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1" r:id="rId5"/>
    <p:sldMasterId id="2147483689" r:id="rId6"/>
  </p:sldMasterIdLst>
  <p:notesMasterIdLst>
    <p:notesMasterId r:id="rId9"/>
  </p:notesMasterIdLst>
  <p:sldIdLst>
    <p:sldId id="296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chant Technology Marketing Ltd" initials="MTML" lastIdx="1" clrIdx="0">
    <p:extLst>
      <p:ext uri="{19B8F6BF-5375-455C-9EA6-DF929625EA0E}">
        <p15:presenceInfo xmlns:p15="http://schemas.microsoft.com/office/powerpoint/2012/main" userId="S::admin@merchanttechnologymarketi.onmicrosoft.com::b22db24a-358a-451e-b805-cba081ed84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BC8"/>
    <a:srgbClr val="3F0336"/>
    <a:srgbClr val="001842"/>
    <a:srgbClr val="ABABAB"/>
    <a:srgbClr val="D2E37B"/>
    <a:srgbClr val="0CB7EB"/>
    <a:srgbClr val="DA6E02"/>
    <a:srgbClr val="EEEEEE"/>
    <a:srgbClr val="7466A2"/>
    <a:srgbClr val="005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0" autoAdjust="0"/>
    <p:restoredTop sz="96122" autoAdjust="0"/>
  </p:normalViewPr>
  <p:slideViewPr>
    <p:cSldViewPr snapToGrid="0">
      <p:cViewPr varScale="1">
        <p:scale>
          <a:sx n="88" d="100"/>
          <a:sy n="88" d="100"/>
        </p:scale>
        <p:origin x="55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811EA-A153-4932-9A6C-CED678B0D597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7F1FF-0423-4876-8E6B-514AD352F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Image_Fill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>
            <a:extLst>
              <a:ext uri="{FF2B5EF4-FFF2-40B4-BE49-F238E27FC236}">
                <a16:creationId xmlns:a16="http://schemas.microsoft.com/office/drawing/2014/main" id="{D8F50EE7-CA24-4C3D-9A06-6610EAAA2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478687"/>
            <a:ext cx="12192000" cy="1575151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 wrap="square" lIns="489600" tIns="0" bIns="288000"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D2692F-A6D6-4E20-8257-A86E2CF42A96}"/>
              </a:ext>
            </a:extLst>
          </p:cNvPr>
          <p:cNvGrpSpPr/>
          <p:nvPr userDrawn="1"/>
        </p:nvGrpSpPr>
        <p:grpSpPr>
          <a:xfrm>
            <a:off x="8684442" y="7507706"/>
            <a:ext cx="3507558" cy="3745276"/>
            <a:chOff x="838199" y="1150070"/>
            <a:chExt cx="3507558" cy="3745276"/>
          </a:xfrm>
          <a:solidFill>
            <a:schemeClr val="tx2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9BEF991-E651-4648-9678-23F05AF5600F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EAB8F6-C713-43A3-A376-C3B9737095F6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 </a:t>
              </a:r>
              <a:br>
                <a:rPr lang="en-GB" b="1" dirty="0">
                  <a:solidFill>
                    <a:schemeClr val="bg1"/>
                  </a:solidFill>
                  <a:latin typeface="+mj-lt"/>
                </a:rPr>
              </a:br>
              <a:r>
                <a:rPr lang="en-GB" b="1" dirty="0">
                  <a:solidFill>
                    <a:schemeClr val="bg1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1AE525A-4BFA-42A6-9413-FC6D43E9DE47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A554F7-9266-4E1D-B4E8-886322FA545F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2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D77844-4117-4340-AA29-C23ACDD7D3A2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</a:t>
              </a:r>
              <a:r>
                <a:rPr lang="en-GB" sz="1400" b="1" dirty="0">
                  <a:solidFill>
                    <a:schemeClr val="accent2"/>
                  </a:solidFill>
                </a:rPr>
                <a:t>Fill</a:t>
              </a:r>
              <a:r>
                <a:rPr lang="en-GB" sz="1400" dirty="0">
                  <a:solidFill>
                    <a:schemeClr val="bg1"/>
                  </a:solidFill>
                </a:rPr>
                <a:t> then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or Texture Fill</a:t>
              </a:r>
              <a:r>
                <a:rPr lang="en-GB" sz="1400" dirty="0">
                  <a:solidFill>
                    <a:schemeClr val="bg1"/>
                  </a:solidFill>
                </a:rPr>
                <a:t> and choose the image from your computer.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B266A63-5974-4EE8-BED5-01AAFF363BC6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Click </a:t>
              </a:r>
              <a:r>
                <a:rPr lang="en-GB" sz="1400" b="1" dirty="0">
                  <a:solidFill>
                    <a:schemeClr val="accent2"/>
                  </a:solidFill>
                </a:rPr>
                <a:t>Picture</a:t>
              </a:r>
              <a:r>
                <a:rPr lang="en-GB" sz="1400" dirty="0">
                  <a:solidFill>
                    <a:schemeClr val="bg1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6EB07AB-FAFC-4D6C-BCD5-17D8C4739923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Colour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Saturation, Tone, and Colour.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C45380-6E89-4F77-B96D-C5B70B3D79D0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Sharpness, Brightness, and Contrast.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29344CF-21A4-419D-BF16-09390C9B5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400" y="401141"/>
            <a:ext cx="1700931" cy="445047"/>
          </a:xfrm>
          <a:prstGeom prst="rect">
            <a:avLst/>
          </a:prstGeom>
        </p:spPr>
      </p:pic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B9E63E36-AAD5-478D-8167-1B1D4869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850" y="5531271"/>
            <a:ext cx="4699159" cy="330199"/>
          </a:xfrm>
        </p:spPr>
        <p:txBody>
          <a:bodyPr lIns="100800"/>
          <a:lstStyle>
            <a:lvl1pPr algn="l"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fld id="{4F80993D-F1A3-4336-AE1C-C99473FC5CE3}" type="datetime3">
              <a:rPr lang="en-US" smtClean="0"/>
              <a:pPr>
                <a:lnSpc>
                  <a:spcPct val="100000"/>
                </a:lnSpc>
              </a:pPr>
              <a:t>1 June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77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313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5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177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4979C0-240E-4D4D-B6A3-A0A451742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68924"/>
            <a:ext cx="5220000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4FF421-0BAC-4961-B609-8FCC69EF7A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341" y="1050924"/>
            <a:ext cx="52200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24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177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4979C0-240E-4D4D-B6A3-A0A451742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68924"/>
            <a:ext cx="5220000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4FF421-0BAC-4961-B609-8FCC69EF7A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341" y="1050924"/>
            <a:ext cx="52200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2EE31E5-7E16-4F19-B598-8B5056828B31}"/>
              </a:ext>
            </a:extLst>
          </p:cNvPr>
          <p:cNvGrpSpPr/>
          <p:nvPr userDrawn="1"/>
        </p:nvGrpSpPr>
        <p:grpSpPr>
          <a:xfrm>
            <a:off x="880814" y="1893144"/>
            <a:ext cx="9557913" cy="4651801"/>
            <a:chOff x="880814" y="1893127"/>
            <a:chExt cx="9557913" cy="4757890"/>
          </a:xfrm>
          <a:solidFill>
            <a:schemeClr val="tx2">
              <a:alpha val="25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66737D-C221-41DF-91E4-E176F322C30D}"/>
                </a:ext>
              </a:extLst>
            </p:cNvPr>
            <p:cNvSpPr/>
            <p:nvPr/>
          </p:nvSpPr>
          <p:spPr>
            <a:xfrm>
              <a:off x="3530190" y="3716511"/>
              <a:ext cx="16828" cy="16894"/>
            </a:xfrm>
            <a:custGeom>
              <a:avLst/>
              <a:gdLst>
                <a:gd name="connsiteX0" fmla="*/ 6731 w 16828"/>
                <a:gd name="connsiteY0" fmla="*/ 1903 h 0"/>
                <a:gd name="connsiteX1" fmla="*/ 5722 w 16828"/>
                <a:gd name="connsiteY1" fmla="*/ 1903 h 0"/>
                <a:gd name="connsiteX2" fmla="*/ 0 w 16828"/>
                <a:gd name="connsiteY2" fmla="*/ 1903 h 0"/>
                <a:gd name="connsiteX3" fmla="*/ 1346 w 16828"/>
                <a:gd name="connsiteY3" fmla="*/ 3085 h 0"/>
                <a:gd name="connsiteX4" fmla="*/ 2524 w 16828"/>
                <a:gd name="connsiteY4" fmla="*/ 4099 h 0"/>
                <a:gd name="connsiteX5" fmla="*/ 7573 w 16828"/>
                <a:gd name="connsiteY5" fmla="*/ 9336 h 0"/>
                <a:gd name="connsiteX6" fmla="*/ 14809 w 16828"/>
                <a:gd name="connsiteY6" fmla="*/ 15418 h 0"/>
                <a:gd name="connsiteX7" fmla="*/ 19016 w 16828"/>
                <a:gd name="connsiteY7" fmla="*/ 15418 h 0"/>
                <a:gd name="connsiteX8" fmla="*/ 18175 w 16828"/>
                <a:gd name="connsiteY8" fmla="*/ 13053 h 0"/>
                <a:gd name="connsiteX9" fmla="*/ 6731 w 16828"/>
                <a:gd name="connsiteY9" fmla="*/ 190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28">
                  <a:moveTo>
                    <a:pt x="6731" y="1903"/>
                  </a:moveTo>
                  <a:lnTo>
                    <a:pt x="5722" y="1903"/>
                  </a:lnTo>
                  <a:cubicBezTo>
                    <a:pt x="2356" y="-462"/>
                    <a:pt x="1515" y="-800"/>
                    <a:pt x="0" y="1903"/>
                  </a:cubicBezTo>
                  <a:cubicBezTo>
                    <a:pt x="370" y="2376"/>
                    <a:pt x="825" y="2781"/>
                    <a:pt x="1346" y="3085"/>
                  </a:cubicBezTo>
                  <a:lnTo>
                    <a:pt x="2524" y="4099"/>
                  </a:lnTo>
                  <a:cubicBezTo>
                    <a:pt x="4611" y="5400"/>
                    <a:pt x="6345" y="7207"/>
                    <a:pt x="7573" y="9336"/>
                  </a:cubicBezTo>
                  <a:cubicBezTo>
                    <a:pt x="9760" y="13053"/>
                    <a:pt x="11443" y="14911"/>
                    <a:pt x="14809" y="15418"/>
                  </a:cubicBezTo>
                  <a:cubicBezTo>
                    <a:pt x="18175" y="15925"/>
                    <a:pt x="18848" y="15418"/>
                    <a:pt x="19016" y="15418"/>
                  </a:cubicBezTo>
                  <a:cubicBezTo>
                    <a:pt x="18949" y="14573"/>
                    <a:pt x="18663" y="13762"/>
                    <a:pt x="18175" y="13053"/>
                  </a:cubicBezTo>
                  <a:cubicBezTo>
                    <a:pt x="15264" y="8508"/>
                    <a:pt x="11342" y="4690"/>
                    <a:pt x="6731" y="19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5EA99D-7B59-4B78-BA28-969B69DE4C40}"/>
                </a:ext>
              </a:extLst>
            </p:cNvPr>
            <p:cNvSpPr/>
            <p:nvPr/>
          </p:nvSpPr>
          <p:spPr>
            <a:xfrm>
              <a:off x="3509828" y="3729944"/>
              <a:ext cx="16828" cy="16894"/>
            </a:xfrm>
            <a:custGeom>
              <a:avLst/>
              <a:gdLst>
                <a:gd name="connsiteX0" fmla="*/ 0 w 0"/>
                <a:gd name="connsiteY0" fmla="*/ 295 h 0"/>
                <a:gd name="connsiteX1" fmla="*/ 0 w 0"/>
                <a:gd name="connsiteY1" fmla="*/ 295 h 0"/>
                <a:gd name="connsiteX2" fmla="*/ 3702 w 0"/>
                <a:gd name="connsiteY2" fmla="*/ 5532 h 0"/>
                <a:gd name="connsiteX3" fmla="*/ 4880 w 0"/>
                <a:gd name="connsiteY3" fmla="*/ 4518 h 0"/>
                <a:gd name="connsiteX4" fmla="*/ 4880 w 0"/>
                <a:gd name="connsiteY4" fmla="*/ 1647 h 0"/>
                <a:gd name="connsiteX5" fmla="*/ 0 w 0"/>
                <a:gd name="connsiteY5" fmla="*/ 29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295"/>
                  </a:moveTo>
                  <a:lnTo>
                    <a:pt x="0" y="295"/>
                  </a:lnTo>
                  <a:cubicBezTo>
                    <a:pt x="337" y="2542"/>
                    <a:pt x="1700" y="4485"/>
                    <a:pt x="3702" y="5532"/>
                  </a:cubicBezTo>
                  <a:cubicBezTo>
                    <a:pt x="3702" y="5532"/>
                    <a:pt x="4544" y="5532"/>
                    <a:pt x="4880" y="4518"/>
                  </a:cubicBezTo>
                  <a:cubicBezTo>
                    <a:pt x="5469" y="3657"/>
                    <a:pt x="5469" y="2508"/>
                    <a:pt x="4880" y="1647"/>
                  </a:cubicBezTo>
                  <a:cubicBezTo>
                    <a:pt x="3736" y="160"/>
                    <a:pt x="1750" y="-398"/>
                    <a:pt x="0" y="2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41426D-958C-46ED-AB6E-C02684F6D3FA}"/>
                </a:ext>
              </a:extLst>
            </p:cNvPr>
            <p:cNvSpPr/>
            <p:nvPr/>
          </p:nvSpPr>
          <p:spPr>
            <a:xfrm>
              <a:off x="3492495" y="3730202"/>
              <a:ext cx="16828" cy="16894"/>
            </a:xfrm>
            <a:custGeom>
              <a:avLst/>
              <a:gdLst>
                <a:gd name="connsiteX0" fmla="*/ 1010 w 0"/>
                <a:gd name="connsiteY0" fmla="*/ 544 h 0"/>
                <a:gd name="connsiteX1" fmla="*/ 2019 w 0"/>
                <a:gd name="connsiteY1" fmla="*/ 2402 h 0"/>
                <a:gd name="connsiteX2" fmla="*/ 5890 w 0"/>
                <a:gd name="connsiteY2" fmla="*/ 8315 h 0"/>
                <a:gd name="connsiteX3" fmla="*/ 12958 w 0"/>
                <a:gd name="connsiteY3" fmla="*/ 13046 h 0"/>
                <a:gd name="connsiteX4" fmla="*/ 12958 w 0"/>
                <a:gd name="connsiteY4" fmla="*/ 13046 h 0"/>
                <a:gd name="connsiteX5" fmla="*/ 12958 w 0"/>
                <a:gd name="connsiteY5" fmla="*/ 13046 h 0"/>
                <a:gd name="connsiteX6" fmla="*/ 12116 w 0"/>
                <a:gd name="connsiteY6" fmla="*/ 7640 h 0"/>
                <a:gd name="connsiteX7" fmla="*/ 6058 w 0"/>
                <a:gd name="connsiteY7" fmla="*/ 1220 h 0"/>
                <a:gd name="connsiteX8" fmla="*/ 0 w 0"/>
                <a:gd name="connsiteY8" fmla="*/ 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010" y="544"/>
                  </a:moveTo>
                  <a:lnTo>
                    <a:pt x="2019" y="2402"/>
                  </a:lnTo>
                  <a:cubicBezTo>
                    <a:pt x="2827" y="4649"/>
                    <a:pt x="4156" y="6677"/>
                    <a:pt x="5890" y="8315"/>
                  </a:cubicBezTo>
                  <a:cubicBezTo>
                    <a:pt x="8078" y="10123"/>
                    <a:pt x="10450" y="11711"/>
                    <a:pt x="12958" y="13046"/>
                  </a:cubicBezTo>
                  <a:lnTo>
                    <a:pt x="12958" y="13046"/>
                  </a:lnTo>
                  <a:lnTo>
                    <a:pt x="12958" y="13046"/>
                  </a:lnTo>
                  <a:cubicBezTo>
                    <a:pt x="13177" y="11204"/>
                    <a:pt x="12890" y="9329"/>
                    <a:pt x="12116" y="7640"/>
                  </a:cubicBezTo>
                  <a:cubicBezTo>
                    <a:pt x="10568" y="5106"/>
                    <a:pt x="8498" y="2909"/>
                    <a:pt x="6058" y="1220"/>
                  </a:cubicBezTo>
                  <a:cubicBezTo>
                    <a:pt x="4190" y="274"/>
                    <a:pt x="2087" y="-132"/>
                    <a:pt x="0" y="3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719DC1D-687E-44A3-B840-1D8A4ECA77DD}"/>
                </a:ext>
              </a:extLst>
            </p:cNvPr>
            <p:cNvSpPr/>
            <p:nvPr/>
          </p:nvSpPr>
          <p:spPr>
            <a:xfrm>
              <a:off x="3499916" y="3758093"/>
              <a:ext cx="16828" cy="16894"/>
            </a:xfrm>
            <a:custGeom>
              <a:avLst/>
              <a:gdLst>
                <a:gd name="connsiteX0" fmla="*/ 4358 w 0"/>
                <a:gd name="connsiteY0" fmla="*/ 22 h 0"/>
                <a:gd name="connsiteX1" fmla="*/ 3029 w 0"/>
                <a:gd name="connsiteY1" fmla="*/ 1694 h 0"/>
                <a:gd name="connsiteX2" fmla="*/ 2844 w 0"/>
                <a:gd name="connsiteY2" fmla="*/ 1711 h 0"/>
                <a:gd name="connsiteX3" fmla="*/ 2844 w 0"/>
                <a:gd name="connsiteY3" fmla="*/ 1711 h 0"/>
                <a:gd name="connsiteX4" fmla="*/ 151 w 0"/>
                <a:gd name="connsiteY4" fmla="*/ 4583 h 0"/>
                <a:gd name="connsiteX5" fmla="*/ 151 w 0"/>
                <a:gd name="connsiteY5" fmla="*/ 7286 h 0"/>
                <a:gd name="connsiteX6" fmla="*/ 1329 w 0"/>
                <a:gd name="connsiteY6" fmla="*/ 7286 h 0"/>
                <a:gd name="connsiteX7" fmla="*/ 3349 w 0"/>
                <a:gd name="connsiteY7" fmla="*/ 5935 h 0"/>
                <a:gd name="connsiteX8" fmla="*/ 6883 w 0"/>
                <a:gd name="connsiteY8" fmla="*/ 3401 h 0"/>
                <a:gd name="connsiteX9" fmla="*/ 9407 w 0"/>
                <a:gd name="connsiteY9" fmla="*/ 3401 h 0"/>
                <a:gd name="connsiteX10" fmla="*/ 12268 w 0"/>
                <a:gd name="connsiteY10" fmla="*/ 3401 h 0"/>
                <a:gd name="connsiteX11" fmla="*/ 12268 w 0"/>
                <a:gd name="connsiteY11" fmla="*/ 3401 h 0"/>
                <a:gd name="connsiteX12" fmla="*/ 4358 w 0"/>
                <a:gd name="connsiteY12" fmla="*/ 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4358" y="22"/>
                  </a:moveTo>
                  <a:cubicBezTo>
                    <a:pt x="4459" y="850"/>
                    <a:pt x="3854" y="1610"/>
                    <a:pt x="3029" y="1694"/>
                  </a:cubicBezTo>
                  <a:cubicBezTo>
                    <a:pt x="2962" y="1711"/>
                    <a:pt x="2911" y="1711"/>
                    <a:pt x="2844" y="1711"/>
                  </a:cubicBezTo>
                  <a:lnTo>
                    <a:pt x="2844" y="1711"/>
                  </a:lnTo>
                  <a:cubicBezTo>
                    <a:pt x="2002" y="1711"/>
                    <a:pt x="824" y="2894"/>
                    <a:pt x="151" y="4583"/>
                  </a:cubicBezTo>
                  <a:cubicBezTo>
                    <a:pt x="-50" y="5478"/>
                    <a:pt x="-50" y="6391"/>
                    <a:pt x="151" y="7286"/>
                  </a:cubicBezTo>
                  <a:cubicBezTo>
                    <a:pt x="538" y="7421"/>
                    <a:pt x="942" y="7421"/>
                    <a:pt x="1329" y="7286"/>
                  </a:cubicBezTo>
                  <a:cubicBezTo>
                    <a:pt x="2103" y="7016"/>
                    <a:pt x="2810" y="6560"/>
                    <a:pt x="3349" y="5935"/>
                  </a:cubicBezTo>
                  <a:cubicBezTo>
                    <a:pt x="4274" y="4769"/>
                    <a:pt x="5486" y="3890"/>
                    <a:pt x="6883" y="3401"/>
                  </a:cubicBezTo>
                  <a:lnTo>
                    <a:pt x="9407" y="3401"/>
                  </a:lnTo>
                  <a:cubicBezTo>
                    <a:pt x="10349" y="3569"/>
                    <a:pt x="11325" y="3569"/>
                    <a:pt x="12268" y="3401"/>
                  </a:cubicBezTo>
                  <a:cubicBezTo>
                    <a:pt x="12268" y="3401"/>
                    <a:pt x="12268" y="3401"/>
                    <a:pt x="12268" y="3401"/>
                  </a:cubicBezTo>
                  <a:cubicBezTo>
                    <a:pt x="12268" y="3401"/>
                    <a:pt x="6210" y="-316"/>
                    <a:pt x="4358" y="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02B2DA9-0E30-41A3-BEBF-7EB57052E9EC}"/>
                </a:ext>
              </a:extLst>
            </p:cNvPr>
            <p:cNvSpPr/>
            <p:nvPr/>
          </p:nvSpPr>
          <p:spPr>
            <a:xfrm>
              <a:off x="3473815" y="3678179"/>
              <a:ext cx="16828" cy="16894"/>
            </a:xfrm>
            <a:custGeom>
              <a:avLst/>
              <a:gdLst>
                <a:gd name="connsiteX0" fmla="*/ 9424 w 0"/>
                <a:gd name="connsiteY0" fmla="*/ 1041 h 0"/>
                <a:gd name="connsiteX1" fmla="*/ 7236 w 0"/>
                <a:gd name="connsiteY1" fmla="*/ 2393 h 0"/>
                <a:gd name="connsiteX2" fmla="*/ 2356 w 0"/>
                <a:gd name="connsiteY2" fmla="*/ 2393 h 0"/>
                <a:gd name="connsiteX3" fmla="*/ 0 w 0"/>
                <a:gd name="connsiteY3" fmla="*/ 2393 h 0"/>
                <a:gd name="connsiteX4" fmla="*/ 0 w 0"/>
                <a:gd name="connsiteY4" fmla="*/ 2393 h 0"/>
                <a:gd name="connsiteX5" fmla="*/ 0 w 0"/>
                <a:gd name="connsiteY5" fmla="*/ 4758 h 0"/>
                <a:gd name="connsiteX6" fmla="*/ 2524 w 0"/>
                <a:gd name="connsiteY6" fmla="*/ 6109 h 0"/>
                <a:gd name="connsiteX7" fmla="*/ 9760 w 0"/>
                <a:gd name="connsiteY7" fmla="*/ 6109 h 0"/>
                <a:gd name="connsiteX8" fmla="*/ 9760 w 0"/>
                <a:gd name="connsiteY8" fmla="*/ 6109 h 0"/>
                <a:gd name="connsiteX9" fmla="*/ 13126 w 0"/>
                <a:gd name="connsiteY9" fmla="*/ 1379 h 0"/>
                <a:gd name="connsiteX10" fmla="*/ 13126 w 0"/>
                <a:gd name="connsiteY10" fmla="*/ 28 h 0"/>
                <a:gd name="connsiteX11" fmla="*/ 9424 w 0"/>
                <a:gd name="connsiteY11" fmla="*/ 10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9424" y="1041"/>
                  </a:moveTo>
                  <a:lnTo>
                    <a:pt x="7236" y="2393"/>
                  </a:lnTo>
                  <a:cubicBezTo>
                    <a:pt x="5671" y="2984"/>
                    <a:pt x="3921" y="2984"/>
                    <a:pt x="2356" y="2393"/>
                  </a:cubicBezTo>
                  <a:cubicBezTo>
                    <a:pt x="1582" y="2190"/>
                    <a:pt x="774" y="2190"/>
                    <a:pt x="0" y="2393"/>
                  </a:cubicBezTo>
                  <a:lnTo>
                    <a:pt x="0" y="2393"/>
                  </a:lnTo>
                  <a:cubicBezTo>
                    <a:pt x="0" y="4251"/>
                    <a:pt x="0" y="4758"/>
                    <a:pt x="0" y="4758"/>
                  </a:cubicBezTo>
                  <a:cubicBezTo>
                    <a:pt x="0" y="4758"/>
                    <a:pt x="0" y="4758"/>
                    <a:pt x="2524" y="6109"/>
                  </a:cubicBezTo>
                  <a:cubicBezTo>
                    <a:pt x="4712" y="7613"/>
                    <a:pt x="7573" y="7613"/>
                    <a:pt x="9760" y="6109"/>
                  </a:cubicBezTo>
                  <a:lnTo>
                    <a:pt x="9760" y="6109"/>
                  </a:lnTo>
                  <a:cubicBezTo>
                    <a:pt x="11107" y="4758"/>
                    <a:pt x="13126" y="3068"/>
                    <a:pt x="13126" y="1379"/>
                  </a:cubicBezTo>
                  <a:cubicBezTo>
                    <a:pt x="13126" y="-310"/>
                    <a:pt x="13126" y="28"/>
                    <a:pt x="13126" y="28"/>
                  </a:cubicBezTo>
                  <a:cubicBezTo>
                    <a:pt x="13126" y="28"/>
                    <a:pt x="10265" y="365"/>
                    <a:pt x="9424" y="10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B4F055-BE3E-40E8-9E6F-D8C6686B7985}"/>
                </a:ext>
              </a:extLst>
            </p:cNvPr>
            <p:cNvSpPr/>
            <p:nvPr/>
          </p:nvSpPr>
          <p:spPr>
            <a:xfrm>
              <a:off x="3580170" y="3772474"/>
              <a:ext cx="16828" cy="16894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1352 h 0"/>
                <a:gd name="connsiteX3" fmla="*/ 0 w 0"/>
                <a:gd name="connsiteY3" fmla="*/ 2534 h 0"/>
                <a:gd name="connsiteX4" fmla="*/ 0 w 0"/>
                <a:gd name="connsiteY4" fmla="*/ 2534 h 0"/>
                <a:gd name="connsiteX5" fmla="*/ 0 w 0"/>
                <a:gd name="connsiteY5" fmla="*/ 5406 h 0"/>
                <a:gd name="connsiteX6" fmla="*/ 3871 w 0"/>
                <a:gd name="connsiteY6" fmla="*/ 5406 h 0"/>
                <a:gd name="connsiteX7" fmla="*/ 3871 w 0"/>
                <a:gd name="connsiteY7" fmla="*/ 3210 h 0"/>
                <a:gd name="connsiteX8" fmla="*/ 0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1352"/>
                  </a:cubicBezTo>
                  <a:cubicBezTo>
                    <a:pt x="135" y="1740"/>
                    <a:pt x="135" y="2146"/>
                    <a:pt x="0" y="2534"/>
                  </a:cubicBezTo>
                  <a:lnTo>
                    <a:pt x="0" y="2534"/>
                  </a:lnTo>
                  <a:cubicBezTo>
                    <a:pt x="0" y="4055"/>
                    <a:pt x="0" y="4899"/>
                    <a:pt x="0" y="5406"/>
                  </a:cubicBezTo>
                  <a:cubicBezTo>
                    <a:pt x="1262" y="5812"/>
                    <a:pt x="2608" y="5812"/>
                    <a:pt x="3871" y="5406"/>
                  </a:cubicBezTo>
                  <a:cubicBezTo>
                    <a:pt x="3871" y="5406"/>
                    <a:pt x="5049" y="5406"/>
                    <a:pt x="3871" y="3210"/>
                  </a:cubicBezTo>
                  <a:cubicBezTo>
                    <a:pt x="2979" y="1723"/>
                    <a:pt x="1616" y="591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EBD00E-9AAB-43B2-B0AC-F97A9EB0BDC1}"/>
                </a:ext>
              </a:extLst>
            </p:cNvPr>
            <p:cNvSpPr/>
            <p:nvPr/>
          </p:nvSpPr>
          <p:spPr>
            <a:xfrm>
              <a:off x="3550216" y="3773657"/>
              <a:ext cx="16828" cy="16894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1178 w 0"/>
                <a:gd name="connsiteY2" fmla="*/ 6420 h 0"/>
                <a:gd name="connsiteX3" fmla="*/ 4039 w 0"/>
                <a:gd name="connsiteY3" fmla="*/ 8447 h 0"/>
                <a:gd name="connsiteX4" fmla="*/ 8414 w 0"/>
                <a:gd name="connsiteY4" fmla="*/ 11826 h 0"/>
                <a:gd name="connsiteX5" fmla="*/ 11948 w 0"/>
                <a:gd name="connsiteY5" fmla="*/ 14022 h 0"/>
                <a:gd name="connsiteX6" fmla="*/ 11948 w 0"/>
                <a:gd name="connsiteY6" fmla="*/ 13008 h 0"/>
                <a:gd name="connsiteX7" fmla="*/ 7068 w 0"/>
                <a:gd name="connsiteY7" fmla="*/ 5913 h 0"/>
                <a:gd name="connsiteX8" fmla="*/ 4880 w 0"/>
                <a:gd name="connsiteY8" fmla="*/ 3717 h 0"/>
                <a:gd name="connsiteX9" fmla="*/ 0 w 0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2872"/>
                    <a:pt x="0" y="4899"/>
                    <a:pt x="1178" y="6420"/>
                  </a:cubicBezTo>
                  <a:cubicBezTo>
                    <a:pt x="2020" y="7247"/>
                    <a:pt x="2979" y="7923"/>
                    <a:pt x="4039" y="8447"/>
                  </a:cubicBezTo>
                  <a:cubicBezTo>
                    <a:pt x="5722" y="9258"/>
                    <a:pt x="7203" y="10407"/>
                    <a:pt x="8414" y="11826"/>
                  </a:cubicBezTo>
                  <a:cubicBezTo>
                    <a:pt x="8414" y="13177"/>
                    <a:pt x="11107" y="14360"/>
                    <a:pt x="11948" y="14022"/>
                  </a:cubicBezTo>
                  <a:cubicBezTo>
                    <a:pt x="12790" y="13684"/>
                    <a:pt x="11948" y="14022"/>
                    <a:pt x="11948" y="13008"/>
                  </a:cubicBezTo>
                  <a:cubicBezTo>
                    <a:pt x="11948" y="11995"/>
                    <a:pt x="8919" y="7771"/>
                    <a:pt x="7068" y="5913"/>
                  </a:cubicBezTo>
                  <a:lnTo>
                    <a:pt x="4880" y="3717"/>
                  </a:lnTo>
                  <a:cubicBezTo>
                    <a:pt x="3197" y="2027"/>
                    <a:pt x="2020" y="507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8A41767-735D-441B-9BE9-75F8E5AC188B}"/>
                </a:ext>
              </a:extLst>
            </p:cNvPr>
            <p:cNvSpPr/>
            <p:nvPr/>
          </p:nvSpPr>
          <p:spPr>
            <a:xfrm>
              <a:off x="3587911" y="3764196"/>
              <a:ext cx="16828" cy="16894"/>
            </a:xfrm>
            <a:custGeom>
              <a:avLst/>
              <a:gdLst>
                <a:gd name="connsiteX0" fmla="*/ 4039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845 h 0"/>
                <a:gd name="connsiteX3" fmla="*/ 0 w 0"/>
                <a:gd name="connsiteY3" fmla="*/ 845 h 0"/>
                <a:gd name="connsiteX4" fmla="*/ 0 w 0"/>
                <a:gd name="connsiteY4" fmla="*/ 845 h 0"/>
                <a:gd name="connsiteX5" fmla="*/ 5049 w 0"/>
                <a:gd name="connsiteY5" fmla="*/ 2703 h 0"/>
                <a:gd name="connsiteX6" fmla="*/ 7573 w 0"/>
                <a:gd name="connsiteY6" fmla="*/ 1689 h 0"/>
                <a:gd name="connsiteX7" fmla="*/ 7573 w 0"/>
                <a:gd name="connsiteY7" fmla="*/ 0 h 0"/>
                <a:gd name="connsiteX8" fmla="*/ 4039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039" y="0"/>
                  </a:moveTo>
                  <a:cubicBezTo>
                    <a:pt x="1851" y="0"/>
                    <a:pt x="673" y="0"/>
                    <a:pt x="0" y="0"/>
                  </a:cubicBezTo>
                  <a:cubicBezTo>
                    <a:pt x="101" y="270"/>
                    <a:pt x="101" y="574"/>
                    <a:pt x="0" y="845"/>
                  </a:cubicBezTo>
                  <a:lnTo>
                    <a:pt x="0" y="845"/>
                  </a:lnTo>
                  <a:lnTo>
                    <a:pt x="0" y="845"/>
                  </a:lnTo>
                  <a:cubicBezTo>
                    <a:pt x="1498" y="1875"/>
                    <a:pt x="3231" y="2517"/>
                    <a:pt x="5049" y="2703"/>
                  </a:cubicBezTo>
                  <a:cubicBezTo>
                    <a:pt x="5991" y="2754"/>
                    <a:pt x="6916" y="2382"/>
                    <a:pt x="7573" y="1689"/>
                  </a:cubicBezTo>
                  <a:cubicBezTo>
                    <a:pt x="7741" y="1132"/>
                    <a:pt x="7741" y="557"/>
                    <a:pt x="7573" y="0"/>
                  </a:cubicBezTo>
                  <a:cubicBezTo>
                    <a:pt x="7573" y="1014"/>
                    <a:pt x="6900" y="338"/>
                    <a:pt x="403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3DE7D8F-E38A-4A62-A2F7-86B42CDD8E0C}"/>
                </a:ext>
              </a:extLst>
            </p:cNvPr>
            <p:cNvSpPr/>
            <p:nvPr/>
          </p:nvSpPr>
          <p:spPr>
            <a:xfrm>
              <a:off x="3559038" y="3746061"/>
              <a:ext cx="16828" cy="16894"/>
            </a:xfrm>
            <a:custGeom>
              <a:avLst/>
              <a:gdLst>
                <a:gd name="connsiteX0" fmla="*/ 11708 w 0"/>
                <a:gd name="connsiteY0" fmla="*/ 13236 h 16893"/>
                <a:gd name="connsiteX1" fmla="*/ 10025 w 0"/>
                <a:gd name="connsiteY1" fmla="*/ 11040 h 16893"/>
                <a:gd name="connsiteX2" fmla="*/ 7838 w 0"/>
                <a:gd name="connsiteY2" fmla="*/ 6816 h 16893"/>
                <a:gd name="connsiteX3" fmla="*/ 6323 w 0"/>
                <a:gd name="connsiteY3" fmla="*/ 3775 h 16893"/>
                <a:gd name="connsiteX4" fmla="*/ 265 w 0"/>
                <a:gd name="connsiteY4" fmla="*/ 59 h 16893"/>
                <a:gd name="connsiteX5" fmla="*/ 265 w 0"/>
                <a:gd name="connsiteY5" fmla="*/ 1241 h 16893"/>
                <a:gd name="connsiteX6" fmla="*/ 265 w 0"/>
                <a:gd name="connsiteY6" fmla="*/ 3606 h 16893"/>
                <a:gd name="connsiteX7" fmla="*/ 265 w 0"/>
                <a:gd name="connsiteY7" fmla="*/ 3606 h 16893"/>
                <a:gd name="connsiteX8" fmla="*/ 265 w 0"/>
                <a:gd name="connsiteY8" fmla="*/ 7830 h 16893"/>
                <a:gd name="connsiteX9" fmla="*/ 1948 w 0"/>
                <a:gd name="connsiteY9" fmla="*/ 10364 h 16893"/>
                <a:gd name="connsiteX10" fmla="*/ 3631 w 0"/>
                <a:gd name="connsiteY10" fmla="*/ 12560 h 16893"/>
                <a:gd name="connsiteX11" fmla="*/ 5145 w 0"/>
                <a:gd name="connsiteY11" fmla="*/ 17122 h 16893"/>
                <a:gd name="connsiteX12" fmla="*/ 7165 w 0"/>
                <a:gd name="connsiteY12" fmla="*/ 21007 h 16893"/>
                <a:gd name="connsiteX13" fmla="*/ 12886 w 0"/>
                <a:gd name="connsiteY13" fmla="*/ 17797 h 16893"/>
                <a:gd name="connsiteX14" fmla="*/ 12886 w 0"/>
                <a:gd name="connsiteY14" fmla="*/ 15939 h 16893"/>
                <a:gd name="connsiteX15" fmla="*/ 11708 w 0"/>
                <a:gd name="connsiteY15" fmla="*/ 1323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h="16893">
                  <a:moveTo>
                    <a:pt x="11708" y="13236"/>
                  </a:moveTo>
                  <a:cubicBezTo>
                    <a:pt x="11102" y="12543"/>
                    <a:pt x="10530" y="11817"/>
                    <a:pt x="10025" y="11040"/>
                  </a:cubicBezTo>
                  <a:cubicBezTo>
                    <a:pt x="9184" y="9688"/>
                    <a:pt x="8511" y="8168"/>
                    <a:pt x="7838" y="6816"/>
                  </a:cubicBezTo>
                  <a:lnTo>
                    <a:pt x="6323" y="3775"/>
                  </a:lnTo>
                  <a:cubicBezTo>
                    <a:pt x="5465" y="1241"/>
                    <a:pt x="2907" y="-330"/>
                    <a:pt x="265" y="59"/>
                  </a:cubicBezTo>
                  <a:lnTo>
                    <a:pt x="265" y="1241"/>
                  </a:lnTo>
                  <a:cubicBezTo>
                    <a:pt x="770" y="1951"/>
                    <a:pt x="770" y="2897"/>
                    <a:pt x="265" y="3606"/>
                  </a:cubicBezTo>
                  <a:lnTo>
                    <a:pt x="265" y="3606"/>
                  </a:lnTo>
                  <a:cubicBezTo>
                    <a:pt x="-88" y="4992"/>
                    <a:pt x="-88" y="6445"/>
                    <a:pt x="265" y="7830"/>
                  </a:cubicBezTo>
                  <a:cubicBezTo>
                    <a:pt x="669" y="8776"/>
                    <a:pt x="1241" y="9638"/>
                    <a:pt x="1948" y="10364"/>
                  </a:cubicBezTo>
                  <a:cubicBezTo>
                    <a:pt x="2604" y="11023"/>
                    <a:pt x="3159" y="11766"/>
                    <a:pt x="3631" y="12560"/>
                  </a:cubicBezTo>
                  <a:cubicBezTo>
                    <a:pt x="4388" y="13979"/>
                    <a:pt x="4893" y="15534"/>
                    <a:pt x="5145" y="17122"/>
                  </a:cubicBezTo>
                  <a:cubicBezTo>
                    <a:pt x="5145" y="19994"/>
                    <a:pt x="6155" y="20838"/>
                    <a:pt x="7165" y="21007"/>
                  </a:cubicBezTo>
                  <a:cubicBezTo>
                    <a:pt x="9453" y="20838"/>
                    <a:pt x="11540" y="19673"/>
                    <a:pt x="12886" y="17797"/>
                  </a:cubicBezTo>
                  <a:cubicBezTo>
                    <a:pt x="12886" y="16784"/>
                    <a:pt x="12886" y="16108"/>
                    <a:pt x="12886" y="15939"/>
                  </a:cubicBezTo>
                  <a:cubicBezTo>
                    <a:pt x="12684" y="14959"/>
                    <a:pt x="12297" y="14047"/>
                    <a:pt x="11708" y="1323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E1ED26-23DD-4E2E-B730-09CEE991A91E}"/>
                </a:ext>
              </a:extLst>
            </p:cNvPr>
            <p:cNvSpPr/>
            <p:nvPr/>
          </p:nvSpPr>
          <p:spPr>
            <a:xfrm>
              <a:off x="3569400" y="3775853"/>
              <a:ext cx="16828" cy="16894"/>
            </a:xfrm>
            <a:custGeom>
              <a:avLst/>
              <a:gdLst>
                <a:gd name="connsiteX0" fmla="*/ 0 w 0"/>
                <a:gd name="connsiteY0" fmla="*/ 0 h 16893"/>
                <a:gd name="connsiteX1" fmla="*/ 0 w 0"/>
                <a:gd name="connsiteY1" fmla="*/ 0 h 16893"/>
                <a:gd name="connsiteX2" fmla="*/ 3534 w 0"/>
                <a:gd name="connsiteY2" fmla="*/ 15204 h 16893"/>
                <a:gd name="connsiteX3" fmla="*/ 7068 w 0"/>
                <a:gd name="connsiteY3" fmla="*/ 19090 h 16893"/>
                <a:gd name="connsiteX4" fmla="*/ 9929 w 0"/>
                <a:gd name="connsiteY4" fmla="*/ 21624 h 16893"/>
                <a:gd name="connsiteX5" fmla="*/ 12790 w 0"/>
                <a:gd name="connsiteY5" fmla="*/ 26185 h 16893"/>
                <a:gd name="connsiteX6" fmla="*/ 12790 w 0"/>
                <a:gd name="connsiteY6" fmla="*/ 27199 h 16893"/>
                <a:gd name="connsiteX7" fmla="*/ 12790 w 0"/>
                <a:gd name="connsiteY7" fmla="*/ 21624 h 16893"/>
                <a:gd name="connsiteX8" fmla="*/ 9760 w 0"/>
                <a:gd name="connsiteY8" fmla="*/ 15036 h 16893"/>
                <a:gd name="connsiteX9" fmla="*/ 8078 w 0"/>
                <a:gd name="connsiteY9" fmla="*/ 12164 h 16893"/>
                <a:gd name="connsiteX10" fmla="*/ 6563 w 0"/>
                <a:gd name="connsiteY10" fmla="*/ 8785 h 16893"/>
                <a:gd name="connsiteX11" fmla="*/ 0 w 0"/>
                <a:gd name="connsiteY11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1689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1" y="5254"/>
                    <a:pt x="1296" y="10440"/>
                    <a:pt x="3534" y="15204"/>
                  </a:cubicBezTo>
                  <a:cubicBezTo>
                    <a:pt x="4443" y="16725"/>
                    <a:pt x="5638" y="18043"/>
                    <a:pt x="7068" y="19090"/>
                  </a:cubicBezTo>
                  <a:cubicBezTo>
                    <a:pt x="8094" y="19850"/>
                    <a:pt x="9054" y="20695"/>
                    <a:pt x="9929" y="21624"/>
                  </a:cubicBezTo>
                  <a:cubicBezTo>
                    <a:pt x="11039" y="23043"/>
                    <a:pt x="11999" y="24564"/>
                    <a:pt x="12790" y="26185"/>
                  </a:cubicBezTo>
                  <a:lnTo>
                    <a:pt x="12790" y="27199"/>
                  </a:lnTo>
                  <a:cubicBezTo>
                    <a:pt x="12958" y="25341"/>
                    <a:pt x="12958" y="23482"/>
                    <a:pt x="12790" y="21624"/>
                  </a:cubicBezTo>
                  <a:cubicBezTo>
                    <a:pt x="12100" y="19293"/>
                    <a:pt x="11073" y="17080"/>
                    <a:pt x="9760" y="15036"/>
                  </a:cubicBezTo>
                  <a:cubicBezTo>
                    <a:pt x="9104" y="14140"/>
                    <a:pt x="8549" y="13177"/>
                    <a:pt x="8078" y="12164"/>
                  </a:cubicBezTo>
                  <a:lnTo>
                    <a:pt x="6563" y="8785"/>
                  </a:lnTo>
                  <a:cubicBezTo>
                    <a:pt x="4039" y="5744"/>
                    <a:pt x="2356" y="1183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D7065F-0CF2-4490-A9E0-DDEB5228FC9A}"/>
                </a:ext>
              </a:extLst>
            </p:cNvPr>
            <p:cNvSpPr/>
            <p:nvPr/>
          </p:nvSpPr>
          <p:spPr>
            <a:xfrm>
              <a:off x="3755688" y="3951042"/>
              <a:ext cx="16828" cy="16894"/>
            </a:xfrm>
            <a:custGeom>
              <a:avLst/>
              <a:gdLst>
                <a:gd name="connsiteX0" fmla="*/ 5050 w 0"/>
                <a:gd name="connsiteY0" fmla="*/ 2534 h 0"/>
                <a:gd name="connsiteX1" fmla="*/ 1516 w 0"/>
                <a:gd name="connsiteY1" fmla="*/ 1352 h 0"/>
                <a:gd name="connsiteX2" fmla="*/ 19 w 0"/>
                <a:gd name="connsiteY2" fmla="*/ 186 h 0"/>
                <a:gd name="connsiteX3" fmla="*/ 2 w 0"/>
                <a:gd name="connsiteY3" fmla="*/ 0 h 0"/>
                <a:gd name="connsiteX4" fmla="*/ 2 w 0"/>
                <a:gd name="connsiteY4" fmla="*/ 0 h 0"/>
                <a:gd name="connsiteX5" fmla="*/ 2 w 0"/>
                <a:gd name="connsiteY5" fmla="*/ 2365 h 0"/>
                <a:gd name="connsiteX6" fmla="*/ 1180 w 0"/>
                <a:gd name="connsiteY6" fmla="*/ 5575 h 0"/>
                <a:gd name="connsiteX7" fmla="*/ 4714 w 0"/>
                <a:gd name="connsiteY7" fmla="*/ 5575 h 0"/>
                <a:gd name="connsiteX8" fmla="*/ 5050 w 0"/>
                <a:gd name="connsiteY8" fmla="*/ 253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5050" y="2534"/>
                  </a:moveTo>
                  <a:cubicBezTo>
                    <a:pt x="5050" y="2534"/>
                    <a:pt x="3367" y="1183"/>
                    <a:pt x="1516" y="1352"/>
                  </a:cubicBezTo>
                  <a:cubicBezTo>
                    <a:pt x="776" y="1453"/>
                    <a:pt x="103" y="912"/>
                    <a:pt x="19" y="186"/>
                  </a:cubicBezTo>
                  <a:cubicBezTo>
                    <a:pt x="2" y="118"/>
                    <a:pt x="2" y="68"/>
                    <a:pt x="2" y="0"/>
                  </a:cubicBezTo>
                  <a:lnTo>
                    <a:pt x="2" y="0"/>
                  </a:lnTo>
                  <a:cubicBezTo>
                    <a:pt x="2" y="0"/>
                    <a:pt x="2" y="0"/>
                    <a:pt x="2" y="2365"/>
                  </a:cubicBezTo>
                  <a:cubicBezTo>
                    <a:pt x="-32" y="3548"/>
                    <a:pt x="389" y="4696"/>
                    <a:pt x="1180" y="5575"/>
                  </a:cubicBezTo>
                  <a:cubicBezTo>
                    <a:pt x="2291" y="6149"/>
                    <a:pt x="3603" y="6149"/>
                    <a:pt x="4714" y="5575"/>
                  </a:cubicBezTo>
                  <a:cubicBezTo>
                    <a:pt x="5151" y="4629"/>
                    <a:pt x="5269" y="3565"/>
                    <a:pt x="5050" y="253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F5F5453-BC06-4D2C-A9A5-983FDC9932CE}"/>
                </a:ext>
              </a:extLst>
            </p:cNvPr>
            <p:cNvSpPr/>
            <p:nvPr/>
          </p:nvSpPr>
          <p:spPr>
            <a:xfrm>
              <a:off x="3268341" y="4004345"/>
              <a:ext cx="16828" cy="16894"/>
            </a:xfrm>
            <a:custGeom>
              <a:avLst/>
              <a:gdLst>
                <a:gd name="connsiteX0" fmla="*/ 15146 w 16828"/>
                <a:gd name="connsiteY0" fmla="*/ 1264 h 0"/>
                <a:gd name="connsiteX1" fmla="*/ 12958 w 16828"/>
                <a:gd name="connsiteY1" fmla="*/ 3291 h 0"/>
                <a:gd name="connsiteX2" fmla="*/ 9929 w 16828"/>
                <a:gd name="connsiteY2" fmla="*/ 6332 h 0"/>
                <a:gd name="connsiteX3" fmla="*/ 2693 w 16828"/>
                <a:gd name="connsiteY3" fmla="*/ 8022 h 0"/>
                <a:gd name="connsiteX4" fmla="*/ 1010 w 16828"/>
                <a:gd name="connsiteY4" fmla="*/ 8022 h 0"/>
                <a:gd name="connsiteX5" fmla="*/ 0 w 16828"/>
                <a:gd name="connsiteY5" fmla="*/ 8022 h 0"/>
                <a:gd name="connsiteX6" fmla="*/ 0 w 16828"/>
                <a:gd name="connsiteY6" fmla="*/ 8022 h 0"/>
                <a:gd name="connsiteX7" fmla="*/ 6563 w 16828"/>
                <a:gd name="connsiteY7" fmla="*/ 9711 h 0"/>
                <a:gd name="connsiteX8" fmla="*/ 19184 w 16828"/>
                <a:gd name="connsiteY8" fmla="*/ 4643 h 0"/>
                <a:gd name="connsiteX9" fmla="*/ 17838 w 16828"/>
                <a:gd name="connsiteY9" fmla="*/ 82 h 0"/>
                <a:gd name="connsiteX10" fmla="*/ 15146 w 16828"/>
                <a:gd name="connsiteY10" fmla="*/ 126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28">
                  <a:moveTo>
                    <a:pt x="15146" y="1264"/>
                  </a:moveTo>
                  <a:lnTo>
                    <a:pt x="12958" y="3291"/>
                  </a:lnTo>
                  <a:cubicBezTo>
                    <a:pt x="12116" y="4474"/>
                    <a:pt x="11107" y="5488"/>
                    <a:pt x="9929" y="6332"/>
                  </a:cubicBezTo>
                  <a:cubicBezTo>
                    <a:pt x="7674" y="7430"/>
                    <a:pt x="5200" y="8005"/>
                    <a:pt x="2693" y="8022"/>
                  </a:cubicBezTo>
                  <a:lnTo>
                    <a:pt x="1010" y="8022"/>
                  </a:lnTo>
                  <a:cubicBezTo>
                    <a:pt x="690" y="8207"/>
                    <a:pt x="320" y="8207"/>
                    <a:pt x="0" y="8022"/>
                  </a:cubicBezTo>
                  <a:cubicBezTo>
                    <a:pt x="0" y="8022"/>
                    <a:pt x="0" y="8022"/>
                    <a:pt x="0" y="8022"/>
                  </a:cubicBezTo>
                  <a:cubicBezTo>
                    <a:pt x="1801" y="9593"/>
                    <a:pt x="4241" y="10218"/>
                    <a:pt x="6563" y="9711"/>
                  </a:cubicBezTo>
                  <a:cubicBezTo>
                    <a:pt x="10265" y="8022"/>
                    <a:pt x="14304" y="6332"/>
                    <a:pt x="19184" y="4643"/>
                  </a:cubicBezTo>
                  <a:cubicBezTo>
                    <a:pt x="19336" y="3004"/>
                    <a:pt x="18848" y="1365"/>
                    <a:pt x="17838" y="82"/>
                  </a:cubicBezTo>
                  <a:cubicBezTo>
                    <a:pt x="16778" y="-206"/>
                    <a:pt x="15650" y="284"/>
                    <a:pt x="15146" y="12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57CD2D-1366-40BA-87CB-EE98628BA3E9}"/>
                </a:ext>
              </a:extLst>
            </p:cNvPr>
            <p:cNvSpPr/>
            <p:nvPr/>
          </p:nvSpPr>
          <p:spPr>
            <a:xfrm>
              <a:off x="3295430" y="4000699"/>
              <a:ext cx="16828" cy="16894"/>
            </a:xfrm>
            <a:custGeom>
              <a:avLst/>
              <a:gdLst>
                <a:gd name="connsiteX0" fmla="*/ 5221 w 0"/>
                <a:gd name="connsiteY0" fmla="*/ 4911 h 0"/>
                <a:gd name="connsiteX1" fmla="*/ 5221 w 0"/>
                <a:gd name="connsiteY1" fmla="*/ 4911 h 0"/>
                <a:gd name="connsiteX2" fmla="*/ 5221 w 0"/>
                <a:gd name="connsiteY2" fmla="*/ 2207 h 0"/>
                <a:gd name="connsiteX3" fmla="*/ 5 w 0"/>
                <a:gd name="connsiteY3" fmla="*/ 11 h 0"/>
                <a:gd name="connsiteX4" fmla="*/ 1014 w 0"/>
                <a:gd name="connsiteY4" fmla="*/ 3221 h 0"/>
                <a:gd name="connsiteX5" fmla="*/ 5221 w 0"/>
                <a:gd name="connsiteY5" fmla="*/ 491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221" y="4911"/>
                  </a:moveTo>
                  <a:lnTo>
                    <a:pt x="5221" y="4911"/>
                  </a:lnTo>
                  <a:cubicBezTo>
                    <a:pt x="5524" y="4032"/>
                    <a:pt x="5524" y="3086"/>
                    <a:pt x="5221" y="2207"/>
                  </a:cubicBezTo>
                  <a:cubicBezTo>
                    <a:pt x="3909" y="704"/>
                    <a:pt x="1991" y="-107"/>
                    <a:pt x="5" y="11"/>
                  </a:cubicBezTo>
                  <a:cubicBezTo>
                    <a:pt x="-46" y="1160"/>
                    <a:pt x="308" y="2309"/>
                    <a:pt x="1014" y="3221"/>
                  </a:cubicBezTo>
                  <a:cubicBezTo>
                    <a:pt x="2159" y="4302"/>
                    <a:pt x="3657" y="4894"/>
                    <a:pt x="5221" y="491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0B16A7-842E-4A15-91AF-4D7EB40BB5B5}"/>
                </a:ext>
              </a:extLst>
            </p:cNvPr>
            <p:cNvSpPr/>
            <p:nvPr/>
          </p:nvSpPr>
          <p:spPr>
            <a:xfrm>
              <a:off x="3256225" y="3932195"/>
              <a:ext cx="16828" cy="16894"/>
            </a:xfrm>
            <a:custGeom>
              <a:avLst/>
              <a:gdLst>
                <a:gd name="connsiteX0" fmla="*/ 6058 w 0"/>
                <a:gd name="connsiteY0" fmla="*/ 1277 h 0"/>
                <a:gd name="connsiteX1" fmla="*/ 2356 w 0"/>
                <a:gd name="connsiteY1" fmla="*/ 95 h 0"/>
                <a:gd name="connsiteX2" fmla="*/ 1178 w 0"/>
                <a:gd name="connsiteY2" fmla="*/ 1615 h 0"/>
                <a:gd name="connsiteX3" fmla="*/ 0 w 0"/>
                <a:gd name="connsiteY3" fmla="*/ 3811 h 0"/>
                <a:gd name="connsiteX4" fmla="*/ 0 w 0"/>
                <a:gd name="connsiteY4" fmla="*/ 4825 h 0"/>
                <a:gd name="connsiteX5" fmla="*/ 0 w 0"/>
                <a:gd name="connsiteY5" fmla="*/ 4825 h 0"/>
                <a:gd name="connsiteX6" fmla="*/ 3366 w 0"/>
                <a:gd name="connsiteY6" fmla="*/ 11414 h 0"/>
                <a:gd name="connsiteX7" fmla="*/ 6058 w 0"/>
                <a:gd name="connsiteY7" fmla="*/ 127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6058" y="1277"/>
                  </a:moveTo>
                  <a:cubicBezTo>
                    <a:pt x="4880" y="1277"/>
                    <a:pt x="3197" y="-412"/>
                    <a:pt x="2356" y="95"/>
                  </a:cubicBezTo>
                  <a:cubicBezTo>
                    <a:pt x="1515" y="602"/>
                    <a:pt x="2356" y="95"/>
                    <a:pt x="1178" y="1615"/>
                  </a:cubicBezTo>
                  <a:cubicBezTo>
                    <a:pt x="926" y="2409"/>
                    <a:pt x="522" y="3153"/>
                    <a:pt x="0" y="3811"/>
                  </a:cubicBezTo>
                  <a:cubicBezTo>
                    <a:pt x="84" y="4149"/>
                    <a:pt x="84" y="4487"/>
                    <a:pt x="0" y="4825"/>
                  </a:cubicBezTo>
                  <a:lnTo>
                    <a:pt x="0" y="4825"/>
                  </a:lnTo>
                  <a:cubicBezTo>
                    <a:pt x="0" y="5839"/>
                    <a:pt x="1683" y="9555"/>
                    <a:pt x="3366" y="11414"/>
                  </a:cubicBezTo>
                  <a:cubicBezTo>
                    <a:pt x="4796" y="8204"/>
                    <a:pt x="5705" y="4774"/>
                    <a:pt x="6058" y="127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5F00AF-E69A-4806-8BB9-6E910BD7F69D}"/>
                </a:ext>
              </a:extLst>
            </p:cNvPr>
            <p:cNvSpPr/>
            <p:nvPr/>
          </p:nvSpPr>
          <p:spPr>
            <a:xfrm>
              <a:off x="4210560" y="4444849"/>
              <a:ext cx="16828" cy="16894"/>
            </a:xfrm>
            <a:custGeom>
              <a:avLst/>
              <a:gdLst>
                <a:gd name="connsiteX0" fmla="*/ 2356 w 0"/>
                <a:gd name="connsiteY0" fmla="*/ 7433 h 0"/>
                <a:gd name="connsiteX1" fmla="*/ 4712 w 0"/>
                <a:gd name="connsiteY1" fmla="*/ 10643 h 0"/>
                <a:gd name="connsiteX2" fmla="*/ 4712 w 0"/>
                <a:gd name="connsiteY2" fmla="*/ 11488 h 0"/>
                <a:gd name="connsiteX3" fmla="*/ 2356 w 0"/>
                <a:gd name="connsiteY3" fmla="*/ 0 h 0"/>
                <a:gd name="connsiteX4" fmla="*/ 0 w 0"/>
                <a:gd name="connsiteY4" fmla="*/ 5237 h 0"/>
                <a:gd name="connsiteX5" fmla="*/ 0 w 0"/>
                <a:gd name="connsiteY5" fmla="*/ 5237 h 0"/>
                <a:gd name="connsiteX6" fmla="*/ 2356 w 0"/>
                <a:gd name="connsiteY6" fmla="*/ 74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356" y="7433"/>
                  </a:moveTo>
                  <a:cubicBezTo>
                    <a:pt x="3214" y="8447"/>
                    <a:pt x="4005" y="9511"/>
                    <a:pt x="4712" y="10643"/>
                  </a:cubicBezTo>
                  <a:lnTo>
                    <a:pt x="4712" y="11488"/>
                  </a:lnTo>
                  <a:cubicBezTo>
                    <a:pt x="4140" y="7619"/>
                    <a:pt x="3349" y="3784"/>
                    <a:pt x="2356" y="0"/>
                  </a:cubicBezTo>
                  <a:cubicBezTo>
                    <a:pt x="1851" y="1858"/>
                    <a:pt x="1060" y="3632"/>
                    <a:pt x="0" y="5237"/>
                  </a:cubicBezTo>
                  <a:lnTo>
                    <a:pt x="0" y="5237"/>
                  </a:lnTo>
                  <a:cubicBezTo>
                    <a:pt x="1060" y="5609"/>
                    <a:pt x="1902" y="6403"/>
                    <a:pt x="2356" y="74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FA3B38-7FE3-4882-985B-3316EADE2476}"/>
                </a:ext>
              </a:extLst>
            </p:cNvPr>
            <p:cNvSpPr/>
            <p:nvPr/>
          </p:nvSpPr>
          <p:spPr>
            <a:xfrm>
              <a:off x="4419063" y="2547332"/>
              <a:ext cx="16828" cy="16894"/>
            </a:xfrm>
            <a:custGeom>
              <a:avLst/>
              <a:gdLst>
                <a:gd name="connsiteX0" fmla="*/ 15482 w 0"/>
                <a:gd name="connsiteY0" fmla="*/ 507 h 0"/>
                <a:gd name="connsiteX1" fmla="*/ 12789 w 0"/>
                <a:gd name="connsiteY1" fmla="*/ 507 h 0"/>
                <a:gd name="connsiteX2" fmla="*/ 11612 w 0"/>
                <a:gd name="connsiteY2" fmla="*/ 507 h 0"/>
                <a:gd name="connsiteX3" fmla="*/ 4544 w 0"/>
                <a:gd name="connsiteY3" fmla="*/ 1858 h 0"/>
                <a:gd name="connsiteX4" fmla="*/ 4544 w 0"/>
                <a:gd name="connsiteY4" fmla="*/ 1858 h 0"/>
                <a:gd name="connsiteX5" fmla="*/ 0 w 0"/>
                <a:gd name="connsiteY5" fmla="*/ 1858 h 0"/>
                <a:gd name="connsiteX6" fmla="*/ 5385 w 0"/>
                <a:gd name="connsiteY6" fmla="*/ 10474 h 0"/>
                <a:gd name="connsiteX7" fmla="*/ 12453 w 0"/>
                <a:gd name="connsiteY7" fmla="*/ 5913 h 0"/>
                <a:gd name="connsiteX8" fmla="*/ 13968 w 0"/>
                <a:gd name="connsiteY8" fmla="*/ 3717 h 0"/>
                <a:gd name="connsiteX9" fmla="*/ 13968 w 0"/>
                <a:gd name="connsiteY9" fmla="*/ 3717 h 0"/>
                <a:gd name="connsiteX10" fmla="*/ 16324 w 0"/>
                <a:gd name="connsiteY10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15482" y="507"/>
                  </a:moveTo>
                  <a:cubicBezTo>
                    <a:pt x="15482" y="507"/>
                    <a:pt x="13968" y="507"/>
                    <a:pt x="12789" y="507"/>
                  </a:cubicBezTo>
                  <a:lnTo>
                    <a:pt x="11612" y="507"/>
                  </a:lnTo>
                  <a:cubicBezTo>
                    <a:pt x="9457" y="1708"/>
                    <a:pt x="6984" y="2183"/>
                    <a:pt x="4544" y="1858"/>
                  </a:cubicBezTo>
                  <a:lnTo>
                    <a:pt x="4544" y="1858"/>
                  </a:lnTo>
                  <a:cubicBezTo>
                    <a:pt x="2861" y="1858"/>
                    <a:pt x="841" y="1858"/>
                    <a:pt x="0" y="1858"/>
                  </a:cubicBezTo>
                  <a:cubicBezTo>
                    <a:pt x="724" y="5276"/>
                    <a:pt x="2642" y="8327"/>
                    <a:pt x="5385" y="10474"/>
                  </a:cubicBezTo>
                  <a:cubicBezTo>
                    <a:pt x="7909" y="11995"/>
                    <a:pt x="9760" y="9629"/>
                    <a:pt x="12453" y="5913"/>
                  </a:cubicBezTo>
                  <a:cubicBezTo>
                    <a:pt x="12874" y="5127"/>
                    <a:pt x="13378" y="4391"/>
                    <a:pt x="13968" y="3717"/>
                  </a:cubicBezTo>
                  <a:lnTo>
                    <a:pt x="13968" y="3717"/>
                  </a:lnTo>
                  <a:cubicBezTo>
                    <a:pt x="13968" y="3717"/>
                    <a:pt x="16324" y="1014"/>
                    <a:pt x="16324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E6B619C-2A9F-4931-B53C-55A50D90E66C}"/>
                </a:ext>
              </a:extLst>
            </p:cNvPr>
            <p:cNvSpPr/>
            <p:nvPr/>
          </p:nvSpPr>
          <p:spPr>
            <a:xfrm>
              <a:off x="3704523" y="3218525"/>
              <a:ext cx="16828" cy="16894"/>
            </a:xfrm>
            <a:custGeom>
              <a:avLst/>
              <a:gdLst>
                <a:gd name="connsiteX0" fmla="*/ 1691 w 0"/>
                <a:gd name="connsiteY0" fmla="*/ 9967 h 0"/>
                <a:gd name="connsiteX1" fmla="*/ 3542 w 0"/>
                <a:gd name="connsiteY1" fmla="*/ 9967 h 0"/>
                <a:gd name="connsiteX2" fmla="*/ 4889 w 0"/>
                <a:gd name="connsiteY2" fmla="*/ 0 h 0"/>
                <a:gd name="connsiteX3" fmla="*/ 2533 w 0"/>
                <a:gd name="connsiteY3" fmla="*/ 0 h 0"/>
                <a:gd name="connsiteX4" fmla="*/ 698 w 0"/>
                <a:gd name="connsiteY4" fmla="*/ 1522 h 0"/>
                <a:gd name="connsiteX5" fmla="*/ 682 w 0"/>
                <a:gd name="connsiteY5" fmla="*/ 1520 h 0"/>
                <a:gd name="connsiteX6" fmla="*/ 682 w 0"/>
                <a:gd name="connsiteY6" fmla="*/ 1520 h 0"/>
                <a:gd name="connsiteX7" fmla="*/ 682 w 0"/>
                <a:gd name="connsiteY7" fmla="*/ 9798 h 0"/>
                <a:gd name="connsiteX8" fmla="*/ 1691 w 0"/>
                <a:gd name="connsiteY8" fmla="*/ 996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691" y="9967"/>
                  </a:moveTo>
                  <a:cubicBezTo>
                    <a:pt x="2280" y="10243"/>
                    <a:pt x="2953" y="10243"/>
                    <a:pt x="3542" y="9967"/>
                  </a:cubicBezTo>
                  <a:cubicBezTo>
                    <a:pt x="4872" y="6825"/>
                    <a:pt x="5343" y="3384"/>
                    <a:pt x="4889" y="0"/>
                  </a:cubicBezTo>
                  <a:cubicBezTo>
                    <a:pt x="4047" y="0"/>
                    <a:pt x="2869" y="0"/>
                    <a:pt x="2533" y="0"/>
                  </a:cubicBezTo>
                  <a:cubicBezTo>
                    <a:pt x="2448" y="929"/>
                    <a:pt x="1624" y="1610"/>
                    <a:pt x="698" y="1522"/>
                  </a:cubicBezTo>
                  <a:cubicBezTo>
                    <a:pt x="698" y="1522"/>
                    <a:pt x="682" y="1520"/>
                    <a:pt x="682" y="1520"/>
                  </a:cubicBezTo>
                  <a:lnTo>
                    <a:pt x="682" y="1520"/>
                  </a:lnTo>
                  <a:cubicBezTo>
                    <a:pt x="-227" y="4205"/>
                    <a:pt x="-227" y="7114"/>
                    <a:pt x="682" y="9798"/>
                  </a:cubicBezTo>
                  <a:cubicBezTo>
                    <a:pt x="8" y="9967"/>
                    <a:pt x="513" y="9967"/>
                    <a:pt x="1691" y="996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197D85D-E445-46B0-8D78-4EC8E699E052}"/>
                </a:ext>
              </a:extLst>
            </p:cNvPr>
            <p:cNvSpPr/>
            <p:nvPr/>
          </p:nvSpPr>
          <p:spPr>
            <a:xfrm>
              <a:off x="3684615" y="3218863"/>
              <a:ext cx="16828" cy="16894"/>
            </a:xfrm>
            <a:custGeom>
              <a:avLst/>
              <a:gdLst>
                <a:gd name="connsiteX0" fmla="*/ 900 w 0"/>
                <a:gd name="connsiteY0" fmla="*/ 5575 h 0"/>
                <a:gd name="connsiteX1" fmla="*/ 5612 w 0"/>
                <a:gd name="connsiteY1" fmla="*/ 3548 h 0"/>
                <a:gd name="connsiteX2" fmla="*/ 7295 w 0"/>
                <a:gd name="connsiteY2" fmla="*/ 2365 h 0"/>
                <a:gd name="connsiteX3" fmla="*/ 8305 w 0"/>
                <a:gd name="connsiteY3" fmla="*/ 2365 h 0"/>
                <a:gd name="connsiteX4" fmla="*/ 10324 w 0"/>
                <a:gd name="connsiteY4" fmla="*/ 1183 h 0"/>
                <a:gd name="connsiteX5" fmla="*/ 7295 w 0"/>
                <a:gd name="connsiteY5" fmla="*/ 0 h 0"/>
                <a:gd name="connsiteX6" fmla="*/ 7295 w 0"/>
                <a:gd name="connsiteY6" fmla="*/ 0 h 0"/>
                <a:gd name="connsiteX7" fmla="*/ 3593 w 0"/>
                <a:gd name="connsiteY7" fmla="*/ 0 h 0"/>
                <a:gd name="connsiteX8" fmla="*/ 227 w 0"/>
                <a:gd name="connsiteY8" fmla="*/ 1014 h 0"/>
                <a:gd name="connsiteX9" fmla="*/ 227 w 0"/>
                <a:gd name="connsiteY9" fmla="*/ 3041 h 0"/>
                <a:gd name="connsiteX10" fmla="*/ 900 w 0"/>
                <a:gd name="connsiteY10" fmla="*/ 55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900" y="5575"/>
                  </a:moveTo>
                  <a:cubicBezTo>
                    <a:pt x="2415" y="5575"/>
                    <a:pt x="4098" y="5575"/>
                    <a:pt x="5612" y="3548"/>
                  </a:cubicBezTo>
                  <a:lnTo>
                    <a:pt x="7295" y="2365"/>
                  </a:lnTo>
                  <a:cubicBezTo>
                    <a:pt x="7615" y="2482"/>
                    <a:pt x="7985" y="2482"/>
                    <a:pt x="8305" y="2365"/>
                  </a:cubicBezTo>
                  <a:cubicBezTo>
                    <a:pt x="8305" y="2365"/>
                    <a:pt x="10156" y="2365"/>
                    <a:pt x="10324" y="1183"/>
                  </a:cubicBezTo>
                  <a:cubicBezTo>
                    <a:pt x="9500" y="412"/>
                    <a:pt x="8422" y="-10"/>
                    <a:pt x="7295" y="0"/>
                  </a:cubicBezTo>
                  <a:lnTo>
                    <a:pt x="7295" y="0"/>
                  </a:lnTo>
                  <a:cubicBezTo>
                    <a:pt x="6066" y="161"/>
                    <a:pt x="4821" y="161"/>
                    <a:pt x="3593" y="0"/>
                  </a:cubicBezTo>
                  <a:cubicBezTo>
                    <a:pt x="2398" y="-3"/>
                    <a:pt x="1220" y="350"/>
                    <a:pt x="227" y="1014"/>
                  </a:cubicBezTo>
                  <a:cubicBezTo>
                    <a:pt x="-76" y="1656"/>
                    <a:pt x="-76" y="2399"/>
                    <a:pt x="227" y="3041"/>
                  </a:cubicBezTo>
                  <a:cubicBezTo>
                    <a:pt x="59" y="3945"/>
                    <a:pt x="311" y="4876"/>
                    <a:pt x="900" y="557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29DCBE-7EFB-4819-AD4A-5A75D2040570}"/>
                </a:ext>
              </a:extLst>
            </p:cNvPr>
            <p:cNvSpPr/>
            <p:nvPr/>
          </p:nvSpPr>
          <p:spPr>
            <a:xfrm>
              <a:off x="3619191" y="3925533"/>
              <a:ext cx="16828" cy="16894"/>
            </a:xfrm>
            <a:custGeom>
              <a:avLst/>
              <a:gdLst>
                <a:gd name="connsiteX0" fmla="*/ 4733 w 0"/>
                <a:gd name="connsiteY0" fmla="*/ 3379 h 0"/>
                <a:gd name="connsiteX1" fmla="*/ 189 w 0"/>
                <a:gd name="connsiteY1" fmla="*/ 0 h 0"/>
                <a:gd name="connsiteX2" fmla="*/ 189 w 0"/>
                <a:gd name="connsiteY2" fmla="*/ 3041 h 0"/>
                <a:gd name="connsiteX3" fmla="*/ 3723 w 0"/>
                <a:gd name="connsiteY3" fmla="*/ 6926 h 0"/>
                <a:gd name="connsiteX4" fmla="*/ 4901 w 0"/>
                <a:gd name="connsiteY4" fmla="*/ 6926 h 0"/>
                <a:gd name="connsiteX5" fmla="*/ 8099 w 0"/>
                <a:gd name="connsiteY5" fmla="*/ 8278 h 0"/>
                <a:gd name="connsiteX6" fmla="*/ 9277 w 0"/>
                <a:gd name="connsiteY6" fmla="*/ 7095 h 0"/>
                <a:gd name="connsiteX7" fmla="*/ 9277 w 0"/>
                <a:gd name="connsiteY7" fmla="*/ 7095 h 0"/>
                <a:gd name="connsiteX8" fmla="*/ 4733 w 0"/>
                <a:gd name="connsiteY8" fmla="*/ 337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733" y="3379"/>
                  </a:moveTo>
                  <a:cubicBezTo>
                    <a:pt x="3219" y="1689"/>
                    <a:pt x="1872" y="169"/>
                    <a:pt x="189" y="0"/>
                  </a:cubicBezTo>
                  <a:cubicBezTo>
                    <a:pt x="-63" y="997"/>
                    <a:pt x="-63" y="2044"/>
                    <a:pt x="189" y="3041"/>
                  </a:cubicBezTo>
                  <a:cubicBezTo>
                    <a:pt x="846" y="4730"/>
                    <a:pt x="2108" y="6116"/>
                    <a:pt x="3723" y="6926"/>
                  </a:cubicBezTo>
                  <a:lnTo>
                    <a:pt x="4901" y="6926"/>
                  </a:lnTo>
                  <a:cubicBezTo>
                    <a:pt x="5911" y="6926"/>
                    <a:pt x="7426" y="8447"/>
                    <a:pt x="8099" y="8278"/>
                  </a:cubicBezTo>
                  <a:cubicBezTo>
                    <a:pt x="8772" y="8109"/>
                    <a:pt x="8099" y="8278"/>
                    <a:pt x="9277" y="7095"/>
                  </a:cubicBezTo>
                  <a:lnTo>
                    <a:pt x="9277" y="7095"/>
                  </a:lnTo>
                  <a:cubicBezTo>
                    <a:pt x="7493" y="6234"/>
                    <a:pt x="5945" y="4950"/>
                    <a:pt x="4733" y="33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84FB3C-46AE-4A37-852F-8E45E7B8E768}"/>
                </a:ext>
              </a:extLst>
            </p:cNvPr>
            <p:cNvSpPr/>
            <p:nvPr/>
          </p:nvSpPr>
          <p:spPr>
            <a:xfrm>
              <a:off x="3747886" y="4129272"/>
              <a:ext cx="16828" cy="16894"/>
            </a:xfrm>
            <a:custGeom>
              <a:avLst/>
              <a:gdLst>
                <a:gd name="connsiteX0" fmla="*/ 2419 w 0"/>
                <a:gd name="connsiteY0" fmla="*/ 12332 h 16893"/>
                <a:gd name="connsiteX1" fmla="*/ 7299 w 0"/>
                <a:gd name="connsiteY1" fmla="*/ 17063 h 16893"/>
                <a:gd name="connsiteX2" fmla="*/ 3765 w 0"/>
                <a:gd name="connsiteY2" fmla="*/ 8109 h 16893"/>
                <a:gd name="connsiteX3" fmla="*/ 1578 w 0"/>
                <a:gd name="connsiteY3" fmla="*/ 4561 h 16893"/>
                <a:gd name="connsiteX4" fmla="*/ 1578 w 0"/>
                <a:gd name="connsiteY4" fmla="*/ 2703 h 16893"/>
                <a:gd name="connsiteX5" fmla="*/ 63 w 0"/>
                <a:gd name="connsiteY5" fmla="*/ 0 h 16893"/>
                <a:gd name="connsiteX6" fmla="*/ 63 w 0"/>
                <a:gd name="connsiteY6" fmla="*/ 0 h 16893"/>
                <a:gd name="connsiteX7" fmla="*/ 63 w 0"/>
                <a:gd name="connsiteY7" fmla="*/ 0 h 16893"/>
                <a:gd name="connsiteX8" fmla="*/ 63 w 0"/>
                <a:gd name="connsiteY8" fmla="*/ 1689 h 16893"/>
                <a:gd name="connsiteX9" fmla="*/ 63 w 0"/>
                <a:gd name="connsiteY9" fmla="*/ 3548 h 16893"/>
                <a:gd name="connsiteX10" fmla="*/ 2419 w 0"/>
                <a:gd name="connsiteY10" fmla="*/ 1233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h="16893">
                  <a:moveTo>
                    <a:pt x="2419" y="12332"/>
                  </a:moveTo>
                  <a:cubicBezTo>
                    <a:pt x="3715" y="14225"/>
                    <a:pt x="5364" y="15829"/>
                    <a:pt x="7299" y="17063"/>
                  </a:cubicBezTo>
                  <a:cubicBezTo>
                    <a:pt x="6929" y="13819"/>
                    <a:pt x="5701" y="10728"/>
                    <a:pt x="3765" y="8109"/>
                  </a:cubicBezTo>
                  <a:lnTo>
                    <a:pt x="1578" y="4561"/>
                  </a:lnTo>
                  <a:cubicBezTo>
                    <a:pt x="1578" y="4561"/>
                    <a:pt x="1578" y="3379"/>
                    <a:pt x="1578" y="2703"/>
                  </a:cubicBezTo>
                  <a:cubicBezTo>
                    <a:pt x="1578" y="2027"/>
                    <a:pt x="568" y="169"/>
                    <a:pt x="63" y="0"/>
                  </a:cubicBezTo>
                  <a:lnTo>
                    <a:pt x="63" y="0"/>
                  </a:lnTo>
                  <a:cubicBezTo>
                    <a:pt x="63" y="0"/>
                    <a:pt x="63" y="0"/>
                    <a:pt x="63" y="0"/>
                  </a:cubicBezTo>
                  <a:cubicBezTo>
                    <a:pt x="-21" y="557"/>
                    <a:pt x="-21" y="1132"/>
                    <a:pt x="63" y="1689"/>
                  </a:cubicBezTo>
                  <a:cubicBezTo>
                    <a:pt x="400" y="2264"/>
                    <a:pt x="400" y="2973"/>
                    <a:pt x="63" y="3548"/>
                  </a:cubicBezTo>
                  <a:cubicBezTo>
                    <a:pt x="29" y="6639"/>
                    <a:pt x="854" y="9680"/>
                    <a:pt x="2419" y="1233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0D55A4E-BED4-42E3-B4B1-9FBA0961BB29}"/>
                </a:ext>
              </a:extLst>
            </p:cNvPr>
            <p:cNvSpPr/>
            <p:nvPr/>
          </p:nvSpPr>
          <p:spPr>
            <a:xfrm>
              <a:off x="3590713" y="3802883"/>
              <a:ext cx="16828" cy="16894"/>
            </a:xfrm>
            <a:custGeom>
              <a:avLst/>
              <a:gdLst>
                <a:gd name="connsiteX0" fmla="*/ 6117 w 0"/>
                <a:gd name="connsiteY0" fmla="*/ 0 h 0"/>
                <a:gd name="connsiteX1" fmla="*/ 3256 w 0"/>
                <a:gd name="connsiteY1" fmla="*/ 0 h 0"/>
                <a:gd name="connsiteX2" fmla="*/ 2247 w 0"/>
                <a:gd name="connsiteY2" fmla="*/ 0 h 0"/>
                <a:gd name="connsiteX3" fmla="*/ 732 w 0"/>
                <a:gd name="connsiteY3" fmla="*/ 1520 h 0"/>
                <a:gd name="connsiteX4" fmla="*/ 732 w 0"/>
                <a:gd name="connsiteY4" fmla="*/ 9629 h 0"/>
                <a:gd name="connsiteX5" fmla="*/ 5612 w 0"/>
                <a:gd name="connsiteY5" fmla="*/ 8616 h 0"/>
                <a:gd name="connsiteX6" fmla="*/ 9988 w 0"/>
                <a:gd name="connsiteY6" fmla="*/ 8616 h 0"/>
                <a:gd name="connsiteX7" fmla="*/ 14531 w 0"/>
                <a:gd name="connsiteY7" fmla="*/ 4223 h 0"/>
                <a:gd name="connsiteX8" fmla="*/ 12007 w 0"/>
                <a:gd name="connsiteY8" fmla="*/ 4223 h 0"/>
                <a:gd name="connsiteX9" fmla="*/ 7800 w 0"/>
                <a:gd name="connsiteY9" fmla="*/ 2703 h 0"/>
                <a:gd name="connsiteX10" fmla="*/ 5781 w 0"/>
                <a:gd name="connsiteY10" fmla="*/ 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6117" y="0"/>
                  </a:moveTo>
                  <a:cubicBezTo>
                    <a:pt x="6117" y="1183"/>
                    <a:pt x="4098" y="0"/>
                    <a:pt x="3256" y="0"/>
                  </a:cubicBezTo>
                  <a:lnTo>
                    <a:pt x="2247" y="0"/>
                  </a:lnTo>
                  <a:cubicBezTo>
                    <a:pt x="1237" y="0"/>
                    <a:pt x="1069" y="0"/>
                    <a:pt x="732" y="1520"/>
                  </a:cubicBezTo>
                  <a:cubicBezTo>
                    <a:pt x="-244" y="4139"/>
                    <a:pt x="-244" y="7011"/>
                    <a:pt x="732" y="9629"/>
                  </a:cubicBezTo>
                  <a:cubicBezTo>
                    <a:pt x="2314" y="9123"/>
                    <a:pt x="3963" y="8785"/>
                    <a:pt x="5612" y="8616"/>
                  </a:cubicBezTo>
                  <a:lnTo>
                    <a:pt x="9988" y="8616"/>
                  </a:lnTo>
                  <a:cubicBezTo>
                    <a:pt x="13353" y="7602"/>
                    <a:pt x="14531" y="6758"/>
                    <a:pt x="14531" y="4223"/>
                  </a:cubicBezTo>
                  <a:cubicBezTo>
                    <a:pt x="13707" y="4021"/>
                    <a:pt x="12832" y="4021"/>
                    <a:pt x="12007" y="4223"/>
                  </a:cubicBezTo>
                  <a:cubicBezTo>
                    <a:pt x="10476" y="4173"/>
                    <a:pt x="9012" y="3649"/>
                    <a:pt x="7800" y="2703"/>
                  </a:cubicBezTo>
                  <a:cubicBezTo>
                    <a:pt x="7043" y="2061"/>
                    <a:pt x="6353" y="1318"/>
                    <a:pt x="5781" y="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5D38CA-A073-4A5D-A01F-430D441BA95C}"/>
                </a:ext>
              </a:extLst>
            </p:cNvPr>
            <p:cNvSpPr/>
            <p:nvPr/>
          </p:nvSpPr>
          <p:spPr>
            <a:xfrm>
              <a:off x="3655898" y="3831941"/>
              <a:ext cx="16828" cy="16894"/>
            </a:xfrm>
            <a:custGeom>
              <a:avLst/>
              <a:gdLst>
                <a:gd name="connsiteX0" fmla="*/ 0 w 0"/>
                <a:gd name="connsiteY0" fmla="*/ 4730 h 0"/>
                <a:gd name="connsiteX1" fmla="*/ 4712 w 0"/>
                <a:gd name="connsiteY1" fmla="*/ 8278 h 0"/>
                <a:gd name="connsiteX2" fmla="*/ 5722 w 0"/>
                <a:gd name="connsiteY2" fmla="*/ 8278 h 0"/>
                <a:gd name="connsiteX3" fmla="*/ 12958 w 0"/>
                <a:gd name="connsiteY3" fmla="*/ 11150 h 0"/>
                <a:gd name="connsiteX4" fmla="*/ 11780 w 0"/>
                <a:gd name="connsiteY4" fmla="*/ 9629 h 0"/>
                <a:gd name="connsiteX5" fmla="*/ 10434 w 0"/>
                <a:gd name="connsiteY5" fmla="*/ 7433 h 0"/>
                <a:gd name="connsiteX6" fmla="*/ 6227 w 0"/>
                <a:gd name="connsiteY6" fmla="*/ 4054 h 0"/>
                <a:gd name="connsiteX7" fmla="*/ 1515 w 0"/>
                <a:gd name="connsiteY7" fmla="*/ 1183 h 0"/>
                <a:gd name="connsiteX8" fmla="*/ 505 w 0"/>
                <a:gd name="connsiteY8" fmla="*/ 0 h 0"/>
                <a:gd name="connsiteX9" fmla="*/ 505 w 0"/>
                <a:gd name="connsiteY9" fmla="*/ 0 h 0"/>
                <a:gd name="connsiteX10" fmla="*/ 505 w 0"/>
                <a:gd name="connsiteY10" fmla="*/ 0 h 0"/>
                <a:gd name="connsiteX11" fmla="*/ 505 w 0"/>
                <a:gd name="connsiteY11" fmla="*/ 4054 h 0"/>
                <a:gd name="connsiteX12" fmla="*/ 0 w 0"/>
                <a:gd name="connsiteY12" fmla="*/ 473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0" y="4730"/>
                  </a:moveTo>
                  <a:cubicBezTo>
                    <a:pt x="1346" y="6183"/>
                    <a:pt x="2945" y="7383"/>
                    <a:pt x="4712" y="8278"/>
                  </a:cubicBezTo>
                  <a:lnTo>
                    <a:pt x="5722" y="8278"/>
                  </a:lnTo>
                  <a:cubicBezTo>
                    <a:pt x="7859" y="9832"/>
                    <a:pt x="10350" y="10812"/>
                    <a:pt x="12958" y="11150"/>
                  </a:cubicBezTo>
                  <a:lnTo>
                    <a:pt x="11780" y="9629"/>
                  </a:lnTo>
                  <a:lnTo>
                    <a:pt x="10434" y="7433"/>
                  </a:lnTo>
                  <a:cubicBezTo>
                    <a:pt x="9542" y="5778"/>
                    <a:pt x="8027" y="4561"/>
                    <a:pt x="6227" y="4054"/>
                  </a:cubicBezTo>
                  <a:cubicBezTo>
                    <a:pt x="4476" y="3412"/>
                    <a:pt x="2878" y="2450"/>
                    <a:pt x="1515" y="1183"/>
                  </a:cubicBez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cubicBezTo>
                    <a:pt x="236" y="1335"/>
                    <a:pt x="236" y="2720"/>
                    <a:pt x="505" y="4054"/>
                  </a:cubicBezTo>
                  <a:cubicBezTo>
                    <a:pt x="269" y="4223"/>
                    <a:pt x="101" y="4460"/>
                    <a:pt x="0" y="473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0964FF9-4178-42A9-99A2-DF8E2096306C}"/>
                </a:ext>
              </a:extLst>
            </p:cNvPr>
            <p:cNvSpPr/>
            <p:nvPr/>
          </p:nvSpPr>
          <p:spPr>
            <a:xfrm>
              <a:off x="3408091" y="4099708"/>
              <a:ext cx="16828" cy="16894"/>
            </a:xfrm>
            <a:custGeom>
              <a:avLst/>
              <a:gdLst>
                <a:gd name="connsiteX0" fmla="*/ 1271 w 0"/>
                <a:gd name="connsiteY0" fmla="*/ 2872 h 0"/>
                <a:gd name="connsiteX1" fmla="*/ 2786 w 0"/>
                <a:gd name="connsiteY1" fmla="*/ 4223 h 0"/>
                <a:gd name="connsiteX2" fmla="*/ 4637 w 0"/>
                <a:gd name="connsiteY2" fmla="*/ 5406 h 0"/>
                <a:gd name="connsiteX3" fmla="*/ 6657 w 0"/>
                <a:gd name="connsiteY3" fmla="*/ 0 h 0"/>
                <a:gd name="connsiteX4" fmla="*/ 6657 w 0"/>
                <a:gd name="connsiteY4" fmla="*/ 0 h 0"/>
                <a:gd name="connsiteX5" fmla="*/ 5310 w 0"/>
                <a:gd name="connsiteY5" fmla="*/ 0 h 0"/>
                <a:gd name="connsiteX6" fmla="*/ 3291 w 0"/>
                <a:gd name="connsiteY6" fmla="*/ 0 h 0"/>
                <a:gd name="connsiteX7" fmla="*/ 1440 w 0"/>
                <a:gd name="connsiteY7" fmla="*/ 0 h 0"/>
                <a:gd name="connsiteX8" fmla="*/ 262 w 0"/>
                <a:gd name="connsiteY8" fmla="*/ 0 h 0"/>
                <a:gd name="connsiteX9" fmla="*/ 262 w 0"/>
                <a:gd name="connsiteY9" fmla="*/ 0 h 0"/>
                <a:gd name="connsiteX10" fmla="*/ 1271 w 0"/>
                <a:gd name="connsiteY10" fmla="*/ 28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1271" y="2872"/>
                  </a:moveTo>
                  <a:lnTo>
                    <a:pt x="2786" y="4223"/>
                  </a:lnTo>
                  <a:cubicBezTo>
                    <a:pt x="4132" y="5744"/>
                    <a:pt x="4300" y="5744"/>
                    <a:pt x="4637" y="5406"/>
                  </a:cubicBezTo>
                  <a:cubicBezTo>
                    <a:pt x="5815" y="3835"/>
                    <a:pt x="6505" y="1960"/>
                    <a:pt x="6657" y="0"/>
                  </a:cubicBezTo>
                  <a:lnTo>
                    <a:pt x="6657" y="0"/>
                  </a:lnTo>
                  <a:lnTo>
                    <a:pt x="5310" y="0"/>
                  </a:lnTo>
                  <a:lnTo>
                    <a:pt x="3291" y="0"/>
                  </a:lnTo>
                  <a:lnTo>
                    <a:pt x="1440" y="0"/>
                  </a:lnTo>
                  <a:lnTo>
                    <a:pt x="262" y="0"/>
                  </a:lnTo>
                  <a:lnTo>
                    <a:pt x="262" y="0"/>
                  </a:lnTo>
                  <a:cubicBezTo>
                    <a:pt x="-243" y="1351"/>
                    <a:pt x="-75" y="1858"/>
                    <a:pt x="1271" y="28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6E9AB71-16E0-4C01-A75C-BCB323BA4E20}"/>
                </a:ext>
              </a:extLst>
            </p:cNvPr>
            <p:cNvSpPr/>
            <p:nvPr/>
          </p:nvSpPr>
          <p:spPr>
            <a:xfrm>
              <a:off x="3319230" y="3793720"/>
              <a:ext cx="269253" cy="101363"/>
            </a:xfrm>
            <a:custGeom>
              <a:avLst/>
              <a:gdLst>
                <a:gd name="connsiteX0" fmla="*/ 233342 w 269253"/>
                <a:gd name="connsiteY0" fmla="*/ 103431 h 101363"/>
                <a:gd name="connsiteX1" fmla="*/ 233342 w 269253"/>
                <a:gd name="connsiteY1" fmla="*/ 103431 h 101363"/>
                <a:gd name="connsiteX2" fmla="*/ 240073 w 269253"/>
                <a:gd name="connsiteY2" fmla="*/ 104951 h 101363"/>
                <a:gd name="connsiteX3" fmla="*/ 241756 w 269253"/>
                <a:gd name="connsiteY3" fmla="*/ 104951 h 101363"/>
                <a:gd name="connsiteX4" fmla="*/ 244785 w 269253"/>
                <a:gd name="connsiteY4" fmla="*/ 105796 h 101363"/>
                <a:gd name="connsiteX5" fmla="*/ 244785 w 269253"/>
                <a:gd name="connsiteY5" fmla="*/ 105796 h 101363"/>
                <a:gd name="connsiteX6" fmla="*/ 248824 w 269253"/>
                <a:gd name="connsiteY6" fmla="*/ 103769 h 101363"/>
                <a:gd name="connsiteX7" fmla="*/ 253031 w 269253"/>
                <a:gd name="connsiteY7" fmla="*/ 101404 h 101363"/>
                <a:gd name="connsiteX8" fmla="*/ 256565 w 269253"/>
                <a:gd name="connsiteY8" fmla="*/ 101404 h 101363"/>
                <a:gd name="connsiteX9" fmla="*/ 258584 w 269253"/>
                <a:gd name="connsiteY9" fmla="*/ 101404 h 101363"/>
                <a:gd name="connsiteX10" fmla="*/ 262455 w 269253"/>
                <a:gd name="connsiteY10" fmla="*/ 101404 h 101363"/>
                <a:gd name="connsiteX11" fmla="*/ 268345 w 269253"/>
                <a:gd name="connsiteY11" fmla="*/ 99207 h 101363"/>
                <a:gd name="connsiteX12" fmla="*/ 271037 w 269253"/>
                <a:gd name="connsiteY12" fmla="*/ 99207 h 101363"/>
                <a:gd name="connsiteX13" fmla="*/ 274740 w 269253"/>
                <a:gd name="connsiteY13" fmla="*/ 99207 h 101363"/>
                <a:gd name="connsiteX14" fmla="*/ 275581 w 269253"/>
                <a:gd name="connsiteY14" fmla="*/ 98025 h 101363"/>
                <a:gd name="connsiteX15" fmla="*/ 274235 w 269253"/>
                <a:gd name="connsiteY15" fmla="*/ 90760 h 101363"/>
                <a:gd name="connsiteX16" fmla="*/ 267335 w 269253"/>
                <a:gd name="connsiteY16" fmla="*/ 86368 h 101363"/>
                <a:gd name="connsiteX17" fmla="*/ 264642 w 269253"/>
                <a:gd name="connsiteY17" fmla="*/ 86368 h 101363"/>
                <a:gd name="connsiteX18" fmla="*/ 262455 w 269253"/>
                <a:gd name="connsiteY18" fmla="*/ 86368 h 101363"/>
                <a:gd name="connsiteX19" fmla="*/ 255387 w 269253"/>
                <a:gd name="connsiteY19" fmla="*/ 83834 h 101363"/>
                <a:gd name="connsiteX20" fmla="*/ 250338 w 269253"/>
                <a:gd name="connsiteY20" fmla="*/ 83834 h 101363"/>
                <a:gd name="connsiteX21" fmla="*/ 246636 w 269253"/>
                <a:gd name="connsiteY21" fmla="*/ 83834 h 101363"/>
                <a:gd name="connsiteX22" fmla="*/ 238222 w 269253"/>
                <a:gd name="connsiteY22" fmla="*/ 80455 h 101363"/>
                <a:gd name="connsiteX23" fmla="*/ 237381 w 269253"/>
                <a:gd name="connsiteY23" fmla="*/ 76232 h 101363"/>
                <a:gd name="connsiteX24" fmla="*/ 237381 w 269253"/>
                <a:gd name="connsiteY24" fmla="*/ 74373 h 101363"/>
                <a:gd name="connsiteX25" fmla="*/ 236202 w 269253"/>
                <a:gd name="connsiteY25" fmla="*/ 72177 h 101363"/>
                <a:gd name="connsiteX26" fmla="*/ 228798 w 269253"/>
                <a:gd name="connsiteY26" fmla="*/ 70488 h 101363"/>
                <a:gd name="connsiteX27" fmla="*/ 219038 w 269253"/>
                <a:gd name="connsiteY27" fmla="*/ 67954 h 101363"/>
                <a:gd name="connsiteX28" fmla="*/ 217691 w 269253"/>
                <a:gd name="connsiteY28" fmla="*/ 67954 h 101363"/>
                <a:gd name="connsiteX29" fmla="*/ 214326 w 269253"/>
                <a:gd name="connsiteY29" fmla="*/ 67954 h 101363"/>
                <a:gd name="connsiteX30" fmla="*/ 204229 w 269253"/>
                <a:gd name="connsiteY30" fmla="*/ 64237 h 101363"/>
                <a:gd name="connsiteX31" fmla="*/ 189925 w 269253"/>
                <a:gd name="connsiteY31" fmla="*/ 47343 h 101363"/>
                <a:gd name="connsiteX32" fmla="*/ 183530 w 269253"/>
                <a:gd name="connsiteY32" fmla="*/ 40586 h 101363"/>
                <a:gd name="connsiteX33" fmla="*/ 177303 w 269253"/>
                <a:gd name="connsiteY33" fmla="*/ 34166 h 101363"/>
                <a:gd name="connsiteX34" fmla="*/ 167711 w 269253"/>
                <a:gd name="connsiteY34" fmla="*/ 25212 h 101363"/>
                <a:gd name="connsiteX35" fmla="*/ 156100 w 269253"/>
                <a:gd name="connsiteY35" fmla="*/ 23692 h 101363"/>
                <a:gd name="connsiteX36" fmla="*/ 151051 w 269253"/>
                <a:gd name="connsiteY36" fmla="*/ 20482 h 101363"/>
                <a:gd name="connsiteX37" fmla="*/ 151051 w 269253"/>
                <a:gd name="connsiteY37" fmla="*/ 22847 h 101363"/>
                <a:gd name="connsiteX38" fmla="*/ 151051 w 269253"/>
                <a:gd name="connsiteY38" fmla="*/ 24368 h 101363"/>
                <a:gd name="connsiteX39" fmla="*/ 148359 w 269253"/>
                <a:gd name="connsiteY39" fmla="*/ 29605 h 101363"/>
                <a:gd name="connsiteX40" fmla="*/ 145498 w 269253"/>
                <a:gd name="connsiteY40" fmla="*/ 28422 h 101363"/>
                <a:gd name="connsiteX41" fmla="*/ 144152 w 269253"/>
                <a:gd name="connsiteY41" fmla="*/ 27577 h 101363"/>
                <a:gd name="connsiteX42" fmla="*/ 140113 w 269253"/>
                <a:gd name="connsiteY42" fmla="*/ 23861 h 101363"/>
                <a:gd name="connsiteX43" fmla="*/ 140113 w 269253"/>
                <a:gd name="connsiteY43" fmla="*/ 23861 h 101363"/>
                <a:gd name="connsiteX44" fmla="*/ 135738 w 269253"/>
                <a:gd name="connsiteY44" fmla="*/ 18793 h 101363"/>
                <a:gd name="connsiteX45" fmla="*/ 119582 w 269253"/>
                <a:gd name="connsiteY45" fmla="*/ 9163 h 101363"/>
                <a:gd name="connsiteX46" fmla="*/ 115880 w 269253"/>
                <a:gd name="connsiteY46" fmla="*/ 9163 h 101363"/>
                <a:gd name="connsiteX47" fmla="*/ 108644 w 269253"/>
                <a:gd name="connsiteY47" fmla="*/ 9163 h 101363"/>
                <a:gd name="connsiteX48" fmla="*/ 103764 w 269253"/>
                <a:gd name="connsiteY48" fmla="*/ 9163 h 101363"/>
                <a:gd name="connsiteX49" fmla="*/ 99052 w 269253"/>
                <a:gd name="connsiteY49" fmla="*/ 6798 h 101363"/>
                <a:gd name="connsiteX50" fmla="*/ 97537 w 269253"/>
                <a:gd name="connsiteY50" fmla="*/ 1899 h 101363"/>
                <a:gd name="connsiteX51" fmla="*/ 87945 w 269253"/>
                <a:gd name="connsiteY51" fmla="*/ 40 h 101363"/>
                <a:gd name="connsiteX52" fmla="*/ 87945 w 269253"/>
                <a:gd name="connsiteY52" fmla="*/ 40 h 101363"/>
                <a:gd name="connsiteX53" fmla="*/ 83570 w 269253"/>
                <a:gd name="connsiteY53" fmla="*/ 40 h 101363"/>
                <a:gd name="connsiteX54" fmla="*/ 78689 w 269253"/>
                <a:gd name="connsiteY54" fmla="*/ 40 h 101363"/>
                <a:gd name="connsiteX55" fmla="*/ 70612 w 269253"/>
                <a:gd name="connsiteY55" fmla="*/ 1392 h 101363"/>
                <a:gd name="connsiteX56" fmla="*/ 69434 w 269253"/>
                <a:gd name="connsiteY56" fmla="*/ 1392 h 101363"/>
                <a:gd name="connsiteX57" fmla="*/ 64385 w 269253"/>
                <a:gd name="connsiteY57" fmla="*/ 3588 h 101363"/>
                <a:gd name="connsiteX58" fmla="*/ 53615 w 269253"/>
                <a:gd name="connsiteY58" fmla="*/ 4602 h 101363"/>
                <a:gd name="connsiteX59" fmla="*/ 45033 w 269253"/>
                <a:gd name="connsiteY59" fmla="*/ 4602 h 101363"/>
                <a:gd name="connsiteX60" fmla="*/ 45033 w 269253"/>
                <a:gd name="connsiteY60" fmla="*/ 4602 h 101363"/>
                <a:gd name="connsiteX61" fmla="*/ 38301 w 269253"/>
                <a:gd name="connsiteY61" fmla="*/ 6291 h 101363"/>
                <a:gd name="connsiteX62" fmla="*/ 35777 w 269253"/>
                <a:gd name="connsiteY62" fmla="*/ 7812 h 101363"/>
                <a:gd name="connsiteX63" fmla="*/ 32075 w 269253"/>
                <a:gd name="connsiteY63" fmla="*/ 9839 h 101363"/>
                <a:gd name="connsiteX64" fmla="*/ 28373 w 269253"/>
                <a:gd name="connsiteY64" fmla="*/ 11528 h 101363"/>
                <a:gd name="connsiteX65" fmla="*/ 19454 w 269253"/>
                <a:gd name="connsiteY65" fmla="*/ 16765 h 101363"/>
                <a:gd name="connsiteX66" fmla="*/ 16256 w 269253"/>
                <a:gd name="connsiteY66" fmla="*/ 23016 h 101363"/>
                <a:gd name="connsiteX67" fmla="*/ 13900 w 269253"/>
                <a:gd name="connsiteY67" fmla="*/ 28253 h 101363"/>
                <a:gd name="connsiteX68" fmla="*/ 6328 w 269253"/>
                <a:gd name="connsiteY68" fmla="*/ 33321 h 101363"/>
                <a:gd name="connsiteX69" fmla="*/ 4476 w 269253"/>
                <a:gd name="connsiteY69" fmla="*/ 33321 h 101363"/>
                <a:gd name="connsiteX70" fmla="*/ 101 w 269253"/>
                <a:gd name="connsiteY70" fmla="*/ 35686 h 101363"/>
                <a:gd name="connsiteX71" fmla="*/ 101 w 269253"/>
                <a:gd name="connsiteY71" fmla="*/ 37207 h 101363"/>
                <a:gd name="connsiteX72" fmla="*/ 5823 w 269253"/>
                <a:gd name="connsiteY72" fmla="*/ 40079 h 101363"/>
                <a:gd name="connsiteX73" fmla="*/ 13395 w 269253"/>
                <a:gd name="connsiteY73" fmla="*/ 40079 h 101363"/>
                <a:gd name="connsiteX74" fmla="*/ 19958 w 269253"/>
                <a:gd name="connsiteY74" fmla="*/ 40079 h 101363"/>
                <a:gd name="connsiteX75" fmla="*/ 23829 w 269253"/>
                <a:gd name="connsiteY75" fmla="*/ 36700 h 101363"/>
                <a:gd name="connsiteX76" fmla="*/ 27868 w 269253"/>
                <a:gd name="connsiteY76" fmla="*/ 33152 h 101363"/>
                <a:gd name="connsiteX77" fmla="*/ 37123 w 269253"/>
                <a:gd name="connsiteY77" fmla="*/ 26902 h 101363"/>
                <a:gd name="connsiteX78" fmla="*/ 55130 w 269253"/>
                <a:gd name="connsiteY78" fmla="*/ 18117 h 101363"/>
                <a:gd name="connsiteX79" fmla="*/ 56476 w 269253"/>
                <a:gd name="connsiteY79" fmla="*/ 18117 h 101363"/>
                <a:gd name="connsiteX80" fmla="*/ 69265 w 269253"/>
                <a:gd name="connsiteY80" fmla="*/ 15752 h 101363"/>
                <a:gd name="connsiteX81" fmla="*/ 80372 w 269253"/>
                <a:gd name="connsiteY81" fmla="*/ 16765 h 101363"/>
                <a:gd name="connsiteX82" fmla="*/ 89291 w 269253"/>
                <a:gd name="connsiteY82" fmla="*/ 20820 h 101363"/>
                <a:gd name="connsiteX83" fmla="*/ 90301 w 269253"/>
                <a:gd name="connsiteY83" fmla="*/ 20820 h 101363"/>
                <a:gd name="connsiteX84" fmla="*/ 95686 w 269253"/>
                <a:gd name="connsiteY84" fmla="*/ 23185 h 101363"/>
                <a:gd name="connsiteX85" fmla="*/ 98883 w 269253"/>
                <a:gd name="connsiteY85" fmla="*/ 24199 h 101363"/>
                <a:gd name="connsiteX86" fmla="*/ 109317 w 269253"/>
                <a:gd name="connsiteY86" fmla="*/ 31294 h 101363"/>
                <a:gd name="connsiteX87" fmla="*/ 116890 w 269253"/>
                <a:gd name="connsiteY87" fmla="*/ 37038 h 101363"/>
                <a:gd name="connsiteX88" fmla="*/ 122948 w 269253"/>
                <a:gd name="connsiteY88" fmla="*/ 40923 h 101363"/>
                <a:gd name="connsiteX89" fmla="*/ 134728 w 269253"/>
                <a:gd name="connsiteY89" fmla="*/ 47343 h 101363"/>
                <a:gd name="connsiteX90" fmla="*/ 140113 w 269253"/>
                <a:gd name="connsiteY90" fmla="*/ 47343 h 101363"/>
                <a:gd name="connsiteX91" fmla="*/ 149368 w 269253"/>
                <a:gd name="connsiteY91" fmla="*/ 47343 h 101363"/>
                <a:gd name="connsiteX92" fmla="*/ 154417 w 269253"/>
                <a:gd name="connsiteY92" fmla="*/ 47343 h 101363"/>
                <a:gd name="connsiteX93" fmla="*/ 156100 w 269253"/>
                <a:gd name="connsiteY93" fmla="*/ 47343 h 101363"/>
                <a:gd name="connsiteX94" fmla="*/ 164850 w 269253"/>
                <a:gd name="connsiteY94" fmla="*/ 50722 h 101363"/>
                <a:gd name="connsiteX95" fmla="*/ 167206 w 269253"/>
                <a:gd name="connsiteY95" fmla="*/ 56297 h 101363"/>
                <a:gd name="connsiteX96" fmla="*/ 168721 w 269253"/>
                <a:gd name="connsiteY96" fmla="*/ 60520 h 101363"/>
                <a:gd name="connsiteX97" fmla="*/ 177303 w 269253"/>
                <a:gd name="connsiteY97" fmla="*/ 70488 h 101363"/>
                <a:gd name="connsiteX98" fmla="*/ 198507 w 269253"/>
                <a:gd name="connsiteY98" fmla="*/ 78259 h 101363"/>
                <a:gd name="connsiteX99" fmla="*/ 203892 w 269253"/>
                <a:gd name="connsiteY99" fmla="*/ 82145 h 101363"/>
                <a:gd name="connsiteX100" fmla="*/ 194973 w 269253"/>
                <a:gd name="connsiteY100" fmla="*/ 94984 h 101363"/>
                <a:gd name="connsiteX101" fmla="*/ 194973 w 269253"/>
                <a:gd name="connsiteY101" fmla="*/ 94984 h 101363"/>
                <a:gd name="connsiteX102" fmla="*/ 192786 w 269253"/>
                <a:gd name="connsiteY102" fmla="*/ 96335 h 101363"/>
                <a:gd name="connsiteX103" fmla="*/ 189925 w 269253"/>
                <a:gd name="connsiteY103" fmla="*/ 98532 h 101363"/>
                <a:gd name="connsiteX104" fmla="*/ 189925 w 269253"/>
                <a:gd name="connsiteY104" fmla="*/ 102079 h 101363"/>
                <a:gd name="connsiteX105" fmla="*/ 189925 w 269253"/>
                <a:gd name="connsiteY105" fmla="*/ 103769 h 101363"/>
                <a:gd name="connsiteX106" fmla="*/ 197666 w 269253"/>
                <a:gd name="connsiteY106" fmla="*/ 104782 h 101363"/>
                <a:gd name="connsiteX107" fmla="*/ 206416 w 269253"/>
                <a:gd name="connsiteY107" fmla="*/ 104782 h 101363"/>
                <a:gd name="connsiteX108" fmla="*/ 206416 w 269253"/>
                <a:gd name="connsiteY108" fmla="*/ 104782 h 101363"/>
                <a:gd name="connsiteX109" fmla="*/ 213653 w 269253"/>
                <a:gd name="connsiteY109" fmla="*/ 102755 h 101363"/>
                <a:gd name="connsiteX110" fmla="*/ 220552 w 269253"/>
                <a:gd name="connsiteY110" fmla="*/ 100559 h 101363"/>
                <a:gd name="connsiteX111" fmla="*/ 221730 w 269253"/>
                <a:gd name="connsiteY111" fmla="*/ 100559 h 101363"/>
                <a:gd name="connsiteX112" fmla="*/ 229135 w 269253"/>
                <a:gd name="connsiteY112" fmla="*/ 101910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269253" h="101363">
                  <a:moveTo>
                    <a:pt x="233342" y="103431"/>
                  </a:moveTo>
                  <a:lnTo>
                    <a:pt x="233342" y="103431"/>
                  </a:lnTo>
                  <a:cubicBezTo>
                    <a:pt x="235614" y="103769"/>
                    <a:pt x="237869" y="104292"/>
                    <a:pt x="240073" y="104951"/>
                  </a:cubicBezTo>
                  <a:lnTo>
                    <a:pt x="241756" y="104951"/>
                  </a:lnTo>
                  <a:cubicBezTo>
                    <a:pt x="242682" y="105458"/>
                    <a:pt x="243725" y="105745"/>
                    <a:pt x="244785" y="105796"/>
                  </a:cubicBezTo>
                  <a:lnTo>
                    <a:pt x="244785" y="105796"/>
                  </a:lnTo>
                  <a:cubicBezTo>
                    <a:pt x="246333" y="105644"/>
                    <a:pt x="247780" y="104934"/>
                    <a:pt x="248824" y="103769"/>
                  </a:cubicBezTo>
                  <a:cubicBezTo>
                    <a:pt x="250019" y="102654"/>
                    <a:pt x="251466" y="101860"/>
                    <a:pt x="253031" y="101404"/>
                  </a:cubicBezTo>
                  <a:cubicBezTo>
                    <a:pt x="254192" y="101167"/>
                    <a:pt x="255404" y="101167"/>
                    <a:pt x="256565" y="101404"/>
                  </a:cubicBezTo>
                  <a:lnTo>
                    <a:pt x="258584" y="101404"/>
                  </a:lnTo>
                  <a:cubicBezTo>
                    <a:pt x="259863" y="101640"/>
                    <a:pt x="261176" y="101640"/>
                    <a:pt x="262455" y="101404"/>
                  </a:cubicBezTo>
                  <a:cubicBezTo>
                    <a:pt x="264289" y="100373"/>
                    <a:pt x="266275" y="99647"/>
                    <a:pt x="268345" y="99207"/>
                  </a:cubicBezTo>
                  <a:lnTo>
                    <a:pt x="271037" y="99207"/>
                  </a:lnTo>
                  <a:cubicBezTo>
                    <a:pt x="272249" y="99478"/>
                    <a:pt x="273528" y="99478"/>
                    <a:pt x="274740" y="99207"/>
                  </a:cubicBezTo>
                  <a:cubicBezTo>
                    <a:pt x="275110" y="98886"/>
                    <a:pt x="275396" y="98481"/>
                    <a:pt x="275581" y="98025"/>
                  </a:cubicBezTo>
                  <a:cubicBezTo>
                    <a:pt x="275816" y="95524"/>
                    <a:pt x="275362" y="93007"/>
                    <a:pt x="274235" y="90760"/>
                  </a:cubicBezTo>
                  <a:cubicBezTo>
                    <a:pt x="273057" y="88057"/>
                    <a:pt x="270196" y="87213"/>
                    <a:pt x="267335" y="86368"/>
                  </a:cubicBezTo>
                  <a:lnTo>
                    <a:pt x="264642" y="86368"/>
                  </a:lnTo>
                  <a:lnTo>
                    <a:pt x="262455" y="86368"/>
                  </a:lnTo>
                  <a:cubicBezTo>
                    <a:pt x="260099" y="85523"/>
                    <a:pt x="257743" y="84510"/>
                    <a:pt x="255387" y="83834"/>
                  </a:cubicBezTo>
                  <a:cubicBezTo>
                    <a:pt x="253721" y="83580"/>
                    <a:pt x="252004" y="83580"/>
                    <a:pt x="250338" y="83834"/>
                  </a:cubicBezTo>
                  <a:lnTo>
                    <a:pt x="246636" y="83834"/>
                  </a:lnTo>
                  <a:cubicBezTo>
                    <a:pt x="244112" y="83834"/>
                    <a:pt x="239568" y="82651"/>
                    <a:pt x="238222" y="80455"/>
                  </a:cubicBezTo>
                  <a:cubicBezTo>
                    <a:pt x="237515" y="79171"/>
                    <a:pt x="237212" y="77701"/>
                    <a:pt x="237381" y="76232"/>
                  </a:cubicBezTo>
                  <a:cubicBezTo>
                    <a:pt x="237313" y="75607"/>
                    <a:pt x="237313" y="74998"/>
                    <a:pt x="237381" y="74373"/>
                  </a:cubicBezTo>
                  <a:cubicBezTo>
                    <a:pt x="237195" y="73546"/>
                    <a:pt x="236792" y="72785"/>
                    <a:pt x="236202" y="72177"/>
                  </a:cubicBezTo>
                  <a:cubicBezTo>
                    <a:pt x="233678" y="71873"/>
                    <a:pt x="231204" y="71316"/>
                    <a:pt x="228798" y="70488"/>
                  </a:cubicBezTo>
                  <a:cubicBezTo>
                    <a:pt x="225617" y="69407"/>
                    <a:pt x="222353" y="68562"/>
                    <a:pt x="219038" y="67954"/>
                  </a:cubicBezTo>
                  <a:lnTo>
                    <a:pt x="217691" y="67954"/>
                  </a:lnTo>
                  <a:lnTo>
                    <a:pt x="214326" y="67954"/>
                  </a:lnTo>
                  <a:cubicBezTo>
                    <a:pt x="210624" y="68004"/>
                    <a:pt x="207022" y="66687"/>
                    <a:pt x="204229" y="64237"/>
                  </a:cubicBezTo>
                  <a:cubicBezTo>
                    <a:pt x="198827" y="59186"/>
                    <a:pt x="194031" y="53509"/>
                    <a:pt x="189925" y="47343"/>
                  </a:cubicBezTo>
                  <a:cubicBezTo>
                    <a:pt x="188057" y="44843"/>
                    <a:pt x="185920" y="42579"/>
                    <a:pt x="183530" y="40586"/>
                  </a:cubicBezTo>
                  <a:cubicBezTo>
                    <a:pt x="181208" y="38710"/>
                    <a:pt x="179121" y="36548"/>
                    <a:pt x="177303" y="34166"/>
                  </a:cubicBezTo>
                  <a:cubicBezTo>
                    <a:pt x="174577" y="30720"/>
                    <a:pt x="171346" y="27696"/>
                    <a:pt x="167711" y="25212"/>
                  </a:cubicBezTo>
                  <a:cubicBezTo>
                    <a:pt x="164060" y="27932"/>
                    <a:pt x="158927" y="27256"/>
                    <a:pt x="156100" y="23692"/>
                  </a:cubicBezTo>
                  <a:cubicBezTo>
                    <a:pt x="155090" y="22340"/>
                    <a:pt x="152902" y="19468"/>
                    <a:pt x="151051" y="20482"/>
                  </a:cubicBezTo>
                  <a:cubicBezTo>
                    <a:pt x="149200" y="21496"/>
                    <a:pt x="151051" y="20482"/>
                    <a:pt x="151051" y="22847"/>
                  </a:cubicBezTo>
                  <a:lnTo>
                    <a:pt x="151051" y="24368"/>
                  </a:lnTo>
                  <a:cubicBezTo>
                    <a:pt x="151051" y="26057"/>
                    <a:pt x="151051" y="29605"/>
                    <a:pt x="148359" y="29605"/>
                  </a:cubicBezTo>
                  <a:cubicBezTo>
                    <a:pt x="147315" y="29470"/>
                    <a:pt x="146323" y="29064"/>
                    <a:pt x="145498" y="28422"/>
                  </a:cubicBezTo>
                  <a:lnTo>
                    <a:pt x="144152" y="27577"/>
                  </a:lnTo>
                  <a:cubicBezTo>
                    <a:pt x="142570" y="26631"/>
                    <a:pt x="141190" y="25364"/>
                    <a:pt x="140113" y="23861"/>
                  </a:cubicBezTo>
                  <a:lnTo>
                    <a:pt x="140113" y="23861"/>
                  </a:lnTo>
                  <a:cubicBezTo>
                    <a:pt x="138884" y="21986"/>
                    <a:pt x="137404" y="20279"/>
                    <a:pt x="135738" y="18793"/>
                  </a:cubicBezTo>
                  <a:cubicBezTo>
                    <a:pt x="131328" y="14164"/>
                    <a:pt x="125741" y="10836"/>
                    <a:pt x="119582" y="9163"/>
                  </a:cubicBezTo>
                  <a:lnTo>
                    <a:pt x="115880" y="9163"/>
                  </a:lnTo>
                  <a:cubicBezTo>
                    <a:pt x="113473" y="8994"/>
                    <a:pt x="111050" y="8994"/>
                    <a:pt x="108644" y="9163"/>
                  </a:cubicBezTo>
                  <a:lnTo>
                    <a:pt x="103764" y="9163"/>
                  </a:lnTo>
                  <a:cubicBezTo>
                    <a:pt x="101912" y="9129"/>
                    <a:pt x="100179" y="8268"/>
                    <a:pt x="99052" y="6798"/>
                  </a:cubicBezTo>
                  <a:cubicBezTo>
                    <a:pt x="98463" y="5193"/>
                    <a:pt x="97958" y="3554"/>
                    <a:pt x="97537" y="1899"/>
                  </a:cubicBezTo>
                  <a:cubicBezTo>
                    <a:pt x="94441" y="851"/>
                    <a:pt x="91210" y="226"/>
                    <a:pt x="87945" y="40"/>
                  </a:cubicBezTo>
                  <a:lnTo>
                    <a:pt x="87945" y="40"/>
                  </a:lnTo>
                  <a:lnTo>
                    <a:pt x="83570" y="40"/>
                  </a:lnTo>
                  <a:lnTo>
                    <a:pt x="78689" y="40"/>
                  </a:lnTo>
                  <a:cubicBezTo>
                    <a:pt x="75930" y="-145"/>
                    <a:pt x="73170" y="311"/>
                    <a:pt x="70612" y="1392"/>
                  </a:cubicBezTo>
                  <a:lnTo>
                    <a:pt x="69434" y="1392"/>
                  </a:lnTo>
                  <a:cubicBezTo>
                    <a:pt x="67936" y="2490"/>
                    <a:pt x="66203" y="3250"/>
                    <a:pt x="64385" y="3588"/>
                  </a:cubicBezTo>
                  <a:cubicBezTo>
                    <a:pt x="60851" y="3588"/>
                    <a:pt x="57149" y="3588"/>
                    <a:pt x="53615" y="4602"/>
                  </a:cubicBezTo>
                  <a:cubicBezTo>
                    <a:pt x="50754" y="4433"/>
                    <a:pt x="47894" y="4433"/>
                    <a:pt x="45033" y="4602"/>
                  </a:cubicBezTo>
                  <a:lnTo>
                    <a:pt x="45033" y="4602"/>
                  </a:lnTo>
                  <a:cubicBezTo>
                    <a:pt x="42694" y="4720"/>
                    <a:pt x="40422" y="5294"/>
                    <a:pt x="38301" y="6291"/>
                  </a:cubicBezTo>
                  <a:lnTo>
                    <a:pt x="35777" y="7812"/>
                  </a:lnTo>
                  <a:cubicBezTo>
                    <a:pt x="34599" y="8589"/>
                    <a:pt x="33354" y="9264"/>
                    <a:pt x="32075" y="9839"/>
                  </a:cubicBezTo>
                  <a:lnTo>
                    <a:pt x="28373" y="11528"/>
                  </a:lnTo>
                  <a:cubicBezTo>
                    <a:pt x="25007" y="12491"/>
                    <a:pt x="21944" y="14299"/>
                    <a:pt x="19454" y="16765"/>
                  </a:cubicBezTo>
                  <a:cubicBezTo>
                    <a:pt x="18090" y="18674"/>
                    <a:pt x="17013" y="20786"/>
                    <a:pt x="16256" y="23016"/>
                  </a:cubicBezTo>
                  <a:cubicBezTo>
                    <a:pt x="15617" y="24824"/>
                    <a:pt x="14826" y="26581"/>
                    <a:pt x="13900" y="28253"/>
                  </a:cubicBezTo>
                  <a:cubicBezTo>
                    <a:pt x="12100" y="30821"/>
                    <a:pt x="9390" y="32629"/>
                    <a:pt x="6328" y="33321"/>
                  </a:cubicBezTo>
                  <a:lnTo>
                    <a:pt x="4476" y="33321"/>
                  </a:lnTo>
                  <a:cubicBezTo>
                    <a:pt x="3130" y="33321"/>
                    <a:pt x="606" y="34673"/>
                    <a:pt x="101" y="35686"/>
                  </a:cubicBezTo>
                  <a:cubicBezTo>
                    <a:pt x="-34" y="36193"/>
                    <a:pt x="-34" y="36700"/>
                    <a:pt x="101" y="37207"/>
                  </a:cubicBezTo>
                  <a:cubicBezTo>
                    <a:pt x="942" y="39234"/>
                    <a:pt x="2625" y="40079"/>
                    <a:pt x="5823" y="40079"/>
                  </a:cubicBezTo>
                  <a:lnTo>
                    <a:pt x="13395" y="40079"/>
                  </a:lnTo>
                  <a:cubicBezTo>
                    <a:pt x="15499" y="40957"/>
                    <a:pt x="17855" y="40957"/>
                    <a:pt x="19958" y="40079"/>
                  </a:cubicBezTo>
                  <a:lnTo>
                    <a:pt x="23829" y="36700"/>
                  </a:lnTo>
                  <a:cubicBezTo>
                    <a:pt x="25175" y="35517"/>
                    <a:pt x="26522" y="34166"/>
                    <a:pt x="27868" y="33152"/>
                  </a:cubicBezTo>
                  <a:cubicBezTo>
                    <a:pt x="30779" y="30821"/>
                    <a:pt x="33875" y="28726"/>
                    <a:pt x="37123" y="26902"/>
                  </a:cubicBezTo>
                  <a:cubicBezTo>
                    <a:pt x="43013" y="23523"/>
                    <a:pt x="49240" y="20820"/>
                    <a:pt x="55130" y="18117"/>
                  </a:cubicBezTo>
                  <a:lnTo>
                    <a:pt x="56476" y="18117"/>
                  </a:lnTo>
                  <a:cubicBezTo>
                    <a:pt x="60532" y="16461"/>
                    <a:pt x="64890" y="15650"/>
                    <a:pt x="69265" y="15752"/>
                  </a:cubicBezTo>
                  <a:cubicBezTo>
                    <a:pt x="72985" y="15819"/>
                    <a:pt x="76704" y="16157"/>
                    <a:pt x="80372" y="16765"/>
                  </a:cubicBezTo>
                  <a:cubicBezTo>
                    <a:pt x="83654" y="17272"/>
                    <a:pt x="86750" y="18674"/>
                    <a:pt x="89291" y="20820"/>
                  </a:cubicBezTo>
                  <a:lnTo>
                    <a:pt x="90301" y="20820"/>
                  </a:lnTo>
                  <a:cubicBezTo>
                    <a:pt x="91984" y="21850"/>
                    <a:pt x="93801" y="22644"/>
                    <a:pt x="95686" y="23185"/>
                  </a:cubicBezTo>
                  <a:lnTo>
                    <a:pt x="98883" y="24199"/>
                  </a:lnTo>
                  <a:cubicBezTo>
                    <a:pt x="102670" y="26074"/>
                    <a:pt x="106187" y="28456"/>
                    <a:pt x="109317" y="31294"/>
                  </a:cubicBezTo>
                  <a:cubicBezTo>
                    <a:pt x="111572" y="33558"/>
                    <a:pt x="114113" y="35484"/>
                    <a:pt x="116890" y="37038"/>
                  </a:cubicBezTo>
                  <a:lnTo>
                    <a:pt x="122948" y="40923"/>
                  </a:lnTo>
                  <a:cubicBezTo>
                    <a:pt x="126499" y="43694"/>
                    <a:pt x="130470" y="45873"/>
                    <a:pt x="134728" y="47343"/>
                  </a:cubicBezTo>
                  <a:cubicBezTo>
                    <a:pt x="136511" y="47681"/>
                    <a:pt x="138329" y="47681"/>
                    <a:pt x="140113" y="47343"/>
                  </a:cubicBezTo>
                  <a:cubicBezTo>
                    <a:pt x="143175" y="46921"/>
                    <a:pt x="146306" y="46921"/>
                    <a:pt x="149368" y="47343"/>
                  </a:cubicBezTo>
                  <a:cubicBezTo>
                    <a:pt x="151051" y="47343"/>
                    <a:pt x="152734" y="47343"/>
                    <a:pt x="154417" y="47343"/>
                  </a:cubicBezTo>
                  <a:lnTo>
                    <a:pt x="156100" y="47343"/>
                  </a:lnTo>
                  <a:cubicBezTo>
                    <a:pt x="159415" y="46667"/>
                    <a:pt x="162831" y="47985"/>
                    <a:pt x="164850" y="50722"/>
                  </a:cubicBezTo>
                  <a:cubicBezTo>
                    <a:pt x="165860" y="52479"/>
                    <a:pt x="166651" y="54354"/>
                    <a:pt x="167206" y="56297"/>
                  </a:cubicBezTo>
                  <a:cubicBezTo>
                    <a:pt x="167206" y="57817"/>
                    <a:pt x="168216" y="59338"/>
                    <a:pt x="168721" y="60520"/>
                  </a:cubicBezTo>
                  <a:cubicBezTo>
                    <a:pt x="170942" y="64355"/>
                    <a:pt x="173854" y="67734"/>
                    <a:pt x="177303" y="70488"/>
                  </a:cubicBezTo>
                  <a:cubicBezTo>
                    <a:pt x="183564" y="74931"/>
                    <a:pt x="190884" y="77600"/>
                    <a:pt x="198507" y="78259"/>
                  </a:cubicBezTo>
                  <a:cubicBezTo>
                    <a:pt x="199685" y="78259"/>
                    <a:pt x="203219" y="78259"/>
                    <a:pt x="203892" y="82145"/>
                  </a:cubicBezTo>
                  <a:cubicBezTo>
                    <a:pt x="204565" y="86030"/>
                    <a:pt x="199685" y="90929"/>
                    <a:pt x="194973" y="94984"/>
                  </a:cubicBezTo>
                  <a:lnTo>
                    <a:pt x="194973" y="94984"/>
                  </a:lnTo>
                  <a:cubicBezTo>
                    <a:pt x="194300" y="95508"/>
                    <a:pt x="193560" y="95964"/>
                    <a:pt x="192786" y="96335"/>
                  </a:cubicBezTo>
                  <a:cubicBezTo>
                    <a:pt x="191776" y="96994"/>
                    <a:pt x="190817" y="97737"/>
                    <a:pt x="189925" y="98532"/>
                  </a:cubicBezTo>
                  <a:cubicBezTo>
                    <a:pt x="189807" y="99714"/>
                    <a:pt x="189807" y="100897"/>
                    <a:pt x="189925" y="102079"/>
                  </a:cubicBezTo>
                  <a:lnTo>
                    <a:pt x="189925" y="103769"/>
                  </a:lnTo>
                  <a:cubicBezTo>
                    <a:pt x="192516" y="103938"/>
                    <a:pt x="195108" y="104275"/>
                    <a:pt x="197666" y="104782"/>
                  </a:cubicBezTo>
                  <a:cubicBezTo>
                    <a:pt x="200577" y="104951"/>
                    <a:pt x="203505" y="104951"/>
                    <a:pt x="206416" y="104782"/>
                  </a:cubicBezTo>
                  <a:lnTo>
                    <a:pt x="206416" y="104782"/>
                  </a:lnTo>
                  <a:cubicBezTo>
                    <a:pt x="208941" y="104630"/>
                    <a:pt x="211414" y="103938"/>
                    <a:pt x="213653" y="102755"/>
                  </a:cubicBezTo>
                  <a:cubicBezTo>
                    <a:pt x="215790" y="101589"/>
                    <a:pt x="218129" y="100846"/>
                    <a:pt x="220552" y="100559"/>
                  </a:cubicBezTo>
                  <a:lnTo>
                    <a:pt x="221730" y="100559"/>
                  </a:lnTo>
                  <a:cubicBezTo>
                    <a:pt x="224254" y="100660"/>
                    <a:pt x="226745" y="101116"/>
                    <a:pt x="229135" y="1019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DBC9DFD-D421-49DD-B72D-FF3FDE90EEB3}"/>
                </a:ext>
              </a:extLst>
            </p:cNvPr>
            <p:cNvSpPr/>
            <p:nvPr/>
          </p:nvSpPr>
          <p:spPr>
            <a:xfrm>
              <a:off x="3445018" y="3902050"/>
              <a:ext cx="16828" cy="16894"/>
            </a:xfrm>
            <a:custGeom>
              <a:avLst/>
              <a:gdLst>
                <a:gd name="connsiteX0" fmla="*/ 5238 w 0"/>
                <a:gd name="connsiteY0" fmla="*/ 0 h 0"/>
                <a:gd name="connsiteX1" fmla="*/ 189 w 0"/>
                <a:gd name="connsiteY1" fmla="*/ 1520 h 0"/>
                <a:gd name="connsiteX2" fmla="*/ 189 w 0"/>
                <a:gd name="connsiteY2" fmla="*/ 3379 h 0"/>
                <a:gd name="connsiteX3" fmla="*/ 5238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238" y="0"/>
                  </a:moveTo>
                  <a:cubicBezTo>
                    <a:pt x="2040" y="0"/>
                    <a:pt x="526" y="0"/>
                    <a:pt x="189" y="1520"/>
                  </a:cubicBezTo>
                  <a:cubicBezTo>
                    <a:pt x="-63" y="2112"/>
                    <a:pt x="-63" y="2788"/>
                    <a:pt x="189" y="3379"/>
                  </a:cubicBezTo>
                  <a:cubicBezTo>
                    <a:pt x="3218" y="3379"/>
                    <a:pt x="4396" y="2196"/>
                    <a:pt x="5238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B547C6B-B448-424A-9C13-7616A4E32335}"/>
                </a:ext>
              </a:extLst>
            </p:cNvPr>
            <p:cNvSpPr/>
            <p:nvPr/>
          </p:nvSpPr>
          <p:spPr>
            <a:xfrm>
              <a:off x="3372969" y="4066258"/>
              <a:ext cx="16828" cy="16894"/>
            </a:xfrm>
            <a:custGeom>
              <a:avLst/>
              <a:gdLst>
                <a:gd name="connsiteX0" fmla="*/ 4084 w 0"/>
                <a:gd name="connsiteY0" fmla="*/ 0 h 0"/>
                <a:gd name="connsiteX1" fmla="*/ 2905 w 0"/>
                <a:gd name="connsiteY1" fmla="*/ 0 h 0"/>
                <a:gd name="connsiteX2" fmla="*/ 1896 w 0"/>
                <a:gd name="connsiteY2" fmla="*/ 2703 h 0"/>
                <a:gd name="connsiteX3" fmla="*/ 1896 w 0"/>
                <a:gd name="connsiteY3" fmla="*/ 4055 h 0"/>
                <a:gd name="connsiteX4" fmla="*/ 550 w 0"/>
                <a:gd name="connsiteY4" fmla="*/ 5237 h 0"/>
                <a:gd name="connsiteX5" fmla="*/ 2232 w 0"/>
                <a:gd name="connsiteY5" fmla="*/ 9123 h 0"/>
                <a:gd name="connsiteX6" fmla="*/ 3242 w 0"/>
                <a:gd name="connsiteY6" fmla="*/ 9123 h 0"/>
                <a:gd name="connsiteX7" fmla="*/ 4757 w 0"/>
                <a:gd name="connsiteY7" fmla="*/ 6927 h 0"/>
                <a:gd name="connsiteX8" fmla="*/ 6944 w 0"/>
                <a:gd name="connsiteY8" fmla="*/ 3379 h 0"/>
                <a:gd name="connsiteX9" fmla="*/ 4084 w 0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084" y="0"/>
                  </a:moveTo>
                  <a:lnTo>
                    <a:pt x="2905" y="0"/>
                  </a:lnTo>
                  <a:cubicBezTo>
                    <a:pt x="2704" y="946"/>
                    <a:pt x="2367" y="1858"/>
                    <a:pt x="1896" y="2703"/>
                  </a:cubicBezTo>
                  <a:cubicBezTo>
                    <a:pt x="1829" y="3159"/>
                    <a:pt x="1829" y="3598"/>
                    <a:pt x="1896" y="4055"/>
                  </a:cubicBezTo>
                  <a:cubicBezTo>
                    <a:pt x="1896" y="4055"/>
                    <a:pt x="1896" y="5237"/>
                    <a:pt x="550" y="5237"/>
                  </a:cubicBezTo>
                  <a:cubicBezTo>
                    <a:pt x="-797" y="5237"/>
                    <a:pt x="550" y="8616"/>
                    <a:pt x="2232" y="9123"/>
                  </a:cubicBezTo>
                  <a:cubicBezTo>
                    <a:pt x="3915" y="9630"/>
                    <a:pt x="2232" y="9123"/>
                    <a:pt x="3242" y="9123"/>
                  </a:cubicBezTo>
                  <a:cubicBezTo>
                    <a:pt x="4252" y="9123"/>
                    <a:pt x="4252" y="7940"/>
                    <a:pt x="4757" y="6927"/>
                  </a:cubicBezTo>
                  <a:cubicBezTo>
                    <a:pt x="5261" y="5626"/>
                    <a:pt x="6002" y="4409"/>
                    <a:pt x="6944" y="3379"/>
                  </a:cubicBezTo>
                  <a:cubicBezTo>
                    <a:pt x="6423" y="1943"/>
                    <a:pt x="5413" y="743"/>
                    <a:pt x="4084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85F3217-F9F0-41FC-AF80-1A5C60D16AE5}"/>
                </a:ext>
              </a:extLst>
            </p:cNvPr>
            <p:cNvSpPr/>
            <p:nvPr/>
          </p:nvSpPr>
          <p:spPr>
            <a:xfrm>
              <a:off x="3409119" y="3910666"/>
              <a:ext cx="16828" cy="16894"/>
            </a:xfrm>
            <a:custGeom>
              <a:avLst/>
              <a:gdLst>
                <a:gd name="connsiteX0" fmla="*/ 8825 w 0"/>
                <a:gd name="connsiteY0" fmla="*/ 0 h 0"/>
                <a:gd name="connsiteX1" fmla="*/ 3272 w 0"/>
                <a:gd name="connsiteY1" fmla="*/ 4561 h 0"/>
                <a:gd name="connsiteX2" fmla="*/ 1774 w 0"/>
                <a:gd name="connsiteY2" fmla="*/ 3396 h 0"/>
                <a:gd name="connsiteX3" fmla="*/ 1758 w 0"/>
                <a:gd name="connsiteY3" fmla="*/ 3210 h 0"/>
                <a:gd name="connsiteX4" fmla="*/ 1758 w 0"/>
                <a:gd name="connsiteY4" fmla="*/ 3210 h 0"/>
                <a:gd name="connsiteX5" fmla="*/ 1758 w 0"/>
                <a:gd name="connsiteY5" fmla="*/ 3210 h 0"/>
                <a:gd name="connsiteX6" fmla="*/ 75 w 0"/>
                <a:gd name="connsiteY6" fmla="*/ 4223 h 0"/>
                <a:gd name="connsiteX7" fmla="*/ 75 w 0"/>
                <a:gd name="connsiteY7" fmla="*/ 5406 h 0"/>
                <a:gd name="connsiteX8" fmla="*/ 2936 w 0"/>
                <a:gd name="connsiteY8" fmla="*/ 6758 h 0"/>
                <a:gd name="connsiteX9" fmla="*/ 2936 w 0"/>
                <a:gd name="connsiteY9" fmla="*/ 6758 h 0"/>
                <a:gd name="connsiteX10" fmla="*/ 10677 w 0"/>
                <a:gd name="connsiteY10" fmla="*/ 6758 h 0"/>
                <a:gd name="connsiteX11" fmla="*/ 10677 w 0"/>
                <a:gd name="connsiteY11" fmla="*/ 8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8825" y="0"/>
                  </a:moveTo>
                  <a:cubicBezTo>
                    <a:pt x="7765" y="2298"/>
                    <a:pt x="5712" y="3970"/>
                    <a:pt x="3272" y="4561"/>
                  </a:cubicBezTo>
                  <a:cubicBezTo>
                    <a:pt x="2532" y="4663"/>
                    <a:pt x="1858" y="4122"/>
                    <a:pt x="1774" y="3396"/>
                  </a:cubicBezTo>
                  <a:cubicBezTo>
                    <a:pt x="1758" y="3328"/>
                    <a:pt x="1758" y="3277"/>
                    <a:pt x="1758" y="3210"/>
                  </a:cubicBezTo>
                  <a:lnTo>
                    <a:pt x="1758" y="3210"/>
                  </a:lnTo>
                  <a:lnTo>
                    <a:pt x="1758" y="3210"/>
                  </a:lnTo>
                  <a:cubicBezTo>
                    <a:pt x="748" y="3210"/>
                    <a:pt x="243" y="3210"/>
                    <a:pt x="75" y="4223"/>
                  </a:cubicBezTo>
                  <a:cubicBezTo>
                    <a:pt x="-94" y="5237"/>
                    <a:pt x="75" y="5068"/>
                    <a:pt x="75" y="5406"/>
                  </a:cubicBezTo>
                  <a:cubicBezTo>
                    <a:pt x="75" y="5744"/>
                    <a:pt x="1926" y="6589"/>
                    <a:pt x="2936" y="6758"/>
                  </a:cubicBezTo>
                  <a:lnTo>
                    <a:pt x="2936" y="6758"/>
                  </a:lnTo>
                  <a:cubicBezTo>
                    <a:pt x="6806" y="7771"/>
                    <a:pt x="9499" y="6758"/>
                    <a:pt x="10677" y="6758"/>
                  </a:cubicBezTo>
                  <a:cubicBezTo>
                    <a:pt x="11468" y="4865"/>
                    <a:pt x="11468" y="2737"/>
                    <a:pt x="10677" y="84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7BA83D-7109-4A47-8B66-9400A7F409F0}"/>
                </a:ext>
              </a:extLst>
            </p:cNvPr>
            <p:cNvSpPr/>
            <p:nvPr/>
          </p:nvSpPr>
          <p:spPr>
            <a:xfrm>
              <a:off x="3724894" y="4131638"/>
              <a:ext cx="16828" cy="16894"/>
            </a:xfrm>
            <a:custGeom>
              <a:avLst/>
              <a:gdLst>
                <a:gd name="connsiteX0" fmla="*/ 0 w 0"/>
                <a:gd name="connsiteY0" fmla="*/ 0 h 0"/>
                <a:gd name="connsiteX1" fmla="*/ 1346 w 0"/>
                <a:gd name="connsiteY1" fmla="*/ 3210 h 0"/>
                <a:gd name="connsiteX2" fmla="*/ 10265 w 0"/>
                <a:gd name="connsiteY2" fmla="*/ 13346 h 0"/>
                <a:gd name="connsiteX3" fmla="*/ 5890 w 0"/>
                <a:gd name="connsiteY3" fmla="*/ 3548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1014"/>
                    <a:pt x="841" y="2196"/>
                    <a:pt x="1346" y="3210"/>
                  </a:cubicBezTo>
                  <a:cubicBezTo>
                    <a:pt x="3534" y="8785"/>
                    <a:pt x="5217" y="13177"/>
                    <a:pt x="10265" y="13346"/>
                  </a:cubicBezTo>
                  <a:cubicBezTo>
                    <a:pt x="9811" y="9714"/>
                    <a:pt x="8280" y="6301"/>
                    <a:pt x="5890" y="3548"/>
                  </a:cubicBezTo>
                  <a:cubicBezTo>
                    <a:pt x="4476" y="1622"/>
                    <a:pt x="2356" y="338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CB41E-C4ED-447B-BC3F-F16C69E350DF}"/>
                </a:ext>
              </a:extLst>
            </p:cNvPr>
            <p:cNvSpPr/>
            <p:nvPr/>
          </p:nvSpPr>
          <p:spPr>
            <a:xfrm>
              <a:off x="3485932" y="3874851"/>
              <a:ext cx="16828" cy="16894"/>
            </a:xfrm>
            <a:custGeom>
              <a:avLst/>
              <a:gdLst>
                <a:gd name="connsiteX0" fmla="*/ 3366 w 0"/>
                <a:gd name="connsiteY0" fmla="*/ 152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2356 w 0"/>
                <a:gd name="connsiteY3" fmla="*/ 2703 h 0"/>
                <a:gd name="connsiteX4" fmla="*/ 5890 w 0"/>
                <a:gd name="connsiteY4" fmla="*/ 6251 h 0"/>
                <a:gd name="connsiteX5" fmla="*/ 3366 w 0"/>
                <a:gd name="connsiteY5" fmla="*/ 15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366" y="152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858" y="828"/>
                    <a:pt x="1649" y="1740"/>
                    <a:pt x="2356" y="2703"/>
                  </a:cubicBezTo>
                  <a:cubicBezTo>
                    <a:pt x="3450" y="3970"/>
                    <a:pt x="4628" y="5153"/>
                    <a:pt x="5890" y="6251"/>
                  </a:cubicBezTo>
                  <a:cubicBezTo>
                    <a:pt x="6226" y="3717"/>
                    <a:pt x="5553" y="2365"/>
                    <a:pt x="3366" y="15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1A1D96F-95FB-4FE5-9CB7-6FDBF695AF51}"/>
                </a:ext>
              </a:extLst>
            </p:cNvPr>
            <p:cNvSpPr/>
            <p:nvPr/>
          </p:nvSpPr>
          <p:spPr>
            <a:xfrm>
              <a:off x="3368470" y="4133796"/>
              <a:ext cx="16828" cy="16894"/>
            </a:xfrm>
            <a:custGeom>
              <a:avLst/>
              <a:gdLst>
                <a:gd name="connsiteX0" fmla="*/ 3029 w 0"/>
                <a:gd name="connsiteY0" fmla="*/ 375 h 0"/>
                <a:gd name="connsiteX1" fmla="*/ 841 w 0"/>
                <a:gd name="connsiteY1" fmla="*/ 375 h 0"/>
                <a:gd name="connsiteX2" fmla="*/ 841 w 0"/>
                <a:gd name="connsiteY2" fmla="*/ 375 h 0"/>
                <a:gd name="connsiteX3" fmla="*/ 841 w 0"/>
                <a:gd name="connsiteY3" fmla="*/ 1727 h 0"/>
                <a:gd name="connsiteX4" fmla="*/ 841 w 0"/>
                <a:gd name="connsiteY4" fmla="*/ 4261 h 0"/>
                <a:gd name="connsiteX5" fmla="*/ 0 w 0"/>
                <a:gd name="connsiteY5" fmla="*/ 8991 h 0"/>
                <a:gd name="connsiteX6" fmla="*/ 3702 w 0"/>
                <a:gd name="connsiteY6" fmla="*/ 8991 h 0"/>
                <a:gd name="connsiteX7" fmla="*/ 6563 w 0"/>
                <a:gd name="connsiteY7" fmla="*/ 2572 h 0"/>
                <a:gd name="connsiteX8" fmla="*/ 5048 w 0"/>
                <a:gd name="connsiteY8" fmla="*/ 3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029" y="375"/>
                  </a:moveTo>
                  <a:cubicBezTo>
                    <a:pt x="1346" y="-469"/>
                    <a:pt x="841" y="375"/>
                    <a:pt x="841" y="375"/>
                  </a:cubicBezTo>
                  <a:lnTo>
                    <a:pt x="841" y="375"/>
                  </a:lnTo>
                  <a:cubicBezTo>
                    <a:pt x="1010" y="815"/>
                    <a:pt x="1010" y="1288"/>
                    <a:pt x="841" y="1727"/>
                  </a:cubicBezTo>
                  <a:cubicBezTo>
                    <a:pt x="841" y="2572"/>
                    <a:pt x="841" y="3416"/>
                    <a:pt x="841" y="4261"/>
                  </a:cubicBezTo>
                  <a:cubicBezTo>
                    <a:pt x="286" y="5781"/>
                    <a:pt x="0" y="7370"/>
                    <a:pt x="0" y="8991"/>
                  </a:cubicBezTo>
                  <a:cubicBezTo>
                    <a:pt x="1144" y="9650"/>
                    <a:pt x="2558" y="9650"/>
                    <a:pt x="3702" y="8991"/>
                  </a:cubicBezTo>
                  <a:cubicBezTo>
                    <a:pt x="5048" y="8991"/>
                    <a:pt x="5890" y="6119"/>
                    <a:pt x="6563" y="2572"/>
                  </a:cubicBezTo>
                  <a:cubicBezTo>
                    <a:pt x="7236" y="-976"/>
                    <a:pt x="6563" y="1051"/>
                    <a:pt x="5048" y="37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EEB7395-F991-46AE-8C6C-6F5277FE6920}"/>
                </a:ext>
              </a:extLst>
            </p:cNvPr>
            <p:cNvSpPr/>
            <p:nvPr/>
          </p:nvSpPr>
          <p:spPr>
            <a:xfrm>
              <a:off x="3662426" y="3902895"/>
              <a:ext cx="84142" cy="50682"/>
            </a:xfrm>
            <a:custGeom>
              <a:avLst/>
              <a:gdLst>
                <a:gd name="connsiteX0" fmla="*/ 84008 w 84141"/>
                <a:gd name="connsiteY0" fmla="*/ 45782 h 50681"/>
                <a:gd name="connsiteX1" fmla="*/ 81989 w 84141"/>
                <a:gd name="connsiteY1" fmla="*/ 32943 h 50681"/>
                <a:gd name="connsiteX2" fmla="*/ 68863 w 84141"/>
                <a:gd name="connsiteY2" fmla="*/ 26523 h 50681"/>
                <a:gd name="connsiteX3" fmla="*/ 64319 w 84141"/>
                <a:gd name="connsiteY3" fmla="*/ 26523 h 50681"/>
                <a:gd name="connsiteX4" fmla="*/ 53886 w 84141"/>
                <a:gd name="connsiteY4" fmla="*/ 21117 h 50681"/>
                <a:gd name="connsiteX5" fmla="*/ 53886 w 84141"/>
                <a:gd name="connsiteY5" fmla="*/ 19428 h 50681"/>
                <a:gd name="connsiteX6" fmla="*/ 52539 w 84141"/>
                <a:gd name="connsiteY6" fmla="*/ 19428 h 50681"/>
                <a:gd name="connsiteX7" fmla="*/ 44967 w 84141"/>
                <a:gd name="connsiteY7" fmla="*/ 13008 h 50681"/>
                <a:gd name="connsiteX8" fmla="*/ 43620 w 84141"/>
                <a:gd name="connsiteY8" fmla="*/ 9123 h 50681"/>
                <a:gd name="connsiteX9" fmla="*/ 42274 w 84141"/>
                <a:gd name="connsiteY9" fmla="*/ 5913 h 50681"/>
                <a:gd name="connsiteX10" fmla="*/ 36384 w 84141"/>
                <a:gd name="connsiteY10" fmla="*/ 3041 h 50681"/>
                <a:gd name="connsiteX11" fmla="*/ 36384 w 84141"/>
                <a:gd name="connsiteY11" fmla="*/ 3041 h 50681"/>
                <a:gd name="connsiteX12" fmla="*/ 36384 w 84141"/>
                <a:gd name="connsiteY12" fmla="*/ 5068 h 50681"/>
                <a:gd name="connsiteX13" fmla="*/ 36384 w 84141"/>
                <a:gd name="connsiteY13" fmla="*/ 6589 h 50681"/>
                <a:gd name="connsiteX14" fmla="*/ 27802 w 84141"/>
                <a:gd name="connsiteY14" fmla="*/ 4223 h 50681"/>
                <a:gd name="connsiteX15" fmla="*/ 23090 w 84141"/>
                <a:gd name="connsiteY15" fmla="*/ 1183 h 50681"/>
                <a:gd name="connsiteX16" fmla="*/ 16190 w 84141"/>
                <a:gd name="connsiteY16" fmla="*/ 1183 h 50681"/>
                <a:gd name="connsiteX17" fmla="*/ 9627 w 84141"/>
                <a:gd name="connsiteY17" fmla="*/ 1183 h 50681"/>
                <a:gd name="connsiteX18" fmla="*/ 4242 w 84141"/>
                <a:gd name="connsiteY18" fmla="*/ 0 h 50681"/>
                <a:gd name="connsiteX19" fmla="*/ 4242 w 84141"/>
                <a:gd name="connsiteY19" fmla="*/ 0 h 50681"/>
                <a:gd name="connsiteX20" fmla="*/ 4242 w 84141"/>
                <a:gd name="connsiteY20" fmla="*/ 2027 h 50681"/>
                <a:gd name="connsiteX21" fmla="*/ 4242 w 84141"/>
                <a:gd name="connsiteY21" fmla="*/ 17570 h 50681"/>
                <a:gd name="connsiteX22" fmla="*/ 3232 w 84141"/>
                <a:gd name="connsiteY22" fmla="*/ 21117 h 50681"/>
                <a:gd name="connsiteX23" fmla="*/ 2054 w 84141"/>
                <a:gd name="connsiteY23" fmla="*/ 28720 h 50681"/>
                <a:gd name="connsiteX24" fmla="*/ 3905 w 84141"/>
                <a:gd name="connsiteY24" fmla="*/ 30240 h 50681"/>
                <a:gd name="connsiteX25" fmla="*/ 7608 w 84141"/>
                <a:gd name="connsiteY25" fmla="*/ 35139 h 50681"/>
                <a:gd name="connsiteX26" fmla="*/ 6598 w 84141"/>
                <a:gd name="connsiteY26" fmla="*/ 36829 h 50681"/>
                <a:gd name="connsiteX27" fmla="*/ 203 w 84141"/>
                <a:gd name="connsiteY27" fmla="*/ 46120 h 50681"/>
                <a:gd name="connsiteX28" fmla="*/ 203 w 84141"/>
                <a:gd name="connsiteY28" fmla="*/ 49161 h 50681"/>
                <a:gd name="connsiteX29" fmla="*/ 1213 w 84141"/>
                <a:gd name="connsiteY29" fmla="*/ 59635 h 50681"/>
                <a:gd name="connsiteX30" fmla="*/ 1213 w 84141"/>
                <a:gd name="connsiteY30" fmla="*/ 61325 h 50681"/>
                <a:gd name="connsiteX31" fmla="*/ 1213 w 84141"/>
                <a:gd name="connsiteY31" fmla="*/ 61325 h 50681"/>
                <a:gd name="connsiteX32" fmla="*/ 10805 w 84141"/>
                <a:gd name="connsiteY32" fmla="*/ 63690 h 50681"/>
                <a:gd name="connsiteX33" fmla="*/ 13666 w 84141"/>
                <a:gd name="connsiteY33" fmla="*/ 63690 h 50681"/>
                <a:gd name="connsiteX34" fmla="*/ 31672 w 84141"/>
                <a:gd name="connsiteY34" fmla="*/ 48316 h 50681"/>
                <a:gd name="connsiteX35" fmla="*/ 32514 w 84141"/>
                <a:gd name="connsiteY35" fmla="*/ 48316 h 50681"/>
                <a:gd name="connsiteX36" fmla="*/ 43284 w 84141"/>
                <a:gd name="connsiteY36" fmla="*/ 45951 h 50681"/>
                <a:gd name="connsiteX37" fmla="*/ 45808 w 84141"/>
                <a:gd name="connsiteY37" fmla="*/ 45951 h 50681"/>
                <a:gd name="connsiteX38" fmla="*/ 57251 w 84141"/>
                <a:gd name="connsiteY38" fmla="*/ 46965 h 50681"/>
                <a:gd name="connsiteX39" fmla="*/ 58766 w 84141"/>
                <a:gd name="connsiteY39" fmla="*/ 46965 h 50681"/>
                <a:gd name="connsiteX40" fmla="*/ 65329 w 84141"/>
                <a:gd name="connsiteY40" fmla="*/ 46965 h 50681"/>
                <a:gd name="connsiteX41" fmla="*/ 72228 w 84141"/>
                <a:gd name="connsiteY41" fmla="*/ 46965 h 50681"/>
                <a:gd name="connsiteX42" fmla="*/ 76604 w 84141"/>
                <a:gd name="connsiteY42" fmla="*/ 50682 h 50681"/>
                <a:gd name="connsiteX43" fmla="*/ 80138 w 84141"/>
                <a:gd name="connsiteY43" fmla="*/ 53216 h 50681"/>
                <a:gd name="connsiteX44" fmla="*/ 84008 w 84141"/>
                <a:gd name="connsiteY44" fmla="*/ 45782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141" h="50681">
                  <a:moveTo>
                    <a:pt x="84008" y="45782"/>
                  </a:moveTo>
                  <a:cubicBezTo>
                    <a:pt x="85068" y="41407"/>
                    <a:pt x="84345" y="36778"/>
                    <a:pt x="81989" y="32943"/>
                  </a:cubicBezTo>
                  <a:cubicBezTo>
                    <a:pt x="78068" y="29970"/>
                    <a:pt x="73608" y="27790"/>
                    <a:pt x="68863" y="26523"/>
                  </a:cubicBezTo>
                  <a:cubicBezTo>
                    <a:pt x="67348" y="26354"/>
                    <a:pt x="65834" y="26354"/>
                    <a:pt x="64319" y="26523"/>
                  </a:cubicBezTo>
                  <a:cubicBezTo>
                    <a:pt x="60078" y="26946"/>
                    <a:pt x="55989" y="24834"/>
                    <a:pt x="53886" y="21117"/>
                  </a:cubicBezTo>
                  <a:cubicBezTo>
                    <a:pt x="53633" y="20577"/>
                    <a:pt x="53633" y="19969"/>
                    <a:pt x="53886" y="19428"/>
                  </a:cubicBezTo>
                  <a:lnTo>
                    <a:pt x="52539" y="19428"/>
                  </a:lnTo>
                  <a:cubicBezTo>
                    <a:pt x="49308" y="18296"/>
                    <a:pt x="46616" y="16015"/>
                    <a:pt x="44967" y="13008"/>
                  </a:cubicBezTo>
                  <a:cubicBezTo>
                    <a:pt x="44327" y="11792"/>
                    <a:pt x="43873" y="10474"/>
                    <a:pt x="43620" y="9123"/>
                  </a:cubicBezTo>
                  <a:cubicBezTo>
                    <a:pt x="43418" y="7974"/>
                    <a:pt x="42947" y="6876"/>
                    <a:pt x="42274" y="5913"/>
                  </a:cubicBezTo>
                  <a:cubicBezTo>
                    <a:pt x="40608" y="4426"/>
                    <a:pt x="38572" y="3430"/>
                    <a:pt x="36384" y="3041"/>
                  </a:cubicBezTo>
                  <a:lnTo>
                    <a:pt x="36384" y="3041"/>
                  </a:lnTo>
                  <a:cubicBezTo>
                    <a:pt x="36317" y="3717"/>
                    <a:pt x="36317" y="4392"/>
                    <a:pt x="36384" y="5068"/>
                  </a:cubicBezTo>
                  <a:cubicBezTo>
                    <a:pt x="36653" y="5541"/>
                    <a:pt x="36653" y="6116"/>
                    <a:pt x="36384" y="6589"/>
                  </a:cubicBezTo>
                  <a:cubicBezTo>
                    <a:pt x="33860" y="9292"/>
                    <a:pt x="30662" y="6589"/>
                    <a:pt x="27802" y="4223"/>
                  </a:cubicBezTo>
                  <a:cubicBezTo>
                    <a:pt x="26422" y="2940"/>
                    <a:pt x="24823" y="1909"/>
                    <a:pt x="23090" y="1183"/>
                  </a:cubicBezTo>
                  <a:cubicBezTo>
                    <a:pt x="20801" y="929"/>
                    <a:pt x="18479" y="929"/>
                    <a:pt x="16190" y="1183"/>
                  </a:cubicBezTo>
                  <a:cubicBezTo>
                    <a:pt x="14002" y="1436"/>
                    <a:pt x="11815" y="1436"/>
                    <a:pt x="9627" y="1183"/>
                  </a:cubicBezTo>
                  <a:cubicBezTo>
                    <a:pt x="7809" y="929"/>
                    <a:pt x="6009" y="541"/>
                    <a:pt x="4242" y="0"/>
                  </a:cubicBezTo>
                  <a:lnTo>
                    <a:pt x="4242" y="0"/>
                  </a:lnTo>
                  <a:lnTo>
                    <a:pt x="4242" y="2027"/>
                  </a:lnTo>
                  <a:cubicBezTo>
                    <a:pt x="4747" y="7197"/>
                    <a:pt x="4747" y="12400"/>
                    <a:pt x="4242" y="17570"/>
                  </a:cubicBezTo>
                  <a:cubicBezTo>
                    <a:pt x="4242" y="18583"/>
                    <a:pt x="4242" y="19766"/>
                    <a:pt x="3232" y="21117"/>
                  </a:cubicBezTo>
                  <a:cubicBezTo>
                    <a:pt x="2222" y="22469"/>
                    <a:pt x="1213" y="27368"/>
                    <a:pt x="2054" y="28720"/>
                  </a:cubicBezTo>
                  <a:cubicBezTo>
                    <a:pt x="2896" y="30071"/>
                    <a:pt x="3232" y="29733"/>
                    <a:pt x="3905" y="30240"/>
                  </a:cubicBezTo>
                  <a:cubicBezTo>
                    <a:pt x="4578" y="30747"/>
                    <a:pt x="7608" y="32774"/>
                    <a:pt x="7608" y="35139"/>
                  </a:cubicBezTo>
                  <a:cubicBezTo>
                    <a:pt x="7624" y="35849"/>
                    <a:pt x="7220" y="36508"/>
                    <a:pt x="6598" y="36829"/>
                  </a:cubicBezTo>
                  <a:cubicBezTo>
                    <a:pt x="2626" y="38113"/>
                    <a:pt x="1" y="41931"/>
                    <a:pt x="203" y="46120"/>
                  </a:cubicBezTo>
                  <a:lnTo>
                    <a:pt x="203" y="49161"/>
                  </a:lnTo>
                  <a:cubicBezTo>
                    <a:pt x="-268" y="52692"/>
                    <a:pt x="85" y="56273"/>
                    <a:pt x="1213" y="59635"/>
                  </a:cubicBezTo>
                  <a:cubicBezTo>
                    <a:pt x="1549" y="60142"/>
                    <a:pt x="1549" y="60818"/>
                    <a:pt x="1213" y="61325"/>
                  </a:cubicBezTo>
                  <a:lnTo>
                    <a:pt x="1213" y="61325"/>
                  </a:lnTo>
                  <a:cubicBezTo>
                    <a:pt x="4242" y="62659"/>
                    <a:pt x="7490" y="63470"/>
                    <a:pt x="10805" y="63690"/>
                  </a:cubicBezTo>
                  <a:lnTo>
                    <a:pt x="13666" y="63690"/>
                  </a:lnTo>
                  <a:cubicBezTo>
                    <a:pt x="15012" y="48992"/>
                    <a:pt x="22080" y="48654"/>
                    <a:pt x="31672" y="48316"/>
                  </a:cubicBezTo>
                  <a:lnTo>
                    <a:pt x="32514" y="48316"/>
                  </a:lnTo>
                  <a:cubicBezTo>
                    <a:pt x="36199" y="48029"/>
                    <a:pt x="39817" y="47235"/>
                    <a:pt x="43284" y="45951"/>
                  </a:cubicBezTo>
                  <a:lnTo>
                    <a:pt x="45808" y="45951"/>
                  </a:lnTo>
                  <a:cubicBezTo>
                    <a:pt x="49594" y="44684"/>
                    <a:pt x="53734" y="45056"/>
                    <a:pt x="57251" y="46965"/>
                  </a:cubicBezTo>
                  <a:lnTo>
                    <a:pt x="58766" y="46965"/>
                  </a:lnTo>
                  <a:cubicBezTo>
                    <a:pt x="60903" y="47641"/>
                    <a:pt x="63192" y="47641"/>
                    <a:pt x="65329" y="46965"/>
                  </a:cubicBezTo>
                  <a:cubicBezTo>
                    <a:pt x="67600" y="46458"/>
                    <a:pt x="69957" y="46458"/>
                    <a:pt x="72228" y="46965"/>
                  </a:cubicBezTo>
                  <a:cubicBezTo>
                    <a:pt x="74012" y="47776"/>
                    <a:pt x="75527" y="49060"/>
                    <a:pt x="76604" y="50682"/>
                  </a:cubicBezTo>
                  <a:cubicBezTo>
                    <a:pt x="78118" y="52371"/>
                    <a:pt x="78960" y="53385"/>
                    <a:pt x="80138" y="53216"/>
                  </a:cubicBezTo>
                  <a:cubicBezTo>
                    <a:pt x="81316" y="53047"/>
                    <a:pt x="83503" y="47979"/>
                    <a:pt x="84008" y="457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FBD71E4-C730-4A32-8113-6044EEFE6E20}"/>
                </a:ext>
              </a:extLst>
            </p:cNvPr>
            <p:cNvSpPr/>
            <p:nvPr/>
          </p:nvSpPr>
          <p:spPr>
            <a:xfrm>
              <a:off x="3492831" y="3940061"/>
              <a:ext cx="33657" cy="16894"/>
            </a:xfrm>
            <a:custGeom>
              <a:avLst/>
              <a:gdLst>
                <a:gd name="connsiteX0" fmla="*/ 1683 w 33656"/>
                <a:gd name="connsiteY0" fmla="*/ 14867 h 16893"/>
                <a:gd name="connsiteX1" fmla="*/ 5722 w 33656"/>
                <a:gd name="connsiteY1" fmla="*/ 14022 h 16893"/>
                <a:gd name="connsiteX2" fmla="*/ 10602 w 33656"/>
                <a:gd name="connsiteY2" fmla="*/ 16556 h 16893"/>
                <a:gd name="connsiteX3" fmla="*/ 12285 w 33656"/>
                <a:gd name="connsiteY3" fmla="*/ 19428 h 16893"/>
                <a:gd name="connsiteX4" fmla="*/ 14472 w 33656"/>
                <a:gd name="connsiteY4" fmla="*/ 22469 h 16893"/>
                <a:gd name="connsiteX5" fmla="*/ 17670 w 33656"/>
                <a:gd name="connsiteY5" fmla="*/ 23989 h 16893"/>
                <a:gd name="connsiteX6" fmla="*/ 22718 w 33656"/>
                <a:gd name="connsiteY6" fmla="*/ 26861 h 16893"/>
                <a:gd name="connsiteX7" fmla="*/ 24064 w 33656"/>
                <a:gd name="connsiteY7" fmla="*/ 28213 h 16893"/>
                <a:gd name="connsiteX8" fmla="*/ 28103 w 33656"/>
                <a:gd name="connsiteY8" fmla="*/ 30240 h 16893"/>
                <a:gd name="connsiteX9" fmla="*/ 32310 w 33656"/>
                <a:gd name="connsiteY9" fmla="*/ 25341 h 16893"/>
                <a:gd name="connsiteX10" fmla="*/ 41566 w 33656"/>
                <a:gd name="connsiteY10" fmla="*/ 21117 h 16893"/>
                <a:gd name="connsiteX11" fmla="*/ 49139 w 33656"/>
                <a:gd name="connsiteY11" fmla="*/ 21962 h 16893"/>
                <a:gd name="connsiteX12" fmla="*/ 49139 w 33656"/>
                <a:gd name="connsiteY12" fmla="*/ 19428 h 16893"/>
                <a:gd name="connsiteX13" fmla="*/ 43081 w 33656"/>
                <a:gd name="connsiteY13" fmla="*/ 13346 h 16893"/>
                <a:gd name="connsiteX14" fmla="*/ 34835 w 33656"/>
                <a:gd name="connsiteY14" fmla="*/ 10981 h 16893"/>
                <a:gd name="connsiteX15" fmla="*/ 23896 w 33656"/>
                <a:gd name="connsiteY15" fmla="*/ 7264 h 16893"/>
                <a:gd name="connsiteX16" fmla="*/ 19521 w 33656"/>
                <a:gd name="connsiteY16" fmla="*/ 4561 h 16893"/>
                <a:gd name="connsiteX17" fmla="*/ 11443 w 33656"/>
                <a:gd name="connsiteY17" fmla="*/ 0 h 16893"/>
                <a:gd name="connsiteX18" fmla="*/ 9929 w 33656"/>
                <a:gd name="connsiteY18" fmla="*/ 3548 h 16893"/>
                <a:gd name="connsiteX19" fmla="*/ 4375 w 33656"/>
                <a:gd name="connsiteY19" fmla="*/ 4899 h 16893"/>
                <a:gd name="connsiteX20" fmla="*/ 3197 w 33656"/>
                <a:gd name="connsiteY20" fmla="*/ 3396 h 16893"/>
                <a:gd name="connsiteX21" fmla="*/ 3197 w 33656"/>
                <a:gd name="connsiteY21" fmla="*/ 3379 h 16893"/>
                <a:gd name="connsiteX22" fmla="*/ 2188 w 33656"/>
                <a:gd name="connsiteY22" fmla="*/ 3379 h 16893"/>
                <a:gd name="connsiteX23" fmla="*/ 2188 w 33656"/>
                <a:gd name="connsiteY23" fmla="*/ 4730 h 16893"/>
                <a:gd name="connsiteX24" fmla="*/ 0 w 33656"/>
                <a:gd name="connsiteY24" fmla="*/ 7940 h 16893"/>
                <a:gd name="connsiteX25" fmla="*/ 1010 w 33656"/>
                <a:gd name="connsiteY25" fmla="*/ 11488 h 16893"/>
                <a:gd name="connsiteX26" fmla="*/ 1683 w 33656"/>
                <a:gd name="connsiteY26" fmla="*/ 1486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656" h="16893">
                  <a:moveTo>
                    <a:pt x="1683" y="14867"/>
                  </a:moveTo>
                  <a:cubicBezTo>
                    <a:pt x="2962" y="14343"/>
                    <a:pt x="4342" y="14056"/>
                    <a:pt x="5722" y="14022"/>
                  </a:cubicBezTo>
                  <a:cubicBezTo>
                    <a:pt x="7674" y="13971"/>
                    <a:pt x="9508" y="14934"/>
                    <a:pt x="10602" y="16556"/>
                  </a:cubicBezTo>
                  <a:cubicBezTo>
                    <a:pt x="11309" y="17418"/>
                    <a:pt x="11881" y="18380"/>
                    <a:pt x="12285" y="19428"/>
                  </a:cubicBezTo>
                  <a:cubicBezTo>
                    <a:pt x="12285" y="20779"/>
                    <a:pt x="13294" y="21793"/>
                    <a:pt x="14472" y="22469"/>
                  </a:cubicBezTo>
                  <a:cubicBezTo>
                    <a:pt x="15448" y="23144"/>
                    <a:pt x="16525" y="23651"/>
                    <a:pt x="17670" y="23989"/>
                  </a:cubicBezTo>
                  <a:cubicBezTo>
                    <a:pt x="19487" y="24682"/>
                    <a:pt x="21187" y="25645"/>
                    <a:pt x="22718" y="26861"/>
                  </a:cubicBezTo>
                  <a:cubicBezTo>
                    <a:pt x="23257" y="27216"/>
                    <a:pt x="23711" y="27672"/>
                    <a:pt x="24064" y="28213"/>
                  </a:cubicBezTo>
                  <a:cubicBezTo>
                    <a:pt x="25747" y="29733"/>
                    <a:pt x="26757" y="30747"/>
                    <a:pt x="28103" y="30240"/>
                  </a:cubicBezTo>
                  <a:cubicBezTo>
                    <a:pt x="30072" y="29209"/>
                    <a:pt x="31587" y="27453"/>
                    <a:pt x="32310" y="25341"/>
                  </a:cubicBezTo>
                  <a:cubicBezTo>
                    <a:pt x="33993" y="22300"/>
                    <a:pt x="36181" y="18414"/>
                    <a:pt x="41566" y="21117"/>
                  </a:cubicBezTo>
                  <a:cubicBezTo>
                    <a:pt x="46951" y="23820"/>
                    <a:pt x="47961" y="24327"/>
                    <a:pt x="49139" y="21962"/>
                  </a:cubicBezTo>
                  <a:cubicBezTo>
                    <a:pt x="49458" y="21151"/>
                    <a:pt x="49458" y="20239"/>
                    <a:pt x="49139" y="19428"/>
                  </a:cubicBezTo>
                  <a:cubicBezTo>
                    <a:pt x="47944" y="16708"/>
                    <a:pt x="45790" y="14546"/>
                    <a:pt x="43081" y="13346"/>
                  </a:cubicBezTo>
                  <a:cubicBezTo>
                    <a:pt x="40438" y="12231"/>
                    <a:pt x="37662" y="11437"/>
                    <a:pt x="34835" y="10981"/>
                  </a:cubicBezTo>
                  <a:cubicBezTo>
                    <a:pt x="31014" y="10305"/>
                    <a:pt x="27329" y="9055"/>
                    <a:pt x="23896" y="7264"/>
                  </a:cubicBezTo>
                  <a:lnTo>
                    <a:pt x="19521" y="4561"/>
                  </a:lnTo>
                  <a:cubicBezTo>
                    <a:pt x="16963" y="2821"/>
                    <a:pt x="14254" y="1284"/>
                    <a:pt x="11443" y="0"/>
                  </a:cubicBezTo>
                  <a:cubicBezTo>
                    <a:pt x="11393" y="1335"/>
                    <a:pt x="10854" y="2585"/>
                    <a:pt x="9929" y="3548"/>
                  </a:cubicBezTo>
                  <a:cubicBezTo>
                    <a:pt x="8380" y="4832"/>
                    <a:pt x="6327" y="5321"/>
                    <a:pt x="4375" y="4899"/>
                  </a:cubicBezTo>
                  <a:cubicBezTo>
                    <a:pt x="3635" y="4815"/>
                    <a:pt x="3113" y="4139"/>
                    <a:pt x="3197" y="3396"/>
                  </a:cubicBezTo>
                  <a:cubicBezTo>
                    <a:pt x="3197" y="3396"/>
                    <a:pt x="3197" y="3379"/>
                    <a:pt x="3197" y="3379"/>
                  </a:cubicBezTo>
                  <a:cubicBezTo>
                    <a:pt x="3197" y="3379"/>
                    <a:pt x="3197" y="3379"/>
                    <a:pt x="2188" y="3379"/>
                  </a:cubicBezTo>
                  <a:lnTo>
                    <a:pt x="2188" y="4730"/>
                  </a:lnTo>
                  <a:cubicBezTo>
                    <a:pt x="1918" y="6048"/>
                    <a:pt x="1127" y="7197"/>
                    <a:pt x="0" y="7940"/>
                  </a:cubicBezTo>
                  <a:cubicBezTo>
                    <a:pt x="235" y="9156"/>
                    <a:pt x="572" y="10339"/>
                    <a:pt x="1010" y="11488"/>
                  </a:cubicBezTo>
                  <a:cubicBezTo>
                    <a:pt x="1363" y="12586"/>
                    <a:pt x="1582" y="13718"/>
                    <a:pt x="1683" y="1486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512A93-2944-485A-B3F8-1866D5B34DAD}"/>
                </a:ext>
              </a:extLst>
            </p:cNvPr>
            <p:cNvSpPr/>
            <p:nvPr/>
          </p:nvSpPr>
          <p:spPr>
            <a:xfrm>
              <a:off x="3460521" y="3858367"/>
              <a:ext cx="16828" cy="16894"/>
            </a:xfrm>
            <a:custGeom>
              <a:avLst/>
              <a:gdLst>
                <a:gd name="connsiteX0" fmla="*/ 15819 w 16828"/>
                <a:gd name="connsiteY0" fmla="*/ 10064 h 0"/>
                <a:gd name="connsiteX1" fmla="*/ 12285 w 16828"/>
                <a:gd name="connsiteY1" fmla="*/ 6855 h 0"/>
                <a:gd name="connsiteX2" fmla="*/ 10265 w 16828"/>
                <a:gd name="connsiteY2" fmla="*/ 4490 h 0"/>
                <a:gd name="connsiteX3" fmla="*/ 5890 w 16828"/>
                <a:gd name="connsiteY3" fmla="*/ 266 h 0"/>
                <a:gd name="connsiteX4" fmla="*/ 0 w 16828"/>
                <a:gd name="connsiteY4" fmla="*/ 266 h 0"/>
                <a:gd name="connsiteX5" fmla="*/ 6731 w 16828"/>
                <a:gd name="connsiteY5" fmla="*/ 7024 h 0"/>
                <a:gd name="connsiteX6" fmla="*/ 10434 w 16828"/>
                <a:gd name="connsiteY6" fmla="*/ 8544 h 0"/>
                <a:gd name="connsiteX7" fmla="*/ 18006 w 16828"/>
                <a:gd name="connsiteY7" fmla="*/ 12261 h 0"/>
                <a:gd name="connsiteX8" fmla="*/ 19184 w 16828"/>
                <a:gd name="connsiteY8" fmla="*/ 12261 h 0"/>
                <a:gd name="connsiteX9" fmla="*/ 19184 w 16828"/>
                <a:gd name="connsiteY9" fmla="*/ 122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28">
                  <a:moveTo>
                    <a:pt x="15819" y="10064"/>
                  </a:moveTo>
                  <a:lnTo>
                    <a:pt x="12285" y="6855"/>
                  </a:lnTo>
                  <a:lnTo>
                    <a:pt x="10265" y="4490"/>
                  </a:lnTo>
                  <a:cubicBezTo>
                    <a:pt x="8919" y="2800"/>
                    <a:pt x="7405" y="773"/>
                    <a:pt x="5890" y="266"/>
                  </a:cubicBezTo>
                  <a:cubicBezTo>
                    <a:pt x="3938" y="-89"/>
                    <a:pt x="1952" y="-89"/>
                    <a:pt x="0" y="266"/>
                  </a:cubicBezTo>
                  <a:cubicBezTo>
                    <a:pt x="0" y="2800"/>
                    <a:pt x="3534" y="5503"/>
                    <a:pt x="6731" y="7024"/>
                  </a:cubicBezTo>
                  <a:lnTo>
                    <a:pt x="10434" y="8544"/>
                  </a:lnTo>
                  <a:cubicBezTo>
                    <a:pt x="13076" y="9507"/>
                    <a:pt x="15617" y="10757"/>
                    <a:pt x="18006" y="12261"/>
                  </a:cubicBezTo>
                  <a:lnTo>
                    <a:pt x="19184" y="12261"/>
                  </a:lnTo>
                  <a:lnTo>
                    <a:pt x="19184" y="12261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335A7A-9699-4A78-9744-BCBDD8B3E43D}"/>
                </a:ext>
              </a:extLst>
            </p:cNvPr>
            <p:cNvSpPr/>
            <p:nvPr/>
          </p:nvSpPr>
          <p:spPr>
            <a:xfrm>
              <a:off x="3608485" y="3841456"/>
              <a:ext cx="16828" cy="16894"/>
            </a:xfrm>
            <a:custGeom>
              <a:avLst/>
              <a:gdLst>
                <a:gd name="connsiteX0" fmla="*/ 294 w 16828"/>
                <a:gd name="connsiteY0" fmla="*/ 19880 h 16893"/>
                <a:gd name="connsiteX1" fmla="*/ 4332 w 16828"/>
                <a:gd name="connsiteY1" fmla="*/ 23259 h 16893"/>
                <a:gd name="connsiteX2" fmla="*/ 4332 w 16828"/>
                <a:gd name="connsiteY2" fmla="*/ 25117 h 16893"/>
                <a:gd name="connsiteX3" fmla="*/ 4332 w 16828"/>
                <a:gd name="connsiteY3" fmla="*/ 23259 h 16893"/>
                <a:gd name="connsiteX4" fmla="*/ 13251 w 16828"/>
                <a:gd name="connsiteY4" fmla="*/ 19035 h 16893"/>
                <a:gd name="connsiteX5" fmla="*/ 14766 w 16828"/>
                <a:gd name="connsiteY5" fmla="*/ 16501 h 16893"/>
                <a:gd name="connsiteX6" fmla="*/ 17458 w 16828"/>
                <a:gd name="connsiteY6" fmla="*/ 13122 h 16893"/>
                <a:gd name="connsiteX7" fmla="*/ 18637 w 16828"/>
                <a:gd name="connsiteY7" fmla="*/ 11940 h 16893"/>
                <a:gd name="connsiteX8" fmla="*/ 23180 w 16828"/>
                <a:gd name="connsiteY8" fmla="*/ 5013 h 16893"/>
                <a:gd name="connsiteX9" fmla="*/ 22170 w 16828"/>
                <a:gd name="connsiteY9" fmla="*/ 1803 h 16893"/>
                <a:gd name="connsiteX10" fmla="*/ 19141 w 16828"/>
                <a:gd name="connsiteY10" fmla="*/ 114 h 16893"/>
                <a:gd name="connsiteX11" fmla="*/ 17627 w 16828"/>
                <a:gd name="connsiteY11" fmla="*/ 114 h 16893"/>
                <a:gd name="connsiteX12" fmla="*/ 16785 w 16828"/>
                <a:gd name="connsiteY12" fmla="*/ 1972 h 16893"/>
                <a:gd name="connsiteX13" fmla="*/ 15271 w 16828"/>
                <a:gd name="connsiteY13" fmla="*/ 3324 h 16893"/>
                <a:gd name="connsiteX14" fmla="*/ 14261 w 16828"/>
                <a:gd name="connsiteY14" fmla="*/ 4338 h 16893"/>
                <a:gd name="connsiteX15" fmla="*/ 14261 w 16828"/>
                <a:gd name="connsiteY15" fmla="*/ 7378 h 16893"/>
                <a:gd name="connsiteX16" fmla="*/ 14261 w 16828"/>
                <a:gd name="connsiteY16" fmla="*/ 10081 h 16893"/>
                <a:gd name="connsiteX17" fmla="*/ 14261 w 16828"/>
                <a:gd name="connsiteY17" fmla="*/ 11264 h 16893"/>
                <a:gd name="connsiteX18" fmla="*/ 6688 w 16828"/>
                <a:gd name="connsiteY18" fmla="*/ 14643 h 16893"/>
                <a:gd name="connsiteX19" fmla="*/ 1640 w 16828"/>
                <a:gd name="connsiteY19" fmla="*/ 16163 h 16893"/>
                <a:gd name="connsiteX20" fmla="*/ 210 w 16828"/>
                <a:gd name="connsiteY20" fmla="*/ 19711 h 16893"/>
                <a:gd name="connsiteX21" fmla="*/ 294 w 16828"/>
                <a:gd name="connsiteY21" fmla="*/ 1988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828" h="16893">
                  <a:moveTo>
                    <a:pt x="294" y="19880"/>
                  </a:moveTo>
                  <a:cubicBezTo>
                    <a:pt x="782" y="21755"/>
                    <a:pt x="2414" y="23107"/>
                    <a:pt x="4332" y="23259"/>
                  </a:cubicBezTo>
                  <a:lnTo>
                    <a:pt x="4332" y="25117"/>
                  </a:lnTo>
                  <a:lnTo>
                    <a:pt x="4332" y="23259"/>
                  </a:lnTo>
                  <a:cubicBezTo>
                    <a:pt x="7715" y="22955"/>
                    <a:pt x="10879" y="21468"/>
                    <a:pt x="13251" y="19035"/>
                  </a:cubicBezTo>
                  <a:cubicBezTo>
                    <a:pt x="13824" y="18241"/>
                    <a:pt x="14329" y="17397"/>
                    <a:pt x="14766" y="16501"/>
                  </a:cubicBezTo>
                  <a:cubicBezTo>
                    <a:pt x="15523" y="15268"/>
                    <a:pt x="16415" y="14136"/>
                    <a:pt x="17458" y="13122"/>
                  </a:cubicBezTo>
                  <a:lnTo>
                    <a:pt x="18637" y="11940"/>
                  </a:lnTo>
                  <a:cubicBezTo>
                    <a:pt x="21026" y="10335"/>
                    <a:pt x="22659" y="7851"/>
                    <a:pt x="23180" y="5013"/>
                  </a:cubicBezTo>
                  <a:cubicBezTo>
                    <a:pt x="23349" y="3848"/>
                    <a:pt x="22978" y="2665"/>
                    <a:pt x="22170" y="1803"/>
                  </a:cubicBezTo>
                  <a:cubicBezTo>
                    <a:pt x="21497" y="773"/>
                    <a:pt x="20370" y="131"/>
                    <a:pt x="19141" y="114"/>
                  </a:cubicBezTo>
                  <a:cubicBezTo>
                    <a:pt x="18653" y="-38"/>
                    <a:pt x="18115" y="-38"/>
                    <a:pt x="17627" y="114"/>
                  </a:cubicBezTo>
                  <a:cubicBezTo>
                    <a:pt x="17526" y="807"/>
                    <a:pt x="17240" y="1449"/>
                    <a:pt x="16785" y="1972"/>
                  </a:cubicBezTo>
                  <a:cubicBezTo>
                    <a:pt x="16365" y="2513"/>
                    <a:pt x="15860" y="2969"/>
                    <a:pt x="15271" y="3324"/>
                  </a:cubicBezTo>
                  <a:cubicBezTo>
                    <a:pt x="15271" y="3324"/>
                    <a:pt x="15271" y="3324"/>
                    <a:pt x="14261" y="4338"/>
                  </a:cubicBezTo>
                  <a:cubicBezTo>
                    <a:pt x="14110" y="5351"/>
                    <a:pt x="14110" y="6365"/>
                    <a:pt x="14261" y="7378"/>
                  </a:cubicBezTo>
                  <a:cubicBezTo>
                    <a:pt x="14261" y="8392"/>
                    <a:pt x="14261" y="9237"/>
                    <a:pt x="14261" y="10081"/>
                  </a:cubicBezTo>
                  <a:cubicBezTo>
                    <a:pt x="14413" y="10453"/>
                    <a:pt x="14413" y="10892"/>
                    <a:pt x="14261" y="11264"/>
                  </a:cubicBezTo>
                  <a:cubicBezTo>
                    <a:pt x="12242" y="13291"/>
                    <a:pt x="9532" y="14491"/>
                    <a:pt x="6688" y="14643"/>
                  </a:cubicBezTo>
                  <a:cubicBezTo>
                    <a:pt x="4905" y="14677"/>
                    <a:pt x="3155" y="15217"/>
                    <a:pt x="1640" y="16163"/>
                  </a:cubicBezTo>
                  <a:cubicBezTo>
                    <a:pt x="277" y="16755"/>
                    <a:pt x="-363" y="18326"/>
                    <a:pt x="210" y="19711"/>
                  </a:cubicBezTo>
                  <a:cubicBezTo>
                    <a:pt x="243" y="19762"/>
                    <a:pt x="260" y="19829"/>
                    <a:pt x="294" y="198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ECACFCB-31EE-4F66-AB3E-56E0CBE4A690}"/>
                </a:ext>
              </a:extLst>
            </p:cNvPr>
            <p:cNvSpPr/>
            <p:nvPr/>
          </p:nvSpPr>
          <p:spPr>
            <a:xfrm>
              <a:off x="3624578" y="3814053"/>
              <a:ext cx="16828" cy="16894"/>
            </a:xfrm>
            <a:custGeom>
              <a:avLst/>
              <a:gdLst>
                <a:gd name="connsiteX0" fmla="*/ 9611 w 0"/>
                <a:gd name="connsiteY0" fmla="*/ 1669 h 0"/>
                <a:gd name="connsiteX1" fmla="*/ 2543 w 0"/>
                <a:gd name="connsiteY1" fmla="*/ 149 h 0"/>
                <a:gd name="connsiteX2" fmla="*/ 2543 w 0"/>
                <a:gd name="connsiteY2" fmla="*/ 149 h 0"/>
                <a:gd name="connsiteX3" fmla="*/ 524 w 0"/>
                <a:gd name="connsiteY3" fmla="*/ 5217 h 0"/>
                <a:gd name="connsiteX4" fmla="*/ 5740 w 0"/>
                <a:gd name="connsiteY4" fmla="*/ 6906 h 0"/>
                <a:gd name="connsiteX5" fmla="*/ 9779 w 0"/>
                <a:gd name="connsiteY5" fmla="*/ 6906 h 0"/>
                <a:gd name="connsiteX6" fmla="*/ 14659 w 0"/>
                <a:gd name="connsiteY6" fmla="*/ 6906 h 0"/>
                <a:gd name="connsiteX7" fmla="*/ 14659 w 0"/>
                <a:gd name="connsiteY7" fmla="*/ 5893 h 0"/>
                <a:gd name="connsiteX8" fmla="*/ 9611 w 0"/>
                <a:gd name="connsiteY8" fmla="*/ 16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9611" y="1669"/>
                  </a:moveTo>
                  <a:cubicBezTo>
                    <a:pt x="7541" y="250"/>
                    <a:pt x="5000" y="-290"/>
                    <a:pt x="2543" y="149"/>
                  </a:cubicBezTo>
                  <a:lnTo>
                    <a:pt x="2543" y="149"/>
                  </a:lnTo>
                  <a:cubicBezTo>
                    <a:pt x="-150" y="2514"/>
                    <a:pt x="-486" y="3190"/>
                    <a:pt x="524" y="5217"/>
                  </a:cubicBezTo>
                  <a:cubicBezTo>
                    <a:pt x="1533" y="7244"/>
                    <a:pt x="3048" y="7075"/>
                    <a:pt x="5740" y="6906"/>
                  </a:cubicBezTo>
                  <a:lnTo>
                    <a:pt x="9779" y="6906"/>
                  </a:lnTo>
                  <a:cubicBezTo>
                    <a:pt x="10957" y="6906"/>
                    <a:pt x="14155" y="6906"/>
                    <a:pt x="14659" y="6906"/>
                  </a:cubicBezTo>
                  <a:cubicBezTo>
                    <a:pt x="14743" y="6569"/>
                    <a:pt x="14743" y="6231"/>
                    <a:pt x="14659" y="5893"/>
                  </a:cubicBezTo>
                  <a:cubicBezTo>
                    <a:pt x="13380" y="4068"/>
                    <a:pt x="11630" y="2599"/>
                    <a:pt x="9611" y="16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C3641E9-B137-4FE2-B11E-124294DD3A4A}"/>
                </a:ext>
              </a:extLst>
            </p:cNvPr>
            <p:cNvSpPr/>
            <p:nvPr/>
          </p:nvSpPr>
          <p:spPr>
            <a:xfrm>
              <a:off x="3605244" y="3795610"/>
              <a:ext cx="16828" cy="16894"/>
            </a:xfrm>
            <a:custGeom>
              <a:avLst/>
              <a:gdLst>
                <a:gd name="connsiteX0" fmla="*/ 0 w 0"/>
                <a:gd name="connsiteY0" fmla="*/ 9 h 0"/>
                <a:gd name="connsiteX1" fmla="*/ 0 w 0"/>
                <a:gd name="connsiteY1" fmla="*/ 1022 h 0"/>
                <a:gd name="connsiteX2" fmla="*/ 1683 w 0"/>
                <a:gd name="connsiteY2" fmla="*/ 3556 h 0"/>
                <a:gd name="connsiteX3" fmla="*/ 8919 w 0"/>
                <a:gd name="connsiteY3" fmla="*/ 2205 h 0"/>
                <a:gd name="connsiteX4" fmla="*/ 8919 w 0"/>
                <a:gd name="connsiteY4" fmla="*/ 2205 h 0"/>
                <a:gd name="connsiteX5" fmla="*/ 8919 w 0"/>
                <a:gd name="connsiteY5" fmla="*/ 2205 h 0"/>
                <a:gd name="connsiteX6" fmla="*/ 0 w 0"/>
                <a:gd name="connsiteY6" fmla="*/ 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9"/>
                  </a:moveTo>
                  <a:lnTo>
                    <a:pt x="0" y="1022"/>
                  </a:lnTo>
                  <a:cubicBezTo>
                    <a:pt x="353" y="1985"/>
                    <a:pt x="942" y="2847"/>
                    <a:pt x="1683" y="3556"/>
                  </a:cubicBezTo>
                  <a:cubicBezTo>
                    <a:pt x="3534" y="5246"/>
                    <a:pt x="5890" y="3556"/>
                    <a:pt x="8919" y="2205"/>
                  </a:cubicBezTo>
                  <a:lnTo>
                    <a:pt x="8919" y="2205"/>
                  </a:lnTo>
                  <a:cubicBezTo>
                    <a:pt x="8919" y="2205"/>
                    <a:pt x="8919" y="2205"/>
                    <a:pt x="8919" y="2205"/>
                  </a:cubicBezTo>
                  <a:cubicBezTo>
                    <a:pt x="8919" y="2205"/>
                    <a:pt x="3029" y="-160"/>
                    <a:pt x="0" y="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418DDF1-D7C3-4658-AD70-A0790977468F}"/>
                </a:ext>
              </a:extLst>
            </p:cNvPr>
            <p:cNvSpPr/>
            <p:nvPr/>
          </p:nvSpPr>
          <p:spPr>
            <a:xfrm>
              <a:off x="3499562" y="3457317"/>
              <a:ext cx="16828" cy="16894"/>
            </a:xfrm>
            <a:custGeom>
              <a:avLst/>
              <a:gdLst>
                <a:gd name="connsiteX0" fmla="*/ 3534 w 0"/>
                <a:gd name="connsiteY0" fmla="*/ 4310 h 0"/>
                <a:gd name="connsiteX1" fmla="*/ 3534 w 0"/>
                <a:gd name="connsiteY1" fmla="*/ 424 h 0"/>
                <a:gd name="connsiteX2" fmla="*/ 1178 w 0"/>
                <a:gd name="connsiteY2" fmla="*/ 424 h 0"/>
                <a:gd name="connsiteX3" fmla="*/ 0 w 0"/>
                <a:gd name="connsiteY3" fmla="*/ 1607 h 0"/>
                <a:gd name="connsiteX4" fmla="*/ 0 w 0"/>
                <a:gd name="connsiteY4" fmla="*/ 1607 h 0"/>
                <a:gd name="connsiteX5" fmla="*/ 3534 w 0"/>
                <a:gd name="connsiteY5" fmla="*/ 431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534" y="4310"/>
                  </a:moveTo>
                  <a:cubicBezTo>
                    <a:pt x="3685" y="3019"/>
                    <a:pt x="3685" y="1715"/>
                    <a:pt x="3534" y="424"/>
                  </a:cubicBezTo>
                  <a:cubicBezTo>
                    <a:pt x="2844" y="-141"/>
                    <a:pt x="1868" y="-141"/>
                    <a:pt x="1178" y="424"/>
                  </a:cubicBezTo>
                  <a:cubicBezTo>
                    <a:pt x="673" y="685"/>
                    <a:pt x="252" y="1099"/>
                    <a:pt x="0" y="1607"/>
                  </a:cubicBezTo>
                  <a:cubicBezTo>
                    <a:pt x="0" y="1607"/>
                    <a:pt x="0" y="1607"/>
                    <a:pt x="0" y="1607"/>
                  </a:cubicBezTo>
                  <a:cubicBezTo>
                    <a:pt x="976" y="2746"/>
                    <a:pt x="2188" y="3665"/>
                    <a:pt x="3534" y="43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4C9A714-D8AB-4C1E-B579-3B80E3849E3E}"/>
                </a:ext>
              </a:extLst>
            </p:cNvPr>
            <p:cNvSpPr/>
            <p:nvPr/>
          </p:nvSpPr>
          <p:spPr>
            <a:xfrm>
              <a:off x="3642769" y="3834644"/>
              <a:ext cx="16828" cy="16894"/>
            </a:xfrm>
            <a:custGeom>
              <a:avLst/>
              <a:gdLst>
                <a:gd name="connsiteX0" fmla="*/ 5892 w 0"/>
                <a:gd name="connsiteY0" fmla="*/ 8785 h 0"/>
                <a:gd name="connsiteX1" fmla="*/ 10099 w 0"/>
                <a:gd name="connsiteY1" fmla="*/ 5237 h 0"/>
                <a:gd name="connsiteX2" fmla="*/ 10099 w 0"/>
                <a:gd name="connsiteY2" fmla="*/ 3886 h 0"/>
                <a:gd name="connsiteX3" fmla="*/ 5219 w 0"/>
                <a:gd name="connsiteY3" fmla="*/ 0 h 0"/>
                <a:gd name="connsiteX4" fmla="*/ 3536 w 0"/>
                <a:gd name="connsiteY4" fmla="*/ 0 h 0"/>
                <a:gd name="connsiteX5" fmla="*/ 2 w 0"/>
                <a:gd name="connsiteY5" fmla="*/ 3717 h 0"/>
                <a:gd name="connsiteX6" fmla="*/ 1012 w 0"/>
                <a:gd name="connsiteY6" fmla="*/ 6758 h 0"/>
                <a:gd name="connsiteX7" fmla="*/ 5892 w 0"/>
                <a:gd name="connsiteY7" fmla="*/ 87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5892" y="8785"/>
                  </a:moveTo>
                  <a:cubicBezTo>
                    <a:pt x="7996" y="8886"/>
                    <a:pt x="9830" y="7349"/>
                    <a:pt x="10099" y="5237"/>
                  </a:cubicBezTo>
                  <a:cubicBezTo>
                    <a:pt x="10200" y="4798"/>
                    <a:pt x="10200" y="4325"/>
                    <a:pt x="10099" y="3886"/>
                  </a:cubicBezTo>
                  <a:cubicBezTo>
                    <a:pt x="8955" y="2078"/>
                    <a:pt x="7238" y="710"/>
                    <a:pt x="5219" y="0"/>
                  </a:cubicBezTo>
                  <a:lnTo>
                    <a:pt x="3536" y="0"/>
                  </a:lnTo>
                  <a:cubicBezTo>
                    <a:pt x="507" y="0"/>
                    <a:pt x="171" y="2027"/>
                    <a:pt x="2" y="3717"/>
                  </a:cubicBezTo>
                  <a:cubicBezTo>
                    <a:pt x="-32" y="4815"/>
                    <a:pt x="339" y="5896"/>
                    <a:pt x="1012" y="6758"/>
                  </a:cubicBezTo>
                  <a:cubicBezTo>
                    <a:pt x="2240" y="8143"/>
                    <a:pt x="4041" y="8886"/>
                    <a:pt x="5892" y="878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A6DB84-D4C8-444E-B6E1-4280EF5557E2}"/>
                </a:ext>
              </a:extLst>
            </p:cNvPr>
            <p:cNvSpPr/>
            <p:nvPr/>
          </p:nvSpPr>
          <p:spPr>
            <a:xfrm>
              <a:off x="4675295" y="4642001"/>
              <a:ext cx="16828" cy="16894"/>
            </a:xfrm>
            <a:custGeom>
              <a:avLst/>
              <a:gdLst>
                <a:gd name="connsiteX0" fmla="*/ 63 w 0"/>
                <a:gd name="connsiteY0" fmla="*/ 0 h 0"/>
                <a:gd name="connsiteX1" fmla="*/ 63 w 0"/>
                <a:gd name="connsiteY1" fmla="*/ 1352 h 0"/>
                <a:gd name="connsiteX2" fmla="*/ 5448 w 0"/>
                <a:gd name="connsiteY2" fmla="*/ 5406 h 0"/>
                <a:gd name="connsiteX3" fmla="*/ 5448 w 0"/>
                <a:gd name="connsiteY3" fmla="*/ 3041 h 0"/>
                <a:gd name="connsiteX4" fmla="*/ 6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63" y="0"/>
                  </a:moveTo>
                  <a:cubicBezTo>
                    <a:pt x="-21" y="439"/>
                    <a:pt x="-21" y="912"/>
                    <a:pt x="63" y="1352"/>
                  </a:cubicBezTo>
                  <a:cubicBezTo>
                    <a:pt x="1190" y="3430"/>
                    <a:pt x="3143" y="4899"/>
                    <a:pt x="5448" y="5406"/>
                  </a:cubicBezTo>
                  <a:cubicBezTo>
                    <a:pt x="5616" y="4629"/>
                    <a:pt x="5616" y="3818"/>
                    <a:pt x="5448" y="3041"/>
                  </a:cubicBezTo>
                  <a:cubicBezTo>
                    <a:pt x="4203" y="1267"/>
                    <a:pt x="2217" y="152"/>
                    <a:pt x="6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D865A5E-C09E-450E-98A4-881D699E1385}"/>
                </a:ext>
              </a:extLst>
            </p:cNvPr>
            <p:cNvSpPr/>
            <p:nvPr/>
          </p:nvSpPr>
          <p:spPr>
            <a:xfrm>
              <a:off x="3403473" y="3744430"/>
              <a:ext cx="16828" cy="16894"/>
            </a:xfrm>
            <a:custGeom>
              <a:avLst/>
              <a:gdLst>
                <a:gd name="connsiteX0" fmla="*/ 4544 w 0"/>
                <a:gd name="connsiteY0" fmla="*/ 3886 h 0"/>
                <a:gd name="connsiteX1" fmla="*/ 5385 w 0"/>
                <a:gd name="connsiteY1" fmla="*/ 1014 h 0"/>
                <a:gd name="connsiteX2" fmla="*/ 3702 w 0"/>
                <a:gd name="connsiteY2" fmla="*/ 0 h 0"/>
                <a:gd name="connsiteX3" fmla="*/ 3702 w 0"/>
                <a:gd name="connsiteY3" fmla="*/ 0 h 0"/>
                <a:gd name="connsiteX4" fmla="*/ 1346 w 0"/>
                <a:gd name="connsiteY4" fmla="*/ 2534 h 0"/>
                <a:gd name="connsiteX5" fmla="*/ 1346 w 0"/>
                <a:gd name="connsiteY5" fmla="*/ 3717 h 0"/>
                <a:gd name="connsiteX6" fmla="*/ 0 w 0"/>
                <a:gd name="connsiteY6" fmla="*/ 5744 h 0"/>
                <a:gd name="connsiteX7" fmla="*/ 0 w 0"/>
                <a:gd name="connsiteY7" fmla="*/ 5744 h 0"/>
                <a:gd name="connsiteX8" fmla="*/ 4544 w 0"/>
                <a:gd name="connsiteY8" fmla="*/ 38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544" y="3886"/>
                  </a:moveTo>
                  <a:cubicBezTo>
                    <a:pt x="5149" y="3058"/>
                    <a:pt x="5452" y="2044"/>
                    <a:pt x="5385" y="1014"/>
                  </a:cubicBezTo>
                  <a:cubicBezTo>
                    <a:pt x="5385" y="1014"/>
                    <a:pt x="4544" y="1014"/>
                    <a:pt x="3702" y="0"/>
                  </a:cubicBezTo>
                  <a:lnTo>
                    <a:pt x="3702" y="0"/>
                  </a:lnTo>
                  <a:lnTo>
                    <a:pt x="1346" y="2534"/>
                  </a:lnTo>
                  <a:lnTo>
                    <a:pt x="1346" y="3717"/>
                  </a:lnTo>
                  <a:cubicBezTo>
                    <a:pt x="993" y="4460"/>
                    <a:pt x="539" y="5136"/>
                    <a:pt x="0" y="5744"/>
                  </a:cubicBezTo>
                  <a:lnTo>
                    <a:pt x="0" y="5744"/>
                  </a:lnTo>
                  <a:cubicBezTo>
                    <a:pt x="337" y="7771"/>
                    <a:pt x="3702" y="5068"/>
                    <a:pt x="4544" y="38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E32709D-BD37-440B-9B34-C424C87375D0}"/>
                </a:ext>
              </a:extLst>
            </p:cNvPr>
            <p:cNvSpPr/>
            <p:nvPr/>
          </p:nvSpPr>
          <p:spPr>
            <a:xfrm>
              <a:off x="3388782" y="3745613"/>
              <a:ext cx="16828" cy="16894"/>
            </a:xfrm>
            <a:custGeom>
              <a:avLst/>
              <a:gdLst>
                <a:gd name="connsiteX0" fmla="*/ 2743 w 0"/>
                <a:gd name="connsiteY0" fmla="*/ 6589 h 0"/>
                <a:gd name="connsiteX1" fmla="*/ 4762 w 0"/>
                <a:gd name="connsiteY1" fmla="*/ 1858 h 0"/>
                <a:gd name="connsiteX2" fmla="*/ 1901 w 0"/>
                <a:gd name="connsiteY2" fmla="*/ 0 h 0"/>
                <a:gd name="connsiteX3" fmla="*/ 1901 w 0"/>
                <a:gd name="connsiteY3" fmla="*/ 0 h 0"/>
                <a:gd name="connsiteX4" fmla="*/ 50 w 0"/>
                <a:gd name="connsiteY4" fmla="*/ 2365 h 0"/>
                <a:gd name="connsiteX5" fmla="*/ 1397 w 0"/>
                <a:gd name="connsiteY5" fmla="*/ 6251 h 0"/>
                <a:gd name="connsiteX6" fmla="*/ 2743 w 0"/>
                <a:gd name="connsiteY6" fmla="*/ 65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743" y="6589"/>
                  </a:moveTo>
                  <a:cubicBezTo>
                    <a:pt x="3803" y="5220"/>
                    <a:pt x="4510" y="3581"/>
                    <a:pt x="4762" y="1858"/>
                  </a:cubicBezTo>
                  <a:cubicBezTo>
                    <a:pt x="4762" y="1014"/>
                    <a:pt x="4762" y="338"/>
                    <a:pt x="1901" y="0"/>
                  </a:cubicBezTo>
                  <a:lnTo>
                    <a:pt x="1901" y="0"/>
                  </a:lnTo>
                  <a:cubicBezTo>
                    <a:pt x="858" y="338"/>
                    <a:pt x="134" y="1267"/>
                    <a:pt x="50" y="2365"/>
                  </a:cubicBezTo>
                  <a:cubicBezTo>
                    <a:pt x="-169" y="3801"/>
                    <a:pt x="336" y="5254"/>
                    <a:pt x="1397" y="6251"/>
                  </a:cubicBezTo>
                  <a:cubicBezTo>
                    <a:pt x="1683" y="6707"/>
                    <a:pt x="2272" y="6859"/>
                    <a:pt x="2743" y="65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519B4F8-C2D9-4781-96F7-56B2F3DA8CAD}"/>
                </a:ext>
              </a:extLst>
            </p:cNvPr>
            <p:cNvSpPr/>
            <p:nvPr/>
          </p:nvSpPr>
          <p:spPr>
            <a:xfrm>
              <a:off x="3498951" y="3673307"/>
              <a:ext cx="16828" cy="16894"/>
            </a:xfrm>
            <a:custGeom>
              <a:avLst/>
              <a:gdLst>
                <a:gd name="connsiteX0" fmla="*/ 2799 w 16828"/>
                <a:gd name="connsiteY0" fmla="*/ 6926 h 0"/>
                <a:gd name="connsiteX1" fmla="*/ 4313 w 16828"/>
                <a:gd name="connsiteY1" fmla="*/ 6926 h 0"/>
                <a:gd name="connsiteX2" fmla="*/ 7847 w 16828"/>
                <a:gd name="connsiteY2" fmla="*/ 9123 h 0"/>
                <a:gd name="connsiteX3" fmla="*/ 9530 w 16828"/>
                <a:gd name="connsiteY3" fmla="*/ 10136 h 0"/>
                <a:gd name="connsiteX4" fmla="*/ 12054 w 16828"/>
                <a:gd name="connsiteY4" fmla="*/ 11657 h 0"/>
                <a:gd name="connsiteX5" fmla="*/ 17271 w 16828"/>
                <a:gd name="connsiteY5" fmla="*/ 14867 h 0"/>
                <a:gd name="connsiteX6" fmla="*/ 22824 w 16828"/>
                <a:gd name="connsiteY6" fmla="*/ 14867 h 0"/>
                <a:gd name="connsiteX7" fmla="*/ 24002 w 16828"/>
                <a:gd name="connsiteY7" fmla="*/ 14867 h 0"/>
                <a:gd name="connsiteX8" fmla="*/ 27873 w 16828"/>
                <a:gd name="connsiteY8" fmla="*/ 14867 h 0"/>
                <a:gd name="connsiteX9" fmla="*/ 24507 w 16828"/>
                <a:gd name="connsiteY9" fmla="*/ 12670 h 0"/>
                <a:gd name="connsiteX10" fmla="*/ 21815 w 16828"/>
                <a:gd name="connsiteY10" fmla="*/ 10981 h 0"/>
                <a:gd name="connsiteX11" fmla="*/ 18112 w 16828"/>
                <a:gd name="connsiteY11" fmla="*/ 9123 h 0"/>
                <a:gd name="connsiteX12" fmla="*/ 11549 w 16828"/>
                <a:gd name="connsiteY12" fmla="*/ 5406 h 0"/>
                <a:gd name="connsiteX13" fmla="*/ 3304 w 16828"/>
                <a:gd name="connsiteY13" fmla="*/ 0 h 0"/>
                <a:gd name="connsiteX14" fmla="*/ 2126 w 16828"/>
                <a:gd name="connsiteY14" fmla="*/ 0 h 0"/>
                <a:gd name="connsiteX15" fmla="*/ 948 w 16828"/>
                <a:gd name="connsiteY15" fmla="*/ 0 h 0"/>
                <a:gd name="connsiteX16" fmla="*/ 948 w 16828"/>
                <a:gd name="connsiteY16" fmla="*/ 0 h 0"/>
                <a:gd name="connsiteX17" fmla="*/ 948 w 16828"/>
                <a:gd name="connsiteY17" fmla="*/ 6082 h 0"/>
                <a:gd name="connsiteX18" fmla="*/ 2799 w 16828"/>
                <a:gd name="connsiteY18" fmla="*/ 69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28">
                  <a:moveTo>
                    <a:pt x="2799" y="6926"/>
                  </a:moveTo>
                  <a:lnTo>
                    <a:pt x="4313" y="6926"/>
                  </a:lnTo>
                  <a:lnTo>
                    <a:pt x="7847" y="9123"/>
                  </a:lnTo>
                  <a:lnTo>
                    <a:pt x="9530" y="10136"/>
                  </a:lnTo>
                  <a:lnTo>
                    <a:pt x="12054" y="11657"/>
                  </a:lnTo>
                  <a:lnTo>
                    <a:pt x="17271" y="14867"/>
                  </a:lnTo>
                  <a:cubicBezTo>
                    <a:pt x="19088" y="15373"/>
                    <a:pt x="21007" y="15373"/>
                    <a:pt x="22824" y="14867"/>
                  </a:cubicBezTo>
                  <a:lnTo>
                    <a:pt x="24002" y="14867"/>
                  </a:lnTo>
                  <a:lnTo>
                    <a:pt x="27873" y="14867"/>
                  </a:lnTo>
                  <a:cubicBezTo>
                    <a:pt x="26661" y="14292"/>
                    <a:pt x="25517" y="13549"/>
                    <a:pt x="24507" y="12670"/>
                  </a:cubicBezTo>
                  <a:lnTo>
                    <a:pt x="21815" y="10981"/>
                  </a:lnTo>
                  <a:lnTo>
                    <a:pt x="18112" y="9123"/>
                  </a:lnTo>
                  <a:cubicBezTo>
                    <a:pt x="15773" y="8177"/>
                    <a:pt x="13569" y="6926"/>
                    <a:pt x="11549" y="5406"/>
                  </a:cubicBezTo>
                  <a:cubicBezTo>
                    <a:pt x="8958" y="3362"/>
                    <a:pt x="6198" y="1554"/>
                    <a:pt x="3304" y="0"/>
                  </a:cubicBezTo>
                  <a:lnTo>
                    <a:pt x="2126" y="0"/>
                  </a:lnTo>
                  <a:lnTo>
                    <a:pt x="948" y="0"/>
                  </a:lnTo>
                  <a:lnTo>
                    <a:pt x="948" y="0"/>
                  </a:lnTo>
                  <a:cubicBezTo>
                    <a:pt x="-230" y="2872"/>
                    <a:pt x="-399" y="5237"/>
                    <a:pt x="948" y="6082"/>
                  </a:cubicBezTo>
                  <a:cubicBezTo>
                    <a:pt x="1503" y="6487"/>
                    <a:pt x="2142" y="6758"/>
                    <a:pt x="2799" y="69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3A572D9-16C4-476D-96C3-5BD99427B05B}"/>
                </a:ext>
              </a:extLst>
            </p:cNvPr>
            <p:cNvSpPr/>
            <p:nvPr/>
          </p:nvSpPr>
          <p:spPr>
            <a:xfrm>
              <a:off x="3341694" y="3966585"/>
              <a:ext cx="16828" cy="16894"/>
            </a:xfrm>
            <a:custGeom>
              <a:avLst/>
              <a:gdLst>
                <a:gd name="connsiteX0" fmla="*/ 523 w 0"/>
                <a:gd name="connsiteY0" fmla="*/ 0 h 0"/>
                <a:gd name="connsiteX1" fmla="*/ 523 w 0"/>
                <a:gd name="connsiteY1" fmla="*/ 3379 h 0"/>
                <a:gd name="connsiteX2" fmla="*/ 523 w 0"/>
                <a:gd name="connsiteY2" fmla="*/ 8954 h 0"/>
                <a:gd name="connsiteX3" fmla="*/ 5235 w 0"/>
                <a:gd name="connsiteY3" fmla="*/ 13515 h 0"/>
                <a:gd name="connsiteX4" fmla="*/ 3283 w 0"/>
                <a:gd name="connsiteY4" fmla="*/ 997 h 0"/>
                <a:gd name="connsiteX5" fmla="*/ 1533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23" y="0"/>
                  </a:moveTo>
                  <a:cubicBezTo>
                    <a:pt x="608" y="1132"/>
                    <a:pt x="608" y="2247"/>
                    <a:pt x="523" y="3379"/>
                  </a:cubicBezTo>
                  <a:cubicBezTo>
                    <a:pt x="523" y="6082"/>
                    <a:pt x="-654" y="7771"/>
                    <a:pt x="523" y="8954"/>
                  </a:cubicBezTo>
                  <a:cubicBezTo>
                    <a:pt x="1836" y="10728"/>
                    <a:pt x="3435" y="12265"/>
                    <a:pt x="5235" y="13515"/>
                  </a:cubicBezTo>
                  <a:cubicBezTo>
                    <a:pt x="8147" y="9528"/>
                    <a:pt x="7272" y="3919"/>
                    <a:pt x="3283" y="997"/>
                  </a:cubicBezTo>
                  <a:cubicBezTo>
                    <a:pt x="2745" y="608"/>
                    <a:pt x="2156" y="270"/>
                    <a:pt x="153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9333ABB-206D-45A6-A005-6A7840979176}"/>
                </a:ext>
              </a:extLst>
            </p:cNvPr>
            <p:cNvSpPr/>
            <p:nvPr/>
          </p:nvSpPr>
          <p:spPr>
            <a:xfrm>
              <a:off x="3418955" y="3742910"/>
              <a:ext cx="16828" cy="16894"/>
            </a:xfrm>
            <a:custGeom>
              <a:avLst/>
              <a:gdLst>
                <a:gd name="connsiteX0" fmla="*/ 7068 w 0"/>
                <a:gd name="connsiteY0" fmla="*/ 1521 h 0"/>
                <a:gd name="connsiteX1" fmla="*/ 9424 w 0"/>
                <a:gd name="connsiteY1" fmla="*/ 0 h 0"/>
                <a:gd name="connsiteX2" fmla="*/ 7404 w 0"/>
                <a:gd name="connsiteY2" fmla="*/ 0 h 0"/>
                <a:gd name="connsiteX3" fmla="*/ 4375 w 0"/>
                <a:gd name="connsiteY3" fmla="*/ 0 h 0"/>
                <a:gd name="connsiteX4" fmla="*/ 2692 w 0"/>
                <a:gd name="connsiteY4" fmla="*/ 0 h 0"/>
                <a:gd name="connsiteX5" fmla="*/ 2692 w 0"/>
                <a:gd name="connsiteY5" fmla="*/ 0 h 0"/>
                <a:gd name="connsiteX6" fmla="*/ 0 w 0"/>
                <a:gd name="connsiteY6" fmla="*/ 3210 h 0"/>
                <a:gd name="connsiteX7" fmla="*/ 1178 w 0"/>
                <a:gd name="connsiteY7" fmla="*/ 4392 h 0"/>
                <a:gd name="connsiteX8" fmla="*/ 7068 w 0"/>
                <a:gd name="connsiteY8" fmla="*/ 152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7068" y="1521"/>
                  </a:moveTo>
                  <a:lnTo>
                    <a:pt x="9424" y="0"/>
                  </a:lnTo>
                  <a:lnTo>
                    <a:pt x="7404" y="0"/>
                  </a:lnTo>
                  <a:lnTo>
                    <a:pt x="4375" y="0"/>
                  </a:lnTo>
                  <a:lnTo>
                    <a:pt x="2692" y="0"/>
                  </a:lnTo>
                  <a:cubicBezTo>
                    <a:pt x="2692" y="0"/>
                    <a:pt x="2692" y="0"/>
                    <a:pt x="2692" y="0"/>
                  </a:cubicBezTo>
                  <a:cubicBezTo>
                    <a:pt x="1228" y="405"/>
                    <a:pt x="151" y="1689"/>
                    <a:pt x="0" y="3210"/>
                  </a:cubicBezTo>
                  <a:cubicBezTo>
                    <a:pt x="0" y="3210"/>
                    <a:pt x="0" y="3210"/>
                    <a:pt x="1178" y="4392"/>
                  </a:cubicBezTo>
                  <a:cubicBezTo>
                    <a:pt x="2356" y="5575"/>
                    <a:pt x="4712" y="3041"/>
                    <a:pt x="7068" y="152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0B9324-0CF8-49C1-8034-E4ADC57F718B}"/>
                </a:ext>
              </a:extLst>
            </p:cNvPr>
            <p:cNvSpPr/>
            <p:nvPr/>
          </p:nvSpPr>
          <p:spPr>
            <a:xfrm>
              <a:off x="4963072" y="2222755"/>
              <a:ext cx="16828" cy="16894"/>
            </a:xfrm>
            <a:custGeom>
              <a:avLst/>
              <a:gdLst>
                <a:gd name="connsiteX0" fmla="*/ 50 w 0"/>
                <a:gd name="connsiteY0" fmla="*/ 722 h 0"/>
                <a:gd name="connsiteX1" fmla="*/ 50 w 0"/>
                <a:gd name="connsiteY1" fmla="*/ 722 h 0"/>
                <a:gd name="connsiteX2" fmla="*/ 50 w 0"/>
                <a:gd name="connsiteY2" fmla="*/ 2581 h 0"/>
                <a:gd name="connsiteX3" fmla="*/ 3248 w 0"/>
                <a:gd name="connsiteY3" fmla="*/ 8494 h 0"/>
                <a:gd name="connsiteX4" fmla="*/ 6445 w 0"/>
                <a:gd name="connsiteY4" fmla="*/ 7311 h 0"/>
                <a:gd name="connsiteX5" fmla="*/ 7623 w 0"/>
                <a:gd name="connsiteY5" fmla="*/ 4101 h 0"/>
                <a:gd name="connsiteX6" fmla="*/ 7623 w 0"/>
                <a:gd name="connsiteY6" fmla="*/ 891 h 0"/>
                <a:gd name="connsiteX7" fmla="*/ 1565 w 0"/>
                <a:gd name="connsiteY7" fmla="*/ 89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50" y="722"/>
                  </a:moveTo>
                  <a:lnTo>
                    <a:pt x="50" y="722"/>
                  </a:lnTo>
                  <a:cubicBezTo>
                    <a:pt x="-17" y="1341"/>
                    <a:pt x="-17" y="1964"/>
                    <a:pt x="50" y="2581"/>
                  </a:cubicBezTo>
                  <a:cubicBezTo>
                    <a:pt x="50" y="5115"/>
                    <a:pt x="1902" y="7987"/>
                    <a:pt x="3248" y="8494"/>
                  </a:cubicBezTo>
                  <a:cubicBezTo>
                    <a:pt x="4594" y="9000"/>
                    <a:pt x="5099" y="8494"/>
                    <a:pt x="6445" y="7311"/>
                  </a:cubicBezTo>
                  <a:cubicBezTo>
                    <a:pt x="7152" y="6385"/>
                    <a:pt x="7573" y="5267"/>
                    <a:pt x="7623" y="4101"/>
                  </a:cubicBezTo>
                  <a:cubicBezTo>
                    <a:pt x="8010" y="3067"/>
                    <a:pt x="8010" y="1925"/>
                    <a:pt x="7623" y="891"/>
                  </a:cubicBezTo>
                  <a:cubicBezTo>
                    <a:pt x="6613" y="-460"/>
                    <a:pt x="3753" y="-122"/>
                    <a:pt x="1565" y="89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53611D-CE5A-43DD-98D9-D946A6134723}"/>
                </a:ext>
              </a:extLst>
            </p:cNvPr>
            <p:cNvSpPr/>
            <p:nvPr/>
          </p:nvSpPr>
          <p:spPr>
            <a:xfrm>
              <a:off x="5068498" y="3633945"/>
              <a:ext cx="16828" cy="16894"/>
            </a:xfrm>
            <a:custGeom>
              <a:avLst/>
              <a:gdLst>
                <a:gd name="connsiteX0" fmla="*/ 139 w 0"/>
                <a:gd name="connsiteY0" fmla="*/ 0 h 0"/>
                <a:gd name="connsiteX1" fmla="*/ 139 w 0"/>
                <a:gd name="connsiteY1" fmla="*/ 1014 h 0"/>
                <a:gd name="connsiteX2" fmla="*/ 139 w 0"/>
                <a:gd name="connsiteY2" fmla="*/ 2365 h 0"/>
                <a:gd name="connsiteX3" fmla="*/ 139 w 0"/>
                <a:gd name="connsiteY3" fmla="*/ 4561 h 0"/>
                <a:gd name="connsiteX4" fmla="*/ 1822 w 0"/>
                <a:gd name="connsiteY4" fmla="*/ 4561 h 0"/>
                <a:gd name="connsiteX5" fmla="*/ 5187 w 0"/>
                <a:gd name="connsiteY5" fmla="*/ 3210 h 0"/>
                <a:gd name="connsiteX6" fmla="*/ 4177 w 0"/>
                <a:gd name="connsiteY6" fmla="*/ 169 h 0"/>
                <a:gd name="connsiteX7" fmla="*/ 139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39" y="0"/>
                  </a:moveTo>
                  <a:cubicBezTo>
                    <a:pt x="-13" y="321"/>
                    <a:pt x="-13" y="693"/>
                    <a:pt x="139" y="1014"/>
                  </a:cubicBezTo>
                  <a:cubicBezTo>
                    <a:pt x="307" y="1453"/>
                    <a:pt x="307" y="1926"/>
                    <a:pt x="139" y="2365"/>
                  </a:cubicBezTo>
                  <a:cubicBezTo>
                    <a:pt x="-46" y="3092"/>
                    <a:pt x="-46" y="3835"/>
                    <a:pt x="139" y="4561"/>
                  </a:cubicBezTo>
                  <a:cubicBezTo>
                    <a:pt x="139" y="4561"/>
                    <a:pt x="1317" y="4561"/>
                    <a:pt x="1822" y="4561"/>
                  </a:cubicBezTo>
                  <a:cubicBezTo>
                    <a:pt x="2326" y="4561"/>
                    <a:pt x="4851" y="4561"/>
                    <a:pt x="5187" y="3210"/>
                  </a:cubicBezTo>
                  <a:cubicBezTo>
                    <a:pt x="5457" y="2078"/>
                    <a:pt x="5070" y="912"/>
                    <a:pt x="4177" y="169"/>
                  </a:cubicBezTo>
                  <a:cubicBezTo>
                    <a:pt x="2663" y="0"/>
                    <a:pt x="980" y="0"/>
                    <a:pt x="13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7EACC0-8074-4187-8CC8-B78628B9A381}"/>
                </a:ext>
              </a:extLst>
            </p:cNvPr>
            <p:cNvSpPr/>
            <p:nvPr/>
          </p:nvSpPr>
          <p:spPr>
            <a:xfrm>
              <a:off x="4890256" y="2432454"/>
              <a:ext cx="269253" cy="84469"/>
            </a:xfrm>
            <a:custGeom>
              <a:avLst/>
              <a:gdLst>
                <a:gd name="connsiteX0" fmla="*/ 175183 w 269253"/>
                <a:gd name="connsiteY0" fmla="*/ 88355 h 84469"/>
                <a:gd name="connsiteX1" fmla="*/ 180063 w 269253"/>
                <a:gd name="connsiteY1" fmla="*/ 84469 h 84469"/>
                <a:gd name="connsiteX2" fmla="*/ 193358 w 269253"/>
                <a:gd name="connsiteY2" fmla="*/ 82273 h 84469"/>
                <a:gd name="connsiteX3" fmla="*/ 198911 w 269253"/>
                <a:gd name="connsiteY3" fmla="*/ 82273 h 84469"/>
                <a:gd name="connsiteX4" fmla="*/ 206315 w 269253"/>
                <a:gd name="connsiteY4" fmla="*/ 79401 h 84469"/>
                <a:gd name="connsiteX5" fmla="*/ 210691 w 269253"/>
                <a:gd name="connsiteY5" fmla="*/ 77036 h 84469"/>
                <a:gd name="connsiteX6" fmla="*/ 215066 w 269253"/>
                <a:gd name="connsiteY6" fmla="*/ 75516 h 84469"/>
                <a:gd name="connsiteX7" fmla="*/ 222807 w 269253"/>
                <a:gd name="connsiteY7" fmla="*/ 71968 h 84469"/>
                <a:gd name="connsiteX8" fmla="*/ 235597 w 269253"/>
                <a:gd name="connsiteY8" fmla="*/ 66393 h 84469"/>
                <a:gd name="connsiteX9" fmla="*/ 240813 w 269253"/>
                <a:gd name="connsiteY9" fmla="*/ 66393 h 84469"/>
                <a:gd name="connsiteX10" fmla="*/ 246367 w 269253"/>
                <a:gd name="connsiteY10" fmla="*/ 66393 h 84469"/>
                <a:gd name="connsiteX11" fmla="*/ 251247 w 269253"/>
                <a:gd name="connsiteY11" fmla="*/ 57946 h 84469"/>
                <a:gd name="connsiteX12" fmla="*/ 251247 w 269253"/>
                <a:gd name="connsiteY12" fmla="*/ 54398 h 84469"/>
                <a:gd name="connsiteX13" fmla="*/ 252425 w 269253"/>
                <a:gd name="connsiteY13" fmla="*/ 49668 h 84469"/>
                <a:gd name="connsiteX14" fmla="*/ 253940 w 269253"/>
                <a:gd name="connsiteY14" fmla="*/ 48485 h 84469"/>
                <a:gd name="connsiteX15" fmla="*/ 257474 w 269253"/>
                <a:gd name="connsiteY15" fmla="*/ 48485 h 84469"/>
                <a:gd name="connsiteX16" fmla="*/ 265383 w 269253"/>
                <a:gd name="connsiteY16" fmla="*/ 49330 h 84469"/>
                <a:gd name="connsiteX17" fmla="*/ 273292 w 269253"/>
                <a:gd name="connsiteY17" fmla="*/ 46458 h 84469"/>
                <a:gd name="connsiteX18" fmla="*/ 273292 w 269253"/>
                <a:gd name="connsiteY18" fmla="*/ 45613 h 84469"/>
                <a:gd name="connsiteX19" fmla="*/ 271946 w 269253"/>
                <a:gd name="connsiteY19" fmla="*/ 45613 h 84469"/>
                <a:gd name="connsiteX20" fmla="*/ 270768 w 269253"/>
                <a:gd name="connsiteY20" fmla="*/ 45613 h 84469"/>
                <a:gd name="connsiteX21" fmla="*/ 269253 w 269253"/>
                <a:gd name="connsiteY21" fmla="*/ 45613 h 84469"/>
                <a:gd name="connsiteX22" fmla="*/ 266729 w 269253"/>
                <a:gd name="connsiteY22" fmla="*/ 43586 h 84469"/>
                <a:gd name="connsiteX23" fmla="*/ 268075 w 269253"/>
                <a:gd name="connsiteY23" fmla="*/ 40038 h 84469"/>
                <a:gd name="connsiteX24" fmla="*/ 268075 w 269253"/>
                <a:gd name="connsiteY24" fmla="*/ 40038 h 84469"/>
                <a:gd name="connsiteX25" fmla="*/ 269590 w 269253"/>
                <a:gd name="connsiteY25" fmla="*/ 38011 h 84469"/>
                <a:gd name="connsiteX26" fmla="*/ 270936 w 269253"/>
                <a:gd name="connsiteY26" fmla="*/ 32267 h 84469"/>
                <a:gd name="connsiteX27" fmla="*/ 267402 w 269253"/>
                <a:gd name="connsiteY27" fmla="*/ 25341 h 84469"/>
                <a:gd name="connsiteX28" fmla="*/ 265046 w 269253"/>
                <a:gd name="connsiteY28" fmla="*/ 20948 h 84469"/>
                <a:gd name="connsiteX29" fmla="*/ 264037 w 269253"/>
                <a:gd name="connsiteY29" fmla="*/ 19090 h 84469"/>
                <a:gd name="connsiteX30" fmla="*/ 252425 w 269253"/>
                <a:gd name="connsiteY30" fmla="*/ 5406 h 84469"/>
                <a:gd name="connsiteX31" fmla="*/ 233746 w 269253"/>
                <a:gd name="connsiteY31" fmla="*/ 12670 h 84469"/>
                <a:gd name="connsiteX32" fmla="*/ 227519 w 269253"/>
                <a:gd name="connsiteY32" fmla="*/ 16725 h 84469"/>
                <a:gd name="connsiteX33" fmla="*/ 226341 w 269253"/>
                <a:gd name="connsiteY33" fmla="*/ 16725 h 84469"/>
                <a:gd name="connsiteX34" fmla="*/ 225500 w 269253"/>
                <a:gd name="connsiteY34" fmla="*/ 15711 h 84469"/>
                <a:gd name="connsiteX35" fmla="*/ 213215 w 269253"/>
                <a:gd name="connsiteY35" fmla="*/ 6758 h 84469"/>
                <a:gd name="connsiteX36" fmla="*/ 211532 w 269253"/>
                <a:gd name="connsiteY36" fmla="*/ 3717 h 84469"/>
                <a:gd name="connsiteX37" fmla="*/ 214561 w 269253"/>
                <a:gd name="connsiteY37" fmla="*/ 2027 h 84469"/>
                <a:gd name="connsiteX38" fmla="*/ 214561 w 269253"/>
                <a:gd name="connsiteY38" fmla="*/ 2027 h 84469"/>
                <a:gd name="connsiteX39" fmla="*/ 205306 w 269253"/>
                <a:gd name="connsiteY39" fmla="*/ 0 h 84469"/>
                <a:gd name="connsiteX40" fmla="*/ 189655 w 269253"/>
                <a:gd name="connsiteY40" fmla="*/ 1689 h 84469"/>
                <a:gd name="connsiteX41" fmla="*/ 186626 w 269253"/>
                <a:gd name="connsiteY41" fmla="*/ 13177 h 84469"/>
                <a:gd name="connsiteX42" fmla="*/ 186626 w 269253"/>
                <a:gd name="connsiteY42" fmla="*/ 14191 h 84469"/>
                <a:gd name="connsiteX43" fmla="*/ 178549 w 269253"/>
                <a:gd name="connsiteY43" fmla="*/ 20442 h 84469"/>
                <a:gd name="connsiteX44" fmla="*/ 177034 w 269253"/>
                <a:gd name="connsiteY44" fmla="*/ 20442 h 84469"/>
                <a:gd name="connsiteX45" fmla="*/ 161047 w 269253"/>
                <a:gd name="connsiteY45" fmla="*/ 14360 h 84469"/>
                <a:gd name="connsiteX46" fmla="*/ 161047 w 269253"/>
                <a:gd name="connsiteY46" fmla="*/ 23482 h 84469"/>
                <a:gd name="connsiteX47" fmla="*/ 160037 w 269253"/>
                <a:gd name="connsiteY47" fmla="*/ 23482 h 84469"/>
                <a:gd name="connsiteX48" fmla="*/ 158860 w 269253"/>
                <a:gd name="connsiteY48" fmla="*/ 23482 h 84469"/>
                <a:gd name="connsiteX49" fmla="*/ 153306 w 269253"/>
                <a:gd name="connsiteY49" fmla="*/ 16725 h 84469"/>
                <a:gd name="connsiteX50" fmla="*/ 148258 w 269253"/>
                <a:gd name="connsiteY50" fmla="*/ 10643 h 84469"/>
                <a:gd name="connsiteX51" fmla="*/ 139675 w 269253"/>
                <a:gd name="connsiteY51" fmla="*/ 7940 h 84469"/>
                <a:gd name="connsiteX52" fmla="*/ 135973 w 269253"/>
                <a:gd name="connsiteY52" fmla="*/ 7940 h 84469"/>
                <a:gd name="connsiteX53" fmla="*/ 129915 w 269253"/>
                <a:gd name="connsiteY53" fmla="*/ 11995 h 84469"/>
                <a:gd name="connsiteX54" fmla="*/ 128400 w 269253"/>
                <a:gd name="connsiteY54" fmla="*/ 15542 h 84469"/>
                <a:gd name="connsiteX55" fmla="*/ 128400 w 269253"/>
                <a:gd name="connsiteY55" fmla="*/ 16556 h 84469"/>
                <a:gd name="connsiteX56" fmla="*/ 125371 w 269253"/>
                <a:gd name="connsiteY56" fmla="*/ 21624 h 84469"/>
                <a:gd name="connsiteX57" fmla="*/ 123520 w 269253"/>
                <a:gd name="connsiteY57" fmla="*/ 21624 h 84469"/>
                <a:gd name="connsiteX58" fmla="*/ 118976 w 269253"/>
                <a:gd name="connsiteY58" fmla="*/ 18245 h 84469"/>
                <a:gd name="connsiteX59" fmla="*/ 117630 w 269253"/>
                <a:gd name="connsiteY59" fmla="*/ 16556 h 84469"/>
                <a:gd name="connsiteX60" fmla="*/ 113423 w 269253"/>
                <a:gd name="connsiteY60" fmla="*/ 14698 h 84469"/>
                <a:gd name="connsiteX61" fmla="*/ 111740 w 269253"/>
                <a:gd name="connsiteY61" fmla="*/ 14698 h 84469"/>
                <a:gd name="connsiteX62" fmla="*/ 108543 w 269253"/>
                <a:gd name="connsiteY62" fmla="*/ 13177 h 84469"/>
                <a:gd name="connsiteX63" fmla="*/ 105177 w 269253"/>
                <a:gd name="connsiteY63" fmla="*/ 11657 h 84469"/>
                <a:gd name="connsiteX64" fmla="*/ 106355 w 269253"/>
                <a:gd name="connsiteY64" fmla="*/ 16894 h 84469"/>
                <a:gd name="connsiteX65" fmla="*/ 104672 w 269253"/>
                <a:gd name="connsiteY65" fmla="*/ 30409 h 84469"/>
                <a:gd name="connsiteX66" fmla="*/ 93229 w 269253"/>
                <a:gd name="connsiteY66" fmla="*/ 30409 h 84469"/>
                <a:gd name="connsiteX67" fmla="*/ 88349 w 269253"/>
                <a:gd name="connsiteY67" fmla="*/ 30409 h 84469"/>
                <a:gd name="connsiteX68" fmla="*/ 88349 w 269253"/>
                <a:gd name="connsiteY68" fmla="*/ 34801 h 84469"/>
                <a:gd name="connsiteX69" fmla="*/ 87171 w 269253"/>
                <a:gd name="connsiteY69" fmla="*/ 41052 h 84469"/>
                <a:gd name="connsiteX70" fmla="*/ 86161 w 269253"/>
                <a:gd name="connsiteY70" fmla="*/ 41052 h 84469"/>
                <a:gd name="connsiteX71" fmla="*/ 84983 w 269253"/>
                <a:gd name="connsiteY71" fmla="*/ 41052 h 84469"/>
                <a:gd name="connsiteX72" fmla="*/ 83300 w 269253"/>
                <a:gd name="connsiteY72" fmla="*/ 33112 h 84469"/>
                <a:gd name="connsiteX73" fmla="*/ 83300 w 269253"/>
                <a:gd name="connsiteY73" fmla="*/ 33112 h 84469"/>
                <a:gd name="connsiteX74" fmla="*/ 83300 w 269253"/>
                <a:gd name="connsiteY74" fmla="*/ 24158 h 84469"/>
                <a:gd name="connsiteX75" fmla="*/ 82122 w 269253"/>
                <a:gd name="connsiteY75" fmla="*/ 17739 h 84469"/>
                <a:gd name="connsiteX76" fmla="*/ 81281 w 269253"/>
                <a:gd name="connsiteY76" fmla="*/ 11826 h 84469"/>
                <a:gd name="connsiteX77" fmla="*/ 76737 w 269253"/>
                <a:gd name="connsiteY77" fmla="*/ 10474 h 84469"/>
                <a:gd name="connsiteX78" fmla="*/ 74718 w 269253"/>
                <a:gd name="connsiteY78" fmla="*/ 10474 h 84469"/>
                <a:gd name="connsiteX79" fmla="*/ 69333 w 269253"/>
                <a:gd name="connsiteY79" fmla="*/ 8447 h 84469"/>
                <a:gd name="connsiteX80" fmla="*/ 64621 w 269253"/>
                <a:gd name="connsiteY80" fmla="*/ 6589 h 84469"/>
                <a:gd name="connsiteX81" fmla="*/ 44259 w 269253"/>
                <a:gd name="connsiteY81" fmla="*/ 3548 h 84469"/>
                <a:gd name="connsiteX82" fmla="*/ 38705 w 269253"/>
                <a:gd name="connsiteY82" fmla="*/ 3548 h 84469"/>
                <a:gd name="connsiteX83" fmla="*/ 29954 w 269253"/>
                <a:gd name="connsiteY83" fmla="*/ 9292 h 84469"/>
                <a:gd name="connsiteX84" fmla="*/ 28608 w 269253"/>
                <a:gd name="connsiteY84" fmla="*/ 12501 h 84469"/>
                <a:gd name="connsiteX85" fmla="*/ 17165 w 269253"/>
                <a:gd name="connsiteY85" fmla="*/ 28044 h 84469"/>
                <a:gd name="connsiteX86" fmla="*/ 11612 w 269253"/>
                <a:gd name="connsiteY86" fmla="*/ 28044 h 84469"/>
                <a:gd name="connsiteX87" fmla="*/ 8919 w 269253"/>
                <a:gd name="connsiteY87" fmla="*/ 28044 h 84469"/>
                <a:gd name="connsiteX88" fmla="*/ 0 w 269253"/>
                <a:gd name="connsiteY88" fmla="*/ 28044 h 84469"/>
                <a:gd name="connsiteX89" fmla="*/ 16828 w 269253"/>
                <a:gd name="connsiteY89" fmla="*/ 32943 h 84469"/>
                <a:gd name="connsiteX90" fmla="*/ 24064 w 269253"/>
                <a:gd name="connsiteY90" fmla="*/ 32943 h 84469"/>
                <a:gd name="connsiteX91" fmla="*/ 27262 w 269253"/>
                <a:gd name="connsiteY91" fmla="*/ 32943 h 84469"/>
                <a:gd name="connsiteX92" fmla="*/ 38705 w 269253"/>
                <a:gd name="connsiteY92" fmla="*/ 31085 h 84469"/>
                <a:gd name="connsiteX93" fmla="*/ 42071 w 269253"/>
                <a:gd name="connsiteY93" fmla="*/ 29226 h 84469"/>
                <a:gd name="connsiteX94" fmla="*/ 46615 w 269253"/>
                <a:gd name="connsiteY94" fmla="*/ 27030 h 84469"/>
                <a:gd name="connsiteX95" fmla="*/ 48297 w 269253"/>
                <a:gd name="connsiteY95" fmla="*/ 27030 h 84469"/>
                <a:gd name="connsiteX96" fmla="*/ 68660 w 269253"/>
                <a:gd name="connsiteY96" fmla="*/ 36491 h 84469"/>
                <a:gd name="connsiteX97" fmla="*/ 68660 w 269253"/>
                <a:gd name="connsiteY97" fmla="*/ 42066 h 84469"/>
                <a:gd name="connsiteX98" fmla="*/ 45436 w 269253"/>
                <a:gd name="connsiteY98" fmla="*/ 48654 h 84469"/>
                <a:gd name="connsiteX99" fmla="*/ 42071 w 269253"/>
                <a:gd name="connsiteY99" fmla="*/ 48654 h 84469"/>
                <a:gd name="connsiteX100" fmla="*/ 34666 w 269253"/>
                <a:gd name="connsiteY100" fmla="*/ 48654 h 84469"/>
                <a:gd name="connsiteX101" fmla="*/ 14304 w 269253"/>
                <a:gd name="connsiteY101" fmla="*/ 52540 h 84469"/>
                <a:gd name="connsiteX102" fmla="*/ 26925 w 269253"/>
                <a:gd name="connsiteY102" fmla="*/ 56932 h 84469"/>
                <a:gd name="connsiteX103" fmla="*/ 36686 w 269253"/>
                <a:gd name="connsiteY103" fmla="*/ 56932 h 84469"/>
                <a:gd name="connsiteX104" fmla="*/ 52168 w 269253"/>
                <a:gd name="connsiteY104" fmla="*/ 56932 h 84469"/>
                <a:gd name="connsiteX105" fmla="*/ 57216 w 269253"/>
                <a:gd name="connsiteY105" fmla="*/ 56932 h 84469"/>
                <a:gd name="connsiteX106" fmla="*/ 62433 w 269253"/>
                <a:gd name="connsiteY106" fmla="*/ 56932 h 84469"/>
                <a:gd name="connsiteX107" fmla="*/ 68996 w 269253"/>
                <a:gd name="connsiteY107" fmla="*/ 58622 h 84469"/>
                <a:gd name="connsiteX108" fmla="*/ 71352 w 269253"/>
                <a:gd name="connsiteY108" fmla="*/ 63014 h 84469"/>
                <a:gd name="connsiteX109" fmla="*/ 62770 w 269253"/>
                <a:gd name="connsiteY109" fmla="*/ 70616 h 84469"/>
                <a:gd name="connsiteX110" fmla="*/ 61255 w 269253"/>
                <a:gd name="connsiteY110" fmla="*/ 70616 h 84469"/>
                <a:gd name="connsiteX111" fmla="*/ 60245 w 269253"/>
                <a:gd name="connsiteY111" fmla="*/ 70616 h 84469"/>
                <a:gd name="connsiteX112" fmla="*/ 55029 w 269253"/>
                <a:gd name="connsiteY112" fmla="*/ 72644 h 84469"/>
                <a:gd name="connsiteX113" fmla="*/ 51999 w 269253"/>
                <a:gd name="connsiteY113" fmla="*/ 72644 h 84469"/>
                <a:gd name="connsiteX114" fmla="*/ 49307 w 269253"/>
                <a:gd name="connsiteY114" fmla="*/ 72644 h 84469"/>
                <a:gd name="connsiteX115" fmla="*/ 46783 w 269253"/>
                <a:gd name="connsiteY115" fmla="*/ 75684 h 84469"/>
                <a:gd name="connsiteX116" fmla="*/ 47961 w 269253"/>
                <a:gd name="connsiteY116" fmla="*/ 80584 h 84469"/>
                <a:gd name="connsiteX117" fmla="*/ 51831 w 269253"/>
                <a:gd name="connsiteY117" fmla="*/ 82442 h 84469"/>
                <a:gd name="connsiteX118" fmla="*/ 56038 w 269253"/>
                <a:gd name="connsiteY118" fmla="*/ 81597 h 84469"/>
                <a:gd name="connsiteX119" fmla="*/ 58899 w 269253"/>
                <a:gd name="connsiteY119" fmla="*/ 81597 h 84469"/>
                <a:gd name="connsiteX120" fmla="*/ 65126 w 269253"/>
                <a:gd name="connsiteY120" fmla="*/ 81597 h 84469"/>
                <a:gd name="connsiteX121" fmla="*/ 81954 w 269253"/>
                <a:gd name="connsiteY121" fmla="*/ 83456 h 84469"/>
                <a:gd name="connsiteX122" fmla="*/ 84478 w 269253"/>
                <a:gd name="connsiteY122" fmla="*/ 83456 h 84469"/>
                <a:gd name="connsiteX123" fmla="*/ 95248 w 269253"/>
                <a:gd name="connsiteY123" fmla="*/ 87679 h 84469"/>
                <a:gd name="connsiteX124" fmla="*/ 101307 w 269253"/>
                <a:gd name="connsiteY124" fmla="*/ 90720 h 84469"/>
                <a:gd name="connsiteX125" fmla="*/ 111404 w 269253"/>
                <a:gd name="connsiteY125" fmla="*/ 92072 h 84469"/>
                <a:gd name="connsiteX126" fmla="*/ 118135 w 269253"/>
                <a:gd name="connsiteY126" fmla="*/ 92072 h 84469"/>
                <a:gd name="connsiteX127" fmla="*/ 123184 w 269253"/>
                <a:gd name="connsiteY127" fmla="*/ 93423 h 84469"/>
                <a:gd name="connsiteX128" fmla="*/ 131429 w 269253"/>
                <a:gd name="connsiteY128" fmla="*/ 94775 h 84469"/>
                <a:gd name="connsiteX129" fmla="*/ 144555 w 269253"/>
                <a:gd name="connsiteY129" fmla="*/ 93254 h 84469"/>
                <a:gd name="connsiteX130" fmla="*/ 153138 w 269253"/>
                <a:gd name="connsiteY130" fmla="*/ 93254 h 84469"/>
                <a:gd name="connsiteX131" fmla="*/ 154484 w 269253"/>
                <a:gd name="connsiteY131" fmla="*/ 93254 h 84469"/>
                <a:gd name="connsiteX132" fmla="*/ 165254 w 269253"/>
                <a:gd name="connsiteY132" fmla="*/ 93254 h 84469"/>
                <a:gd name="connsiteX133" fmla="*/ 170808 w 269253"/>
                <a:gd name="connsiteY133" fmla="*/ 93254 h 84469"/>
                <a:gd name="connsiteX134" fmla="*/ 175183 w 269253"/>
                <a:gd name="connsiteY134" fmla="*/ 88355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69253" h="84469">
                  <a:moveTo>
                    <a:pt x="175183" y="88355"/>
                  </a:moveTo>
                  <a:cubicBezTo>
                    <a:pt x="176479" y="86686"/>
                    <a:pt x="178145" y="85353"/>
                    <a:pt x="180063" y="84469"/>
                  </a:cubicBezTo>
                  <a:cubicBezTo>
                    <a:pt x="184321" y="82896"/>
                    <a:pt x="188831" y="82151"/>
                    <a:pt x="193358" y="82273"/>
                  </a:cubicBezTo>
                  <a:cubicBezTo>
                    <a:pt x="195209" y="82440"/>
                    <a:pt x="197060" y="82440"/>
                    <a:pt x="198911" y="82273"/>
                  </a:cubicBezTo>
                  <a:cubicBezTo>
                    <a:pt x="201570" y="81922"/>
                    <a:pt x="204111" y="80937"/>
                    <a:pt x="206315" y="79401"/>
                  </a:cubicBezTo>
                  <a:lnTo>
                    <a:pt x="210691" y="77036"/>
                  </a:lnTo>
                  <a:lnTo>
                    <a:pt x="215066" y="75516"/>
                  </a:lnTo>
                  <a:cubicBezTo>
                    <a:pt x="217826" y="74760"/>
                    <a:pt x="220434" y="73563"/>
                    <a:pt x="222807" y="71968"/>
                  </a:cubicBezTo>
                  <a:cubicBezTo>
                    <a:pt x="226796" y="69525"/>
                    <a:pt x="231104" y="67648"/>
                    <a:pt x="235597" y="66393"/>
                  </a:cubicBezTo>
                  <a:cubicBezTo>
                    <a:pt x="237330" y="66134"/>
                    <a:pt x="239080" y="66134"/>
                    <a:pt x="240813" y="66393"/>
                  </a:cubicBezTo>
                  <a:cubicBezTo>
                    <a:pt x="242631" y="66851"/>
                    <a:pt x="244549" y="66851"/>
                    <a:pt x="246367" y="66393"/>
                  </a:cubicBezTo>
                  <a:cubicBezTo>
                    <a:pt x="249059" y="64357"/>
                    <a:pt x="250826" y="61310"/>
                    <a:pt x="251247" y="57946"/>
                  </a:cubicBezTo>
                  <a:cubicBezTo>
                    <a:pt x="251247" y="56763"/>
                    <a:pt x="251247" y="55581"/>
                    <a:pt x="251247" y="54398"/>
                  </a:cubicBezTo>
                  <a:cubicBezTo>
                    <a:pt x="251247" y="53216"/>
                    <a:pt x="251247" y="51357"/>
                    <a:pt x="252425" y="49668"/>
                  </a:cubicBezTo>
                  <a:cubicBezTo>
                    <a:pt x="252627" y="48996"/>
                    <a:pt x="253233" y="48524"/>
                    <a:pt x="253940" y="48485"/>
                  </a:cubicBezTo>
                  <a:lnTo>
                    <a:pt x="257474" y="48485"/>
                  </a:lnTo>
                  <a:cubicBezTo>
                    <a:pt x="260082" y="49034"/>
                    <a:pt x="262724" y="49317"/>
                    <a:pt x="265383" y="49330"/>
                  </a:cubicBezTo>
                  <a:cubicBezTo>
                    <a:pt x="268328" y="49729"/>
                    <a:pt x="271290" y="48656"/>
                    <a:pt x="273292" y="46458"/>
                  </a:cubicBezTo>
                  <a:lnTo>
                    <a:pt x="273292" y="45613"/>
                  </a:lnTo>
                  <a:lnTo>
                    <a:pt x="271946" y="45613"/>
                  </a:lnTo>
                  <a:lnTo>
                    <a:pt x="270768" y="45613"/>
                  </a:lnTo>
                  <a:lnTo>
                    <a:pt x="269253" y="45613"/>
                  </a:lnTo>
                  <a:cubicBezTo>
                    <a:pt x="267907" y="45613"/>
                    <a:pt x="267066" y="45613"/>
                    <a:pt x="266729" y="43586"/>
                  </a:cubicBezTo>
                  <a:cubicBezTo>
                    <a:pt x="266393" y="41559"/>
                    <a:pt x="266729" y="41559"/>
                    <a:pt x="268075" y="40038"/>
                  </a:cubicBezTo>
                  <a:lnTo>
                    <a:pt x="268075" y="40038"/>
                  </a:lnTo>
                  <a:lnTo>
                    <a:pt x="269590" y="38011"/>
                  </a:lnTo>
                  <a:cubicBezTo>
                    <a:pt x="271273" y="35984"/>
                    <a:pt x="271946" y="35139"/>
                    <a:pt x="270936" y="32267"/>
                  </a:cubicBezTo>
                  <a:cubicBezTo>
                    <a:pt x="270061" y="29814"/>
                    <a:pt x="268883" y="27485"/>
                    <a:pt x="267402" y="25341"/>
                  </a:cubicBezTo>
                  <a:cubicBezTo>
                    <a:pt x="266510" y="23932"/>
                    <a:pt x="265736" y="22465"/>
                    <a:pt x="265046" y="20948"/>
                  </a:cubicBezTo>
                  <a:lnTo>
                    <a:pt x="264037" y="19090"/>
                  </a:lnTo>
                  <a:cubicBezTo>
                    <a:pt x="260839" y="12501"/>
                    <a:pt x="258315" y="7433"/>
                    <a:pt x="252425" y="5406"/>
                  </a:cubicBezTo>
                  <a:cubicBezTo>
                    <a:pt x="246535" y="3379"/>
                    <a:pt x="239804" y="8447"/>
                    <a:pt x="233746" y="12670"/>
                  </a:cubicBezTo>
                  <a:cubicBezTo>
                    <a:pt x="231390" y="14191"/>
                    <a:pt x="229370" y="15711"/>
                    <a:pt x="227519" y="16725"/>
                  </a:cubicBezTo>
                  <a:cubicBezTo>
                    <a:pt x="227166" y="16978"/>
                    <a:pt x="226694" y="16978"/>
                    <a:pt x="226341" y="16725"/>
                  </a:cubicBezTo>
                  <a:cubicBezTo>
                    <a:pt x="225971" y="16468"/>
                    <a:pt x="225685" y="16118"/>
                    <a:pt x="225500" y="15711"/>
                  </a:cubicBezTo>
                  <a:cubicBezTo>
                    <a:pt x="224154" y="10981"/>
                    <a:pt x="215908" y="7771"/>
                    <a:pt x="213215" y="6758"/>
                  </a:cubicBezTo>
                  <a:cubicBezTo>
                    <a:pt x="211919" y="6384"/>
                    <a:pt x="211162" y="5023"/>
                    <a:pt x="211532" y="3717"/>
                  </a:cubicBezTo>
                  <a:cubicBezTo>
                    <a:pt x="211902" y="2411"/>
                    <a:pt x="213266" y="1654"/>
                    <a:pt x="214561" y="2027"/>
                  </a:cubicBezTo>
                  <a:cubicBezTo>
                    <a:pt x="214561" y="2027"/>
                    <a:pt x="214561" y="2027"/>
                    <a:pt x="214561" y="2027"/>
                  </a:cubicBezTo>
                  <a:cubicBezTo>
                    <a:pt x="214561" y="2027"/>
                    <a:pt x="212710" y="0"/>
                    <a:pt x="205306" y="0"/>
                  </a:cubicBezTo>
                  <a:cubicBezTo>
                    <a:pt x="200055" y="71"/>
                    <a:pt x="194805" y="637"/>
                    <a:pt x="189655" y="1689"/>
                  </a:cubicBezTo>
                  <a:cubicBezTo>
                    <a:pt x="189555" y="5703"/>
                    <a:pt x="188511" y="9636"/>
                    <a:pt x="186626" y="13177"/>
                  </a:cubicBezTo>
                  <a:lnTo>
                    <a:pt x="186626" y="14191"/>
                  </a:lnTo>
                  <a:cubicBezTo>
                    <a:pt x="184607" y="18245"/>
                    <a:pt x="183597" y="20442"/>
                    <a:pt x="178549" y="20442"/>
                  </a:cubicBezTo>
                  <a:lnTo>
                    <a:pt x="177034" y="20442"/>
                  </a:lnTo>
                  <a:cubicBezTo>
                    <a:pt x="171077" y="20844"/>
                    <a:pt x="165237" y="18624"/>
                    <a:pt x="161047" y="14360"/>
                  </a:cubicBezTo>
                  <a:cubicBezTo>
                    <a:pt x="162141" y="17301"/>
                    <a:pt x="162141" y="20541"/>
                    <a:pt x="161047" y="23482"/>
                  </a:cubicBezTo>
                  <a:cubicBezTo>
                    <a:pt x="161047" y="23482"/>
                    <a:pt x="161047" y="23482"/>
                    <a:pt x="160037" y="23482"/>
                  </a:cubicBezTo>
                  <a:cubicBezTo>
                    <a:pt x="159667" y="23641"/>
                    <a:pt x="159230" y="23641"/>
                    <a:pt x="158860" y="23482"/>
                  </a:cubicBezTo>
                  <a:cubicBezTo>
                    <a:pt x="156773" y="21428"/>
                    <a:pt x="154922" y="19164"/>
                    <a:pt x="153306" y="16725"/>
                  </a:cubicBezTo>
                  <a:cubicBezTo>
                    <a:pt x="151792" y="14556"/>
                    <a:pt x="150109" y="12522"/>
                    <a:pt x="148258" y="10643"/>
                  </a:cubicBezTo>
                  <a:cubicBezTo>
                    <a:pt x="146104" y="8222"/>
                    <a:pt x="142805" y="7183"/>
                    <a:pt x="139675" y="7940"/>
                  </a:cubicBezTo>
                  <a:lnTo>
                    <a:pt x="135973" y="7940"/>
                  </a:lnTo>
                  <a:cubicBezTo>
                    <a:pt x="131429" y="7940"/>
                    <a:pt x="131261" y="7940"/>
                    <a:pt x="129915" y="11995"/>
                  </a:cubicBezTo>
                  <a:cubicBezTo>
                    <a:pt x="128568" y="16049"/>
                    <a:pt x="129915" y="14022"/>
                    <a:pt x="128400" y="15542"/>
                  </a:cubicBezTo>
                  <a:cubicBezTo>
                    <a:pt x="128367" y="15880"/>
                    <a:pt x="128367" y="16218"/>
                    <a:pt x="128400" y="16556"/>
                  </a:cubicBezTo>
                  <a:cubicBezTo>
                    <a:pt x="127559" y="19090"/>
                    <a:pt x="126717" y="20948"/>
                    <a:pt x="125371" y="21624"/>
                  </a:cubicBezTo>
                  <a:lnTo>
                    <a:pt x="123520" y="21624"/>
                  </a:lnTo>
                  <a:cubicBezTo>
                    <a:pt x="121501" y="21624"/>
                    <a:pt x="120154" y="19766"/>
                    <a:pt x="118976" y="18245"/>
                  </a:cubicBezTo>
                  <a:cubicBezTo>
                    <a:pt x="118606" y="17619"/>
                    <a:pt x="118152" y="17051"/>
                    <a:pt x="117630" y="16556"/>
                  </a:cubicBezTo>
                  <a:cubicBezTo>
                    <a:pt x="116435" y="15532"/>
                    <a:pt x="114971" y="14885"/>
                    <a:pt x="113423" y="14698"/>
                  </a:cubicBezTo>
                  <a:lnTo>
                    <a:pt x="111740" y="14698"/>
                  </a:lnTo>
                  <a:lnTo>
                    <a:pt x="108543" y="13177"/>
                  </a:lnTo>
                  <a:cubicBezTo>
                    <a:pt x="107516" y="12493"/>
                    <a:pt x="106372" y="11979"/>
                    <a:pt x="105177" y="11657"/>
                  </a:cubicBezTo>
                  <a:cubicBezTo>
                    <a:pt x="105446" y="13429"/>
                    <a:pt x="105833" y="15179"/>
                    <a:pt x="106355" y="16894"/>
                  </a:cubicBezTo>
                  <a:cubicBezTo>
                    <a:pt x="107533" y="21962"/>
                    <a:pt x="109216" y="28213"/>
                    <a:pt x="104672" y="30409"/>
                  </a:cubicBezTo>
                  <a:cubicBezTo>
                    <a:pt x="100919" y="31421"/>
                    <a:pt x="96982" y="31421"/>
                    <a:pt x="93229" y="30409"/>
                  </a:cubicBezTo>
                  <a:cubicBezTo>
                    <a:pt x="91613" y="30267"/>
                    <a:pt x="89964" y="30267"/>
                    <a:pt x="88349" y="30409"/>
                  </a:cubicBezTo>
                  <a:cubicBezTo>
                    <a:pt x="88248" y="31872"/>
                    <a:pt x="88248" y="33338"/>
                    <a:pt x="88349" y="34801"/>
                  </a:cubicBezTo>
                  <a:cubicBezTo>
                    <a:pt x="88181" y="36920"/>
                    <a:pt x="87777" y="39016"/>
                    <a:pt x="87171" y="41052"/>
                  </a:cubicBezTo>
                  <a:cubicBezTo>
                    <a:pt x="87171" y="41052"/>
                    <a:pt x="87171" y="41052"/>
                    <a:pt x="86161" y="41052"/>
                  </a:cubicBezTo>
                  <a:cubicBezTo>
                    <a:pt x="85791" y="41211"/>
                    <a:pt x="85353" y="41211"/>
                    <a:pt x="84983" y="41052"/>
                  </a:cubicBezTo>
                  <a:cubicBezTo>
                    <a:pt x="83300" y="38775"/>
                    <a:pt x="82694" y="35879"/>
                    <a:pt x="83300" y="33112"/>
                  </a:cubicBezTo>
                  <a:lnTo>
                    <a:pt x="83300" y="33112"/>
                  </a:lnTo>
                  <a:cubicBezTo>
                    <a:pt x="83654" y="30137"/>
                    <a:pt x="83654" y="27133"/>
                    <a:pt x="83300" y="24158"/>
                  </a:cubicBezTo>
                  <a:cubicBezTo>
                    <a:pt x="83300" y="22131"/>
                    <a:pt x="82459" y="19935"/>
                    <a:pt x="82122" y="17739"/>
                  </a:cubicBezTo>
                  <a:cubicBezTo>
                    <a:pt x="81786" y="15542"/>
                    <a:pt x="82122" y="13853"/>
                    <a:pt x="81281" y="11826"/>
                  </a:cubicBezTo>
                  <a:cubicBezTo>
                    <a:pt x="79867" y="11099"/>
                    <a:pt x="78319" y="10640"/>
                    <a:pt x="76737" y="10474"/>
                  </a:cubicBezTo>
                  <a:lnTo>
                    <a:pt x="74718" y="10474"/>
                  </a:lnTo>
                  <a:cubicBezTo>
                    <a:pt x="72833" y="10079"/>
                    <a:pt x="71016" y="9395"/>
                    <a:pt x="69333" y="8447"/>
                  </a:cubicBezTo>
                  <a:lnTo>
                    <a:pt x="64621" y="6589"/>
                  </a:lnTo>
                  <a:cubicBezTo>
                    <a:pt x="57974" y="4784"/>
                    <a:pt x="51141" y="3764"/>
                    <a:pt x="44259" y="3548"/>
                  </a:cubicBezTo>
                  <a:lnTo>
                    <a:pt x="38705" y="3548"/>
                  </a:lnTo>
                  <a:cubicBezTo>
                    <a:pt x="34767" y="2978"/>
                    <a:pt x="31015" y="5438"/>
                    <a:pt x="29954" y="9292"/>
                  </a:cubicBezTo>
                  <a:cubicBezTo>
                    <a:pt x="29450" y="10336"/>
                    <a:pt x="28995" y="11407"/>
                    <a:pt x="28608" y="12501"/>
                  </a:cubicBezTo>
                  <a:cubicBezTo>
                    <a:pt x="25916" y="18583"/>
                    <a:pt x="22382" y="27199"/>
                    <a:pt x="17165" y="28044"/>
                  </a:cubicBezTo>
                  <a:lnTo>
                    <a:pt x="11612" y="28044"/>
                  </a:lnTo>
                  <a:lnTo>
                    <a:pt x="8919" y="28044"/>
                  </a:lnTo>
                  <a:cubicBezTo>
                    <a:pt x="5957" y="27628"/>
                    <a:pt x="2962" y="27628"/>
                    <a:pt x="0" y="28044"/>
                  </a:cubicBezTo>
                  <a:cubicBezTo>
                    <a:pt x="5015" y="31296"/>
                    <a:pt x="10854" y="33000"/>
                    <a:pt x="16828" y="32943"/>
                  </a:cubicBezTo>
                  <a:lnTo>
                    <a:pt x="24064" y="32943"/>
                  </a:lnTo>
                  <a:lnTo>
                    <a:pt x="27262" y="32943"/>
                  </a:lnTo>
                  <a:cubicBezTo>
                    <a:pt x="31149" y="32833"/>
                    <a:pt x="34986" y="32208"/>
                    <a:pt x="38705" y="31085"/>
                  </a:cubicBezTo>
                  <a:cubicBezTo>
                    <a:pt x="39917" y="30629"/>
                    <a:pt x="41044" y="30002"/>
                    <a:pt x="42071" y="29226"/>
                  </a:cubicBezTo>
                  <a:cubicBezTo>
                    <a:pt x="43484" y="28296"/>
                    <a:pt x="45016" y="27557"/>
                    <a:pt x="46615" y="27030"/>
                  </a:cubicBezTo>
                  <a:lnTo>
                    <a:pt x="48297" y="27030"/>
                  </a:lnTo>
                  <a:cubicBezTo>
                    <a:pt x="56072" y="27307"/>
                    <a:pt x="63409" y="30716"/>
                    <a:pt x="68660" y="36491"/>
                  </a:cubicBezTo>
                  <a:cubicBezTo>
                    <a:pt x="69400" y="38275"/>
                    <a:pt x="69400" y="40282"/>
                    <a:pt x="68660" y="42066"/>
                  </a:cubicBezTo>
                  <a:cubicBezTo>
                    <a:pt x="66809" y="47641"/>
                    <a:pt x="56207" y="48316"/>
                    <a:pt x="45436" y="48654"/>
                  </a:cubicBezTo>
                  <a:lnTo>
                    <a:pt x="42071" y="48654"/>
                  </a:lnTo>
                  <a:cubicBezTo>
                    <a:pt x="39614" y="48827"/>
                    <a:pt x="37123" y="48827"/>
                    <a:pt x="34666" y="48654"/>
                  </a:cubicBezTo>
                  <a:cubicBezTo>
                    <a:pt x="27666" y="48225"/>
                    <a:pt x="20665" y="49560"/>
                    <a:pt x="14304" y="52540"/>
                  </a:cubicBezTo>
                  <a:cubicBezTo>
                    <a:pt x="17720" y="55689"/>
                    <a:pt x="22297" y="57279"/>
                    <a:pt x="26925" y="56932"/>
                  </a:cubicBezTo>
                  <a:lnTo>
                    <a:pt x="36686" y="56932"/>
                  </a:lnTo>
                  <a:cubicBezTo>
                    <a:pt x="42239" y="56932"/>
                    <a:pt x="47456" y="56932"/>
                    <a:pt x="52168" y="56932"/>
                  </a:cubicBezTo>
                  <a:lnTo>
                    <a:pt x="57216" y="56932"/>
                  </a:lnTo>
                  <a:lnTo>
                    <a:pt x="62433" y="56932"/>
                  </a:lnTo>
                  <a:cubicBezTo>
                    <a:pt x="64739" y="56772"/>
                    <a:pt x="67044" y="57365"/>
                    <a:pt x="68996" y="58622"/>
                  </a:cubicBezTo>
                  <a:cubicBezTo>
                    <a:pt x="70494" y="59569"/>
                    <a:pt x="71386" y="61237"/>
                    <a:pt x="71352" y="63014"/>
                  </a:cubicBezTo>
                  <a:cubicBezTo>
                    <a:pt x="71352" y="66393"/>
                    <a:pt x="67313" y="68420"/>
                    <a:pt x="62770" y="70616"/>
                  </a:cubicBezTo>
                  <a:lnTo>
                    <a:pt x="61255" y="70616"/>
                  </a:lnTo>
                  <a:lnTo>
                    <a:pt x="60245" y="70616"/>
                  </a:lnTo>
                  <a:cubicBezTo>
                    <a:pt x="58647" y="71608"/>
                    <a:pt x="56880" y="72296"/>
                    <a:pt x="55029" y="72644"/>
                  </a:cubicBezTo>
                  <a:cubicBezTo>
                    <a:pt x="54019" y="72811"/>
                    <a:pt x="53009" y="72811"/>
                    <a:pt x="51999" y="72644"/>
                  </a:cubicBezTo>
                  <a:cubicBezTo>
                    <a:pt x="51108" y="72486"/>
                    <a:pt x="50199" y="72486"/>
                    <a:pt x="49307" y="72644"/>
                  </a:cubicBezTo>
                  <a:cubicBezTo>
                    <a:pt x="47978" y="73118"/>
                    <a:pt x="47002" y="74284"/>
                    <a:pt x="46783" y="75684"/>
                  </a:cubicBezTo>
                  <a:cubicBezTo>
                    <a:pt x="46396" y="77413"/>
                    <a:pt x="46833" y="79220"/>
                    <a:pt x="47961" y="80584"/>
                  </a:cubicBezTo>
                  <a:cubicBezTo>
                    <a:pt x="48886" y="81792"/>
                    <a:pt x="50317" y="82483"/>
                    <a:pt x="51831" y="82442"/>
                  </a:cubicBezTo>
                  <a:cubicBezTo>
                    <a:pt x="53262" y="82292"/>
                    <a:pt x="54658" y="82008"/>
                    <a:pt x="56038" y="81597"/>
                  </a:cubicBezTo>
                  <a:lnTo>
                    <a:pt x="58899" y="81597"/>
                  </a:lnTo>
                  <a:cubicBezTo>
                    <a:pt x="60969" y="81417"/>
                    <a:pt x="63056" y="81417"/>
                    <a:pt x="65126" y="81597"/>
                  </a:cubicBezTo>
                  <a:cubicBezTo>
                    <a:pt x="70780" y="81797"/>
                    <a:pt x="76401" y="82418"/>
                    <a:pt x="81954" y="83456"/>
                  </a:cubicBezTo>
                  <a:lnTo>
                    <a:pt x="84478" y="83456"/>
                  </a:lnTo>
                  <a:cubicBezTo>
                    <a:pt x="88298" y="84180"/>
                    <a:pt x="91950" y="85611"/>
                    <a:pt x="95248" y="87679"/>
                  </a:cubicBezTo>
                  <a:cubicBezTo>
                    <a:pt x="97268" y="88693"/>
                    <a:pt x="99287" y="89875"/>
                    <a:pt x="101307" y="90720"/>
                  </a:cubicBezTo>
                  <a:cubicBezTo>
                    <a:pt x="104571" y="91769"/>
                    <a:pt x="107988" y="92227"/>
                    <a:pt x="111404" y="92072"/>
                  </a:cubicBezTo>
                  <a:cubicBezTo>
                    <a:pt x="113591" y="92072"/>
                    <a:pt x="115947" y="92072"/>
                    <a:pt x="118135" y="92072"/>
                  </a:cubicBezTo>
                  <a:lnTo>
                    <a:pt x="123184" y="93423"/>
                  </a:lnTo>
                  <a:cubicBezTo>
                    <a:pt x="125775" y="94562"/>
                    <a:pt x="128619" y="95026"/>
                    <a:pt x="131429" y="94775"/>
                  </a:cubicBezTo>
                  <a:cubicBezTo>
                    <a:pt x="135721" y="93712"/>
                    <a:pt x="140129" y="93200"/>
                    <a:pt x="144555" y="93254"/>
                  </a:cubicBezTo>
                  <a:lnTo>
                    <a:pt x="153138" y="93254"/>
                  </a:lnTo>
                  <a:lnTo>
                    <a:pt x="154484" y="93254"/>
                  </a:lnTo>
                  <a:cubicBezTo>
                    <a:pt x="158069" y="93506"/>
                    <a:pt x="161670" y="93506"/>
                    <a:pt x="165254" y="93254"/>
                  </a:cubicBezTo>
                  <a:lnTo>
                    <a:pt x="170808" y="93254"/>
                  </a:lnTo>
                  <a:cubicBezTo>
                    <a:pt x="172827" y="92224"/>
                    <a:pt x="174375" y="90477"/>
                    <a:pt x="175183" y="883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DBEEDEA-6099-43CB-B56C-E19124A6D17C}"/>
                </a:ext>
              </a:extLst>
            </p:cNvPr>
            <p:cNvSpPr/>
            <p:nvPr/>
          </p:nvSpPr>
          <p:spPr>
            <a:xfrm>
              <a:off x="5108381" y="3635972"/>
              <a:ext cx="16828" cy="16894"/>
            </a:xfrm>
            <a:custGeom>
              <a:avLst/>
              <a:gdLst>
                <a:gd name="connsiteX0" fmla="*/ 6029 w 0"/>
                <a:gd name="connsiteY0" fmla="*/ 7940 h 0"/>
                <a:gd name="connsiteX1" fmla="*/ 8048 w 0"/>
                <a:gd name="connsiteY1" fmla="*/ 6589 h 0"/>
                <a:gd name="connsiteX2" fmla="*/ 10909 w 0"/>
                <a:gd name="connsiteY2" fmla="*/ 1858 h 0"/>
                <a:gd name="connsiteX3" fmla="*/ 10909 w 0"/>
                <a:gd name="connsiteY3" fmla="*/ 1858 h 0"/>
                <a:gd name="connsiteX4" fmla="*/ 10909 w 0"/>
                <a:gd name="connsiteY4" fmla="*/ 0 h 0"/>
                <a:gd name="connsiteX5" fmla="*/ 8385 w 0"/>
                <a:gd name="connsiteY5" fmla="*/ 0 h 0"/>
                <a:gd name="connsiteX6" fmla="*/ 8385 w 0"/>
                <a:gd name="connsiteY6" fmla="*/ 0 h 0"/>
                <a:gd name="connsiteX7" fmla="*/ 5019 w 0"/>
                <a:gd name="connsiteY7" fmla="*/ 1183 h 0"/>
                <a:gd name="connsiteX8" fmla="*/ 5019 w 0"/>
                <a:gd name="connsiteY8" fmla="*/ 3041 h 0"/>
                <a:gd name="connsiteX9" fmla="*/ 2495 w 0"/>
                <a:gd name="connsiteY9" fmla="*/ 6926 h 0"/>
                <a:gd name="connsiteX10" fmla="*/ 1149 w 0"/>
                <a:gd name="connsiteY10" fmla="*/ 6926 h 0"/>
                <a:gd name="connsiteX11" fmla="*/ 139 w 0"/>
                <a:gd name="connsiteY11" fmla="*/ 9461 h 0"/>
                <a:gd name="connsiteX12" fmla="*/ 139 w 0"/>
                <a:gd name="connsiteY12" fmla="*/ 10981 h 0"/>
                <a:gd name="connsiteX13" fmla="*/ 6029 w 0"/>
                <a:gd name="connsiteY13" fmla="*/ 7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6029" y="7940"/>
                  </a:moveTo>
                  <a:lnTo>
                    <a:pt x="8048" y="6589"/>
                  </a:lnTo>
                  <a:cubicBezTo>
                    <a:pt x="9899" y="5575"/>
                    <a:pt x="10068" y="4392"/>
                    <a:pt x="10909" y="1858"/>
                  </a:cubicBezTo>
                  <a:lnTo>
                    <a:pt x="10909" y="1858"/>
                  </a:lnTo>
                  <a:cubicBezTo>
                    <a:pt x="10960" y="1233"/>
                    <a:pt x="10960" y="625"/>
                    <a:pt x="10909" y="0"/>
                  </a:cubicBezTo>
                  <a:cubicBezTo>
                    <a:pt x="10909" y="0"/>
                    <a:pt x="9226" y="0"/>
                    <a:pt x="8385" y="0"/>
                  </a:cubicBezTo>
                  <a:lnTo>
                    <a:pt x="8385" y="0"/>
                  </a:lnTo>
                  <a:cubicBezTo>
                    <a:pt x="6534" y="0"/>
                    <a:pt x="5860" y="0"/>
                    <a:pt x="5019" y="1183"/>
                  </a:cubicBezTo>
                  <a:cubicBezTo>
                    <a:pt x="4985" y="1808"/>
                    <a:pt x="4985" y="2416"/>
                    <a:pt x="5019" y="3041"/>
                  </a:cubicBezTo>
                  <a:cubicBezTo>
                    <a:pt x="4565" y="4544"/>
                    <a:pt x="3690" y="5896"/>
                    <a:pt x="2495" y="6926"/>
                  </a:cubicBezTo>
                  <a:cubicBezTo>
                    <a:pt x="2074" y="7163"/>
                    <a:pt x="1569" y="7163"/>
                    <a:pt x="1149" y="6926"/>
                  </a:cubicBezTo>
                  <a:cubicBezTo>
                    <a:pt x="593" y="7670"/>
                    <a:pt x="257" y="8548"/>
                    <a:pt x="139" y="9461"/>
                  </a:cubicBezTo>
                  <a:cubicBezTo>
                    <a:pt x="-46" y="9950"/>
                    <a:pt x="-46" y="10491"/>
                    <a:pt x="139" y="10981"/>
                  </a:cubicBezTo>
                  <a:cubicBezTo>
                    <a:pt x="980" y="11826"/>
                    <a:pt x="4009" y="9461"/>
                    <a:pt x="6029" y="79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9839732-51A4-40A4-B43E-6881F0D05665}"/>
                </a:ext>
              </a:extLst>
            </p:cNvPr>
            <p:cNvSpPr/>
            <p:nvPr/>
          </p:nvSpPr>
          <p:spPr>
            <a:xfrm>
              <a:off x="4141227" y="2370280"/>
              <a:ext cx="50485" cy="16894"/>
            </a:xfrm>
            <a:custGeom>
              <a:avLst/>
              <a:gdLst>
                <a:gd name="connsiteX0" fmla="*/ 1683 w 50485"/>
                <a:gd name="connsiteY0" fmla="*/ 4735 h 0"/>
                <a:gd name="connsiteX1" fmla="*/ 8919 w 50485"/>
                <a:gd name="connsiteY1" fmla="*/ 3890 h 0"/>
                <a:gd name="connsiteX2" fmla="*/ 15314 w 50485"/>
                <a:gd name="connsiteY2" fmla="*/ 3045 h 0"/>
                <a:gd name="connsiteX3" fmla="*/ 16828 w 50485"/>
                <a:gd name="connsiteY3" fmla="*/ 3045 h 0"/>
                <a:gd name="connsiteX4" fmla="*/ 32142 w 50485"/>
                <a:gd name="connsiteY4" fmla="*/ 5410 h 0"/>
                <a:gd name="connsiteX5" fmla="*/ 47961 w 50485"/>
                <a:gd name="connsiteY5" fmla="*/ 10141 h 0"/>
                <a:gd name="connsiteX6" fmla="*/ 63274 w 50485"/>
                <a:gd name="connsiteY6" fmla="*/ 14702 h 0"/>
                <a:gd name="connsiteX7" fmla="*/ 65799 w 50485"/>
                <a:gd name="connsiteY7" fmla="*/ 14702 h 0"/>
                <a:gd name="connsiteX8" fmla="*/ 61928 w 50485"/>
                <a:gd name="connsiteY8" fmla="*/ 12844 h 0"/>
                <a:gd name="connsiteX9" fmla="*/ 60245 w 50485"/>
                <a:gd name="connsiteY9" fmla="*/ 11830 h 0"/>
                <a:gd name="connsiteX10" fmla="*/ 56207 w 50485"/>
                <a:gd name="connsiteY10" fmla="*/ 10478 h 0"/>
                <a:gd name="connsiteX11" fmla="*/ 47288 w 50485"/>
                <a:gd name="connsiteY11" fmla="*/ 6931 h 0"/>
                <a:gd name="connsiteX12" fmla="*/ 43249 w 50485"/>
                <a:gd name="connsiteY12" fmla="*/ 4228 h 0"/>
                <a:gd name="connsiteX13" fmla="*/ 37527 w 50485"/>
                <a:gd name="connsiteY13" fmla="*/ 1018 h 0"/>
                <a:gd name="connsiteX14" fmla="*/ 27598 w 50485"/>
                <a:gd name="connsiteY14" fmla="*/ 173 h 0"/>
                <a:gd name="connsiteX15" fmla="*/ 23728 w 50485"/>
                <a:gd name="connsiteY15" fmla="*/ 173 h 0"/>
                <a:gd name="connsiteX16" fmla="*/ 17165 w 50485"/>
                <a:gd name="connsiteY16" fmla="*/ 173 h 0"/>
                <a:gd name="connsiteX17" fmla="*/ 9760 w 50485"/>
                <a:gd name="connsiteY17" fmla="*/ 173 h 0"/>
                <a:gd name="connsiteX18" fmla="*/ 0 w 50485"/>
                <a:gd name="connsiteY18" fmla="*/ 3383 h 0"/>
                <a:gd name="connsiteX19" fmla="*/ 0 w 50485"/>
                <a:gd name="connsiteY19" fmla="*/ 3383 h 0"/>
                <a:gd name="connsiteX20" fmla="*/ 1683 w 50485"/>
                <a:gd name="connsiteY20" fmla="*/ 47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485">
                  <a:moveTo>
                    <a:pt x="1683" y="4735"/>
                  </a:moveTo>
                  <a:cubicBezTo>
                    <a:pt x="4123" y="4704"/>
                    <a:pt x="6546" y="4420"/>
                    <a:pt x="8919" y="3890"/>
                  </a:cubicBezTo>
                  <a:lnTo>
                    <a:pt x="15314" y="3045"/>
                  </a:lnTo>
                  <a:lnTo>
                    <a:pt x="16828" y="3045"/>
                  </a:lnTo>
                  <a:cubicBezTo>
                    <a:pt x="22011" y="3202"/>
                    <a:pt x="27161" y="3996"/>
                    <a:pt x="32142" y="5410"/>
                  </a:cubicBezTo>
                  <a:cubicBezTo>
                    <a:pt x="37527" y="6762"/>
                    <a:pt x="42912" y="8451"/>
                    <a:pt x="47961" y="10141"/>
                  </a:cubicBezTo>
                  <a:cubicBezTo>
                    <a:pt x="53009" y="11830"/>
                    <a:pt x="58058" y="13519"/>
                    <a:pt x="63274" y="14702"/>
                  </a:cubicBezTo>
                  <a:lnTo>
                    <a:pt x="65799" y="14702"/>
                  </a:lnTo>
                  <a:lnTo>
                    <a:pt x="61928" y="12844"/>
                  </a:lnTo>
                  <a:lnTo>
                    <a:pt x="60245" y="11830"/>
                  </a:lnTo>
                  <a:lnTo>
                    <a:pt x="56207" y="10478"/>
                  </a:lnTo>
                  <a:cubicBezTo>
                    <a:pt x="53144" y="9517"/>
                    <a:pt x="50165" y="8331"/>
                    <a:pt x="47288" y="6931"/>
                  </a:cubicBezTo>
                  <a:lnTo>
                    <a:pt x="43249" y="4228"/>
                  </a:lnTo>
                  <a:cubicBezTo>
                    <a:pt x="41448" y="2967"/>
                    <a:pt x="39530" y="1891"/>
                    <a:pt x="37527" y="1018"/>
                  </a:cubicBezTo>
                  <a:cubicBezTo>
                    <a:pt x="34313" y="63"/>
                    <a:pt x="30930" y="-224"/>
                    <a:pt x="27598" y="173"/>
                  </a:cubicBezTo>
                  <a:lnTo>
                    <a:pt x="23728" y="173"/>
                  </a:lnTo>
                  <a:lnTo>
                    <a:pt x="17165" y="173"/>
                  </a:lnTo>
                  <a:cubicBezTo>
                    <a:pt x="14641" y="173"/>
                    <a:pt x="12116" y="173"/>
                    <a:pt x="9760" y="173"/>
                  </a:cubicBezTo>
                  <a:cubicBezTo>
                    <a:pt x="6193" y="-217"/>
                    <a:pt x="2642" y="954"/>
                    <a:pt x="0" y="3383"/>
                  </a:cubicBezTo>
                  <a:lnTo>
                    <a:pt x="0" y="3383"/>
                  </a:lnTo>
                  <a:cubicBezTo>
                    <a:pt x="0" y="3383"/>
                    <a:pt x="336" y="4735"/>
                    <a:pt x="1683" y="473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9E0AC55-7E35-40C0-8423-C0609F43DCA0}"/>
                </a:ext>
              </a:extLst>
            </p:cNvPr>
            <p:cNvSpPr/>
            <p:nvPr/>
          </p:nvSpPr>
          <p:spPr>
            <a:xfrm>
              <a:off x="4132140" y="2385170"/>
              <a:ext cx="84142" cy="16894"/>
            </a:xfrm>
            <a:custGeom>
              <a:avLst/>
              <a:gdLst>
                <a:gd name="connsiteX0" fmla="*/ 4039 w 84141"/>
                <a:gd name="connsiteY0" fmla="*/ 13496 h 16893"/>
                <a:gd name="connsiteX1" fmla="*/ 16997 w 84141"/>
                <a:gd name="connsiteY1" fmla="*/ 14341 h 16893"/>
                <a:gd name="connsiteX2" fmla="*/ 22382 w 84141"/>
                <a:gd name="connsiteY2" fmla="*/ 13496 h 16893"/>
                <a:gd name="connsiteX3" fmla="*/ 33993 w 84141"/>
                <a:gd name="connsiteY3" fmla="*/ 12145 h 16893"/>
                <a:gd name="connsiteX4" fmla="*/ 40725 w 84141"/>
                <a:gd name="connsiteY4" fmla="*/ 12145 h 16893"/>
                <a:gd name="connsiteX5" fmla="*/ 47288 w 84141"/>
                <a:gd name="connsiteY5" fmla="*/ 13159 h 16893"/>
                <a:gd name="connsiteX6" fmla="*/ 50822 w 84141"/>
                <a:gd name="connsiteY6" fmla="*/ 15524 h 16893"/>
                <a:gd name="connsiteX7" fmla="*/ 53178 w 84141"/>
                <a:gd name="connsiteY7" fmla="*/ 17213 h 16893"/>
                <a:gd name="connsiteX8" fmla="*/ 57385 w 84141"/>
                <a:gd name="connsiteY8" fmla="*/ 19071 h 16893"/>
                <a:gd name="connsiteX9" fmla="*/ 61255 w 84141"/>
                <a:gd name="connsiteY9" fmla="*/ 20592 h 16893"/>
                <a:gd name="connsiteX10" fmla="*/ 63275 w 84141"/>
                <a:gd name="connsiteY10" fmla="*/ 21606 h 16893"/>
                <a:gd name="connsiteX11" fmla="*/ 68660 w 84141"/>
                <a:gd name="connsiteY11" fmla="*/ 23802 h 16893"/>
                <a:gd name="connsiteX12" fmla="*/ 71520 w 84141"/>
                <a:gd name="connsiteY12" fmla="*/ 23802 h 16893"/>
                <a:gd name="connsiteX13" fmla="*/ 81113 w 84141"/>
                <a:gd name="connsiteY13" fmla="*/ 26336 h 16893"/>
                <a:gd name="connsiteX14" fmla="*/ 83637 w 84141"/>
                <a:gd name="connsiteY14" fmla="*/ 26336 h 16893"/>
                <a:gd name="connsiteX15" fmla="*/ 86834 w 84141"/>
                <a:gd name="connsiteY15" fmla="*/ 27349 h 16893"/>
                <a:gd name="connsiteX16" fmla="*/ 84815 w 84141"/>
                <a:gd name="connsiteY16" fmla="*/ 24984 h 16893"/>
                <a:gd name="connsiteX17" fmla="*/ 83805 w 84141"/>
                <a:gd name="connsiteY17" fmla="*/ 23971 h 16893"/>
                <a:gd name="connsiteX18" fmla="*/ 76401 w 84141"/>
                <a:gd name="connsiteY18" fmla="*/ 17889 h 16893"/>
                <a:gd name="connsiteX19" fmla="*/ 68828 w 84141"/>
                <a:gd name="connsiteY19" fmla="*/ 15862 h 16893"/>
                <a:gd name="connsiteX20" fmla="*/ 48466 w 84141"/>
                <a:gd name="connsiteY20" fmla="*/ 8428 h 16893"/>
                <a:gd name="connsiteX21" fmla="*/ 44932 w 84141"/>
                <a:gd name="connsiteY21" fmla="*/ 6063 h 16893"/>
                <a:gd name="connsiteX22" fmla="*/ 33825 w 84141"/>
                <a:gd name="connsiteY22" fmla="*/ 319 h 16893"/>
                <a:gd name="connsiteX23" fmla="*/ 26421 w 84141"/>
                <a:gd name="connsiteY23" fmla="*/ 319 h 16893"/>
                <a:gd name="connsiteX24" fmla="*/ 22887 w 84141"/>
                <a:gd name="connsiteY24" fmla="*/ 319 h 16893"/>
                <a:gd name="connsiteX25" fmla="*/ 17838 w 84141"/>
                <a:gd name="connsiteY25" fmla="*/ 319 h 16893"/>
                <a:gd name="connsiteX26" fmla="*/ 1010 w 84141"/>
                <a:gd name="connsiteY26" fmla="*/ 5556 h 16893"/>
                <a:gd name="connsiteX27" fmla="*/ 0 w 84141"/>
                <a:gd name="connsiteY27" fmla="*/ 9780 h 16893"/>
                <a:gd name="connsiteX28" fmla="*/ 1514 w 84141"/>
                <a:gd name="connsiteY28" fmla="*/ 11131 h 16893"/>
                <a:gd name="connsiteX29" fmla="*/ 4039 w 84141"/>
                <a:gd name="connsiteY29" fmla="*/ 1349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141" h="16893">
                  <a:moveTo>
                    <a:pt x="4039" y="13496"/>
                  </a:moveTo>
                  <a:cubicBezTo>
                    <a:pt x="8263" y="14620"/>
                    <a:pt x="12672" y="14907"/>
                    <a:pt x="16997" y="14341"/>
                  </a:cubicBezTo>
                  <a:lnTo>
                    <a:pt x="22382" y="13496"/>
                  </a:lnTo>
                  <a:cubicBezTo>
                    <a:pt x="26202" y="12694"/>
                    <a:pt x="30089" y="12241"/>
                    <a:pt x="33993" y="12145"/>
                  </a:cubicBezTo>
                  <a:lnTo>
                    <a:pt x="40725" y="12145"/>
                  </a:lnTo>
                  <a:cubicBezTo>
                    <a:pt x="42946" y="12111"/>
                    <a:pt x="45167" y="12454"/>
                    <a:pt x="47288" y="13159"/>
                  </a:cubicBezTo>
                  <a:cubicBezTo>
                    <a:pt x="48533" y="13848"/>
                    <a:pt x="49711" y="14639"/>
                    <a:pt x="50822" y="15524"/>
                  </a:cubicBezTo>
                  <a:lnTo>
                    <a:pt x="53178" y="17213"/>
                  </a:lnTo>
                  <a:lnTo>
                    <a:pt x="57385" y="19071"/>
                  </a:lnTo>
                  <a:lnTo>
                    <a:pt x="61255" y="20592"/>
                  </a:lnTo>
                  <a:lnTo>
                    <a:pt x="63275" y="21606"/>
                  </a:lnTo>
                  <a:cubicBezTo>
                    <a:pt x="64941" y="22623"/>
                    <a:pt x="66758" y="23364"/>
                    <a:pt x="68660" y="23802"/>
                  </a:cubicBezTo>
                  <a:lnTo>
                    <a:pt x="71520" y="23802"/>
                  </a:lnTo>
                  <a:cubicBezTo>
                    <a:pt x="74819" y="24226"/>
                    <a:pt x="78033" y="25077"/>
                    <a:pt x="81113" y="26336"/>
                  </a:cubicBezTo>
                  <a:lnTo>
                    <a:pt x="83637" y="26336"/>
                  </a:lnTo>
                  <a:cubicBezTo>
                    <a:pt x="84731" y="26572"/>
                    <a:pt x="85808" y="26912"/>
                    <a:pt x="86834" y="27349"/>
                  </a:cubicBezTo>
                  <a:lnTo>
                    <a:pt x="84815" y="24984"/>
                  </a:lnTo>
                  <a:lnTo>
                    <a:pt x="83805" y="23971"/>
                  </a:lnTo>
                  <a:cubicBezTo>
                    <a:pt x="82021" y="21225"/>
                    <a:pt x="79430" y="19100"/>
                    <a:pt x="76401" y="17889"/>
                  </a:cubicBezTo>
                  <a:lnTo>
                    <a:pt x="68828" y="15862"/>
                  </a:lnTo>
                  <a:cubicBezTo>
                    <a:pt x="61693" y="14471"/>
                    <a:pt x="54827" y="11963"/>
                    <a:pt x="48466" y="8428"/>
                  </a:cubicBezTo>
                  <a:lnTo>
                    <a:pt x="44932" y="6063"/>
                  </a:lnTo>
                  <a:cubicBezTo>
                    <a:pt x="41566" y="3558"/>
                    <a:pt x="37813" y="1617"/>
                    <a:pt x="33825" y="319"/>
                  </a:cubicBezTo>
                  <a:cubicBezTo>
                    <a:pt x="31368" y="-106"/>
                    <a:pt x="28877" y="-106"/>
                    <a:pt x="26421" y="319"/>
                  </a:cubicBezTo>
                  <a:lnTo>
                    <a:pt x="22887" y="319"/>
                  </a:lnTo>
                  <a:cubicBezTo>
                    <a:pt x="21204" y="483"/>
                    <a:pt x="19521" y="483"/>
                    <a:pt x="17838" y="319"/>
                  </a:cubicBezTo>
                  <a:cubicBezTo>
                    <a:pt x="11275" y="319"/>
                    <a:pt x="3870" y="-694"/>
                    <a:pt x="1010" y="5556"/>
                  </a:cubicBezTo>
                  <a:cubicBezTo>
                    <a:pt x="488" y="6915"/>
                    <a:pt x="152" y="8334"/>
                    <a:pt x="0" y="9780"/>
                  </a:cubicBezTo>
                  <a:lnTo>
                    <a:pt x="1514" y="11131"/>
                  </a:lnTo>
                  <a:cubicBezTo>
                    <a:pt x="2070" y="12184"/>
                    <a:pt x="2962" y="13018"/>
                    <a:pt x="4039" y="134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A6C28DF-BDE7-4598-A3E1-82918CE7E88E}"/>
                </a:ext>
              </a:extLst>
            </p:cNvPr>
            <p:cNvSpPr/>
            <p:nvPr/>
          </p:nvSpPr>
          <p:spPr>
            <a:xfrm>
              <a:off x="4121802" y="2413745"/>
              <a:ext cx="67313" cy="33788"/>
            </a:xfrm>
            <a:custGeom>
              <a:avLst/>
              <a:gdLst>
                <a:gd name="connsiteX0" fmla="*/ 20603 w 67313"/>
                <a:gd name="connsiteY0" fmla="*/ 26311 h 33787"/>
                <a:gd name="connsiteX1" fmla="*/ 23296 w 67313"/>
                <a:gd name="connsiteY1" fmla="*/ 26311 h 33787"/>
                <a:gd name="connsiteX2" fmla="*/ 25988 w 67313"/>
                <a:gd name="connsiteY2" fmla="*/ 24790 h 33787"/>
                <a:gd name="connsiteX3" fmla="*/ 27840 w 67313"/>
                <a:gd name="connsiteY3" fmla="*/ 23777 h 33787"/>
                <a:gd name="connsiteX4" fmla="*/ 29859 w 67313"/>
                <a:gd name="connsiteY4" fmla="*/ 22763 h 33787"/>
                <a:gd name="connsiteX5" fmla="*/ 44331 w 67313"/>
                <a:gd name="connsiteY5" fmla="*/ 16006 h 33787"/>
                <a:gd name="connsiteX6" fmla="*/ 51231 w 67313"/>
                <a:gd name="connsiteY6" fmla="*/ 13978 h 33787"/>
                <a:gd name="connsiteX7" fmla="*/ 61496 w 67313"/>
                <a:gd name="connsiteY7" fmla="*/ 10600 h 33787"/>
                <a:gd name="connsiteX8" fmla="*/ 63516 w 67313"/>
                <a:gd name="connsiteY8" fmla="*/ 9586 h 33787"/>
                <a:gd name="connsiteX9" fmla="*/ 69742 w 67313"/>
                <a:gd name="connsiteY9" fmla="*/ 6883 h 33787"/>
                <a:gd name="connsiteX10" fmla="*/ 69742 w 67313"/>
                <a:gd name="connsiteY10" fmla="*/ 6883 h 33787"/>
                <a:gd name="connsiteX11" fmla="*/ 65367 w 67313"/>
                <a:gd name="connsiteY11" fmla="*/ 4349 h 33787"/>
                <a:gd name="connsiteX12" fmla="*/ 60655 w 67313"/>
                <a:gd name="connsiteY12" fmla="*/ 1646 h 33787"/>
                <a:gd name="connsiteX13" fmla="*/ 46519 w 67313"/>
                <a:gd name="connsiteY13" fmla="*/ 125 h 33787"/>
                <a:gd name="connsiteX14" fmla="*/ 43995 w 67313"/>
                <a:gd name="connsiteY14" fmla="*/ 125 h 33787"/>
                <a:gd name="connsiteX15" fmla="*/ 27166 w 67313"/>
                <a:gd name="connsiteY15" fmla="*/ 125 h 33787"/>
                <a:gd name="connsiteX16" fmla="*/ 23801 w 67313"/>
                <a:gd name="connsiteY16" fmla="*/ 125 h 33787"/>
                <a:gd name="connsiteX17" fmla="*/ 14208 w 67313"/>
                <a:gd name="connsiteY17" fmla="*/ 125 h 33787"/>
                <a:gd name="connsiteX18" fmla="*/ 4785 w 67313"/>
                <a:gd name="connsiteY18" fmla="*/ 1477 h 33787"/>
                <a:gd name="connsiteX19" fmla="*/ 241 w 67313"/>
                <a:gd name="connsiteY19" fmla="*/ 15499 h 33787"/>
                <a:gd name="connsiteX20" fmla="*/ 7309 w 67313"/>
                <a:gd name="connsiteY20" fmla="*/ 29014 h 33787"/>
                <a:gd name="connsiteX21" fmla="*/ 11011 w 67313"/>
                <a:gd name="connsiteY21" fmla="*/ 34082 h 33787"/>
                <a:gd name="connsiteX22" fmla="*/ 17406 w 67313"/>
                <a:gd name="connsiteY22" fmla="*/ 29183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313" h="33787">
                  <a:moveTo>
                    <a:pt x="20603" y="26311"/>
                  </a:moveTo>
                  <a:cubicBezTo>
                    <a:pt x="21495" y="26488"/>
                    <a:pt x="22404" y="26488"/>
                    <a:pt x="23296" y="26311"/>
                  </a:cubicBezTo>
                  <a:cubicBezTo>
                    <a:pt x="24272" y="25971"/>
                    <a:pt x="25197" y="25456"/>
                    <a:pt x="25988" y="24790"/>
                  </a:cubicBezTo>
                  <a:lnTo>
                    <a:pt x="27840" y="23777"/>
                  </a:lnTo>
                  <a:lnTo>
                    <a:pt x="29859" y="22763"/>
                  </a:lnTo>
                  <a:cubicBezTo>
                    <a:pt x="34537" y="20207"/>
                    <a:pt x="39367" y="17950"/>
                    <a:pt x="44331" y="16006"/>
                  </a:cubicBezTo>
                  <a:lnTo>
                    <a:pt x="51231" y="13978"/>
                  </a:lnTo>
                  <a:cubicBezTo>
                    <a:pt x="54765" y="13211"/>
                    <a:pt x="58198" y="12078"/>
                    <a:pt x="61496" y="10600"/>
                  </a:cubicBezTo>
                  <a:lnTo>
                    <a:pt x="63516" y="9586"/>
                  </a:lnTo>
                  <a:cubicBezTo>
                    <a:pt x="65518" y="8513"/>
                    <a:pt x="67588" y="7609"/>
                    <a:pt x="69742" y="6883"/>
                  </a:cubicBezTo>
                  <a:lnTo>
                    <a:pt x="69742" y="6883"/>
                  </a:lnTo>
                  <a:cubicBezTo>
                    <a:pt x="68227" y="6140"/>
                    <a:pt x="66763" y="5293"/>
                    <a:pt x="65367" y="4349"/>
                  </a:cubicBezTo>
                  <a:cubicBezTo>
                    <a:pt x="63970" y="3165"/>
                    <a:pt x="62371" y="2247"/>
                    <a:pt x="60655" y="1646"/>
                  </a:cubicBezTo>
                  <a:cubicBezTo>
                    <a:pt x="56061" y="381"/>
                    <a:pt x="51281" y="-133"/>
                    <a:pt x="46519" y="125"/>
                  </a:cubicBezTo>
                  <a:lnTo>
                    <a:pt x="43995" y="125"/>
                  </a:lnTo>
                  <a:cubicBezTo>
                    <a:pt x="37432" y="125"/>
                    <a:pt x="31878" y="125"/>
                    <a:pt x="27166" y="125"/>
                  </a:cubicBezTo>
                  <a:lnTo>
                    <a:pt x="23801" y="125"/>
                  </a:lnTo>
                  <a:cubicBezTo>
                    <a:pt x="20603" y="-42"/>
                    <a:pt x="17406" y="-42"/>
                    <a:pt x="14208" y="125"/>
                  </a:cubicBezTo>
                  <a:cubicBezTo>
                    <a:pt x="11011" y="66"/>
                    <a:pt x="7830" y="522"/>
                    <a:pt x="4785" y="1477"/>
                  </a:cubicBezTo>
                  <a:cubicBezTo>
                    <a:pt x="73" y="2997"/>
                    <a:pt x="-432" y="10600"/>
                    <a:pt x="241" y="15499"/>
                  </a:cubicBezTo>
                  <a:cubicBezTo>
                    <a:pt x="1436" y="20528"/>
                    <a:pt x="3859" y="25177"/>
                    <a:pt x="7309" y="29014"/>
                  </a:cubicBezTo>
                  <a:cubicBezTo>
                    <a:pt x="8487" y="30534"/>
                    <a:pt x="9833" y="32224"/>
                    <a:pt x="11011" y="34082"/>
                  </a:cubicBezTo>
                  <a:cubicBezTo>
                    <a:pt x="12559" y="31793"/>
                    <a:pt x="14797" y="30071"/>
                    <a:pt x="17406" y="2918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0DF5929-57DB-48C4-9343-80263289D1C4}"/>
                </a:ext>
              </a:extLst>
            </p:cNvPr>
            <p:cNvSpPr/>
            <p:nvPr/>
          </p:nvSpPr>
          <p:spPr>
            <a:xfrm>
              <a:off x="4818904" y="1957906"/>
              <a:ext cx="16828" cy="16894"/>
            </a:xfrm>
            <a:custGeom>
              <a:avLst/>
              <a:gdLst>
                <a:gd name="connsiteX0" fmla="*/ 2188 w 16828"/>
                <a:gd name="connsiteY0" fmla="*/ 4392 h 0"/>
                <a:gd name="connsiteX1" fmla="*/ 9087 w 16828"/>
                <a:gd name="connsiteY1" fmla="*/ 2872 h 0"/>
                <a:gd name="connsiteX2" fmla="*/ 10602 w 16828"/>
                <a:gd name="connsiteY2" fmla="*/ 2872 h 0"/>
                <a:gd name="connsiteX3" fmla="*/ 18343 w 16828"/>
                <a:gd name="connsiteY3" fmla="*/ 0 h 0"/>
                <a:gd name="connsiteX4" fmla="*/ 0 w 16828"/>
                <a:gd name="connsiteY4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8">
                  <a:moveTo>
                    <a:pt x="2188" y="4392"/>
                  </a:moveTo>
                  <a:cubicBezTo>
                    <a:pt x="4527" y="4130"/>
                    <a:pt x="6849" y="3620"/>
                    <a:pt x="9087" y="2872"/>
                  </a:cubicBezTo>
                  <a:lnTo>
                    <a:pt x="10602" y="2872"/>
                  </a:lnTo>
                  <a:lnTo>
                    <a:pt x="18343" y="0"/>
                  </a:lnTo>
                  <a:cubicBezTo>
                    <a:pt x="11948" y="686"/>
                    <a:pt x="5739" y="2517"/>
                    <a:pt x="0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C2638C7-DF3F-4579-8605-C2F8E5A8DAB3}"/>
                </a:ext>
              </a:extLst>
            </p:cNvPr>
            <p:cNvSpPr/>
            <p:nvPr/>
          </p:nvSpPr>
          <p:spPr>
            <a:xfrm>
              <a:off x="5143354" y="3623470"/>
              <a:ext cx="16828" cy="16894"/>
            </a:xfrm>
            <a:custGeom>
              <a:avLst/>
              <a:gdLst>
                <a:gd name="connsiteX0" fmla="*/ 8919 w 0"/>
                <a:gd name="connsiteY0" fmla="*/ 0 h 0"/>
                <a:gd name="connsiteX1" fmla="*/ 5890 w 0"/>
                <a:gd name="connsiteY1" fmla="*/ 3041 h 0"/>
                <a:gd name="connsiteX2" fmla="*/ 2020 w 0"/>
                <a:gd name="connsiteY2" fmla="*/ 8616 h 0"/>
                <a:gd name="connsiteX3" fmla="*/ 2020 w 0"/>
                <a:gd name="connsiteY3" fmla="*/ 8616 h 0"/>
                <a:gd name="connsiteX4" fmla="*/ 841 w 0"/>
                <a:gd name="connsiteY4" fmla="*/ 11319 h 0"/>
                <a:gd name="connsiteX5" fmla="*/ 841 w 0"/>
                <a:gd name="connsiteY5" fmla="*/ 11319 h 0"/>
                <a:gd name="connsiteX6" fmla="*/ 841 w 0"/>
                <a:gd name="connsiteY6" fmla="*/ 13008 h 0"/>
                <a:gd name="connsiteX7" fmla="*/ 0 w 0"/>
                <a:gd name="connsiteY7" fmla="*/ 14867 h 0"/>
                <a:gd name="connsiteX8" fmla="*/ 0 w 0"/>
                <a:gd name="connsiteY8" fmla="*/ 14867 h 0"/>
                <a:gd name="connsiteX9" fmla="*/ 7236 w 0"/>
                <a:gd name="connsiteY9" fmla="*/ 13853 h 0"/>
                <a:gd name="connsiteX10" fmla="*/ 9760 w 0"/>
                <a:gd name="connsiteY10" fmla="*/ 10136 h 0"/>
                <a:gd name="connsiteX11" fmla="*/ 9760 w 0"/>
                <a:gd name="connsiteY11" fmla="*/ 8785 h 0"/>
                <a:gd name="connsiteX12" fmla="*/ 11107 w 0"/>
                <a:gd name="connsiteY12" fmla="*/ 6758 h 0"/>
                <a:gd name="connsiteX13" fmla="*/ 12116 w 0"/>
                <a:gd name="connsiteY13" fmla="*/ 5237 h 0"/>
                <a:gd name="connsiteX14" fmla="*/ 12116 w 0"/>
                <a:gd name="connsiteY14" fmla="*/ 1689 h 0"/>
                <a:gd name="connsiteX15" fmla="*/ 8919 w 0"/>
                <a:gd name="connsiteY1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>
                  <a:moveTo>
                    <a:pt x="8919" y="0"/>
                  </a:moveTo>
                  <a:cubicBezTo>
                    <a:pt x="7068" y="0"/>
                    <a:pt x="6731" y="0"/>
                    <a:pt x="5890" y="3041"/>
                  </a:cubicBezTo>
                  <a:cubicBezTo>
                    <a:pt x="5049" y="6082"/>
                    <a:pt x="4544" y="7771"/>
                    <a:pt x="2020" y="8616"/>
                  </a:cubicBezTo>
                  <a:cubicBezTo>
                    <a:pt x="-505" y="9461"/>
                    <a:pt x="2020" y="8616"/>
                    <a:pt x="2020" y="8616"/>
                  </a:cubicBezTo>
                  <a:cubicBezTo>
                    <a:pt x="1464" y="9444"/>
                    <a:pt x="1077" y="10356"/>
                    <a:pt x="841" y="11319"/>
                  </a:cubicBezTo>
                  <a:lnTo>
                    <a:pt x="841" y="11319"/>
                  </a:lnTo>
                  <a:cubicBezTo>
                    <a:pt x="875" y="11876"/>
                    <a:pt x="875" y="12451"/>
                    <a:pt x="841" y="13008"/>
                  </a:cubicBezTo>
                  <a:lnTo>
                    <a:pt x="0" y="14867"/>
                  </a:lnTo>
                  <a:lnTo>
                    <a:pt x="0" y="14867"/>
                  </a:lnTo>
                  <a:cubicBezTo>
                    <a:pt x="2457" y="15526"/>
                    <a:pt x="5065" y="15154"/>
                    <a:pt x="7236" y="13853"/>
                  </a:cubicBezTo>
                  <a:cubicBezTo>
                    <a:pt x="8364" y="12839"/>
                    <a:pt x="9222" y="11555"/>
                    <a:pt x="9760" y="10136"/>
                  </a:cubicBezTo>
                  <a:lnTo>
                    <a:pt x="9760" y="8785"/>
                  </a:lnTo>
                  <a:cubicBezTo>
                    <a:pt x="10114" y="8042"/>
                    <a:pt x="10568" y="7366"/>
                    <a:pt x="11107" y="6758"/>
                  </a:cubicBezTo>
                  <a:cubicBezTo>
                    <a:pt x="11494" y="6285"/>
                    <a:pt x="11847" y="5778"/>
                    <a:pt x="12116" y="5237"/>
                  </a:cubicBezTo>
                  <a:cubicBezTo>
                    <a:pt x="12638" y="4105"/>
                    <a:pt x="12638" y="2821"/>
                    <a:pt x="12116" y="1689"/>
                  </a:cubicBezTo>
                  <a:cubicBezTo>
                    <a:pt x="11393" y="625"/>
                    <a:pt x="10198" y="0"/>
                    <a:pt x="891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751E540-7EC3-48C6-A9F2-7776603BC040}"/>
                </a:ext>
              </a:extLst>
            </p:cNvPr>
            <p:cNvSpPr/>
            <p:nvPr/>
          </p:nvSpPr>
          <p:spPr>
            <a:xfrm>
              <a:off x="5161616" y="3603198"/>
              <a:ext cx="16828" cy="16894"/>
            </a:xfrm>
            <a:custGeom>
              <a:avLst/>
              <a:gdLst>
                <a:gd name="connsiteX0" fmla="*/ 2269 w 0"/>
                <a:gd name="connsiteY0" fmla="*/ 17232 h 16893"/>
                <a:gd name="connsiteX1" fmla="*/ 4456 w 0"/>
                <a:gd name="connsiteY1" fmla="*/ 13346 h 16893"/>
                <a:gd name="connsiteX2" fmla="*/ 4456 w 0"/>
                <a:gd name="connsiteY2" fmla="*/ 11657 h 16893"/>
                <a:gd name="connsiteX3" fmla="*/ 7654 w 0"/>
                <a:gd name="connsiteY3" fmla="*/ 7264 h 16893"/>
                <a:gd name="connsiteX4" fmla="*/ 10683 w 0"/>
                <a:gd name="connsiteY4" fmla="*/ 3886 h 16893"/>
                <a:gd name="connsiteX5" fmla="*/ 9168 w 0"/>
                <a:gd name="connsiteY5" fmla="*/ 2196 h 16893"/>
                <a:gd name="connsiteX6" fmla="*/ 9168 w 0"/>
                <a:gd name="connsiteY6" fmla="*/ 2196 h 16893"/>
                <a:gd name="connsiteX7" fmla="*/ 5803 w 0"/>
                <a:gd name="connsiteY7" fmla="*/ 0 h 16893"/>
                <a:gd name="connsiteX8" fmla="*/ 5803 w 0"/>
                <a:gd name="connsiteY8" fmla="*/ 0 h 16893"/>
                <a:gd name="connsiteX9" fmla="*/ 5803 w 0"/>
                <a:gd name="connsiteY9" fmla="*/ 1183 h 16893"/>
                <a:gd name="connsiteX10" fmla="*/ 5803 w 0"/>
                <a:gd name="connsiteY10" fmla="*/ 3041 h 16893"/>
                <a:gd name="connsiteX11" fmla="*/ 2437 w 0"/>
                <a:gd name="connsiteY11" fmla="*/ 7433 h 16893"/>
                <a:gd name="connsiteX12" fmla="*/ 81 w 0"/>
                <a:gd name="connsiteY12" fmla="*/ 10305 h 16893"/>
                <a:gd name="connsiteX13" fmla="*/ 81 w 0"/>
                <a:gd name="connsiteY13" fmla="*/ 11319 h 16893"/>
                <a:gd name="connsiteX14" fmla="*/ 1259 w 0"/>
                <a:gd name="connsiteY14" fmla="*/ 17063 h 16893"/>
                <a:gd name="connsiteX15" fmla="*/ 2269 w 0"/>
                <a:gd name="connsiteY15" fmla="*/ 1723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h="16893">
                  <a:moveTo>
                    <a:pt x="2269" y="17232"/>
                  </a:moveTo>
                  <a:cubicBezTo>
                    <a:pt x="3279" y="17232"/>
                    <a:pt x="3952" y="14867"/>
                    <a:pt x="4456" y="13346"/>
                  </a:cubicBezTo>
                  <a:lnTo>
                    <a:pt x="4456" y="11657"/>
                  </a:lnTo>
                  <a:cubicBezTo>
                    <a:pt x="5028" y="9883"/>
                    <a:pt x="6139" y="8346"/>
                    <a:pt x="7654" y="7264"/>
                  </a:cubicBezTo>
                  <a:cubicBezTo>
                    <a:pt x="8832" y="6251"/>
                    <a:pt x="10683" y="4730"/>
                    <a:pt x="10683" y="3886"/>
                  </a:cubicBezTo>
                  <a:cubicBezTo>
                    <a:pt x="10683" y="3041"/>
                    <a:pt x="10683" y="3886"/>
                    <a:pt x="9168" y="2196"/>
                  </a:cubicBezTo>
                  <a:lnTo>
                    <a:pt x="9168" y="2196"/>
                  </a:lnTo>
                  <a:cubicBezTo>
                    <a:pt x="8209" y="1250"/>
                    <a:pt x="7065" y="507"/>
                    <a:pt x="5803" y="0"/>
                  </a:cubicBezTo>
                  <a:lnTo>
                    <a:pt x="5803" y="0"/>
                  </a:lnTo>
                  <a:cubicBezTo>
                    <a:pt x="5803" y="0"/>
                    <a:pt x="5803" y="0"/>
                    <a:pt x="5803" y="1183"/>
                  </a:cubicBezTo>
                  <a:cubicBezTo>
                    <a:pt x="5870" y="1808"/>
                    <a:pt x="5870" y="2416"/>
                    <a:pt x="5803" y="3041"/>
                  </a:cubicBezTo>
                  <a:cubicBezTo>
                    <a:pt x="5214" y="4849"/>
                    <a:pt x="4036" y="6403"/>
                    <a:pt x="2437" y="7433"/>
                  </a:cubicBezTo>
                  <a:cubicBezTo>
                    <a:pt x="1377" y="8126"/>
                    <a:pt x="552" y="9123"/>
                    <a:pt x="81" y="10305"/>
                  </a:cubicBezTo>
                  <a:cubicBezTo>
                    <a:pt x="148" y="10643"/>
                    <a:pt x="148" y="10981"/>
                    <a:pt x="81" y="11319"/>
                  </a:cubicBezTo>
                  <a:cubicBezTo>
                    <a:pt x="-188" y="13312"/>
                    <a:pt x="216" y="15340"/>
                    <a:pt x="1259" y="17063"/>
                  </a:cubicBezTo>
                  <a:cubicBezTo>
                    <a:pt x="1562" y="17232"/>
                    <a:pt x="1915" y="17299"/>
                    <a:pt x="2269" y="1723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40305E0-EF87-4BF7-AA9A-5F29D652B298}"/>
                </a:ext>
              </a:extLst>
            </p:cNvPr>
            <p:cNvSpPr/>
            <p:nvPr/>
          </p:nvSpPr>
          <p:spPr>
            <a:xfrm>
              <a:off x="4994424" y="2005208"/>
              <a:ext cx="16828" cy="16894"/>
            </a:xfrm>
            <a:custGeom>
              <a:avLst/>
              <a:gdLst>
                <a:gd name="connsiteX0" fmla="*/ 3197 w 0"/>
                <a:gd name="connsiteY0" fmla="*/ 6926 h 0"/>
                <a:gd name="connsiteX1" fmla="*/ 7236 w 0"/>
                <a:gd name="connsiteY1" fmla="*/ 8785 h 0"/>
                <a:gd name="connsiteX2" fmla="*/ 12958 w 0"/>
                <a:gd name="connsiteY2" fmla="*/ 4899 h 0"/>
                <a:gd name="connsiteX3" fmla="*/ 15819 w 0"/>
                <a:gd name="connsiteY3" fmla="*/ 0 h 0"/>
                <a:gd name="connsiteX4" fmla="*/ 0 w 0"/>
                <a:gd name="connsiteY4" fmla="*/ 5406 h 0"/>
                <a:gd name="connsiteX5" fmla="*/ 3197 w 0"/>
                <a:gd name="connsiteY5" fmla="*/ 69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197" y="6926"/>
                  </a:moveTo>
                  <a:cubicBezTo>
                    <a:pt x="4493" y="7647"/>
                    <a:pt x="5839" y="8268"/>
                    <a:pt x="7236" y="8785"/>
                  </a:cubicBezTo>
                  <a:cubicBezTo>
                    <a:pt x="10770" y="9967"/>
                    <a:pt x="11612" y="8785"/>
                    <a:pt x="12958" y="4899"/>
                  </a:cubicBezTo>
                  <a:cubicBezTo>
                    <a:pt x="13631" y="3116"/>
                    <a:pt x="14590" y="1459"/>
                    <a:pt x="15819" y="0"/>
                  </a:cubicBezTo>
                  <a:cubicBezTo>
                    <a:pt x="10164" y="378"/>
                    <a:pt x="4712" y="2243"/>
                    <a:pt x="0" y="5406"/>
                  </a:cubicBezTo>
                  <a:cubicBezTo>
                    <a:pt x="1144" y="5738"/>
                    <a:pt x="2221" y="6251"/>
                    <a:pt x="3197" y="69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67E835B-46F7-4CF8-BADA-1E9A6F9EDF75}"/>
                </a:ext>
              </a:extLst>
            </p:cNvPr>
            <p:cNvSpPr/>
            <p:nvPr/>
          </p:nvSpPr>
          <p:spPr>
            <a:xfrm>
              <a:off x="4681585" y="1942924"/>
              <a:ext cx="134627" cy="16894"/>
            </a:xfrm>
            <a:custGeom>
              <a:avLst/>
              <a:gdLst>
                <a:gd name="connsiteX0" fmla="*/ 72026 w 134626"/>
                <a:gd name="connsiteY0" fmla="*/ 284 h 0"/>
                <a:gd name="connsiteX1" fmla="*/ 41566 w 134626"/>
                <a:gd name="connsiteY1" fmla="*/ 1129 h 0"/>
                <a:gd name="connsiteX2" fmla="*/ 32984 w 134626"/>
                <a:gd name="connsiteY2" fmla="*/ 1129 h 0"/>
                <a:gd name="connsiteX3" fmla="*/ 24401 w 134626"/>
                <a:gd name="connsiteY3" fmla="*/ 1129 h 0"/>
                <a:gd name="connsiteX4" fmla="*/ 7573 w 134626"/>
                <a:gd name="connsiteY4" fmla="*/ 4170 h 0"/>
                <a:gd name="connsiteX5" fmla="*/ 0 w 134626"/>
                <a:gd name="connsiteY5" fmla="*/ 9238 h 0"/>
                <a:gd name="connsiteX6" fmla="*/ 9592 w 134626"/>
                <a:gd name="connsiteY6" fmla="*/ 9238 h 0"/>
                <a:gd name="connsiteX7" fmla="*/ 14641 w 134626"/>
                <a:gd name="connsiteY7" fmla="*/ 8224 h 0"/>
                <a:gd name="connsiteX8" fmla="*/ 53009 w 134626"/>
                <a:gd name="connsiteY8" fmla="*/ 3494 h 0"/>
                <a:gd name="connsiteX9" fmla="*/ 85320 w 134626"/>
                <a:gd name="connsiteY9" fmla="*/ 4508 h 0"/>
                <a:gd name="connsiteX10" fmla="*/ 94575 w 134626"/>
                <a:gd name="connsiteY10" fmla="*/ 4508 h 0"/>
                <a:gd name="connsiteX11" fmla="*/ 109048 w 134626"/>
                <a:gd name="connsiteY11" fmla="*/ 4508 h 0"/>
                <a:gd name="connsiteX12" fmla="*/ 113928 w 134626"/>
                <a:gd name="connsiteY12" fmla="*/ 4508 h 0"/>
                <a:gd name="connsiteX13" fmla="*/ 125876 w 134626"/>
                <a:gd name="connsiteY13" fmla="*/ 5859 h 0"/>
                <a:gd name="connsiteX14" fmla="*/ 135637 w 134626"/>
                <a:gd name="connsiteY14" fmla="*/ 4339 h 0"/>
                <a:gd name="connsiteX15" fmla="*/ 141526 w 134626"/>
                <a:gd name="connsiteY15" fmla="*/ 2987 h 0"/>
                <a:gd name="connsiteX16" fmla="*/ 145733 w 134626"/>
                <a:gd name="connsiteY16" fmla="*/ 2987 h 0"/>
                <a:gd name="connsiteX17" fmla="*/ 135132 w 134626"/>
                <a:gd name="connsiteY17" fmla="*/ 2987 h 0"/>
                <a:gd name="connsiteX18" fmla="*/ 72026 w 134626"/>
                <a:gd name="connsiteY18" fmla="*/ 2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626">
                  <a:moveTo>
                    <a:pt x="72026" y="284"/>
                  </a:moveTo>
                  <a:cubicBezTo>
                    <a:pt x="61928" y="284"/>
                    <a:pt x="51831" y="1129"/>
                    <a:pt x="41566" y="1129"/>
                  </a:cubicBezTo>
                  <a:lnTo>
                    <a:pt x="32984" y="1129"/>
                  </a:lnTo>
                  <a:lnTo>
                    <a:pt x="24401" y="1129"/>
                  </a:lnTo>
                  <a:cubicBezTo>
                    <a:pt x="18646" y="930"/>
                    <a:pt x="12908" y="1967"/>
                    <a:pt x="7573" y="4170"/>
                  </a:cubicBezTo>
                  <a:cubicBezTo>
                    <a:pt x="-168" y="7379"/>
                    <a:pt x="0" y="9238"/>
                    <a:pt x="0" y="9238"/>
                  </a:cubicBezTo>
                  <a:cubicBezTo>
                    <a:pt x="0" y="9238"/>
                    <a:pt x="1515" y="10589"/>
                    <a:pt x="9592" y="9238"/>
                  </a:cubicBezTo>
                  <a:lnTo>
                    <a:pt x="14641" y="8224"/>
                  </a:lnTo>
                  <a:cubicBezTo>
                    <a:pt x="27212" y="5163"/>
                    <a:pt x="40085" y="3575"/>
                    <a:pt x="53009" y="3494"/>
                  </a:cubicBezTo>
                  <a:cubicBezTo>
                    <a:pt x="65294" y="3494"/>
                    <a:pt x="75391" y="4508"/>
                    <a:pt x="85320" y="4508"/>
                  </a:cubicBezTo>
                  <a:cubicBezTo>
                    <a:pt x="88399" y="4687"/>
                    <a:pt x="91496" y="4687"/>
                    <a:pt x="94575" y="4508"/>
                  </a:cubicBezTo>
                  <a:cubicBezTo>
                    <a:pt x="99388" y="3909"/>
                    <a:pt x="104235" y="3909"/>
                    <a:pt x="109048" y="4508"/>
                  </a:cubicBezTo>
                  <a:lnTo>
                    <a:pt x="113928" y="4508"/>
                  </a:lnTo>
                  <a:cubicBezTo>
                    <a:pt x="117799" y="4508"/>
                    <a:pt x="122006" y="5690"/>
                    <a:pt x="125876" y="5859"/>
                  </a:cubicBezTo>
                  <a:cubicBezTo>
                    <a:pt x="129208" y="6045"/>
                    <a:pt x="132523" y="5527"/>
                    <a:pt x="135637" y="4339"/>
                  </a:cubicBezTo>
                  <a:lnTo>
                    <a:pt x="141526" y="2987"/>
                  </a:lnTo>
                  <a:lnTo>
                    <a:pt x="145733" y="2987"/>
                  </a:lnTo>
                  <a:lnTo>
                    <a:pt x="135132" y="2987"/>
                  </a:lnTo>
                  <a:cubicBezTo>
                    <a:pt x="114197" y="384"/>
                    <a:pt x="93095" y="-520"/>
                    <a:pt x="72026" y="2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4C08C2-34E8-4A6B-BA5C-B231A04639FD}"/>
                </a:ext>
              </a:extLst>
            </p:cNvPr>
            <p:cNvSpPr/>
            <p:nvPr/>
          </p:nvSpPr>
          <p:spPr>
            <a:xfrm>
              <a:off x="4785079" y="2256589"/>
              <a:ext cx="16828" cy="16894"/>
            </a:xfrm>
            <a:custGeom>
              <a:avLst/>
              <a:gdLst>
                <a:gd name="connsiteX0" fmla="*/ 6058 w 0"/>
                <a:gd name="connsiteY0" fmla="*/ 3548 h 0"/>
                <a:gd name="connsiteX1" fmla="*/ 12285 w 0"/>
                <a:gd name="connsiteY1" fmla="*/ 7095 h 0"/>
                <a:gd name="connsiteX2" fmla="*/ 0 w 0"/>
                <a:gd name="connsiteY2" fmla="*/ 0 h 0"/>
                <a:gd name="connsiteX3" fmla="*/ 6058 w 0"/>
                <a:gd name="connsiteY3" fmla="*/ 3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058" y="3548"/>
                  </a:moveTo>
                  <a:cubicBezTo>
                    <a:pt x="8246" y="4730"/>
                    <a:pt x="10265" y="5744"/>
                    <a:pt x="12285" y="7095"/>
                  </a:cubicBezTo>
                  <a:cubicBezTo>
                    <a:pt x="8650" y="3994"/>
                    <a:pt x="4493" y="1590"/>
                    <a:pt x="0" y="0"/>
                  </a:cubicBezTo>
                  <a:cubicBezTo>
                    <a:pt x="1935" y="1318"/>
                    <a:pt x="3955" y="2504"/>
                    <a:pt x="6058" y="3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838AC4-5A9F-4CC7-8952-8D257D6D73F0}"/>
                </a:ext>
              </a:extLst>
            </p:cNvPr>
            <p:cNvSpPr/>
            <p:nvPr/>
          </p:nvSpPr>
          <p:spPr>
            <a:xfrm>
              <a:off x="3776725" y="2090142"/>
              <a:ext cx="16828" cy="16894"/>
            </a:xfrm>
            <a:custGeom>
              <a:avLst/>
              <a:gdLst>
                <a:gd name="connsiteX0" fmla="*/ 22213 w 16828"/>
                <a:gd name="connsiteY0" fmla="*/ 380 h 0"/>
                <a:gd name="connsiteX1" fmla="*/ 7405 w 16828"/>
                <a:gd name="connsiteY1" fmla="*/ 380 h 0"/>
                <a:gd name="connsiteX2" fmla="*/ 1178 w 16828"/>
                <a:gd name="connsiteY2" fmla="*/ 2069 h 0"/>
                <a:gd name="connsiteX3" fmla="*/ 0 w 16828"/>
                <a:gd name="connsiteY3" fmla="*/ 2069 h 0"/>
                <a:gd name="connsiteX4" fmla="*/ 22213 w 16828"/>
                <a:gd name="connsiteY4" fmla="*/ 3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8">
                  <a:moveTo>
                    <a:pt x="22213" y="380"/>
                  </a:moveTo>
                  <a:cubicBezTo>
                    <a:pt x="17283" y="-127"/>
                    <a:pt x="12335" y="-127"/>
                    <a:pt x="7405" y="380"/>
                  </a:cubicBezTo>
                  <a:cubicBezTo>
                    <a:pt x="5301" y="799"/>
                    <a:pt x="3214" y="1365"/>
                    <a:pt x="1178" y="2069"/>
                  </a:cubicBezTo>
                  <a:lnTo>
                    <a:pt x="0" y="2069"/>
                  </a:lnTo>
                  <a:cubicBezTo>
                    <a:pt x="5553" y="2914"/>
                    <a:pt x="18511" y="3759"/>
                    <a:pt x="22213" y="3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26B1BC3-2E4C-446B-869F-55857E7167E3}"/>
                </a:ext>
              </a:extLst>
            </p:cNvPr>
            <p:cNvSpPr/>
            <p:nvPr/>
          </p:nvSpPr>
          <p:spPr>
            <a:xfrm>
              <a:off x="5058708" y="2032275"/>
              <a:ext cx="16828" cy="16894"/>
            </a:xfrm>
            <a:custGeom>
              <a:avLst/>
              <a:gdLst>
                <a:gd name="connsiteX0" fmla="*/ 0 w 0"/>
                <a:gd name="connsiteY0" fmla="*/ 471 h 0"/>
                <a:gd name="connsiteX1" fmla="*/ 0 w 0"/>
                <a:gd name="connsiteY1" fmla="*/ 471 h 0"/>
                <a:gd name="connsiteX2" fmla="*/ 0 w 0"/>
                <a:gd name="connsiteY2" fmla="*/ 1316 h 0"/>
                <a:gd name="connsiteX3" fmla="*/ 8246 w 0"/>
                <a:gd name="connsiteY3" fmla="*/ 7735 h 0"/>
                <a:gd name="connsiteX4" fmla="*/ 6731 w 0"/>
                <a:gd name="connsiteY4" fmla="*/ 1991 h 0"/>
                <a:gd name="connsiteX5" fmla="*/ 0 w 0"/>
                <a:gd name="connsiteY5" fmla="*/ 47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471"/>
                  </a:moveTo>
                  <a:cubicBezTo>
                    <a:pt x="0" y="471"/>
                    <a:pt x="0" y="471"/>
                    <a:pt x="0" y="471"/>
                  </a:cubicBezTo>
                  <a:lnTo>
                    <a:pt x="0" y="1316"/>
                  </a:lnTo>
                  <a:cubicBezTo>
                    <a:pt x="690" y="5273"/>
                    <a:pt x="4258" y="8056"/>
                    <a:pt x="8246" y="7735"/>
                  </a:cubicBezTo>
                  <a:cubicBezTo>
                    <a:pt x="8936" y="5689"/>
                    <a:pt x="8330" y="3431"/>
                    <a:pt x="6731" y="1991"/>
                  </a:cubicBezTo>
                  <a:cubicBezTo>
                    <a:pt x="4544" y="133"/>
                    <a:pt x="1010" y="-543"/>
                    <a:pt x="0" y="47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D48A293-1185-4991-A33F-3039E1CF58AB}"/>
                </a:ext>
              </a:extLst>
            </p:cNvPr>
            <p:cNvSpPr/>
            <p:nvPr/>
          </p:nvSpPr>
          <p:spPr>
            <a:xfrm>
              <a:off x="5050798" y="2153199"/>
              <a:ext cx="16828" cy="16894"/>
            </a:xfrm>
            <a:custGeom>
              <a:avLst/>
              <a:gdLst>
                <a:gd name="connsiteX0" fmla="*/ 0 w 0"/>
                <a:gd name="connsiteY0" fmla="*/ 2027 h 0"/>
                <a:gd name="connsiteX1" fmla="*/ 1178 w 0"/>
                <a:gd name="connsiteY1" fmla="*/ 3548 h 0"/>
                <a:gd name="connsiteX2" fmla="*/ 1178 w 0"/>
                <a:gd name="connsiteY2" fmla="*/ 5913 h 0"/>
                <a:gd name="connsiteX3" fmla="*/ 168 w 0"/>
                <a:gd name="connsiteY3" fmla="*/ 5913 h 0"/>
                <a:gd name="connsiteX4" fmla="*/ 1346 w 0"/>
                <a:gd name="connsiteY4" fmla="*/ 9967 h 0"/>
                <a:gd name="connsiteX5" fmla="*/ 5217 w 0"/>
                <a:gd name="connsiteY5" fmla="*/ 12670 h 0"/>
                <a:gd name="connsiteX6" fmla="*/ 7909 w 0"/>
                <a:gd name="connsiteY6" fmla="*/ 14022 h 0"/>
                <a:gd name="connsiteX7" fmla="*/ 6563 w 0"/>
                <a:gd name="connsiteY7" fmla="*/ 4392 h 0"/>
                <a:gd name="connsiteX8" fmla="*/ 168 w 0"/>
                <a:gd name="connsiteY8" fmla="*/ 0 h 0"/>
                <a:gd name="connsiteX9" fmla="*/ 168 w 0"/>
                <a:gd name="connsiteY9" fmla="*/ 15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0" y="2027"/>
                  </a:moveTo>
                  <a:lnTo>
                    <a:pt x="1178" y="3548"/>
                  </a:lnTo>
                  <a:cubicBezTo>
                    <a:pt x="1750" y="4234"/>
                    <a:pt x="1750" y="5227"/>
                    <a:pt x="1178" y="5913"/>
                  </a:cubicBezTo>
                  <a:cubicBezTo>
                    <a:pt x="1178" y="5913"/>
                    <a:pt x="1178" y="5913"/>
                    <a:pt x="168" y="5913"/>
                  </a:cubicBezTo>
                  <a:cubicBezTo>
                    <a:pt x="219" y="7340"/>
                    <a:pt x="623" y="8732"/>
                    <a:pt x="1346" y="9967"/>
                  </a:cubicBezTo>
                  <a:cubicBezTo>
                    <a:pt x="2339" y="11234"/>
                    <a:pt x="3686" y="12175"/>
                    <a:pt x="5217" y="12670"/>
                  </a:cubicBezTo>
                  <a:lnTo>
                    <a:pt x="7909" y="14022"/>
                  </a:lnTo>
                  <a:cubicBezTo>
                    <a:pt x="8482" y="10750"/>
                    <a:pt x="8011" y="7383"/>
                    <a:pt x="6563" y="4392"/>
                  </a:cubicBezTo>
                  <a:cubicBezTo>
                    <a:pt x="5116" y="2118"/>
                    <a:pt x="2810" y="534"/>
                    <a:pt x="168" y="0"/>
                  </a:cubicBezTo>
                  <a:lnTo>
                    <a:pt x="168" y="152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2D843ED-1FAE-4191-BA65-E84D5AF6BCE1}"/>
                </a:ext>
              </a:extLst>
            </p:cNvPr>
            <p:cNvSpPr/>
            <p:nvPr/>
          </p:nvSpPr>
          <p:spPr>
            <a:xfrm>
              <a:off x="3763405" y="6265669"/>
              <a:ext cx="16828" cy="16894"/>
            </a:xfrm>
            <a:custGeom>
              <a:avLst/>
              <a:gdLst>
                <a:gd name="connsiteX0" fmla="*/ 13320 w 16828"/>
                <a:gd name="connsiteY0" fmla="*/ 3717 h 0"/>
                <a:gd name="connsiteX1" fmla="*/ 13320 w 16828"/>
                <a:gd name="connsiteY1" fmla="*/ 2534 h 0"/>
                <a:gd name="connsiteX2" fmla="*/ 14161 w 16828"/>
                <a:gd name="connsiteY2" fmla="*/ 0 h 0"/>
                <a:gd name="connsiteX3" fmla="*/ 9786 w 16828"/>
                <a:gd name="connsiteY3" fmla="*/ 0 h 0"/>
                <a:gd name="connsiteX4" fmla="*/ 4906 w 16828"/>
                <a:gd name="connsiteY4" fmla="*/ 2872 h 0"/>
                <a:gd name="connsiteX5" fmla="*/ 4906 w 16828"/>
                <a:gd name="connsiteY5" fmla="*/ 2872 h 0"/>
                <a:gd name="connsiteX6" fmla="*/ 2718 w 16828"/>
                <a:gd name="connsiteY6" fmla="*/ 6251 h 0"/>
                <a:gd name="connsiteX7" fmla="*/ 1203 w 16828"/>
                <a:gd name="connsiteY7" fmla="*/ 7264 h 0"/>
                <a:gd name="connsiteX8" fmla="*/ 25 w 16828"/>
                <a:gd name="connsiteY8" fmla="*/ 8278 h 0"/>
                <a:gd name="connsiteX9" fmla="*/ 25 w 16828"/>
                <a:gd name="connsiteY9" fmla="*/ 9123 h 0"/>
                <a:gd name="connsiteX10" fmla="*/ 2045 w 16828"/>
                <a:gd name="connsiteY10" fmla="*/ 10306 h 0"/>
                <a:gd name="connsiteX11" fmla="*/ 10964 w 16828"/>
                <a:gd name="connsiteY11" fmla="*/ 6927 h 0"/>
                <a:gd name="connsiteX12" fmla="*/ 11805 w 16828"/>
                <a:gd name="connsiteY12" fmla="*/ 6927 h 0"/>
                <a:gd name="connsiteX13" fmla="*/ 11805 w 16828"/>
                <a:gd name="connsiteY13" fmla="*/ 6927 h 0"/>
                <a:gd name="connsiteX14" fmla="*/ 12815 w 16828"/>
                <a:gd name="connsiteY14" fmla="*/ 6927 h 0"/>
                <a:gd name="connsiteX15" fmla="*/ 14498 w 16828"/>
                <a:gd name="connsiteY15" fmla="*/ 12333 h 0"/>
                <a:gd name="connsiteX16" fmla="*/ 14498 w 16828"/>
                <a:gd name="connsiteY16" fmla="*/ 15373 h 0"/>
                <a:gd name="connsiteX17" fmla="*/ 15339 w 16828"/>
                <a:gd name="connsiteY17" fmla="*/ 15373 h 0"/>
                <a:gd name="connsiteX18" fmla="*/ 17863 w 16828"/>
                <a:gd name="connsiteY18" fmla="*/ 11826 h 0"/>
                <a:gd name="connsiteX19" fmla="*/ 17863 w 16828"/>
                <a:gd name="connsiteY19" fmla="*/ 7096 h 0"/>
                <a:gd name="connsiteX20" fmla="*/ 16349 w 16828"/>
                <a:gd name="connsiteY20" fmla="*/ 7096 h 0"/>
                <a:gd name="connsiteX21" fmla="*/ 12646 w 16828"/>
                <a:gd name="connsiteY21" fmla="*/ 5068 h 0"/>
                <a:gd name="connsiteX22" fmla="*/ 13320 w 16828"/>
                <a:gd name="connsiteY22" fmla="*/ 37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828">
                  <a:moveTo>
                    <a:pt x="13320" y="3717"/>
                  </a:moveTo>
                  <a:cubicBezTo>
                    <a:pt x="13219" y="3328"/>
                    <a:pt x="13219" y="2923"/>
                    <a:pt x="13320" y="2534"/>
                  </a:cubicBezTo>
                  <a:cubicBezTo>
                    <a:pt x="13825" y="1774"/>
                    <a:pt x="14111" y="913"/>
                    <a:pt x="14161" y="0"/>
                  </a:cubicBezTo>
                  <a:lnTo>
                    <a:pt x="9786" y="0"/>
                  </a:lnTo>
                  <a:cubicBezTo>
                    <a:pt x="6925" y="0"/>
                    <a:pt x="6252" y="0"/>
                    <a:pt x="4906" y="2872"/>
                  </a:cubicBezTo>
                  <a:lnTo>
                    <a:pt x="4906" y="2872"/>
                  </a:lnTo>
                  <a:cubicBezTo>
                    <a:pt x="4401" y="4122"/>
                    <a:pt x="3660" y="5271"/>
                    <a:pt x="2718" y="6251"/>
                  </a:cubicBezTo>
                  <a:lnTo>
                    <a:pt x="1203" y="7264"/>
                  </a:lnTo>
                  <a:lnTo>
                    <a:pt x="25" y="8278"/>
                  </a:lnTo>
                  <a:cubicBezTo>
                    <a:pt x="-8" y="8565"/>
                    <a:pt x="-8" y="8836"/>
                    <a:pt x="25" y="9123"/>
                  </a:cubicBezTo>
                  <a:cubicBezTo>
                    <a:pt x="25" y="9123"/>
                    <a:pt x="867" y="10136"/>
                    <a:pt x="2045" y="10306"/>
                  </a:cubicBezTo>
                  <a:cubicBezTo>
                    <a:pt x="5360" y="10457"/>
                    <a:pt x="8574" y="9224"/>
                    <a:pt x="10964" y="6927"/>
                  </a:cubicBezTo>
                  <a:cubicBezTo>
                    <a:pt x="11216" y="6774"/>
                    <a:pt x="11553" y="6774"/>
                    <a:pt x="11805" y="6927"/>
                  </a:cubicBezTo>
                  <a:lnTo>
                    <a:pt x="11805" y="6927"/>
                  </a:lnTo>
                  <a:cubicBezTo>
                    <a:pt x="12125" y="6774"/>
                    <a:pt x="12495" y="6774"/>
                    <a:pt x="12815" y="6927"/>
                  </a:cubicBezTo>
                  <a:cubicBezTo>
                    <a:pt x="13825" y="8548"/>
                    <a:pt x="14414" y="10424"/>
                    <a:pt x="14498" y="12333"/>
                  </a:cubicBezTo>
                  <a:cubicBezTo>
                    <a:pt x="14414" y="13346"/>
                    <a:pt x="14414" y="14360"/>
                    <a:pt x="14498" y="15373"/>
                  </a:cubicBezTo>
                  <a:cubicBezTo>
                    <a:pt x="14498" y="15373"/>
                    <a:pt x="14498" y="16556"/>
                    <a:pt x="15339" y="15373"/>
                  </a:cubicBezTo>
                  <a:cubicBezTo>
                    <a:pt x="16181" y="14191"/>
                    <a:pt x="17359" y="13515"/>
                    <a:pt x="17863" y="11826"/>
                  </a:cubicBezTo>
                  <a:cubicBezTo>
                    <a:pt x="18368" y="10136"/>
                    <a:pt x="17863" y="7602"/>
                    <a:pt x="17863" y="7096"/>
                  </a:cubicBezTo>
                  <a:lnTo>
                    <a:pt x="16349" y="7096"/>
                  </a:lnTo>
                  <a:cubicBezTo>
                    <a:pt x="14868" y="7045"/>
                    <a:pt x="13488" y="6285"/>
                    <a:pt x="12646" y="5068"/>
                  </a:cubicBezTo>
                  <a:cubicBezTo>
                    <a:pt x="12781" y="4578"/>
                    <a:pt x="13017" y="4122"/>
                    <a:pt x="13320" y="37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2DB6ED8-49B9-43F3-8F7E-9BB190B5D86A}"/>
                </a:ext>
              </a:extLst>
            </p:cNvPr>
            <p:cNvSpPr/>
            <p:nvPr/>
          </p:nvSpPr>
          <p:spPr>
            <a:xfrm>
              <a:off x="4890088" y="2231079"/>
              <a:ext cx="50485" cy="16894"/>
            </a:xfrm>
            <a:custGeom>
              <a:avLst/>
              <a:gdLst>
                <a:gd name="connsiteX0" fmla="*/ 47961 w 50485"/>
                <a:gd name="connsiteY0" fmla="*/ 3210 h 16893"/>
                <a:gd name="connsiteX1" fmla="*/ 43081 w 50485"/>
                <a:gd name="connsiteY1" fmla="*/ 4055 h 16893"/>
                <a:gd name="connsiteX2" fmla="*/ 32310 w 50485"/>
                <a:gd name="connsiteY2" fmla="*/ 4055 h 16893"/>
                <a:gd name="connsiteX3" fmla="*/ 26757 w 50485"/>
                <a:gd name="connsiteY3" fmla="*/ 4055 h 16893"/>
                <a:gd name="connsiteX4" fmla="*/ 12621 w 50485"/>
                <a:gd name="connsiteY4" fmla="*/ 1858 h 16893"/>
                <a:gd name="connsiteX5" fmla="*/ 0 w 50485"/>
                <a:gd name="connsiteY5" fmla="*/ 0 h 16893"/>
                <a:gd name="connsiteX6" fmla="*/ 0 w 50485"/>
                <a:gd name="connsiteY6" fmla="*/ 3548 h 16893"/>
                <a:gd name="connsiteX7" fmla="*/ 9087 w 50485"/>
                <a:gd name="connsiteY7" fmla="*/ 4730 h 16893"/>
                <a:gd name="connsiteX8" fmla="*/ 31469 w 50485"/>
                <a:gd name="connsiteY8" fmla="*/ 9292 h 16893"/>
                <a:gd name="connsiteX9" fmla="*/ 36013 w 50485"/>
                <a:gd name="connsiteY9" fmla="*/ 11488 h 16893"/>
                <a:gd name="connsiteX10" fmla="*/ 46109 w 50485"/>
                <a:gd name="connsiteY10" fmla="*/ 15542 h 16893"/>
                <a:gd name="connsiteX11" fmla="*/ 48129 w 50485"/>
                <a:gd name="connsiteY11" fmla="*/ 15542 h 16893"/>
                <a:gd name="connsiteX12" fmla="*/ 59067 w 50485"/>
                <a:gd name="connsiteY12" fmla="*/ 17401 h 16893"/>
                <a:gd name="connsiteX13" fmla="*/ 60750 w 50485"/>
                <a:gd name="connsiteY13" fmla="*/ 2027 h 16893"/>
                <a:gd name="connsiteX14" fmla="*/ 47961 w 50485"/>
                <a:gd name="connsiteY14" fmla="*/ 321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485" h="16893">
                  <a:moveTo>
                    <a:pt x="47961" y="3210"/>
                  </a:moveTo>
                  <a:lnTo>
                    <a:pt x="43081" y="4055"/>
                  </a:lnTo>
                  <a:cubicBezTo>
                    <a:pt x="39496" y="4394"/>
                    <a:pt x="35895" y="4394"/>
                    <a:pt x="32310" y="4055"/>
                  </a:cubicBezTo>
                  <a:lnTo>
                    <a:pt x="26757" y="4055"/>
                  </a:lnTo>
                  <a:cubicBezTo>
                    <a:pt x="21978" y="3859"/>
                    <a:pt x="17232" y="3122"/>
                    <a:pt x="12621" y="1858"/>
                  </a:cubicBezTo>
                  <a:cubicBezTo>
                    <a:pt x="8481" y="814"/>
                    <a:pt x="4257" y="193"/>
                    <a:pt x="0" y="0"/>
                  </a:cubicBezTo>
                  <a:lnTo>
                    <a:pt x="0" y="3548"/>
                  </a:lnTo>
                  <a:lnTo>
                    <a:pt x="9087" y="4730"/>
                  </a:lnTo>
                  <a:cubicBezTo>
                    <a:pt x="16710" y="5256"/>
                    <a:pt x="24233" y="6788"/>
                    <a:pt x="31469" y="9292"/>
                  </a:cubicBezTo>
                  <a:lnTo>
                    <a:pt x="36013" y="11488"/>
                  </a:lnTo>
                  <a:cubicBezTo>
                    <a:pt x="39277" y="13084"/>
                    <a:pt x="42643" y="14439"/>
                    <a:pt x="46109" y="15542"/>
                  </a:cubicBezTo>
                  <a:lnTo>
                    <a:pt x="48129" y="15542"/>
                  </a:lnTo>
                  <a:cubicBezTo>
                    <a:pt x="50653" y="15542"/>
                    <a:pt x="57384" y="18583"/>
                    <a:pt x="59067" y="17401"/>
                  </a:cubicBezTo>
                  <a:cubicBezTo>
                    <a:pt x="61019" y="12527"/>
                    <a:pt x="61608" y="7210"/>
                    <a:pt x="60750" y="2027"/>
                  </a:cubicBezTo>
                  <a:cubicBezTo>
                    <a:pt x="56459" y="1593"/>
                    <a:pt x="52117" y="1995"/>
                    <a:pt x="47961" y="32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CDA4E21-1CD2-4591-8F68-9A7C467728A9}"/>
                </a:ext>
              </a:extLst>
            </p:cNvPr>
            <p:cNvSpPr/>
            <p:nvPr/>
          </p:nvSpPr>
          <p:spPr>
            <a:xfrm>
              <a:off x="4732257" y="5164696"/>
              <a:ext cx="16828" cy="16894"/>
            </a:xfrm>
            <a:custGeom>
              <a:avLst/>
              <a:gdLst>
                <a:gd name="connsiteX0" fmla="*/ 2337 w 0"/>
                <a:gd name="connsiteY0" fmla="*/ 0 h 0"/>
                <a:gd name="connsiteX1" fmla="*/ 150 w 0"/>
                <a:gd name="connsiteY1" fmla="*/ 0 h 0"/>
                <a:gd name="connsiteX2" fmla="*/ 150 w 0"/>
                <a:gd name="connsiteY2" fmla="*/ 1520 h 0"/>
                <a:gd name="connsiteX3" fmla="*/ 150 w 0"/>
                <a:gd name="connsiteY3" fmla="*/ 2703 h 0"/>
                <a:gd name="connsiteX4" fmla="*/ 150 w 0"/>
                <a:gd name="connsiteY4" fmla="*/ 2703 h 0"/>
                <a:gd name="connsiteX5" fmla="*/ 2842 w 0"/>
                <a:gd name="connsiteY5" fmla="*/ 3886 h 0"/>
                <a:gd name="connsiteX6" fmla="*/ 2842 w 0"/>
                <a:gd name="connsiteY6" fmla="*/ 3886 h 0"/>
                <a:gd name="connsiteX7" fmla="*/ 2337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2337" y="0"/>
                  </a:moveTo>
                  <a:cubicBezTo>
                    <a:pt x="2337" y="0"/>
                    <a:pt x="486" y="0"/>
                    <a:pt x="150" y="0"/>
                  </a:cubicBezTo>
                  <a:cubicBezTo>
                    <a:pt x="-187" y="0"/>
                    <a:pt x="150" y="0"/>
                    <a:pt x="150" y="1520"/>
                  </a:cubicBezTo>
                  <a:cubicBezTo>
                    <a:pt x="217" y="1909"/>
                    <a:pt x="217" y="2314"/>
                    <a:pt x="150" y="2703"/>
                  </a:cubicBezTo>
                  <a:lnTo>
                    <a:pt x="150" y="2703"/>
                  </a:lnTo>
                  <a:cubicBezTo>
                    <a:pt x="1159" y="2703"/>
                    <a:pt x="1832" y="3886"/>
                    <a:pt x="2842" y="3886"/>
                  </a:cubicBezTo>
                  <a:lnTo>
                    <a:pt x="2842" y="3886"/>
                  </a:lnTo>
                  <a:cubicBezTo>
                    <a:pt x="3684" y="1014"/>
                    <a:pt x="3684" y="676"/>
                    <a:pt x="2337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E3A25A4-3E93-425C-8FCD-874DD58B8FF0}"/>
                </a:ext>
              </a:extLst>
            </p:cNvPr>
            <p:cNvSpPr/>
            <p:nvPr/>
          </p:nvSpPr>
          <p:spPr>
            <a:xfrm>
              <a:off x="5059229" y="2070292"/>
              <a:ext cx="16828" cy="16894"/>
            </a:xfrm>
            <a:custGeom>
              <a:avLst/>
              <a:gdLst>
                <a:gd name="connsiteX0" fmla="*/ 4527 w 0"/>
                <a:gd name="connsiteY0" fmla="*/ 465 h 0"/>
                <a:gd name="connsiteX1" fmla="*/ 1834 w 0"/>
                <a:gd name="connsiteY1" fmla="*/ 465 h 0"/>
                <a:gd name="connsiteX2" fmla="*/ 656 w 0"/>
                <a:gd name="connsiteY2" fmla="*/ 1985 h 0"/>
                <a:gd name="connsiteX3" fmla="*/ 656 w 0"/>
                <a:gd name="connsiteY3" fmla="*/ 3337 h 0"/>
                <a:gd name="connsiteX4" fmla="*/ 656 w 0"/>
                <a:gd name="connsiteY4" fmla="*/ 9081 h 0"/>
                <a:gd name="connsiteX5" fmla="*/ 1666 w 0"/>
                <a:gd name="connsiteY5" fmla="*/ 9926 h 0"/>
                <a:gd name="connsiteX6" fmla="*/ 4022 w 0"/>
                <a:gd name="connsiteY6" fmla="*/ 5871 h 0"/>
                <a:gd name="connsiteX7" fmla="*/ 4527 w 0"/>
                <a:gd name="connsiteY7" fmla="*/ 4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527" y="465"/>
                  </a:moveTo>
                  <a:cubicBezTo>
                    <a:pt x="3736" y="-155"/>
                    <a:pt x="2625" y="-155"/>
                    <a:pt x="1834" y="465"/>
                  </a:cubicBezTo>
                  <a:cubicBezTo>
                    <a:pt x="1346" y="894"/>
                    <a:pt x="959" y="1409"/>
                    <a:pt x="656" y="1985"/>
                  </a:cubicBezTo>
                  <a:cubicBezTo>
                    <a:pt x="825" y="2420"/>
                    <a:pt x="825" y="2903"/>
                    <a:pt x="656" y="3337"/>
                  </a:cubicBezTo>
                  <a:cubicBezTo>
                    <a:pt x="-219" y="5151"/>
                    <a:pt x="-219" y="7266"/>
                    <a:pt x="656" y="9081"/>
                  </a:cubicBezTo>
                  <a:cubicBezTo>
                    <a:pt x="656" y="9081"/>
                    <a:pt x="656" y="9926"/>
                    <a:pt x="1666" y="9926"/>
                  </a:cubicBezTo>
                  <a:cubicBezTo>
                    <a:pt x="2676" y="9926"/>
                    <a:pt x="3349" y="8574"/>
                    <a:pt x="4022" y="5871"/>
                  </a:cubicBezTo>
                  <a:cubicBezTo>
                    <a:pt x="4695" y="3168"/>
                    <a:pt x="5368" y="803"/>
                    <a:pt x="4527" y="4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BBD2AAF-E7E4-4C9D-ADC1-8954A8D7BFDC}"/>
                </a:ext>
              </a:extLst>
            </p:cNvPr>
            <p:cNvSpPr/>
            <p:nvPr/>
          </p:nvSpPr>
          <p:spPr>
            <a:xfrm>
              <a:off x="5033465" y="2042713"/>
              <a:ext cx="16828" cy="16894"/>
            </a:xfrm>
            <a:custGeom>
              <a:avLst/>
              <a:gdLst>
                <a:gd name="connsiteX0" fmla="*/ 13126 w 16828"/>
                <a:gd name="connsiteY0" fmla="*/ 0 h 0"/>
                <a:gd name="connsiteX1" fmla="*/ 13126 w 16828"/>
                <a:gd name="connsiteY1" fmla="*/ 0 h 0"/>
                <a:gd name="connsiteX2" fmla="*/ 7573 w 16828"/>
                <a:gd name="connsiteY2" fmla="*/ 8616 h 0"/>
                <a:gd name="connsiteX3" fmla="*/ 0 w 16828"/>
                <a:gd name="connsiteY3" fmla="*/ 9629 h 0"/>
                <a:gd name="connsiteX4" fmla="*/ 1010 w 16828"/>
                <a:gd name="connsiteY4" fmla="*/ 10981 h 0"/>
                <a:gd name="connsiteX5" fmla="*/ 15314 w 16828"/>
                <a:gd name="connsiteY5" fmla="*/ 5744 h 0"/>
                <a:gd name="connsiteX6" fmla="*/ 17670 w 16828"/>
                <a:gd name="connsiteY6" fmla="*/ 1520 h 0"/>
                <a:gd name="connsiteX7" fmla="*/ 13126 w 16828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8">
                  <a:moveTo>
                    <a:pt x="13126" y="0"/>
                  </a:moveTo>
                  <a:lnTo>
                    <a:pt x="13126" y="0"/>
                  </a:lnTo>
                  <a:cubicBezTo>
                    <a:pt x="13126" y="4561"/>
                    <a:pt x="13126" y="6926"/>
                    <a:pt x="7573" y="8616"/>
                  </a:cubicBezTo>
                  <a:cubicBezTo>
                    <a:pt x="5166" y="9532"/>
                    <a:pt x="2575" y="9879"/>
                    <a:pt x="0" y="9629"/>
                  </a:cubicBezTo>
                  <a:cubicBezTo>
                    <a:pt x="152" y="10189"/>
                    <a:pt x="522" y="10671"/>
                    <a:pt x="1010" y="10981"/>
                  </a:cubicBezTo>
                  <a:cubicBezTo>
                    <a:pt x="3871" y="12839"/>
                    <a:pt x="11443" y="9798"/>
                    <a:pt x="15314" y="5744"/>
                  </a:cubicBezTo>
                  <a:cubicBezTo>
                    <a:pt x="19184" y="1689"/>
                    <a:pt x="17838" y="2196"/>
                    <a:pt x="17670" y="1520"/>
                  </a:cubicBezTo>
                  <a:cubicBezTo>
                    <a:pt x="17502" y="845"/>
                    <a:pt x="16997" y="676"/>
                    <a:pt x="13126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12B8989-3B98-4375-AA5B-61F74D9B106E}"/>
                </a:ext>
              </a:extLst>
            </p:cNvPr>
            <p:cNvSpPr/>
            <p:nvPr/>
          </p:nvSpPr>
          <p:spPr>
            <a:xfrm>
              <a:off x="3665077" y="3967091"/>
              <a:ext cx="16828" cy="16894"/>
            </a:xfrm>
            <a:custGeom>
              <a:avLst/>
              <a:gdLst>
                <a:gd name="connsiteX0" fmla="*/ 76 w 0"/>
                <a:gd name="connsiteY0" fmla="*/ 169 h 0"/>
                <a:gd name="connsiteX1" fmla="*/ 76 w 0"/>
                <a:gd name="connsiteY1" fmla="*/ 169 h 0"/>
                <a:gd name="connsiteX2" fmla="*/ 76 w 0"/>
                <a:gd name="connsiteY2" fmla="*/ 4561 h 0"/>
                <a:gd name="connsiteX3" fmla="*/ 2936 w 0"/>
                <a:gd name="connsiteY3" fmla="*/ 4561 h 0"/>
                <a:gd name="connsiteX4" fmla="*/ 4283 w 0"/>
                <a:gd name="connsiteY4" fmla="*/ 4561 h 0"/>
                <a:gd name="connsiteX5" fmla="*/ 4283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76" y="169"/>
                  </a:moveTo>
                  <a:lnTo>
                    <a:pt x="76" y="169"/>
                  </a:lnTo>
                  <a:cubicBezTo>
                    <a:pt x="-25" y="1639"/>
                    <a:pt x="-25" y="3092"/>
                    <a:pt x="76" y="4561"/>
                  </a:cubicBezTo>
                  <a:cubicBezTo>
                    <a:pt x="76" y="4561"/>
                    <a:pt x="1927" y="4561"/>
                    <a:pt x="2936" y="4561"/>
                  </a:cubicBezTo>
                  <a:lnTo>
                    <a:pt x="4283" y="4561"/>
                  </a:lnTo>
                  <a:cubicBezTo>
                    <a:pt x="4384" y="3041"/>
                    <a:pt x="4384" y="1520"/>
                    <a:pt x="428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D9404E7-56E9-4DF4-9D0C-C5072EB5E8A8}"/>
                </a:ext>
              </a:extLst>
            </p:cNvPr>
            <p:cNvSpPr/>
            <p:nvPr/>
          </p:nvSpPr>
          <p:spPr>
            <a:xfrm>
              <a:off x="3125637" y="3964642"/>
              <a:ext cx="100970" cy="118257"/>
            </a:xfrm>
            <a:custGeom>
              <a:avLst/>
              <a:gdLst>
                <a:gd name="connsiteX0" fmla="*/ 62265 w 100970"/>
                <a:gd name="connsiteY0" fmla="*/ 119355 h 118256"/>
                <a:gd name="connsiteX1" fmla="*/ 65630 w 100970"/>
                <a:gd name="connsiteY1" fmla="*/ 114625 h 118256"/>
                <a:gd name="connsiteX2" fmla="*/ 72193 w 100970"/>
                <a:gd name="connsiteY2" fmla="*/ 110570 h 118256"/>
                <a:gd name="connsiteX3" fmla="*/ 80944 w 100970"/>
                <a:gd name="connsiteY3" fmla="*/ 103813 h 118256"/>
                <a:gd name="connsiteX4" fmla="*/ 82795 w 100970"/>
                <a:gd name="connsiteY4" fmla="*/ 95028 h 118256"/>
                <a:gd name="connsiteX5" fmla="*/ 88517 w 100970"/>
                <a:gd name="connsiteY5" fmla="*/ 80668 h 118256"/>
                <a:gd name="connsiteX6" fmla="*/ 92388 w 100970"/>
                <a:gd name="connsiteY6" fmla="*/ 78472 h 118256"/>
                <a:gd name="connsiteX7" fmla="*/ 98782 w 100970"/>
                <a:gd name="connsiteY7" fmla="*/ 73404 h 118256"/>
                <a:gd name="connsiteX8" fmla="*/ 101643 w 100970"/>
                <a:gd name="connsiteY8" fmla="*/ 66477 h 118256"/>
                <a:gd name="connsiteX9" fmla="*/ 100802 w 100970"/>
                <a:gd name="connsiteY9" fmla="*/ 66477 h 118256"/>
                <a:gd name="connsiteX10" fmla="*/ 100802 w 100970"/>
                <a:gd name="connsiteY10" fmla="*/ 64112 h 118256"/>
                <a:gd name="connsiteX11" fmla="*/ 102148 w 100970"/>
                <a:gd name="connsiteY11" fmla="*/ 64112 h 118256"/>
                <a:gd name="connsiteX12" fmla="*/ 102148 w 100970"/>
                <a:gd name="connsiteY12" fmla="*/ 62085 h 118256"/>
                <a:gd name="connsiteX13" fmla="*/ 89695 w 100970"/>
                <a:gd name="connsiteY13" fmla="*/ 60733 h 118256"/>
                <a:gd name="connsiteX14" fmla="*/ 84142 w 100970"/>
                <a:gd name="connsiteY14" fmla="*/ 62254 h 118256"/>
                <a:gd name="connsiteX15" fmla="*/ 83132 w 100970"/>
                <a:gd name="connsiteY15" fmla="*/ 62254 h 118256"/>
                <a:gd name="connsiteX16" fmla="*/ 81786 w 100970"/>
                <a:gd name="connsiteY16" fmla="*/ 61071 h 118256"/>
                <a:gd name="connsiteX17" fmla="*/ 80608 w 100970"/>
                <a:gd name="connsiteY17" fmla="*/ 38096 h 118256"/>
                <a:gd name="connsiteX18" fmla="*/ 80608 w 100970"/>
                <a:gd name="connsiteY18" fmla="*/ 30831 h 118256"/>
                <a:gd name="connsiteX19" fmla="*/ 80608 w 100970"/>
                <a:gd name="connsiteY19" fmla="*/ 21878 h 118256"/>
                <a:gd name="connsiteX20" fmla="*/ 80608 w 100970"/>
                <a:gd name="connsiteY20" fmla="*/ 13431 h 118256"/>
                <a:gd name="connsiteX21" fmla="*/ 80608 w 100970"/>
                <a:gd name="connsiteY21" fmla="*/ 8193 h 118256"/>
                <a:gd name="connsiteX22" fmla="*/ 80608 w 100970"/>
                <a:gd name="connsiteY22" fmla="*/ 253 h 118256"/>
                <a:gd name="connsiteX23" fmla="*/ 73035 w 100970"/>
                <a:gd name="connsiteY23" fmla="*/ 253 h 118256"/>
                <a:gd name="connsiteX24" fmla="*/ 63948 w 100970"/>
                <a:gd name="connsiteY24" fmla="*/ 253 h 118256"/>
                <a:gd name="connsiteX25" fmla="*/ 60750 w 100970"/>
                <a:gd name="connsiteY25" fmla="*/ 253 h 118256"/>
                <a:gd name="connsiteX26" fmla="*/ 43922 w 100970"/>
                <a:gd name="connsiteY26" fmla="*/ 253 h 118256"/>
                <a:gd name="connsiteX27" fmla="*/ 38537 w 100970"/>
                <a:gd name="connsiteY27" fmla="*/ 2281 h 118256"/>
                <a:gd name="connsiteX28" fmla="*/ 38537 w 100970"/>
                <a:gd name="connsiteY28" fmla="*/ 7349 h 118256"/>
                <a:gd name="connsiteX29" fmla="*/ 38537 w 100970"/>
                <a:gd name="connsiteY29" fmla="*/ 9376 h 118256"/>
                <a:gd name="connsiteX30" fmla="*/ 36686 w 100970"/>
                <a:gd name="connsiteY30" fmla="*/ 19175 h 118256"/>
                <a:gd name="connsiteX31" fmla="*/ 29113 w 100970"/>
                <a:gd name="connsiteY31" fmla="*/ 17992 h 118256"/>
                <a:gd name="connsiteX32" fmla="*/ 29113 w 100970"/>
                <a:gd name="connsiteY32" fmla="*/ 17992 h 118256"/>
                <a:gd name="connsiteX33" fmla="*/ 31133 w 100970"/>
                <a:gd name="connsiteY33" fmla="*/ 21202 h 118256"/>
                <a:gd name="connsiteX34" fmla="*/ 40556 w 100970"/>
                <a:gd name="connsiteY34" fmla="*/ 26439 h 118256"/>
                <a:gd name="connsiteX35" fmla="*/ 53009 w 100970"/>
                <a:gd name="connsiteY35" fmla="*/ 35393 h 118256"/>
                <a:gd name="connsiteX36" fmla="*/ 53009 w 100970"/>
                <a:gd name="connsiteY36" fmla="*/ 45867 h 118256"/>
                <a:gd name="connsiteX37" fmla="*/ 34162 w 100970"/>
                <a:gd name="connsiteY37" fmla="*/ 57017 h 118256"/>
                <a:gd name="connsiteX38" fmla="*/ 21877 w 100970"/>
                <a:gd name="connsiteY38" fmla="*/ 59889 h 118256"/>
                <a:gd name="connsiteX39" fmla="*/ 13463 w 100970"/>
                <a:gd name="connsiteY39" fmla="*/ 73404 h 118256"/>
                <a:gd name="connsiteX40" fmla="*/ 0 w 100970"/>
                <a:gd name="connsiteY40" fmla="*/ 90298 h 118256"/>
                <a:gd name="connsiteX41" fmla="*/ 2188 w 100970"/>
                <a:gd name="connsiteY41" fmla="*/ 93507 h 118256"/>
                <a:gd name="connsiteX42" fmla="*/ 17670 w 100970"/>
                <a:gd name="connsiteY42" fmla="*/ 111922 h 118256"/>
                <a:gd name="connsiteX43" fmla="*/ 48129 w 100970"/>
                <a:gd name="connsiteY43" fmla="*/ 126788 h 118256"/>
                <a:gd name="connsiteX44" fmla="*/ 60582 w 100970"/>
                <a:gd name="connsiteY44" fmla="*/ 125606 h 118256"/>
                <a:gd name="connsiteX45" fmla="*/ 62265 w 100970"/>
                <a:gd name="connsiteY45" fmla="*/ 119355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0970" h="118256">
                  <a:moveTo>
                    <a:pt x="62265" y="119355"/>
                  </a:moveTo>
                  <a:cubicBezTo>
                    <a:pt x="63073" y="117581"/>
                    <a:pt x="64217" y="115976"/>
                    <a:pt x="65630" y="114625"/>
                  </a:cubicBezTo>
                  <a:cubicBezTo>
                    <a:pt x="67684" y="113054"/>
                    <a:pt x="69871" y="111702"/>
                    <a:pt x="72193" y="110570"/>
                  </a:cubicBezTo>
                  <a:cubicBezTo>
                    <a:pt x="75694" y="109185"/>
                    <a:pt x="78723" y="106854"/>
                    <a:pt x="80944" y="103813"/>
                  </a:cubicBezTo>
                  <a:cubicBezTo>
                    <a:pt x="82274" y="101076"/>
                    <a:pt x="82896" y="98069"/>
                    <a:pt x="82795" y="95028"/>
                  </a:cubicBezTo>
                  <a:cubicBezTo>
                    <a:pt x="82274" y="89588"/>
                    <a:pt x="84411" y="84250"/>
                    <a:pt x="88517" y="80668"/>
                  </a:cubicBezTo>
                  <a:cubicBezTo>
                    <a:pt x="89729" y="79807"/>
                    <a:pt x="91024" y="79080"/>
                    <a:pt x="92388" y="78472"/>
                  </a:cubicBezTo>
                  <a:cubicBezTo>
                    <a:pt x="94929" y="77391"/>
                    <a:pt x="97150" y="75634"/>
                    <a:pt x="98782" y="73404"/>
                  </a:cubicBezTo>
                  <a:cubicBezTo>
                    <a:pt x="100112" y="71275"/>
                    <a:pt x="101071" y="68927"/>
                    <a:pt x="101643" y="66477"/>
                  </a:cubicBezTo>
                  <a:cubicBezTo>
                    <a:pt x="101374" y="66545"/>
                    <a:pt x="101071" y="66545"/>
                    <a:pt x="100802" y="66477"/>
                  </a:cubicBezTo>
                  <a:cubicBezTo>
                    <a:pt x="100229" y="65785"/>
                    <a:pt x="100229" y="64805"/>
                    <a:pt x="100802" y="64112"/>
                  </a:cubicBezTo>
                  <a:lnTo>
                    <a:pt x="102148" y="64112"/>
                  </a:lnTo>
                  <a:cubicBezTo>
                    <a:pt x="102148" y="64112"/>
                    <a:pt x="102148" y="62761"/>
                    <a:pt x="102148" y="62085"/>
                  </a:cubicBezTo>
                  <a:cubicBezTo>
                    <a:pt x="98126" y="60852"/>
                    <a:pt x="93902" y="60396"/>
                    <a:pt x="89695" y="60733"/>
                  </a:cubicBezTo>
                  <a:cubicBezTo>
                    <a:pt x="88046" y="61781"/>
                    <a:pt x="86111" y="62321"/>
                    <a:pt x="84142" y="62254"/>
                  </a:cubicBezTo>
                  <a:lnTo>
                    <a:pt x="83132" y="62254"/>
                  </a:lnTo>
                  <a:cubicBezTo>
                    <a:pt x="82509" y="62119"/>
                    <a:pt x="82005" y="61679"/>
                    <a:pt x="81786" y="61071"/>
                  </a:cubicBezTo>
                  <a:cubicBezTo>
                    <a:pt x="79867" y="53570"/>
                    <a:pt x="79463" y="45749"/>
                    <a:pt x="80608" y="38096"/>
                  </a:cubicBezTo>
                  <a:cubicBezTo>
                    <a:pt x="80608" y="35562"/>
                    <a:pt x="80608" y="33196"/>
                    <a:pt x="80608" y="30831"/>
                  </a:cubicBezTo>
                  <a:cubicBezTo>
                    <a:pt x="80608" y="28466"/>
                    <a:pt x="80608" y="24919"/>
                    <a:pt x="80608" y="21878"/>
                  </a:cubicBezTo>
                  <a:cubicBezTo>
                    <a:pt x="80608" y="18837"/>
                    <a:pt x="80608" y="16303"/>
                    <a:pt x="80608" y="13431"/>
                  </a:cubicBezTo>
                  <a:cubicBezTo>
                    <a:pt x="80608" y="10559"/>
                    <a:pt x="80608" y="10052"/>
                    <a:pt x="80608" y="8193"/>
                  </a:cubicBezTo>
                  <a:cubicBezTo>
                    <a:pt x="80439" y="5541"/>
                    <a:pt x="80439" y="2906"/>
                    <a:pt x="80608" y="253"/>
                  </a:cubicBezTo>
                  <a:cubicBezTo>
                    <a:pt x="78083" y="422"/>
                    <a:pt x="75559" y="422"/>
                    <a:pt x="73035" y="253"/>
                  </a:cubicBezTo>
                  <a:cubicBezTo>
                    <a:pt x="70023" y="-84"/>
                    <a:pt x="66960" y="-84"/>
                    <a:pt x="63948" y="253"/>
                  </a:cubicBezTo>
                  <a:lnTo>
                    <a:pt x="60750" y="253"/>
                  </a:lnTo>
                  <a:lnTo>
                    <a:pt x="43922" y="253"/>
                  </a:lnTo>
                  <a:cubicBezTo>
                    <a:pt x="41903" y="-17"/>
                    <a:pt x="39883" y="743"/>
                    <a:pt x="38537" y="2281"/>
                  </a:cubicBezTo>
                  <a:cubicBezTo>
                    <a:pt x="37965" y="3919"/>
                    <a:pt x="37965" y="5710"/>
                    <a:pt x="38537" y="7349"/>
                  </a:cubicBezTo>
                  <a:lnTo>
                    <a:pt x="38537" y="9376"/>
                  </a:lnTo>
                  <a:cubicBezTo>
                    <a:pt x="39378" y="12248"/>
                    <a:pt x="40725" y="16640"/>
                    <a:pt x="36686" y="19175"/>
                  </a:cubicBezTo>
                  <a:cubicBezTo>
                    <a:pt x="34128" y="20154"/>
                    <a:pt x="31250" y="19698"/>
                    <a:pt x="29113" y="17992"/>
                  </a:cubicBezTo>
                  <a:lnTo>
                    <a:pt x="29113" y="17992"/>
                  </a:lnTo>
                  <a:cubicBezTo>
                    <a:pt x="29584" y="19175"/>
                    <a:pt x="30274" y="20273"/>
                    <a:pt x="31133" y="21202"/>
                  </a:cubicBezTo>
                  <a:cubicBezTo>
                    <a:pt x="33741" y="23770"/>
                    <a:pt x="37006" y="25577"/>
                    <a:pt x="40556" y="26439"/>
                  </a:cubicBezTo>
                  <a:cubicBezTo>
                    <a:pt x="45773" y="28297"/>
                    <a:pt x="51158" y="30325"/>
                    <a:pt x="53009" y="35393"/>
                  </a:cubicBezTo>
                  <a:cubicBezTo>
                    <a:pt x="54255" y="38771"/>
                    <a:pt x="54255" y="42488"/>
                    <a:pt x="53009" y="45867"/>
                  </a:cubicBezTo>
                  <a:cubicBezTo>
                    <a:pt x="49644" y="55834"/>
                    <a:pt x="41398" y="56341"/>
                    <a:pt x="34162" y="57017"/>
                  </a:cubicBezTo>
                  <a:cubicBezTo>
                    <a:pt x="29904" y="56966"/>
                    <a:pt x="25680" y="57946"/>
                    <a:pt x="21877" y="59889"/>
                  </a:cubicBezTo>
                  <a:cubicBezTo>
                    <a:pt x="18158" y="63741"/>
                    <a:pt x="15280" y="68353"/>
                    <a:pt x="13463" y="73404"/>
                  </a:cubicBezTo>
                  <a:cubicBezTo>
                    <a:pt x="9592" y="81344"/>
                    <a:pt x="5722" y="89284"/>
                    <a:pt x="0" y="90298"/>
                  </a:cubicBezTo>
                  <a:lnTo>
                    <a:pt x="2188" y="93507"/>
                  </a:lnTo>
                  <a:cubicBezTo>
                    <a:pt x="6698" y="100164"/>
                    <a:pt x="11881" y="106330"/>
                    <a:pt x="17670" y="111922"/>
                  </a:cubicBezTo>
                  <a:cubicBezTo>
                    <a:pt x="26673" y="118967"/>
                    <a:pt x="37056" y="124035"/>
                    <a:pt x="48129" y="126788"/>
                  </a:cubicBezTo>
                  <a:cubicBezTo>
                    <a:pt x="52252" y="128258"/>
                    <a:pt x="56813" y="127819"/>
                    <a:pt x="60582" y="125606"/>
                  </a:cubicBezTo>
                  <a:cubicBezTo>
                    <a:pt x="61827" y="123781"/>
                    <a:pt x="62433" y="121568"/>
                    <a:pt x="62265" y="1193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1018EEE-3737-47FA-945C-B723AC0B35D2}"/>
                </a:ext>
              </a:extLst>
            </p:cNvPr>
            <p:cNvSpPr/>
            <p:nvPr/>
          </p:nvSpPr>
          <p:spPr>
            <a:xfrm>
              <a:off x="2493655" y="3490673"/>
              <a:ext cx="774103" cy="540603"/>
            </a:xfrm>
            <a:custGeom>
              <a:avLst/>
              <a:gdLst>
                <a:gd name="connsiteX0" fmla="*/ 642247 w 774103"/>
                <a:gd name="connsiteY0" fmla="*/ 543656 h 540603"/>
                <a:gd name="connsiteX1" fmla="*/ 651839 w 774103"/>
                <a:gd name="connsiteY1" fmla="*/ 528789 h 540603"/>
                <a:gd name="connsiteX2" fmla="*/ 665302 w 774103"/>
                <a:gd name="connsiteY2" fmla="*/ 525411 h 540603"/>
                <a:gd name="connsiteX3" fmla="*/ 682130 w 774103"/>
                <a:gd name="connsiteY3" fmla="*/ 516457 h 540603"/>
                <a:gd name="connsiteX4" fmla="*/ 682130 w 774103"/>
                <a:gd name="connsiteY4" fmla="*/ 508855 h 540603"/>
                <a:gd name="connsiteX5" fmla="*/ 671360 w 774103"/>
                <a:gd name="connsiteY5" fmla="*/ 501759 h 540603"/>
                <a:gd name="connsiteX6" fmla="*/ 660758 w 774103"/>
                <a:gd name="connsiteY6" fmla="*/ 495677 h 540603"/>
                <a:gd name="connsiteX7" fmla="*/ 657056 w 774103"/>
                <a:gd name="connsiteY7" fmla="*/ 487568 h 540603"/>
                <a:gd name="connsiteX8" fmla="*/ 657056 w 774103"/>
                <a:gd name="connsiteY8" fmla="*/ 485879 h 540603"/>
                <a:gd name="connsiteX9" fmla="*/ 658234 w 774103"/>
                <a:gd name="connsiteY9" fmla="*/ 485879 h 540603"/>
                <a:gd name="connsiteX10" fmla="*/ 662273 w 774103"/>
                <a:gd name="connsiteY10" fmla="*/ 487399 h 540603"/>
                <a:gd name="connsiteX11" fmla="*/ 667489 w 774103"/>
                <a:gd name="connsiteY11" fmla="*/ 488582 h 540603"/>
                <a:gd name="connsiteX12" fmla="*/ 667489 w 774103"/>
                <a:gd name="connsiteY12" fmla="*/ 483176 h 540603"/>
                <a:gd name="connsiteX13" fmla="*/ 667489 w 774103"/>
                <a:gd name="connsiteY13" fmla="*/ 480642 h 540603"/>
                <a:gd name="connsiteX14" fmla="*/ 668499 w 774103"/>
                <a:gd name="connsiteY14" fmla="*/ 472702 h 540603"/>
                <a:gd name="connsiteX15" fmla="*/ 676072 w 774103"/>
                <a:gd name="connsiteY15" fmla="*/ 469323 h 540603"/>
                <a:gd name="connsiteX16" fmla="*/ 692900 w 774103"/>
                <a:gd name="connsiteY16" fmla="*/ 469323 h 540603"/>
                <a:gd name="connsiteX17" fmla="*/ 697949 w 774103"/>
                <a:gd name="connsiteY17" fmla="*/ 469323 h 540603"/>
                <a:gd name="connsiteX18" fmla="*/ 707541 w 774103"/>
                <a:gd name="connsiteY18" fmla="*/ 470168 h 540603"/>
                <a:gd name="connsiteX19" fmla="*/ 715114 w 774103"/>
                <a:gd name="connsiteY19" fmla="*/ 470168 h 540603"/>
                <a:gd name="connsiteX20" fmla="*/ 715114 w 774103"/>
                <a:gd name="connsiteY20" fmla="*/ 467971 h 540603"/>
                <a:gd name="connsiteX21" fmla="*/ 715114 w 774103"/>
                <a:gd name="connsiteY21" fmla="*/ 463579 h 540603"/>
                <a:gd name="connsiteX22" fmla="*/ 716460 w 774103"/>
                <a:gd name="connsiteY22" fmla="*/ 462059 h 540603"/>
                <a:gd name="connsiteX23" fmla="*/ 721508 w 774103"/>
                <a:gd name="connsiteY23" fmla="*/ 464762 h 540603"/>
                <a:gd name="connsiteX24" fmla="*/ 725547 w 774103"/>
                <a:gd name="connsiteY24" fmla="*/ 466789 h 540603"/>
                <a:gd name="connsiteX25" fmla="*/ 731605 w 774103"/>
                <a:gd name="connsiteY25" fmla="*/ 459018 h 540603"/>
                <a:gd name="connsiteX26" fmla="*/ 732783 w 774103"/>
                <a:gd name="connsiteY26" fmla="*/ 456990 h 540603"/>
                <a:gd name="connsiteX27" fmla="*/ 734634 w 774103"/>
                <a:gd name="connsiteY27" fmla="*/ 453443 h 540603"/>
                <a:gd name="connsiteX28" fmla="*/ 739346 w 774103"/>
                <a:gd name="connsiteY28" fmla="*/ 446516 h 540603"/>
                <a:gd name="connsiteX29" fmla="*/ 749107 w 774103"/>
                <a:gd name="connsiteY29" fmla="*/ 439590 h 540603"/>
                <a:gd name="connsiteX30" fmla="*/ 750285 w 774103"/>
                <a:gd name="connsiteY30" fmla="*/ 439590 h 540603"/>
                <a:gd name="connsiteX31" fmla="*/ 750285 w 774103"/>
                <a:gd name="connsiteY31" fmla="*/ 440941 h 540603"/>
                <a:gd name="connsiteX32" fmla="*/ 750285 w 774103"/>
                <a:gd name="connsiteY32" fmla="*/ 448544 h 540603"/>
                <a:gd name="connsiteX33" fmla="*/ 750285 w 774103"/>
                <a:gd name="connsiteY33" fmla="*/ 452936 h 540603"/>
                <a:gd name="connsiteX34" fmla="*/ 752304 w 774103"/>
                <a:gd name="connsiteY34" fmla="*/ 452936 h 540603"/>
                <a:gd name="connsiteX35" fmla="*/ 752304 w 774103"/>
                <a:gd name="connsiteY35" fmla="*/ 451247 h 540603"/>
                <a:gd name="connsiteX36" fmla="*/ 755333 w 774103"/>
                <a:gd name="connsiteY36" fmla="*/ 428947 h 540603"/>
                <a:gd name="connsiteX37" fmla="*/ 756343 w 774103"/>
                <a:gd name="connsiteY37" fmla="*/ 418641 h 540603"/>
                <a:gd name="connsiteX38" fmla="*/ 768123 w 774103"/>
                <a:gd name="connsiteY38" fmla="*/ 387726 h 540603"/>
                <a:gd name="connsiteX39" fmla="*/ 770647 w 774103"/>
                <a:gd name="connsiteY39" fmla="*/ 382995 h 540603"/>
                <a:gd name="connsiteX40" fmla="*/ 775695 w 774103"/>
                <a:gd name="connsiteY40" fmla="*/ 363736 h 540603"/>
                <a:gd name="connsiteX41" fmla="*/ 770142 w 774103"/>
                <a:gd name="connsiteY41" fmla="*/ 357486 h 540603"/>
                <a:gd name="connsiteX42" fmla="*/ 736486 w 774103"/>
                <a:gd name="connsiteY42" fmla="*/ 356472 h 540603"/>
                <a:gd name="connsiteX43" fmla="*/ 733793 w 774103"/>
                <a:gd name="connsiteY43" fmla="*/ 356472 h 540603"/>
                <a:gd name="connsiteX44" fmla="*/ 680784 w 774103"/>
                <a:gd name="connsiteY44" fmla="*/ 393301 h 540603"/>
                <a:gd name="connsiteX45" fmla="*/ 679606 w 774103"/>
                <a:gd name="connsiteY45" fmla="*/ 403268 h 540603"/>
                <a:gd name="connsiteX46" fmla="*/ 671528 w 774103"/>
                <a:gd name="connsiteY46" fmla="*/ 432494 h 540603"/>
                <a:gd name="connsiteX47" fmla="*/ 649820 w 774103"/>
                <a:gd name="connsiteY47" fmla="*/ 446685 h 540603"/>
                <a:gd name="connsiteX48" fmla="*/ 638713 w 774103"/>
                <a:gd name="connsiteY48" fmla="*/ 446685 h 540603"/>
                <a:gd name="connsiteX49" fmla="*/ 628111 w 774103"/>
                <a:gd name="connsiteY49" fmla="*/ 450740 h 540603"/>
                <a:gd name="connsiteX50" fmla="*/ 626428 w 774103"/>
                <a:gd name="connsiteY50" fmla="*/ 450740 h 540603"/>
                <a:gd name="connsiteX51" fmla="*/ 611956 w 774103"/>
                <a:gd name="connsiteY51" fmla="*/ 453950 h 540603"/>
                <a:gd name="connsiteX52" fmla="*/ 602700 w 774103"/>
                <a:gd name="connsiteY52" fmla="*/ 455301 h 540603"/>
                <a:gd name="connsiteX53" fmla="*/ 596642 w 774103"/>
                <a:gd name="connsiteY53" fmla="*/ 457159 h 540603"/>
                <a:gd name="connsiteX54" fmla="*/ 577458 w 774103"/>
                <a:gd name="connsiteY54" fmla="*/ 457159 h 540603"/>
                <a:gd name="connsiteX55" fmla="*/ 568707 w 774103"/>
                <a:gd name="connsiteY55" fmla="*/ 451415 h 540603"/>
                <a:gd name="connsiteX56" fmla="*/ 556254 w 774103"/>
                <a:gd name="connsiteY56" fmla="*/ 444489 h 540603"/>
                <a:gd name="connsiteX57" fmla="*/ 556254 w 774103"/>
                <a:gd name="connsiteY57" fmla="*/ 444489 h 540603"/>
                <a:gd name="connsiteX58" fmla="*/ 535555 w 774103"/>
                <a:gd name="connsiteY58" fmla="*/ 432325 h 540603"/>
                <a:gd name="connsiteX59" fmla="*/ 528656 w 774103"/>
                <a:gd name="connsiteY59" fmla="*/ 416445 h 540603"/>
                <a:gd name="connsiteX60" fmla="*/ 522261 w 774103"/>
                <a:gd name="connsiteY60" fmla="*/ 401579 h 540603"/>
                <a:gd name="connsiteX61" fmla="*/ 516539 w 774103"/>
                <a:gd name="connsiteY61" fmla="*/ 392118 h 540603"/>
                <a:gd name="connsiteX62" fmla="*/ 505937 w 774103"/>
                <a:gd name="connsiteY62" fmla="*/ 373028 h 540603"/>
                <a:gd name="connsiteX63" fmla="*/ 499206 w 774103"/>
                <a:gd name="connsiteY63" fmla="*/ 353262 h 540603"/>
                <a:gd name="connsiteX64" fmla="*/ 494831 w 774103"/>
                <a:gd name="connsiteY64" fmla="*/ 340085 h 540603"/>
                <a:gd name="connsiteX65" fmla="*/ 489109 w 774103"/>
                <a:gd name="connsiteY65" fmla="*/ 310859 h 540603"/>
                <a:gd name="connsiteX66" fmla="*/ 492811 w 774103"/>
                <a:gd name="connsiteY66" fmla="*/ 282139 h 540603"/>
                <a:gd name="connsiteX67" fmla="*/ 493821 w 774103"/>
                <a:gd name="connsiteY67" fmla="*/ 277071 h 540603"/>
                <a:gd name="connsiteX68" fmla="*/ 495167 w 774103"/>
                <a:gd name="connsiteY68" fmla="*/ 267104 h 540603"/>
                <a:gd name="connsiteX69" fmla="*/ 497018 w 774103"/>
                <a:gd name="connsiteY69" fmla="*/ 255278 h 540603"/>
                <a:gd name="connsiteX70" fmla="*/ 498701 w 774103"/>
                <a:gd name="connsiteY70" fmla="*/ 242270 h 540603"/>
                <a:gd name="connsiteX71" fmla="*/ 498701 w 774103"/>
                <a:gd name="connsiteY71" fmla="*/ 239229 h 540603"/>
                <a:gd name="connsiteX72" fmla="*/ 503750 w 774103"/>
                <a:gd name="connsiteY72" fmla="*/ 222335 h 540603"/>
                <a:gd name="connsiteX73" fmla="*/ 505264 w 774103"/>
                <a:gd name="connsiteY73" fmla="*/ 218280 h 540603"/>
                <a:gd name="connsiteX74" fmla="*/ 500047 w 774103"/>
                <a:gd name="connsiteY74" fmla="*/ 215746 h 540603"/>
                <a:gd name="connsiteX75" fmla="*/ 498196 w 774103"/>
                <a:gd name="connsiteY75" fmla="*/ 214564 h 540603"/>
                <a:gd name="connsiteX76" fmla="*/ 492811 w 774103"/>
                <a:gd name="connsiteY76" fmla="*/ 212705 h 540603"/>
                <a:gd name="connsiteX77" fmla="*/ 486921 w 774103"/>
                <a:gd name="connsiteY77" fmla="*/ 210509 h 540603"/>
                <a:gd name="connsiteX78" fmla="*/ 479012 w 774103"/>
                <a:gd name="connsiteY78" fmla="*/ 208482 h 540603"/>
                <a:gd name="connsiteX79" fmla="*/ 479012 w 774103"/>
                <a:gd name="connsiteY79" fmla="*/ 208482 h 540603"/>
                <a:gd name="connsiteX80" fmla="*/ 467737 w 774103"/>
                <a:gd name="connsiteY80" fmla="*/ 202907 h 540603"/>
                <a:gd name="connsiteX81" fmla="*/ 465886 w 774103"/>
                <a:gd name="connsiteY81" fmla="*/ 201387 h 540603"/>
                <a:gd name="connsiteX82" fmla="*/ 458481 w 774103"/>
                <a:gd name="connsiteY82" fmla="*/ 196149 h 540603"/>
                <a:gd name="connsiteX83" fmla="*/ 457472 w 774103"/>
                <a:gd name="connsiteY83" fmla="*/ 196149 h 540603"/>
                <a:gd name="connsiteX84" fmla="*/ 454106 w 774103"/>
                <a:gd name="connsiteY84" fmla="*/ 193953 h 540603"/>
                <a:gd name="connsiteX85" fmla="*/ 451414 w 774103"/>
                <a:gd name="connsiteY85" fmla="*/ 184662 h 540603"/>
                <a:gd name="connsiteX86" fmla="*/ 451414 w 774103"/>
                <a:gd name="connsiteY86" fmla="*/ 181283 h 540603"/>
                <a:gd name="connsiteX87" fmla="*/ 450404 w 774103"/>
                <a:gd name="connsiteY87" fmla="*/ 175708 h 540603"/>
                <a:gd name="connsiteX88" fmla="*/ 448553 w 774103"/>
                <a:gd name="connsiteY88" fmla="*/ 167937 h 540603"/>
                <a:gd name="connsiteX89" fmla="*/ 439129 w 774103"/>
                <a:gd name="connsiteY89" fmla="*/ 154928 h 540603"/>
                <a:gd name="connsiteX90" fmla="*/ 432902 w 774103"/>
                <a:gd name="connsiteY90" fmla="*/ 148171 h 540603"/>
                <a:gd name="connsiteX91" fmla="*/ 430715 w 774103"/>
                <a:gd name="connsiteY91" fmla="*/ 145637 h 540603"/>
                <a:gd name="connsiteX92" fmla="*/ 424825 w 774103"/>
                <a:gd name="connsiteY92" fmla="*/ 136514 h 540603"/>
                <a:gd name="connsiteX93" fmla="*/ 422637 w 774103"/>
                <a:gd name="connsiteY93" fmla="*/ 130432 h 540603"/>
                <a:gd name="connsiteX94" fmla="*/ 418767 w 774103"/>
                <a:gd name="connsiteY94" fmla="*/ 121141 h 540603"/>
                <a:gd name="connsiteX95" fmla="*/ 400592 w 774103"/>
                <a:gd name="connsiteY95" fmla="*/ 100699 h 540603"/>
                <a:gd name="connsiteX96" fmla="*/ 399077 w 774103"/>
                <a:gd name="connsiteY96" fmla="*/ 99517 h 540603"/>
                <a:gd name="connsiteX97" fmla="*/ 388139 w 774103"/>
                <a:gd name="connsiteY97" fmla="*/ 93773 h 540603"/>
                <a:gd name="connsiteX98" fmla="*/ 383090 w 774103"/>
                <a:gd name="connsiteY98" fmla="*/ 93773 h 540603"/>
                <a:gd name="connsiteX99" fmla="*/ 378379 w 774103"/>
                <a:gd name="connsiteY99" fmla="*/ 93773 h 540603"/>
                <a:gd name="connsiteX100" fmla="*/ 361550 w 774103"/>
                <a:gd name="connsiteY100" fmla="*/ 103402 h 540603"/>
                <a:gd name="connsiteX101" fmla="*/ 361550 w 774103"/>
                <a:gd name="connsiteY101" fmla="*/ 106781 h 540603"/>
                <a:gd name="connsiteX102" fmla="*/ 357680 w 774103"/>
                <a:gd name="connsiteY102" fmla="*/ 117086 h 540603"/>
                <a:gd name="connsiteX103" fmla="*/ 350107 w 774103"/>
                <a:gd name="connsiteY103" fmla="*/ 117086 h 540603"/>
                <a:gd name="connsiteX104" fmla="*/ 347919 w 774103"/>
                <a:gd name="connsiteY104" fmla="*/ 115735 h 540603"/>
                <a:gd name="connsiteX105" fmla="*/ 341524 w 774103"/>
                <a:gd name="connsiteY105" fmla="*/ 114045 h 540603"/>
                <a:gd name="connsiteX106" fmla="*/ 331427 w 774103"/>
                <a:gd name="connsiteY106" fmla="*/ 110329 h 540603"/>
                <a:gd name="connsiteX107" fmla="*/ 320994 w 774103"/>
                <a:gd name="connsiteY107" fmla="*/ 100192 h 540603"/>
                <a:gd name="connsiteX108" fmla="*/ 316955 w 774103"/>
                <a:gd name="connsiteY108" fmla="*/ 95969 h 540603"/>
                <a:gd name="connsiteX109" fmla="*/ 310224 w 774103"/>
                <a:gd name="connsiteY109" fmla="*/ 83467 h 540603"/>
                <a:gd name="connsiteX110" fmla="*/ 304502 w 774103"/>
                <a:gd name="connsiteY110" fmla="*/ 72318 h 540603"/>
                <a:gd name="connsiteX111" fmla="*/ 292049 w 774103"/>
                <a:gd name="connsiteY111" fmla="*/ 60830 h 540603"/>
                <a:gd name="connsiteX112" fmla="*/ 277913 w 774103"/>
                <a:gd name="connsiteY112" fmla="*/ 47652 h 540603"/>
                <a:gd name="connsiteX113" fmla="*/ 275557 w 774103"/>
                <a:gd name="connsiteY113" fmla="*/ 44612 h 540603"/>
                <a:gd name="connsiteX114" fmla="*/ 260244 w 774103"/>
                <a:gd name="connsiteY114" fmla="*/ 33293 h 540603"/>
                <a:gd name="connsiteX115" fmla="*/ 244425 w 774103"/>
                <a:gd name="connsiteY115" fmla="*/ 33293 h 540603"/>
                <a:gd name="connsiteX116" fmla="*/ 227597 w 774103"/>
                <a:gd name="connsiteY116" fmla="*/ 33293 h 540603"/>
                <a:gd name="connsiteX117" fmla="*/ 227597 w 774103"/>
                <a:gd name="connsiteY117" fmla="*/ 36334 h 540603"/>
                <a:gd name="connsiteX118" fmla="*/ 225072 w 774103"/>
                <a:gd name="connsiteY118" fmla="*/ 51031 h 540603"/>
                <a:gd name="connsiteX119" fmla="*/ 215649 w 774103"/>
                <a:gd name="connsiteY119" fmla="*/ 52383 h 540603"/>
                <a:gd name="connsiteX120" fmla="*/ 195959 w 774103"/>
                <a:gd name="connsiteY120" fmla="*/ 52383 h 540603"/>
                <a:gd name="connsiteX121" fmla="*/ 186199 w 774103"/>
                <a:gd name="connsiteY121" fmla="*/ 52383 h 540603"/>
                <a:gd name="connsiteX122" fmla="*/ 149513 w 774103"/>
                <a:gd name="connsiteY122" fmla="*/ 48497 h 540603"/>
                <a:gd name="connsiteX123" fmla="*/ 125785 w 774103"/>
                <a:gd name="connsiteY123" fmla="*/ 42415 h 540603"/>
                <a:gd name="connsiteX124" fmla="*/ 95999 w 774103"/>
                <a:gd name="connsiteY124" fmla="*/ 32955 h 540603"/>
                <a:gd name="connsiteX125" fmla="*/ 87585 w 774103"/>
                <a:gd name="connsiteY125" fmla="*/ 27042 h 540603"/>
                <a:gd name="connsiteX126" fmla="*/ 78666 w 774103"/>
                <a:gd name="connsiteY126" fmla="*/ 20791 h 540603"/>
                <a:gd name="connsiteX127" fmla="*/ 71935 w 774103"/>
                <a:gd name="connsiteY127" fmla="*/ 18426 h 540603"/>
                <a:gd name="connsiteX128" fmla="*/ 61501 w 774103"/>
                <a:gd name="connsiteY128" fmla="*/ 13527 h 540603"/>
                <a:gd name="connsiteX129" fmla="*/ 57630 w 774103"/>
                <a:gd name="connsiteY129" fmla="*/ 8966 h 540603"/>
                <a:gd name="connsiteX130" fmla="*/ 45851 w 774103"/>
                <a:gd name="connsiteY130" fmla="*/ 12 h 540603"/>
                <a:gd name="connsiteX131" fmla="*/ 38951 w 774103"/>
                <a:gd name="connsiteY131" fmla="*/ 2208 h 540603"/>
                <a:gd name="connsiteX132" fmla="*/ 33902 w 774103"/>
                <a:gd name="connsiteY132" fmla="*/ 4742 h 540603"/>
                <a:gd name="connsiteX133" fmla="*/ 19598 w 774103"/>
                <a:gd name="connsiteY133" fmla="*/ 8121 h 540603"/>
                <a:gd name="connsiteX134" fmla="*/ 15896 w 774103"/>
                <a:gd name="connsiteY134" fmla="*/ 8121 h 540603"/>
                <a:gd name="connsiteX135" fmla="*/ 77 w 774103"/>
                <a:gd name="connsiteY135" fmla="*/ 6938 h 540603"/>
                <a:gd name="connsiteX136" fmla="*/ 77 w 774103"/>
                <a:gd name="connsiteY136" fmla="*/ 6938 h 540603"/>
                <a:gd name="connsiteX137" fmla="*/ 77 w 774103"/>
                <a:gd name="connsiteY137" fmla="*/ 13358 h 540603"/>
                <a:gd name="connsiteX138" fmla="*/ 77 w 774103"/>
                <a:gd name="connsiteY138" fmla="*/ 16568 h 540603"/>
                <a:gd name="connsiteX139" fmla="*/ 3611 w 774103"/>
                <a:gd name="connsiteY139" fmla="*/ 24339 h 540603"/>
                <a:gd name="connsiteX140" fmla="*/ 4789 w 774103"/>
                <a:gd name="connsiteY140" fmla="*/ 25521 h 540603"/>
                <a:gd name="connsiteX141" fmla="*/ 10006 w 774103"/>
                <a:gd name="connsiteY141" fmla="*/ 36671 h 540603"/>
                <a:gd name="connsiteX142" fmla="*/ 10006 w 774103"/>
                <a:gd name="connsiteY142" fmla="*/ 42922 h 540603"/>
                <a:gd name="connsiteX143" fmla="*/ 10006 w 774103"/>
                <a:gd name="connsiteY143" fmla="*/ 49342 h 540603"/>
                <a:gd name="connsiteX144" fmla="*/ 18925 w 774103"/>
                <a:gd name="connsiteY144" fmla="*/ 60323 h 540603"/>
                <a:gd name="connsiteX145" fmla="*/ 18925 w 774103"/>
                <a:gd name="connsiteY145" fmla="*/ 60323 h 540603"/>
                <a:gd name="connsiteX146" fmla="*/ 18925 w 774103"/>
                <a:gd name="connsiteY146" fmla="*/ 61505 h 540603"/>
                <a:gd name="connsiteX147" fmla="*/ 18925 w 774103"/>
                <a:gd name="connsiteY147" fmla="*/ 64715 h 540603"/>
                <a:gd name="connsiteX148" fmla="*/ 18925 w 774103"/>
                <a:gd name="connsiteY148" fmla="*/ 70459 h 540603"/>
                <a:gd name="connsiteX149" fmla="*/ 21281 w 774103"/>
                <a:gd name="connsiteY149" fmla="*/ 74514 h 540603"/>
                <a:gd name="connsiteX150" fmla="*/ 23469 w 774103"/>
                <a:gd name="connsiteY150" fmla="*/ 77217 h 540603"/>
                <a:gd name="connsiteX151" fmla="*/ 25993 w 774103"/>
                <a:gd name="connsiteY151" fmla="*/ 84312 h 540603"/>
                <a:gd name="connsiteX152" fmla="*/ 29359 w 774103"/>
                <a:gd name="connsiteY152" fmla="*/ 91239 h 540603"/>
                <a:gd name="connsiteX153" fmla="*/ 31210 w 774103"/>
                <a:gd name="connsiteY153" fmla="*/ 92759 h 540603"/>
                <a:gd name="connsiteX154" fmla="*/ 42148 w 774103"/>
                <a:gd name="connsiteY154" fmla="*/ 103064 h 540603"/>
                <a:gd name="connsiteX155" fmla="*/ 46187 w 774103"/>
                <a:gd name="connsiteY155" fmla="*/ 107795 h 540603"/>
                <a:gd name="connsiteX156" fmla="*/ 51741 w 774103"/>
                <a:gd name="connsiteY156" fmla="*/ 114045 h 540603"/>
                <a:gd name="connsiteX157" fmla="*/ 60323 w 774103"/>
                <a:gd name="connsiteY157" fmla="*/ 122661 h 540603"/>
                <a:gd name="connsiteX158" fmla="*/ 70925 w 774103"/>
                <a:gd name="connsiteY158" fmla="*/ 137866 h 540603"/>
                <a:gd name="connsiteX159" fmla="*/ 70925 w 774103"/>
                <a:gd name="connsiteY159" fmla="*/ 139386 h 540603"/>
                <a:gd name="connsiteX160" fmla="*/ 70083 w 774103"/>
                <a:gd name="connsiteY160" fmla="*/ 140569 h 540603"/>
                <a:gd name="connsiteX161" fmla="*/ 55106 w 774103"/>
                <a:gd name="connsiteY161" fmla="*/ 157462 h 540603"/>
                <a:gd name="connsiteX162" fmla="*/ 60155 w 774103"/>
                <a:gd name="connsiteY162" fmla="*/ 170133 h 540603"/>
                <a:gd name="connsiteX163" fmla="*/ 64698 w 774103"/>
                <a:gd name="connsiteY163" fmla="*/ 174187 h 540603"/>
                <a:gd name="connsiteX164" fmla="*/ 83714 w 774103"/>
                <a:gd name="connsiteY164" fmla="*/ 191081 h 540603"/>
                <a:gd name="connsiteX165" fmla="*/ 89941 w 774103"/>
                <a:gd name="connsiteY165" fmla="*/ 195643 h 540603"/>
                <a:gd name="connsiteX166" fmla="*/ 111649 w 774103"/>
                <a:gd name="connsiteY166" fmla="*/ 209833 h 540603"/>
                <a:gd name="connsiteX167" fmla="*/ 112659 w 774103"/>
                <a:gd name="connsiteY167" fmla="*/ 209833 h 540603"/>
                <a:gd name="connsiteX168" fmla="*/ 121915 w 774103"/>
                <a:gd name="connsiteY168" fmla="*/ 219801 h 540603"/>
                <a:gd name="connsiteX169" fmla="*/ 122924 w 774103"/>
                <a:gd name="connsiteY169" fmla="*/ 240411 h 540603"/>
                <a:gd name="connsiteX170" fmla="*/ 122924 w 774103"/>
                <a:gd name="connsiteY170" fmla="*/ 245986 h 540603"/>
                <a:gd name="connsiteX171" fmla="*/ 122924 w 774103"/>
                <a:gd name="connsiteY171" fmla="*/ 250379 h 540603"/>
                <a:gd name="connsiteX172" fmla="*/ 122924 w 774103"/>
                <a:gd name="connsiteY172" fmla="*/ 257643 h 540603"/>
                <a:gd name="connsiteX173" fmla="*/ 136387 w 774103"/>
                <a:gd name="connsiteY173" fmla="*/ 266597 h 540603"/>
                <a:gd name="connsiteX174" fmla="*/ 141940 w 774103"/>
                <a:gd name="connsiteY174" fmla="*/ 269300 h 540603"/>
                <a:gd name="connsiteX175" fmla="*/ 172736 w 774103"/>
                <a:gd name="connsiteY175" fmla="*/ 307987 h 540603"/>
                <a:gd name="connsiteX176" fmla="*/ 179131 w 774103"/>
                <a:gd name="connsiteY176" fmla="*/ 312717 h 540603"/>
                <a:gd name="connsiteX177" fmla="*/ 185862 w 774103"/>
                <a:gd name="connsiteY177" fmla="*/ 313562 h 540603"/>
                <a:gd name="connsiteX178" fmla="*/ 189060 w 774103"/>
                <a:gd name="connsiteY178" fmla="*/ 313562 h 540603"/>
                <a:gd name="connsiteX179" fmla="*/ 179468 w 774103"/>
                <a:gd name="connsiteY179" fmla="*/ 291431 h 540603"/>
                <a:gd name="connsiteX180" fmla="*/ 170717 w 774103"/>
                <a:gd name="connsiteY180" fmla="*/ 277409 h 540603"/>
                <a:gd name="connsiteX181" fmla="*/ 169707 w 774103"/>
                <a:gd name="connsiteY181" fmla="*/ 275382 h 540603"/>
                <a:gd name="connsiteX182" fmla="*/ 168024 w 774103"/>
                <a:gd name="connsiteY182" fmla="*/ 270820 h 540603"/>
                <a:gd name="connsiteX183" fmla="*/ 168024 w 774103"/>
                <a:gd name="connsiteY183" fmla="*/ 266597 h 540603"/>
                <a:gd name="connsiteX184" fmla="*/ 168024 w 774103"/>
                <a:gd name="connsiteY184" fmla="*/ 263387 h 540603"/>
                <a:gd name="connsiteX185" fmla="*/ 168024 w 774103"/>
                <a:gd name="connsiteY185" fmla="*/ 263387 h 540603"/>
                <a:gd name="connsiteX186" fmla="*/ 163481 w 774103"/>
                <a:gd name="connsiteY186" fmla="*/ 269469 h 540603"/>
                <a:gd name="connsiteX187" fmla="*/ 163481 w 774103"/>
                <a:gd name="connsiteY187" fmla="*/ 270482 h 540603"/>
                <a:gd name="connsiteX188" fmla="*/ 161966 w 774103"/>
                <a:gd name="connsiteY188" fmla="*/ 270482 h 540603"/>
                <a:gd name="connsiteX189" fmla="*/ 160788 w 774103"/>
                <a:gd name="connsiteY189" fmla="*/ 268962 h 540603"/>
                <a:gd name="connsiteX190" fmla="*/ 159274 w 774103"/>
                <a:gd name="connsiteY190" fmla="*/ 261698 h 540603"/>
                <a:gd name="connsiteX191" fmla="*/ 157422 w 774103"/>
                <a:gd name="connsiteY191" fmla="*/ 249365 h 540603"/>
                <a:gd name="connsiteX192" fmla="*/ 159274 w 774103"/>
                <a:gd name="connsiteY192" fmla="*/ 240580 h 540603"/>
                <a:gd name="connsiteX193" fmla="*/ 159274 w 774103"/>
                <a:gd name="connsiteY193" fmla="*/ 239567 h 540603"/>
                <a:gd name="connsiteX194" fmla="*/ 157759 w 774103"/>
                <a:gd name="connsiteY194" fmla="*/ 239567 h 540603"/>
                <a:gd name="connsiteX195" fmla="*/ 154393 w 774103"/>
                <a:gd name="connsiteY195" fmla="*/ 237539 h 540603"/>
                <a:gd name="connsiteX196" fmla="*/ 152374 w 774103"/>
                <a:gd name="connsiteY196" fmla="*/ 232133 h 540603"/>
                <a:gd name="connsiteX197" fmla="*/ 152374 w 774103"/>
                <a:gd name="connsiteY197" fmla="*/ 229430 h 540603"/>
                <a:gd name="connsiteX198" fmla="*/ 149681 w 774103"/>
                <a:gd name="connsiteY198" fmla="*/ 226052 h 540603"/>
                <a:gd name="connsiteX199" fmla="*/ 146316 w 774103"/>
                <a:gd name="connsiteY199" fmla="*/ 218787 h 540603"/>
                <a:gd name="connsiteX200" fmla="*/ 146316 w 774103"/>
                <a:gd name="connsiteY200" fmla="*/ 217774 h 540603"/>
                <a:gd name="connsiteX201" fmla="*/ 142445 w 774103"/>
                <a:gd name="connsiteY201" fmla="*/ 205103 h 540603"/>
                <a:gd name="connsiteX202" fmla="*/ 137733 w 774103"/>
                <a:gd name="connsiteY202" fmla="*/ 197332 h 540603"/>
                <a:gd name="connsiteX203" fmla="*/ 133694 w 774103"/>
                <a:gd name="connsiteY203" fmla="*/ 190405 h 540603"/>
                <a:gd name="connsiteX204" fmla="*/ 131507 w 774103"/>
                <a:gd name="connsiteY204" fmla="*/ 190405 h 540603"/>
                <a:gd name="connsiteX205" fmla="*/ 128983 w 774103"/>
                <a:gd name="connsiteY205" fmla="*/ 190405 h 540603"/>
                <a:gd name="connsiteX206" fmla="*/ 122924 w 774103"/>
                <a:gd name="connsiteY206" fmla="*/ 184493 h 540603"/>
                <a:gd name="connsiteX207" fmla="*/ 122924 w 774103"/>
                <a:gd name="connsiteY207" fmla="*/ 183141 h 540603"/>
                <a:gd name="connsiteX208" fmla="*/ 117539 w 774103"/>
                <a:gd name="connsiteY208" fmla="*/ 175708 h 540603"/>
                <a:gd name="connsiteX209" fmla="*/ 111313 w 774103"/>
                <a:gd name="connsiteY209" fmla="*/ 167092 h 540603"/>
                <a:gd name="connsiteX210" fmla="*/ 102730 w 774103"/>
                <a:gd name="connsiteY210" fmla="*/ 148171 h 540603"/>
                <a:gd name="connsiteX211" fmla="*/ 99365 w 774103"/>
                <a:gd name="connsiteY211" fmla="*/ 140062 h 540603"/>
                <a:gd name="connsiteX212" fmla="*/ 97177 w 774103"/>
                <a:gd name="connsiteY212" fmla="*/ 135500 h 540603"/>
                <a:gd name="connsiteX213" fmla="*/ 95158 w 774103"/>
                <a:gd name="connsiteY213" fmla="*/ 116748 h 540603"/>
                <a:gd name="connsiteX214" fmla="*/ 89419 w 774103"/>
                <a:gd name="connsiteY214" fmla="*/ 103351 h 540603"/>
                <a:gd name="connsiteX215" fmla="*/ 89099 w 774103"/>
                <a:gd name="connsiteY215" fmla="*/ 103233 h 540603"/>
                <a:gd name="connsiteX216" fmla="*/ 89099 w 774103"/>
                <a:gd name="connsiteY216" fmla="*/ 103233 h 540603"/>
                <a:gd name="connsiteX217" fmla="*/ 85565 w 774103"/>
                <a:gd name="connsiteY217" fmla="*/ 103233 h 540603"/>
                <a:gd name="connsiteX218" fmla="*/ 68737 w 774103"/>
                <a:gd name="connsiteY218" fmla="*/ 97827 h 540603"/>
                <a:gd name="connsiteX219" fmla="*/ 53928 w 774103"/>
                <a:gd name="connsiteY219" fmla="*/ 74683 h 540603"/>
                <a:gd name="connsiteX220" fmla="*/ 51067 w 774103"/>
                <a:gd name="connsiteY220" fmla="*/ 46470 h 540603"/>
                <a:gd name="connsiteX221" fmla="*/ 57462 w 774103"/>
                <a:gd name="connsiteY221" fmla="*/ 34306 h 540603"/>
                <a:gd name="connsiteX222" fmla="*/ 65203 w 774103"/>
                <a:gd name="connsiteY222" fmla="*/ 34306 h 540603"/>
                <a:gd name="connsiteX223" fmla="*/ 66886 w 774103"/>
                <a:gd name="connsiteY223" fmla="*/ 35151 h 540603"/>
                <a:gd name="connsiteX224" fmla="*/ 86912 w 774103"/>
                <a:gd name="connsiteY224" fmla="*/ 41909 h 540603"/>
                <a:gd name="connsiteX225" fmla="*/ 103740 w 774103"/>
                <a:gd name="connsiteY225" fmla="*/ 67925 h 540603"/>
                <a:gd name="connsiteX226" fmla="*/ 103740 w 774103"/>
                <a:gd name="connsiteY226" fmla="*/ 69108 h 540603"/>
                <a:gd name="connsiteX227" fmla="*/ 111818 w 774103"/>
                <a:gd name="connsiteY227" fmla="*/ 101206 h 540603"/>
                <a:gd name="connsiteX228" fmla="*/ 119727 w 774103"/>
                <a:gd name="connsiteY228" fmla="*/ 118100 h 540603"/>
                <a:gd name="connsiteX229" fmla="*/ 127131 w 774103"/>
                <a:gd name="connsiteY229" fmla="*/ 133304 h 540603"/>
                <a:gd name="connsiteX230" fmla="*/ 139753 w 774103"/>
                <a:gd name="connsiteY230" fmla="*/ 146313 h 540603"/>
                <a:gd name="connsiteX231" fmla="*/ 142613 w 774103"/>
                <a:gd name="connsiteY231" fmla="*/ 148509 h 540603"/>
                <a:gd name="connsiteX232" fmla="*/ 145811 w 774103"/>
                <a:gd name="connsiteY232" fmla="*/ 151043 h 540603"/>
                <a:gd name="connsiteX233" fmla="*/ 160452 w 774103"/>
                <a:gd name="connsiteY233" fmla="*/ 157462 h 540603"/>
                <a:gd name="connsiteX234" fmla="*/ 164322 w 774103"/>
                <a:gd name="connsiteY234" fmla="*/ 155773 h 540603"/>
                <a:gd name="connsiteX235" fmla="*/ 165668 w 774103"/>
                <a:gd name="connsiteY235" fmla="*/ 155773 h 540603"/>
                <a:gd name="connsiteX236" fmla="*/ 165668 w 774103"/>
                <a:gd name="connsiteY236" fmla="*/ 157294 h 540603"/>
                <a:gd name="connsiteX237" fmla="*/ 170717 w 774103"/>
                <a:gd name="connsiteY237" fmla="*/ 180607 h 540603"/>
                <a:gd name="connsiteX238" fmla="*/ 184853 w 774103"/>
                <a:gd name="connsiteY238" fmla="*/ 189730 h 540603"/>
                <a:gd name="connsiteX239" fmla="*/ 191921 w 774103"/>
                <a:gd name="connsiteY239" fmla="*/ 192771 h 540603"/>
                <a:gd name="connsiteX240" fmla="*/ 197474 w 774103"/>
                <a:gd name="connsiteY240" fmla="*/ 198177 h 540603"/>
                <a:gd name="connsiteX241" fmla="*/ 198989 w 774103"/>
                <a:gd name="connsiteY241" fmla="*/ 200035 h 540603"/>
                <a:gd name="connsiteX242" fmla="*/ 200671 w 774103"/>
                <a:gd name="connsiteY242" fmla="*/ 213381 h 540603"/>
                <a:gd name="connsiteX243" fmla="*/ 200671 w 774103"/>
                <a:gd name="connsiteY243" fmla="*/ 230275 h 540603"/>
                <a:gd name="connsiteX244" fmla="*/ 202859 w 774103"/>
                <a:gd name="connsiteY244" fmla="*/ 232640 h 540603"/>
                <a:gd name="connsiteX245" fmla="*/ 214639 w 774103"/>
                <a:gd name="connsiteY245" fmla="*/ 241594 h 540603"/>
                <a:gd name="connsiteX246" fmla="*/ 218341 w 774103"/>
                <a:gd name="connsiteY246" fmla="*/ 241594 h 540603"/>
                <a:gd name="connsiteX247" fmla="*/ 228606 w 774103"/>
                <a:gd name="connsiteY247" fmla="*/ 246831 h 540603"/>
                <a:gd name="connsiteX248" fmla="*/ 230962 w 774103"/>
                <a:gd name="connsiteY248" fmla="*/ 254940 h 540603"/>
                <a:gd name="connsiteX249" fmla="*/ 232982 w 774103"/>
                <a:gd name="connsiteY249" fmla="*/ 261698 h 540603"/>
                <a:gd name="connsiteX250" fmla="*/ 237862 w 774103"/>
                <a:gd name="connsiteY250" fmla="*/ 266090 h 540603"/>
                <a:gd name="connsiteX251" fmla="*/ 244257 w 774103"/>
                <a:gd name="connsiteY251" fmla="*/ 272172 h 540603"/>
                <a:gd name="connsiteX252" fmla="*/ 247117 w 774103"/>
                <a:gd name="connsiteY252" fmla="*/ 277578 h 540603"/>
                <a:gd name="connsiteX253" fmla="*/ 256205 w 774103"/>
                <a:gd name="connsiteY253" fmla="*/ 288559 h 540603"/>
                <a:gd name="connsiteX254" fmla="*/ 258056 w 774103"/>
                <a:gd name="connsiteY254" fmla="*/ 289572 h 540603"/>
                <a:gd name="connsiteX255" fmla="*/ 270509 w 774103"/>
                <a:gd name="connsiteY255" fmla="*/ 299371 h 540603"/>
                <a:gd name="connsiteX256" fmla="*/ 280101 w 774103"/>
                <a:gd name="connsiteY256" fmla="*/ 315251 h 540603"/>
                <a:gd name="connsiteX257" fmla="*/ 283298 w 774103"/>
                <a:gd name="connsiteY257" fmla="*/ 320826 h 540603"/>
                <a:gd name="connsiteX258" fmla="*/ 290366 w 774103"/>
                <a:gd name="connsiteY258" fmla="*/ 330962 h 540603"/>
                <a:gd name="connsiteX259" fmla="*/ 302988 w 774103"/>
                <a:gd name="connsiteY259" fmla="*/ 357486 h 540603"/>
                <a:gd name="connsiteX260" fmla="*/ 298780 w 774103"/>
                <a:gd name="connsiteY260" fmla="*/ 371508 h 540603"/>
                <a:gd name="connsiteX261" fmla="*/ 296761 w 774103"/>
                <a:gd name="connsiteY261" fmla="*/ 375393 h 540603"/>
                <a:gd name="connsiteX262" fmla="*/ 296761 w 774103"/>
                <a:gd name="connsiteY262" fmla="*/ 389415 h 540603"/>
                <a:gd name="connsiteX263" fmla="*/ 296761 w 774103"/>
                <a:gd name="connsiteY263" fmla="*/ 393470 h 540603"/>
                <a:gd name="connsiteX264" fmla="*/ 296761 w 774103"/>
                <a:gd name="connsiteY264" fmla="*/ 394821 h 540603"/>
                <a:gd name="connsiteX265" fmla="*/ 295751 w 774103"/>
                <a:gd name="connsiteY265" fmla="*/ 394821 h 540603"/>
                <a:gd name="connsiteX266" fmla="*/ 292722 w 774103"/>
                <a:gd name="connsiteY266" fmla="*/ 396510 h 540603"/>
                <a:gd name="connsiteX267" fmla="*/ 301137 w 774103"/>
                <a:gd name="connsiteY267" fmla="*/ 413404 h 540603"/>
                <a:gd name="connsiteX268" fmla="*/ 306185 w 774103"/>
                <a:gd name="connsiteY268" fmla="*/ 420162 h 540603"/>
                <a:gd name="connsiteX269" fmla="*/ 318470 w 774103"/>
                <a:gd name="connsiteY269" fmla="*/ 430805 h 540603"/>
                <a:gd name="connsiteX270" fmla="*/ 339337 w 774103"/>
                <a:gd name="connsiteY270" fmla="*/ 445503 h 540603"/>
                <a:gd name="connsiteX271" fmla="*/ 340851 w 774103"/>
                <a:gd name="connsiteY271" fmla="*/ 447192 h 540603"/>
                <a:gd name="connsiteX272" fmla="*/ 345227 w 774103"/>
                <a:gd name="connsiteY272" fmla="*/ 452598 h 540603"/>
                <a:gd name="connsiteX273" fmla="*/ 360372 w 774103"/>
                <a:gd name="connsiteY273" fmla="*/ 463748 h 540603"/>
                <a:gd name="connsiteX274" fmla="*/ 365589 w 774103"/>
                <a:gd name="connsiteY274" fmla="*/ 463748 h 540603"/>
                <a:gd name="connsiteX275" fmla="*/ 376359 w 774103"/>
                <a:gd name="connsiteY275" fmla="*/ 465775 h 540603"/>
                <a:gd name="connsiteX276" fmla="*/ 381408 w 774103"/>
                <a:gd name="connsiteY276" fmla="*/ 467971 h 540603"/>
                <a:gd name="connsiteX277" fmla="*/ 388980 w 774103"/>
                <a:gd name="connsiteY277" fmla="*/ 471350 h 540603"/>
                <a:gd name="connsiteX278" fmla="*/ 388980 w 774103"/>
                <a:gd name="connsiteY278" fmla="*/ 471350 h 540603"/>
                <a:gd name="connsiteX279" fmla="*/ 389990 w 774103"/>
                <a:gd name="connsiteY279" fmla="*/ 471350 h 540603"/>
                <a:gd name="connsiteX280" fmla="*/ 391168 w 774103"/>
                <a:gd name="connsiteY280" fmla="*/ 471350 h 540603"/>
                <a:gd name="connsiteX281" fmla="*/ 391168 w 774103"/>
                <a:gd name="connsiteY281" fmla="*/ 471350 h 540603"/>
                <a:gd name="connsiteX282" fmla="*/ 403285 w 774103"/>
                <a:gd name="connsiteY282" fmla="*/ 480135 h 540603"/>
                <a:gd name="connsiteX283" fmla="*/ 421291 w 774103"/>
                <a:gd name="connsiteY283" fmla="*/ 492636 h 540603"/>
                <a:gd name="connsiteX284" fmla="*/ 446028 w 774103"/>
                <a:gd name="connsiteY284" fmla="*/ 501759 h 540603"/>
                <a:gd name="connsiteX285" fmla="*/ 459491 w 774103"/>
                <a:gd name="connsiteY285" fmla="*/ 505983 h 540603"/>
                <a:gd name="connsiteX286" fmla="*/ 476319 w 774103"/>
                <a:gd name="connsiteY286" fmla="*/ 515274 h 540603"/>
                <a:gd name="connsiteX287" fmla="*/ 490287 w 774103"/>
                <a:gd name="connsiteY287" fmla="*/ 523383 h 540603"/>
                <a:gd name="connsiteX288" fmla="*/ 498196 w 774103"/>
                <a:gd name="connsiteY288" fmla="*/ 526931 h 540603"/>
                <a:gd name="connsiteX289" fmla="*/ 526468 w 774103"/>
                <a:gd name="connsiteY289" fmla="*/ 535209 h 540603"/>
                <a:gd name="connsiteX290" fmla="*/ 550364 w 774103"/>
                <a:gd name="connsiteY290" fmla="*/ 524397 h 540603"/>
                <a:gd name="connsiteX291" fmla="*/ 554908 w 774103"/>
                <a:gd name="connsiteY291" fmla="*/ 521018 h 540603"/>
                <a:gd name="connsiteX292" fmla="*/ 571736 w 774103"/>
                <a:gd name="connsiteY292" fmla="*/ 516119 h 540603"/>
                <a:gd name="connsiteX293" fmla="*/ 586040 w 774103"/>
                <a:gd name="connsiteY293" fmla="*/ 523890 h 540603"/>
                <a:gd name="connsiteX294" fmla="*/ 593276 w 774103"/>
                <a:gd name="connsiteY294" fmla="*/ 528452 h 540603"/>
                <a:gd name="connsiteX295" fmla="*/ 596642 w 774103"/>
                <a:gd name="connsiteY295" fmla="*/ 530310 h 540603"/>
                <a:gd name="connsiteX296" fmla="*/ 617846 w 774103"/>
                <a:gd name="connsiteY296" fmla="*/ 545176 h 540603"/>
                <a:gd name="connsiteX297" fmla="*/ 620707 w 774103"/>
                <a:gd name="connsiteY297" fmla="*/ 549231 h 540603"/>
                <a:gd name="connsiteX298" fmla="*/ 623736 w 774103"/>
                <a:gd name="connsiteY298" fmla="*/ 553285 h 540603"/>
                <a:gd name="connsiteX299" fmla="*/ 624914 w 774103"/>
                <a:gd name="connsiteY299" fmla="*/ 553285 h 540603"/>
                <a:gd name="connsiteX300" fmla="*/ 626260 w 774103"/>
                <a:gd name="connsiteY300" fmla="*/ 555144 h 540603"/>
                <a:gd name="connsiteX301" fmla="*/ 627606 w 774103"/>
                <a:gd name="connsiteY301" fmla="*/ 555144 h 540603"/>
                <a:gd name="connsiteX302" fmla="*/ 627606 w 774103"/>
                <a:gd name="connsiteY302" fmla="*/ 555144 h 540603"/>
                <a:gd name="connsiteX303" fmla="*/ 642247 w 774103"/>
                <a:gd name="connsiteY303" fmla="*/ 543656 h 5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774103" h="540603">
                  <a:moveTo>
                    <a:pt x="642247" y="543656"/>
                  </a:moveTo>
                  <a:cubicBezTo>
                    <a:pt x="644350" y="538064"/>
                    <a:pt x="647615" y="532996"/>
                    <a:pt x="651839" y="528789"/>
                  </a:cubicBezTo>
                  <a:cubicBezTo>
                    <a:pt x="655996" y="526627"/>
                    <a:pt x="660607" y="525461"/>
                    <a:pt x="665302" y="525411"/>
                  </a:cubicBezTo>
                  <a:cubicBezTo>
                    <a:pt x="672369" y="525411"/>
                    <a:pt x="679101" y="524397"/>
                    <a:pt x="682130" y="516457"/>
                  </a:cubicBezTo>
                  <a:cubicBezTo>
                    <a:pt x="683106" y="514024"/>
                    <a:pt x="683106" y="511287"/>
                    <a:pt x="682130" y="508855"/>
                  </a:cubicBezTo>
                  <a:cubicBezTo>
                    <a:pt x="680784" y="505138"/>
                    <a:pt x="675904" y="503449"/>
                    <a:pt x="671360" y="501759"/>
                  </a:cubicBezTo>
                  <a:cubicBezTo>
                    <a:pt x="667355" y="500695"/>
                    <a:pt x="663703" y="498600"/>
                    <a:pt x="660758" y="495677"/>
                  </a:cubicBezTo>
                  <a:cubicBezTo>
                    <a:pt x="658924" y="493295"/>
                    <a:pt x="657645" y="490525"/>
                    <a:pt x="657056" y="487568"/>
                  </a:cubicBezTo>
                  <a:cubicBezTo>
                    <a:pt x="656803" y="487028"/>
                    <a:pt x="656803" y="486419"/>
                    <a:pt x="657056" y="485879"/>
                  </a:cubicBezTo>
                  <a:cubicBezTo>
                    <a:pt x="657056" y="485879"/>
                    <a:pt x="657056" y="485879"/>
                    <a:pt x="658234" y="485879"/>
                  </a:cubicBezTo>
                  <a:cubicBezTo>
                    <a:pt x="659647" y="486166"/>
                    <a:pt x="661027" y="486673"/>
                    <a:pt x="662273" y="487399"/>
                  </a:cubicBezTo>
                  <a:cubicBezTo>
                    <a:pt x="664124" y="488413"/>
                    <a:pt x="665975" y="489427"/>
                    <a:pt x="667489" y="488582"/>
                  </a:cubicBezTo>
                  <a:cubicBezTo>
                    <a:pt x="669004" y="487737"/>
                    <a:pt x="668836" y="486555"/>
                    <a:pt x="667489" y="483176"/>
                  </a:cubicBezTo>
                  <a:cubicBezTo>
                    <a:pt x="667405" y="482331"/>
                    <a:pt x="667405" y="481486"/>
                    <a:pt x="667489" y="480642"/>
                  </a:cubicBezTo>
                  <a:cubicBezTo>
                    <a:pt x="666749" y="477973"/>
                    <a:pt x="667102" y="475101"/>
                    <a:pt x="668499" y="472702"/>
                  </a:cubicBezTo>
                  <a:cubicBezTo>
                    <a:pt x="670283" y="470353"/>
                    <a:pt x="673144" y="469070"/>
                    <a:pt x="676072" y="469323"/>
                  </a:cubicBezTo>
                  <a:cubicBezTo>
                    <a:pt x="681794" y="469323"/>
                    <a:pt x="687852" y="469323"/>
                    <a:pt x="692900" y="469323"/>
                  </a:cubicBezTo>
                  <a:lnTo>
                    <a:pt x="697949" y="469323"/>
                  </a:lnTo>
                  <a:cubicBezTo>
                    <a:pt x="701163" y="469255"/>
                    <a:pt x="704377" y="469543"/>
                    <a:pt x="707541" y="470168"/>
                  </a:cubicBezTo>
                  <a:cubicBezTo>
                    <a:pt x="710065" y="470421"/>
                    <a:pt x="712589" y="470421"/>
                    <a:pt x="715114" y="470168"/>
                  </a:cubicBezTo>
                  <a:cubicBezTo>
                    <a:pt x="715198" y="469441"/>
                    <a:pt x="715198" y="468698"/>
                    <a:pt x="715114" y="467971"/>
                  </a:cubicBezTo>
                  <a:cubicBezTo>
                    <a:pt x="715029" y="466502"/>
                    <a:pt x="715029" y="465049"/>
                    <a:pt x="715114" y="463579"/>
                  </a:cubicBezTo>
                  <a:cubicBezTo>
                    <a:pt x="715114" y="462802"/>
                    <a:pt x="715686" y="462143"/>
                    <a:pt x="716460" y="462059"/>
                  </a:cubicBezTo>
                  <a:cubicBezTo>
                    <a:pt x="718311" y="462059"/>
                    <a:pt x="719994" y="463410"/>
                    <a:pt x="721508" y="464762"/>
                  </a:cubicBezTo>
                  <a:cubicBezTo>
                    <a:pt x="723023" y="466113"/>
                    <a:pt x="724201" y="467127"/>
                    <a:pt x="725547" y="466789"/>
                  </a:cubicBezTo>
                  <a:cubicBezTo>
                    <a:pt x="726893" y="466451"/>
                    <a:pt x="730091" y="461890"/>
                    <a:pt x="731605" y="459018"/>
                  </a:cubicBezTo>
                  <a:lnTo>
                    <a:pt x="732783" y="456990"/>
                  </a:lnTo>
                  <a:cubicBezTo>
                    <a:pt x="733473" y="455842"/>
                    <a:pt x="734079" y="454659"/>
                    <a:pt x="734634" y="453443"/>
                  </a:cubicBezTo>
                  <a:cubicBezTo>
                    <a:pt x="735762" y="450858"/>
                    <a:pt x="737360" y="448510"/>
                    <a:pt x="739346" y="446516"/>
                  </a:cubicBezTo>
                  <a:cubicBezTo>
                    <a:pt x="742291" y="443796"/>
                    <a:pt x="745573" y="441465"/>
                    <a:pt x="749107" y="439590"/>
                  </a:cubicBezTo>
                  <a:cubicBezTo>
                    <a:pt x="749107" y="439590"/>
                    <a:pt x="749107" y="439590"/>
                    <a:pt x="750285" y="439590"/>
                  </a:cubicBezTo>
                  <a:cubicBezTo>
                    <a:pt x="750487" y="440012"/>
                    <a:pt x="750487" y="440519"/>
                    <a:pt x="750285" y="440941"/>
                  </a:cubicBezTo>
                  <a:cubicBezTo>
                    <a:pt x="750722" y="443458"/>
                    <a:pt x="750722" y="446026"/>
                    <a:pt x="750285" y="448544"/>
                  </a:cubicBezTo>
                  <a:cubicBezTo>
                    <a:pt x="750201" y="450013"/>
                    <a:pt x="750201" y="451466"/>
                    <a:pt x="750285" y="452936"/>
                  </a:cubicBezTo>
                  <a:lnTo>
                    <a:pt x="752304" y="452936"/>
                  </a:lnTo>
                  <a:cubicBezTo>
                    <a:pt x="752052" y="452395"/>
                    <a:pt x="752052" y="451787"/>
                    <a:pt x="752304" y="451247"/>
                  </a:cubicBezTo>
                  <a:cubicBezTo>
                    <a:pt x="753650" y="443982"/>
                    <a:pt x="754492" y="436718"/>
                    <a:pt x="755333" y="428947"/>
                  </a:cubicBezTo>
                  <a:lnTo>
                    <a:pt x="756343" y="418641"/>
                  </a:lnTo>
                  <a:cubicBezTo>
                    <a:pt x="758143" y="407644"/>
                    <a:pt x="762149" y="397119"/>
                    <a:pt x="768123" y="387726"/>
                  </a:cubicBezTo>
                  <a:lnTo>
                    <a:pt x="770647" y="382995"/>
                  </a:lnTo>
                  <a:cubicBezTo>
                    <a:pt x="774349" y="377285"/>
                    <a:pt x="776133" y="370528"/>
                    <a:pt x="775695" y="363736"/>
                  </a:cubicBezTo>
                  <a:cubicBezTo>
                    <a:pt x="774938" y="360881"/>
                    <a:pt x="772885" y="358567"/>
                    <a:pt x="770142" y="357486"/>
                  </a:cubicBezTo>
                  <a:cubicBezTo>
                    <a:pt x="759271" y="353820"/>
                    <a:pt x="747558" y="353482"/>
                    <a:pt x="736486" y="356472"/>
                  </a:cubicBezTo>
                  <a:lnTo>
                    <a:pt x="733793" y="356472"/>
                  </a:lnTo>
                  <a:cubicBezTo>
                    <a:pt x="713094" y="359851"/>
                    <a:pt x="684823" y="364412"/>
                    <a:pt x="680784" y="393301"/>
                  </a:cubicBezTo>
                  <a:cubicBezTo>
                    <a:pt x="680784" y="396679"/>
                    <a:pt x="679942" y="400058"/>
                    <a:pt x="679606" y="403268"/>
                  </a:cubicBezTo>
                  <a:cubicBezTo>
                    <a:pt x="679740" y="413590"/>
                    <a:pt x="676930" y="423726"/>
                    <a:pt x="671528" y="432494"/>
                  </a:cubicBezTo>
                  <a:cubicBezTo>
                    <a:pt x="666177" y="439624"/>
                    <a:pt x="658486" y="444658"/>
                    <a:pt x="649820" y="446685"/>
                  </a:cubicBezTo>
                  <a:cubicBezTo>
                    <a:pt x="645949" y="446685"/>
                    <a:pt x="642247" y="446685"/>
                    <a:pt x="638713" y="446685"/>
                  </a:cubicBezTo>
                  <a:cubicBezTo>
                    <a:pt x="635061" y="447716"/>
                    <a:pt x="631510" y="449067"/>
                    <a:pt x="628111" y="450740"/>
                  </a:cubicBezTo>
                  <a:lnTo>
                    <a:pt x="626428" y="450740"/>
                  </a:lnTo>
                  <a:cubicBezTo>
                    <a:pt x="621817" y="452598"/>
                    <a:pt x="616920" y="453679"/>
                    <a:pt x="611956" y="453950"/>
                  </a:cubicBezTo>
                  <a:cubicBezTo>
                    <a:pt x="608843" y="454152"/>
                    <a:pt x="605746" y="454608"/>
                    <a:pt x="602700" y="455301"/>
                  </a:cubicBezTo>
                  <a:lnTo>
                    <a:pt x="596642" y="457159"/>
                  </a:lnTo>
                  <a:cubicBezTo>
                    <a:pt x="590533" y="459862"/>
                    <a:pt x="583566" y="459862"/>
                    <a:pt x="577458" y="457159"/>
                  </a:cubicBezTo>
                  <a:cubicBezTo>
                    <a:pt x="574361" y="455538"/>
                    <a:pt x="571433" y="453612"/>
                    <a:pt x="568707" y="451415"/>
                  </a:cubicBezTo>
                  <a:cubicBezTo>
                    <a:pt x="565240" y="448037"/>
                    <a:pt x="560949" y="445638"/>
                    <a:pt x="556254" y="444489"/>
                  </a:cubicBezTo>
                  <a:lnTo>
                    <a:pt x="556254" y="444489"/>
                  </a:lnTo>
                  <a:cubicBezTo>
                    <a:pt x="547672" y="444489"/>
                    <a:pt x="539762" y="439843"/>
                    <a:pt x="535555" y="432325"/>
                  </a:cubicBezTo>
                  <a:cubicBezTo>
                    <a:pt x="532846" y="427223"/>
                    <a:pt x="530540" y="421919"/>
                    <a:pt x="528656" y="416445"/>
                  </a:cubicBezTo>
                  <a:cubicBezTo>
                    <a:pt x="526905" y="411326"/>
                    <a:pt x="524768" y="406360"/>
                    <a:pt x="522261" y="401579"/>
                  </a:cubicBezTo>
                  <a:lnTo>
                    <a:pt x="516539" y="392118"/>
                  </a:lnTo>
                  <a:cubicBezTo>
                    <a:pt x="512383" y="386121"/>
                    <a:pt x="508832" y="379735"/>
                    <a:pt x="505937" y="373028"/>
                  </a:cubicBezTo>
                  <a:cubicBezTo>
                    <a:pt x="503413" y="366608"/>
                    <a:pt x="501225" y="359851"/>
                    <a:pt x="499206" y="353262"/>
                  </a:cubicBezTo>
                  <a:cubicBezTo>
                    <a:pt x="497187" y="346674"/>
                    <a:pt x="496345" y="344308"/>
                    <a:pt x="494831" y="340085"/>
                  </a:cubicBezTo>
                  <a:cubicBezTo>
                    <a:pt x="490994" y="330827"/>
                    <a:pt x="489059" y="320894"/>
                    <a:pt x="489109" y="310859"/>
                  </a:cubicBezTo>
                  <a:cubicBezTo>
                    <a:pt x="489833" y="301229"/>
                    <a:pt x="491078" y="291633"/>
                    <a:pt x="492811" y="282139"/>
                  </a:cubicBezTo>
                  <a:lnTo>
                    <a:pt x="493821" y="277071"/>
                  </a:lnTo>
                  <a:cubicBezTo>
                    <a:pt x="493821" y="273861"/>
                    <a:pt x="494831" y="270482"/>
                    <a:pt x="495167" y="267104"/>
                  </a:cubicBezTo>
                  <a:cubicBezTo>
                    <a:pt x="495504" y="263725"/>
                    <a:pt x="496345" y="259163"/>
                    <a:pt x="497018" y="255278"/>
                  </a:cubicBezTo>
                  <a:cubicBezTo>
                    <a:pt x="497691" y="251392"/>
                    <a:pt x="498196" y="246831"/>
                    <a:pt x="498701" y="242270"/>
                  </a:cubicBezTo>
                  <a:lnTo>
                    <a:pt x="498701" y="239229"/>
                  </a:lnTo>
                  <a:cubicBezTo>
                    <a:pt x="499576" y="233383"/>
                    <a:pt x="501276" y="227707"/>
                    <a:pt x="503750" y="222335"/>
                  </a:cubicBezTo>
                  <a:lnTo>
                    <a:pt x="505264" y="218280"/>
                  </a:lnTo>
                  <a:cubicBezTo>
                    <a:pt x="503396" y="217706"/>
                    <a:pt x="501646" y="216861"/>
                    <a:pt x="500047" y="215746"/>
                  </a:cubicBezTo>
                  <a:lnTo>
                    <a:pt x="498196" y="214564"/>
                  </a:lnTo>
                  <a:cubicBezTo>
                    <a:pt x="496446" y="213820"/>
                    <a:pt x="494645" y="213195"/>
                    <a:pt x="492811" y="212705"/>
                  </a:cubicBezTo>
                  <a:cubicBezTo>
                    <a:pt x="490775" y="212199"/>
                    <a:pt x="488789" y="211455"/>
                    <a:pt x="486921" y="210509"/>
                  </a:cubicBezTo>
                  <a:cubicBezTo>
                    <a:pt x="484498" y="209191"/>
                    <a:pt x="481772" y="208499"/>
                    <a:pt x="479012" y="208482"/>
                  </a:cubicBezTo>
                  <a:lnTo>
                    <a:pt x="479012" y="208482"/>
                  </a:lnTo>
                  <a:cubicBezTo>
                    <a:pt x="474721" y="208009"/>
                    <a:pt x="470732" y="206032"/>
                    <a:pt x="467737" y="202907"/>
                  </a:cubicBezTo>
                  <a:lnTo>
                    <a:pt x="465886" y="201387"/>
                  </a:lnTo>
                  <a:cubicBezTo>
                    <a:pt x="463547" y="199461"/>
                    <a:pt x="461073" y="197721"/>
                    <a:pt x="458481" y="196149"/>
                  </a:cubicBezTo>
                  <a:lnTo>
                    <a:pt x="457472" y="196149"/>
                  </a:lnTo>
                  <a:cubicBezTo>
                    <a:pt x="456176" y="195744"/>
                    <a:pt x="454998" y="194984"/>
                    <a:pt x="454106" y="193953"/>
                  </a:cubicBezTo>
                  <a:cubicBezTo>
                    <a:pt x="452507" y="191098"/>
                    <a:pt x="451599" y="187922"/>
                    <a:pt x="451414" y="184662"/>
                  </a:cubicBezTo>
                  <a:cubicBezTo>
                    <a:pt x="451514" y="183530"/>
                    <a:pt x="451514" y="182415"/>
                    <a:pt x="451414" y="181283"/>
                  </a:cubicBezTo>
                  <a:lnTo>
                    <a:pt x="450404" y="175708"/>
                  </a:lnTo>
                  <a:cubicBezTo>
                    <a:pt x="450404" y="173005"/>
                    <a:pt x="449394" y="170302"/>
                    <a:pt x="448553" y="167937"/>
                  </a:cubicBezTo>
                  <a:cubicBezTo>
                    <a:pt x="446500" y="162902"/>
                    <a:pt x="443269" y="158442"/>
                    <a:pt x="439129" y="154928"/>
                  </a:cubicBezTo>
                  <a:cubicBezTo>
                    <a:pt x="436840" y="152884"/>
                    <a:pt x="434753" y="150620"/>
                    <a:pt x="432902" y="148171"/>
                  </a:cubicBezTo>
                  <a:lnTo>
                    <a:pt x="430715" y="145637"/>
                  </a:lnTo>
                  <a:cubicBezTo>
                    <a:pt x="428325" y="142883"/>
                    <a:pt x="426356" y="139825"/>
                    <a:pt x="424825" y="136514"/>
                  </a:cubicBezTo>
                  <a:cubicBezTo>
                    <a:pt x="424825" y="134487"/>
                    <a:pt x="423310" y="132460"/>
                    <a:pt x="422637" y="130432"/>
                  </a:cubicBezTo>
                  <a:cubicBezTo>
                    <a:pt x="421526" y="127273"/>
                    <a:pt x="420231" y="124165"/>
                    <a:pt x="418767" y="121141"/>
                  </a:cubicBezTo>
                  <a:cubicBezTo>
                    <a:pt x="414357" y="113015"/>
                    <a:pt x="408131" y="106021"/>
                    <a:pt x="400592" y="100699"/>
                  </a:cubicBezTo>
                  <a:lnTo>
                    <a:pt x="399077" y="99517"/>
                  </a:lnTo>
                  <a:cubicBezTo>
                    <a:pt x="395981" y="96695"/>
                    <a:pt x="392211" y="94719"/>
                    <a:pt x="388139" y="93773"/>
                  </a:cubicBezTo>
                  <a:cubicBezTo>
                    <a:pt x="386473" y="93519"/>
                    <a:pt x="384756" y="93519"/>
                    <a:pt x="383090" y="93773"/>
                  </a:cubicBezTo>
                  <a:cubicBezTo>
                    <a:pt x="381525" y="93942"/>
                    <a:pt x="379944" y="93942"/>
                    <a:pt x="378379" y="93773"/>
                  </a:cubicBezTo>
                  <a:cubicBezTo>
                    <a:pt x="368955" y="93773"/>
                    <a:pt x="363738" y="96307"/>
                    <a:pt x="361550" y="103402"/>
                  </a:cubicBezTo>
                  <a:cubicBezTo>
                    <a:pt x="361550" y="104416"/>
                    <a:pt x="361550" y="105598"/>
                    <a:pt x="361550" y="106781"/>
                  </a:cubicBezTo>
                  <a:cubicBezTo>
                    <a:pt x="361214" y="110498"/>
                    <a:pt x="359884" y="114062"/>
                    <a:pt x="357680" y="117086"/>
                  </a:cubicBezTo>
                  <a:cubicBezTo>
                    <a:pt x="354987" y="120127"/>
                    <a:pt x="352126" y="118100"/>
                    <a:pt x="350107" y="117086"/>
                  </a:cubicBezTo>
                  <a:lnTo>
                    <a:pt x="347919" y="115735"/>
                  </a:lnTo>
                  <a:cubicBezTo>
                    <a:pt x="345883" y="114856"/>
                    <a:pt x="343729" y="114282"/>
                    <a:pt x="341524" y="114045"/>
                  </a:cubicBezTo>
                  <a:cubicBezTo>
                    <a:pt x="337890" y="113724"/>
                    <a:pt x="334406" y="112440"/>
                    <a:pt x="331427" y="110329"/>
                  </a:cubicBezTo>
                  <a:cubicBezTo>
                    <a:pt x="327708" y="107220"/>
                    <a:pt x="324225" y="103825"/>
                    <a:pt x="320994" y="100192"/>
                  </a:cubicBezTo>
                  <a:lnTo>
                    <a:pt x="316955" y="95969"/>
                  </a:lnTo>
                  <a:cubicBezTo>
                    <a:pt x="313909" y="92293"/>
                    <a:pt x="311620" y="88042"/>
                    <a:pt x="310224" y="83467"/>
                  </a:cubicBezTo>
                  <a:cubicBezTo>
                    <a:pt x="309029" y="79425"/>
                    <a:pt x="307094" y="75642"/>
                    <a:pt x="304502" y="72318"/>
                  </a:cubicBezTo>
                  <a:cubicBezTo>
                    <a:pt x="300733" y="68096"/>
                    <a:pt x="296559" y="64249"/>
                    <a:pt x="292049" y="60830"/>
                  </a:cubicBezTo>
                  <a:cubicBezTo>
                    <a:pt x="286900" y="56936"/>
                    <a:pt x="282171" y="52520"/>
                    <a:pt x="277913" y="47652"/>
                  </a:cubicBezTo>
                  <a:lnTo>
                    <a:pt x="275557" y="44612"/>
                  </a:lnTo>
                  <a:cubicBezTo>
                    <a:pt x="271014" y="38699"/>
                    <a:pt x="267480" y="34137"/>
                    <a:pt x="260244" y="33293"/>
                  </a:cubicBezTo>
                  <a:cubicBezTo>
                    <a:pt x="254976" y="32955"/>
                    <a:pt x="249692" y="32955"/>
                    <a:pt x="244425" y="33293"/>
                  </a:cubicBezTo>
                  <a:cubicBezTo>
                    <a:pt x="238821" y="33703"/>
                    <a:pt x="233200" y="33703"/>
                    <a:pt x="227597" y="33293"/>
                  </a:cubicBezTo>
                  <a:cubicBezTo>
                    <a:pt x="227597" y="33293"/>
                    <a:pt x="227597" y="35320"/>
                    <a:pt x="227597" y="36334"/>
                  </a:cubicBezTo>
                  <a:cubicBezTo>
                    <a:pt x="227597" y="41402"/>
                    <a:pt x="228775" y="47821"/>
                    <a:pt x="225072" y="51031"/>
                  </a:cubicBezTo>
                  <a:cubicBezTo>
                    <a:pt x="222212" y="52667"/>
                    <a:pt x="218846" y="53150"/>
                    <a:pt x="215649" y="52383"/>
                  </a:cubicBezTo>
                  <a:lnTo>
                    <a:pt x="195959" y="52383"/>
                  </a:lnTo>
                  <a:lnTo>
                    <a:pt x="186199" y="52383"/>
                  </a:lnTo>
                  <a:cubicBezTo>
                    <a:pt x="173830" y="53915"/>
                    <a:pt x="161293" y="52586"/>
                    <a:pt x="149513" y="48497"/>
                  </a:cubicBezTo>
                  <a:cubicBezTo>
                    <a:pt x="141873" y="45524"/>
                    <a:pt x="133913" y="43481"/>
                    <a:pt x="125785" y="42415"/>
                  </a:cubicBezTo>
                  <a:cubicBezTo>
                    <a:pt x="115368" y="41099"/>
                    <a:pt x="105271" y="37893"/>
                    <a:pt x="95999" y="32955"/>
                  </a:cubicBezTo>
                  <a:cubicBezTo>
                    <a:pt x="93071" y="31179"/>
                    <a:pt x="90244" y="29203"/>
                    <a:pt x="87585" y="27042"/>
                  </a:cubicBezTo>
                  <a:cubicBezTo>
                    <a:pt x="84758" y="24751"/>
                    <a:pt x="81779" y="22663"/>
                    <a:pt x="78666" y="20791"/>
                  </a:cubicBezTo>
                  <a:cubicBezTo>
                    <a:pt x="76529" y="19727"/>
                    <a:pt x="74274" y="18933"/>
                    <a:pt x="71935" y="18426"/>
                  </a:cubicBezTo>
                  <a:cubicBezTo>
                    <a:pt x="68042" y="17894"/>
                    <a:pt x="64402" y="16186"/>
                    <a:pt x="61501" y="13527"/>
                  </a:cubicBezTo>
                  <a:lnTo>
                    <a:pt x="57630" y="8966"/>
                  </a:lnTo>
                  <a:cubicBezTo>
                    <a:pt x="54971" y="4595"/>
                    <a:pt x="50763" y="1395"/>
                    <a:pt x="45851" y="12"/>
                  </a:cubicBezTo>
                  <a:cubicBezTo>
                    <a:pt x="43363" y="-106"/>
                    <a:pt x="40917" y="672"/>
                    <a:pt x="38951" y="2208"/>
                  </a:cubicBezTo>
                  <a:cubicBezTo>
                    <a:pt x="37376" y="3252"/>
                    <a:pt x="35681" y="4103"/>
                    <a:pt x="33902" y="4742"/>
                  </a:cubicBezTo>
                  <a:cubicBezTo>
                    <a:pt x="29302" y="6491"/>
                    <a:pt x="24492" y="7626"/>
                    <a:pt x="19598" y="8121"/>
                  </a:cubicBezTo>
                  <a:lnTo>
                    <a:pt x="15896" y="8121"/>
                  </a:lnTo>
                  <a:cubicBezTo>
                    <a:pt x="10597" y="8244"/>
                    <a:pt x="5299" y="7849"/>
                    <a:pt x="77" y="6938"/>
                  </a:cubicBezTo>
                  <a:lnTo>
                    <a:pt x="77" y="6938"/>
                  </a:lnTo>
                  <a:cubicBezTo>
                    <a:pt x="77" y="9134"/>
                    <a:pt x="77" y="11162"/>
                    <a:pt x="77" y="13358"/>
                  </a:cubicBezTo>
                  <a:cubicBezTo>
                    <a:pt x="-7" y="14426"/>
                    <a:pt x="-7" y="15500"/>
                    <a:pt x="77" y="16568"/>
                  </a:cubicBezTo>
                  <a:cubicBezTo>
                    <a:pt x="-352" y="19627"/>
                    <a:pt x="1027" y="22660"/>
                    <a:pt x="3611" y="24339"/>
                  </a:cubicBezTo>
                  <a:lnTo>
                    <a:pt x="4789" y="25521"/>
                  </a:lnTo>
                  <a:cubicBezTo>
                    <a:pt x="7951" y="28382"/>
                    <a:pt x="9833" y="32401"/>
                    <a:pt x="10006" y="36671"/>
                  </a:cubicBezTo>
                  <a:cubicBezTo>
                    <a:pt x="10257" y="38748"/>
                    <a:pt x="10257" y="40846"/>
                    <a:pt x="10006" y="42922"/>
                  </a:cubicBezTo>
                  <a:cubicBezTo>
                    <a:pt x="9597" y="45042"/>
                    <a:pt x="9597" y="47222"/>
                    <a:pt x="10006" y="49342"/>
                  </a:cubicBezTo>
                  <a:cubicBezTo>
                    <a:pt x="10006" y="52890"/>
                    <a:pt x="16064" y="60323"/>
                    <a:pt x="18925" y="60323"/>
                  </a:cubicBezTo>
                  <a:lnTo>
                    <a:pt x="18925" y="60323"/>
                  </a:lnTo>
                  <a:cubicBezTo>
                    <a:pt x="19083" y="60701"/>
                    <a:pt x="19083" y="61127"/>
                    <a:pt x="18925" y="61505"/>
                  </a:cubicBezTo>
                  <a:lnTo>
                    <a:pt x="18925" y="64715"/>
                  </a:lnTo>
                  <a:cubicBezTo>
                    <a:pt x="18664" y="66621"/>
                    <a:pt x="18664" y="68554"/>
                    <a:pt x="18925" y="70459"/>
                  </a:cubicBezTo>
                  <a:cubicBezTo>
                    <a:pt x="19440" y="71951"/>
                    <a:pt x="20241" y="73328"/>
                    <a:pt x="21281" y="74514"/>
                  </a:cubicBezTo>
                  <a:cubicBezTo>
                    <a:pt x="22131" y="75309"/>
                    <a:pt x="22866" y="76218"/>
                    <a:pt x="23469" y="77217"/>
                  </a:cubicBezTo>
                  <a:cubicBezTo>
                    <a:pt x="24699" y="79423"/>
                    <a:pt x="25552" y="81822"/>
                    <a:pt x="25993" y="84312"/>
                  </a:cubicBezTo>
                  <a:cubicBezTo>
                    <a:pt x="26197" y="86966"/>
                    <a:pt x="27400" y="89443"/>
                    <a:pt x="29359" y="91239"/>
                  </a:cubicBezTo>
                  <a:lnTo>
                    <a:pt x="31210" y="92759"/>
                  </a:lnTo>
                  <a:cubicBezTo>
                    <a:pt x="35057" y="95969"/>
                    <a:pt x="38710" y="99415"/>
                    <a:pt x="42148" y="103064"/>
                  </a:cubicBezTo>
                  <a:cubicBezTo>
                    <a:pt x="43590" y="104551"/>
                    <a:pt x="44938" y="106139"/>
                    <a:pt x="46187" y="107795"/>
                  </a:cubicBezTo>
                  <a:cubicBezTo>
                    <a:pt x="47907" y="109991"/>
                    <a:pt x="49763" y="112086"/>
                    <a:pt x="51741" y="114045"/>
                  </a:cubicBezTo>
                  <a:cubicBezTo>
                    <a:pt x="54850" y="116664"/>
                    <a:pt x="57723" y="119536"/>
                    <a:pt x="60323" y="122661"/>
                  </a:cubicBezTo>
                  <a:cubicBezTo>
                    <a:pt x="64182" y="127493"/>
                    <a:pt x="67722" y="132578"/>
                    <a:pt x="70925" y="137866"/>
                  </a:cubicBezTo>
                  <a:cubicBezTo>
                    <a:pt x="71160" y="138339"/>
                    <a:pt x="71160" y="138913"/>
                    <a:pt x="70925" y="139386"/>
                  </a:cubicBezTo>
                  <a:cubicBezTo>
                    <a:pt x="70942" y="139927"/>
                    <a:pt x="70605" y="140417"/>
                    <a:pt x="70083" y="140569"/>
                  </a:cubicBezTo>
                  <a:cubicBezTo>
                    <a:pt x="63307" y="144302"/>
                    <a:pt x="58017" y="150266"/>
                    <a:pt x="55106" y="157462"/>
                  </a:cubicBezTo>
                  <a:cubicBezTo>
                    <a:pt x="52245" y="163037"/>
                    <a:pt x="55106" y="165740"/>
                    <a:pt x="60155" y="170133"/>
                  </a:cubicBezTo>
                  <a:lnTo>
                    <a:pt x="64698" y="174187"/>
                  </a:lnTo>
                  <a:cubicBezTo>
                    <a:pt x="70403" y="180506"/>
                    <a:pt x="76781" y="186165"/>
                    <a:pt x="83714" y="191081"/>
                  </a:cubicBezTo>
                  <a:lnTo>
                    <a:pt x="89941" y="195643"/>
                  </a:lnTo>
                  <a:cubicBezTo>
                    <a:pt x="96706" y="201065"/>
                    <a:pt x="103976" y="205830"/>
                    <a:pt x="111649" y="209833"/>
                  </a:cubicBezTo>
                  <a:lnTo>
                    <a:pt x="112659" y="209833"/>
                  </a:lnTo>
                  <a:cubicBezTo>
                    <a:pt x="117304" y="211236"/>
                    <a:pt x="120838" y="215054"/>
                    <a:pt x="121915" y="219801"/>
                  </a:cubicBezTo>
                  <a:cubicBezTo>
                    <a:pt x="123497" y="226558"/>
                    <a:pt x="123850" y="233536"/>
                    <a:pt x="122924" y="240411"/>
                  </a:cubicBezTo>
                  <a:cubicBezTo>
                    <a:pt x="122924" y="242270"/>
                    <a:pt x="122924" y="244128"/>
                    <a:pt x="122924" y="245986"/>
                  </a:cubicBezTo>
                  <a:cubicBezTo>
                    <a:pt x="122992" y="247456"/>
                    <a:pt x="122992" y="248909"/>
                    <a:pt x="122924" y="250379"/>
                  </a:cubicBezTo>
                  <a:cubicBezTo>
                    <a:pt x="122453" y="252778"/>
                    <a:pt x="122453" y="255244"/>
                    <a:pt x="122924" y="257643"/>
                  </a:cubicBezTo>
                  <a:cubicBezTo>
                    <a:pt x="124439" y="261529"/>
                    <a:pt x="131339" y="264569"/>
                    <a:pt x="136387" y="266597"/>
                  </a:cubicBezTo>
                  <a:cubicBezTo>
                    <a:pt x="138289" y="267391"/>
                    <a:pt x="140140" y="268303"/>
                    <a:pt x="141940" y="269300"/>
                  </a:cubicBezTo>
                  <a:cubicBezTo>
                    <a:pt x="156177" y="278439"/>
                    <a:pt x="166998" y="292039"/>
                    <a:pt x="172736" y="307987"/>
                  </a:cubicBezTo>
                  <a:cubicBezTo>
                    <a:pt x="174251" y="312210"/>
                    <a:pt x="174924" y="312548"/>
                    <a:pt x="179131" y="312717"/>
                  </a:cubicBezTo>
                  <a:lnTo>
                    <a:pt x="185862" y="313562"/>
                  </a:lnTo>
                  <a:lnTo>
                    <a:pt x="189060" y="313562"/>
                  </a:lnTo>
                  <a:cubicBezTo>
                    <a:pt x="189733" y="305047"/>
                    <a:pt x="186132" y="296752"/>
                    <a:pt x="179468" y="291431"/>
                  </a:cubicBezTo>
                  <a:cubicBezTo>
                    <a:pt x="175681" y="287359"/>
                    <a:pt x="172703" y="282612"/>
                    <a:pt x="170717" y="277409"/>
                  </a:cubicBezTo>
                  <a:lnTo>
                    <a:pt x="169707" y="275382"/>
                  </a:lnTo>
                  <a:cubicBezTo>
                    <a:pt x="169707" y="274030"/>
                    <a:pt x="168529" y="272510"/>
                    <a:pt x="168024" y="270820"/>
                  </a:cubicBezTo>
                  <a:cubicBezTo>
                    <a:pt x="167940" y="269418"/>
                    <a:pt x="167940" y="267999"/>
                    <a:pt x="168024" y="266597"/>
                  </a:cubicBezTo>
                  <a:cubicBezTo>
                    <a:pt x="168193" y="265532"/>
                    <a:pt x="168193" y="264451"/>
                    <a:pt x="168024" y="263387"/>
                  </a:cubicBezTo>
                  <a:cubicBezTo>
                    <a:pt x="168024" y="263387"/>
                    <a:pt x="168024" y="263387"/>
                    <a:pt x="168024" y="263387"/>
                  </a:cubicBezTo>
                  <a:cubicBezTo>
                    <a:pt x="168024" y="263387"/>
                    <a:pt x="166510" y="263387"/>
                    <a:pt x="163481" y="269469"/>
                  </a:cubicBezTo>
                  <a:lnTo>
                    <a:pt x="163481" y="270482"/>
                  </a:lnTo>
                  <a:cubicBezTo>
                    <a:pt x="163010" y="270753"/>
                    <a:pt x="162437" y="270753"/>
                    <a:pt x="161966" y="270482"/>
                  </a:cubicBezTo>
                  <a:cubicBezTo>
                    <a:pt x="161966" y="270482"/>
                    <a:pt x="160956" y="270482"/>
                    <a:pt x="160788" y="268962"/>
                  </a:cubicBezTo>
                  <a:cubicBezTo>
                    <a:pt x="160468" y="266512"/>
                    <a:pt x="159947" y="264080"/>
                    <a:pt x="159274" y="261698"/>
                  </a:cubicBezTo>
                  <a:cubicBezTo>
                    <a:pt x="158180" y="257677"/>
                    <a:pt x="157557" y="253538"/>
                    <a:pt x="157422" y="249365"/>
                  </a:cubicBezTo>
                  <a:cubicBezTo>
                    <a:pt x="157523" y="246358"/>
                    <a:pt x="158146" y="243385"/>
                    <a:pt x="159274" y="240580"/>
                  </a:cubicBezTo>
                  <a:lnTo>
                    <a:pt x="159274" y="239567"/>
                  </a:lnTo>
                  <a:cubicBezTo>
                    <a:pt x="158769" y="239448"/>
                    <a:pt x="158264" y="239448"/>
                    <a:pt x="157759" y="239567"/>
                  </a:cubicBezTo>
                  <a:cubicBezTo>
                    <a:pt x="156514" y="239110"/>
                    <a:pt x="155369" y="238418"/>
                    <a:pt x="154393" y="237539"/>
                  </a:cubicBezTo>
                  <a:cubicBezTo>
                    <a:pt x="153215" y="235968"/>
                    <a:pt x="152509" y="234093"/>
                    <a:pt x="152374" y="232133"/>
                  </a:cubicBezTo>
                  <a:cubicBezTo>
                    <a:pt x="152475" y="231238"/>
                    <a:pt x="152475" y="230326"/>
                    <a:pt x="152374" y="229430"/>
                  </a:cubicBezTo>
                  <a:cubicBezTo>
                    <a:pt x="151852" y="228045"/>
                    <a:pt x="150910" y="226862"/>
                    <a:pt x="149681" y="226052"/>
                  </a:cubicBezTo>
                  <a:cubicBezTo>
                    <a:pt x="147359" y="224396"/>
                    <a:pt x="146080" y="221642"/>
                    <a:pt x="146316" y="218787"/>
                  </a:cubicBezTo>
                  <a:lnTo>
                    <a:pt x="146316" y="217774"/>
                  </a:lnTo>
                  <a:cubicBezTo>
                    <a:pt x="146955" y="213178"/>
                    <a:pt x="145542" y="208549"/>
                    <a:pt x="142445" y="205103"/>
                  </a:cubicBezTo>
                  <a:cubicBezTo>
                    <a:pt x="140527" y="202738"/>
                    <a:pt x="138945" y="200119"/>
                    <a:pt x="137733" y="197332"/>
                  </a:cubicBezTo>
                  <a:cubicBezTo>
                    <a:pt x="136808" y="194798"/>
                    <a:pt x="135445" y="192450"/>
                    <a:pt x="133694" y="190405"/>
                  </a:cubicBezTo>
                  <a:cubicBezTo>
                    <a:pt x="133694" y="190405"/>
                    <a:pt x="132516" y="190405"/>
                    <a:pt x="131507" y="190405"/>
                  </a:cubicBezTo>
                  <a:cubicBezTo>
                    <a:pt x="130665" y="190558"/>
                    <a:pt x="129824" y="190558"/>
                    <a:pt x="128983" y="190405"/>
                  </a:cubicBezTo>
                  <a:cubicBezTo>
                    <a:pt x="126324" y="189223"/>
                    <a:pt x="124170" y="187128"/>
                    <a:pt x="122924" y="184493"/>
                  </a:cubicBezTo>
                  <a:cubicBezTo>
                    <a:pt x="122958" y="184037"/>
                    <a:pt x="122958" y="183597"/>
                    <a:pt x="122924" y="183141"/>
                  </a:cubicBezTo>
                  <a:cubicBezTo>
                    <a:pt x="121073" y="180607"/>
                    <a:pt x="119390" y="178073"/>
                    <a:pt x="117539" y="175708"/>
                  </a:cubicBezTo>
                  <a:cubicBezTo>
                    <a:pt x="115688" y="173343"/>
                    <a:pt x="113332" y="170133"/>
                    <a:pt x="111313" y="167092"/>
                  </a:cubicBezTo>
                  <a:cubicBezTo>
                    <a:pt x="107476" y="161281"/>
                    <a:pt x="104582" y="154895"/>
                    <a:pt x="102730" y="148171"/>
                  </a:cubicBezTo>
                  <a:cubicBezTo>
                    <a:pt x="101923" y="145350"/>
                    <a:pt x="100795" y="142630"/>
                    <a:pt x="99365" y="140062"/>
                  </a:cubicBezTo>
                  <a:cubicBezTo>
                    <a:pt x="99365" y="138541"/>
                    <a:pt x="97850" y="137190"/>
                    <a:pt x="97177" y="135500"/>
                  </a:cubicBezTo>
                  <a:cubicBezTo>
                    <a:pt x="93895" y="129807"/>
                    <a:pt x="93172" y="122999"/>
                    <a:pt x="95158" y="116748"/>
                  </a:cubicBezTo>
                  <a:cubicBezTo>
                    <a:pt x="97261" y="111460"/>
                    <a:pt x="94686" y="105463"/>
                    <a:pt x="89419" y="103351"/>
                  </a:cubicBezTo>
                  <a:cubicBezTo>
                    <a:pt x="89318" y="103318"/>
                    <a:pt x="89217" y="103267"/>
                    <a:pt x="89099" y="103233"/>
                  </a:cubicBezTo>
                  <a:lnTo>
                    <a:pt x="89099" y="103233"/>
                  </a:lnTo>
                  <a:lnTo>
                    <a:pt x="85565" y="103233"/>
                  </a:lnTo>
                  <a:cubicBezTo>
                    <a:pt x="79642" y="102608"/>
                    <a:pt x="73920" y="100767"/>
                    <a:pt x="68737" y="97827"/>
                  </a:cubicBezTo>
                  <a:cubicBezTo>
                    <a:pt x="61563" y="91811"/>
                    <a:pt x="56395" y="83734"/>
                    <a:pt x="53928" y="74683"/>
                  </a:cubicBezTo>
                  <a:cubicBezTo>
                    <a:pt x="50391" y="65725"/>
                    <a:pt x="49401" y="55959"/>
                    <a:pt x="51067" y="46470"/>
                  </a:cubicBezTo>
                  <a:cubicBezTo>
                    <a:pt x="51571" y="41743"/>
                    <a:pt x="53859" y="37391"/>
                    <a:pt x="57462" y="34306"/>
                  </a:cubicBezTo>
                  <a:cubicBezTo>
                    <a:pt x="59847" y="32882"/>
                    <a:pt x="62819" y="32882"/>
                    <a:pt x="65203" y="34306"/>
                  </a:cubicBezTo>
                  <a:lnTo>
                    <a:pt x="66886" y="35151"/>
                  </a:lnTo>
                  <a:cubicBezTo>
                    <a:pt x="73314" y="38101"/>
                    <a:pt x="80012" y="40364"/>
                    <a:pt x="86912" y="41909"/>
                  </a:cubicBezTo>
                  <a:cubicBezTo>
                    <a:pt x="98355" y="45118"/>
                    <a:pt x="101721" y="54579"/>
                    <a:pt x="103740" y="67925"/>
                  </a:cubicBezTo>
                  <a:lnTo>
                    <a:pt x="103740" y="69108"/>
                  </a:lnTo>
                  <a:cubicBezTo>
                    <a:pt x="104396" y="80224"/>
                    <a:pt x="107122" y="91115"/>
                    <a:pt x="111818" y="101206"/>
                  </a:cubicBezTo>
                  <a:cubicBezTo>
                    <a:pt x="114678" y="106612"/>
                    <a:pt x="117371" y="112187"/>
                    <a:pt x="119727" y="118100"/>
                  </a:cubicBezTo>
                  <a:cubicBezTo>
                    <a:pt x="122083" y="124013"/>
                    <a:pt x="124439" y="128405"/>
                    <a:pt x="127131" y="133304"/>
                  </a:cubicBezTo>
                  <a:cubicBezTo>
                    <a:pt x="130161" y="138660"/>
                    <a:pt x="134502" y="143136"/>
                    <a:pt x="139753" y="146313"/>
                  </a:cubicBezTo>
                  <a:lnTo>
                    <a:pt x="142613" y="148509"/>
                  </a:lnTo>
                  <a:lnTo>
                    <a:pt x="145811" y="151043"/>
                  </a:lnTo>
                  <a:cubicBezTo>
                    <a:pt x="150354" y="154759"/>
                    <a:pt x="155067" y="158645"/>
                    <a:pt x="160452" y="157462"/>
                  </a:cubicBezTo>
                  <a:cubicBezTo>
                    <a:pt x="161781" y="157006"/>
                    <a:pt x="163077" y="156449"/>
                    <a:pt x="164322" y="155773"/>
                  </a:cubicBezTo>
                  <a:cubicBezTo>
                    <a:pt x="164760" y="155621"/>
                    <a:pt x="165231" y="155621"/>
                    <a:pt x="165668" y="155773"/>
                  </a:cubicBezTo>
                  <a:cubicBezTo>
                    <a:pt x="165786" y="156280"/>
                    <a:pt x="165786" y="156787"/>
                    <a:pt x="165668" y="157294"/>
                  </a:cubicBezTo>
                  <a:cubicBezTo>
                    <a:pt x="165315" y="165369"/>
                    <a:pt x="167048" y="173410"/>
                    <a:pt x="170717" y="180607"/>
                  </a:cubicBezTo>
                  <a:cubicBezTo>
                    <a:pt x="174217" y="185202"/>
                    <a:pt x="179232" y="188446"/>
                    <a:pt x="184853" y="189730"/>
                  </a:cubicBezTo>
                  <a:cubicBezTo>
                    <a:pt x="187209" y="190743"/>
                    <a:pt x="189733" y="191588"/>
                    <a:pt x="191921" y="192771"/>
                  </a:cubicBezTo>
                  <a:cubicBezTo>
                    <a:pt x="194159" y="194122"/>
                    <a:pt x="196060" y="195964"/>
                    <a:pt x="197474" y="198177"/>
                  </a:cubicBezTo>
                  <a:lnTo>
                    <a:pt x="198989" y="200035"/>
                  </a:lnTo>
                  <a:cubicBezTo>
                    <a:pt x="203061" y="203296"/>
                    <a:pt x="203818" y="209208"/>
                    <a:pt x="200671" y="213381"/>
                  </a:cubicBezTo>
                  <a:cubicBezTo>
                    <a:pt x="196464" y="220646"/>
                    <a:pt x="195454" y="224193"/>
                    <a:pt x="200671" y="230275"/>
                  </a:cubicBezTo>
                  <a:cubicBezTo>
                    <a:pt x="201479" y="230985"/>
                    <a:pt x="202219" y="231778"/>
                    <a:pt x="202859" y="232640"/>
                  </a:cubicBezTo>
                  <a:cubicBezTo>
                    <a:pt x="206056" y="236492"/>
                    <a:pt x="210078" y="239550"/>
                    <a:pt x="214639" y="241594"/>
                  </a:cubicBezTo>
                  <a:lnTo>
                    <a:pt x="218341" y="241594"/>
                  </a:lnTo>
                  <a:cubicBezTo>
                    <a:pt x="222262" y="242067"/>
                    <a:pt x="225897" y="243925"/>
                    <a:pt x="228606" y="246831"/>
                  </a:cubicBezTo>
                  <a:cubicBezTo>
                    <a:pt x="230070" y="249297"/>
                    <a:pt x="230878" y="252085"/>
                    <a:pt x="230962" y="254940"/>
                  </a:cubicBezTo>
                  <a:cubicBezTo>
                    <a:pt x="231198" y="257305"/>
                    <a:pt x="231888" y="259586"/>
                    <a:pt x="232982" y="261698"/>
                  </a:cubicBezTo>
                  <a:cubicBezTo>
                    <a:pt x="234227" y="263539"/>
                    <a:pt x="235893" y="265059"/>
                    <a:pt x="237862" y="266090"/>
                  </a:cubicBezTo>
                  <a:cubicBezTo>
                    <a:pt x="240420" y="267594"/>
                    <a:pt x="242607" y="269688"/>
                    <a:pt x="244257" y="272172"/>
                  </a:cubicBezTo>
                  <a:cubicBezTo>
                    <a:pt x="245334" y="273895"/>
                    <a:pt x="246293" y="275702"/>
                    <a:pt x="247117" y="277578"/>
                  </a:cubicBezTo>
                  <a:cubicBezTo>
                    <a:pt x="248918" y="282105"/>
                    <a:pt x="252099" y="285957"/>
                    <a:pt x="256205" y="288559"/>
                  </a:cubicBezTo>
                  <a:lnTo>
                    <a:pt x="258056" y="289572"/>
                  </a:lnTo>
                  <a:cubicBezTo>
                    <a:pt x="262953" y="291752"/>
                    <a:pt x="267227" y="295130"/>
                    <a:pt x="270509" y="299371"/>
                  </a:cubicBezTo>
                  <a:cubicBezTo>
                    <a:pt x="274177" y="304355"/>
                    <a:pt x="277392" y="309676"/>
                    <a:pt x="280101" y="315251"/>
                  </a:cubicBezTo>
                  <a:cubicBezTo>
                    <a:pt x="281279" y="317109"/>
                    <a:pt x="282289" y="318968"/>
                    <a:pt x="283298" y="320826"/>
                  </a:cubicBezTo>
                  <a:cubicBezTo>
                    <a:pt x="285368" y="324391"/>
                    <a:pt x="287724" y="327786"/>
                    <a:pt x="290366" y="330962"/>
                  </a:cubicBezTo>
                  <a:cubicBezTo>
                    <a:pt x="297367" y="338159"/>
                    <a:pt x="301810" y="347484"/>
                    <a:pt x="302988" y="357486"/>
                  </a:cubicBezTo>
                  <a:cubicBezTo>
                    <a:pt x="302819" y="362452"/>
                    <a:pt x="301372" y="367284"/>
                    <a:pt x="298780" y="371508"/>
                  </a:cubicBezTo>
                  <a:lnTo>
                    <a:pt x="296761" y="375393"/>
                  </a:lnTo>
                  <a:cubicBezTo>
                    <a:pt x="295482" y="379971"/>
                    <a:pt x="295482" y="384837"/>
                    <a:pt x="296761" y="389415"/>
                  </a:cubicBezTo>
                  <a:lnTo>
                    <a:pt x="296761" y="393470"/>
                  </a:lnTo>
                  <a:cubicBezTo>
                    <a:pt x="296862" y="393909"/>
                    <a:pt x="296862" y="394382"/>
                    <a:pt x="296761" y="394821"/>
                  </a:cubicBezTo>
                  <a:lnTo>
                    <a:pt x="295751" y="394821"/>
                  </a:lnTo>
                  <a:cubicBezTo>
                    <a:pt x="294069" y="394821"/>
                    <a:pt x="293059" y="394821"/>
                    <a:pt x="292722" y="396510"/>
                  </a:cubicBezTo>
                  <a:cubicBezTo>
                    <a:pt x="291544" y="400396"/>
                    <a:pt x="298107" y="410532"/>
                    <a:pt x="301137" y="413404"/>
                  </a:cubicBezTo>
                  <a:cubicBezTo>
                    <a:pt x="304166" y="416276"/>
                    <a:pt x="304670" y="417966"/>
                    <a:pt x="306185" y="420162"/>
                  </a:cubicBezTo>
                  <a:cubicBezTo>
                    <a:pt x="309719" y="425568"/>
                    <a:pt x="312748" y="430129"/>
                    <a:pt x="318470" y="430805"/>
                  </a:cubicBezTo>
                  <a:cubicBezTo>
                    <a:pt x="326985" y="432967"/>
                    <a:pt x="334406" y="438204"/>
                    <a:pt x="339337" y="445503"/>
                  </a:cubicBezTo>
                  <a:lnTo>
                    <a:pt x="340851" y="447192"/>
                  </a:lnTo>
                  <a:cubicBezTo>
                    <a:pt x="342534" y="449050"/>
                    <a:pt x="343880" y="450909"/>
                    <a:pt x="345227" y="452598"/>
                  </a:cubicBezTo>
                  <a:cubicBezTo>
                    <a:pt x="348525" y="458241"/>
                    <a:pt x="354011" y="462278"/>
                    <a:pt x="360372" y="463748"/>
                  </a:cubicBezTo>
                  <a:lnTo>
                    <a:pt x="365589" y="463748"/>
                  </a:lnTo>
                  <a:cubicBezTo>
                    <a:pt x="369274" y="463697"/>
                    <a:pt x="372943" y="464390"/>
                    <a:pt x="376359" y="465775"/>
                  </a:cubicBezTo>
                  <a:lnTo>
                    <a:pt x="381408" y="467971"/>
                  </a:lnTo>
                  <a:lnTo>
                    <a:pt x="388980" y="471350"/>
                  </a:lnTo>
                  <a:lnTo>
                    <a:pt x="388980" y="471350"/>
                  </a:lnTo>
                  <a:lnTo>
                    <a:pt x="389990" y="471350"/>
                  </a:lnTo>
                  <a:lnTo>
                    <a:pt x="391168" y="471350"/>
                  </a:lnTo>
                  <a:lnTo>
                    <a:pt x="391168" y="471350"/>
                  </a:lnTo>
                  <a:cubicBezTo>
                    <a:pt x="395375" y="474222"/>
                    <a:pt x="399414" y="477094"/>
                    <a:pt x="403285" y="480135"/>
                  </a:cubicBezTo>
                  <a:cubicBezTo>
                    <a:pt x="408888" y="484848"/>
                    <a:pt x="414913" y="489038"/>
                    <a:pt x="421291" y="492636"/>
                  </a:cubicBezTo>
                  <a:cubicBezTo>
                    <a:pt x="429200" y="496522"/>
                    <a:pt x="437496" y="499580"/>
                    <a:pt x="446028" y="501759"/>
                  </a:cubicBezTo>
                  <a:lnTo>
                    <a:pt x="459491" y="505983"/>
                  </a:lnTo>
                  <a:cubicBezTo>
                    <a:pt x="465482" y="508331"/>
                    <a:pt x="471136" y="511456"/>
                    <a:pt x="476319" y="515274"/>
                  </a:cubicBezTo>
                  <a:cubicBezTo>
                    <a:pt x="480695" y="518433"/>
                    <a:pt x="485373" y="521153"/>
                    <a:pt x="490287" y="523383"/>
                  </a:cubicBezTo>
                  <a:lnTo>
                    <a:pt x="498196" y="526931"/>
                  </a:lnTo>
                  <a:cubicBezTo>
                    <a:pt x="506846" y="531881"/>
                    <a:pt x="516522" y="534719"/>
                    <a:pt x="526468" y="535209"/>
                  </a:cubicBezTo>
                  <a:cubicBezTo>
                    <a:pt x="535421" y="534398"/>
                    <a:pt x="543835" y="530597"/>
                    <a:pt x="550364" y="524397"/>
                  </a:cubicBezTo>
                  <a:lnTo>
                    <a:pt x="554908" y="521018"/>
                  </a:lnTo>
                  <a:cubicBezTo>
                    <a:pt x="559435" y="516812"/>
                    <a:pt x="565678" y="514987"/>
                    <a:pt x="571736" y="516119"/>
                  </a:cubicBezTo>
                  <a:cubicBezTo>
                    <a:pt x="576801" y="518112"/>
                    <a:pt x="581614" y="520714"/>
                    <a:pt x="586040" y="523890"/>
                  </a:cubicBezTo>
                  <a:lnTo>
                    <a:pt x="593276" y="528452"/>
                  </a:lnTo>
                  <a:lnTo>
                    <a:pt x="596642" y="530310"/>
                  </a:lnTo>
                  <a:cubicBezTo>
                    <a:pt x="604518" y="534009"/>
                    <a:pt x="611687" y="539027"/>
                    <a:pt x="617846" y="545176"/>
                  </a:cubicBezTo>
                  <a:cubicBezTo>
                    <a:pt x="618872" y="546477"/>
                    <a:pt x="619831" y="547829"/>
                    <a:pt x="620707" y="549231"/>
                  </a:cubicBezTo>
                  <a:cubicBezTo>
                    <a:pt x="621716" y="550582"/>
                    <a:pt x="622726" y="552103"/>
                    <a:pt x="623736" y="553285"/>
                  </a:cubicBezTo>
                  <a:cubicBezTo>
                    <a:pt x="624106" y="553066"/>
                    <a:pt x="624543" y="553066"/>
                    <a:pt x="624914" y="553285"/>
                  </a:cubicBezTo>
                  <a:lnTo>
                    <a:pt x="626260" y="555144"/>
                  </a:lnTo>
                  <a:cubicBezTo>
                    <a:pt x="626260" y="555144"/>
                    <a:pt x="627101" y="555144"/>
                    <a:pt x="627606" y="555144"/>
                  </a:cubicBezTo>
                  <a:lnTo>
                    <a:pt x="627606" y="555144"/>
                  </a:lnTo>
                  <a:cubicBezTo>
                    <a:pt x="634001" y="559029"/>
                    <a:pt x="637872" y="551258"/>
                    <a:pt x="642247" y="54365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DCD3EEA-4E34-4F1B-BFFF-62A7D7075360}"/>
                </a:ext>
              </a:extLst>
            </p:cNvPr>
            <p:cNvSpPr/>
            <p:nvPr/>
          </p:nvSpPr>
          <p:spPr>
            <a:xfrm>
              <a:off x="1913492" y="2635011"/>
              <a:ext cx="252425" cy="202726"/>
            </a:xfrm>
            <a:custGeom>
              <a:avLst/>
              <a:gdLst>
                <a:gd name="connsiteX0" fmla="*/ 266897 w 252425"/>
                <a:gd name="connsiteY0" fmla="*/ 210328 h 202726"/>
                <a:gd name="connsiteX1" fmla="*/ 266897 w 252425"/>
                <a:gd name="connsiteY1" fmla="*/ 206274 h 202726"/>
                <a:gd name="connsiteX2" fmla="*/ 264205 w 252425"/>
                <a:gd name="connsiteY2" fmla="*/ 206274 h 202726"/>
                <a:gd name="connsiteX3" fmla="*/ 258652 w 252425"/>
                <a:gd name="connsiteY3" fmla="*/ 206274 h 202726"/>
                <a:gd name="connsiteX4" fmla="*/ 253435 w 252425"/>
                <a:gd name="connsiteY4" fmla="*/ 201206 h 202726"/>
                <a:gd name="connsiteX5" fmla="*/ 252257 w 252425"/>
                <a:gd name="connsiteY5" fmla="*/ 199516 h 202726"/>
                <a:gd name="connsiteX6" fmla="*/ 248050 w 252425"/>
                <a:gd name="connsiteY6" fmla="*/ 196644 h 202726"/>
                <a:gd name="connsiteX7" fmla="*/ 246872 w 252425"/>
                <a:gd name="connsiteY7" fmla="*/ 196644 h 202726"/>
                <a:gd name="connsiteX8" fmla="*/ 244179 w 252425"/>
                <a:gd name="connsiteY8" fmla="*/ 196644 h 202726"/>
                <a:gd name="connsiteX9" fmla="*/ 239804 w 252425"/>
                <a:gd name="connsiteY9" fmla="*/ 195631 h 202726"/>
                <a:gd name="connsiteX10" fmla="*/ 238458 w 252425"/>
                <a:gd name="connsiteY10" fmla="*/ 192252 h 202726"/>
                <a:gd name="connsiteX11" fmla="*/ 239635 w 252425"/>
                <a:gd name="connsiteY11" fmla="*/ 187691 h 202726"/>
                <a:gd name="connsiteX12" fmla="*/ 244347 w 252425"/>
                <a:gd name="connsiteY12" fmla="*/ 186339 h 202726"/>
                <a:gd name="connsiteX13" fmla="*/ 246367 w 252425"/>
                <a:gd name="connsiteY13" fmla="*/ 186339 h 202726"/>
                <a:gd name="connsiteX14" fmla="*/ 249061 w 252425"/>
                <a:gd name="connsiteY14" fmla="*/ 187287 h 202726"/>
                <a:gd name="connsiteX15" fmla="*/ 250007 w 252425"/>
                <a:gd name="connsiteY15" fmla="*/ 184582 h 202726"/>
                <a:gd name="connsiteX16" fmla="*/ 248554 w 252425"/>
                <a:gd name="connsiteY16" fmla="*/ 183467 h 202726"/>
                <a:gd name="connsiteX17" fmla="*/ 241150 w 252425"/>
                <a:gd name="connsiteY17" fmla="*/ 181947 h 202726"/>
                <a:gd name="connsiteX18" fmla="*/ 233914 w 252425"/>
                <a:gd name="connsiteY18" fmla="*/ 181102 h 202726"/>
                <a:gd name="connsiteX19" fmla="*/ 232399 w 252425"/>
                <a:gd name="connsiteY19" fmla="*/ 151200 h 202726"/>
                <a:gd name="connsiteX20" fmla="*/ 233746 w 252425"/>
                <a:gd name="connsiteY20" fmla="*/ 146470 h 202726"/>
                <a:gd name="connsiteX21" fmla="*/ 233746 w 252425"/>
                <a:gd name="connsiteY21" fmla="*/ 129576 h 202726"/>
                <a:gd name="connsiteX22" fmla="*/ 224827 w 252425"/>
                <a:gd name="connsiteY22" fmla="*/ 124846 h 202726"/>
                <a:gd name="connsiteX23" fmla="*/ 220115 w 252425"/>
                <a:gd name="connsiteY23" fmla="*/ 122987 h 202726"/>
                <a:gd name="connsiteX24" fmla="*/ 210354 w 252425"/>
                <a:gd name="connsiteY24" fmla="*/ 118595 h 202726"/>
                <a:gd name="connsiteX25" fmla="*/ 184775 w 252425"/>
                <a:gd name="connsiteY25" fmla="*/ 101701 h 202726"/>
                <a:gd name="connsiteX26" fmla="*/ 170976 w 252425"/>
                <a:gd name="connsiteY26" fmla="*/ 83625 h 202726"/>
                <a:gd name="connsiteX27" fmla="*/ 162730 w 252425"/>
                <a:gd name="connsiteY27" fmla="*/ 70278 h 202726"/>
                <a:gd name="connsiteX28" fmla="*/ 157345 w 252425"/>
                <a:gd name="connsiteY28" fmla="*/ 63014 h 202726"/>
                <a:gd name="connsiteX29" fmla="*/ 154821 w 252425"/>
                <a:gd name="connsiteY29" fmla="*/ 59635 h 202726"/>
                <a:gd name="connsiteX30" fmla="*/ 136310 w 252425"/>
                <a:gd name="connsiteY30" fmla="*/ 44262 h 202726"/>
                <a:gd name="connsiteX31" fmla="*/ 130083 w 252425"/>
                <a:gd name="connsiteY31" fmla="*/ 37673 h 202726"/>
                <a:gd name="connsiteX32" fmla="*/ 128400 w 252425"/>
                <a:gd name="connsiteY32" fmla="*/ 35646 h 202726"/>
                <a:gd name="connsiteX33" fmla="*/ 125708 w 252425"/>
                <a:gd name="connsiteY33" fmla="*/ 32774 h 202726"/>
                <a:gd name="connsiteX34" fmla="*/ 121164 w 252425"/>
                <a:gd name="connsiteY34" fmla="*/ 27199 h 202726"/>
                <a:gd name="connsiteX35" fmla="*/ 107701 w 252425"/>
                <a:gd name="connsiteY35" fmla="*/ 22976 h 202726"/>
                <a:gd name="connsiteX36" fmla="*/ 103831 w 252425"/>
                <a:gd name="connsiteY36" fmla="*/ 18245 h 202726"/>
                <a:gd name="connsiteX37" fmla="*/ 95753 w 252425"/>
                <a:gd name="connsiteY37" fmla="*/ 12333 h 202726"/>
                <a:gd name="connsiteX38" fmla="*/ 80608 w 252425"/>
                <a:gd name="connsiteY38" fmla="*/ 19597 h 202726"/>
                <a:gd name="connsiteX39" fmla="*/ 78925 w 252425"/>
                <a:gd name="connsiteY39" fmla="*/ 20611 h 202726"/>
                <a:gd name="connsiteX40" fmla="*/ 72362 w 252425"/>
                <a:gd name="connsiteY40" fmla="*/ 27199 h 202726"/>
                <a:gd name="connsiteX41" fmla="*/ 72362 w 252425"/>
                <a:gd name="connsiteY41" fmla="*/ 31254 h 202726"/>
                <a:gd name="connsiteX42" fmla="*/ 72362 w 252425"/>
                <a:gd name="connsiteY42" fmla="*/ 34801 h 202726"/>
                <a:gd name="connsiteX43" fmla="*/ 71184 w 252425"/>
                <a:gd name="connsiteY43" fmla="*/ 39701 h 202726"/>
                <a:gd name="connsiteX44" fmla="*/ 60919 w 252425"/>
                <a:gd name="connsiteY44" fmla="*/ 41559 h 202726"/>
                <a:gd name="connsiteX45" fmla="*/ 56712 w 252425"/>
                <a:gd name="connsiteY45" fmla="*/ 41559 h 202726"/>
                <a:gd name="connsiteX46" fmla="*/ 48129 w 252425"/>
                <a:gd name="connsiteY46" fmla="*/ 39025 h 202726"/>
                <a:gd name="connsiteX47" fmla="*/ 46783 w 252425"/>
                <a:gd name="connsiteY47" fmla="*/ 35646 h 202726"/>
                <a:gd name="connsiteX48" fmla="*/ 45605 w 252425"/>
                <a:gd name="connsiteY48" fmla="*/ 32774 h 202726"/>
                <a:gd name="connsiteX49" fmla="*/ 33825 w 252425"/>
                <a:gd name="connsiteY49" fmla="*/ 25679 h 202726"/>
                <a:gd name="connsiteX50" fmla="*/ 29450 w 252425"/>
                <a:gd name="connsiteY50" fmla="*/ 23482 h 202726"/>
                <a:gd name="connsiteX51" fmla="*/ 27598 w 252425"/>
                <a:gd name="connsiteY51" fmla="*/ 23482 h 202726"/>
                <a:gd name="connsiteX52" fmla="*/ 18006 w 252425"/>
                <a:gd name="connsiteY52" fmla="*/ 16894 h 202726"/>
                <a:gd name="connsiteX53" fmla="*/ 15819 w 252425"/>
                <a:gd name="connsiteY53" fmla="*/ 12501 h 202726"/>
                <a:gd name="connsiteX54" fmla="*/ 13967 w 252425"/>
                <a:gd name="connsiteY54" fmla="*/ 8954 h 202726"/>
                <a:gd name="connsiteX55" fmla="*/ 10938 w 252425"/>
                <a:gd name="connsiteY55" fmla="*/ 6758 h 202726"/>
                <a:gd name="connsiteX56" fmla="*/ 9592 w 252425"/>
                <a:gd name="connsiteY56" fmla="*/ 6758 h 202726"/>
                <a:gd name="connsiteX57" fmla="*/ 3197 w 252425"/>
                <a:gd name="connsiteY57" fmla="*/ 1689 h 202726"/>
                <a:gd name="connsiteX58" fmla="*/ 1346 w 252425"/>
                <a:gd name="connsiteY58" fmla="*/ 0 h 202726"/>
                <a:gd name="connsiteX59" fmla="*/ 0 w 252425"/>
                <a:gd name="connsiteY59" fmla="*/ 6082 h 202726"/>
                <a:gd name="connsiteX60" fmla="*/ 3871 w 252425"/>
                <a:gd name="connsiteY60" fmla="*/ 9123 h 202726"/>
                <a:gd name="connsiteX61" fmla="*/ 5385 w 252425"/>
                <a:gd name="connsiteY61" fmla="*/ 10474 h 202726"/>
                <a:gd name="connsiteX62" fmla="*/ 10097 w 252425"/>
                <a:gd name="connsiteY62" fmla="*/ 16218 h 202726"/>
                <a:gd name="connsiteX63" fmla="*/ 10097 w 252425"/>
                <a:gd name="connsiteY63" fmla="*/ 16218 h 202726"/>
                <a:gd name="connsiteX64" fmla="*/ 12790 w 252425"/>
                <a:gd name="connsiteY64" fmla="*/ 19090 h 202726"/>
                <a:gd name="connsiteX65" fmla="*/ 14977 w 252425"/>
                <a:gd name="connsiteY65" fmla="*/ 21286 h 202726"/>
                <a:gd name="connsiteX66" fmla="*/ 17333 w 252425"/>
                <a:gd name="connsiteY66" fmla="*/ 24665 h 202726"/>
                <a:gd name="connsiteX67" fmla="*/ 19521 w 252425"/>
                <a:gd name="connsiteY67" fmla="*/ 27875 h 202726"/>
                <a:gd name="connsiteX68" fmla="*/ 22550 w 252425"/>
                <a:gd name="connsiteY68" fmla="*/ 29226 h 202726"/>
                <a:gd name="connsiteX69" fmla="*/ 25916 w 252425"/>
                <a:gd name="connsiteY69" fmla="*/ 30578 h 202726"/>
                <a:gd name="connsiteX70" fmla="*/ 28272 w 252425"/>
                <a:gd name="connsiteY70" fmla="*/ 33619 h 202726"/>
                <a:gd name="connsiteX71" fmla="*/ 29786 w 252425"/>
                <a:gd name="connsiteY71" fmla="*/ 35984 h 202726"/>
                <a:gd name="connsiteX72" fmla="*/ 35844 w 252425"/>
                <a:gd name="connsiteY72" fmla="*/ 39869 h 202726"/>
                <a:gd name="connsiteX73" fmla="*/ 37527 w 252425"/>
                <a:gd name="connsiteY73" fmla="*/ 40883 h 202726"/>
                <a:gd name="connsiteX74" fmla="*/ 41398 w 252425"/>
                <a:gd name="connsiteY74" fmla="*/ 42404 h 202726"/>
                <a:gd name="connsiteX75" fmla="*/ 45605 w 252425"/>
                <a:gd name="connsiteY75" fmla="*/ 43924 h 202726"/>
                <a:gd name="connsiteX76" fmla="*/ 48970 w 252425"/>
                <a:gd name="connsiteY76" fmla="*/ 45951 h 202726"/>
                <a:gd name="connsiteX77" fmla="*/ 50990 w 252425"/>
                <a:gd name="connsiteY77" fmla="*/ 47303 h 202726"/>
                <a:gd name="connsiteX78" fmla="*/ 61760 w 252425"/>
                <a:gd name="connsiteY78" fmla="*/ 49837 h 202726"/>
                <a:gd name="connsiteX79" fmla="*/ 63611 w 252425"/>
                <a:gd name="connsiteY79" fmla="*/ 49837 h 202726"/>
                <a:gd name="connsiteX80" fmla="*/ 74213 w 252425"/>
                <a:gd name="connsiteY80" fmla="*/ 51695 h 202726"/>
                <a:gd name="connsiteX81" fmla="*/ 79261 w 252425"/>
                <a:gd name="connsiteY81" fmla="*/ 52878 h 202726"/>
                <a:gd name="connsiteX82" fmla="*/ 80439 w 252425"/>
                <a:gd name="connsiteY82" fmla="*/ 52878 h 202726"/>
                <a:gd name="connsiteX83" fmla="*/ 86329 w 252425"/>
                <a:gd name="connsiteY83" fmla="*/ 55074 h 202726"/>
                <a:gd name="connsiteX84" fmla="*/ 89527 w 252425"/>
                <a:gd name="connsiteY84" fmla="*/ 59466 h 202726"/>
                <a:gd name="connsiteX85" fmla="*/ 91041 w 252425"/>
                <a:gd name="connsiteY85" fmla="*/ 54060 h 202726"/>
                <a:gd name="connsiteX86" fmla="*/ 98277 w 252425"/>
                <a:gd name="connsiteY86" fmla="*/ 54060 h 202726"/>
                <a:gd name="connsiteX87" fmla="*/ 100465 w 252425"/>
                <a:gd name="connsiteY87" fmla="*/ 55750 h 202726"/>
                <a:gd name="connsiteX88" fmla="*/ 103326 w 252425"/>
                <a:gd name="connsiteY88" fmla="*/ 54398 h 202726"/>
                <a:gd name="connsiteX89" fmla="*/ 104504 w 252425"/>
                <a:gd name="connsiteY89" fmla="*/ 53216 h 202726"/>
                <a:gd name="connsiteX90" fmla="*/ 112077 w 252425"/>
                <a:gd name="connsiteY90" fmla="*/ 51019 h 202726"/>
                <a:gd name="connsiteX91" fmla="*/ 120491 w 252425"/>
                <a:gd name="connsiteY91" fmla="*/ 55581 h 202726"/>
                <a:gd name="connsiteX92" fmla="*/ 127222 w 252425"/>
                <a:gd name="connsiteY92" fmla="*/ 59466 h 202726"/>
                <a:gd name="connsiteX93" fmla="*/ 128400 w 252425"/>
                <a:gd name="connsiteY93" fmla="*/ 59466 h 202726"/>
                <a:gd name="connsiteX94" fmla="*/ 135468 w 252425"/>
                <a:gd name="connsiteY94" fmla="*/ 62845 h 202726"/>
                <a:gd name="connsiteX95" fmla="*/ 148594 w 252425"/>
                <a:gd name="connsiteY95" fmla="*/ 75347 h 202726"/>
                <a:gd name="connsiteX96" fmla="*/ 149940 w 252425"/>
                <a:gd name="connsiteY96" fmla="*/ 76360 h 202726"/>
                <a:gd name="connsiteX97" fmla="*/ 155999 w 252425"/>
                <a:gd name="connsiteY97" fmla="*/ 83794 h 202726"/>
                <a:gd name="connsiteX98" fmla="*/ 151623 w 252425"/>
                <a:gd name="connsiteY98" fmla="*/ 89368 h 202726"/>
                <a:gd name="connsiteX99" fmla="*/ 151623 w 252425"/>
                <a:gd name="connsiteY99" fmla="*/ 89368 h 202726"/>
                <a:gd name="connsiteX100" fmla="*/ 156504 w 252425"/>
                <a:gd name="connsiteY100" fmla="*/ 97478 h 202726"/>
                <a:gd name="connsiteX101" fmla="*/ 159701 w 252425"/>
                <a:gd name="connsiteY101" fmla="*/ 98829 h 202726"/>
                <a:gd name="connsiteX102" fmla="*/ 164430 w 252425"/>
                <a:gd name="connsiteY102" fmla="*/ 104200 h 202726"/>
                <a:gd name="connsiteX103" fmla="*/ 164413 w 252425"/>
                <a:gd name="connsiteY103" fmla="*/ 104404 h 202726"/>
                <a:gd name="connsiteX104" fmla="*/ 164413 w 252425"/>
                <a:gd name="connsiteY104" fmla="*/ 106431 h 202726"/>
                <a:gd name="connsiteX105" fmla="*/ 164413 w 252425"/>
                <a:gd name="connsiteY105" fmla="*/ 108796 h 202726"/>
                <a:gd name="connsiteX106" fmla="*/ 164413 w 252425"/>
                <a:gd name="connsiteY106" fmla="*/ 109810 h 202726"/>
                <a:gd name="connsiteX107" fmla="*/ 166096 w 252425"/>
                <a:gd name="connsiteY107" fmla="*/ 113020 h 202726"/>
                <a:gd name="connsiteX108" fmla="*/ 166096 w 252425"/>
                <a:gd name="connsiteY108" fmla="*/ 116061 h 202726"/>
                <a:gd name="connsiteX109" fmla="*/ 149267 w 252425"/>
                <a:gd name="connsiteY109" fmla="*/ 119946 h 202726"/>
                <a:gd name="connsiteX110" fmla="*/ 145397 w 252425"/>
                <a:gd name="connsiteY110" fmla="*/ 119946 h 202726"/>
                <a:gd name="connsiteX111" fmla="*/ 142368 w 252425"/>
                <a:gd name="connsiteY111" fmla="*/ 120960 h 202726"/>
                <a:gd name="connsiteX112" fmla="*/ 145229 w 252425"/>
                <a:gd name="connsiteY112" fmla="*/ 128224 h 202726"/>
                <a:gd name="connsiteX113" fmla="*/ 150614 w 252425"/>
                <a:gd name="connsiteY113" fmla="*/ 128224 h 202726"/>
                <a:gd name="connsiteX114" fmla="*/ 156840 w 252425"/>
                <a:gd name="connsiteY114" fmla="*/ 128224 h 202726"/>
                <a:gd name="connsiteX115" fmla="*/ 166769 w 252425"/>
                <a:gd name="connsiteY115" fmla="*/ 139881 h 202726"/>
                <a:gd name="connsiteX116" fmla="*/ 168620 w 252425"/>
                <a:gd name="connsiteY116" fmla="*/ 143429 h 202726"/>
                <a:gd name="connsiteX117" fmla="*/ 174342 w 252425"/>
                <a:gd name="connsiteY117" fmla="*/ 146132 h 202726"/>
                <a:gd name="connsiteX118" fmla="*/ 179222 w 252425"/>
                <a:gd name="connsiteY118" fmla="*/ 146132 h 202726"/>
                <a:gd name="connsiteX119" fmla="*/ 180231 w 252425"/>
                <a:gd name="connsiteY119" fmla="*/ 139712 h 202726"/>
                <a:gd name="connsiteX120" fmla="*/ 180231 w 252425"/>
                <a:gd name="connsiteY120" fmla="*/ 138023 h 202726"/>
                <a:gd name="connsiteX121" fmla="*/ 186795 w 252425"/>
                <a:gd name="connsiteY121" fmla="*/ 131434 h 202726"/>
                <a:gd name="connsiteX122" fmla="*/ 195882 w 252425"/>
                <a:gd name="connsiteY122" fmla="*/ 131434 h 202726"/>
                <a:gd name="connsiteX123" fmla="*/ 199752 w 252425"/>
                <a:gd name="connsiteY123" fmla="*/ 128900 h 202726"/>
                <a:gd name="connsiteX124" fmla="*/ 206484 w 252425"/>
                <a:gd name="connsiteY124" fmla="*/ 126028 h 202726"/>
                <a:gd name="connsiteX125" fmla="*/ 207493 w 252425"/>
                <a:gd name="connsiteY125" fmla="*/ 127718 h 202726"/>
                <a:gd name="connsiteX126" fmla="*/ 207493 w 252425"/>
                <a:gd name="connsiteY126" fmla="*/ 133968 h 202726"/>
                <a:gd name="connsiteX127" fmla="*/ 207493 w 252425"/>
                <a:gd name="connsiteY127" fmla="*/ 137516 h 202726"/>
                <a:gd name="connsiteX128" fmla="*/ 207493 w 252425"/>
                <a:gd name="connsiteY128" fmla="*/ 140388 h 202726"/>
                <a:gd name="connsiteX129" fmla="*/ 205474 w 252425"/>
                <a:gd name="connsiteY129" fmla="*/ 149342 h 202726"/>
                <a:gd name="connsiteX130" fmla="*/ 196050 w 252425"/>
                <a:gd name="connsiteY130" fmla="*/ 146808 h 202726"/>
                <a:gd name="connsiteX131" fmla="*/ 192684 w 252425"/>
                <a:gd name="connsiteY131" fmla="*/ 144105 h 202726"/>
                <a:gd name="connsiteX132" fmla="*/ 192684 w 252425"/>
                <a:gd name="connsiteY132" fmla="*/ 152552 h 202726"/>
                <a:gd name="connsiteX133" fmla="*/ 198574 w 252425"/>
                <a:gd name="connsiteY133" fmla="*/ 156606 h 202726"/>
                <a:gd name="connsiteX134" fmla="*/ 202108 w 252425"/>
                <a:gd name="connsiteY134" fmla="*/ 158126 h 202726"/>
                <a:gd name="connsiteX135" fmla="*/ 204801 w 252425"/>
                <a:gd name="connsiteY135" fmla="*/ 160323 h 202726"/>
                <a:gd name="connsiteX136" fmla="*/ 207157 w 252425"/>
                <a:gd name="connsiteY136" fmla="*/ 162012 h 202726"/>
                <a:gd name="connsiteX137" fmla="*/ 208335 w 252425"/>
                <a:gd name="connsiteY137" fmla="*/ 160492 h 202726"/>
                <a:gd name="connsiteX138" fmla="*/ 209681 w 252425"/>
                <a:gd name="connsiteY138" fmla="*/ 155930 h 202726"/>
                <a:gd name="connsiteX139" fmla="*/ 217086 w 252425"/>
                <a:gd name="connsiteY139" fmla="*/ 144274 h 202726"/>
                <a:gd name="connsiteX140" fmla="*/ 218095 w 252425"/>
                <a:gd name="connsiteY140" fmla="*/ 144274 h 202726"/>
                <a:gd name="connsiteX141" fmla="*/ 218095 w 252425"/>
                <a:gd name="connsiteY141" fmla="*/ 145625 h 202726"/>
                <a:gd name="connsiteX142" fmla="*/ 218095 w 252425"/>
                <a:gd name="connsiteY142" fmla="*/ 160829 h 202726"/>
                <a:gd name="connsiteX143" fmla="*/ 221966 w 252425"/>
                <a:gd name="connsiteY143" fmla="*/ 167587 h 202726"/>
                <a:gd name="connsiteX144" fmla="*/ 224322 w 252425"/>
                <a:gd name="connsiteY144" fmla="*/ 170290 h 202726"/>
                <a:gd name="connsiteX145" fmla="*/ 227856 w 252425"/>
                <a:gd name="connsiteY145" fmla="*/ 184988 h 202726"/>
                <a:gd name="connsiteX146" fmla="*/ 224827 w 252425"/>
                <a:gd name="connsiteY146" fmla="*/ 189718 h 202726"/>
                <a:gd name="connsiteX147" fmla="*/ 222807 w 252425"/>
                <a:gd name="connsiteY147" fmla="*/ 192252 h 202726"/>
                <a:gd name="connsiteX148" fmla="*/ 222807 w 252425"/>
                <a:gd name="connsiteY148" fmla="*/ 197320 h 202726"/>
                <a:gd name="connsiteX149" fmla="*/ 231558 w 252425"/>
                <a:gd name="connsiteY149" fmla="*/ 204078 h 202726"/>
                <a:gd name="connsiteX150" fmla="*/ 236943 w 252425"/>
                <a:gd name="connsiteY150" fmla="*/ 207119 h 202726"/>
                <a:gd name="connsiteX151" fmla="*/ 242328 w 252425"/>
                <a:gd name="connsiteY151" fmla="*/ 207119 h 202726"/>
                <a:gd name="connsiteX152" fmla="*/ 251920 w 252425"/>
                <a:gd name="connsiteY152" fmla="*/ 204078 h 202726"/>
                <a:gd name="connsiteX153" fmla="*/ 254613 w 252425"/>
                <a:gd name="connsiteY153" fmla="*/ 205936 h 202726"/>
                <a:gd name="connsiteX154" fmla="*/ 259830 w 252425"/>
                <a:gd name="connsiteY154" fmla="*/ 208977 h 202726"/>
                <a:gd name="connsiteX155" fmla="*/ 266897 w 252425"/>
                <a:gd name="connsiteY155" fmla="*/ 210328 h 2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252425" h="202726">
                  <a:moveTo>
                    <a:pt x="266897" y="210328"/>
                  </a:moveTo>
                  <a:cubicBezTo>
                    <a:pt x="267049" y="208982"/>
                    <a:pt x="267049" y="207620"/>
                    <a:pt x="266897" y="206274"/>
                  </a:cubicBezTo>
                  <a:lnTo>
                    <a:pt x="264205" y="206274"/>
                  </a:lnTo>
                  <a:cubicBezTo>
                    <a:pt x="262377" y="206688"/>
                    <a:pt x="260479" y="206688"/>
                    <a:pt x="258652" y="206274"/>
                  </a:cubicBezTo>
                  <a:cubicBezTo>
                    <a:pt x="256346" y="205292"/>
                    <a:pt x="254488" y="203486"/>
                    <a:pt x="253435" y="201206"/>
                  </a:cubicBezTo>
                  <a:lnTo>
                    <a:pt x="252257" y="199516"/>
                  </a:lnTo>
                  <a:cubicBezTo>
                    <a:pt x="251143" y="198190"/>
                    <a:pt x="249687" y="197197"/>
                    <a:pt x="248050" y="196644"/>
                  </a:cubicBezTo>
                  <a:lnTo>
                    <a:pt x="246872" y="196644"/>
                  </a:lnTo>
                  <a:cubicBezTo>
                    <a:pt x="245983" y="196457"/>
                    <a:pt x="245068" y="196457"/>
                    <a:pt x="244179" y="196644"/>
                  </a:cubicBezTo>
                  <a:cubicBezTo>
                    <a:pt x="242644" y="196881"/>
                    <a:pt x="241079" y="196519"/>
                    <a:pt x="239804" y="195631"/>
                  </a:cubicBezTo>
                  <a:cubicBezTo>
                    <a:pt x="238924" y="194730"/>
                    <a:pt x="238439" y="193514"/>
                    <a:pt x="238458" y="192252"/>
                  </a:cubicBezTo>
                  <a:cubicBezTo>
                    <a:pt x="238276" y="190637"/>
                    <a:pt x="238696" y="189013"/>
                    <a:pt x="239635" y="187691"/>
                  </a:cubicBezTo>
                  <a:cubicBezTo>
                    <a:pt x="240808" y="186356"/>
                    <a:pt x="242648" y="185827"/>
                    <a:pt x="244347" y="186339"/>
                  </a:cubicBezTo>
                  <a:lnTo>
                    <a:pt x="246367" y="186339"/>
                  </a:lnTo>
                  <a:cubicBezTo>
                    <a:pt x="246850" y="187348"/>
                    <a:pt x="248056" y="187774"/>
                    <a:pt x="249061" y="187287"/>
                  </a:cubicBezTo>
                  <a:cubicBezTo>
                    <a:pt x="250067" y="186802"/>
                    <a:pt x="250490" y="185591"/>
                    <a:pt x="250007" y="184582"/>
                  </a:cubicBezTo>
                  <a:cubicBezTo>
                    <a:pt x="249727" y="183999"/>
                    <a:pt x="249187" y="183585"/>
                    <a:pt x="248554" y="183467"/>
                  </a:cubicBezTo>
                  <a:cubicBezTo>
                    <a:pt x="246306" y="182192"/>
                    <a:pt x="243716" y="181660"/>
                    <a:pt x="241150" y="181947"/>
                  </a:cubicBezTo>
                  <a:cubicBezTo>
                    <a:pt x="238705" y="182254"/>
                    <a:pt x="236223" y="181964"/>
                    <a:pt x="233914" y="181102"/>
                  </a:cubicBezTo>
                  <a:cubicBezTo>
                    <a:pt x="224995" y="177217"/>
                    <a:pt x="229539" y="160829"/>
                    <a:pt x="232399" y="151200"/>
                  </a:cubicBezTo>
                  <a:lnTo>
                    <a:pt x="233746" y="146470"/>
                  </a:lnTo>
                  <a:cubicBezTo>
                    <a:pt x="234924" y="141233"/>
                    <a:pt x="236606" y="133292"/>
                    <a:pt x="233746" y="129576"/>
                  </a:cubicBezTo>
                  <a:cubicBezTo>
                    <a:pt x="231211" y="127278"/>
                    <a:pt x="228145" y="125653"/>
                    <a:pt x="224827" y="124846"/>
                  </a:cubicBezTo>
                  <a:lnTo>
                    <a:pt x="220115" y="122987"/>
                  </a:lnTo>
                  <a:cubicBezTo>
                    <a:pt x="216917" y="121298"/>
                    <a:pt x="213552" y="119946"/>
                    <a:pt x="210354" y="118595"/>
                  </a:cubicBezTo>
                  <a:cubicBezTo>
                    <a:pt x="200648" y="115012"/>
                    <a:pt x="191895" y="109231"/>
                    <a:pt x="184775" y="101701"/>
                  </a:cubicBezTo>
                  <a:cubicBezTo>
                    <a:pt x="179545" y="96187"/>
                    <a:pt x="174919" y="90127"/>
                    <a:pt x="170976" y="83625"/>
                  </a:cubicBezTo>
                  <a:cubicBezTo>
                    <a:pt x="168283" y="79063"/>
                    <a:pt x="165591" y="74671"/>
                    <a:pt x="162730" y="70278"/>
                  </a:cubicBezTo>
                  <a:cubicBezTo>
                    <a:pt x="161182" y="67682"/>
                    <a:pt x="159378" y="65247"/>
                    <a:pt x="157345" y="63014"/>
                  </a:cubicBezTo>
                  <a:lnTo>
                    <a:pt x="154821" y="59635"/>
                  </a:lnTo>
                  <a:cubicBezTo>
                    <a:pt x="149562" y="53494"/>
                    <a:pt x="143303" y="48296"/>
                    <a:pt x="136310" y="44262"/>
                  </a:cubicBezTo>
                  <a:cubicBezTo>
                    <a:pt x="133863" y="42453"/>
                    <a:pt x="131754" y="40221"/>
                    <a:pt x="130083" y="37673"/>
                  </a:cubicBezTo>
                  <a:lnTo>
                    <a:pt x="128400" y="35646"/>
                  </a:lnTo>
                  <a:cubicBezTo>
                    <a:pt x="127594" y="34607"/>
                    <a:pt x="126692" y="33644"/>
                    <a:pt x="125708" y="32774"/>
                  </a:cubicBezTo>
                  <a:cubicBezTo>
                    <a:pt x="123966" y="31115"/>
                    <a:pt x="122440" y="29242"/>
                    <a:pt x="121164" y="27199"/>
                  </a:cubicBezTo>
                  <a:cubicBezTo>
                    <a:pt x="116240" y="28581"/>
                    <a:pt x="110966" y="26927"/>
                    <a:pt x="107701" y="22976"/>
                  </a:cubicBezTo>
                  <a:cubicBezTo>
                    <a:pt x="106232" y="21555"/>
                    <a:pt x="104933" y="19967"/>
                    <a:pt x="103831" y="18245"/>
                  </a:cubicBezTo>
                  <a:cubicBezTo>
                    <a:pt x="101475" y="14867"/>
                    <a:pt x="99455" y="12164"/>
                    <a:pt x="95753" y="12333"/>
                  </a:cubicBezTo>
                  <a:cubicBezTo>
                    <a:pt x="90146" y="13341"/>
                    <a:pt x="84912" y="15850"/>
                    <a:pt x="80608" y="19597"/>
                  </a:cubicBezTo>
                  <a:lnTo>
                    <a:pt x="78925" y="20611"/>
                  </a:lnTo>
                  <a:cubicBezTo>
                    <a:pt x="76165" y="22146"/>
                    <a:pt x="73892" y="24429"/>
                    <a:pt x="72362" y="27199"/>
                  </a:cubicBezTo>
                  <a:cubicBezTo>
                    <a:pt x="71870" y="28505"/>
                    <a:pt x="71870" y="29948"/>
                    <a:pt x="72362" y="31254"/>
                  </a:cubicBezTo>
                  <a:cubicBezTo>
                    <a:pt x="72554" y="32428"/>
                    <a:pt x="72554" y="33627"/>
                    <a:pt x="72362" y="34801"/>
                  </a:cubicBezTo>
                  <a:cubicBezTo>
                    <a:pt x="72651" y="36528"/>
                    <a:pt x="72226" y="38297"/>
                    <a:pt x="71184" y="39701"/>
                  </a:cubicBezTo>
                  <a:cubicBezTo>
                    <a:pt x="68828" y="42404"/>
                    <a:pt x="64453" y="41897"/>
                    <a:pt x="60919" y="41559"/>
                  </a:cubicBezTo>
                  <a:lnTo>
                    <a:pt x="56712" y="41559"/>
                  </a:lnTo>
                  <a:cubicBezTo>
                    <a:pt x="53851" y="41559"/>
                    <a:pt x="49980" y="41559"/>
                    <a:pt x="48129" y="39025"/>
                  </a:cubicBezTo>
                  <a:cubicBezTo>
                    <a:pt x="47560" y="37950"/>
                    <a:pt x="47109" y="36818"/>
                    <a:pt x="46783" y="35646"/>
                  </a:cubicBezTo>
                  <a:cubicBezTo>
                    <a:pt x="46668" y="34595"/>
                    <a:pt x="46261" y="33600"/>
                    <a:pt x="45605" y="32774"/>
                  </a:cubicBezTo>
                  <a:cubicBezTo>
                    <a:pt x="42168" y="29672"/>
                    <a:pt x="38168" y="27263"/>
                    <a:pt x="33825" y="25679"/>
                  </a:cubicBezTo>
                  <a:cubicBezTo>
                    <a:pt x="32317" y="25049"/>
                    <a:pt x="30856" y="24315"/>
                    <a:pt x="29450" y="23482"/>
                  </a:cubicBezTo>
                  <a:lnTo>
                    <a:pt x="27598" y="23482"/>
                  </a:lnTo>
                  <a:cubicBezTo>
                    <a:pt x="23910" y="22112"/>
                    <a:pt x="20615" y="19849"/>
                    <a:pt x="18006" y="16894"/>
                  </a:cubicBezTo>
                  <a:cubicBezTo>
                    <a:pt x="17047" y="15558"/>
                    <a:pt x="16308" y="14074"/>
                    <a:pt x="15819" y="12501"/>
                  </a:cubicBezTo>
                  <a:cubicBezTo>
                    <a:pt x="15376" y="11234"/>
                    <a:pt x="14752" y="10040"/>
                    <a:pt x="13967" y="8954"/>
                  </a:cubicBezTo>
                  <a:cubicBezTo>
                    <a:pt x="13288" y="7847"/>
                    <a:pt x="12199" y="7057"/>
                    <a:pt x="10938" y="6758"/>
                  </a:cubicBezTo>
                  <a:lnTo>
                    <a:pt x="9592" y="6758"/>
                  </a:lnTo>
                  <a:cubicBezTo>
                    <a:pt x="7204" y="5421"/>
                    <a:pt x="5045" y="3712"/>
                    <a:pt x="3197" y="1689"/>
                  </a:cubicBezTo>
                  <a:lnTo>
                    <a:pt x="1346" y="0"/>
                  </a:lnTo>
                  <a:cubicBezTo>
                    <a:pt x="470" y="1907"/>
                    <a:pt x="10" y="3982"/>
                    <a:pt x="0" y="6082"/>
                  </a:cubicBezTo>
                  <a:cubicBezTo>
                    <a:pt x="1432" y="6899"/>
                    <a:pt x="2736" y="7925"/>
                    <a:pt x="3871" y="9123"/>
                  </a:cubicBezTo>
                  <a:lnTo>
                    <a:pt x="5385" y="10474"/>
                  </a:lnTo>
                  <a:cubicBezTo>
                    <a:pt x="7270" y="12106"/>
                    <a:pt x="8863" y="14049"/>
                    <a:pt x="10097" y="16218"/>
                  </a:cubicBezTo>
                  <a:lnTo>
                    <a:pt x="10097" y="16218"/>
                  </a:lnTo>
                  <a:cubicBezTo>
                    <a:pt x="10814" y="17331"/>
                    <a:pt x="11726" y="18304"/>
                    <a:pt x="12790" y="19090"/>
                  </a:cubicBezTo>
                  <a:lnTo>
                    <a:pt x="14977" y="21286"/>
                  </a:lnTo>
                  <a:cubicBezTo>
                    <a:pt x="15857" y="22344"/>
                    <a:pt x="16645" y="23474"/>
                    <a:pt x="17333" y="24665"/>
                  </a:cubicBezTo>
                  <a:cubicBezTo>
                    <a:pt x="17924" y="25824"/>
                    <a:pt x="18659" y="26902"/>
                    <a:pt x="19521" y="27875"/>
                  </a:cubicBezTo>
                  <a:cubicBezTo>
                    <a:pt x="20391" y="28591"/>
                    <a:pt x="21438" y="29059"/>
                    <a:pt x="22550" y="29226"/>
                  </a:cubicBezTo>
                  <a:cubicBezTo>
                    <a:pt x="23762" y="29409"/>
                    <a:pt x="24913" y="29872"/>
                    <a:pt x="25916" y="30578"/>
                  </a:cubicBezTo>
                  <a:cubicBezTo>
                    <a:pt x="26843" y="31472"/>
                    <a:pt x="27637" y="32495"/>
                    <a:pt x="28272" y="33619"/>
                  </a:cubicBezTo>
                  <a:cubicBezTo>
                    <a:pt x="28635" y="34490"/>
                    <a:pt x="29148" y="35290"/>
                    <a:pt x="29786" y="35984"/>
                  </a:cubicBezTo>
                  <a:cubicBezTo>
                    <a:pt x="31649" y="37509"/>
                    <a:pt x="33682" y="38814"/>
                    <a:pt x="35844" y="39869"/>
                  </a:cubicBezTo>
                  <a:lnTo>
                    <a:pt x="37527" y="40883"/>
                  </a:lnTo>
                  <a:cubicBezTo>
                    <a:pt x="38776" y="41491"/>
                    <a:pt x="40070" y="42000"/>
                    <a:pt x="41398" y="42404"/>
                  </a:cubicBezTo>
                  <a:cubicBezTo>
                    <a:pt x="42850" y="42758"/>
                    <a:pt x="44260" y="43269"/>
                    <a:pt x="45605" y="43924"/>
                  </a:cubicBezTo>
                  <a:lnTo>
                    <a:pt x="48970" y="45951"/>
                  </a:lnTo>
                  <a:lnTo>
                    <a:pt x="50990" y="47303"/>
                  </a:lnTo>
                  <a:cubicBezTo>
                    <a:pt x="54271" y="49146"/>
                    <a:pt x="58004" y="50024"/>
                    <a:pt x="61760" y="49837"/>
                  </a:cubicBezTo>
                  <a:lnTo>
                    <a:pt x="63611" y="49837"/>
                  </a:lnTo>
                  <a:cubicBezTo>
                    <a:pt x="67187" y="50182"/>
                    <a:pt x="70731" y="50802"/>
                    <a:pt x="74213" y="51695"/>
                  </a:cubicBezTo>
                  <a:lnTo>
                    <a:pt x="79261" y="52878"/>
                  </a:lnTo>
                  <a:lnTo>
                    <a:pt x="80439" y="52878"/>
                  </a:lnTo>
                  <a:cubicBezTo>
                    <a:pt x="82568" y="53043"/>
                    <a:pt x="84608" y="53805"/>
                    <a:pt x="86329" y="55074"/>
                  </a:cubicBezTo>
                  <a:cubicBezTo>
                    <a:pt x="87708" y="56280"/>
                    <a:pt x="88800" y="57782"/>
                    <a:pt x="89527" y="59466"/>
                  </a:cubicBezTo>
                  <a:cubicBezTo>
                    <a:pt x="89453" y="57549"/>
                    <a:pt x="89983" y="55659"/>
                    <a:pt x="91041" y="54060"/>
                  </a:cubicBezTo>
                  <a:cubicBezTo>
                    <a:pt x="94070" y="49668"/>
                    <a:pt x="96763" y="52371"/>
                    <a:pt x="98277" y="54060"/>
                  </a:cubicBezTo>
                  <a:cubicBezTo>
                    <a:pt x="98922" y="54726"/>
                    <a:pt x="99659" y="55295"/>
                    <a:pt x="100465" y="55750"/>
                  </a:cubicBezTo>
                  <a:cubicBezTo>
                    <a:pt x="101811" y="55750"/>
                    <a:pt x="102148" y="55750"/>
                    <a:pt x="103326" y="54398"/>
                  </a:cubicBezTo>
                  <a:lnTo>
                    <a:pt x="104504" y="53216"/>
                  </a:lnTo>
                  <a:cubicBezTo>
                    <a:pt x="106476" y="51214"/>
                    <a:pt x="109344" y="50381"/>
                    <a:pt x="112077" y="51019"/>
                  </a:cubicBezTo>
                  <a:cubicBezTo>
                    <a:pt x="115262" y="51692"/>
                    <a:pt x="118184" y="53275"/>
                    <a:pt x="120491" y="55581"/>
                  </a:cubicBezTo>
                  <a:cubicBezTo>
                    <a:pt x="122403" y="57385"/>
                    <a:pt x="124708" y="58716"/>
                    <a:pt x="127222" y="59466"/>
                  </a:cubicBezTo>
                  <a:lnTo>
                    <a:pt x="128400" y="59466"/>
                  </a:lnTo>
                  <a:cubicBezTo>
                    <a:pt x="131128" y="59532"/>
                    <a:pt x="133698" y="60760"/>
                    <a:pt x="135468" y="62845"/>
                  </a:cubicBezTo>
                  <a:cubicBezTo>
                    <a:pt x="139382" y="67474"/>
                    <a:pt x="143785" y="71665"/>
                    <a:pt x="148594" y="75347"/>
                  </a:cubicBezTo>
                  <a:lnTo>
                    <a:pt x="149940" y="76360"/>
                  </a:lnTo>
                  <a:cubicBezTo>
                    <a:pt x="152465" y="77712"/>
                    <a:pt x="155999" y="79908"/>
                    <a:pt x="155999" y="83794"/>
                  </a:cubicBezTo>
                  <a:cubicBezTo>
                    <a:pt x="155788" y="86366"/>
                    <a:pt x="154065" y="88563"/>
                    <a:pt x="151623" y="89368"/>
                  </a:cubicBezTo>
                  <a:lnTo>
                    <a:pt x="151623" y="89368"/>
                  </a:lnTo>
                  <a:cubicBezTo>
                    <a:pt x="152833" y="92303"/>
                    <a:pt x="154477" y="95038"/>
                    <a:pt x="156504" y="97478"/>
                  </a:cubicBezTo>
                  <a:cubicBezTo>
                    <a:pt x="157437" y="98194"/>
                    <a:pt x="158538" y="98658"/>
                    <a:pt x="159701" y="98829"/>
                  </a:cubicBezTo>
                  <a:cubicBezTo>
                    <a:pt x="162484" y="99001"/>
                    <a:pt x="164601" y="101405"/>
                    <a:pt x="164430" y="104200"/>
                  </a:cubicBezTo>
                  <a:cubicBezTo>
                    <a:pt x="164425" y="104267"/>
                    <a:pt x="164420" y="104336"/>
                    <a:pt x="164413" y="104404"/>
                  </a:cubicBezTo>
                  <a:cubicBezTo>
                    <a:pt x="164495" y="105076"/>
                    <a:pt x="164495" y="105757"/>
                    <a:pt x="164413" y="106431"/>
                  </a:cubicBezTo>
                  <a:cubicBezTo>
                    <a:pt x="164233" y="107210"/>
                    <a:pt x="164233" y="108018"/>
                    <a:pt x="164413" y="108796"/>
                  </a:cubicBezTo>
                  <a:lnTo>
                    <a:pt x="164413" y="109810"/>
                  </a:lnTo>
                  <a:cubicBezTo>
                    <a:pt x="165337" y="110645"/>
                    <a:pt x="165934" y="111783"/>
                    <a:pt x="166096" y="113020"/>
                  </a:cubicBezTo>
                  <a:cubicBezTo>
                    <a:pt x="166528" y="113988"/>
                    <a:pt x="166528" y="115093"/>
                    <a:pt x="166096" y="116061"/>
                  </a:cubicBezTo>
                  <a:cubicBezTo>
                    <a:pt x="163908" y="119271"/>
                    <a:pt x="156335" y="119777"/>
                    <a:pt x="149267" y="119946"/>
                  </a:cubicBezTo>
                  <a:lnTo>
                    <a:pt x="145397" y="119946"/>
                  </a:lnTo>
                  <a:cubicBezTo>
                    <a:pt x="143882" y="119946"/>
                    <a:pt x="142536" y="119946"/>
                    <a:pt x="142368" y="120960"/>
                  </a:cubicBezTo>
                  <a:cubicBezTo>
                    <a:pt x="142199" y="121974"/>
                    <a:pt x="143714" y="126197"/>
                    <a:pt x="145229" y="128224"/>
                  </a:cubicBezTo>
                  <a:cubicBezTo>
                    <a:pt x="146743" y="130252"/>
                    <a:pt x="148089" y="129576"/>
                    <a:pt x="150614" y="128224"/>
                  </a:cubicBezTo>
                  <a:cubicBezTo>
                    <a:pt x="152648" y="127638"/>
                    <a:pt x="154806" y="127638"/>
                    <a:pt x="156840" y="128224"/>
                  </a:cubicBezTo>
                  <a:cubicBezTo>
                    <a:pt x="161488" y="130723"/>
                    <a:pt x="165032" y="134884"/>
                    <a:pt x="166769" y="139881"/>
                  </a:cubicBezTo>
                  <a:cubicBezTo>
                    <a:pt x="167319" y="141097"/>
                    <a:pt x="167937" y="142282"/>
                    <a:pt x="168620" y="143429"/>
                  </a:cubicBezTo>
                  <a:cubicBezTo>
                    <a:pt x="170134" y="146470"/>
                    <a:pt x="171817" y="146301"/>
                    <a:pt x="174342" y="146132"/>
                  </a:cubicBezTo>
                  <a:cubicBezTo>
                    <a:pt x="175942" y="145716"/>
                    <a:pt x="177621" y="145716"/>
                    <a:pt x="179222" y="146132"/>
                  </a:cubicBezTo>
                  <a:cubicBezTo>
                    <a:pt x="179748" y="144027"/>
                    <a:pt x="180085" y="141878"/>
                    <a:pt x="180231" y="139712"/>
                  </a:cubicBezTo>
                  <a:lnTo>
                    <a:pt x="180231" y="138023"/>
                  </a:lnTo>
                  <a:cubicBezTo>
                    <a:pt x="180231" y="132110"/>
                    <a:pt x="182587" y="131434"/>
                    <a:pt x="186795" y="131434"/>
                  </a:cubicBezTo>
                  <a:lnTo>
                    <a:pt x="195882" y="131434"/>
                  </a:lnTo>
                  <a:cubicBezTo>
                    <a:pt x="197565" y="131434"/>
                    <a:pt x="198574" y="130252"/>
                    <a:pt x="199752" y="128900"/>
                  </a:cubicBezTo>
                  <a:cubicBezTo>
                    <a:pt x="200930" y="127549"/>
                    <a:pt x="203286" y="124846"/>
                    <a:pt x="206484" y="126028"/>
                  </a:cubicBezTo>
                  <a:cubicBezTo>
                    <a:pt x="207187" y="126266"/>
                    <a:pt x="207614" y="126983"/>
                    <a:pt x="207493" y="127718"/>
                  </a:cubicBezTo>
                  <a:cubicBezTo>
                    <a:pt x="207667" y="129797"/>
                    <a:pt x="207667" y="131889"/>
                    <a:pt x="207493" y="133968"/>
                  </a:cubicBezTo>
                  <a:cubicBezTo>
                    <a:pt x="207493" y="135151"/>
                    <a:pt x="207493" y="136164"/>
                    <a:pt x="207493" y="137516"/>
                  </a:cubicBezTo>
                  <a:cubicBezTo>
                    <a:pt x="207419" y="138472"/>
                    <a:pt x="207419" y="139432"/>
                    <a:pt x="207493" y="140388"/>
                  </a:cubicBezTo>
                  <a:cubicBezTo>
                    <a:pt x="207493" y="143598"/>
                    <a:pt x="207493" y="147314"/>
                    <a:pt x="205474" y="149342"/>
                  </a:cubicBezTo>
                  <a:cubicBezTo>
                    <a:pt x="203455" y="151369"/>
                    <a:pt x="198743" y="149342"/>
                    <a:pt x="196050" y="146808"/>
                  </a:cubicBezTo>
                  <a:cubicBezTo>
                    <a:pt x="195067" y="145745"/>
                    <a:pt x="193933" y="144834"/>
                    <a:pt x="192684" y="144105"/>
                  </a:cubicBezTo>
                  <a:cubicBezTo>
                    <a:pt x="192486" y="146917"/>
                    <a:pt x="192486" y="149739"/>
                    <a:pt x="192684" y="152552"/>
                  </a:cubicBezTo>
                  <a:cubicBezTo>
                    <a:pt x="192684" y="154748"/>
                    <a:pt x="196050" y="155761"/>
                    <a:pt x="198574" y="156606"/>
                  </a:cubicBezTo>
                  <a:lnTo>
                    <a:pt x="202108" y="158126"/>
                  </a:lnTo>
                  <a:lnTo>
                    <a:pt x="204801" y="160323"/>
                  </a:lnTo>
                  <a:cubicBezTo>
                    <a:pt x="205642" y="160323"/>
                    <a:pt x="206652" y="162012"/>
                    <a:pt x="207157" y="162012"/>
                  </a:cubicBezTo>
                  <a:cubicBezTo>
                    <a:pt x="207662" y="161603"/>
                    <a:pt x="208064" y="161083"/>
                    <a:pt x="208335" y="160492"/>
                  </a:cubicBezTo>
                  <a:cubicBezTo>
                    <a:pt x="208335" y="160492"/>
                    <a:pt x="208335" y="157789"/>
                    <a:pt x="209681" y="155930"/>
                  </a:cubicBezTo>
                  <a:cubicBezTo>
                    <a:pt x="211027" y="150524"/>
                    <a:pt x="212710" y="143936"/>
                    <a:pt x="217086" y="144274"/>
                  </a:cubicBezTo>
                  <a:cubicBezTo>
                    <a:pt x="217086" y="144274"/>
                    <a:pt x="217086" y="144274"/>
                    <a:pt x="218095" y="144274"/>
                  </a:cubicBezTo>
                  <a:cubicBezTo>
                    <a:pt x="218264" y="144708"/>
                    <a:pt x="218264" y="145191"/>
                    <a:pt x="218095" y="145625"/>
                  </a:cubicBezTo>
                  <a:cubicBezTo>
                    <a:pt x="217222" y="150656"/>
                    <a:pt x="217222" y="155799"/>
                    <a:pt x="218095" y="160829"/>
                  </a:cubicBezTo>
                  <a:cubicBezTo>
                    <a:pt x="218575" y="163462"/>
                    <a:pt x="219941" y="165847"/>
                    <a:pt x="221966" y="167587"/>
                  </a:cubicBezTo>
                  <a:lnTo>
                    <a:pt x="224322" y="170290"/>
                  </a:lnTo>
                  <a:cubicBezTo>
                    <a:pt x="227411" y="174517"/>
                    <a:pt x="228684" y="179811"/>
                    <a:pt x="227856" y="184988"/>
                  </a:cubicBezTo>
                  <a:cubicBezTo>
                    <a:pt x="227378" y="186849"/>
                    <a:pt x="226316" y="188508"/>
                    <a:pt x="224827" y="189718"/>
                  </a:cubicBezTo>
                  <a:cubicBezTo>
                    <a:pt x="223968" y="190395"/>
                    <a:pt x="223277" y="191262"/>
                    <a:pt x="222807" y="192252"/>
                  </a:cubicBezTo>
                  <a:cubicBezTo>
                    <a:pt x="222230" y="193892"/>
                    <a:pt x="222230" y="195680"/>
                    <a:pt x="222807" y="197320"/>
                  </a:cubicBezTo>
                  <a:cubicBezTo>
                    <a:pt x="223817" y="200530"/>
                    <a:pt x="228024" y="202388"/>
                    <a:pt x="231558" y="204078"/>
                  </a:cubicBezTo>
                  <a:cubicBezTo>
                    <a:pt x="233465" y="204878"/>
                    <a:pt x="235270" y="205899"/>
                    <a:pt x="236943" y="207119"/>
                  </a:cubicBezTo>
                  <a:cubicBezTo>
                    <a:pt x="239804" y="209484"/>
                    <a:pt x="239972" y="209484"/>
                    <a:pt x="242328" y="207119"/>
                  </a:cubicBezTo>
                  <a:cubicBezTo>
                    <a:pt x="244684" y="204754"/>
                    <a:pt x="247545" y="201037"/>
                    <a:pt x="251920" y="204078"/>
                  </a:cubicBezTo>
                  <a:cubicBezTo>
                    <a:pt x="252881" y="204600"/>
                    <a:pt x="253783" y="205221"/>
                    <a:pt x="254613" y="205936"/>
                  </a:cubicBezTo>
                  <a:cubicBezTo>
                    <a:pt x="256104" y="207328"/>
                    <a:pt x="257886" y="208367"/>
                    <a:pt x="259830" y="208977"/>
                  </a:cubicBezTo>
                  <a:cubicBezTo>
                    <a:pt x="264541" y="211004"/>
                    <a:pt x="266224" y="210835"/>
                    <a:pt x="266897" y="2103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DCA71FA-21DC-4860-9A9C-21FFCEE054F5}"/>
                </a:ext>
              </a:extLst>
            </p:cNvPr>
            <p:cNvSpPr/>
            <p:nvPr/>
          </p:nvSpPr>
          <p:spPr>
            <a:xfrm>
              <a:off x="3298552" y="4175089"/>
              <a:ext cx="67313" cy="67575"/>
            </a:xfrm>
            <a:custGeom>
              <a:avLst/>
              <a:gdLst>
                <a:gd name="connsiteX0" fmla="*/ 70422 w 67313"/>
                <a:gd name="connsiteY0" fmla="*/ 77002 h 67575"/>
                <a:gd name="connsiteX1" fmla="*/ 73115 w 67313"/>
                <a:gd name="connsiteY1" fmla="*/ 73117 h 67575"/>
                <a:gd name="connsiteX2" fmla="*/ 74293 w 67313"/>
                <a:gd name="connsiteY2" fmla="*/ 66190 h 67575"/>
                <a:gd name="connsiteX3" fmla="*/ 72947 w 67313"/>
                <a:gd name="connsiteY3" fmla="*/ 62473 h 67575"/>
                <a:gd name="connsiteX4" fmla="*/ 70591 w 67313"/>
                <a:gd name="connsiteY4" fmla="*/ 52337 h 67575"/>
                <a:gd name="connsiteX5" fmla="*/ 76312 w 67313"/>
                <a:gd name="connsiteY5" fmla="*/ 45579 h 67575"/>
                <a:gd name="connsiteX6" fmla="*/ 77154 w 67313"/>
                <a:gd name="connsiteY6" fmla="*/ 45579 h 67575"/>
                <a:gd name="connsiteX7" fmla="*/ 80014 w 67313"/>
                <a:gd name="connsiteY7" fmla="*/ 43214 h 67575"/>
                <a:gd name="connsiteX8" fmla="*/ 74461 w 67313"/>
                <a:gd name="connsiteY8" fmla="*/ 36964 h 67575"/>
                <a:gd name="connsiteX9" fmla="*/ 71432 w 67313"/>
                <a:gd name="connsiteY9" fmla="*/ 34599 h 67575"/>
                <a:gd name="connsiteX10" fmla="*/ 57128 w 67313"/>
                <a:gd name="connsiteY10" fmla="*/ 12974 h 67575"/>
                <a:gd name="connsiteX11" fmla="*/ 57128 w 67313"/>
                <a:gd name="connsiteY11" fmla="*/ 12974 h 67575"/>
                <a:gd name="connsiteX12" fmla="*/ 50733 w 67313"/>
                <a:gd name="connsiteY12" fmla="*/ 11961 h 67575"/>
                <a:gd name="connsiteX13" fmla="*/ 47872 w 67313"/>
                <a:gd name="connsiteY13" fmla="*/ 11961 h 67575"/>
                <a:gd name="connsiteX14" fmla="*/ 35251 w 67313"/>
                <a:gd name="connsiteY14" fmla="*/ 7737 h 67575"/>
                <a:gd name="connsiteX15" fmla="*/ 35251 w 67313"/>
                <a:gd name="connsiteY15" fmla="*/ 6217 h 67575"/>
                <a:gd name="connsiteX16" fmla="*/ 36597 w 67313"/>
                <a:gd name="connsiteY16" fmla="*/ 811 h 67575"/>
                <a:gd name="connsiteX17" fmla="*/ 36597 w 67313"/>
                <a:gd name="connsiteY17" fmla="*/ 811 h 67575"/>
                <a:gd name="connsiteX18" fmla="*/ 27005 w 67313"/>
                <a:gd name="connsiteY18" fmla="*/ 811 h 67575"/>
                <a:gd name="connsiteX19" fmla="*/ 24313 w 67313"/>
                <a:gd name="connsiteY19" fmla="*/ 3345 h 67575"/>
                <a:gd name="connsiteX20" fmla="*/ 15730 w 67313"/>
                <a:gd name="connsiteY20" fmla="*/ 6555 h 67575"/>
                <a:gd name="connsiteX21" fmla="*/ 13711 w 67313"/>
                <a:gd name="connsiteY21" fmla="*/ 3852 h 67575"/>
                <a:gd name="connsiteX22" fmla="*/ 12701 w 67313"/>
                <a:gd name="connsiteY22" fmla="*/ 2500 h 67575"/>
                <a:gd name="connsiteX23" fmla="*/ 9504 w 67313"/>
                <a:gd name="connsiteY23" fmla="*/ 2500 h 67575"/>
                <a:gd name="connsiteX24" fmla="*/ 7316 w 67313"/>
                <a:gd name="connsiteY24" fmla="*/ 2500 h 67575"/>
                <a:gd name="connsiteX25" fmla="*/ 5128 w 67313"/>
                <a:gd name="connsiteY25" fmla="*/ 2500 h 67575"/>
                <a:gd name="connsiteX26" fmla="*/ 2099 w 67313"/>
                <a:gd name="connsiteY26" fmla="*/ 2500 h 67575"/>
                <a:gd name="connsiteX27" fmla="*/ 921 w 67313"/>
                <a:gd name="connsiteY27" fmla="*/ 9933 h 67575"/>
                <a:gd name="connsiteX28" fmla="*/ 921 w 67313"/>
                <a:gd name="connsiteY28" fmla="*/ 23617 h 67575"/>
                <a:gd name="connsiteX29" fmla="*/ 15899 w 67313"/>
                <a:gd name="connsiteY29" fmla="*/ 41863 h 67575"/>
                <a:gd name="connsiteX30" fmla="*/ 32727 w 67313"/>
                <a:gd name="connsiteY30" fmla="*/ 50310 h 67575"/>
                <a:gd name="connsiteX31" fmla="*/ 36092 w 67313"/>
                <a:gd name="connsiteY31" fmla="*/ 51492 h 67575"/>
                <a:gd name="connsiteX32" fmla="*/ 42824 w 67313"/>
                <a:gd name="connsiteY32" fmla="*/ 53351 h 67575"/>
                <a:gd name="connsiteX33" fmla="*/ 50060 w 67313"/>
                <a:gd name="connsiteY33" fmla="*/ 58926 h 67575"/>
                <a:gd name="connsiteX34" fmla="*/ 52248 w 67313"/>
                <a:gd name="connsiteY34" fmla="*/ 72610 h 67575"/>
                <a:gd name="connsiteX35" fmla="*/ 52248 w 67313"/>
                <a:gd name="connsiteY35" fmla="*/ 81057 h 67575"/>
                <a:gd name="connsiteX36" fmla="*/ 55277 w 67313"/>
                <a:gd name="connsiteY36" fmla="*/ 81057 h 67575"/>
                <a:gd name="connsiteX37" fmla="*/ 62008 w 67313"/>
                <a:gd name="connsiteY37" fmla="*/ 81057 h 67575"/>
                <a:gd name="connsiteX38" fmla="*/ 64532 w 67313"/>
                <a:gd name="connsiteY38" fmla="*/ 82070 h 67575"/>
                <a:gd name="connsiteX39" fmla="*/ 67898 w 67313"/>
                <a:gd name="connsiteY39" fmla="*/ 82070 h 67575"/>
                <a:gd name="connsiteX40" fmla="*/ 70422 w 67313"/>
                <a:gd name="connsiteY40" fmla="*/ 77002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7313" h="67575">
                  <a:moveTo>
                    <a:pt x="70422" y="77002"/>
                  </a:moveTo>
                  <a:cubicBezTo>
                    <a:pt x="71129" y="75583"/>
                    <a:pt x="72038" y="74282"/>
                    <a:pt x="73115" y="73117"/>
                  </a:cubicBezTo>
                  <a:cubicBezTo>
                    <a:pt x="75134" y="70920"/>
                    <a:pt x="75303" y="69907"/>
                    <a:pt x="74293" y="66190"/>
                  </a:cubicBezTo>
                  <a:cubicBezTo>
                    <a:pt x="74293" y="65008"/>
                    <a:pt x="73451" y="63825"/>
                    <a:pt x="72947" y="62473"/>
                  </a:cubicBezTo>
                  <a:cubicBezTo>
                    <a:pt x="71449" y="59297"/>
                    <a:pt x="70658" y="55851"/>
                    <a:pt x="70591" y="52337"/>
                  </a:cubicBezTo>
                  <a:cubicBezTo>
                    <a:pt x="70809" y="49060"/>
                    <a:pt x="73132" y="46323"/>
                    <a:pt x="76312" y="45579"/>
                  </a:cubicBezTo>
                  <a:lnTo>
                    <a:pt x="77154" y="45579"/>
                  </a:lnTo>
                  <a:cubicBezTo>
                    <a:pt x="79846" y="44397"/>
                    <a:pt x="80014" y="43383"/>
                    <a:pt x="80014" y="43214"/>
                  </a:cubicBezTo>
                  <a:cubicBezTo>
                    <a:pt x="80014" y="43045"/>
                    <a:pt x="76481" y="38653"/>
                    <a:pt x="74461" y="36964"/>
                  </a:cubicBezTo>
                  <a:lnTo>
                    <a:pt x="71432" y="34599"/>
                  </a:lnTo>
                  <a:cubicBezTo>
                    <a:pt x="64734" y="28888"/>
                    <a:pt x="59770" y="21388"/>
                    <a:pt x="57128" y="12974"/>
                  </a:cubicBezTo>
                  <a:lnTo>
                    <a:pt x="57128" y="12974"/>
                  </a:lnTo>
                  <a:cubicBezTo>
                    <a:pt x="55075" y="12231"/>
                    <a:pt x="52904" y="11876"/>
                    <a:pt x="50733" y="11961"/>
                  </a:cubicBezTo>
                  <a:lnTo>
                    <a:pt x="47872" y="11961"/>
                  </a:lnTo>
                  <a:cubicBezTo>
                    <a:pt x="43362" y="11690"/>
                    <a:pt x="39021" y="10238"/>
                    <a:pt x="35251" y="7737"/>
                  </a:cubicBezTo>
                  <a:cubicBezTo>
                    <a:pt x="34948" y="7281"/>
                    <a:pt x="34948" y="6673"/>
                    <a:pt x="35251" y="6217"/>
                  </a:cubicBezTo>
                  <a:cubicBezTo>
                    <a:pt x="35319" y="4342"/>
                    <a:pt x="35773" y="2500"/>
                    <a:pt x="36597" y="811"/>
                  </a:cubicBezTo>
                  <a:lnTo>
                    <a:pt x="36597" y="811"/>
                  </a:lnTo>
                  <a:cubicBezTo>
                    <a:pt x="33484" y="-270"/>
                    <a:pt x="30119" y="-270"/>
                    <a:pt x="27005" y="811"/>
                  </a:cubicBezTo>
                  <a:cubicBezTo>
                    <a:pt x="25945" y="1470"/>
                    <a:pt x="25019" y="2331"/>
                    <a:pt x="24313" y="3345"/>
                  </a:cubicBezTo>
                  <a:cubicBezTo>
                    <a:pt x="22125" y="5710"/>
                    <a:pt x="19433" y="8582"/>
                    <a:pt x="15730" y="6555"/>
                  </a:cubicBezTo>
                  <a:cubicBezTo>
                    <a:pt x="14822" y="5845"/>
                    <a:pt x="14132" y="4916"/>
                    <a:pt x="13711" y="3852"/>
                  </a:cubicBezTo>
                  <a:cubicBezTo>
                    <a:pt x="13509" y="3311"/>
                    <a:pt x="13156" y="2838"/>
                    <a:pt x="12701" y="2500"/>
                  </a:cubicBezTo>
                  <a:cubicBezTo>
                    <a:pt x="11658" y="2213"/>
                    <a:pt x="10547" y="2213"/>
                    <a:pt x="9504" y="2500"/>
                  </a:cubicBezTo>
                  <a:lnTo>
                    <a:pt x="7316" y="2500"/>
                  </a:lnTo>
                  <a:lnTo>
                    <a:pt x="5128" y="2500"/>
                  </a:lnTo>
                  <a:lnTo>
                    <a:pt x="2099" y="2500"/>
                  </a:lnTo>
                  <a:cubicBezTo>
                    <a:pt x="1830" y="5001"/>
                    <a:pt x="1443" y="7484"/>
                    <a:pt x="921" y="9933"/>
                  </a:cubicBezTo>
                  <a:cubicBezTo>
                    <a:pt x="-307" y="14410"/>
                    <a:pt x="-307" y="19141"/>
                    <a:pt x="921" y="23617"/>
                  </a:cubicBezTo>
                  <a:cubicBezTo>
                    <a:pt x="4102" y="31000"/>
                    <a:pt x="9302" y="37318"/>
                    <a:pt x="15899" y="41863"/>
                  </a:cubicBezTo>
                  <a:cubicBezTo>
                    <a:pt x="20981" y="45613"/>
                    <a:pt x="26686" y="48468"/>
                    <a:pt x="32727" y="50310"/>
                  </a:cubicBezTo>
                  <a:lnTo>
                    <a:pt x="36092" y="51492"/>
                  </a:lnTo>
                  <a:cubicBezTo>
                    <a:pt x="38179" y="52574"/>
                    <a:pt x="40468" y="53216"/>
                    <a:pt x="42824" y="53351"/>
                  </a:cubicBezTo>
                  <a:cubicBezTo>
                    <a:pt x="46526" y="53351"/>
                    <a:pt x="48377" y="54871"/>
                    <a:pt x="50060" y="58926"/>
                  </a:cubicBezTo>
                  <a:cubicBezTo>
                    <a:pt x="51625" y="63318"/>
                    <a:pt x="52365" y="67947"/>
                    <a:pt x="52248" y="72610"/>
                  </a:cubicBezTo>
                  <a:cubicBezTo>
                    <a:pt x="51995" y="75414"/>
                    <a:pt x="51995" y="78252"/>
                    <a:pt x="52248" y="81057"/>
                  </a:cubicBezTo>
                  <a:lnTo>
                    <a:pt x="55277" y="81057"/>
                  </a:lnTo>
                  <a:cubicBezTo>
                    <a:pt x="57515" y="80719"/>
                    <a:pt x="59770" y="80719"/>
                    <a:pt x="62008" y="81057"/>
                  </a:cubicBezTo>
                  <a:cubicBezTo>
                    <a:pt x="62917" y="81209"/>
                    <a:pt x="63775" y="81563"/>
                    <a:pt x="64532" y="82070"/>
                  </a:cubicBezTo>
                  <a:cubicBezTo>
                    <a:pt x="66047" y="82915"/>
                    <a:pt x="67057" y="83253"/>
                    <a:pt x="67898" y="82070"/>
                  </a:cubicBezTo>
                  <a:cubicBezTo>
                    <a:pt x="69126" y="80600"/>
                    <a:pt x="69985" y="78860"/>
                    <a:pt x="70422" y="770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2C84664-5C77-4CF3-8F63-31F4531326BB}"/>
                </a:ext>
              </a:extLst>
            </p:cNvPr>
            <p:cNvSpPr/>
            <p:nvPr/>
          </p:nvSpPr>
          <p:spPr>
            <a:xfrm>
              <a:off x="3253196" y="4051730"/>
              <a:ext cx="100970" cy="118257"/>
            </a:xfrm>
            <a:custGeom>
              <a:avLst/>
              <a:gdLst>
                <a:gd name="connsiteX0" fmla="*/ 52336 w 100970"/>
                <a:gd name="connsiteY0" fmla="*/ 120115 h 118256"/>
                <a:gd name="connsiteX1" fmla="*/ 54187 w 100970"/>
                <a:gd name="connsiteY1" fmla="*/ 120115 h 118256"/>
                <a:gd name="connsiteX2" fmla="*/ 58899 w 100970"/>
                <a:gd name="connsiteY2" fmla="*/ 120960 h 118256"/>
                <a:gd name="connsiteX3" fmla="*/ 60750 w 100970"/>
                <a:gd name="connsiteY3" fmla="*/ 123663 h 118256"/>
                <a:gd name="connsiteX4" fmla="*/ 61760 w 100970"/>
                <a:gd name="connsiteY4" fmla="*/ 125015 h 118256"/>
                <a:gd name="connsiteX5" fmla="*/ 66977 w 100970"/>
                <a:gd name="connsiteY5" fmla="*/ 122143 h 118256"/>
                <a:gd name="connsiteX6" fmla="*/ 70679 w 100970"/>
                <a:gd name="connsiteY6" fmla="*/ 119102 h 118256"/>
                <a:gd name="connsiteX7" fmla="*/ 81786 w 100970"/>
                <a:gd name="connsiteY7" fmla="*/ 119102 h 118256"/>
                <a:gd name="connsiteX8" fmla="*/ 83805 w 100970"/>
                <a:gd name="connsiteY8" fmla="*/ 119102 h 118256"/>
                <a:gd name="connsiteX9" fmla="*/ 84815 w 100970"/>
                <a:gd name="connsiteY9" fmla="*/ 119102 h 118256"/>
                <a:gd name="connsiteX10" fmla="*/ 84815 w 100970"/>
                <a:gd name="connsiteY10" fmla="*/ 120622 h 118256"/>
                <a:gd name="connsiteX11" fmla="*/ 84815 w 100970"/>
                <a:gd name="connsiteY11" fmla="*/ 122143 h 118256"/>
                <a:gd name="connsiteX12" fmla="*/ 83637 w 100970"/>
                <a:gd name="connsiteY12" fmla="*/ 125859 h 118256"/>
                <a:gd name="connsiteX13" fmla="*/ 94407 w 100970"/>
                <a:gd name="connsiteY13" fmla="*/ 128900 h 118256"/>
                <a:gd name="connsiteX14" fmla="*/ 97100 w 100970"/>
                <a:gd name="connsiteY14" fmla="*/ 128900 h 118256"/>
                <a:gd name="connsiteX15" fmla="*/ 103999 w 100970"/>
                <a:gd name="connsiteY15" fmla="*/ 130082 h 118256"/>
                <a:gd name="connsiteX16" fmla="*/ 103158 w 100970"/>
                <a:gd name="connsiteY16" fmla="*/ 124677 h 118256"/>
                <a:gd name="connsiteX17" fmla="*/ 102148 w 100970"/>
                <a:gd name="connsiteY17" fmla="*/ 117074 h 118256"/>
                <a:gd name="connsiteX18" fmla="*/ 102148 w 100970"/>
                <a:gd name="connsiteY18" fmla="*/ 101701 h 118256"/>
                <a:gd name="connsiteX19" fmla="*/ 102148 w 100970"/>
                <a:gd name="connsiteY19" fmla="*/ 100349 h 118256"/>
                <a:gd name="connsiteX20" fmla="*/ 102148 w 100970"/>
                <a:gd name="connsiteY20" fmla="*/ 88017 h 118256"/>
                <a:gd name="connsiteX21" fmla="*/ 102148 w 100970"/>
                <a:gd name="connsiteY21" fmla="*/ 69603 h 118256"/>
                <a:gd name="connsiteX22" fmla="*/ 102148 w 100970"/>
                <a:gd name="connsiteY22" fmla="*/ 63183 h 118256"/>
                <a:gd name="connsiteX23" fmla="*/ 102148 w 100970"/>
                <a:gd name="connsiteY23" fmla="*/ 56426 h 118256"/>
                <a:gd name="connsiteX24" fmla="*/ 102148 w 100970"/>
                <a:gd name="connsiteY24" fmla="*/ 52033 h 118256"/>
                <a:gd name="connsiteX25" fmla="*/ 102148 w 100970"/>
                <a:gd name="connsiteY25" fmla="*/ 42404 h 118256"/>
                <a:gd name="connsiteX26" fmla="*/ 110730 w 100970"/>
                <a:gd name="connsiteY26" fmla="*/ 20948 h 118256"/>
                <a:gd name="connsiteX27" fmla="*/ 110730 w 100970"/>
                <a:gd name="connsiteY27" fmla="*/ 11995 h 118256"/>
                <a:gd name="connsiteX28" fmla="*/ 106019 w 100970"/>
                <a:gd name="connsiteY28" fmla="*/ 0 h 118256"/>
                <a:gd name="connsiteX29" fmla="*/ 94575 w 100970"/>
                <a:gd name="connsiteY29" fmla="*/ 6420 h 118256"/>
                <a:gd name="connsiteX30" fmla="*/ 89863 w 100970"/>
                <a:gd name="connsiteY30" fmla="*/ 8109 h 118256"/>
                <a:gd name="connsiteX31" fmla="*/ 78756 w 100970"/>
                <a:gd name="connsiteY31" fmla="*/ 9967 h 118256"/>
                <a:gd name="connsiteX32" fmla="*/ 74381 w 100970"/>
                <a:gd name="connsiteY32" fmla="*/ 7095 h 118256"/>
                <a:gd name="connsiteX33" fmla="*/ 68996 w 100970"/>
                <a:gd name="connsiteY33" fmla="*/ 7095 h 118256"/>
                <a:gd name="connsiteX34" fmla="*/ 63948 w 100970"/>
                <a:gd name="connsiteY34" fmla="*/ 12839 h 118256"/>
                <a:gd name="connsiteX35" fmla="*/ 56038 w 100970"/>
                <a:gd name="connsiteY35" fmla="*/ 21455 h 118256"/>
                <a:gd name="connsiteX36" fmla="*/ 52673 w 100970"/>
                <a:gd name="connsiteY36" fmla="*/ 26017 h 118256"/>
                <a:gd name="connsiteX37" fmla="*/ 43754 w 100970"/>
                <a:gd name="connsiteY37" fmla="*/ 34463 h 118256"/>
                <a:gd name="connsiteX38" fmla="*/ 38873 w 100970"/>
                <a:gd name="connsiteY38" fmla="*/ 31760 h 118256"/>
                <a:gd name="connsiteX39" fmla="*/ 37190 w 100970"/>
                <a:gd name="connsiteY39" fmla="*/ 30409 h 118256"/>
                <a:gd name="connsiteX40" fmla="*/ 35171 w 100970"/>
                <a:gd name="connsiteY40" fmla="*/ 32098 h 118256"/>
                <a:gd name="connsiteX41" fmla="*/ 32479 w 100970"/>
                <a:gd name="connsiteY41" fmla="*/ 34294 h 118256"/>
                <a:gd name="connsiteX42" fmla="*/ 27767 w 100970"/>
                <a:gd name="connsiteY42" fmla="*/ 35139 h 118256"/>
                <a:gd name="connsiteX43" fmla="*/ 22382 w 100970"/>
                <a:gd name="connsiteY43" fmla="*/ 36659 h 118256"/>
                <a:gd name="connsiteX44" fmla="*/ 23728 w 100970"/>
                <a:gd name="connsiteY44" fmla="*/ 38687 h 118256"/>
                <a:gd name="connsiteX45" fmla="*/ 26252 w 100970"/>
                <a:gd name="connsiteY45" fmla="*/ 42572 h 118256"/>
                <a:gd name="connsiteX46" fmla="*/ 24401 w 100970"/>
                <a:gd name="connsiteY46" fmla="*/ 52709 h 118256"/>
                <a:gd name="connsiteX47" fmla="*/ 7573 w 100970"/>
                <a:gd name="connsiteY47" fmla="*/ 59297 h 118256"/>
                <a:gd name="connsiteX48" fmla="*/ 3197 w 100970"/>
                <a:gd name="connsiteY48" fmla="*/ 59297 h 118256"/>
                <a:gd name="connsiteX49" fmla="*/ 0 w 100970"/>
                <a:gd name="connsiteY49" fmla="*/ 59297 h 118256"/>
                <a:gd name="connsiteX50" fmla="*/ 3870 w 100970"/>
                <a:gd name="connsiteY50" fmla="*/ 67744 h 118256"/>
                <a:gd name="connsiteX51" fmla="*/ 9424 w 100970"/>
                <a:gd name="connsiteY51" fmla="*/ 78725 h 118256"/>
                <a:gd name="connsiteX52" fmla="*/ 14809 w 100970"/>
                <a:gd name="connsiteY52" fmla="*/ 81935 h 118256"/>
                <a:gd name="connsiteX53" fmla="*/ 18175 w 100970"/>
                <a:gd name="connsiteY53" fmla="*/ 83287 h 118256"/>
                <a:gd name="connsiteX54" fmla="*/ 27935 w 100970"/>
                <a:gd name="connsiteY54" fmla="*/ 92747 h 118256"/>
                <a:gd name="connsiteX55" fmla="*/ 31469 w 100970"/>
                <a:gd name="connsiteY55" fmla="*/ 101532 h 118256"/>
                <a:gd name="connsiteX56" fmla="*/ 37359 w 100970"/>
                <a:gd name="connsiteY56" fmla="*/ 113358 h 118256"/>
                <a:gd name="connsiteX57" fmla="*/ 50990 w 100970"/>
                <a:gd name="connsiteY57" fmla="*/ 117919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00970" h="118256">
                  <a:moveTo>
                    <a:pt x="52336" y="120115"/>
                  </a:moveTo>
                  <a:lnTo>
                    <a:pt x="54187" y="120115"/>
                  </a:lnTo>
                  <a:cubicBezTo>
                    <a:pt x="55803" y="119896"/>
                    <a:pt x="57452" y="120200"/>
                    <a:pt x="58899" y="120960"/>
                  </a:cubicBezTo>
                  <a:cubicBezTo>
                    <a:pt x="59808" y="121619"/>
                    <a:pt x="60464" y="122582"/>
                    <a:pt x="60750" y="123663"/>
                  </a:cubicBezTo>
                  <a:lnTo>
                    <a:pt x="61760" y="125015"/>
                  </a:lnTo>
                  <a:cubicBezTo>
                    <a:pt x="63443" y="126028"/>
                    <a:pt x="64957" y="125015"/>
                    <a:pt x="66977" y="122143"/>
                  </a:cubicBezTo>
                  <a:cubicBezTo>
                    <a:pt x="68054" y="120943"/>
                    <a:pt x="69299" y="119913"/>
                    <a:pt x="70679" y="119102"/>
                  </a:cubicBezTo>
                  <a:cubicBezTo>
                    <a:pt x="74280" y="117835"/>
                    <a:pt x="78184" y="117835"/>
                    <a:pt x="81786" y="119102"/>
                  </a:cubicBezTo>
                  <a:lnTo>
                    <a:pt x="83805" y="119102"/>
                  </a:lnTo>
                  <a:lnTo>
                    <a:pt x="84815" y="119102"/>
                  </a:lnTo>
                  <a:cubicBezTo>
                    <a:pt x="84983" y="119592"/>
                    <a:pt x="84983" y="120132"/>
                    <a:pt x="84815" y="120622"/>
                  </a:cubicBezTo>
                  <a:cubicBezTo>
                    <a:pt x="84882" y="121129"/>
                    <a:pt x="84882" y="121636"/>
                    <a:pt x="84815" y="122143"/>
                  </a:cubicBezTo>
                  <a:cubicBezTo>
                    <a:pt x="84276" y="123325"/>
                    <a:pt x="83872" y="124575"/>
                    <a:pt x="83637" y="125859"/>
                  </a:cubicBezTo>
                  <a:cubicBezTo>
                    <a:pt x="86969" y="127633"/>
                    <a:pt x="90637" y="128663"/>
                    <a:pt x="94407" y="128900"/>
                  </a:cubicBezTo>
                  <a:lnTo>
                    <a:pt x="97100" y="128900"/>
                  </a:lnTo>
                  <a:cubicBezTo>
                    <a:pt x="99456" y="128849"/>
                    <a:pt x="101795" y="129255"/>
                    <a:pt x="103999" y="130082"/>
                  </a:cubicBezTo>
                  <a:cubicBezTo>
                    <a:pt x="103999" y="128224"/>
                    <a:pt x="103999" y="126535"/>
                    <a:pt x="103158" y="124677"/>
                  </a:cubicBezTo>
                  <a:cubicBezTo>
                    <a:pt x="102316" y="122818"/>
                    <a:pt x="102316" y="119777"/>
                    <a:pt x="102148" y="117074"/>
                  </a:cubicBezTo>
                  <a:cubicBezTo>
                    <a:pt x="101980" y="114371"/>
                    <a:pt x="102148" y="106769"/>
                    <a:pt x="102148" y="101701"/>
                  </a:cubicBezTo>
                  <a:lnTo>
                    <a:pt x="102148" y="100349"/>
                  </a:lnTo>
                  <a:cubicBezTo>
                    <a:pt x="102148" y="96126"/>
                    <a:pt x="102148" y="91902"/>
                    <a:pt x="102148" y="88017"/>
                  </a:cubicBezTo>
                  <a:cubicBezTo>
                    <a:pt x="102737" y="81901"/>
                    <a:pt x="102737" y="75718"/>
                    <a:pt x="102148" y="69603"/>
                  </a:cubicBezTo>
                  <a:cubicBezTo>
                    <a:pt x="102148" y="67406"/>
                    <a:pt x="102148" y="65210"/>
                    <a:pt x="102148" y="63183"/>
                  </a:cubicBezTo>
                  <a:cubicBezTo>
                    <a:pt x="102316" y="60936"/>
                    <a:pt x="102316" y="58672"/>
                    <a:pt x="102148" y="56426"/>
                  </a:cubicBezTo>
                  <a:cubicBezTo>
                    <a:pt x="102148" y="54567"/>
                    <a:pt x="102148" y="53385"/>
                    <a:pt x="102148" y="52033"/>
                  </a:cubicBezTo>
                  <a:cubicBezTo>
                    <a:pt x="101273" y="48891"/>
                    <a:pt x="101273" y="45546"/>
                    <a:pt x="102148" y="42404"/>
                  </a:cubicBezTo>
                  <a:cubicBezTo>
                    <a:pt x="103864" y="34835"/>
                    <a:pt x="106759" y="27604"/>
                    <a:pt x="110730" y="20948"/>
                  </a:cubicBezTo>
                  <a:cubicBezTo>
                    <a:pt x="113086" y="16725"/>
                    <a:pt x="113255" y="16218"/>
                    <a:pt x="110730" y="11995"/>
                  </a:cubicBezTo>
                  <a:cubicBezTo>
                    <a:pt x="108358" y="8363"/>
                    <a:pt x="106742" y="4274"/>
                    <a:pt x="106019" y="0"/>
                  </a:cubicBezTo>
                  <a:cubicBezTo>
                    <a:pt x="103225" y="3598"/>
                    <a:pt x="99102" y="5913"/>
                    <a:pt x="94575" y="6420"/>
                  </a:cubicBezTo>
                  <a:lnTo>
                    <a:pt x="89863" y="8109"/>
                  </a:lnTo>
                  <a:cubicBezTo>
                    <a:pt x="86481" y="9984"/>
                    <a:pt x="82560" y="10643"/>
                    <a:pt x="78756" y="9967"/>
                  </a:cubicBezTo>
                  <a:cubicBezTo>
                    <a:pt x="77074" y="9427"/>
                    <a:pt x="75559" y="8430"/>
                    <a:pt x="74381" y="7095"/>
                  </a:cubicBezTo>
                  <a:cubicBezTo>
                    <a:pt x="71857" y="5068"/>
                    <a:pt x="70847" y="4392"/>
                    <a:pt x="68996" y="7095"/>
                  </a:cubicBezTo>
                  <a:cubicBezTo>
                    <a:pt x="67145" y="9798"/>
                    <a:pt x="65630" y="10812"/>
                    <a:pt x="63948" y="12839"/>
                  </a:cubicBezTo>
                  <a:cubicBezTo>
                    <a:pt x="62265" y="14867"/>
                    <a:pt x="58899" y="18752"/>
                    <a:pt x="56038" y="21455"/>
                  </a:cubicBezTo>
                  <a:cubicBezTo>
                    <a:pt x="54810" y="22891"/>
                    <a:pt x="53682" y="24412"/>
                    <a:pt x="52673" y="26017"/>
                  </a:cubicBezTo>
                  <a:cubicBezTo>
                    <a:pt x="49980" y="30071"/>
                    <a:pt x="47119" y="34126"/>
                    <a:pt x="43754" y="34463"/>
                  </a:cubicBezTo>
                  <a:cubicBezTo>
                    <a:pt x="41768" y="34514"/>
                    <a:pt x="39900" y="33484"/>
                    <a:pt x="38873" y="31760"/>
                  </a:cubicBezTo>
                  <a:cubicBezTo>
                    <a:pt x="38873" y="31760"/>
                    <a:pt x="37696" y="30409"/>
                    <a:pt x="37190" y="30409"/>
                  </a:cubicBezTo>
                  <a:cubicBezTo>
                    <a:pt x="36686" y="30409"/>
                    <a:pt x="35676" y="31592"/>
                    <a:pt x="35171" y="32098"/>
                  </a:cubicBezTo>
                  <a:cubicBezTo>
                    <a:pt x="34330" y="32892"/>
                    <a:pt x="33421" y="33619"/>
                    <a:pt x="32479" y="34294"/>
                  </a:cubicBezTo>
                  <a:cubicBezTo>
                    <a:pt x="30964" y="34801"/>
                    <a:pt x="29365" y="35089"/>
                    <a:pt x="27767" y="35139"/>
                  </a:cubicBezTo>
                  <a:cubicBezTo>
                    <a:pt x="26084" y="35139"/>
                    <a:pt x="22718" y="35139"/>
                    <a:pt x="22382" y="36659"/>
                  </a:cubicBezTo>
                  <a:cubicBezTo>
                    <a:pt x="22045" y="38180"/>
                    <a:pt x="23223" y="38180"/>
                    <a:pt x="23728" y="38687"/>
                  </a:cubicBezTo>
                  <a:cubicBezTo>
                    <a:pt x="24754" y="39853"/>
                    <a:pt x="25613" y="41153"/>
                    <a:pt x="26252" y="42572"/>
                  </a:cubicBezTo>
                  <a:cubicBezTo>
                    <a:pt x="27784" y="46019"/>
                    <a:pt x="27043" y="50040"/>
                    <a:pt x="24401" y="52709"/>
                  </a:cubicBezTo>
                  <a:cubicBezTo>
                    <a:pt x="20177" y="57507"/>
                    <a:pt x="13917" y="59973"/>
                    <a:pt x="7573" y="59297"/>
                  </a:cubicBezTo>
                  <a:lnTo>
                    <a:pt x="3197" y="59297"/>
                  </a:lnTo>
                  <a:lnTo>
                    <a:pt x="0" y="59297"/>
                  </a:lnTo>
                  <a:cubicBezTo>
                    <a:pt x="1464" y="62034"/>
                    <a:pt x="2760" y="64855"/>
                    <a:pt x="3870" y="67744"/>
                  </a:cubicBezTo>
                  <a:cubicBezTo>
                    <a:pt x="5133" y="71681"/>
                    <a:pt x="7017" y="75380"/>
                    <a:pt x="9424" y="78725"/>
                  </a:cubicBezTo>
                  <a:cubicBezTo>
                    <a:pt x="10854" y="80313"/>
                    <a:pt x="12739" y="81428"/>
                    <a:pt x="14809" y="81935"/>
                  </a:cubicBezTo>
                  <a:lnTo>
                    <a:pt x="18175" y="83287"/>
                  </a:lnTo>
                  <a:cubicBezTo>
                    <a:pt x="22365" y="85280"/>
                    <a:pt x="25798" y="88608"/>
                    <a:pt x="27935" y="92747"/>
                  </a:cubicBezTo>
                  <a:cubicBezTo>
                    <a:pt x="29382" y="95552"/>
                    <a:pt x="30560" y="98491"/>
                    <a:pt x="31469" y="101532"/>
                  </a:cubicBezTo>
                  <a:cubicBezTo>
                    <a:pt x="32714" y="105789"/>
                    <a:pt x="34700" y="109810"/>
                    <a:pt x="37359" y="113358"/>
                  </a:cubicBezTo>
                  <a:cubicBezTo>
                    <a:pt x="41364" y="116162"/>
                    <a:pt x="46110" y="117750"/>
                    <a:pt x="50990" y="1179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477202E-01F6-498E-B240-E03BFA936D86}"/>
                </a:ext>
              </a:extLst>
            </p:cNvPr>
            <p:cNvSpPr/>
            <p:nvPr/>
          </p:nvSpPr>
          <p:spPr>
            <a:xfrm>
              <a:off x="3210725" y="4018861"/>
              <a:ext cx="134627" cy="84469"/>
            </a:xfrm>
            <a:custGeom>
              <a:avLst/>
              <a:gdLst>
                <a:gd name="connsiteX0" fmla="*/ 44658 w 134626"/>
                <a:gd name="connsiteY0" fmla="*/ 90477 h 84469"/>
                <a:gd name="connsiteX1" fmla="*/ 49370 w 134626"/>
                <a:gd name="connsiteY1" fmla="*/ 90477 h 84469"/>
                <a:gd name="connsiteX2" fmla="*/ 64516 w 134626"/>
                <a:gd name="connsiteY2" fmla="*/ 84733 h 84469"/>
                <a:gd name="connsiteX3" fmla="*/ 65694 w 134626"/>
                <a:gd name="connsiteY3" fmla="*/ 78313 h 84469"/>
                <a:gd name="connsiteX4" fmla="*/ 63843 w 134626"/>
                <a:gd name="connsiteY4" fmla="*/ 75779 h 84469"/>
                <a:gd name="connsiteX5" fmla="*/ 61823 w 134626"/>
                <a:gd name="connsiteY5" fmla="*/ 72569 h 84469"/>
                <a:gd name="connsiteX6" fmla="*/ 61823 w 134626"/>
                <a:gd name="connsiteY6" fmla="*/ 69191 h 84469"/>
                <a:gd name="connsiteX7" fmla="*/ 69396 w 134626"/>
                <a:gd name="connsiteY7" fmla="*/ 66319 h 84469"/>
                <a:gd name="connsiteX8" fmla="*/ 73266 w 134626"/>
                <a:gd name="connsiteY8" fmla="*/ 66319 h 84469"/>
                <a:gd name="connsiteX9" fmla="*/ 75286 w 134626"/>
                <a:gd name="connsiteY9" fmla="*/ 64629 h 84469"/>
                <a:gd name="connsiteX10" fmla="*/ 79325 w 134626"/>
                <a:gd name="connsiteY10" fmla="*/ 62095 h 84469"/>
                <a:gd name="connsiteX11" fmla="*/ 82858 w 134626"/>
                <a:gd name="connsiteY11" fmla="*/ 64460 h 84469"/>
                <a:gd name="connsiteX12" fmla="*/ 85551 w 134626"/>
                <a:gd name="connsiteY12" fmla="*/ 66319 h 84469"/>
                <a:gd name="connsiteX13" fmla="*/ 92451 w 134626"/>
                <a:gd name="connsiteY13" fmla="*/ 59054 h 84469"/>
                <a:gd name="connsiteX14" fmla="*/ 96321 w 134626"/>
                <a:gd name="connsiteY14" fmla="*/ 53986 h 84469"/>
                <a:gd name="connsiteX15" fmla="*/ 103894 w 134626"/>
                <a:gd name="connsiteY15" fmla="*/ 45539 h 84469"/>
                <a:gd name="connsiteX16" fmla="*/ 108942 w 134626"/>
                <a:gd name="connsiteY16" fmla="*/ 39626 h 84469"/>
                <a:gd name="connsiteX17" fmla="*/ 118030 w 134626"/>
                <a:gd name="connsiteY17" fmla="*/ 39626 h 84469"/>
                <a:gd name="connsiteX18" fmla="*/ 121395 w 134626"/>
                <a:gd name="connsiteY18" fmla="*/ 41822 h 84469"/>
                <a:gd name="connsiteX19" fmla="*/ 130819 w 134626"/>
                <a:gd name="connsiteY19" fmla="*/ 39964 h 84469"/>
                <a:gd name="connsiteX20" fmla="*/ 136036 w 134626"/>
                <a:gd name="connsiteY20" fmla="*/ 38275 h 84469"/>
                <a:gd name="connsiteX21" fmla="*/ 145292 w 134626"/>
                <a:gd name="connsiteY21" fmla="*/ 33714 h 84469"/>
                <a:gd name="connsiteX22" fmla="*/ 145292 w 134626"/>
                <a:gd name="connsiteY22" fmla="*/ 33714 h 84469"/>
                <a:gd name="connsiteX23" fmla="*/ 145292 w 134626"/>
                <a:gd name="connsiteY23" fmla="*/ 33714 h 84469"/>
                <a:gd name="connsiteX24" fmla="*/ 145292 w 134626"/>
                <a:gd name="connsiteY24" fmla="*/ 31517 h 84469"/>
                <a:gd name="connsiteX25" fmla="*/ 145292 w 134626"/>
                <a:gd name="connsiteY25" fmla="*/ 29997 h 84469"/>
                <a:gd name="connsiteX26" fmla="*/ 140916 w 134626"/>
                <a:gd name="connsiteY26" fmla="*/ 26449 h 84469"/>
                <a:gd name="connsiteX27" fmla="*/ 127454 w 134626"/>
                <a:gd name="connsiteY27" fmla="*/ 15637 h 84469"/>
                <a:gd name="connsiteX28" fmla="*/ 110625 w 134626"/>
                <a:gd name="connsiteY28" fmla="*/ 4994 h 84469"/>
                <a:gd name="connsiteX29" fmla="*/ 99014 w 134626"/>
                <a:gd name="connsiteY29" fmla="*/ 3811 h 84469"/>
                <a:gd name="connsiteX30" fmla="*/ 94302 w 134626"/>
                <a:gd name="connsiteY30" fmla="*/ 3811 h 84469"/>
                <a:gd name="connsiteX31" fmla="*/ 92619 w 134626"/>
                <a:gd name="connsiteY31" fmla="*/ 3811 h 84469"/>
                <a:gd name="connsiteX32" fmla="*/ 86729 w 134626"/>
                <a:gd name="connsiteY32" fmla="*/ 3811 h 84469"/>
                <a:gd name="connsiteX33" fmla="*/ 83532 w 134626"/>
                <a:gd name="connsiteY33" fmla="*/ 1615 h 84469"/>
                <a:gd name="connsiteX34" fmla="*/ 81849 w 134626"/>
                <a:gd name="connsiteY34" fmla="*/ 264 h 84469"/>
                <a:gd name="connsiteX35" fmla="*/ 72593 w 134626"/>
                <a:gd name="connsiteY35" fmla="*/ 4487 h 84469"/>
                <a:gd name="connsiteX36" fmla="*/ 70069 w 134626"/>
                <a:gd name="connsiteY36" fmla="*/ 6346 h 84469"/>
                <a:gd name="connsiteX37" fmla="*/ 56270 w 134626"/>
                <a:gd name="connsiteY37" fmla="*/ 8711 h 84469"/>
                <a:gd name="connsiteX38" fmla="*/ 45668 w 134626"/>
                <a:gd name="connsiteY38" fmla="*/ 7866 h 84469"/>
                <a:gd name="connsiteX39" fmla="*/ 42975 w 134626"/>
                <a:gd name="connsiteY39" fmla="*/ 7866 h 84469"/>
                <a:gd name="connsiteX40" fmla="*/ 29344 w 134626"/>
                <a:gd name="connsiteY40" fmla="*/ 10907 h 84469"/>
                <a:gd name="connsiteX41" fmla="*/ 23286 w 134626"/>
                <a:gd name="connsiteY41" fmla="*/ 12258 h 84469"/>
                <a:gd name="connsiteX42" fmla="*/ 19416 w 134626"/>
                <a:gd name="connsiteY42" fmla="*/ 12258 h 84469"/>
                <a:gd name="connsiteX43" fmla="*/ 15377 w 134626"/>
                <a:gd name="connsiteY43" fmla="*/ 22732 h 84469"/>
                <a:gd name="connsiteX44" fmla="*/ 7804 w 134626"/>
                <a:gd name="connsiteY44" fmla="*/ 28814 h 84469"/>
                <a:gd name="connsiteX45" fmla="*/ 4270 w 134626"/>
                <a:gd name="connsiteY45" fmla="*/ 30842 h 84469"/>
                <a:gd name="connsiteX46" fmla="*/ 63 w 134626"/>
                <a:gd name="connsiteY46" fmla="*/ 42329 h 84469"/>
                <a:gd name="connsiteX47" fmla="*/ 63 w 134626"/>
                <a:gd name="connsiteY47" fmla="*/ 42329 h 84469"/>
                <a:gd name="connsiteX48" fmla="*/ 63 w 134626"/>
                <a:gd name="connsiteY48" fmla="*/ 45877 h 84469"/>
                <a:gd name="connsiteX49" fmla="*/ 63 w 134626"/>
                <a:gd name="connsiteY49" fmla="*/ 48749 h 84469"/>
                <a:gd name="connsiteX50" fmla="*/ 1746 w 134626"/>
                <a:gd name="connsiteY50" fmla="*/ 50269 h 84469"/>
                <a:gd name="connsiteX51" fmla="*/ 3429 w 134626"/>
                <a:gd name="connsiteY51" fmla="*/ 51452 h 84469"/>
                <a:gd name="connsiteX52" fmla="*/ 6121 w 134626"/>
                <a:gd name="connsiteY52" fmla="*/ 54493 h 84469"/>
                <a:gd name="connsiteX53" fmla="*/ 7972 w 134626"/>
                <a:gd name="connsiteY53" fmla="*/ 56689 h 84469"/>
                <a:gd name="connsiteX54" fmla="*/ 9319 w 134626"/>
                <a:gd name="connsiteY54" fmla="*/ 56689 h 84469"/>
                <a:gd name="connsiteX55" fmla="*/ 11843 w 134626"/>
                <a:gd name="connsiteY55" fmla="*/ 58379 h 84469"/>
                <a:gd name="connsiteX56" fmla="*/ 12853 w 134626"/>
                <a:gd name="connsiteY56" fmla="*/ 65643 h 84469"/>
                <a:gd name="connsiteX57" fmla="*/ 12853 w 134626"/>
                <a:gd name="connsiteY57" fmla="*/ 66488 h 84469"/>
                <a:gd name="connsiteX58" fmla="*/ 20594 w 134626"/>
                <a:gd name="connsiteY58" fmla="*/ 64629 h 84469"/>
                <a:gd name="connsiteX59" fmla="*/ 31532 w 134626"/>
                <a:gd name="connsiteY59" fmla="*/ 64629 h 84469"/>
                <a:gd name="connsiteX60" fmla="*/ 37085 w 134626"/>
                <a:gd name="connsiteY60" fmla="*/ 72063 h 84469"/>
                <a:gd name="connsiteX61" fmla="*/ 37085 w 134626"/>
                <a:gd name="connsiteY61" fmla="*/ 73414 h 84469"/>
                <a:gd name="connsiteX62" fmla="*/ 37085 w 134626"/>
                <a:gd name="connsiteY62" fmla="*/ 81016 h 84469"/>
                <a:gd name="connsiteX63" fmla="*/ 37085 w 134626"/>
                <a:gd name="connsiteY63" fmla="*/ 83888 h 84469"/>
                <a:gd name="connsiteX64" fmla="*/ 37085 w 134626"/>
                <a:gd name="connsiteY64" fmla="*/ 89632 h 84469"/>
                <a:gd name="connsiteX65" fmla="*/ 37085 w 134626"/>
                <a:gd name="connsiteY65" fmla="*/ 90984 h 84469"/>
                <a:gd name="connsiteX66" fmla="*/ 37085 w 134626"/>
                <a:gd name="connsiteY66" fmla="*/ 90984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4626" h="84469">
                  <a:moveTo>
                    <a:pt x="44658" y="90477"/>
                  </a:moveTo>
                  <a:cubicBezTo>
                    <a:pt x="46223" y="90325"/>
                    <a:pt x="47805" y="90325"/>
                    <a:pt x="49370" y="90477"/>
                  </a:cubicBezTo>
                  <a:cubicBezTo>
                    <a:pt x="55058" y="91288"/>
                    <a:pt x="60780" y="89125"/>
                    <a:pt x="64516" y="84733"/>
                  </a:cubicBezTo>
                  <a:cubicBezTo>
                    <a:pt x="66350" y="83128"/>
                    <a:pt x="66838" y="80476"/>
                    <a:pt x="65694" y="78313"/>
                  </a:cubicBezTo>
                  <a:cubicBezTo>
                    <a:pt x="65256" y="77350"/>
                    <a:pt x="64633" y="76489"/>
                    <a:pt x="63843" y="75779"/>
                  </a:cubicBezTo>
                  <a:cubicBezTo>
                    <a:pt x="62900" y="74901"/>
                    <a:pt x="62210" y="73803"/>
                    <a:pt x="61823" y="72569"/>
                  </a:cubicBezTo>
                  <a:cubicBezTo>
                    <a:pt x="61369" y="71488"/>
                    <a:pt x="61369" y="70272"/>
                    <a:pt x="61823" y="69191"/>
                  </a:cubicBezTo>
                  <a:cubicBezTo>
                    <a:pt x="63169" y="66994"/>
                    <a:pt x="66198" y="66656"/>
                    <a:pt x="69396" y="66319"/>
                  </a:cubicBezTo>
                  <a:cubicBezTo>
                    <a:pt x="70675" y="66471"/>
                    <a:pt x="71987" y="66471"/>
                    <a:pt x="73266" y="66319"/>
                  </a:cubicBezTo>
                  <a:lnTo>
                    <a:pt x="75286" y="64629"/>
                  </a:lnTo>
                  <a:cubicBezTo>
                    <a:pt x="76800" y="63278"/>
                    <a:pt x="77978" y="62095"/>
                    <a:pt x="79325" y="62095"/>
                  </a:cubicBezTo>
                  <a:cubicBezTo>
                    <a:pt x="80755" y="62399"/>
                    <a:pt x="82034" y="63244"/>
                    <a:pt x="82858" y="64460"/>
                  </a:cubicBezTo>
                  <a:cubicBezTo>
                    <a:pt x="83868" y="65643"/>
                    <a:pt x="84541" y="66319"/>
                    <a:pt x="85551" y="66319"/>
                  </a:cubicBezTo>
                  <a:cubicBezTo>
                    <a:pt x="86561" y="66319"/>
                    <a:pt x="90263" y="62433"/>
                    <a:pt x="92451" y="59054"/>
                  </a:cubicBezTo>
                  <a:cubicBezTo>
                    <a:pt x="93612" y="57280"/>
                    <a:pt x="94908" y="55574"/>
                    <a:pt x="96321" y="53986"/>
                  </a:cubicBezTo>
                  <a:lnTo>
                    <a:pt x="103894" y="45539"/>
                  </a:lnTo>
                  <a:lnTo>
                    <a:pt x="108942" y="39626"/>
                  </a:lnTo>
                  <a:cubicBezTo>
                    <a:pt x="112645" y="35572"/>
                    <a:pt x="115674" y="38106"/>
                    <a:pt x="118030" y="39626"/>
                  </a:cubicBezTo>
                  <a:cubicBezTo>
                    <a:pt x="119006" y="40573"/>
                    <a:pt x="120150" y="41316"/>
                    <a:pt x="121395" y="41822"/>
                  </a:cubicBezTo>
                  <a:cubicBezTo>
                    <a:pt x="124660" y="42211"/>
                    <a:pt x="127941" y="41552"/>
                    <a:pt x="130819" y="39964"/>
                  </a:cubicBezTo>
                  <a:lnTo>
                    <a:pt x="136036" y="38275"/>
                  </a:lnTo>
                  <a:cubicBezTo>
                    <a:pt x="139519" y="37768"/>
                    <a:pt x="142751" y="36163"/>
                    <a:pt x="145292" y="33714"/>
                  </a:cubicBezTo>
                  <a:lnTo>
                    <a:pt x="145292" y="33714"/>
                  </a:lnTo>
                  <a:lnTo>
                    <a:pt x="145292" y="33714"/>
                  </a:lnTo>
                  <a:cubicBezTo>
                    <a:pt x="145460" y="32987"/>
                    <a:pt x="145460" y="32244"/>
                    <a:pt x="145292" y="31517"/>
                  </a:cubicBezTo>
                  <a:cubicBezTo>
                    <a:pt x="145056" y="31044"/>
                    <a:pt x="145056" y="30470"/>
                    <a:pt x="145292" y="29997"/>
                  </a:cubicBezTo>
                  <a:cubicBezTo>
                    <a:pt x="144147" y="28476"/>
                    <a:pt x="142650" y="27260"/>
                    <a:pt x="140916" y="26449"/>
                  </a:cubicBezTo>
                  <a:cubicBezTo>
                    <a:pt x="136087" y="23290"/>
                    <a:pt x="131593" y="19658"/>
                    <a:pt x="127454" y="15637"/>
                  </a:cubicBezTo>
                  <a:cubicBezTo>
                    <a:pt x="122388" y="11295"/>
                    <a:pt x="116717" y="7697"/>
                    <a:pt x="110625" y="4994"/>
                  </a:cubicBezTo>
                  <a:cubicBezTo>
                    <a:pt x="106889" y="3744"/>
                    <a:pt x="102918" y="3338"/>
                    <a:pt x="99014" y="3811"/>
                  </a:cubicBezTo>
                  <a:cubicBezTo>
                    <a:pt x="97449" y="3980"/>
                    <a:pt x="95867" y="3980"/>
                    <a:pt x="94302" y="3811"/>
                  </a:cubicBezTo>
                  <a:lnTo>
                    <a:pt x="92619" y="3811"/>
                  </a:lnTo>
                  <a:cubicBezTo>
                    <a:pt x="90684" y="4234"/>
                    <a:pt x="88664" y="4234"/>
                    <a:pt x="86729" y="3811"/>
                  </a:cubicBezTo>
                  <a:cubicBezTo>
                    <a:pt x="85517" y="3322"/>
                    <a:pt x="84423" y="2578"/>
                    <a:pt x="83532" y="1615"/>
                  </a:cubicBezTo>
                  <a:lnTo>
                    <a:pt x="81849" y="264"/>
                  </a:lnTo>
                  <a:cubicBezTo>
                    <a:pt x="79493" y="-919"/>
                    <a:pt x="75622" y="2122"/>
                    <a:pt x="72593" y="4487"/>
                  </a:cubicBezTo>
                  <a:lnTo>
                    <a:pt x="70069" y="6346"/>
                  </a:lnTo>
                  <a:cubicBezTo>
                    <a:pt x="66417" y="9944"/>
                    <a:pt x="60914" y="10890"/>
                    <a:pt x="56270" y="8711"/>
                  </a:cubicBezTo>
                  <a:cubicBezTo>
                    <a:pt x="52803" y="7849"/>
                    <a:pt x="49219" y="7562"/>
                    <a:pt x="45668" y="7866"/>
                  </a:cubicBezTo>
                  <a:lnTo>
                    <a:pt x="42975" y="7866"/>
                  </a:lnTo>
                  <a:cubicBezTo>
                    <a:pt x="38230" y="7528"/>
                    <a:pt x="33501" y="8592"/>
                    <a:pt x="29344" y="10907"/>
                  </a:cubicBezTo>
                  <a:cubicBezTo>
                    <a:pt x="27443" y="11768"/>
                    <a:pt x="25373" y="12225"/>
                    <a:pt x="23286" y="12258"/>
                  </a:cubicBezTo>
                  <a:cubicBezTo>
                    <a:pt x="22007" y="12089"/>
                    <a:pt x="20694" y="12089"/>
                    <a:pt x="19416" y="12258"/>
                  </a:cubicBezTo>
                  <a:cubicBezTo>
                    <a:pt x="18776" y="15992"/>
                    <a:pt x="17413" y="19556"/>
                    <a:pt x="15377" y="22732"/>
                  </a:cubicBezTo>
                  <a:cubicBezTo>
                    <a:pt x="13509" y="25469"/>
                    <a:pt x="10867" y="27581"/>
                    <a:pt x="7804" y="28814"/>
                  </a:cubicBezTo>
                  <a:lnTo>
                    <a:pt x="4270" y="30842"/>
                  </a:lnTo>
                  <a:cubicBezTo>
                    <a:pt x="400" y="33376"/>
                    <a:pt x="231" y="37599"/>
                    <a:pt x="63" y="42329"/>
                  </a:cubicBezTo>
                  <a:cubicBezTo>
                    <a:pt x="63" y="42329"/>
                    <a:pt x="63" y="42329"/>
                    <a:pt x="63" y="42329"/>
                  </a:cubicBezTo>
                  <a:cubicBezTo>
                    <a:pt x="315" y="43495"/>
                    <a:pt x="315" y="44711"/>
                    <a:pt x="63" y="45877"/>
                  </a:cubicBezTo>
                  <a:cubicBezTo>
                    <a:pt x="-21" y="46840"/>
                    <a:pt x="-21" y="47786"/>
                    <a:pt x="63" y="48749"/>
                  </a:cubicBezTo>
                  <a:cubicBezTo>
                    <a:pt x="63" y="48749"/>
                    <a:pt x="904" y="49594"/>
                    <a:pt x="1746" y="50269"/>
                  </a:cubicBezTo>
                  <a:lnTo>
                    <a:pt x="3429" y="51452"/>
                  </a:lnTo>
                  <a:cubicBezTo>
                    <a:pt x="4422" y="52381"/>
                    <a:pt x="5313" y="53395"/>
                    <a:pt x="6121" y="54493"/>
                  </a:cubicBezTo>
                  <a:lnTo>
                    <a:pt x="7972" y="56689"/>
                  </a:lnTo>
                  <a:lnTo>
                    <a:pt x="9319" y="56689"/>
                  </a:lnTo>
                  <a:cubicBezTo>
                    <a:pt x="10312" y="56976"/>
                    <a:pt x="11203" y="57568"/>
                    <a:pt x="11843" y="58379"/>
                  </a:cubicBezTo>
                  <a:cubicBezTo>
                    <a:pt x="13021" y="60608"/>
                    <a:pt x="13391" y="63176"/>
                    <a:pt x="12853" y="65643"/>
                  </a:cubicBezTo>
                  <a:lnTo>
                    <a:pt x="12853" y="66488"/>
                  </a:lnTo>
                  <a:cubicBezTo>
                    <a:pt x="15562" y="67518"/>
                    <a:pt x="18642" y="66792"/>
                    <a:pt x="20594" y="64629"/>
                  </a:cubicBezTo>
                  <a:cubicBezTo>
                    <a:pt x="23909" y="62433"/>
                    <a:pt x="28217" y="62433"/>
                    <a:pt x="31532" y="64629"/>
                  </a:cubicBezTo>
                  <a:cubicBezTo>
                    <a:pt x="34931" y="65440"/>
                    <a:pt x="37254" y="68566"/>
                    <a:pt x="37085" y="72063"/>
                  </a:cubicBezTo>
                  <a:lnTo>
                    <a:pt x="37085" y="73414"/>
                  </a:lnTo>
                  <a:cubicBezTo>
                    <a:pt x="37085" y="75948"/>
                    <a:pt x="37085" y="78482"/>
                    <a:pt x="37085" y="81016"/>
                  </a:cubicBezTo>
                  <a:cubicBezTo>
                    <a:pt x="37169" y="81979"/>
                    <a:pt x="37169" y="82925"/>
                    <a:pt x="37085" y="83888"/>
                  </a:cubicBezTo>
                  <a:cubicBezTo>
                    <a:pt x="36547" y="85763"/>
                    <a:pt x="36547" y="87757"/>
                    <a:pt x="37085" y="89632"/>
                  </a:cubicBezTo>
                  <a:cubicBezTo>
                    <a:pt x="37270" y="90055"/>
                    <a:pt x="37270" y="90544"/>
                    <a:pt x="37085" y="90984"/>
                  </a:cubicBezTo>
                  <a:lnTo>
                    <a:pt x="37085" y="90984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298EA68-39A9-4302-8D87-027FD40ED978}"/>
                </a:ext>
              </a:extLst>
            </p:cNvPr>
            <p:cNvSpPr/>
            <p:nvPr/>
          </p:nvSpPr>
          <p:spPr>
            <a:xfrm>
              <a:off x="3159462" y="2453890"/>
              <a:ext cx="67313" cy="16894"/>
            </a:xfrm>
            <a:custGeom>
              <a:avLst/>
              <a:gdLst>
                <a:gd name="connsiteX0" fmla="*/ 54692 w 67313"/>
                <a:gd name="connsiteY0" fmla="*/ 10831 h 0"/>
                <a:gd name="connsiteX1" fmla="*/ 48466 w 67313"/>
                <a:gd name="connsiteY1" fmla="*/ 7114 h 0"/>
                <a:gd name="connsiteX2" fmla="*/ 37359 w 67313"/>
                <a:gd name="connsiteY2" fmla="*/ 1708 h 0"/>
                <a:gd name="connsiteX3" fmla="*/ 21540 w 67313"/>
                <a:gd name="connsiteY3" fmla="*/ 19 h 0"/>
                <a:gd name="connsiteX4" fmla="*/ 16828 w 67313"/>
                <a:gd name="connsiteY4" fmla="*/ 19 h 0"/>
                <a:gd name="connsiteX5" fmla="*/ 0 w 67313"/>
                <a:gd name="connsiteY5" fmla="*/ 19 h 0"/>
                <a:gd name="connsiteX6" fmla="*/ 5049 w 67313"/>
                <a:gd name="connsiteY6" fmla="*/ 1033 h 0"/>
                <a:gd name="connsiteX7" fmla="*/ 7405 w 67313"/>
                <a:gd name="connsiteY7" fmla="*/ 1033 h 0"/>
                <a:gd name="connsiteX8" fmla="*/ 19858 w 67313"/>
                <a:gd name="connsiteY8" fmla="*/ 3905 h 0"/>
                <a:gd name="connsiteX9" fmla="*/ 23055 w 67313"/>
                <a:gd name="connsiteY9" fmla="*/ 5087 h 0"/>
                <a:gd name="connsiteX10" fmla="*/ 26421 w 67313"/>
                <a:gd name="connsiteY10" fmla="*/ 6439 h 0"/>
                <a:gd name="connsiteX11" fmla="*/ 30628 w 67313"/>
                <a:gd name="connsiteY11" fmla="*/ 6439 h 0"/>
                <a:gd name="connsiteX12" fmla="*/ 35508 w 67313"/>
                <a:gd name="connsiteY12" fmla="*/ 6439 h 0"/>
                <a:gd name="connsiteX13" fmla="*/ 46110 w 67313"/>
                <a:gd name="connsiteY13" fmla="*/ 12858 h 0"/>
                <a:gd name="connsiteX14" fmla="*/ 53851 w 67313"/>
                <a:gd name="connsiteY14" fmla="*/ 14548 h 0"/>
                <a:gd name="connsiteX15" fmla="*/ 73876 w 67313"/>
                <a:gd name="connsiteY15" fmla="*/ 14548 h 0"/>
                <a:gd name="connsiteX16" fmla="*/ 54692 w 67313"/>
                <a:gd name="connsiteY16" fmla="*/ 108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313">
                  <a:moveTo>
                    <a:pt x="54692" y="10831"/>
                  </a:moveTo>
                  <a:lnTo>
                    <a:pt x="48466" y="7114"/>
                  </a:lnTo>
                  <a:cubicBezTo>
                    <a:pt x="45033" y="4808"/>
                    <a:pt x="41297" y="2989"/>
                    <a:pt x="37359" y="1708"/>
                  </a:cubicBezTo>
                  <a:cubicBezTo>
                    <a:pt x="32176" y="453"/>
                    <a:pt x="26858" y="-114"/>
                    <a:pt x="21540" y="19"/>
                  </a:cubicBezTo>
                  <a:lnTo>
                    <a:pt x="16828" y="19"/>
                  </a:lnTo>
                  <a:cubicBezTo>
                    <a:pt x="11275" y="19"/>
                    <a:pt x="5890" y="19"/>
                    <a:pt x="0" y="19"/>
                  </a:cubicBezTo>
                  <a:lnTo>
                    <a:pt x="5049" y="1033"/>
                  </a:lnTo>
                  <a:lnTo>
                    <a:pt x="7405" y="1033"/>
                  </a:lnTo>
                  <a:cubicBezTo>
                    <a:pt x="11612" y="1686"/>
                    <a:pt x="15785" y="2646"/>
                    <a:pt x="19858" y="3905"/>
                  </a:cubicBezTo>
                  <a:lnTo>
                    <a:pt x="23055" y="5087"/>
                  </a:lnTo>
                  <a:lnTo>
                    <a:pt x="26421" y="6439"/>
                  </a:lnTo>
                  <a:cubicBezTo>
                    <a:pt x="27817" y="6616"/>
                    <a:pt x="29231" y="6616"/>
                    <a:pt x="30628" y="6439"/>
                  </a:cubicBezTo>
                  <a:cubicBezTo>
                    <a:pt x="32243" y="6277"/>
                    <a:pt x="33892" y="6277"/>
                    <a:pt x="35508" y="6439"/>
                  </a:cubicBezTo>
                  <a:cubicBezTo>
                    <a:pt x="39446" y="7822"/>
                    <a:pt x="43047" y="10008"/>
                    <a:pt x="46110" y="12858"/>
                  </a:cubicBezTo>
                  <a:cubicBezTo>
                    <a:pt x="48398" y="14357"/>
                    <a:pt x="51158" y="14958"/>
                    <a:pt x="53851" y="14548"/>
                  </a:cubicBezTo>
                  <a:lnTo>
                    <a:pt x="73876" y="14548"/>
                  </a:lnTo>
                  <a:cubicBezTo>
                    <a:pt x="67297" y="14575"/>
                    <a:pt x="60784" y="13313"/>
                    <a:pt x="54692" y="1083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E8817B9-FA63-4CA6-8FEC-C0E0D2C68B2D}"/>
                </a:ext>
              </a:extLst>
            </p:cNvPr>
            <p:cNvSpPr/>
            <p:nvPr/>
          </p:nvSpPr>
          <p:spPr>
            <a:xfrm>
              <a:off x="3579123" y="6112948"/>
              <a:ext cx="16828" cy="16894"/>
            </a:xfrm>
            <a:custGeom>
              <a:avLst/>
              <a:gdLst>
                <a:gd name="connsiteX0" fmla="*/ 11145 w 0"/>
                <a:gd name="connsiteY0" fmla="*/ 1014 h 16893"/>
                <a:gd name="connsiteX1" fmla="*/ 11145 w 0"/>
                <a:gd name="connsiteY1" fmla="*/ 0 h 16893"/>
                <a:gd name="connsiteX2" fmla="*/ 9293 w 0"/>
                <a:gd name="connsiteY2" fmla="*/ 2534 h 16893"/>
                <a:gd name="connsiteX3" fmla="*/ 6096 w 0"/>
                <a:gd name="connsiteY3" fmla="*/ 2534 h 16893"/>
                <a:gd name="connsiteX4" fmla="*/ 6096 w 0"/>
                <a:gd name="connsiteY4" fmla="*/ 2534 h 16893"/>
                <a:gd name="connsiteX5" fmla="*/ 6096 w 0"/>
                <a:gd name="connsiteY5" fmla="*/ 2534 h 16893"/>
                <a:gd name="connsiteX6" fmla="*/ 2747 w 0"/>
                <a:gd name="connsiteY6" fmla="*/ 4815 h 16893"/>
                <a:gd name="connsiteX7" fmla="*/ 2394 w 0"/>
                <a:gd name="connsiteY7" fmla="*/ 4730 h 16893"/>
                <a:gd name="connsiteX8" fmla="*/ 38 w 0"/>
                <a:gd name="connsiteY8" fmla="*/ 2872 h 16893"/>
                <a:gd name="connsiteX9" fmla="*/ 38 w 0"/>
                <a:gd name="connsiteY9" fmla="*/ 2872 h 16893"/>
                <a:gd name="connsiteX10" fmla="*/ 38 w 0"/>
                <a:gd name="connsiteY10" fmla="*/ 7433 h 16893"/>
                <a:gd name="connsiteX11" fmla="*/ 38 w 0"/>
                <a:gd name="connsiteY11" fmla="*/ 10305 h 16893"/>
                <a:gd name="connsiteX12" fmla="*/ 38 w 0"/>
                <a:gd name="connsiteY12" fmla="*/ 12670 h 16893"/>
                <a:gd name="connsiteX13" fmla="*/ 2394 w 0"/>
                <a:gd name="connsiteY13" fmla="*/ 14360 h 16893"/>
                <a:gd name="connsiteX14" fmla="*/ 5928 w 0"/>
                <a:gd name="connsiteY14" fmla="*/ 15880 h 16893"/>
                <a:gd name="connsiteX15" fmla="*/ 7106 w 0"/>
                <a:gd name="connsiteY15" fmla="*/ 17232 h 16893"/>
                <a:gd name="connsiteX16" fmla="*/ 7947 w 0"/>
                <a:gd name="connsiteY16" fmla="*/ 18076 h 16893"/>
                <a:gd name="connsiteX17" fmla="*/ 9462 w 0"/>
                <a:gd name="connsiteY17" fmla="*/ 18076 h 16893"/>
                <a:gd name="connsiteX18" fmla="*/ 11818 w 0"/>
                <a:gd name="connsiteY18" fmla="*/ 18076 h 16893"/>
                <a:gd name="connsiteX19" fmla="*/ 11818 w 0"/>
                <a:gd name="connsiteY19" fmla="*/ 18076 h 16893"/>
                <a:gd name="connsiteX20" fmla="*/ 11818 w 0"/>
                <a:gd name="connsiteY20" fmla="*/ 18076 h 16893"/>
                <a:gd name="connsiteX21" fmla="*/ 11818 w 0"/>
                <a:gd name="connsiteY21" fmla="*/ 18076 h 16893"/>
                <a:gd name="connsiteX22" fmla="*/ 11818 w 0"/>
                <a:gd name="connsiteY22" fmla="*/ 12839 h 16893"/>
                <a:gd name="connsiteX23" fmla="*/ 11818 w 0"/>
                <a:gd name="connsiteY23" fmla="*/ 9123 h 16893"/>
                <a:gd name="connsiteX24" fmla="*/ 13164 w 0"/>
                <a:gd name="connsiteY24" fmla="*/ 5575 h 16893"/>
                <a:gd name="connsiteX25" fmla="*/ 13164 w 0"/>
                <a:gd name="connsiteY25" fmla="*/ 5575 h 16893"/>
                <a:gd name="connsiteX26" fmla="*/ 13164 w 0"/>
                <a:gd name="connsiteY26" fmla="*/ 236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h="16893">
                  <a:moveTo>
                    <a:pt x="11145" y="1014"/>
                  </a:moveTo>
                  <a:cubicBezTo>
                    <a:pt x="10993" y="693"/>
                    <a:pt x="10993" y="321"/>
                    <a:pt x="11145" y="0"/>
                  </a:cubicBezTo>
                  <a:cubicBezTo>
                    <a:pt x="10875" y="1047"/>
                    <a:pt x="10219" y="1960"/>
                    <a:pt x="9293" y="2534"/>
                  </a:cubicBezTo>
                  <a:cubicBezTo>
                    <a:pt x="8300" y="3075"/>
                    <a:pt x="7089" y="3075"/>
                    <a:pt x="6096" y="2534"/>
                  </a:cubicBezTo>
                  <a:lnTo>
                    <a:pt x="6096" y="2534"/>
                  </a:lnTo>
                  <a:lnTo>
                    <a:pt x="6096" y="2534"/>
                  </a:lnTo>
                  <a:cubicBezTo>
                    <a:pt x="5810" y="4088"/>
                    <a:pt x="4312" y="5119"/>
                    <a:pt x="2747" y="4815"/>
                  </a:cubicBezTo>
                  <a:cubicBezTo>
                    <a:pt x="2629" y="4798"/>
                    <a:pt x="2512" y="4764"/>
                    <a:pt x="2394" y="4730"/>
                  </a:cubicBezTo>
                  <a:cubicBezTo>
                    <a:pt x="1468" y="4308"/>
                    <a:pt x="660" y="3666"/>
                    <a:pt x="38" y="2872"/>
                  </a:cubicBezTo>
                  <a:lnTo>
                    <a:pt x="38" y="2872"/>
                  </a:lnTo>
                  <a:cubicBezTo>
                    <a:pt x="122" y="4392"/>
                    <a:pt x="122" y="5913"/>
                    <a:pt x="38" y="7433"/>
                  </a:cubicBezTo>
                  <a:cubicBezTo>
                    <a:pt x="38" y="7433"/>
                    <a:pt x="38" y="9291"/>
                    <a:pt x="38" y="10305"/>
                  </a:cubicBezTo>
                  <a:cubicBezTo>
                    <a:pt x="-13" y="11099"/>
                    <a:pt x="-13" y="11876"/>
                    <a:pt x="38" y="12670"/>
                  </a:cubicBezTo>
                  <a:cubicBezTo>
                    <a:pt x="38" y="13515"/>
                    <a:pt x="38" y="13853"/>
                    <a:pt x="2394" y="14360"/>
                  </a:cubicBezTo>
                  <a:cubicBezTo>
                    <a:pt x="3706" y="14461"/>
                    <a:pt x="4952" y="15002"/>
                    <a:pt x="5928" y="15880"/>
                  </a:cubicBezTo>
                  <a:lnTo>
                    <a:pt x="7106" y="17232"/>
                  </a:lnTo>
                  <a:lnTo>
                    <a:pt x="7947" y="18076"/>
                  </a:lnTo>
                  <a:lnTo>
                    <a:pt x="9462" y="18076"/>
                  </a:lnTo>
                  <a:cubicBezTo>
                    <a:pt x="10236" y="17924"/>
                    <a:pt x="11044" y="17924"/>
                    <a:pt x="11818" y="18076"/>
                  </a:cubicBezTo>
                  <a:lnTo>
                    <a:pt x="11818" y="18076"/>
                  </a:lnTo>
                  <a:lnTo>
                    <a:pt x="11818" y="18076"/>
                  </a:lnTo>
                  <a:lnTo>
                    <a:pt x="11818" y="18076"/>
                  </a:lnTo>
                  <a:cubicBezTo>
                    <a:pt x="12238" y="16353"/>
                    <a:pt x="12238" y="14562"/>
                    <a:pt x="11818" y="12839"/>
                  </a:cubicBezTo>
                  <a:cubicBezTo>
                    <a:pt x="11750" y="11606"/>
                    <a:pt x="11750" y="10356"/>
                    <a:pt x="11818" y="9123"/>
                  </a:cubicBezTo>
                  <a:cubicBezTo>
                    <a:pt x="11818" y="7433"/>
                    <a:pt x="11818" y="6419"/>
                    <a:pt x="13164" y="5575"/>
                  </a:cubicBezTo>
                  <a:lnTo>
                    <a:pt x="13164" y="5575"/>
                  </a:lnTo>
                  <a:cubicBezTo>
                    <a:pt x="13164" y="5575"/>
                    <a:pt x="13164" y="4392"/>
                    <a:pt x="13164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7D5734-D861-481B-9E12-83FCBE88CD66}"/>
                </a:ext>
              </a:extLst>
            </p:cNvPr>
            <p:cNvSpPr/>
            <p:nvPr/>
          </p:nvSpPr>
          <p:spPr>
            <a:xfrm>
              <a:off x="1870120" y="2272516"/>
              <a:ext cx="2204512" cy="929162"/>
            </a:xfrm>
            <a:custGeom>
              <a:avLst/>
              <a:gdLst>
                <a:gd name="connsiteX0" fmla="*/ 469801 w 2204512"/>
                <a:gd name="connsiteY0" fmla="*/ 706960 h 929161"/>
                <a:gd name="connsiteX1" fmla="*/ 478552 w 2204512"/>
                <a:gd name="connsiteY1" fmla="*/ 708312 h 929161"/>
                <a:gd name="connsiteX2" fmla="*/ 485788 w 2204512"/>
                <a:gd name="connsiteY2" fmla="*/ 709495 h 929161"/>
                <a:gd name="connsiteX3" fmla="*/ 499587 w 2204512"/>
                <a:gd name="connsiteY3" fmla="*/ 709495 h 929161"/>
                <a:gd name="connsiteX4" fmla="*/ 516416 w 2204512"/>
                <a:gd name="connsiteY4" fmla="*/ 709495 h 929161"/>
                <a:gd name="connsiteX5" fmla="*/ 528027 w 2204512"/>
                <a:gd name="connsiteY5" fmla="*/ 709495 h 929161"/>
                <a:gd name="connsiteX6" fmla="*/ 560001 w 2204512"/>
                <a:gd name="connsiteY6" fmla="*/ 709495 h 929161"/>
                <a:gd name="connsiteX7" fmla="*/ 586590 w 2204512"/>
                <a:gd name="connsiteY7" fmla="*/ 709495 h 929161"/>
                <a:gd name="connsiteX8" fmla="*/ 620247 w 2204512"/>
                <a:gd name="connsiteY8" fmla="*/ 709495 h 929161"/>
                <a:gd name="connsiteX9" fmla="*/ 641450 w 2204512"/>
                <a:gd name="connsiteY9" fmla="*/ 709495 h 929161"/>
                <a:gd name="connsiteX10" fmla="*/ 675107 w 2204512"/>
                <a:gd name="connsiteY10" fmla="*/ 709495 h 929161"/>
                <a:gd name="connsiteX11" fmla="*/ 721048 w 2204512"/>
                <a:gd name="connsiteY11" fmla="*/ 709495 h 929161"/>
                <a:gd name="connsiteX12" fmla="*/ 727275 w 2204512"/>
                <a:gd name="connsiteY12" fmla="*/ 709495 h 929161"/>
                <a:gd name="connsiteX13" fmla="*/ 744103 w 2204512"/>
                <a:gd name="connsiteY13" fmla="*/ 709495 h 929161"/>
                <a:gd name="connsiteX14" fmla="*/ 745954 w 2204512"/>
                <a:gd name="connsiteY14" fmla="*/ 709495 h 929161"/>
                <a:gd name="connsiteX15" fmla="*/ 753022 w 2204512"/>
                <a:gd name="connsiteY15" fmla="*/ 709495 h 929161"/>
                <a:gd name="connsiteX16" fmla="*/ 761436 w 2204512"/>
                <a:gd name="connsiteY16" fmla="*/ 709495 h 929161"/>
                <a:gd name="connsiteX17" fmla="*/ 775572 w 2204512"/>
                <a:gd name="connsiteY17" fmla="*/ 709495 h 929161"/>
                <a:gd name="connsiteX18" fmla="*/ 780452 w 2204512"/>
                <a:gd name="connsiteY18" fmla="*/ 709495 h 929161"/>
                <a:gd name="connsiteX19" fmla="*/ 780452 w 2204512"/>
                <a:gd name="connsiteY19" fmla="*/ 709495 h 929161"/>
                <a:gd name="connsiteX20" fmla="*/ 812426 w 2204512"/>
                <a:gd name="connsiteY20" fmla="*/ 710677 h 929161"/>
                <a:gd name="connsiteX21" fmla="*/ 859377 w 2204512"/>
                <a:gd name="connsiteY21" fmla="*/ 710677 h 929161"/>
                <a:gd name="connsiteX22" fmla="*/ 878562 w 2204512"/>
                <a:gd name="connsiteY22" fmla="*/ 710677 h 929161"/>
                <a:gd name="connsiteX23" fmla="*/ 896400 w 2204512"/>
                <a:gd name="connsiteY23" fmla="*/ 710677 h 929161"/>
                <a:gd name="connsiteX24" fmla="*/ 903131 w 2204512"/>
                <a:gd name="connsiteY24" fmla="*/ 710677 h 929161"/>
                <a:gd name="connsiteX25" fmla="*/ 913228 w 2204512"/>
                <a:gd name="connsiteY25" fmla="*/ 710677 h 929161"/>
                <a:gd name="connsiteX26" fmla="*/ 923493 w 2204512"/>
                <a:gd name="connsiteY26" fmla="*/ 710677 h 929161"/>
                <a:gd name="connsiteX27" fmla="*/ 929215 w 2204512"/>
                <a:gd name="connsiteY27" fmla="*/ 710677 h 929161"/>
                <a:gd name="connsiteX28" fmla="*/ 946043 w 2204512"/>
                <a:gd name="connsiteY28" fmla="*/ 710677 h 929161"/>
                <a:gd name="connsiteX29" fmla="*/ 964386 w 2204512"/>
                <a:gd name="connsiteY29" fmla="*/ 710677 h 929161"/>
                <a:gd name="connsiteX30" fmla="*/ 981214 w 2204512"/>
                <a:gd name="connsiteY30" fmla="*/ 710677 h 929161"/>
                <a:gd name="connsiteX31" fmla="*/ 1024127 w 2204512"/>
                <a:gd name="connsiteY31" fmla="*/ 711691 h 929161"/>
                <a:gd name="connsiteX32" fmla="*/ 1046004 w 2204512"/>
                <a:gd name="connsiteY32" fmla="*/ 711691 h 929161"/>
                <a:gd name="connsiteX33" fmla="*/ 1065356 w 2204512"/>
                <a:gd name="connsiteY33" fmla="*/ 711691 h 929161"/>
                <a:gd name="connsiteX34" fmla="*/ 1081006 w 2204512"/>
                <a:gd name="connsiteY34" fmla="*/ 711691 h 929161"/>
                <a:gd name="connsiteX35" fmla="*/ 1099349 w 2204512"/>
                <a:gd name="connsiteY35" fmla="*/ 711691 h 929161"/>
                <a:gd name="connsiteX36" fmla="*/ 1114327 w 2204512"/>
                <a:gd name="connsiteY36" fmla="*/ 711691 h 929161"/>
                <a:gd name="connsiteX37" fmla="*/ 1147983 w 2204512"/>
                <a:gd name="connsiteY37" fmla="*/ 711691 h 929161"/>
                <a:gd name="connsiteX38" fmla="*/ 1166663 w 2204512"/>
                <a:gd name="connsiteY38" fmla="*/ 711691 h 929161"/>
                <a:gd name="connsiteX39" fmla="*/ 1173058 w 2204512"/>
                <a:gd name="connsiteY39" fmla="*/ 711691 h 929161"/>
                <a:gd name="connsiteX40" fmla="*/ 1179957 w 2204512"/>
                <a:gd name="connsiteY40" fmla="*/ 711691 h 929161"/>
                <a:gd name="connsiteX41" fmla="*/ 1179957 w 2204512"/>
                <a:gd name="connsiteY41" fmla="*/ 711691 h 929161"/>
                <a:gd name="connsiteX42" fmla="*/ 1183996 w 2204512"/>
                <a:gd name="connsiteY42" fmla="*/ 710508 h 929161"/>
                <a:gd name="connsiteX43" fmla="*/ 1183996 w 2204512"/>
                <a:gd name="connsiteY43" fmla="*/ 707298 h 929161"/>
                <a:gd name="connsiteX44" fmla="*/ 1183996 w 2204512"/>
                <a:gd name="connsiteY44" fmla="*/ 703920 h 929161"/>
                <a:gd name="connsiteX45" fmla="*/ 1183996 w 2204512"/>
                <a:gd name="connsiteY45" fmla="*/ 698176 h 929161"/>
                <a:gd name="connsiteX46" fmla="*/ 1183996 w 2204512"/>
                <a:gd name="connsiteY46" fmla="*/ 696655 h 929161"/>
                <a:gd name="connsiteX47" fmla="*/ 1185510 w 2204512"/>
                <a:gd name="connsiteY47" fmla="*/ 696655 h 929161"/>
                <a:gd name="connsiteX48" fmla="*/ 1188708 w 2204512"/>
                <a:gd name="connsiteY48" fmla="*/ 698345 h 929161"/>
                <a:gd name="connsiteX49" fmla="*/ 1193756 w 2204512"/>
                <a:gd name="connsiteY49" fmla="*/ 702399 h 929161"/>
                <a:gd name="connsiteX50" fmla="*/ 1196785 w 2204512"/>
                <a:gd name="connsiteY50" fmla="*/ 710001 h 929161"/>
                <a:gd name="connsiteX51" fmla="*/ 1203685 w 2204512"/>
                <a:gd name="connsiteY51" fmla="*/ 721320 h 929161"/>
                <a:gd name="connsiteX52" fmla="*/ 1207219 w 2204512"/>
                <a:gd name="connsiteY52" fmla="*/ 721320 h 929161"/>
                <a:gd name="connsiteX53" fmla="*/ 1208565 w 2204512"/>
                <a:gd name="connsiteY53" fmla="*/ 721320 h 929161"/>
                <a:gd name="connsiteX54" fmla="*/ 1218831 w 2204512"/>
                <a:gd name="connsiteY54" fmla="*/ 724361 h 929161"/>
                <a:gd name="connsiteX55" fmla="*/ 1227918 w 2204512"/>
                <a:gd name="connsiteY55" fmla="*/ 726050 h 929161"/>
                <a:gd name="connsiteX56" fmla="*/ 1230442 w 2204512"/>
                <a:gd name="connsiteY56" fmla="*/ 724868 h 929161"/>
                <a:gd name="connsiteX57" fmla="*/ 1236837 w 2204512"/>
                <a:gd name="connsiteY57" fmla="*/ 722841 h 929161"/>
                <a:gd name="connsiteX58" fmla="*/ 1259892 w 2204512"/>
                <a:gd name="connsiteY58" fmla="*/ 728922 h 929161"/>
                <a:gd name="connsiteX59" fmla="*/ 1264604 w 2204512"/>
                <a:gd name="connsiteY59" fmla="*/ 730781 h 929161"/>
                <a:gd name="connsiteX60" fmla="*/ 1275710 w 2204512"/>
                <a:gd name="connsiteY60" fmla="*/ 735849 h 929161"/>
                <a:gd name="connsiteX61" fmla="*/ 1277898 w 2204512"/>
                <a:gd name="connsiteY61" fmla="*/ 737707 h 929161"/>
                <a:gd name="connsiteX62" fmla="*/ 1281600 w 2204512"/>
                <a:gd name="connsiteY62" fmla="*/ 740241 h 929161"/>
                <a:gd name="connsiteX63" fmla="*/ 1283620 w 2204512"/>
                <a:gd name="connsiteY63" fmla="*/ 739059 h 929161"/>
                <a:gd name="connsiteX64" fmla="*/ 1284798 w 2204512"/>
                <a:gd name="connsiteY64" fmla="*/ 739059 h 929161"/>
                <a:gd name="connsiteX65" fmla="*/ 1287154 w 2204512"/>
                <a:gd name="connsiteY65" fmla="*/ 737538 h 929161"/>
                <a:gd name="connsiteX66" fmla="*/ 1294390 w 2204512"/>
                <a:gd name="connsiteY66" fmla="*/ 735511 h 929161"/>
                <a:gd name="connsiteX67" fmla="*/ 1304150 w 2204512"/>
                <a:gd name="connsiteY67" fmla="*/ 742775 h 929161"/>
                <a:gd name="connsiteX68" fmla="*/ 1306001 w 2204512"/>
                <a:gd name="connsiteY68" fmla="*/ 740748 h 929161"/>
                <a:gd name="connsiteX69" fmla="*/ 1307852 w 2204512"/>
                <a:gd name="connsiteY69" fmla="*/ 738552 h 929161"/>
                <a:gd name="connsiteX70" fmla="*/ 1307852 w 2204512"/>
                <a:gd name="connsiteY70" fmla="*/ 738552 h 929161"/>
                <a:gd name="connsiteX71" fmla="*/ 1314079 w 2204512"/>
                <a:gd name="connsiteY71" fmla="*/ 736187 h 929161"/>
                <a:gd name="connsiteX72" fmla="*/ 1319801 w 2204512"/>
                <a:gd name="connsiteY72" fmla="*/ 740241 h 929161"/>
                <a:gd name="connsiteX73" fmla="*/ 1323671 w 2204512"/>
                <a:gd name="connsiteY73" fmla="*/ 742268 h 929161"/>
                <a:gd name="connsiteX74" fmla="*/ 1323671 w 2204512"/>
                <a:gd name="connsiteY74" fmla="*/ 742268 h 929161"/>
                <a:gd name="connsiteX75" fmla="*/ 1327373 w 2204512"/>
                <a:gd name="connsiteY75" fmla="*/ 742268 h 929161"/>
                <a:gd name="connsiteX76" fmla="*/ 1331749 w 2204512"/>
                <a:gd name="connsiteY76" fmla="*/ 742268 h 929161"/>
                <a:gd name="connsiteX77" fmla="*/ 1334105 w 2204512"/>
                <a:gd name="connsiteY77" fmla="*/ 742268 h 929161"/>
                <a:gd name="connsiteX78" fmla="*/ 1339826 w 2204512"/>
                <a:gd name="connsiteY78" fmla="*/ 742268 h 929161"/>
                <a:gd name="connsiteX79" fmla="*/ 1339826 w 2204512"/>
                <a:gd name="connsiteY79" fmla="*/ 742268 h 929161"/>
                <a:gd name="connsiteX80" fmla="*/ 1340836 w 2204512"/>
                <a:gd name="connsiteY80" fmla="*/ 742268 h 929161"/>
                <a:gd name="connsiteX81" fmla="*/ 1342670 w 2204512"/>
                <a:gd name="connsiteY81" fmla="*/ 743378 h 929161"/>
                <a:gd name="connsiteX82" fmla="*/ 1342687 w 2204512"/>
                <a:gd name="connsiteY82" fmla="*/ 743451 h 929161"/>
                <a:gd name="connsiteX83" fmla="*/ 1342687 w 2204512"/>
                <a:gd name="connsiteY83" fmla="*/ 743451 h 929161"/>
                <a:gd name="connsiteX84" fmla="*/ 1346053 w 2204512"/>
                <a:gd name="connsiteY84" fmla="*/ 740579 h 929161"/>
                <a:gd name="connsiteX85" fmla="*/ 1349923 w 2204512"/>
                <a:gd name="connsiteY85" fmla="*/ 736356 h 929161"/>
                <a:gd name="connsiteX86" fmla="*/ 1352952 w 2204512"/>
                <a:gd name="connsiteY86" fmla="*/ 733991 h 929161"/>
                <a:gd name="connsiteX87" fmla="*/ 1356318 w 2204512"/>
                <a:gd name="connsiteY87" fmla="*/ 731625 h 929161"/>
                <a:gd name="connsiteX88" fmla="*/ 1362040 w 2204512"/>
                <a:gd name="connsiteY88" fmla="*/ 725881 h 929161"/>
                <a:gd name="connsiteX89" fmla="*/ 1368771 w 2204512"/>
                <a:gd name="connsiteY89" fmla="*/ 719293 h 929161"/>
                <a:gd name="connsiteX90" fmla="*/ 1372305 w 2204512"/>
                <a:gd name="connsiteY90" fmla="*/ 716590 h 929161"/>
                <a:gd name="connsiteX91" fmla="*/ 1383748 w 2204512"/>
                <a:gd name="connsiteY91" fmla="*/ 706285 h 929161"/>
                <a:gd name="connsiteX92" fmla="*/ 1408318 w 2204512"/>
                <a:gd name="connsiteY92" fmla="*/ 700710 h 929161"/>
                <a:gd name="connsiteX93" fmla="*/ 1411851 w 2204512"/>
                <a:gd name="connsiteY93" fmla="*/ 700710 h 929161"/>
                <a:gd name="connsiteX94" fmla="*/ 1417237 w 2204512"/>
                <a:gd name="connsiteY94" fmla="*/ 702568 h 929161"/>
                <a:gd name="connsiteX95" fmla="*/ 1429353 w 2204512"/>
                <a:gd name="connsiteY95" fmla="*/ 708312 h 929161"/>
                <a:gd name="connsiteX96" fmla="*/ 1446181 w 2204512"/>
                <a:gd name="connsiteY96" fmla="*/ 731287 h 929161"/>
                <a:gd name="connsiteX97" fmla="*/ 1449210 w 2204512"/>
                <a:gd name="connsiteY97" fmla="*/ 744127 h 929161"/>
                <a:gd name="connsiteX98" fmla="*/ 1452576 w 2204512"/>
                <a:gd name="connsiteY98" fmla="*/ 751053 h 929161"/>
                <a:gd name="connsiteX99" fmla="*/ 1456110 w 2204512"/>
                <a:gd name="connsiteY99" fmla="*/ 757980 h 929161"/>
                <a:gd name="connsiteX100" fmla="*/ 1457625 w 2204512"/>
                <a:gd name="connsiteY100" fmla="*/ 761359 h 929161"/>
                <a:gd name="connsiteX101" fmla="*/ 1464693 w 2204512"/>
                <a:gd name="connsiteY101" fmla="*/ 772677 h 929161"/>
                <a:gd name="connsiteX102" fmla="*/ 1470246 w 2204512"/>
                <a:gd name="connsiteY102" fmla="*/ 774536 h 929161"/>
                <a:gd name="connsiteX103" fmla="*/ 1476641 w 2204512"/>
                <a:gd name="connsiteY103" fmla="*/ 776394 h 929161"/>
                <a:gd name="connsiteX104" fmla="*/ 1480006 w 2204512"/>
                <a:gd name="connsiteY104" fmla="*/ 778759 h 929161"/>
                <a:gd name="connsiteX105" fmla="*/ 1489094 w 2204512"/>
                <a:gd name="connsiteY105" fmla="*/ 783827 h 929161"/>
                <a:gd name="connsiteX106" fmla="*/ 1496498 w 2204512"/>
                <a:gd name="connsiteY106" fmla="*/ 786361 h 929161"/>
                <a:gd name="connsiteX107" fmla="*/ 1521909 w 2204512"/>
                <a:gd name="connsiteY107" fmla="*/ 791767 h 929161"/>
                <a:gd name="connsiteX108" fmla="*/ 1525275 w 2204512"/>
                <a:gd name="connsiteY108" fmla="*/ 791767 h 929161"/>
                <a:gd name="connsiteX109" fmla="*/ 1532006 w 2204512"/>
                <a:gd name="connsiteY109" fmla="*/ 791767 h 929161"/>
                <a:gd name="connsiteX110" fmla="*/ 1535708 w 2204512"/>
                <a:gd name="connsiteY110" fmla="*/ 794639 h 929161"/>
                <a:gd name="connsiteX111" fmla="*/ 1539074 w 2204512"/>
                <a:gd name="connsiteY111" fmla="*/ 797342 h 929161"/>
                <a:gd name="connsiteX112" fmla="*/ 1539074 w 2204512"/>
                <a:gd name="connsiteY112" fmla="*/ 798356 h 929161"/>
                <a:gd name="connsiteX113" fmla="*/ 1539074 w 2204512"/>
                <a:gd name="connsiteY113" fmla="*/ 799877 h 929161"/>
                <a:gd name="connsiteX114" fmla="*/ 1535877 w 2204512"/>
                <a:gd name="connsiteY114" fmla="*/ 805451 h 929161"/>
                <a:gd name="connsiteX115" fmla="*/ 1529482 w 2204512"/>
                <a:gd name="connsiteY115" fmla="*/ 816770 h 929161"/>
                <a:gd name="connsiteX116" fmla="*/ 1522750 w 2204512"/>
                <a:gd name="connsiteY116" fmla="*/ 847348 h 929161"/>
                <a:gd name="connsiteX117" fmla="*/ 1518039 w 2204512"/>
                <a:gd name="connsiteY117" fmla="*/ 887725 h 929161"/>
                <a:gd name="connsiteX118" fmla="*/ 1505922 w 2204512"/>
                <a:gd name="connsiteY118" fmla="*/ 911376 h 929161"/>
                <a:gd name="connsiteX119" fmla="*/ 1500705 w 2204512"/>
                <a:gd name="connsiteY119" fmla="*/ 918640 h 929161"/>
                <a:gd name="connsiteX120" fmla="*/ 1499022 w 2204512"/>
                <a:gd name="connsiteY120" fmla="*/ 927932 h 929161"/>
                <a:gd name="connsiteX121" fmla="*/ 1505585 w 2204512"/>
                <a:gd name="connsiteY121" fmla="*/ 931649 h 929161"/>
                <a:gd name="connsiteX122" fmla="*/ 1505585 w 2204512"/>
                <a:gd name="connsiteY122" fmla="*/ 931649 h 929161"/>
                <a:gd name="connsiteX123" fmla="*/ 1522414 w 2204512"/>
                <a:gd name="connsiteY123" fmla="*/ 919147 h 929161"/>
                <a:gd name="connsiteX124" fmla="*/ 1526621 w 2204512"/>
                <a:gd name="connsiteY124" fmla="*/ 914248 h 929161"/>
                <a:gd name="connsiteX125" fmla="*/ 1555566 w 2204512"/>
                <a:gd name="connsiteY125" fmla="*/ 897354 h 929161"/>
                <a:gd name="connsiteX126" fmla="*/ 1568860 w 2204512"/>
                <a:gd name="connsiteY126" fmla="*/ 897354 h 929161"/>
                <a:gd name="connsiteX127" fmla="*/ 1587371 w 2204512"/>
                <a:gd name="connsiteY127" fmla="*/ 895665 h 929161"/>
                <a:gd name="connsiteX128" fmla="*/ 1598814 w 2204512"/>
                <a:gd name="connsiteY128" fmla="*/ 881474 h 929161"/>
                <a:gd name="connsiteX129" fmla="*/ 1601675 w 2204512"/>
                <a:gd name="connsiteY129" fmla="*/ 875054 h 929161"/>
                <a:gd name="connsiteX130" fmla="*/ 1625403 w 2204512"/>
                <a:gd name="connsiteY130" fmla="*/ 864411 h 929161"/>
                <a:gd name="connsiteX131" fmla="*/ 1659060 w 2204512"/>
                <a:gd name="connsiteY131" fmla="*/ 863229 h 929161"/>
                <a:gd name="connsiteX132" fmla="*/ 1661584 w 2204512"/>
                <a:gd name="connsiteY132" fmla="*/ 863229 h 929161"/>
                <a:gd name="connsiteX133" fmla="*/ 1666633 w 2204512"/>
                <a:gd name="connsiteY133" fmla="*/ 863229 h 929161"/>
                <a:gd name="connsiteX134" fmla="*/ 1669662 w 2204512"/>
                <a:gd name="connsiteY134" fmla="*/ 861201 h 929161"/>
                <a:gd name="connsiteX135" fmla="*/ 1671345 w 2204512"/>
                <a:gd name="connsiteY135" fmla="*/ 859850 h 929161"/>
                <a:gd name="connsiteX136" fmla="*/ 1677571 w 2204512"/>
                <a:gd name="connsiteY136" fmla="*/ 855457 h 929161"/>
                <a:gd name="connsiteX137" fmla="*/ 1684471 w 2204512"/>
                <a:gd name="connsiteY137" fmla="*/ 850558 h 929161"/>
                <a:gd name="connsiteX138" fmla="*/ 1688678 w 2204512"/>
                <a:gd name="connsiteY138" fmla="*/ 847348 h 929161"/>
                <a:gd name="connsiteX139" fmla="*/ 1700626 w 2204512"/>
                <a:gd name="connsiteY139" fmla="*/ 838395 h 929161"/>
                <a:gd name="connsiteX140" fmla="*/ 1717454 w 2204512"/>
                <a:gd name="connsiteY140" fmla="*/ 835185 h 929161"/>
                <a:gd name="connsiteX141" fmla="*/ 1717454 w 2204512"/>
                <a:gd name="connsiteY141" fmla="*/ 835185 h 929161"/>
                <a:gd name="connsiteX142" fmla="*/ 1756159 w 2204512"/>
                <a:gd name="connsiteY142" fmla="*/ 835185 h 929161"/>
                <a:gd name="connsiteX143" fmla="*/ 1757001 w 2204512"/>
                <a:gd name="connsiteY143" fmla="*/ 835185 h 929161"/>
                <a:gd name="connsiteX144" fmla="*/ 1787797 w 2204512"/>
                <a:gd name="connsiteY144" fmla="*/ 835185 h 929161"/>
                <a:gd name="connsiteX145" fmla="*/ 1788975 w 2204512"/>
                <a:gd name="connsiteY145" fmla="*/ 835185 h 929161"/>
                <a:gd name="connsiteX146" fmla="*/ 1793855 w 2204512"/>
                <a:gd name="connsiteY146" fmla="*/ 835185 h 929161"/>
                <a:gd name="connsiteX147" fmla="*/ 1793855 w 2204512"/>
                <a:gd name="connsiteY147" fmla="*/ 832989 h 929161"/>
                <a:gd name="connsiteX148" fmla="*/ 1795201 w 2204512"/>
                <a:gd name="connsiteY148" fmla="*/ 826569 h 929161"/>
                <a:gd name="connsiteX149" fmla="*/ 1800081 w 2204512"/>
                <a:gd name="connsiteY149" fmla="*/ 825555 h 929161"/>
                <a:gd name="connsiteX150" fmla="*/ 1803279 w 2204512"/>
                <a:gd name="connsiteY150" fmla="*/ 825555 h 929161"/>
                <a:gd name="connsiteX151" fmla="*/ 1809000 w 2204512"/>
                <a:gd name="connsiteY151" fmla="*/ 825555 h 929161"/>
                <a:gd name="connsiteX152" fmla="*/ 1815900 w 2204512"/>
                <a:gd name="connsiteY152" fmla="*/ 818967 h 929161"/>
                <a:gd name="connsiteX153" fmla="*/ 1818593 w 2204512"/>
                <a:gd name="connsiteY153" fmla="*/ 813054 h 929161"/>
                <a:gd name="connsiteX154" fmla="*/ 1821117 w 2204512"/>
                <a:gd name="connsiteY154" fmla="*/ 806972 h 929161"/>
                <a:gd name="connsiteX155" fmla="*/ 1823809 w 2204512"/>
                <a:gd name="connsiteY155" fmla="*/ 803255 h 929161"/>
                <a:gd name="connsiteX156" fmla="*/ 1827343 w 2204512"/>
                <a:gd name="connsiteY156" fmla="*/ 797005 h 929161"/>
                <a:gd name="connsiteX157" fmla="*/ 1828521 w 2204512"/>
                <a:gd name="connsiteY157" fmla="*/ 790754 h 929161"/>
                <a:gd name="connsiteX158" fmla="*/ 1833401 w 2204512"/>
                <a:gd name="connsiteY158" fmla="*/ 777746 h 929161"/>
                <a:gd name="connsiteX159" fmla="*/ 1845854 w 2204512"/>
                <a:gd name="connsiteY159" fmla="*/ 763724 h 929161"/>
                <a:gd name="connsiteX160" fmla="*/ 1847874 w 2204512"/>
                <a:gd name="connsiteY160" fmla="*/ 761527 h 929161"/>
                <a:gd name="connsiteX161" fmla="*/ 1858661 w 2204512"/>
                <a:gd name="connsiteY161" fmla="*/ 759656 h 929161"/>
                <a:gd name="connsiteX162" fmla="*/ 1859317 w 2204512"/>
                <a:gd name="connsiteY162" fmla="*/ 760176 h 929161"/>
                <a:gd name="connsiteX163" fmla="*/ 1864197 w 2204512"/>
                <a:gd name="connsiteY163" fmla="*/ 762372 h 929161"/>
                <a:gd name="connsiteX164" fmla="*/ 1871602 w 2204512"/>
                <a:gd name="connsiteY164" fmla="*/ 762372 h 929161"/>
                <a:gd name="connsiteX165" fmla="*/ 1886747 w 2204512"/>
                <a:gd name="connsiteY165" fmla="*/ 766427 h 929161"/>
                <a:gd name="connsiteX166" fmla="*/ 1891628 w 2204512"/>
                <a:gd name="connsiteY166" fmla="*/ 791092 h 929161"/>
                <a:gd name="connsiteX167" fmla="*/ 1891628 w 2204512"/>
                <a:gd name="connsiteY167" fmla="*/ 796329 h 929161"/>
                <a:gd name="connsiteX168" fmla="*/ 1896171 w 2204512"/>
                <a:gd name="connsiteY168" fmla="*/ 816939 h 929161"/>
                <a:gd name="connsiteX169" fmla="*/ 1910980 w 2204512"/>
                <a:gd name="connsiteY169" fmla="*/ 827751 h 929161"/>
                <a:gd name="connsiteX170" fmla="*/ 1932352 w 2204512"/>
                <a:gd name="connsiteY170" fmla="*/ 826231 h 929161"/>
                <a:gd name="connsiteX171" fmla="*/ 1935045 w 2204512"/>
                <a:gd name="connsiteY171" fmla="*/ 826231 h 929161"/>
                <a:gd name="connsiteX172" fmla="*/ 1952883 w 2204512"/>
                <a:gd name="connsiteY172" fmla="*/ 818291 h 929161"/>
                <a:gd name="connsiteX173" fmla="*/ 1955575 w 2204512"/>
                <a:gd name="connsiteY173" fmla="*/ 814067 h 929161"/>
                <a:gd name="connsiteX174" fmla="*/ 1958772 w 2204512"/>
                <a:gd name="connsiteY174" fmla="*/ 808999 h 929161"/>
                <a:gd name="connsiteX175" fmla="*/ 1965336 w 2204512"/>
                <a:gd name="connsiteY175" fmla="*/ 803086 h 929161"/>
                <a:gd name="connsiteX176" fmla="*/ 1967018 w 2204512"/>
                <a:gd name="connsiteY176" fmla="*/ 801904 h 929161"/>
                <a:gd name="connsiteX177" fmla="*/ 1970721 w 2204512"/>
                <a:gd name="connsiteY177" fmla="*/ 785010 h 929161"/>
                <a:gd name="connsiteX178" fmla="*/ 1970721 w 2204512"/>
                <a:gd name="connsiteY178" fmla="*/ 780280 h 929161"/>
                <a:gd name="connsiteX179" fmla="*/ 1969038 w 2204512"/>
                <a:gd name="connsiteY179" fmla="*/ 770650 h 929161"/>
                <a:gd name="connsiteX180" fmla="*/ 1959446 w 2204512"/>
                <a:gd name="connsiteY180" fmla="*/ 770650 h 929161"/>
                <a:gd name="connsiteX181" fmla="*/ 1957763 w 2204512"/>
                <a:gd name="connsiteY181" fmla="*/ 770650 h 929161"/>
                <a:gd name="connsiteX182" fmla="*/ 1956080 w 2204512"/>
                <a:gd name="connsiteY182" fmla="*/ 769299 h 929161"/>
                <a:gd name="connsiteX183" fmla="*/ 1961970 w 2204512"/>
                <a:gd name="connsiteY183" fmla="*/ 756459 h 929161"/>
                <a:gd name="connsiteX184" fmla="*/ 1964158 w 2204512"/>
                <a:gd name="connsiteY184" fmla="*/ 754601 h 929161"/>
                <a:gd name="connsiteX185" fmla="*/ 1967860 w 2204512"/>
                <a:gd name="connsiteY185" fmla="*/ 751391 h 929161"/>
                <a:gd name="connsiteX186" fmla="*/ 1969711 w 2204512"/>
                <a:gd name="connsiteY186" fmla="*/ 749026 h 929161"/>
                <a:gd name="connsiteX187" fmla="*/ 1971225 w 2204512"/>
                <a:gd name="connsiteY187" fmla="*/ 747168 h 929161"/>
                <a:gd name="connsiteX188" fmla="*/ 1955743 w 2204512"/>
                <a:gd name="connsiteY188" fmla="*/ 747168 h 929161"/>
                <a:gd name="connsiteX189" fmla="*/ 1951368 w 2204512"/>
                <a:gd name="connsiteY189" fmla="*/ 747168 h 929161"/>
                <a:gd name="connsiteX190" fmla="*/ 1933025 w 2204512"/>
                <a:gd name="connsiteY190" fmla="*/ 743958 h 929161"/>
                <a:gd name="connsiteX191" fmla="*/ 1930838 w 2204512"/>
                <a:gd name="connsiteY191" fmla="*/ 738552 h 929161"/>
                <a:gd name="connsiteX192" fmla="*/ 1941439 w 2204512"/>
                <a:gd name="connsiteY192" fmla="*/ 734497 h 929161"/>
                <a:gd name="connsiteX193" fmla="*/ 1942617 w 2204512"/>
                <a:gd name="connsiteY193" fmla="*/ 734497 h 929161"/>
                <a:gd name="connsiteX194" fmla="*/ 1959446 w 2204512"/>
                <a:gd name="connsiteY194" fmla="*/ 733315 h 929161"/>
                <a:gd name="connsiteX195" fmla="*/ 1973245 w 2204512"/>
                <a:gd name="connsiteY195" fmla="*/ 726050 h 929161"/>
                <a:gd name="connsiteX196" fmla="*/ 1956416 w 2204512"/>
                <a:gd name="connsiteY196" fmla="*/ 708143 h 929161"/>
                <a:gd name="connsiteX197" fmla="*/ 1934708 w 2204512"/>
                <a:gd name="connsiteY197" fmla="*/ 708143 h 929161"/>
                <a:gd name="connsiteX198" fmla="*/ 1933194 w 2204512"/>
                <a:gd name="connsiteY198" fmla="*/ 708143 h 929161"/>
                <a:gd name="connsiteX199" fmla="*/ 1912494 w 2204512"/>
                <a:gd name="connsiteY199" fmla="*/ 712028 h 929161"/>
                <a:gd name="connsiteX200" fmla="*/ 1889103 w 2204512"/>
                <a:gd name="connsiteY200" fmla="*/ 720644 h 929161"/>
                <a:gd name="connsiteX201" fmla="*/ 1872275 w 2204512"/>
                <a:gd name="connsiteY201" fmla="*/ 727402 h 929161"/>
                <a:gd name="connsiteX202" fmla="*/ 1870424 w 2204512"/>
                <a:gd name="connsiteY202" fmla="*/ 727402 h 929161"/>
                <a:gd name="connsiteX203" fmla="*/ 1852417 w 2204512"/>
                <a:gd name="connsiteY203" fmla="*/ 735511 h 929161"/>
                <a:gd name="connsiteX204" fmla="*/ 1846696 w 2204512"/>
                <a:gd name="connsiteY204" fmla="*/ 740748 h 929161"/>
                <a:gd name="connsiteX205" fmla="*/ 1841984 w 2204512"/>
                <a:gd name="connsiteY205" fmla="*/ 745309 h 929161"/>
                <a:gd name="connsiteX206" fmla="*/ 1840469 w 2204512"/>
                <a:gd name="connsiteY206" fmla="*/ 746492 h 929161"/>
                <a:gd name="connsiteX207" fmla="*/ 1836599 w 2204512"/>
                <a:gd name="connsiteY207" fmla="*/ 749871 h 929161"/>
                <a:gd name="connsiteX208" fmla="*/ 1834748 w 2204512"/>
                <a:gd name="connsiteY208" fmla="*/ 751898 h 929161"/>
                <a:gd name="connsiteX209" fmla="*/ 1832728 w 2204512"/>
                <a:gd name="connsiteY209" fmla="*/ 755108 h 929161"/>
                <a:gd name="connsiteX210" fmla="*/ 1830372 w 2204512"/>
                <a:gd name="connsiteY210" fmla="*/ 761021 h 929161"/>
                <a:gd name="connsiteX211" fmla="*/ 1828185 w 2204512"/>
                <a:gd name="connsiteY211" fmla="*/ 767102 h 929161"/>
                <a:gd name="connsiteX212" fmla="*/ 1826838 w 2204512"/>
                <a:gd name="connsiteY212" fmla="*/ 769974 h 929161"/>
                <a:gd name="connsiteX213" fmla="*/ 1825660 w 2204512"/>
                <a:gd name="connsiteY213" fmla="*/ 769974 h 929161"/>
                <a:gd name="connsiteX214" fmla="*/ 1825660 w 2204512"/>
                <a:gd name="connsiteY214" fmla="*/ 769974 h 929161"/>
                <a:gd name="connsiteX215" fmla="*/ 1818088 w 2204512"/>
                <a:gd name="connsiteY215" fmla="*/ 767271 h 929161"/>
                <a:gd name="connsiteX216" fmla="*/ 1818088 w 2204512"/>
                <a:gd name="connsiteY216" fmla="*/ 763724 h 929161"/>
                <a:gd name="connsiteX217" fmla="*/ 1818088 w 2204512"/>
                <a:gd name="connsiteY217" fmla="*/ 762710 h 929161"/>
                <a:gd name="connsiteX218" fmla="*/ 1820107 w 2204512"/>
                <a:gd name="connsiteY218" fmla="*/ 761527 h 929161"/>
                <a:gd name="connsiteX219" fmla="*/ 1824146 w 2204512"/>
                <a:gd name="connsiteY219" fmla="*/ 758487 h 929161"/>
                <a:gd name="connsiteX220" fmla="*/ 1827007 w 2204512"/>
                <a:gd name="connsiteY220" fmla="*/ 755446 h 929161"/>
                <a:gd name="connsiteX221" fmla="*/ 1830036 w 2204512"/>
                <a:gd name="connsiteY221" fmla="*/ 752067 h 929161"/>
                <a:gd name="connsiteX222" fmla="*/ 1832728 w 2204512"/>
                <a:gd name="connsiteY222" fmla="*/ 749195 h 929161"/>
                <a:gd name="connsiteX223" fmla="*/ 1832728 w 2204512"/>
                <a:gd name="connsiteY223" fmla="*/ 749195 h 929161"/>
                <a:gd name="connsiteX224" fmla="*/ 1834579 w 2204512"/>
                <a:gd name="connsiteY224" fmla="*/ 746999 h 929161"/>
                <a:gd name="connsiteX225" fmla="*/ 1836262 w 2204512"/>
                <a:gd name="connsiteY225" fmla="*/ 745140 h 929161"/>
                <a:gd name="connsiteX226" fmla="*/ 1839628 w 2204512"/>
                <a:gd name="connsiteY226" fmla="*/ 739566 h 929161"/>
                <a:gd name="connsiteX227" fmla="*/ 1833906 w 2204512"/>
                <a:gd name="connsiteY227" fmla="*/ 737707 h 929161"/>
                <a:gd name="connsiteX228" fmla="*/ 1828016 w 2204512"/>
                <a:gd name="connsiteY228" fmla="*/ 735849 h 929161"/>
                <a:gd name="connsiteX229" fmla="*/ 1825492 w 2204512"/>
                <a:gd name="connsiteY229" fmla="*/ 734497 h 929161"/>
                <a:gd name="connsiteX230" fmla="*/ 1822631 w 2204512"/>
                <a:gd name="connsiteY230" fmla="*/ 732977 h 929161"/>
                <a:gd name="connsiteX231" fmla="*/ 1822631 w 2204512"/>
                <a:gd name="connsiteY231" fmla="*/ 732977 h 929161"/>
                <a:gd name="connsiteX232" fmla="*/ 1818593 w 2204512"/>
                <a:gd name="connsiteY232" fmla="*/ 732977 h 929161"/>
                <a:gd name="connsiteX233" fmla="*/ 1815563 w 2204512"/>
                <a:gd name="connsiteY233" fmla="*/ 731963 h 929161"/>
                <a:gd name="connsiteX234" fmla="*/ 1806140 w 2204512"/>
                <a:gd name="connsiteY234" fmla="*/ 728585 h 929161"/>
                <a:gd name="connsiteX235" fmla="*/ 1806140 w 2204512"/>
                <a:gd name="connsiteY235" fmla="*/ 726726 h 929161"/>
                <a:gd name="connsiteX236" fmla="*/ 1807486 w 2204512"/>
                <a:gd name="connsiteY236" fmla="*/ 725375 h 929161"/>
                <a:gd name="connsiteX237" fmla="*/ 1814890 w 2204512"/>
                <a:gd name="connsiteY237" fmla="*/ 727740 h 929161"/>
                <a:gd name="connsiteX238" fmla="*/ 1816910 w 2204512"/>
                <a:gd name="connsiteY238" fmla="*/ 727740 h 929161"/>
                <a:gd name="connsiteX239" fmla="*/ 1818593 w 2204512"/>
                <a:gd name="connsiteY239" fmla="*/ 727740 h 929161"/>
                <a:gd name="connsiteX240" fmla="*/ 1824314 w 2204512"/>
                <a:gd name="connsiteY240" fmla="*/ 729429 h 929161"/>
                <a:gd name="connsiteX241" fmla="*/ 1833906 w 2204512"/>
                <a:gd name="connsiteY241" fmla="*/ 731625 h 929161"/>
                <a:gd name="connsiteX242" fmla="*/ 1836599 w 2204512"/>
                <a:gd name="connsiteY242" fmla="*/ 732639 h 929161"/>
                <a:gd name="connsiteX243" fmla="*/ 1845350 w 2204512"/>
                <a:gd name="connsiteY243" fmla="*/ 732639 h 929161"/>
                <a:gd name="connsiteX244" fmla="*/ 1849388 w 2204512"/>
                <a:gd name="connsiteY244" fmla="*/ 727402 h 929161"/>
                <a:gd name="connsiteX245" fmla="*/ 1853764 w 2204512"/>
                <a:gd name="connsiteY245" fmla="*/ 721658 h 929161"/>
                <a:gd name="connsiteX246" fmla="*/ 1862346 w 2204512"/>
                <a:gd name="connsiteY246" fmla="*/ 712535 h 929161"/>
                <a:gd name="connsiteX247" fmla="*/ 1866722 w 2204512"/>
                <a:gd name="connsiteY247" fmla="*/ 707805 h 929161"/>
                <a:gd name="connsiteX248" fmla="*/ 1883550 w 2204512"/>
                <a:gd name="connsiteY248" fmla="*/ 701385 h 929161"/>
                <a:gd name="connsiteX249" fmla="*/ 1885233 w 2204512"/>
                <a:gd name="connsiteY249" fmla="*/ 701385 h 929161"/>
                <a:gd name="connsiteX250" fmla="*/ 1891628 w 2204512"/>
                <a:gd name="connsiteY250" fmla="*/ 701385 h 929161"/>
                <a:gd name="connsiteX251" fmla="*/ 1904249 w 2204512"/>
                <a:gd name="connsiteY251" fmla="*/ 697838 h 929161"/>
                <a:gd name="connsiteX252" fmla="*/ 1909634 w 2204512"/>
                <a:gd name="connsiteY252" fmla="*/ 689053 h 929161"/>
                <a:gd name="connsiteX253" fmla="*/ 1917207 w 2204512"/>
                <a:gd name="connsiteY253" fmla="*/ 677565 h 929161"/>
                <a:gd name="connsiteX254" fmla="*/ 1924779 w 2204512"/>
                <a:gd name="connsiteY254" fmla="*/ 670639 h 929161"/>
                <a:gd name="connsiteX255" fmla="*/ 1937064 w 2204512"/>
                <a:gd name="connsiteY255" fmla="*/ 667429 h 929161"/>
                <a:gd name="connsiteX256" fmla="*/ 1941608 w 2204512"/>
                <a:gd name="connsiteY256" fmla="*/ 667429 h 929161"/>
                <a:gd name="connsiteX257" fmla="*/ 1967355 w 2204512"/>
                <a:gd name="connsiteY257" fmla="*/ 665233 h 929161"/>
                <a:gd name="connsiteX258" fmla="*/ 1972572 w 2204512"/>
                <a:gd name="connsiteY258" fmla="*/ 665233 h 929161"/>
                <a:gd name="connsiteX259" fmla="*/ 1979640 w 2204512"/>
                <a:gd name="connsiteY259" fmla="*/ 665233 h 929161"/>
                <a:gd name="connsiteX260" fmla="*/ 1998151 w 2204512"/>
                <a:gd name="connsiteY260" fmla="*/ 666584 h 929161"/>
                <a:gd name="connsiteX261" fmla="*/ 2002021 w 2204512"/>
                <a:gd name="connsiteY261" fmla="*/ 669794 h 929161"/>
                <a:gd name="connsiteX262" fmla="*/ 2002863 w 2204512"/>
                <a:gd name="connsiteY262" fmla="*/ 670808 h 929161"/>
                <a:gd name="connsiteX263" fmla="*/ 2008921 w 2204512"/>
                <a:gd name="connsiteY263" fmla="*/ 672835 h 929161"/>
                <a:gd name="connsiteX264" fmla="*/ 2008921 w 2204512"/>
                <a:gd name="connsiteY264" fmla="*/ 672835 h 929161"/>
                <a:gd name="connsiteX265" fmla="*/ 2027937 w 2204512"/>
                <a:gd name="connsiteY265" fmla="*/ 670976 h 929161"/>
                <a:gd name="connsiteX266" fmla="*/ 2040390 w 2204512"/>
                <a:gd name="connsiteY266" fmla="*/ 669456 h 929161"/>
                <a:gd name="connsiteX267" fmla="*/ 2059069 w 2204512"/>
                <a:gd name="connsiteY267" fmla="*/ 669456 h 929161"/>
                <a:gd name="connsiteX268" fmla="*/ 2073542 w 2204512"/>
                <a:gd name="connsiteY268" fmla="*/ 669456 h 929161"/>
                <a:gd name="connsiteX269" fmla="*/ 2094745 w 2204512"/>
                <a:gd name="connsiteY269" fmla="*/ 666922 h 929161"/>
                <a:gd name="connsiteX270" fmla="*/ 2102823 w 2204512"/>
                <a:gd name="connsiteY270" fmla="*/ 665233 h 929161"/>
                <a:gd name="connsiteX271" fmla="*/ 2112752 w 2204512"/>
                <a:gd name="connsiteY271" fmla="*/ 662867 h 929161"/>
                <a:gd name="connsiteX272" fmla="*/ 2118137 w 2204512"/>
                <a:gd name="connsiteY272" fmla="*/ 657124 h 929161"/>
                <a:gd name="connsiteX273" fmla="*/ 2118137 w 2204512"/>
                <a:gd name="connsiteY273" fmla="*/ 657124 h 929161"/>
                <a:gd name="connsiteX274" fmla="*/ 2123017 w 2204512"/>
                <a:gd name="connsiteY274" fmla="*/ 651042 h 929161"/>
                <a:gd name="connsiteX275" fmla="*/ 2124700 w 2204512"/>
                <a:gd name="connsiteY275" fmla="*/ 649183 h 929161"/>
                <a:gd name="connsiteX276" fmla="*/ 2128234 w 2204512"/>
                <a:gd name="connsiteY276" fmla="*/ 644791 h 929161"/>
                <a:gd name="connsiteX277" fmla="*/ 2131768 w 2204512"/>
                <a:gd name="connsiteY277" fmla="*/ 640230 h 929161"/>
                <a:gd name="connsiteX278" fmla="*/ 2141528 w 2204512"/>
                <a:gd name="connsiteY278" fmla="*/ 636513 h 929161"/>
                <a:gd name="connsiteX279" fmla="*/ 2142538 w 2204512"/>
                <a:gd name="connsiteY279" fmla="*/ 636513 h 929161"/>
                <a:gd name="connsiteX280" fmla="*/ 2166098 w 2204512"/>
                <a:gd name="connsiteY280" fmla="*/ 634993 h 929161"/>
                <a:gd name="connsiteX281" fmla="*/ 2178382 w 2204512"/>
                <a:gd name="connsiteY281" fmla="*/ 631276 h 929161"/>
                <a:gd name="connsiteX282" fmla="*/ 2185450 w 2204512"/>
                <a:gd name="connsiteY282" fmla="*/ 626039 h 929161"/>
                <a:gd name="connsiteX283" fmla="*/ 2187806 w 2204512"/>
                <a:gd name="connsiteY283" fmla="*/ 624012 h 929161"/>
                <a:gd name="connsiteX284" fmla="*/ 2192350 w 2204512"/>
                <a:gd name="connsiteY284" fmla="*/ 620295 h 929161"/>
                <a:gd name="connsiteX285" fmla="*/ 2200427 w 2204512"/>
                <a:gd name="connsiteY285" fmla="*/ 613199 h 929161"/>
                <a:gd name="connsiteX286" fmla="*/ 2205813 w 2204512"/>
                <a:gd name="connsiteY286" fmla="*/ 598840 h 929161"/>
                <a:gd name="connsiteX287" fmla="*/ 2204971 w 2204512"/>
                <a:gd name="connsiteY287" fmla="*/ 595968 h 929161"/>
                <a:gd name="connsiteX288" fmla="*/ 2202952 w 2204512"/>
                <a:gd name="connsiteY288" fmla="*/ 588366 h 929161"/>
                <a:gd name="connsiteX289" fmla="*/ 2202952 w 2204512"/>
                <a:gd name="connsiteY289" fmla="*/ 586000 h 929161"/>
                <a:gd name="connsiteX290" fmla="*/ 2201269 w 2204512"/>
                <a:gd name="connsiteY290" fmla="*/ 579243 h 929161"/>
                <a:gd name="connsiteX291" fmla="*/ 2189826 w 2204512"/>
                <a:gd name="connsiteY291" fmla="*/ 570796 h 929161"/>
                <a:gd name="connsiteX292" fmla="*/ 2188648 w 2204512"/>
                <a:gd name="connsiteY292" fmla="*/ 570796 h 929161"/>
                <a:gd name="connsiteX293" fmla="*/ 2173502 w 2204512"/>
                <a:gd name="connsiteY293" fmla="*/ 563025 h 929161"/>
                <a:gd name="connsiteX294" fmla="*/ 2168454 w 2204512"/>
                <a:gd name="connsiteY294" fmla="*/ 568938 h 929161"/>
                <a:gd name="connsiteX295" fmla="*/ 2166771 w 2204512"/>
                <a:gd name="connsiteY295" fmla="*/ 570289 h 929161"/>
                <a:gd name="connsiteX296" fmla="*/ 2165593 w 2204512"/>
                <a:gd name="connsiteY296" fmla="*/ 570289 h 929161"/>
                <a:gd name="connsiteX297" fmla="*/ 2164583 w 2204512"/>
                <a:gd name="connsiteY297" fmla="*/ 569275 h 929161"/>
                <a:gd name="connsiteX298" fmla="*/ 2163574 w 2204512"/>
                <a:gd name="connsiteY298" fmla="*/ 564038 h 929161"/>
                <a:gd name="connsiteX299" fmla="*/ 2160713 w 2204512"/>
                <a:gd name="connsiteY299" fmla="*/ 555085 h 929161"/>
                <a:gd name="connsiteX300" fmla="*/ 2155664 w 2204512"/>
                <a:gd name="connsiteY300" fmla="*/ 555085 h 929161"/>
                <a:gd name="connsiteX301" fmla="*/ 2154149 w 2204512"/>
                <a:gd name="connsiteY301" fmla="*/ 555085 h 929161"/>
                <a:gd name="connsiteX302" fmla="*/ 2141192 w 2204512"/>
                <a:gd name="connsiteY302" fmla="*/ 557450 h 929161"/>
                <a:gd name="connsiteX303" fmla="*/ 2134124 w 2204512"/>
                <a:gd name="connsiteY303" fmla="*/ 559646 h 929161"/>
                <a:gd name="connsiteX304" fmla="*/ 2123859 w 2204512"/>
                <a:gd name="connsiteY304" fmla="*/ 562518 h 929161"/>
                <a:gd name="connsiteX305" fmla="*/ 2121503 w 2204512"/>
                <a:gd name="connsiteY305" fmla="*/ 562518 h 929161"/>
                <a:gd name="connsiteX306" fmla="*/ 2104674 w 2204512"/>
                <a:gd name="connsiteY306" fmla="*/ 567079 h 929161"/>
                <a:gd name="connsiteX307" fmla="*/ 2093063 w 2204512"/>
                <a:gd name="connsiteY307" fmla="*/ 578736 h 929161"/>
                <a:gd name="connsiteX308" fmla="*/ 2091380 w 2204512"/>
                <a:gd name="connsiteY308" fmla="*/ 578736 h 929161"/>
                <a:gd name="connsiteX309" fmla="*/ 2083807 w 2204512"/>
                <a:gd name="connsiteY309" fmla="*/ 572485 h 929161"/>
                <a:gd name="connsiteX310" fmla="*/ 2084817 w 2204512"/>
                <a:gd name="connsiteY310" fmla="*/ 565390 h 929161"/>
                <a:gd name="connsiteX311" fmla="*/ 2101645 w 2204512"/>
                <a:gd name="connsiteY311" fmla="*/ 553395 h 929161"/>
                <a:gd name="connsiteX312" fmla="*/ 2101645 w 2204512"/>
                <a:gd name="connsiteY312" fmla="*/ 553395 h 929161"/>
                <a:gd name="connsiteX313" fmla="*/ 2130758 w 2204512"/>
                <a:gd name="connsiteY313" fmla="*/ 550523 h 929161"/>
                <a:gd name="connsiteX314" fmla="*/ 2130758 w 2204512"/>
                <a:gd name="connsiteY314" fmla="*/ 550523 h 929161"/>
                <a:gd name="connsiteX315" fmla="*/ 2147586 w 2204512"/>
                <a:gd name="connsiteY315" fmla="*/ 544104 h 929161"/>
                <a:gd name="connsiteX316" fmla="*/ 2154823 w 2204512"/>
                <a:gd name="connsiteY316" fmla="*/ 536501 h 929161"/>
                <a:gd name="connsiteX317" fmla="*/ 2154823 w 2204512"/>
                <a:gd name="connsiteY317" fmla="*/ 534981 h 929161"/>
                <a:gd name="connsiteX318" fmla="*/ 2156169 w 2204512"/>
                <a:gd name="connsiteY318" fmla="*/ 532616 h 929161"/>
                <a:gd name="connsiteX319" fmla="*/ 2153813 w 2204512"/>
                <a:gd name="connsiteY319" fmla="*/ 532616 h 929161"/>
                <a:gd name="connsiteX320" fmla="*/ 2153813 w 2204512"/>
                <a:gd name="connsiteY320" fmla="*/ 532616 h 929161"/>
                <a:gd name="connsiteX321" fmla="*/ 2152972 w 2204512"/>
                <a:gd name="connsiteY321" fmla="*/ 532616 h 929161"/>
                <a:gd name="connsiteX322" fmla="*/ 2148596 w 2204512"/>
                <a:gd name="connsiteY322" fmla="*/ 532616 h 929161"/>
                <a:gd name="connsiteX323" fmla="*/ 2145904 w 2204512"/>
                <a:gd name="connsiteY323" fmla="*/ 526872 h 929161"/>
                <a:gd name="connsiteX324" fmla="*/ 2145062 w 2204512"/>
                <a:gd name="connsiteY324" fmla="*/ 523831 h 929161"/>
                <a:gd name="connsiteX325" fmla="*/ 2143379 w 2204512"/>
                <a:gd name="connsiteY325" fmla="*/ 526534 h 929161"/>
                <a:gd name="connsiteX326" fmla="*/ 2138836 w 2204512"/>
                <a:gd name="connsiteY326" fmla="*/ 531602 h 929161"/>
                <a:gd name="connsiteX327" fmla="*/ 2138836 w 2204512"/>
                <a:gd name="connsiteY327" fmla="*/ 531602 h 929161"/>
                <a:gd name="connsiteX328" fmla="*/ 2136311 w 2204512"/>
                <a:gd name="connsiteY328" fmla="*/ 530420 h 929161"/>
                <a:gd name="connsiteX329" fmla="*/ 2135134 w 2204512"/>
                <a:gd name="connsiteY329" fmla="*/ 530420 h 929161"/>
                <a:gd name="connsiteX330" fmla="*/ 2130422 w 2204512"/>
                <a:gd name="connsiteY330" fmla="*/ 530420 h 929161"/>
                <a:gd name="connsiteX331" fmla="*/ 2126046 w 2204512"/>
                <a:gd name="connsiteY331" fmla="*/ 530420 h 929161"/>
                <a:gd name="connsiteX332" fmla="*/ 2119147 w 2204512"/>
                <a:gd name="connsiteY332" fmla="*/ 528899 h 929161"/>
                <a:gd name="connsiteX333" fmla="*/ 2113257 w 2204512"/>
                <a:gd name="connsiteY333" fmla="*/ 521804 h 929161"/>
                <a:gd name="connsiteX334" fmla="*/ 2113257 w 2204512"/>
                <a:gd name="connsiteY334" fmla="*/ 515553 h 929161"/>
                <a:gd name="connsiteX335" fmla="*/ 2113257 w 2204512"/>
                <a:gd name="connsiteY335" fmla="*/ 515553 h 929161"/>
                <a:gd name="connsiteX336" fmla="*/ 2113257 w 2204512"/>
                <a:gd name="connsiteY336" fmla="*/ 515553 h 929161"/>
                <a:gd name="connsiteX337" fmla="*/ 2107367 w 2204512"/>
                <a:gd name="connsiteY337" fmla="*/ 518087 h 929161"/>
                <a:gd name="connsiteX338" fmla="*/ 2096765 w 2204512"/>
                <a:gd name="connsiteY338" fmla="*/ 518087 h 929161"/>
                <a:gd name="connsiteX339" fmla="*/ 2089697 w 2204512"/>
                <a:gd name="connsiteY339" fmla="*/ 519608 h 929161"/>
                <a:gd name="connsiteX340" fmla="*/ 2087005 w 2204512"/>
                <a:gd name="connsiteY340" fmla="*/ 521128 h 929161"/>
                <a:gd name="connsiteX341" fmla="*/ 2077412 w 2204512"/>
                <a:gd name="connsiteY341" fmla="*/ 519776 h 929161"/>
                <a:gd name="connsiteX342" fmla="*/ 2077412 w 2204512"/>
                <a:gd name="connsiteY342" fmla="*/ 519776 h 929161"/>
                <a:gd name="connsiteX343" fmla="*/ 2070513 w 2204512"/>
                <a:gd name="connsiteY343" fmla="*/ 510654 h 929161"/>
                <a:gd name="connsiteX344" fmla="*/ 2070513 w 2204512"/>
                <a:gd name="connsiteY344" fmla="*/ 508627 h 929161"/>
                <a:gd name="connsiteX345" fmla="*/ 2061762 w 2204512"/>
                <a:gd name="connsiteY345" fmla="*/ 491733 h 929161"/>
                <a:gd name="connsiteX346" fmla="*/ 2058228 w 2204512"/>
                <a:gd name="connsiteY346" fmla="*/ 487340 h 929161"/>
                <a:gd name="connsiteX347" fmla="*/ 2057218 w 2204512"/>
                <a:gd name="connsiteY347" fmla="*/ 487340 h 929161"/>
                <a:gd name="connsiteX348" fmla="*/ 2054862 w 2204512"/>
                <a:gd name="connsiteY348" fmla="*/ 485482 h 929161"/>
                <a:gd name="connsiteX349" fmla="*/ 2054862 w 2204512"/>
                <a:gd name="connsiteY349" fmla="*/ 473149 h 929161"/>
                <a:gd name="connsiteX350" fmla="*/ 2054862 w 2204512"/>
                <a:gd name="connsiteY350" fmla="*/ 471460 h 929161"/>
                <a:gd name="connsiteX351" fmla="*/ 2054862 w 2204512"/>
                <a:gd name="connsiteY351" fmla="*/ 467743 h 929161"/>
                <a:gd name="connsiteX352" fmla="*/ 2051665 w 2204512"/>
                <a:gd name="connsiteY352" fmla="*/ 467743 h 929161"/>
                <a:gd name="connsiteX353" fmla="*/ 2047121 w 2204512"/>
                <a:gd name="connsiteY353" fmla="*/ 469771 h 929161"/>
                <a:gd name="connsiteX354" fmla="*/ 2040895 w 2204512"/>
                <a:gd name="connsiteY354" fmla="*/ 472136 h 929161"/>
                <a:gd name="connsiteX355" fmla="*/ 2039548 w 2204512"/>
                <a:gd name="connsiteY355" fmla="*/ 471122 h 929161"/>
                <a:gd name="connsiteX356" fmla="*/ 2039548 w 2204512"/>
                <a:gd name="connsiteY356" fmla="*/ 469264 h 929161"/>
                <a:gd name="connsiteX357" fmla="*/ 2044597 w 2204512"/>
                <a:gd name="connsiteY357" fmla="*/ 464703 h 929161"/>
                <a:gd name="connsiteX358" fmla="*/ 2049477 w 2204512"/>
                <a:gd name="connsiteY358" fmla="*/ 457438 h 929161"/>
                <a:gd name="connsiteX359" fmla="*/ 2045270 w 2204512"/>
                <a:gd name="connsiteY359" fmla="*/ 448653 h 929161"/>
                <a:gd name="connsiteX360" fmla="*/ 2043251 w 2204512"/>
                <a:gd name="connsiteY360" fmla="*/ 445613 h 929161"/>
                <a:gd name="connsiteX361" fmla="*/ 2039380 w 2204512"/>
                <a:gd name="connsiteY361" fmla="*/ 438517 h 929161"/>
                <a:gd name="connsiteX362" fmla="*/ 2033322 w 2204512"/>
                <a:gd name="connsiteY362" fmla="*/ 427874 h 929161"/>
                <a:gd name="connsiteX363" fmla="*/ 2032312 w 2204512"/>
                <a:gd name="connsiteY363" fmla="*/ 426860 h 929161"/>
                <a:gd name="connsiteX364" fmla="*/ 2030798 w 2204512"/>
                <a:gd name="connsiteY364" fmla="*/ 424833 h 929161"/>
                <a:gd name="connsiteX365" fmla="*/ 2026086 w 2204512"/>
                <a:gd name="connsiteY365" fmla="*/ 426354 h 929161"/>
                <a:gd name="connsiteX366" fmla="*/ 2012287 w 2204512"/>
                <a:gd name="connsiteY366" fmla="*/ 426354 h 929161"/>
                <a:gd name="connsiteX367" fmla="*/ 2012287 w 2204512"/>
                <a:gd name="connsiteY367" fmla="*/ 423313 h 929161"/>
                <a:gd name="connsiteX368" fmla="*/ 2016662 w 2204512"/>
                <a:gd name="connsiteY368" fmla="*/ 418751 h 929161"/>
                <a:gd name="connsiteX369" fmla="*/ 2020364 w 2204512"/>
                <a:gd name="connsiteY369" fmla="*/ 416048 h 929161"/>
                <a:gd name="connsiteX370" fmla="*/ 2016157 w 2204512"/>
                <a:gd name="connsiteY370" fmla="*/ 416048 h 929161"/>
                <a:gd name="connsiteX371" fmla="*/ 2006901 w 2204512"/>
                <a:gd name="connsiteY371" fmla="*/ 414528 h 929161"/>
                <a:gd name="connsiteX372" fmla="*/ 2011614 w 2204512"/>
                <a:gd name="connsiteY372" fmla="*/ 407770 h 929161"/>
                <a:gd name="connsiteX373" fmla="*/ 2015821 w 2204512"/>
                <a:gd name="connsiteY373" fmla="*/ 404054 h 929161"/>
                <a:gd name="connsiteX374" fmla="*/ 2009089 w 2204512"/>
                <a:gd name="connsiteY374" fmla="*/ 404054 h 929161"/>
                <a:gd name="connsiteX375" fmla="*/ 2008080 w 2204512"/>
                <a:gd name="connsiteY375" fmla="*/ 404054 h 929161"/>
                <a:gd name="connsiteX376" fmla="*/ 2000338 w 2204512"/>
                <a:gd name="connsiteY376" fmla="*/ 401688 h 929161"/>
                <a:gd name="connsiteX377" fmla="*/ 2000338 w 2204512"/>
                <a:gd name="connsiteY377" fmla="*/ 392904 h 929161"/>
                <a:gd name="connsiteX378" fmla="*/ 2000338 w 2204512"/>
                <a:gd name="connsiteY378" fmla="*/ 390539 h 929161"/>
                <a:gd name="connsiteX379" fmla="*/ 2000338 w 2204512"/>
                <a:gd name="connsiteY379" fmla="*/ 384457 h 929161"/>
                <a:gd name="connsiteX380" fmla="*/ 1991083 w 2204512"/>
                <a:gd name="connsiteY380" fmla="*/ 382429 h 929161"/>
                <a:gd name="connsiteX381" fmla="*/ 1987044 w 2204512"/>
                <a:gd name="connsiteY381" fmla="*/ 374489 h 929161"/>
                <a:gd name="connsiteX382" fmla="*/ 1985193 w 2204512"/>
                <a:gd name="connsiteY382" fmla="*/ 370097 h 929161"/>
                <a:gd name="connsiteX383" fmla="*/ 1981491 w 2204512"/>
                <a:gd name="connsiteY383" fmla="*/ 365198 h 929161"/>
                <a:gd name="connsiteX384" fmla="*/ 1977789 w 2204512"/>
                <a:gd name="connsiteY384" fmla="*/ 360467 h 929161"/>
                <a:gd name="connsiteX385" fmla="*/ 1976611 w 2204512"/>
                <a:gd name="connsiteY385" fmla="*/ 358102 h 929161"/>
                <a:gd name="connsiteX386" fmla="*/ 1972740 w 2204512"/>
                <a:gd name="connsiteY386" fmla="*/ 353541 h 929161"/>
                <a:gd name="connsiteX387" fmla="*/ 1967523 w 2204512"/>
                <a:gd name="connsiteY387" fmla="*/ 364522 h 929161"/>
                <a:gd name="connsiteX388" fmla="*/ 1967523 w 2204512"/>
                <a:gd name="connsiteY388" fmla="*/ 366042 h 929161"/>
                <a:gd name="connsiteX389" fmla="*/ 1964326 w 2204512"/>
                <a:gd name="connsiteY389" fmla="*/ 380233 h 929161"/>
                <a:gd name="connsiteX390" fmla="*/ 1964326 w 2204512"/>
                <a:gd name="connsiteY390" fmla="*/ 383781 h 929161"/>
                <a:gd name="connsiteX391" fmla="*/ 1954902 w 2204512"/>
                <a:gd name="connsiteY391" fmla="*/ 399492 h 929161"/>
                <a:gd name="connsiteX392" fmla="*/ 1951873 w 2204512"/>
                <a:gd name="connsiteY392" fmla="*/ 399492 h 929161"/>
                <a:gd name="connsiteX393" fmla="*/ 1945478 w 2204512"/>
                <a:gd name="connsiteY393" fmla="*/ 400675 h 929161"/>
                <a:gd name="connsiteX394" fmla="*/ 1943627 w 2204512"/>
                <a:gd name="connsiteY394" fmla="*/ 406588 h 929161"/>
                <a:gd name="connsiteX395" fmla="*/ 1942281 w 2204512"/>
                <a:gd name="connsiteY395" fmla="*/ 411487 h 929161"/>
                <a:gd name="connsiteX396" fmla="*/ 1939588 w 2204512"/>
                <a:gd name="connsiteY396" fmla="*/ 414528 h 929161"/>
                <a:gd name="connsiteX397" fmla="*/ 1932857 w 2204512"/>
                <a:gd name="connsiteY397" fmla="*/ 411487 h 929161"/>
                <a:gd name="connsiteX398" fmla="*/ 1926630 w 2204512"/>
                <a:gd name="connsiteY398" fmla="*/ 408784 h 929161"/>
                <a:gd name="connsiteX399" fmla="*/ 1926630 w 2204512"/>
                <a:gd name="connsiteY399" fmla="*/ 408784 h 929161"/>
                <a:gd name="connsiteX400" fmla="*/ 1918553 w 2204512"/>
                <a:gd name="connsiteY400" fmla="*/ 410811 h 929161"/>
                <a:gd name="connsiteX401" fmla="*/ 1916197 w 2204512"/>
                <a:gd name="connsiteY401" fmla="*/ 410811 h 929161"/>
                <a:gd name="connsiteX402" fmla="*/ 1914177 w 2204512"/>
                <a:gd name="connsiteY402" fmla="*/ 410811 h 929161"/>
                <a:gd name="connsiteX403" fmla="*/ 1906437 w 2204512"/>
                <a:gd name="connsiteY403" fmla="*/ 414021 h 929161"/>
                <a:gd name="connsiteX404" fmla="*/ 1901556 w 2204512"/>
                <a:gd name="connsiteY404" fmla="*/ 420779 h 929161"/>
                <a:gd name="connsiteX405" fmla="*/ 1901556 w 2204512"/>
                <a:gd name="connsiteY405" fmla="*/ 421961 h 929161"/>
                <a:gd name="connsiteX406" fmla="*/ 1898527 w 2204512"/>
                <a:gd name="connsiteY406" fmla="*/ 428719 h 929161"/>
                <a:gd name="connsiteX407" fmla="*/ 1896676 w 2204512"/>
                <a:gd name="connsiteY407" fmla="*/ 428719 h 929161"/>
                <a:gd name="connsiteX408" fmla="*/ 1892974 w 2204512"/>
                <a:gd name="connsiteY408" fmla="*/ 420779 h 929161"/>
                <a:gd name="connsiteX409" fmla="*/ 1891628 w 2204512"/>
                <a:gd name="connsiteY409" fmla="*/ 416386 h 929161"/>
                <a:gd name="connsiteX410" fmla="*/ 1886242 w 2204512"/>
                <a:gd name="connsiteY410" fmla="*/ 418582 h 929161"/>
                <a:gd name="connsiteX411" fmla="*/ 1883045 w 2204512"/>
                <a:gd name="connsiteY411" fmla="*/ 420947 h 929161"/>
                <a:gd name="connsiteX412" fmla="*/ 1871434 w 2204512"/>
                <a:gd name="connsiteY412" fmla="*/ 426016 h 929161"/>
                <a:gd name="connsiteX413" fmla="*/ 1868741 w 2204512"/>
                <a:gd name="connsiteY413" fmla="*/ 426860 h 929161"/>
                <a:gd name="connsiteX414" fmla="*/ 1862346 w 2204512"/>
                <a:gd name="connsiteY414" fmla="*/ 430746 h 929161"/>
                <a:gd name="connsiteX415" fmla="*/ 1860697 w 2204512"/>
                <a:gd name="connsiteY415" fmla="*/ 430944 h 929161"/>
                <a:gd name="connsiteX416" fmla="*/ 1860495 w 2204512"/>
                <a:gd name="connsiteY416" fmla="*/ 430746 h 929161"/>
                <a:gd name="connsiteX417" fmla="*/ 1860495 w 2204512"/>
                <a:gd name="connsiteY417" fmla="*/ 428550 h 929161"/>
                <a:gd name="connsiteX418" fmla="*/ 1866890 w 2204512"/>
                <a:gd name="connsiteY418" fmla="*/ 418244 h 929161"/>
                <a:gd name="connsiteX419" fmla="*/ 1870255 w 2204512"/>
                <a:gd name="connsiteY419" fmla="*/ 415541 h 929161"/>
                <a:gd name="connsiteX420" fmla="*/ 1874294 w 2204512"/>
                <a:gd name="connsiteY420" fmla="*/ 412163 h 929161"/>
                <a:gd name="connsiteX421" fmla="*/ 1875977 w 2204512"/>
                <a:gd name="connsiteY421" fmla="*/ 405574 h 929161"/>
                <a:gd name="connsiteX422" fmla="*/ 1872948 w 2204512"/>
                <a:gd name="connsiteY422" fmla="*/ 400168 h 929161"/>
                <a:gd name="connsiteX423" fmla="*/ 1868573 w 2204512"/>
                <a:gd name="connsiteY423" fmla="*/ 398310 h 929161"/>
                <a:gd name="connsiteX424" fmla="*/ 1864534 w 2204512"/>
                <a:gd name="connsiteY424" fmla="*/ 396620 h 929161"/>
                <a:gd name="connsiteX425" fmla="*/ 1860663 w 2204512"/>
                <a:gd name="connsiteY425" fmla="*/ 394086 h 929161"/>
                <a:gd name="connsiteX426" fmla="*/ 1854773 w 2204512"/>
                <a:gd name="connsiteY426" fmla="*/ 391721 h 929161"/>
                <a:gd name="connsiteX427" fmla="*/ 1850566 w 2204512"/>
                <a:gd name="connsiteY427" fmla="*/ 390201 h 929161"/>
                <a:gd name="connsiteX428" fmla="*/ 1841143 w 2204512"/>
                <a:gd name="connsiteY428" fmla="*/ 381754 h 929161"/>
                <a:gd name="connsiteX429" fmla="*/ 1841143 w 2204512"/>
                <a:gd name="connsiteY429" fmla="*/ 377868 h 929161"/>
                <a:gd name="connsiteX430" fmla="*/ 1839796 w 2204512"/>
                <a:gd name="connsiteY430" fmla="*/ 372462 h 929161"/>
                <a:gd name="connsiteX431" fmla="*/ 1829194 w 2204512"/>
                <a:gd name="connsiteY431" fmla="*/ 368408 h 929161"/>
                <a:gd name="connsiteX432" fmla="*/ 1823809 w 2204512"/>
                <a:gd name="connsiteY432" fmla="*/ 368408 h 929161"/>
                <a:gd name="connsiteX433" fmla="*/ 1820444 w 2204512"/>
                <a:gd name="connsiteY433" fmla="*/ 368408 h 929161"/>
                <a:gd name="connsiteX434" fmla="*/ 1817246 w 2204512"/>
                <a:gd name="connsiteY434" fmla="*/ 368408 h 929161"/>
                <a:gd name="connsiteX435" fmla="*/ 1815900 w 2204512"/>
                <a:gd name="connsiteY435" fmla="*/ 368408 h 929161"/>
                <a:gd name="connsiteX436" fmla="*/ 1809842 w 2204512"/>
                <a:gd name="connsiteY436" fmla="*/ 366042 h 929161"/>
                <a:gd name="connsiteX437" fmla="*/ 1809842 w 2204512"/>
                <a:gd name="connsiteY437" fmla="*/ 364353 h 929161"/>
                <a:gd name="connsiteX438" fmla="*/ 1811020 w 2204512"/>
                <a:gd name="connsiteY438" fmla="*/ 363170 h 929161"/>
                <a:gd name="connsiteX439" fmla="*/ 1816068 w 2204512"/>
                <a:gd name="connsiteY439" fmla="*/ 363170 h 929161"/>
                <a:gd name="connsiteX440" fmla="*/ 1825156 w 2204512"/>
                <a:gd name="connsiteY440" fmla="*/ 363170 h 929161"/>
                <a:gd name="connsiteX441" fmla="*/ 1832560 w 2204512"/>
                <a:gd name="connsiteY441" fmla="*/ 364353 h 929161"/>
                <a:gd name="connsiteX442" fmla="*/ 1843498 w 2204512"/>
                <a:gd name="connsiteY442" fmla="*/ 365367 h 929161"/>
                <a:gd name="connsiteX443" fmla="*/ 1845013 w 2204512"/>
                <a:gd name="connsiteY443" fmla="*/ 361988 h 929161"/>
                <a:gd name="connsiteX444" fmla="*/ 1851408 w 2204512"/>
                <a:gd name="connsiteY444" fmla="*/ 348980 h 929161"/>
                <a:gd name="connsiteX445" fmla="*/ 1852249 w 2204512"/>
                <a:gd name="connsiteY445" fmla="*/ 346277 h 929161"/>
                <a:gd name="connsiteX446" fmla="*/ 1844003 w 2204512"/>
                <a:gd name="connsiteY446" fmla="*/ 339012 h 929161"/>
                <a:gd name="connsiteX447" fmla="*/ 1837608 w 2204512"/>
                <a:gd name="connsiteY447" fmla="*/ 336647 h 929161"/>
                <a:gd name="connsiteX448" fmla="*/ 1833570 w 2204512"/>
                <a:gd name="connsiteY448" fmla="*/ 335465 h 929161"/>
                <a:gd name="connsiteX449" fmla="*/ 1830372 w 2204512"/>
                <a:gd name="connsiteY449" fmla="*/ 334113 h 929161"/>
                <a:gd name="connsiteX450" fmla="*/ 1825660 w 2204512"/>
                <a:gd name="connsiteY450" fmla="*/ 332424 h 929161"/>
                <a:gd name="connsiteX451" fmla="*/ 1810683 w 2204512"/>
                <a:gd name="connsiteY451" fmla="*/ 334282 h 929161"/>
                <a:gd name="connsiteX452" fmla="*/ 1804961 w 2204512"/>
                <a:gd name="connsiteY452" fmla="*/ 335633 h 929161"/>
                <a:gd name="connsiteX453" fmla="*/ 1800250 w 2204512"/>
                <a:gd name="connsiteY453" fmla="*/ 334620 h 929161"/>
                <a:gd name="connsiteX454" fmla="*/ 1796884 w 2204512"/>
                <a:gd name="connsiteY454" fmla="*/ 322963 h 929161"/>
                <a:gd name="connsiteX455" fmla="*/ 1796884 w 2204512"/>
                <a:gd name="connsiteY455" fmla="*/ 320260 h 929161"/>
                <a:gd name="connsiteX456" fmla="*/ 1794191 w 2204512"/>
                <a:gd name="connsiteY456" fmla="*/ 320260 h 929161"/>
                <a:gd name="connsiteX457" fmla="*/ 1788470 w 2204512"/>
                <a:gd name="connsiteY457" fmla="*/ 320260 h 929161"/>
                <a:gd name="connsiteX458" fmla="*/ 1782412 w 2204512"/>
                <a:gd name="connsiteY458" fmla="*/ 316543 h 929161"/>
                <a:gd name="connsiteX459" fmla="*/ 1779383 w 2204512"/>
                <a:gd name="connsiteY459" fmla="*/ 314347 h 929161"/>
                <a:gd name="connsiteX460" fmla="*/ 1771978 w 2204512"/>
                <a:gd name="connsiteY460" fmla="*/ 310631 h 929161"/>
                <a:gd name="connsiteX461" fmla="*/ 1763227 w 2204512"/>
                <a:gd name="connsiteY461" fmla="*/ 306238 h 929161"/>
                <a:gd name="connsiteX462" fmla="*/ 1752794 w 2204512"/>
                <a:gd name="connsiteY462" fmla="*/ 301001 h 929161"/>
                <a:gd name="connsiteX463" fmla="*/ 1746062 w 2204512"/>
                <a:gd name="connsiteY463" fmla="*/ 297791 h 929161"/>
                <a:gd name="connsiteX464" fmla="*/ 1732263 w 2204512"/>
                <a:gd name="connsiteY464" fmla="*/ 296778 h 929161"/>
                <a:gd name="connsiteX465" fmla="*/ 1726037 w 2204512"/>
                <a:gd name="connsiteY465" fmla="*/ 301677 h 929161"/>
                <a:gd name="connsiteX466" fmla="*/ 1713079 w 2204512"/>
                <a:gd name="connsiteY466" fmla="*/ 304549 h 929161"/>
                <a:gd name="connsiteX467" fmla="*/ 1711733 w 2204512"/>
                <a:gd name="connsiteY467" fmla="*/ 304549 h 929161"/>
                <a:gd name="connsiteX468" fmla="*/ 1700962 w 2204512"/>
                <a:gd name="connsiteY468" fmla="*/ 303535 h 929161"/>
                <a:gd name="connsiteX469" fmla="*/ 1694399 w 2204512"/>
                <a:gd name="connsiteY469" fmla="*/ 303535 h 929161"/>
                <a:gd name="connsiteX470" fmla="*/ 1692885 w 2204512"/>
                <a:gd name="connsiteY470" fmla="*/ 303535 h 929161"/>
                <a:gd name="connsiteX471" fmla="*/ 1681610 w 2204512"/>
                <a:gd name="connsiteY471" fmla="*/ 299143 h 929161"/>
                <a:gd name="connsiteX472" fmla="*/ 1672859 w 2204512"/>
                <a:gd name="connsiteY472" fmla="*/ 296102 h 929161"/>
                <a:gd name="connsiteX473" fmla="*/ 1669325 w 2204512"/>
                <a:gd name="connsiteY473" fmla="*/ 296102 h 929161"/>
                <a:gd name="connsiteX474" fmla="*/ 1649636 w 2204512"/>
                <a:gd name="connsiteY474" fmla="*/ 291878 h 929161"/>
                <a:gd name="connsiteX475" fmla="*/ 1647280 w 2204512"/>
                <a:gd name="connsiteY475" fmla="*/ 291878 h 929161"/>
                <a:gd name="connsiteX476" fmla="*/ 1639539 w 2204512"/>
                <a:gd name="connsiteY476" fmla="*/ 291878 h 929161"/>
                <a:gd name="connsiteX477" fmla="*/ 1637856 w 2204512"/>
                <a:gd name="connsiteY477" fmla="*/ 294581 h 929161"/>
                <a:gd name="connsiteX478" fmla="*/ 1635332 w 2204512"/>
                <a:gd name="connsiteY478" fmla="*/ 297791 h 929161"/>
                <a:gd name="connsiteX479" fmla="*/ 1633986 w 2204512"/>
                <a:gd name="connsiteY479" fmla="*/ 298974 h 929161"/>
                <a:gd name="connsiteX480" fmla="*/ 1631630 w 2204512"/>
                <a:gd name="connsiteY480" fmla="*/ 301508 h 929161"/>
                <a:gd name="connsiteX481" fmla="*/ 1633649 w 2204512"/>
                <a:gd name="connsiteY481" fmla="*/ 304042 h 929161"/>
                <a:gd name="connsiteX482" fmla="*/ 1634827 w 2204512"/>
                <a:gd name="connsiteY482" fmla="*/ 305056 h 929161"/>
                <a:gd name="connsiteX483" fmla="*/ 1639371 w 2204512"/>
                <a:gd name="connsiteY483" fmla="*/ 312151 h 929161"/>
                <a:gd name="connsiteX484" fmla="*/ 1639371 w 2204512"/>
                <a:gd name="connsiteY484" fmla="*/ 314009 h 929161"/>
                <a:gd name="connsiteX485" fmla="*/ 1642231 w 2204512"/>
                <a:gd name="connsiteY485" fmla="*/ 329383 h 929161"/>
                <a:gd name="connsiteX486" fmla="*/ 1629442 w 2204512"/>
                <a:gd name="connsiteY486" fmla="*/ 343236 h 929161"/>
                <a:gd name="connsiteX487" fmla="*/ 1623889 w 2204512"/>
                <a:gd name="connsiteY487" fmla="*/ 345263 h 929161"/>
                <a:gd name="connsiteX488" fmla="*/ 1618840 w 2204512"/>
                <a:gd name="connsiteY488" fmla="*/ 346952 h 929161"/>
                <a:gd name="connsiteX489" fmla="*/ 1629274 w 2204512"/>
                <a:gd name="connsiteY489" fmla="*/ 346952 h 929161"/>
                <a:gd name="connsiteX490" fmla="*/ 1633144 w 2204512"/>
                <a:gd name="connsiteY490" fmla="*/ 346952 h 929161"/>
                <a:gd name="connsiteX491" fmla="*/ 1642063 w 2204512"/>
                <a:gd name="connsiteY491" fmla="*/ 346952 h 929161"/>
                <a:gd name="connsiteX492" fmla="*/ 1647280 w 2204512"/>
                <a:gd name="connsiteY492" fmla="*/ 357258 h 929161"/>
                <a:gd name="connsiteX493" fmla="*/ 1644924 w 2204512"/>
                <a:gd name="connsiteY493" fmla="*/ 366042 h 929161"/>
                <a:gd name="connsiteX494" fmla="*/ 1644924 w 2204512"/>
                <a:gd name="connsiteY494" fmla="*/ 367394 h 929161"/>
                <a:gd name="connsiteX495" fmla="*/ 1644083 w 2204512"/>
                <a:gd name="connsiteY495" fmla="*/ 369928 h 929161"/>
                <a:gd name="connsiteX496" fmla="*/ 1644924 w 2204512"/>
                <a:gd name="connsiteY496" fmla="*/ 369928 h 929161"/>
                <a:gd name="connsiteX497" fmla="*/ 1647617 w 2204512"/>
                <a:gd name="connsiteY497" fmla="*/ 373814 h 929161"/>
                <a:gd name="connsiteX498" fmla="*/ 1638529 w 2204512"/>
                <a:gd name="connsiteY498" fmla="*/ 381923 h 929161"/>
                <a:gd name="connsiteX499" fmla="*/ 1635837 w 2204512"/>
                <a:gd name="connsiteY499" fmla="*/ 383612 h 929161"/>
                <a:gd name="connsiteX500" fmla="*/ 1625572 w 2204512"/>
                <a:gd name="connsiteY500" fmla="*/ 395269 h 929161"/>
                <a:gd name="connsiteX501" fmla="*/ 1624730 w 2204512"/>
                <a:gd name="connsiteY501" fmla="*/ 396789 h 929161"/>
                <a:gd name="connsiteX502" fmla="*/ 1618335 w 2204512"/>
                <a:gd name="connsiteY502" fmla="*/ 419765 h 929161"/>
                <a:gd name="connsiteX503" fmla="*/ 1628937 w 2204512"/>
                <a:gd name="connsiteY503" fmla="*/ 425002 h 929161"/>
                <a:gd name="connsiteX504" fmla="*/ 1630620 w 2204512"/>
                <a:gd name="connsiteY504" fmla="*/ 425002 h 929161"/>
                <a:gd name="connsiteX505" fmla="*/ 1644756 w 2204512"/>
                <a:gd name="connsiteY505" fmla="*/ 430577 h 929161"/>
                <a:gd name="connsiteX506" fmla="*/ 1664445 w 2204512"/>
                <a:gd name="connsiteY506" fmla="*/ 454228 h 929161"/>
                <a:gd name="connsiteX507" fmla="*/ 1666633 w 2204512"/>
                <a:gd name="connsiteY507" fmla="*/ 478218 h 929161"/>
                <a:gd name="connsiteX508" fmla="*/ 1666633 w 2204512"/>
                <a:gd name="connsiteY508" fmla="*/ 488523 h 929161"/>
                <a:gd name="connsiteX509" fmla="*/ 1666633 w 2204512"/>
                <a:gd name="connsiteY509" fmla="*/ 489705 h 929161"/>
                <a:gd name="connsiteX510" fmla="*/ 1664277 w 2204512"/>
                <a:gd name="connsiteY510" fmla="*/ 500349 h 929161"/>
                <a:gd name="connsiteX511" fmla="*/ 1655358 w 2204512"/>
                <a:gd name="connsiteY511" fmla="*/ 506261 h 929161"/>
                <a:gd name="connsiteX512" fmla="*/ 1652329 w 2204512"/>
                <a:gd name="connsiteY512" fmla="*/ 507782 h 929161"/>
                <a:gd name="connsiteX513" fmla="*/ 1642736 w 2204512"/>
                <a:gd name="connsiteY513" fmla="*/ 512681 h 929161"/>
                <a:gd name="connsiteX514" fmla="*/ 1637015 w 2204512"/>
                <a:gd name="connsiteY514" fmla="*/ 515553 h 929161"/>
                <a:gd name="connsiteX515" fmla="*/ 1625572 w 2204512"/>
                <a:gd name="connsiteY515" fmla="*/ 522648 h 929161"/>
                <a:gd name="connsiteX516" fmla="*/ 1614465 w 2204512"/>
                <a:gd name="connsiteY516" fmla="*/ 529406 h 929161"/>
                <a:gd name="connsiteX517" fmla="*/ 1599656 w 2204512"/>
                <a:gd name="connsiteY517" fmla="*/ 532954 h 929161"/>
                <a:gd name="connsiteX518" fmla="*/ 1587035 w 2204512"/>
                <a:gd name="connsiteY518" fmla="*/ 535657 h 929161"/>
                <a:gd name="connsiteX519" fmla="*/ 1585183 w 2204512"/>
                <a:gd name="connsiteY519" fmla="*/ 537515 h 929161"/>
                <a:gd name="connsiteX520" fmla="*/ 1592588 w 2204512"/>
                <a:gd name="connsiteY520" fmla="*/ 551030 h 929161"/>
                <a:gd name="connsiteX521" fmla="*/ 1595617 w 2204512"/>
                <a:gd name="connsiteY521" fmla="*/ 555254 h 929161"/>
                <a:gd name="connsiteX522" fmla="*/ 1605041 w 2204512"/>
                <a:gd name="connsiteY522" fmla="*/ 578398 h 929161"/>
                <a:gd name="connsiteX523" fmla="*/ 1606051 w 2204512"/>
                <a:gd name="connsiteY523" fmla="*/ 586338 h 929161"/>
                <a:gd name="connsiteX524" fmla="*/ 1609584 w 2204512"/>
                <a:gd name="connsiteY524" fmla="*/ 600022 h 929161"/>
                <a:gd name="connsiteX525" fmla="*/ 1613119 w 2204512"/>
                <a:gd name="connsiteY525" fmla="*/ 606442 h 929161"/>
                <a:gd name="connsiteX526" fmla="*/ 1616653 w 2204512"/>
                <a:gd name="connsiteY526" fmla="*/ 612693 h 929161"/>
                <a:gd name="connsiteX527" fmla="*/ 1616653 w 2204512"/>
                <a:gd name="connsiteY527" fmla="*/ 613537 h 929161"/>
                <a:gd name="connsiteX528" fmla="*/ 1619513 w 2204512"/>
                <a:gd name="connsiteY528" fmla="*/ 619957 h 929161"/>
                <a:gd name="connsiteX529" fmla="*/ 1616989 w 2204512"/>
                <a:gd name="connsiteY529" fmla="*/ 622998 h 929161"/>
                <a:gd name="connsiteX530" fmla="*/ 1612950 w 2204512"/>
                <a:gd name="connsiteY530" fmla="*/ 623843 h 929161"/>
                <a:gd name="connsiteX531" fmla="*/ 1609753 w 2204512"/>
                <a:gd name="connsiteY531" fmla="*/ 627221 h 929161"/>
                <a:gd name="connsiteX532" fmla="*/ 1608911 w 2204512"/>
                <a:gd name="connsiteY532" fmla="*/ 632290 h 929161"/>
                <a:gd name="connsiteX533" fmla="*/ 1607734 w 2204512"/>
                <a:gd name="connsiteY533" fmla="*/ 647325 h 929161"/>
                <a:gd name="connsiteX534" fmla="*/ 1606623 w 2204512"/>
                <a:gd name="connsiteY534" fmla="*/ 649167 h 929161"/>
                <a:gd name="connsiteX535" fmla="*/ 1606555 w 2204512"/>
                <a:gd name="connsiteY535" fmla="*/ 649183 h 929161"/>
                <a:gd name="connsiteX536" fmla="*/ 1596458 w 2204512"/>
                <a:gd name="connsiteY536" fmla="*/ 642426 h 929161"/>
                <a:gd name="connsiteX537" fmla="*/ 1593429 w 2204512"/>
                <a:gd name="connsiteY537" fmla="*/ 635499 h 929161"/>
                <a:gd name="connsiteX538" fmla="*/ 1591410 w 2204512"/>
                <a:gd name="connsiteY538" fmla="*/ 637527 h 929161"/>
                <a:gd name="connsiteX539" fmla="*/ 1588044 w 2204512"/>
                <a:gd name="connsiteY539" fmla="*/ 641412 h 929161"/>
                <a:gd name="connsiteX540" fmla="*/ 1588044 w 2204512"/>
                <a:gd name="connsiteY540" fmla="*/ 650873 h 929161"/>
                <a:gd name="connsiteX541" fmla="*/ 1588044 w 2204512"/>
                <a:gd name="connsiteY541" fmla="*/ 652731 h 929161"/>
                <a:gd name="connsiteX542" fmla="*/ 1588044 w 2204512"/>
                <a:gd name="connsiteY542" fmla="*/ 659658 h 929161"/>
                <a:gd name="connsiteX543" fmla="*/ 1583332 w 2204512"/>
                <a:gd name="connsiteY543" fmla="*/ 659658 h 929161"/>
                <a:gd name="connsiteX544" fmla="*/ 1573572 w 2204512"/>
                <a:gd name="connsiteY544" fmla="*/ 650873 h 929161"/>
                <a:gd name="connsiteX545" fmla="*/ 1570038 w 2204512"/>
                <a:gd name="connsiteY545" fmla="*/ 647325 h 929161"/>
                <a:gd name="connsiteX546" fmla="*/ 1566841 w 2204512"/>
                <a:gd name="connsiteY546" fmla="*/ 644284 h 929161"/>
                <a:gd name="connsiteX547" fmla="*/ 1559605 w 2204512"/>
                <a:gd name="connsiteY547" fmla="*/ 637189 h 929161"/>
                <a:gd name="connsiteX548" fmla="*/ 1557249 w 2204512"/>
                <a:gd name="connsiteY548" fmla="*/ 633979 h 929161"/>
                <a:gd name="connsiteX549" fmla="*/ 1553041 w 2204512"/>
                <a:gd name="connsiteY549" fmla="*/ 629080 h 929161"/>
                <a:gd name="connsiteX550" fmla="*/ 1542271 w 2204512"/>
                <a:gd name="connsiteY550" fmla="*/ 624856 h 929161"/>
                <a:gd name="connsiteX551" fmla="*/ 1529818 w 2204512"/>
                <a:gd name="connsiteY551" fmla="*/ 619619 h 929161"/>
                <a:gd name="connsiteX552" fmla="*/ 1523760 w 2204512"/>
                <a:gd name="connsiteY552" fmla="*/ 608638 h 929161"/>
                <a:gd name="connsiteX553" fmla="*/ 1522414 w 2204512"/>
                <a:gd name="connsiteY553" fmla="*/ 605597 h 929161"/>
                <a:gd name="connsiteX554" fmla="*/ 1520563 w 2204512"/>
                <a:gd name="connsiteY554" fmla="*/ 600529 h 929161"/>
                <a:gd name="connsiteX555" fmla="*/ 1516356 w 2204512"/>
                <a:gd name="connsiteY555" fmla="*/ 590900 h 929161"/>
                <a:gd name="connsiteX556" fmla="*/ 1510466 w 2204512"/>
                <a:gd name="connsiteY556" fmla="*/ 577385 h 929161"/>
                <a:gd name="connsiteX557" fmla="*/ 1510466 w 2204512"/>
                <a:gd name="connsiteY557" fmla="*/ 560491 h 929161"/>
                <a:gd name="connsiteX558" fmla="*/ 1513495 w 2204512"/>
                <a:gd name="connsiteY558" fmla="*/ 543597 h 929161"/>
                <a:gd name="connsiteX559" fmla="*/ 1514841 w 2204512"/>
                <a:gd name="connsiteY559" fmla="*/ 538698 h 929161"/>
                <a:gd name="connsiteX560" fmla="*/ 1516356 w 2204512"/>
                <a:gd name="connsiteY560" fmla="*/ 533123 h 929161"/>
                <a:gd name="connsiteX561" fmla="*/ 1514841 w 2204512"/>
                <a:gd name="connsiteY561" fmla="*/ 525351 h 929161"/>
                <a:gd name="connsiteX562" fmla="*/ 1508783 w 2204512"/>
                <a:gd name="connsiteY562" fmla="*/ 525351 h 929161"/>
                <a:gd name="connsiteX563" fmla="*/ 1505585 w 2204512"/>
                <a:gd name="connsiteY563" fmla="*/ 525351 h 929161"/>
                <a:gd name="connsiteX564" fmla="*/ 1497171 w 2204512"/>
                <a:gd name="connsiteY564" fmla="*/ 523831 h 929161"/>
                <a:gd name="connsiteX565" fmla="*/ 1494647 w 2204512"/>
                <a:gd name="connsiteY565" fmla="*/ 523831 h 929161"/>
                <a:gd name="connsiteX566" fmla="*/ 1482531 w 2204512"/>
                <a:gd name="connsiteY566" fmla="*/ 523831 h 929161"/>
                <a:gd name="connsiteX567" fmla="*/ 1467890 w 2204512"/>
                <a:gd name="connsiteY567" fmla="*/ 523831 h 929161"/>
                <a:gd name="connsiteX568" fmla="*/ 1460822 w 2204512"/>
                <a:gd name="connsiteY568" fmla="*/ 522986 h 929161"/>
                <a:gd name="connsiteX569" fmla="*/ 1460822 w 2204512"/>
                <a:gd name="connsiteY569" fmla="*/ 522986 h 929161"/>
                <a:gd name="connsiteX570" fmla="*/ 1453249 w 2204512"/>
                <a:gd name="connsiteY570" fmla="*/ 521635 h 929161"/>
                <a:gd name="connsiteX571" fmla="*/ 1453249 w 2204512"/>
                <a:gd name="connsiteY571" fmla="*/ 521635 h 929161"/>
                <a:gd name="connsiteX572" fmla="*/ 1446686 w 2204512"/>
                <a:gd name="connsiteY572" fmla="*/ 521635 h 929161"/>
                <a:gd name="connsiteX573" fmla="*/ 1445677 w 2204512"/>
                <a:gd name="connsiteY573" fmla="*/ 523324 h 929161"/>
                <a:gd name="connsiteX574" fmla="*/ 1440628 w 2204512"/>
                <a:gd name="connsiteY574" fmla="*/ 527210 h 929161"/>
                <a:gd name="connsiteX575" fmla="*/ 1439450 w 2204512"/>
                <a:gd name="connsiteY575" fmla="*/ 526196 h 929161"/>
                <a:gd name="connsiteX576" fmla="*/ 1437599 w 2204512"/>
                <a:gd name="connsiteY576" fmla="*/ 519101 h 929161"/>
                <a:gd name="connsiteX577" fmla="*/ 1437599 w 2204512"/>
                <a:gd name="connsiteY577" fmla="*/ 508289 h 929161"/>
                <a:gd name="connsiteX578" fmla="*/ 1437599 w 2204512"/>
                <a:gd name="connsiteY578" fmla="*/ 505924 h 929161"/>
                <a:gd name="connsiteX579" fmla="*/ 1430868 w 2204512"/>
                <a:gd name="connsiteY579" fmla="*/ 503896 h 929161"/>
                <a:gd name="connsiteX580" fmla="*/ 1429016 w 2204512"/>
                <a:gd name="connsiteY580" fmla="*/ 503896 h 929161"/>
                <a:gd name="connsiteX581" fmla="*/ 1415386 w 2204512"/>
                <a:gd name="connsiteY581" fmla="*/ 501700 h 929161"/>
                <a:gd name="connsiteX582" fmla="*/ 1412020 w 2204512"/>
                <a:gd name="connsiteY582" fmla="*/ 501700 h 929161"/>
                <a:gd name="connsiteX583" fmla="*/ 1405962 w 2204512"/>
                <a:gd name="connsiteY583" fmla="*/ 501700 h 929161"/>
                <a:gd name="connsiteX584" fmla="*/ 1397379 w 2204512"/>
                <a:gd name="connsiteY584" fmla="*/ 497477 h 929161"/>
                <a:gd name="connsiteX585" fmla="*/ 1394350 w 2204512"/>
                <a:gd name="connsiteY585" fmla="*/ 495787 h 929161"/>
                <a:gd name="connsiteX586" fmla="*/ 1386104 w 2204512"/>
                <a:gd name="connsiteY586" fmla="*/ 492577 h 929161"/>
                <a:gd name="connsiteX587" fmla="*/ 1376175 w 2204512"/>
                <a:gd name="connsiteY587" fmla="*/ 488692 h 929161"/>
                <a:gd name="connsiteX588" fmla="*/ 1371632 w 2204512"/>
                <a:gd name="connsiteY588" fmla="*/ 485989 h 929161"/>
                <a:gd name="connsiteX589" fmla="*/ 1359347 w 2204512"/>
                <a:gd name="connsiteY589" fmla="*/ 477204 h 929161"/>
                <a:gd name="connsiteX590" fmla="*/ 1359347 w 2204512"/>
                <a:gd name="connsiteY590" fmla="*/ 477204 h 929161"/>
                <a:gd name="connsiteX591" fmla="*/ 1354635 w 2204512"/>
                <a:gd name="connsiteY591" fmla="*/ 472643 h 929161"/>
                <a:gd name="connsiteX592" fmla="*/ 1352447 w 2204512"/>
                <a:gd name="connsiteY592" fmla="*/ 469602 h 929161"/>
                <a:gd name="connsiteX593" fmla="*/ 1349419 w 2204512"/>
                <a:gd name="connsiteY593" fmla="*/ 466223 h 929161"/>
                <a:gd name="connsiteX594" fmla="*/ 1341173 w 2204512"/>
                <a:gd name="connsiteY594" fmla="*/ 466223 h 929161"/>
                <a:gd name="connsiteX595" fmla="*/ 1336461 w 2204512"/>
                <a:gd name="connsiteY595" fmla="*/ 466223 h 929161"/>
                <a:gd name="connsiteX596" fmla="*/ 1332085 w 2204512"/>
                <a:gd name="connsiteY596" fmla="*/ 466223 h 929161"/>
                <a:gd name="connsiteX597" fmla="*/ 1321483 w 2204512"/>
                <a:gd name="connsiteY597" fmla="*/ 465040 h 929161"/>
                <a:gd name="connsiteX598" fmla="*/ 1311387 w 2204512"/>
                <a:gd name="connsiteY598" fmla="*/ 460479 h 929161"/>
                <a:gd name="connsiteX599" fmla="*/ 1306843 w 2204512"/>
                <a:gd name="connsiteY599" fmla="*/ 458114 h 929161"/>
                <a:gd name="connsiteX600" fmla="*/ 1295063 w 2204512"/>
                <a:gd name="connsiteY600" fmla="*/ 458114 h 929161"/>
                <a:gd name="connsiteX601" fmla="*/ 1292034 w 2204512"/>
                <a:gd name="connsiteY601" fmla="*/ 458114 h 929161"/>
                <a:gd name="connsiteX602" fmla="*/ 1284293 w 2204512"/>
                <a:gd name="connsiteY602" fmla="*/ 458114 h 929161"/>
                <a:gd name="connsiteX603" fmla="*/ 1273859 w 2204512"/>
                <a:gd name="connsiteY603" fmla="*/ 458114 h 929161"/>
                <a:gd name="connsiteX604" fmla="*/ 1265445 w 2204512"/>
                <a:gd name="connsiteY604" fmla="*/ 460817 h 929161"/>
                <a:gd name="connsiteX605" fmla="*/ 1252824 w 2204512"/>
                <a:gd name="connsiteY605" fmla="*/ 464365 h 929161"/>
                <a:gd name="connsiteX606" fmla="*/ 1244746 w 2204512"/>
                <a:gd name="connsiteY606" fmla="*/ 464365 h 929161"/>
                <a:gd name="connsiteX607" fmla="*/ 1243232 w 2204512"/>
                <a:gd name="connsiteY607" fmla="*/ 464365 h 929161"/>
                <a:gd name="connsiteX608" fmla="*/ 1243232 w 2204512"/>
                <a:gd name="connsiteY608" fmla="*/ 462506 h 929161"/>
                <a:gd name="connsiteX609" fmla="*/ 1248448 w 2204512"/>
                <a:gd name="connsiteY609" fmla="*/ 454059 h 929161"/>
                <a:gd name="connsiteX610" fmla="*/ 1251814 w 2204512"/>
                <a:gd name="connsiteY610" fmla="*/ 448822 h 929161"/>
                <a:gd name="connsiteX611" fmla="*/ 1248953 w 2204512"/>
                <a:gd name="connsiteY611" fmla="*/ 433787 h 929161"/>
                <a:gd name="connsiteX612" fmla="*/ 1244410 w 2204512"/>
                <a:gd name="connsiteY612" fmla="*/ 426691 h 929161"/>
                <a:gd name="connsiteX613" fmla="*/ 1240034 w 2204512"/>
                <a:gd name="connsiteY613" fmla="*/ 419596 h 929161"/>
                <a:gd name="connsiteX614" fmla="*/ 1236837 w 2204512"/>
                <a:gd name="connsiteY614" fmla="*/ 411994 h 929161"/>
                <a:gd name="connsiteX615" fmla="*/ 1235322 w 2204512"/>
                <a:gd name="connsiteY615" fmla="*/ 408277 h 929161"/>
                <a:gd name="connsiteX616" fmla="*/ 1225394 w 2204512"/>
                <a:gd name="connsiteY616" fmla="*/ 404898 h 929161"/>
                <a:gd name="connsiteX617" fmla="*/ 1224384 w 2204512"/>
                <a:gd name="connsiteY617" fmla="*/ 404898 h 929161"/>
                <a:gd name="connsiteX618" fmla="*/ 1218831 w 2204512"/>
                <a:gd name="connsiteY618" fmla="*/ 404898 h 929161"/>
                <a:gd name="connsiteX619" fmla="*/ 1211426 w 2204512"/>
                <a:gd name="connsiteY619" fmla="*/ 404898 h 929161"/>
                <a:gd name="connsiteX620" fmla="*/ 1208902 w 2204512"/>
                <a:gd name="connsiteY620" fmla="*/ 408277 h 929161"/>
                <a:gd name="connsiteX621" fmla="*/ 1204863 w 2204512"/>
                <a:gd name="connsiteY621" fmla="*/ 412501 h 929161"/>
                <a:gd name="connsiteX622" fmla="*/ 1199141 w 2204512"/>
                <a:gd name="connsiteY622" fmla="*/ 406757 h 929161"/>
                <a:gd name="connsiteX623" fmla="*/ 1197122 w 2204512"/>
                <a:gd name="connsiteY623" fmla="*/ 403885 h 929161"/>
                <a:gd name="connsiteX624" fmla="*/ 1197122 w 2204512"/>
                <a:gd name="connsiteY624" fmla="*/ 403885 h 929161"/>
                <a:gd name="connsiteX625" fmla="*/ 1191232 w 2204512"/>
                <a:gd name="connsiteY625" fmla="*/ 393242 h 929161"/>
                <a:gd name="connsiteX626" fmla="*/ 1191232 w 2204512"/>
                <a:gd name="connsiteY626" fmla="*/ 389187 h 929161"/>
                <a:gd name="connsiteX627" fmla="*/ 1192410 w 2204512"/>
                <a:gd name="connsiteY627" fmla="*/ 365029 h 929161"/>
                <a:gd name="connsiteX628" fmla="*/ 1194261 w 2204512"/>
                <a:gd name="connsiteY628" fmla="*/ 355906 h 929161"/>
                <a:gd name="connsiteX629" fmla="*/ 1194261 w 2204512"/>
                <a:gd name="connsiteY629" fmla="*/ 350669 h 929161"/>
                <a:gd name="connsiteX630" fmla="*/ 1196617 w 2204512"/>
                <a:gd name="connsiteY630" fmla="*/ 349318 h 929161"/>
                <a:gd name="connsiteX631" fmla="*/ 1197459 w 2204512"/>
                <a:gd name="connsiteY631" fmla="*/ 349318 h 929161"/>
                <a:gd name="connsiteX632" fmla="*/ 1201497 w 2204512"/>
                <a:gd name="connsiteY632" fmla="*/ 342729 h 929161"/>
                <a:gd name="connsiteX633" fmla="*/ 1202675 w 2204512"/>
                <a:gd name="connsiteY633" fmla="*/ 340364 h 929161"/>
                <a:gd name="connsiteX634" fmla="*/ 1208565 w 2204512"/>
                <a:gd name="connsiteY634" fmla="*/ 332086 h 929161"/>
                <a:gd name="connsiteX635" fmla="*/ 1212604 w 2204512"/>
                <a:gd name="connsiteY635" fmla="*/ 326680 h 929161"/>
                <a:gd name="connsiteX636" fmla="*/ 1225730 w 2204512"/>
                <a:gd name="connsiteY636" fmla="*/ 315868 h 929161"/>
                <a:gd name="connsiteX637" fmla="*/ 1225730 w 2204512"/>
                <a:gd name="connsiteY637" fmla="*/ 315868 h 929161"/>
                <a:gd name="connsiteX638" fmla="*/ 1227581 w 2204512"/>
                <a:gd name="connsiteY638" fmla="*/ 315023 h 929161"/>
                <a:gd name="connsiteX639" fmla="*/ 1232630 w 2204512"/>
                <a:gd name="connsiteY639" fmla="*/ 311137 h 929161"/>
                <a:gd name="connsiteX640" fmla="*/ 1231284 w 2204512"/>
                <a:gd name="connsiteY640" fmla="*/ 309110 h 929161"/>
                <a:gd name="connsiteX641" fmla="*/ 1229432 w 2204512"/>
                <a:gd name="connsiteY641" fmla="*/ 307421 h 929161"/>
                <a:gd name="connsiteX642" fmla="*/ 1227076 w 2204512"/>
                <a:gd name="connsiteY642" fmla="*/ 302015 h 929161"/>
                <a:gd name="connsiteX643" fmla="*/ 1227076 w 2204512"/>
                <a:gd name="connsiteY643" fmla="*/ 300832 h 929161"/>
                <a:gd name="connsiteX644" fmla="*/ 1227076 w 2204512"/>
                <a:gd name="connsiteY644" fmla="*/ 299143 h 929161"/>
                <a:gd name="connsiteX645" fmla="*/ 1228423 w 2204512"/>
                <a:gd name="connsiteY645" fmla="*/ 299143 h 929161"/>
                <a:gd name="connsiteX646" fmla="*/ 1229937 w 2204512"/>
                <a:gd name="connsiteY646" fmla="*/ 299143 h 929161"/>
                <a:gd name="connsiteX647" fmla="*/ 1239361 w 2204512"/>
                <a:gd name="connsiteY647" fmla="*/ 299143 h 929161"/>
                <a:gd name="connsiteX648" fmla="*/ 1239361 w 2204512"/>
                <a:gd name="connsiteY648" fmla="*/ 297453 h 929161"/>
                <a:gd name="connsiteX649" fmla="*/ 1238351 w 2204512"/>
                <a:gd name="connsiteY649" fmla="*/ 294075 h 929161"/>
                <a:gd name="connsiteX650" fmla="*/ 1245083 w 2204512"/>
                <a:gd name="connsiteY650" fmla="*/ 286641 h 929161"/>
                <a:gd name="connsiteX651" fmla="*/ 1257704 w 2204512"/>
                <a:gd name="connsiteY651" fmla="*/ 284107 h 929161"/>
                <a:gd name="connsiteX652" fmla="*/ 1267128 w 2204512"/>
                <a:gd name="connsiteY652" fmla="*/ 282587 h 929161"/>
                <a:gd name="connsiteX653" fmla="*/ 1285134 w 2204512"/>
                <a:gd name="connsiteY653" fmla="*/ 281235 h 929161"/>
                <a:gd name="connsiteX654" fmla="*/ 1286144 w 2204512"/>
                <a:gd name="connsiteY654" fmla="*/ 281235 h 929161"/>
                <a:gd name="connsiteX655" fmla="*/ 1294558 w 2204512"/>
                <a:gd name="connsiteY655" fmla="*/ 276674 h 929161"/>
                <a:gd name="connsiteX656" fmla="*/ 1291529 w 2204512"/>
                <a:gd name="connsiteY656" fmla="*/ 267889 h 929161"/>
                <a:gd name="connsiteX657" fmla="*/ 1287827 w 2204512"/>
                <a:gd name="connsiteY657" fmla="*/ 264510 h 929161"/>
                <a:gd name="connsiteX658" fmla="*/ 1279244 w 2204512"/>
                <a:gd name="connsiteY658" fmla="*/ 257584 h 929161"/>
                <a:gd name="connsiteX659" fmla="*/ 1266118 w 2204512"/>
                <a:gd name="connsiteY659" fmla="*/ 257584 h 929161"/>
                <a:gd name="connsiteX660" fmla="*/ 1262753 w 2204512"/>
                <a:gd name="connsiteY660" fmla="*/ 257584 h 929161"/>
                <a:gd name="connsiteX661" fmla="*/ 1240539 w 2204512"/>
                <a:gd name="connsiteY661" fmla="*/ 252516 h 929161"/>
                <a:gd name="connsiteX662" fmla="*/ 1235154 w 2204512"/>
                <a:gd name="connsiteY662" fmla="*/ 247448 h 929161"/>
                <a:gd name="connsiteX663" fmla="*/ 1231115 w 2204512"/>
                <a:gd name="connsiteY663" fmla="*/ 243731 h 929161"/>
                <a:gd name="connsiteX664" fmla="*/ 1231115 w 2204512"/>
                <a:gd name="connsiteY664" fmla="*/ 241704 h 929161"/>
                <a:gd name="connsiteX665" fmla="*/ 1232462 w 2204512"/>
                <a:gd name="connsiteY665" fmla="*/ 240521 h 929161"/>
                <a:gd name="connsiteX666" fmla="*/ 1232125 w 2204512"/>
                <a:gd name="connsiteY666" fmla="*/ 240521 h 929161"/>
                <a:gd name="connsiteX667" fmla="*/ 1247270 w 2204512"/>
                <a:gd name="connsiteY667" fmla="*/ 242717 h 929161"/>
                <a:gd name="connsiteX668" fmla="*/ 1249458 w 2204512"/>
                <a:gd name="connsiteY668" fmla="*/ 243900 h 929161"/>
                <a:gd name="connsiteX669" fmla="*/ 1256863 w 2204512"/>
                <a:gd name="connsiteY669" fmla="*/ 246265 h 929161"/>
                <a:gd name="connsiteX670" fmla="*/ 1269821 w 2204512"/>
                <a:gd name="connsiteY670" fmla="*/ 246265 h 929161"/>
                <a:gd name="connsiteX671" fmla="*/ 1272681 w 2204512"/>
                <a:gd name="connsiteY671" fmla="*/ 246265 h 929161"/>
                <a:gd name="connsiteX672" fmla="*/ 1278740 w 2204512"/>
                <a:gd name="connsiteY672" fmla="*/ 246265 h 929161"/>
                <a:gd name="connsiteX673" fmla="*/ 1283115 w 2204512"/>
                <a:gd name="connsiteY673" fmla="*/ 249306 h 929161"/>
                <a:gd name="connsiteX674" fmla="*/ 1285134 w 2204512"/>
                <a:gd name="connsiteY674" fmla="*/ 251333 h 929161"/>
                <a:gd name="connsiteX675" fmla="*/ 1289510 w 2204512"/>
                <a:gd name="connsiteY675" fmla="*/ 254543 h 929161"/>
                <a:gd name="connsiteX676" fmla="*/ 1290519 w 2204512"/>
                <a:gd name="connsiteY676" fmla="*/ 254543 h 929161"/>
                <a:gd name="connsiteX677" fmla="*/ 1304150 w 2204512"/>
                <a:gd name="connsiteY677" fmla="*/ 257077 h 929161"/>
                <a:gd name="connsiteX678" fmla="*/ 1310208 w 2204512"/>
                <a:gd name="connsiteY678" fmla="*/ 249306 h 929161"/>
                <a:gd name="connsiteX679" fmla="*/ 1311555 w 2204512"/>
                <a:gd name="connsiteY679" fmla="*/ 246941 h 929161"/>
                <a:gd name="connsiteX680" fmla="*/ 1322325 w 2204512"/>
                <a:gd name="connsiteY680" fmla="*/ 241028 h 929161"/>
                <a:gd name="connsiteX681" fmla="*/ 1323503 w 2204512"/>
                <a:gd name="connsiteY681" fmla="*/ 241028 h 929161"/>
                <a:gd name="connsiteX682" fmla="*/ 1328720 w 2204512"/>
                <a:gd name="connsiteY682" fmla="*/ 241028 h 929161"/>
                <a:gd name="connsiteX683" fmla="*/ 1335788 w 2204512"/>
                <a:gd name="connsiteY683" fmla="*/ 241028 h 929161"/>
                <a:gd name="connsiteX684" fmla="*/ 1345211 w 2204512"/>
                <a:gd name="connsiteY684" fmla="*/ 241028 h 929161"/>
                <a:gd name="connsiteX685" fmla="*/ 1345211 w 2204512"/>
                <a:gd name="connsiteY685" fmla="*/ 241028 h 929161"/>
                <a:gd name="connsiteX686" fmla="*/ 1353962 w 2204512"/>
                <a:gd name="connsiteY686" fmla="*/ 243731 h 929161"/>
                <a:gd name="connsiteX687" fmla="*/ 1358169 w 2204512"/>
                <a:gd name="connsiteY687" fmla="*/ 241873 h 929161"/>
                <a:gd name="connsiteX688" fmla="*/ 1360020 w 2204512"/>
                <a:gd name="connsiteY688" fmla="*/ 240690 h 929161"/>
                <a:gd name="connsiteX689" fmla="*/ 1366079 w 2204512"/>
                <a:gd name="connsiteY689" fmla="*/ 239339 h 929161"/>
                <a:gd name="connsiteX690" fmla="*/ 1371464 w 2204512"/>
                <a:gd name="connsiteY690" fmla="*/ 238156 h 929161"/>
                <a:gd name="connsiteX691" fmla="*/ 1374493 w 2204512"/>
                <a:gd name="connsiteY691" fmla="*/ 233933 h 929161"/>
                <a:gd name="connsiteX692" fmla="*/ 1376512 w 2204512"/>
                <a:gd name="connsiteY692" fmla="*/ 230216 h 929161"/>
                <a:gd name="connsiteX693" fmla="*/ 1380719 w 2204512"/>
                <a:gd name="connsiteY693" fmla="*/ 225992 h 929161"/>
                <a:gd name="connsiteX694" fmla="*/ 1385599 w 2204512"/>
                <a:gd name="connsiteY694" fmla="*/ 220249 h 929161"/>
                <a:gd name="connsiteX695" fmla="*/ 1387282 w 2204512"/>
                <a:gd name="connsiteY695" fmla="*/ 217546 h 929161"/>
                <a:gd name="connsiteX696" fmla="*/ 1391658 w 2204512"/>
                <a:gd name="connsiteY696" fmla="*/ 206733 h 929161"/>
                <a:gd name="connsiteX697" fmla="*/ 1385936 w 2204512"/>
                <a:gd name="connsiteY697" fmla="*/ 205551 h 929161"/>
                <a:gd name="connsiteX698" fmla="*/ 1378531 w 2204512"/>
                <a:gd name="connsiteY698" fmla="*/ 204030 h 929161"/>
                <a:gd name="connsiteX699" fmla="*/ 1371464 w 2204512"/>
                <a:gd name="connsiteY699" fmla="*/ 204030 h 929161"/>
                <a:gd name="connsiteX700" fmla="*/ 1342519 w 2204512"/>
                <a:gd name="connsiteY700" fmla="*/ 204030 h 929161"/>
                <a:gd name="connsiteX701" fmla="*/ 1333095 w 2204512"/>
                <a:gd name="connsiteY701" fmla="*/ 201834 h 929161"/>
                <a:gd name="connsiteX702" fmla="*/ 1323503 w 2204512"/>
                <a:gd name="connsiteY702" fmla="*/ 196090 h 929161"/>
                <a:gd name="connsiteX703" fmla="*/ 1319296 w 2204512"/>
                <a:gd name="connsiteY703" fmla="*/ 196090 h 929161"/>
                <a:gd name="connsiteX704" fmla="*/ 1314584 w 2204512"/>
                <a:gd name="connsiteY704" fmla="*/ 196090 h 929161"/>
                <a:gd name="connsiteX705" fmla="*/ 1310713 w 2204512"/>
                <a:gd name="connsiteY705" fmla="*/ 194739 h 929161"/>
                <a:gd name="connsiteX706" fmla="*/ 1307852 w 2204512"/>
                <a:gd name="connsiteY706" fmla="*/ 193556 h 929161"/>
                <a:gd name="connsiteX707" fmla="*/ 1295568 w 2204512"/>
                <a:gd name="connsiteY707" fmla="*/ 190684 h 929161"/>
                <a:gd name="connsiteX708" fmla="*/ 1293380 w 2204512"/>
                <a:gd name="connsiteY708" fmla="*/ 190684 h 929161"/>
                <a:gd name="connsiteX709" fmla="*/ 1276552 w 2204512"/>
                <a:gd name="connsiteY709" fmla="*/ 186123 h 929161"/>
                <a:gd name="connsiteX710" fmla="*/ 1276552 w 2204512"/>
                <a:gd name="connsiteY710" fmla="*/ 184096 h 929161"/>
                <a:gd name="connsiteX711" fmla="*/ 1277898 w 2204512"/>
                <a:gd name="connsiteY711" fmla="*/ 182744 h 929161"/>
                <a:gd name="connsiteX712" fmla="*/ 1305497 w 2204512"/>
                <a:gd name="connsiteY712" fmla="*/ 182744 h 929161"/>
                <a:gd name="connsiteX713" fmla="*/ 1310208 w 2204512"/>
                <a:gd name="connsiteY713" fmla="*/ 182744 h 929161"/>
                <a:gd name="connsiteX714" fmla="*/ 1327037 w 2204512"/>
                <a:gd name="connsiteY714" fmla="*/ 184434 h 929161"/>
                <a:gd name="connsiteX715" fmla="*/ 1338648 w 2204512"/>
                <a:gd name="connsiteY715" fmla="*/ 190177 h 929161"/>
                <a:gd name="connsiteX716" fmla="*/ 1344875 w 2204512"/>
                <a:gd name="connsiteY716" fmla="*/ 193725 h 929161"/>
                <a:gd name="connsiteX717" fmla="*/ 1363554 w 2204512"/>
                <a:gd name="connsiteY717" fmla="*/ 197611 h 929161"/>
                <a:gd name="connsiteX718" fmla="*/ 1367425 w 2204512"/>
                <a:gd name="connsiteY718" fmla="*/ 197611 h 929161"/>
                <a:gd name="connsiteX719" fmla="*/ 1378868 w 2204512"/>
                <a:gd name="connsiteY719" fmla="*/ 197611 h 929161"/>
                <a:gd name="connsiteX720" fmla="*/ 1388124 w 2204512"/>
                <a:gd name="connsiteY720" fmla="*/ 190684 h 929161"/>
                <a:gd name="connsiteX721" fmla="*/ 1394013 w 2204512"/>
                <a:gd name="connsiteY721" fmla="*/ 176324 h 929161"/>
                <a:gd name="connsiteX722" fmla="*/ 1395360 w 2204512"/>
                <a:gd name="connsiteY722" fmla="*/ 171256 h 929161"/>
                <a:gd name="connsiteX723" fmla="*/ 1395360 w 2204512"/>
                <a:gd name="connsiteY723" fmla="*/ 171256 h 929161"/>
                <a:gd name="connsiteX724" fmla="*/ 1401923 w 2204512"/>
                <a:gd name="connsiteY724" fmla="*/ 165344 h 929161"/>
                <a:gd name="connsiteX725" fmla="*/ 1405625 w 2204512"/>
                <a:gd name="connsiteY725" fmla="*/ 165344 h 929161"/>
                <a:gd name="connsiteX726" fmla="*/ 1425314 w 2204512"/>
                <a:gd name="connsiteY726" fmla="*/ 165344 h 929161"/>
                <a:gd name="connsiteX727" fmla="*/ 1428680 w 2204512"/>
                <a:gd name="connsiteY727" fmla="*/ 165344 h 929161"/>
                <a:gd name="connsiteX728" fmla="*/ 1441133 w 2204512"/>
                <a:gd name="connsiteY728" fmla="*/ 169567 h 929161"/>
                <a:gd name="connsiteX729" fmla="*/ 1449042 w 2204512"/>
                <a:gd name="connsiteY729" fmla="*/ 183927 h 929161"/>
                <a:gd name="connsiteX730" fmla="*/ 1450725 w 2204512"/>
                <a:gd name="connsiteY730" fmla="*/ 187812 h 929161"/>
                <a:gd name="connsiteX731" fmla="*/ 1457456 w 2204512"/>
                <a:gd name="connsiteY731" fmla="*/ 195584 h 929161"/>
                <a:gd name="connsiteX732" fmla="*/ 1455437 w 2204512"/>
                <a:gd name="connsiteY732" fmla="*/ 188150 h 929161"/>
                <a:gd name="connsiteX733" fmla="*/ 1454596 w 2204512"/>
                <a:gd name="connsiteY733" fmla="*/ 186968 h 929161"/>
                <a:gd name="connsiteX734" fmla="*/ 1452913 w 2204512"/>
                <a:gd name="connsiteY734" fmla="*/ 183420 h 929161"/>
                <a:gd name="connsiteX735" fmla="*/ 1458971 w 2204512"/>
                <a:gd name="connsiteY735" fmla="*/ 174804 h 929161"/>
                <a:gd name="connsiteX736" fmla="*/ 1460654 w 2204512"/>
                <a:gd name="connsiteY736" fmla="*/ 174804 h 929161"/>
                <a:gd name="connsiteX737" fmla="*/ 1467049 w 2204512"/>
                <a:gd name="connsiteY737" fmla="*/ 173115 h 929161"/>
                <a:gd name="connsiteX738" fmla="*/ 1474958 w 2204512"/>
                <a:gd name="connsiteY738" fmla="*/ 177507 h 929161"/>
                <a:gd name="connsiteX739" fmla="*/ 1476472 w 2204512"/>
                <a:gd name="connsiteY739" fmla="*/ 178521 h 929161"/>
                <a:gd name="connsiteX740" fmla="*/ 1479838 w 2204512"/>
                <a:gd name="connsiteY740" fmla="*/ 184602 h 929161"/>
                <a:gd name="connsiteX741" fmla="*/ 1481184 w 2204512"/>
                <a:gd name="connsiteY741" fmla="*/ 188150 h 929161"/>
                <a:gd name="connsiteX742" fmla="*/ 1485055 w 2204512"/>
                <a:gd name="connsiteY742" fmla="*/ 189164 h 929161"/>
                <a:gd name="connsiteX743" fmla="*/ 1487579 w 2204512"/>
                <a:gd name="connsiteY743" fmla="*/ 189164 h 929161"/>
                <a:gd name="connsiteX744" fmla="*/ 1483709 w 2204512"/>
                <a:gd name="connsiteY744" fmla="*/ 179534 h 929161"/>
                <a:gd name="connsiteX745" fmla="*/ 1483709 w 2204512"/>
                <a:gd name="connsiteY745" fmla="*/ 178521 h 929161"/>
                <a:gd name="connsiteX746" fmla="*/ 1474621 w 2204512"/>
                <a:gd name="connsiteY746" fmla="*/ 167202 h 929161"/>
                <a:gd name="connsiteX747" fmla="*/ 1449042 w 2204512"/>
                <a:gd name="connsiteY747" fmla="*/ 155714 h 929161"/>
                <a:gd name="connsiteX748" fmla="*/ 1447696 w 2204512"/>
                <a:gd name="connsiteY748" fmla="*/ 153856 h 929161"/>
                <a:gd name="connsiteX749" fmla="*/ 1449210 w 2204512"/>
                <a:gd name="connsiteY749" fmla="*/ 152166 h 929161"/>
                <a:gd name="connsiteX750" fmla="*/ 1456110 w 2204512"/>
                <a:gd name="connsiteY750" fmla="*/ 152166 h 929161"/>
                <a:gd name="connsiteX751" fmla="*/ 1470751 w 2204512"/>
                <a:gd name="connsiteY751" fmla="*/ 152166 h 929161"/>
                <a:gd name="connsiteX752" fmla="*/ 1474621 w 2204512"/>
                <a:gd name="connsiteY752" fmla="*/ 152166 h 929161"/>
                <a:gd name="connsiteX753" fmla="*/ 1478660 w 2204512"/>
                <a:gd name="connsiteY753" fmla="*/ 153518 h 929161"/>
                <a:gd name="connsiteX754" fmla="*/ 1481016 w 2204512"/>
                <a:gd name="connsiteY754" fmla="*/ 157065 h 929161"/>
                <a:gd name="connsiteX755" fmla="*/ 1482362 w 2204512"/>
                <a:gd name="connsiteY755" fmla="*/ 159093 h 929161"/>
                <a:gd name="connsiteX756" fmla="*/ 1483709 w 2204512"/>
                <a:gd name="connsiteY756" fmla="*/ 162134 h 929161"/>
                <a:gd name="connsiteX757" fmla="*/ 1483709 w 2204512"/>
                <a:gd name="connsiteY757" fmla="*/ 163485 h 929161"/>
                <a:gd name="connsiteX758" fmla="*/ 1485728 w 2204512"/>
                <a:gd name="connsiteY758" fmla="*/ 165850 h 929161"/>
                <a:gd name="connsiteX759" fmla="*/ 1487411 w 2204512"/>
                <a:gd name="connsiteY759" fmla="*/ 167540 h 929161"/>
                <a:gd name="connsiteX760" fmla="*/ 1488252 w 2204512"/>
                <a:gd name="connsiteY760" fmla="*/ 168553 h 929161"/>
                <a:gd name="connsiteX761" fmla="*/ 1491450 w 2204512"/>
                <a:gd name="connsiteY761" fmla="*/ 171087 h 929161"/>
                <a:gd name="connsiteX762" fmla="*/ 1502725 w 2204512"/>
                <a:gd name="connsiteY762" fmla="*/ 165681 h 929161"/>
                <a:gd name="connsiteX763" fmla="*/ 1510466 w 2204512"/>
                <a:gd name="connsiteY763" fmla="*/ 159937 h 929161"/>
                <a:gd name="connsiteX764" fmla="*/ 1513495 w 2204512"/>
                <a:gd name="connsiteY764" fmla="*/ 159937 h 929161"/>
                <a:gd name="connsiteX765" fmla="*/ 1519890 w 2204512"/>
                <a:gd name="connsiteY765" fmla="*/ 159937 h 929161"/>
                <a:gd name="connsiteX766" fmla="*/ 1519890 w 2204512"/>
                <a:gd name="connsiteY766" fmla="*/ 158079 h 929161"/>
                <a:gd name="connsiteX767" fmla="*/ 1520731 w 2204512"/>
                <a:gd name="connsiteY767" fmla="*/ 156052 h 929161"/>
                <a:gd name="connsiteX768" fmla="*/ 1520731 w 2204512"/>
                <a:gd name="connsiteY768" fmla="*/ 154194 h 929161"/>
                <a:gd name="connsiteX769" fmla="*/ 1520731 w 2204512"/>
                <a:gd name="connsiteY769" fmla="*/ 150477 h 929161"/>
                <a:gd name="connsiteX770" fmla="*/ 1528472 w 2204512"/>
                <a:gd name="connsiteY770" fmla="*/ 147267 h 929161"/>
                <a:gd name="connsiteX771" fmla="*/ 1530491 w 2204512"/>
                <a:gd name="connsiteY771" fmla="*/ 147267 h 929161"/>
                <a:gd name="connsiteX772" fmla="*/ 1534530 w 2204512"/>
                <a:gd name="connsiteY772" fmla="*/ 145071 h 929161"/>
                <a:gd name="connsiteX773" fmla="*/ 1535708 w 2204512"/>
                <a:gd name="connsiteY773" fmla="*/ 144057 h 929161"/>
                <a:gd name="connsiteX774" fmla="*/ 1543786 w 2204512"/>
                <a:gd name="connsiteY774" fmla="*/ 134259 h 929161"/>
                <a:gd name="connsiteX775" fmla="*/ 1539242 w 2204512"/>
                <a:gd name="connsiteY775" fmla="*/ 131894 h 929161"/>
                <a:gd name="connsiteX776" fmla="*/ 1534698 w 2204512"/>
                <a:gd name="connsiteY776" fmla="*/ 129529 h 929161"/>
                <a:gd name="connsiteX777" fmla="*/ 1525779 w 2204512"/>
                <a:gd name="connsiteY777" fmla="*/ 122433 h 929161"/>
                <a:gd name="connsiteX778" fmla="*/ 1522077 w 2204512"/>
                <a:gd name="connsiteY778" fmla="*/ 119392 h 929161"/>
                <a:gd name="connsiteX779" fmla="*/ 1516356 w 2204512"/>
                <a:gd name="connsiteY779" fmla="*/ 113986 h 929161"/>
                <a:gd name="connsiteX780" fmla="*/ 1514168 w 2204512"/>
                <a:gd name="connsiteY780" fmla="*/ 109256 h 929161"/>
                <a:gd name="connsiteX781" fmla="*/ 1518207 w 2204512"/>
                <a:gd name="connsiteY781" fmla="*/ 105370 h 929161"/>
                <a:gd name="connsiteX782" fmla="*/ 1535035 w 2204512"/>
                <a:gd name="connsiteY782" fmla="*/ 100640 h 929161"/>
                <a:gd name="connsiteX783" fmla="*/ 1537559 w 2204512"/>
                <a:gd name="connsiteY783" fmla="*/ 100640 h 929161"/>
                <a:gd name="connsiteX784" fmla="*/ 1544291 w 2204512"/>
                <a:gd name="connsiteY784" fmla="*/ 99289 h 929161"/>
                <a:gd name="connsiteX785" fmla="*/ 1544291 w 2204512"/>
                <a:gd name="connsiteY785" fmla="*/ 98444 h 929161"/>
                <a:gd name="connsiteX786" fmla="*/ 1538905 w 2204512"/>
                <a:gd name="connsiteY786" fmla="*/ 94389 h 929161"/>
                <a:gd name="connsiteX787" fmla="*/ 1536213 w 2204512"/>
                <a:gd name="connsiteY787" fmla="*/ 94389 h 929161"/>
                <a:gd name="connsiteX788" fmla="*/ 1530996 w 2204512"/>
                <a:gd name="connsiteY788" fmla="*/ 91686 h 929161"/>
                <a:gd name="connsiteX789" fmla="*/ 1532174 w 2204512"/>
                <a:gd name="connsiteY789" fmla="*/ 86111 h 929161"/>
                <a:gd name="connsiteX790" fmla="*/ 1533016 w 2204512"/>
                <a:gd name="connsiteY790" fmla="*/ 84591 h 929161"/>
                <a:gd name="connsiteX791" fmla="*/ 1534530 w 2204512"/>
                <a:gd name="connsiteY791" fmla="*/ 81888 h 929161"/>
                <a:gd name="connsiteX792" fmla="*/ 1526453 w 2204512"/>
                <a:gd name="connsiteY792" fmla="*/ 76989 h 929161"/>
                <a:gd name="connsiteX793" fmla="*/ 1520226 w 2204512"/>
                <a:gd name="connsiteY793" fmla="*/ 72765 h 929161"/>
                <a:gd name="connsiteX794" fmla="*/ 1503398 w 2204512"/>
                <a:gd name="connsiteY794" fmla="*/ 72765 h 929161"/>
                <a:gd name="connsiteX795" fmla="*/ 1494815 w 2204512"/>
                <a:gd name="connsiteY795" fmla="*/ 72765 h 929161"/>
                <a:gd name="connsiteX796" fmla="*/ 1475126 w 2204512"/>
                <a:gd name="connsiteY796" fmla="*/ 70062 h 929161"/>
                <a:gd name="connsiteX797" fmla="*/ 1467553 w 2204512"/>
                <a:gd name="connsiteY797" fmla="*/ 68711 h 929161"/>
                <a:gd name="connsiteX798" fmla="*/ 1455100 w 2204512"/>
                <a:gd name="connsiteY798" fmla="*/ 67359 h 929161"/>
                <a:gd name="connsiteX799" fmla="*/ 1439450 w 2204512"/>
                <a:gd name="connsiteY799" fmla="*/ 65670 h 929161"/>
                <a:gd name="connsiteX800" fmla="*/ 1435411 w 2204512"/>
                <a:gd name="connsiteY800" fmla="*/ 63643 h 929161"/>
                <a:gd name="connsiteX801" fmla="*/ 1430195 w 2204512"/>
                <a:gd name="connsiteY801" fmla="*/ 62460 h 929161"/>
                <a:gd name="connsiteX802" fmla="*/ 1426661 w 2204512"/>
                <a:gd name="connsiteY802" fmla="*/ 75468 h 929161"/>
                <a:gd name="connsiteX803" fmla="*/ 1427670 w 2204512"/>
                <a:gd name="connsiteY803" fmla="*/ 82057 h 929161"/>
                <a:gd name="connsiteX804" fmla="*/ 1428680 w 2204512"/>
                <a:gd name="connsiteY804" fmla="*/ 97430 h 929161"/>
                <a:gd name="connsiteX805" fmla="*/ 1422790 w 2204512"/>
                <a:gd name="connsiteY805" fmla="*/ 111621 h 929161"/>
                <a:gd name="connsiteX806" fmla="*/ 1417910 w 2204512"/>
                <a:gd name="connsiteY806" fmla="*/ 116351 h 929161"/>
                <a:gd name="connsiteX807" fmla="*/ 1411515 w 2204512"/>
                <a:gd name="connsiteY807" fmla="*/ 125136 h 929161"/>
                <a:gd name="connsiteX808" fmla="*/ 1407813 w 2204512"/>
                <a:gd name="connsiteY808" fmla="*/ 142030 h 929161"/>
                <a:gd name="connsiteX809" fmla="*/ 1406467 w 2204512"/>
                <a:gd name="connsiteY809" fmla="*/ 143381 h 929161"/>
                <a:gd name="connsiteX810" fmla="*/ 1400745 w 2204512"/>
                <a:gd name="connsiteY810" fmla="*/ 141523 h 929161"/>
                <a:gd name="connsiteX811" fmla="*/ 1398557 w 2204512"/>
                <a:gd name="connsiteY811" fmla="*/ 140341 h 929161"/>
                <a:gd name="connsiteX812" fmla="*/ 1395865 w 2204512"/>
                <a:gd name="connsiteY812" fmla="*/ 140341 h 929161"/>
                <a:gd name="connsiteX813" fmla="*/ 1390648 w 2204512"/>
                <a:gd name="connsiteY813" fmla="*/ 138651 h 929161"/>
                <a:gd name="connsiteX814" fmla="*/ 1389133 w 2204512"/>
                <a:gd name="connsiteY814" fmla="*/ 135779 h 929161"/>
                <a:gd name="connsiteX815" fmla="*/ 1389133 w 2204512"/>
                <a:gd name="connsiteY815" fmla="*/ 133921 h 929161"/>
                <a:gd name="connsiteX816" fmla="*/ 1387787 w 2204512"/>
                <a:gd name="connsiteY816" fmla="*/ 132400 h 929161"/>
                <a:gd name="connsiteX817" fmla="*/ 1385936 w 2204512"/>
                <a:gd name="connsiteY817" fmla="*/ 130373 h 929161"/>
                <a:gd name="connsiteX818" fmla="*/ 1380719 w 2204512"/>
                <a:gd name="connsiteY818" fmla="*/ 119054 h 929161"/>
                <a:gd name="connsiteX819" fmla="*/ 1380719 w 2204512"/>
                <a:gd name="connsiteY819" fmla="*/ 118041 h 929161"/>
                <a:gd name="connsiteX820" fmla="*/ 1374493 w 2204512"/>
                <a:gd name="connsiteY820" fmla="*/ 110270 h 929161"/>
                <a:gd name="connsiteX821" fmla="*/ 1372305 w 2204512"/>
                <a:gd name="connsiteY821" fmla="*/ 108411 h 929161"/>
                <a:gd name="connsiteX822" fmla="*/ 1364228 w 2204512"/>
                <a:gd name="connsiteY822" fmla="*/ 101823 h 929161"/>
                <a:gd name="connsiteX823" fmla="*/ 1356991 w 2204512"/>
                <a:gd name="connsiteY823" fmla="*/ 94896 h 929161"/>
                <a:gd name="connsiteX824" fmla="*/ 1350933 w 2204512"/>
                <a:gd name="connsiteY824" fmla="*/ 88983 h 929161"/>
                <a:gd name="connsiteX825" fmla="*/ 1342014 w 2204512"/>
                <a:gd name="connsiteY825" fmla="*/ 86449 h 929161"/>
                <a:gd name="connsiteX826" fmla="*/ 1335956 w 2204512"/>
                <a:gd name="connsiteY826" fmla="*/ 90335 h 929161"/>
                <a:gd name="connsiteX827" fmla="*/ 1334492 w 2204512"/>
                <a:gd name="connsiteY827" fmla="*/ 91556 h 929161"/>
                <a:gd name="connsiteX828" fmla="*/ 1334273 w 2204512"/>
                <a:gd name="connsiteY828" fmla="*/ 91517 h 929161"/>
                <a:gd name="connsiteX829" fmla="*/ 1334273 w 2204512"/>
                <a:gd name="connsiteY829" fmla="*/ 91517 h 929161"/>
                <a:gd name="connsiteX830" fmla="*/ 1320306 w 2204512"/>
                <a:gd name="connsiteY830" fmla="*/ 103343 h 929161"/>
                <a:gd name="connsiteX831" fmla="*/ 1313069 w 2204512"/>
                <a:gd name="connsiteY831" fmla="*/ 110607 h 929161"/>
                <a:gd name="connsiteX832" fmla="*/ 1311555 w 2204512"/>
                <a:gd name="connsiteY832" fmla="*/ 111621 h 929161"/>
                <a:gd name="connsiteX833" fmla="*/ 1310377 w 2204512"/>
                <a:gd name="connsiteY833" fmla="*/ 109932 h 929161"/>
                <a:gd name="connsiteX834" fmla="*/ 1310377 w 2204512"/>
                <a:gd name="connsiteY834" fmla="*/ 100471 h 929161"/>
                <a:gd name="connsiteX835" fmla="*/ 1309031 w 2204512"/>
                <a:gd name="connsiteY835" fmla="*/ 74624 h 929161"/>
                <a:gd name="connsiteX836" fmla="*/ 1301121 w 2204512"/>
                <a:gd name="connsiteY836" fmla="*/ 73610 h 929161"/>
                <a:gd name="connsiteX837" fmla="*/ 1294895 w 2204512"/>
                <a:gd name="connsiteY837" fmla="*/ 72596 h 929161"/>
                <a:gd name="connsiteX838" fmla="*/ 1284461 w 2204512"/>
                <a:gd name="connsiteY838" fmla="*/ 72596 h 929161"/>
                <a:gd name="connsiteX839" fmla="*/ 1277730 w 2204512"/>
                <a:gd name="connsiteY839" fmla="*/ 72596 h 929161"/>
                <a:gd name="connsiteX840" fmla="*/ 1250804 w 2204512"/>
                <a:gd name="connsiteY840" fmla="*/ 68880 h 929161"/>
                <a:gd name="connsiteX841" fmla="*/ 1243063 w 2204512"/>
                <a:gd name="connsiteY841" fmla="*/ 63136 h 929161"/>
                <a:gd name="connsiteX842" fmla="*/ 1240876 w 2204512"/>
                <a:gd name="connsiteY842" fmla="*/ 54351 h 929161"/>
                <a:gd name="connsiteX843" fmla="*/ 1240034 w 2204512"/>
                <a:gd name="connsiteY843" fmla="*/ 49621 h 929161"/>
                <a:gd name="connsiteX844" fmla="*/ 1238183 w 2204512"/>
                <a:gd name="connsiteY844" fmla="*/ 41849 h 929161"/>
                <a:gd name="connsiteX845" fmla="*/ 1232966 w 2204512"/>
                <a:gd name="connsiteY845" fmla="*/ 22928 h 929161"/>
                <a:gd name="connsiteX846" fmla="*/ 1222365 w 2204512"/>
                <a:gd name="connsiteY846" fmla="*/ 6034 h 929161"/>
                <a:gd name="connsiteX847" fmla="*/ 1208902 w 2204512"/>
                <a:gd name="connsiteY847" fmla="*/ 628 h 929161"/>
                <a:gd name="connsiteX848" fmla="*/ 1205368 w 2204512"/>
                <a:gd name="connsiteY848" fmla="*/ 628 h 929161"/>
                <a:gd name="connsiteX849" fmla="*/ 1203853 w 2204512"/>
                <a:gd name="connsiteY849" fmla="*/ 628 h 929161"/>
                <a:gd name="connsiteX850" fmla="*/ 1196617 w 2204512"/>
                <a:gd name="connsiteY850" fmla="*/ 628 h 929161"/>
                <a:gd name="connsiteX851" fmla="*/ 1192578 w 2204512"/>
                <a:gd name="connsiteY851" fmla="*/ 4683 h 929161"/>
                <a:gd name="connsiteX852" fmla="*/ 1191400 w 2204512"/>
                <a:gd name="connsiteY852" fmla="*/ 6372 h 929161"/>
                <a:gd name="connsiteX853" fmla="*/ 1182818 w 2204512"/>
                <a:gd name="connsiteY853" fmla="*/ 14144 h 929161"/>
                <a:gd name="connsiteX854" fmla="*/ 1159258 w 2204512"/>
                <a:gd name="connsiteY854" fmla="*/ 19887 h 929161"/>
                <a:gd name="connsiteX855" fmla="*/ 1146300 w 2204512"/>
                <a:gd name="connsiteY855" fmla="*/ 27996 h 929161"/>
                <a:gd name="connsiteX856" fmla="*/ 1148320 w 2204512"/>
                <a:gd name="connsiteY856" fmla="*/ 34923 h 929161"/>
                <a:gd name="connsiteX857" fmla="*/ 1165148 w 2204512"/>
                <a:gd name="connsiteY857" fmla="*/ 39315 h 929161"/>
                <a:gd name="connsiteX858" fmla="*/ 1166326 w 2204512"/>
                <a:gd name="connsiteY858" fmla="*/ 39315 h 929161"/>
                <a:gd name="connsiteX859" fmla="*/ 1166326 w 2204512"/>
                <a:gd name="connsiteY859" fmla="*/ 41005 h 929161"/>
                <a:gd name="connsiteX860" fmla="*/ 1158417 w 2204512"/>
                <a:gd name="connsiteY860" fmla="*/ 51479 h 929161"/>
                <a:gd name="connsiteX861" fmla="*/ 1156902 w 2204512"/>
                <a:gd name="connsiteY861" fmla="*/ 52324 h 929161"/>
                <a:gd name="connsiteX862" fmla="*/ 1155219 w 2204512"/>
                <a:gd name="connsiteY862" fmla="*/ 54858 h 929161"/>
                <a:gd name="connsiteX863" fmla="*/ 1156902 w 2204512"/>
                <a:gd name="connsiteY863" fmla="*/ 57899 h 929161"/>
                <a:gd name="connsiteX864" fmla="*/ 1166831 w 2204512"/>
                <a:gd name="connsiteY864" fmla="*/ 63305 h 929161"/>
                <a:gd name="connsiteX865" fmla="*/ 1169524 w 2204512"/>
                <a:gd name="connsiteY865" fmla="*/ 64487 h 929161"/>
                <a:gd name="connsiteX866" fmla="*/ 1172553 w 2204512"/>
                <a:gd name="connsiteY866" fmla="*/ 66008 h 929161"/>
                <a:gd name="connsiteX867" fmla="*/ 1182650 w 2204512"/>
                <a:gd name="connsiteY867" fmla="*/ 69724 h 929161"/>
                <a:gd name="connsiteX868" fmla="*/ 1202844 w 2204512"/>
                <a:gd name="connsiteY868" fmla="*/ 69724 h 929161"/>
                <a:gd name="connsiteX869" fmla="*/ 1215465 w 2204512"/>
                <a:gd name="connsiteY869" fmla="*/ 69724 h 929161"/>
                <a:gd name="connsiteX870" fmla="*/ 1217653 w 2204512"/>
                <a:gd name="connsiteY870" fmla="*/ 69724 h 929161"/>
                <a:gd name="connsiteX871" fmla="*/ 1224047 w 2204512"/>
                <a:gd name="connsiteY871" fmla="*/ 70569 h 929161"/>
                <a:gd name="connsiteX872" fmla="*/ 1224047 w 2204512"/>
                <a:gd name="connsiteY872" fmla="*/ 72596 h 929161"/>
                <a:gd name="connsiteX873" fmla="*/ 1214455 w 2204512"/>
                <a:gd name="connsiteY873" fmla="*/ 78678 h 929161"/>
                <a:gd name="connsiteX874" fmla="*/ 1211258 w 2204512"/>
                <a:gd name="connsiteY874" fmla="*/ 80030 h 929161"/>
                <a:gd name="connsiteX875" fmla="*/ 1202171 w 2204512"/>
                <a:gd name="connsiteY875" fmla="*/ 84253 h 929161"/>
                <a:gd name="connsiteX876" fmla="*/ 1197459 w 2204512"/>
                <a:gd name="connsiteY876" fmla="*/ 92024 h 929161"/>
                <a:gd name="connsiteX877" fmla="*/ 1197459 w 2204512"/>
                <a:gd name="connsiteY877" fmla="*/ 93038 h 929161"/>
                <a:gd name="connsiteX878" fmla="*/ 1207724 w 2204512"/>
                <a:gd name="connsiteY878" fmla="*/ 91855 h 929161"/>
                <a:gd name="connsiteX879" fmla="*/ 1209743 w 2204512"/>
                <a:gd name="connsiteY879" fmla="*/ 91855 h 929161"/>
                <a:gd name="connsiteX880" fmla="*/ 1224552 w 2204512"/>
                <a:gd name="connsiteY880" fmla="*/ 93207 h 929161"/>
                <a:gd name="connsiteX881" fmla="*/ 1226067 w 2204512"/>
                <a:gd name="connsiteY881" fmla="*/ 100471 h 929161"/>
                <a:gd name="connsiteX882" fmla="*/ 1216643 w 2204512"/>
                <a:gd name="connsiteY882" fmla="*/ 109425 h 929161"/>
                <a:gd name="connsiteX883" fmla="*/ 1213614 w 2204512"/>
                <a:gd name="connsiteY883" fmla="*/ 110607 h 929161"/>
                <a:gd name="connsiteX884" fmla="*/ 1208229 w 2204512"/>
                <a:gd name="connsiteY884" fmla="*/ 114324 h 929161"/>
                <a:gd name="connsiteX885" fmla="*/ 1198300 w 2204512"/>
                <a:gd name="connsiteY885" fmla="*/ 119899 h 929161"/>
                <a:gd name="connsiteX886" fmla="*/ 1194261 w 2204512"/>
                <a:gd name="connsiteY886" fmla="*/ 119054 h 929161"/>
                <a:gd name="connsiteX887" fmla="*/ 1192242 w 2204512"/>
                <a:gd name="connsiteY887" fmla="*/ 119054 h 929161"/>
                <a:gd name="connsiteX888" fmla="*/ 1189381 w 2204512"/>
                <a:gd name="connsiteY888" fmla="*/ 119054 h 929161"/>
                <a:gd name="connsiteX889" fmla="*/ 1179621 w 2204512"/>
                <a:gd name="connsiteY889" fmla="*/ 117872 h 929161"/>
                <a:gd name="connsiteX890" fmla="*/ 1178274 w 2204512"/>
                <a:gd name="connsiteY890" fmla="*/ 120744 h 929161"/>
                <a:gd name="connsiteX891" fmla="*/ 1178274 w 2204512"/>
                <a:gd name="connsiteY891" fmla="*/ 122433 h 929161"/>
                <a:gd name="connsiteX892" fmla="*/ 1176928 w 2204512"/>
                <a:gd name="connsiteY892" fmla="*/ 131218 h 929161"/>
                <a:gd name="connsiteX893" fmla="*/ 1176928 w 2204512"/>
                <a:gd name="connsiteY893" fmla="*/ 135948 h 929161"/>
                <a:gd name="connsiteX894" fmla="*/ 1171375 w 2204512"/>
                <a:gd name="connsiteY894" fmla="*/ 158755 h 929161"/>
                <a:gd name="connsiteX895" fmla="*/ 1166999 w 2204512"/>
                <a:gd name="connsiteY895" fmla="*/ 162809 h 929161"/>
                <a:gd name="connsiteX896" fmla="*/ 1158585 w 2204512"/>
                <a:gd name="connsiteY896" fmla="*/ 145916 h 929161"/>
                <a:gd name="connsiteX897" fmla="*/ 1155051 w 2204512"/>
                <a:gd name="connsiteY897" fmla="*/ 134428 h 929161"/>
                <a:gd name="connsiteX898" fmla="*/ 1151349 w 2204512"/>
                <a:gd name="connsiteY898" fmla="*/ 122602 h 929161"/>
                <a:gd name="connsiteX899" fmla="*/ 1144113 w 2204512"/>
                <a:gd name="connsiteY899" fmla="*/ 111452 h 929161"/>
                <a:gd name="connsiteX900" fmla="*/ 1131491 w 2204512"/>
                <a:gd name="connsiteY900" fmla="*/ 108918 h 929161"/>
                <a:gd name="connsiteX901" fmla="*/ 1120721 w 2204512"/>
                <a:gd name="connsiteY901" fmla="*/ 108918 h 929161"/>
                <a:gd name="connsiteX902" fmla="*/ 1125265 w 2204512"/>
                <a:gd name="connsiteY902" fmla="*/ 117365 h 929161"/>
                <a:gd name="connsiteX903" fmla="*/ 1125265 w 2204512"/>
                <a:gd name="connsiteY903" fmla="*/ 119899 h 929161"/>
                <a:gd name="connsiteX904" fmla="*/ 1125265 w 2204512"/>
                <a:gd name="connsiteY904" fmla="*/ 130204 h 929161"/>
                <a:gd name="connsiteX905" fmla="*/ 1110456 w 2204512"/>
                <a:gd name="connsiteY905" fmla="*/ 132063 h 929161"/>
                <a:gd name="connsiteX906" fmla="*/ 1106417 w 2204512"/>
                <a:gd name="connsiteY906" fmla="*/ 131049 h 929161"/>
                <a:gd name="connsiteX907" fmla="*/ 1093291 w 2204512"/>
                <a:gd name="connsiteY907" fmla="*/ 131894 h 929161"/>
                <a:gd name="connsiteX908" fmla="*/ 1091440 w 2204512"/>
                <a:gd name="connsiteY908" fmla="*/ 131894 h 929161"/>
                <a:gd name="connsiteX909" fmla="*/ 1091440 w 2204512"/>
                <a:gd name="connsiteY909" fmla="*/ 131894 h 929161"/>
                <a:gd name="connsiteX910" fmla="*/ 1091440 w 2204512"/>
                <a:gd name="connsiteY910" fmla="*/ 131894 h 929161"/>
                <a:gd name="connsiteX911" fmla="*/ 1089589 w 2204512"/>
                <a:gd name="connsiteY911" fmla="*/ 131894 h 929161"/>
                <a:gd name="connsiteX912" fmla="*/ 1085887 w 2204512"/>
                <a:gd name="connsiteY912" fmla="*/ 132738 h 929161"/>
                <a:gd name="connsiteX913" fmla="*/ 1083194 w 2204512"/>
                <a:gd name="connsiteY913" fmla="*/ 131049 h 929161"/>
                <a:gd name="connsiteX914" fmla="*/ 1081175 w 2204512"/>
                <a:gd name="connsiteY914" fmla="*/ 130035 h 929161"/>
                <a:gd name="connsiteX915" fmla="*/ 1070741 w 2204512"/>
                <a:gd name="connsiteY915" fmla="*/ 130035 h 929161"/>
                <a:gd name="connsiteX916" fmla="*/ 1065020 w 2204512"/>
                <a:gd name="connsiteY916" fmla="*/ 130035 h 929161"/>
                <a:gd name="connsiteX917" fmla="*/ 1049538 w 2204512"/>
                <a:gd name="connsiteY917" fmla="*/ 127332 h 929161"/>
                <a:gd name="connsiteX918" fmla="*/ 1045667 w 2204512"/>
                <a:gd name="connsiteY918" fmla="*/ 125812 h 929161"/>
                <a:gd name="connsiteX919" fmla="*/ 1037085 w 2204512"/>
                <a:gd name="connsiteY919" fmla="*/ 125812 h 929161"/>
                <a:gd name="connsiteX920" fmla="*/ 1023117 w 2204512"/>
                <a:gd name="connsiteY920" fmla="*/ 131049 h 929161"/>
                <a:gd name="connsiteX921" fmla="*/ 1018742 w 2204512"/>
                <a:gd name="connsiteY921" fmla="*/ 132232 h 929161"/>
                <a:gd name="connsiteX922" fmla="*/ 1004606 w 2204512"/>
                <a:gd name="connsiteY922" fmla="*/ 132232 h 929161"/>
                <a:gd name="connsiteX923" fmla="*/ 998211 w 2204512"/>
                <a:gd name="connsiteY923" fmla="*/ 132232 h 929161"/>
                <a:gd name="connsiteX924" fmla="*/ 985421 w 2204512"/>
                <a:gd name="connsiteY924" fmla="*/ 126319 h 929161"/>
                <a:gd name="connsiteX925" fmla="*/ 980205 w 2204512"/>
                <a:gd name="connsiteY925" fmla="*/ 122940 h 929161"/>
                <a:gd name="connsiteX926" fmla="*/ 977849 w 2204512"/>
                <a:gd name="connsiteY926" fmla="*/ 121588 h 929161"/>
                <a:gd name="connsiteX927" fmla="*/ 964050 w 2204512"/>
                <a:gd name="connsiteY927" fmla="*/ 117534 h 929161"/>
                <a:gd name="connsiteX928" fmla="*/ 958833 w 2204512"/>
                <a:gd name="connsiteY928" fmla="*/ 119054 h 929161"/>
                <a:gd name="connsiteX929" fmla="*/ 949072 w 2204512"/>
                <a:gd name="connsiteY929" fmla="*/ 120744 h 929161"/>
                <a:gd name="connsiteX930" fmla="*/ 936115 w 2204512"/>
                <a:gd name="connsiteY930" fmla="*/ 118548 h 929161"/>
                <a:gd name="connsiteX931" fmla="*/ 931403 w 2204512"/>
                <a:gd name="connsiteY931" fmla="*/ 113310 h 929161"/>
                <a:gd name="connsiteX932" fmla="*/ 929383 w 2204512"/>
                <a:gd name="connsiteY932" fmla="*/ 110438 h 929161"/>
                <a:gd name="connsiteX933" fmla="*/ 913565 w 2204512"/>
                <a:gd name="connsiteY933" fmla="*/ 96754 h 929161"/>
                <a:gd name="connsiteX934" fmla="*/ 911713 w 2204512"/>
                <a:gd name="connsiteY934" fmla="*/ 100640 h 929161"/>
                <a:gd name="connsiteX935" fmla="*/ 907506 w 2204512"/>
                <a:gd name="connsiteY935" fmla="*/ 107229 h 929161"/>
                <a:gd name="connsiteX936" fmla="*/ 902458 w 2204512"/>
                <a:gd name="connsiteY936" fmla="*/ 109763 h 929161"/>
                <a:gd name="connsiteX937" fmla="*/ 900607 w 2204512"/>
                <a:gd name="connsiteY937" fmla="*/ 109763 h 929161"/>
                <a:gd name="connsiteX938" fmla="*/ 897241 w 2204512"/>
                <a:gd name="connsiteY938" fmla="*/ 111790 h 929161"/>
                <a:gd name="connsiteX939" fmla="*/ 895390 w 2204512"/>
                <a:gd name="connsiteY939" fmla="*/ 112973 h 929161"/>
                <a:gd name="connsiteX940" fmla="*/ 885630 w 2204512"/>
                <a:gd name="connsiteY940" fmla="*/ 115000 h 929161"/>
                <a:gd name="connsiteX941" fmla="*/ 861902 w 2204512"/>
                <a:gd name="connsiteY941" fmla="*/ 115000 h 929161"/>
                <a:gd name="connsiteX942" fmla="*/ 865604 w 2204512"/>
                <a:gd name="connsiteY942" fmla="*/ 124291 h 929161"/>
                <a:gd name="connsiteX943" fmla="*/ 869474 w 2204512"/>
                <a:gd name="connsiteY943" fmla="*/ 134090 h 929161"/>
                <a:gd name="connsiteX944" fmla="*/ 872167 w 2204512"/>
                <a:gd name="connsiteY944" fmla="*/ 138482 h 929161"/>
                <a:gd name="connsiteX945" fmla="*/ 879740 w 2204512"/>
                <a:gd name="connsiteY945" fmla="*/ 159093 h 929161"/>
                <a:gd name="connsiteX946" fmla="*/ 877888 w 2204512"/>
                <a:gd name="connsiteY946" fmla="*/ 167033 h 929161"/>
                <a:gd name="connsiteX947" fmla="*/ 876037 w 2204512"/>
                <a:gd name="connsiteY947" fmla="*/ 174128 h 929161"/>
                <a:gd name="connsiteX948" fmla="*/ 876037 w 2204512"/>
                <a:gd name="connsiteY948" fmla="*/ 175480 h 929161"/>
                <a:gd name="connsiteX949" fmla="*/ 875196 w 2204512"/>
                <a:gd name="connsiteY949" fmla="*/ 175480 h 929161"/>
                <a:gd name="connsiteX950" fmla="*/ 875196 w 2204512"/>
                <a:gd name="connsiteY950" fmla="*/ 175480 h 929161"/>
                <a:gd name="connsiteX951" fmla="*/ 868801 w 2204512"/>
                <a:gd name="connsiteY951" fmla="*/ 165344 h 929161"/>
                <a:gd name="connsiteX952" fmla="*/ 866782 w 2204512"/>
                <a:gd name="connsiteY952" fmla="*/ 159769 h 929161"/>
                <a:gd name="connsiteX953" fmla="*/ 855170 w 2204512"/>
                <a:gd name="connsiteY953" fmla="*/ 144395 h 929161"/>
                <a:gd name="connsiteX954" fmla="*/ 848775 w 2204512"/>
                <a:gd name="connsiteY954" fmla="*/ 139496 h 929161"/>
                <a:gd name="connsiteX955" fmla="*/ 843727 w 2204512"/>
                <a:gd name="connsiteY955" fmla="*/ 135779 h 929161"/>
                <a:gd name="connsiteX956" fmla="*/ 837837 w 2204512"/>
                <a:gd name="connsiteY956" fmla="*/ 135779 h 929161"/>
                <a:gd name="connsiteX957" fmla="*/ 828918 w 2204512"/>
                <a:gd name="connsiteY957" fmla="*/ 135779 h 929161"/>
                <a:gd name="connsiteX958" fmla="*/ 826730 w 2204512"/>
                <a:gd name="connsiteY958" fmla="*/ 134259 h 929161"/>
                <a:gd name="connsiteX959" fmla="*/ 818989 w 2204512"/>
                <a:gd name="connsiteY959" fmla="*/ 130711 h 929161"/>
                <a:gd name="connsiteX960" fmla="*/ 810070 w 2204512"/>
                <a:gd name="connsiteY960" fmla="*/ 126657 h 929161"/>
                <a:gd name="connsiteX961" fmla="*/ 808051 w 2204512"/>
                <a:gd name="connsiteY961" fmla="*/ 125474 h 929161"/>
                <a:gd name="connsiteX962" fmla="*/ 799973 w 2204512"/>
                <a:gd name="connsiteY962" fmla="*/ 121926 h 929161"/>
                <a:gd name="connsiteX963" fmla="*/ 783145 w 2204512"/>
                <a:gd name="connsiteY963" fmla="*/ 121926 h 929161"/>
                <a:gd name="connsiteX964" fmla="*/ 769514 w 2204512"/>
                <a:gd name="connsiteY964" fmla="*/ 126657 h 929161"/>
                <a:gd name="connsiteX965" fmla="*/ 753864 w 2204512"/>
                <a:gd name="connsiteY965" fmla="*/ 129191 h 929161"/>
                <a:gd name="connsiteX966" fmla="*/ 738718 w 2204512"/>
                <a:gd name="connsiteY966" fmla="*/ 127332 h 929161"/>
                <a:gd name="connsiteX967" fmla="*/ 729967 w 2204512"/>
                <a:gd name="connsiteY967" fmla="*/ 127332 h 929161"/>
                <a:gd name="connsiteX968" fmla="*/ 714485 w 2204512"/>
                <a:gd name="connsiteY968" fmla="*/ 126488 h 929161"/>
                <a:gd name="connsiteX969" fmla="*/ 697657 w 2204512"/>
                <a:gd name="connsiteY969" fmla="*/ 126488 h 929161"/>
                <a:gd name="connsiteX970" fmla="*/ 680829 w 2204512"/>
                <a:gd name="connsiteY970" fmla="*/ 126488 h 929161"/>
                <a:gd name="connsiteX971" fmla="*/ 676790 w 2204512"/>
                <a:gd name="connsiteY971" fmla="*/ 126488 h 929161"/>
                <a:gd name="connsiteX972" fmla="*/ 670395 w 2204512"/>
                <a:gd name="connsiteY972" fmla="*/ 126488 h 929161"/>
                <a:gd name="connsiteX973" fmla="*/ 667871 w 2204512"/>
                <a:gd name="connsiteY973" fmla="*/ 118379 h 929161"/>
                <a:gd name="connsiteX974" fmla="*/ 669217 w 2204512"/>
                <a:gd name="connsiteY974" fmla="*/ 109256 h 929161"/>
                <a:gd name="connsiteX975" fmla="*/ 670395 w 2204512"/>
                <a:gd name="connsiteY975" fmla="*/ 100471 h 929161"/>
                <a:gd name="connsiteX976" fmla="*/ 670395 w 2204512"/>
                <a:gd name="connsiteY976" fmla="*/ 97261 h 929161"/>
                <a:gd name="connsiteX977" fmla="*/ 668376 w 2204512"/>
                <a:gd name="connsiteY977" fmla="*/ 91011 h 929161"/>
                <a:gd name="connsiteX978" fmla="*/ 637916 w 2204512"/>
                <a:gd name="connsiteY978" fmla="*/ 89490 h 929161"/>
                <a:gd name="connsiteX979" fmla="*/ 617386 w 2204512"/>
                <a:gd name="connsiteY979" fmla="*/ 89490 h 929161"/>
                <a:gd name="connsiteX980" fmla="*/ 615535 w 2204512"/>
                <a:gd name="connsiteY980" fmla="*/ 89490 h 929161"/>
                <a:gd name="connsiteX981" fmla="*/ 603755 w 2204512"/>
                <a:gd name="connsiteY981" fmla="*/ 88139 h 929161"/>
                <a:gd name="connsiteX982" fmla="*/ 596519 w 2204512"/>
                <a:gd name="connsiteY982" fmla="*/ 85098 h 929161"/>
                <a:gd name="connsiteX983" fmla="*/ 593321 w 2204512"/>
                <a:gd name="connsiteY983" fmla="*/ 83577 h 929161"/>
                <a:gd name="connsiteX984" fmla="*/ 570266 w 2204512"/>
                <a:gd name="connsiteY984" fmla="*/ 77495 h 929161"/>
                <a:gd name="connsiteX985" fmla="*/ 562862 w 2204512"/>
                <a:gd name="connsiteY985" fmla="*/ 77495 h 929161"/>
                <a:gd name="connsiteX986" fmla="*/ 543173 w 2204512"/>
                <a:gd name="connsiteY986" fmla="*/ 77495 h 929161"/>
                <a:gd name="connsiteX987" fmla="*/ 539471 w 2204512"/>
                <a:gd name="connsiteY987" fmla="*/ 77495 h 929161"/>
                <a:gd name="connsiteX988" fmla="*/ 526344 w 2204512"/>
                <a:gd name="connsiteY988" fmla="*/ 73948 h 929161"/>
                <a:gd name="connsiteX989" fmla="*/ 515238 w 2204512"/>
                <a:gd name="connsiteY989" fmla="*/ 60602 h 929161"/>
                <a:gd name="connsiteX990" fmla="*/ 506319 w 2204512"/>
                <a:gd name="connsiteY990" fmla="*/ 60602 h 929161"/>
                <a:gd name="connsiteX991" fmla="*/ 499419 w 2204512"/>
                <a:gd name="connsiteY991" fmla="*/ 60602 h 929161"/>
                <a:gd name="connsiteX992" fmla="*/ 477374 w 2204512"/>
                <a:gd name="connsiteY992" fmla="*/ 60602 h 929161"/>
                <a:gd name="connsiteX993" fmla="*/ 474850 w 2204512"/>
                <a:gd name="connsiteY993" fmla="*/ 60602 h 929161"/>
                <a:gd name="connsiteX994" fmla="*/ 467445 w 2204512"/>
                <a:gd name="connsiteY994" fmla="*/ 61615 h 929161"/>
                <a:gd name="connsiteX995" fmla="*/ 463743 w 2204512"/>
                <a:gd name="connsiteY995" fmla="*/ 64825 h 929161"/>
                <a:gd name="connsiteX996" fmla="*/ 458358 w 2204512"/>
                <a:gd name="connsiteY996" fmla="*/ 69386 h 929161"/>
                <a:gd name="connsiteX997" fmla="*/ 456675 w 2204512"/>
                <a:gd name="connsiteY997" fmla="*/ 70738 h 929161"/>
                <a:gd name="connsiteX998" fmla="*/ 447756 w 2204512"/>
                <a:gd name="connsiteY998" fmla="*/ 73441 h 929161"/>
                <a:gd name="connsiteX999" fmla="*/ 430928 w 2204512"/>
                <a:gd name="connsiteY999" fmla="*/ 71076 h 929161"/>
                <a:gd name="connsiteX1000" fmla="*/ 429413 w 2204512"/>
                <a:gd name="connsiteY1000" fmla="*/ 69386 h 929161"/>
                <a:gd name="connsiteX1001" fmla="*/ 423692 w 2204512"/>
                <a:gd name="connsiteY1001" fmla="*/ 53844 h 929161"/>
                <a:gd name="connsiteX1002" fmla="*/ 422514 w 2204512"/>
                <a:gd name="connsiteY1002" fmla="*/ 51648 h 929161"/>
                <a:gd name="connsiteX1003" fmla="*/ 419653 w 2204512"/>
                <a:gd name="connsiteY1003" fmla="*/ 47255 h 929161"/>
                <a:gd name="connsiteX1004" fmla="*/ 415782 w 2204512"/>
                <a:gd name="connsiteY1004" fmla="*/ 50634 h 929161"/>
                <a:gd name="connsiteX1005" fmla="*/ 415782 w 2204512"/>
                <a:gd name="connsiteY1005" fmla="*/ 51479 h 929161"/>
                <a:gd name="connsiteX1006" fmla="*/ 412080 w 2204512"/>
                <a:gd name="connsiteY1006" fmla="*/ 56378 h 929161"/>
                <a:gd name="connsiteX1007" fmla="*/ 404003 w 2204512"/>
                <a:gd name="connsiteY1007" fmla="*/ 67866 h 929161"/>
                <a:gd name="connsiteX1008" fmla="*/ 404003 w 2204512"/>
                <a:gd name="connsiteY1008" fmla="*/ 69893 h 929161"/>
                <a:gd name="connsiteX1009" fmla="*/ 400469 w 2204512"/>
                <a:gd name="connsiteY1009" fmla="*/ 75637 h 929161"/>
                <a:gd name="connsiteX1010" fmla="*/ 394074 w 2204512"/>
                <a:gd name="connsiteY1010" fmla="*/ 71583 h 929161"/>
                <a:gd name="connsiteX1011" fmla="*/ 391550 w 2204512"/>
                <a:gd name="connsiteY1011" fmla="*/ 69555 h 929161"/>
                <a:gd name="connsiteX1012" fmla="*/ 384650 w 2204512"/>
                <a:gd name="connsiteY1012" fmla="*/ 67021 h 929161"/>
                <a:gd name="connsiteX1013" fmla="*/ 373375 w 2204512"/>
                <a:gd name="connsiteY1013" fmla="*/ 61953 h 929161"/>
                <a:gd name="connsiteX1014" fmla="*/ 368831 w 2204512"/>
                <a:gd name="connsiteY1014" fmla="*/ 60602 h 929161"/>
                <a:gd name="connsiteX1015" fmla="*/ 358734 w 2204512"/>
                <a:gd name="connsiteY1015" fmla="*/ 51648 h 929161"/>
                <a:gd name="connsiteX1016" fmla="*/ 356042 w 2204512"/>
                <a:gd name="connsiteY1016" fmla="*/ 49790 h 929161"/>
                <a:gd name="connsiteX1017" fmla="*/ 353349 w 2204512"/>
                <a:gd name="connsiteY1017" fmla="*/ 47762 h 929161"/>
                <a:gd name="connsiteX1018" fmla="*/ 348301 w 2204512"/>
                <a:gd name="connsiteY1018" fmla="*/ 45397 h 929161"/>
                <a:gd name="connsiteX1019" fmla="*/ 341233 w 2204512"/>
                <a:gd name="connsiteY1019" fmla="*/ 42018 h 929161"/>
                <a:gd name="connsiteX1020" fmla="*/ 332987 w 2204512"/>
                <a:gd name="connsiteY1020" fmla="*/ 38133 h 929161"/>
                <a:gd name="connsiteX1021" fmla="*/ 320702 w 2204512"/>
                <a:gd name="connsiteY1021" fmla="*/ 45059 h 929161"/>
                <a:gd name="connsiteX1022" fmla="*/ 309932 w 2204512"/>
                <a:gd name="connsiteY1022" fmla="*/ 55196 h 929161"/>
                <a:gd name="connsiteX1023" fmla="*/ 298994 w 2204512"/>
                <a:gd name="connsiteY1023" fmla="*/ 57223 h 929161"/>
                <a:gd name="connsiteX1024" fmla="*/ 293440 w 2204512"/>
                <a:gd name="connsiteY1024" fmla="*/ 57223 h 929161"/>
                <a:gd name="connsiteX1025" fmla="*/ 285026 w 2204512"/>
                <a:gd name="connsiteY1025" fmla="*/ 57223 h 929161"/>
                <a:gd name="connsiteX1026" fmla="*/ 269376 w 2204512"/>
                <a:gd name="connsiteY1026" fmla="*/ 62967 h 929161"/>
                <a:gd name="connsiteX1027" fmla="*/ 267861 w 2204512"/>
                <a:gd name="connsiteY1027" fmla="*/ 62967 h 929161"/>
                <a:gd name="connsiteX1028" fmla="*/ 265505 w 2204512"/>
                <a:gd name="connsiteY1028" fmla="*/ 64318 h 929161"/>
                <a:gd name="connsiteX1029" fmla="*/ 260120 w 2204512"/>
                <a:gd name="connsiteY1029" fmla="*/ 66346 h 929161"/>
                <a:gd name="connsiteX1030" fmla="*/ 251033 w 2204512"/>
                <a:gd name="connsiteY1030" fmla="*/ 66346 h 929161"/>
                <a:gd name="connsiteX1031" fmla="*/ 245816 w 2204512"/>
                <a:gd name="connsiteY1031" fmla="*/ 66346 h 929161"/>
                <a:gd name="connsiteX1032" fmla="*/ 244133 w 2204512"/>
                <a:gd name="connsiteY1032" fmla="*/ 66346 h 929161"/>
                <a:gd name="connsiteX1033" fmla="*/ 229324 w 2204512"/>
                <a:gd name="connsiteY1033" fmla="*/ 70907 h 929161"/>
                <a:gd name="connsiteX1034" fmla="*/ 219564 w 2204512"/>
                <a:gd name="connsiteY1034" fmla="*/ 78509 h 929161"/>
                <a:gd name="connsiteX1035" fmla="*/ 214852 w 2204512"/>
                <a:gd name="connsiteY1035" fmla="*/ 81719 h 929161"/>
                <a:gd name="connsiteX1036" fmla="*/ 200716 w 2204512"/>
                <a:gd name="connsiteY1036" fmla="*/ 86449 h 929161"/>
                <a:gd name="connsiteX1037" fmla="*/ 194995 w 2204512"/>
                <a:gd name="connsiteY1037" fmla="*/ 86449 h 929161"/>
                <a:gd name="connsiteX1038" fmla="*/ 188768 w 2204512"/>
                <a:gd name="connsiteY1038" fmla="*/ 86449 h 929161"/>
                <a:gd name="connsiteX1039" fmla="*/ 180690 w 2204512"/>
                <a:gd name="connsiteY1039" fmla="*/ 86449 h 929161"/>
                <a:gd name="connsiteX1040" fmla="*/ 173454 w 2204512"/>
                <a:gd name="connsiteY1040" fmla="*/ 90842 h 929161"/>
                <a:gd name="connsiteX1041" fmla="*/ 173454 w 2204512"/>
                <a:gd name="connsiteY1041" fmla="*/ 90842 h 929161"/>
                <a:gd name="connsiteX1042" fmla="*/ 161170 w 2204512"/>
                <a:gd name="connsiteY1042" fmla="*/ 94051 h 929161"/>
                <a:gd name="connsiteX1043" fmla="*/ 158477 w 2204512"/>
                <a:gd name="connsiteY1043" fmla="*/ 94051 h 929161"/>
                <a:gd name="connsiteX1044" fmla="*/ 137105 w 2204512"/>
                <a:gd name="connsiteY1044" fmla="*/ 91179 h 929161"/>
                <a:gd name="connsiteX1045" fmla="*/ 131215 w 2204512"/>
                <a:gd name="connsiteY1045" fmla="*/ 91179 h 929161"/>
                <a:gd name="connsiteX1046" fmla="*/ 118426 w 2204512"/>
                <a:gd name="connsiteY1046" fmla="*/ 89997 h 929161"/>
                <a:gd name="connsiteX1047" fmla="*/ 111021 w 2204512"/>
                <a:gd name="connsiteY1047" fmla="*/ 87463 h 929161"/>
                <a:gd name="connsiteX1048" fmla="*/ 103280 w 2204512"/>
                <a:gd name="connsiteY1048" fmla="*/ 84929 h 929161"/>
                <a:gd name="connsiteX1049" fmla="*/ 90154 w 2204512"/>
                <a:gd name="connsiteY1049" fmla="*/ 84929 h 929161"/>
                <a:gd name="connsiteX1050" fmla="*/ 84937 w 2204512"/>
                <a:gd name="connsiteY1050" fmla="*/ 84929 h 929161"/>
                <a:gd name="connsiteX1051" fmla="*/ 72653 w 2204512"/>
                <a:gd name="connsiteY1051" fmla="*/ 83577 h 929161"/>
                <a:gd name="connsiteX1052" fmla="*/ 65416 w 2204512"/>
                <a:gd name="connsiteY1052" fmla="*/ 80367 h 929161"/>
                <a:gd name="connsiteX1053" fmla="*/ 55993 w 2204512"/>
                <a:gd name="connsiteY1053" fmla="*/ 76313 h 929161"/>
                <a:gd name="connsiteX1054" fmla="*/ 50271 w 2204512"/>
                <a:gd name="connsiteY1054" fmla="*/ 73441 h 929161"/>
                <a:gd name="connsiteX1055" fmla="*/ 40174 w 2204512"/>
                <a:gd name="connsiteY1055" fmla="*/ 70062 h 929161"/>
                <a:gd name="connsiteX1056" fmla="*/ 17456 w 2204512"/>
                <a:gd name="connsiteY1056" fmla="*/ 70062 h 929161"/>
                <a:gd name="connsiteX1057" fmla="*/ 6012 w 2204512"/>
                <a:gd name="connsiteY1057" fmla="*/ 67866 h 929161"/>
                <a:gd name="connsiteX1058" fmla="*/ 2310 w 2204512"/>
                <a:gd name="connsiteY1058" fmla="*/ 67021 h 929161"/>
                <a:gd name="connsiteX1059" fmla="*/ 122 w 2204512"/>
                <a:gd name="connsiteY1059" fmla="*/ 67021 h 929161"/>
                <a:gd name="connsiteX1060" fmla="*/ 122 w 2204512"/>
                <a:gd name="connsiteY1060" fmla="*/ 70400 h 929161"/>
                <a:gd name="connsiteX1061" fmla="*/ 122 w 2204512"/>
                <a:gd name="connsiteY1061" fmla="*/ 76144 h 929161"/>
                <a:gd name="connsiteX1062" fmla="*/ 964 w 2204512"/>
                <a:gd name="connsiteY1062" fmla="*/ 90673 h 929161"/>
                <a:gd name="connsiteX1063" fmla="*/ 964 w 2204512"/>
                <a:gd name="connsiteY1063" fmla="*/ 107567 h 929161"/>
                <a:gd name="connsiteX1064" fmla="*/ 964 w 2204512"/>
                <a:gd name="connsiteY1064" fmla="*/ 125474 h 929161"/>
                <a:gd name="connsiteX1065" fmla="*/ 964 w 2204512"/>
                <a:gd name="connsiteY1065" fmla="*/ 133245 h 929161"/>
                <a:gd name="connsiteX1066" fmla="*/ 964 w 2204512"/>
                <a:gd name="connsiteY1066" fmla="*/ 140341 h 929161"/>
                <a:gd name="connsiteX1067" fmla="*/ 964 w 2204512"/>
                <a:gd name="connsiteY1067" fmla="*/ 149801 h 929161"/>
                <a:gd name="connsiteX1068" fmla="*/ 964 w 2204512"/>
                <a:gd name="connsiteY1068" fmla="*/ 159262 h 929161"/>
                <a:gd name="connsiteX1069" fmla="*/ 964 w 2204512"/>
                <a:gd name="connsiteY1069" fmla="*/ 179027 h 929161"/>
                <a:gd name="connsiteX1070" fmla="*/ 964 w 2204512"/>
                <a:gd name="connsiteY1070" fmla="*/ 187812 h 929161"/>
                <a:gd name="connsiteX1071" fmla="*/ 964 w 2204512"/>
                <a:gd name="connsiteY1071" fmla="*/ 193049 h 929161"/>
                <a:gd name="connsiteX1072" fmla="*/ 964 w 2204512"/>
                <a:gd name="connsiteY1072" fmla="*/ 217883 h 929161"/>
                <a:gd name="connsiteX1073" fmla="*/ 964 w 2204512"/>
                <a:gd name="connsiteY1073" fmla="*/ 234777 h 929161"/>
                <a:gd name="connsiteX1074" fmla="*/ 964 w 2204512"/>
                <a:gd name="connsiteY1074" fmla="*/ 244745 h 929161"/>
                <a:gd name="connsiteX1075" fmla="*/ 964 w 2204512"/>
                <a:gd name="connsiteY1075" fmla="*/ 255726 h 929161"/>
                <a:gd name="connsiteX1076" fmla="*/ 964 w 2204512"/>
                <a:gd name="connsiteY1076" fmla="*/ 263159 h 929161"/>
                <a:gd name="connsiteX1077" fmla="*/ 1974 w 2204512"/>
                <a:gd name="connsiteY1077" fmla="*/ 282080 h 929161"/>
                <a:gd name="connsiteX1078" fmla="*/ 3152 w 2204512"/>
                <a:gd name="connsiteY1078" fmla="*/ 293399 h 929161"/>
                <a:gd name="connsiteX1079" fmla="*/ 3152 w 2204512"/>
                <a:gd name="connsiteY1079" fmla="*/ 311475 h 929161"/>
                <a:gd name="connsiteX1080" fmla="*/ 3152 w 2204512"/>
                <a:gd name="connsiteY1080" fmla="*/ 322963 h 929161"/>
                <a:gd name="connsiteX1081" fmla="*/ 3152 w 2204512"/>
                <a:gd name="connsiteY1081" fmla="*/ 333606 h 929161"/>
                <a:gd name="connsiteX1082" fmla="*/ 3152 w 2204512"/>
                <a:gd name="connsiteY1082" fmla="*/ 350500 h 929161"/>
                <a:gd name="connsiteX1083" fmla="*/ 4834 w 2204512"/>
                <a:gd name="connsiteY1083" fmla="*/ 356075 h 929161"/>
                <a:gd name="connsiteX1084" fmla="*/ 8537 w 2204512"/>
                <a:gd name="connsiteY1084" fmla="*/ 356075 h 929161"/>
                <a:gd name="connsiteX1085" fmla="*/ 23682 w 2204512"/>
                <a:gd name="connsiteY1085" fmla="*/ 359285 h 929161"/>
                <a:gd name="connsiteX1086" fmla="*/ 33106 w 2204512"/>
                <a:gd name="connsiteY1086" fmla="*/ 358271 h 929161"/>
                <a:gd name="connsiteX1087" fmla="*/ 35630 w 2204512"/>
                <a:gd name="connsiteY1087" fmla="*/ 356582 h 929161"/>
                <a:gd name="connsiteX1088" fmla="*/ 36808 w 2204512"/>
                <a:gd name="connsiteY1088" fmla="*/ 356582 h 929161"/>
                <a:gd name="connsiteX1089" fmla="*/ 41520 w 2204512"/>
                <a:gd name="connsiteY1089" fmla="*/ 354724 h 929161"/>
                <a:gd name="connsiteX1090" fmla="*/ 45727 w 2204512"/>
                <a:gd name="connsiteY1090" fmla="*/ 357089 h 929161"/>
                <a:gd name="connsiteX1091" fmla="*/ 46905 w 2204512"/>
                <a:gd name="connsiteY1091" fmla="*/ 358271 h 929161"/>
                <a:gd name="connsiteX1092" fmla="*/ 50944 w 2204512"/>
                <a:gd name="connsiteY1092" fmla="*/ 361819 h 929161"/>
                <a:gd name="connsiteX1093" fmla="*/ 54141 w 2204512"/>
                <a:gd name="connsiteY1093" fmla="*/ 364691 h 929161"/>
                <a:gd name="connsiteX1094" fmla="*/ 55319 w 2204512"/>
                <a:gd name="connsiteY1094" fmla="*/ 364691 h 929161"/>
                <a:gd name="connsiteX1095" fmla="*/ 59695 w 2204512"/>
                <a:gd name="connsiteY1095" fmla="*/ 367901 h 929161"/>
                <a:gd name="connsiteX1096" fmla="*/ 61882 w 2204512"/>
                <a:gd name="connsiteY1096" fmla="*/ 372293 h 929161"/>
                <a:gd name="connsiteX1097" fmla="*/ 63734 w 2204512"/>
                <a:gd name="connsiteY1097" fmla="*/ 375841 h 929161"/>
                <a:gd name="connsiteX1098" fmla="*/ 72148 w 2204512"/>
                <a:gd name="connsiteY1098" fmla="*/ 381585 h 929161"/>
                <a:gd name="connsiteX1099" fmla="*/ 73999 w 2204512"/>
                <a:gd name="connsiteY1099" fmla="*/ 382429 h 929161"/>
                <a:gd name="connsiteX1100" fmla="*/ 78374 w 2204512"/>
                <a:gd name="connsiteY1100" fmla="*/ 384457 h 929161"/>
                <a:gd name="connsiteX1101" fmla="*/ 90995 w 2204512"/>
                <a:gd name="connsiteY1101" fmla="*/ 392397 h 929161"/>
                <a:gd name="connsiteX1102" fmla="*/ 93183 w 2204512"/>
                <a:gd name="connsiteY1102" fmla="*/ 396789 h 929161"/>
                <a:gd name="connsiteX1103" fmla="*/ 93183 w 2204512"/>
                <a:gd name="connsiteY1103" fmla="*/ 399154 h 929161"/>
                <a:gd name="connsiteX1104" fmla="*/ 99410 w 2204512"/>
                <a:gd name="connsiteY1104" fmla="*/ 400168 h 929161"/>
                <a:gd name="connsiteX1105" fmla="*/ 104626 w 2204512"/>
                <a:gd name="connsiteY1105" fmla="*/ 400168 h 929161"/>
                <a:gd name="connsiteX1106" fmla="*/ 112704 w 2204512"/>
                <a:gd name="connsiteY1106" fmla="*/ 399154 h 929161"/>
                <a:gd name="connsiteX1107" fmla="*/ 112704 w 2204512"/>
                <a:gd name="connsiteY1107" fmla="*/ 397127 h 929161"/>
                <a:gd name="connsiteX1108" fmla="*/ 112704 w 2204512"/>
                <a:gd name="connsiteY1108" fmla="*/ 394424 h 929161"/>
                <a:gd name="connsiteX1109" fmla="*/ 112704 w 2204512"/>
                <a:gd name="connsiteY1109" fmla="*/ 387667 h 929161"/>
                <a:gd name="connsiteX1110" fmla="*/ 120445 w 2204512"/>
                <a:gd name="connsiteY1110" fmla="*/ 379558 h 929161"/>
                <a:gd name="connsiteX1111" fmla="*/ 121960 w 2204512"/>
                <a:gd name="connsiteY1111" fmla="*/ 378544 h 929161"/>
                <a:gd name="connsiteX1112" fmla="*/ 138788 w 2204512"/>
                <a:gd name="connsiteY1112" fmla="*/ 370942 h 929161"/>
                <a:gd name="connsiteX1113" fmla="*/ 138788 w 2204512"/>
                <a:gd name="connsiteY1113" fmla="*/ 370942 h 929161"/>
                <a:gd name="connsiteX1114" fmla="*/ 148717 w 2204512"/>
                <a:gd name="connsiteY1114" fmla="*/ 377868 h 929161"/>
                <a:gd name="connsiteX1115" fmla="*/ 152251 w 2204512"/>
                <a:gd name="connsiteY1115" fmla="*/ 382261 h 929161"/>
                <a:gd name="connsiteX1116" fmla="*/ 163862 w 2204512"/>
                <a:gd name="connsiteY1116" fmla="*/ 385639 h 929161"/>
                <a:gd name="connsiteX1117" fmla="*/ 165545 w 2204512"/>
                <a:gd name="connsiteY1117" fmla="*/ 385639 h 929161"/>
                <a:gd name="connsiteX1118" fmla="*/ 170257 w 2204512"/>
                <a:gd name="connsiteY1118" fmla="*/ 391383 h 929161"/>
                <a:gd name="connsiteX1119" fmla="*/ 173118 w 2204512"/>
                <a:gd name="connsiteY1119" fmla="*/ 394424 h 929161"/>
                <a:gd name="connsiteX1120" fmla="*/ 174801 w 2204512"/>
                <a:gd name="connsiteY1120" fmla="*/ 396620 h 929161"/>
                <a:gd name="connsiteX1121" fmla="*/ 180354 w 2204512"/>
                <a:gd name="connsiteY1121" fmla="*/ 402364 h 929161"/>
                <a:gd name="connsiteX1122" fmla="*/ 199538 w 2204512"/>
                <a:gd name="connsiteY1122" fmla="*/ 419258 h 929161"/>
                <a:gd name="connsiteX1123" fmla="*/ 202062 w 2204512"/>
                <a:gd name="connsiteY1123" fmla="*/ 422468 h 929161"/>
                <a:gd name="connsiteX1124" fmla="*/ 207784 w 2204512"/>
                <a:gd name="connsiteY1124" fmla="*/ 430070 h 929161"/>
                <a:gd name="connsiteX1125" fmla="*/ 216030 w 2204512"/>
                <a:gd name="connsiteY1125" fmla="*/ 443585 h 929161"/>
                <a:gd name="connsiteX1126" fmla="*/ 229493 w 2204512"/>
                <a:gd name="connsiteY1126" fmla="*/ 460479 h 929161"/>
                <a:gd name="connsiteX1127" fmla="*/ 254062 w 2204512"/>
                <a:gd name="connsiteY1127" fmla="*/ 476021 h 929161"/>
                <a:gd name="connsiteX1128" fmla="*/ 263822 w 2204512"/>
                <a:gd name="connsiteY1128" fmla="*/ 480583 h 929161"/>
                <a:gd name="connsiteX1129" fmla="*/ 268366 w 2204512"/>
                <a:gd name="connsiteY1129" fmla="*/ 482272 h 929161"/>
                <a:gd name="connsiteX1130" fmla="*/ 278463 w 2204512"/>
                <a:gd name="connsiteY1130" fmla="*/ 488016 h 929161"/>
                <a:gd name="connsiteX1131" fmla="*/ 279473 w 2204512"/>
                <a:gd name="connsiteY1131" fmla="*/ 508627 h 929161"/>
                <a:gd name="connsiteX1132" fmla="*/ 278127 w 2204512"/>
                <a:gd name="connsiteY1132" fmla="*/ 513695 h 929161"/>
                <a:gd name="connsiteX1133" fmla="*/ 278127 w 2204512"/>
                <a:gd name="connsiteY1133" fmla="*/ 539204 h 929161"/>
                <a:gd name="connsiteX1134" fmla="*/ 284185 w 2204512"/>
                <a:gd name="connsiteY1134" fmla="*/ 539204 h 929161"/>
                <a:gd name="connsiteX1135" fmla="*/ 293104 w 2204512"/>
                <a:gd name="connsiteY1135" fmla="*/ 541063 h 929161"/>
                <a:gd name="connsiteX1136" fmla="*/ 295796 w 2204512"/>
                <a:gd name="connsiteY1136" fmla="*/ 546469 h 929161"/>
                <a:gd name="connsiteX1137" fmla="*/ 289570 w 2204512"/>
                <a:gd name="connsiteY1137" fmla="*/ 550523 h 929161"/>
                <a:gd name="connsiteX1138" fmla="*/ 287887 w 2204512"/>
                <a:gd name="connsiteY1138" fmla="*/ 550523 h 929161"/>
                <a:gd name="connsiteX1139" fmla="*/ 285531 w 2204512"/>
                <a:gd name="connsiteY1139" fmla="*/ 550523 h 929161"/>
                <a:gd name="connsiteX1140" fmla="*/ 285531 w 2204512"/>
                <a:gd name="connsiteY1140" fmla="*/ 552213 h 929161"/>
                <a:gd name="connsiteX1141" fmla="*/ 288392 w 2204512"/>
                <a:gd name="connsiteY1141" fmla="*/ 552213 h 929161"/>
                <a:gd name="connsiteX1142" fmla="*/ 291926 w 2204512"/>
                <a:gd name="connsiteY1142" fmla="*/ 552213 h 929161"/>
                <a:gd name="connsiteX1143" fmla="*/ 293104 w 2204512"/>
                <a:gd name="connsiteY1143" fmla="*/ 552213 h 929161"/>
                <a:gd name="connsiteX1144" fmla="*/ 298489 w 2204512"/>
                <a:gd name="connsiteY1144" fmla="*/ 555929 h 929161"/>
                <a:gd name="connsiteX1145" fmla="*/ 299667 w 2204512"/>
                <a:gd name="connsiteY1145" fmla="*/ 557957 h 929161"/>
                <a:gd name="connsiteX1146" fmla="*/ 303537 w 2204512"/>
                <a:gd name="connsiteY1146" fmla="*/ 561842 h 929161"/>
                <a:gd name="connsiteX1147" fmla="*/ 307913 w 2204512"/>
                <a:gd name="connsiteY1147" fmla="*/ 561842 h 929161"/>
                <a:gd name="connsiteX1148" fmla="*/ 311952 w 2204512"/>
                <a:gd name="connsiteY1148" fmla="*/ 561842 h 929161"/>
                <a:gd name="connsiteX1149" fmla="*/ 313634 w 2204512"/>
                <a:gd name="connsiteY1149" fmla="*/ 563700 h 929161"/>
                <a:gd name="connsiteX1150" fmla="*/ 311952 w 2204512"/>
                <a:gd name="connsiteY1150" fmla="*/ 571979 h 929161"/>
                <a:gd name="connsiteX1151" fmla="*/ 309427 w 2204512"/>
                <a:gd name="connsiteY1151" fmla="*/ 572823 h 929161"/>
                <a:gd name="connsiteX1152" fmla="*/ 303369 w 2204512"/>
                <a:gd name="connsiteY1152" fmla="*/ 584311 h 929161"/>
                <a:gd name="connsiteX1153" fmla="*/ 302023 w 2204512"/>
                <a:gd name="connsiteY1153" fmla="*/ 584311 h 929161"/>
                <a:gd name="connsiteX1154" fmla="*/ 295965 w 2204512"/>
                <a:gd name="connsiteY1154" fmla="*/ 589041 h 929161"/>
                <a:gd name="connsiteX1155" fmla="*/ 301350 w 2204512"/>
                <a:gd name="connsiteY1155" fmla="*/ 592589 h 929161"/>
                <a:gd name="connsiteX1156" fmla="*/ 305893 w 2204512"/>
                <a:gd name="connsiteY1156" fmla="*/ 595630 h 929161"/>
                <a:gd name="connsiteX1157" fmla="*/ 313634 w 2204512"/>
                <a:gd name="connsiteY1157" fmla="*/ 596644 h 929161"/>
                <a:gd name="connsiteX1158" fmla="*/ 318010 w 2204512"/>
                <a:gd name="connsiteY1158" fmla="*/ 596644 h 929161"/>
                <a:gd name="connsiteX1159" fmla="*/ 325582 w 2204512"/>
                <a:gd name="connsiteY1159" fmla="*/ 601881 h 929161"/>
                <a:gd name="connsiteX1160" fmla="*/ 327265 w 2204512"/>
                <a:gd name="connsiteY1160" fmla="*/ 604922 h 929161"/>
                <a:gd name="connsiteX1161" fmla="*/ 337026 w 2204512"/>
                <a:gd name="connsiteY1161" fmla="*/ 607287 h 929161"/>
                <a:gd name="connsiteX1162" fmla="*/ 341401 w 2204512"/>
                <a:gd name="connsiteY1162" fmla="*/ 607287 h 929161"/>
                <a:gd name="connsiteX1163" fmla="*/ 348301 w 2204512"/>
                <a:gd name="connsiteY1163" fmla="*/ 607287 h 929161"/>
                <a:gd name="connsiteX1164" fmla="*/ 348301 w 2204512"/>
                <a:gd name="connsiteY1164" fmla="*/ 607287 h 929161"/>
                <a:gd name="connsiteX1165" fmla="*/ 354191 w 2204512"/>
                <a:gd name="connsiteY1165" fmla="*/ 604415 h 929161"/>
                <a:gd name="connsiteX1166" fmla="*/ 355857 w 2204512"/>
                <a:gd name="connsiteY1166" fmla="*/ 604398 h 929161"/>
                <a:gd name="connsiteX1167" fmla="*/ 355873 w 2204512"/>
                <a:gd name="connsiteY1167" fmla="*/ 604415 h 929161"/>
                <a:gd name="connsiteX1168" fmla="*/ 355873 w 2204512"/>
                <a:gd name="connsiteY1168" fmla="*/ 606611 h 929161"/>
                <a:gd name="connsiteX1169" fmla="*/ 348301 w 2204512"/>
                <a:gd name="connsiteY1169" fmla="*/ 610328 h 929161"/>
                <a:gd name="connsiteX1170" fmla="*/ 336857 w 2204512"/>
                <a:gd name="connsiteY1170" fmla="*/ 618268 h 929161"/>
                <a:gd name="connsiteX1171" fmla="*/ 340728 w 2204512"/>
                <a:gd name="connsiteY1171" fmla="*/ 639385 h 929161"/>
                <a:gd name="connsiteX1172" fmla="*/ 353349 w 2204512"/>
                <a:gd name="connsiteY1172" fmla="*/ 645974 h 929161"/>
                <a:gd name="connsiteX1173" fmla="*/ 359576 w 2204512"/>
                <a:gd name="connsiteY1173" fmla="*/ 647832 h 929161"/>
                <a:gd name="connsiteX1174" fmla="*/ 369336 w 2204512"/>
                <a:gd name="connsiteY1174" fmla="*/ 652393 h 929161"/>
                <a:gd name="connsiteX1175" fmla="*/ 383472 w 2204512"/>
                <a:gd name="connsiteY1175" fmla="*/ 658644 h 929161"/>
                <a:gd name="connsiteX1176" fmla="*/ 385660 w 2204512"/>
                <a:gd name="connsiteY1176" fmla="*/ 658644 h 929161"/>
                <a:gd name="connsiteX1177" fmla="*/ 410061 w 2204512"/>
                <a:gd name="connsiteY1177" fmla="*/ 668949 h 929161"/>
                <a:gd name="connsiteX1178" fmla="*/ 415614 w 2204512"/>
                <a:gd name="connsiteY1178" fmla="*/ 651042 h 929161"/>
                <a:gd name="connsiteX1179" fmla="*/ 426216 w 2204512"/>
                <a:gd name="connsiteY1179" fmla="*/ 657124 h 929161"/>
                <a:gd name="connsiteX1180" fmla="*/ 427730 w 2204512"/>
                <a:gd name="connsiteY1180" fmla="*/ 661685 h 929161"/>
                <a:gd name="connsiteX1181" fmla="*/ 434462 w 2204512"/>
                <a:gd name="connsiteY1181" fmla="*/ 672159 h 929161"/>
                <a:gd name="connsiteX1182" fmla="*/ 438501 w 2204512"/>
                <a:gd name="connsiteY1182" fmla="*/ 682464 h 929161"/>
                <a:gd name="connsiteX1183" fmla="*/ 438501 w 2204512"/>
                <a:gd name="connsiteY1183" fmla="*/ 684492 h 929161"/>
                <a:gd name="connsiteX1184" fmla="*/ 441193 w 2204512"/>
                <a:gd name="connsiteY1184" fmla="*/ 689729 h 929161"/>
                <a:gd name="connsiteX1185" fmla="*/ 451963 w 2204512"/>
                <a:gd name="connsiteY1185" fmla="*/ 689729 h 929161"/>
                <a:gd name="connsiteX1186" fmla="*/ 452805 w 2204512"/>
                <a:gd name="connsiteY1186" fmla="*/ 689729 h 929161"/>
                <a:gd name="connsiteX1187" fmla="*/ 460546 w 2204512"/>
                <a:gd name="connsiteY1187" fmla="*/ 690742 h 929161"/>
                <a:gd name="connsiteX1188" fmla="*/ 462565 w 2204512"/>
                <a:gd name="connsiteY1188" fmla="*/ 694966 h 929161"/>
                <a:gd name="connsiteX1189" fmla="*/ 460209 w 2204512"/>
                <a:gd name="connsiteY1189" fmla="*/ 700879 h 929161"/>
                <a:gd name="connsiteX1190" fmla="*/ 458526 w 2204512"/>
                <a:gd name="connsiteY1190" fmla="*/ 703582 h 929161"/>
                <a:gd name="connsiteX1191" fmla="*/ 465426 w 2204512"/>
                <a:gd name="connsiteY1191" fmla="*/ 703582 h 92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</a:cxnLst>
              <a:rect l="l" t="t" r="r" b="b"/>
              <a:pathLst>
                <a:path w="2204512" h="929161">
                  <a:moveTo>
                    <a:pt x="469801" y="706960"/>
                  </a:moveTo>
                  <a:cubicBezTo>
                    <a:pt x="472768" y="706982"/>
                    <a:pt x="475716" y="707438"/>
                    <a:pt x="478552" y="708312"/>
                  </a:cubicBezTo>
                  <a:cubicBezTo>
                    <a:pt x="480903" y="709020"/>
                    <a:pt x="483335" y="709417"/>
                    <a:pt x="485788" y="709495"/>
                  </a:cubicBezTo>
                  <a:lnTo>
                    <a:pt x="499587" y="709495"/>
                  </a:lnTo>
                  <a:cubicBezTo>
                    <a:pt x="505309" y="709495"/>
                    <a:pt x="511199" y="709495"/>
                    <a:pt x="516416" y="709495"/>
                  </a:cubicBezTo>
                  <a:lnTo>
                    <a:pt x="528027" y="709495"/>
                  </a:lnTo>
                  <a:lnTo>
                    <a:pt x="560001" y="709495"/>
                  </a:lnTo>
                  <a:lnTo>
                    <a:pt x="586590" y="709495"/>
                  </a:lnTo>
                  <a:cubicBezTo>
                    <a:pt x="597697" y="709495"/>
                    <a:pt x="609308" y="709495"/>
                    <a:pt x="620247" y="709495"/>
                  </a:cubicBezTo>
                  <a:lnTo>
                    <a:pt x="641450" y="709495"/>
                  </a:lnTo>
                  <a:cubicBezTo>
                    <a:pt x="652725" y="709495"/>
                    <a:pt x="664505" y="709495"/>
                    <a:pt x="675107" y="709495"/>
                  </a:cubicBezTo>
                  <a:cubicBezTo>
                    <a:pt x="690421" y="709495"/>
                    <a:pt x="706071" y="709495"/>
                    <a:pt x="721048" y="709495"/>
                  </a:cubicBezTo>
                  <a:lnTo>
                    <a:pt x="727275" y="709495"/>
                  </a:lnTo>
                  <a:cubicBezTo>
                    <a:pt x="732996" y="709495"/>
                    <a:pt x="739055" y="709495"/>
                    <a:pt x="744103" y="709495"/>
                  </a:cubicBezTo>
                  <a:lnTo>
                    <a:pt x="745954" y="709495"/>
                  </a:lnTo>
                  <a:cubicBezTo>
                    <a:pt x="748293" y="709074"/>
                    <a:pt x="750683" y="709074"/>
                    <a:pt x="753022" y="709495"/>
                  </a:cubicBezTo>
                  <a:cubicBezTo>
                    <a:pt x="755782" y="710168"/>
                    <a:pt x="758676" y="710168"/>
                    <a:pt x="761436" y="709495"/>
                  </a:cubicBezTo>
                  <a:cubicBezTo>
                    <a:pt x="766131" y="708910"/>
                    <a:pt x="770877" y="708910"/>
                    <a:pt x="775572" y="709495"/>
                  </a:cubicBezTo>
                  <a:cubicBezTo>
                    <a:pt x="777205" y="709579"/>
                    <a:pt x="778820" y="709579"/>
                    <a:pt x="780452" y="709495"/>
                  </a:cubicBezTo>
                  <a:lnTo>
                    <a:pt x="780452" y="709495"/>
                  </a:lnTo>
                  <a:cubicBezTo>
                    <a:pt x="791223" y="709495"/>
                    <a:pt x="801993" y="709495"/>
                    <a:pt x="812426" y="710677"/>
                  </a:cubicBezTo>
                  <a:cubicBezTo>
                    <a:pt x="828060" y="711523"/>
                    <a:pt x="843744" y="711523"/>
                    <a:pt x="859377" y="710677"/>
                  </a:cubicBezTo>
                  <a:cubicBezTo>
                    <a:pt x="865772" y="710677"/>
                    <a:pt x="872335" y="710677"/>
                    <a:pt x="878562" y="710677"/>
                  </a:cubicBezTo>
                  <a:cubicBezTo>
                    <a:pt x="884788" y="710677"/>
                    <a:pt x="890510" y="710677"/>
                    <a:pt x="896400" y="710677"/>
                  </a:cubicBezTo>
                  <a:lnTo>
                    <a:pt x="903131" y="710677"/>
                  </a:lnTo>
                  <a:cubicBezTo>
                    <a:pt x="906497" y="710677"/>
                    <a:pt x="909862" y="710677"/>
                    <a:pt x="913228" y="710677"/>
                  </a:cubicBezTo>
                  <a:cubicBezTo>
                    <a:pt x="916644" y="710341"/>
                    <a:pt x="920077" y="710341"/>
                    <a:pt x="923493" y="710677"/>
                  </a:cubicBezTo>
                  <a:lnTo>
                    <a:pt x="929215" y="710677"/>
                  </a:lnTo>
                  <a:cubicBezTo>
                    <a:pt x="934768" y="710677"/>
                    <a:pt x="940322" y="710677"/>
                    <a:pt x="946043" y="710677"/>
                  </a:cubicBezTo>
                  <a:cubicBezTo>
                    <a:pt x="951765" y="710677"/>
                    <a:pt x="958160" y="709832"/>
                    <a:pt x="964386" y="710677"/>
                  </a:cubicBezTo>
                  <a:lnTo>
                    <a:pt x="981214" y="710677"/>
                  </a:lnTo>
                  <a:cubicBezTo>
                    <a:pt x="995350" y="710677"/>
                    <a:pt x="1009823" y="712028"/>
                    <a:pt x="1024127" y="711691"/>
                  </a:cubicBezTo>
                  <a:lnTo>
                    <a:pt x="1046004" y="711691"/>
                  </a:lnTo>
                  <a:cubicBezTo>
                    <a:pt x="1052398" y="711691"/>
                    <a:pt x="1059130" y="711691"/>
                    <a:pt x="1065356" y="711691"/>
                  </a:cubicBezTo>
                  <a:lnTo>
                    <a:pt x="1081006" y="711691"/>
                  </a:lnTo>
                  <a:cubicBezTo>
                    <a:pt x="1087233" y="711691"/>
                    <a:pt x="1093460" y="711691"/>
                    <a:pt x="1099349" y="711691"/>
                  </a:cubicBezTo>
                  <a:lnTo>
                    <a:pt x="1114327" y="711691"/>
                  </a:lnTo>
                  <a:lnTo>
                    <a:pt x="1147983" y="711691"/>
                  </a:lnTo>
                  <a:cubicBezTo>
                    <a:pt x="1154210" y="712028"/>
                    <a:pt x="1160436" y="712028"/>
                    <a:pt x="1166663" y="711691"/>
                  </a:cubicBezTo>
                  <a:lnTo>
                    <a:pt x="1173058" y="711691"/>
                  </a:lnTo>
                  <a:lnTo>
                    <a:pt x="1179957" y="711691"/>
                  </a:lnTo>
                  <a:lnTo>
                    <a:pt x="1179957" y="711691"/>
                  </a:lnTo>
                  <a:cubicBezTo>
                    <a:pt x="1181388" y="711740"/>
                    <a:pt x="1182818" y="711326"/>
                    <a:pt x="1183996" y="710508"/>
                  </a:cubicBezTo>
                  <a:cubicBezTo>
                    <a:pt x="1184282" y="709457"/>
                    <a:pt x="1184282" y="708349"/>
                    <a:pt x="1183996" y="707298"/>
                  </a:cubicBezTo>
                  <a:cubicBezTo>
                    <a:pt x="1184080" y="706173"/>
                    <a:pt x="1184080" y="705045"/>
                    <a:pt x="1183996" y="703920"/>
                  </a:cubicBezTo>
                  <a:cubicBezTo>
                    <a:pt x="1183794" y="702010"/>
                    <a:pt x="1183794" y="700085"/>
                    <a:pt x="1183996" y="698176"/>
                  </a:cubicBezTo>
                  <a:cubicBezTo>
                    <a:pt x="1183777" y="697692"/>
                    <a:pt x="1183777" y="697138"/>
                    <a:pt x="1183996" y="696655"/>
                  </a:cubicBezTo>
                  <a:cubicBezTo>
                    <a:pt x="1184450" y="696343"/>
                    <a:pt x="1185056" y="696343"/>
                    <a:pt x="1185510" y="696655"/>
                  </a:cubicBezTo>
                  <a:cubicBezTo>
                    <a:pt x="1186419" y="697474"/>
                    <a:pt x="1187513" y="698056"/>
                    <a:pt x="1188708" y="698345"/>
                  </a:cubicBezTo>
                  <a:cubicBezTo>
                    <a:pt x="1190845" y="698983"/>
                    <a:pt x="1192663" y="700439"/>
                    <a:pt x="1193756" y="702399"/>
                  </a:cubicBezTo>
                  <a:cubicBezTo>
                    <a:pt x="1195035" y="704815"/>
                    <a:pt x="1196062" y="707364"/>
                    <a:pt x="1196785" y="710001"/>
                  </a:cubicBezTo>
                  <a:cubicBezTo>
                    <a:pt x="1197761" y="714444"/>
                    <a:pt x="1200185" y="718431"/>
                    <a:pt x="1203685" y="721320"/>
                  </a:cubicBezTo>
                  <a:cubicBezTo>
                    <a:pt x="1204846" y="721653"/>
                    <a:pt x="1206058" y="721653"/>
                    <a:pt x="1207219" y="721320"/>
                  </a:cubicBezTo>
                  <a:lnTo>
                    <a:pt x="1208565" y="721320"/>
                  </a:lnTo>
                  <a:cubicBezTo>
                    <a:pt x="1212166" y="721530"/>
                    <a:pt x="1215684" y="722570"/>
                    <a:pt x="1218831" y="724361"/>
                  </a:cubicBezTo>
                  <a:cubicBezTo>
                    <a:pt x="1222365" y="726388"/>
                    <a:pt x="1224552" y="727571"/>
                    <a:pt x="1227918" y="726050"/>
                  </a:cubicBezTo>
                  <a:lnTo>
                    <a:pt x="1230442" y="724868"/>
                  </a:lnTo>
                  <a:cubicBezTo>
                    <a:pt x="1232310" y="723526"/>
                    <a:pt x="1234548" y="722815"/>
                    <a:pt x="1236837" y="722841"/>
                  </a:cubicBezTo>
                  <a:cubicBezTo>
                    <a:pt x="1244847" y="723341"/>
                    <a:pt x="1252672" y="725407"/>
                    <a:pt x="1259892" y="728922"/>
                  </a:cubicBezTo>
                  <a:lnTo>
                    <a:pt x="1264604" y="730781"/>
                  </a:lnTo>
                  <a:cubicBezTo>
                    <a:pt x="1268491" y="732014"/>
                    <a:pt x="1272227" y="733715"/>
                    <a:pt x="1275710" y="735849"/>
                  </a:cubicBezTo>
                  <a:lnTo>
                    <a:pt x="1277898" y="737707"/>
                  </a:lnTo>
                  <a:cubicBezTo>
                    <a:pt x="1279076" y="738721"/>
                    <a:pt x="1280759" y="740241"/>
                    <a:pt x="1281600" y="740241"/>
                  </a:cubicBezTo>
                  <a:cubicBezTo>
                    <a:pt x="1282374" y="740047"/>
                    <a:pt x="1283064" y="739636"/>
                    <a:pt x="1283620" y="739059"/>
                  </a:cubicBezTo>
                  <a:lnTo>
                    <a:pt x="1284798" y="739059"/>
                  </a:lnTo>
                  <a:lnTo>
                    <a:pt x="1287154" y="737538"/>
                  </a:lnTo>
                  <a:cubicBezTo>
                    <a:pt x="1289173" y="735849"/>
                    <a:pt x="1291529" y="734160"/>
                    <a:pt x="1294390" y="735511"/>
                  </a:cubicBezTo>
                  <a:cubicBezTo>
                    <a:pt x="1298092" y="737249"/>
                    <a:pt x="1301424" y="739721"/>
                    <a:pt x="1304150" y="742775"/>
                  </a:cubicBezTo>
                  <a:lnTo>
                    <a:pt x="1306001" y="740748"/>
                  </a:lnTo>
                  <a:cubicBezTo>
                    <a:pt x="1306708" y="740096"/>
                    <a:pt x="1307331" y="739358"/>
                    <a:pt x="1307852" y="738552"/>
                  </a:cubicBezTo>
                  <a:lnTo>
                    <a:pt x="1307852" y="738552"/>
                  </a:lnTo>
                  <a:cubicBezTo>
                    <a:pt x="1309704" y="736018"/>
                    <a:pt x="1310881" y="734666"/>
                    <a:pt x="1314079" y="736187"/>
                  </a:cubicBezTo>
                  <a:cubicBezTo>
                    <a:pt x="1316250" y="737121"/>
                    <a:pt x="1318202" y="738501"/>
                    <a:pt x="1319801" y="740241"/>
                  </a:cubicBezTo>
                  <a:cubicBezTo>
                    <a:pt x="1321315" y="742100"/>
                    <a:pt x="1321315" y="742100"/>
                    <a:pt x="1323671" y="742268"/>
                  </a:cubicBezTo>
                  <a:lnTo>
                    <a:pt x="1323671" y="742268"/>
                  </a:lnTo>
                  <a:lnTo>
                    <a:pt x="1327373" y="742268"/>
                  </a:lnTo>
                  <a:lnTo>
                    <a:pt x="1331749" y="742268"/>
                  </a:lnTo>
                  <a:cubicBezTo>
                    <a:pt x="1332540" y="742353"/>
                    <a:pt x="1333314" y="742353"/>
                    <a:pt x="1334105" y="742268"/>
                  </a:cubicBezTo>
                  <a:cubicBezTo>
                    <a:pt x="1335989" y="741851"/>
                    <a:pt x="1337941" y="741851"/>
                    <a:pt x="1339826" y="742268"/>
                  </a:cubicBezTo>
                  <a:lnTo>
                    <a:pt x="1339826" y="742268"/>
                  </a:lnTo>
                  <a:lnTo>
                    <a:pt x="1340836" y="742268"/>
                  </a:lnTo>
                  <a:cubicBezTo>
                    <a:pt x="1341644" y="742066"/>
                    <a:pt x="1342468" y="742562"/>
                    <a:pt x="1342670" y="743378"/>
                  </a:cubicBezTo>
                  <a:cubicBezTo>
                    <a:pt x="1342670" y="743402"/>
                    <a:pt x="1342687" y="743426"/>
                    <a:pt x="1342687" y="743451"/>
                  </a:cubicBezTo>
                  <a:lnTo>
                    <a:pt x="1342687" y="743451"/>
                  </a:lnTo>
                  <a:cubicBezTo>
                    <a:pt x="1343848" y="742551"/>
                    <a:pt x="1344976" y="741593"/>
                    <a:pt x="1346053" y="740579"/>
                  </a:cubicBezTo>
                  <a:lnTo>
                    <a:pt x="1349923" y="736356"/>
                  </a:lnTo>
                  <a:lnTo>
                    <a:pt x="1352952" y="733991"/>
                  </a:lnTo>
                  <a:lnTo>
                    <a:pt x="1356318" y="731625"/>
                  </a:lnTo>
                  <a:cubicBezTo>
                    <a:pt x="1358354" y="729840"/>
                    <a:pt x="1360256" y="727921"/>
                    <a:pt x="1362040" y="725881"/>
                  </a:cubicBezTo>
                  <a:cubicBezTo>
                    <a:pt x="1364110" y="723518"/>
                    <a:pt x="1366365" y="721315"/>
                    <a:pt x="1368771" y="719293"/>
                  </a:cubicBezTo>
                  <a:lnTo>
                    <a:pt x="1372305" y="716590"/>
                  </a:lnTo>
                  <a:cubicBezTo>
                    <a:pt x="1376680" y="713843"/>
                    <a:pt x="1380551" y="710356"/>
                    <a:pt x="1383748" y="706285"/>
                  </a:cubicBezTo>
                  <a:cubicBezTo>
                    <a:pt x="1388965" y="698682"/>
                    <a:pt x="1400577" y="699865"/>
                    <a:pt x="1408318" y="700710"/>
                  </a:cubicBezTo>
                  <a:lnTo>
                    <a:pt x="1411851" y="700710"/>
                  </a:lnTo>
                  <a:cubicBezTo>
                    <a:pt x="1413804" y="700683"/>
                    <a:pt x="1415705" y="701340"/>
                    <a:pt x="1417237" y="702568"/>
                  </a:cubicBezTo>
                  <a:cubicBezTo>
                    <a:pt x="1421073" y="704876"/>
                    <a:pt x="1425129" y="706800"/>
                    <a:pt x="1429353" y="708312"/>
                  </a:cubicBezTo>
                  <a:cubicBezTo>
                    <a:pt x="1439787" y="710838"/>
                    <a:pt x="1446888" y="720538"/>
                    <a:pt x="1446181" y="731287"/>
                  </a:cubicBezTo>
                  <a:cubicBezTo>
                    <a:pt x="1445946" y="735771"/>
                    <a:pt x="1446989" y="740229"/>
                    <a:pt x="1449210" y="744127"/>
                  </a:cubicBezTo>
                  <a:cubicBezTo>
                    <a:pt x="1450389" y="746492"/>
                    <a:pt x="1451566" y="748688"/>
                    <a:pt x="1452576" y="751053"/>
                  </a:cubicBezTo>
                  <a:lnTo>
                    <a:pt x="1456110" y="757980"/>
                  </a:lnTo>
                  <a:lnTo>
                    <a:pt x="1457625" y="761359"/>
                  </a:lnTo>
                  <a:cubicBezTo>
                    <a:pt x="1459021" y="765655"/>
                    <a:pt x="1461445" y="769540"/>
                    <a:pt x="1464693" y="772677"/>
                  </a:cubicBezTo>
                  <a:cubicBezTo>
                    <a:pt x="1466359" y="773743"/>
                    <a:pt x="1468277" y="774382"/>
                    <a:pt x="1470246" y="774536"/>
                  </a:cubicBezTo>
                  <a:cubicBezTo>
                    <a:pt x="1472501" y="774578"/>
                    <a:pt x="1474705" y="775218"/>
                    <a:pt x="1476641" y="776394"/>
                  </a:cubicBezTo>
                  <a:lnTo>
                    <a:pt x="1480006" y="778759"/>
                  </a:lnTo>
                  <a:cubicBezTo>
                    <a:pt x="1482682" y="781028"/>
                    <a:pt x="1485762" y="782751"/>
                    <a:pt x="1489094" y="783827"/>
                  </a:cubicBezTo>
                  <a:lnTo>
                    <a:pt x="1496498" y="786361"/>
                  </a:lnTo>
                  <a:cubicBezTo>
                    <a:pt x="1504592" y="789639"/>
                    <a:pt x="1513192" y="791468"/>
                    <a:pt x="1521909" y="791767"/>
                  </a:cubicBezTo>
                  <a:cubicBezTo>
                    <a:pt x="1523020" y="791911"/>
                    <a:pt x="1524164" y="791911"/>
                    <a:pt x="1525275" y="791767"/>
                  </a:cubicBezTo>
                  <a:cubicBezTo>
                    <a:pt x="1527378" y="790656"/>
                    <a:pt x="1529903" y="790656"/>
                    <a:pt x="1532006" y="791767"/>
                  </a:cubicBezTo>
                  <a:cubicBezTo>
                    <a:pt x="1533352" y="792575"/>
                    <a:pt x="1534597" y="793540"/>
                    <a:pt x="1535708" y="794639"/>
                  </a:cubicBezTo>
                  <a:cubicBezTo>
                    <a:pt x="1536718" y="795682"/>
                    <a:pt x="1537845" y="796591"/>
                    <a:pt x="1539074" y="797342"/>
                  </a:cubicBezTo>
                  <a:cubicBezTo>
                    <a:pt x="1539175" y="797672"/>
                    <a:pt x="1539175" y="798027"/>
                    <a:pt x="1539074" y="798356"/>
                  </a:cubicBezTo>
                  <a:cubicBezTo>
                    <a:pt x="1539158" y="798860"/>
                    <a:pt x="1539158" y="799373"/>
                    <a:pt x="1539074" y="799877"/>
                  </a:cubicBezTo>
                  <a:cubicBezTo>
                    <a:pt x="1537896" y="801735"/>
                    <a:pt x="1536886" y="803593"/>
                    <a:pt x="1535877" y="805451"/>
                  </a:cubicBezTo>
                  <a:cubicBezTo>
                    <a:pt x="1534867" y="807310"/>
                    <a:pt x="1531501" y="812885"/>
                    <a:pt x="1529482" y="816770"/>
                  </a:cubicBezTo>
                  <a:cubicBezTo>
                    <a:pt x="1524989" y="826327"/>
                    <a:pt x="1522683" y="836778"/>
                    <a:pt x="1522750" y="847348"/>
                  </a:cubicBezTo>
                  <a:cubicBezTo>
                    <a:pt x="1522296" y="860914"/>
                    <a:pt x="1520714" y="874419"/>
                    <a:pt x="1518039" y="887725"/>
                  </a:cubicBezTo>
                  <a:cubicBezTo>
                    <a:pt x="1515767" y="896401"/>
                    <a:pt x="1511627" y="904473"/>
                    <a:pt x="1505922" y="911376"/>
                  </a:cubicBezTo>
                  <a:cubicBezTo>
                    <a:pt x="1504239" y="913741"/>
                    <a:pt x="1502388" y="916106"/>
                    <a:pt x="1500705" y="918640"/>
                  </a:cubicBezTo>
                  <a:cubicBezTo>
                    <a:pt x="1498753" y="921315"/>
                    <a:pt x="1498131" y="924739"/>
                    <a:pt x="1499022" y="927932"/>
                  </a:cubicBezTo>
                  <a:cubicBezTo>
                    <a:pt x="1500167" y="930471"/>
                    <a:pt x="1502826" y="931973"/>
                    <a:pt x="1505585" y="931649"/>
                  </a:cubicBezTo>
                  <a:lnTo>
                    <a:pt x="1505585" y="931649"/>
                  </a:lnTo>
                  <a:cubicBezTo>
                    <a:pt x="1512485" y="931649"/>
                    <a:pt x="1517870" y="925229"/>
                    <a:pt x="1522414" y="919147"/>
                  </a:cubicBezTo>
                  <a:lnTo>
                    <a:pt x="1526621" y="914248"/>
                  </a:lnTo>
                  <a:cubicBezTo>
                    <a:pt x="1534076" y="905475"/>
                    <a:pt x="1544291" y="899516"/>
                    <a:pt x="1555566" y="897354"/>
                  </a:cubicBezTo>
                  <a:cubicBezTo>
                    <a:pt x="1559991" y="896932"/>
                    <a:pt x="1564434" y="896932"/>
                    <a:pt x="1568860" y="897354"/>
                  </a:cubicBezTo>
                  <a:cubicBezTo>
                    <a:pt x="1575087" y="897977"/>
                    <a:pt x="1581364" y="897405"/>
                    <a:pt x="1587371" y="895665"/>
                  </a:cubicBezTo>
                  <a:cubicBezTo>
                    <a:pt x="1593766" y="893300"/>
                    <a:pt x="1595954" y="888063"/>
                    <a:pt x="1598814" y="881474"/>
                  </a:cubicBezTo>
                  <a:cubicBezTo>
                    <a:pt x="1598814" y="879278"/>
                    <a:pt x="1600665" y="877250"/>
                    <a:pt x="1601675" y="875054"/>
                  </a:cubicBezTo>
                  <a:cubicBezTo>
                    <a:pt x="1606707" y="867016"/>
                    <a:pt x="1616080" y="862816"/>
                    <a:pt x="1625403" y="864411"/>
                  </a:cubicBezTo>
                  <a:lnTo>
                    <a:pt x="1659060" y="863229"/>
                  </a:lnTo>
                  <a:lnTo>
                    <a:pt x="1661584" y="863229"/>
                  </a:lnTo>
                  <a:cubicBezTo>
                    <a:pt x="1663267" y="863403"/>
                    <a:pt x="1664950" y="863403"/>
                    <a:pt x="1666633" y="863229"/>
                  </a:cubicBezTo>
                  <a:cubicBezTo>
                    <a:pt x="1667743" y="862733"/>
                    <a:pt x="1668770" y="862048"/>
                    <a:pt x="1669662" y="861201"/>
                  </a:cubicBezTo>
                  <a:cubicBezTo>
                    <a:pt x="1670150" y="860661"/>
                    <a:pt x="1670705" y="860205"/>
                    <a:pt x="1671345" y="859850"/>
                  </a:cubicBezTo>
                  <a:cubicBezTo>
                    <a:pt x="1673364" y="858329"/>
                    <a:pt x="1675383" y="856809"/>
                    <a:pt x="1677571" y="855457"/>
                  </a:cubicBezTo>
                  <a:cubicBezTo>
                    <a:pt x="1679978" y="853979"/>
                    <a:pt x="1682283" y="852342"/>
                    <a:pt x="1684471" y="850558"/>
                  </a:cubicBezTo>
                  <a:lnTo>
                    <a:pt x="1688678" y="847348"/>
                  </a:lnTo>
                  <a:cubicBezTo>
                    <a:pt x="1692548" y="844307"/>
                    <a:pt x="1696419" y="841097"/>
                    <a:pt x="1700626" y="838395"/>
                  </a:cubicBezTo>
                  <a:cubicBezTo>
                    <a:pt x="1705607" y="835178"/>
                    <a:pt x="1711648" y="834027"/>
                    <a:pt x="1717454" y="835185"/>
                  </a:cubicBezTo>
                  <a:lnTo>
                    <a:pt x="1717454" y="835185"/>
                  </a:lnTo>
                  <a:cubicBezTo>
                    <a:pt x="1730345" y="835862"/>
                    <a:pt x="1743269" y="835862"/>
                    <a:pt x="1756159" y="835185"/>
                  </a:cubicBezTo>
                  <a:lnTo>
                    <a:pt x="1757001" y="835185"/>
                  </a:lnTo>
                  <a:cubicBezTo>
                    <a:pt x="1767434" y="835185"/>
                    <a:pt x="1777700" y="835185"/>
                    <a:pt x="1787797" y="835185"/>
                  </a:cubicBezTo>
                  <a:lnTo>
                    <a:pt x="1788975" y="835185"/>
                  </a:lnTo>
                  <a:cubicBezTo>
                    <a:pt x="1790826" y="835185"/>
                    <a:pt x="1793013" y="835185"/>
                    <a:pt x="1793855" y="835185"/>
                  </a:cubicBezTo>
                  <a:cubicBezTo>
                    <a:pt x="1794107" y="834475"/>
                    <a:pt x="1794107" y="833698"/>
                    <a:pt x="1793855" y="832989"/>
                  </a:cubicBezTo>
                  <a:cubicBezTo>
                    <a:pt x="1793518" y="830755"/>
                    <a:pt x="1793989" y="828473"/>
                    <a:pt x="1795201" y="826569"/>
                  </a:cubicBezTo>
                  <a:cubicBezTo>
                    <a:pt x="1796497" y="825324"/>
                    <a:pt x="1798398" y="824932"/>
                    <a:pt x="1800081" y="825555"/>
                  </a:cubicBezTo>
                  <a:lnTo>
                    <a:pt x="1803279" y="825555"/>
                  </a:lnTo>
                  <a:cubicBezTo>
                    <a:pt x="1805079" y="826459"/>
                    <a:pt x="1807200" y="826459"/>
                    <a:pt x="1809000" y="825555"/>
                  </a:cubicBezTo>
                  <a:cubicBezTo>
                    <a:pt x="1811844" y="824008"/>
                    <a:pt x="1814217" y="821734"/>
                    <a:pt x="1815900" y="818967"/>
                  </a:cubicBezTo>
                  <a:cubicBezTo>
                    <a:pt x="1816960" y="817078"/>
                    <a:pt x="1817869" y="815100"/>
                    <a:pt x="1818593" y="813054"/>
                  </a:cubicBezTo>
                  <a:cubicBezTo>
                    <a:pt x="1818593" y="811026"/>
                    <a:pt x="1820107" y="808999"/>
                    <a:pt x="1821117" y="806972"/>
                  </a:cubicBezTo>
                  <a:cubicBezTo>
                    <a:pt x="1821925" y="805666"/>
                    <a:pt x="1822816" y="804423"/>
                    <a:pt x="1823809" y="803255"/>
                  </a:cubicBezTo>
                  <a:cubicBezTo>
                    <a:pt x="1825273" y="801346"/>
                    <a:pt x="1826468" y="799243"/>
                    <a:pt x="1827343" y="797005"/>
                  </a:cubicBezTo>
                  <a:cubicBezTo>
                    <a:pt x="1827343" y="794977"/>
                    <a:pt x="1828185" y="792781"/>
                    <a:pt x="1828521" y="790754"/>
                  </a:cubicBezTo>
                  <a:cubicBezTo>
                    <a:pt x="1828875" y="786041"/>
                    <a:pt x="1830574" y="781526"/>
                    <a:pt x="1833401" y="777746"/>
                  </a:cubicBezTo>
                  <a:cubicBezTo>
                    <a:pt x="1837440" y="772846"/>
                    <a:pt x="1841647" y="768116"/>
                    <a:pt x="1845854" y="763724"/>
                  </a:cubicBezTo>
                  <a:lnTo>
                    <a:pt x="1847874" y="761527"/>
                  </a:lnTo>
                  <a:cubicBezTo>
                    <a:pt x="1850331" y="758020"/>
                    <a:pt x="1855160" y="757182"/>
                    <a:pt x="1858661" y="759656"/>
                  </a:cubicBezTo>
                  <a:cubicBezTo>
                    <a:pt x="1858896" y="759818"/>
                    <a:pt x="1859115" y="759992"/>
                    <a:pt x="1859317" y="760176"/>
                  </a:cubicBezTo>
                  <a:cubicBezTo>
                    <a:pt x="1860848" y="761109"/>
                    <a:pt x="1862481" y="761847"/>
                    <a:pt x="1864197" y="762372"/>
                  </a:cubicBezTo>
                  <a:cubicBezTo>
                    <a:pt x="1866654" y="762555"/>
                    <a:pt x="1869145" y="762555"/>
                    <a:pt x="1871602" y="762372"/>
                  </a:cubicBezTo>
                  <a:cubicBezTo>
                    <a:pt x="1877004" y="761357"/>
                    <a:pt x="1882574" y="762847"/>
                    <a:pt x="1886747" y="766427"/>
                  </a:cubicBezTo>
                  <a:cubicBezTo>
                    <a:pt x="1891308" y="773781"/>
                    <a:pt x="1893041" y="782549"/>
                    <a:pt x="1891628" y="791092"/>
                  </a:cubicBezTo>
                  <a:cubicBezTo>
                    <a:pt x="1891628" y="792950"/>
                    <a:pt x="1891628" y="794639"/>
                    <a:pt x="1891628" y="796329"/>
                  </a:cubicBezTo>
                  <a:cubicBezTo>
                    <a:pt x="1891089" y="803499"/>
                    <a:pt x="1892671" y="810668"/>
                    <a:pt x="1896171" y="816939"/>
                  </a:cubicBezTo>
                  <a:cubicBezTo>
                    <a:pt x="1899284" y="822560"/>
                    <a:pt x="1904703" y="826516"/>
                    <a:pt x="1910980" y="827751"/>
                  </a:cubicBezTo>
                  <a:cubicBezTo>
                    <a:pt x="1918132" y="828599"/>
                    <a:pt x="1925385" y="828084"/>
                    <a:pt x="1932352" y="826231"/>
                  </a:cubicBezTo>
                  <a:lnTo>
                    <a:pt x="1935045" y="826231"/>
                  </a:lnTo>
                  <a:cubicBezTo>
                    <a:pt x="1941776" y="825949"/>
                    <a:pt x="1948154" y="823111"/>
                    <a:pt x="1952883" y="818291"/>
                  </a:cubicBezTo>
                  <a:cubicBezTo>
                    <a:pt x="1953909" y="816973"/>
                    <a:pt x="1954818" y="815559"/>
                    <a:pt x="1955575" y="814067"/>
                  </a:cubicBezTo>
                  <a:cubicBezTo>
                    <a:pt x="1956585" y="812378"/>
                    <a:pt x="1957595" y="810689"/>
                    <a:pt x="1958772" y="808999"/>
                  </a:cubicBezTo>
                  <a:cubicBezTo>
                    <a:pt x="1960708" y="806759"/>
                    <a:pt x="1962912" y="804772"/>
                    <a:pt x="1965336" y="803086"/>
                  </a:cubicBezTo>
                  <a:lnTo>
                    <a:pt x="1967018" y="801904"/>
                  </a:lnTo>
                  <a:cubicBezTo>
                    <a:pt x="1971057" y="798694"/>
                    <a:pt x="1970889" y="791430"/>
                    <a:pt x="1970721" y="785010"/>
                  </a:cubicBezTo>
                  <a:lnTo>
                    <a:pt x="1970721" y="780280"/>
                  </a:lnTo>
                  <a:cubicBezTo>
                    <a:pt x="1970721" y="776732"/>
                    <a:pt x="1970721" y="772340"/>
                    <a:pt x="1969038" y="770650"/>
                  </a:cubicBezTo>
                  <a:cubicBezTo>
                    <a:pt x="1967355" y="768961"/>
                    <a:pt x="1962643" y="770650"/>
                    <a:pt x="1959446" y="770650"/>
                  </a:cubicBezTo>
                  <a:lnTo>
                    <a:pt x="1957763" y="770650"/>
                  </a:lnTo>
                  <a:cubicBezTo>
                    <a:pt x="1956922" y="770650"/>
                    <a:pt x="1956248" y="770650"/>
                    <a:pt x="1956080" y="769299"/>
                  </a:cubicBezTo>
                  <a:cubicBezTo>
                    <a:pt x="1955659" y="764278"/>
                    <a:pt x="1957898" y="759406"/>
                    <a:pt x="1961970" y="756459"/>
                  </a:cubicBezTo>
                  <a:lnTo>
                    <a:pt x="1964158" y="754601"/>
                  </a:lnTo>
                  <a:lnTo>
                    <a:pt x="1967860" y="751391"/>
                  </a:lnTo>
                  <a:cubicBezTo>
                    <a:pt x="1968516" y="750636"/>
                    <a:pt x="1969139" y="749845"/>
                    <a:pt x="1969711" y="749026"/>
                  </a:cubicBezTo>
                  <a:cubicBezTo>
                    <a:pt x="1970165" y="748365"/>
                    <a:pt x="1970670" y="747744"/>
                    <a:pt x="1971225" y="747168"/>
                  </a:cubicBezTo>
                  <a:cubicBezTo>
                    <a:pt x="1966345" y="747168"/>
                    <a:pt x="1961129" y="747168"/>
                    <a:pt x="1955743" y="747168"/>
                  </a:cubicBezTo>
                  <a:lnTo>
                    <a:pt x="1951368" y="747168"/>
                  </a:lnTo>
                  <a:cubicBezTo>
                    <a:pt x="1945074" y="748631"/>
                    <a:pt x="1938461" y="747473"/>
                    <a:pt x="1933025" y="743958"/>
                  </a:cubicBezTo>
                  <a:cubicBezTo>
                    <a:pt x="1931275" y="742769"/>
                    <a:pt x="1930400" y="740633"/>
                    <a:pt x="1930838" y="738552"/>
                  </a:cubicBezTo>
                  <a:cubicBezTo>
                    <a:pt x="1932184" y="733991"/>
                    <a:pt x="1941271" y="734497"/>
                    <a:pt x="1941439" y="734497"/>
                  </a:cubicBezTo>
                  <a:lnTo>
                    <a:pt x="1942617" y="734497"/>
                  </a:lnTo>
                  <a:cubicBezTo>
                    <a:pt x="1948238" y="735543"/>
                    <a:pt x="1954027" y="735136"/>
                    <a:pt x="1959446" y="733315"/>
                  </a:cubicBezTo>
                  <a:cubicBezTo>
                    <a:pt x="1964225" y="731257"/>
                    <a:pt x="1968836" y="728829"/>
                    <a:pt x="1973245" y="726050"/>
                  </a:cubicBezTo>
                  <a:cubicBezTo>
                    <a:pt x="1971646" y="717274"/>
                    <a:pt x="1965049" y="710261"/>
                    <a:pt x="1956416" y="708143"/>
                  </a:cubicBezTo>
                  <a:cubicBezTo>
                    <a:pt x="1949281" y="706459"/>
                    <a:pt x="1941843" y="706459"/>
                    <a:pt x="1934708" y="708143"/>
                  </a:cubicBezTo>
                  <a:lnTo>
                    <a:pt x="1933194" y="708143"/>
                  </a:lnTo>
                  <a:lnTo>
                    <a:pt x="1912494" y="712028"/>
                  </a:lnTo>
                  <a:cubicBezTo>
                    <a:pt x="1904367" y="713921"/>
                    <a:pt x="1896508" y="716815"/>
                    <a:pt x="1889103" y="720644"/>
                  </a:cubicBezTo>
                  <a:cubicBezTo>
                    <a:pt x="1883550" y="723010"/>
                    <a:pt x="1877997" y="725544"/>
                    <a:pt x="1872275" y="727402"/>
                  </a:cubicBezTo>
                  <a:lnTo>
                    <a:pt x="1870424" y="727402"/>
                  </a:lnTo>
                  <a:cubicBezTo>
                    <a:pt x="1863995" y="729010"/>
                    <a:pt x="1857887" y="731757"/>
                    <a:pt x="1852417" y="735511"/>
                  </a:cubicBezTo>
                  <a:cubicBezTo>
                    <a:pt x="1850398" y="737119"/>
                    <a:pt x="1848480" y="738870"/>
                    <a:pt x="1846696" y="740748"/>
                  </a:cubicBezTo>
                  <a:lnTo>
                    <a:pt x="1841984" y="745309"/>
                  </a:lnTo>
                  <a:lnTo>
                    <a:pt x="1840469" y="746492"/>
                  </a:lnTo>
                  <a:lnTo>
                    <a:pt x="1836599" y="749871"/>
                  </a:lnTo>
                  <a:lnTo>
                    <a:pt x="1834748" y="751898"/>
                  </a:lnTo>
                  <a:cubicBezTo>
                    <a:pt x="1833890" y="752836"/>
                    <a:pt x="1833200" y="753924"/>
                    <a:pt x="1832728" y="755108"/>
                  </a:cubicBezTo>
                  <a:cubicBezTo>
                    <a:pt x="1831769" y="757005"/>
                    <a:pt x="1830978" y="758983"/>
                    <a:pt x="1830372" y="761021"/>
                  </a:cubicBezTo>
                  <a:cubicBezTo>
                    <a:pt x="1829901" y="763131"/>
                    <a:pt x="1829161" y="765173"/>
                    <a:pt x="1828185" y="767102"/>
                  </a:cubicBezTo>
                  <a:cubicBezTo>
                    <a:pt x="1827798" y="768091"/>
                    <a:pt x="1827360" y="769050"/>
                    <a:pt x="1826838" y="769974"/>
                  </a:cubicBezTo>
                  <a:cubicBezTo>
                    <a:pt x="1826838" y="769974"/>
                    <a:pt x="1826838" y="769974"/>
                    <a:pt x="1825660" y="769974"/>
                  </a:cubicBezTo>
                  <a:lnTo>
                    <a:pt x="1825660" y="769974"/>
                  </a:lnTo>
                  <a:cubicBezTo>
                    <a:pt x="1823641" y="769974"/>
                    <a:pt x="1819602" y="769974"/>
                    <a:pt x="1818088" y="767271"/>
                  </a:cubicBezTo>
                  <a:cubicBezTo>
                    <a:pt x="1817566" y="766146"/>
                    <a:pt x="1817566" y="764849"/>
                    <a:pt x="1818088" y="763724"/>
                  </a:cubicBezTo>
                  <a:cubicBezTo>
                    <a:pt x="1817970" y="763396"/>
                    <a:pt x="1817970" y="763038"/>
                    <a:pt x="1818088" y="762710"/>
                  </a:cubicBezTo>
                  <a:lnTo>
                    <a:pt x="1820107" y="761527"/>
                  </a:lnTo>
                  <a:cubicBezTo>
                    <a:pt x="1821639" y="760779"/>
                    <a:pt x="1823002" y="759747"/>
                    <a:pt x="1824146" y="758487"/>
                  </a:cubicBezTo>
                  <a:lnTo>
                    <a:pt x="1827007" y="755446"/>
                  </a:lnTo>
                  <a:lnTo>
                    <a:pt x="1830036" y="752067"/>
                  </a:lnTo>
                  <a:lnTo>
                    <a:pt x="1832728" y="749195"/>
                  </a:lnTo>
                  <a:lnTo>
                    <a:pt x="1832728" y="749195"/>
                  </a:lnTo>
                  <a:lnTo>
                    <a:pt x="1834579" y="746999"/>
                  </a:lnTo>
                  <a:cubicBezTo>
                    <a:pt x="1835219" y="746463"/>
                    <a:pt x="1835791" y="745838"/>
                    <a:pt x="1836262" y="745140"/>
                  </a:cubicBezTo>
                  <a:cubicBezTo>
                    <a:pt x="1837508" y="743362"/>
                    <a:pt x="1838635" y="741500"/>
                    <a:pt x="1839628" y="739566"/>
                  </a:cubicBezTo>
                  <a:cubicBezTo>
                    <a:pt x="1837811" y="738694"/>
                    <a:pt x="1835892" y="738069"/>
                    <a:pt x="1833906" y="737707"/>
                  </a:cubicBezTo>
                  <a:cubicBezTo>
                    <a:pt x="1831887" y="737297"/>
                    <a:pt x="1829918" y="736673"/>
                    <a:pt x="1828016" y="735849"/>
                  </a:cubicBezTo>
                  <a:lnTo>
                    <a:pt x="1825492" y="734497"/>
                  </a:lnTo>
                  <a:lnTo>
                    <a:pt x="1822631" y="732977"/>
                  </a:lnTo>
                  <a:lnTo>
                    <a:pt x="1822631" y="732977"/>
                  </a:lnTo>
                  <a:lnTo>
                    <a:pt x="1818593" y="732977"/>
                  </a:lnTo>
                  <a:lnTo>
                    <a:pt x="1815563" y="731963"/>
                  </a:lnTo>
                  <a:cubicBezTo>
                    <a:pt x="1812214" y="731538"/>
                    <a:pt x="1809000" y="730385"/>
                    <a:pt x="1806140" y="728585"/>
                  </a:cubicBezTo>
                  <a:cubicBezTo>
                    <a:pt x="1805803" y="728010"/>
                    <a:pt x="1805803" y="727301"/>
                    <a:pt x="1806140" y="726726"/>
                  </a:cubicBezTo>
                  <a:cubicBezTo>
                    <a:pt x="1806140" y="726726"/>
                    <a:pt x="1806140" y="725375"/>
                    <a:pt x="1807486" y="725375"/>
                  </a:cubicBezTo>
                  <a:cubicBezTo>
                    <a:pt x="1810111" y="725518"/>
                    <a:pt x="1812669" y="726333"/>
                    <a:pt x="1814890" y="727740"/>
                  </a:cubicBezTo>
                  <a:lnTo>
                    <a:pt x="1816910" y="727740"/>
                  </a:lnTo>
                  <a:lnTo>
                    <a:pt x="1818593" y="727740"/>
                  </a:lnTo>
                  <a:cubicBezTo>
                    <a:pt x="1820578" y="727956"/>
                    <a:pt x="1822530" y="728529"/>
                    <a:pt x="1824314" y="729429"/>
                  </a:cubicBezTo>
                  <a:lnTo>
                    <a:pt x="1833906" y="731625"/>
                  </a:lnTo>
                  <a:lnTo>
                    <a:pt x="1836599" y="732639"/>
                  </a:lnTo>
                  <a:cubicBezTo>
                    <a:pt x="1839628" y="733653"/>
                    <a:pt x="1843330" y="735173"/>
                    <a:pt x="1845350" y="732639"/>
                  </a:cubicBezTo>
                  <a:cubicBezTo>
                    <a:pt x="1846830" y="731000"/>
                    <a:pt x="1848177" y="729248"/>
                    <a:pt x="1849388" y="727402"/>
                  </a:cubicBezTo>
                  <a:cubicBezTo>
                    <a:pt x="1850651" y="725348"/>
                    <a:pt x="1852114" y="723423"/>
                    <a:pt x="1853764" y="721658"/>
                  </a:cubicBezTo>
                  <a:cubicBezTo>
                    <a:pt x="1856793" y="718786"/>
                    <a:pt x="1859654" y="715576"/>
                    <a:pt x="1862346" y="712535"/>
                  </a:cubicBezTo>
                  <a:lnTo>
                    <a:pt x="1866722" y="707805"/>
                  </a:lnTo>
                  <a:cubicBezTo>
                    <a:pt x="1871518" y="703945"/>
                    <a:pt x="1877408" y="701698"/>
                    <a:pt x="1883550" y="701385"/>
                  </a:cubicBezTo>
                  <a:lnTo>
                    <a:pt x="1885233" y="701385"/>
                  </a:lnTo>
                  <a:cubicBezTo>
                    <a:pt x="1887353" y="701210"/>
                    <a:pt x="1889507" y="701210"/>
                    <a:pt x="1891628" y="701385"/>
                  </a:cubicBezTo>
                  <a:cubicBezTo>
                    <a:pt x="1896508" y="701385"/>
                    <a:pt x="1901556" y="701385"/>
                    <a:pt x="1904249" y="697838"/>
                  </a:cubicBezTo>
                  <a:cubicBezTo>
                    <a:pt x="1906201" y="695010"/>
                    <a:pt x="1908001" y="692077"/>
                    <a:pt x="1909634" y="689053"/>
                  </a:cubicBezTo>
                  <a:cubicBezTo>
                    <a:pt x="1911821" y="685012"/>
                    <a:pt x="1914363" y="681167"/>
                    <a:pt x="1917207" y="677565"/>
                  </a:cubicBezTo>
                  <a:cubicBezTo>
                    <a:pt x="1919260" y="674783"/>
                    <a:pt x="1921834" y="672429"/>
                    <a:pt x="1924779" y="670639"/>
                  </a:cubicBezTo>
                  <a:cubicBezTo>
                    <a:pt x="1928633" y="668795"/>
                    <a:pt x="1932806" y="667708"/>
                    <a:pt x="1937064" y="667429"/>
                  </a:cubicBezTo>
                  <a:lnTo>
                    <a:pt x="1941608" y="667429"/>
                  </a:lnTo>
                  <a:cubicBezTo>
                    <a:pt x="1950106" y="665951"/>
                    <a:pt x="1958722" y="665216"/>
                    <a:pt x="1967355" y="665233"/>
                  </a:cubicBezTo>
                  <a:lnTo>
                    <a:pt x="1972572" y="665233"/>
                  </a:lnTo>
                  <a:lnTo>
                    <a:pt x="1979640" y="665233"/>
                  </a:lnTo>
                  <a:cubicBezTo>
                    <a:pt x="1985782" y="663467"/>
                    <a:pt x="1992328" y="663945"/>
                    <a:pt x="1998151" y="666584"/>
                  </a:cubicBezTo>
                  <a:cubicBezTo>
                    <a:pt x="1999615" y="667422"/>
                    <a:pt x="2000927" y="668508"/>
                    <a:pt x="2002021" y="669794"/>
                  </a:cubicBezTo>
                  <a:lnTo>
                    <a:pt x="2002863" y="670808"/>
                  </a:lnTo>
                  <a:cubicBezTo>
                    <a:pt x="2004546" y="672666"/>
                    <a:pt x="2006060" y="672666"/>
                    <a:pt x="2008921" y="672835"/>
                  </a:cubicBezTo>
                  <a:lnTo>
                    <a:pt x="2008921" y="672835"/>
                  </a:lnTo>
                  <a:cubicBezTo>
                    <a:pt x="2015299" y="672809"/>
                    <a:pt x="2021677" y="672188"/>
                    <a:pt x="2027937" y="670976"/>
                  </a:cubicBezTo>
                  <a:cubicBezTo>
                    <a:pt x="2031976" y="670976"/>
                    <a:pt x="2036183" y="669794"/>
                    <a:pt x="2040390" y="669456"/>
                  </a:cubicBezTo>
                  <a:cubicBezTo>
                    <a:pt x="2044597" y="669118"/>
                    <a:pt x="2052843" y="669456"/>
                    <a:pt x="2059069" y="669456"/>
                  </a:cubicBezTo>
                  <a:lnTo>
                    <a:pt x="2073542" y="669456"/>
                  </a:lnTo>
                  <a:cubicBezTo>
                    <a:pt x="2080677" y="669466"/>
                    <a:pt x="2087812" y="668616"/>
                    <a:pt x="2094745" y="666922"/>
                  </a:cubicBezTo>
                  <a:cubicBezTo>
                    <a:pt x="2097404" y="666197"/>
                    <a:pt x="2100097" y="665633"/>
                    <a:pt x="2102823" y="665233"/>
                  </a:cubicBezTo>
                  <a:cubicBezTo>
                    <a:pt x="2106223" y="664906"/>
                    <a:pt x="2109571" y="664111"/>
                    <a:pt x="2112752" y="662867"/>
                  </a:cubicBezTo>
                  <a:cubicBezTo>
                    <a:pt x="2115276" y="661854"/>
                    <a:pt x="2116454" y="659827"/>
                    <a:pt x="2118137" y="657124"/>
                  </a:cubicBezTo>
                  <a:lnTo>
                    <a:pt x="2118137" y="657124"/>
                  </a:lnTo>
                  <a:cubicBezTo>
                    <a:pt x="2119584" y="654959"/>
                    <a:pt x="2121216" y="652924"/>
                    <a:pt x="2123017" y="651042"/>
                  </a:cubicBezTo>
                  <a:lnTo>
                    <a:pt x="2124700" y="649183"/>
                  </a:lnTo>
                  <a:cubicBezTo>
                    <a:pt x="2126013" y="647839"/>
                    <a:pt x="2127207" y="646367"/>
                    <a:pt x="2128234" y="644791"/>
                  </a:cubicBezTo>
                  <a:lnTo>
                    <a:pt x="2131768" y="640230"/>
                  </a:lnTo>
                  <a:cubicBezTo>
                    <a:pt x="2134174" y="637385"/>
                    <a:pt x="2137860" y="635981"/>
                    <a:pt x="2141528" y="636513"/>
                  </a:cubicBezTo>
                  <a:lnTo>
                    <a:pt x="2142538" y="636513"/>
                  </a:lnTo>
                  <a:cubicBezTo>
                    <a:pt x="2150414" y="636729"/>
                    <a:pt x="2158306" y="636221"/>
                    <a:pt x="2166098" y="634993"/>
                  </a:cubicBezTo>
                  <a:cubicBezTo>
                    <a:pt x="2170338" y="634340"/>
                    <a:pt x="2174478" y="633090"/>
                    <a:pt x="2178382" y="631276"/>
                  </a:cubicBezTo>
                  <a:cubicBezTo>
                    <a:pt x="2181008" y="629923"/>
                    <a:pt x="2183397" y="628154"/>
                    <a:pt x="2185450" y="626039"/>
                  </a:cubicBezTo>
                  <a:lnTo>
                    <a:pt x="2187806" y="624012"/>
                  </a:lnTo>
                  <a:lnTo>
                    <a:pt x="2192350" y="620295"/>
                  </a:lnTo>
                  <a:cubicBezTo>
                    <a:pt x="2195228" y="618161"/>
                    <a:pt x="2197937" y="615788"/>
                    <a:pt x="2200427" y="613199"/>
                  </a:cubicBezTo>
                  <a:cubicBezTo>
                    <a:pt x="2205140" y="608131"/>
                    <a:pt x="2207664" y="605090"/>
                    <a:pt x="2205813" y="598840"/>
                  </a:cubicBezTo>
                  <a:cubicBezTo>
                    <a:pt x="2205813" y="597826"/>
                    <a:pt x="2205813" y="596812"/>
                    <a:pt x="2204971" y="595968"/>
                  </a:cubicBezTo>
                  <a:cubicBezTo>
                    <a:pt x="2204130" y="595123"/>
                    <a:pt x="2203457" y="591069"/>
                    <a:pt x="2202952" y="588366"/>
                  </a:cubicBezTo>
                  <a:cubicBezTo>
                    <a:pt x="2202447" y="585663"/>
                    <a:pt x="2202952" y="586845"/>
                    <a:pt x="2202952" y="586000"/>
                  </a:cubicBezTo>
                  <a:cubicBezTo>
                    <a:pt x="2202699" y="583683"/>
                    <a:pt x="2202127" y="581410"/>
                    <a:pt x="2201269" y="579243"/>
                  </a:cubicBezTo>
                  <a:cubicBezTo>
                    <a:pt x="2198711" y="575024"/>
                    <a:pt x="2194605" y="571989"/>
                    <a:pt x="2189826" y="570796"/>
                  </a:cubicBezTo>
                  <a:lnTo>
                    <a:pt x="2188648" y="570796"/>
                  </a:lnTo>
                  <a:cubicBezTo>
                    <a:pt x="2183347" y="568718"/>
                    <a:pt x="2178281" y="566115"/>
                    <a:pt x="2173502" y="563025"/>
                  </a:cubicBezTo>
                  <a:cubicBezTo>
                    <a:pt x="2172375" y="565415"/>
                    <a:pt x="2170641" y="567458"/>
                    <a:pt x="2168454" y="568938"/>
                  </a:cubicBezTo>
                  <a:lnTo>
                    <a:pt x="2166771" y="570289"/>
                  </a:lnTo>
                  <a:cubicBezTo>
                    <a:pt x="2166401" y="570448"/>
                    <a:pt x="2165963" y="570448"/>
                    <a:pt x="2165593" y="570289"/>
                  </a:cubicBezTo>
                  <a:cubicBezTo>
                    <a:pt x="2165105" y="570142"/>
                    <a:pt x="2164735" y="569762"/>
                    <a:pt x="2164583" y="569275"/>
                  </a:cubicBezTo>
                  <a:cubicBezTo>
                    <a:pt x="2164583" y="567924"/>
                    <a:pt x="2164583" y="566066"/>
                    <a:pt x="2163574" y="564038"/>
                  </a:cubicBezTo>
                  <a:cubicBezTo>
                    <a:pt x="2162564" y="562011"/>
                    <a:pt x="2162227" y="556098"/>
                    <a:pt x="2160713" y="555085"/>
                  </a:cubicBezTo>
                  <a:cubicBezTo>
                    <a:pt x="2159063" y="554576"/>
                    <a:pt x="2157313" y="554576"/>
                    <a:pt x="2155664" y="555085"/>
                  </a:cubicBezTo>
                  <a:lnTo>
                    <a:pt x="2154149" y="555085"/>
                  </a:lnTo>
                  <a:cubicBezTo>
                    <a:pt x="2149774" y="555575"/>
                    <a:pt x="2145449" y="556365"/>
                    <a:pt x="2141192" y="557450"/>
                  </a:cubicBezTo>
                  <a:cubicBezTo>
                    <a:pt x="2138785" y="558028"/>
                    <a:pt x="2136429" y="558761"/>
                    <a:pt x="2134124" y="559646"/>
                  </a:cubicBezTo>
                  <a:cubicBezTo>
                    <a:pt x="2130809" y="560937"/>
                    <a:pt x="2127359" y="561898"/>
                    <a:pt x="2123859" y="562518"/>
                  </a:cubicBezTo>
                  <a:lnTo>
                    <a:pt x="2121503" y="562518"/>
                  </a:lnTo>
                  <a:cubicBezTo>
                    <a:pt x="2115663" y="562959"/>
                    <a:pt x="2109941" y="564506"/>
                    <a:pt x="2104674" y="567079"/>
                  </a:cubicBezTo>
                  <a:cubicBezTo>
                    <a:pt x="2099508" y="569389"/>
                    <a:pt x="2095368" y="573543"/>
                    <a:pt x="2093063" y="578736"/>
                  </a:cubicBezTo>
                  <a:cubicBezTo>
                    <a:pt x="2093063" y="578736"/>
                    <a:pt x="2092053" y="579919"/>
                    <a:pt x="2091380" y="578736"/>
                  </a:cubicBezTo>
                  <a:cubicBezTo>
                    <a:pt x="2087981" y="578047"/>
                    <a:pt x="2085136" y="575704"/>
                    <a:pt x="2083807" y="572485"/>
                  </a:cubicBezTo>
                  <a:cubicBezTo>
                    <a:pt x="2083168" y="570081"/>
                    <a:pt x="2083538" y="567519"/>
                    <a:pt x="2084817" y="565390"/>
                  </a:cubicBezTo>
                  <a:cubicBezTo>
                    <a:pt x="2088839" y="559516"/>
                    <a:pt x="2094796" y="555265"/>
                    <a:pt x="2101645" y="553395"/>
                  </a:cubicBezTo>
                  <a:lnTo>
                    <a:pt x="2101645" y="553395"/>
                  </a:lnTo>
                  <a:cubicBezTo>
                    <a:pt x="2111069" y="550560"/>
                    <a:pt x="2120964" y="549586"/>
                    <a:pt x="2130758" y="550523"/>
                  </a:cubicBezTo>
                  <a:lnTo>
                    <a:pt x="2130758" y="550523"/>
                  </a:lnTo>
                  <a:cubicBezTo>
                    <a:pt x="2136901" y="550177"/>
                    <a:pt x="2142774" y="547935"/>
                    <a:pt x="2147586" y="544104"/>
                  </a:cubicBezTo>
                  <a:cubicBezTo>
                    <a:pt x="2150447" y="542044"/>
                    <a:pt x="2152904" y="539466"/>
                    <a:pt x="2154823" y="536501"/>
                  </a:cubicBezTo>
                  <a:cubicBezTo>
                    <a:pt x="2154772" y="535996"/>
                    <a:pt x="2154772" y="535486"/>
                    <a:pt x="2154823" y="534981"/>
                  </a:cubicBezTo>
                  <a:cubicBezTo>
                    <a:pt x="2155176" y="534138"/>
                    <a:pt x="2155631" y="533344"/>
                    <a:pt x="2156169" y="532616"/>
                  </a:cubicBezTo>
                  <a:lnTo>
                    <a:pt x="2153813" y="532616"/>
                  </a:lnTo>
                  <a:lnTo>
                    <a:pt x="2153813" y="532616"/>
                  </a:lnTo>
                  <a:lnTo>
                    <a:pt x="2152972" y="532616"/>
                  </a:lnTo>
                  <a:cubicBezTo>
                    <a:pt x="2151625" y="532616"/>
                    <a:pt x="2149942" y="533967"/>
                    <a:pt x="2148596" y="532616"/>
                  </a:cubicBezTo>
                  <a:cubicBezTo>
                    <a:pt x="2147250" y="531264"/>
                    <a:pt x="2146409" y="529068"/>
                    <a:pt x="2145904" y="526872"/>
                  </a:cubicBezTo>
                  <a:cubicBezTo>
                    <a:pt x="2145803" y="525818"/>
                    <a:pt x="2145517" y="524791"/>
                    <a:pt x="2145062" y="523831"/>
                  </a:cubicBezTo>
                  <a:cubicBezTo>
                    <a:pt x="2145062" y="523831"/>
                    <a:pt x="2143884" y="525689"/>
                    <a:pt x="2143379" y="526534"/>
                  </a:cubicBezTo>
                  <a:cubicBezTo>
                    <a:pt x="2142875" y="527379"/>
                    <a:pt x="2141192" y="531602"/>
                    <a:pt x="2138836" y="531602"/>
                  </a:cubicBezTo>
                  <a:lnTo>
                    <a:pt x="2138836" y="531602"/>
                  </a:lnTo>
                  <a:cubicBezTo>
                    <a:pt x="2137910" y="531423"/>
                    <a:pt x="2137035" y="531016"/>
                    <a:pt x="2136311" y="530420"/>
                  </a:cubicBezTo>
                  <a:lnTo>
                    <a:pt x="2135134" y="530420"/>
                  </a:lnTo>
                  <a:cubicBezTo>
                    <a:pt x="2133569" y="530165"/>
                    <a:pt x="2131987" y="530165"/>
                    <a:pt x="2130422" y="530420"/>
                  </a:cubicBezTo>
                  <a:lnTo>
                    <a:pt x="2126046" y="530420"/>
                  </a:lnTo>
                  <a:cubicBezTo>
                    <a:pt x="2123640" y="530888"/>
                    <a:pt x="2121132" y="530337"/>
                    <a:pt x="2119147" y="528899"/>
                  </a:cubicBezTo>
                  <a:cubicBezTo>
                    <a:pt x="2116892" y="526794"/>
                    <a:pt x="2114906" y="524410"/>
                    <a:pt x="2113257" y="521804"/>
                  </a:cubicBezTo>
                  <a:cubicBezTo>
                    <a:pt x="2112701" y="519758"/>
                    <a:pt x="2112701" y="517599"/>
                    <a:pt x="2113257" y="515553"/>
                  </a:cubicBezTo>
                  <a:lnTo>
                    <a:pt x="2113257" y="515553"/>
                  </a:lnTo>
                  <a:lnTo>
                    <a:pt x="2113257" y="515553"/>
                  </a:lnTo>
                  <a:cubicBezTo>
                    <a:pt x="2111338" y="516499"/>
                    <a:pt x="2109369" y="517345"/>
                    <a:pt x="2107367" y="518087"/>
                  </a:cubicBezTo>
                  <a:cubicBezTo>
                    <a:pt x="2103951" y="519369"/>
                    <a:pt x="2100181" y="519369"/>
                    <a:pt x="2096765" y="518087"/>
                  </a:cubicBezTo>
                  <a:cubicBezTo>
                    <a:pt x="2094308" y="517215"/>
                    <a:pt x="2091582" y="517803"/>
                    <a:pt x="2089697" y="519608"/>
                  </a:cubicBezTo>
                  <a:lnTo>
                    <a:pt x="2087005" y="521128"/>
                  </a:lnTo>
                  <a:cubicBezTo>
                    <a:pt x="2083773" y="522125"/>
                    <a:pt x="2080256" y="521630"/>
                    <a:pt x="2077412" y="519776"/>
                  </a:cubicBezTo>
                  <a:lnTo>
                    <a:pt x="2077412" y="519776"/>
                  </a:lnTo>
                  <a:cubicBezTo>
                    <a:pt x="2074047" y="517729"/>
                    <a:pt x="2071573" y="514465"/>
                    <a:pt x="2070513" y="510654"/>
                  </a:cubicBezTo>
                  <a:cubicBezTo>
                    <a:pt x="2070513" y="510654"/>
                    <a:pt x="2070513" y="509302"/>
                    <a:pt x="2070513" y="508627"/>
                  </a:cubicBezTo>
                  <a:cubicBezTo>
                    <a:pt x="2067988" y="502796"/>
                    <a:pt x="2065077" y="497151"/>
                    <a:pt x="2061762" y="491733"/>
                  </a:cubicBezTo>
                  <a:cubicBezTo>
                    <a:pt x="2060954" y="489999"/>
                    <a:pt x="2059742" y="488491"/>
                    <a:pt x="2058228" y="487340"/>
                  </a:cubicBezTo>
                  <a:lnTo>
                    <a:pt x="2057218" y="487340"/>
                  </a:lnTo>
                  <a:cubicBezTo>
                    <a:pt x="2056259" y="486984"/>
                    <a:pt x="2055434" y="486333"/>
                    <a:pt x="2054862" y="485482"/>
                  </a:cubicBezTo>
                  <a:cubicBezTo>
                    <a:pt x="2051665" y="481596"/>
                    <a:pt x="2053684" y="476697"/>
                    <a:pt x="2054862" y="473149"/>
                  </a:cubicBezTo>
                  <a:lnTo>
                    <a:pt x="2054862" y="471460"/>
                  </a:lnTo>
                  <a:cubicBezTo>
                    <a:pt x="2055367" y="470272"/>
                    <a:pt x="2055367" y="468931"/>
                    <a:pt x="2054862" y="467743"/>
                  </a:cubicBezTo>
                  <a:cubicBezTo>
                    <a:pt x="2053903" y="467090"/>
                    <a:pt x="2052624" y="467090"/>
                    <a:pt x="2051665" y="467743"/>
                  </a:cubicBezTo>
                  <a:cubicBezTo>
                    <a:pt x="2050066" y="468205"/>
                    <a:pt x="2048535" y="468887"/>
                    <a:pt x="2047121" y="469771"/>
                  </a:cubicBezTo>
                  <a:cubicBezTo>
                    <a:pt x="2045203" y="470933"/>
                    <a:pt x="2043099" y="471735"/>
                    <a:pt x="2040895" y="472136"/>
                  </a:cubicBezTo>
                  <a:cubicBezTo>
                    <a:pt x="2040289" y="472102"/>
                    <a:pt x="2039751" y="471702"/>
                    <a:pt x="2039548" y="471122"/>
                  </a:cubicBezTo>
                  <a:cubicBezTo>
                    <a:pt x="2039212" y="470548"/>
                    <a:pt x="2039212" y="469838"/>
                    <a:pt x="2039548" y="469264"/>
                  </a:cubicBezTo>
                  <a:cubicBezTo>
                    <a:pt x="2040928" y="467444"/>
                    <a:pt x="2042645" y="465897"/>
                    <a:pt x="2044597" y="464703"/>
                  </a:cubicBezTo>
                  <a:cubicBezTo>
                    <a:pt x="2047963" y="462506"/>
                    <a:pt x="2049814" y="461155"/>
                    <a:pt x="2049477" y="457438"/>
                  </a:cubicBezTo>
                  <a:cubicBezTo>
                    <a:pt x="2048821" y="454208"/>
                    <a:pt x="2047374" y="451191"/>
                    <a:pt x="2045270" y="448653"/>
                  </a:cubicBezTo>
                  <a:lnTo>
                    <a:pt x="2043251" y="445613"/>
                  </a:lnTo>
                  <a:lnTo>
                    <a:pt x="2039380" y="438517"/>
                  </a:lnTo>
                  <a:cubicBezTo>
                    <a:pt x="2037664" y="434804"/>
                    <a:pt x="2035644" y="431244"/>
                    <a:pt x="2033322" y="427874"/>
                  </a:cubicBezTo>
                  <a:lnTo>
                    <a:pt x="2032312" y="426860"/>
                  </a:lnTo>
                  <a:lnTo>
                    <a:pt x="2030798" y="424833"/>
                  </a:lnTo>
                  <a:cubicBezTo>
                    <a:pt x="2029182" y="425181"/>
                    <a:pt x="2027601" y="425691"/>
                    <a:pt x="2026086" y="426354"/>
                  </a:cubicBezTo>
                  <a:cubicBezTo>
                    <a:pt x="2020869" y="428381"/>
                    <a:pt x="2014811" y="430577"/>
                    <a:pt x="2012287" y="426354"/>
                  </a:cubicBezTo>
                  <a:cubicBezTo>
                    <a:pt x="2011849" y="425385"/>
                    <a:pt x="2011849" y="424281"/>
                    <a:pt x="2012287" y="423313"/>
                  </a:cubicBezTo>
                  <a:cubicBezTo>
                    <a:pt x="2012287" y="421285"/>
                    <a:pt x="2014643" y="420103"/>
                    <a:pt x="2016662" y="418751"/>
                  </a:cubicBezTo>
                  <a:cubicBezTo>
                    <a:pt x="2018008" y="418023"/>
                    <a:pt x="2019254" y="417114"/>
                    <a:pt x="2020364" y="416048"/>
                  </a:cubicBezTo>
                  <a:lnTo>
                    <a:pt x="2016157" y="416048"/>
                  </a:lnTo>
                  <a:cubicBezTo>
                    <a:pt x="2009931" y="416048"/>
                    <a:pt x="2007407" y="416893"/>
                    <a:pt x="2006901" y="414528"/>
                  </a:cubicBezTo>
                  <a:cubicBezTo>
                    <a:pt x="2006397" y="412163"/>
                    <a:pt x="2008753" y="409966"/>
                    <a:pt x="2011614" y="407770"/>
                  </a:cubicBezTo>
                  <a:cubicBezTo>
                    <a:pt x="2013195" y="406760"/>
                    <a:pt x="2014626" y="405505"/>
                    <a:pt x="2015821" y="404054"/>
                  </a:cubicBezTo>
                  <a:cubicBezTo>
                    <a:pt x="2013582" y="403802"/>
                    <a:pt x="2011327" y="403802"/>
                    <a:pt x="2009089" y="404054"/>
                  </a:cubicBezTo>
                  <a:lnTo>
                    <a:pt x="2008080" y="404054"/>
                  </a:lnTo>
                  <a:cubicBezTo>
                    <a:pt x="2005724" y="404054"/>
                    <a:pt x="2002190" y="404054"/>
                    <a:pt x="2000338" y="401688"/>
                  </a:cubicBezTo>
                  <a:cubicBezTo>
                    <a:pt x="1999076" y="398896"/>
                    <a:pt x="1999076" y="395695"/>
                    <a:pt x="2000338" y="392904"/>
                  </a:cubicBezTo>
                  <a:lnTo>
                    <a:pt x="2000338" y="390539"/>
                  </a:lnTo>
                  <a:cubicBezTo>
                    <a:pt x="2000524" y="388515"/>
                    <a:pt x="2000524" y="386481"/>
                    <a:pt x="2000338" y="384457"/>
                  </a:cubicBezTo>
                  <a:cubicBezTo>
                    <a:pt x="1997107" y="385111"/>
                    <a:pt x="1993742" y="384376"/>
                    <a:pt x="1991083" y="382429"/>
                  </a:cubicBezTo>
                  <a:cubicBezTo>
                    <a:pt x="1988996" y="380235"/>
                    <a:pt x="1987583" y="377474"/>
                    <a:pt x="1987044" y="374489"/>
                  </a:cubicBezTo>
                  <a:cubicBezTo>
                    <a:pt x="1986522" y="372988"/>
                    <a:pt x="1985900" y="371521"/>
                    <a:pt x="1985193" y="370097"/>
                  </a:cubicBezTo>
                  <a:cubicBezTo>
                    <a:pt x="1984200" y="368289"/>
                    <a:pt x="1982955" y="366637"/>
                    <a:pt x="1981491" y="365198"/>
                  </a:cubicBezTo>
                  <a:cubicBezTo>
                    <a:pt x="1980178" y="363686"/>
                    <a:pt x="1978933" y="362108"/>
                    <a:pt x="1977789" y="360467"/>
                  </a:cubicBezTo>
                  <a:cubicBezTo>
                    <a:pt x="1977301" y="359734"/>
                    <a:pt x="1976897" y="358939"/>
                    <a:pt x="1976611" y="358102"/>
                  </a:cubicBezTo>
                  <a:cubicBezTo>
                    <a:pt x="1975264" y="355399"/>
                    <a:pt x="1974086" y="353203"/>
                    <a:pt x="1972740" y="353541"/>
                  </a:cubicBezTo>
                  <a:cubicBezTo>
                    <a:pt x="1971394" y="353879"/>
                    <a:pt x="1968533" y="361143"/>
                    <a:pt x="1967523" y="364522"/>
                  </a:cubicBezTo>
                  <a:lnTo>
                    <a:pt x="1967523" y="366042"/>
                  </a:lnTo>
                  <a:cubicBezTo>
                    <a:pt x="1966093" y="370683"/>
                    <a:pt x="1965033" y="375427"/>
                    <a:pt x="1964326" y="380233"/>
                  </a:cubicBezTo>
                  <a:lnTo>
                    <a:pt x="1964326" y="383781"/>
                  </a:lnTo>
                  <a:cubicBezTo>
                    <a:pt x="1964326" y="390539"/>
                    <a:pt x="1962643" y="399492"/>
                    <a:pt x="1954902" y="399492"/>
                  </a:cubicBezTo>
                  <a:lnTo>
                    <a:pt x="1951873" y="399492"/>
                  </a:lnTo>
                  <a:cubicBezTo>
                    <a:pt x="1949349" y="399492"/>
                    <a:pt x="1946824" y="399492"/>
                    <a:pt x="1945478" y="400675"/>
                  </a:cubicBezTo>
                  <a:cubicBezTo>
                    <a:pt x="1944368" y="402452"/>
                    <a:pt x="1943728" y="404489"/>
                    <a:pt x="1943627" y="406588"/>
                  </a:cubicBezTo>
                  <a:cubicBezTo>
                    <a:pt x="1943358" y="408265"/>
                    <a:pt x="1942903" y="409907"/>
                    <a:pt x="1942281" y="411487"/>
                  </a:cubicBezTo>
                  <a:cubicBezTo>
                    <a:pt x="1941995" y="412913"/>
                    <a:pt x="1940968" y="414072"/>
                    <a:pt x="1939588" y="414528"/>
                  </a:cubicBezTo>
                  <a:cubicBezTo>
                    <a:pt x="1937401" y="414528"/>
                    <a:pt x="1935045" y="413514"/>
                    <a:pt x="1932857" y="411487"/>
                  </a:cubicBezTo>
                  <a:cubicBezTo>
                    <a:pt x="1931140" y="409926"/>
                    <a:pt x="1928953" y="408976"/>
                    <a:pt x="1926630" y="408784"/>
                  </a:cubicBezTo>
                  <a:lnTo>
                    <a:pt x="1926630" y="408784"/>
                  </a:lnTo>
                  <a:cubicBezTo>
                    <a:pt x="1923837" y="408997"/>
                    <a:pt x="1921111" y="409683"/>
                    <a:pt x="1918553" y="410811"/>
                  </a:cubicBezTo>
                  <a:lnTo>
                    <a:pt x="1916197" y="410811"/>
                  </a:lnTo>
                  <a:lnTo>
                    <a:pt x="1914177" y="410811"/>
                  </a:lnTo>
                  <a:cubicBezTo>
                    <a:pt x="1911451" y="411467"/>
                    <a:pt x="1908826" y="412550"/>
                    <a:pt x="1906437" y="414021"/>
                  </a:cubicBezTo>
                  <a:cubicBezTo>
                    <a:pt x="1904064" y="415614"/>
                    <a:pt x="1902330" y="418011"/>
                    <a:pt x="1901556" y="420779"/>
                  </a:cubicBezTo>
                  <a:cubicBezTo>
                    <a:pt x="1901556" y="420779"/>
                    <a:pt x="1901556" y="420779"/>
                    <a:pt x="1901556" y="421961"/>
                  </a:cubicBezTo>
                  <a:cubicBezTo>
                    <a:pt x="1900715" y="425171"/>
                    <a:pt x="1900042" y="427705"/>
                    <a:pt x="1898527" y="428719"/>
                  </a:cubicBezTo>
                  <a:cubicBezTo>
                    <a:pt x="1897955" y="429051"/>
                    <a:pt x="1897248" y="429051"/>
                    <a:pt x="1896676" y="428719"/>
                  </a:cubicBezTo>
                  <a:cubicBezTo>
                    <a:pt x="1894656" y="428719"/>
                    <a:pt x="1893815" y="424495"/>
                    <a:pt x="1892974" y="420779"/>
                  </a:cubicBezTo>
                  <a:cubicBezTo>
                    <a:pt x="1892704" y="419267"/>
                    <a:pt x="1892250" y="417792"/>
                    <a:pt x="1891628" y="416386"/>
                  </a:cubicBezTo>
                  <a:cubicBezTo>
                    <a:pt x="1890618" y="415204"/>
                    <a:pt x="1888598" y="416386"/>
                    <a:pt x="1886242" y="418582"/>
                  </a:cubicBezTo>
                  <a:cubicBezTo>
                    <a:pt x="1885266" y="419495"/>
                    <a:pt x="1884206" y="420289"/>
                    <a:pt x="1883045" y="420947"/>
                  </a:cubicBezTo>
                  <a:cubicBezTo>
                    <a:pt x="1879006" y="422975"/>
                    <a:pt x="1875136" y="424495"/>
                    <a:pt x="1871434" y="426016"/>
                  </a:cubicBezTo>
                  <a:lnTo>
                    <a:pt x="1868741" y="426860"/>
                  </a:lnTo>
                  <a:cubicBezTo>
                    <a:pt x="1866234" y="427376"/>
                    <a:pt x="1863962" y="428747"/>
                    <a:pt x="1862346" y="430746"/>
                  </a:cubicBezTo>
                  <a:cubicBezTo>
                    <a:pt x="1861942" y="431259"/>
                    <a:pt x="1861202" y="431347"/>
                    <a:pt x="1860697" y="430944"/>
                  </a:cubicBezTo>
                  <a:cubicBezTo>
                    <a:pt x="1860613" y="430886"/>
                    <a:pt x="1860546" y="430819"/>
                    <a:pt x="1860495" y="430746"/>
                  </a:cubicBezTo>
                  <a:cubicBezTo>
                    <a:pt x="1860024" y="430092"/>
                    <a:pt x="1860024" y="429203"/>
                    <a:pt x="1860495" y="428550"/>
                  </a:cubicBezTo>
                  <a:cubicBezTo>
                    <a:pt x="1861757" y="424646"/>
                    <a:pt x="1863962" y="421108"/>
                    <a:pt x="1866890" y="418244"/>
                  </a:cubicBezTo>
                  <a:cubicBezTo>
                    <a:pt x="1867933" y="417253"/>
                    <a:pt x="1869061" y="416349"/>
                    <a:pt x="1870255" y="415541"/>
                  </a:cubicBezTo>
                  <a:cubicBezTo>
                    <a:pt x="1871753" y="414604"/>
                    <a:pt x="1873100" y="413467"/>
                    <a:pt x="1874294" y="412163"/>
                  </a:cubicBezTo>
                  <a:cubicBezTo>
                    <a:pt x="1875657" y="410252"/>
                    <a:pt x="1876246" y="407904"/>
                    <a:pt x="1875977" y="405574"/>
                  </a:cubicBezTo>
                  <a:cubicBezTo>
                    <a:pt x="1875758" y="403429"/>
                    <a:pt x="1874665" y="401471"/>
                    <a:pt x="1872948" y="400168"/>
                  </a:cubicBezTo>
                  <a:cubicBezTo>
                    <a:pt x="1871568" y="399376"/>
                    <a:pt x="1870104" y="398752"/>
                    <a:pt x="1868573" y="398310"/>
                  </a:cubicBezTo>
                  <a:lnTo>
                    <a:pt x="1864534" y="396620"/>
                  </a:lnTo>
                  <a:cubicBezTo>
                    <a:pt x="1863188" y="395875"/>
                    <a:pt x="1861892" y="395027"/>
                    <a:pt x="1860663" y="394086"/>
                  </a:cubicBezTo>
                  <a:lnTo>
                    <a:pt x="1854773" y="391721"/>
                  </a:lnTo>
                  <a:cubicBezTo>
                    <a:pt x="1853444" y="391039"/>
                    <a:pt x="1852030" y="390528"/>
                    <a:pt x="1850566" y="390201"/>
                  </a:cubicBezTo>
                  <a:cubicBezTo>
                    <a:pt x="1846864" y="389018"/>
                    <a:pt x="1842489" y="387835"/>
                    <a:pt x="1841143" y="381754"/>
                  </a:cubicBezTo>
                  <a:cubicBezTo>
                    <a:pt x="1840974" y="380463"/>
                    <a:pt x="1840974" y="379159"/>
                    <a:pt x="1841143" y="377868"/>
                  </a:cubicBezTo>
                  <a:cubicBezTo>
                    <a:pt x="1841075" y="375991"/>
                    <a:pt x="1840621" y="374148"/>
                    <a:pt x="1839796" y="372462"/>
                  </a:cubicBezTo>
                  <a:cubicBezTo>
                    <a:pt x="1837608" y="369083"/>
                    <a:pt x="1833401" y="368745"/>
                    <a:pt x="1829194" y="368408"/>
                  </a:cubicBezTo>
                  <a:cubicBezTo>
                    <a:pt x="1827410" y="368676"/>
                    <a:pt x="1825593" y="368676"/>
                    <a:pt x="1823809" y="368408"/>
                  </a:cubicBezTo>
                  <a:lnTo>
                    <a:pt x="1820444" y="368408"/>
                  </a:lnTo>
                  <a:lnTo>
                    <a:pt x="1817246" y="368408"/>
                  </a:lnTo>
                  <a:lnTo>
                    <a:pt x="1815900" y="368408"/>
                  </a:lnTo>
                  <a:cubicBezTo>
                    <a:pt x="1813039" y="368408"/>
                    <a:pt x="1810851" y="367563"/>
                    <a:pt x="1809842" y="366042"/>
                  </a:cubicBezTo>
                  <a:cubicBezTo>
                    <a:pt x="1809589" y="365507"/>
                    <a:pt x="1809589" y="364889"/>
                    <a:pt x="1809842" y="364353"/>
                  </a:cubicBezTo>
                  <a:cubicBezTo>
                    <a:pt x="1809993" y="363777"/>
                    <a:pt x="1810448" y="363328"/>
                    <a:pt x="1811020" y="363170"/>
                  </a:cubicBezTo>
                  <a:lnTo>
                    <a:pt x="1816068" y="363170"/>
                  </a:lnTo>
                  <a:cubicBezTo>
                    <a:pt x="1819097" y="362919"/>
                    <a:pt x="1822126" y="362919"/>
                    <a:pt x="1825156" y="363170"/>
                  </a:cubicBezTo>
                  <a:cubicBezTo>
                    <a:pt x="1827646" y="363412"/>
                    <a:pt x="1830120" y="363807"/>
                    <a:pt x="1832560" y="364353"/>
                  </a:cubicBezTo>
                  <a:cubicBezTo>
                    <a:pt x="1836145" y="365186"/>
                    <a:pt x="1839830" y="365526"/>
                    <a:pt x="1843498" y="365367"/>
                  </a:cubicBezTo>
                  <a:lnTo>
                    <a:pt x="1845013" y="361988"/>
                  </a:lnTo>
                  <a:cubicBezTo>
                    <a:pt x="1846527" y="357371"/>
                    <a:pt x="1848682" y="352992"/>
                    <a:pt x="1851408" y="348980"/>
                  </a:cubicBezTo>
                  <a:cubicBezTo>
                    <a:pt x="1852586" y="347459"/>
                    <a:pt x="1852417" y="346615"/>
                    <a:pt x="1852249" y="346277"/>
                  </a:cubicBezTo>
                  <a:cubicBezTo>
                    <a:pt x="1852249" y="343067"/>
                    <a:pt x="1846359" y="340195"/>
                    <a:pt x="1844003" y="339012"/>
                  </a:cubicBezTo>
                  <a:cubicBezTo>
                    <a:pt x="1841967" y="337977"/>
                    <a:pt x="1839830" y="337183"/>
                    <a:pt x="1837608" y="336647"/>
                  </a:cubicBezTo>
                  <a:lnTo>
                    <a:pt x="1833570" y="335465"/>
                  </a:lnTo>
                  <a:lnTo>
                    <a:pt x="1830372" y="334113"/>
                  </a:lnTo>
                  <a:cubicBezTo>
                    <a:pt x="1828908" y="333280"/>
                    <a:pt x="1827310" y="332708"/>
                    <a:pt x="1825660" y="332424"/>
                  </a:cubicBezTo>
                  <a:cubicBezTo>
                    <a:pt x="1820595" y="331942"/>
                    <a:pt x="1815479" y="332577"/>
                    <a:pt x="1810683" y="334282"/>
                  </a:cubicBezTo>
                  <a:lnTo>
                    <a:pt x="1804961" y="335633"/>
                  </a:lnTo>
                  <a:cubicBezTo>
                    <a:pt x="1803312" y="336088"/>
                    <a:pt x="1801562" y="335710"/>
                    <a:pt x="1800250" y="334620"/>
                  </a:cubicBezTo>
                  <a:cubicBezTo>
                    <a:pt x="1797877" y="331216"/>
                    <a:pt x="1796682" y="327116"/>
                    <a:pt x="1796884" y="322963"/>
                  </a:cubicBezTo>
                  <a:cubicBezTo>
                    <a:pt x="1796884" y="322118"/>
                    <a:pt x="1796884" y="321105"/>
                    <a:pt x="1796884" y="320260"/>
                  </a:cubicBezTo>
                  <a:lnTo>
                    <a:pt x="1794191" y="320260"/>
                  </a:lnTo>
                  <a:cubicBezTo>
                    <a:pt x="1792290" y="320513"/>
                    <a:pt x="1790371" y="320513"/>
                    <a:pt x="1788470" y="320260"/>
                  </a:cubicBezTo>
                  <a:cubicBezTo>
                    <a:pt x="1786147" y="319588"/>
                    <a:pt x="1784061" y="318304"/>
                    <a:pt x="1782412" y="316543"/>
                  </a:cubicBezTo>
                  <a:cubicBezTo>
                    <a:pt x="1781486" y="315700"/>
                    <a:pt x="1780476" y="314964"/>
                    <a:pt x="1779383" y="314347"/>
                  </a:cubicBezTo>
                  <a:cubicBezTo>
                    <a:pt x="1777027" y="312996"/>
                    <a:pt x="1774502" y="311813"/>
                    <a:pt x="1771978" y="310631"/>
                  </a:cubicBezTo>
                  <a:cubicBezTo>
                    <a:pt x="1769454" y="309448"/>
                    <a:pt x="1766088" y="307928"/>
                    <a:pt x="1763227" y="306238"/>
                  </a:cubicBezTo>
                  <a:cubicBezTo>
                    <a:pt x="1759845" y="304292"/>
                    <a:pt x="1756361" y="302544"/>
                    <a:pt x="1752794" y="301001"/>
                  </a:cubicBezTo>
                  <a:lnTo>
                    <a:pt x="1746062" y="297791"/>
                  </a:lnTo>
                  <a:cubicBezTo>
                    <a:pt x="1741990" y="294962"/>
                    <a:pt x="1736706" y="294573"/>
                    <a:pt x="1732263" y="296778"/>
                  </a:cubicBezTo>
                  <a:cubicBezTo>
                    <a:pt x="1729874" y="297967"/>
                    <a:pt x="1727753" y="299634"/>
                    <a:pt x="1726037" y="301677"/>
                  </a:cubicBezTo>
                  <a:cubicBezTo>
                    <a:pt x="1722402" y="304632"/>
                    <a:pt x="1717606" y="305696"/>
                    <a:pt x="1713079" y="304549"/>
                  </a:cubicBezTo>
                  <a:lnTo>
                    <a:pt x="1711733" y="304549"/>
                  </a:lnTo>
                  <a:lnTo>
                    <a:pt x="1700962" y="303535"/>
                  </a:lnTo>
                  <a:lnTo>
                    <a:pt x="1694399" y="303535"/>
                  </a:lnTo>
                  <a:lnTo>
                    <a:pt x="1692885" y="303535"/>
                  </a:lnTo>
                  <a:cubicBezTo>
                    <a:pt x="1688678" y="303770"/>
                    <a:pt x="1684555" y="302170"/>
                    <a:pt x="1681610" y="299143"/>
                  </a:cubicBezTo>
                  <a:cubicBezTo>
                    <a:pt x="1679237" y="296955"/>
                    <a:pt x="1676073" y="295854"/>
                    <a:pt x="1672859" y="296102"/>
                  </a:cubicBezTo>
                  <a:lnTo>
                    <a:pt x="1669325" y="296102"/>
                  </a:lnTo>
                  <a:cubicBezTo>
                    <a:pt x="1662678" y="295095"/>
                    <a:pt x="1656115" y="293684"/>
                    <a:pt x="1649636" y="291878"/>
                  </a:cubicBezTo>
                  <a:lnTo>
                    <a:pt x="1647280" y="291878"/>
                  </a:lnTo>
                  <a:cubicBezTo>
                    <a:pt x="1644419" y="290865"/>
                    <a:pt x="1641390" y="289682"/>
                    <a:pt x="1639539" y="291878"/>
                  </a:cubicBezTo>
                  <a:cubicBezTo>
                    <a:pt x="1638883" y="292715"/>
                    <a:pt x="1638310" y="293622"/>
                    <a:pt x="1637856" y="294581"/>
                  </a:cubicBezTo>
                  <a:cubicBezTo>
                    <a:pt x="1637856" y="295595"/>
                    <a:pt x="1636342" y="296778"/>
                    <a:pt x="1635332" y="297791"/>
                  </a:cubicBezTo>
                  <a:lnTo>
                    <a:pt x="1633986" y="298974"/>
                  </a:lnTo>
                  <a:cubicBezTo>
                    <a:pt x="1633986" y="298974"/>
                    <a:pt x="1631630" y="301001"/>
                    <a:pt x="1631630" y="301508"/>
                  </a:cubicBezTo>
                  <a:cubicBezTo>
                    <a:pt x="1631630" y="302015"/>
                    <a:pt x="1632976" y="303535"/>
                    <a:pt x="1633649" y="304042"/>
                  </a:cubicBezTo>
                  <a:lnTo>
                    <a:pt x="1634827" y="305056"/>
                  </a:lnTo>
                  <a:cubicBezTo>
                    <a:pt x="1636813" y="307074"/>
                    <a:pt x="1638361" y="309492"/>
                    <a:pt x="1639371" y="312151"/>
                  </a:cubicBezTo>
                  <a:lnTo>
                    <a:pt x="1639371" y="314009"/>
                  </a:lnTo>
                  <a:cubicBezTo>
                    <a:pt x="1641794" y="318745"/>
                    <a:pt x="1642787" y="324088"/>
                    <a:pt x="1642231" y="329383"/>
                  </a:cubicBezTo>
                  <a:cubicBezTo>
                    <a:pt x="1639589" y="335280"/>
                    <a:pt x="1635096" y="340146"/>
                    <a:pt x="1629442" y="343236"/>
                  </a:cubicBezTo>
                  <a:cubicBezTo>
                    <a:pt x="1627641" y="344040"/>
                    <a:pt x="1625790" y="344717"/>
                    <a:pt x="1623889" y="345263"/>
                  </a:cubicBezTo>
                  <a:cubicBezTo>
                    <a:pt x="1622138" y="345569"/>
                    <a:pt x="1620422" y="346140"/>
                    <a:pt x="1618840" y="346952"/>
                  </a:cubicBezTo>
                  <a:cubicBezTo>
                    <a:pt x="1622307" y="347206"/>
                    <a:pt x="1625807" y="347206"/>
                    <a:pt x="1629274" y="346952"/>
                  </a:cubicBezTo>
                  <a:lnTo>
                    <a:pt x="1633144" y="346952"/>
                  </a:lnTo>
                  <a:cubicBezTo>
                    <a:pt x="1636072" y="346280"/>
                    <a:pt x="1639135" y="346280"/>
                    <a:pt x="1642063" y="346952"/>
                  </a:cubicBezTo>
                  <a:cubicBezTo>
                    <a:pt x="1645766" y="348135"/>
                    <a:pt x="1647617" y="351852"/>
                    <a:pt x="1647280" y="357258"/>
                  </a:cubicBezTo>
                  <a:cubicBezTo>
                    <a:pt x="1646927" y="360287"/>
                    <a:pt x="1646136" y="363247"/>
                    <a:pt x="1644924" y="366042"/>
                  </a:cubicBezTo>
                  <a:cubicBezTo>
                    <a:pt x="1644958" y="366492"/>
                    <a:pt x="1644958" y="366945"/>
                    <a:pt x="1644924" y="367394"/>
                  </a:cubicBezTo>
                  <a:cubicBezTo>
                    <a:pt x="1644083" y="368914"/>
                    <a:pt x="1643914" y="369421"/>
                    <a:pt x="1644083" y="369928"/>
                  </a:cubicBezTo>
                  <a:lnTo>
                    <a:pt x="1644924" y="369928"/>
                  </a:lnTo>
                  <a:cubicBezTo>
                    <a:pt x="1646674" y="370345"/>
                    <a:pt x="1647835" y="372019"/>
                    <a:pt x="1647617" y="373814"/>
                  </a:cubicBezTo>
                  <a:cubicBezTo>
                    <a:pt x="1647617" y="376179"/>
                    <a:pt x="1644756" y="378206"/>
                    <a:pt x="1638529" y="381923"/>
                  </a:cubicBezTo>
                  <a:lnTo>
                    <a:pt x="1635837" y="383612"/>
                  </a:lnTo>
                  <a:cubicBezTo>
                    <a:pt x="1631764" y="386869"/>
                    <a:pt x="1628298" y="390814"/>
                    <a:pt x="1625572" y="395269"/>
                  </a:cubicBezTo>
                  <a:lnTo>
                    <a:pt x="1624730" y="396789"/>
                  </a:lnTo>
                  <a:cubicBezTo>
                    <a:pt x="1620860" y="402871"/>
                    <a:pt x="1614465" y="413683"/>
                    <a:pt x="1618335" y="419765"/>
                  </a:cubicBezTo>
                  <a:cubicBezTo>
                    <a:pt x="1621011" y="422895"/>
                    <a:pt x="1624831" y="424789"/>
                    <a:pt x="1628937" y="425002"/>
                  </a:cubicBezTo>
                  <a:lnTo>
                    <a:pt x="1630620" y="425002"/>
                  </a:lnTo>
                  <a:cubicBezTo>
                    <a:pt x="1635652" y="425929"/>
                    <a:pt x="1640448" y="427823"/>
                    <a:pt x="1644756" y="430577"/>
                  </a:cubicBezTo>
                  <a:cubicBezTo>
                    <a:pt x="1654112" y="435608"/>
                    <a:pt x="1661180" y="444085"/>
                    <a:pt x="1664445" y="454228"/>
                  </a:cubicBezTo>
                  <a:cubicBezTo>
                    <a:pt x="1666178" y="462101"/>
                    <a:pt x="1666902" y="470161"/>
                    <a:pt x="1666633" y="478218"/>
                  </a:cubicBezTo>
                  <a:cubicBezTo>
                    <a:pt x="1666633" y="481596"/>
                    <a:pt x="1666633" y="484975"/>
                    <a:pt x="1666633" y="488523"/>
                  </a:cubicBezTo>
                  <a:lnTo>
                    <a:pt x="1666633" y="489705"/>
                  </a:lnTo>
                  <a:cubicBezTo>
                    <a:pt x="1667457" y="493429"/>
                    <a:pt x="1666599" y="497328"/>
                    <a:pt x="1664277" y="500349"/>
                  </a:cubicBezTo>
                  <a:cubicBezTo>
                    <a:pt x="1661702" y="502867"/>
                    <a:pt x="1658673" y="504874"/>
                    <a:pt x="1655358" y="506261"/>
                  </a:cubicBezTo>
                  <a:lnTo>
                    <a:pt x="1652329" y="507782"/>
                  </a:lnTo>
                  <a:lnTo>
                    <a:pt x="1642736" y="512681"/>
                  </a:lnTo>
                  <a:lnTo>
                    <a:pt x="1637015" y="515553"/>
                  </a:lnTo>
                  <a:cubicBezTo>
                    <a:pt x="1633060" y="517695"/>
                    <a:pt x="1629240" y="520064"/>
                    <a:pt x="1625572" y="522648"/>
                  </a:cubicBezTo>
                  <a:cubicBezTo>
                    <a:pt x="1621987" y="525098"/>
                    <a:pt x="1618285" y="527353"/>
                    <a:pt x="1614465" y="529406"/>
                  </a:cubicBezTo>
                  <a:cubicBezTo>
                    <a:pt x="1609820" y="531573"/>
                    <a:pt x="1604772" y="532781"/>
                    <a:pt x="1599656" y="532954"/>
                  </a:cubicBezTo>
                  <a:cubicBezTo>
                    <a:pt x="1595314" y="533069"/>
                    <a:pt x="1591040" y="533986"/>
                    <a:pt x="1587035" y="535657"/>
                  </a:cubicBezTo>
                  <a:cubicBezTo>
                    <a:pt x="1585352" y="535657"/>
                    <a:pt x="1585183" y="537177"/>
                    <a:pt x="1585183" y="537515"/>
                  </a:cubicBezTo>
                  <a:cubicBezTo>
                    <a:pt x="1585183" y="540725"/>
                    <a:pt x="1589559" y="547145"/>
                    <a:pt x="1592588" y="551030"/>
                  </a:cubicBezTo>
                  <a:lnTo>
                    <a:pt x="1595617" y="555254"/>
                  </a:lnTo>
                  <a:cubicBezTo>
                    <a:pt x="1599892" y="562457"/>
                    <a:pt x="1603055" y="570257"/>
                    <a:pt x="1605041" y="578398"/>
                  </a:cubicBezTo>
                  <a:cubicBezTo>
                    <a:pt x="1605041" y="580932"/>
                    <a:pt x="1605041" y="583635"/>
                    <a:pt x="1606051" y="586338"/>
                  </a:cubicBezTo>
                  <a:cubicBezTo>
                    <a:pt x="1605933" y="591141"/>
                    <a:pt x="1607161" y="595880"/>
                    <a:pt x="1609584" y="600022"/>
                  </a:cubicBezTo>
                  <a:cubicBezTo>
                    <a:pt x="1610998" y="602028"/>
                    <a:pt x="1612176" y="604180"/>
                    <a:pt x="1613119" y="606442"/>
                  </a:cubicBezTo>
                  <a:cubicBezTo>
                    <a:pt x="1614095" y="608635"/>
                    <a:pt x="1615273" y="610728"/>
                    <a:pt x="1616653" y="612693"/>
                  </a:cubicBezTo>
                  <a:cubicBezTo>
                    <a:pt x="1616653" y="612693"/>
                    <a:pt x="1616653" y="612693"/>
                    <a:pt x="1616653" y="613537"/>
                  </a:cubicBezTo>
                  <a:cubicBezTo>
                    <a:pt x="1616653" y="614382"/>
                    <a:pt x="1619850" y="617423"/>
                    <a:pt x="1619513" y="619957"/>
                  </a:cubicBezTo>
                  <a:cubicBezTo>
                    <a:pt x="1619295" y="621358"/>
                    <a:pt x="1618319" y="622523"/>
                    <a:pt x="1616989" y="622998"/>
                  </a:cubicBezTo>
                  <a:cubicBezTo>
                    <a:pt x="1615693" y="623490"/>
                    <a:pt x="1614330" y="623773"/>
                    <a:pt x="1612950" y="623843"/>
                  </a:cubicBezTo>
                  <a:cubicBezTo>
                    <a:pt x="1610763" y="623843"/>
                    <a:pt x="1610090" y="623843"/>
                    <a:pt x="1609753" y="627221"/>
                  </a:cubicBezTo>
                  <a:cubicBezTo>
                    <a:pt x="1609416" y="630600"/>
                    <a:pt x="1609753" y="630600"/>
                    <a:pt x="1608911" y="632290"/>
                  </a:cubicBezTo>
                  <a:cubicBezTo>
                    <a:pt x="1607935" y="637238"/>
                    <a:pt x="1607531" y="642284"/>
                    <a:pt x="1607734" y="647325"/>
                  </a:cubicBezTo>
                  <a:cubicBezTo>
                    <a:pt x="1607935" y="648139"/>
                    <a:pt x="1607447" y="648965"/>
                    <a:pt x="1606623" y="649167"/>
                  </a:cubicBezTo>
                  <a:cubicBezTo>
                    <a:pt x="1606606" y="649173"/>
                    <a:pt x="1606572" y="649178"/>
                    <a:pt x="1606555" y="649183"/>
                  </a:cubicBezTo>
                  <a:cubicBezTo>
                    <a:pt x="1603021" y="649183"/>
                    <a:pt x="1597973" y="644960"/>
                    <a:pt x="1596458" y="642426"/>
                  </a:cubicBezTo>
                  <a:cubicBezTo>
                    <a:pt x="1595247" y="640211"/>
                    <a:pt x="1594237" y="637893"/>
                    <a:pt x="1593429" y="635499"/>
                  </a:cubicBezTo>
                  <a:lnTo>
                    <a:pt x="1591410" y="637527"/>
                  </a:lnTo>
                  <a:cubicBezTo>
                    <a:pt x="1590148" y="638692"/>
                    <a:pt x="1589020" y="639995"/>
                    <a:pt x="1588044" y="641412"/>
                  </a:cubicBezTo>
                  <a:cubicBezTo>
                    <a:pt x="1586732" y="644428"/>
                    <a:pt x="1586732" y="647857"/>
                    <a:pt x="1588044" y="650873"/>
                  </a:cubicBezTo>
                  <a:cubicBezTo>
                    <a:pt x="1588145" y="651489"/>
                    <a:pt x="1588145" y="652116"/>
                    <a:pt x="1588044" y="652731"/>
                  </a:cubicBezTo>
                  <a:cubicBezTo>
                    <a:pt x="1588886" y="655434"/>
                    <a:pt x="1589390" y="658306"/>
                    <a:pt x="1588044" y="659658"/>
                  </a:cubicBezTo>
                  <a:cubicBezTo>
                    <a:pt x="1586698" y="661009"/>
                    <a:pt x="1584174" y="659658"/>
                    <a:pt x="1583332" y="659658"/>
                  </a:cubicBezTo>
                  <a:cubicBezTo>
                    <a:pt x="1579765" y="657098"/>
                    <a:pt x="1576500" y="654152"/>
                    <a:pt x="1573572" y="650873"/>
                  </a:cubicBezTo>
                  <a:lnTo>
                    <a:pt x="1570038" y="647325"/>
                  </a:lnTo>
                  <a:lnTo>
                    <a:pt x="1566841" y="644284"/>
                  </a:lnTo>
                  <a:cubicBezTo>
                    <a:pt x="1564485" y="642088"/>
                    <a:pt x="1561960" y="639723"/>
                    <a:pt x="1559605" y="637189"/>
                  </a:cubicBezTo>
                  <a:lnTo>
                    <a:pt x="1557249" y="633979"/>
                  </a:lnTo>
                  <a:cubicBezTo>
                    <a:pt x="1556020" y="632200"/>
                    <a:pt x="1554606" y="630558"/>
                    <a:pt x="1553041" y="629080"/>
                  </a:cubicBezTo>
                  <a:cubicBezTo>
                    <a:pt x="1549844" y="626814"/>
                    <a:pt x="1546142" y="625365"/>
                    <a:pt x="1542271" y="624856"/>
                  </a:cubicBezTo>
                  <a:cubicBezTo>
                    <a:pt x="1537711" y="624348"/>
                    <a:pt x="1533386" y="622530"/>
                    <a:pt x="1529818" y="619619"/>
                  </a:cubicBezTo>
                  <a:cubicBezTo>
                    <a:pt x="1526991" y="616468"/>
                    <a:pt x="1524921" y="612713"/>
                    <a:pt x="1523760" y="608638"/>
                  </a:cubicBezTo>
                  <a:lnTo>
                    <a:pt x="1522414" y="605597"/>
                  </a:lnTo>
                  <a:lnTo>
                    <a:pt x="1520563" y="600529"/>
                  </a:lnTo>
                  <a:cubicBezTo>
                    <a:pt x="1519401" y="597221"/>
                    <a:pt x="1517988" y="594003"/>
                    <a:pt x="1516356" y="590900"/>
                  </a:cubicBezTo>
                  <a:cubicBezTo>
                    <a:pt x="1513646" y="586764"/>
                    <a:pt x="1511644" y="582194"/>
                    <a:pt x="1510466" y="577385"/>
                  </a:cubicBezTo>
                  <a:cubicBezTo>
                    <a:pt x="1509389" y="571806"/>
                    <a:pt x="1509389" y="566069"/>
                    <a:pt x="1510466" y="560491"/>
                  </a:cubicBezTo>
                  <a:cubicBezTo>
                    <a:pt x="1511189" y="554811"/>
                    <a:pt x="1512199" y="549172"/>
                    <a:pt x="1513495" y="543597"/>
                  </a:cubicBezTo>
                  <a:cubicBezTo>
                    <a:pt x="1513848" y="541938"/>
                    <a:pt x="1514286" y="540301"/>
                    <a:pt x="1514841" y="538698"/>
                  </a:cubicBezTo>
                  <a:cubicBezTo>
                    <a:pt x="1514841" y="536839"/>
                    <a:pt x="1516019" y="534981"/>
                    <a:pt x="1516356" y="533123"/>
                  </a:cubicBezTo>
                  <a:cubicBezTo>
                    <a:pt x="1516692" y="531264"/>
                    <a:pt x="1516356" y="526365"/>
                    <a:pt x="1514841" y="525351"/>
                  </a:cubicBezTo>
                  <a:cubicBezTo>
                    <a:pt x="1512889" y="524579"/>
                    <a:pt x="1510735" y="524579"/>
                    <a:pt x="1508783" y="525351"/>
                  </a:cubicBezTo>
                  <a:lnTo>
                    <a:pt x="1505585" y="525351"/>
                  </a:lnTo>
                  <a:cubicBezTo>
                    <a:pt x="1502708" y="525453"/>
                    <a:pt x="1499830" y="524934"/>
                    <a:pt x="1497171" y="523831"/>
                  </a:cubicBezTo>
                  <a:lnTo>
                    <a:pt x="1494647" y="523831"/>
                  </a:lnTo>
                  <a:cubicBezTo>
                    <a:pt x="1490642" y="523160"/>
                    <a:pt x="1486536" y="523160"/>
                    <a:pt x="1482531" y="523831"/>
                  </a:cubicBezTo>
                  <a:cubicBezTo>
                    <a:pt x="1477650" y="524172"/>
                    <a:pt x="1472770" y="524172"/>
                    <a:pt x="1467890" y="523831"/>
                  </a:cubicBezTo>
                  <a:lnTo>
                    <a:pt x="1460822" y="522986"/>
                  </a:lnTo>
                  <a:lnTo>
                    <a:pt x="1460822" y="522986"/>
                  </a:lnTo>
                  <a:cubicBezTo>
                    <a:pt x="1458264" y="522768"/>
                    <a:pt x="1455723" y="522316"/>
                    <a:pt x="1453249" y="521635"/>
                  </a:cubicBezTo>
                  <a:lnTo>
                    <a:pt x="1453249" y="521635"/>
                  </a:lnTo>
                  <a:cubicBezTo>
                    <a:pt x="1451062" y="521635"/>
                    <a:pt x="1448201" y="519945"/>
                    <a:pt x="1446686" y="521635"/>
                  </a:cubicBezTo>
                  <a:cubicBezTo>
                    <a:pt x="1446282" y="522150"/>
                    <a:pt x="1445929" y="522719"/>
                    <a:pt x="1445677" y="523324"/>
                  </a:cubicBezTo>
                  <a:cubicBezTo>
                    <a:pt x="1444499" y="525183"/>
                    <a:pt x="1443152" y="527717"/>
                    <a:pt x="1440628" y="527210"/>
                  </a:cubicBezTo>
                  <a:cubicBezTo>
                    <a:pt x="1440106" y="527061"/>
                    <a:pt x="1439669" y="526691"/>
                    <a:pt x="1439450" y="526196"/>
                  </a:cubicBezTo>
                  <a:cubicBezTo>
                    <a:pt x="1438625" y="523892"/>
                    <a:pt x="1438003" y="521518"/>
                    <a:pt x="1437599" y="519101"/>
                  </a:cubicBezTo>
                  <a:lnTo>
                    <a:pt x="1437599" y="508289"/>
                  </a:lnTo>
                  <a:cubicBezTo>
                    <a:pt x="1437599" y="506768"/>
                    <a:pt x="1437599" y="506430"/>
                    <a:pt x="1437599" y="505924"/>
                  </a:cubicBezTo>
                  <a:cubicBezTo>
                    <a:pt x="1435479" y="504901"/>
                    <a:pt x="1433207" y="504217"/>
                    <a:pt x="1430868" y="503896"/>
                  </a:cubicBezTo>
                  <a:lnTo>
                    <a:pt x="1429016" y="503896"/>
                  </a:lnTo>
                  <a:cubicBezTo>
                    <a:pt x="1424305" y="502883"/>
                    <a:pt x="1419593" y="502207"/>
                    <a:pt x="1415386" y="501700"/>
                  </a:cubicBezTo>
                  <a:lnTo>
                    <a:pt x="1412020" y="501700"/>
                  </a:lnTo>
                  <a:cubicBezTo>
                    <a:pt x="1410001" y="501866"/>
                    <a:pt x="1407981" y="501866"/>
                    <a:pt x="1405962" y="501700"/>
                  </a:cubicBezTo>
                  <a:cubicBezTo>
                    <a:pt x="1402882" y="500776"/>
                    <a:pt x="1399988" y="499350"/>
                    <a:pt x="1397379" y="497477"/>
                  </a:cubicBezTo>
                  <a:lnTo>
                    <a:pt x="1394350" y="495787"/>
                  </a:lnTo>
                  <a:cubicBezTo>
                    <a:pt x="1391742" y="494372"/>
                    <a:pt x="1388982" y="493294"/>
                    <a:pt x="1386104" y="492577"/>
                  </a:cubicBezTo>
                  <a:cubicBezTo>
                    <a:pt x="1382604" y="491861"/>
                    <a:pt x="1379238" y="490547"/>
                    <a:pt x="1376175" y="488692"/>
                  </a:cubicBezTo>
                  <a:lnTo>
                    <a:pt x="1371632" y="485989"/>
                  </a:lnTo>
                  <a:cubicBezTo>
                    <a:pt x="1367223" y="483526"/>
                    <a:pt x="1363100" y="480579"/>
                    <a:pt x="1359347" y="477204"/>
                  </a:cubicBezTo>
                  <a:lnTo>
                    <a:pt x="1359347" y="477204"/>
                  </a:lnTo>
                  <a:lnTo>
                    <a:pt x="1354635" y="472643"/>
                  </a:lnTo>
                  <a:cubicBezTo>
                    <a:pt x="1353777" y="471732"/>
                    <a:pt x="1353037" y="470710"/>
                    <a:pt x="1352447" y="469602"/>
                  </a:cubicBezTo>
                  <a:cubicBezTo>
                    <a:pt x="1351522" y="468401"/>
                    <a:pt x="1350512" y="467272"/>
                    <a:pt x="1349419" y="466223"/>
                  </a:cubicBezTo>
                  <a:cubicBezTo>
                    <a:pt x="1346726" y="465421"/>
                    <a:pt x="1343865" y="465421"/>
                    <a:pt x="1341173" y="466223"/>
                  </a:cubicBezTo>
                  <a:lnTo>
                    <a:pt x="1336461" y="466223"/>
                  </a:lnTo>
                  <a:lnTo>
                    <a:pt x="1332085" y="466223"/>
                  </a:lnTo>
                  <a:cubicBezTo>
                    <a:pt x="1328551" y="466223"/>
                    <a:pt x="1325017" y="466223"/>
                    <a:pt x="1321483" y="465040"/>
                  </a:cubicBezTo>
                  <a:cubicBezTo>
                    <a:pt x="1317882" y="464089"/>
                    <a:pt x="1314483" y="462549"/>
                    <a:pt x="1311387" y="460479"/>
                  </a:cubicBezTo>
                  <a:lnTo>
                    <a:pt x="1306843" y="458114"/>
                  </a:lnTo>
                  <a:cubicBezTo>
                    <a:pt x="1303006" y="456928"/>
                    <a:pt x="1298900" y="456928"/>
                    <a:pt x="1295063" y="458114"/>
                  </a:cubicBezTo>
                  <a:lnTo>
                    <a:pt x="1292034" y="458114"/>
                  </a:lnTo>
                  <a:cubicBezTo>
                    <a:pt x="1289459" y="458278"/>
                    <a:pt x="1286868" y="458278"/>
                    <a:pt x="1284293" y="458114"/>
                  </a:cubicBezTo>
                  <a:cubicBezTo>
                    <a:pt x="1280826" y="457610"/>
                    <a:pt x="1277326" y="457610"/>
                    <a:pt x="1273859" y="458114"/>
                  </a:cubicBezTo>
                  <a:cubicBezTo>
                    <a:pt x="1271015" y="458861"/>
                    <a:pt x="1268205" y="459763"/>
                    <a:pt x="1265445" y="460817"/>
                  </a:cubicBezTo>
                  <a:cubicBezTo>
                    <a:pt x="1261423" y="462564"/>
                    <a:pt x="1257166" y="463756"/>
                    <a:pt x="1252824" y="464365"/>
                  </a:cubicBezTo>
                  <a:cubicBezTo>
                    <a:pt x="1249963" y="464365"/>
                    <a:pt x="1247270" y="464365"/>
                    <a:pt x="1244746" y="464365"/>
                  </a:cubicBezTo>
                  <a:cubicBezTo>
                    <a:pt x="1244292" y="464677"/>
                    <a:pt x="1243686" y="464677"/>
                    <a:pt x="1243232" y="464365"/>
                  </a:cubicBezTo>
                  <a:cubicBezTo>
                    <a:pt x="1242895" y="463790"/>
                    <a:pt x="1242895" y="463081"/>
                    <a:pt x="1243232" y="462506"/>
                  </a:cubicBezTo>
                  <a:cubicBezTo>
                    <a:pt x="1244696" y="459526"/>
                    <a:pt x="1246446" y="456697"/>
                    <a:pt x="1248448" y="454059"/>
                  </a:cubicBezTo>
                  <a:cubicBezTo>
                    <a:pt x="1249660" y="452378"/>
                    <a:pt x="1250787" y="450630"/>
                    <a:pt x="1251814" y="448822"/>
                  </a:cubicBezTo>
                  <a:cubicBezTo>
                    <a:pt x="1254507" y="444261"/>
                    <a:pt x="1251814" y="439024"/>
                    <a:pt x="1248953" y="433787"/>
                  </a:cubicBezTo>
                  <a:cubicBezTo>
                    <a:pt x="1247607" y="431422"/>
                    <a:pt x="1245924" y="428888"/>
                    <a:pt x="1244410" y="426691"/>
                  </a:cubicBezTo>
                  <a:cubicBezTo>
                    <a:pt x="1242895" y="424495"/>
                    <a:pt x="1241381" y="421961"/>
                    <a:pt x="1240034" y="419596"/>
                  </a:cubicBezTo>
                  <a:cubicBezTo>
                    <a:pt x="1238739" y="417163"/>
                    <a:pt x="1237678" y="414619"/>
                    <a:pt x="1236837" y="411994"/>
                  </a:cubicBezTo>
                  <a:cubicBezTo>
                    <a:pt x="1236399" y="410725"/>
                    <a:pt x="1235895" y="409485"/>
                    <a:pt x="1235322" y="408277"/>
                  </a:cubicBezTo>
                  <a:cubicBezTo>
                    <a:pt x="1233808" y="404391"/>
                    <a:pt x="1229264" y="404560"/>
                    <a:pt x="1225394" y="404898"/>
                  </a:cubicBezTo>
                  <a:lnTo>
                    <a:pt x="1224384" y="404898"/>
                  </a:lnTo>
                  <a:cubicBezTo>
                    <a:pt x="1222533" y="405150"/>
                    <a:pt x="1220665" y="405150"/>
                    <a:pt x="1218831" y="404898"/>
                  </a:cubicBezTo>
                  <a:cubicBezTo>
                    <a:pt x="1216391" y="404388"/>
                    <a:pt x="1213866" y="404388"/>
                    <a:pt x="1211426" y="404898"/>
                  </a:cubicBezTo>
                  <a:cubicBezTo>
                    <a:pt x="1210248" y="404898"/>
                    <a:pt x="1209575" y="406588"/>
                    <a:pt x="1208902" y="408277"/>
                  </a:cubicBezTo>
                  <a:cubicBezTo>
                    <a:pt x="1208229" y="409966"/>
                    <a:pt x="1207051" y="412332"/>
                    <a:pt x="1204863" y="412501"/>
                  </a:cubicBezTo>
                  <a:cubicBezTo>
                    <a:pt x="1202675" y="412669"/>
                    <a:pt x="1200824" y="409629"/>
                    <a:pt x="1199141" y="406757"/>
                  </a:cubicBezTo>
                  <a:cubicBezTo>
                    <a:pt x="1198620" y="405701"/>
                    <a:pt x="1197930" y="404733"/>
                    <a:pt x="1197122" y="403885"/>
                  </a:cubicBezTo>
                  <a:lnTo>
                    <a:pt x="1197122" y="403885"/>
                  </a:lnTo>
                  <a:cubicBezTo>
                    <a:pt x="1193672" y="401406"/>
                    <a:pt x="1191501" y="397497"/>
                    <a:pt x="1191232" y="393242"/>
                  </a:cubicBezTo>
                  <a:cubicBezTo>
                    <a:pt x="1191232" y="391890"/>
                    <a:pt x="1191232" y="390539"/>
                    <a:pt x="1191232" y="389187"/>
                  </a:cubicBezTo>
                  <a:cubicBezTo>
                    <a:pt x="1189347" y="381184"/>
                    <a:pt x="1189751" y="372808"/>
                    <a:pt x="1192410" y="365029"/>
                  </a:cubicBezTo>
                  <a:cubicBezTo>
                    <a:pt x="1193925" y="362241"/>
                    <a:pt x="1194564" y="359064"/>
                    <a:pt x="1194261" y="355906"/>
                  </a:cubicBezTo>
                  <a:cubicBezTo>
                    <a:pt x="1193672" y="354210"/>
                    <a:pt x="1193672" y="352365"/>
                    <a:pt x="1194261" y="350669"/>
                  </a:cubicBezTo>
                  <a:cubicBezTo>
                    <a:pt x="1194833" y="349922"/>
                    <a:pt x="1195692" y="349436"/>
                    <a:pt x="1196617" y="349318"/>
                  </a:cubicBezTo>
                  <a:lnTo>
                    <a:pt x="1197459" y="349318"/>
                  </a:lnTo>
                  <a:cubicBezTo>
                    <a:pt x="1199175" y="347378"/>
                    <a:pt x="1200555" y="345148"/>
                    <a:pt x="1201497" y="342729"/>
                  </a:cubicBezTo>
                  <a:lnTo>
                    <a:pt x="1202675" y="340364"/>
                  </a:lnTo>
                  <a:cubicBezTo>
                    <a:pt x="1204358" y="337418"/>
                    <a:pt x="1206344" y="334644"/>
                    <a:pt x="1208565" y="332086"/>
                  </a:cubicBezTo>
                  <a:cubicBezTo>
                    <a:pt x="1210013" y="330356"/>
                    <a:pt x="1211359" y="328552"/>
                    <a:pt x="1212604" y="326680"/>
                  </a:cubicBezTo>
                  <a:cubicBezTo>
                    <a:pt x="1215987" y="322009"/>
                    <a:pt x="1220513" y="318287"/>
                    <a:pt x="1225730" y="315868"/>
                  </a:cubicBezTo>
                  <a:lnTo>
                    <a:pt x="1225730" y="315868"/>
                  </a:lnTo>
                  <a:lnTo>
                    <a:pt x="1227581" y="315023"/>
                  </a:lnTo>
                  <a:cubicBezTo>
                    <a:pt x="1229601" y="315023"/>
                    <a:pt x="1232798" y="312827"/>
                    <a:pt x="1232630" y="311137"/>
                  </a:cubicBezTo>
                  <a:cubicBezTo>
                    <a:pt x="1232462" y="309448"/>
                    <a:pt x="1232630" y="309955"/>
                    <a:pt x="1231284" y="309110"/>
                  </a:cubicBezTo>
                  <a:lnTo>
                    <a:pt x="1229432" y="307421"/>
                  </a:lnTo>
                  <a:cubicBezTo>
                    <a:pt x="1228271" y="305807"/>
                    <a:pt x="1227464" y="303964"/>
                    <a:pt x="1227076" y="302015"/>
                  </a:cubicBezTo>
                  <a:lnTo>
                    <a:pt x="1227076" y="300832"/>
                  </a:lnTo>
                  <a:cubicBezTo>
                    <a:pt x="1226891" y="300283"/>
                    <a:pt x="1226891" y="299692"/>
                    <a:pt x="1227076" y="299143"/>
                  </a:cubicBezTo>
                  <a:cubicBezTo>
                    <a:pt x="1227497" y="298932"/>
                    <a:pt x="1228002" y="298932"/>
                    <a:pt x="1228423" y="299143"/>
                  </a:cubicBezTo>
                  <a:lnTo>
                    <a:pt x="1229937" y="299143"/>
                  </a:lnTo>
                  <a:cubicBezTo>
                    <a:pt x="1237847" y="301170"/>
                    <a:pt x="1239193" y="300156"/>
                    <a:pt x="1239361" y="299143"/>
                  </a:cubicBezTo>
                  <a:lnTo>
                    <a:pt x="1239361" y="297453"/>
                  </a:lnTo>
                  <a:cubicBezTo>
                    <a:pt x="1238755" y="296428"/>
                    <a:pt x="1238402" y="295267"/>
                    <a:pt x="1238351" y="294075"/>
                  </a:cubicBezTo>
                  <a:cubicBezTo>
                    <a:pt x="1238351" y="289175"/>
                    <a:pt x="1242895" y="287486"/>
                    <a:pt x="1245083" y="286641"/>
                  </a:cubicBezTo>
                  <a:cubicBezTo>
                    <a:pt x="1249172" y="285312"/>
                    <a:pt x="1253413" y="284460"/>
                    <a:pt x="1257704" y="284107"/>
                  </a:cubicBezTo>
                  <a:cubicBezTo>
                    <a:pt x="1260885" y="283847"/>
                    <a:pt x="1264031" y="283340"/>
                    <a:pt x="1267128" y="282587"/>
                  </a:cubicBezTo>
                  <a:cubicBezTo>
                    <a:pt x="1273018" y="281210"/>
                    <a:pt x="1279093" y="280754"/>
                    <a:pt x="1285134" y="281235"/>
                  </a:cubicBezTo>
                  <a:lnTo>
                    <a:pt x="1286144" y="281235"/>
                  </a:lnTo>
                  <a:cubicBezTo>
                    <a:pt x="1291024" y="281235"/>
                    <a:pt x="1293548" y="281235"/>
                    <a:pt x="1294558" y="276674"/>
                  </a:cubicBezTo>
                  <a:cubicBezTo>
                    <a:pt x="1295787" y="273395"/>
                    <a:pt x="1294524" y="269700"/>
                    <a:pt x="1291529" y="267889"/>
                  </a:cubicBezTo>
                  <a:lnTo>
                    <a:pt x="1287827" y="264510"/>
                  </a:lnTo>
                  <a:cubicBezTo>
                    <a:pt x="1285319" y="261801"/>
                    <a:pt x="1282425" y="259468"/>
                    <a:pt x="1279244" y="257584"/>
                  </a:cubicBezTo>
                  <a:cubicBezTo>
                    <a:pt x="1274970" y="256297"/>
                    <a:pt x="1270393" y="256297"/>
                    <a:pt x="1266118" y="257584"/>
                  </a:cubicBezTo>
                  <a:lnTo>
                    <a:pt x="1262753" y="257584"/>
                  </a:lnTo>
                  <a:cubicBezTo>
                    <a:pt x="1254961" y="259184"/>
                    <a:pt x="1246867" y="257337"/>
                    <a:pt x="1240539" y="252516"/>
                  </a:cubicBezTo>
                  <a:cubicBezTo>
                    <a:pt x="1238688" y="250995"/>
                    <a:pt x="1236837" y="249137"/>
                    <a:pt x="1235154" y="247448"/>
                  </a:cubicBezTo>
                  <a:lnTo>
                    <a:pt x="1231115" y="243731"/>
                  </a:lnTo>
                  <a:cubicBezTo>
                    <a:pt x="1230762" y="243104"/>
                    <a:pt x="1230762" y="242330"/>
                    <a:pt x="1231115" y="241704"/>
                  </a:cubicBezTo>
                  <a:cubicBezTo>
                    <a:pt x="1231200" y="241025"/>
                    <a:pt x="1231772" y="240516"/>
                    <a:pt x="1232462" y="240521"/>
                  </a:cubicBezTo>
                  <a:lnTo>
                    <a:pt x="1232125" y="240521"/>
                  </a:lnTo>
                  <a:cubicBezTo>
                    <a:pt x="1237274" y="239962"/>
                    <a:pt x="1242491" y="240717"/>
                    <a:pt x="1247270" y="242717"/>
                  </a:cubicBezTo>
                  <a:lnTo>
                    <a:pt x="1249458" y="243900"/>
                  </a:lnTo>
                  <a:cubicBezTo>
                    <a:pt x="1251663" y="245360"/>
                    <a:pt x="1254221" y="246177"/>
                    <a:pt x="1256863" y="246265"/>
                  </a:cubicBezTo>
                  <a:lnTo>
                    <a:pt x="1269821" y="246265"/>
                  </a:lnTo>
                  <a:lnTo>
                    <a:pt x="1272681" y="246265"/>
                  </a:lnTo>
                  <a:cubicBezTo>
                    <a:pt x="1274684" y="245841"/>
                    <a:pt x="1276737" y="245841"/>
                    <a:pt x="1278740" y="246265"/>
                  </a:cubicBezTo>
                  <a:cubicBezTo>
                    <a:pt x="1280389" y="246980"/>
                    <a:pt x="1281869" y="248014"/>
                    <a:pt x="1283115" y="249306"/>
                  </a:cubicBezTo>
                  <a:cubicBezTo>
                    <a:pt x="1283704" y="250064"/>
                    <a:pt x="1284377" y="250745"/>
                    <a:pt x="1285134" y="251333"/>
                  </a:cubicBezTo>
                  <a:cubicBezTo>
                    <a:pt x="1286683" y="252266"/>
                    <a:pt x="1288146" y="253340"/>
                    <a:pt x="1289510" y="254543"/>
                  </a:cubicBezTo>
                  <a:lnTo>
                    <a:pt x="1290519" y="254543"/>
                  </a:lnTo>
                  <a:cubicBezTo>
                    <a:pt x="1294104" y="258126"/>
                    <a:pt x="1299523" y="259133"/>
                    <a:pt x="1304150" y="257077"/>
                  </a:cubicBezTo>
                  <a:cubicBezTo>
                    <a:pt x="1306759" y="255013"/>
                    <a:pt x="1308845" y="252347"/>
                    <a:pt x="1310208" y="249306"/>
                  </a:cubicBezTo>
                  <a:cubicBezTo>
                    <a:pt x="1310595" y="248483"/>
                    <a:pt x="1311050" y="247691"/>
                    <a:pt x="1311555" y="246941"/>
                  </a:cubicBezTo>
                  <a:cubicBezTo>
                    <a:pt x="1313860" y="243207"/>
                    <a:pt x="1317950" y="240962"/>
                    <a:pt x="1322325" y="241028"/>
                  </a:cubicBezTo>
                  <a:lnTo>
                    <a:pt x="1323503" y="241028"/>
                  </a:lnTo>
                  <a:cubicBezTo>
                    <a:pt x="1325186" y="241028"/>
                    <a:pt x="1327037" y="241028"/>
                    <a:pt x="1328720" y="241028"/>
                  </a:cubicBezTo>
                  <a:cubicBezTo>
                    <a:pt x="1331076" y="241286"/>
                    <a:pt x="1333432" y="241286"/>
                    <a:pt x="1335788" y="241028"/>
                  </a:cubicBezTo>
                  <a:cubicBezTo>
                    <a:pt x="1338817" y="239857"/>
                    <a:pt x="1342182" y="239857"/>
                    <a:pt x="1345211" y="241028"/>
                  </a:cubicBezTo>
                  <a:lnTo>
                    <a:pt x="1345211" y="241028"/>
                  </a:lnTo>
                  <a:cubicBezTo>
                    <a:pt x="1347736" y="242903"/>
                    <a:pt x="1350832" y="243856"/>
                    <a:pt x="1353962" y="243731"/>
                  </a:cubicBezTo>
                  <a:cubicBezTo>
                    <a:pt x="1355460" y="243368"/>
                    <a:pt x="1356890" y="242739"/>
                    <a:pt x="1358169" y="241873"/>
                  </a:cubicBezTo>
                  <a:lnTo>
                    <a:pt x="1360020" y="240690"/>
                  </a:lnTo>
                  <a:cubicBezTo>
                    <a:pt x="1361939" y="239842"/>
                    <a:pt x="1363992" y="239382"/>
                    <a:pt x="1366079" y="239339"/>
                  </a:cubicBezTo>
                  <a:cubicBezTo>
                    <a:pt x="1367930" y="239327"/>
                    <a:pt x="1369764" y="238923"/>
                    <a:pt x="1371464" y="238156"/>
                  </a:cubicBezTo>
                  <a:cubicBezTo>
                    <a:pt x="1372726" y="236945"/>
                    <a:pt x="1373752" y="235514"/>
                    <a:pt x="1374493" y="233933"/>
                  </a:cubicBezTo>
                  <a:cubicBezTo>
                    <a:pt x="1374998" y="232608"/>
                    <a:pt x="1375671" y="231358"/>
                    <a:pt x="1376512" y="230216"/>
                  </a:cubicBezTo>
                  <a:cubicBezTo>
                    <a:pt x="1377741" y="228645"/>
                    <a:pt x="1379154" y="227226"/>
                    <a:pt x="1380719" y="225992"/>
                  </a:cubicBezTo>
                  <a:cubicBezTo>
                    <a:pt x="1382655" y="224359"/>
                    <a:pt x="1384304" y="222418"/>
                    <a:pt x="1385599" y="220249"/>
                  </a:cubicBezTo>
                  <a:cubicBezTo>
                    <a:pt x="1386104" y="219311"/>
                    <a:pt x="1386660" y="218407"/>
                    <a:pt x="1387282" y="217546"/>
                  </a:cubicBezTo>
                  <a:cubicBezTo>
                    <a:pt x="1389537" y="214317"/>
                    <a:pt x="1391035" y="210622"/>
                    <a:pt x="1391658" y="206733"/>
                  </a:cubicBezTo>
                  <a:lnTo>
                    <a:pt x="1385936" y="205551"/>
                  </a:lnTo>
                  <a:lnTo>
                    <a:pt x="1378531" y="204030"/>
                  </a:lnTo>
                  <a:cubicBezTo>
                    <a:pt x="1376175" y="203782"/>
                    <a:pt x="1373820" y="203782"/>
                    <a:pt x="1371464" y="204030"/>
                  </a:cubicBezTo>
                  <a:lnTo>
                    <a:pt x="1342519" y="204030"/>
                  </a:lnTo>
                  <a:cubicBezTo>
                    <a:pt x="1339204" y="204623"/>
                    <a:pt x="1335804" y="203829"/>
                    <a:pt x="1333095" y="201834"/>
                  </a:cubicBezTo>
                  <a:cubicBezTo>
                    <a:pt x="1330352" y="199243"/>
                    <a:pt x="1327070" y="197283"/>
                    <a:pt x="1323503" y="196090"/>
                  </a:cubicBezTo>
                  <a:cubicBezTo>
                    <a:pt x="1322106" y="195913"/>
                    <a:pt x="1320693" y="195913"/>
                    <a:pt x="1319296" y="196090"/>
                  </a:cubicBezTo>
                  <a:cubicBezTo>
                    <a:pt x="1317731" y="196258"/>
                    <a:pt x="1316149" y="196258"/>
                    <a:pt x="1314584" y="196090"/>
                  </a:cubicBezTo>
                  <a:lnTo>
                    <a:pt x="1310713" y="194739"/>
                  </a:lnTo>
                  <a:lnTo>
                    <a:pt x="1307852" y="193556"/>
                  </a:lnTo>
                  <a:cubicBezTo>
                    <a:pt x="1303645" y="192374"/>
                    <a:pt x="1299607" y="191529"/>
                    <a:pt x="1295568" y="190684"/>
                  </a:cubicBezTo>
                  <a:lnTo>
                    <a:pt x="1293380" y="190684"/>
                  </a:lnTo>
                  <a:cubicBezTo>
                    <a:pt x="1287591" y="189902"/>
                    <a:pt x="1281937" y="188370"/>
                    <a:pt x="1276552" y="186123"/>
                  </a:cubicBezTo>
                  <a:cubicBezTo>
                    <a:pt x="1276198" y="185496"/>
                    <a:pt x="1276198" y="184722"/>
                    <a:pt x="1276552" y="184096"/>
                  </a:cubicBezTo>
                  <a:cubicBezTo>
                    <a:pt x="1276552" y="184096"/>
                    <a:pt x="1276552" y="182744"/>
                    <a:pt x="1277898" y="182744"/>
                  </a:cubicBezTo>
                  <a:cubicBezTo>
                    <a:pt x="1286817" y="182744"/>
                    <a:pt x="1296241" y="182744"/>
                    <a:pt x="1305497" y="182744"/>
                  </a:cubicBezTo>
                  <a:lnTo>
                    <a:pt x="1310208" y="182744"/>
                  </a:lnTo>
                  <a:cubicBezTo>
                    <a:pt x="1315863" y="182503"/>
                    <a:pt x="1321534" y="183072"/>
                    <a:pt x="1327037" y="184434"/>
                  </a:cubicBezTo>
                  <a:cubicBezTo>
                    <a:pt x="1331143" y="185841"/>
                    <a:pt x="1335047" y="187770"/>
                    <a:pt x="1338648" y="190177"/>
                  </a:cubicBezTo>
                  <a:cubicBezTo>
                    <a:pt x="1340668" y="191360"/>
                    <a:pt x="1342687" y="192712"/>
                    <a:pt x="1344875" y="193725"/>
                  </a:cubicBezTo>
                  <a:cubicBezTo>
                    <a:pt x="1350781" y="196271"/>
                    <a:pt x="1357126" y="197594"/>
                    <a:pt x="1363554" y="197611"/>
                  </a:cubicBezTo>
                  <a:lnTo>
                    <a:pt x="1367425" y="197611"/>
                  </a:lnTo>
                  <a:cubicBezTo>
                    <a:pt x="1371127" y="197611"/>
                    <a:pt x="1374998" y="197611"/>
                    <a:pt x="1378868" y="197611"/>
                  </a:cubicBezTo>
                  <a:cubicBezTo>
                    <a:pt x="1382739" y="197611"/>
                    <a:pt x="1385768" y="195921"/>
                    <a:pt x="1388124" y="190684"/>
                  </a:cubicBezTo>
                  <a:cubicBezTo>
                    <a:pt x="1390446" y="186054"/>
                    <a:pt x="1392415" y="181252"/>
                    <a:pt x="1394013" y="176324"/>
                  </a:cubicBezTo>
                  <a:cubicBezTo>
                    <a:pt x="1394013" y="174635"/>
                    <a:pt x="1395023" y="172946"/>
                    <a:pt x="1395360" y="171256"/>
                  </a:cubicBezTo>
                  <a:lnTo>
                    <a:pt x="1395360" y="171256"/>
                  </a:lnTo>
                  <a:cubicBezTo>
                    <a:pt x="1396706" y="166357"/>
                    <a:pt x="1397548" y="165344"/>
                    <a:pt x="1401923" y="165344"/>
                  </a:cubicBezTo>
                  <a:lnTo>
                    <a:pt x="1405625" y="165344"/>
                  </a:lnTo>
                  <a:cubicBezTo>
                    <a:pt x="1412188" y="165011"/>
                    <a:pt x="1418751" y="165011"/>
                    <a:pt x="1425314" y="165344"/>
                  </a:cubicBezTo>
                  <a:lnTo>
                    <a:pt x="1428680" y="165344"/>
                  </a:lnTo>
                  <a:cubicBezTo>
                    <a:pt x="1433224" y="164999"/>
                    <a:pt x="1437717" y="166523"/>
                    <a:pt x="1441133" y="169567"/>
                  </a:cubicBezTo>
                  <a:cubicBezTo>
                    <a:pt x="1444633" y="173814"/>
                    <a:pt x="1447326" y="178686"/>
                    <a:pt x="1449042" y="183927"/>
                  </a:cubicBezTo>
                  <a:cubicBezTo>
                    <a:pt x="1449042" y="185278"/>
                    <a:pt x="1450220" y="186630"/>
                    <a:pt x="1450725" y="187812"/>
                  </a:cubicBezTo>
                  <a:cubicBezTo>
                    <a:pt x="1451970" y="191125"/>
                    <a:pt x="1454360" y="193881"/>
                    <a:pt x="1457456" y="195584"/>
                  </a:cubicBezTo>
                  <a:cubicBezTo>
                    <a:pt x="1457086" y="193033"/>
                    <a:pt x="1456413" y="190537"/>
                    <a:pt x="1455437" y="188150"/>
                  </a:cubicBezTo>
                  <a:lnTo>
                    <a:pt x="1454596" y="186968"/>
                  </a:lnTo>
                  <a:cubicBezTo>
                    <a:pt x="1453737" y="185949"/>
                    <a:pt x="1453165" y="184728"/>
                    <a:pt x="1452913" y="183420"/>
                  </a:cubicBezTo>
                  <a:cubicBezTo>
                    <a:pt x="1452913" y="179703"/>
                    <a:pt x="1454427" y="176662"/>
                    <a:pt x="1458971" y="174804"/>
                  </a:cubicBezTo>
                  <a:lnTo>
                    <a:pt x="1460654" y="174804"/>
                  </a:lnTo>
                  <a:cubicBezTo>
                    <a:pt x="1462454" y="173370"/>
                    <a:pt x="1464777" y="172758"/>
                    <a:pt x="1467049" y="173115"/>
                  </a:cubicBezTo>
                  <a:cubicBezTo>
                    <a:pt x="1469893" y="174152"/>
                    <a:pt x="1472568" y="175634"/>
                    <a:pt x="1474958" y="177507"/>
                  </a:cubicBezTo>
                  <a:lnTo>
                    <a:pt x="1476472" y="178521"/>
                  </a:lnTo>
                  <a:cubicBezTo>
                    <a:pt x="1478357" y="180009"/>
                    <a:pt x="1479586" y="182202"/>
                    <a:pt x="1479838" y="184602"/>
                  </a:cubicBezTo>
                  <a:cubicBezTo>
                    <a:pt x="1480006" y="185875"/>
                    <a:pt x="1480461" y="187088"/>
                    <a:pt x="1481184" y="188150"/>
                  </a:cubicBezTo>
                  <a:cubicBezTo>
                    <a:pt x="1482295" y="188975"/>
                    <a:pt x="1483675" y="189338"/>
                    <a:pt x="1485055" y="189164"/>
                  </a:cubicBezTo>
                  <a:cubicBezTo>
                    <a:pt x="1485879" y="189434"/>
                    <a:pt x="1486754" y="189434"/>
                    <a:pt x="1487579" y="189164"/>
                  </a:cubicBezTo>
                  <a:cubicBezTo>
                    <a:pt x="1487579" y="189164"/>
                    <a:pt x="1487579" y="186630"/>
                    <a:pt x="1483709" y="179534"/>
                  </a:cubicBezTo>
                  <a:lnTo>
                    <a:pt x="1483709" y="178521"/>
                  </a:lnTo>
                  <a:cubicBezTo>
                    <a:pt x="1481336" y="174260"/>
                    <a:pt x="1478273" y="170434"/>
                    <a:pt x="1474621" y="167202"/>
                  </a:cubicBezTo>
                  <a:cubicBezTo>
                    <a:pt x="1467654" y="160551"/>
                    <a:pt x="1458618" y="156496"/>
                    <a:pt x="1449042" y="155714"/>
                  </a:cubicBezTo>
                  <a:cubicBezTo>
                    <a:pt x="1448251" y="155434"/>
                    <a:pt x="1447713" y="154695"/>
                    <a:pt x="1447696" y="153856"/>
                  </a:cubicBezTo>
                  <a:cubicBezTo>
                    <a:pt x="1447696" y="152842"/>
                    <a:pt x="1447696" y="152166"/>
                    <a:pt x="1449210" y="152166"/>
                  </a:cubicBezTo>
                  <a:lnTo>
                    <a:pt x="1456110" y="152166"/>
                  </a:lnTo>
                  <a:cubicBezTo>
                    <a:pt x="1460990" y="151828"/>
                    <a:pt x="1465871" y="151828"/>
                    <a:pt x="1470751" y="152166"/>
                  </a:cubicBezTo>
                  <a:lnTo>
                    <a:pt x="1474621" y="152166"/>
                  </a:lnTo>
                  <a:cubicBezTo>
                    <a:pt x="1476102" y="152041"/>
                    <a:pt x="1477549" y="152530"/>
                    <a:pt x="1478660" y="153518"/>
                  </a:cubicBezTo>
                  <a:cubicBezTo>
                    <a:pt x="1478660" y="154362"/>
                    <a:pt x="1480175" y="155714"/>
                    <a:pt x="1481016" y="157065"/>
                  </a:cubicBezTo>
                  <a:lnTo>
                    <a:pt x="1482362" y="159093"/>
                  </a:lnTo>
                  <a:cubicBezTo>
                    <a:pt x="1482951" y="160034"/>
                    <a:pt x="1483406" y="161059"/>
                    <a:pt x="1483709" y="162134"/>
                  </a:cubicBezTo>
                  <a:cubicBezTo>
                    <a:pt x="1483641" y="162581"/>
                    <a:pt x="1483641" y="163037"/>
                    <a:pt x="1483709" y="163485"/>
                  </a:cubicBezTo>
                  <a:cubicBezTo>
                    <a:pt x="1484129" y="164455"/>
                    <a:pt x="1484836" y="165278"/>
                    <a:pt x="1485728" y="165850"/>
                  </a:cubicBezTo>
                  <a:lnTo>
                    <a:pt x="1487411" y="167540"/>
                  </a:lnTo>
                  <a:lnTo>
                    <a:pt x="1488252" y="168553"/>
                  </a:lnTo>
                  <a:cubicBezTo>
                    <a:pt x="1488942" y="169787"/>
                    <a:pt x="1490086" y="170695"/>
                    <a:pt x="1491450" y="171087"/>
                  </a:cubicBezTo>
                  <a:cubicBezTo>
                    <a:pt x="1496044" y="172488"/>
                    <a:pt x="1500924" y="170143"/>
                    <a:pt x="1502725" y="165681"/>
                  </a:cubicBezTo>
                  <a:cubicBezTo>
                    <a:pt x="1504744" y="161120"/>
                    <a:pt x="1505754" y="159937"/>
                    <a:pt x="1510466" y="159937"/>
                  </a:cubicBezTo>
                  <a:lnTo>
                    <a:pt x="1513495" y="159937"/>
                  </a:lnTo>
                  <a:cubicBezTo>
                    <a:pt x="1515598" y="160375"/>
                    <a:pt x="1517786" y="160375"/>
                    <a:pt x="1519890" y="159937"/>
                  </a:cubicBezTo>
                  <a:cubicBezTo>
                    <a:pt x="1519822" y="159319"/>
                    <a:pt x="1519822" y="158696"/>
                    <a:pt x="1519890" y="158079"/>
                  </a:cubicBezTo>
                  <a:cubicBezTo>
                    <a:pt x="1520091" y="157375"/>
                    <a:pt x="1520378" y="156696"/>
                    <a:pt x="1520731" y="156052"/>
                  </a:cubicBezTo>
                  <a:cubicBezTo>
                    <a:pt x="1520815" y="155435"/>
                    <a:pt x="1520815" y="154810"/>
                    <a:pt x="1520731" y="154194"/>
                  </a:cubicBezTo>
                  <a:cubicBezTo>
                    <a:pt x="1520125" y="153028"/>
                    <a:pt x="1520125" y="151643"/>
                    <a:pt x="1520731" y="150477"/>
                  </a:cubicBezTo>
                  <a:cubicBezTo>
                    <a:pt x="1521909" y="148619"/>
                    <a:pt x="1524770" y="147943"/>
                    <a:pt x="1528472" y="147267"/>
                  </a:cubicBezTo>
                  <a:lnTo>
                    <a:pt x="1530491" y="147267"/>
                  </a:lnTo>
                  <a:cubicBezTo>
                    <a:pt x="1532023" y="146953"/>
                    <a:pt x="1533436" y="146188"/>
                    <a:pt x="1534530" y="145071"/>
                  </a:cubicBezTo>
                  <a:lnTo>
                    <a:pt x="1535708" y="144057"/>
                  </a:lnTo>
                  <a:cubicBezTo>
                    <a:pt x="1542944" y="137300"/>
                    <a:pt x="1543954" y="135104"/>
                    <a:pt x="1543786" y="134259"/>
                  </a:cubicBezTo>
                  <a:cubicBezTo>
                    <a:pt x="1543617" y="133414"/>
                    <a:pt x="1540925" y="132569"/>
                    <a:pt x="1539242" y="131894"/>
                  </a:cubicBezTo>
                  <a:cubicBezTo>
                    <a:pt x="1537576" y="131421"/>
                    <a:pt x="1536045" y="130616"/>
                    <a:pt x="1534698" y="129529"/>
                  </a:cubicBezTo>
                  <a:lnTo>
                    <a:pt x="1525779" y="122433"/>
                  </a:lnTo>
                  <a:lnTo>
                    <a:pt x="1522077" y="119392"/>
                  </a:lnTo>
                  <a:cubicBezTo>
                    <a:pt x="1520007" y="117770"/>
                    <a:pt x="1518089" y="115961"/>
                    <a:pt x="1516356" y="113986"/>
                  </a:cubicBezTo>
                  <a:cubicBezTo>
                    <a:pt x="1514908" y="112853"/>
                    <a:pt x="1514101" y="111094"/>
                    <a:pt x="1514168" y="109256"/>
                  </a:cubicBezTo>
                  <a:cubicBezTo>
                    <a:pt x="1514168" y="107398"/>
                    <a:pt x="1516019" y="106384"/>
                    <a:pt x="1518207" y="105370"/>
                  </a:cubicBezTo>
                  <a:cubicBezTo>
                    <a:pt x="1523474" y="102765"/>
                    <a:pt x="1529179" y="101162"/>
                    <a:pt x="1535035" y="100640"/>
                  </a:cubicBezTo>
                  <a:lnTo>
                    <a:pt x="1537559" y="100640"/>
                  </a:lnTo>
                  <a:cubicBezTo>
                    <a:pt x="1539882" y="100939"/>
                    <a:pt x="1542254" y="100464"/>
                    <a:pt x="1544291" y="99289"/>
                  </a:cubicBezTo>
                  <a:cubicBezTo>
                    <a:pt x="1544291" y="99289"/>
                    <a:pt x="1544291" y="99289"/>
                    <a:pt x="1544291" y="98444"/>
                  </a:cubicBezTo>
                  <a:cubicBezTo>
                    <a:pt x="1544291" y="97599"/>
                    <a:pt x="1541430" y="95403"/>
                    <a:pt x="1538905" y="94389"/>
                  </a:cubicBezTo>
                  <a:lnTo>
                    <a:pt x="1536213" y="94389"/>
                  </a:lnTo>
                  <a:cubicBezTo>
                    <a:pt x="1534025" y="94389"/>
                    <a:pt x="1531838" y="94389"/>
                    <a:pt x="1530996" y="91686"/>
                  </a:cubicBezTo>
                  <a:cubicBezTo>
                    <a:pt x="1530592" y="89745"/>
                    <a:pt x="1531030" y="87723"/>
                    <a:pt x="1532174" y="86111"/>
                  </a:cubicBezTo>
                  <a:cubicBezTo>
                    <a:pt x="1532393" y="85571"/>
                    <a:pt x="1532679" y="85061"/>
                    <a:pt x="1533016" y="84591"/>
                  </a:cubicBezTo>
                  <a:cubicBezTo>
                    <a:pt x="1533588" y="83728"/>
                    <a:pt x="1534093" y="82824"/>
                    <a:pt x="1534530" y="81888"/>
                  </a:cubicBezTo>
                  <a:cubicBezTo>
                    <a:pt x="1531602" y="80687"/>
                    <a:pt x="1528876" y="79033"/>
                    <a:pt x="1526453" y="76989"/>
                  </a:cubicBezTo>
                  <a:cubicBezTo>
                    <a:pt x="1524568" y="75314"/>
                    <a:pt x="1522481" y="73895"/>
                    <a:pt x="1520226" y="72765"/>
                  </a:cubicBezTo>
                  <a:cubicBezTo>
                    <a:pt x="1514707" y="71334"/>
                    <a:pt x="1508917" y="71334"/>
                    <a:pt x="1503398" y="72765"/>
                  </a:cubicBezTo>
                  <a:cubicBezTo>
                    <a:pt x="1500537" y="72932"/>
                    <a:pt x="1497676" y="72932"/>
                    <a:pt x="1494815" y="72765"/>
                  </a:cubicBezTo>
                  <a:cubicBezTo>
                    <a:pt x="1488185" y="72542"/>
                    <a:pt x="1481588" y="71635"/>
                    <a:pt x="1475126" y="70062"/>
                  </a:cubicBezTo>
                  <a:lnTo>
                    <a:pt x="1467553" y="68711"/>
                  </a:lnTo>
                  <a:cubicBezTo>
                    <a:pt x="1463430" y="68010"/>
                    <a:pt x="1459274" y="67559"/>
                    <a:pt x="1455100" y="67359"/>
                  </a:cubicBezTo>
                  <a:cubicBezTo>
                    <a:pt x="1449850" y="67140"/>
                    <a:pt x="1444616" y="66575"/>
                    <a:pt x="1439450" y="65670"/>
                  </a:cubicBezTo>
                  <a:cubicBezTo>
                    <a:pt x="1438036" y="65131"/>
                    <a:pt x="1436690" y="64452"/>
                    <a:pt x="1435411" y="63643"/>
                  </a:cubicBezTo>
                  <a:cubicBezTo>
                    <a:pt x="1433224" y="62291"/>
                    <a:pt x="1432046" y="61446"/>
                    <a:pt x="1430195" y="62460"/>
                  </a:cubicBezTo>
                  <a:cubicBezTo>
                    <a:pt x="1428343" y="63474"/>
                    <a:pt x="1426156" y="70738"/>
                    <a:pt x="1426661" y="75468"/>
                  </a:cubicBezTo>
                  <a:lnTo>
                    <a:pt x="1427670" y="82057"/>
                  </a:lnTo>
                  <a:cubicBezTo>
                    <a:pt x="1428865" y="87089"/>
                    <a:pt x="1429202" y="92284"/>
                    <a:pt x="1428680" y="97430"/>
                  </a:cubicBezTo>
                  <a:cubicBezTo>
                    <a:pt x="1428057" y="102615"/>
                    <a:pt x="1426021" y="107524"/>
                    <a:pt x="1422790" y="111621"/>
                  </a:cubicBezTo>
                  <a:cubicBezTo>
                    <a:pt x="1421343" y="113368"/>
                    <a:pt x="1419694" y="114953"/>
                    <a:pt x="1417910" y="116351"/>
                  </a:cubicBezTo>
                  <a:cubicBezTo>
                    <a:pt x="1414864" y="118492"/>
                    <a:pt x="1412626" y="121580"/>
                    <a:pt x="1411515" y="125136"/>
                  </a:cubicBezTo>
                  <a:cubicBezTo>
                    <a:pt x="1410169" y="131049"/>
                    <a:pt x="1408991" y="136793"/>
                    <a:pt x="1407813" y="142030"/>
                  </a:cubicBezTo>
                  <a:cubicBezTo>
                    <a:pt x="1407813" y="142875"/>
                    <a:pt x="1407813" y="143381"/>
                    <a:pt x="1406467" y="143381"/>
                  </a:cubicBezTo>
                  <a:cubicBezTo>
                    <a:pt x="1404414" y="143381"/>
                    <a:pt x="1402411" y="142731"/>
                    <a:pt x="1400745" y="141523"/>
                  </a:cubicBezTo>
                  <a:lnTo>
                    <a:pt x="1398557" y="140341"/>
                  </a:lnTo>
                  <a:cubicBezTo>
                    <a:pt x="1397682" y="140067"/>
                    <a:pt x="1396740" y="140067"/>
                    <a:pt x="1395865" y="140341"/>
                  </a:cubicBezTo>
                  <a:cubicBezTo>
                    <a:pt x="1393946" y="140858"/>
                    <a:pt x="1391910" y="140195"/>
                    <a:pt x="1390648" y="138651"/>
                  </a:cubicBezTo>
                  <a:cubicBezTo>
                    <a:pt x="1389924" y="137832"/>
                    <a:pt x="1389402" y="136845"/>
                    <a:pt x="1389133" y="135779"/>
                  </a:cubicBezTo>
                  <a:cubicBezTo>
                    <a:pt x="1389184" y="135161"/>
                    <a:pt x="1389184" y="134539"/>
                    <a:pt x="1389133" y="133921"/>
                  </a:cubicBezTo>
                  <a:lnTo>
                    <a:pt x="1387787" y="132400"/>
                  </a:lnTo>
                  <a:cubicBezTo>
                    <a:pt x="1387047" y="131850"/>
                    <a:pt x="1386424" y="131160"/>
                    <a:pt x="1385936" y="130373"/>
                  </a:cubicBezTo>
                  <a:cubicBezTo>
                    <a:pt x="1383799" y="126802"/>
                    <a:pt x="1382049" y="123008"/>
                    <a:pt x="1380719" y="119054"/>
                  </a:cubicBezTo>
                  <a:lnTo>
                    <a:pt x="1380719" y="118041"/>
                  </a:lnTo>
                  <a:cubicBezTo>
                    <a:pt x="1379356" y="114951"/>
                    <a:pt x="1377202" y="112271"/>
                    <a:pt x="1374493" y="110270"/>
                  </a:cubicBezTo>
                  <a:lnTo>
                    <a:pt x="1372305" y="108411"/>
                  </a:lnTo>
                  <a:cubicBezTo>
                    <a:pt x="1369815" y="105984"/>
                    <a:pt x="1367105" y="103779"/>
                    <a:pt x="1364228" y="101823"/>
                  </a:cubicBezTo>
                  <a:cubicBezTo>
                    <a:pt x="1361501" y="99871"/>
                    <a:pt x="1359061" y="97538"/>
                    <a:pt x="1356991" y="94896"/>
                  </a:cubicBezTo>
                  <a:cubicBezTo>
                    <a:pt x="1355191" y="92715"/>
                    <a:pt x="1353154" y="90732"/>
                    <a:pt x="1350933" y="88983"/>
                  </a:cubicBezTo>
                  <a:cubicBezTo>
                    <a:pt x="1348392" y="87019"/>
                    <a:pt x="1345194" y="86110"/>
                    <a:pt x="1342014" y="86449"/>
                  </a:cubicBezTo>
                  <a:cubicBezTo>
                    <a:pt x="1339995" y="86449"/>
                    <a:pt x="1336461" y="88645"/>
                    <a:pt x="1335956" y="90335"/>
                  </a:cubicBezTo>
                  <a:cubicBezTo>
                    <a:pt x="1335889" y="91078"/>
                    <a:pt x="1335232" y="91625"/>
                    <a:pt x="1334492" y="91556"/>
                  </a:cubicBezTo>
                  <a:cubicBezTo>
                    <a:pt x="1334424" y="91549"/>
                    <a:pt x="1334340" y="91536"/>
                    <a:pt x="1334273" y="91517"/>
                  </a:cubicBezTo>
                  <a:cubicBezTo>
                    <a:pt x="1334273" y="91517"/>
                    <a:pt x="1334273" y="91517"/>
                    <a:pt x="1334273" y="91517"/>
                  </a:cubicBezTo>
                  <a:cubicBezTo>
                    <a:pt x="1330066" y="95971"/>
                    <a:pt x="1325388" y="99937"/>
                    <a:pt x="1320306" y="103343"/>
                  </a:cubicBezTo>
                  <a:cubicBezTo>
                    <a:pt x="1317411" y="105228"/>
                    <a:pt x="1314954" y="107703"/>
                    <a:pt x="1313069" y="110607"/>
                  </a:cubicBezTo>
                  <a:cubicBezTo>
                    <a:pt x="1312901" y="111288"/>
                    <a:pt x="1312245" y="111729"/>
                    <a:pt x="1311555" y="111621"/>
                  </a:cubicBezTo>
                  <a:cubicBezTo>
                    <a:pt x="1310831" y="111391"/>
                    <a:pt x="1310343" y="110699"/>
                    <a:pt x="1310377" y="109932"/>
                  </a:cubicBezTo>
                  <a:cubicBezTo>
                    <a:pt x="1310377" y="107060"/>
                    <a:pt x="1310377" y="103850"/>
                    <a:pt x="1310377" y="100471"/>
                  </a:cubicBezTo>
                  <a:cubicBezTo>
                    <a:pt x="1311302" y="91838"/>
                    <a:pt x="1310848" y="83113"/>
                    <a:pt x="1309031" y="74624"/>
                  </a:cubicBezTo>
                  <a:cubicBezTo>
                    <a:pt x="1306338" y="74624"/>
                    <a:pt x="1303645" y="74624"/>
                    <a:pt x="1301121" y="73610"/>
                  </a:cubicBezTo>
                  <a:lnTo>
                    <a:pt x="1294895" y="72596"/>
                  </a:lnTo>
                  <a:cubicBezTo>
                    <a:pt x="1291428" y="72343"/>
                    <a:pt x="1287928" y="72343"/>
                    <a:pt x="1284461" y="72596"/>
                  </a:cubicBezTo>
                  <a:lnTo>
                    <a:pt x="1277730" y="72596"/>
                  </a:lnTo>
                  <a:cubicBezTo>
                    <a:pt x="1268609" y="72887"/>
                    <a:pt x="1259505" y="71630"/>
                    <a:pt x="1250804" y="68880"/>
                  </a:cubicBezTo>
                  <a:cubicBezTo>
                    <a:pt x="1247523" y="68180"/>
                    <a:pt x="1244696" y="66084"/>
                    <a:pt x="1243063" y="63136"/>
                  </a:cubicBezTo>
                  <a:cubicBezTo>
                    <a:pt x="1242003" y="60301"/>
                    <a:pt x="1241263" y="57355"/>
                    <a:pt x="1240876" y="54351"/>
                  </a:cubicBezTo>
                  <a:cubicBezTo>
                    <a:pt x="1240691" y="52758"/>
                    <a:pt x="1240405" y="51178"/>
                    <a:pt x="1240034" y="49621"/>
                  </a:cubicBezTo>
                  <a:cubicBezTo>
                    <a:pt x="1240034" y="47087"/>
                    <a:pt x="1238688" y="44384"/>
                    <a:pt x="1238183" y="41849"/>
                  </a:cubicBezTo>
                  <a:cubicBezTo>
                    <a:pt x="1236786" y="35453"/>
                    <a:pt x="1235036" y="29139"/>
                    <a:pt x="1232966" y="22928"/>
                  </a:cubicBezTo>
                  <a:cubicBezTo>
                    <a:pt x="1231098" y="16406"/>
                    <a:pt x="1227413" y="10549"/>
                    <a:pt x="1222365" y="6034"/>
                  </a:cubicBezTo>
                  <a:cubicBezTo>
                    <a:pt x="1218477" y="2983"/>
                    <a:pt x="1213816" y="1108"/>
                    <a:pt x="1208902" y="628"/>
                  </a:cubicBezTo>
                  <a:lnTo>
                    <a:pt x="1205368" y="628"/>
                  </a:lnTo>
                  <a:lnTo>
                    <a:pt x="1203853" y="628"/>
                  </a:lnTo>
                  <a:cubicBezTo>
                    <a:pt x="1201514" y="-209"/>
                    <a:pt x="1198956" y="-209"/>
                    <a:pt x="1196617" y="628"/>
                  </a:cubicBezTo>
                  <a:cubicBezTo>
                    <a:pt x="1194918" y="1569"/>
                    <a:pt x="1193521" y="2975"/>
                    <a:pt x="1192578" y="4683"/>
                  </a:cubicBezTo>
                  <a:lnTo>
                    <a:pt x="1191400" y="6372"/>
                  </a:lnTo>
                  <a:cubicBezTo>
                    <a:pt x="1189044" y="9481"/>
                    <a:pt x="1186133" y="12116"/>
                    <a:pt x="1182818" y="14144"/>
                  </a:cubicBezTo>
                  <a:cubicBezTo>
                    <a:pt x="1175498" y="17831"/>
                    <a:pt x="1167437" y="19796"/>
                    <a:pt x="1159258" y="19887"/>
                  </a:cubicBezTo>
                  <a:cubicBezTo>
                    <a:pt x="1152864" y="19887"/>
                    <a:pt x="1146805" y="21408"/>
                    <a:pt x="1146300" y="27996"/>
                  </a:cubicBezTo>
                  <a:cubicBezTo>
                    <a:pt x="1146031" y="30483"/>
                    <a:pt x="1146755" y="32973"/>
                    <a:pt x="1148320" y="34923"/>
                  </a:cubicBezTo>
                  <a:cubicBezTo>
                    <a:pt x="1152931" y="38952"/>
                    <a:pt x="1159157" y="40579"/>
                    <a:pt x="1165148" y="39315"/>
                  </a:cubicBezTo>
                  <a:cubicBezTo>
                    <a:pt x="1165148" y="39315"/>
                    <a:pt x="1165148" y="39315"/>
                    <a:pt x="1166326" y="39315"/>
                  </a:cubicBezTo>
                  <a:cubicBezTo>
                    <a:pt x="1166579" y="39851"/>
                    <a:pt x="1166579" y="40469"/>
                    <a:pt x="1166326" y="41005"/>
                  </a:cubicBezTo>
                  <a:cubicBezTo>
                    <a:pt x="1165485" y="45551"/>
                    <a:pt x="1162540" y="49431"/>
                    <a:pt x="1158417" y="51479"/>
                  </a:cubicBezTo>
                  <a:lnTo>
                    <a:pt x="1156902" y="52324"/>
                  </a:lnTo>
                  <a:cubicBezTo>
                    <a:pt x="1156010" y="52888"/>
                    <a:pt x="1155388" y="53810"/>
                    <a:pt x="1155219" y="54858"/>
                  </a:cubicBezTo>
                  <a:cubicBezTo>
                    <a:pt x="1155304" y="56074"/>
                    <a:pt x="1155909" y="57191"/>
                    <a:pt x="1156902" y="57899"/>
                  </a:cubicBezTo>
                  <a:cubicBezTo>
                    <a:pt x="1159915" y="60193"/>
                    <a:pt x="1163263" y="62016"/>
                    <a:pt x="1166831" y="63305"/>
                  </a:cubicBezTo>
                  <a:lnTo>
                    <a:pt x="1169524" y="64487"/>
                  </a:lnTo>
                  <a:lnTo>
                    <a:pt x="1172553" y="66008"/>
                  </a:lnTo>
                  <a:cubicBezTo>
                    <a:pt x="1175767" y="67641"/>
                    <a:pt x="1179149" y="68890"/>
                    <a:pt x="1182650" y="69724"/>
                  </a:cubicBezTo>
                  <a:cubicBezTo>
                    <a:pt x="1189364" y="70326"/>
                    <a:pt x="1196129" y="70326"/>
                    <a:pt x="1202844" y="69724"/>
                  </a:cubicBezTo>
                  <a:cubicBezTo>
                    <a:pt x="1207051" y="69388"/>
                    <a:pt x="1211258" y="69388"/>
                    <a:pt x="1215465" y="69724"/>
                  </a:cubicBezTo>
                  <a:lnTo>
                    <a:pt x="1217653" y="69724"/>
                  </a:lnTo>
                  <a:cubicBezTo>
                    <a:pt x="1221018" y="69724"/>
                    <a:pt x="1223038" y="69724"/>
                    <a:pt x="1224047" y="70569"/>
                  </a:cubicBezTo>
                  <a:cubicBezTo>
                    <a:pt x="1224384" y="71204"/>
                    <a:pt x="1224384" y="71961"/>
                    <a:pt x="1224047" y="72596"/>
                  </a:cubicBezTo>
                  <a:cubicBezTo>
                    <a:pt x="1224047" y="74286"/>
                    <a:pt x="1222196" y="75637"/>
                    <a:pt x="1214455" y="78678"/>
                  </a:cubicBezTo>
                  <a:lnTo>
                    <a:pt x="1211258" y="80030"/>
                  </a:lnTo>
                  <a:cubicBezTo>
                    <a:pt x="1208094" y="81123"/>
                    <a:pt x="1205048" y="82538"/>
                    <a:pt x="1202171" y="84253"/>
                  </a:cubicBezTo>
                  <a:cubicBezTo>
                    <a:pt x="1198300" y="86449"/>
                    <a:pt x="1196785" y="88139"/>
                    <a:pt x="1197459" y="92024"/>
                  </a:cubicBezTo>
                  <a:cubicBezTo>
                    <a:pt x="1197341" y="92352"/>
                    <a:pt x="1197341" y="92710"/>
                    <a:pt x="1197459" y="93038"/>
                  </a:cubicBezTo>
                  <a:cubicBezTo>
                    <a:pt x="1199478" y="94558"/>
                    <a:pt x="1205031" y="93038"/>
                    <a:pt x="1207724" y="91855"/>
                  </a:cubicBezTo>
                  <a:lnTo>
                    <a:pt x="1209743" y="91855"/>
                  </a:lnTo>
                  <a:cubicBezTo>
                    <a:pt x="1213446" y="90842"/>
                    <a:pt x="1221018" y="88983"/>
                    <a:pt x="1224552" y="93207"/>
                  </a:cubicBezTo>
                  <a:cubicBezTo>
                    <a:pt x="1225983" y="95335"/>
                    <a:pt x="1226538" y="97944"/>
                    <a:pt x="1226067" y="100471"/>
                  </a:cubicBezTo>
                  <a:cubicBezTo>
                    <a:pt x="1225124" y="105152"/>
                    <a:pt x="1221355" y="108736"/>
                    <a:pt x="1216643" y="109425"/>
                  </a:cubicBezTo>
                  <a:cubicBezTo>
                    <a:pt x="1215583" y="109687"/>
                    <a:pt x="1214573" y="110084"/>
                    <a:pt x="1213614" y="110607"/>
                  </a:cubicBezTo>
                  <a:cubicBezTo>
                    <a:pt x="1211729" y="111712"/>
                    <a:pt x="1209928" y="112954"/>
                    <a:pt x="1208229" y="114324"/>
                  </a:cubicBezTo>
                  <a:cubicBezTo>
                    <a:pt x="1205587" y="117182"/>
                    <a:pt x="1202103" y="119134"/>
                    <a:pt x="1198300" y="119899"/>
                  </a:cubicBezTo>
                  <a:cubicBezTo>
                    <a:pt x="1196920" y="119862"/>
                    <a:pt x="1195540" y="119576"/>
                    <a:pt x="1194261" y="119054"/>
                  </a:cubicBezTo>
                  <a:cubicBezTo>
                    <a:pt x="1193588" y="118907"/>
                    <a:pt x="1192915" y="118907"/>
                    <a:pt x="1192242" y="119054"/>
                  </a:cubicBezTo>
                  <a:lnTo>
                    <a:pt x="1189381" y="119054"/>
                  </a:lnTo>
                  <a:cubicBezTo>
                    <a:pt x="1186251" y="117955"/>
                    <a:pt x="1182919" y="117551"/>
                    <a:pt x="1179621" y="117872"/>
                  </a:cubicBezTo>
                  <a:cubicBezTo>
                    <a:pt x="1178443" y="117872"/>
                    <a:pt x="1178443" y="117872"/>
                    <a:pt x="1178274" y="120744"/>
                  </a:cubicBezTo>
                  <a:cubicBezTo>
                    <a:pt x="1178106" y="123616"/>
                    <a:pt x="1178274" y="121757"/>
                    <a:pt x="1178274" y="122433"/>
                  </a:cubicBezTo>
                  <a:cubicBezTo>
                    <a:pt x="1178274" y="123109"/>
                    <a:pt x="1177433" y="128346"/>
                    <a:pt x="1176928" y="131218"/>
                  </a:cubicBezTo>
                  <a:cubicBezTo>
                    <a:pt x="1176423" y="134090"/>
                    <a:pt x="1176928" y="134428"/>
                    <a:pt x="1176928" y="135948"/>
                  </a:cubicBezTo>
                  <a:cubicBezTo>
                    <a:pt x="1176002" y="143746"/>
                    <a:pt x="1174135" y="151404"/>
                    <a:pt x="1171375" y="158755"/>
                  </a:cubicBezTo>
                  <a:cubicBezTo>
                    <a:pt x="1170197" y="161627"/>
                    <a:pt x="1168682" y="162978"/>
                    <a:pt x="1166999" y="162809"/>
                  </a:cubicBezTo>
                  <a:cubicBezTo>
                    <a:pt x="1165316" y="162640"/>
                    <a:pt x="1161446" y="157403"/>
                    <a:pt x="1158585" y="145916"/>
                  </a:cubicBezTo>
                  <a:cubicBezTo>
                    <a:pt x="1157575" y="141861"/>
                    <a:pt x="1156229" y="138144"/>
                    <a:pt x="1155051" y="134428"/>
                  </a:cubicBezTo>
                  <a:cubicBezTo>
                    <a:pt x="1153621" y="130552"/>
                    <a:pt x="1152376" y="126604"/>
                    <a:pt x="1151349" y="122602"/>
                  </a:cubicBezTo>
                  <a:cubicBezTo>
                    <a:pt x="1150558" y="118047"/>
                    <a:pt x="1147950" y="114018"/>
                    <a:pt x="1144113" y="111452"/>
                  </a:cubicBezTo>
                  <a:cubicBezTo>
                    <a:pt x="1140293" y="109259"/>
                    <a:pt x="1135867" y="108371"/>
                    <a:pt x="1131491" y="108918"/>
                  </a:cubicBezTo>
                  <a:lnTo>
                    <a:pt x="1120721" y="108918"/>
                  </a:lnTo>
                  <a:cubicBezTo>
                    <a:pt x="1123094" y="111175"/>
                    <a:pt x="1124693" y="114135"/>
                    <a:pt x="1125265" y="117365"/>
                  </a:cubicBezTo>
                  <a:lnTo>
                    <a:pt x="1125265" y="119899"/>
                  </a:lnTo>
                  <a:cubicBezTo>
                    <a:pt x="1126443" y="122940"/>
                    <a:pt x="1127958" y="127332"/>
                    <a:pt x="1125265" y="130204"/>
                  </a:cubicBezTo>
                  <a:cubicBezTo>
                    <a:pt x="1122572" y="133076"/>
                    <a:pt x="1115168" y="133245"/>
                    <a:pt x="1110456" y="132063"/>
                  </a:cubicBezTo>
                  <a:lnTo>
                    <a:pt x="1106417" y="131049"/>
                  </a:lnTo>
                  <a:cubicBezTo>
                    <a:pt x="1102025" y="130662"/>
                    <a:pt x="1097599" y="130948"/>
                    <a:pt x="1093291" y="131894"/>
                  </a:cubicBezTo>
                  <a:lnTo>
                    <a:pt x="1091440" y="131894"/>
                  </a:lnTo>
                  <a:lnTo>
                    <a:pt x="1091440" y="131894"/>
                  </a:lnTo>
                  <a:lnTo>
                    <a:pt x="1091440" y="131894"/>
                  </a:lnTo>
                  <a:lnTo>
                    <a:pt x="1089589" y="131894"/>
                  </a:lnTo>
                  <a:lnTo>
                    <a:pt x="1085887" y="132738"/>
                  </a:lnTo>
                  <a:cubicBezTo>
                    <a:pt x="1084877" y="132377"/>
                    <a:pt x="1083951" y="131801"/>
                    <a:pt x="1083194" y="131049"/>
                  </a:cubicBezTo>
                  <a:cubicBezTo>
                    <a:pt x="1082639" y="130517"/>
                    <a:pt x="1081932" y="130164"/>
                    <a:pt x="1081175" y="130035"/>
                  </a:cubicBezTo>
                  <a:cubicBezTo>
                    <a:pt x="1077725" y="129442"/>
                    <a:pt x="1074191" y="129442"/>
                    <a:pt x="1070741" y="130035"/>
                  </a:cubicBezTo>
                  <a:lnTo>
                    <a:pt x="1065020" y="130035"/>
                  </a:lnTo>
                  <a:cubicBezTo>
                    <a:pt x="1059769" y="129779"/>
                    <a:pt x="1054569" y="128871"/>
                    <a:pt x="1049538" y="127332"/>
                  </a:cubicBezTo>
                  <a:lnTo>
                    <a:pt x="1045667" y="125812"/>
                  </a:lnTo>
                  <a:cubicBezTo>
                    <a:pt x="1043059" y="124117"/>
                    <a:pt x="1039693" y="124117"/>
                    <a:pt x="1037085" y="125812"/>
                  </a:cubicBezTo>
                  <a:cubicBezTo>
                    <a:pt x="1032659" y="128125"/>
                    <a:pt x="1027964" y="129883"/>
                    <a:pt x="1023117" y="131049"/>
                  </a:cubicBezTo>
                  <a:lnTo>
                    <a:pt x="1018742" y="132232"/>
                  </a:lnTo>
                  <a:cubicBezTo>
                    <a:pt x="1014080" y="133161"/>
                    <a:pt x="1009267" y="133161"/>
                    <a:pt x="1004606" y="132232"/>
                  </a:cubicBezTo>
                  <a:cubicBezTo>
                    <a:pt x="1002485" y="132074"/>
                    <a:pt x="1000348" y="132074"/>
                    <a:pt x="998211" y="132232"/>
                  </a:cubicBezTo>
                  <a:cubicBezTo>
                    <a:pt x="993482" y="131510"/>
                    <a:pt x="989040" y="129459"/>
                    <a:pt x="985421" y="126319"/>
                  </a:cubicBezTo>
                  <a:lnTo>
                    <a:pt x="980205" y="122940"/>
                  </a:lnTo>
                  <a:lnTo>
                    <a:pt x="977849" y="121588"/>
                  </a:lnTo>
                  <a:cubicBezTo>
                    <a:pt x="973945" y="118492"/>
                    <a:pt x="968997" y="117039"/>
                    <a:pt x="964050" y="117534"/>
                  </a:cubicBezTo>
                  <a:cubicBezTo>
                    <a:pt x="962266" y="117860"/>
                    <a:pt x="960516" y="118370"/>
                    <a:pt x="958833" y="119054"/>
                  </a:cubicBezTo>
                  <a:cubicBezTo>
                    <a:pt x="955703" y="120164"/>
                    <a:pt x="952404" y="120735"/>
                    <a:pt x="949072" y="120744"/>
                  </a:cubicBezTo>
                  <a:cubicBezTo>
                    <a:pt x="944630" y="121112"/>
                    <a:pt x="940187" y="120357"/>
                    <a:pt x="936115" y="118548"/>
                  </a:cubicBezTo>
                  <a:cubicBezTo>
                    <a:pt x="934196" y="117154"/>
                    <a:pt x="932581" y="115370"/>
                    <a:pt x="931403" y="113310"/>
                  </a:cubicBezTo>
                  <a:lnTo>
                    <a:pt x="929383" y="110438"/>
                  </a:lnTo>
                  <a:cubicBezTo>
                    <a:pt x="924739" y="105196"/>
                    <a:pt x="919421" y="100596"/>
                    <a:pt x="913565" y="96754"/>
                  </a:cubicBezTo>
                  <a:cubicBezTo>
                    <a:pt x="912790" y="97966"/>
                    <a:pt x="912168" y="99272"/>
                    <a:pt x="911713" y="100640"/>
                  </a:cubicBezTo>
                  <a:cubicBezTo>
                    <a:pt x="910754" y="103093"/>
                    <a:pt x="909324" y="105333"/>
                    <a:pt x="907506" y="107229"/>
                  </a:cubicBezTo>
                  <a:cubicBezTo>
                    <a:pt x="906076" y="108502"/>
                    <a:pt x="904326" y="109376"/>
                    <a:pt x="902458" y="109763"/>
                  </a:cubicBezTo>
                  <a:lnTo>
                    <a:pt x="900607" y="109763"/>
                  </a:lnTo>
                  <a:cubicBezTo>
                    <a:pt x="899378" y="110248"/>
                    <a:pt x="898251" y="110932"/>
                    <a:pt x="897241" y="111790"/>
                  </a:cubicBezTo>
                  <a:lnTo>
                    <a:pt x="895390" y="112973"/>
                  </a:lnTo>
                  <a:cubicBezTo>
                    <a:pt x="892411" y="114623"/>
                    <a:pt x="889012" y="115329"/>
                    <a:pt x="885630" y="115000"/>
                  </a:cubicBezTo>
                  <a:lnTo>
                    <a:pt x="861902" y="115000"/>
                  </a:lnTo>
                  <a:cubicBezTo>
                    <a:pt x="863332" y="118012"/>
                    <a:pt x="864577" y="121115"/>
                    <a:pt x="865604" y="124291"/>
                  </a:cubicBezTo>
                  <a:cubicBezTo>
                    <a:pt x="866546" y="127684"/>
                    <a:pt x="867842" y="130968"/>
                    <a:pt x="869474" y="134090"/>
                  </a:cubicBezTo>
                  <a:lnTo>
                    <a:pt x="872167" y="138482"/>
                  </a:lnTo>
                  <a:cubicBezTo>
                    <a:pt x="876811" y="144370"/>
                    <a:pt x="879470" y="151589"/>
                    <a:pt x="879740" y="159093"/>
                  </a:cubicBezTo>
                  <a:cubicBezTo>
                    <a:pt x="879555" y="161824"/>
                    <a:pt x="878932" y="164507"/>
                    <a:pt x="877888" y="167033"/>
                  </a:cubicBezTo>
                  <a:cubicBezTo>
                    <a:pt x="876963" y="169305"/>
                    <a:pt x="876340" y="171690"/>
                    <a:pt x="876037" y="174128"/>
                  </a:cubicBezTo>
                  <a:cubicBezTo>
                    <a:pt x="876206" y="174562"/>
                    <a:pt x="876206" y="175046"/>
                    <a:pt x="876037" y="175480"/>
                  </a:cubicBezTo>
                  <a:lnTo>
                    <a:pt x="875196" y="175480"/>
                  </a:lnTo>
                  <a:lnTo>
                    <a:pt x="875196" y="175480"/>
                  </a:lnTo>
                  <a:cubicBezTo>
                    <a:pt x="871662" y="173233"/>
                    <a:pt x="869306" y="169513"/>
                    <a:pt x="868801" y="165344"/>
                  </a:cubicBezTo>
                  <a:cubicBezTo>
                    <a:pt x="868330" y="163418"/>
                    <a:pt x="867657" y="161547"/>
                    <a:pt x="866782" y="159769"/>
                  </a:cubicBezTo>
                  <a:cubicBezTo>
                    <a:pt x="863753" y="154050"/>
                    <a:pt x="859832" y="148858"/>
                    <a:pt x="855170" y="144395"/>
                  </a:cubicBezTo>
                  <a:cubicBezTo>
                    <a:pt x="853151" y="142616"/>
                    <a:pt x="851014" y="140979"/>
                    <a:pt x="848775" y="139496"/>
                  </a:cubicBezTo>
                  <a:lnTo>
                    <a:pt x="843727" y="135779"/>
                  </a:lnTo>
                  <a:cubicBezTo>
                    <a:pt x="840193" y="133076"/>
                    <a:pt x="840193" y="133076"/>
                    <a:pt x="837837" y="135779"/>
                  </a:cubicBezTo>
                  <a:cubicBezTo>
                    <a:pt x="835481" y="138482"/>
                    <a:pt x="831442" y="138144"/>
                    <a:pt x="828918" y="135779"/>
                  </a:cubicBezTo>
                  <a:lnTo>
                    <a:pt x="826730" y="134259"/>
                  </a:lnTo>
                  <a:cubicBezTo>
                    <a:pt x="824206" y="132907"/>
                    <a:pt x="821682" y="131894"/>
                    <a:pt x="818989" y="130711"/>
                  </a:cubicBezTo>
                  <a:cubicBezTo>
                    <a:pt x="815859" y="129748"/>
                    <a:pt x="812864" y="128385"/>
                    <a:pt x="810070" y="126657"/>
                  </a:cubicBezTo>
                  <a:lnTo>
                    <a:pt x="808051" y="125474"/>
                  </a:lnTo>
                  <a:cubicBezTo>
                    <a:pt x="805678" y="123649"/>
                    <a:pt x="802918" y="122431"/>
                    <a:pt x="799973" y="121926"/>
                  </a:cubicBezTo>
                  <a:cubicBezTo>
                    <a:pt x="794369" y="121384"/>
                    <a:pt x="788749" y="121384"/>
                    <a:pt x="783145" y="121926"/>
                  </a:cubicBezTo>
                  <a:cubicBezTo>
                    <a:pt x="778214" y="122023"/>
                    <a:pt x="773452" y="123678"/>
                    <a:pt x="769514" y="126657"/>
                  </a:cubicBezTo>
                  <a:cubicBezTo>
                    <a:pt x="765155" y="130323"/>
                    <a:pt x="759148" y="131294"/>
                    <a:pt x="753864" y="129191"/>
                  </a:cubicBezTo>
                  <a:cubicBezTo>
                    <a:pt x="749000" y="127550"/>
                    <a:pt x="743834" y="126918"/>
                    <a:pt x="738718" y="127332"/>
                  </a:cubicBezTo>
                  <a:lnTo>
                    <a:pt x="729967" y="127332"/>
                  </a:lnTo>
                  <a:cubicBezTo>
                    <a:pt x="724835" y="126626"/>
                    <a:pt x="719668" y="126344"/>
                    <a:pt x="714485" y="126488"/>
                  </a:cubicBezTo>
                  <a:lnTo>
                    <a:pt x="697657" y="126488"/>
                  </a:lnTo>
                  <a:cubicBezTo>
                    <a:pt x="692272" y="126488"/>
                    <a:pt x="686719" y="126488"/>
                    <a:pt x="680829" y="126488"/>
                  </a:cubicBezTo>
                  <a:lnTo>
                    <a:pt x="676790" y="126488"/>
                  </a:lnTo>
                  <a:cubicBezTo>
                    <a:pt x="674727" y="127250"/>
                    <a:pt x="672458" y="127250"/>
                    <a:pt x="670395" y="126488"/>
                  </a:cubicBezTo>
                  <a:cubicBezTo>
                    <a:pt x="667703" y="124967"/>
                    <a:pt x="667703" y="121082"/>
                    <a:pt x="667871" y="118379"/>
                  </a:cubicBezTo>
                  <a:cubicBezTo>
                    <a:pt x="667952" y="115294"/>
                    <a:pt x="668404" y="112231"/>
                    <a:pt x="669217" y="109256"/>
                  </a:cubicBezTo>
                  <a:cubicBezTo>
                    <a:pt x="669847" y="106364"/>
                    <a:pt x="670240" y="103426"/>
                    <a:pt x="670395" y="100471"/>
                  </a:cubicBezTo>
                  <a:cubicBezTo>
                    <a:pt x="670316" y="99403"/>
                    <a:pt x="670316" y="98329"/>
                    <a:pt x="670395" y="97261"/>
                  </a:cubicBezTo>
                  <a:cubicBezTo>
                    <a:pt x="670395" y="92700"/>
                    <a:pt x="670395" y="91348"/>
                    <a:pt x="668376" y="91011"/>
                  </a:cubicBezTo>
                  <a:cubicBezTo>
                    <a:pt x="658260" y="89919"/>
                    <a:pt x="648091" y="89411"/>
                    <a:pt x="637916" y="89490"/>
                  </a:cubicBezTo>
                  <a:cubicBezTo>
                    <a:pt x="631185" y="89490"/>
                    <a:pt x="624117" y="89490"/>
                    <a:pt x="617386" y="89490"/>
                  </a:cubicBezTo>
                  <a:lnTo>
                    <a:pt x="615535" y="89490"/>
                  </a:lnTo>
                  <a:cubicBezTo>
                    <a:pt x="611577" y="89374"/>
                    <a:pt x="607637" y="88922"/>
                    <a:pt x="603755" y="88139"/>
                  </a:cubicBezTo>
                  <a:cubicBezTo>
                    <a:pt x="601246" y="87373"/>
                    <a:pt x="598822" y="86355"/>
                    <a:pt x="596519" y="85098"/>
                  </a:cubicBezTo>
                  <a:lnTo>
                    <a:pt x="593321" y="83577"/>
                  </a:lnTo>
                  <a:cubicBezTo>
                    <a:pt x="586125" y="80008"/>
                    <a:pt x="578282" y="77938"/>
                    <a:pt x="570266" y="77495"/>
                  </a:cubicBezTo>
                  <a:lnTo>
                    <a:pt x="562862" y="77495"/>
                  </a:lnTo>
                  <a:cubicBezTo>
                    <a:pt x="556467" y="77495"/>
                    <a:pt x="549736" y="77495"/>
                    <a:pt x="543173" y="77495"/>
                  </a:cubicBezTo>
                  <a:lnTo>
                    <a:pt x="539471" y="77495"/>
                  </a:lnTo>
                  <a:cubicBezTo>
                    <a:pt x="534781" y="78518"/>
                    <a:pt x="529889" y="77195"/>
                    <a:pt x="526344" y="73948"/>
                  </a:cubicBezTo>
                  <a:cubicBezTo>
                    <a:pt x="524365" y="68300"/>
                    <a:pt x="520421" y="63561"/>
                    <a:pt x="515238" y="60602"/>
                  </a:cubicBezTo>
                  <a:cubicBezTo>
                    <a:pt x="512279" y="60186"/>
                    <a:pt x="509277" y="60186"/>
                    <a:pt x="506319" y="60602"/>
                  </a:cubicBezTo>
                  <a:cubicBezTo>
                    <a:pt x="504027" y="60860"/>
                    <a:pt x="501711" y="60860"/>
                    <a:pt x="499419" y="60602"/>
                  </a:cubicBezTo>
                  <a:cubicBezTo>
                    <a:pt x="492077" y="60198"/>
                    <a:pt x="484716" y="60198"/>
                    <a:pt x="477374" y="60602"/>
                  </a:cubicBezTo>
                  <a:lnTo>
                    <a:pt x="474850" y="60602"/>
                  </a:lnTo>
                  <a:cubicBezTo>
                    <a:pt x="472337" y="60112"/>
                    <a:pt x="469734" y="60468"/>
                    <a:pt x="467445" y="61615"/>
                  </a:cubicBezTo>
                  <a:lnTo>
                    <a:pt x="463743" y="64825"/>
                  </a:lnTo>
                  <a:cubicBezTo>
                    <a:pt x="462025" y="66435"/>
                    <a:pt x="460228" y="67957"/>
                    <a:pt x="458358" y="69386"/>
                  </a:cubicBezTo>
                  <a:lnTo>
                    <a:pt x="456675" y="70738"/>
                  </a:lnTo>
                  <a:cubicBezTo>
                    <a:pt x="454491" y="73321"/>
                    <a:pt x="451001" y="74379"/>
                    <a:pt x="447756" y="73441"/>
                  </a:cubicBezTo>
                  <a:cubicBezTo>
                    <a:pt x="442329" y="71664"/>
                    <a:pt x="436633" y="70863"/>
                    <a:pt x="430928" y="71076"/>
                  </a:cubicBezTo>
                  <a:cubicBezTo>
                    <a:pt x="430098" y="70924"/>
                    <a:pt x="429476" y="70229"/>
                    <a:pt x="429413" y="69386"/>
                  </a:cubicBezTo>
                  <a:cubicBezTo>
                    <a:pt x="428967" y="63776"/>
                    <a:pt x="426987" y="58397"/>
                    <a:pt x="423692" y="53844"/>
                  </a:cubicBezTo>
                  <a:lnTo>
                    <a:pt x="422514" y="51648"/>
                  </a:lnTo>
                  <a:cubicBezTo>
                    <a:pt x="421758" y="50063"/>
                    <a:pt x="420797" y="48585"/>
                    <a:pt x="419653" y="47255"/>
                  </a:cubicBezTo>
                  <a:cubicBezTo>
                    <a:pt x="418475" y="47255"/>
                    <a:pt x="416792" y="49283"/>
                    <a:pt x="415782" y="50634"/>
                  </a:cubicBezTo>
                  <a:lnTo>
                    <a:pt x="415782" y="51479"/>
                  </a:lnTo>
                  <a:lnTo>
                    <a:pt x="412080" y="56378"/>
                  </a:lnTo>
                  <a:cubicBezTo>
                    <a:pt x="409049" y="59956"/>
                    <a:pt x="406347" y="63801"/>
                    <a:pt x="404003" y="67866"/>
                  </a:cubicBezTo>
                  <a:cubicBezTo>
                    <a:pt x="404003" y="67866"/>
                    <a:pt x="404003" y="69049"/>
                    <a:pt x="404003" y="69893"/>
                  </a:cubicBezTo>
                  <a:cubicBezTo>
                    <a:pt x="404003" y="70738"/>
                    <a:pt x="402320" y="75130"/>
                    <a:pt x="400469" y="75637"/>
                  </a:cubicBezTo>
                  <a:cubicBezTo>
                    <a:pt x="398617" y="76144"/>
                    <a:pt x="396766" y="74286"/>
                    <a:pt x="394074" y="71583"/>
                  </a:cubicBezTo>
                  <a:cubicBezTo>
                    <a:pt x="393338" y="70784"/>
                    <a:pt x="392489" y="70099"/>
                    <a:pt x="391550" y="69555"/>
                  </a:cubicBezTo>
                  <a:cubicBezTo>
                    <a:pt x="389370" y="68410"/>
                    <a:pt x="387051" y="67557"/>
                    <a:pt x="384650" y="67021"/>
                  </a:cubicBezTo>
                  <a:cubicBezTo>
                    <a:pt x="380502" y="66393"/>
                    <a:pt x="376604" y="64641"/>
                    <a:pt x="373375" y="61953"/>
                  </a:cubicBezTo>
                  <a:lnTo>
                    <a:pt x="368831" y="60602"/>
                  </a:lnTo>
                  <a:cubicBezTo>
                    <a:pt x="365839" y="57218"/>
                    <a:pt x="362448" y="54211"/>
                    <a:pt x="358734" y="51648"/>
                  </a:cubicBezTo>
                  <a:cubicBezTo>
                    <a:pt x="357773" y="51126"/>
                    <a:pt x="356871" y="50504"/>
                    <a:pt x="356042" y="49790"/>
                  </a:cubicBezTo>
                  <a:cubicBezTo>
                    <a:pt x="355261" y="48970"/>
                    <a:pt x="354352" y="48284"/>
                    <a:pt x="353349" y="47762"/>
                  </a:cubicBezTo>
                  <a:lnTo>
                    <a:pt x="348301" y="45397"/>
                  </a:lnTo>
                  <a:cubicBezTo>
                    <a:pt x="345808" y="44585"/>
                    <a:pt x="343432" y="43449"/>
                    <a:pt x="341233" y="42018"/>
                  </a:cubicBezTo>
                  <a:cubicBezTo>
                    <a:pt x="338850" y="40054"/>
                    <a:pt x="336014" y="38719"/>
                    <a:pt x="332987" y="38133"/>
                  </a:cubicBezTo>
                  <a:cubicBezTo>
                    <a:pt x="328107" y="37119"/>
                    <a:pt x="324741" y="39991"/>
                    <a:pt x="320702" y="45059"/>
                  </a:cubicBezTo>
                  <a:cubicBezTo>
                    <a:pt x="317904" y="49197"/>
                    <a:pt x="314225" y="52658"/>
                    <a:pt x="309932" y="55196"/>
                  </a:cubicBezTo>
                  <a:cubicBezTo>
                    <a:pt x="306408" y="56419"/>
                    <a:pt x="302721" y="57101"/>
                    <a:pt x="298994" y="57223"/>
                  </a:cubicBezTo>
                  <a:lnTo>
                    <a:pt x="293440" y="57223"/>
                  </a:lnTo>
                  <a:cubicBezTo>
                    <a:pt x="290652" y="56799"/>
                    <a:pt x="287815" y="56799"/>
                    <a:pt x="285026" y="57223"/>
                  </a:cubicBezTo>
                  <a:cubicBezTo>
                    <a:pt x="279656" y="58688"/>
                    <a:pt x="274421" y="60608"/>
                    <a:pt x="269376" y="62967"/>
                  </a:cubicBezTo>
                  <a:lnTo>
                    <a:pt x="267861" y="62967"/>
                  </a:lnTo>
                  <a:lnTo>
                    <a:pt x="265505" y="64318"/>
                  </a:lnTo>
                  <a:cubicBezTo>
                    <a:pt x="263859" y="65340"/>
                    <a:pt x="262030" y="66030"/>
                    <a:pt x="260120" y="66346"/>
                  </a:cubicBezTo>
                  <a:cubicBezTo>
                    <a:pt x="257100" y="66682"/>
                    <a:pt x="254052" y="66682"/>
                    <a:pt x="251033" y="66346"/>
                  </a:cubicBezTo>
                  <a:lnTo>
                    <a:pt x="245816" y="66346"/>
                  </a:lnTo>
                  <a:lnTo>
                    <a:pt x="244133" y="66346"/>
                  </a:lnTo>
                  <a:cubicBezTo>
                    <a:pt x="238738" y="65063"/>
                    <a:pt x="233074" y="66807"/>
                    <a:pt x="229324" y="70907"/>
                  </a:cubicBezTo>
                  <a:cubicBezTo>
                    <a:pt x="226514" y="73966"/>
                    <a:pt x="223216" y="76536"/>
                    <a:pt x="219564" y="78509"/>
                  </a:cubicBezTo>
                  <a:lnTo>
                    <a:pt x="214852" y="81719"/>
                  </a:lnTo>
                  <a:cubicBezTo>
                    <a:pt x="210988" y="85179"/>
                    <a:pt x="205876" y="86888"/>
                    <a:pt x="200716" y="86449"/>
                  </a:cubicBezTo>
                  <a:cubicBezTo>
                    <a:pt x="198818" y="86194"/>
                    <a:pt x="196893" y="86194"/>
                    <a:pt x="194995" y="86449"/>
                  </a:cubicBezTo>
                  <a:lnTo>
                    <a:pt x="188768" y="86449"/>
                  </a:lnTo>
                  <a:cubicBezTo>
                    <a:pt x="186092" y="86029"/>
                    <a:pt x="183366" y="86029"/>
                    <a:pt x="180690" y="86449"/>
                  </a:cubicBezTo>
                  <a:cubicBezTo>
                    <a:pt x="177946" y="87272"/>
                    <a:pt x="175455" y="88782"/>
                    <a:pt x="173454" y="90842"/>
                  </a:cubicBezTo>
                  <a:lnTo>
                    <a:pt x="173454" y="90842"/>
                  </a:lnTo>
                  <a:cubicBezTo>
                    <a:pt x="170109" y="93825"/>
                    <a:pt x="165540" y="95019"/>
                    <a:pt x="161170" y="94051"/>
                  </a:cubicBezTo>
                  <a:lnTo>
                    <a:pt x="158477" y="94051"/>
                  </a:lnTo>
                  <a:cubicBezTo>
                    <a:pt x="151241" y="92869"/>
                    <a:pt x="144341" y="91686"/>
                    <a:pt x="137105" y="91179"/>
                  </a:cubicBezTo>
                  <a:lnTo>
                    <a:pt x="131215" y="91179"/>
                  </a:lnTo>
                  <a:cubicBezTo>
                    <a:pt x="126927" y="91120"/>
                    <a:pt x="122651" y="90725"/>
                    <a:pt x="118426" y="89997"/>
                  </a:cubicBezTo>
                  <a:cubicBezTo>
                    <a:pt x="115878" y="89407"/>
                    <a:pt x="113397" y="88559"/>
                    <a:pt x="111021" y="87463"/>
                  </a:cubicBezTo>
                  <a:cubicBezTo>
                    <a:pt x="108512" y="86415"/>
                    <a:pt x="105922" y="85567"/>
                    <a:pt x="103280" y="84929"/>
                  </a:cubicBezTo>
                  <a:cubicBezTo>
                    <a:pt x="98908" y="84672"/>
                    <a:pt x="94526" y="84672"/>
                    <a:pt x="90154" y="84929"/>
                  </a:cubicBezTo>
                  <a:lnTo>
                    <a:pt x="84937" y="84929"/>
                  </a:lnTo>
                  <a:cubicBezTo>
                    <a:pt x="80794" y="85316"/>
                    <a:pt x="76614" y="84856"/>
                    <a:pt x="72653" y="83577"/>
                  </a:cubicBezTo>
                  <a:lnTo>
                    <a:pt x="65416" y="80367"/>
                  </a:lnTo>
                  <a:cubicBezTo>
                    <a:pt x="62352" y="78844"/>
                    <a:pt x="59205" y="77490"/>
                    <a:pt x="55993" y="76313"/>
                  </a:cubicBezTo>
                  <a:cubicBezTo>
                    <a:pt x="53990" y="75561"/>
                    <a:pt x="52071" y="74598"/>
                    <a:pt x="50271" y="73441"/>
                  </a:cubicBezTo>
                  <a:cubicBezTo>
                    <a:pt x="47274" y="71414"/>
                    <a:pt x="43784" y="70245"/>
                    <a:pt x="40174" y="70062"/>
                  </a:cubicBezTo>
                  <a:cubicBezTo>
                    <a:pt x="32623" y="70871"/>
                    <a:pt x="25006" y="70871"/>
                    <a:pt x="17456" y="70062"/>
                  </a:cubicBezTo>
                  <a:cubicBezTo>
                    <a:pt x="13573" y="69745"/>
                    <a:pt x="9736" y="69008"/>
                    <a:pt x="6012" y="67866"/>
                  </a:cubicBezTo>
                  <a:lnTo>
                    <a:pt x="2310" y="67021"/>
                  </a:lnTo>
                  <a:lnTo>
                    <a:pt x="122" y="67021"/>
                  </a:lnTo>
                  <a:cubicBezTo>
                    <a:pt x="207" y="68146"/>
                    <a:pt x="207" y="69275"/>
                    <a:pt x="122" y="70400"/>
                  </a:cubicBezTo>
                  <a:cubicBezTo>
                    <a:pt x="-41" y="72311"/>
                    <a:pt x="-41" y="74233"/>
                    <a:pt x="122" y="76144"/>
                  </a:cubicBezTo>
                  <a:cubicBezTo>
                    <a:pt x="644" y="80971"/>
                    <a:pt x="925" y="85819"/>
                    <a:pt x="964" y="90673"/>
                  </a:cubicBezTo>
                  <a:cubicBezTo>
                    <a:pt x="964" y="96417"/>
                    <a:pt x="964" y="102329"/>
                    <a:pt x="964" y="107567"/>
                  </a:cubicBezTo>
                  <a:cubicBezTo>
                    <a:pt x="964" y="112804"/>
                    <a:pt x="964" y="119392"/>
                    <a:pt x="964" y="125474"/>
                  </a:cubicBezTo>
                  <a:cubicBezTo>
                    <a:pt x="964" y="128177"/>
                    <a:pt x="964" y="130711"/>
                    <a:pt x="964" y="133245"/>
                  </a:cubicBezTo>
                  <a:cubicBezTo>
                    <a:pt x="964" y="135779"/>
                    <a:pt x="964" y="137975"/>
                    <a:pt x="964" y="140341"/>
                  </a:cubicBezTo>
                  <a:cubicBezTo>
                    <a:pt x="964" y="142706"/>
                    <a:pt x="964" y="146760"/>
                    <a:pt x="964" y="149801"/>
                  </a:cubicBezTo>
                  <a:cubicBezTo>
                    <a:pt x="964" y="152842"/>
                    <a:pt x="964" y="156052"/>
                    <a:pt x="964" y="159262"/>
                  </a:cubicBezTo>
                  <a:cubicBezTo>
                    <a:pt x="964" y="165850"/>
                    <a:pt x="964" y="172439"/>
                    <a:pt x="964" y="179027"/>
                  </a:cubicBezTo>
                  <a:cubicBezTo>
                    <a:pt x="964" y="181899"/>
                    <a:pt x="964" y="184940"/>
                    <a:pt x="964" y="187812"/>
                  </a:cubicBezTo>
                  <a:lnTo>
                    <a:pt x="964" y="193049"/>
                  </a:lnTo>
                  <a:cubicBezTo>
                    <a:pt x="1383" y="201322"/>
                    <a:pt x="1383" y="209610"/>
                    <a:pt x="964" y="217883"/>
                  </a:cubicBezTo>
                  <a:cubicBezTo>
                    <a:pt x="964" y="223458"/>
                    <a:pt x="964" y="229202"/>
                    <a:pt x="964" y="234777"/>
                  </a:cubicBezTo>
                  <a:cubicBezTo>
                    <a:pt x="964" y="240352"/>
                    <a:pt x="964" y="241366"/>
                    <a:pt x="964" y="244745"/>
                  </a:cubicBezTo>
                  <a:cubicBezTo>
                    <a:pt x="1226" y="248400"/>
                    <a:pt x="1226" y="252070"/>
                    <a:pt x="964" y="255726"/>
                  </a:cubicBezTo>
                  <a:cubicBezTo>
                    <a:pt x="964" y="258260"/>
                    <a:pt x="964" y="260625"/>
                    <a:pt x="964" y="263159"/>
                  </a:cubicBezTo>
                  <a:cubicBezTo>
                    <a:pt x="716" y="269484"/>
                    <a:pt x="1055" y="275817"/>
                    <a:pt x="1974" y="282080"/>
                  </a:cubicBezTo>
                  <a:cubicBezTo>
                    <a:pt x="1974" y="285797"/>
                    <a:pt x="2983" y="289513"/>
                    <a:pt x="3152" y="293399"/>
                  </a:cubicBezTo>
                  <a:cubicBezTo>
                    <a:pt x="3320" y="297284"/>
                    <a:pt x="3152" y="305562"/>
                    <a:pt x="3152" y="311475"/>
                  </a:cubicBezTo>
                  <a:cubicBezTo>
                    <a:pt x="3152" y="317388"/>
                    <a:pt x="3152" y="319078"/>
                    <a:pt x="3152" y="322963"/>
                  </a:cubicBezTo>
                  <a:cubicBezTo>
                    <a:pt x="3152" y="326849"/>
                    <a:pt x="3152" y="330059"/>
                    <a:pt x="3152" y="333606"/>
                  </a:cubicBezTo>
                  <a:cubicBezTo>
                    <a:pt x="3152" y="337154"/>
                    <a:pt x="3152" y="344587"/>
                    <a:pt x="3152" y="350500"/>
                  </a:cubicBezTo>
                  <a:cubicBezTo>
                    <a:pt x="3157" y="352483"/>
                    <a:pt x="3742" y="354423"/>
                    <a:pt x="4834" y="356075"/>
                  </a:cubicBezTo>
                  <a:cubicBezTo>
                    <a:pt x="5996" y="356677"/>
                    <a:pt x="7375" y="356677"/>
                    <a:pt x="8537" y="356075"/>
                  </a:cubicBezTo>
                  <a:cubicBezTo>
                    <a:pt x="13760" y="353884"/>
                    <a:pt x="19786" y="355161"/>
                    <a:pt x="23682" y="359285"/>
                  </a:cubicBezTo>
                  <a:cubicBezTo>
                    <a:pt x="26879" y="362157"/>
                    <a:pt x="29067" y="360974"/>
                    <a:pt x="33106" y="358271"/>
                  </a:cubicBezTo>
                  <a:lnTo>
                    <a:pt x="35630" y="356582"/>
                  </a:lnTo>
                  <a:lnTo>
                    <a:pt x="36808" y="356582"/>
                  </a:lnTo>
                  <a:cubicBezTo>
                    <a:pt x="38185" y="355550"/>
                    <a:pt x="39812" y="354908"/>
                    <a:pt x="41520" y="354724"/>
                  </a:cubicBezTo>
                  <a:cubicBezTo>
                    <a:pt x="43195" y="354874"/>
                    <a:pt x="44726" y="355734"/>
                    <a:pt x="45727" y="357089"/>
                  </a:cubicBezTo>
                  <a:lnTo>
                    <a:pt x="46905" y="358271"/>
                  </a:lnTo>
                  <a:lnTo>
                    <a:pt x="50944" y="361819"/>
                  </a:lnTo>
                  <a:cubicBezTo>
                    <a:pt x="51913" y="362880"/>
                    <a:pt x="52985" y="363841"/>
                    <a:pt x="54141" y="364691"/>
                  </a:cubicBezTo>
                  <a:lnTo>
                    <a:pt x="55319" y="364691"/>
                  </a:lnTo>
                  <a:cubicBezTo>
                    <a:pt x="57090" y="365247"/>
                    <a:pt x="58630" y="366375"/>
                    <a:pt x="59695" y="367901"/>
                  </a:cubicBezTo>
                  <a:cubicBezTo>
                    <a:pt x="60590" y="369276"/>
                    <a:pt x="61324" y="370749"/>
                    <a:pt x="61882" y="372293"/>
                  </a:cubicBezTo>
                  <a:cubicBezTo>
                    <a:pt x="62295" y="373572"/>
                    <a:pt x="62921" y="374773"/>
                    <a:pt x="63734" y="375841"/>
                  </a:cubicBezTo>
                  <a:cubicBezTo>
                    <a:pt x="66095" y="378339"/>
                    <a:pt x="68965" y="380299"/>
                    <a:pt x="72148" y="381585"/>
                  </a:cubicBezTo>
                  <a:lnTo>
                    <a:pt x="73999" y="382429"/>
                  </a:lnTo>
                  <a:cubicBezTo>
                    <a:pt x="75409" y="383207"/>
                    <a:pt x="76871" y="383884"/>
                    <a:pt x="78374" y="384457"/>
                  </a:cubicBezTo>
                  <a:cubicBezTo>
                    <a:pt x="83061" y="386242"/>
                    <a:pt x="87350" y="388940"/>
                    <a:pt x="90995" y="392397"/>
                  </a:cubicBezTo>
                  <a:cubicBezTo>
                    <a:pt x="92084" y="393650"/>
                    <a:pt x="92836" y="395162"/>
                    <a:pt x="93183" y="396789"/>
                  </a:cubicBezTo>
                  <a:cubicBezTo>
                    <a:pt x="93086" y="397575"/>
                    <a:pt x="93086" y="398369"/>
                    <a:pt x="93183" y="399154"/>
                  </a:cubicBezTo>
                  <a:cubicBezTo>
                    <a:pt x="94193" y="400675"/>
                    <a:pt x="97222" y="400337"/>
                    <a:pt x="99410" y="400168"/>
                  </a:cubicBezTo>
                  <a:lnTo>
                    <a:pt x="104626" y="400168"/>
                  </a:lnTo>
                  <a:cubicBezTo>
                    <a:pt x="107319" y="400168"/>
                    <a:pt x="111358" y="400168"/>
                    <a:pt x="112704" y="399154"/>
                  </a:cubicBezTo>
                  <a:cubicBezTo>
                    <a:pt x="114050" y="398141"/>
                    <a:pt x="112704" y="399154"/>
                    <a:pt x="112704" y="397127"/>
                  </a:cubicBezTo>
                  <a:cubicBezTo>
                    <a:pt x="112770" y="396227"/>
                    <a:pt x="112770" y="395325"/>
                    <a:pt x="112704" y="394424"/>
                  </a:cubicBezTo>
                  <a:cubicBezTo>
                    <a:pt x="111933" y="392238"/>
                    <a:pt x="111933" y="389853"/>
                    <a:pt x="112704" y="387667"/>
                  </a:cubicBezTo>
                  <a:cubicBezTo>
                    <a:pt x="114407" y="384239"/>
                    <a:pt x="117106" y="381411"/>
                    <a:pt x="120445" y="379558"/>
                  </a:cubicBezTo>
                  <a:lnTo>
                    <a:pt x="121960" y="378544"/>
                  </a:lnTo>
                  <a:cubicBezTo>
                    <a:pt x="126709" y="374413"/>
                    <a:pt x="132558" y="371769"/>
                    <a:pt x="138788" y="370942"/>
                  </a:cubicBezTo>
                  <a:lnTo>
                    <a:pt x="138788" y="370942"/>
                  </a:lnTo>
                  <a:cubicBezTo>
                    <a:pt x="143668" y="370942"/>
                    <a:pt x="146361" y="374658"/>
                    <a:pt x="148717" y="377868"/>
                  </a:cubicBezTo>
                  <a:cubicBezTo>
                    <a:pt x="149706" y="379476"/>
                    <a:pt x="150894" y="380951"/>
                    <a:pt x="152251" y="382261"/>
                  </a:cubicBezTo>
                  <a:cubicBezTo>
                    <a:pt x="156458" y="386146"/>
                    <a:pt x="160328" y="387329"/>
                    <a:pt x="163862" y="385639"/>
                  </a:cubicBezTo>
                  <a:cubicBezTo>
                    <a:pt x="163862" y="385639"/>
                    <a:pt x="165208" y="385639"/>
                    <a:pt x="165545" y="385639"/>
                  </a:cubicBezTo>
                  <a:cubicBezTo>
                    <a:pt x="166814" y="387785"/>
                    <a:pt x="168402" y="389723"/>
                    <a:pt x="170257" y="391383"/>
                  </a:cubicBezTo>
                  <a:lnTo>
                    <a:pt x="173118" y="394424"/>
                  </a:lnTo>
                  <a:lnTo>
                    <a:pt x="174801" y="396620"/>
                  </a:lnTo>
                  <a:cubicBezTo>
                    <a:pt x="176297" y="398850"/>
                    <a:pt x="178178" y="400796"/>
                    <a:pt x="180354" y="402364"/>
                  </a:cubicBezTo>
                  <a:cubicBezTo>
                    <a:pt x="187710" y="406789"/>
                    <a:pt x="194209" y="412512"/>
                    <a:pt x="199538" y="419258"/>
                  </a:cubicBezTo>
                  <a:lnTo>
                    <a:pt x="202062" y="422468"/>
                  </a:lnTo>
                  <a:cubicBezTo>
                    <a:pt x="204102" y="424899"/>
                    <a:pt x="206012" y="427436"/>
                    <a:pt x="207784" y="430070"/>
                  </a:cubicBezTo>
                  <a:lnTo>
                    <a:pt x="216030" y="443585"/>
                  </a:lnTo>
                  <a:cubicBezTo>
                    <a:pt x="219943" y="449655"/>
                    <a:pt x="224453" y="455315"/>
                    <a:pt x="229493" y="460479"/>
                  </a:cubicBezTo>
                  <a:cubicBezTo>
                    <a:pt x="236349" y="467532"/>
                    <a:pt x="244766" y="472857"/>
                    <a:pt x="254062" y="476021"/>
                  </a:cubicBezTo>
                  <a:cubicBezTo>
                    <a:pt x="257259" y="477373"/>
                    <a:pt x="260625" y="478893"/>
                    <a:pt x="263822" y="480583"/>
                  </a:cubicBezTo>
                  <a:lnTo>
                    <a:pt x="268366" y="482272"/>
                  </a:lnTo>
                  <a:cubicBezTo>
                    <a:pt x="272215" y="483162"/>
                    <a:pt x="275723" y="485159"/>
                    <a:pt x="278463" y="488016"/>
                  </a:cubicBezTo>
                  <a:cubicBezTo>
                    <a:pt x="281635" y="494448"/>
                    <a:pt x="282000" y="501913"/>
                    <a:pt x="279473" y="508627"/>
                  </a:cubicBezTo>
                  <a:lnTo>
                    <a:pt x="278127" y="513695"/>
                  </a:lnTo>
                  <a:cubicBezTo>
                    <a:pt x="275771" y="522142"/>
                    <a:pt x="271563" y="536332"/>
                    <a:pt x="278127" y="539204"/>
                  </a:cubicBezTo>
                  <a:cubicBezTo>
                    <a:pt x="280122" y="539639"/>
                    <a:pt x="282189" y="539639"/>
                    <a:pt x="284185" y="539204"/>
                  </a:cubicBezTo>
                  <a:cubicBezTo>
                    <a:pt x="287285" y="538720"/>
                    <a:pt x="290453" y="539380"/>
                    <a:pt x="293104" y="541063"/>
                  </a:cubicBezTo>
                  <a:cubicBezTo>
                    <a:pt x="296133" y="543090"/>
                    <a:pt x="296133" y="545286"/>
                    <a:pt x="295796" y="546469"/>
                  </a:cubicBezTo>
                  <a:cubicBezTo>
                    <a:pt x="294884" y="549087"/>
                    <a:pt x="292323" y="550755"/>
                    <a:pt x="289570" y="550523"/>
                  </a:cubicBezTo>
                  <a:lnTo>
                    <a:pt x="287887" y="550523"/>
                  </a:lnTo>
                  <a:cubicBezTo>
                    <a:pt x="286541" y="550523"/>
                    <a:pt x="286036" y="550523"/>
                    <a:pt x="285531" y="550523"/>
                  </a:cubicBezTo>
                  <a:cubicBezTo>
                    <a:pt x="285324" y="551067"/>
                    <a:pt x="285324" y="551669"/>
                    <a:pt x="285531" y="552213"/>
                  </a:cubicBezTo>
                  <a:cubicBezTo>
                    <a:pt x="286473" y="552424"/>
                    <a:pt x="287449" y="552424"/>
                    <a:pt x="288392" y="552213"/>
                  </a:cubicBezTo>
                  <a:cubicBezTo>
                    <a:pt x="289563" y="552037"/>
                    <a:pt x="290755" y="552037"/>
                    <a:pt x="291926" y="552213"/>
                  </a:cubicBezTo>
                  <a:lnTo>
                    <a:pt x="293104" y="552213"/>
                  </a:lnTo>
                  <a:cubicBezTo>
                    <a:pt x="295175" y="552988"/>
                    <a:pt x="297025" y="554265"/>
                    <a:pt x="298489" y="555929"/>
                  </a:cubicBezTo>
                  <a:lnTo>
                    <a:pt x="299667" y="557957"/>
                  </a:lnTo>
                  <a:cubicBezTo>
                    <a:pt x="300500" y="559641"/>
                    <a:pt x="301860" y="561006"/>
                    <a:pt x="303537" y="561842"/>
                  </a:cubicBezTo>
                  <a:cubicBezTo>
                    <a:pt x="304985" y="562094"/>
                    <a:pt x="306466" y="562094"/>
                    <a:pt x="307913" y="561842"/>
                  </a:cubicBezTo>
                  <a:cubicBezTo>
                    <a:pt x="309254" y="561680"/>
                    <a:pt x="310610" y="561680"/>
                    <a:pt x="311952" y="561842"/>
                  </a:cubicBezTo>
                  <a:cubicBezTo>
                    <a:pt x="311952" y="561842"/>
                    <a:pt x="313298" y="561842"/>
                    <a:pt x="313634" y="563700"/>
                  </a:cubicBezTo>
                  <a:cubicBezTo>
                    <a:pt x="313981" y="566571"/>
                    <a:pt x="313390" y="569475"/>
                    <a:pt x="311952" y="571979"/>
                  </a:cubicBezTo>
                  <a:cubicBezTo>
                    <a:pt x="311191" y="572462"/>
                    <a:pt x="310324" y="572751"/>
                    <a:pt x="309427" y="572823"/>
                  </a:cubicBezTo>
                  <a:cubicBezTo>
                    <a:pt x="310306" y="577599"/>
                    <a:pt x="307797" y="582355"/>
                    <a:pt x="303369" y="584311"/>
                  </a:cubicBezTo>
                  <a:lnTo>
                    <a:pt x="302023" y="584311"/>
                  </a:lnTo>
                  <a:cubicBezTo>
                    <a:pt x="299667" y="585399"/>
                    <a:pt x="297594" y="587017"/>
                    <a:pt x="295965" y="589041"/>
                  </a:cubicBezTo>
                  <a:cubicBezTo>
                    <a:pt x="297859" y="590065"/>
                    <a:pt x="299660" y="591251"/>
                    <a:pt x="301350" y="592589"/>
                  </a:cubicBezTo>
                  <a:lnTo>
                    <a:pt x="305893" y="595630"/>
                  </a:lnTo>
                  <a:cubicBezTo>
                    <a:pt x="308291" y="596816"/>
                    <a:pt x="311012" y="597172"/>
                    <a:pt x="313634" y="596644"/>
                  </a:cubicBezTo>
                  <a:cubicBezTo>
                    <a:pt x="315088" y="596471"/>
                    <a:pt x="316556" y="596471"/>
                    <a:pt x="318010" y="596644"/>
                  </a:cubicBezTo>
                  <a:cubicBezTo>
                    <a:pt x="321406" y="596532"/>
                    <a:pt x="324477" y="598656"/>
                    <a:pt x="325582" y="601881"/>
                  </a:cubicBezTo>
                  <a:cubicBezTo>
                    <a:pt x="326018" y="602958"/>
                    <a:pt x="326584" y="603981"/>
                    <a:pt x="327265" y="604922"/>
                  </a:cubicBezTo>
                  <a:cubicBezTo>
                    <a:pt x="329621" y="608300"/>
                    <a:pt x="333323" y="607793"/>
                    <a:pt x="337026" y="607287"/>
                  </a:cubicBezTo>
                  <a:lnTo>
                    <a:pt x="341401" y="607287"/>
                  </a:lnTo>
                  <a:lnTo>
                    <a:pt x="348301" y="607287"/>
                  </a:lnTo>
                  <a:lnTo>
                    <a:pt x="348301" y="607287"/>
                  </a:lnTo>
                  <a:cubicBezTo>
                    <a:pt x="350312" y="606430"/>
                    <a:pt x="352277" y="605471"/>
                    <a:pt x="354191" y="604415"/>
                  </a:cubicBezTo>
                  <a:cubicBezTo>
                    <a:pt x="354647" y="603948"/>
                    <a:pt x="355392" y="603940"/>
                    <a:pt x="355857" y="604398"/>
                  </a:cubicBezTo>
                  <a:cubicBezTo>
                    <a:pt x="355862" y="604403"/>
                    <a:pt x="355868" y="604410"/>
                    <a:pt x="355873" y="604415"/>
                  </a:cubicBezTo>
                  <a:cubicBezTo>
                    <a:pt x="356412" y="605047"/>
                    <a:pt x="356412" y="605979"/>
                    <a:pt x="355873" y="606611"/>
                  </a:cubicBezTo>
                  <a:cubicBezTo>
                    <a:pt x="353883" y="608733"/>
                    <a:pt x="351190" y="610054"/>
                    <a:pt x="348301" y="610328"/>
                  </a:cubicBezTo>
                  <a:cubicBezTo>
                    <a:pt x="343772" y="611748"/>
                    <a:pt x="339782" y="614517"/>
                    <a:pt x="336857" y="618268"/>
                  </a:cubicBezTo>
                  <a:cubicBezTo>
                    <a:pt x="335082" y="625539"/>
                    <a:pt x="336491" y="633225"/>
                    <a:pt x="340728" y="639385"/>
                  </a:cubicBezTo>
                  <a:cubicBezTo>
                    <a:pt x="343991" y="643058"/>
                    <a:pt x="348481" y="645403"/>
                    <a:pt x="353349" y="645974"/>
                  </a:cubicBezTo>
                  <a:lnTo>
                    <a:pt x="359576" y="647832"/>
                  </a:lnTo>
                  <a:lnTo>
                    <a:pt x="369336" y="652393"/>
                  </a:lnTo>
                  <a:cubicBezTo>
                    <a:pt x="373856" y="654888"/>
                    <a:pt x="378587" y="656980"/>
                    <a:pt x="383472" y="658644"/>
                  </a:cubicBezTo>
                  <a:lnTo>
                    <a:pt x="385660" y="658644"/>
                  </a:lnTo>
                  <a:cubicBezTo>
                    <a:pt x="394168" y="661104"/>
                    <a:pt x="402358" y="664564"/>
                    <a:pt x="410061" y="668949"/>
                  </a:cubicBezTo>
                  <a:cubicBezTo>
                    <a:pt x="410061" y="662698"/>
                    <a:pt x="410061" y="653576"/>
                    <a:pt x="415614" y="651042"/>
                  </a:cubicBezTo>
                  <a:cubicBezTo>
                    <a:pt x="421167" y="648508"/>
                    <a:pt x="424701" y="652224"/>
                    <a:pt x="426216" y="657124"/>
                  </a:cubicBezTo>
                  <a:cubicBezTo>
                    <a:pt x="426593" y="658683"/>
                    <a:pt x="427101" y="660210"/>
                    <a:pt x="427730" y="661685"/>
                  </a:cubicBezTo>
                  <a:cubicBezTo>
                    <a:pt x="429572" y="665420"/>
                    <a:pt x="431830" y="668934"/>
                    <a:pt x="434462" y="672159"/>
                  </a:cubicBezTo>
                  <a:cubicBezTo>
                    <a:pt x="436759" y="675137"/>
                    <a:pt x="438161" y="678714"/>
                    <a:pt x="438501" y="682464"/>
                  </a:cubicBezTo>
                  <a:lnTo>
                    <a:pt x="438501" y="684492"/>
                  </a:lnTo>
                  <a:cubicBezTo>
                    <a:pt x="438640" y="686536"/>
                    <a:pt x="439615" y="688430"/>
                    <a:pt x="441193" y="689729"/>
                  </a:cubicBezTo>
                  <a:cubicBezTo>
                    <a:pt x="443717" y="691587"/>
                    <a:pt x="447924" y="689729"/>
                    <a:pt x="451963" y="689729"/>
                  </a:cubicBezTo>
                  <a:lnTo>
                    <a:pt x="452805" y="689729"/>
                  </a:lnTo>
                  <a:cubicBezTo>
                    <a:pt x="455410" y="688928"/>
                    <a:pt x="458234" y="689296"/>
                    <a:pt x="460546" y="690742"/>
                  </a:cubicBezTo>
                  <a:cubicBezTo>
                    <a:pt x="461769" y="691812"/>
                    <a:pt x="462499" y="693339"/>
                    <a:pt x="462565" y="694966"/>
                  </a:cubicBezTo>
                  <a:cubicBezTo>
                    <a:pt x="462498" y="697153"/>
                    <a:pt x="461663" y="699248"/>
                    <a:pt x="460209" y="700879"/>
                  </a:cubicBezTo>
                  <a:cubicBezTo>
                    <a:pt x="459551" y="701715"/>
                    <a:pt x="458987" y="702622"/>
                    <a:pt x="458526" y="703582"/>
                  </a:cubicBezTo>
                  <a:lnTo>
                    <a:pt x="465426" y="70358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96399CE-F503-45C5-BC76-FE240325235C}"/>
                </a:ext>
              </a:extLst>
            </p:cNvPr>
            <p:cNvSpPr/>
            <p:nvPr/>
          </p:nvSpPr>
          <p:spPr>
            <a:xfrm>
              <a:off x="3691237" y="3033537"/>
              <a:ext cx="16828" cy="16894"/>
            </a:xfrm>
            <a:custGeom>
              <a:avLst/>
              <a:gdLst>
                <a:gd name="connsiteX0" fmla="*/ 841 w 0"/>
                <a:gd name="connsiteY0" fmla="*/ 6082 h 0"/>
                <a:gd name="connsiteX1" fmla="*/ 0 w 0"/>
                <a:gd name="connsiteY1" fmla="*/ 6082 h 0"/>
                <a:gd name="connsiteX2" fmla="*/ 5049 w 0"/>
                <a:gd name="connsiteY2" fmla="*/ 7433 h 0"/>
                <a:gd name="connsiteX3" fmla="*/ 5049 w 0"/>
                <a:gd name="connsiteY3" fmla="*/ 7433 h 0"/>
                <a:gd name="connsiteX4" fmla="*/ 6058 w 0"/>
                <a:gd name="connsiteY4" fmla="*/ 5575 h 0"/>
                <a:gd name="connsiteX5" fmla="*/ 8078 w 0"/>
                <a:gd name="connsiteY5" fmla="*/ 0 h 0"/>
                <a:gd name="connsiteX6" fmla="*/ 5553 w 0"/>
                <a:gd name="connsiteY6" fmla="*/ 2703 h 0"/>
                <a:gd name="connsiteX7" fmla="*/ 841 w 0"/>
                <a:gd name="connsiteY7" fmla="*/ 608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841" y="6082"/>
                  </a:moveTo>
                  <a:lnTo>
                    <a:pt x="0" y="6082"/>
                  </a:lnTo>
                  <a:cubicBezTo>
                    <a:pt x="1464" y="7119"/>
                    <a:pt x="3265" y="7599"/>
                    <a:pt x="5049" y="7433"/>
                  </a:cubicBezTo>
                  <a:lnTo>
                    <a:pt x="5049" y="7433"/>
                  </a:lnTo>
                  <a:lnTo>
                    <a:pt x="6058" y="5575"/>
                  </a:lnTo>
                  <a:cubicBezTo>
                    <a:pt x="6731" y="3886"/>
                    <a:pt x="7405" y="2027"/>
                    <a:pt x="8078" y="0"/>
                  </a:cubicBezTo>
                  <a:lnTo>
                    <a:pt x="5553" y="2703"/>
                  </a:lnTo>
                  <a:cubicBezTo>
                    <a:pt x="4274" y="4190"/>
                    <a:pt x="2659" y="5349"/>
                    <a:pt x="841" y="60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A35B469-3E35-4ADC-A457-0D6751C5E43B}"/>
                </a:ext>
              </a:extLst>
            </p:cNvPr>
            <p:cNvSpPr/>
            <p:nvPr/>
          </p:nvSpPr>
          <p:spPr>
            <a:xfrm>
              <a:off x="2289642" y="2972719"/>
              <a:ext cx="1480894" cy="760223"/>
            </a:xfrm>
            <a:custGeom>
              <a:avLst/>
              <a:gdLst>
                <a:gd name="connsiteX0" fmla="*/ 204259 w 1480893"/>
                <a:gd name="connsiteY0" fmla="*/ 521006 h 760223"/>
                <a:gd name="connsiteX1" fmla="*/ 219572 w 1480893"/>
                <a:gd name="connsiteY1" fmla="*/ 522189 h 760223"/>
                <a:gd name="connsiteX2" fmla="*/ 223611 w 1480893"/>
                <a:gd name="connsiteY2" fmla="*/ 522189 h 760223"/>
                <a:gd name="connsiteX3" fmla="*/ 235728 w 1480893"/>
                <a:gd name="connsiteY3" fmla="*/ 520837 h 760223"/>
                <a:gd name="connsiteX4" fmla="*/ 240271 w 1480893"/>
                <a:gd name="connsiteY4" fmla="*/ 518641 h 760223"/>
                <a:gd name="connsiteX5" fmla="*/ 248854 w 1480893"/>
                <a:gd name="connsiteY5" fmla="*/ 515938 h 760223"/>
                <a:gd name="connsiteX6" fmla="*/ 262148 w 1480893"/>
                <a:gd name="connsiteY6" fmla="*/ 525906 h 760223"/>
                <a:gd name="connsiteX7" fmla="*/ 265850 w 1480893"/>
                <a:gd name="connsiteY7" fmla="*/ 530467 h 760223"/>
                <a:gd name="connsiteX8" fmla="*/ 274938 w 1480893"/>
                <a:gd name="connsiteY8" fmla="*/ 534521 h 760223"/>
                <a:gd name="connsiteX9" fmla="*/ 282342 w 1480893"/>
                <a:gd name="connsiteY9" fmla="*/ 537056 h 760223"/>
                <a:gd name="connsiteX10" fmla="*/ 291598 w 1480893"/>
                <a:gd name="connsiteY10" fmla="*/ 543475 h 760223"/>
                <a:gd name="connsiteX11" fmla="*/ 299675 w 1480893"/>
                <a:gd name="connsiteY11" fmla="*/ 549388 h 760223"/>
                <a:gd name="connsiteX12" fmla="*/ 328788 w 1480893"/>
                <a:gd name="connsiteY12" fmla="*/ 558342 h 760223"/>
                <a:gd name="connsiteX13" fmla="*/ 353021 w 1480893"/>
                <a:gd name="connsiteY13" fmla="*/ 564761 h 760223"/>
                <a:gd name="connsiteX14" fmla="*/ 388529 w 1480893"/>
                <a:gd name="connsiteY14" fmla="*/ 568309 h 760223"/>
                <a:gd name="connsiteX15" fmla="*/ 398458 w 1480893"/>
                <a:gd name="connsiteY15" fmla="*/ 568309 h 760223"/>
                <a:gd name="connsiteX16" fmla="*/ 415286 w 1480893"/>
                <a:gd name="connsiteY16" fmla="*/ 568309 h 760223"/>
                <a:gd name="connsiteX17" fmla="*/ 417642 w 1480893"/>
                <a:gd name="connsiteY17" fmla="*/ 568309 h 760223"/>
                <a:gd name="connsiteX18" fmla="*/ 425215 w 1480893"/>
                <a:gd name="connsiteY18" fmla="*/ 568309 h 760223"/>
                <a:gd name="connsiteX19" fmla="*/ 426561 w 1480893"/>
                <a:gd name="connsiteY19" fmla="*/ 556821 h 760223"/>
                <a:gd name="connsiteX20" fmla="*/ 426561 w 1480893"/>
                <a:gd name="connsiteY20" fmla="*/ 551415 h 760223"/>
                <a:gd name="connsiteX21" fmla="*/ 426561 w 1480893"/>
                <a:gd name="connsiteY21" fmla="*/ 550064 h 760223"/>
                <a:gd name="connsiteX22" fmla="*/ 427739 w 1480893"/>
                <a:gd name="connsiteY22" fmla="*/ 550064 h 760223"/>
                <a:gd name="connsiteX23" fmla="*/ 446082 w 1480893"/>
                <a:gd name="connsiteY23" fmla="*/ 550064 h 760223"/>
                <a:gd name="connsiteX24" fmla="*/ 462910 w 1480893"/>
                <a:gd name="connsiteY24" fmla="*/ 550064 h 760223"/>
                <a:gd name="connsiteX25" fmla="*/ 479738 w 1480893"/>
                <a:gd name="connsiteY25" fmla="*/ 562565 h 760223"/>
                <a:gd name="connsiteX26" fmla="*/ 482094 w 1480893"/>
                <a:gd name="connsiteY26" fmla="*/ 565437 h 760223"/>
                <a:gd name="connsiteX27" fmla="*/ 495725 w 1480893"/>
                <a:gd name="connsiteY27" fmla="*/ 578108 h 760223"/>
                <a:gd name="connsiteX28" fmla="*/ 508683 w 1480893"/>
                <a:gd name="connsiteY28" fmla="*/ 590102 h 760223"/>
                <a:gd name="connsiteX29" fmla="*/ 515078 w 1480893"/>
                <a:gd name="connsiteY29" fmla="*/ 602266 h 760223"/>
                <a:gd name="connsiteX30" fmla="*/ 520968 w 1480893"/>
                <a:gd name="connsiteY30" fmla="*/ 613585 h 760223"/>
                <a:gd name="connsiteX31" fmla="*/ 525007 w 1480893"/>
                <a:gd name="connsiteY31" fmla="*/ 617977 h 760223"/>
                <a:gd name="connsiteX32" fmla="*/ 535104 w 1480893"/>
                <a:gd name="connsiteY32" fmla="*/ 627607 h 760223"/>
                <a:gd name="connsiteX33" fmla="*/ 544023 w 1480893"/>
                <a:gd name="connsiteY33" fmla="*/ 630985 h 760223"/>
                <a:gd name="connsiteX34" fmla="*/ 551091 w 1480893"/>
                <a:gd name="connsiteY34" fmla="*/ 632844 h 760223"/>
                <a:gd name="connsiteX35" fmla="*/ 553783 w 1480893"/>
                <a:gd name="connsiteY35" fmla="*/ 634533 h 760223"/>
                <a:gd name="connsiteX36" fmla="*/ 557990 w 1480893"/>
                <a:gd name="connsiteY36" fmla="*/ 635547 h 760223"/>
                <a:gd name="connsiteX37" fmla="*/ 560851 w 1480893"/>
                <a:gd name="connsiteY37" fmla="*/ 626931 h 760223"/>
                <a:gd name="connsiteX38" fmla="*/ 560851 w 1480893"/>
                <a:gd name="connsiteY38" fmla="*/ 623214 h 760223"/>
                <a:gd name="connsiteX39" fmla="*/ 580035 w 1480893"/>
                <a:gd name="connsiteY39" fmla="*/ 611220 h 760223"/>
                <a:gd name="connsiteX40" fmla="*/ 584411 w 1480893"/>
                <a:gd name="connsiteY40" fmla="*/ 611220 h 760223"/>
                <a:gd name="connsiteX41" fmla="*/ 590132 w 1480893"/>
                <a:gd name="connsiteY41" fmla="*/ 611220 h 760223"/>
                <a:gd name="connsiteX42" fmla="*/ 602249 w 1480893"/>
                <a:gd name="connsiteY42" fmla="*/ 617639 h 760223"/>
                <a:gd name="connsiteX43" fmla="*/ 603763 w 1480893"/>
                <a:gd name="connsiteY43" fmla="*/ 618822 h 760223"/>
                <a:gd name="connsiteX44" fmla="*/ 626818 w 1480893"/>
                <a:gd name="connsiteY44" fmla="*/ 650075 h 760223"/>
                <a:gd name="connsiteX45" fmla="*/ 629006 w 1480893"/>
                <a:gd name="connsiteY45" fmla="*/ 655819 h 760223"/>
                <a:gd name="connsiteX46" fmla="*/ 634559 w 1480893"/>
                <a:gd name="connsiteY46" fmla="*/ 664266 h 760223"/>
                <a:gd name="connsiteX47" fmla="*/ 636579 w 1480893"/>
                <a:gd name="connsiteY47" fmla="*/ 666969 h 760223"/>
                <a:gd name="connsiteX48" fmla="*/ 642468 w 1480893"/>
                <a:gd name="connsiteY48" fmla="*/ 673220 h 760223"/>
                <a:gd name="connsiteX49" fmla="*/ 652902 w 1480893"/>
                <a:gd name="connsiteY49" fmla="*/ 687749 h 760223"/>
                <a:gd name="connsiteX50" fmla="*/ 654753 w 1480893"/>
                <a:gd name="connsiteY50" fmla="*/ 695858 h 760223"/>
                <a:gd name="connsiteX51" fmla="*/ 655931 w 1480893"/>
                <a:gd name="connsiteY51" fmla="*/ 701264 h 760223"/>
                <a:gd name="connsiteX52" fmla="*/ 655931 w 1480893"/>
                <a:gd name="connsiteY52" fmla="*/ 705149 h 760223"/>
                <a:gd name="connsiteX53" fmla="*/ 657782 w 1480893"/>
                <a:gd name="connsiteY53" fmla="*/ 712583 h 760223"/>
                <a:gd name="connsiteX54" fmla="*/ 659970 w 1480893"/>
                <a:gd name="connsiteY54" fmla="*/ 713934 h 760223"/>
                <a:gd name="connsiteX55" fmla="*/ 661316 w 1480893"/>
                <a:gd name="connsiteY55" fmla="*/ 713934 h 760223"/>
                <a:gd name="connsiteX56" fmla="*/ 669057 w 1480893"/>
                <a:gd name="connsiteY56" fmla="*/ 719340 h 760223"/>
                <a:gd name="connsiteX57" fmla="*/ 671077 w 1480893"/>
                <a:gd name="connsiteY57" fmla="*/ 721030 h 760223"/>
                <a:gd name="connsiteX58" fmla="*/ 680669 w 1480893"/>
                <a:gd name="connsiteY58" fmla="*/ 725929 h 760223"/>
                <a:gd name="connsiteX59" fmla="*/ 680669 w 1480893"/>
                <a:gd name="connsiteY59" fmla="*/ 725929 h 760223"/>
                <a:gd name="connsiteX60" fmla="*/ 689588 w 1480893"/>
                <a:gd name="connsiteY60" fmla="*/ 728294 h 760223"/>
                <a:gd name="connsiteX61" fmla="*/ 695309 w 1480893"/>
                <a:gd name="connsiteY61" fmla="*/ 730321 h 760223"/>
                <a:gd name="connsiteX62" fmla="*/ 700863 w 1480893"/>
                <a:gd name="connsiteY62" fmla="*/ 732348 h 760223"/>
                <a:gd name="connsiteX63" fmla="*/ 703050 w 1480893"/>
                <a:gd name="connsiteY63" fmla="*/ 733700 h 760223"/>
                <a:gd name="connsiteX64" fmla="*/ 708099 w 1480893"/>
                <a:gd name="connsiteY64" fmla="*/ 735896 h 760223"/>
                <a:gd name="connsiteX65" fmla="*/ 709109 w 1480893"/>
                <a:gd name="connsiteY65" fmla="*/ 732686 h 760223"/>
                <a:gd name="connsiteX66" fmla="*/ 709109 w 1480893"/>
                <a:gd name="connsiteY66" fmla="*/ 732686 h 760223"/>
                <a:gd name="connsiteX67" fmla="*/ 707931 w 1480893"/>
                <a:gd name="connsiteY67" fmla="*/ 727956 h 760223"/>
                <a:gd name="connsiteX68" fmla="*/ 707931 w 1480893"/>
                <a:gd name="connsiteY68" fmla="*/ 725929 h 760223"/>
                <a:gd name="connsiteX69" fmla="*/ 707931 w 1480893"/>
                <a:gd name="connsiteY69" fmla="*/ 712414 h 760223"/>
                <a:gd name="connsiteX70" fmla="*/ 707931 w 1480893"/>
                <a:gd name="connsiteY70" fmla="*/ 712414 h 760223"/>
                <a:gd name="connsiteX71" fmla="*/ 709613 w 1480893"/>
                <a:gd name="connsiteY71" fmla="*/ 693493 h 760223"/>
                <a:gd name="connsiteX72" fmla="*/ 709613 w 1480893"/>
                <a:gd name="connsiteY72" fmla="*/ 690452 h 760223"/>
                <a:gd name="connsiteX73" fmla="*/ 711128 w 1480893"/>
                <a:gd name="connsiteY73" fmla="*/ 679133 h 760223"/>
                <a:gd name="connsiteX74" fmla="*/ 717354 w 1480893"/>
                <a:gd name="connsiteY74" fmla="*/ 672544 h 760223"/>
                <a:gd name="connsiteX75" fmla="*/ 717354 w 1480893"/>
                <a:gd name="connsiteY75" fmla="*/ 672544 h 760223"/>
                <a:gd name="connsiteX76" fmla="*/ 726274 w 1480893"/>
                <a:gd name="connsiteY76" fmla="*/ 664604 h 760223"/>
                <a:gd name="connsiteX77" fmla="*/ 733173 w 1480893"/>
                <a:gd name="connsiteY77" fmla="*/ 658353 h 760223"/>
                <a:gd name="connsiteX78" fmla="*/ 747141 w 1480893"/>
                <a:gd name="connsiteY78" fmla="*/ 649231 h 760223"/>
                <a:gd name="connsiteX79" fmla="*/ 752862 w 1480893"/>
                <a:gd name="connsiteY79" fmla="*/ 645683 h 760223"/>
                <a:gd name="connsiteX80" fmla="*/ 771878 w 1480893"/>
                <a:gd name="connsiteY80" fmla="*/ 630141 h 760223"/>
                <a:gd name="connsiteX81" fmla="*/ 787865 w 1480893"/>
                <a:gd name="connsiteY81" fmla="*/ 616626 h 760223"/>
                <a:gd name="connsiteX82" fmla="*/ 787865 w 1480893"/>
                <a:gd name="connsiteY82" fmla="*/ 616626 h 760223"/>
                <a:gd name="connsiteX83" fmla="*/ 798131 w 1480893"/>
                <a:gd name="connsiteY83" fmla="*/ 612909 h 760223"/>
                <a:gd name="connsiteX84" fmla="*/ 802842 w 1480893"/>
                <a:gd name="connsiteY84" fmla="*/ 616626 h 760223"/>
                <a:gd name="connsiteX85" fmla="*/ 804862 w 1480893"/>
                <a:gd name="connsiteY85" fmla="*/ 618822 h 760223"/>
                <a:gd name="connsiteX86" fmla="*/ 815632 w 1480893"/>
                <a:gd name="connsiteY86" fmla="*/ 620680 h 760223"/>
                <a:gd name="connsiteX87" fmla="*/ 815632 w 1480893"/>
                <a:gd name="connsiteY87" fmla="*/ 620680 h 760223"/>
                <a:gd name="connsiteX88" fmla="*/ 832460 w 1480893"/>
                <a:gd name="connsiteY88" fmla="*/ 620680 h 760223"/>
                <a:gd name="connsiteX89" fmla="*/ 834143 w 1480893"/>
                <a:gd name="connsiteY89" fmla="*/ 620680 h 760223"/>
                <a:gd name="connsiteX90" fmla="*/ 843062 w 1480893"/>
                <a:gd name="connsiteY90" fmla="*/ 620680 h 760223"/>
                <a:gd name="connsiteX91" fmla="*/ 846764 w 1480893"/>
                <a:gd name="connsiteY91" fmla="*/ 618991 h 760223"/>
                <a:gd name="connsiteX92" fmla="*/ 853327 w 1480893"/>
                <a:gd name="connsiteY92" fmla="*/ 616626 h 760223"/>
                <a:gd name="connsiteX93" fmla="*/ 861237 w 1480893"/>
                <a:gd name="connsiteY93" fmla="*/ 619497 h 760223"/>
                <a:gd name="connsiteX94" fmla="*/ 864939 w 1480893"/>
                <a:gd name="connsiteY94" fmla="*/ 632168 h 760223"/>
                <a:gd name="connsiteX95" fmla="*/ 875036 w 1480893"/>
                <a:gd name="connsiteY95" fmla="*/ 634195 h 760223"/>
                <a:gd name="connsiteX96" fmla="*/ 876382 w 1480893"/>
                <a:gd name="connsiteY96" fmla="*/ 634195 h 760223"/>
                <a:gd name="connsiteX97" fmla="*/ 880084 w 1480893"/>
                <a:gd name="connsiteY97" fmla="*/ 634195 h 760223"/>
                <a:gd name="connsiteX98" fmla="*/ 881599 w 1480893"/>
                <a:gd name="connsiteY98" fmla="*/ 632506 h 760223"/>
                <a:gd name="connsiteX99" fmla="*/ 885975 w 1480893"/>
                <a:gd name="connsiteY99" fmla="*/ 629634 h 760223"/>
                <a:gd name="connsiteX100" fmla="*/ 889845 w 1480893"/>
                <a:gd name="connsiteY100" fmla="*/ 634026 h 760223"/>
                <a:gd name="connsiteX101" fmla="*/ 889845 w 1480893"/>
                <a:gd name="connsiteY101" fmla="*/ 634026 h 760223"/>
                <a:gd name="connsiteX102" fmla="*/ 889845 w 1480893"/>
                <a:gd name="connsiteY102" fmla="*/ 634026 h 760223"/>
                <a:gd name="connsiteX103" fmla="*/ 893379 w 1480893"/>
                <a:gd name="connsiteY103" fmla="*/ 623890 h 760223"/>
                <a:gd name="connsiteX104" fmla="*/ 899605 w 1480893"/>
                <a:gd name="connsiteY104" fmla="*/ 625410 h 760223"/>
                <a:gd name="connsiteX105" fmla="*/ 900615 w 1480893"/>
                <a:gd name="connsiteY105" fmla="*/ 626255 h 760223"/>
                <a:gd name="connsiteX106" fmla="*/ 906673 w 1480893"/>
                <a:gd name="connsiteY106" fmla="*/ 627775 h 760223"/>
                <a:gd name="connsiteX107" fmla="*/ 906673 w 1480893"/>
                <a:gd name="connsiteY107" fmla="*/ 627775 h 760223"/>
                <a:gd name="connsiteX108" fmla="*/ 906673 w 1480893"/>
                <a:gd name="connsiteY108" fmla="*/ 627775 h 760223"/>
                <a:gd name="connsiteX109" fmla="*/ 908188 w 1480893"/>
                <a:gd name="connsiteY109" fmla="*/ 621525 h 760223"/>
                <a:gd name="connsiteX110" fmla="*/ 909198 w 1480893"/>
                <a:gd name="connsiteY110" fmla="*/ 616288 h 760223"/>
                <a:gd name="connsiteX111" fmla="*/ 909198 w 1480893"/>
                <a:gd name="connsiteY111" fmla="*/ 612064 h 760223"/>
                <a:gd name="connsiteX112" fmla="*/ 906842 w 1480893"/>
                <a:gd name="connsiteY112" fmla="*/ 609192 h 760223"/>
                <a:gd name="connsiteX113" fmla="*/ 902298 w 1480893"/>
                <a:gd name="connsiteY113" fmla="*/ 609192 h 760223"/>
                <a:gd name="connsiteX114" fmla="*/ 891023 w 1480893"/>
                <a:gd name="connsiteY114" fmla="*/ 604462 h 760223"/>
                <a:gd name="connsiteX115" fmla="*/ 891023 w 1480893"/>
                <a:gd name="connsiteY115" fmla="*/ 602773 h 760223"/>
                <a:gd name="connsiteX116" fmla="*/ 892033 w 1480893"/>
                <a:gd name="connsiteY116" fmla="*/ 601421 h 760223"/>
                <a:gd name="connsiteX117" fmla="*/ 900279 w 1480893"/>
                <a:gd name="connsiteY117" fmla="*/ 601421 h 760223"/>
                <a:gd name="connsiteX118" fmla="*/ 904317 w 1480893"/>
                <a:gd name="connsiteY118" fmla="*/ 601421 h 760223"/>
                <a:gd name="connsiteX119" fmla="*/ 912395 w 1480893"/>
                <a:gd name="connsiteY119" fmla="*/ 601421 h 760223"/>
                <a:gd name="connsiteX120" fmla="*/ 919126 w 1480893"/>
                <a:gd name="connsiteY120" fmla="*/ 601421 h 760223"/>
                <a:gd name="connsiteX121" fmla="*/ 933935 w 1480893"/>
                <a:gd name="connsiteY121" fmla="*/ 601421 h 760223"/>
                <a:gd name="connsiteX122" fmla="*/ 935450 w 1480893"/>
                <a:gd name="connsiteY122" fmla="*/ 601421 h 760223"/>
                <a:gd name="connsiteX123" fmla="*/ 940498 w 1480893"/>
                <a:gd name="connsiteY123" fmla="*/ 601421 h 760223"/>
                <a:gd name="connsiteX124" fmla="*/ 941508 w 1480893"/>
                <a:gd name="connsiteY124" fmla="*/ 601421 h 760223"/>
                <a:gd name="connsiteX125" fmla="*/ 943023 w 1480893"/>
                <a:gd name="connsiteY125" fmla="*/ 601421 h 760223"/>
                <a:gd name="connsiteX126" fmla="*/ 950259 w 1480893"/>
                <a:gd name="connsiteY126" fmla="*/ 601421 h 760223"/>
                <a:gd name="connsiteX127" fmla="*/ 958841 w 1480893"/>
                <a:gd name="connsiteY127" fmla="*/ 601421 h 760223"/>
                <a:gd name="connsiteX128" fmla="*/ 962039 w 1480893"/>
                <a:gd name="connsiteY128" fmla="*/ 601421 h 760223"/>
                <a:gd name="connsiteX129" fmla="*/ 965741 w 1480893"/>
                <a:gd name="connsiteY129" fmla="*/ 599732 h 760223"/>
                <a:gd name="connsiteX130" fmla="*/ 970789 w 1480893"/>
                <a:gd name="connsiteY130" fmla="*/ 597704 h 760223"/>
                <a:gd name="connsiteX131" fmla="*/ 983915 w 1480893"/>
                <a:gd name="connsiteY131" fmla="*/ 597704 h 760223"/>
                <a:gd name="connsiteX132" fmla="*/ 990310 w 1480893"/>
                <a:gd name="connsiteY132" fmla="*/ 600576 h 760223"/>
                <a:gd name="connsiteX133" fmla="*/ 992161 w 1480893"/>
                <a:gd name="connsiteY133" fmla="*/ 602604 h 760223"/>
                <a:gd name="connsiteX134" fmla="*/ 994012 w 1480893"/>
                <a:gd name="connsiteY134" fmla="*/ 604800 h 760223"/>
                <a:gd name="connsiteX135" fmla="*/ 996873 w 1480893"/>
                <a:gd name="connsiteY135" fmla="*/ 606151 h 760223"/>
                <a:gd name="connsiteX136" fmla="*/ 998388 w 1480893"/>
                <a:gd name="connsiteY136" fmla="*/ 606151 h 760223"/>
                <a:gd name="connsiteX137" fmla="*/ 998388 w 1480893"/>
                <a:gd name="connsiteY137" fmla="*/ 606151 h 760223"/>
                <a:gd name="connsiteX138" fmla="*/ 1011514 w 1480893"/>
                <a:gd name="connsiteY138" fmla="*/ 600576 h 760223"/>
                <a:gd name="connsiteX139" fmla="*/ 1012860 w 1480893"/>
                <a:gd name="connsiteY139" fmla="*/ 608010 h 760223"/>
                <a:gd name="connsiteX140" fmla="*/ 1012860 w 1480893"/>
                <a:gd name="connsiteY140" fmla="*/ 612233 h 760223"/>
                <a:gd name="connsiteX141" fmla="*/ 1019592 w 1480893"/>
                <a:gd name="connsiteY141" fmla="*/ 615105 h 760223"/>
                <a:gd name="connsiteX142" fmla="*/ 1022621 w 1480893"/>
                <a:gd name="connsiteY142" fmla="*/ 616119 h 760223"/>
                <a:gd name="connsiteX143" fmla="*/ 1029520 w 1480893"/>
                <a:gd name="connsiteY143" fmla="*/ 616119 h 760223"/>
                <a:gd name="connsiteX144" fmla="*/ 1030698 w 1480893"/>
                <a:gd name="connsiteY144" fmla="*/ 616119 h 760223"/>
                <a:gd name="connsiteX145" fmla="*/ 1040964 w 1480893"/>
                <a:gd name="connsiteY145" fmla="*/ 610037 h 760223"/>
                <a:gd name="connsiteX146" fmla="*/ 1040964 w 1480893"/>
                <a:gd name="connsiteY146" fmla="*/ 610037 h 760223"/>
                <a:gd name="connsiteX147" fmla="*/ 1043488 w 1480893"/>
                <a:gd name="connsiteY147" fmla="*/ 608685 h 760223"/>
                <a:gd name="connsiteX148" fmla="*/ 1051397 w 1480893"/>
                <a:gd name="connsiteY148" fmla="*/ 606489 h 760223"/>
                <a:gd name="connsiteX149" fmla="*/ 1058128 w 1480893"/>
                <a:gd name="connsiteY149" fmla="*/ 613754 h 760223"/>
                <a:gd name="connsiteX150" fmla="*/ 1060148 w 1480893"/>
                <a:gd name="connsiteY150" fmla="*/ 616963 h 760223"/>
                <a:gd name="connsiteX151" fmla="*/ 1065869 w 1480893"/>
                <a:gd name="connsiteY151" fmla="*/ 622876 h 760223"/>
                <a:gd name="connsiteX152" fmla="*/ 1069403 w 1480893"/>
                <a:gd name="connsiteY152" fmla="*/ 626593 h 760223"/>
                <a:gd name="connsiteX153" fmla="*/ 1073106 w 1480893"/>
                <a:gd name="connsiteY153" fmla="*/ 629972 h 760223"/>
                <a:gd name="connsiteX154" fmla="*/ 1085727 w 1480893"/>
                <a:gd name="connsiteY154" fmla="*/ 649400 h 760223"/>
                <a:gd name="connsiteX155" fmla="*/ 1083034 w 1480893"/>
                <a:gd name="connsiteY155" fmla="*/ 660719 h 760223"/>
                <a:gd name="connsiteX156" fmla="*/ 1081183 w 1480893"/>
                <a:gd name="connsiteY156" fmla="*/ 674740 h 760223"/>
                <a:gd name="connsiteX157" fmla="*/ 1084717 w 1480893"/>
                <a:gd name="connsiteY157" fmla="*/ 687580 h 760223"/>
                <a:gd name="connsiteX158" fmla="*/ 1088924 w 1480893"/>
                <a:gd name="connsiteY158" fmla="*/ 702615 h 760223"/>
                <a:gd name="connsiteX159" fmla="*/ 1091617 w 1480893"/>
                <a:gd name="connsiteY159" fmla="*/ 703798 h 760223"/>
                <a:gd name="connsiteX160" fmla="*/ 1096497 w 1480893"/>
                <a:gd name="connsiteY160" fmla="*/ 704811 h 760223"/>
                <a:gd name="connsiteX161" fmla="*/ 1097338 w 1480893"/>
                <a:gd name="connsiteY161" fmla="*/ 704811 h 760223"/>
                <a:gd name="connsiteX162" fmla="*/ 1103733 w 1480893"/>
                <a:gd name="connsiteY162" fmla="*/ 706163 h 760223"/>
                <a:gd name="connsiteX163" fmla="*/ 1104911 w 1480893"/>
                <a:gd name="connsiteY163" fmla="*/ 716130 h 760223"/>
                <a:gd name="connsiteX164" fmla="*/ 1104911 w 1480893"/>
                <a:gd name="connsiteY164" fmla="*/ 721536 h 760223"/>
                <a:gd name="connsiteX165" fmla="*/ 1108445 w 1480893"/>
                <a:gd name="connsiteY165" fmla="*/ 730152 h 760223"/>
                <a:gd name="connsiteX166" fmla="*/ 1110633 w 1480893"/>
                <a:gd name="connsiteY166" fmla="*/ 734207 h 760223"/>
                <a:gd name="connsiteX167" fmla="*/ 1117701 w 1480893"/>
                <a:gd name="connsiteY167" fmla="*/ 747891 h 760223"/>
                <a:gd name="connsiteX168" fmla="*/ 1120898 w 1480893"/>
                <a:gd name="connsiteY168" fmla="*/ 758534 h 760223"/>
                <a:gd name="connsiteX169" fmla="*/ 1121739 w 1480893"/>
                <a:gd name="connsiteY169" fmla="*/ 762757 h 760223"/>
                <a:gd name="connsiteX170" fmla="*/ 1145804 w 1480893"/>
                <a:gd name="connsiteY170" fmla="*/ 748060 h 760223"/>
                <a:gd name="connsiteX171" fmla="*/ 1145804 w 1480893"/>
                <a:gd name="connsiteY171" fmla="*/ 740795 h 760223"/>
                <a:gd name="connsiteX172" fmla="*/ 1147150 w 1480893"/>
                <a:gd name="connsiteY172" fmla="*/ 730828 h 760223"/>
                <a:gd name="connsiteX173" fmla="*/ 1147150 w 1480893"/>
                <a:gd name="connsiteY173" fmla="*/ 728463 h 760223"/>
                <a:gd name="connsiteX174" fmla="*/ 1147150 w 1480893"/>
                <a:gd name="connsiteY174" fmla="*/ 714441 h 760223"/>
                <a:gd name="connsiteX175" fmla="*/ 1142943 w 1480893"/>
                <a:gd name="connsiteY175" fmla="*/ 696533 h 760223"/>
                <a:gd name="connsiteX176" fmla="*/ 1138568 w 1480893"/>
                <a:gd name="connsiteY176" fmla="*/ 682174 h 760223"/>
                <a:gd name="connsiteX177" fmla="*/ 1135707 w 1480893"/>
                <a:gd name="connsiteY177" fmla="*/ 674234 h 760223"/>
                <a:gd name="connsiteX178" fmla="*/ 1134361 w 1480893"/>
                <a:gd name="connsiteY178" fmla="*/ 664435 h 760223"/>
                <a:gd name="connsiteX179" fmla="*/ 1134361 w 1480893"/>
                <a:gd name="connsiteY179" fmla="*/ 657171 h 760223"/>
                <a:gd name="connsiteX180" fmla="*/ 1130154 w 1480893"/>
                <a:gd name="connsiteY180" fmla="*/ 646021 h 760223"/>
                <a:gd name="connsiteX181" fmla="*/ 1126788 w 1480893"/>
                <a:gd name="connsiteY181" fmla="*/ 638081 h 760223"/>
                <a:gd name="connsiteX182" fmla="*/ 1120898 w 1480893"/>
                <a:gd name="connsiteY182" fmla="*/ 622201 h 760223"/>
                <a:gd name="connsiteX183" fmla="*/ 1115345 w 1480893"/>
                <a:gd name="connsiteY183" fmla="*/ 607334 h 760223"/>
                <a:gd name="connsiteX184" fmla="*/ 1112989 w 1480893"/>
                <a:gd name="connsiteY184" fmla="*/ 586892 h 760223"/>
                <a:gd name="connsiteX185" fmla="*/ 1112989 w 1480893"/>
                <a:gd name="connsiteY185" fmla="*/ 585710 h 760223"/>
                <a:gd name="connsiteX186" fmla="*/ 1112989 w 1480893"/>
                <a:gd name="connsiteY186" fmla="*/ 579290 h 760223"/>
                <a:gd name="connsiteX187" fmla="*/ 1112989 w 1480893"/>
                <a:gd name="connsiteY187" fmla="*/ 579290 h 760223"/>
                <a:gd name="connsiteX188" fmla="*/ 1112989 w 1480893"/>
                <a:gd name="connsiteY188" fmla="*/ 577939 h 760223"/>
                <a:gd name="connsiteX189" fmla="*/ 1115681 w 1480893"/>
                <a:gd name="connsiteY189" fmla="*/ 572364 h 760223"/>
                <a:gd name="connsiteX190" fmla="*/ 1118206 w 1480893"/>
                <a:gd name="connsiteY190" fmla="*/ 567464 h 760223"/>
                <a:gd name="connsiteX191" fmla="*/ 1120057 w 1480893"/>
                <a:gd name="connsiteY191" fmla="*/ 562396 h 760223"/>
                <a:gd name="connsiteX192" fmla="*/ 1126620 w 1480893"/>
                <a:gd name="connsiteY192" fmla="*/ 549219 h 760223"/>
                <a:gd name="connsiteX193" fmla="*/ 1139241 w 1480893"/>
                <a:gd name="connsiteY193" fmla="*/ 539083 h 760223"/>
                <a:gd name="connsiteX194" fmla="*/ 1141597 w 1480893"/>
                <a:gd name="connsiteY194" fmla="*/ 537731 h 760223"/>
                <a:gd name="connsiteX195" fmla="*/ 1156742 w 1480893"/>
                <a:gd name="connsiteY195" fmla="*/ 525399 h 760223"/>
                <a:gd name="connsiteX196" fmla="*/ 1156742 w 1480893"/>
                <a:gd name="connsiteY196" fmla="*/ 525399 h 760223"/>
                <a:gd name="connsiteX197" fmla="*/ 1165998 w 1480893"/>
                <a:gd name="connsiteY197" fmla="*/ 515769 h 760223"/>
                <a:gd name="connsiteX198" fmla="*/ 1180975 w 1480893"/>
                <a:gd name="connsiteY198" fmla="*/ 501241 h 760223"/>
                <a:gd name="connsiteX199" fmla="*/ 1192250 w 1480893"/>
                <a:gd name="connsiteY199" fmla="*/ 491104 h 760223"/>
                <a:gd name="connsiteX200" fmla="*/ 1195448 w 1480893"/>
                <a:gd name="connsiteY200" fmla="*/ 485360 h 760223"/>
                <a:gd name="connsiteX201" fmla="*/ 1199318 w 1480893"/>
                <a:gd name="connsiteY201" fmla="*/ 478772 h 760223"/>
                <a:gd name="connsiteX202" fmla="*/ 1209920 w 1480893"/>
                <a:gd name="connsiteY202" fmla="*/ 472014 h 760223"/>
                <a:gd name="connsiteX203" fmla="*/ 1211771 w 1480893"/>
                <a:gd name="connsiteY203" fmla="*/ 472014 h 760223"/>
                <a:gd name="connsiteX204" fmla="*/ 1218502 w 1480893"/>
                <a:gd name="connsiteY204" fmla="*/ 470494 h 760223"/>
                <a:gd name="connsiteX205" fmla="*/ 1222541 w 1480893"/>
                <a:gd name="connsiteY205" fmla="*/ 470494 h 760223"/>
                <a:gd name="connsiteX206" fmla="*/ 1225570 w 1480893"/>
                <a:gd name="connsiteY206" fmla="*/ 468298 h 760223"/>
                <a:gd name="connsiteX207" fmla="*/ 1228095 w 1480893"/>
                <a:gd name="connsiteY207" fmla="*/ 465594 h 760223"/>
                <a:gd name="connsiteX208" fmla="*/ 1237014 w 1480893"/>
                <a:gd name="connsiteY208" fmla="*/ 464243 h 760223"/>
                <a:gd name="connsiteX209" fmla="*/ 1238865 w 1480893"/>
                <a:gd name="connsiteY209" fmla="*/ 464243 h 760223"/>
                <a:gd name="connsiteX210" fmla="*/ 1236340 w 1480893"/>
                <a:gd name="connsiteY210" fmla="*/ 454445 h 760223"/>
                <a:gd name="connsiteX211" fmla="*/ 1234826 w 1480893"/>
                <a:gd name="connsiteY211" fmla="*/ 452586 h 760223"/>
                <a:gd name="connsiteX212" fmla="*/ 1231460 w 1480893"/>
                <a:gd name="connsiteY212" fmla="*/ 445829 h 760223"/>
                <a:gd name="connsiteX213" fmla="*/ 1233816 w 1480893"/>
                <a:gd name="connsiteY213" fmla="*/ 440761 h 760223"/>
                <a:gd name="connsiteX214" fmla="*/ 1243072 w 1480893"/>
                <a:gd name="connsiteY214" fmla="*/ 434003 h 760223"/>
                <a:gd name="connsiteX215" fmla="*/ 1244418 w 1480893"/>
                <a:gd name="connsiteY215" fmla="*/ 434003 h 760223"/>
                <a:gd name="connsiteX216" fmla="*/ 1238528 w 1480893"/>
                <a:gd name="connsiteY216" fmla="*/ 422684 h 760223"/>
                <a:gd name="connsiteX217" fmla="*/ 1245091 w 1480893"/>
                <a:gd name="connsiteY217" fmla="*/ 412041 h 760223"/>
                <a:gd name="connsiteX218" fmla="*/ 1250981 w 1480893"/>
                <a:gd name="connsiteY218" fmla="*/ 402581 h 760223"/>
                <a:gd name="connsiteX219" fmla="*/ 1250981 w 1480893"/>
                <a:gd name="connsiteY219" fmla="*/ 402581 h 760223"/>
                <a:gd name="connsiteX220" fmla="*/ 1250981 w 1480893"/>
                <a:gd name="connsiteY220" fmla="*/ 401229 h 760223"/>
                <a:gd name="connsiteX221" fmla="*/ 1242904 w 1480893"/>
                <a:gd name="connsiteY221" fmla="*/ 396668 h 760223"/>
                <a:gd name="connsiteX222" fmla="*/ 1238865 w 1480893"/>
                <a:gd name="connsiteY222" fmla="*/ 394809 h 760223"/>
                <a:gd name="connsiteX223" fmla="*/ 1237182 w 1480893"/>
                <a:gd name="connsiteY223" fmla="*/ 394809 h 760223"/>
                <a:gd name="connsiteX224" fmla="*/ 1227421 w 1480893"/>
                <a:gd name="connsiteY224" fmla="*/ 387207 h 760223"/>
                <a:gd name="connsiteX225" fmla="*/ 1227421 w 1480893"/>
                <a:gd name="connsiteY225" fmla="*/ 385518 h 760223"/>
                <a:gd name="connsiteX226" fmla="*/ 1228599 w 1480893"/>
                <a:gd name="connsiteY226" fmla="*/ 384335 h 760223"/>
                <a:gd name="connsiteX227" fmla="*/ 1228599 w 1480893"/>
                <a:gd name="connsiteY227" fmla="*/ 384335 h 760223"/>
                <a:gd name="connsiteX228" fmla="*/ 1235836 w 1480893"/>
                <a:gd name="connsiteY228" fmla="*/ 380112 h 760223"/>
                <a:gd name="connsiteX229" fmla="*/ 1232302 w 1480893"/>
                <a:gd name="connsiteY229" fmla="*/ 372847 h 760223"/>
                <a:gd name="connsiteX230" fmla="*/ 1230787 w 1480893"/>
                <a:gd name="connsiteY230" fmla="*/ 370482 h 760223"/>
                <a:gd name="connsiteX231" fmla="*/ 1229104 w 1480893"/>
                <a:gd name="connsiteY231" fmla="*/ 367441 h 760223"/>
                <a:gd name="connsiteX232" fmla="*/ 1226917 w 1480893"/>
                <a:gd name="connsiteY232" fmla="*/ 363725 h 760223"/>
                <a:gd name="connsiteX233" fmla="*/ 1225402 w 1480893"/>
                <a:gd name="connsiteY233" fmla="*/ 362035 h 760223"/>
                <a:gd name="connsiteX234" fmla="*/ 1222373 w 1480893"/>
                <a:gd name="connsiteY234" fmla="*/ 358150 h 760223"/>
                <a:gd name="connsiteX235" fmla="*/ 1223383 w 1480893"/>
                <a:gd name="connsiteY235" fmla="*/ 342607 h 760223"/>
                <a:gd name="connsiteX236" fmla="*/ 1224224 w 1480893"/>
                <a:gd name="connsiteY236" fmla="*/ 338046 h 760223"/>
                <a:gd name="connsiteX237" fmla="*/ 1225234 w 1480893"/>
                <a:gd name="connsiteY237" fmla="*/ 336525 h 760223"/>
                <a:gd name="connsiteX238" fmla="*/ 1226748 w 1480893"/>
                <a:gd name="connsiteY238" fmla="*/ 336525 h 760223"/>
                <a:gd name="connsiteX239" fmla="*/ 1240884 w 1480893"/>
                <a:gd name="connsiteY239" fmla="*/ 353419 h 760223"/>
                <a:gd name="connsiteX240" fmla="*/ 1240884 w 1480893"/>
                <a:gd name="connsiteY240" fmla="*/ 348689 h 760223"/>
                <a:gd name="connsiteX241" fmla="*/ 1237855 w 1480893"/>
                <a:gd name="connsiteY241" fmla="*/ 338215 h 760223"/>
                <a:gd name="connsiteX242" fmla="*/ 1235667 w 1480893"/>
                <a:gd name="connsiteY242" fmla="*/ 332640 h 760223"/>
                <a:gd name="connsiteX243" fmla="*/ 1235667 w 1480893"/>
                <a:gd name="connsiteY243" fmla="*/ 325376 h 760223"/>
                <a:gd name="connsiteX244" fmla="*/ 1242230 w 1480893"/>
                <a:gd name="connsiteY244" fmla="*/ 320476 h 760223"/>
                <a:gd name="connsiteX245" fmla="*/ 1245933 w 1480893"/>
                <a:gd name="connsiteY245" fmla="*/ 318449 h 760223"/>
                <a:gd name="connsiteX246" fmla="*/ 1255525 w 1480893"/>
                <a:gd name="connsiteY246" fmla="*/ 315070 h 760223"/>
                <a:gd name="connsiteX247" fmla="*/ 1259395 w 1480893"/>
                <a:gd name="connsiteY247" fmla="*/ 319294 h 760223"/>
                <a:gd name="connsiteX248" fmla="*/ 1256535 w 1480893"/>
                <a:gd name="connsiteY248" fmla="*/ 328923 h 760223"/>
                <a:gd name="connsiteX249" fmla="*/ 1250981 w 1480893"/>
                <a:gd name="connsiteY249" fmla="*/ 344635 h 760223"/>
                <a:gd name="connsiteX250" fmla="*/ 1256198 w 1480893"/>
                <a:gd name="connsiteY250" fmla="*/ 357305 h 760223"/>
                <a:gd name="connsiteX251" fmla="*/ 1259564 w 1480893"/>
                <a:gd name="connsiteY251" fmla="*/ 371834 h 760223"/>
                <a:gd name="connsiteX252" fmla="*/ 1256871 w 1480893"/>
                <a:gd name="connsiteY252" fmla="*/ 386869 h 760223"/>
                <a:gd name="connsiteX253" fmla="*/ 1263098 w 1480893"/>
                <a:gd name="connsiteY253" fmla="*/ 374875 h 760223"/>
                <a:gd name="connsiteX254" fmla="*/ 1263098 w 1480893"/>
                <a:gd name="connsiteY254" fmla="*/ 373185 h 760223"/>
                <a:gd name="connsiteX255" fmla="*/ 1267473 w 1480893"/>
                <a:gd name="connsiteY255" fmla="*/ 360684 h 760223"/>
                <a:gd name="connsiteX256" fmla="*/ 1269997 w 1480893"/>
                <a:gd name="connsiteY256" fmla="*/ 357812 h 760223"/>
                <a:gd name="connsiteX257" fmla="*/ 1274877 w 1480893"/>
                <a:gd name="connsiteY257" fmla="*/ 350547 h 760223"/>
                <a:gd name="connsiteX258" fmla="*/ 1274877 w 1480893"/>
                <a:gd name="connsiteY258" fmla="*/ 341087 h 760223"/>
                <a:gd name="connsiteX259" fmla="*/ 1274877 w 1480893"/>
                <a:gd name="connsiteY259" fmla="*/ 337539 h 760223"/>
                <a:gd name="connsiteX260" fmla="*/ 1274877 w 1480893"/>
                <a:gd name="connsiteY260" fmla="*/ 331626 h 760223"/>
                <a:gd name="connsiteX261" fmla="*/ 1273194 w 1480893"/>
                <a:gd name="connsiteY261" fmla="*/ 321490 h 760223"/>
                <a:gd name="connsiteX262" fmla="*/ 1271848 w 1480893"/>
                <a:gd name="connsiteY262" fmla="*/ 317098 h 760223"/>
                <a:gd name="connsiteX263" fmla="*/ 1269829 w 1480893"/>
                <a:gd name="connsiteY263" fmla="*/ 305779 h 760223"/>
                <a:gd name="connsiteX264" fmla="*/ 1280262 w 1480893"/>
                <a:gd name="connsiteY264" fmla="*/ 296825 h 760223"/>
                <a:gd name="connsiteX265" fmla="*/ 1287347 w 1480893"/>
                <a:gd name="connsiteY265" fmla="*/ 305823 h 760223"/>
                <a:gd name="connsiteX266" fmla="*/ 1287330 w 1480893"/>
                <a:gd name="connsiteY266" fmla="*/ 305948 h 760223"/>
                <a:gd name="connsiteX267" fmla="*/ 1285984 w 1480893"/>
                <a:gd name="connsiteY267" fmla="*/ 314395 h 760223"/>
                <a:gd name="connsiteX268" fmla="*/ 1284806 w 1480893"/>
                <a:gd name="connsiteY268" fmla="*/ 321828 h 760223"/>
                <a:gd name="connsiteX269" fmla="*/ 1286994 w 1480893"/>
                <a:gd name="connsiteY269" fmla="*/ 331626 h 760223"/>
                <a:gd name="connsiteX270" fmla="*/ 1286994 w 1480893"/>
                <a:gd name="connsiteY270" fmla="*/ 331626 h 760223"/>
                <a:gd name="connsiteX271" fmla="*/ 1290864 w 1480893"/>
                <a:gd name="connsiteY271" fmla="*/ 324193 h 760223"/>
                <a:gd name="connsiteX272" fmla="*/ 1294567 w 1480893"/>
                <a:gd name="connsiteY272" fmla="*/ 320645 h 760223"/>
                <a:gd name="connsiteX273" fmla="*/ 1296922 w 1480893"/>
                <a:gd name="connsiteY273" fmla="*/ 318618 h 760223"/>
                <a:gd name="connsiteX274" fmla="*/ 1297764 w 1480893"/>
                <a:gd name="connsiteY274" fmla="*/ 318618 h 760223"/>
                <a:gd name="connsiteX275" fmla="*/ 1304832 w 1480893"/>
                <a:gd name="connsiteY275" fmla="*/ 300542 h 760223"/>
                <a:gd name="connsiteX276" fmla="*/ 1302476 w 1480893"/>
                <a:gd name="connsiteY276" fmla="*/ 291926 h 760223"/>
                <a:gd name="connsiteX277" fmla="*/ 1300120 w 1480893"/>
                <a:gd name="connsiteY277" fmla="*/ 280945 h 760223"/>
                <a:gd name="connsiteX278" fmla="*/ 1301130 w 1480893"/>
                <a:gd name="connsiteY278" fmla="*/ 279593 h 760223"/>
                <a:gd name="connsiteX279" fmla="*/ 1315265 w 1480893"/>
                <a:gd name="connsiteY279" fmla="*/ 278411 h 760223"/>
                <a:gd name="connsiteX280" fmla="*/ 1354307 w 1480893"/>
                <a:gd name="connsiteY280" fmla="*/ 270808 h 760223"/>
                <a:gd name="connsiteX281" fmla="*/ 1354307 w 1480893"/>
                <a:gd name="connsiteY281" fmla="*/ 269626 h 760223"/>
                <a:gd name="connsiteX282" fmla="*/ 1345052 w 1480893"/>
                <a:gd name="connsiteY282" fmla="*/ 270639 h 760223"/>
                <a:gd name="connsiteX283" fmla="*/ 1336301 w 1480893"/>
                <a:gd name="connsiteY283" fmla="*/ 271991 h 760223"/>
                <a:gd name="connsiteX284" fmla="*/ 1332935 w 1480893"/>
                <a:gd name="connsiteY284" fmla="*/ 271991 h 760223"/>
                <a:gd name="connsiteX285" fmla="*/ 1318631 w 1480893"/>
                <a:gd name="connsiteY285" fmla="*/ 269964 h 760223"/>
                <a:gd name="connsiteX286" fmla="*/ 1317790 w 1480893"/>
                <a:gd name="connsiteY286" fmla="*/ 268781 h 760223"/>
                <a:gd name="connsiteX287" fmla="*/ 1317790 w 1480893"/>
                <a:gd name="connsiteY287" fmla="*/ 267261 h 760223"/>
                <a:gd name="connsiteX288" fmla="*/ 1341181 w 1480893"/>
                <a:gd name="connsiteY288" fmla="*/ 259152 h 760223"/>
                <a:gd name="connsiteX289" fmla="*/ 1345220 w 1480893"/>
                <a:gd name="connsiteY289" fmla="*/ 259152 h 760223"/>
                <a:gd name="connsiteX290" fmla="*/ 1361038 w 1480893"/>
                <a:gd name="connsiteY290" fmla="*/ 257969 h 760223"/>
                <a:gd name="connsiteX291" fmla="*/ 1366424 w 1480893"/>
                <a:gd name="connsiteY291" fmla="*/ 259321 h 760223"/>
                <a:gd name="connsiteX292" fmla="*/ 1371472 w 1480893"/>
                <a:gd name="connsiteY292" fmla="*/ 260503 h 760223"/>
                <a:gd name="connsiteX293" fmla="*/ 1380728 w 1480893"/>
                <a:gd name="connsiteY293" fmla="*/ 240568 h 760223"/>
                <a:gd name="connsiteX294" fmla="*/ 1380728 w 1480893"/>
                <a:gd name="connsiteY294" fmla="*/ 237021 h 760223"/>
                <a:gd name="connsiteX295" fmla="*/ 1381906 w 1480893"/>
                <a:gd name="connsiteY295" fmla="*/ 232121 h 760223"/>
                <a:gd name="connsiteX296" fmla="*/ 1384766 w 1480893"/>
                <a:gd name="connsiteY296" fmla="*/ 218944 h 760223"/>
                <a:gd name="connsiteX297" fmla="*/ 1384766 w 1480893"/>
                <a:gd name="connsiteY297" fmla="*/ 214890 h 760223"/>
                <a:gd name="connsiteX298" fmla="*/ 1386113 w 1480893"/>
                <a:gd name="connsiteY298" fmla="*/ 206443 h 760223"/>
                <a:gd name="connsiteX299" fmla="*/ 1399407 w 1480893"/>
                <a:gd name="connsiteY299" fmla="*/ 193941 h 760223"/>
                <a:gd name="connsiteX300" fmla="*/ 1404624 w 1480893"/>
                <a:gd name="connsiteY300" fmla="*/ 190225 h 760223"/>
                <a:gd name="connsiteX301" fmla="*/ 1414721 w 1480893"/>
                <a:gd name="connsiteY301" fmla="*/ 184143 h 760223"/>
                <a:gd name="connsiteX302" fmla="*/ 1425996 w 1480893"/>
                <a:gd name="connsiteY302" fmla="*/ 176541 h 760223"/>
                <a:gd name="connsiteX303" fmla="*/ 1429698 w 1480893"/>
                <a:gd name="connsiteY303" fmla="*/ 169276 h 760223"/>
                <a:gd name="connsiteX304" fmla="*/ 1435420 w 1480893"/>
                <a:gd name="connsiteY304" fmla="*/ 159816 h 760223"/>
                <a:gd name="connsiteX305" fmla="*/ 1446358 w 1480893"/>
                <a:gd name="connsiteY305" fmla="*/ 162688 h 760223"/>
                <a:gd name="connsiteX306" fmla="*/ 1452416 w 1480893"/>
                <a:gd name="connsiteY306" fmla="*/ 165560 h 760223"/>
                <a:gd name="connsiteX307" fmla="*/ 1456119 w 1480893"/>
                <a:gd name="connsiteY307" fmla="*/ 164208 h 760223"/>
                <a:gd name="connsiteX308" fmla="*/ 1468908 w 1480893"/>
                <a:gd name="connsiteY308" fmla="*/ 154410 h 760223"/>
                <a:gd name="connsiteX309" fmla="*/ 1471096 w 1480893"/>
                <a:gd name="connsiteY309" fmla="*/ 154410 h 760223"/>
                <a:gd name="connsiteX310" fmla="*/ 1478500 w 1480893"/>
                <a:gd name="connsiteY310" fmla="*/ 152214 h 760223"/>
                <a:gd name="connsiteX311" fmla="*/ 1480351 w 1480893"/>
                <a:gd name="connsiteY311" fmla="*/ 151031 h 760223"/>
                <a:gd name="connsiteX312" fmla="*/ 1496170 w 1480893"/>
                <a:gd name="connsiteY312" fmla="*/ 144274 h 760223"/>
                <a:gd name="connsiteX313" fmla="*/ 1489775 w 1480893"/>
                <a:gd name="connsiteY313" fmla="*/ 134137 h 760223"/>
                <a:gd name="connsiteX314" fmla="*/ 1487251 w 1480893"/>
                <a:gd name="connsiteY314" fmla="*/ 130589 h 760223"/>
                <a:gd name="connsiteX315" fmla="*/ 1476986 w 1480893"/>
                <a:gd name="connsiteY315" fmla="*/ 120791 h 760223"/>
                <a:gd name="connsiteX316" fmla="*/ 1471769 w 1480893"/>
                <a:gd name="connsiteY316" fmla="*/ 97984 h 760223"/>
                <a:gd name="connsiteX317" fmla="*/ 1471769 w 1480893"/>
                <a:gd name="connsiteY317" fmla="*/ 92578 h 760223"/>
                <a:gd name="connsiteX318" fmla="*/ 1467898 w 1480893"/>
                <a:gd name="connsiteY318" fmla="*/ 70616 h 760223"/>
                <a:gd name="connsiteX319" fmla="*/ 1454604 w 1480893"/>
                <a:gd name="connsiteY319" fmla="*/ 67406 h 760223"/>
                <a:gd name="connsiteX320" fmla="*/ 1446695 w 1480893"/>
                <a:gd name="connsiteY320" fmla="*/ 67406 h 760223"/>
                <a:gd name="connsiteX321" fmla="*/ 1441141 w 1480893"/>
                <a:gd name="connsiteY321" fmla="*/ 65041 h 760223"/>
                <a:gd name="connsiteX322" fmla="*/ 1432895 w 1480893"/>
                <a:gd name="connsiteY322" fmla="*/ 65041 h 760223"/>
                <a:gd name="connsiteX323" fmla="*/ 1430708 w 1480893"/>
                <a:gd name="connsiteY323" fmla="*/ 67237 h 760223"/>
                <a:gd name="connsiteX324" fmla="*/ 1418423 w 1480893"/>
                <a:gd name="connsiteY324" fmla="*/ 81091 h 760223"/>
                <a:gd name="connsiteX325" fmla="*/ 1414384 w 1480893"/>
                <a:gd name="connsiteY325" fmla="*/ 92240 h 760223"/>
                <a:gd name="connsiteX326" fmla="*/ 1413038 w 1480893"/>
                <a:gd name="connsiteY326" fmla="*/ 99167 h 760223"/>
                <a:gd name="connsiteX327" fmla="*/ 1408831 w 1480893"/>
                <a:gd name="connsiteY327" fmla="*/ 106431 h 760223"/>
                <a:gd name="connsiteX328" fmla="*/ 1406643 w 1480893"/>
                <a:gd name="connsiteY328" fmla="*/ 109979 h 760223"/>
                <a:gd name="connsiteX329" fmla="*/ 1404119 w 1480893"/>
                <a:gd name="connsiteY329" fmla="*/ 115385 h 760223"/>
                <a:gd name="connsiteX330" fmla="*/ 1401258 w 1480893"/>
                <a:gd name="connsiteY330" fmla="*/ 121974 h 760223"/>
                <a:gd name="connsiteX331" fmla="*/ 1393181 w 1480893"/>
                <a:gd name="connsiteY331" fmla="*/ 129745 h 760223"/>
                <a:gd name="connsiteX332" fmla="*/ 1385608 w 1480893"/>
                <a:gd name="connsiteY332" fmla="*/ 129745 h 760223"/>
                <a:gd name="connsiteX333" fmla="*/ 1382747 w 1480893"/>
                <a:gd name="connsiteY333" fmla="*/ 128900 h 760223"/>
                <a:gd name="connsiteX334" fmla="*/ 1380223 w 1480893"/>
                <a:gd name="connsiteY334" fmla="*/ 128900 h 760223"/>
                <a:gd name="connsiteX335" fmla="*/ 1380223 w 1480893"/>
                <a:gd name="connsiteY335" fmla="*/ 132617 h 760223"/>
                <a:gd name="connsiteX336" fmla="*/ 1378708 w 1480893"/>
                <a:gd name="connsiteY336" fmla="*/ 137347 h 760223"/>
                <a:gd name="connsiteX337" fmla="*/ 1371640 w 1480893"/>
                <a:gd name="connsiteY337" fmla="*/ 138867 h 760223"/>
                <a:gd name="connsiteX338" fmla="*/ 1370631 w 1480893"/>
                <a:gd name="connsiteY338" fmla="*/ 138867 h 760223"/>
                <a:gd name="connsiteX339" fmla="*/ 1340003 w 1480893"/>
                <a:gd name="connsiteY339" fmla="*/ 138867 h 760223"/>
                <a:gd name="connsiteX340" fmla="*/ 1339162 w 1480893"/>
                <a:gd name="connsiteY340" fmla="*/ 138867 h 760223"/>
                <a:gd name="connsiteX341" fmla="*/ 1300288 w 1480893"/>
                <a:gd name="connsiteY341" fmla="*/ 138867 h 760223"/>
                <a:gd name="connsiteX342" fmla="*/ 1300288 w 1480893"/>
                <a:gd name="connsiteY342" fmla="*/ 138867 h 760223"/>
                <a:gd name="connsiteX343" fmla="*/ 1284806 w 1480893"/>
                <a:gd name="connsiteY343" fmla="*/ 141570 h 760223"/>
                <a:gd name="connsiteX344" fmla="*/ 1273026 w 1480893"/>
                <a:gd name="connsiteY344" fmla="*/ 150355 h 760223"/>
                <a:gd name="connsiteX345" fmla="*/ 1268819 w 1480893"/>
                <a:gd name="connsiteY345" fmla="*/ 153734 h 760223"/>
                <a:gd name="connsiteX346" fmla="*/ 1261751 w 1480893"/>
                <a:gd name="connsiteY346" fmla="*/ 158633 h 760223"/>
                <a:gd name="connsiteX347" fmla="*/ 1255525 w 1480893"/>
                <a:gd name="connsiteY347" fmla="*/ 162857 h 760223"/>
                <a:gd name="connsiteX348" fmla="*/ 1254179 w 1480893"/>
                <a:gd name="connsiteY348" fmla="*/ 164039 h 760223"/>
                <a:gd name="connsiteX349" fmla="*/ 1251318 w 1480893"/>
                <a:gd name="connsiteY349" fmla="*/ 166067 h 760223"/>
                <a:gd name="connsiteX350" fmla="*/ 1248625 w 1480893"/>
                <a:gd name="connsiteY350" fmla="*/ 187353 h 760223"/>
                <a:gd name="connsiteX351" fmla="*/ 1219007 w 1480893"/>
                <a:gd name="connsiteY351" fmla="*/ 202895 h 760223"/>
                <a:gd name="connsiteX352" fmla="*/ 1211098 w 1480893"/>
                <a:gd name="connsiteY352" fmla="*/ 202895 h 760223"/>
                <a:gd name="connsiteX353" fmla="*/ 1184173 w 1480893"/>
                <a:gd name="connsiteY353" fmla="*/ 200699 h 760223"/>
                <a:gd name="connsiteX354" fmla="*/ 1156911 w 1480893"/>
                <a:gd name="connsiteY354" fmla="*/ 236176 h 760223"/>
                <a:gd name="connsiteX355" fmla="*/ 1145467 w 1480893"/>
                <a:gd name="connsiteY355" fmla="*/ 240737 h 760223"/>
                <a:gd name="connsiteX356" fmla="*/ 1100031 w 1480893"/>
                <a:gd name="connsiteY356" fmla="*/ 253915 h 760223"/>
                <a:gd name="connsiteX357" fmla="*/ 1084212 w 1480893"/>
                <a:gd name="connsiteY357" fmla="*/ 249860 h 760223"/>
                <a:gd name="connsiteX358" fmla="*/ 1071591 w 1480893"/>
                <a:gd name="connsiteY358" fmla="*/ 230263 h 760223"/>
                <a:gd name="connsiteX359" fmla="*/ 1077817 w 1480893"/>
                <a:gd name="connsiteY359" fmla="*/ 208639 h 760223"/>
                <a:gd name="connsiteX360" fmla="*/ 1082361 w 1480893"/>
                <a:gd name="connsiteY360" fmla="*/ 196475 h 760223"/>
                <a:gd name="connsiteX361" fmla="*/ 1077817 w 1480893"/>
                <a:gd name="connsiteY361" fmla="*/ 192590 h 760223"/>
                <a:gd name="connsiteX362" fmla="*/ 1076808 w 1480893"/>
                <a:gd name="connsiteY362" fmla="*/ 192590 h 760223"/>
                <a:gd name="connsiteX363" fmla="*/ 1061831 w 1480893"/>
                <a:gd name="connsiteY363" fmla="*/ 173162 h 760223"/>
                <a:gd name="connsiteX364" fmla="*/ 1070245 w 1480893"/>
                <a:gd name="connsiteY364" fmla="*/ 145287 h 760223"/>
                <a:gd name="connsiteX365" fmla="*/ 1045676 w 1480893"/>
                <a:gd name="connsiteY365" fmla="*/ 123494 h 760223"/>
                <a:gd name="connsiteX366" fmla="*/ 1028847 w 1480893"/>
                <a:gd name="connsiteY366" fmla="*/ 126366 h 760223"/>
                <a:gd name="connsiteX367" fmla="*/ 1024303 w 1480893"/>
                <a:gd name="connsiteY367" fmla="*/ 136502 h 760223"/>
                <a:gd name="connsiteX368" fmla="*/ 1024303 w 1480893"/>
                <a:gd name="connsiteY368" fmla="*/ 141064 h 760223"/>
                <a:gd name="connsiteX369" fmla="*/ 1022957 w 1480893"/>
                <a:gd name="connsiteY369" fmla="*/ 142584 h 760223"/>
                <a:gd name="connsiteX370" fmla="*/ 1022957 w 1480893"/>
                <a:gd name="connsiteY370" fmla="*/ 142584 h 760223"/>
                <a:gd name="connsiteX371" fmla="*/ 1011009 w 1480893"/>
                <a:gd name="connsiteY371" fmla="*/ 159478 h 760223"/>
                <a:gd name="connsiteX372" fmla="*/ 1003436 w 1480893"/>
                <a:gd name="connsiteY372" fmla="*/ 177554 h 760223"/>
                <a:gd name="connsiteX373" fmla="*/ 969780 w 1480893"/>
                <a:gd name="connsiteY373" fmla="*/ 195631 h 760223"/>
                <a:gd name="connsiteX374" fmla="*/ 967424 w 1480893"/>
                <a:gd name="connsiteY374" fmla="*/ 153227 h 760223"/>
                <a:gd name="connsiteX375" fmla="*/ 986103 w 1480893"/>
                <a:gd name="connsiteY375" fmla="*/ 127717 h 760223"/>
                <a:gd name="connsiteX376" fmla="*/ 994012 w 1480893"/>
                <a:gd name="connsiteY376" fmla="*/ 121636 h 760223"/>
                <a:gd name="connsiteX377" fmla="*/ 1002427 w 1480893"/>
                <a:gd name="connsiteY377" fmla="*/ 113696 h 760223"/>
                <a:gd name="connsiteX378" fmla="*/ 1026828 w 1480893"/>
                <a:gd name="connsiteY378" fmla="*/ 98153 h 760223"/>
                <a:gd name="connsiteX379" fmla="*/ 1024808 w 1480893"/>
                <a:gd name="connsiteY379" fmla="*/ 93930 h 760223"/>
                <a:gd name="connsiteX380" fmla="*/ 998893 w 1480893"/>
                <a:gd name="connsiteY380" fmla="*/ 90720 h 760223"/>
                <a:gd name="connsiteX381" fmla="*/ 992161 w 1480893"/>
                <a:gd name="connsiteY381" fmla="*/ 90720 h 760223"/>
                <a:gd name="connsiteX382" fmla="*/ 988291 w 1480893"/>
                <a:gd name="connsiteY382" fmla="*/ 90720 h 760223"/>
                <a:gd name="connsiteX383" fmla="*/ 973482 w 1480893"/>
                <a:gd name="connsiteY383" fmla="*/ 88186 h 760223"/>
                <a:gd name="connsiteX384" fmla="*/ 966414 w 1480893"/>
                <a:gd name="connsiteY384" fmla="*/ 80077 h 760223"/>
                <a:gd name="connsiteX385" fmla="*/ 957663 w 1480893"/>
                <a:gd name="connsiteY385" fmla="*/ 71123 h 760223"/>
                <a:gd name="connsiteX386" fmla="*/ 935786 w 1480893"/>
                <a:gd name="connsiteY386" fmla="*/ 81597 h 760223"/>
                <a:gd name="connsiteX387" fmla="*/ 925858 w 1480893"/>
                <a:gd name="connsiteY387" fmla="*/ 88355 h 760223"/>
                <a:gd name="connsiteX388" fmla="*/ 914919 w 1480893"/>
                <a:gd name="connsiteY388" fmla="*/ 98491 h 760223"/>
                <a:gd name="connsiteX389" fmla="*/ 898932 w 1480893"/>
                <a:gd name="connsiteY389" fmla="*/ 107107 h 760223"/>
                <a:gd name="connsiteX390" fmla="*/ 882104 w 1480893"/>
                <a:gd name="connsiteY390" fmla="*/ 100687 h 760223"/>
                <a:gd name="connsiteX391" fmla="*/ 873353 w 1480893"/>
                <a:gd name="connsiteY391" fmla="*/ 96971 h 760223"/>
                <a:gd name="connsiteX392" fmla="*/ 867295 w 1480893"/>
                <a:gd name="connsiteY392" fmla="*/ 95788 h 760223"/>
                <a:gd name="connsiteX393" fmla="*/ 855852 w 1480893"/>
                <a:gd name="connsiteY393" fmla="*/ 91903 h 760223"/>
                <a:gd name="connsiteX394" fmla="*/ 855852 w 1480893"/>
                <a:gd name="connsiteY394" fmla="*/ 90720 h 760223"/>
                <a:gd name="connsiteX395" fmla="*/ 855852 w 1480893"/>
                <a:gd name="connsiteY395" fmla="*/ 89368 h 760223"/>
                <a:gd name="connsiteX396" fmla="*/ 879916 w 1480893"/>
                <a:gd name="connsiteY396" fmla="*/ 72475 h 760223"/>
                <a:gd name="connsiteX397" fmla="*/ 891023 w 1480893"/>
                <a:gd name="connsiteY397" fmla="*/ 66393 h 760223"/>
                <a:gd name="connsiteX398" fmla="*/ 899437 w 1480893"/>
                <a:gd name="connsiteY398" fmla="*/ 61663 h 760223"/>
                <a:gd name="connsiteX399" fmla="*/ 909871 w 1480893"/>
                <a:gd name="connsiteY399" fmla="*/ 55412 h 760223"/>
                <a:gd name="connsiteX400" fmla="*/ 915761 w 1480893"/>
                <a:gd name="connsiteY400" fmla="*/ 49330 h 760223"/>
                <a:gd name="connsiteX401" fmla="*/ 919799 w 1480893"/>
                <a:gd name="connsiteY401" fmla="*/ 44938 h 760223"/>
                <a:gd name="connsiteX402" fmla="*/ 913573 w 1480893"/>
                <a:gd name="connsiteY402" fmla="*/ 44938 h 760223"/>
                <a:gd name="connsiteX403" fmla="*/ 908861 w 1480893"/>
                <a:gd name="connsiteY403" fmla="*/ 44938 h 760223"/>
                <a:gd name="connsiteX404" fmla="*/ 905327 w 1480893"/>
                <a:gd name="connsiteY404" fmla="*/ 44938 h 760223"/>
                <a:gd name="connsiteX405" fmla="*/ 905327 w 1480893"/>
                <a:gd name="connsiteY405" fmla="*/ 44938 h 760223"/>
                <a:gd name="connsiteX406" fmla="*/ 899774 w 1480893"/>
                <a:gd name="connsiteY406" fmla="*/ 42235 h 760223"/>
                <a:gd name="connsiteX407" fmla="*/ 894893 w 1480893"/>
                <a:gd name="connsiteY407" fmla="*/ 38687 h 760223"/>
                <a:gd name="connsiteX408" fmla="*/ 891865 w 1480893"/>
                <a:gd name="connsiteY408" fmla="*/ 40038 h 760223"/>
                <a:gd name="connsiteX409" fmla="*/ 891865 w 1480893"/>
                <a:gd name="connsiteY409" fmla="*/ 40038 h 760223"/>
                <a:gd name="connsiteX410" fmla="*/ 889677 w 1480893"/>
                <a:gd name="connsiteY410" fmla="*/ 42572 h 760223"/>
                <a:gd name="connsiteX411" fmla="*/ 887321 w 1480893"/>
                <a:gd name="connsiteY411" fmla="*/ 45445 h 760223"/>
                <a:gd name="connsiteX412" fmla="*/ 886311 w 1480893"/>
                <a:gd name="connsiteY412" fmla="*/ 45445 h 760223"/>
                <a:gd name="connsiteX413" fmla="*/ 885133 w 1480893"/>
                <a:gd name="connsiteY413" fmla="*/ 45445 h 760223"/>
                <a:gd name="connsiteX414" fmla="*/ 875373 w 1480893"/>
                <a:gd name="connsiteY414" fmla="*/ 37673 h 760223"/>
                <a:gd name="connsiteX415" fmla="*/ 870492 w 1480893"/>
                <a:gd name="connsiteY415" fmla="*/ 39363 h 760223"/>
                <a:gd name="connsiteX416" fmla="*/ 867968 w 1480893"/>
                <a:gd name="connsiteY416" fmla="*/ 41052 h 760223"/>
                <a:gd name="connsiteX417" fmla="*/ 866958 w 1480893"/>
                <a:gd name="connsiteY417" fmla="*/ 41052 h 760223"/>
                <a:gd name="connsiteX418" fmla="*/ 863425 w 1480893"/>
                <a:gd name="connsiteY418" fmla="*/ 42741 h 760223"/>
                <a:gd name="connsiteX419" fmla="*/ 863425 w 1480893"/>
                <a:gd name="connsiteY419" fmla="*/ 42741 h 760223"/>
                <a:gd name="connsiteX420" fmla="*/ 858039 w 1480893"/>
                <a:gd name="connsiteY420" fmla="*/ 39363 h 760223"/>
                <a:gd name="connsiteX421" fmla="*/ 856188 w 1480893"/>
                <a:gd name="connsiteY421" fmla="*/ 37842 h 760223"/>
                <a:gd name="connsiteX422" fmla="*/ 845587 w 1480893"/>
                <a:gd name="connsiteY422" fmla="*/ 32943 h 760223"/>
                <a:gd name="connsiteX423" fmla="*/ 840706 w 1480893"/>
                <a:gd name="connsiteY423" fmla="*/ 31254 h 760223"/>
                <a:gd name="connsiteX424" fmla="*/ 818661 w 1480893"/>
                <a:gd name="connsiteY424" fmla="*/ 25172 h 760223"/>
                <a:gd name="connsiteX425" fmla="*/ 813444 w 1480893"/>
                <a:gd name="connsiteY425" fmla="*/ 26861 h 760223"/>
                <a:gd name="connsiteX426" fmla="*/ 810584 w 1480893"/>
                <a:gd name="connsiteY426" fmla="*/ 28382 h 760223"/>
                <a:gd name="connsiteX427" fmla="*/ 799645 w 1480893"/>
                <a:gd name="connsiteY427" fmla="*/ 26692 h 760223"/>
                <a:gd name="connsiteX428" fmla="*/ 790389 w 1480893"/>
                <a:gd name="connsiteY428" fmla="*/ 23820 h 760223"/>
                <a:gd name="connsiteX429" fmla="*/ 789212 w 1480893"/>
                <a:gd name="connsiteY429" fmla="*/ 23820 h 760223"/>
                <a:gd name="connsiteX430" fmla="*/ 784331 w 1480893"/>
                <a:gd name="connsiteY430" fmla="*/ 22807 h 760223"/>
                <a:gd name="connsiteX431" fmla="*/ 775917 w 1480893"/>
                <a:gd name="connsiteY431" fmla="*/ 9629 h 760223"/>
                <a:gd name="connsiteX432" fmla="*/ 773225 w 1480893"/>
                <a:gd name="connsiteY432" fmla="*/ 2534 h 760223"/>
                <a:gd name="connsiteX433" fmla="*/ 769522 w 1480893"/>
                <a:gd name="connsiteY433" fmla="*/ 0 h 760223"/>
                <a:gd name="connsiteX434" fmla="*/ 768176 w 1480893"/>
                <a:gd name="connsiteY434" fmla="*/ 0 h 760223"/>
                <a:gd name="connsiteX435" fmla="*/ 768176 w 1480893"/>
                <a:gd name="connsiteY435" fmla="*/ 2027 h 760223"/>
                <a:gd name="connsiteX436" fmla="*/ 768176 w 1480893"/>
                <a:gd name="connsiteY436" fmla="*/ 5575 h 760223"/>
                <a:gd name="connsiteX437" fmla="*/ 767335 w 1480893"/>
                <a:gd name="connsiteY437" fmla="*/ 11319 h 760223"/>
                <a:gd name="connsiteX438" fmla="*/ 761445 w 1480893"/>
                <a:gd name="connsiteY438" fmla="*/ 14022 h 760223"/>
                <a:gd name="connsiteX439" fmla="*/ 761445 w 1480893"/>
                <a:gd name="connsiteY439" fmla="*/ 14022 h 760223"/>
                <a:gd name="connsiteX440" fmla="*/ 754377 w 1480893"/>
                <a:gd name="connsiteY440" fmla="*/ 14022 h 760223"/>
                <a:gd name="connsiteX441" fmla="*/ 748150 w 1480893"/>
                <a:gd name="connsiteY441" fmla="*/ 14022 h 760223"/>
                <a:gd name="connsiteX442" fmla="*/ 729134 w 1480893"/>
                <a:gd name="connsiteY442" fmla="*/ 14022 h 760223"/>
                <a:gd name="connsiteX443" fmla="*/ 695478 w 1480893"/>
                <a:gd name="connsiteY443" fmla="*/ 14022 h 760223"/>
                <a:gd name="connsiteX444" fmla="*/ 680669 w 1480893"/>
                <a:gd name="connsiteY444" fmla="*/ 14022 h 760223"/>
                <a:gd name="connsiteX445" fmla="*/ 662158 w 1480893"/>
                <a:gd name="connsiteY445" fmla="*/ 14022 h 760223"/>
                <a:gd name="connsiteX446" fmla="*/ 646507 w 1480893"/>
                <a:gd name="connsiteY446" fmla="*/ 14022 h 760223"/>
                <a:gd name="connsiteX447" fmla="*/ 627155 w 1480893"/>
                <a:gd name="connsiteY447" fmla="*/ 14022 h 760223"/>
                <a:gd name="connsiteX448" fmla="*/ 605446 w 1480893"/>
                <a:gd name="connsiteY448" fmla="*/ 14022 h 760223"/>
                <a:gd name="connsiteX449" fmla="*/ 562197 w 1480893"/>
                <a:gd name="connsiteY449" fmla="*/ 13008 h 760223"/>
                <a:gd name="connsiteX450" fmla="*/ 545369 w 1480893"/>
                <a:gd name="connsiteY450" fmla="*/ 12164 h 760223"/>
                <a:gd name="connsiteX451" fmla="*/ 527363 w 1480893"/>
                <a:gd name="connsiteY451" fmla="*/ 12164 h 760223"/>
                <a:gd name="connsiteX452" fmla="*/ 510534 w 1480893"/>
                <a:gd name="connsiteY452" fmla="*/ 12164 h 760223"/>
                <a:gd name="connsiteX453" fmla="*/ 505991 w 1480893"/>
                <a:gd name="connsiteY453" fmla="*/ 12164 h 760223"/>
                <a:gd name="connsiteX454" fmla="*/ 495894 w 1480893"/>
                <a:gd name="connsiteY454" fmla="*/ 12164 h 760223"/>
                <a:gd name="connsiteX455" fmla="*/ 485628 w 1480893"/>
                <a:gd name="connsiteY455" fmla="*/ 12164 h 760223"/>
                <a:gd name="connsiteX456" fmla="*/ 479065 w 1480893"/>
                <a:gd name="connsiteY456" fmla="*/ 12164 h 760223"/>
                <a:gd name="connsiteX457" fmla="*/ 460891 w 1480893"/>
                <a:gd name="connsiteY457" fmla="*/ 12164 h 760223"/>
                <a:gd name="connsiteX458" fmla="*/ 442043 w 1480893"/>
                <a:gd name="connsiteY458" fmla="*/ 12164 h 760223"/>
                <a:gd name="connsiteX459" fmla="*/ 394755 w 1480893"/>
                <a:gd name="connsiteY459" fmla="*/ 12164 h 760223"/>
                <a:gd name="connsiteX460" fmla="*/ 362950 w 1480893"/>
                <a:gd name="connsiteY460" fmla="*/ 11150 h 760223"/>
                <a:gd name="connsiteX461" fmla="*/ 357565 w 1480893"/>
                <a:gd name="connsiteY461" fmla="*/ 11150 h 760223"/>
                <a:gd name="connsiteX462" fmla="*/ 343934 w 1480893"/>
                <a:gd name="connsiteY462" fmla="*/ 11150 h 760223"/>
                <a:gd name="connsiteX463" fmla="*/ 334342 w 1480893"/>
                <a:gd name="connsiteY463" fmla="*/ 11150 h 760223"/>
                <a:gd name="connsiteX464" fmla="*/ 328283 w 1480893"/>
                <a:gd name="connsiteY464" fmla="*/ 11150 h 760223"/>
                <a:gd name="connsiteX465" fmla="*/ 326432 w 1480893"/>
                <a:gd name="connsiteY465" fmla="*/ 11150 h 760223"/>
                <a:gd name="connsiteX466" fmla="*/ 308426 w 1480893"/>
                <a:gd name="connsiteY466" fmla="*/ 11150 h 760223"/>
                <a:gd name="connsiteX467" fmla="*/ 304219 w 1480893"/>
                <a:gd name="connsiteY467" fmla="*/ 11150 h 760223"/>
                <a:gd name="connsiteX468" fmla="*/ 258446 w 1480893"/>
                <a:gd name="connsiteY468" fmla="*/ 11150 h 760223"/>
                <a:gd name="connsiteX469" fmla="*/ 223611 w 1480893"/>
                <a:gd name="connsiteY469" fmla="*/ 11150 h 760223"/>
                <a:gd name="connsiteX470" fmla="*/ 202576 w 1480893"/>
                <a:gd name="connsiteY470" fmla="*/ 11150 h 760223"/>
                <a:gd name="connsiteX471" fmla="*/ 168919 w 1480893"/>
                <a:gd name="connsiteY471" fmla="*/ 11150 h 760223"/>
                <a:gd name="connsiteX472" fmla="*/ 142330 w 1480893"/>
                <a:gd name="connsiteY472" fmla="*/ 11150 h 760223"/>
                <a:gd name="connsiteX473" fmla="*/ 110356 w 1480893"/>
                <a:gd name="connsiteY473" fmla="*/ 11150 h 760223"/>
                <a:gd name="connsiteX474" fmla="*/ 98577 w 1480893"/>
                <a:gd name="connsiteY474" fmla="*/ 11150 h 760223"/>
                <a:gd name="connsiteX475" fmla="*/ 81748 w 1480893"/>
                <a:gd name="connsiteY475" fmla="*/ 11150 h 760223"/>
                <a:gd name="connsiteX476" fmla="*/ 79561 w 1480893"/>
                <a:gd name="connsiteY476" fmla="*/ 11150 h 760223"/>
                <a:gd name="connsiteX477" fmla="*/ 63574 w 1480893"/>
                <a:gd name="connsiteY477" fmla="*/ 11150 h 760223"/>
                <a:gd name="connsiteX478" fmla="*/ 62396 w 1480893"/>
                <a:gd name="connsiteY478" fmla="*/ 10136 h 760223"/>
                <a:gd name="connsiteX479" fmla="*/ 59871 w 1480893"/>
                <a:gd name="connsiteY479" fmla="*/ 10136 h 760223"/>
                <a:gd name="connsiteX480" fmla="*/ 51794 w 1480893"/>
                <a:gd name="connsiteY480" fmla="*/ 8954 h 760223"/>
                <a:gd name="connsiteX481" fmla="*/ 47250 w 1480893"/>
                <a:gd name="connsiteY481" fmla="*/ 8954 h 760223"/>
                <a:gd name="connsiteX482" fmla="*/ 48428 w 1480893"/>
                <a:gd name="connsiteY482" fmla="*/ 8954 h 760223"/>
                <a:gd name="connsiteX483" fmla="*/ 55664 w 1480893"/>
                <a:gd name="connsiteY483" fmla="*/ 18076 h 760223"/>
                <a:gd name="connsiteX484" fmla="*/ 58357 w 1480893"/>
                <a:gd name="connsiteY484" fmla="*/ 22300 h 760223"/>
                <a:gd name="connsiteX485" fmla="*/ 59703 w 1480893"/>
                <a:gd name="connsiteY485" fmla="*/ 23989 h 760223"/>
                <a:gd name="connsiteX486" fmla="*/ 62564 w 1480893"/>
                <a:gd name="connsiteY486" fmla="*/ 29902 h 760223"/>
                <a:gd name="connsiteX487" fmla="*/ 61218 w 1480893"/>
                <a:gd name="connsiteY487" fmla="*/ 33957 h 760223"/>
                <a:gd name="connsiteX488" fmla="*/ 59703 w 1480893"/>
                <a:gd name="connsiteY488" fmla="*/ 35139 h 760223"/>
                <a:gd name="connsiteX489" fmla="*/ 59703 w 1480893"/>
                <a:gd name="connsiteY489" fmla="*/ 36322 h 760223"/>
                <a:gd name="connsiteX490" fmla="*/ 62059 w 1480893"/>
                <a:gd name="connsiteY490" fmla="*/ 42066 h 760223"/>
                <a:gd name="connsiteX491" fmla="*/ 65088 w 1480893"/>
                <a:gd name="connsiteY491" fmla="*/ 51188 h 760223"/>
                <a:gd name="connsiteX492" fmla="*/ 57179 w 1480893"/>
                <a:gd name="connsiteY492" fmla="*/ 64703 h 760223"/>
                <a:gd name="connsiteX493" fmla="*/ 47082 w 1480893"/>
                <a:gd name="connsiteY493" fmla="*/ 56594 h 760223"/>
                <a:gd name="connsiteX494" fmla="*/ 46072 w 1480893"/>
                <a:gd name="connsiteY494" fmla="*/ 44600 h 760223"/>
                <a:gd name="connsiteX495" fmla="*/ 46072 w 1480893"/>
                <a:gd name="connsiteY495" fmla="*/ 42066 h 760223"/>
                <a:gd name="connsiteX496" fmla="*/ 46072 w 1480893"/>
                <a:gd name="connsiteY496" fmla="*/ 36153 h 760223"/>
                <a:gd name="connsiteX497" fmla="*/ 35639 w 1480893"/>
                <a:gd name="connsiteY497" fmla="*/ 33112 h 760223"/>
                <a:gd name="connsiteX498" fmla="*/ 33114 w 1480893"/>
                <a:gd name="connsiteY498" fmla="*/ 33112 h 760223"/>
                <a:gd name="connsiteX499" fmla="*/ 25878 w 1480893"/>
                <a:gd name="connsiteY499" fmla="*/ 33112 h 760223"/>
                <a:gd name="connsiteX500" fmla="*/ 8040 w 1480893"/>
                <a:gd name="connsiteY500" fmla="*/ 32098 h 760223"/>
                <a:gd name="connsiteX501" fmla="*/ 299 w 1480893"/>
                <a:gd name="connsiteY501" fmla="*/ 35477 h 760223"/>
                <a:gd name="connsiteX502" fmla="*/ 299 w 1480893"/>
                <a:gd name="connsiteY502" fmla="*/ 37166 h 760223"/>
                <a:gd name="connsiteX503" fmla="*/ 3328 w 1480893"/>
                <a:gd name="connsiteY503" fmla="*/ 40545 h 760223"/>
                <a:gd name="connsiteX504" fmla="*/ 5516 w 1480893"/>
                <a:gd name="connsiteY504" fmla="*/ 42741 h 760223"/>
                <a:gd name="connsiteX505" fmla="*/ 11406 w 1480893"/>
                <a:gd name="connsiteY505" fmla="*/ 50006 h 760223"/>
                <a:gd name="connsiteX506" fmla="*/ 11406 w 1480893"/>
                <a:gd name="connsiteY506" fmla="*/ 50006 h 760223"/>
                <a:gd name="connsiteX507" fmla="*/ 16623 w 1480893"/>
                <a:gd name="connsiteY507" fmla="*/ 58960 h 760223"/>
                <a:gd name="connsiteX508" fmla="*/ 16623 w 1480893"/>
                <a:gd name="connsiteY508" fmla="*/ 66900 h 760223"/>
                <a:gd name="connsiteX509" fmla="*/ 16623 w 1480893"/>
                <a:gd name="connsiteY509" fmla="*/ 68927 h 760223"/>
                <a:gd name="connsiteX510" fmla="*/ 27056 w 1480893"/>
                <a:gd name="connsiteY510" fmla="*/ 76529 h 760223"/>
                <a:gd name="connsiteX511" fmla="*/ 28066 w 1480893"/>
                <a:gd name="connsiteY511" fmla="*/ 76529 h 760223"/>
                <a:gd name="connsiteX512" fmla="*/ 28066 w 1480893"/>
                <a:gd name="connsiteY512" fmla="*/ 78050 h 760223"/>
                <a:gd name="connsiteX513" fmla="*/ 23354 w 1480893"/>
                <a:gd name="connsiteY513" fmla="*/ 85314 h 760223"/>
                <a:gd name="connsiteX514" fmla="*/ 19147 w 1480893"/>
                <a:gd name="connsiteY514" fmla="*/ 91565 h 760223"/>
                <a:gd name="connsiteX515" fmla="*/ 19147 w 1480893"/>
                <a:gd name="connsiteY515" fmla="*/ 106262 h 760223"/>
                <a:gd name="connsiteX516" fmla="*/ 19147 w 1480893"/>
                <a:gd name="connsiteY516" fmla="*/ 117412 h 760223"/>
                <a:gd name="connsiteX517" fmla="*/ 19147 w 1480893"/>
                <a:gd name="connsiteY517" fmla="*/ 140050 h 760223"/>
                <a:gd name="connsiteX518" fmla="*/ 8882 w 1480893"/>
                <a:gd name="connsiteY518" fmla="*/ 193772 h 760223"/>
                <a:gd name="connsiteX519" fmla="*/ 8882 w 1480893"/>
                <a:gd name="connsiteY519" fmla="*/ 193772 h 760223"/>
                <a:gd name="connsiteX520" fmla="*/ 4843 w 1480893"/>
                <a:gd name="connsiteY520" fmla="*/ 205091 h 760223"/>
                <a:gd name="connsiteX521" fmla="*/ 4843 w 1480893"/>
                <a:gd name="connsiteY521" fmla="*/ 207625 h 760223"/>
                <a:gd name="connsiteX522" fmla="*/ 4843 w 1480893"/>
                <a:gd name="connsiteY522" fmla="*/ 211511 h 760223"/>
                <a:gd name="connsiteX523" fmla="*/ 11406 w 1480893"/>
                <a:gd name="connsiteY523" fmla="*/ 233811 h 760223"/>
                <a:gd name="connsiteX524" fmla="*/ 11406 w 1480893"/>
                <a:gd name="connsiteY524" fmla="*/ 245299 h 760223"/>
                <a:gd name="connsiteX525" fmla="*/ 11406 w 1480893"/>
                <a:gd name="connsiteY525" fmla="*/ 253915 h 760223"/>
                <a:gd name="connsiteX526" fmla="*/ 11406 w 1480893"/>
                <a:gd name="connsiteY526" fmla="*/ 258138 h 760223"/>
                <a:gd name="connsiteX527" fmla="*/ 9050 w 1480893"/>
                <a:gd name="connsiteY527" fmla="*/ 273343 h 760223"/>
                <a:gd name="connsiteX528" fmla="*/ 13593 w 1480893"/>
                <a:gd name="connsiteY528" fmla="*/ 280776 h 760223"/>
                <a:gd name="connsiteX529" fmla="*/ 16286 w 1480893"/>
                <a:gd name="connsiteY529" fmla="*/ 285844 h 760223"/>
                <a:gd name="connsiteX530" fmla="*/ 19147 w 1480893"/>
                <a:gd name="connsiteY530" fmla="*/ 289223 h 760223"/>
                <a:gd name="connsiteX531" fmla="*/ 24027 w 1480893"/>
                <a:gd name="connsiteY531" fmla="*/ 298683 h 760223"/>
                <a:gd name="connsiteX532" fmla="*/ 24027 w 1480893"/>
                <a:gd name="connsiteY532" fmla="*/ 304427 h 760223"/>
                <a:gd name="connsiteX533" fmla="*/ 24027 w 1480893"/>
                <a:gd name="connsiteY533" fmla="*/ 310171 h 760223"/>
                <a:gd name="connsiteX534" fmla="*/ 26551 w 1480893"/>
                <a:gd name="connsiteY534" fmla="*/ 317942 h 760223"/>
                <a:gd name="connsiteX535" fmla="*/ 28739 w 1480893"/>
                <a:gd name="connsiteY535" fmla="*/ 324531 h 760223"/>
                <a:gd name="connsiteX536" fmla="*/ 29749 w 1480893"/>
                <a:gd name="connsiteY536" fmla="*/ 328417 h 760223"/>
                <a:gd name="connsiteX537" fmla="*/ 34124 w 1480893"/>
                <a:gd name="connsiteY537" fmla="*/ 339397 h 760223"/>
                <a:gd name="connsiteX538" fmla="*/ 40519 w 1480893"/>
                <a:gd name="connsiteY538" fmla="*/ 346155 h 760223"/>
                <a:gd name="connsiteX539" fmla="*/ 44558 w 1480893"/>
                <a:gd name="connsiteY539" fmla="*/ 350041 h 760223"/>
                <a:gd name="connsiteX540" fmla="*/ 46240 w 1480893"/>
                <a:gd name="connsiteY540" fmla="*/ 351899 h 760223"/>
                <a:gd name="connsiteX541" fmla="*/ 50784 w 1480893"/>
                <a:gd name="connsiteY541" fmla="*/ 355616 h 760223"/>
                <a:gd name="connsiteX542" fmla="*/ 66435 w 1480893"/>
                <a:gd name="connsiteY542" fmla="*/ 355616 h 760223"/>
                <a:gd name="connsiteX543" fmla="*/ 77541 w 1480893"/>
                <a:gd name="connsiteY543" fmla="*/ 355616 h 760223"/>
                <a:gd name="connsiteX544" fmla="*/ 79392 w 1480893"/>
                <a:gd name="connsiteY544" fmla="*/ 355616 h 760223"/>
                <a:gd name="connsiteX545" fmla="*/ 86124 w 1480893"/>
                <a:gd name="connsiteY545" fmla="*/ 357981 h 760223"/>
                <a:gd name="connsiteX546" fmla="*/ 86124 w 1480893"/>
                <a:gd name="connsiteY546" fmla="*/ 362880 h 760223"/>
                <a:gd name="connsiteX547" fmla="*/ 82590 w 1480893"/>
                <a:gd name="connsiteY547" fmla="*/ 370820 h 760223"/>
                <a:gd name="connsiteX548" fmla="*/ 81243 w 1480893"/>
                <a:gd name="connsiteY548" fmla="*/ 373185 h 760223"/>
                <a:gd name="connsiteX549" fmla="*/ 74680 w 1480893"/>
                <a:gd name="connsiteY549" fmla="*/ 397681 h 760223"/>
                <a:gd name="connsiteX550" fmla="*/ 78046 w 1480893"/>
                <a:gd name="connsiteY550" fmla="*/ 416602 h 760223"/>
                <a:gd name="connsiteX551" fmla="*/ 94874 w 1480893"/>
                <a:gd name="connsiteY551" fmla="*/ 437213 h 760223"/>
                <a:gd name="connsiteX552" fmla="*/ 97230 w 1480893"/>
                <a:gd name="connsiteY552" fmla="*/ 439071 h 760223"/>
                <a:gd name="connsiteX553" fmla="*/ 103289 w 1480893"/>
                <a:gd name="connsiteY553" fmla="*/ 445491 h 760223"/>
                <a:gd name="connsiteX554" fmla="*/ 104971 w 1480893"/>
                <a:gd name="connsiteY554" fmla="*/ 452924 h 760223"/>
                <a:gd name="connsiteX555" fmla="*/ 104971 w 1480893"/>
                <a:gd name="connsiteY555" fmla="*/ 457486 h 760223"/>
                <a:gd name="connsiteX556" fmla="*/ 114227 w 1480893"/>
                <a:gd name="connsiteY556" fmla="*/ 462385 h 760223"/>
                <a:gd name="connsiteX557" fmla="*/ 117424 w 1480893"/>
                <a:gd name="connsiteY557" fmla="*/ 462385 h 760223"/>
                <a:gd name="connsiteX558" fmla="*/ 120285 w 1480893"/>
                <a:gd name="connsiteY558" fmla="*/ 462385 h 760223"/>
                <a:gd name="connsiteX559" fmla="*/ 134253 w 1480893"/>
                <a:gd name="connsiteY559" fmla="*/ 466946 h 760223"/>
                <a:gd name="connsiteX560" fmla="*/ 141152 w 1480893"/>
                <a:gd name="connsiteY560" fmla="*/ 470156 h 760223"/>
                <a:gd name="connsiteX561" fmla="*/ 152764 w 1480893"/>
                <a:gd name="connsiteY561" fmla="*/ 475900 h 760223"/>
                <a:gd name="connsiteX562" fmla="*/ 158485 w 1480893"/>
                <a:gd name="connsiteY562" fmla="*/ 478603 h 760223"/>
                <a:gd name="connsiteX563" fmla="*/ 168414 w 1480893"/>
                <a:gd name="connsiteY563" fmla="*/ 486036 h 760223"/>
                <a:gd name="connsiteX564" fmla="*/ 175819 w 1480893"/>
                <a:gd name="connsiteY564" fmla="*/ 494652 h 760223"/>
                <a:gd name="connsiteX565" fmla="*/ 182382 w 1480893"/>
                <a:gd name="connsiteY565" fmla="*/ 502085 h 760223"/>
                <a:gd name="connsiteX566" fmla="*/ 189281 w 1480893"/>
                <a:gd name="connsiteY566" fmla="*/ 509012 h 760223"/>
                <a:gd name="connsiteX567" fmla="*/ 191637 w 1480893"/>
                <a:gd name="connsiteY567" fmla="*/ 510701 h 760223"/>
                <a:gd name="connsiteX568" fmla="*/ 198705 w 1480893"/>
                <a:gd name="connsiteY568" fmla="*/ 517290 h 760223"/>
                <a:gd name="connsiteX569" fmla="*/ 199715 w 1480893"/>
                <a:gd name="connsiteY569" fmla="*/ 517290 h 760223"/>
                <a:gd name="connsiteX570" fmla="*/ 200893 w 1480893"/>
                <a:gd name="connsiteY570" fmla="*/ 518979 h 76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</a:cxnLst>
              <a:rect l="l" t="t" r="r" b="b"/>
              <a:pathLst>
                <a:path w="1480893" h="760223">
                  <a:moveTo>
                    <a:pt x="204259" y="521006"/>
                  </a:moveTo>
                  <a:cubicBezTo>
                    <a:pt x="209302" y="521986"/>
                    <a:pt x="214440" y="522383"/>
                    <a:pt x="219572" y="522189"/>
                  </a:cubicBezTo>
                  <a:lnTo>
                    <a:pt x="223611" y="522189"/>
                  </a:lnTo>
                  <a:cubicBezTo>
                    <a:pt x="227685" y="522167"/>
                    <a:pt x="231748" y="521714"/>
                    <a:pt x="235728" y="520837"/>
                  </a:cubicBezTo>
                  <a:cubicBezTo>
                    <a:pt x="237319" y="520282"/>
                    <a:pt x="238844" y="519543"/>
                    <a:pt x="240271" y="518641"/>
                  </a:cubicBezTo>
                  <a:cubicBezTo>
                    <a:pt x="242696" y="516698"/>
                    <a:pt x="245757" y="515734"/>
                    <a:pt x="248854" y="515938"/>
                  </a:cubicBezTo>
                  <a:cubicBezTo>
                    <a:pt x="254336" y="517547"/>
                    <a:pt x="259057" y="521086"/>
                    <a:pt x="262148" y="525906"/>
                  </a:cubicBezTo>
                  <a:lnTo>
                    <a:pt x="265850" y="530467"/>
                  </a:lnTo>
                  <a:cubicBezTo>
                    <a:pt x="268440" y="532648"/>
                    <a:pt x="271589" y="534053"/>
                    <a:pt x="274938" y="534521"/>
                  </a:cubicBezTo>
                  <a:cubicBezTo>
                    <a:pt x="277512" y="535033"/>
                    <a:pt x="280003" y="535887"/>
                    <a:pt x="282342" y="537056"/>
                  </a:cubicBezTo>
                  <a:cubicBezTo>
                    <a:pt x="285539" y="538914"/>
                    <a:pt x="288569" y="541279"/>
                    <a:pt x="291598" y="543475"/>
                  </a:cubicBezTo>
                  <a:cubicBezTo>
                    <a:pt x="294172" y="545595"/>
                    <a:pt x="296882" y="547569"/>
                    <a:pt x="299675" y="549388"/>
                  </a:cubicBezTo>
                  <a:cubicBezTo>
                    <a:pt x="308796" y="554036"/>
                    <a:pt x="318641" y="557065"/>
                    <a:pt x="328788" y="558342"/>
                  </a:cubicBezTo>
                  <a:cubicBezTo>
                    <a:pt x="337085" y="559563"/>
                    <a:pt x="345213" y="561717"/>
                    <a:pt x="353021" y="564761"/>
                  </a:cubicBezTo>
                  <a:cubicBezTo>
                    <a:pt x="364448" y="568591"/>
                    <a:pt x="376581" y="569804"/>
                    <a:pt x="388529" y="568309"/>
                  </a:cubicBezTo>
                  <a:lnTo>
                    <a:pt x="398458" y="568309"/>
                  </a:lnTo>
                  <a:cubicBezTo>
                    <a:pt x="404011" y="568309"/>
                    <a:pt x="409901" y="568309"/>
                    <a:pt x="415286" y="568309"/>
                  </a:cubicBezTo>
                  <a:lnTo>
                    <a:pt x="417642" y="568309"/>
                  </a:lnTo>
                  <a:cubicBezTo>
                    <a:pt x="420166" y="568309"/>
                    <a:pt x="423700" y="568309"/>
                    <a:pt x="425215" y="568309"/>
                  </a:cubicBezTo>
                  <a:cubicBezTo>
                    <a:pt x="426729" y="568309"/>
                    <a:pt x="427066" y="561383"/>
                    <a:pt x="426561" y="556821"/>
                  </a:cubicBezTo>
                  <a:cubicBezTo>
                    <a:pt x="426561" y="554963"/>
                    <a:pt x="426561" y="553105"/>
                    <a:pt x="426561" y="551415"/>
                  </a:cubicBezTo>
                  <a:lnTo>
                    <a:pt x="426561" y="550064"/>
                  </a:lnTo>
                  <a:lnTo>
                    <a:pt x="427739" y="550064"/>
                  </a:lnTo>
                  <a:cubicBezTo>
                    <a:pt x="433847" y="550569"/>
                    <a:pt x="439973" y="550569"/>
                    <a:pt x="446082" y="550064"/>
                  </a:cubicBezTo>
                  <a:cubicBezTo>
                    <a:pt x="451686" y="549699"/>
                    <a:pt x="457306" y="549699"/>
                    <a:pt x="462910" y="550064"/>
                  </a:cubicBezTo>
                  <a:cubicBezTo>
                    <a:pt x="470079" y="551525"/>
                    <a:pt x="476255" y="556103"/>
                    <a:pt x="479738" y="562565"/>
                  </a:cubicBezTo>
                  <a:cubicBezTo>
                    <a:pt x="479738" y="562565"/>
                    <a:pt x="481253" y="564424"/>
                    <a:pt x="482094" y="565437"/>
                  </a:cubicBezTo>
                  <a:cubicBezTo>
                    <a:pt x="486133" y="570179"/>
                    <a:pt x="490711" y="574431"/>
                    <a:pt x="495725" y="578108"/>
                  </a:cubicBezTo>
                  <a:cubicBezTo>
                    <a:pt x="500370" y="581745"/>
                    <a:pt x="504695" y="585755"/>
                    <a:pt x="508683" y="590102"/>
                  </a:cubicBezTo>
                  <a:cubicBezTo>
                    <a:pt x="511460" y="593777"/>
                    <a:pt x="513631" y="597887"/>
                    <a:pt x="515078" y="602266"/>
                  </a:cubicBezTo>
                  <a:cubicBezTo>
                    <a:pt x="516172" y="606432"/>
                    <a:pt x="518191" y="610301"/>
                    <a:pt x="520968" y="613585"/>
                  </a:cubicBezTo>
                  <a:lnTo>
                    <a:pt x="525007" y="617977"/>
                  </a:lnTo>
                  <a:cubicBezTo>
                    <a:pt x="528120" y="621440"/>
                    <a:pt x="531502" y="624667"/>
                    <a:pt x="535104" y="627607"/>
                  </a:cubicBezTo>
                  <a:cubicBezTo>
                    <a:pt x="537746" y="629482"/>
                    <a:pt x="540808" y="630631"/>
                    <a:pt x="544023" y="630985"/>
                  </a:cubicBezTo>
                  <a:cubicBezTo>
                    <a:pt x="546463" y="631205"/>
                    <a:pt x="548852" y="631830"/>
                    <a:pt x="551091" y="632844"/>
                  </a:cubicBezTo>
                  <a:cubicBezTo>
                    <a:pt x="552083" y="633249"/>
                    <a:pt x="552992" y="633823"/>
                    <a:pt x="553783" y="634533"/>
                  </a:cubicBezTo>
                  <a:cubicBezTo>
                    <a:pt x="556139" y="636222"/>
                    <a:pt x="556980" y="636729"/>
                    <a:pt x="557990" y="635547"/>
                  </a:cubicBezTo>
                  <a:cubicBezTo>
                    <a:pt x="559673" y="632962"/>
                    <a:pt x="560649" y="630006"/>
                    <a:pt x="560851" y="626931"/>
                  </a:cubicBezTo>
                  <a:cubicBezTo>
                    <a:pt x="560851" y="625579"/>
                    <a:pt x="560851" y="624397"/>
                    <a:pt x="560851" y="623214"/>
                  </a:cubicBezTo>
                  <a:cubicBezTo>
                    <a:pt x="563224" y="614852"/>
                    <a:pt x="571520" y="609670"/>
                    <a:pt x="580035" y="611220"/>
                  </a:cubicBezTo>
                  <a:cubicBezTo>
                    <a:pt x="581483" y="611389"/>
                    <a:pt x="582963" y="611389"/>
                    <a:pt x="584411" y="611220"/>
                  </a:cubicBezTo>
                  <a:cubicBezTo>
                    <a:pt x="586312" y="610966"/>
                    <a:pt x="588231" y="610966"/>
                    <a:pt x="590132" y="611220"/>
                  </a:cubicBezTo>
                  <a:cubicBezTo>
                    <a:pt x="594659" y="612250"/>
                    <a:pt x="598849" y="614463"/>
                    <a:pt x="602249" y="617639"/>
                  </a:cubicBezTo>
                  <a:lnTo>
                    <a:pt x="603763" y="618822"/>
                  </a:lnTo>
                  <a:cubicBezTo>
                    <a:pt x="614735" y="626339"/>
                    <a:pt x="622863" y="637337"/>
                    <a:pt x="626818" y="650075"/>
                  </a:cubicBezTo>
                  <a:cubicBezTo>
                    <a:pt x="626818" y="651934"/>
                    <a:pt x="628164" y="653961"/>
                    <a:pt x="629006" y="655819"/>
                  </a:cubicBezTo>
                  <a:cubicBezTo>
                    <a:pt x="630436" y="658894"/>
                    <a:pt x="632304" y="661732"/>
                    <a:pt x="634559" y="664266"/>
                  </a:cubicBezTo>
                  <a:lnTo>
                    <a:pt x="636579" y="666969"/>
                  </a:lnTo>
                  <a:cubicBezTo>
                    <a:pt x="638413" y="669182"/>
                    <a:pt x="640382" y="671260"/>
                    <a:pt x="642468" y="673220"/>
                  </a:cubicBezTo>
                  <a:cubicBezTo>
                    <a:pt x="647113" y="677106"/>
                    <a:pt x="650697" y="682106"/>
                    <a:pt x="652902" y="687749"/>
                  </a:cubicBezTo>
                  <a:cubicBezTo>
                    <a:pt x="653693" y="690401"/>
                    <a:pt x="654316" y="693121"/>
                    <a:pt x="654753" y="695858"/>
                  </a:cubicBezTo>
                  <a:cubicBezTo>
                    <a:pt x="655039" y="697682"/>
                    <a:pt x="655443" y="699490"/>
                    <a:pt x="655931" y="701264"/>
                  </a:cubicBezTo>
                  <a:cubicBezTo>
                    <a:pt x="655931" y="702277"/>
                    <a:pt x="655931" y="703629"/>
                    <a:pt x="655931" y="705149"/>
                  </a:cubicBezTo>
                  <a:cubicBezTo>
                    <a:pt x="656066" y="707717"/>
                    <a:pt x="656688" y="710251"/>
                    <a:pt x="657782" y="712583"/>
                  </a:cubicBezTo>
                  <a:cubicBezTo>
                    <a:pt x="658422" y="713174"/>
                    <a:pt x="659162" y="713630"/>
                    <a:pt x="659970" y="713934"/>
                  </a:cubicBezTo>
                  <a:lnTo>
                    <a:pt x="661316" y="713934"/>
                  </a:lnTo>
                  <a:cubicBezTo>
                    <a:pt x="664009" y="715573"/>
                    <a:pt x="666583" y="717380"/>
                    <a:pt x="669057" y="719340"/>
                  </a:cubicBezTo>
                  <a:lnTo>
                    <a:pt x="671077" y="721030"/>
                  </a:lnTo>
                  <a:cubicBezTo>
                    <a:pt x="673651" y="723665"/>
                    <a:pt x="677017" y="725388"/>
                    <a:pt x="680669" y="725929"/>
                  </a:cubicBezTo>
                  <a:lnTo>
                    <a:pt x="680669" y="725929"/>
                  </a:lnTo>
                  <a:cubicBezTo>
                    <a:pt x="683799" y="725946"/>
                    <a:pt x="686862" y="726757"/>
                    <a:pt x="689588" y="728294"/>
                  </a:cubicBezTo>
                  <a:cubicBezTo>
                    <a:pt x="691422" y="729139"/>
                    <a:pt x="693341" y="729814"/>
                    <a:pt x="695309" y="730321"/>
                  </a:cubicBezTo>
                  <a:cubicBezTo>
                    <a:pt x="697211" y="730845"/>
                    <a:pt x="699062" y="731521"/>
                    <a:pt x="700863" y="732348"/>
                  </a:cubicBezTo>
                  <a:cubicBezTo>
                    <a:pt x="701671" y="732652"/>
                    <a:pt x="702428" y="733109"/>
                    <a:pt x="703050" y="733700"/>
                  </a:cubicBezTo>
                  <a:cubicBezTo>
                    <a:pt x="704531" y="734849"/>
                    <a:pt x="706265" y="735609"/>
                    <a:pt x="708099" y="735896"/>
                  </a:cubicBezTo>
                  <a:lnTo>
                    <a:pt x="709109" y="732686"/>
                  </a:lnTo>
                  <a:lnTo>
                    <a:pt x="709109" y="732686"/>
                  </a:lnTo>
                  <a:cubicBezTo>
                    <a:pt x="708890" y="731065"/>
                    <a:pt x="708503" y="729477"/>
                    <a:pt x="707931" y="727956"/>
                  </a:cubicBezTo>
                  <a:cubicBezTo>
                    <a:pt x="707964" y="727280"/>
                    <a:pt x="707964" y="726605"/>
                    <a:pt x="707931" y="725929"/>
                  </a:cubicBezTo>
                  <a:cubicBezTo>
                    <a:pt x="707089" y="721469"/>
                    <a:pt x="707089" y="716874"/>
                    <a:pt x="707931" y="712414"/>
                  </a:cubicBezTo>
                  <a:lnTo>
                    <a:pt x="707931" y="712414"/>
                  </a:lnTo>
                  <a:cubicBezTo>
                    <a:pt x="708806" y="706146"/>
                    <a:pt x="709378" y="699828"/>
                    <a:pt x="709613" y="693493"/>
                  </a:cubicBezTo>
                  <a:cubicBezTo>
                    <a:pt x="709698" y="692479"/>
                    <a:pt x="709698" y="691465"/>
                    <a:pt x="709613" y="690452"/>
                  </a:cubicBezTo>
                  <a:cubicBezTo>
                    <a:pt x="709428" y="686617"/>
                    <a:pt x="709950" y="682782"/>
                    <a:pt x="711128" y="679133"/>
                  </a:cubicBezTo>
                  <a:cubicBezTo>
                    <a:pt x="712508" y="676362"/>
                    <a:pt x="714679" y="674082"/>
                    <a:pt x="717354" y="672544"/>
                  </a:cubicBezTo>
                  <a:lnTo>
                    <a:pt x="717354" y="672544"/>
                  </a:lnTo>
                  <a:cubicBezTo>
                    <a:pt x="720518" y="670128"/>
                    <a:pt x="723497" y="667476"/>
                    <a:pt x="726274" y="664604"/>
                  </a:cubicBezTo>
                  <a:lnTo>
                    <a:pt x="733173" y="658353"/>
                  </a:lnTo>
                  <a:cubicBezTo>
                    <a:pt x="737599" y="654975"/>
                    <a:pt x="742277" y="651934"/>
                    <a:pt x="747141" y="649231"/>
                  </a:cubicBezTo>
                  <a:lnTo>
                    <a:pt x="752862" y="645683"/>
                  </a:lnTo>
                  <a:cubicBezTo>
                    <a:pt x="759711" y="641172"/>
                    <a:pt x="766089" y="635969"/>
                    <a:pt x="771878" y="630141"/>
                  </a:cubicBezTo>
                  <a:cubicBezTo>
                    <a:pt x="776977" y="625360"/>
                    <a:pt x="782312" y="620849"/>
                    <a:pt x="787865" y="616626"/>
                  </a:cubicBezTo>
                  <a:lnTo>
                    <a:pt x="787865" y="616626"/>
                  </a:lnTo>
                  <a:cubicBezTo>
                    <a:pt x="790575" y="613922"/>
                    <a:pt x="794327" y="612571"/>
                    <a:pt x="798131" y="612909"/>
                  </a:cubicBezTo>
                  <a:cubicBezTo>
                    <a:pt x="800066" y="613602"/>
                    <a:pt x="801715" y="614902"/>
                    <a:pt x="802842" y="616626"/>
                  </a:cubicBezTo>
                  <a:cubicBezTo>
                    <a:pt x="803432" y="617436"/>
                    <a:pt x="804105" y="618163"/>
                    <a:pt x="804862" y="618822"/>
                  </a:cubicBezTo>
                  <a:cubicBezTo>
                    <a:pt x="808110" y="620714"/>
                    <a:pt x="811930" y="621373"/>
                    <a:pt x="815632" y="620680"/>
                  </a:cubicBezTo>
                  <a:lnTo>
                    <a:pt x="815632" y="620680"/>
                  </a:lnTo>
                  <a:cubicBezTo>
                    <a:pt x="821236" y="620173"/>
                    <a:pt x="826857" y="620173"/>
                    <a:pt x="832460" y="620680"/>
                  </a:cubicBezTo>
                  <a:lnTo>
                    <a:pt x="834143" y="620680"/>
                  </a:lnTo>
                  <a:cubicBezTo>
                    <a:pt x="837071" y="621356"/>
                    <a:pt x="840134" y="621356"/>
                    <a:pt x="843062" y="620680"/>
                  </a:cubicBezTo>
                  <a:lnTo>
                    <a:pt x="846764" y="618991"/>
                  </a:lnTo>
                  <a:cubicBezTo>
                    <a:pt x="848817" y="617859"/>
                    <a:pt x="851022" y="617065"/>
                    <a:pt x="853327" y="616626"/>
                  </a:cubicBezTo>
                  <a:cubicBezTo>
                    <a:pt x="856289" y="616051"/>
                    <a:pt x="859318" y="617166"/>
                    <a:pt x="861237" y="619497"/>
                  </a:cubicBezTo>
                  <a:cubicBezTo>
                    <a:pt x="863829" y="623197"/>
                    <a:pt x="865124" y="627657"/>
                    <a:pt x="864939" y="632168"/>
                  </a:cubicBezTo>
                  <a:cubicBezTo>
                    <a:pt x="868406" y="632134"/>
                    <a:pt x="871839" y="632827"/>
                    <a:pt x="875036" y="634195"/>
                  </a:cubicBezTo>
                  <a:lnTo>
                    <a:pt x="876382" y="634195"/>
                  </a:lnTo>
                  <a:cubicBezTo>
                    <a:pt x="878065" y="635209"/>
                    <a:pt x="878738" y="635547"/>
                    <a:pt x="880084" y="634195"/>
                  </a:cubicBezTo>
                  <a:cubicBezTo>
                    <a:pt x="880674" y="633705"/>
                    <a:pt x="881178" y="633131"/>
                    <a:pt x="881599" y="632506"/>
                  </a:cubicBezTo>
                  <a:cubicBezTo>
                    <a:pt x="882945" y="630985"/>
                    <a:pt x="884292" y="629296"/>
                    <a:pt x="885975" y="629634"/>
                  </a:cubicBezTo>
                  <a:cubicBezTo>
                    <a:pt x="887657" y="629972"/>
                    <a:pt x="889003" y="632337"/>
                    <a:pt x="889845" y="634026"/>
                  </a:cubicBezTo>
                  <a:lnTo>
                    <a:pt x="889845" y="634026"/>
                  </a:lnTo>
                  <a:lnTo>
                    <a:pt x="889845" y="634026"/>
                  </a:lnTo>
                  <a:cubicBezTo>
                    <a:pt x="889845" y="630479"/>
                    <a:pt x="889845" y="625748"/>
                    <a:pt x="893379" y="623890"/>
                  </a:cubicBezTo>
                  <a:cubicBezTo>
                    <a:pt x="896913" y="622032"/>
                    <a:pt x="898091" y="623890"/>
                    <a:pt x="899605" y="625410"/>
                  </a:cubicBezTo>
                  <a:lnTo>
                    <a:pt x="900615" y="626255"/>
                  </a:lnTo>
                  <a:cubicBezTo>
                    <a:pt x="902365" y="627522"/>
                    <a:pt x="904536" y="628063"/>
                    <a:pt x="906673" y="627775"/>
                  </a:cubicBezTo>
                  <a:lnTo>
                    <a:pt x="906673" y="627775"/>
                  </a:lnTo>
                  <a:lnTo>
                    <a:pt x="906673" y="627775"/>
                  </a:lnTo>
                  <a:cubicBezTo>
                    <a:pt x="907532" y="625799"/>
                    <a:pt x="908037" y="623687"/>
                    <a:pt x="908188" y="621525"/>
                  </a:cubicBezTo>
                  <a:cubicBezTo>
                    <a:pt x="908339" y="619751"/>
                    <a:pt x="908676" y="617994"/>
                    <a:pt x="909198" y="616288"/>
                  </a:cubicBezTo>
                  <a:cubicBezTo>
                    <a:pt x="909349" y="614886"/>
                    <a:pt x="909349" y="613466"/>
                    <a:pt x="909198" y="612064"/>
                  </a:cubicBezTo>
                  <a:cubicBezTo>
                    <a:pt x="909198" y="610037"/>
                    <a:pt x="909198" y="609868"/>
                    <a:pt x="906842" y="609192"/>
                  </a:cubicBezTo>
                  <a:lnTo>
                    <a:pt x="902298" y="609192"/>
                  </a:lnTo>
                  <a:cubicBezTo>
                    <a:pt x="898074" y="609089"/>
                    <a:pt x="894052" y="607402"/>
                    <a:pt x="891023" y="604462"/>
                  </a:cubicBezTo>
                  <a:cubicBezTo>
                    <a:pt x="890720" y="603940"/>
                    <a:pt x="890720" y="603295"/>
                    <a:pt x="891023" y="602773"/>
                  </a:cubicBezTo>
                  <a:cubicBezTo>
                    <a:pt x="891090" y="602173"/>
                    <a:pt x="891477" y="601658"/>
                    <a:pt x="892033" y="601421"/>
                  </a:cubicBezTo>
                  <a:cubicBezTo>
                    <a:pt x="894759" y="600913"/>
                    <a:pt x="897552" y="600913"/>
                    <a:pt x="900279" y="601421"/>
                  </a:cubicBezTo>
                  <a:lnTo>
                    <a:pt x="904317" y="601421"/>
                  </a:lnTo>
                  <a:cubicBezTo>
                    <a:pt x="907010" y="601588"/>
                    <a:pt x="909703" y="601588"/>
                    <a:pt x="912395" y="601421"/>
                  </a:cubicBezTo>
                  <a:lnTo>
                    <a:pt x="919126" y="601421"/>
                  </a:lnTo>
                  <a:cubicBezTo>
                    <a:pt x="923838" y="601421"/>
                    <a:pt x="928887" y="601421"/>
                    <a:pt x="933935" y="601421"/>
                  </a:cubicBezTo>
                  <a:lnTo>
                    <a:pt x="935450" y="601421"/>
                  </a:lnTo>
                  <a:cubicBezTo>
                    <a:pt x="937099" y="600999"/>
                    <a:pt x="938849" y="600999"/>
                    <a:pt x="940498" y="601421"/>
                  </a:cubicBezTo>
                  <a:lnTo>
                    <a:pt x="941508" y="601421"/>
                  </a:lnTo>
                  <a:cubicBezTo>
                    <a:pt x="941996" y="601588"/>
                    <a:pt x="942534" y="601588"/>
                    <a:pt x="943023" y="601421"/>
                  </a:cubicBezTo>
                  <a:cubicBezTo>
                    <a:pt x="945429" y="601595"/>
                    <a:pt x="947852" y="601595"/>
                    <a:pt x="950259" y="601421"/>
                  </a:cubicBezTo>
                  <a:cubicBezTo>
                    <a:pt x="953120" y="601267"/>
                    <a:pt x="955980" y="601267"/>
                    <a:pt x="958841" y="601421"/>
                  </a:cubicBezTo>
                  <a:lnTo>
                    <a:pt x="962039" y="601421"/>
                  </a:lnTo>
                  <a:cubicBezTo>
                    <a:pt x="963419" y="601254"/>
                    <a:pt x="964714" y="600664"/>
                    <a:pt x="965741" y="599732"/>
                  </a:cubicBezTo>
                  <a:cubicBezTo>
                    <a:pt x="967255" y="598686"/>
                    <a:pt x="968972" y="597993"/>
                    <a:pt x="970789" y="597704"/>
                  </a:cubicBezTo>
                  <a:cubicBezTo>
                    <a:pt x="975148" y="597132"/>
                    <a:pt x="979557" y="597132"/>
                    <a:pt x="983915" y="597704"/>
                  </a:cubicBezTo>
                  <a:cubicBezTo>
                    <a:pt x="986288" y="597966"/>
                    <a:pt x="988526" y="598972"/>
                    <a:pt x="990310" y="600576"/>
                  </a:cubicBezTo>
                  <a:cubicBezTo>
                    <a:pt x="990966" y="601213"/>
                    <a:pt x="991589" y="601891"/>
                    <a:pt x="992161" y="602604"/>
                  </a:cubicBezTo>
                  <a:cubicBezTo>
                    <a:pt x="992632" y="603443"/>
                    <a:pt x="993272" y="604187"/>
                    <a:pt x="994012" y="604800"/>
                  </a:cubicBezTo>
                  <a:cubicBezTo>
                    <a:pt x="994871" y="605418"/>
                    <a:pt x="995847" y="605876"/>
                    <a:pt x="996873" y="606151"/>
                  </a:cubicBezTo>
                  <a:lnTo>
                    <a:pt x="998388" y="606151"/>
                  </a:lnTo>
                  <a:lnTo>
                    <a:pt x="998388" y="606151"/>
                  </a:lnTo>
                  <a:cubicBezTo>
                    <a:pt x="1001417" y="602435"/>
                    <a:pt x="1007138" y="595339"/>
                    <a:pt x="1011514" y="600576"/>
                  </a:cubicBezTo>
                  <a:cubicBezTo>
                    <a:pt x="1012928" y="602774"/>
                    <a:pt x="1013415" y="605450"/>
                    <a:pt x="1012860" y="608010"/>
                  </a:cubicBezTo>
                  <a:cubicBezTo>
                    <a:pt x="1012490" y="609393"/>
                    <a:pt x="1012490" y="610848"/>
                    <a:pt x="1012860" y="612233"/>
                  </a:cubicBezTo>
                  <a:cubicBezTo>
                    <a:pt x="1014880" y="613635"/>
                    <a:pt x="1017168" y="614615"/>
                    <a:pt x="1019592" y="615105"/>
                  </a:cubicBezTo>
                  <a:lnTo>
                    <a:pt x="1022621" y="616119"/>
                  </a:lnTo>
                  <a:cubicBezTo>
                    <a:pt x="1024791" y="617200"/>
                    <a:pt x="1027349" y="617200"/>
                    <a:pt x="1029520" y="616119"/>
                  </a:cubicBezTo>
                  <a:lnTo>
                    <a:pt x="1030698" y="616119"/>
                  </a:lnTo>
                  <a:cubicBezTo>
                    <a:pt x="1033677" y="613416"/>
                    <a:pt x="1037160" y="611338"/>
                    <a:pt x="1040964" y="610037"/>
                  </a:cubicBezTo>
                  <a:lnTo>
                    <a:pt x="1040964" y="610037"/>
                  </a:lnTo>
                  <a:lnTo>
                    <a:pt x="1043488" y="608685"/>
                  </a:lnTo>
                  <a:cubicBezTo>
                    <a:pt x="1045659" y="606778"/>
                    <a:pt x="1048570" y="605971"/>
                    <a:pt x="1051397" y="606489"/>
                  </a:cubicBezTo>
                  <a:cubicBezTo>
                    <a:pt x="1054308" y="608180"/>
                    <a:pt x="1056664" y="610713"/>
                    <a:pt x="1058128" y="613754"/>
                  </a:cubicBezTo>
                  <a:cubicBezTo>
                    <a:pt x="1058717" y="614869"/>
                    <a:pt x="1059407" y="615950"/>
                    <a:pt x="1060148" y="616963"/>
                  </a:cubicBezTo>
                  <a:cubicBezTo>
                    <a:pt x="1061932" y="619058"/>
                    <a:pt x="1063833" y="621035"/>
                    <a:pt x="1065869" y="622876"/>
                  </a:cubicBezTo>
                  <a:lnTo>
                    <a:pt x="1069403" y="626593"/>
                  </a:lnTo>
                  <a:lnTo>
                    <a:pt x="1073106" y="629972"/>
                  </a:lnTo>
                  <a:cubicBezTo>
                    <a:pt x="1078827" y="635378"/>
                    <a:pt x="1085895" y="641966"/>
                    <a:pt x="1085727" y="649400"/>
                  </a:cubicBezTo>
                  <a:cubicBezTo>
                    <a:pt x="1085575" y="653319"/>
                    <a:pt x="1084650" y="657154"/>
                    <a:pt x="1083034" y="660719"/>
                  </a:cubicBezTo>
                  <a:cubicBezTo>
                    <a:pt x="1080897" y="665060"/>
                    <a:pt x="1080241" y="669993"/>
                    <a:pt x="1081183" y="674740"/>
                  </a:cubicBezTo>
                  <a:cubicBezTo>
                    <a:pt x="1082193" y="679133"/>
                    <a:pt x="1083539" y="683356"/>
                    <a:pt x="1084717" y="687580"/>
                  </a:cubicBezTo>
                  <a:cubicBezTo>
                    <a:pt x="1085895" y="691803"/>
                    <a:pt x="1087746" y="697378"/>
                    <a:pt x="1088924" y="702615"/>
                  </a:cubicBezTo>
                  <a:lnTo>
                    <a:pt x="1091617" y="703798"/>
                  </a:lnTo>
                  <a:cubicBezTo>
                    <a:pt x="1093300" y="703798"/>
                    <a:pt x="1095487" y="705318"/>
                    <a:pt x="1096497" y="704811"/>
                  </a:cubicBezTo>
                  <a:lnTo>
                    <a:pt x="1097338" y="704811"/>
                  </a:lnTo>
                  <a:cubicBezTo>
                    <a:pt x="1099358" y="703629"/>
                    <a:pt x="1100872" y="703122"/>
                    <a:pt x="1103733" y="706163"/>
                  </a:cubicBezTo>
                  <a:cubicBezTo>
                    <a:pt x="1105988" y="708984"/>
                    <a:pt x="1106459" y="712853"/>
                    <a:pt x="1104911" y="716130"/>
                  </a:cubicBezTo>
                  <a:cubicBezTo>
                    <a:pt x="1104507" y="717904"/>
                    <a:pt x="1104507" y="719762"/>
                    <a:pt x="1104911" y="721536"/>
                  </a:cubicBezTo>
                  <a:cubicBezTo>
                    <a:pt x="1105382" y="724662"/>
                    <a:pt x="1106594" y="727618"/>
                    <a:pt x="1108445" y="730152"/>
                  </a:cubicBezTo>
                  <a:cubicBezTo>
                    <a:pt x="1108445" y="731504"/>
                    <a:pt x="1109960" y="732686"/>
                    <a:pt x="1110633" y="734207"/>
                  </a:cubicBezTo>
                  <a:cubicBezTo>
                    <a:pt x="1113157" y="739444"/>
                    <a:pt x="1115345" y="743667"/>
                    <a:pt x="1117701" y="747891"/>
                  </a:cubicBezTo>
                  <a:cubicBezTo>
                    <a:pt x="1119400" y="751219"/>
                    <a:pt x="1120477" y="754817"/>
                    <a:pt x="1120898" y="758534"/>
                  </a:cubicBezTo>
                  <a:cubicBezTo>
                    <a:pt x="1121100" y="759953"/>
                    <a:pt x="1121386" y="761372"/>
                    <a:pt x="1121739" y="762757"/>
                  </a:cubicBezTo>
                  <a:cubicBezTo>
                    <a:pt x="1135539" y="765292"/>
                    <a:pt x="1143280" y="762757"/>
                    <a:pt x="1145804" y="748060"/>
                  </a:cubicBezTo>
                  <a:cubicBezTo>
                    <a:pt x="1145804" y="745695"/>
                    <a:pt x="1145804" y="743160"/>
                    <a:pt x="1145804" y="740795"/>
                  </a:cubicBezTo>
                  <a:cubicBezTo>
                    <a:pt x="1145804" y="738430"/>
                    <a:pt x="1145804" y="734207"/>
                    <a:pt x="1147150" y="730828"/>
                  </a:cubicBezTo>
                  <a:lnTo>
                    <a:pt x="1147150" y="728463"/>
                  </a:lnTo>
                  <a:cubicBezTo>
                    <a:pt x="1148412" y="723868"/>
                    <a:pt x="1148412" y="719036"/>
                    <a:pt x="1147150" y="714441"/>
                  </a:cubicBezTo>
                  <a:cubicBezTo>
                    <a:pt x="1145417" y="708562"/>
                    <a:pt x="1144003" y="702581"/>
                    <a:pt x="1142943" y="696533"/>
                  </a:cubicBezTo>
                  <a:cubicBezTo>
                    <a:pt x="1142102" y="691584"/>
                    <a:pt x="1140638" y="686752"/>
                    <a:pt x="1138568" y="682174"/>
                  </a:cubicBezTo>
                  <a:cubicBezTo>
                    <a:pt x="1138568" y="679640"/>
                    <a:pt x="1136548" y="677106"/>
                    <a:pt x="1135707" y="674234"/>
                  </a:cubicBezTo>
                  <a:cubicBezTo>
                    <a:pt x="1134866" y="671041"/>
                    <a:pt x="1134411" y="667746"/>
                    <a:pt x="1134361" y="664435"/>
                  </a:cubicBezTo>
                  <a:cubicBezTo>
                    <a:pt x="1134613" y="662019"/>
                    <a:pt x="1134613" y="659587"/>
                    <a:pt x="1134361" y="657171"/>
                  </a:cubicBezTo>
                  <a:cubicBezTo>
                    <a:pt x="1133334" y="653319"/>
                    <a:pt x="1131921" y="649585"/>
                    <a:pt x="1130154" y="646021"/>
                  </a:cubicBezTo>
                  <a:cubicBezTo>
                    <a:pt x="1128824" y="643470"/>
                    <a:pt x="1127697" y="640818"/>
                    <a:pt x="1126788" y="638081"/>
                  </a:cubicBezTo>
                  <a:cubicBezTo>
                    <a:pt x="1124937" y="632844"/>
                    <a:pt x="1122918" y="627438"/>
                    <a:pt x="1120898" y="622201"/>
                  </a:cubicBezTo>
                  <a:lnTo>
                    <a:pt x="1115345" y="607334"/>
                  </a:lnTo>
                  <a:cubicBezTo>
                    <a:pt x="1113275" y="600732"/>
                    <a:pt x="1112484" y="593795"/>
                    <a:pt x="1112989" y="586892"/>
                  </a:cubicBezTo>
                  <a:cubicBezTo>
                    <a:pt x="1112837" y="586514"/>
                    <a:pt x="1112837" y="586088"/>
                    <a:pt x="1112989" y="585710"/>
                  </a:cubicBezTo>
                  <a:cubicBezTo>
                    <a:pt x="1112635" y="583585"/>
                    <a:pt x="1112635" y="581415"/>
                    <a:pt x="1112989" y="579290"/>
                  </a:cubicBezTo>
                  <a:lnTo>
                    <a:pt x="1112989" y="579290"/>
                  </a:lnTo>
                  <a:cubicBezTo>
                    <a:pt x="1112820" y="578856"/>
                    <a:pt x="1112820" y="578373"/>
                    <a:pt x="1112989" y="577939"/>
                  </a:cubicBezTo>
                  <a:cubicBezTo>
                    <a:pt x="1113746" y="576018"/>
                    <a:pt x="1114655" y="574154"/>
                    <a:pt x="1115681" y="572364"/>
                  </a:cubicBezTo>
                  <a:lnTo>
                    <a:pt x="1118206" y="567464"/>
                  </a:lnTo>
                  <a:cubicBezTo>
                    <a:pt x="1118206" y="565775"/>
                    <a:pt x="1119552" y="564086"/>
                    <a:pt x="1120057" y="562396"/>
                  </a:cubicBezTo>
                  <a:cubicBezTo>
                    <a:pt x="1121655" y="557735"/>
                    <a:pt x="1123877" y="553306"/>
                    <a:pt x="1126620" y="549219"/>
                  </a:cubicBezTo>
                  <a:cubicBezTo>
                    <a:pt x="1130137" y="545046"/>
                    <a:pt x="1134411" y="541603"/>
                    <a:pt x="1139241" y="539083"/>
                  </a:cubicBezTo>
                  <a:lnTo>
                    <a:pt x="1141597" y="537731"/>
                  </a:lnTo>
                  <a:cubicBezTo>
                    <a:pt x="1147049" y="534153"/>
                    <a:pt x="1152131" y="530021"/>
                    <a:pt x="1156742" y="525399"/>
                  </a:cubicBezTo>
                  <a:lnTo>
                    <a:pt x="1156742" y="525399"/>
                  </a:lnTo>
                  <a:cubicBezTo>
                    <a:pt x="1159940" y="522358"/>
                    <a:pt x="1162969" y="518979"/>
                    <a:pt x="1165998" y="515769"/>
                  </a:cubicBezTo>
                  <a:cubicBezTo>
                    <a:pt x="1170390" y="510343"/>
                    <a:pt x="1175422" y="505466"/>
                    <a:pt x="1180975" y="501241"/>
                  </a:cubicBezTo>
                  <a:cubicBezTo>
                    <a:pt x="1185132" y="498335"/>
                    <a:pt x="1188918" y="494931"/>
                    <a:pt x="1192250" y="491104"/>
                  </a:cubicBezTo>
                  <a:cubicBezTo>
                    <a:pt x="1193580" y="489352"/>
                    <a:pt x="1194657" y="487418"/>
                    <a:pt x="1195448" y="485360"/>
                  </a:cubicBezTo>
                  <a:cubicBezTo>
                    <a:pt x="1196491" y="483031"/>
                    <a:pt x="1197804" y="480823"/>
                    <a:pt x="1199318" y="478772"/>
                  </a:cubicBezTo>
                  <a:cubicBezTo>
                    <a:pt x="1202482" y="475981"/>
                    <a:pt x="1206066" y="473700"/>
                    <a:pt x="1209920" y="472014"/>
                  </a:cubicBezTo>
                  <a:lnTo>
                    <a:pt x="1211771" y="472014"/>
                  </a:lnTo>
                  <a:cubicBezTo>
                    <a:pt x="1213891" y="471046"/>
                    <a:pt x="1216180" y="470529"/>
                    <a:pt x="1218502" y="470494"/>
                  </a:cubicBezTo>
                  <a:lnTo>
                    <a:pt x="1222541" y="470494"/>
                  </a:lnTo>
                  <a:cubicBezTo>
                    <a:pt x="1223820" y="470254"/>
                    <a:pt x="1224931" y="469448"/>
                    <a:pt x="1225570" y="468298"/>
                  </a:cubicBezTo>
                  <a:cubicBezTo>
                    <a:pt x="1226277" y="467274"/>
                    <a:pt x="1227119" y="466363"/>
                    <a:pt x="1228095" y="465594"/>
                  </a:cubicBezTo>
                  <a:cubicBezTo>
                    <a:pt x="1230821" y="464115"/>
                    <a:pt x="1233968" y="463637"/>
                    <a:pt x="1237014" y="464243"/>
                  </a:cubicBezTo>
                  <a:lnTo>
                    <a:pt x="1238865" y="464243"/>
                  </a:lnTo>
                  <a:cubicBezTo>
                    <a:pt x="1239151" y="460785"/>
                    <a:pt x="1238259" y="457332"/>
                    <a:pt x="1236340" y="454445"/>
                  </a:cubicBezTo>
                  <a:lnTo>
                    <a:pt x="1234826" y="452586"/>
                  </a:lnTo>
                  <a:cubicBezTo>
                    <a:pt x="1232924" y="450814"/>
                    <a:pt x="1231730" y="448413"/>
                    <a:pt x="1231460" y="445829"/>
                  </a:cubicBezTo>
                  <a:cubicBezTo>
                    <a:pt x="1231662" y="443923"/>
                    <a:pt x="1232487" y="442139"/>
                    <a:pt x="1233816" y="440761"/>
                  </a:cubicBezTo>
                  <a:cubicBezTo>
                    <a:pt x="1236542" y="438054"/>
                    <a:pt x="1239673" y="435777"/>
                    <a:pt x="1243072" y="434003"/>
                  </a:cubicBezTo>
                  <a:lnTo>
                    <a:pt x="1244418" y="434003"/>
                  </a:lnTo>
                  <a:cubicBezTo>
                    <a:pt x="1240312" y="431808"/>
                    <a:pt x="1237990" y="427315"/>
                    <a:pt x="1238528" y="422684"/>
                  </a:cubicBezTo>
                  <a:cubicBezTo>
                    <a:pt x="1239504" y="418516"/>
                    <a:pt x="1241810" y="414781"/>
                    <a:pt x="1245091" y="412041"/>
                  </a:cubicBezTo>
                  <a:cubicBezTo>
                    <a:pt x="1248003" y="409590"/>
                    <a:pt x="1250055" y="406278"/>
                    <a:pt x="1250981" y="402581"/>
                  </a:cubicBezTo>
                  <a:lnTo>
                    <a:pt x="1250981" y="402581"/>
                  </a:lnTo>
                  <a:cubicBezTo>
                    <a:pt x="1250863" y="402138"/>
                    <a:pt x="1250863" y="401672"/>
                    <a:pt x="1250981" y="401229"/>
                  </a:cubicBezTo>
                  <a:cubicBezTo>
                    <a:pt x="1250981" y="399540"/>
                    <a:pt x="1245428" y="397512"/>
                    <a:pt x="1242904" y="396668"/>
                  </a:cubicBezTo>
                  <a:cubicBezTo>
                    <a:pt x="1241490" y="396213"/>
                    <a:pt x="1240127" y="395590"/>
                    <a:pt x="1238865" y="394809"/>
                  </a:cubicBezTo>
                  <a:lnTo>
                    <a:pt x="1237182" y="394809"/>
                  </a:lnTo>
                  <a:cubicBezTo>
                    <a:pt x="1233530" y="392826"/>
                    <a:pt x="1230249" y="390258"/>
                    <a:pt x="1227421" y="387207"/>
                  </a:cubicBezTo>
                  <a:cubicBezTo>
                    <a:pt x="1227169" y="386672"/>
                    <a:pt x="1227169" y="386055"/>
                    <a:pt x="1227421" y="385518"/>
                  </a:cubicBezTo>
                  <a:cubicBezTo>
                    <a:pt x="1227421" y="385518"/>
                    <a:pt x="1227421" y="384335"/>
                    <a:pt x="1228599" y="384335"/>
                  </a:cubicBezTo>
                  <a:lnTo>
                    <a:pt x="1228599" y="384335"/>
                  </a:lnTo>
                  <a:cubicBezTo>
                    <a:pt x="1231292" y="384335"/>
                    <a:pt x="1235499" y="382984"/>
                    <a:pt x="1235836" y="380112"/>
                  </a:cubicBezTo>
                  <a:cubicBezTo>
                    <a:pt x="1235432" y="377382"/>
                    <a:pt x="1234203" y="374844"/>
                    <a:pt x="1232302" y="372847"/>
                  </a:cubicBezTo>
                  <a:lnTo>
                    <a:pt x="1230787" y="370482"/>
                  </a:lnTo>
                  <a:cubicBezTo>
                    <a:pt x="1230165" y="369506"/>
                    <a:pt x="1229592" y="368490"/>
                    <a:pt x="1229104" y="367441"/>
                  </a:cubicBezTo>
                  <a:cubicBezTo>
                    <a:pt x="1228431" y="366166"/>
                    <a:pt x="1227708" y="364926"/>
                    <a:pt x="1226917" y="363725"/>
                  </a:cubicBezTo>
                  <a:lnTo>
                    <a:pt x="1225402" y="362035"/>
                  </a:lnTo>
                  <a:cubicBezTo>
                    <a:pt x="1224157" y="360949"/>
                    <a:pt x="1223130" y="359630"/>
                    <a:pt x="1222373" y="358150"/>
                  </a:cubicBezTo>
                  <a:cubicBezTo>
                    <a:pt x="1221834" y="352948"/>
                    <a:pt x="1222188" y="347696"/>
                    <a:pt x="1223383" y="342607"/>
                  </a:cubicBezTo>
                  <a:lnTo>
                    <a:pt x="1224224" y="338046"/>
                  </a:lnTo>
                  <a:cubicBezTo>
                    <a:pt x="1224190" y="337370"/>
                    <a:pt x="1224594" y="336750"/>
                    <a:pt x="1225234" y="336525"/>
                  </a:cubicBezTo>
                  <a:cubicBezTo>
                    <a:pt x="1225234" y="336525"/>
                    <a:pt x="1226244" y="336525"/>
                    <a:pt x="1226748" y="336525"/>
                  </a:cubicBezTo>
                  <a:cubicBezTo>
                    <a:pt x="1236004" y="350885"/>
                    <a:pt x="1240043" y="353419"/>
                    <a:pt x="1240884" y="353419"/>
                  </a:cubicBezTo>
                  <a:cubicBezTo>
                    <a:pt x="1241726" y="353419"/>
                    <a:pt x="1240884" y="352237"/>
                    <a:pt x="1240884" y="348689"/>
                  </a:cubicBezTo>
                  <a:cubicBezTo>
                    <a:pt x="1240564" y="345032"/>
                    <a:pt x="1239538" y="341472"/>
                    <a:pt x="1237855" y="338215"/>
                  </a:cubicBezTo>
                  <a:cubicBezTo>
                    <a:pt x="1237030" y="336399"/>
                    <a:pt x="1236290" y="334537"/>
                    <a:pt x="1235667" y="332640"/>
                  </a:cubicBezTo>
                  <a:cubicBezTo>
                    <a:pt x="1234860" y="330287"/>
                    <a:pt x="1234860" y="327729"/>
                    <a:pt x="1235667" y="325376"/>
                  </a:cubicBezTo>
                  <a:cubicBezTo>
                    <a:pt x="1237047" y="322872"/>
                    <a:pt x="1239437" y="321086"/>
                    <a:pt x="1242230" y="320476"/>
                  </a:cubicBezTo>
                  <a:lnTo>
                    <a:pt x="1245933" y="318449"/>
                  </a:lnTo>
                  <a:cubicBezTo>
                    <a:pt x="1249130" y="316422"/>
                    <a:pt x="1252832" y="314226"/>
                    <a:pt x="1255525" y="315070"/>
                  </a:cubicBezTo>
                  <a:cubicBezTo>
                    <a:pt x="1257544" y="315580"/>
                    <a:pt x="1259059" y="317238"/>
                    <a:pt x="1259395" y="319294"/>
                  </a:cubicBezTo>
                  <a:cubicBezTo>
                    <a:pt x="1259799" y="322762"/>
                    <a:pt x="1258773" y="326247"/>
                    <a:pt x="1256535" y="328923"/>
                  </a:cubicBezTo>
                  <a:cubicBezTo>
                    <a:pt x="1252967" y="333375"/>
                    <a:pt x="1250998" y="338916"/>
                    <a:pt x="1250981" y="344635"/>
                  </a:cubicBezTo>
                  <a:cubicBezTo>
                    <a:pt x="1251116" y="349358"/>
                    <a:pt x="1252967" y="353867"/>
                    <a:pt x="1256198" y="357305"/>
                  </a:cubicBezTo>
                  <a:cubicBezTo>
                    <a:pt x="1260657" y="360699"/>
                    <a:pt x="1262071" y="366809"/>
                    <a:pt x="1259564" y="371834"/>
                  </a:cubicBezTo>
                  <a:cubicBezTo>
                    <a:pt x="1257797" y="376647"/>
                    <a:pt x="1256888" y="381737"/>
                    <a:pt x="1256871" y="386869"/>
                  </a:cubicBezTo>
                  <a:cubicBezTo>
                    <a:pt x="1260186" y="383658"/>
                    <a:pt x="1262374" y="379446"/>
                    <a:pt x="1263098" y="374875"/>
                  </a:cubicBezTo>
                  <a:lnTo>
                    <a:pt x="1263098" y="373185"/>
                  </a:lnTo>
                  <a:cubicBezTo>
                    <a:pt x="1263199" y="368658"/>
                    <a:pt x="1264730" y="364277"/>
                    <a:pt x="1267473" y="360684"/>
                  </a:cubicBezTo>
                  <a:lnTo>
                    <a:pt x="1269997" y="357812"/>
                  </a:lnTo>
                  <a:cubicBezTo>
                    <a:pt x="1272303" y="355930"/>
                    <a:pt x="1274002" y="353401"/>
                    <a:pt x="1274877" y="350547"/>
                  </a:cubicBezTo>
                  <a:cubicBezTo>
                    <a:pt x="1275534" y="347429"/>
                    <a:pt x="1275534" y="344205"/>
                    <a:pt x="1274877" y="341087"/>
                  </a:cubicBezTo>
                  <a:cubicBezTo>
                    <a:pt x="1274793" y="339906"/>
                    <a:pt x="1274793" y="338720"/>
                    <a:pt x="1274877" y="337539"/>
                  </a:cubicBezTo>
                  <a:cubicBezTo>
                    <a:pt x="1274877" y="335681"/>
                    <a:pt x="1274877" y="333654"/>
                    <a:pt x="1274877" y="331626"/>
                  </a:cubicBezTo>
                  <a:cubicBezTo>
                    <a:pt x="1274490" y="328220"/>
                    <a:pt x="1273935" y="324837"/>
                    <a:pt x="1273194" y="321490"/>
                  </a:cubicBezTo>
                  <a:cubicBezTo>
                    <a:pt x="1273194" y="320138"/>
                    <a:pt x="1272353" y="318618"/>
                    <a:pt x="1271848" y="317098"/>
                  </a:cubicBezTo>
                  <a:cubicBezTo>
                    <a:pt x="1270351" y="313519"/>
                    <a:pt x="1269661" y="309654"/>
                    <a:pt x="1269829" y="305779"/>
                  </a:cubicBezTo>
                  <a:cubicBezTo>
                    <a:pt x="1270367" y="300472"/>
                    <a:pt x="1274962" y="296528"/>
                    <a:pt x="1280262" y="296825"/>
                  </a:cubicBezTo>
                  <a:cubicBezTo>
                    <a:pt x="1284688" y="297345"/>
                    <a:pt x="1287869" y="301375"/>
                    <a:pt x="1287347" y="305823"/>
                  </a:cubicBezTo>
                  <a:cubicBezTo>
                    <a:pt x="1287347" y="305863"/>
                    <a:pt x="1287330" y="305905"/>
                    <a:pt x="1287330" y="305948"/>
                  </a:cubicBezTo>
                  <a:cubicBezTo>
                    <a:pt x="1287229" y="308808"/>
                    <a:pt x="1286775" y="311644"/>
                    <a:pt x="1285984" y="314395"/>
                  </a:cubicBezTo>
                  <a:cubicBezTo>
                    <a:pt x="1285261" y="316809"/>
                    <a:pt x="1284873" y="319309"/>
                    <a:pt x="1284806" y="321828"/>
                  </a:cubicBezTo>
                  <a:cubicBezTo>
                    <a:pt x="1284705" y="325225"/>
                    <a:pt x="1285462" y="328594"/>
                    <a:pt x="1286994" y="331626"/>
                  </a:cubicBezTo>
                  <a:lnTo>
                    <a:pt x="1286994" y="331626"/>
                  </a:lnTo>
                  <a:cubicBezTo>
                    <a:pt x="1287919" y="328971"/>
                    <a:pt x="1289215" y="326465"/>
                    <a:pt x="1290864" y="324193"/>
                  </a:cubicBezTo>
                  <a:cubicBezTo>
                    <a:pt x="1291874" y="322799"/>
                    <a:pt x="1293136" y="321598"/>
                    <a:pt x="1294567" y="320645"/>
                  </a:cubicBezTo>
                  <a:cubicBezTo>
                    <a:pt x="1295425" y="320062"/>
                    <a:pt x="1296216" y="319382"/>
                    <a:pt x="1296922" y="318618"/>
                  </a:cubicBezTo>
                  <a:cubicBezTo>
                    <a:pt x="1297192" y="318495"/>
                    <a:pt x="1297495" y="318495"/>
                    <a:pt x="1297764" y="318618"/>
                  </a:cubicBezTo>
                  <a:cubicBezTo>
                    <a:pt x="1301920" y="313464"/>
                    <a:pt x="1304378" y="307152"/>
                    <a:pt x="1304832" y="300542"/>
                  </a:cubicBezTo>
                  <a:cubicBezTo>
                    <a:pt x="1304579" y="297548"/>
                    <a:pt x="1303789" y="294629"/>
                    <a:pt x="1302476" y="291926"/>
                  </a:cubicBezTo>
                  <a:cubicBezTo>
                    <a:pt x="1300675" y="288561"/>
                    <a:pt x="1299867" y="284754"/>
                    <a:pt x="1300120" y="280945"/>
                  </a:cubicBezTo>
                  <a:cubicBezTo>
                    <a:pt x="1300187" y="280345"/>
                    <a:pt x="1300574" y="279830"/>
                    <a:pt x="1301130" y="279593"/>
                  </a:cubicBezTo>
                  <a:cubicBezTo>
                    <a:pt x="1305791" y="278794"/>
                    <a:pt x="1310537" y="278397"/>
                    <a:pt x="1315265" y="278411"/>
                  </a:cubicBezTo>
                  <a:cubicBezTo>
                    <a:pt x="1328223" y="278411"/>
                    <a:pt x="1350100" y="277059"/>
                    <a:pt x="1354307" y="270808"/>
                  </a:cubicBezTo>
                  <a:lnTo>
                    <a:pt x="1354307" y="269626"/>
                  </a:lnTo>
                  <a:cubicBezTo>
                    <a:pt x="1351194" y="269477"/>
                    <a:pt x="1348064" y="269820"/>
                    <a:pt x="1345052" y="270639"/>
                  </a:cubicBezTo>
                  <a:cubicBezTo>
                    <a:pt x="1342191" y="271418"/>
                    <a:pt x="1339263" y="271873"/>
                    <a:pt x="1336301" y="271991"/>
                  </a:cubicBezTo>
                  <a:lnTo>
                    <a:pt x="1332935" y="271991"/>
                  </a:lnTo>
                  <a:cubicBezTo>
                    <a:pt x="1328072" y="272619"/>
                    <a:pt x="1323124" y="271918"/>
                    <a:pt x="1318631" y="269964"/>
                  </a:cubicBezTo>
                  <a:cubicBezTo>
                    <a:pt x="1318631" y="269964"/>
                    <a:pt x="1318631" y="269964"/>
                    <a:pt x="1317790" y="268781"/>
                  </a:cubicBezTo>
                  <a:cubicBezTo>
                    <a:pt x="1317621" y="268288"/>
                    <a:pt x="1317621" y="267754"/>
                    <a:pt x="1317790" y="267261"/>
                  </a:cubicBezTo>
                  <a:cubicBezTo>
                    <a:pt x="1321492" y="261179"/>
                    <a:pt x="1333440" y="259996"/>
                    <a:pt x="1341181" y="259152"/>
                  </a:cubicBezTo>
                  <a:lnTo>
                    <a:pt x="1345220" y="259152"/>
                  </a:lnTo>
                  <a:cubicBezTo>
                    <a:pt x="1350437" y="258248"/>
                    <a:pt x="1355737" y="257853"/>
                    <a:pt x="1361038" y="257969"/>
                  </a:cubicBezTo>
                  <a:cubicBezTo>
                    <a:pt x="1362906" y="258079"/>
                    <a:pt x="1364724" y="258537"/>
                    <a:pt x="1366424" y="259321"/>
                  </a:cubicBezTo>
                  <a:cubicBezTo>
                    <a:pt x="1368039" y="259974"/>
                    <a:pt x="1369739" y="260373"/>
                    <a:pt x="1371472" y="260503"/>
                  </a:cubicBezTo>
                  <a:cubicBezTo>
                    <a:pt x="1376857" y="260503"/>
                    <a:pt x="1379213" y="248002"/>
                    <a:pt x="1380728" y="240568"/>
                  </a:cubicBezTo>
                  <a:cubicBezTo>
                    <a:pt x="1380728" y="239217"/>
                    <a:pt x="1380728" y="238034"/>
                    <a:pt x="1380728" y="237021"/>
                  </a:cubicBezTo>
                  <a:cubicBezTo>
                    <a:pt x="1381216" y="235412"/>
                    <a:pt x="1381620" y="233777"/>
                    <a:pt x="1381906" y="232121"/>
                  </a:cubicBezTo>
                  <a:cubicBezTo>
                    <a:pt x="1383117" y="227790"/>
                    <a:pt x="1384076" y="223389"/>
                    <a:pt x="1384766" y="218944"/>
                  </a:cubicBezTo>
                  <a:cubicBezTo>
                    <a:pt x="1384766" y="217593"/>
                    <a:pt x="1384766" y="216241"/>
                    <a:pt x="1384766" y="214890"/>
                  </a:cubicBezTo>
                  <a:cubicBezTo>
                    <a:pt x="1384783" y="212021"/>
                    <a:pt x="1385238" y="209171"/>
                    <a:pt x="1386113" y="206443"/>
                  </a:cubicBezTo>
                  <a:cubicBezTo>
                    <a:pt x="1387964" y="201037"/>
                    <a:pt x="1394022" y="197320"/>
                    <a:pt x="1399407" y="193941"/>
                  </a:cubicBezTo>
                  <a:cubicBezTo>
                    <a:pt x="1401224" y="192808"/>
                    <a:pt x="1402958" y="191566"/>
                    <a:pt x="1404624" y="190225"/>
                  </a:cubicBezTo>
                  <a:cubicBezTo>
                    <a:pt x="1407754" y="187819"/>
                    <a:pt x="1411136" y="185778"/>
                    <a:pt x="1414721" y="184143"/>
                  </a:cubicBezTo>
                  <a:cubicBezTo>
                    <a:pt x="1418810" y="182146"/>
                    <a:pt x="1422613" y="179588"/>
                    <a:pt x="1425996" y="176541"/>
                  </a:cubicBezTo>
                  <a:cubicBezTo>
                    <a:pt x="1427628" y="174348"/>
                    <a:pt x="1428890" y="171892"/>
                    <a:pt x="1429698" y="169276"/>
                  </a:cubicBezTo>
                  <a:cubicBezTo>
                    <a:pt x="1430607" y="165612"/>
                    <a:pt x="1432592" y="162313"/>
                    <a:pt x="1435420" y="159816"/>
                  </a:cubicBezTo>
                  <a:cubicBezTo>
                    <a:pt x="1439459" y="157451"/>
                    <a:pt x="1443161" y="159816"/>
                    <a:pt x="1446358" y="162688"/>
                  </a:cubicBezTo>
                  <a:cubicBezTo>
                    <a:pt x="1448041" y="164230"/>
                    <a:pt x="1450161" y="165230"/>
                    <a:pt x="1452416" y="165560"/>
                  </a:cubicBezTo>
                  <a:cubicBezTo>
                    <a:pt x="1453712" y="165310"/>
                    <a:pt x="1454957" y="164854"/>
                    <a:pt x="1456119" y="164208"/>
                  </a:cubicBezTo>
                  <a:cubicBezTo>
                    <a:pt x="1459451" y="159868"/>
                    <a:pt x="1463860" y="156488"/>
                    <a:pt x="1468908" y="154410"/>
                  </a:cubicBezTo>
                  <a:lnTo>
                    <a:pt x="1471096" y="154410"/>
                  </a:lnTo>
                  <a:cubicBezTo>
                    <a:pt x="1473704" y="154310"/>
                    <a:pt x="1476245" y="153555"/>
                    <a:pt x="1478500" y="152214"/>
                  </a:cubicBezTo>
                  <a:lnTo>
                    <a:pt x="1480351" y="151031"/>
                  </a:lnTo>
                  <a:cubicBezTo>
                    <a:pt x="1485013" y="147548"/>
                    <a:pt x="1490432" y="145230"/>
                    <a:pt x="1496170" y="144274"/>
                  </a:cubicBezTo>
                  <a:cubicBezTo>
                    <a:pt x="1494470" y="140640"/>
                    <a:pt x="1492316" y="137235"/>
                    <a:pt x="1489775" y="134137"/>
                  </a:cubicBezTo>
                  <a:lnTo>
                    <a:pt x="1487251" y="130589"/>
                  </a:lnTo>
                  <a:cubicBezTo>
                    <a:pt x="1483044" y="128270"/>
                    <a:pt x="1479510" y="124893"/>
                    <a:pt x="1476986" y="120791"/>
                  </a:cubicBezTo>
                  <a:cubicBezTo>
                    <a:pt x="1472981" y="113895"/>
                    <a:pt x="1471163" y="105941"/>
                    <a:pt x="1471769" y="97984"/>
                  </a:cubicBezTo>
                  <a:cubicBezTo>
                    <a:pt x="1471769" y="96295"/>
                    <a:pt x="1471769" y="94606"/>
                    <a:pt x="1471769" y="92578"/>
                  </a:cubicBezTo>
                  <a:cubicBezTo>
                    <a:pt x="1471769" y="84807"/>
                    <a:pt x="1471769" y="75684"/>
                    <a:pt x="1467898" y="70616"/>
                  </a:cubicBezTo>
                  <a:cubicBezTo>
                    <a:pt x="1464112" y="67705"/>
                    <a:pt x="1459282" y="66540"/>
                    <a:pt x="1454604" y="67406"/>
                  </a:cubicBezTo>
                  <a:cubicBezTo>
                    <a:pt x="1451979" y="67748"/>
                    <a:pt x="1449320" y="67748"/>
                    <a:pt x="1446695" y="67406"/>
                  </a:cubicBezTo>
                  <a:cubicBezTo>
                    <a:pt x="1444743" y="66888"/>
                    <a:pt x="1442875" y="66092"/>
                    <a:pt x="1441141" y="65041"/>
                  </a:cubicBezTo>
                  <a:cubicBezTo>
                    <a:pt x="1437944" y="63183"/>
                    <a:pt x="1436093" y="62169"/>
                    <a:pt x="1432895" y="65041"/>
                  </a:cubicBezTo>
                  <a:lnTo>
                    <a:pt x="1430708" y="67237"/>
                  </a:lnTo>
                  <a:cubicBezTo>
                    <a:pt x="1426501" y="71968"/>
                    <a:pt x="1422462" y="76360"/>
                    <a:pt x="1418423" y="81091"/>
                  </a:cubicBezTo>
                  <a:cubicBezTo>
                    <a:pt x="1416033" y="84339"/>
                    <a:pt x="1414637" y="88211"/>
                    <a:pt x="1414384" y="92240"/>
                  </a:cubicBezTo>
                  <a:cubicBezTo>
                    <a:pt x="1414098" y="94578"/>
                    <a:pt x="1413644" y="96893"/>
                    <a:pt x="1413038" y="99167"/>
                  </a:cubicBezTo>
                  <a:cubicBezTo>
                    <a:pt x="1412112" y="101836"/>
                    <a:pt x="1410682" y="104303"/>
                    <a:pt x="1408831" y="106431"/>
                  </a:cubicBezTo>
                  <a:cubicBezTo>
                    <a:pt x="1407990" y="107536"/>
                    <a:pt x="1407249" y="108724"/>
                    <a:pt x="1406643" y="109979"/>
                  </a:cubicBezTo>
                  <a:cubicBezTo>
                    <a:pt x="1405701" y="111733"/>
                    <a:pt x="1404859" y="113537"/>
                    <a:pt x="1404119" y="115385"/>
                  </a:cubicBezTo>
                  <a:cubicBezTo>
                    <a:pt x="1403480" y="117708"/>
                    <a:pt x="1402520" y="119926"/>
                    <a:pt x="1401258" y="121974"/>
                  </a:cubicBezTo>
                  <a:cubicBezTo>
                    <a:pt x="1399323" y="125254"/>
                    <a:pt x="1396530" y="127940"/>
                    <a:pt x="1393181" y="129745"/>
                  </a:cubicBezTo>
                  <a:cubicBezTo>
                    <a:pt x="1390791" y="130949"/>
                    <a:pt x="1387997" y="130949"/>
                    <a:pt x="1385608" y="129745"/>
                  </a:cubicBezTo>
                  <a:lnTo>
                    <a:pt x="1382747" y="128900"/>
                  </a:lnTo>
                  <a:cubicBezTo>
                    <a:pt x="1380896" y="128900"/>
                    <a:pt x="1380391" y="128900"/>
                    <a:pt x="1380223" y="128900"/>
                  </a:cubicBezTo>
                  <a:cubicBezTo>
                    <a:pt x="1380054" y="128900"/>
                    <a:pt x="1380223" y="131603"/>
                    <a:pt x="1380223" y="132617"/>
                  </a:cubicBezTo>
                  <a:cubicBezTo>
                    <a:pt x="1380357" y="134331"/>
                    <a:pt x="1379802" y="136029"/>
                    <a:pt x="1378708" y="137347"/>
                  </a:cubicBezTo>
                  <a:cubicBezTo>
                    <a:pt x="1377025" y="139374"/>
                    <a:pt x="1374333" y="139036"/>
                    <a:pt x="1371640" y="138867"/>
                  </a:cubicBezTo>
                  <a:lnTo>
                    <a:pt x="1370631" y="138867"/>
                  </a:lnTo>
                  <a:cubicBezTo>
                    <a:pt x="1360702" y="138867"/>
                    <a:pt x="1350437" y="137854"/>
                    <a:pt x="1340003" y="138867"/>
                  </a:cubicBezTo>
                  <a:lnTo>
                    <a:pt x="1339162" y="138867"/>
                  </a:lnTo>
                  <a:cubicBezTo>
                    <a:pt x="1325867" y="138867"/>
                    <a:pt x="1313414" y="138867"/>
                    <a:pt x="1300288" y="138867"/>
                  </a:cubicBezTo>
                  <a:lnTo>
                    <a:pt x="1300288" y="138867"/>
                  </a:lnTo>
                  <a:cubicBezTo>
                    <a:pt x="1294970" y="137690"/>
                    <a:pt x="1289417" y="138661"/>
                    <a:pt x="1284806" y="141570"/>
                  </a:cubicBezTo>
                  <a:cubicBezTo>
                    <a:pt x="1280767" y="144274"/>
                    <a:pt x="1276897" y="147483"/>
                    <a:pt x="1273026" y="150355"/>
                  </a:cubicBezTo>
                  <a:lnTo>
                    <a:pt x="1268819" y="153734"/>
                  </a:lnTo>
                  <a:cubicBezTo>
                    <a:pt x="1266631" y="155423"/>
                    <a:pt x="1264107" y="157113"/>
                    <a:pt x="1261751" y="158633"/>
                  </a:cubicBezTo>
                  <a:lnTo>
                    <a:pt x="1255525" y="162857"/>
                  </a:lnTo>
                  <a:lnTo>
                    <a:pt x="1254179" y="164039"/>
                  </a:lnTo>
                  <a:cubicBezTo>
                    <a:pt x="1253337" y="164862"/>
                    <a:pt x="1252378" y="165546"/>
                    <a:pt x="1251318" y="166067"/>
                  </a:cubicBezTo>
                  <a:cubicBezTo>
                    <a:pt x="1253505" y="173221"/>
                    <a:pt x="1252529" y="180977"/>
                    <a:pt x="1248625" y="187353"/>
                  </a:cubicBezTo>
                  <a:cubicBezTo>
                    <a:pt x="1242685" y="197961"/>
                    <a:pt x="1231073" y="204054"/>
                    <a:pt x="1219007" y="202895"/>
                  </a:cubicBezTo>
                  <a:lnTo>
                    <a:pt x="1211098" y="202895"/>
                  </a:lnTo>
                  <a:cubicBezTo>
                    <a:pt x="1202078" y="204351"/>
                    <a:pt x="1192839" y="203598"/>
                    <a:pt x="1184173" y="200699"/>
                  </a:cubicBezTo>
                  <a:cubicBezTo>
                    <a:pt x="1184173" y="224350"/>
                    <a:pt x="1175927" y="229250"/>
                    <a:pt x="1156911" y="236176"/>
                  </a:cubicBezTo>
                  <a:lnTo>
                    <a:pt x="1145467" y="240737"/>
                  </a:lnTo>
                  <a:cubicBezTo>
                    <a:pt x="1131281" y="247953"/>
                    <a:pt x="1115866" y="252423"/>
                    <a:pt x="1100031" y="253915"/>
                  </a:cubicBezTo>
                  <a:cubicBezTo>
                    <a:pt x="1094478" y="254105"/>
                    <a:pt x="1088992" y="252698"/>
                    <a:pt x="1084212" y="249860"/>
                  </a:cubicBezTo>
                  <a:cubicBezTo>
                    <a:pt x="1077548" y="245300"/>
                    <a:pt x="1073005" y="238235"/>
                    <a:pt x="1071591" y="230263"/>
                  </a:cubicBezTo>
                  <a:cubicBezTo>
                    <a:pt x="1071002" y="222538"/>
                    <a:pt x="1073206" y="214856"/>
                    <a:pt x="1077817" y="208639"/>
                  </a:cubicBezTo>
                  <a:cubicBezTo>
                    <a:pt x="1080678" y="203909"/>
                    <a:pt x="1083203" y="199347"/>
                    <a:pt x="1082361" y="196475"/>
                  </a:cubicBezTo>
                  <a:cubicBezTo>
                    <a:pt x="1081520" y="193604"/>
                    <a:pt x="1080510" y="193604"/>
                    <a:pt x="1077817" y="192590"/>
                  </a:cubicBezTo>
                  <a:lnTo>
                    <a:pt x="1076808" y="192590"/>
                  </a:lnTo>
                  <a:cubicBezTo>
                    <a:pt x="1068562" y="189380"/>
                    <a:pt x="1062167" y="186677"/>
                    <a:pt x="1061831" y="173162"/>
                  </a:cubicBezTo>
                  <a:cubicBezTo>
                    <a:pt x="1061982" y="163262"/>
                    <a:pt x="1064893" y="153604"/>
                    <a:pt x="1070245" y="145287"/>
                  </a:cubicBezTo>
                  <a:cubicBezTo>
                    <a:pt x="1071928" y="132279"/>
                    <a:pt x="1053416" y="126366"/>
                    <a:pt x="1045676" y="123494"/>
                  </a:cubicBezTo>
                  <a:cubicBezTo>
                    <a:pt x="1039971" y="121313"/>
                    <a:pt x="1033525" y="122411"/>
                    <a:pt x="1028847" y="126366"/>
                  </a:cubicBezTo>
                  <a:cubicBezTo>
                    <a:pt x="1025465" y="128535"/>
                    <a:pt x="1023681" y="132517"/>
                    <a:pt x="1024303" y="136502"/>
                  </a:cubicBezTo>
                  <a:cubicBezTo>
                    <a:pt x="1024303" y="137854"/>
                    <a:pt x="1024303" y="139205"/>
                    <a:pt x="1024303" y="141064"/>
                  </a:cubicBezTo>
                  <a:cubicBezTo>
                    <a:pt x="1024303" y="141843"/>
                    <a:pt x="1023731" y="142498"/>
                    <a:pt x="1022957" y="142584"/>
                  </a:cubicBezTo>
                  <a:lnTo>
                    <a:pt x="1022957" y="142584"/>
                  </a:lnTo>
                  <a:cubicBezTo>
                    <a:pt x="1014543" y="142584"/>
                    <a:pt x="1013028" y="149680"/>
                    <a:pt x="1011009" y="159478"/>
                  </a:cubicBezTo>
                  <a:cubicBezTo>
                    <a:pt x="1010184" y="166087"/>
                    <a:pt x="1007559" y="172339"/>
                    <a:pt x="1003436" y="177554"/>
                  </a:cubicBezTo>
                  <a:cubicBezTo>
                    <a:pt x="996368" y="184650"/>
                    <a:pt x="978867" y="200868"/>
                    <a:pt x="969780" y="195631"/>
                  </a:cubicBezTo>
                  <a:cubicBezTo>
                    <a:pt x="958168" y="188535"/>
                    <a:pt x="964731" y="163701"/>
                    <a:pt x="967424" y="153227"/>
                  </a:cubicBezTo>
                  <a:cubicBezTo>
                    <a:pt x="969998" y="142559"/>
                    <a:pt x="976730" y="133372"/>
                    <a:pt x="986103" y="127717"/>
                  </a:cubicBezTo>
                  <a:cubicBezTo>
                    <a:pt x="988627" y="125859"/>
                    <a:pt x="991320" y="124001"/>
                    <a:pt x="994012" y="121636"/>
                  </a:cubicBezTo>
                  <a:lnTo>
                    <a:pt x="1002427" y="113696"/>
                  </a:lnTo>
                  <a:cubicBezTo>
                    <a:pt x="1008754" y="106093"/>
                    <a:pt x="1017286" y="100662"/>
                    <a:pt x="1026828" y="98153"/>
                  </a:cubicBezTo>
                  <a:cubicBezTo>
                    <a:pt x="1026542" y="96591"/>
                    <a:pt x="1025835" y="95133"/>
                    <a:pt x="1024808" y="93930"/>
                  </a:cubicBezTo>
                  <a:cubicBezTo>
                    <a:pt x="1019760" y="88693"/>
                    <a:pt x="1007980" y="89875"/>
                    <a:pt x="998893" y="90720"/>
                  </a:cubicBezTo>
                  <a:lnTo>
                    <a:pt x="992161" y="90720"/>
                  </a:lnTo>
                  <a:lnTo>
                    <a:pt x="988291" y="90720"/>
                  </a:lnTo>
                  <a:cubicBezTo>
                    <a:pt x="983209" y="91656"/>
                    <a:pt x="977958" y="90759"/>
                    <a:pt x="973482" y="88186"/>
                  </a:cubicBezTo>
                  <a:cubicBezTo>
                    <a:pt x="970773" y="85819"/>
                    <a:pt x="968383" y="83091"/>
                    <a:pt x="966414" y="80077"/>
                  </a:cubicBezTo>
                  <a:cubicBezTo>
                    <a:pt x="964125" y="76536"/>
                    <a:pt x="961147" y="73490"/>
                    <a:pt x="957663" y="71123"/>
                  </a:cubicBezTo>
                  <a:cubicBezTo>
                    <a:pt x="952783" y="68758"/>
                    <a:pt x="943359" y="75853"/>
                    <a:pt x="935786" y="81597"/>
                  </a:cubicBezTo>
                  <a:cubicBezTo>
                    <a:pt x="932724" y="84190"/>
                    <a:pt x="929392" y="86456"/>
                    <a:pt x="925858" y="88355"/>
                  </a:cubicBezTo>
                  <a:cubicBezTo>
                    <a:pt x="921398" y="90725"/>
                    <a:pt x="917629" y="94219"/>
                    <a:pt x="914919" y="98491"/>
                  </a:cubicBezTo>
                  <a:cubicBezTo>
                    <a:pt x="911958" y="104488"/>
                    <a:pt x="905546" y="107945"/>
                    <a:pt x="898932" y="107107"/>
                  </a:cubicBezTo>
                  <a:cubicBezTo>
                    <a:pt x="893042" y="105799"/>
                    <a:pt x="887371" y="103637"/>
                    <a:pt x="882104" y="100687"/>
                  </a:cubicBezTo>
                  <a:lnTo>
                    <a:pt x="873353" y="96971"/>
                  </a:lnTo>
                  <a:cubicBezTo>
                    <a:pt x="871368" y="96432"/>
                    <a:pt x="869348" y="96036"/>
                    <a:pt x="867295" y="95788"/>
                  </a:cubicBezTo>
                  <a:cubicBezTo>
                    <a:pt x="863155" y="95802"/>
                    <a:pt x="859133" y="94435"/>
                    <a:pt x="855852" y="91903"/>
                  </a:cubicBezTo>
                  <a:cubicBezTo>
                    <a:pt x="855717" y="91519"/>
                    <a:pt x="855717" y="91103"/>
                    <a:pt x="855852" y="90720"/>
                  </a:cubicBezTo>
                  <a:cubicBezTo>
                    <a:pt x="855751" y="90274"/>
                    <a:pt x="855751" y="89814"/>
                    <a:pt x="855852" y="89368"/>
                  </a:cubicBezTo>
                  <a:cubicBezTo>
                    <a:pt x="862650" y="82163"/>
                    <a:pt x="870846" y="76416"/>
                    <a:pt x="879916" y="72475"/>
                  </a:cubicBezTo>
                  <a:cubicBezTo>
                    <a:pt x="883787" y="70447"/>
                    <a:pt x="887657" y="68589"/>
                    <a:pt x="891023" y="66393"/>
                  </a:cubicBezTo>
                  <a:cubicBezTo>
                    <a:pt x="894389" y="64197"/>
                    <a:pt x="896576" y="63183"/>
                    <a:pt x="899437" y="61663"/>
                  </a:cubicBezTo>
                  <a:cubicBezTo>
                    <a:pt x="903055" y="59818"/>
                    <a:pt x="906539" y="57730"/>
                    <a:pt x="909871" y="55412"/>
                  </a:cubicBezTo>
                  <a:cubicBezTo>
                    <a:pt x="912159" y="53731"/>
                    <a:pt x="914145" y="51675"/>
                    <a:pt x="915761" y="49330"/>
                  </a:cubicBezTo>
                  <a:lnTo>
                    <a:pt x="919799" y="44938"/>
                  </a:lnTo>
                  <a:lnTo>
                    <a:pt x="913573" y="44938"/>
                  </a:lnTo>
                  <a:cubicBezTo>
                    <a:pt x="912008" y="45113"/>
                    <a:pt x="910426" y="45113"/>
                    <a:pt x="908861" y="44938"/>
                  </a:cubicBezTo>
                  <a:cubicBezTo>
                    <a:pt x="907683" y="44857"/>
                    <a:pt x="906505" y="44857"/>
                    <a:pt x="905327" y="44938"/>
                  </a:cubicBezTo>
                  <a:lnTo>
                    <a:pt x="905327" y="44938"/>
                  </a:lnTo>
                  <a:cubicBezTo>
                    <a:pt x="903123" y="45122"/>
                    <a:pt x="901002" y="44086"/>
                    <a:pt x="899774" y="42235"/>
                  </a:cubicBezTo>
                  <a:cubicBezTo>
                    <a:pt x="898394" y="40750"/>
                    <a:pt x="896728" y="39545"/>
                    <a:pt x="894893" y="38687"/>
                  </a:cubicBezTo>
                  <a:cubicBezTo>
                    <a:pt x="893379" y="38687"/>
                    <a:pt x="893379" y="38687"/>
                    <a:pt x="891865" y="40038"/>
                  </a:cubicBezTo>
                  <a:lnTo>
                    <a:pt x="891865" y="40038"/>
                  </a:lnTo>
                  <a:lnTo>
                    <a:pt x="889677" y="42572"/>
                  </a:lnTo>
                  <a:cubicBezTo>
                    <a:pt x="888802" y="43453"/>
                    <a:pt x="888011" y="44414"/>
                    <a:pt x="887321" y="45445"/>
                  </a:cubicBezTo>
                  <a:cubicBezTo>
                    <a:pt x="887001" y="45596"/>
                    <a:pt x="886631" y="45596"/>
                    <a:pt x="886311" y="45445"/>
                  </a:cubicBezTo>
                  <a:cubicBezTo>
                    <a:pt x="885924" y="45573"/>
                    <a:pt x="885520" y="45573"/>
                    <a:pt x="885133" y="45445"/>
                  </a:cubicBezTo>
                  <a:cubicBezTo>
                    <a:pt x="882424" y="42230"/>
                    <a:pt x="879108" y="39589"/>
                    <a:pt x="875373" y="37673"/>
                  </a:cubicBezTo>
                  <a:cubicBezTo>
                    <a:pt x="873690" y="37673"/>
                    <a:pt x="872512" y="37673"/>
                    <a:pt x="870492" y="39363"/>
                  </a:cubicBezTo>
                  <a:lnTo>
                    <a:pt x="867968" y="41052"/>
                  </a:lnTo>
                  <a:lnTo>
                    <a:pt x="866958" y="41052"/>
                  </a:lnTo>
                  <a:cubicBezTo>
                    <a:pt x="865966" y="41946"/>
                    <a:pt x="864737" y="42532"/>
                    <a:pt x="863425" y="42741"/>
                  </a:cubicBezTo>
                  <a:lnTo>
                    <a:pt x="863425" y="42741"/>
                  </a:lnTo>
                  <a:cubicBezTo>
                    <a:pt x="861304" y="42238"/>
                    <a:pt x="859419" y="41050"/>
                    <a:pt x="858039" y="39363"/>
                  </a:cubicBezTo>
                  <a:lnTo>
                    <a:pt x="856188" y="37842"/>
                  </a:lnTo>
                  <a:cubicBezTo>
                    <a:pt x="852856" y="35803"/>
                    <a:pt x="849289" y="34159"/>
                    <a:pt x="845587" y="32943"/>
                  </a:cubicBezTo>
                  <a:lnTo>
                    <a:pt x="840706" y="31254"/>
                  </a:lnTo>
                  <a:cubicBezTo>
                    <a:pt x="833807" y="27866"/>
                    <a:pt x="826318" y="25804"/>
                    <a:pt x="818661" y="25172"/>
                  </a:cubicBezTo>
                  <a:cubicBezTo>
                    <a:pt x="816810" y="25322"/>
                    <a:pt x="815026" y="25900"/>
                    <a:pt x="813444" y="26861"/>
                  </a:cubicBezTo>
                  <a:lnTo>
                    <a:pt x="810584" y="28382"/>
                  </a:lnTo>
                  <a:cubicBezTo>
                    <a:pt x="806881" y="29711"/>
                    <a:pt x="802775" y="29076"/>
                    <a:pt x="799645" y="26692"/>
                  </a:cubicBezTo>
                  <a:cubicBezTo>
                    <a:pt x="796868" y="24935"/>
                    <a:pt x="793671" y="23944"/>
                    <a:pt x="790389" y="23820"/>
                  </a:cubicBezTo>
                  <a:lnTo>
                    <a:pt x="789212" y="23820"/>
                  </a:lnTo>
                  <a:cubicBezTo>
                    <a:pt x="787529" y="23974"/>
                    <a:pt x="785829" y="23621"/>
                    <a:pt x="784331" y="22807"/>
                  </a:cubicBezTo>
                  <a:cubicBezTo>
                    <a:pt x="780090" y="19519"/>
                    <a:pt x="777129" y="14865"/>
                    <a:pt x="775917" y="9629"/>
                  </a:cubicBezTo>
                  <a:cubicBezTo>
                    <a:pt x="775295" y="7166"/>
                    <a:pt x="774403" y="4786"/>
                    <a:pt x="773225" y="2534"/>
                  </a:cubicBezTo>
                  <a:cubicBezTo>
                    <a:pt x="772417" y="1189"/>
                    <a:pt x="771071" y="265"/>
                    <a:pt x="769522" y="0"/>
                  </a:cubicBezTo>
                  <a:lnTo>
                    <a:pt x="768176" y="0"/>
                  </a:lnTo>
                  <a:cubicBezTo>
                    <a:pt x="768092" y="674"/>
                    <a:pt x="768092" y="1353"/>
                    <a:pt x="768176" y="2027"/>
                  </a:cubicBezTo>
                  <a:lnTo>
                    <a:pt x="768176" y="5575"/>
                  </a:lnTo>
                  <a:cubicBezTo>
                    <a:pt x="768580" y="7530"/>
                    <a:pt x="768277" y="9564"/>
                    <a:pt x="767335" y="11319"/>
                  </a:cubicBezTo>
                  <a:cubicBezTo>
                    <a:pt x="766157" y="13346"/>
                    <a:pt x="763969" y="13684"/>
                    <a:pt x="761445" y="14022"/>
                  </a:cubicBezTo>
                  <a:lnTo>
                    <a:pt x="761445" y="14022"/>
                  </a:lnTo>
                  <a:lnTo>
                    <a:pt x="754377" y="14022"/>
                  </a:lnTo>
                  <a:cubicBezTo>
                    <a:pt x="752307" y="13848"/>
                    <a:pt x="750220" y="13848"/>
                    <a:pt x="748150" y="14022"/>
                  </a:cubicBezTo>
                  <a:cubicBezTo>
                    <a:pt x="741823" y="14441"/>
                    <a:pt x="735462" y="14441"/>
                    <a:pt x="729134" y="14022"/>
                  </a:cubicBezTo>
                  <a:lnTo>
                    <a:pt x="695478" y="14022"/>
                  </a:lnTo>
                  <a:lnTo>
                    <a:pt x="680669" y="14022"/>
                  </a:lnTo>
                  <a:cubicBezTo>
                    <a:pt x="674611" y="14022"/>
                    <a:pt x="668384" y="14022"/>
                    <a:pt x="662158" y="14022"/>
                  </a:cubicBezTo>
                  <a:cubicBezTo>
                    <a:pt x="655931" y="14022"/>
                    <a:pt x="651556" y="14022"/>
                    <a:pt x="646507" y="14022"/>
                  </a:cubicBezTo>
                  <a:cubicBezTo>
                    <a:pt x="641459" y="14022"/>
                    <a:pt x="633549" y="14022"/>
                    <a:pt x="627155" y="14022"/>
                  </a:cubicBezTo>
                  <a:lnTo>
                    <a:pt x="605446" y="14022"/>
                  </a:lnTo>
                  <a:cubicBezTo>
                    <a:pt x="590974" y="14022"/>
                    <a:pt x="576333" y="14022"/>
                    <a:pt x="562197" y="13008"/>
                  </a:cubicBezTo>
                  <a:lnTo>
                    <a:pt x="545369" y="12164"/>
                  </a:lnTo>
                  <a:cubicBezTo>
                    <a:pt x="539378" y="11824"/>
                    <a:pt x="533354" y="11824"/>
                    <a:pt x="527363" y="12164"/>
                  </a:cubicBezTo>
                  <a:cubicBezTo>
                    <a:pt x="521809" y="12164"/>
                    <a:pt x="516256" y="12164"/>
                    <a:pt x="510534" y="12164"/>
                  </a:cubicBezTo>
                  <a:lnTo>
                    <a:pt x="505991" y="12164"/>
                  </a:lnTo>
                  <a:cubicBezTo>
                    <a:pt x="502625" y="11910"/>
                    <a:pt x="499259" y="11910"/>
                    <a:pt x="495894" y="12164"/>
                  </a:cubicBezTo>
                  <a:cubicBezTo>
                    <a:pt x="492528" y="12164"/>
                    <a:pt x="488994" y="12164"/>
                    <a:pt x="485628" y="12164"/>
                  </a:cubicBezTo>
                  <a:lnTo>
                    <a:pt x="479065" y="12164"/>
                  </a:lnTo>
                  <a:cubicBezTo>
                    <a:pt x="473007" y="12164"/>
                    <a:pt x="466949" y="12164"/>
                    <a:pt x="460891" y="12164"/>
                  </a:cubicBezTo>
                  <a:cubicBezTo>
                    <a:pt x="454832" y="12164"/>
                    <a:pt x="448269" y="12164"/>
                    <a:pt x="442043" y="12164"/>
                  </a:cubicBezTo>
                  <a:cubicBezTo>
                    <a:pt x="426292" y="13010"/>
                    <a:pt x="410507" y="13010"/>
                    <a:pt x="394755" y="12164"/>
                  </a:cubicBezTo>
                  <a:cubicBezTo>
                    <a:pt x="384322" y="12164"/>
                    <a:pt x="373720" y="11150"/>
                    <a:pt x="362950" y="11150"/>
                  </a:cubicBezTo>
                  <a:lnTo>
                    <a:pt x="357565" y="11150"/>
                  </a:lnTo>
                  <a:cubicBezTo>
                    <a:pt x="353038" y="10726"/>
                    <a:pt x="348461" y="10726"/>
                    <a:pt x="343934" y="11150"/>
                  </a:cubicBezTo>
                  <a:cubicBezTo>
                    <a:pt x="340787" y="11996"/>
                    <a:pt x="337488" y="11996"/>
                    <a:pt x="334342" y="11150"/>
                  </a:cubicBezTo>
                  <a:cubicBezTo>
                    <a:pt x="332339" y="10812"/>
                    <a:pt x="330286" y="10812"/>
                    <a:pt x="328283" y="11150"/>
                  </a:cubicBezTo>
                  <a:lnTo>
                    <a:pt x="326432" y="11150"/>
                  </a:lnTo>
                  <a:cubicBezTo>
                    <a:pt x="320374" y="11150"/>
                    <a:pt x="314148" y="11150"/>
                    <a:pt x="308426" y="11150"/>
                  </a:cubicBezTo>
                  <a:lnTo>
                    <a:pt x="304219" y="11150"/>
                  </a:lnTo>
                  <a:cubicBezTo>
                    <a:pt x="289242" y="11150"/>
                    <a:pt x="273760" y="11150"/>
                    <a:pt x="258446" y="11150"/>
                  </a:cubicBezTo>
                  <a:cubicBezTo>
                    <a:pt x="246834" y="11150"/>
                    <a:pt x="235054" y="11150"/>
                    <a:pt x="223611" y="11150"/>
                  </a:cubicBezTo>
                  <a:cubicBezTo>
                    <a:pt x="216711" y="11150"/>
                    <a:pt x="209644" y="11150"/>
                    <a:pt x="202576" y="11150"/>
                  </a:cubicBezTo>
                  <a:cubicBezTo>
                    <a:pt x="191132" y="11150"/>
                    <a:pt x="179689" y="11150"/>
                    <a:pt x="168919" y="11150"/>
                  </a:cubicBezTo>
                  <a:cubicBezTo>
                    <a:pt x="158149" y="11150"/>
                    <a:pt x="152091" y="11150"/>
                    <a:pt x="142330" y="11150"/>
                  </a:cubicBezTo>
                  <a:lnTo>
                    <a:pt x="110356" y="11150"/>
                  </a:lnTo>
                  <a:cubicBezTo>
                    <a:pt x="106318" y="11150"/>
                    <a:pt x="102447" y="11150"/>
                    <a:pt x="98577" y="11150"/>
                  </a:cubicBezTo>
                  <a:cubicBezTo>
                    <a:pt x="92973" y="10812"/>
                    <a:pt x="87352" y="10812"/>
                    <a:pt x="81748" y="11150"/>
                  </a:cubicBezTo>
                  <a:lnTo>
                    <a:pt x="79561" y="11150"/>
                  </a:lnTo>
                  <a:cubicBezTo>
                    <a:pt x="74344" y="11150"/>
                    <a:pt x="68959" y="11150"/>
                    <a:pt x="63574" y="11150"/>
                  </a:cubicBezTo>
                  <a:cubicBezTo>
                    <a:pt x="63574" y="11150"/>
                    <a:pt x="62732" y="11150"/>
                    <a:pt x="62396" y="10136"/>
                  </a:cubicBezTo>
                  <a:lnTo>
                    <a:pt x="59871" y="10136"/>
                  </a:lnTo>
                  <a:cubicBezTo>
                    <a:pt x="57258" y="9319"/>
                    <a:pt x="54532" y="8920"/>
                    <a:pt x="51794" y="8954"/>
                  </a:cubicBezTo>
                  <a:lnTo>
                    <a:pt x="47250" y="8954"/>
                  </a:lnTo>
                  <a:lnTo>
                    <a:pt x="48428" y="8954"/>
                  </a:lnTo>
                  <a:cubicBezTo>
                    <a:pt x="51599" y="11302"/>
                    <a:pt x="54094" y="14449"/>
                    <a:pt x="55664" y="18076"/>
                  </a:cubicBezTo>
                  <a:cubicBezTo>
                    <a:pt x="55664" y="19428"/>
                    <a:pt x="57347" y="20948"/>
                    <a:pt x="58357" y="22300"/>
                  </a:cubicBezTo>
                  <a:lnTo>
                    <a:pt x="59703" y="23989"/>
                  </a:lnTo>
                  <a:cubicBezTo>
                    <a:pt x="61482" y="25439"/>
                    <a:pt x="62529" y="27603"/>
                    <a:pt x="62564" y="29902"/>
                  </a:cubicBezTo>
                  <a:cubicBezTo>
                    <a:pt x="62618" y="31372"/>
                    <a:pt x="62140" y="32813"/>
                    <a:pt x="61218" y="33957"/>
                  </a:cubicBezTo>
                  <a:cubicBezTo>
                    <a:pt x="60799" y="34452"/>
                    <a:pt x="60284" y="34854"/>
                    <a:pt x="59703" y="35139"/>
                  </a:cubicBezTo>
                  <a:lnTo>
                    <a:pt x="59703" y="36322"/>
                  </a:lnTo>
                  <a:cubicBezTo>
                    <a:pt x="60238" y="38330"/>
                    <a:pt x="61031" y="40261"/>
                    <a:pt x="62059" y="42066"/>
                  </a:cubicBezTo>
                  <a:cubicBezTo>
                    <a:pt x="63887" y="44769"/>
                    <a:pt x="64935" y="47926"/>
                    <a:pt x="65088" y="51188"/>
                  </a:cubicBezTo>
                  <a:cubicBezTo>
                    <a:pt x="65088" y="57101"/>
                    <a:pt x="62396" y="63690"/>
                    <a:pt x="57179" y="64703"/>
                  </a:cubicBezTo>
                  <a:cubicBezTo>
                    <a:pt x="51962" y="65717"/>
                    <a:pt x="48596" y="62845"/>
                    <a:pt x="47082" y="56594"/>
                  </a:cubicBezTo>
                  <a:cubicBezTo>
                    <a:pt x="46183" y="52663"/>
                    <a:pt x="45843" y="48626"/>
                    <a:pt x="46072" y="44600"/>
                  </a:cubicBezTo>
                  <a:lnTo>
                    <a:pt x="46072" y="42066"/>
                  </a:lnTo>
                  <a:cubicBezTo>
                    <a:pt x="46501" y="40118"/>
                    <a:pt x="46501" y="38101"/>
                    <a:pt x="46072" y="36153"/>
                  </a:cubicBezTo>
                  <a:cubicBezTo>
                    <a:pt x="44894" y="33281"/>
                    <a:pt x="38836" y="33112"/>
                    <a:pt x="35639" y="33112"/>
                  </a:cubicBezTo>
                  <a:lnTo>
                    <a:pt x="33114" y="33112"/>
                  </a:lnTo>
                  <a:lnTo>
                    <a:pt x="25878" y="33112"/>
                  </a:lnTo>
                  <a:cubicBezTo>
                    <a:pt x="19980" y="32186"/>
                    <a:pt x="14004" y="31847"/>
                    <a:pt x="8040" y="32098"/>
                  </a:cubicBezTo>
                  <a:cubicBezTo>
                    <a:pt x="5348" y="32098"/>
                    <a:pt x="972" y="33619"/>
                    <a:pt x="299" y="35477"/>
                  </a:cubicBezTo>
                  <a:cubicBezTo>
                    <a:pt x="-374" y="37335"/>
                    <a:pt x="299" y="35477"/>
                    <a:pt x="299" y="37166"/>
                  </a:cubicBezTo>
                  <a:cubicBezTo>
                    <a:pt x="1122" y="38449"/>
                    <a:pt x="2143" y="39589"/>
                    <a:pt x="3328" y="40545"/>
                  </a:cubicBezTo>
                  <a:cubicBezTo>
                    <a:pt x="4139" y="41191"/>
                    <a:pt x="4873" y="41927"/>
                    <a:pt x="5516" y="42741"/>
                  </a:cubicBezTo>
                  <a:lnTo>
                    <a:pt x="11406" y="50006"/>
                  </a:lnTo>
                  <a:lnTo>
                    <a:pt x="11406" y="50006"/>
                  </a:lnTo>
                  <a:cubicBezTo>
                    <a:pt x="13688" y="52636"/>
                    <a:pt x="15456" y="55674"/>
                    <a:pt x="16623" y="58960"/>
                  </a:cubicBezTo>
                  <a:cubicBezTo>
                    <a:pt x="16947" y="61597"/>
                    <a:pt x="16947" y="64263"/>
                    <a:pt x="16623" y="66900"/>
                  </a:cubicBezTo>
                  <a:lnTo>
                    <a:pt x="16623" y="68927"/>
                  </a:lnTo>
                  <a:cubicBezTo>
                    <a:pt x="16623" y="73657"/>
                    <a:pt x="19820" y="76022"/>
                    <a:pt x="27056" y="76529"/>
                  </a:cubicBezTo>
                  <a:cubicBezTo>
                    <a:pt x="27056" y="76529"/>
                    <a:pt x="27056" y="76529"/>
                    <a:pt x="28066" y="76529"/>
                  </a:cubicBezTo>
                  <a:cubicBezTo>
                    <a:pt x="28307" y="77007"/>
                    <a:pt x="28307" y="77571"/>
                    <a:pt x="28066" y="78050"/>
                  </a:cubicBezTo>
                  <a:cubicBezTo>
                    <a:pt x="27152" y="80840"/>
                    <a:pt x="25527" y="83346"/>
                    <a:pt x="23354" y="85314"/>
                  </a:cubicBezTo>
                  <a:cubicBezTo>
                    <a:pt x="21415" y="86978"/>
                    <a:pt x="19961" y="89139"/>
                    <a:pt x="19147" y="91565"/>
                  </a:cubicBezTo>
                  <a:cubicBezTo>
                    <a:pt x="18073" y="96405"/>
                    <a:pt x="18073" y="101422"/>
                    <a:pt x="19147" y="106262"/>
                  </a:cubicBezTo>
                  <a:cubicBezTo>
                    <a:pt x="19399" y="109976"/>
                    <a:pt x="19399" y="113701"/>
                    <a:pt x="19147" y="117412"/>
                  </a:cubicBezTo>
                  <a:cubicBezTo>
                    <a:pt x="18724" y="124952"/>
                    <a:pt x="18724" y="132510"/>
                    <a:pt x="19147" y="140050"/>
                  </a:cubicBezTo>
                  <a:cubicBezTo>
                    <a:pt x="21755" y="158605"/>
                    <a:pt x="18144" y="177504"/>
                    <a:pt x="8882" y="193772"/>
                  </a:cubicBezTo>
                  <a:lnTo>
                    <a:pt x="8882" y="193772"/>
                  </a:lnTo>
                  <a:cubicBezTo>
                    <a:pt x="5378" y="196377"/>
                    <a:pt x="3783" y="200846"/>
                    <a:pt x="4843" y="205091"/>
                  </a:cubicBezTo>
                  <a:lnTo>
                    <a:pt x="4843" y="207625"/>
                  </a:lnTo>
                  <a:cubicBezTo>
                    <a:pt x="4560" y="208904"/>
                    <a:pt x="4560" y="210232"/>
                    <a:pt x="4843" y="211511"/>
                  </a:cubicBezTo>
                  <a:cubicBezTo>
                    <a:pt x="8298" y="218508"/>
                    <a:pt x="10517" y="226053"/>
                    <a:pt x="11406" y="233811"/>
                  </a:cubicBezTo>
                  <a:cubicBezTo>
                    <a:pt x="11406" y="237696"/>
                    <a:pt x="11406" y="241413"/>
                    <a:pt x="11406" y="245299"/>
                  </a:cubicBezTo>
                  <a:lnTo>
                    <a:pt x="11406" y="253915"/>
                  </a:lnTo>
                  <a:lnTo>
                    <a:pt x="11406" y="258138"/>
                  </a:lnTo>
                  <a:cubicBezTo>
                    <a:pt x="12823" y="263311"/>
                    <a:pt x="11966" y="268845"/>
                    <a:pt x="9050" y="273343"/>
                  </a:cubicBezTo>
                  <a:cubicBezTo>
                    <a:pt x="10819" y="275654"/>
                    <a:pt x="12342" y="278145"/>
                    <a:pt x="13593" y="280776"/>
                  </a:cubicBezTo>
                  <a:cubicBezTo>
                    <a:pt x="14354" y="282534"/>
                    <a:pt x="15254" y="284231"/>
                    <a:pt x="16286" y="285844"/>
                  </a:cubicBezTo>
                  <a:cubicBezTo>
                    <a:pt x="16286" y="287027"/>
                    <a:pt x="18137" y="288040"/>
                    <a:pt x="19147" y="289223"/>
                  </a:cubicBezTo>
                  <a:cubicBezTo>
                    <a:pt x="22028" y="291546"/>
                    <a:pt x="23800" y="294980"/>
                    <a:pt x="24027" y="298683"/>
                  </a:cubicBezTo>
                  <a:cubicBezTo>
                    <a:pt x="24303" y="300587"/>
                    <a:pt x="24303" y="302523"/>
                    <a:pt x="24027" y="304427"/>
                  </a:cubicBezTo>
                  <a:cubicBezTo>
                    <a:pt x="23611" y="306319"/>
                    <a:pt x="23611" y="308279"/>
                    <a:pt x="24027" y="310171"/>
                  </a:cubicBezTo>
                  <a:cubicBezTo>
                    <a:pt x="24663" y="312823"/>
                    <a:pt x="25508" y="315422"/>
                    <a:pt x="26551" y="317942"/>
                  </a:cubicBezTo>
                  <a:cubicBezTo>
                    <a:pt x="27430" y="320086"/>
                    <a:pt x="28160" y="322287"/>
                    <a:pt x="28739" y="324531"/>
                  </a:cubicBezTo>
                  <a:lnTo>
                    <a:pt x="29749" y="328417"/>
                  </a:lnTo>
                  <a:cubicBezTo>
                    <a:pt x="30331" y="332370"/>
                    <a:pt x="31829" y="336132"/>
                    <a:pt x="34124" y="339397"/>
                  </a:cubicBezTo>
                  <a:cubicBezTo>
                    <a:pt x="36143" y="341763"/>
                    <a:pt x="38499" y="343959"/>
                    <a:pt x="40519" y="346155"/>
                  </a:cubicBezTo>
                  <a:lnTo>
                    <a:pt x="44558" y="350041"/>
                  </a:lnTo>
                  <a:cubicBezTo>
                    <a:pt x="45204" y="350576"/>
                    <a:pt x="45771" y="351201"/>
                    <a:pt x="46240" y="351899"/>
                  </a:cubicBezTo>
                  <a:cubicBezTo>
                    <a:pt x="47413" y="353507"/>
                    <a:pt x="48979" y="354788"/>
                    <a:pt x="50784" y="355616"/>
                  </a:cubicBezTo>
                  <a:cubicBezTo>
                    <a:pt x="55942" y="356731"/>
                    <a:pt x="61277" y="356731"/>
                    <a:pt x="66435" y="355616"/>
                  </a:cubicBezTo>
                  <a:cubicBezTo>
                    <a:pt x="70128" y="355279"/>
                    <a:pt x="73846" y="355279"/>
                    <a:pt x="77541" y="355616"/>
                  </a:cubicBezTo>
                  <a:lnTo>
                    <a:pt x="79392" y="355616"/>
                  </a:lnTo>
                  <a:cubicBezTo>
                    <a:pt x="82085" y="355616"/>
                    <a:pt x="84777" y="355616"/>
                    <a:pt x="86124" y="357981"/>
                  </a:cubicBezTo>
                  <a:cubicBezTo>
                    <a:pt x="86751" y="359553"/>
                    <a:pt x="86751" y="361307"/>
                    <a:pt x="86124" y="362880"/>
                  </a:cubicBezTo>
                  <a:cubicBezTo>
                    <a:pt x="85302" y="365673"/>
                    <a:pt x="84114" y="368343"/>
                    <a:pt x="82590" y="370820"/>
                  </a:cubicBezTo>
                  <a:cubicBezTo>
                    <a:pt x="82590" y="370820"/>
                    <a:pt x="82590" y="372509"/>
                    <a:pt x="81243" y="373185"/>
                  </a:cubicBezTo>
                  <a:cubicBezTo>
                    <a:pt x="77127" y="380703"/>
                    <a:pt x="74876" y="389104"/>
                    <a:pt x="74680" y="397681"/>
                  </a:cubicBezTo>
                  <a:cubicBezTo>
                    <a:pt x="74162" y="404174"/>
                    <a:pt x="75322" y="410691"/>
                    <a:pt x="78046" y="416602"/>
                  </a:cubicBezTo>
                  <a:cubicBezTo>
                    <a:pt x="82506" y="424343"/>
                    <a:pt x="88188" y="431305"/>
                    <a:pt x="94874" y="437213"/>
                  </a:cubicBezTo>
                  <a:lnTo>
                    <a:pt x="97230" y="439071"/>
                  </a:lnTo>
                  <a:cubicBezTo>
                    <a:pt x="99622" y="440825"/>
                    <a:pt x="101673" y="442999"/>
                    <a:pt x="103289" y="445491"/>
                  </a:cubicBezTo>
                  <a:cubicBezTo>
                    <a:pt x="104406" y="447807"/>
                    <a:pt x="104981" y="450350"/>
                    <a:pt x="104971" y="452924"/>
                  </a:cubicBezTo>
                  <a:cubicBezTo>
                    <a:pt x="104608" y="454423"/>
                    <a:pt x="104608" y="455987"/>
                    <a:pt x="104971" y="457486"/>
                  </a:cubicBezTo>
                  <a:cubicBezTo>
                    <a:pt x="106654" y="461202"/>
                    <a:pt x="110525" y="461709"/>
                    <a:pt x="114227" y="462385"/>
                  </a:cubicBezTo>
                  <a:lnTo>
                    <a:pt x="117424" y="462385"/>
                  </a:lnTo>
                  <a:lnTo>
                    <a:pt x="120285" y="462385"/>
                  </a:lnTo>
                  <a:cubicBezTo>
                    <a:pt x="125105" y="463341"/>
                    <a:pt x="129795" y="464871"/>
                    <a:pt x="134253" y="466946"/>
                  </a:cubicBezTo>
                  <a:lnTo>
                    <a:pt x="141152" y="470156"/>
                  </a:lnTo>
                  <a:cubicBezTo>
                    <a:pt x="145181" y="471729"/>
                    <a:pt x="149067" y="473649"/>
                    <a:pt x="152764" y="475900"/>
                  </a:cubicBezTo>
                  <a:cubicBezTo>
                    <a:pt x="154585" y="476974"/>
                    <a:pt x="156500" y="477878"/>
                    <a:pt x="158485" y="478603"/>
                  </a:cubicBezTo>
                  <a:cubicBezTo>
                    <a:pt x="162548" y="479863"/>
                    <a:pt x="166053" y="482487"/>
                    <a:pt x="168414" y="486036"/>
                  </a:cubicBezTo>
                  <a:cubicBezTo>
                    <a:pt x="170563" y="489170"/>
                    <a:pt x="173045" y="492059"/>
                    <a:pt x="175819" y="494652"/>
                  </a:cubicBezTo>
                  <a:cubicBezTo>
                    <a:pt x="178136" y="497012"/>
                    <a:pt x="180325" y="499494"/>
                    <a:pt x="182382" y="502085"/>
                  </a:cubicBezTo>
                  <a:cubicBezTo>
                    <a:pt x="184378" y="504680"/>
                    <a:pt x="186696" y="507008"/>
                    <a:pt x="189281" y="509012"/>
                  </a:cubicBezTo>
                  <a:lnTo>
                    <a:pt x="191637" y="510701"/>
                  </a:lnTo>
                  <a:cubicBezTo>
                    <a:pt x="194485" y="512298"/>
                    <a:pt x="196910" y="514556"/>
                    <a:pt x="198705" y="517290"/>
                  </a:cubicBezTo>
                  <a:cubicBezTo>
                    <a:pt x="199025" y="517138"/>
                    <a:pt x="199395" y="517138"/>
                    <a:pt x="199715" y="517290"/>
                  </a:cubicBezTo>
                  <a:cubicBezTo>
                    <a:pt x="200444" y="517519"/>
                    <a:pt x="200928" y="518212"/>
                    <a:pt x="200893" y="5189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7073D2A-74A0-4167-962A-65980E77764F}"/>
                </a:ext>
              </a:extLst>
            </p:cNvPr>
            <p:cNvSpPr/>
            <p:nvPr/>
          </p:nvSpPr>
          <p:spPr>
            <a:xfrm>
              <a:off x="3366787" y="4221344"/>
              <a:ext cx="151455" cy="67575"/>
            </a:xfrm>
            <a:custGeom>
              <a:avLst/>
              <a:gdLst>
                <a:gd name="connsiteX0" fmla="*/ 146406 w 151455"/>
                <a:gd name="connsiteY0" fmla="*/ 56257 h 67575"/>
                <a:gd name="connsiteX1" fmla="*/ 150614 w 151455"/>
                <a:gd name="connsiteY1" fmla="*/ 53553 h 67575"/>
                <a:gd name="connsiteX2" fmla="*/ 155662 w 151455"/>
                <a:gd name="connsiteY2" fmla="*/ 50682 h 67575"/>
                <a:gd name="connsiteX3" fmla="*/ 157513 w 151455"/>
                <a:gd name="connsiteY3" fmla="*/ 50682 h 67575"/>
                <a:gd name="connsiteX4" fmla="*/ 159869 w 151455"/>
                <a:gd name="connsiteY4" fmla="*/ 49668 h 67575"/>
                <a:gd name="connsiteX5" fmla="*/ 158860 w 151455"/>
                <a:gd name="connsiteY5" fmla="*/ 46289 h 67575"/>
                <a:gd name="connsiteX6" fmla="*/ 157850 w 151455"/>
                <a:gd name="connsiteY6" fmla="*/ 43417 h 67575"/>
                <a:gd name="connsiteX7" fmla="*/ 157850 w 151455"/>
                <a:gd name="connsiteY7" fmla="*/ 41728 h 67575"/>
                <a:gd name="connsiteX8" fmla="*/ 156840 w 151455"/>
                <a:gd name="connsiteY8" fmla="*/ 41728 h 67575"/>
                <a:gd name="connsiteX9" fmla="*/ 155662 w 151455"/>
                <a:gd name="connsiteY9" fmla="*/ 39869 h 67575"/>
                <a:gd name="connsiteX10" fmla="*/ 156672 w 151455"/>
                <a:gd name="connsiteY10" fmla="*/ 35984 h 67575"/>
                <a:gd name="connsiteX11" fmla="*/ 149099 w 151455"/>
                <a:gd name="connsiteY11" fmla="*/ 30409 h 67575"/>
                <a:gd name="connsiteX12" fmla="*/ 146238 w 151455"/>
                <a:gd name="connsiteY12" fmla="*/ 25510 h 67575"/>
                <a:gd name="connsiteX13" fmla="*/ 142368 w 151455"/>
                <a:gd name="connsiteY13" fmla="*/ 20104 h 67575"/>
                <a:gd name="connsiteX14" fmla="*/ 138666 w 151455"/>
                <a:gd name="connsiteY14" fmla="*/ 18076 h 67575"/>
                <a:gd name="connsiteX15" fmla="*/ 124193 w 151455"/>
                <a:gd name="connsiteY15" fmla="*/ 4730 h 67575"/>
                <a:gd name="connsiteX16" fmla="*/ 112582 w 151455"/>
                <a:gd name="connsiteY16" fmla="*/ 4730 h 67575"/>
                <a:gd name="connsiteX17" fmla="*/ 112582 w 151455"/>
                <a:gd name="connsiteY17" fmla="*/ 4730 h 67575"/>
                <a:gd name="connsiteX18" fmla="*/ 88181 w 151455"/>
                <a:gd name="connsiteY18" fmla="*/ 4730 h 67575"/>
                <a:gd name="connsiteX19" fmla="*/ 86834 w 151455"/>
                <a:gd name="connsiteY19" fmla="*/ 5744 h 67575"/>
                <a:gd name="connsiteX20" fmla="*/ 73876 w 151455"/>
                <a:gd name="connsiteY20" fmla="*/ 19597 h 67575"/>
                <a:gd name="connsiteX21" fmla="*/ 73876 w 151455"/>
                <a:gd name="connsiteY21" fmla="*/ 21286 h 67575"/>
                <a:gd name="connsiteX22" fmla="*/ 66304 w 151455"/>
                <a:gd name="connsiteY22" fmla="*/ 27875 h 67575"/>
                <a:gd name="connsiteX23" fmla="*/ 65294 w 151455"/>
                <a:gd name="connsiteY23" fmla="*/ 27875 h 67575"/>
                <a:gd name="connsiteX24" fmla="*/ 50822 w 151455"/>
                <a:gd name="connsiteY24" fmla="*/ 25172 h 67575"/>
                <a:gd name="connsiteX25" fmla="*/ 40556 w 151455"/>
                <a:gd name="connsiteY25" fmla="*/ 18752 h 67575"/>
                <a:gd name="connsiteX26" fmla="*/ 35844 w 151455"/>
                <a:gd name="connsiteY26" fmla="*/ 18752 h 67575"/>
                <a:gd name="connsiteX27" fmla="*/ 24569 w 151455"/>
                <a:gd name="connsiteY27" fmla="*/ 16725 h 67575"/>
                <a:gd name="connsiteX28" fmla="*/ 24569 w 151455"/>
                <a:gd name="connsiteY28" fmla="*/ 9798 h 67575"/>
                <a:gd name="connsiteX29" fmla="*/ 24569 w 151455"/>
                <a:gd name="connsiteY29" fmla="*/ 6589 h 67575"/>
                <a:gd name="connsiteX30" fmla="*/ 14641 w 151455"/>
                <a:gd name="connsiteY30" fmla="*/ 0 h 67575"/>
                <a:gd name="connsiteX31" fmla="*/ 10938 w 151455"/>
                <a:gd name="connsiteY31" fmla="*/ 2703 h 67575"/>
                <a:gd name="connsiteX32" fmla="*/ 10097 w 151455"/>
                <a:gd name="connsiteY32" fmla="*/ 2703 h 67575"/>
                <a:gd name="connsiteX33" fmla="*/ 6395 w 151455"/>
                <a:gd name="connsiteY33" fmla="*/ 6589 h 67575"/>
                <a:gd name="connsiteX34" fmla="*/ 8414 w 151455"/>
                <a:gd name="connsiteY34" fmla="*/ 15036 h 67575"/>
                <a:gd name="connsiteX35" fmla="*/ 9929 w 151455"/>
                <a:gd name="connsiteY35" fmla="*/ 18921 h 67575"/>
                <a:gd name="connsiteX36" fmla="*/ 7909 w 151455"/>
                <a:gd name="connsiteY36" fmla="*/ 29733 h 67575"/>
                <a:gd name="connsiteX37" fmla="*/ 5553 w 151455"/>
                <a:gd name="connsiteY37" fmla="*/ 32943 h 67575"/>
                <a:gd name="connsiteX38" fmla="*/ 2188 w 151455"/>
                <a:gd name="connsiteY38" fmla="*/ 37335 h 67575"/>
                <a:gd name="connsiteX39" fmla="*/ 0 w 151455"/>
                <a:gd name="connsiteY39" fmla="*/ 38180 h 67575"/>
                <a:gd name="connsiteX40" fmla="*/ 2356 w 151455"/>
                <a:gd name="connsiteY40" fmla="*/ 41052 h 67575"/>
                <a:gd name="connsiteX41" fmla="*/ 5890 w 151455"/>
                <a:gd name="connsiteY41" fmla="*/ 45951 h 67575"/>
                <a:gd name="connsiteX42" fmla="*/ 28945 w 151455"/>
                <a:gd name="connsiteY42" fmla="*/ 44600 h 67575"/>
                <a:gd name="connsiteX43" fmla="*/ 31637 w 151455"/>
                <a:gd name="connsiteY43" fmla="*/ 45782 h 67575"/>
                <a:gd name="connsiteX44" fmla="*/ 38873 w 151455"/>
                <a:gd name="connsiteY44" fmla="*/ 50175 h 67575"/>
                <a:gd name="connsiteX45" fmla="*/ 43585 w 151455"/>
                <a:gd name="connsiteY45" fmla="*/ 57439 h 67575"/>
                <a:gd name="connsiteX46" fmla="*/ 47456 w 151455"/>
                <a:gd name="connsiteY46" fmla="*/ 63352 h 67575"/>
                <a:gd name="connsiteX47" fmla="*/ 49307 w 151455"/>
                <a:gd name="connsiteY47" fmla="*/ 59128 h 67575"/>
                <a:gd name="connsiteX48" fmla="*/ 52841 w 151455"/>
                <a:gd name="connsiteY48" fmla="*/ 52878 h 67575"/>
                <a:gd name="connsiteX49" fmla="*/ 53851 w 151455"/>
                <a:gd name="connsiteY49" fmla="*/ 52878 h 67575"/>
                <a:gd name="connsiteX50" fmla="*/ 54692 w 151455"/>
                <a:gd name="connsiteY50" fmla="*/ 53891 h 67575"/>
                <a:gd name="connsiteX51" fmla="*/ 54692 w 151455"/>
                <a:gd name="connsiteY51" fmla="*/ 57101 h 67575"/>
                <a:gd name="connsiteX52" fmla="*/ 57553 w 151455"/>
                <a:gd name="connsiteY52" fmla="*/ 66731 h 67575"/>
                <a:gd name="connsiteX53" fmla="*/ 65126 w 151455"/>
                <a:gd name="connsiteY53" fmla="*/ 71799 h 67575"/>
                <a:gd name="connsiteX54" fmla="*/ 65126 w 151455"/>
                <a:gd name="connsiteY54" fmla="*/ 71799 h 67575"/>
                <a:gd name="connsiteX55" fmla="*/ 69669 w 151455"/>
                <a:gd name="connsiteY55" fmla="*/ 47641 h 67575"/>
                <a:gd name="connsiteX56" fmla="*/ 69669 w 151455"/>
                <a:gd name="connsiteY56" fmla="*/ 45445 h 67575"/>
                <a:gd name="connsiteX57" fmla="*/ 71352 w 151455"/>
                <a:gd name="connsiteY57" fmla="*/ 37335 h 67575"/>
                <a:gd name="connsiteX58" fmla="*/ 77747 w 151455"/>
                <a:gd name="connsiteY58" fmla="*/ 32436 h 67575"/>
                <a:gd name="connsiteX59" fmla="*/ 80944 w 151455"/>
                <a:gd name="connsiteY59" fmla="*/ 30409 h 67575"/>
                <a:gd name="connsiteX60" fmla="*/ 86834 w 151455"/>
                <a:gd name="connsiteY60" fmla="*/ 25678 h 67575"/>
                <a:gd name="connsiteX61" fmla="*/ 97436 w 151455"/>
                <a:gd name="connsiteY61" fmla="*/ 17907 h 67575"/>
                <a:gd name="connsiteX62" fmla="*/ 109216 w 151455"/>
                <a:gd name="connsiteY62" fmla="*/ 17907 h 67575"/>
                <a:gd name="connsiteX63" fmla="*/ 112245 w 151455"/>
                <a:gd name="connsiteY63" fmla="*/ 21962 h 67575"/>
                <a:gd name="connsiteX64" fmla="*/ 114096 w 151455"/>
                <a:gd name="connsiteY64" fmla="*/ 24665 h 67575"/>
                <a:gd name="connsiteX65" fmla="*/ 130924 w 151455"/>
                <a:gd name="connsiteY65" fmla="*/ 32098 h 67575"/>
                <a:gd name="connsiteX66" fmla="*/ 131934 w 151455"/>
                <a:gd name="connsiteY66" fmla="*/ 32943 h 67575"/>
                <a:gd name="connsiteX67" fmla="*/ 131934 w 151455"/>
                <a:gd name="connsiteY67" fmla="*/ 34294 h 67575"/>
                <a:gd name="connsiteX68" fmla="*/ 131934 w 151455"/>
                <a:gd name="connsiteY68" fmla="*/ 36998 h 67575"/>
                <a:gd name="connsiteX69" fmla="*/ 130251 w 151455"/>
                <a:gd name="connsiteY69" fmla="*/ 50682 h 67575"/>
                <a:gd name="connsiteX70" fmla="*/ 135973 w 151455"/>
                <a:gd name="connsiteY70" fmla="*/ 63859 h 67575"/>
                <a:gd name="connsiteX71" fmla="*/ 135973 w 151455"/>
                <a:gd name="connsiteY71" fmla="*/ 63859 h 67575"/>
                <a:gd name="connsiteX72" fmla="*/ 135973 w 151455"/>
                <a:gd name="connsiteY72" fmla="*/ 63859 h 67575"/>
                <a:gd name="connsiteX73" fmla="*/ 135973 w 151455"/>
                <a:gd name="connsiteY73" fmla="*/ 63859 h 67575"/>
                <a:gd name="connsiteX74" fmla="*/ 136983 w 151455"/>
                <a:gd name="connsiteY74" fmla="*/ 62507 h 67575"/>
                <a:gd name="connsiteX75" fmla="*/ 144724 w 151455"/>
                <a:gd name="connsiteY75" fmla="*/ 57946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1455" h="67575">
                  <a:moveTo>
                    <a:pt x="146406" y="56257"/>
                  </a:moveTo>
                  <a:cubicBezTo>
                    <a:pt x="147904" y="55513"/>
                    <a:pt x="149318" y="54618"/>
                    <a:pt x="150614" y="53553"/>
                  </a:cubicBezTo>
                  <a:cubicBezTo>
                    <a:pt x="152179" y="52405"/>
                    <a:pt x="153878" y="51442"/>
                    <a:pt x="155662" y="50682"/>
                  </a:cubicBezTo>
                  <a:cubicBezTo>
                    <a:pt x="156268" y="50512"/>
                    <a:pt x="156908" y="50512"/>
                    <a:pt x="157513" y="50682"/>
                  </a:cubicBezTo>
                  <a:cubicBezTo>
                    <a:pt x="158860" y="50682"/>
                    <a:pt x="159701" y="50682"/>
                    <a:pt x="159869" y="49668"/>
                  </a:cubicBezTo>
                  <a:cubicBezTo>
                    <a:pt x="159701" y="48502"/>
                    <a:pt x="159364" y="47353"/>
                    <a:pt x="158860" y="46289"/>
                  </a:cubicBezTo>
                  <a:cubicBezTo>
                    <a:pt x="158371" y="45394"/>
                    <a:pt x="158035" y="44414"/>
                    <a:pt x="157850" y="43417"/>
                  </a:cubicBezTo>
                  <a:cubicBezTo>
                    <a:pt x="157766" y="42860"/>
                    <a:pt x="157766" y="42285"/>
                    <a:pt x="157850" y="41728"/>
                  </a:cubicBezTo>
                  <a:cubicBezTo>
                    <a:pt x="157530" y="41880"/>
                    <a:pt x="157160" y="41880"/>
                    <a:pt x="156840" y="41728"/>
                  </a:cubicBezTo>
                  <a:cubicBezTo>
                    <a:pt x="156840" y="41728"/>
                    <a:pt x="155494" y="40883"/>
                    <a:pt x="155662" y="39869"/>
                  </a:cubicBezTo>
                  <a:cubicBezTo>
                    <a:pt x="155729" y="38518"/>
                    <a:pt x="156083" y="37200"/>
                    <a:pt x="156672" y="35984"/>
                  </a:cubicBezTo>
                  <a:cubicBezTo>
                    <a:pt x="153777" y="34683"/>
                    <a:pt x="151203" y="32791"/>
                    <a:pt x="149099" y="30409"/>
                  </a:cubicBezTo>
                  <a:cubicBezTo>
                    <a:pt x="148089" y="28888"/>
                    <a:pt x="147248" y="27199"/>
                    <a:pt x="146238" y="25510"/>
                  </a:cubicBezTo>
                  <a:cubicBezTo>
                    <a:pt x="145414" y="23415"/>
                    <a:pt x="144084" y="21557"/>
                    <a:pt x="142368" y="20104"/>
                  </a:cubicBezTo>
                  <a:cubicBezTo>
                    <a:pt x="141223" y="19293"/>
                    <a:pt x="139978" y="18600"/>
                    <a:pt x="138666" y="18076"/>
                  </a:cubicBezTo>
                  <a:cubicBezTo>
                    <a:pt x="133112" y="15373"/>
                    <a:pt x="125034" y="11488"/>
                    <a:pt x="124193" y="4730"/>
                  </a:cubicBezTo>
                  <a:lnTo>
                    <a:pt x="112582" y="4730"/>
                  </a:lnTo>
                  <a:lnTo>
                    <a:pt x="112582" y="4730"/>
                  </a:lnTo>
                  <a:cubicBezTo>
                    <a:pt x="105211" y="-253"/>
                    <a:pt x="95551" y="-253"/>
                    <a:pt x="88181" y="4730"/>
                  </a:cubicBezTo>
                  <a:lnTo>
                    <a:pt x="86834" y="5744"/>
                  </a:lnTo>
                  <a:cubicBezTo>
                    <a:pt x="81281" y="9021"/>
                    <a:pt x="76788" y="13836"/>
                    <a:pt x="73876" y="19597"/>
                  </a:cubicBezTo>
                  <a:lnTo>
                    <a:pt x="73876" y="21286"/>
                  </a:lnTo>
                  <a:cubicBezTo>
                    <a:pt x="72193" y="25341"/>
                    <a:pt x="71184" y="27199"/>
                    <a:pt x="66304" y="27875"/>
                  </a:cubicBezTo>
                  <a:lnTo>
                    <a:pt x="65294" y="27875"/>
                  </a:lnTo>
                  <a:cubicBezTo>
                    <a:pt x="60329" y="29480"/>
                    <a:pt x="54877" y="28466"/>
                    <a:pt x="50822" y="25172"/>
                  </a:cubicBezTo>
                  <a:cubicBezTo>
                    <a:pt x="48533" y="21590"/>
                    <a:pt x="44763" y="19242"/>
                    <a:pt x="40556" y="18752"/>
                  </a:cubicBezTo>
                  <a:cubicBezTo>
                    <a:pt x="38991" y="18600"/>
                    <a:pt x="37409" y="18600"/>
                    <a:pt x="35844" y="18752"/>
                  </a:cubicBezTo>
                  <a:cubicBezTo>
                    <a:pt x="31469" y="18752"/>
                    <a:pt x="26757" y="19597"/>
                    <a:pt x="24569" y="16725"/>
                  </a:cubicBezTo>
                  <a:cubicBezTo>
                    <a:pt x="23223" y="14613"/>
                    <a:pt x="23223" y="11910"/>
                    <a:pt x="24569" y="9798"/>
                  </a:cubicBezTo>
                  <a:cubicBezTo>
                    <a:pt x="24940" y="8768"/>
                    <a:pt x="24940" y="7619"/>
                    <a:pt x="24569" y="6589"/>
                  </a:cubicBezTo>
                  <a:cubicBezTo>
                    <a:pt x="23560" y="3548"/>
                    <a:pt x="17501" y="507"/>
                    <a:pt x="14641" y="0"/>
                  </a:cubicBezTo>
                  <a:cubicBezTo>
                    <a:pt x="13648" y="1199"/>
                    <a:pt x="12386" y="2128"/>
                    <a:pt x="10938" y="2703"/>
                  </a:cubicBezTo>
                  <a:lnTo>
                    <a:pt x="10097" y="2703"/>
                  </a:lnTo>
                  <a:cubicBezTo>
                    <a:pt x="7741" y="3717"/>
                    <a:pt x="6731" y="4392"/>
                    <a:pt x="6395" y="6589"/>
                  </a:cubicBezTo>
                  <a:cubicBezTo>
                    <a:pt x="6529" y="9511"/>
                    <a:pt x="7202" y="12383"/>
                    <a:pt x="8414" y="15036"/>
                  </a:cubicBezTo>
                  <a:cubicBezTo>
                    <a:pt x="8986" y="16303"/>
                    <a:pt x="9491" y="17603"/>
                    <a:pt x="9929" y="18921"/>
                  </a:cubicBezTo>
                  <a:cubicBezTo>
                    <a:pt x="11679" y="22587"/>
                    <a:pt x="10871" y="26962"/>
                    <a:pt x="7909" y="29733"/>
                  </a:cubicBezTo>
                  <a:cubicBezTo>
                    <a:pt x="7001" y="30713"/>
                    <a:pt x="6210" y="31777"/>
                    <a:pt x="5553" y="32943"/>
                  </a:cubicBezTo>
                  <a:cubicBezTo>
                    <a:pt x="4712" y="34598"/>
                    <a:pt x="3568" y="36085"/>
                    <a:pt x="2188" y="37335"/>
                  </a:cubicBezTo>
                  <a:cubicBezTo>
                    <a:pt x="1531" y="37792"/>
                    <a:pt x="791" y="38079"/>
                    <a:pt x="0" y="38180"/>
                  </a:cubicBezTo>
                  <a:lnTo>
                    <a:pt x="2356" y="41052"/>
                  </a:lnTo>
                  <a:cubicBezTo>
                    <a:pt x="3702" y="42556"/>
                    <a:pt x="4897" y="44194"/>
                    <a:pt x="5890" y="45951"/>
                  </a:cubicBezTo>
                  <a:cubicBezTo>
                    <a:pt x="12588" y="40832"/>
                    <a:pt x="21708" y="40309"/>
                    <a:pt x="28945" y="44600"/>
                  </a:cubicBezTo>
                  <a:lnTo>
                    <a:pt x="31637" y="45782"/>
                  </a:lnTo>
                  <a:cubicBezTo>
                    <a:pt x="34229" y="46914"/>
                    <a:pt x="36669" y="48401"/>
                    <a:pt x="38873" y="50175"/>
                  </a:cubicBezTo>
                  <a:cubicBezTo>
                    <a:pt x="40842" y="52303"/>
                    <a:pt x="42441" y="54770"/>
                    <a:pt x="43585" y="57439"/>
                  </a:cubicBezTo>
                  <a:cubicBezTo>
                    <a:pt x="44511" y="59618"/>
                    <a:pt x="45823" y="61629"/>
                    <a:pt x="47456" y="63352"/>
                  </a:cubicBezTo>
                  <a:cubicBezTo>
                    <a:pt x="48297" y="63352"/>
                    <a:pt x="48802" y="61325"/>
                    <a:pt x="49307" y="59128"/>
                  </a:cubicBezTo>
                  <a:cubicBezTo>
                    <a:pt x="49812" y="56932"/>
                    <a:pt x="50485" y="53891"/>
                    <a:pt x="52841" y="52878"/>
                  </a:cubicBezTo>
                  <a:cubicBezTo>
                    <a:pt x="53161" y="52726"/>
                    <a:pt x="53531" y="52726"/>
                    <a:pt x="53851" y="52878"/>
                  </a:cubicBezTo>
                  <a:cubicBezTo>
                    <a:pt x="54221" y="53131"/>
                    <a:pt x="54507" y="53486"/>
                    <a:pt x="54692" y="53891"/>
                  </a:cubicBezTo>
                  <a:lnTo>
                    <a:pt x="54692" y="57101"/>
                  </a:lnTo>
                  <a:cubicBezTo>
                    <a:pt x="55146" y="60446"/>
                    <a:pt x="56106" y="63690"/>
                    <a:pt x="57553" y="66731"/>
                  </a:cubicBezTo>
                  <a:cubicBezTo>
                    <a:pt x="59488" y="69180"/>
                    <a:pt x="62130" y="70954"/>
                    <a:pt x="65126" y="71799"/>
                  </a:cubicBezTo>
                  <a:lnTo>
                    <a:pt x="65126" y="71799"/>
                  </a:lnTo>
                  <a:cubicBezTo>
                    <a:pt x="68054" y="64078"/>
                    <a:pt x="69602" y="55902"/>
                    <a:pt x="69669" y="47641"/>
                  </a:cubicBezTo>
                  <a:cubicBezTo>
                    <a:pt x="69602" y="46914"/>
                    <a:pt x="69602" y="46171"/>
                    <a:pt x="69669" y="45445"/>
                  </a:cubicBezTo>
                  <a:cubicBezTo>
                    <a:pt x="68778" y="42640"/>
                    <a:pt x="69417" y="39565"/>
                    <a:pt x="71352" y="37335"/>
                  </a:cubicBezTo>
                  <a:cubicBezTo>
                    <a:pt x="73136" y="35291"/>
                    <a:pt x="75307" y="33619"/>
                    <a:pt x="77747" y="32436"/>
                  </a:cubicBezTo>
                  <a:lnTo>
                    <a:pt x="80944" y="30409"/>
                  </a:lnTo>
                  <a:cubicBezTo>
                    <a:pt x="82981" y="28939"/>
                    <a:pt x="84950" y="27351"/>
                    <a:pt x="86834" y="25678"/>
                  </a:cubicBezTo>
                  <a:cubicBezTo>
                    <a:pt x="89931" y="22536"/>
                    <a:pt x="93515" y="19918"/>
                    <a:pt x="97436" y="17907"/>
                  </a:cubicBezTo>
                  <a:cubicBezTo>
                    <a:pt x="101088" y="15829"/>
                    <a:pt x="105564" y="15829"/>
                    <a:pt x="109216" y="17907"/>
                  </a:cubicBezTo>
                  <a:cubicBezTo>
                    <a:pt x="110528" y="19006"/>
                    <a:pt x="111555" y="20391"/>
                    <a:pt x="112245" y="21962"/>
                  </a:cubicBezTo>
                  <a:cubicBezTo>
                    <a:pt x="112716" y="22959"/>
                    <a:pt x="113339" y="23871"/>
                    <a:pt x="114096" y="24665"/>
                  </a:cubicBezTo>
                  <a:cubicBezTo>
                    <a:pt x="119145" y="28280"/>
                    <a:pt x="124866" y="30814"/>
                    <a:pt x="130924" y="32098"/>
                  </a:cubicBezTo>
                  <a:cubicBezTo>
                    <a:pt x="131345" y="32267"/>
                    <a:pt x="131699" y="32571"/>
                    <a:pt x="131934" y="32943"/>
                  </a:cubicBezTo>
                  <a:cubicBezTo>
                    <a:pt x="132035" y="33382"/>
                    <a:pt x="132035" y="33855"/>
                    <a:pt x="131934" y="34294"/>
                  </a:cubicBezTo>
                  <a:lnTo>
                    <a:pt x="131934" y="36998"/>
                  </a:lnTo>
                  <a:cubicBezTo>
                    <a:pt x="130723" y="41457"/>
                    <a:pt x="130150" y="46069"/>
                    <a:pt x="130251" y="50682"/>
                  </a:cubicBezTo>
                  <a:cubicBezTo>
                    <a:pt x="130251" y="55412"/>
                    <a:pt x="132776" y="62338"/>
                    <a:pt x="135973" y="63859"/>
                  </a:cubicBezTo>
                  <a:cubicBezTo>
                    <a:pt x="135973" y="63859"/>
                    <a:pt x="135973" y="63859"/>
                    <a:pt x="135973" y="63859"/>
                  </a:cubicBezTo>
                  <a:lnTo>
                    <a:pt x="135973" y="63859"/>
                  </a:lnTo>
                  <a:lnTo>
                    <a:pt x="135973" y="63859"/>
                  </a:lnTo>
                  <a:lnTo>
                    <a:pt x="136983" y="62507"/>
                  </a:lnTo>
                  <a:cubicBezTo>
                    <a:pt x="139305" y="60581"/>
                    <a:pt x="141913" y="59044"/>
                    <a:pt x="144724" y="5794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39B1AB4-3F67-4864-B5F6-56B145C68EAE}"/>
                </a:ext>
              </a:extLst>
            </p:cNvPr>
            <p:cNvSpPr/>
            <p:nvPr/>
          </p:nvSpPr>
          <p:spPr>
            <a:xfrm>
              <a:off x="3582021" y="5894680"/>
              <a:ext cx="33657" cy="67575"/>
            </a:xfrm>
            <a:custGeom>
              <a:avLst/>
              <a:gdLst>
                <a:gd name="connsiteX0" fmla="*/ 20194 w 33656"/>
                <a:gd name="connsiteY0" fmla="*/ 39194 h 67575"/>
                <a:gd name="connsiteX1" fmla="*/ 23223 w 33656"/>
                <a:gd name="connsiteY1" fmla="*/ 45613 h 67575"/>
                <a:gd name="connsiteX2" fmla="*/ 21035 w 33656"/>
                <a:gd name="connsiteY2" fmla="*/ 50512 h 67575"/>
                <a:gd name="connsiteX3" fmla="*/ 19689 w 33656"/>
                <a:gd name="connsiteY3" fmla="*/ 52878 h 67575"/>
                <a:gd name="connsiteX4" fmla="*/ 19689 w 33656"/>
                <a:gd name="connsiteY4" fmla="*/ 66731 h 67575"/>
                <a:gd name="connsiteX5" fmla="*/ 19689 w 33656"/>
                <a:gd name="connsiteY5" fmla="*/ 68251 h 67575"/>
                <a:gd name="connsiteX6" fmla="*/ 26757 w 33656"/>
                <a:gd name="connsiteY6" fmla="*/ 71123 h 67575"/>
                <a:gd name="connsiteX7" fmla="*/ 31133 w 33656"/>
                <a:gd name="connsiteY7" fmla="*/ 68589 h 67575"/>
                <a:gd name="connsiteX8" fmla="*/ 34667 w 33656"/>
                <a:gd name="connsiteY8" fmla="*/ 66393 h 67575"/>
                <a:gd name="connsiteX9" fmla="*/ 34667 w 33656"/>
                <a:gd name="connsiteY9" fmla="*/ 66393 h 67575"/>
                <a:gd name="connsiteX10" fmla="*/ 34667 w 33656"/>
                <a:gd name="connsiteY10" fmla="*/ 64534 h 67575"/>
                <a:gd name="connsiteX11" fmla="*/ 34667 w 33656"/>
                <a:gd name="connsiteY11" fmla="*/ 55919 h 67575"/>
                <a:gd name="connsiteX12" fmla="*/ 32479 w 33656"/>
                <a:gd name="connsiteY12" fmla="*/ 52878 h 67575"/>
                <a:gd name="connsiteX13" fmla="*/ 29618 w 33656"/>
                <a:gd name="connsiteY13" fmla="*/ 48654 h 67575"/>
                <a:gd name="connsiteX14" fmla="*/ 28777 w 33656"/>
                <a:gd name="connsiteY14" fmla="*/ 46796 h 67575"/>
                <a:gd name="connsiteX15" fmla="*/ 26252 w 33656"/>
                <a:gd name="connsiteY15" fmla="*/ 39700 h 67575"/>
                <a:gd name="connsiteX16" fmla="*/ 28103 w 33656"/>
                <a:gd name="connsiteY16" fmla="*/ 35646 h 67575"/>
                <a:gd name="connsiteX17" fmla="*/ 29281 w 33656"/>
                <a:gd name="connsiteY17" fmla="*/ 33281 h 67575"/>
                <a:gd name="connsiteX18" fmla="*/ 26421 w 33656"/>
                <a:gd name="connsiteY18" fmla="*/ 27875 h 67575"/>
                <a:gd name="connsiteX19" fmla="*/ 25074 w 33656"/>
                <a:gd name="connsiteY19" fmla="*/ 26523 h 67575"/>
                <a:gd name="connsiteX20" fmla="*/ 25074 w 33656"/>
                <a:gd name="connsiteY20" fmla="*/ 19935 h 67575"/>
                <a:gd name="connsiteX21" fmla="*/ 26084 w 33656"/>
                <a:gd name="connsiteY21" fmla="*/ 18583 h 67575"/>
                <a:gd name="connsiteX22" fmla="*/ 26084 w 33656"/>
                <a:gd name="connsiteY22" fmla="*/ 15542 h 67575"/>
                <a:gd name="connsiteX23" fmla="*/ 24906 w 33656"/>
                <a:gd name="connsiteY23" fmla="*/ 13515 h 67575"/>
                <a:gd name="connsiteX24" fmla="*/ 24906 w 33656"/>
                <a:gd name="connsiteY24" fmla="*/ 8954 h 67575"/>
                <a:gd name="connsiteX25" fmla="*/ 24906 w 33656"/>
                <a:gd name="connsiteY25" fmla="*/ 6082 h 67575"/>
                <a:gd name="connsiteX26" fmla="*/ 21540 w 33656"/>
                <a:gd name="connsiteY26" fmla="*/ 3548 h 67575"/>
                <a:gd name="connsiteX27" fmla="*/ 19353 w 33656"/>
                <a:gd name="connsiteY27" fmla="*/ 2196 h 67575"/>
                <a:gd name="connsiteX28" fmla="*/ 18175 w 33656"/>
                <a:gd name="connsiteY28" fmla="*/ 1351 h 67575"/>
                <a:gd name="connsiteX29" fmla="*/ 16324 w 33656"/>
                <a:gd name="connsiteY29" fmla="*/ 0 h 67575"/>
                <a:gd name="connsiteX30" fmla="*/ 16324 w 33656"/>
                <a:gd name="connsiteY30" fmla="*/ 0 h 67575"/>
                <a:gd name="connsiteX31" fmla="*/ 16324 w 33656"/>
                <a:gd name="connsiteY31" fmla="*/ 0 h 67575"/>
                <a:gd name="connsiteX32" fmla="*/ 18511 w 33656"/>
                <a:gd name="connsiteY32" fmla="*/ 6082 h 67575"/>
                <a:gd name="connsiteX33" fmla="*/ 19858 w 33656"/>
                <a:gd name="connsiteY33" fmla="*/ 9123 h 67575"/>
                <a:gd name="connsiteX34" fmla="*/ 19858 w 33656"/>
                <a:gd name="connsiteY34" fmla="*/ 10136 h 67575"/>
                <a:gd name="connsiteX35" fmla="*/ 21204 w 33656"/>
                <a:gd name="connsiteY35" fmla="*/ 17232 h 67575"/>
                <a:gd name="connsiteX36" fmla="*/ 15650 w 33656"/>
                <a:gd name="connsiteY36" fmla="*/ 17232 h 67575"/>
                <a:gd name="connsiteX37" fmla="*/ 13295 w 33656"/>
                <a:gd name="connsiteY37" fmla="*/ 15880 h 67575"/>
                <a:gd name="connsiteX38" fmla="*/ 13295 w 33656"/>
                <a:gd name="connsiteY38" fmla="*/ 15880 h 67575"/>
                <a:gd name="connsiteX39" fmla="*/ 13295 w 33656"/>
                <a:gd name="connsiteY39" fmla="*/ 18752 h 67575"/>
                <a:gd name="connsiteX40" fmla="*/ 12453 w 33656"/>
                <a:gd name="connsiteY40" fmla="*/ 23313 h 67575"/>
                <a:gd name="connsiteX41" fmla="*/ 7573 w 33656"/>
                <a:gd name="connsiteY41" fmla="*/ 24327 h 67575"/>
                <a:gd name="connsiteX42" fmla="*/ 6563 w 33656"/>
                <a:gd name="connsiteY42" fmla="*/ 24327 h 67575"/>
                <a:gd name="connsiteX43" fmla="*/ 1178 w 33656"/>
                <a:gd name="connsiteY43" fmla="*/ 24327 h 67575"/>
                <a:gd name="connsiteX44" fmla="*/ 0 w 33656"/>
                <a:gd name="connsiteY44" fmla="*/ 28719 h 67575"/>
                <a:gd name="connsiteX45" fmla="*/ 0 w 33656"/>
                <a:gd name="connsiteY45" fmla="*/ 29564 h 67575"/>
                <a:gd name="connsiteX46" fmla="*/ 2188 w 33656"/>
                <a:gd name="connsiteY46" fmla="*/ 32774 h 67575"/>
                <a:gd name="connsiteX47" fmla="*/ 3871 w 33656"/>
                <a:gd name="connsiteY47" fmla="*/ 32774 h 67575"/>
                <a:gd name="connsiteX48" fmla="*/ 10602 w 33656"/>
                <a:gd name="connsiteY48" fmla="*/ 32774 h 67575"/>
                <a:gd name="connsiteX49" fmla="*/ 11612 w 33656"/>
                <a:gd name="connsiteY49" fmla="*/ 32774 h 67575"/>
                <a:gd name="connsiteX50" fmla="*/ 11612 w 33656"/>
                <a:gd name="connsiteY50" fmla="*/ 34125 h 67575"/>
                <a:gd name="connsiteX51" fmla="*/ 8583 w 33656"/>
                <a:gd name="connsiteY51" fmla="*/ 42235 h 67575"/>
                <a:gd name="connsiteX52" fmla="*/ 6227 w 33656"/>
                <a:gd name="connsiteY52" fmla="*/ 49330 h 67575"/>
                <a:gd name="connsiteX53" fmla="*/ 8078 w 33656"/>
                <a:gd name="connsiteY53" fmla="*/ 51526 h 67575"/>
                <a:gd name="connsiteX54" fmla="*/ 14472 w 33656"/>
                <a:gd name="connsiteY54" fmla="*/ 51526 h 67575"/>
                <a:gd name="connsiteX55" fmla="*/ 15819 w 33656"/>
                <a:gd name="connsiteY55" fmla="*/ 44937 h 67575"/>
                <a:gd name="connsiteX56" fmla="*/ 15819 w 33656"/>
                <a:gd name="connsiteY56" fmla="*/ 43586 h 67575"/>
                <a:gd name="connsiteX57" fmla="*/ 15819 w 33656"/>
                <a:gd name="connsiteY57" fmla="*/ 37504 h 67575"/>
                <a:gd name="connsiteX58" fmla="*/ 17838 w 33656"/>
                <a:gd name="connsiteY58" fmla="*/ 35815 h 67575"/>
                <a:gd name="connsiteX59" fmla="*/ 20194 w 33656"/>
                <a:gd name="connsiteY59" fmla="*/ 39194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3656" h="67575">
                  <a:moveTo>
                    <a:pt x="20194" y="39194"/>
                  </a:moveTo>
                  <a:cubicBezTo>
                    <a:pt x="22096" y="40782"/>
                    <a:pt x="23206" y="43130"/>
                    <a:pt x="23223" y="45613"/>
                  </a:cubicBezTo>
                  <a:cubicBezTo>
                    <a:pt x="23038" y="47438"/>
                    <a:pt x="22264" y="49161"/>
                    <a:pt x="21035" y="50512"/>
                  </a:cubicBezTo>
                  <a:cubicBezTo>
                    <a:pt x="20430" y="51205"/>
                    <a:pt x="19975" y="51999"/>
                    <a:pt x="19689" y="52878"/>
                  </a:cubicBezTo>
                  <a:cubicBezTo>
                    <a:pt x="18679" y="56087"/>
                    <a:pt x="16155" y="63690"/>
                    <a:pt x="19689" y="66731"/>
                  </a:cubicBezTo>
                  <a:cubicBezTo>
                    <a:pt x="19841" y="67220"/>
                    <a:pt x="19841" y="67761"/>
                    <a:pt x="19689" y="68251"/>
                  </a:cubicBezTo>
                  <a:cubicBezTo>
                    <a:pt x="22045" y="70785"/>
                    <a:pt x="24233" y="72475"/>
                    <a:pt x="26757" y="71123"/>
                  </a:cubicBezTo>
                  <a:lnTo>
                    <a:pt x="31133" y="68589"/>
                  </a:lnTo>
                  <a:lnTo>
                    <a:pt x="34667" y="66393"/>
                  </a:lnTo>
                  <a:lnTo>
                    <a:pt x="34667" y="66393"/>
                  </a:lnTo>
                  <a:cubicBezTo>
                    <a:pt x="34599" y="65768"/>
                    <a:pt x="34599" y="65159"/>
                    <a:pt x="34667" y="64534"/>
                  </a:cubicBezTo>
                  <a:cubicBezTo>
                    <a:pt x="35407" y="61713"/>
                    <a:pt x="35407" y="58740"/>
                    <a:pt x="34667" y="55919"/>
                  </a:cubicBezTo>
                  <a:cubicBezTo>
                    <a:pt x="34078" y="54803"/>
                    <a:pt x="33337" y="53790"/>
                    <a:pt x="32479" y="52878"/>
                  </a:cubicBezTo>
                  <a:cubicBezTo>
                    <a:pt x="31318" y="51628"/>
                    <a:pt x="30358" y="50192"/>
                    <a:pt x="29618" y="48654"/>
                  </a:cubicBezTo>
                  <a:lnTo>
                    <a:pt x="28777" y="46796"/>
                  </a:lnTo>
                  <a:cubicBezTo>
                    <a:pt x="27346" y="44684"/>
                    <a:pt x="26488" y="42235"/>
                    <a:pt x="26252" y="39700"/>
                  </a:cubicBezTo>
                  <a:cubicBezTo>
                    <a:pt x="26454" y="38197"/>
                    <a:pt x="27094" y="36778"/>
                    <a:pt x="28103" y="35646"/>
                  </a:cubicBezTo>
                  <a:cubicBezTo>
                    <a:pt x="28861" y="35088"/>
                    <a:pt x="29298" y="34210"/>
                    <a:pt x="29281" y="33281"/>
                  </a:cubicBezTo>
                  <a:cubicBezTo>
                    <a:pt x="29012" y="31186"/>
                    <a:pt x="28002" y="29260"/>
                    <a:pt x="26421" y="27875"/>
                  </a:cubicBezTo>
                  <a:lnTo>
                    <a:pt x="25074" y="26523"/>
                  </a:lnTo>
                  <a:cubicBezTo>
                    <a:pt x="22887" y="23820"/>
                    <a:pt x="22718" y="22131"/>
                    <a:pt x="25074" y="19935"/>
                  </a:cubicBezTo>
                  <a:lnTo>
                    <a:pt x="26084" y="18583"/>
                  </a:lnTo>
                  <a:cubicBezTo>
                    <a:pt x="26084" y="17401"/>
                    <a:pt x="26084" y="17063"/>
                    <a:pt x="26084" y="15542"/>
                  </a:cubicBezTo>
                  <a:cubicBezTo>
                    <a:pt x="25613" y="14917"/>
                    <a:pt x="25226" y="14225"/>
                    <a:pt x="24906" y="13515"/>
                  </a:cubicBezTo>
                  <a:cubicBezTo>
                    <a:pt x="24502" y="12028"/>
                    <a:pt x="24502" y="10440"/>
                    <a:pt x="24906" y="8954"/>
                  </a:cubicBezTo>
                  <a:cubicBezTo>
                    <a:pt x="25007" y="7991"/>
                    <a:pt x="25007" y="7045"/>
                    <a:pt x="24906" y="6082"/>
                  </a:cubicBezTo>
                  <a:cubicBezTo>
                    <a:pt x="24906" y="4899"/>
                    <a:pt x="22887" y="4223"/>
                    <a:pt x="21540" y="3548"/>
                  </a:cubicBezTo>
                  <a:lnTo>
                    <a:pt x="19353" y="2196"/>
                  </a:lnTo>
                  <a:lnTo>
                    <a:pt x="18175" y="1351"/>
                  </a:lnTo>
                  <a:lnTo>
                    <a:pt x="16324" y="0"/>
                  </a:lnTo>
                  <a:lnTo>
                    <a:pt x="16324" y="0"/>
                  </a:lnTo>
                  <a:cubicBezTo>
                    <a:pt x="16324" y="0"/>
                    <a:pt x="16324" y="0"/>
                    <a:pt x="16324" y="0"/>
                  </a:cubicBezTo>
                  <a:cubicBezTo>
                    <a:pt x="16727" y="2128"/>
                    <a:pt x="17468" y="4189"/>
                    <a:pt x="18511" y="6082"/>
                  </a:cubicBezTo>
                  <a:lnTo>
                    <a:pt x="19858" y="9123"/>
                  </a:lnTo>
                  <a:cubicBezTo>
                    <a:pt x="19858" y="9123"/>
                    <a:pt x="19858" y="9123"/>
                    <a:pt x="19858" y="10136"/>
                  </a:cubicBezTo>
                  <a:cubicBezTo>
                    <a:pt x="19858" y="11150"/>
                    <a:pt x="22550" y="15204"/>
                    <a:pt x="21204" y="17232"/>
                  </a:cubicBezTo>
                  <a:cubicBezTo>
                    <a:pt x="19858" y="19259"/>
                    <a:pt x="16997" y="17232"/>
                    <a:pt x="15650" y="17232"/>
                  </a:cubicBezTo>
                  <a:cubicBezTo>
                    <a:pt x="14304" y="17232"/>
                    <a:pt x="13799" y="15880"/>
                    <a:pt x="13295" y="15880"/>
                  </a:cubicBezTo>
                  <a:lnTo>
                    <a:pt x="13295" y="15880"/>
                  </a:lnTo>
                  <a:cubicBezTo>
                    <a:pt x="13092" y="16826"/>
                    <a:pt x="13092" y="17806"/>
                    <a:pt x="13295" y="18752"/>
                  </a:cubicBezTo>
                  <a:cubicBezTo>
                    <a:pt x="13446" y="20323"/>
                    <a:pt x="13160" y="21894"/>
                    <a:pt x="12453" y="23313"/>
                  </a:cubicBezTo>
                  <a:cubicBezTo>
                    <a:pt x="10939" y="26185"/>
                    <a:pt x="8751" y="25003"/>
                    <a:pt x="7573" y="24327"/>
                  </a:cubicBezTo>
                  <a:lnTo>
                    <a:pt x="6563" y="24327"/>
                  </a:lnTo>
                  <a:cubicBezTo>
                    <a:pt x="4779" y="24074"/>
                    <a:pt x="2962" y="24074"/>
                    <a:pt x="1178" y="24327"/>
                  </a:cubicBezTo>
                  <a:cubicBezTo>
                    <a:pt x="168" y="24327"/>
                    <a:pt x="0" y="26523"/>
                    <a:pt x="0" y="28719"/>
                  </a:cubicBezTo>
                  <a:lnTo>
                    <a:pt x="0" y="29564"/>
                  </a:lnTo>
                  <a:cubicBezTo>
                    <a:pt x="0" y="32267"/>
                    <a:pt x="0" y="32436"/>
                    <a:pt x="2188" y="32774"/>
                  </a:cubicBezTo>
                  <a:lnTo>
                    <a:pt x="3871" y="32774"/>
                  </a:lnTo>
                  <a:lnTo>
                    <a:pt x="10602" y="32774"/>
                  </a:lnTo>
                  <a:lnTo>
                    <a:pt x="11612" y="32774"/>
                  </a:lnTo>
                  <a:cubicBezTo>
                    <a:pt x="11713" y="33213"/>
                    <a:pt x="11713" y="33686"/>
                    <a:pt x="11612" y="34125"/>
                  </a:cubicBezTo>
                  <a:cubicBezTo>
                    <a:pt x="11157" y="36997"/>
                    <a:pt x="10131" y="39768"/>
                    <a:pt x="8583" y="42235"/>
                  </a:cubicBezTo>
                  <a:cubicBezTo>
                    <a:pt x="7169" y="44346"/>
                    <a:pt x="6361" y="46796"/>
                    <a:pt x="6227" y="49330"/>
                  </a:cubicBezTo>
                  <a:cubicBezTo>
                    <a:pt x="6529" y="50276"/>
                    <a:pt x="7186" y="51070"/>
                    <a:pt x="8078" y="51526"/>
                  </a:cubicBezTo>
                  <a:cubicBezTo>
                    <a:pt x="9979" y="52928"/>
                    <a:pt x="12571" y="52928"/>
                    <a:pt x="14472" y="51526"/>
                  </a:cubicBezTo>
                  <a:cubicBezTo>
                    <a:pt x="16004" y="49701"/>
                    <a:pt x="16509" y="47218"/>
                    <a:pt x="15819" y="44937"/>
                  </a:cubicBezTo>
                  <a:cubicBezTo>
                    <a:pt x="15869" y="44481"/>
                    <a:pt x="15869" y="44042"/>
                    <a:pt x="15819" y="43586"/>
                  </a:cubicBezTo>
                  <a:cubicBezTo>
                    <a:pt x="15061" y="41626"/>
                    <a:pt x="15061" y="39464"/>
                    <a:pt x="15819" y="37504"/>
                  </a:cubicBezTo>
                  <a:cubicBezTo>
                    <a:pt x="16172" y="36643"/>
                    <a:pt x="16930" y="36017"/>
                    <a:pt x="17838" y="35815"/>
                  </a:cubicBezTo>
                  <a:cubicBezTo>
                    <a:pt x="19134" y="36474"/>
                    <a:pt x="20009" y="37741"/>
                    <a:pt x="20194" y="3919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BA369B7-7BFF-4629-B96C-A2906729231C}"/>
                </a:ext>
              </a:extLst>
            </p:cNvPr>
            <p:cNvSpPr/>
            <p:nvPr/>
          </p:nvSpPr>
          <p:spPr>
            <a:xfrm>
              <a:off x="3593633" y="5840957"/>
              <a:ext cx="16828" cy="33788"/>
            </a:xfrm>
            <a:custGeom>
              <a:avLst/>
              <a:gdLst>
                <a:gd name="connsiteX0" fmla="*/ 20194 w 16828"/>
                <a:gd name="connsiteY0" fmla="*/ 0 h 33787"/>
                <a:gd name="connsiteX1" fmla="*/ 18848 w 16828"/>
                <a:gd name="connsiteY1" fmla="*/ 0 h 33787"/>
                <a:gd name="connsiteX2" fmla="*/ 18848 w 16828"/>
                <a:gd name="connsiteY2" fmla="*/ 0 h 33787"/>
                <a:gd name="connsiteX3" fmla="*/ 14809 w 16828"/>
                <a:gd name="connsiteY3" fmla="*/ 1014 h 33787"/>
                <a:gd name="connsiteX4" fmla="*/ 4039 w 16828"/>
                <a:gd name="connsiteY4" fmla="*/ 7095 h 33787"/>
                <a:gd name="connsiteX5" fmla="*/ 4039 w 16828"/>
                <a:gd name="connsiteY5" fmla="*/ 8616 h 33787"/>
                <a:gd name="connsiteX6" fmla="*/ 5049 w 16828"/>
                <a:gd name="connsiteY6" fmla="*/ 14022 h 33787"/>
                <a:gd name="connsiteX7" fmla="*/ 3366 w 16828"/>
                <a:gd name="connsiteY7" fmla="*/ 18921 h 33787"/>
                <a:gd name="connsiteX8" fmla="*/ 1178 w 16828"/>
                <a:gd name="connsiteY8" fmla="*/ 26354 h 33787"/>
                <a:gd name="connsiteX9" fmla="*/ 1178 w 16828"/>
                <a:gd name="connsiteY9" fmla="*/ 29902 h 33787"/>
                <a:gd name="connsiteX10" fmla="*/ 0 w 16828"/>
                <a:gd name="connsiteY10" fmla="*/ 37166 h 33787"/>
                <a:gd name="connsiteX11" fmla="*/ 7741 w 16828"/>
                <a:gd name="connsiteY11" fmla="*/ 41052 h 33787"/>
                <a:gd name="connsiteX12" fmla="*/ 7741 w 16828"/>
                <a:gd name="connsiteY12" fmla="*/ 41052 h 33787"/>
                <a:gd name="connsiteX13" fmla="*/ 10434 w 16828"/>
                <a:gd name="connsiteY13" fmla="*/ 43248 h 33787"/>
                <a:gd name="connsiteX14" fmla="*/ 11612 w 16828"/>
                <a:gd name="connsiteY14" fmla="*/ 40207 h 33787"/>
                <a:gd name="connsiteX15" fmla="*/ 12790 w 16828"/>
                <a:gd name="connsiteY15" fmla="*/ 37336 h 33787"/>
                <a:gd name="connsiteX16" fmla="*/ 15482 w 16828"/>
                <a:gd name="connsiteY16" fmla="*/ 33112 h 33787"/>
                <a:gd name="connsiteX17" fmla="*/ 20867 w 16828"/>
                <a:gd name="connsiteY17" fmla="*/ 31929 h 33787"/>
                <a:gd name="connsiteX18" fmla="*/ 22718 w 16828"/>
                <a:gd name="connsiteY18" fmla="*/ 31929 h 33787"/>
                <a:gd name="connsiteX19" fmla="*/ 27094 w 16828"/>
                <a:gd name="connsiteY19" fmla="*/ 31929 h 33787"/>
                <a:gd name="connsiteX20" fmla="*/ 26084 w 16828"/>
                <a:gd name="connsiteY20" fmla="*/ 31929 h 33787"/>
                <a:gd name="connsiteX21" fmla="*/ 24738 w 16828"/>
                <a:gd name="connsiteY21" fmla="*/ 30747 h 33787"/>
                <a:gd name="connsiteX22" fmla="*/ 22045 w 16828"/>
                <a:gd name="connsiteY22" fmla="*/ 25848 h 33787"/>
                <a:gd name="connsiteX23" fmla="*/ 20867 w 16828"/>
                <a:gd name="connsiteY23" fmla="*/ 15542 h 33787"/>
                <a:gd name="connsiteX24" fmla="*/ 24569 w 16828"/>
                <a:gd name="connsiteY24" fmla="*/ 11657 h 33787"/>
                <a:gd name="connsiteX25" fmla="*/ 27935 w 16828"/>
                <a:gd name="connsiteY25" fmla="*/ 7940 h 33787"/>
                <a:gd name="connsiteX26" fmla="*/ 26757 w 16828"/>
                <a:gd name="connsiteY26" fmla="*/ 6420 h 33787"/>
                <a:gd name="connsiteX27" fmla="*/ 26757 w 16828"/>
                <a:gd name="connsiteY27" fmla="*/ 6420 h 33787"/>
                <a:gd name="connsiteX28" fmla="*/ 21372 w 16828"/>
                <a:gd name="connsiteY28" fmla="*/ 1014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828" h="33787">
                  <a:moveTo>
                    <a:pt x="20194" y="0"/>
                  </a:moveTo>
                  <a:cubicBezTo>
                    <a:pt x="19790" y="287"/>
                    <a:pt x="19252" y="287"/>
                    <a:pt x="18848" y="0"/>
                  </a:cubicBezTo>
                  <a:cubicBezTo>
                    <a:pt x="18848" y="0"/>
                    <a:pt x="18848" y="0"/>
                    <a:pt x="18848" y="0"/>
                  </a:cubicBezTo>
                  <a:lnTo>
                    <a:pt x="14809" y="1014"/>
                  </a:lnTo>
                  <a:cubicBezTo>
                    <a:pt x="10434" y="1858"/>
                    <a:pt x="4712" y="2872"/>
                    <a:pt x="4039" y="7095"/>
                  </a:cubicBezTo>
                  <a:cubicBezTo>
                    <a:pt x="4039" y="7095"/>
                    <a:pt x="4039" y="7095"/>
                    <a:pt x="4039" y="8616"/>
                  </a:cubicBezTo>
                  <a:cubicBezTo>
                    <a:pt x="5335" y="10103"/>
                    <a:pt x="5722" y="12164"/>
                    <a:pt x="5049" y="14022"/>
                  </a:cubicBezTo>
                  <a:cubicBezTo>
                    <a:pt x="5049" y="15711"/>
                    <a:pt x="4039" y="17232"/>
                    <a:pt x="3366" y="18921"/>
                  </a:cubicBezTo>
                  <a:cubicBezTo>
                    <a:pt x="2440" y="21337"/>
                    <a:pt x="1700" y="23820"/>
                    <a:pt x="1178" y="26354"/>
                  </a:cubicBezTo>
                  <a:cubicBezTo>
                    <a:pt x="1178" y="27537"/>
                    <a:pt x="1178" y="28719"/>
                    <a:pt x="1178" y="29902"/>
                  </a:cubicBezTo>
                  <a:cubicBezTo>
                    <a:pt x="387" y="32250"/>
                    <a:pt x="0" y="34700"/>
                    <a:pt x="0" y="37166"/>
                  </a:cubicBezTo>
                  <a:cubicBezTo>
                    <a:pt x="2777" y="38045"/>
                    <a:pt x="5385" y="39346"/>
                    <a:pt x="7741" y="41052"/>
                  </a:cubicBezTo>
                  <a:lnTo>
                    <a:pt x="7741" y="41052"/>
                  </a:lnTo>
                  <a:lnTo>
                    <a:pt x="10434" y="43248"/>
                  </a:lnTo>
                  <a:cubicBezTo>
                    <a:pt x="10922" y="42268"/>
                    <a:pt x="11326" y="41255"/>
                    <a:pt x="11612" y="40207"/>
                  </a:cubicBezTo>
                  <a:cubicBezTo>
                    <a:pt x="11898" y="39211"/>
                    <a:pt x="12302" y="38248"/>
                    <a:pt x="12790" y="37336"/>
                  </a:cubicBezTo>
                  <a:cubicBezTo>
                    <a:pt x="13496" y="35815"/>
                    <a:pt x="14405" y="34396"/>
                    <a:pt x="15482" y="33112"/>
                  </a:cubicBezTo>
                  <a:cubicBezTo>
                    <a:pt x="17013" y="31929"/>
                    <a:pt x="18982" y="31490"/>
                    <a:pt x="20867" y="31929"/>
                  </a:cubicBezTo>
                  <a:lnTo>
                    <a:pt x="22718" y="31929"/>
                  </a:lnTo>
                  <a:cubicBezTo>
                    <a:pt x="24166" y="32132"/>
                    <a:pt x="25646" y="32132"/>
                    <a:pt x="27094" y="31929"/>
                  </a:cubicBezTo>
                  <a:lnTo>
                    <a:pt x="26084" y="31929"/>
                  </a:lnTo>
                  <a:lnTo>
                    <a:pt x="24738" y="30747"/>
                  </a:lnTo>
                  <a:cubicBezTo>
                    <a:pt x="23526" y="29311"/>
                    <a:pt x="22600" y="27638"/>
                    <a:pt x="22045" y="25848"/>
                  </a:cubicBezTo>
                  <a:cubicBezTo>
                    <a:pt x="20480" y="22655"/>
                    <a:pt x="20076" y="19006"/>
                    <a:pt x="20867" y="15542"/>
                  </a:cubicBezTo>
                  <a:cubicBezTo>
                    <a:pt x="21826" y="14005"/>
                    <a:pt x="23089" y="12687"/>
                    <a:pt x="24569" y="11657"/>
                  </a:cubicBezTo>
                  <a:cubicBezTo>
                    <a:pt x="25747" y="10643"/>
                    <a:pt x="28103" y="8785"/>
                    <a:pt x="27935" y="7940"/>
                  </a:cubicBezTo>
                  <a:cubicBezTo>
                    <a:pt x="27767" y="7095"/>
                    <a:pt x="27935" y="7095"/>
                    <a:pt x="26757" y="6420"/>
                  </a:cubicBezTo>
                  <a:lnTo>
                    <a:pt x="26757" y="6420"/>
                  </a:lnTo>
                  <a:cubicBezTo>
                    <a:pt x="24637" y="4967"/>
                    <a:pt x="22819" y="3142"/>
                    <a:pt x="21372" y="10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67E0C55-D940-43B9-824B-90BF1D81EB7E}"/>
                </a:ext>
              </a:extLst>
            </p:cNvPr>
            <p:cNvSpPr/>
            <p:nvPr/>
          </p:nvSpPr>
          <p:spPr>
            <a:xfrm>
              <a:off x="3598681" y="5935732"/>
              <a:ext cx="16828" cy="16894"/>
            </a:xfrm>
            <a:custGeom>
              <a:avLst/>
              <a:gdLst>
                <a:gd name="connsiteX0" fmla="*/ 1851 w 0"/>
                <a:gd name="connsiteY0" fmla="*/ 1014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3210 h 0"/>
                <a:gd name="connsiteX4" fmla="*/ 0 w 0"/>
                <a:gd name="connsiteY4" fmla="*/ 5237 h 0"/>
                <a:gd name="connsiteX5" fmla="*/ 0 w 0"/>
                <a:gd name="connsiteY5" fmla="*/ 9123 h 0"/>
                <a:gd name="connsiteX6" fmla="*/ 1178 w 0"/>
                <a:gd name="connsiteY6" fmla="*/ 7095 h 0"/>
                <a:gd name="connsiteX7" fmla="*/ 2693 w 0"/>
                <a:gd name="connsiteY7" fmla="*/ 4392 h 0"/>
                <a:gd name="connsiteX8" fmla="*/ 1851 w 0"/>
                <a:gd name="connsiteY8" fmla="*/ 10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851" y="1014"/>
                  </a:moveTo>
                  <a:cubicBezTo>
                    <a:pt x="841" y="169"/>
                    <a:pt x="337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2365"/>
                    <a:pt x="0" y="3210"/>
                  </a:cubicBezTo>
                  <a:cubicBezTo>
                    <a:pt x="51" y="3886"/>
                    <a:pt x="51" y="4561"/>
                    <a:pt x="0" y="5237"/>
                  </a:cubicBezTo>
                  <a:cubicBezTo>
                    <a:pt x="84" y="6538"/>
                    <a:pt x="84" y="7822"/>
                    <a:pt x="0" y="9123"/>
                  </a:cubicBezTo>
                  <a:lnTo>
                    <a:pt x="1178" y="7095"/>
                  </a:lnTo>
                  <a:cubicBezTo>
                    <a:pt x="1935" y="6352"/>
                    <a:pt x="2457" y="5423"/>
                    <a:pt x="2693" y="4392"/>
                  </a:cubicBezTo>
                  <a:cubicBezTo>
                    <a:pt x="2861" y="3193"/>
                    <a:pt x="2558" y="1977"/>
                    <a:pt x="1851" y="10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9538D42-F597-4C43-9BDF-BBDEE4D70097}"/>
                </a:ext>
              </a:extLst>
            </p:cNvPr>
            <p:cNvSpPr/>
            <p:nvPr/>
          </p:nvSpPr>
          <p:spPr>
            <a:xfrm>
              <a:off x="3581853" y="5952892"/>
              <a:ext cx="16828" cy="16894"/>
            </a:xfrm>
            <a:custGeom>
              <a:avLst/>
              <a:gdLst>
                <a:gd name="connsiteX0" fmla="*/ 6226 w 0"/>
                <a:gd name="connsiteY0" fmla="*/ 6491 h 0"/>
                <a:gd name="connsiteX1" fmla="*/ 6226 w 0"/>
                <a:gd name="connsiteY1" fmla="*/ 4295 h 0"/>
                <a:gd name="connsiteX2" fmla="*/ 2188 w 0"/>
                <a:gd name="connsiteY2" fmla="*/ 72 h 0"/>
                <a:gd name="connsiteX3" fmla="*/ 0 w 0"/>
                <a:gd name="connsiteY3" fmla="*/ 1085 h 0"/>
                <a:gd name="connsiteX4" fmla="*/ 0 w 0"/>
                <a:gd name="connsiteY4" fmla="*/ 1085 h 0"/>
                <a:gd name="connsiteX5" fmla="*/ 2019 w 0"/>
                <a:gd name="connsiteY5" fmla="*/ 3450 h 0"/>
                <a:gd name="connsiteX6" fmla="*/ 3366 w 0"/>
                <a:gd name="connsiteY6" fmla="*/ 4464 h 0"/>
                <a:gd name="connsiteX7" fmla="*/ 6226 w 0"/>
                <a:gd name="connsiteY7" fmla="*/ 649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6226" y="6491"/>
                  </a:moveTo>
                  <a:cubicBezTo>
                    <a:pt x="6647" y="5815"/>
                    <a:pt x="6647" y="4971"/>
                    <a:pt x="6226" y="4295"/>
                  </a:cubicBezTo>
                  <a:cubicBezTo>
                    <a:pt x="5638" y="2318"/>
                    <a:pt x="4140" y="747"/>
                    <a:pt x="2188" y="72"/>
                  </a:cubicBezTo>
                  <a:cubicBezTo>
                    <a:pt x="1313" y="-182"/>
                    <a:pt x="387" y="257"/>
                    <a:pt x="0" y="1085"/>
                  </a:cubicBezTo>
                  <a:lnTo>
                    <a:pt x="0" y="1085"/>
                  </a:lnTo>
                  <a:cubicBezTo>
                    <a:pt x="0" y="1085"/>
                    <a:pt x="0" y="2437"/>
                    <a:pt x="2019" y="3450"/>
                  </a:cubicBezTo>
                  <a:lnTo>
                    <a:pt x="3366" y="4464"/>
                  </a:lnTo>
                  <a:cubicBezTo>
                    <a:pt x="5049" y="6998"/>
                    <a:pt x="5722" y="7167"/>
                    <a:pt x="6226" y="649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131EF1C-BD58-4388-BB14-99E04654D740}"/>
                </a:ext>
              </a:extLst>
            </p:cNvPr>
            <p:cNvSpPr/>
            <p:nvPr/>
          </p:nvSpPr>
          <p:spPr>
            <a:xfrm>
              <a:off x="3897427" y="5131627"/>
              <a:ext cx="201940" cy="253408"/>
            </a:xfrm>
            <a:custGeom>
              <a:avLst/>
              <a:gdLst>
                <a:gd name="connsiteX0" fmla="*/ 115400 w 201940"/>
                <a:gd name="connsiteY0" fmla="*/ 15500 h 253407"/>
                <a:gd name="connsiteX1" fmla="*/ 115400 w 201940"/>
                <a:gd name="connsiteY1" fmla="*/ 15500 h 253407"/>
                <a:gd name="connsiteX2" fmla="*/ 114054 w 201940"/>
                <a:gd name="connsiteY2" fmla="*/ 13980 h 253407"/>
                <a:gd name="connsiteX3" fmla="*/ 114054 w 201940"/>
                <a:gd name="connsiteY3" fmla="*/ 11108 h 253407"/>
                <a:gd name="connsiteX4" fmla="*/ 100759 w 201940"/>
                <a:gd name="connsiteY4" fmla="*/ 2661 h 253407"/>
                <a:gd name="connsiteX5" fmla="*/ 62391 w 201940"/>
                <a:gd name="connsiteY5" fmla="*/ 2661 h 253407"/>
                <a:gd name="connsiteX6" fmla="*/ 55154 w 201940"/>
                <a:gd name="connsiteY6" fmla="*/ 3843 h 253407"/>
                <a:gd name="connsiteX7" fmla="*/ 46740 w 201940"/>
                <a:gd name="connsiteY7" fmla="*/ 3843 h 253407"/>
                <a:gd name="connsiteX8" fmla="*/ 30922 w 201940"/>
                <a:gd name="connsiteY8" fmla="*/ 7222 h 253407"/>
                <a:gd name="connsiteX9" fmla="*/ 21330 w 201940"/>
                <a:gd name="connsiteY9" fmla="*/ 19555 h 253407"/>
                <a:gd name="connsiteX10" fmla="*/ 12579 w 201940"/>
                <a:gd name="connsiteY10" fmla="*/ 31887 h 253407"/>
                <a:gd name="connsiteX11" fmla="*/ 10391 w 201940"/>
                <a:gd name="connsiteY11" fmla="*/ 37293 h 253407"/>
                <a:gd name="connsiteX12" fmla="*/ 11401 w 201940"/>
                <a:gd name="connsiteY12" fmla="*/ 42192 h 253407"/>
                <a:gd name="connsiteX13" fmla="*/ 11401 w 201940"/>
                <a:gd name="connsiteY13" fmla="*/ 61958 h 253407"/>
                <a:gd name="connsiteX14" fmla="*/ 6184 w 201940"/>
                <a:gd name="connsiteY14" fmla="*/ 69391 h 253407"/>
                <a:gd name="connsiteX15" fmla="*/ 126 w 201940"/>
                <a:gd name="connsiteY15" fmla="*/ 81893 h 253407"/>
                <a:gd name="connsiteX16" fmla="*/ 8035 w 201940"/>
                <a:gd name="connsiteY16" fmla="*/ 97604 h 253407"/>
                <a:gd name="connsiteX17" fmla="*/ 11232 w 201940"/>
                <a:gd name="connsiteY17" fmla="*/ 102672 h 253407"/>
                <a:gd name="connsiteX18" fmla="*/ 12915 w 201940"/>
                <a:gd name="connsiteY18" fmla="*/ 105713 h 253407"/>
                <a:gd name="connsiteX19" fmla="*/ 20320 w 201940"/>
                <a:gd name="connsiteY19" fmla="*/ 115681 h 253407"/>
                <a:gd name="connsiteX20" fmla="*/ 22844 w 201940"/>
                <a:gd name="connsiteY20" fmla="*/ 116863 h 253407"/>
                <a:gd name="connsiteX21" fmla="*/ 27219 w 201940"/>
                <a:gd name="connsiteY21" fmla="*/ 119735 h 253407"/>
                <a:gd name="connsiteX22" fmla="*/ 30585 w 201940"/>
                <a:gd name="connsiteY22" fmla="*/ 123621 h 253407"/>
                <a:gd name="connsiteX23" fmla="*/ 40514 w 201940"/>
                <a:gd name="connsiteY23" fmla="*/ 132068 h 253407"/>
                <a:gd name="connsiteX24" fmla="*/ 45394 w 201940"/>
                <a:gd name="connsiteY24" fmla="*/ 132068 h 253407"/>
                <a:gd name="connsiteX25" fmla="*/ 51452 w 201940"/>
                <a:gd name="connsiteY25" fmla="*/ 132068 h 253407"/>
                <a:gd name="connsiteX26" fmla="*/ 55659 w 201940"/>
                <a:gd name="connsiteY26" fmla="*/ 138318 h 253407"/>
                <a:gd name="connsiteX27" fmla="*/ 55659 w 201940"/>
                <a:gd name="connsiteY27" fmla="*/ 140515 h 253407"/>
                <a:gd name="connsiteX28" fmla="*/ 67103 w 201940"/>
                <a:gd name="connsiteY28" fmla="*/ 147441 h 253407"/>
                <a:gd name="connsiteX29" fmla="*/ 77368 w 201940"/>
                <a:gd name="connsiteY29" fmla="*/ 152002 h 253407"/>
                <a:gd name="connsiteX30" fmla="*/ 78209 w 201940"/>
                <a:gd name="connsiteY30" fmla="*/ 152002 h 253407"/>
                <a:gd name="connsiteX31" fmla="*/ 96216 w 201940"/>
                <a:gd name="connsiteY31" fmla="*/ 161801 h 253407"/>
                <a:gd name="connsiteX32" fmla="*/ 105303 w 201940"/>
                <a:gd name="connsiteY32" fmla="*/ 166024 h 253407"/>
                <a:gd name="connsiteX33" fmla="*/ 110015 w 201940"/>
                <a:gd name="connsiteY33" fmla="*/ 168558 h 253407"/>
                <a:gd name="connsiteX34" fmla="*/ 113212 w 201940"/>
                <a:gd name="connsiteY34" fmla="*/ 169910 h 253407"/>
                <a:gd name="connsiteX35" fmla="*/ 121458 w 201940"/>
                <a:gd name="connsiteY35" fmla="*/ 174640 h 253407"/>
                <a:gd name="connsiteX36" fmla="*/ 124824 w 201940"/>
                <a:gd name="connsiteY36" fmla="*/ 177850 h 253407"/>
                <a:gd name="connsiteX37" fmla="*/ 125833 w 201940"/>
                <a:gd name="connsiteY37" fmla="*/ 177850 h 253407"/>
                <a:gd name="connsiteX38" fmla="*/ 128358 w 201940"/>
                <a:gd name="connsiteY38" fmla="*/ 179033 h 253407"/>
                <a:gd name="connsiteX39" fmla="*/ 132396 w 201940"/>
                <a:gd name="connsiteY39" fmla="*/ 187648 h 253407"/>
                <a:gd name="connsiteX40" fmla="*/ 128526 w 201940"/>
                <a:gd name="connsiteY40" fmla="*/ 197278 h 253407"/>
                <a:gd name="connsiteX41" fmla="*/ 123141 w 201940"/>
                <a:gd name="connsiteY41" fmla="*/ 206738 h 253407"/>
                <a:gd name="connsiteX42" fmla="*/ 123141 w 201940"/>
                <a:gd name="connsiteY42" fmla="*/ 206738 h 253407"/>
                <a:gd name="connsiteX43" fmla="*/ 117756 w 201940"/>
                <a:gd name="connsiteY43" fmla="*/ 215017 h 253407"/>
                <a:gd name="connsiteX44" fmla="*/ 112876 w 201940"/>
                <a:gd name="connsiteY44" fmla="*/ 221774 h 253407"/>
                <a:gd name="connsiteX45" fmla="*/ 113717 w 201940"/>
                <a:gd name="connsiteY45" fmla="*/ 226673 h 253407"/>
                <a:gd name="connsiteX46" fmla="*/ 114895 w 201940"/>
                <a:gd name="connsiteY46" fmla="*/ 232586 h 253407"/>
                <a:gd name="connsiteX47" fmla="*/ 105303 w 201940"/>
                <a:gd name="connsiteY47" fmla="*/ 242384 h 253407"/>
                <a:gd name="connsiteX48" fmla="*/ 102610 w 201940"/>
                <a:gd name="connsiteY48" fmla="*/ 243567 h 253407"/>
                <a:gd name="connsiteX49" fmla="*/ 103620 w 201940"/>
                <a:gd name="connsiteY49" fmla="*/ 243567 h 253407"/>
                <a:gd name="connsiteX50" fmla="*/ 114895 w 201940"/>
                <a:gd name="connsiteY50" fmla="*/ 245594 h 253407"/>
                <a:gd name="connsiteX51" fmla="*/ 123814 w 201940"/>
                <a:gd name="connsiteY51" fmla="*/ 246439 h 253407"/>
                <a:gd name="connsiteX52" fmla="*/ 133406 w 201940"/>
                <a:gd name="connsiteY52" fmla="*/ 246439 h 253407"/>
                <a:gd name="connsiteX53" fmla="*/ 143167 w 201940"/>
                <a:gd name="connsiteY53" fmla="*/ 248804 h 253407"/>
                <a:gd name="connsiteX54" fmla="*/ 157471 w 201940"/>
                <a:gd name="connsiteY54" fmla="*/ 250831 h 253407"/>
                <a:gd name="connsiteX55" fmla="*/ 167904 w 201940"/>
                <a:gd name="connsiteY55" fmla="*/ 245594 h 253407"/>
                <a:gd name="connsiteX56" fmla="*/ 170933 w 201940"/>
                <a:gd name="connsiteY56" fmla="*/ 248466 h 253407"/>
                <a:gd name="connsiteX57" fmla="*/ 173121 w 201940"/>
                <a:gd name="connsiteY57" fmla="*/ 250663 h 253407"/>
                <a:gd name="connsiteX58" fmla="*/ 173121 w 201940"/>
                <a:gd name="connsiteY58" fmla="*/ 250663 h 253407"/>
                <a:gd name="connsiteX59" fmla="*/ 175982 w 201940"/>
                <a:gd name="connsiteY59" fmla="*/ 245932 h 253407"/>
                <a:gd name="connsiteX60" fmla="*/ 177833 w 201940"/>
                <a:gd name="connsiteY60" fmla="*/ 242891 h 253407"/>
                <a:gd name="connsiteX61" fmla="*/ 186920 w 201940"/>
                <a:gd name="connsiteY61" fmla="*/ 235627 h 253407"/>
                <a:gd name="connsiteX62" fmla="*/ 190286 w 201940"/>
                <a:gd name="connsiteY62" fmla="*/ 235627 h 253407"/>
                <a:gd name="connsiteX63" fmla="*/ 193652 w 201940"/>
                <a:gd name="connsiteY63" fmla="*/ 235627 h 253407"/>
                <a:gd name="connsiteX64" fmla="*/ 197354 w 201940"/>
                <a:gd name="connsiteY64" fmla="*/ 229207 h 253407"/>
                <a:gd name="connsiteX65" fmla="*/ 197354 w 201940"/>
                <a:gd name="connsiteY65" fmla="*/ 227349 h 253407"/>
                <a:gd name="connsiteX66" fmla="*/ 204085 w 201940"/>
                <a:gd name="connsiteY66" fmla="*/ 203191 h 253407"/>
                <a:gd name="connsiteX67" fmla="*/ 204085 w 201940"/>
                <a:gd name="connsiteY67" fmla="*/ 203191 h 253407"/>
                <a:gd name="connsiteX68" fmla="*/ 204927 w 201940"/>
                <a:gd name="connsiteY68" fmla="*/ 199305 h 253407"/>
                <a:gd name="connsiteX69" fmla="*/ 202402 w 201940"/>
                <a:gd name="connsiteY69" fmla="*/ 195588 h 253407"/>
                <a:gd name="connsiteX70" fmla="*/ 202402 w 201940"/>
                <a:gd name="connsiteY70" fmla="*/ 188831 h 253407"/>
                <a:gd name="connsiteX71" fmla="*/ 204927 w 201940"/>
                <a:gd name="connsiteY71" fmla="*/ 186466 h 253407"/>
                <a:gd name="connsiteX72" fmla="*/ 205936 w 201940"/>
                <a:gd name="connsiteY72" fmla="*/ 186466 h 253407"/>
                <a:gd name="connsiteX73" fmla="*/ 207114 w 201940"/>
                <a:gd name="connsiteY73" fmla="*/ 183763 h 253407"/>
                <a:gd name="connsiteX74" fmla="*/ 207956 w 201940"/>
                <a:gd name="connsiteY74" fmla="*/ 181904 h 253407"/>
                <a:gd name="connsiteX75" fmla="*/ 207956 w 201940"/>
                <a:gd name="connsiteY75" fmla="*/ 179877 h 253407"/>
                <a:gd name="connsiteX76" fmla="*/ 209807 w 201940"/>
                <a:gd name="connsiteY76" fmla="*/ 172613 h 253407"/>
                <a:gd name="connsiteX77" fmla="*/ 209807 w 201940"/>
                <a:gd name="connsiteY77" fmla="*/ 161125 h 253407"/>
                <a:gd name="connsiteX78" fmla="*/ 209807 w 201940"/>
                <a:gd name="connsiteY78" fmla="*/ 159942 h 253407"/>
                <a:gd name="connsiteX79" fmla="*/ 211658 w 201940"/>
                <a:gd name="connsiteY79" fmla="*/ 155043 h 253407"/>
                <a:gd name="connsiteX80" fmla="*/ 213509 w 201940"/>
                <a:gd name="connsiteY80" fmla="*/ 145752 h 253407"/>
                <a:gd name="connsiteX81" fmla="*/ 203749 w 201940"/>
                <a:gd name="connsiteY81" fmla="*/ 138656 h 253407"/>
                <a:gd name="connsiteX82" fmla="*/ 195839 w 201940"/>
                <a:gd name="connsiteY82" fmla="*/ 146090 h 253407"/>
                <a:gd name="connsiteX83" fmla="*/ 195839 w 201940"/>
                <a:gd name="connsiteY83" fmla="*/ 146090 h 253407"/>
                <a:gd name="connsiteX84" fmla="*/ 192979 w 201940"/>
                <a:gd name="connsiteY84" fmla="*/ 147272 h 253407"/>
                <a:gd name="connsiteX85" fmla="*/ 184564 w 201940"/>
                <a:gd name="connsiteY85" fmla="*/ 147272 h 253407"/>
                <a:gd name="connsiteX86" fmla="*/ 182545 w 201940"/>
                <a:gd name="connsiteY86" fmla="*/ 124128 h 253407"/>
                <a:gd name="connsiteX87" fmla="*/ 182545 w 201940"/>
                <a:gd name="connsiteY87" fmla="*/ 124128 h 253407"/>
                <a:gd name="connsiteX88" fmla="*/ 181704 w 201940"/>
                <a:gd name="connsiteY88" fmla="*/ 115681 h 253407"/>
                <a:gd name="connsiteX89" fmla="*/ 180862 w 201940"/>
                <a:gd name="connsiteY89" fmla="*/ 112809 h 253407"/>
                <a:gd name="connsiteX90" fmla="*/ 180862 w 201940"/>
                <a:gd name="connsiteY90" fmla="*/ 107740 h 253407"/>
                <a:gd name="connsiteX91" fmla="*/ 179684 w 201940"/>
                <a:gd name="connsiteY91" fmla="*/ 102335 h 253407"/>
                <a:gd name="connsiteX92" fmla="*/ 170597 w 201940"/>
                <a:gd name="connsiteY92" fmla="*/ 90847 h 253407"/>
                <a:gd name="connsiteX93" fmla="*/ 165885 w 201940"/>
                <a:gd name="connsiteY93" fmla="*/ 90847 h 253407"/>
                <a:gd name="connsiteX94" fmla="*/ 162856 w 201940"/>
                <a:gd name="connsiteY94" fmla="*/ 90847 h 253407"/>
                <a:gd name="connsiteX95" fmla="*/ 159322 w 201940"/>
                <a:gd name="connsiteY95" fmla="*/ 90847 h 253407"/>
                <a:gd name="connsiteX96" fmla="*/ 156629 w 201940"/>
                <a:gd name="connsiteY96" fmla="*/ 90847 h 253407"/>
                <a:gd name="connsiteX97" fmla="*/ 147374 w 201940"/>
                <a:gd name="connsiteY97" fmla="*/ 93381 h 253407"/>
                <a:gd name="connsiteX98" fmla="*/ 134584 w 201940"/>
                <a:gd name="connsiteY98" fmla="*/ 91353 h 253407"/>
                <a:gd name="connsiteX99" fmla="*/ 125329 w 201940"/>
                <a:gd name="connsiteY99" fmla="*/ 86961 h 253407"/>
                <a:gd name="connsiteX100" fmla="*/ 122131 w 201940"/>
                <a:gd name="connsiteY100" fmla="*/ 85610 h 253407"/>
                <a:gd name="connsiteX101" fmla="*/ 116914 w 201940"/>
                <a:gd name="connsiteY101" fmla="*/ 82400 h 253407"/>
                <a:gd name="connsiteX102" fmla="*/ 118429 w 201940"/>
                <a:gd name="connsiteY102" fmla="*/ 69898 h 253407"/>
                <a:gd name="connsiteX103" fmla="*/ 120448 w 201940"/>
                <a:gd name="connsiteY103" fmla="*/ 63141 h 253407"/>
                <a:gd name="connsiteX104" fmla="*/ 118261 w 201940"/>
                <a:gd name="connsiteY104" fmla="*/ 41855 h 253407"/>
                <a:gd name="connsiteX105" fmla="*/ 117083 w 201940"/>
                <a:gd name="connsiteY105" fmla="*/ 38814 h 253407"/>
                <a:gd name="connsiteX106" fmla="*/ 113381 w 201940"/>
                <a:gd name="connsiteY106" fmla="*/ 26481 h 253407"/>
                <a:gd name="connsiteX107" fmla="*/ 113381 w 201940"/>
                <a:gd name="connsiteY107" fmla="*/ 20737 h 253407"/>
                <a:gd name="connsiteX108" fmla="*/ 115400 w 201940"/>
                <a:gd name="connsiteY108" fmla="*/ 15500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01940" h="253407">
                  <a:moveTo>
                    <a:pt x="115400" y="15500"/>
                  </a:moveTo>
                  <a:lnTo>
                    <a:pt x="115400" y="15500"/>
                  </a:lnTo>
                  <a:cubicBezTo>
                    <a:pt x="114626" y="15416"/>
                    <a:pt x="114054" y="14757"/>
                    <a:pt x="114054" y="13980"/>
                  </a:cubicBezTo>
                  <a:cubicBezTo>
                    <a:pt x="113868" y="13033"/>
                    <a:pt x="113868" y="12054"/>
                    <a:pt x="114054" y="11108"/>
                  </a:cubicBezTo>
                  <a:cubicBezTo>
                    <a:pt x="110351" y="7273"/>
                    <a:pt x="105791" y="4384"/>
                    <a:pt x="100759" y="2661"/>
                  </a:cubicBezTo>
                  <a:cubicBezTo>
                    <a:pt x="88222" y="-887"/>
                    <a:pt x="74928" y="-887"/>
                    <a:pt x="62391" y="2661"/>
                  </a:cubicBezTo>
                  <a:lnTo>
                    <a:pt x="55154" y="3843"/>
                  </a:lnTo>
                  <a:cubicBezTo>
                    <a:pt x="52361" y="4097"/>
                    <a:pt x="49534" y="4097"/>
                    <a:pt x="46740" y="3843"/>
                  </a:cubicBezTo>
                  <a:cubicBezTo>
                    <a:pt x="41254" y="3505"/>
                    <a:pt x="35785" y="4671"/>
                    <a:pt x="30922" y="7222"/>
                  </a:cubicBezTo>
                  <a:cubicBezTo>
                    <a:pt x="26580" y="10297"/>
                    <a:pt x="23248" y="14588"/>
                    <a:pt x="21330" y="19555"/>
                  </a:cubicBezTo>
                  <a:cubicBezTo>
                    <a:pt x="19495" y="24336"/>
                    <a:pt x="16483" y="28576"/>
                    <a:pt x="12579" y="31887"/>
                  </a:cubicBezTo>
                  <a:cubicBezTo>
                    <a:pt x="9886" y="33745"/>
                    <a:pt x="9718" y="33914"/>
                    <a:pt x="10391" y="37293"/>
                  </a:cubicBezTo>
                  <a:lnTo>
                    <a:pt x="11401" y="42192"/>
                  </a:lnTo>
                  <a:cubicBezTo>
                    <a:pt x="13673" y="48578"/>
                    <a:pt x="13673" y="55572"/>
                    <a:pt x="11401" y="61958"/>
                  </a:cubicBezTo>
                  <a:cubicBezTo>
                    <a:pt x="10071" y="64695"/>
                    <a:pt x="8304" y="67212"/>
                    <a:pt x="6184" y="69391"/>
                  </a:cubicBezTo>
                  <a:cubicBezTo>
                    <a:pt x="2818" y="73446"/>
                    <a:pt x="-716" y="77669"/>
                    <a:pt x="126" y="81893"/>
                  </a:cubicBezTo>
                  <a:cubicBezTo>
                    <a:pt x="1876" y="87535"/>
                    <a:pt x="4552" y="92840"/>
                    <a:pt x="8035" y="97604"/>
                  </a:cubicBezTo>
                  <a:cubicBezTo>
                    <a:pt x="9213" y="99294"/>
                    <a:pt x="10223" y="100983"/>
                    <a:pt x="11232" y="102672"/>
                  </a:cubicBezTo>
                  <a:cubicBezTo>
                    <a:pt x="12242" y="104362"/>
                    <a:pt x="12242" y="104700"/>
                    <a:pt x="12915" y="105713"/>
                  </a:cubicBezTo>
                  <a:cubicBezTo>
                    <a:pt x="14632" y="109531"/>
                    <a:pt x="17156" y="112927"/>
                    <a:pt x="20320" y="115681"/>
                  </a:cubicBezTo>
                  <a:cubicBezTo>
                    <a:pt x="21094" y="116204"/>
                    <a:pt x="21952" y="116610"/>
                    <a:pt x="22844" y="116863"/>
                  </a:cubicBezTo>
                  <a:cubicBezTo>
                    <a:pt x="24493" y="117488"/>
                    <a:pt x="25991" y="118468"/>
                    <a:pt x="27219" y="119735"/>
                  </a:cubicBezTo>
                  <a:cubicBezTo>
                    <a:pt x="28397" y="120918"/>
                    <a:pt x="29407" y="122269"/>
                    <a:pt x="30585" y="123621"/>
                  </a:cubicBezTo>
                  <a:cubicBezTo>
                    <a:pt x="32907" y="127422"/>
                    <a:pt x="36391" y="130378"/>
                    <a:pt x="40514" y="132068"/>
                  </a:cubicBezTo>
                  <a:cubicBezTo>
                    <a:pt x="42129" y="132406"/>
                    <a:pt x="43779" y="132406"/>
                    <a:pt x="45394" y="132068"/>
                  </a:cubicBezTo>
                  <a:cubicBezTo>
                    <a:pt x="47380" y="131561"/>
                    <a:pt x="49466" y="131561"/>
                    <a:pt x="51452" y="132068"/>
                  </a:cubicBezTo>
                  <a:cubicBezTo>
                    <a:pt x="54818" y="133081"/>
                    <a:pt x="55323" y="135784"/>
                    <a:pt x="55659" y="138318"/>
                  </a:cubicBezTo>
                  <a:lnTo>
                    <a:pt x="55659" y="140515"/>
                  </a:lnTo>
                  <a:cubicBezTo>
                    <a:pt x="57174" y="146428"/>
                    <a:pt x="61549" y="147103"/>
                    <a:pt x="67103" y="147441"/>
                  </a:cubicBezTo>
                  <a:cubicBezTo>
                    <a:pt x="70923" y="147847"/>
                    <a:pt x="74507" y="149435"/>
                    <a:pt x="77368" y="152002"/>
                  </a:cubicBezTo>
                  <a:lnTo>
                    <a:pt x="78209" y="152002"/>
                  </a:lnTo>
                  <a:cubicBezTo>
                    <a:pt x="83695" y="156141"/>
                    <a:pt x="89753" y="159453"/>
                    <a:pt x="96216" y="161801"/>
                  </a:cubicBezTo>
                  <a:cubicBezTo>
                    <a:pt x="99362" y="162933"/>
                    <a:pt x="102408" y="164352"/>
                    <a:pt x="105303" y="166024"/>
                  </a:cubicBezTo>
                  <a:lnTo>
                    <a:pt x="110015" y="168558"/>
                  </a:lnTo>
                  <a:lnTo>
                    <a:pt x="113212" y="169910"/>
                  </a:lnTo>
                  <a:cubicBezTo>
                    <a:pt x="116376" y="170586"/>
                    <a:pt x="119270" y="172241"/>
                    <a:pt x="121458" y="174640"/>
                  </a:cubicBezTo>
                  <a:cubicBezTo>
                    <a:pt x="122804" y="176499"/>
                    <a:pt x="123309" y="177343"/>
                    <a:pt x="124824" y="177850"/>
                  </a:cubicBezTo>
                  <a:lnTo>
                    <a:pt x="125833" y="177850"/>
                  </a:lnTo>
                  <a:cubicBezTo>
                    <a:pt x="126809" y="177867"/>
                    <a:pt x="127718" y="178289"/>
                    <a:pt x="128358" y="179033"/>
                  </a:cubicBezTo>
                  <a:cubicBezTo>
                    <a:pt x="130747" y="181279"/>
                    <a:pt x="132195" y="184371"/>
                    <a:pt x="132396" y="187648"/>
                  </a:cubicBezTo>
                  <a:cubicBezTo>
                    <a:pt x="132396" y="191247"/>
                    <a:pt x="131016" y="194693"/>
                    <a:pt x="128526" y="197278"/>
                  </a:cubicBezTo>
                  <a:cubicBezTo>
                    <a:pt x="126019" y="199964"/>
                    <a:pt x="124184" y="203208"/>
                    <a:pt x="123141" y="206738"/>
                  </a:cubicBezTo>
                  <a:lnTo>
                    <a:pt x="123141" y="206738"/>
                  </a:lnTo>
                  <a:cubicBezTo>
                    <a:pt x="122838" y="210235"/>
                    <a:pt x="120819" y="213327"/>
                    <a:pt x="117756" y="215017"/>
                  </a:cubicBezTo>
                  <a:cubicBezTo>
                    <a:pt x="114912" y="216047"/>
                    <a:pt x="112977" y="218733"/>
                    <a:pt x="112876" y="221774"/>
                  </a:cubicBezTo>
                  <a:cubicBezTo>
                    <a:pt x="112842" y="223446"/>
                    <a:pt x="113128" y="225102"/>
                    <a:pt x="113717" y="226673"/>
                  </a:cubicBezTo>
                  <a:cubicBezTo>
                    <a:pt x="114458" y="228565"/>
                    <a:pt x="114861" y="230559"/>
                    <a:pt x="114895" y="232586"/>
                  </a:cubicBezTo>
                  <a:cubicBezTo>
                    <a:pt x="114895" y="238161"/>
                    <a:pt x="109678" y="240357"/>
                    <a:pt x="105303" y="242384"/>
                  </a:cubicBezTo>
                  <a:lnTo>
                    <a:pt x="102610" y="243567"/>
                  </a:lnTo>
                  <a:lnTo>
                    <a:pt x="103620" y="243567"/>
                  </a:lnTo>
                  <a:cubicBezTo>
                    <a:pt x="107171" y="245088"/>
                    <a:pt x="111025" y="245780"/>
                    <a:pt x="114895" y="245594"/>
                  </a:cubicBezTo>
                  <a:cubicBezTo>
                    <a:pt x="117890" y="245544"/>
                    <a:pt x="120886" y="245831"/>
                    <a:pt x="123814" y="246439"/>
                  </a:cubicBezTo>
                  <a:cubicBezTo>
                    <a:pt x="126927" y="247453"/>
                    <a:pt x="130293" y="247453"/>
                    <a:pt x="133406" y="246439"/>
                  </a:cubicBezTo>
                  <a:cubicBezTo>
                    <a:pt x="136822" y="244986"/>
                    <a:pt x="140794" y="245932"/>
                    <a:pt x="143167" y="248804"/>
                  </a:cubicBezTo>
                  <a:cubicBezTo>
                    <a:pt x="146869" y="252859"/>
                    <a:pt x="153768" y="255730"/>
                    <a:pt x="157471" y="250831"/>
                  </a:cubicBezTo>
                  <a:cubicBezTo>
                    <a:pt x="161173" y="245932"/>
                    <a:pt x="163024" y="243398"/>
                    <a:pt x="167904" y="245594"/>
                  </a:cubicBezTo>
                  <a:cubicBezTo>
                    <a:pt x="168914" y="245594"/>
                    <a:pt x="169924" y="247284"/>
                    <a:pt x="170933" y="248466"/>
                  </a:cubicBezTo>
                  <a:cubicBezTo>
                    <a:pt x="171943" y="249649"/>
                    <a:pt x="172616" y="250663"/>
                    <a:pt x="173121" y="250663"/>
                  </a:cubicBezTo>
                  <a:lnTo>
                    <a:pt x="173121" y="250663"/>
                  </a:lnTo>
                  <a:cubicBezTo>
                    <a:pt x="174282" y="249210"/>
                    <a:pt x="175241" y="247622"/>
                    <a:pt x="175982" y="245932"/>
                  </a:cubicBezTo>
                  <a:cubicBezTo>
                    <a:pt x="176823" y="244750"/>
                    <a:pt x="177328" y="243567"/>
                    <a:pt x="177833" y="242891"/>
                  </a:cubicBezTo>
                  <a:cubicBezTo>
                    <a:pt x="180071" y="239614"/>
                    <a:pt x="183235" y="237080"/>
                    <a:pt x="186920" y="235627"/>
                  </a:cubicBezTo>
                  <a:lnTo>
                    <a:pt x="190286" y="235627"/>
                  </a:lnTo>
                  <a:cubicBezTo>
                    <a:pt x="191363" y="236066"/>
                    <a:pt x="192575" y="236066"/>
                    <a:pt x="193652" y="235627"/>
                  </a:cubicBezTo>
                  <a:cubicBezTo>
                    <a:pt x="195385" y="233819"/>
                    <a:pt x="196664" y="231623"/>
                    <a:pt x="197354" y="229207"/>
                  </a:cubicBezTo>
                  <a:cubicBezTo>
                    <a:pt x="197354" y="229207"/>
                    <a:pt x="197354" y="227856"/>
                    <a:pt x="197354" y="227349"/>
                  </a:cubicBezTo>
                  <a:cubicBezTo>
                    <a:pt x="200804" y="219679"/>
                    <a:pt x="203076" y="211536"/>
                    <a:pt x="204085" y="203191"/>
                  </a:cubicBezTo>
                  <a:lnTo>
                    <a:pt x="204085" y="203191"/>
                  </a:lnTo>
                  <a:cubicBezTo>
                    <a:pt x="204287" y="201873"/>
                    <a:pt x="204573" y="200589"/>
                    <a:pt x="204927" y="199305"/>
                  </a:cubicBezTo>
                  <a:cubicBezTo>
                    <a:pt x="203681" y="198393"/>
                    <a:pt x="202789" y="197075"/>
                    <a:pt x="202402" y="195588"/>
                  </a:cubicBezTo>
                  <a:cubicBezTo>
                    <a:pt x="201628" y="193409"/>
                    <a:pt x="201628" y="191010"/>
                    <a:pt x="202402" y="188831"/>
                  </a:cubicBezTo>
                  <a:cubicBezTo>
                    <a:pt x="202974" y="187800"/>
                    <a:pt x="203850" y="186973"/>
                    <a:pt x="204927" y="186466"/>
                  </a:cubicBezTo>
                  <a:cubicBezTo>
                    <a:pt x="204927" y="186466"/>
                    <a:pt x="205768" y="186466"/>
                    <a:pt x="205936" y="186466"/>
                  </a:cubicBezTo>
                  <a:cubicBezTo>
                    <a:pt x="206525" y="185672"/>
                    <a:pt x="206929" y="184743"/>
                    <a:pt x="207114" y="183763"/>
                  </a:cubicBezTo>
                  <a:lnTo>
                    <a:pt x="207956" y="181904"/>
                  </a:lnTo>
                  <a:cubicBezTo>
                    <a:pt x="207956" y="181904"/>
                    <a:pt x="207956" y="180553"/>
                    <a:pt x="207956" y="179877"/>
                  </a:cubicBezTo>
                  <a:cubicBezTo>
                    <a:pt x="209218" y="177664"/>
                    <a:pt x="209857" y="175164"/>
                    <a:pt x="209807" y="172613"/>
                  </a:cubicBezTo>
                  <a:lnTo>
                    <a:pt x="209807" y="161125"/>
                  </a:lnTo>
                  <a:cubicBezTo>
                    <a:pt x="209622" y="160753"/>
                    <a:pt x="209622" y="160314"/>
                    <a:pt x="209807" y="159942"/>
                  </a:cubicBezTo>
                  <a:cubicBezTo>
                    <a:pt x="210329" y="158270"/>
                    <a:pt x="210934" y="156631"/>
                    <a:pt x="211658" y="155043"/>
                  </a:cubicBezTo>
                  <a:cubicBezTo>
                    <a:pt x="213324" y="152256"/>
                    <a:pt x="213980" y="148978"/>
                    <a:pt x="213509" y="145752"/>
                  </a:cubicBezTo>
                  <a:cubicBezTo>
                    <a:pt x="211658" y="141883"/>
                    <a:pt x="207989" y="139214"/>
                    <a:pt x="203749" y="138656"/>
                  </a:cubicBezTo>
                  <a:cubicBezTo>
                    <a:pt x="203261" y="142728"/>
                    <a:pt x="199929" y="145870"/>
                    <a:pt x="195839" y="146090"/>
                  </a:cubicBezTo>
                  <a:lnTo>
                    <a:pt x="195839" y="146090"/>
                  </a:lnTo>
                  <a:cubicBezTo>
                    <a:pt x="194846" y="146393"/>
                    <a:pt x="193887" y="146782"/>
                    <a:pt x="192979" y="147272"/>
                  </a:cubicBezTo>
                  <a:cubicBezTo>
                    <a:pt x="190471" y="149130"/>
                    <a:pt x="187072" y="149130"/>
                    <a:pt x="184564" y="147272"/>
                  </a:cubicBezTo>
                  <a:cubicBezTo>
                    <a:pt x="179011" y="143218"/>
                    <a:pt x="181367" y="130378"/>
                    <a:pt x="182545" y="124128"/>
                  </a:cubicBezTo>
                  <a:lnTo>
                    <a:pt x="182545" y="124128"/>
                  </a:lnTo>
                  <a:cubicBezTo>
                    <a:pt x="183134" y="121289"/>
                    <a:pt x="182848" y="118350"/>
                    <a:pt x="181704" y="115681"/>
                  </a:cubicBezTo>
                  <a:cubicBezTo>
                    <a:pt x="181316" y="114752"/>
                    <a:pt x="181047" y="113788"/>
                    <a:pt x="180862" y="112809"/>
                  </a:cubicBezTo>
                  <a:cubicBezTo>
                    <a:pt x="180711" y="111119"/>
                    <a:pt x="180711" y="109430"/>
                    <a:pt x="180862" y="107740"/>
                  </a:cubicBezTo>
                  <a:cubicBezTo>
                    <a:pt x="180677" y="105899"/>
                    <a:pt x="180290" y="104091"/>
                    <a:pt x="179684" y="102335"/>
                  </a:cubicBezTo>
                  <a:cubicBezTo>
                    <a:pt x="177530" y="97891"/>
                    <a:pt x="174434" y="93955"/>
                    <a:pt x="170597" y="90847"/>
                  </a:cubicBezTo>
                  <a:cubicBezTo>
                    <a:pt x="169133" y="90036"/>
                    <a:pt x="167349" y="90036"/>
                    <a:pt x="165885" y="90847"/>
                  </a:cubicBezTo>
                  <a:lnTo>
                    <a:pt x="162856" y="90847"/>
                  </a:lnTo>
                  <a:cubicBezTo>
                    <a:pt x="161678" y="91032"/>
                    <a:pt x="160500" y="91032"/>
                    <a:pt x="159322" y="90847"/>
                  </a:cubicBezTo>
                  <a:cubicBezTo>
                    <a:pt x="158430" y="90627"/>
                    <a:pt x="157521" y="90627"/>
                    <a:pt x="156629" y="90847"/>
                  </a:cubicBezTo>
                  <a:cubicBezTo>
                    <a:pt x="154105" y="94901"/>
                    <a:pt x="150403" y="94056"/>
                    <a:pt x="147374" y="93381"/>
                  </a:cubicBezTo>
                  <a:cubicBezTo>
                    <a:pt x="143183" y="92316"/>
                    <a:pt x="138892" y="91641"/>
                    <a:pt x="134584" y="91353"/>
                  </a:cubicBezTo>
                  <a:cubicBezTo>
                    <a:pt x="131101" y="90965"/>
                    <a:pt x="127836" y="89411"/>
                    <a:pt x="125329" y="86961"/>
                  </a:cubicBezTo>
                  <a:cubicBezTo>
                    <a:pt x="124319" y="86387"/>
                    <a:pt x="123242" y="85930"/>
                    <a:pt x="122131" y="85610"/>
                  </a:cubicBezTo>
                  <a:cubicBezTo>
                    <a:pt x="120179" y="84951"/>
                    <a:pt x="118395" y="83853"/>
                    <a:pt x="116914" y="82400"/>
                  </a:cubicBezTo>
                  <a:cubicBezTo>
                    <a:pt x="114895" y="79528"/>
                    <a:pt x="116914" y="74797"/>
                    <a:pt x="118429" y="69898"/>
                  </a:cubicBezTo>
                  <a:cubicBezTo>
                    <a:pt x="119422" y="67753"/>
                    <a:pt x="120112" y="65472"/>
                    <a:pt x="120448" y="63141"/>
                  </a:cubicBezTo>
                  <a:cubicBezTo>
                    <a:pt x="121121" y="55978"/>
                    <a:pt x="120381" y="48730"/>
                    <a:pt x="118261" y="41855"/>
                  </a:cubicBezTo>
                  <a:cubicBezTo>
                    <a:pt x="117941" y="40807"/>
                    <a:pt x="117554" y="39793"/>
                    <a:pt x="117083" y="38814"/>
                  </a:cubicBezTo>
                  <a:cubicBezTo>
                    <a:pt x="115366" y="34860"/>
                    <a:pt x="114138" y="30721"/>
                    <a:pt x="113381" y="26481"/>
                  </a:cubicBezTo>
                  <a:cubicBezTo>
                    <a:pt x="113381" y="24623"/>
                    <a:pt x="113381" y="22764"/>
                    <a:pt x="113381" y="20737"/>
                  </a:cubicBezTo>
                  <a:cubicBezTo>
                    <a:pt x="114306" y="19099"/>
                    <a:pt x="114996" y="17341"/>
                    <a:pt x="115400" y="1550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3311927-73D8-4A52-A3D4-74D087722B71}"/>
                </a:ext>
              </a:extLst>
            </p:cNvPr>
            <p:cNvSpPr/>
            <p:nvPr/>
          </p:nvSpPr>
          <p:spPr>
            <a:xfrm>
              <a:off x="3718187" y="4829636"/>
              <a:ext cx="302910" cy="405452"/>
            </a:xfrm>
            <a:custGeom>
              <a:avLst/>
              <a:gdLst>
                <a:gd name="connsiteX0" fmla="*/ 103806 w 302910"/>
                <a:gd name="connsiteY0" fmla="*/ 15935 h 405452"/>
                <a:gd name="connsiteX1" fmla="*/ 105489 w 302910"/>
                <a:gd name="connsiteY1" fmla="*/ 15935 h 405452"/>
                <a:gd name="connsiteX2" fmla="*/ 106498 w 302910"/>
                <a:gd name="connsiteY2" fmla="*/ 10360 h 405452"/>
                <a:gd name="connsiteX3" fmla="*/ 106498 w 302910"/>
                <a:gd name="connsiteY3" fmla="*/ 8164 h 405452"/>
                <a:gd name="connsiteX4" fmla="*/ 105657 w 302910"/>
                <a:gd name="connsiteY4" fmla="*/ 393 h 405452"/>
                <a:gd name="connsiteX5" fmla="*/ 101450 w 302910"/>
                <a:gd name="connsiteY5" fmla="*/ 393 h 405452"/>
                <a:gd name="connsiteX6" fmla="*/ 97074 w 302910"/>
                <a:gd name="connsiteY6" fmla="*/ 2927 h 405452"/>
                <a:gd name="connsiteX7" fmla="*/ 93541 w 302910"/>
                <a:gd name="connsiteY7" fmla="*/ 5630 h 405452"/>
                <a:gd name="connsiteX8" fmla="*/ 85800 w 302910"/>
                <a:gd name="connsiteY8" fmla="*/ 5630 h 405452"/>
                <a:gd name="connsiteX9" fmla="*/ 84117 w 302910"/>
                <a:gd name="connsiteY9" fmla="*/ 5630 h 405452"/>
                <a:gd name="connsiteX10" fmla="*/ 73178 w 302910"/>
                <a:gd name="connsiteY10" fmla="*/ 5630 h 405452"/>
                <a:gd name="connsiteX11" fmla="*/ 64933 w 302910"/>
                <a:gd name="connsiteY11" fmla="*/ 11881 h 405452"/>
                <a:gd name="connsiteX12" fmla="*/ 60389 w 302910"/>
                <a:gd name="connsiteY12" fmla="*/ 14584 h 405452"/>
                <a:gd name="connsiteX13" fmla="*/ 55508 w 302910"/>
                <a:gd name="connsiteY13" fmla="*/ 20497 h 405452"/>
                <a:gd name="connsiteX14" fmla="*/ 53994 w 302910"/>
                <a:gd name="connsiteY14" fmla="*/ 23031 h 405452"/>
                <a:gd name="connsiteX15" fmla="*/ 51133 w 302910"/>
                <a:gd name="connsiteY15" fmla="*/ 28606 h 405452"/>
                <a:gd name="connsiteX16" fmla="*/ 49282 w 302910"/>
                <a:gd name="connsiteY16" fmla="*/ 32998 h 405452"/>
                <a:gd name="connsiteX17" fmla="*/ 41373 w 302910"/>
                <a:gd name="connsiteY17" fmla="*/ 35532 h 405452"/>
                <a:gd name="connsiteX18" fmla="*/ 38849 w 302910"/>
                <a:gd name="connsiteY18" fmla="*/ 34519 h 405452"/>
                <a:gd name="connsiteX19" fmla="*/ 32286 w 302910"/>
                <a:gd name="connsiteY19" fmla="*/ 39756 h 405452"/>
                <a:gd name="connsiteX20" fmla="*/ 26396 w 302910"/>
                <a:gd name="connsiteY20" fmla="*/ 46851 h 405452"/>
                <a:gd name="connsiteX21" fmla="*/ 17645 w 302910"/>
                <a:gd name="connsiteY21" fmla="*/ 44824 h 405452"/>
                <a:gd name="connsiteX22" fmla="*/ 16467 w 302910"/>
                <a:gd name="connsiteY22" fmla="*/ 43979 h 405452"/>
                <a:gd name="connsiteX23" fmla="*/ 8053 w 302910"/>
                <a:gd name="connsiteY23" fmla="*/ 40431 h 405452"/>
                <a:gd name="connsiteX24" fmla="*/ 6706 w 302910"/>
                <a:gd name="connsiteY24" fmla="*/ 40431 h 405452"/>
                <a:gd name="connsiteX25" fmla="*/ 143 w 302910"/>
                <a:gd name="connsiteY25" fmla="*/ 40431 h 405452"/>
                <a:gd name="connsiteX26" fmla="*/ 2499 w 302910"/>
                <a:gd name="connsiteY26" fmla="*/ 45668 h 405452"/>
                <a:gd name="connsiteX27" fmla="*/ 3846 w 302910"/>
                <a:gd name="connsiteY27" fmla="*/ 47696 h 405452"/>
                <a:gd name="connsiteX28" fmla="*/ 9062 w 302910"/>
                <a:gd name="connsiteY28" fmla="*/ 59859 h 405452"/>
                <a:gd name="connsiteX29" fmla="*/ 15625 w 302910"/>
                <a:gd name="connsiteY29" fmla="*/ 74219 h 405452"/>
                <a:gd name="connsiteX30" fmla="*/ 18150 w 302910"/>
                <a:gd name="connsiteY30" fmla="*/ 77936 h 405452"/>
                <a:gd name="connsiteX31" fmla="*/ 19496 w 302910"/>
                <a:gd name="connsiteY31" fmla="*/ 94829 h 405452"/>
                <a:gd name="connsiteX32" fmla="*/ 19496 w 302910"/>
                <a:gd name="connsiteY32" fmla="*/ 105641 h 405452"/>
                <a:gd name="connsiteX33" fmla="*/ 18318 w 302910"/>
                <a:gd name="connsiteY33" fmla="*/ 118819 h 405452"/>
                <a:gd name="connsiteX34" fmla="*/ 15962 w 302910"/>
                <a:gd name="connsiteY34" fmla="*/ 122535 h 405452"/>
                <a:gd name="connsiteX35" fmla="*/ 13774 w 302910"/>
                <a:gd name="connsiteY35" fmla="*/ 127435 h 405452"/>
                <a:gd name="connsiteX36" fmla="*/ 15121 w 302910"/>
                <a:gd name="connsiteY36" fmla="*/ 132334 h 405452"/>
                <a:gd name="connsiteX37" fmla="*/ 16803 w 302910"/>
                <a:gd name="connsiteY37" fmla="*/ 140443 h 405452"/>
                <a:gd name="connsiteX38" fmla="*/ 6202 w 302910"/>
                <a:gd name="connsiteY38" fmla="*/ 161053 h 405452"/>
                <a:gd name="connsiteX39" fmla="*/ 10577 w 302910"/>
                <a:gd name="connsiteY39" fmla="*/ 171190 h 405452"/>
                <a:gd name="connsiteX40" fmla="*/ 10577 w 302910"/>
                <a:gd name="connsiteY40" fmla="*/ 172203 h 405452"/>
                <a:gd name="connsiteX41" fmla="*/ 6706 w 302910"/>
                <a:gd name="connsiteY41" fmla="*/ 178623 h 405452"/>
                <a:gd name="connsiteX42" fmla="*/ 2836 w 302910"/>
                <a:gd name="connsiteY42" fmla="*/ 182677 h 405452"/>
                <a:gd name="connsiteX43" fmla="*/ 8726 w 302910"/>
                <a:gd name="connsiteY43" fmla="*/ 193321 h 405452"/>
                <a:gd name="connsiteX44" fmla="*/ 13438 w 302910"/>
                <a:gd name="connsiteY44" fmla="*/ 199571 h 405452"/>
                <a:gd name="connsiteX45" fmla="*/ 15794 w 302910"/>
                <a:gd name="connsiteY45" fmla="*/ 208694 h 405452"/>
                <a:gd name="connsiteX46" fmla="*/ 12596 w 302910"/>
                <a:gd name="connsiteY46" fmla="*/ 217479 h 405452"/>
                <a:gd name="connsiteX47" fmla="*/ 1153 w 302910"/>
                <a:gd name="connsiteY47" fmla="*/ 232852 h 405452"/>
                <a:gd name="connsiteX48" fmla="*/ 8221 w 302910"/>
                <a:gd name="connsiteY48" fmla="*/ 255659 h 405452"/>
                <a:gd name="connsiteX49" fmla="*/ 9904 w 302910"/>
                <a:gd name="connsiteY49" fmla="*/ 257517 h 405452"/>
                <a:gd name="connsiteX50" fmla="*/ 14952 w 302910"/>
                <a:gd name="connsiteY50" fmla="*/ 266471 h 405452"/>
                <a:gd name="connsiteX51" fmla="*/ 14952 w 302910"/>
                <a:gd name="connsiteY51" fmla="*/ 276269 h 405452"/>
                <a:gd name="connsiteX52" fmla="*/ 18655 w 302910"/>
                <a:gd name="connsiteY52" fmla="*/ 291981 h 405452"/>
                <a:gd name="connsiteX53" fmla="*/ 21852 w 302910"/>
                <a:gd name="connsiteY53" fmla="*/ 296373 h 405452"/>
                <a:gd name="connsiteX54" fmla="*/ 27910 w 302910"/>
                <a:gd name="connsiteY54" fmla="*/ 303469 h 405452"/>
                <a:gd name="connsiteX55" fmla="*/ 27910 w 302910"/>
                <a:gd name="connsiteY55" fmla="*/ 304651 h 405452"/>
                <a:gd name="connsiteX56" fmla="*/ 26396 w 302910"/>
                <a:gd name="connsiteY56" fmla="*/ 312084 h 405452"/>
                <a:gd name="connsiteX57" fmla="*/ 20506 w 302910"/>
                <a:gd name="connsiteY57" fmla="*/ 316477 h 405452"/>
                <a:gd name="connsiteX58" fmla="*/ 23703 w 302910"/>
                <a:gd name="connsiteY58" fmla="*/ 328471 h 405452"/>
                <a:gd name="connsiteX59" fmla="*/ 23703 w 302910"/>
                <a:gd name="connsiteY59" fmla="*/ 334046 h 405452"/>
                <a:gd name="connsiteX60" fmla="*/ 23703 w 302910"/>
                <a:gd name="connsiteY60" fmla="*/ 344689 h 405452"/>
                <a:gd name="connsiteX61" fmla="*/ 26900 w 302910"/>
                <a:gd name="connsiteY61" fmla="*/ 348913 h 405452"/>
                <a:gd name="connsiteX62" fmla="*/ 30603 w 302910"/>
                <a:gd name="connsiteY62" fmla="*/ 353136 h 405452"/>
                <a:gd name="connsiteX63" fmla="*/ 32286 w 302910"/>
                <a:gd name="connsiteY63" fmla="*/ 362935 h 405452"/>
                <a:gd name="connsiteX64" fmla="*/ 32286 w 302910"/>
                <a:gd name="connsiteY64" fmla="*/ 368679 h 405452"/>
                <a:gd name="connsiteX65" fmla="*/ 35651 w 302910"/>
                <a:gd name="connsiteY65" fmla="*/ 376619 h 405452"/>
                <a:gd name="connsiteX66" fmla="*/ 38344 w 302910"/>
                <a:gd name="connsiteY66" fmla="*/ 382194 h 405452"/>
                <a:gd name="connsiteX67" fmla="*/ 40195 w 302910"/>
                <a:gd name="connsiteY67" fmla="*/ 396385 h 405452"/>
                <a:gd name="connsiteX68" fmla="*/ 40195 w 302910"/>
                <a:gd name="connsiteY68" fmla="*/ 399257 h 405452"/>
                <a:gd name="connsiteX69" fmla="*/ 43224 w 302910"/>
                <a:gd name="connsiteY69" fmla="*/ 407197 h 405452"/>
                <a:gd name="connsiteX70" fmla="*/ 48609 w 302910"/>
                <a:gd name="connsiteY70" fmla="*/ 407197 h 405452"/>
                <a:gd name="connsiteX71" fmla="*/ 55340 w 302910"/>
                <a:gd name="connsiteY71" fmla="*/ 407197 h 405452"/>
                <a:gd name="connsiteX72" fmla="*/ 69140 w 302910"/>
                <a:gd name="connsiteY72" fmla="*/ 390303 h 405452"/>
                <a:gd name="connsiteX73" fmla="*/ 69140 w 302910"/>
                <a:gd name="connsiteY73" fmla="*/ 389120 h 405452"/>
                <a:gd name="connsiteX74" fmla="*/ 75366 w 302910"/>
                <a:gd name="connsiteY74" fmla="*/ 389120 h 405452"/>
                <a:gd name="connsiteX75" fmla="*/ 78563 w 302910"/>
                <a:gd name="connsiteY75" fmla="*/ 389965 h 405452"/>
                <a:gd name="connsiteX76" fmla="*/ 83107 w 302910"/>
                <a:gd name="connsiteY76" fmla="*/ 380505 h 405452"/>
                <a:gd name="connsiteX77" fmla="*/ 83107 w 302910"/>
                <a:gd name="connsiteY77" fmla="*/ 378984 h 405452"/>
                <a:gd name="connsiteX78" fmla="*/ 84790 w 302910"/>
                <a:gd name="connsiteY78" fmla="*/ 378984 h 405452"/>
                <a:gd name="connsiteX79" fmla="*/ 99430 w 302910"/>
                <a:gd name="connsiteY79" fmla="*/ 388445 h 405452"/>
                <a:gd name="connsiteX80" fmla="*/ 113566 w 302910"/>
                <a:gd name="connsiteY80" fmla="*/ 388445 h 405452"/>
                <a:gd name="connsiteX81" fmla="*/ 119456 w 302910"/>
                <a:gd name="connsiteY81" fmla="*/ 388445 h 405452"/>
                <a:gd name="connsiteX82" fmla="*/ 121981 w 302910"/>
                <a:gd name="connsiteY82" fmla="*/ 388445 h 405452"/>
                <a:gd name="connsiteX83" fmla="*/ 123327 w 302910"/>
                <a:gd name="connsiteY83" fmla="*/ 389796 h 405452"/>
                <a:gd name="connsiteX84" fmla="*/ 123327 w 302910"/>
                <a:gd name="connsiteY84" fmla="*/ 398412 h 405452"/>
                <a:gd name="connsiteX85" fmla="*/ 123327 w 302910"/>
                <a:gd name="connsiteY85" fmla="*/ 405507 h 405452"/>
                <a:gd name="connsiteX86" fmla="*/ 131573 w 302910"/>
                <a:gd name="connsiteY86" fmla="*/ 410576 h 405452"/>
                <a:gd name="connsiteX87" fmla="*/ 131573 w 302910"/>
                <a:gd name="connsiteY87" fmla="*/ 410576 h 405452"/>
                <a:gd name="connsiteX88" fmla="*/ 134938 w 302910"/>
                <a:gd name="connsiteY88" fmla="*/ 401622 h 405452"/>
                <a:gd name="connsiteX89" fmla="*/ 134938 w 302910"/>
                <a:gd name="connsiteY89" fmla="*/ 394357 h 405452"/>
                <a:gd name="connsiteX90" fmla="*/ 147055 w 302910"/>
                <a:gd name="connsiteY90" fmla="*/ 384052 h 405452"/>
                <a:gd name="connsiteX91" fmla="*/ 147055 w 302910"/>
                <a:gd name="connsiteY91" fmla="*/ 384052 h 405452"/>
                <a:gd name="connsiteX92" fmla="*/ 154796 w 302910"/>
                <a:gd name="connsiteY92" fmla="*/ 384897 h 405452"/>
                <a:gd name="connsiteX93" fmla="*/ 170110 w 302910"/>
                <a:gd name="connsiteY93" fmla="*/ 383883 h 405452"/>
                <a:gd name="connsiteX94" fmla="*/ 171624 w 302910"/>
                <a:gd name="connsiteY94" fmla="*/ 383883 h 405452"/>
                <a:gd name="connsiteX95" fmla="*/ 178355 w 302910"/>
                <a:gd name="connsiteY95" fmla="*/ 370875 h 405452"/>
                <a:gd name="connsiteX96" fmla="*/ 183067 w 302910"/>
                <a:gd name="connsiteY96" fmla="*/ 364286 h 405452"/>
                <a:gd name="connsiteX97" fmla="*/ 183067 w 302910"/>
                <a:gd name="connsiteY97" fmla="*/ 347392 h 405452"/>
                <a:gd name="connsiteX98" fmla="*/ 181889 w 302910"/>
                <a:gd name="connsiteY98" fmla="*/ 342324 h 405452"/>
                <a:gd name="connsiteX99" fmla="*/ 185423 w 302910"/>
                <a:gd name="connsiteY99" fmla="*/ 333033 h 405452"/>
                <a:gd name="connsiteX100" fmla="*/ 193333 w 302910"/>
                <a:gd name="connsiteY100" fmla="*/ 321883 h 405452"/>
                <a:gd name="connsiteX101" fmla="*/ 203935 w 302910"/>
                <a:gd name="connsiteY101" fmla="*/ 308199 h 405452"/>
                <a:gd name="connsiteX102" fmla="*/ 220763 w 302910"/>
                <a:gd name="connsiteY102" fmla="*/ 304482 h 405452"/>
                <a:gd name="connsiteX103" fmla="*/ 228840 w 302910"/>
                <a:gd name="connsiteY103" fmla="*/ 304482 h 405452"/>
                <a:gd name="connsiteX104" fmla="*/ 235908 w 302910"/>
                <a:gd name="connsiteY104" fmla="*/ 303131 h 405452"/>
                <a:gd name="connsiteX105" fmla="*/ 275792 w 302910"/>
                <a:gd name="connsiteY105" fmla="*/ 303131 h 405452"/>
                <a:gd name="connsiteX106" fmla="*/ 289086 w 302910"/>
                <a:gd name="connsiteY106" fmla="*/ 311071 h 405452"/>
                <a:gd name="connsiteX107" fmla="*/ 291442 w 302910"/>
                <a:gd name="connsiteY107" fmla="*/ 307523 h 405452"/>
                <a:gd name="connsiteX108" fmla="*/ 291442 w 302910"/>
                <a:gd name="connsiteY108" fmla="*/ 306509 h 405452"/>
                <a:gd name="connsiteX109" fmla="*/ 293798 w 302910"/>
                <a:gd name="connsiteY109" fmla="*/ 301610 h 405452"/>
                <a:gd name="connsiteX110" fmla="*/ 294976 w 302910"/>
                <a:gd name="connsiteY110" fmla="*/ 298569 h 405452"/>
                <a:gd name="connsiteX111" fmla="*/ 296827 w 302910"/>
                <a:gd name="connsiteY111" fmla="*/ 294515 h 405452"/>
                <a:gd name="connsiteX112" fmla="*/ 299519 w 302910"/>
                <a:gd name="connsiteY112" fmla="*/ 288602 h 405452"/>
                <a:gd name="connsiteX113" fmla="*/ 299519 w 302910"/>
                <a:gd name="connsiteY113" fmla="*/ 287588 h 405452"/>
                <a:gd name="connsiteX114" fmla="*/ 301202 w 302910"/>
                <a:gd name="connsiteY114" fmla="*/ 281337 h 405452"/>
                <a:gd name="connsiteX115" fmla="*/ 301202 w 302910"/>
                <a:gd name="connsiteY115" fmla="*/ 279817 h 405452"/>
                <a:gd name="connsiteX116" fmla="*/ 302313 w 302910"/>
                <a:gd name="connsiteY116" fmla="*/ 277976 h 405452"/>
                <a:gd name="connsiteX117" fmla="*/ 302380 w 302910"/>
                <a:gd name="connsiteY117" fmla="*/ 277959 h 405452"/>
                <a:gd name="connsiteX118" fmla="*/ 304231 w 302910"/>
                <a:gd name="connsiteY118" fmla="*/ 267823 h 405452"/>
                <a:gd name="connsiteX119" fmla="*/ 301539 w 302910"/>
                <a:gd name="connsiteY119" fmla="*/ 260727 h 405452"/>
                <a:gd name="connsiteX120" fmla="*/ 298005 w 302910"/>
                <a:gd name="connsiteY120" fmla="*/ 249239 h 405452"/>
                <a:gd name="connsiteX121" fmla="*/ 298005 w 302910"/>
                <a:gd name="connsiteY121" fmla="*/ 246367 h 405452"/>
                <a:gd name="connsiteX122" fmla="*/ 295649 w 302910"/>
                <a:gd name="connsiteY122" fmla="*/ 246367 h 405452"/>
                <a:gd name="connsiteX123" fmla="*/ 293630 w 302910"/>
                <a:gd name="connsiteY123" fmla="*/ 246367 h 405452"/>
                <a:gd name="connsiteX124" fmla="*/ 287740 w 302910"/>
                <a:gd name="connsiteY124" fmla="*/ 244509 h 405452"/>
                <a:gd name="connsiteX125" fmla="*/ 282186 w 302910"/>
                <a:gd name="connsiteY125" fmla="*/ 236569 h 405452"/>
                <a:gd name="connsiteX126" fmla="*/ 280335 w 302910"/>
                <a:gd name="connsiteY126" fmla="*/ 233359 h 405452"/>
                <a:gd name="connsiteX127" fmla="*/ 277643 w 302910"/>
                <a:gd name="connsiteY127" fmla="*/ 228291 h 405452"/>
                <a:gd name="connsiteX128" fmla="*/ 278821 w 302910"/>
                <a:gd name="connsiteY128" fmla="*/ 218830 h 405452"/>
                <a:gd name="connsiteX129" fmla="*/ 280167 w 302910"/>
                <a:gd name="connsiteY129" fmla="*/ 211397 h 405452"/>
                <a:gd name="connsiteX130" fmla="*/ 259804 w 302910"/>
                <a:gd name="connsiteY130" fmla="*/ 210214 h 405452"/>
                <a:gd name="connsiteX131" fmla="*/ 259131 w 302910"/>
                <a:gd name="connsiteY131" fmla="*/ 210214 h 405452"/>
                <a:gd name="connsiteX132" fmla="*/ 244491 w 302910"/>
                <a:gd name="connsiteY132" fmla="*/ 206667 h 405452"/>
                <a:gd name="connsiteX133" fmla="*/ 242808 w 302910"/>
                <a:gd name="connsiteY133" fmla="*/ 205484 h 405452"/>
                <a:gd name="connsiteX134" fmla="*/ 238433 w 302910"/>
                <a:gd name="connsiteY134" fmla="*/ 201430 h 405452"/>
                <a:gd name="connsiteX135" fmla="*/ 238433 w 302910"/>
                <a:gd name="connsiteY135" fmla="*/ 192645 h 405452"/>
                <a:gd name="connsiteX136" fmla="*/ 238433 w 302910"/>
                <a:gd name="connsiteY136" fmla="*/ 189942 h 405452"/>
                <a:gd name="connsiteX137" fmla="*/ 238433 w 302910"/>
                <a:gd name="connsiteY137" fmla="*/ 188759 h 405452"/>
                <a:gd name="connsiteX138" fmla="*/ 238433 w 302910"/>
                <a:gd name="connsiteY138" fmla="*/ 179130 h 405452"/>
                <a:gd name="connsiteX139" fmla="*/ 236750 w 302910"/>
                <a:gd name="connsiteY139" fmla="*/ 176596 h 405452"/>
                <a:gd name="connsiteX140" fmla="*/ 234394 w 302910"/>
                <a:gd name="connsiteY140" fmla="*/ 172879 h 405452"/>
                <a:gd name="connsiteX141" fmla="*/ 234394 w 302910"/>
                <a:gd name="connsiteY141" fmla="*/ 164770 h 405452"/>
                <a:gd name="connsiteX142" fmla="*/ 234394 w 302910"/>
                <a:gd name="connsiteY142" fmla="*/ 161391 h 405452"/>
                <a:gd name="connsiteX143" fmla="*/ 234394 w 302910"/>
                <a:gd name="connsiteY143" fmla="*/ 159871 h 405452"/>
                <a:gd name="connsiteX144" fmla="*/ 234394 w 302910"/>
                <a:gd name="connsiteY144" fmla="*/ 158013 h 405452"/>
                <a:gd name="connsiteX145" fmla="*/ 234394 w 302910"/>
                <a:gd name="connsiteY145" fmla="*/ 156661 h 405452"/>
                <a:gd name="connsiteX146" fmla="*/ 234394 w 302910"/>
                <a:gd name="connsiteY146" fmla="*/ 154803 h 405452"/>
                <a:gd name="connsiteX147" fmla="*/ 234394 w 302910"/>
                <a:gd name="connsiteY147" fmla="*/ 154803 h 405452"/>
                <a:gd name="connsiteX148" fmla="*/ 234394 w 302910"/>
                <a:gd name="connsiteY148" fmla="*/ 145849 h 405452"/>
                <a:gd name="connsiteX149" fmla="*/ 236750 w 302910"/>
                <a:gd name="connsiteY149" fmla="*/ 141625 h 405452"/>
                <a:gd name="connsiteX150" fmla="*/ 238601 w 302910"/>
                <a:gd name="connsiteY150" fmla="*/ 136895 h 405452"/>
                <a:gd name="connsiteX151" fmla="*/ 234899 w 302910"/>
                <a:gd name="connsiteY151" fmla="*/ 131658 h 405452"/>
                <a:gd name="connsiteX152" fmla="*/ 231533 w 302910"/>
                <a:gd name="connsiteY152" fmla="*/ 128110 h 405452"/>
                <a:gd name="connsiteX153" fmla="*/ 230523 w 302910"/>
                <a:gd name="connsiteY153" fmla="*/ 125914 h 405452"/>
                <a:gd name="connsiteX154" fmla="*/ 229345 w 302910"/>
                <a:gd name="connsiteY154" fmla="*/ 124394 h 405452"/>
                <a:gd name="connsiteX155" fmla="*/ 225643 w 302910"/>
                <a:gd name="connsiteY155" fmla="*/ 124394 h 405452"/>
                <a:gd name="connsiteX156" fmla="*/ 222951 w 302910"/>
                <a:gd name="connsiteY156" fmla="*/ 124394 h 405452"/>
                <a:gd name="connsiteX157" fmla="*/ 215209 w 302910"/>
                <a:gd name="connsiteY157" fmla="*/ 122366 h 405452"/>
                <a:gd name="connsiteX158" fmla="*/ 205449 w 302910"/>
                <a:gd name="connsiteY158" fmla="*/ 120339 h 405452"/>
                <a:gd name="connsiteX159" fmla="*/ 205449 w 302910"/>
                <a:gd name="connsiteY159" fmla="*/ 120339 h 405452"/>
                <a:gd name="connsiteX160" fmla="*/ 202588 w 302910"/>
                <a:gd name="connsiteY160" fmla="*/ 120339 h 405452"/>
                <a:gd name="connsiteX161" fmla="*/ 197371 w 302910"/>
                <a:gd name="connsiteY161" fmla="*/ 120339 h 405452"/>
                <a:gd name="connsiteX162" fmla="*/ 195184 w 302910"/>
                <a:gd name="connsiteY162" fmla="*/ 115947 h 405452"/>
                <a:gd name="connsiteX163" fmla="*/ 195184 w 302910"/>
                <a:gd name="connsiteY163" fmla="*/ 112230 h 405452"/>
                <a:gd name="connsiteX164" fmla="*/ 195184 w 302910"/>
                <a:gd name="connsiteY164" fmla="*/ 109358 h 405452"/>
                <a:gd name="connsiteX165" fmla="*/ 192323 w 302910"/>
                <a:gd name="connsiteY165" fmla="*/ 109358 h 405452"/>
                <a:gd name="connsiteX166" fmla="*/ 191313 w 302910"/>
                <a:gd name="connsiteY166" fmla="*/ 109358 h 405452"/>
                <a:gd name="connsiteX167" fmla="*/ 187948 w 302910"/>
                <a:gd name="connsiteY167" fmla="*/ 109358 h 405452"/>
                <a:gd name="connsiteX168" fmla="*/ 184582 w 302910"/>
                <a:gd name="connsiteY168" fmla="*/ 105473 h 405452"/>
                <a:gd name="connsiteX169" fmla="*/ 183236 w 302910"/>
                <a:gd name="connsiteY169" fmla="*/ 103276 h 405452"/>
                <a:gd name="connsiteX170" fmla="*/ 173980 w 302910"/>
                <a:gd name="connsiteY170" fmla="*/ 97363 h 405452"/>
                <a:gd name="connsiteX171" fmla="*/ 172802 w 302910"/>
                <a:gd name="connsiteY171" fmla="*/ 97363 h 405452"/>
                <a:gd name="connsiteX172" fmla="*/ 162368 w 302910"/>
                <a:gd name="connsiteY172" fmla="*/ 97363 h 405452"/>
                <a:gd name="connsiteX173" fmla="*/ 161359 w 302910"/>
                <a:gd name="connsiteY173" fmla="*/ 97363 h 405452"/>
                <a:gd name="connsiteX174" fmla="*/ 159676 w 302910"/>
                <a:gd name="connsiteY174" fmla="*/ 96012 h 405452"/>
                <a:gd name="connsiteX175" fmla="*/ 156983 w 302910"/>
                <a:gd name="connsiteY175" fmla="*/ 92802 h 405452"/>
                <a:gd name="connsiteX176" fmla="*/ 155301 w 302910"/>
                <a:gd name="connsiteY176" fmla="*/ 92802 h 405452"/>
                <a:gd name="connsiteX177" fmla="*/ 150084 w 302910"/>
                <a:gd name="connsiteY177" fmla="*/ 90437 h 405452"/>
                <a:gd name="connsiteX178" fmla="*/ 142006 w 302910"/>
                <a:gd name="connsiteY178" fmla="*/ 89424 h 405452"/>
                <a:gd name="connsiteX179" fmla="*/ 142006 w 302910"/>
                <a:gd name="connsiteY179" fmla="*/ 89424 h 405452"/>
                <a:gd name="connsiteX180" fmla="*/ 140828 w 302910"/>
                <a:gd name="connsiteY180" fmla="*/ 91113 h 405452"/>
                <a:gd name="connsiteX181" fmla="*/ 135780 w 302910"/>
                <a:gd name="connsiteY181" fmla="*/ 90099 h 405452"/>
                <a:gd name="connsiteX182" fmla="*/ 133760 w 302910"/>
                <a:gd name="connsiteY182" fmla="*/ 82497 h 405452"/>
                <a:gd name="connsiteX183" fmla="*/ 133760 w 302910"/>
                <a:gd name="connsiteY183" fmla="*/ 80807 h 405452"/>
                <a:gd name="connsiteX184" fmla="*/ 124673 w 302910"/>
                <a:gd name="connsiteY184" fmla="*/ 72192 h 405452"/>
                <a:gd name="connsiteX185" fmla="*/ 122990 w 302910"/>
                <a:gd name="connsiteY185" fmla="*/ 72192 h 405452"/>
                <a:gd name="connsiteX186" fmla="*/ 118615 w 302910"/>
                <a:gd name="connsiteY186" fmla="*/ 70840 h 405452"/>
                <a:gd name="connsiteX187" fmla="*/ 115081 w 302910"/>
                <a:gd name="connsiteY187" fmla="*/ 63914 h 405452"/>
                <a:gd name="connsiteX188" fmla="*/ 113903 w 302910"/>
                <a:gd name="connsiteY188" fmla="*/ 60873 h 405452"/>
                <a:gd name="connsiteX189" fmla="*/ 111379 w 302910"/>
                <a:gd name="connsiteY189" fmla="*/ 54791 h 405452"/>
                <a:gd name="connsiteX190" fmla="*/ 105657 w 302910"/>
                <a:gd name="connsiteY190" fmla="*/ 43979 h 405452"/>
                <a:gd name="connsiteX191" fmla="*/ 105657 w 302910"/>
                <a:gd name="connsiteY191" fmla="*/ 41952 h 405452"/>
                <a:gd name="connsiteX192" fmla="*/ 107172 w 302910"/>
                <a:gd name="connsiteY192" fmla="*/ 40769 h 405452"/>
                <a:gd name="connsiteX193" fmla="*/ 110537 w 302910"/>
                <a:gd name="connsiteY193" fmla="*/ 38911 h 405452"/>
                <a:gd name="connsiteX194" fmla="*/ 110537 w 302910"/>
                <a:gd name="connsiteY194" fmla="*/ 34011 h 405452"/>
                <a:gd name="connsiteX195" fmla="*/ 108013 w 302910"/>
                <a:gd name="connsiteY195" fmla="*/ 31815 h 405452"/>
                <a:gd name="connsiteX196" fmla="*/ 102796 w 302910"/>
                <a:gd name="connsiteY196" fmla="*/ 19821 h 405452"/>
                <a:gd name="connsiteX197" fmla="*/ 103638 w 302910"/>
                <a:gd name="connsiteY197" fmla="*/ 18300 h 405452"/>
                <a:gd name="connsiteX198" fmla="*/ 103806 w 302910"/>
                <a:gd name="connsiteY198" fmla="*/ 15935 h 40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302910" h="405452">
                  <a:moveTo>
                    <a:pt x="103806" y="15935"/>
                  </a:moveTo>
                  <a:cubicBezTo>
                    <a:pt x="104816" y="15935"/>
                    <a:pt x="105152" y="15935"/>
                    <a:pt x="105489" y="15935"/>
                  </a:cubicBezTo>
                  <a:cubicBezTo>
                    <a:pt x="105825" y="15935"/>
                    <a:pt x="106498" y="11712"/>
                    <a:pt x="106498" y="10360"/>
                  </a:cubicBezTo>
                  <a:lnTo>
                    <a:pt x="106498" y="8164"/>
                  </a:lnTo>
                  <a:cubicBezTo>
                    <a:pt x="106936" y="5545"/>
                    <a:pt x="106650" y="2859"/>
                    <a:pt x="105657" y="393"/>
                  </a:cubicBezTo>
                  <a:cubicBezTo>
                    <a:pt x="104294" y="-131"/>
                    <a:pt x="102796" y="-131"/>
                    <a:pt x="101450" y="393"/>
                  </a:cubicBezTo>
                  <a:cubicBezTo>
                    <a:pt x="99716" y="612"/>
                    <a:pt x="98135" y="1525"/>
                    <a:pt x="97074" y="2927"/>
                  </a:cubicBezTo>
                  <a:cubicBezTo>
                    <a:pt x="96031" y="3991"/>
                    <a:pt x="94853" y="4903"/>
                    <a:pt x="93541" y="5630"/>
                  </a:cubicBezTo>
                  <a:cubicBezTo>
                    <a:pt x="91016" y="6373"/>
                    <a:pt x="88324" y="6373"/>
                    <a:pt x="85800" y="5630"/>
                  </a:cubicBezTo>
                  <a:lnTo>
                    <a:pt x="84117" y="5630"/>
                  </a:lnTo>
                  <a:cubicBezTo>
                    <a:pt x="80499" y="5039"/>
                    <a:pt x="76796" y="5039"/>
                    <a:pt x="73178" y="5630"/>
                  </a:cubicBezTo>
                  <a:cubicBezTo>
                    <a:pt x="70721" y="8080"/>
                    <a:pt x="67945" y="10191"/>
                    <a:pt x="64933" y="11881"/>
                  </a:cubicBezTo>
                  <a:lnTo>
                    <a:pt x="60389" y="14584"/>
                  </a:lnTo>
                  <a:cubicBezTo>
                    <a:pt x="58420" y="16239"/>
                    <a:pt x="56771" y="18250"/>
                    <a:pt x="55508" y="20497"/>
                  </a:cubicBezTo>
                  <a:lnTo>
                    <a:pt x="53994" y="23031"/>
                  </a:lnTo>
                  <a:cubicBezTo>
                    <a:pt x="52850" y="24788"/>
                    <a:pt x="51890" y="26646"/>
                    <a:pt x="51133" y="28606"/>
                  </a:cubicBezTo>
                  <a:cubicBezTo>
                    <a:pt x="51133" y="30126"/>
                    <a:pt x="49955" y="31477"/>
                    <a:pt x="49282" y="32998"/>
                  </a:cubicBezTo>
                  <a:cubicBezTo>
                    <a:pt x="46589" y="37897"/>
                    <a:pt x="43729" y="36715"/>
                    <a:pt x="41373" y="35532"/>
                  </a:cubicBezTo>
                  <a:cubicBezTo>
                    <a:pt x="40565" y="35127"/>
                    <a:pt x="39724" y="34789"/>
                    <a:pt x="38849" y="34519"/>
                  </a:cubicBezTo>
                  <a:cubicBezTo>
                    <a:pt x="35819" y="33674"/>
                    <a:pt x="34473" y="35870"/>
                    <a:pt x="32286" y="39756"/>
                  </a:cubicBezTo>
                  <a:cubicBezTo>
                    <a:pt x="30956" y="42577"/>
                    <a:pt x="28920" y="45026"/>
                    <a:pt x="26396" y="46851"/>
                  </a:cubicBezTo>
                  <a:cubicBezTo>
                    <a:pt x="23350" y="48169"/>
                    <a:pt x="19799" y="47358"/>
                    <a:pt x="17645" y="44824"/>
                  </a:cubicBezTo>
                  <a:lnTo>
                    <a:pt x="16467" y="43979"/>
                  </a:lnTo>
                  <a:cubicBezTo>
                    <a:pt x="13993" y="42121"/>
                    <a:pt x="11099" y="40904"/>
                    <a:pt x="8053" y="40431"/>
                  </a:cubicBezTo>
                  <a:lnTo>
                    <a:pt x="6706" y="40431"/>
                  </a:lnTo>
                  <a:cubicBezTo>
                    <a:pt x="4687" y="40431"/>
                    <a:pt x="816" y="39249"/>
                    <a:pt x="143" y="40431"/>
                  </a:cubicBezTo>
                  <a:cubicBezTo>
                    <a:pt x="-530" y="41614"/>
                    <a:pt x="1321" y="43979"/>
                    <a:pt x="2499" y="45668"/>
                  </a:cubicBezTo>
                  <a:lnTo>
                    <a:pt x="3846" y="47696"/>
                  </a:lnTo>
                  <a:cubicBezTo>
                    <a:pt x="5899" y="51615"/>
                    <a:pt x="7649" y="55670"/>
                    <a:pt x="9062" y="59859"/>
                  </a:cubicBezTo>
                  <a:cubicBezTo>
                    <a:pt x="10661" y="64893"/>
                    <a:pt x="12866" y="69708"/>
                    <a:pt x="15625" y="74219"/>
                  </a:cubicBezTo>
                  <a:cubicBezTo>
                    <a:pt x="16467" y="75739"/>
                    <a:pt x="17477" y="76922"/>
                    <a:pt x="18150" y="77936"/>
                  </a:cubicBezTo>
                  <a:cubicBezTo>
                    <a:pt x="22693" y="82463"/>
                    <a:pt x="23265" y="89643"/>
                    <a:pt x="19496" y="94829"/>
                  </a:cubicBezTo>
                  <a:cubicBezTo>
                    <a:pt x="18402" y="98343"/>
                    <a:pt x="18402" y="102128"/>
                    <a:pt x="19496" y="105641"/>
                  </a:cubicBezTo>
                  <a:cubicBezTo>
                    <a:pt x="20438" y="110051"/>
                    <a:pt x="20035" y="114646"/>
                    <a:pt x="18318" y="118819"/>
                  </a:cubicBezTo>
                  <a:cubicBezTo>
                    <a:pt x="17712" y="120170"/>
                    <a:pt x="16921" y="121420"/>
                    <a:pt x="15962" y="122535"/>
                  </a:cubicBezTo>
                  <a:cubicBezTo>
                    <a:pt x="14448" y="124394"/>
                    <a:pt x="13606" y="125576"/>
                    <a:pt x="13774" y="127435"/>
                  </a:cubicBezTo>
                  <a:cubicBezTo>
                    <a:pt x="13976" y="129124"/>
                    <a:pt x="14431" y="130780"/>
                    <a:pt x="15121" y="132334"/>
                  </a:cubicBezTo>
                  <a:cubicBezTo>
                    <a:pt x="16349" y="134851"/>
                    <a:pt x="16921" y="137638"/>
                    <a:pt x="16803" y="140443"/>
                  </a:cubicBezTo>
                  <a:cubicBezTo>
                    <a:pt x="15962" y="150410"/>
                    <a:pt x="14784" y="157337"/>
                    <a:pt x="6202" y="161053"/>
                  </a:cubicBezTo>
                  <a:cubicBezTo>
                    <a:pt x="5899" y="164956"/>
                    <a:pt x="7531" y="168740"/>
                    <a:pt x="10577" y="171190"/>
                  </a:cubicBezTo>
                  <a:cubicBezTo>
                    <a:pt x="10762" y="171511"/>
                    <a:pt x="10762" y="171882"/>
                    <a:pt x="10577" y="172203"/>
                  </a:cubicBezTo>
                  <a:cubicBezTo>
                    <a:pt x="11755" y="176258"/>
                    <a:pt x="8726" y="177609"/>
                    <a:pt x="6706" y="178623"/>
                  </a:cubicBezTo>
                  <a:cubicBezTo>
                    <a:pt x="4687" y="179637"/>
                    <a:pt x="2836" y="180481"/>
                    <a:pt x="2836" y="182677"/>
                  </a:cubicBezTo>
                  <a:cubicBezTo>
                    <a:pt x="3307" y="186867"/>
                    <a:pt x="5427" y="190702"/>
                    <a:pt x="8726" y="193321"/>
                  </a:cubicBezTo>
                  <a:cubicBezTo>
                    <a:pt x="10476" y="195263"/>
                    <a:pt x="12058" y="197341"/>
                    <a:pt x="13438" y="199571"/>
                  </a:cubicBezTo>
                  <a:cubicBezTo>
                    <a:pt x="14851" y="202409"/>
                    <a:pt x="15642" y="205518"/>
                    <a:pt x="15794" y="208694"/>
                  </a:cubicBezTo>
                  <a:cubicBezTo>
                    <a:pt x="15794" y="213762"/>
                    <a:pt x="15794" y="214607"/>
                    <a:pt x="12596" y="217479"/>
                  </a:cubicBezTo>
                  <a:cubicBezTo>
                    <a:pt x="7312" y="221314"/>
                    <a:pt x="3324" y="226669"/>
                    <a:pt x="1153" y="232852"/>
                  </a:cubicBezTo>
                  <a:cubicBezTo>
                    <a:pt x="-732" y="241181"/>
                    <a:pt x="1961" y="249881"/>
                    <a:pt x="8221" y="255659"/>
                  </a:cubicBezTo>
                  <a:lnTo>
                    <a:pt x="9904" y="257517"/>
                  </a:lnTo>
                  <a:cubicBezTo>
                    <a:pt x="12479" y="259899"/>
                    <a:pt x="14245" y="263025"/>
                    <a:pt x="14952" y="266471"/>
                  </a:cubicBezTo>
                  <a:cubicBezTo>
                    <a:pt x="15306" y="269731"/>
                    <a:pt x="15306" y="273009"/>
                    <a:pt x="14952" y="276269"/>
                  </a:cubicBezTo>
                  <a:cubicBezTo>
                    <a:pt x="14363" y="281777"/>
                    <a:pt x="15676" y="287318"/>
                    <a:pt x="18655" y="291981"/>
                  </a:cubicBezTo>
                  <a:cubicBezTo>
                    <a:pt x="19832" y="293349"/>
                    <a:pt x="20909" y="294819"/>
                    <a:pt x="21852" y="296373"/>
                  </a:cubicBezTo>
                  <a:cubicBezTo>
                    <a:pt x="23552" y="299008"/>
                    <a:pt x="25588" y="301391"/>
                    <a:pt x="27910" y="303469"/>
                  </a:cubicBezTo>
                  <a:cubicBezTo>
                    <a:pt x="28095" y="303840"/>
                    <a:pt x="28095" y="304279"/>
                    <a:pt x="27910" y="304651"/>
                  </a:cubicBezTo>
                  <a:cubicBezTo>
                    <a:pt x="28432" y="307236"/>
                    <a:pt x="27893" y="309922"/>
                    <a:pt x="26396" y="312084"/>
                  </a:cubicBezTo>
                  <a:cubicBezTo>
                    <a:pt x="24915" y="314112"/>
                    <a:pt x="22862" y="315632"/>
                    <a:pt x="20506" y="316477"/>
                  </a:cubicBezTo>
                  <a:cubicBezTo>
                    <a:pt x="22559" y="320143"/>
                    <a:pt x="23669" y="324265"/>
                    <a:pt x="23703" y="328471"/>
                  </a:cubicBezTo>
                  <a:cubicBezTo>
                    <a:pt x="23703" y="330330"/>
                    <a:pt x="23703" y="332188"/>
                    <a:pt x="23703" y="334046"/>
                  </a:cubicBezTo>
                  <a:cubicBezTo>
                    <a:pt x="22929" y="337560"/>
                    <a:pt x="22929" y="341193"/>
                    <a:pt x="23703" y="344689"/>
                  </a:cubicBezTo>
                  <a:cubicBezTo>
                    <a:pt x="24427" y="346328"/>
                    <a:pt x="25520" y="347781"/>
                    <a:pt x="26900" y="348913"/>
                  </a:cubicBezTo>
                  <a:cubicBezTo>
                    <a:pt x="28415" y="350045"/>
                    <a:pt x="29694" y="351481"/>
                    <a:pt x="30603" y="353136"/>
                  </a:cubicBezTo>
                  <a:cubicBezTo>
                    <a:pt x="31848" y="356245"/>
                    <a:pt x="32420" y="359590"/>
                    <a:pt x="32286" y="362935"/>
                  </a:cubicBezTo>
                  <a:cubicBezTo>
                    <a:pt x="32100" y="364844"/>
                    <a:pt x="32100" y="366770"/>
                    <a:pt x="32286" y="368679"/>
                  </a:cubicBezTo>
                  <a:cubicBezTo>
                    <a:pt x="32959" y="371500"/>
                    <a:pt x="34086" y="374186"/>
                    <a:pt x="35651" y="376619"/>
                  </a:cubicBezTo>
                  <a:cubicBezTo>
                    <a:pt x="36493" y="378477"/>
                    <a:pt x="37502" y="380167"/>
                    <a:pt x="38344" y="382194"/>
                  </a:cubicBezTo>
                  <a:cubicBezTo>
                    <a:pt x="39791" y="386772"/>
                    <a:pt x="40414" y="391587"/>
                    <a:pt x="40195" y="396385"/>
                  </a:cubicBezTo>
                  <a:lnTo>
                    <a:pt x="40195" y="399257"/>
                  </a:lnTo>
                  <a:cubicBezTo>
                    <a:pt x="40195" y="404156"/>
                    <a:pt x="40195" y="406690"/>
                    <a:pt x="43224" y="407197"/>
                  </a:cubicBezTo>
                  <a:cubicBezTo>
                    <a:pt x="45008" y="407433"/>
                    <a:pt x="46825" y="407433"/>
                    <a:pt x="48609" y="407197"/>
                  </a:cubicBezTo>
                  <a:cubicBezTo>
                    <a:pt x="50830" y="406690"/>
                    <a:pt x="53119" y="406690"/>
                    <a:pt x="55340" y="407197"/>
                  </a:cubicBezTo>
                  <a:cubicBezTo>
                    <a:pt x="61735" y="408548"/>
                    <a:pt x="67625" y="398412"/>
                    <a:pt x="69140" y="390303"/>
                  </a:cubicBezTo>
                  <a:cubicBezTo>
                    <a:pt x="69140" y="390303"/>
                    <a:pt x="69140" y="389289"/>
                    <a:pt x="69140" y="389120"/>
                  </a:cubicBezTo>
                  <a:cubicBezTo>
                    <a:pt x="71092" y="388107"/>
                    <a:pt x="73414" y="388107"/>
                    <a:pt x="75366" y="389120"/>
                  </a:cubicBezTo>
                  <a:cubicBezTo>
                    <a:pt x="76325" y="389695"/>
                    <a:pt x="77436" y="389982"/>
                    <a:pt x="78563" y="389965"/>
                  </a:cubicBezTo>
                  <a:cubicBezTo>
                    <a:pt x="81761" y="389965"/>
                    <a:pt x="83275" y="384221"/>
                    <a:pt x="83107" y="380505"/>
                  </a:cubicBezTo>
                  <a:cubicBezTo>
                    <a:pt x="82922" y="380014"/>
                    <a:pt x="82922" y="379474"/>
                    <a:pt x="83107" y="378984"/>
                  </a:cubicBezTo>
                  <a:cubicBezTo>
                    <a:pt x="83595" y="378595"/>
                    <a:pt x="84302" y="378595"/>
                    <a:pt x="84790" y="378984"/>
                  </a:cubicBezTo>
                  <a:cubicBezTo>
                    <a:pt x="89131" y="382920"/>
                    <a:pt x="94062" y="386113"/>
                    <a:pt x="99430" y="388445"/>
                  </a:cubicBezTo>
                  <a:cubicBezTo>
                    <a:pt x="104041" y="389779"/>
                    <a:pt x="108955" y="389779"/>
                    <a:pt x="113566" y="388445"/>
                  </a:cubicBezTo>
                  <a:cubicBezTo>
                    <a:pt x="115502" y="388039"/>
                    <a:pt x="117521" y="388039"/>
                    <a:pt x="119456" y="388445"/>
                  </a:cubicBezTo>
                  <a:lnTo>
                    <a:pt x="121981" y="388445"/>
                  </a:lnTo>
                  <a:cubicBezTo>
                    <a:pt x="121981" y="388445"/>
                    <a:pt x="123158" y="388445"/>
                    <a:pt x="123327" y="389796"/>
                  </a:cubicBezTo>
                  <a:cubicBezTo>
                    <a:pt x="123916" y="392634"/>
                    <a:pt x="123916" y="395574"/>
                    <a:pt x="123327" y="398412"/>
                  </a:cubicBezTo>
                  <a:cubicBezTo>
                    <a:pt x="122654" y="400726"/>
                    <a:pt x="122654" y="403193"/>
                    <a:pt x="123327" y="405507"/>
                  </a:cubicBezTo>
                  <a:cubicBezTo>
                    <a:pt x="125514" y="407974"/>
                    <a:pt x="128392" y="409731"/>
                    <a:pt x="131573" y="410576"/>
                  </a:cubicBezTo>
                  <a:lnTo>
                    <a:pt x="131573" y="410576"/>
                  </a:lnTo>
                  <a:cubicBezTo>
                    <a:pt x="134602" y="409562"/>
                    <a:pt x="134770" y="406521"/>
                    <a:pt x="134938" y="401622"/>
                  </a:cubicBezTo>
                  <a:cubicBezTo>
                    <a:pt x="134501" y="399223"/>
                    <a:pt x="134501" y="396756"/>
                    <a:pt x="134938" y="394357"/>
                  </a:cubicBezTo>
                  <a:cubicBezTo>
                    <a:pt x="136537" y="388782"/>
                    <a:pt x="141316" y="384711"/>
                    <a:pt x="147055" y="384052"/>
                  </a:cubicBezTo>
                  <a:lnTo>
                    <a:pt x="147055" y="384052"/>
                  </a:lnTo>
                  <a:cubicBezTo>
                    <a:pt x="149663" y="384086"/>
                    <a:pt x="152255" y="384373"/>
                    <a:pt x="154796" y="384897"/>
                  </a:cubicBezTo>
                  <a:cubicBezTo>
                    <a:pt x="159844" y="386451"/>
                    <a:pt x="165297" y="386096"/>
                    <a:pt x="170110" y="383883"/>
                  </a:cubicBezTo>
                  <a:cubicBezTo>
                    <a:pt x="170110" y="383883"/>
                    <a:pt x="171119" y="383883"/>
                    <a:pt x="171624" y="383883"/>
                  </a:cubicBezTo>
                  <a:cubicBezTo>
                    <a:pt x="172550" y="378984"/>
                    <a:pt x="174889" y="374456"/>
                    <a:pt x="178355" y="370875"/>
                  </a:cubicBezTo>
                  <a:cubicBezTo>
                    <a:pt x="180274" y="368949"/>
                    <a:pt x="181856" y="366719"/>
                    <a:pt x="183067" y="364286"/>
                  </a:cubicBezTo>
                  <a:cubicBezTo>
                    <a:pt x="184952" y="358813"/>
                    <a:pt x="184952" y="352866"/>
                    <a:pt x="183067" y="347392"/>
                  </a:cubicBezTo>
                  <a:cubicBezTo>
                    <a:pt x="183067" y="345703"/>
                    <a:pt x="182226" y="344014"/>
                    <a:pt x="181889" y="342324"/>
                  </a:cubicBezTo>
                  <a:cubicBezTo>
                    <a:pt x="180526" y="338777"/>
                    <a:pt x="182058" y="334773"/>
                    <a:pt x="185423" y="333033"/>
                  </a:cubicBezTo>
                  <a:cubicBezTo>
                    <a:pt x="188907" y="330009"/>
                    <a:pt x="191616" y="326174"/>
                    <a:pt x="193333" y="321883"/>
                  </a:cubicBezTo>
                  <a:cubicBezTo>
                    <a:pt x="195453" y="316375"/>
                    <a:pt x="199138" y="311611"/>
                    <a:pt x="203935" y="308199"/>
                  </a:cubicBezTo>
                  <a:cubicBezTo>
                    <a:pt x="209168" y="305648"/>
                    <a:pt x="214940" y="304364"/>
                    <a:pt x="220763" y="304482"/>
                  </a:cubicBezTo>
                  <a:lnTo>
                    <a:pt x="228840" y="304482"/>
                  </a:lnTo>
                  <a:lnTo>
                    <a:pt x="235908" y="303131"/>
                  </a:lnTo>
                  <a:cubicBezTo>
                    <a:pt x="248950" y="299414"/>
                    <a:pt x="262749" y="299414"/>
                    <a:pt x="275792" y="303131"/>
                  </a:cubicBezTo>
                  <a:cubicBezTo>
                    <a:pt x="280722" y="304820"/>
                    <a:pt x="285249" y="307523"/>
                    <a:pt x="289086" y="311071"/>
                  </a:cubicBezTo>
                  <a:cubicBezTo>
                    <a:pt x="289725" y="309787"/>
                    <a:pt x="290516" y="308604"/>
                    <a:pt x="291442" y="307523"/>
                  </a:cubicBezTo>
                  <a:lnTo>
                    <a:pt x="291442" y="306509"/>
                  </a:lnTo>
                  <a:cubicBezTo>
                    <a:pt x="292435" y="304989"/>
                    <a:pt x="293226" y="303333"/>
                    <a:pt x="293798" y="301610"/>
                  </a:cubicBezTo>
                  <a:cubicBezTo>
                    <a:pt x="293798" y="301610"/>
                    <a:pt x="293798" y="299583"/>
                    <a:pt x="294976" y="298569"/>
                  </a:cubicBezTo>
                  <a:cubicBezTo>
                    <a:pt x="295531" y="297184"/>
                    <a:pt x="296137" y="295832"/>
                    <a:pt x="296827" y="294515"/>
                  </a:cubicBezTo>
                  <a:cubicBezTo>
                    <a:pt x="297820" y="292589"/>
                    <a:pt x="298728" y="290612"/>
                    <a:pt x="299519" y="288602"/>
                  </a:cubicBezTo>
                  <a:cubicBezTo>
                    <a:pt x="299452" y="288264"/>
                    <a:pt x="299452" y="287926"/>
                    <a:pt x="299519" y="287588"/>
                  </a:cubicBezTo>
                  <a:cubicBezTo>
                    <a:pt x="299940" y="285477"/>
                    <a:pt x="300512" y="283382"/>
                    <a:pt x="301202" y="281337"/>
                  </a:cubicBezTo>
                  <a:cubicBezTo>
                    <a:pt x="301287" y="280831"/>
                    <a:pt x="301287" y="280324"/>
                    <a:pt x="301202" y="279817"/>
                  </a:cubicBezTo>
                  <a:cubicBezTo>
                    <a:pt x="301000" y="279006"/>
                    <a:pt x="301488" y="278178"/>
                    <a:pt x="302313" y="277976"/>
                  </a:cubicBezTo>
                  <a:cubicBezTo>
                    <a:pt x="302330" y="277976"/>
                    <a:pt x="302363" y="277959"/>
                    <a:pt x="302380" y="277959"/>
                  </a:cubicBezTo>
                  <a:cubicBezTo>
                    <a:pt x="303962" y="274833"/>
                    <a:pt x="304602" y="271303"/>
                    <a:pt x="304231" y="267823"/>
                  </a:cubicBezTo>
                  <a:cubicBezTo>
                    <a:pt x="303508" y="265390"/>
                    <a:pt x="302616" y="263025"/>
                    <a:pt x="301539" y="260727"/>
                  </a:cubicBezTo>
                  <a:cubicBezTo>
                    <a:pt x="299637" y="257162"/>
                    <a:pt x="298442" y="253260"/>
                    <a:pt x="298005" y="249239"/>
                  </a:cubicBezTo>
                  <a:lnTo>
                    <a:pt x="298005" y="246367"/>
                  </a:lnTo>
                  <a:lnTo>
                    <a:pt x="295649" y="246367"/>
                  </a:lnTo>
                  <a:lnTo>
                    <a:pt x="293630" y="246367"/>
                  </a:lnTo>
                  <a:cubicBezTo>
                    <a:pt x="291526" y="246317"/>
                    <a:pt x="289490" y="245675"/>
                    <a:pt x="287740" y="244509"/>
                  </a:cubicBezTo>
                  <a:cubicBezTo>
                    <a:pt x="285232" y="242380"/>
                    <a:pt x="283331" y="239644"/>
                    <a:pt x="282186" y="236569"/>
                  </a:cubicBezTo>
                  <a:lnTo>
                    <a:pt x="280335" y="233359"/>
                  </a:lnTo>
                  <a:cubicBezTo>
                    <a:pt x="279174" y="231822"/>
                    <a:pt x="278265" y="230115"/>
                    <a:pt x="277643" y="228291"/>
                  </a:cubicBezTo>
                  <a:cubicBezTo>
                    <a:pt x="276667" y="225115"/>
                    <a:pt x="277104" y="221668"/>
                    <a:pt x="278821" y="218830"/>
                  </a:cubicBezTo>
                  <a:cubicBezTo>
                    <a:pt x="280251" y="216634"/>
                    <a:pt x="280739" y="213948"/>
                    <a:pt x="280167" y="211397"/>
                  </a:cubicBezTo>
                  <a:cubicBezTo>
                    <a:pt x="273351" y="211600"/>
                    <a:pt x="266553" y="211194"/>
                    <a:pt x="259804" y="210214"/>
                  </a:cubicBezTo>
                  <a:lnTo>
                    <a:pt x="259131" y="210214"/>
                  </a:lnTo>
                  <a:cubicBezTo>
                    <a:pt x="253999" y="210738"/>
                    <a:pt x="248832" y="209488"/>
                    <a:pt x="244491" y="206667"/>
                  </a:cubicBezTo>
                  <a:lnTo>
                    <a:pt x="242808" y="205484"/>
                  </a:lnTo>
                  <a:cubicBezTo>
                    <a:pt x="240974" y="204606"/>
                    <a:pt x="239459" y="203187"/>
                    <a:pt x="238433" y="201430"/>
                  </a:cubicBezTo>
                  <a:cubicBezTo>
                    <a:pt x="237574" y="198558"/>
                    <a:pt x="237574" y="195517"/>
                    <a:pt x="238433" y="192645"/>
                  </a:cubicBezTo>
                  <a:cubicBezTo>
                    <a:pt x="238500" y="191749"/>
                    <a:pt x="238500" y="190837"/>
                    <a:pt x="238433" y="189942"/>
                  </a:cubicBezTo>
                  <a:lnTo>
                    <a:pt x="238433" y="188759"/>
                  </a:lnTo>
                  <a:cubicBezTo>
                    <a:pt x="238937" y="185566"/>
                    <a:pt x="238937" y="182323"/>
                    <a:pt x="238433" y="179130"/>
                  </a:cubicBezTo>
                  <a:cubicBezTo>
                    <a:pt x="238147" y="178133"/>
                    <a:pt x="237558" y="177238"/>
                    <a:pt x="236750" y="176596"/>
                  </a:cubicBezTo>
                  <a:cubicBezTo>
                    <a:pt x="235706" y="175548"/>
                    <a:pt x="234899" y="174281"/>
                    <a:pt x="234394" y="172879"/>
                  </a:cubicBezTo>
                  <a:cubicBezTo>
                    <a:pt x="233737" y="170210"/>
                    <a:pt x="233737" y="167439"/>
                    <a:pt x="234394" y="164770"/>
                  </a:cubicBezTo>
                  <a:cubicBezTo>
                    <a:pt x="234478" y="163638"/>
                    <a:pt x="234478" y="162523"/>
                    <a:pt x="234394" y="161391"/>
                  </a:cubicBezTo>
                  <a:cubicBezTo>
                    <a:pt x="234192" y="160901"/>
                    <a:pt x="234192" y="160361"/>
                    <a:pt x="234394" y="159871"/>
                  </a:cubicBezTo>
                  <a:cubicBezTo>
                    <a:pt x="234478" y="159246"/>
                    <a:pt x="234478" y="158638"/>
                    <a:pt x="234394" y="158013"/>
                  </a:cubicBezTo>
                  <a:cubicBezTo>
                    <a:pt x="234394" y="158013"/>
                    <a:pt x="234394" y="158013"/>
                    <a:pt x="234394" y="156661"/>
                  </a:cubicBezTo>
                  <a:cubicBezTo>
                    <a:pt x="234057" y="156087"/>
                    <a:pt x="234057" y="155377"/>
                    <a:pt x="234394" y="154803"/>
                  </a:cubicBezTo>
                  <a:lnTo>
                    <a:pt x="234394" y="154803"/>
                  </a:lnTo>
                  <a:cubicBezTo>
                    <a:pt x="233721" y="151863"/>
                    <a:pt x="233721" y="148788"/>
                    <a:pt x="234394" y="145849"/>
                  </a:cubicBezTo>
                  <a:cubicBezTo>
                    <a:pt x="234865" y="144278"/>
                    <a:pt x="235673" y="142842"/>
                    <a:pt x="236750" y="141625"/>
                  </a:cubicBezTo>
                  <a:cubicBezTo>
                    <a:pt x="237911" y="140324"/>
                    <a:pt x="238567" y="138652"/>
                    <a:pt x="238601" y="136895"/>
                  </a:cubicBezTo>
                  <a:cubicBezTo>
                    <a:pt x="238113" y="134716"/>
                    <a:pt x="236783" y="132841"/>
                    <a:pt x="234899" y="131658"/>
                  </a:cubicBezTo>
                  <a:cubicBezTo>
                    <a:pt x="233569" y="130695"/>
                    <a:pt x="232425" y="129496"/>
                    <a:pt x="231533" y="128110"/>
                  </a:cubicBezTo>
                  <a:cubicBezTo>
                    <a:pt x="231095" y="127435"/>
                    <a:pt x="230759" y="126691"/>
                    <a:pt x="230523" y="125914"/>
                  </a:cubicBezTo>
                  <a:cubicBezTo>
                    <a:pt x="230338" y="125272"/>
                    <a:pt x="229918" y="124732"/>
                    <a:pt x="229345" y="124394"/>
                  </a:cubicBezTo>
                  <a:cubicBezTo>
                    <a:pt x="228134" y="124123"/>
                    <a:pt x="226855" y="124123"/>
                    <a:pt x="225643" y="124394"/>
                  </a:cubicBezTo>
                  <a:lnTo>
                    <a:pt x="222951" y="124394"/>
                  </a:lnTo>
                  <a:cubicBezTo>
                    <a:pt x="220325" y="123938"/>
                    <a:pt x="217734" y="123262"/>
                    <a:pt x="215209" y="122366"/>
                  </a:cubicBezTo>
                  <a:cubicBezTo>
                    <a:pt x="212063" y="121218"/>
                    <a:pt x="208781" y="120542"/>
                    <a:pt x="205449" y="120339"/>
                  </a:cubicBezTo>
                  <a:lnTo>
                    <a:pt x="205449" y="120339"/>
                  </a:lnTo>
                  <a:cubicBezTo>
                    <a:pt x="204490" y="120238"/>
                    <a:pt x="203548" y="120238"/>
                    <a:pt x="202588" y="120339"/>
                  </a:cubicBezTo>
                  <a:cubicBezTo>
                    <a:pt x="200737" y="120339"/>
                    <a:pt x="199054" y="121691"/>
                    <a:pt x="197371" y="120339"/>
                  </a:cubicBezTo>
                  <a:cubicBezTo>
                    <a:pt x="196143" y="119190"/>
                    <a:pt x="195369" y="117619"/>
                    <a:pt x="195184" y="115947"/>
                  </a:cubicBezTo>
                  <a:cubicBezTo>
                    <a:pt x="195100" y="114714"/>
                    <a:pt x="195100" y="113463"/>
                    <a:pt x="195184" y="112230"/>
                  </a:cubicBezTo>
                  <a:cubicBezTo>
                    <a:pt x="195369" y="111284"/>
                    <a:pt x="195369" y="110304"/>
                    <a:pt x="195184" y="109358"/>
                  </a:cubicBezTo>
                  <a:cubicBezTo>
                    <a:pt x="195184" y="109358"/>
                    <a:pt x="194342" y="109358"/>
                    <a:pt x="192323" y="109358"/>
                  </a:cubicBezTo>
                  <a:lnTo>
                    <a:pt x="191313" y="109358"/>
                  </a:lnTo>
                  <a:cubicBezTo>
                    <a:pt x="190304" y="110085"/>
                    <a:pt x="188957" y="110085"/>
                    <a:pt x="187948" y="109358"/>
                  </a:cubicBezTo>
                  <a:cubicBezTo>
                    <a:pt x="186450" y="108446"/>
                    <a:pt x="185272" y="107094"/>
                    <a:pt x="184582" y="105473"/>
                  </a:cubicBezTo>
                  <a:cubicBezTo>
                    <a:pt x="184313" y="104645"/>
                    <a:pt x="183858" y="103884"/>
                    <a:pt x="183236" y="103276"/>
                  </a:cubicBezTo>
                  <a:cubicBezTo>
                    <a:pt x="180442" y="100877"/>
                    <a:pt x="177329" y="98901"/>
                    <a:pt x="173980" y="97363"/>
                  </a:cubicBezTo>
                  <a:lnTo>
                    <a:pt x="172802" y="97363"/>
                  </a:lnTo>
                  <a:cubicBezTo>
                    <a:pt x="169420" y="96181"/>
                    <a:pt x="165751" y="96181"/>
                    <a:pt x="162368" y="97363"/>
                  </a:cubicBezTo>
                  <a:lnTo>
                    <a:pt x="161359" y="97363"/>
                  </a:lnTo>
                  <a:cubicBezTo>
                    <a:pt x="160551" y="97380"/>
                    <a:pt x="159844" y="96806"/>
                    <a:pt x="159676" y="96012"/>
                  </a:cubicBezTo>
                  <a:cubicBezTo>
                    <a:pt x="159676" y="93478"/>
                    <a:pt x="159676" y="93478"/>
                    <a:pt x="156983" y="92802"/>
                  </a:cubicBezTo>
                  <a:lnTo>
                    <a:pt x="155301" y="92802"/>
                  </a:lnTo>
                  <a:cubicBezTo>
                    <a:pt x="153433" y="92346"/>
                    <a:pt x="151666" y="91552"/>
                    <a:pt x="150084" y="90437"/>
                  </a:cubicBezTo>
                  <a:cubicBezTo>
                    <a:pt x="148569" y="89424"/>
                    <a:pt x="143521" y="88241"/>
                    <a:pt x="142006" y="89424"/>
                  </a:cubicBezTo>
                  <a:cubicBezTo>
                    <a:pt x="140492" y="90606"/>
                    <a:pt x="142006" y="89424"/>
                    <a:pt x="142006" y="89424"/>
                  </a:cubicBezTo>
                  <a:cubicBezTo>
                    <a:pt x="142040" y="90184"/>
                    <a:pt x="141552" y="90876"/>
                    <a:pt x="140828" y="91113"/>
                  </a:cubicBezTo>
                  <a:cubicBezTo>
                    <a:pt x="139095" y="91721"/>
                    <a:pt x="137160" y="91332"/>
                    <a:pt x="135780" y="90099"/>
                  </a:cubicBezTo>
                  <a:cubicBezTo>
                    <a:pt x="133929" y="88410"/>
                    <a:pt x="133929" y="85200"/>
                    <a:pt x="133760" y="82497"/>
                  </a:cubicBezTo>
                  <a:lnTo>
                    <a:pt x="133760" y="80807"/>
                  </a:lnTo>
                  <a:cubicBezTo>
                    <a:pt x="133760" y="75908"/>
                    <a:pt x="130395" y="74050"/>
                    <a:pt x="124673" y="72192"/>
                  </a:cubicBezTo>
                  <a:lnTo>
                    <a:pt x="122990" y="72192"/>
                  </a:lnTo>
                  <a:cubicBezTo>
                    <a:pt x="121425" y="72208"/>
                    <a:pt x="119894" y="71735"/>
                    <a:pt x="118615" y="70840"/>
                  </a:cubicBezTo>
                  <a:cubicBezTo>
                    <a:pt x="116915" y="68847"/>
                    <a:pt x="115704" y="66465"/>
                    <a:pt x="115081" y="63914"/>
                  </a:cubicBezTo>
                  <a:cubicBezTo>
                    <a:pt x="114778" y="62866"/>
                    <a:pt x="114374" y="61853"/>
                    <a:pt x="113903" y="60873"/>
                  </a:cubicBezTo>
                  <a:cubicBezTo>
                    <a:pt x="113011" y="59065"/>
                    <a:pt x="112170" y="57038"/>
                    <a:pt x="111379" y="54791"/>
                  </a:cubicBezTo>
                  <a:cubicBezTo>
                    <a:pt x="110285" y="50804"/>
                    <a:pt x="108333" y="47121"/>
                    <a:pt x="105657" y="43979"/>
                  </a:cubicBezTo>
                  <a:cubicBezTo>
                    <a:pt x="105203" y="43371"/>
                    <a:pt x="105203" y="42560"/>
                    <a:pt x="105657" y="41952"/>
                  </a:cubicBezTo>
                  <a:cubicBezTo>
                    <a:pt x="105657" y="41952"/>
                    <a:pt x="105657" y="40600"/>
                    <a:pt x="107172" y="40769"/>
                  </a:cubicBezTo>
                  <a:cubicBezTo>
                    <a:pt x="108686" y="40938"/>
                    <a:pt x="109359" y="40769"/>
                    <a:pt x="110537" y="38911"/>
                  </a:cubicBezTo>
                  <a:cubicBezTo>
                    <a:pt x="111715" y="37052"/>
                    <a:pt x="112220" y="35532"/>
                    <a:pt x="110537" y="34011"/>
                  </a:cubicBezTo>
                  <a:lnTo>
                    <a:pt x="108013" y="31815"/>
                  </a:lnTo>
                  <a:cubicBezTo>
                    <a:pt x="104126" y="29146"/>
                    <a:pt x="102106" y="24500"/>
                    <a:pt x="102796" y="19821"/>
                  </a:cubicBezTo>
                  <a:cubicBezTo>
                    <a:pt x="102813" y="19213"/>
                    <a:pt x="103116" y="18638"/>
                    <a:pt x="103638" y="18300"/>
                  </a:cubicBezTo>
                  <a:cubicBezTo>
                    <a:pt x="103503" y="17506"/>
                    <a:pt x="103570" y="16695"/>
                    <a:pt x="103806" y="1593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88A7B60-6625-44F5-84C6-BDB7E9ADB786}"/>
                </a:ext>
              </a:extLst>
            </p:cNvPr>
            <p:cNvSpPr/>
            <p:nvPr/>
          </p:nvSpPr>
          <p:spPr>
            <a:xfrm>
              <a:off x="3484906" y="4141588"/>
              <a:ext cx="286082" cy="506816"/>
            </a:xfrm>
            <a:custGeom>
              <a:avLst/>
              <a:gdLst>
                <a:gd name="connsiteX0" fmla="*/ 1193 w 286081"/>
                <a:gd name="connsiteY0" fmla="*/ 339077 h 506815"/>
                <a:gd name="connsiteX1" fmla="*/ 6074 w 286081"/>
                <a:gd name="connsiteY1" fmla="*/ 342624 h 506815"/>
                <a:gd name="connsiteX2" fmla="*/ 8934 w 286081"/>
                <a:gd name="connsiteY2" fmla="*/ 346341 h 506815"/>
                <a:gd name="connsiteX3" fmla="*/ 13814 w 286081"/>
                <a:gd name="connsiteY3" fmla="*/ 351409 h 506815"/>
                <a:gd name="connsiteX4" fmla="*/ 17685 w 286081"/>
                <a:gd name="connsiteY4" fmla="*/ 353268 h 506815"/>
                <a:gd name="connsiteX5" fmla="*/ 25089 w 286081"/>
                <a:gd name="connsiteY5" fmla="*/ 357998 h 506815"/>
                <a:gd name="connsiteX6" fmla="*/ 28455 w 286081"/>
                <a:gd name="connsiteY6" fmla="*/ 363573 h 506815"/>
                <a:gd name="connsiteX7" fmla="*/ 32662 w 286081"/>
                <a:gd name="connsiteY7" fmla="*/ 369823 h 506815"/>
                <a:gd name="connsiteX8" fmla="*/ 57232 w 286081"/>
                <a:gd name="connsiteY8" fmla="*/ 371006 h 506815"/>
                <a:gd name="connsiteX9" fmla="*/ 60597 w 286081"/>
                <a:gd name="connsiteY9" fmla="*/ 365431 h 506815"/>
                <a:gd name="connsiteX10" fmla="*/ 60597 w 286081"/>
                <a:gd name="connsiteY10" fmla="*/ 364586 h 506815"/>
                <a:gd name="connsiteX11" fmla="*/ 60597 w 286081"/>
                <a:gd name="connsiteY11" fmla="*/ 364586 h 506815"/>
                <a:gd name="connsiteX12" fmla="*/ 61775 w 286081"/>
                <a:gd name="connsiteY12" fmla="*/ 364586 h 506815"/>
                <a:gd name="connsiteX13" fmla="*/ 68843 w 286081"/>
                <a:gd name="connsiteY13" fmla="*/ 372527 h 506815"/>
                <a:gd name="connsiteX14" fmla="*/ 77257 w 286081"/>
                <a:gd name="connsiteY14" fmla="*/ 381987 h 506815"/>
                <a:gd name="connsiteX15" fmla="*/ 92235 w 286081"/>
                <a:gd name="connsiteY15" fmla="*/ 385197 h 506815"/>
                <a:gd name="connsiteX16" fmla="*/ 93581 w 286081"/>
                <a:gd name="connsiteY16" fmla="*/ 385197 h 506815"/>
                <a:gd name="connsiteX17" fmla="*/ 106202 w 286081"/>
                <a:gd name="connsiteY17" fmla="*/ 397529 h 506815"/>
                <a:gd name="connsiteX18" fmla="*/ 106202 w 286081"/>
                <a:gd name="connsiteY18" fmla="*/ 398543 h 506815"/>
                <a:gd name="connsiteX19" fmla="*/ 112933 w 286081"/>
                <a:gd name="connsiteY19" fmla="*/ 412903 h 506815"/>
                <a:gd name="connsiteX20" fmla="*/ 131949 w 286081"/>
                <a:gd name="connsiteY20" fmla="*/ 420167 h 506815"/>
                <a:gd name="connsiteX21" fmla="*/ 133127 w 286081"/>
                <a:gd name="connsiteY21" fmla="*/ 421671 h 506815"/>
                <a:gd name="connsiteX22" fmla="*/ 133127 w 286081"/>
                <a:gd name="connsiteY22" fmla="*/ 421687 h 506815"/>
                <a:gd name="connsiteX23" fmla="*/ 133127 w 286081"/>
                <a:gd name="connsiteY23" fmla="*/ 426587 h 506815"/>
                <a:gd name="connsiteX24" fmla="*/ 133127 w 286081"/>
                <a:gd name="connsiteY24" fmla="*/ 433344 h 506815"/>
                <a:gd name="connsiteX25" fmla="*/ 136157 w 286081"/>
                <a:gd name="connsiteY25" fmla="*/ 438412 h 506815"/>
                <a:gd name="connsiteX26" fmla="*/ 138849 w 286081"/>
                <a:gd name="connsiteY26" fmla="*/ 442298 h 506815"/>
                <a:gd name="connsiteX27" fmla="*/ 140195 w 286081"/>
                <a:gd name="connsiteY27" fmla="*/ 449393 h 506815"/>
                <a:gd name="connsiteX28" fmla="*/ 140195 w 286081"/>
                <a:gd name="connsiteY28" fmla="*/ 453617 h 506815"/>
                <a:gd name="connsiteX29" fmla="*/ 146085 w 286081"/>
                <a:gd name="connsiteY29" fmla="*/ 454631 h 506815"/>
                <a:gd name="connsiteX30" fmla="*/ 149619 w 286081"/>
                <a:gd name="connsiteY30" fmla="*/ 454631 h 506815"/>
                <a:gd name="connsiteX31" fmla="*/ 155341 w 286081"/>
                <a:gd name="connsiteY31" fmla="*/ 455813 h 506815"/>
                <a:gd name="connsiteX32" fmla="*/ 160053 w 286081"/>
                <a:gd name="connsiteY32" fmla="*/ 456827 h 506815"/>
                <a:gd name="connsiteX33" fmla="*/ 161062 w 286081"/>
                <a:gd name="connsiteY33" fmla="*/ 456827 h 506815"/>
                <a:gd name="connsiteX34" fmla="*/ 164765 w 286081"/>
                <a:gd name="connsiteY34" fmla="*/ 456827 h 506815"/>
                <a:gd name="connsiteX35" fmla="*/ 166111 w 286081"/>
                <a:gd name="connsiteY35" fmla="*/ 454293 h 506815"/>
                <a:gd name="connsiteX36" fmla="*/ 168804 w 286081"/>
                <a:gd name="connsiteY36" fmla="*/ 450576 h 506815"/>
                <a:gd name="connsiteX37" fmla="*/ 174020 w 286081"/>
                <a:gd name="connsiteY37" fmla="*/ 451928 h 506815"/>
                <a:gd name="connsiteX38" fmla="*/ 177218 w 286081"/>
                <a:gd name="connsiteY38" fmla="*/ 453617 h 506815"/>
                <a:gd name="connsiteX39" fmla="*/ 183108 w 286081"/>
                <a:gd name="connsiteY39" fmla="*/ 453617 h 506815"/>
                <a:gd name="connsiteX40" fmla="*/ 189502 w 286081"/>
                <a:gd name="connsiteY40" fmla="*/ 453617 h 506815"/>
                <a:gd name="connsiteX41" fmla="*/ 200946 w 286081"/>
                <a:gd name="connsiteY41" fmla="*/ 458516 h 506815"/>
                <a:gd name="connsiteX42" fmla="*/ 221140 w 286081"/>
                <a:gd name="connsiteY42" fmla="*/ 465949 h 506815"/>
                <a:gd name="connsiteX43" fmla="*/ 222318 w 286081"/>
                <a:gd name="connsiteY43" fmla="*/ 467977 h 506815"/>
                <a:gd name="connsiteX44" fmla="*/ 220635 w 286081"/>
                <a:gd name="connsiteY44" fmla="*/ 469497 h 506815"/>
                <a:gd name="connsiteX45" fmla="*/ 210033 w 286081"/>
                <a:gd name="connsiteY45" fmla="*/ 481830 h 506815"/>
                <a:gd name="connsiteX46" fmla="*/ 209023 w 286081"/>
                <a:gd name="connsiteY46" fmla="*/ 483181 h 506815"/>
                <a:gd name="connsiteX47" fmla="*/ 201282 w 286081"/>
                <a:gd name="connsiteY47" fmla="*/ 500075 h 506815"/>
                <a:gd name="connsiteX48" fmla="*/ 203975 w 286081"/>
                <a:gd name="connsiteY48" fmla="*/ 501764 h 506815"/>
                <a:gd name="connsiteX49" fmla="*/ 220803 w 286081"/>
                <a:gd name="connsiteY49" fmla="*/ 504805 h 506815"/>
                <a:gd name="connsiteX50" fmla="*/ 222654 w 286081"/>
                <a:gd name="connsiteY50" fmla="*/ 478113 h 506815"/>
                <a:gd name="connsiteX51" fmla="*/ 222654 w 286081"/>
                <a:gd name="connsiteY51" fmla="*/ 468652 h 506815"/>
                <a:gd name="connsiteX52" fmla="*/ 226861 w 286081"/>
                <a:gd name="connsiteY52" fmla="*/ 444494 h 506815"/>
                <a:gd name="connsiteX53" fmla="*/ 224001 w 286081"/>
                <a:gd name="connsiteY53" fmla="*/ 396685 h 506815"/>
                <a:gd name="connsiteX54" fmla="*/ 222318 w 286081"/>
                <a:gd name="connsiteY54" fmla="*/ 395164 h 506815"/>
                <a:gd name="connsiteX55" fmla="*/ 214913 w 286081"/>
                <a:gd name="connsiteY55" fmla="*/ 383339 h 506815"/>
                <a:gd name="connsiteX56" fmla="*/ 214913 w 286081"/>
                <a:gd name="connsiteY56" fmla="*/ 375398 h 506815"/>
                <a:gd name="connsiteX57" fmla="*/ 213567 w 286081"/>
                <a:gd name="connsiteY57" fmla="*/ 363235 h 506815"/>
                <a:gd name="connsiteX58" fmla="*/ 213567 w 286081"/>
                <a:gd name="connsiteY58" fmla="*/ 361545 h 506815"/>
                <a:gd name="connsiteX59" fmla="*/ 215082 w 286081"/>
                <a:gd name="connsiteY59" fmla="*/ 361545 h 506815"/>
                <a:gd name="connsiteX60" fmla="*/ 224337 w 286081"/>
                <a:gd name="connsiteY60" fmla="*/ 361545 h 506815"/>
                <a:gd name="connsiteX61" fmla="*/ 227198 w 286081"/>
                <a:gd name="connsiteY61" fmla="*/ 360532 h 506815"/>
                <a:gd name="connsiteX62" fmla="*/ 234266 w 286081"/>
                <a:gd name="connsiteY62" fmla="*/ 360532 h 506815"/>
                <a:gd name="connsiteX63" fmla="*/ 239987 w 286081"/>
                <a:gd name="connsiteY63" fmla="*/ 360532 h 506815"/>
                <a:gd name="connsiteX64" fmla="*/ 239987 w 286081"/>
                <a:gd name="connsiteY64" fmla="*/ 352592 h 506815"/>
                <a:gd name="connsiteX65" fmla="*/ 238641 w 286081"/>
                <a:gd name="connsiteY65" fmla="*/ 352592 h 506815"/>
                <a:gd name="connsiteX66" fmla="*/ 225515 w 286081"/>
                <a:gd name="connsiteY66" fmla="*/ 347017 h 506815"/>
                <a:gd name="connsiteX67" fmla="*/ 225515 w 286081"/>
                <a:gd name="connsiteY67" fmla="*/ 322859 h 506815"/>
                <a:gd name="connsiteX68" fmla="*/ 234939 w 286081"/>
                <a:gd name="connsiteY68" fmla="*/ 324717 h 506815"/>
                <a:gd name="connsiteX69" fmla="*/ 241165 w 286081"/>
                <a:gd name="connsiteY69" fmla="*/ 326744 h 506815"/>
                <a:gd name="connsiteX70" fmla="*/ 250589 w 286081"/>
                <a:gd name="connsiteY70" fmla="*/ 326744 h 506815"/>
                <a:gd name="connsiteX71" fmla="*/ 258667 w 286081"/>
                <a:gd name="connsiteY71" fmla="*/ 326744 h 506815"/>
                <a:gd name="connsiteX72" fmla="*/ 270278 w 286081"/>
                <a:gd name="connsiteY72" fmla="*/ 320493 h 506815"/>
                <a:gd name="connsiteX73" fmla="*/ 271625 w 286081"/>
                <a:gd name="connsiteY73" fmla="*/ 320493 h 506815"/>
                <a:gd name="connsiteX74" fmla="*/ 272634 w 286081"/>
                <a:gd name="connsiteY74" fmla="*/ 321507 h 506815"/>
                <a:gd name="connsiteX75" fmla="*/ 273476 w 286081"/>
                <a:gd name="connsiteY75" fmla="*/ 327420 h 506815"/>
                <a:gd name="connsiteX76" fmla="*/ 284078 w 286081"/>
                <a:gd name="connsiteY76" fmla="*/ 323027 h 506815"/>
                <a:gd name="connsiteX77" fmla="*/ 286602 w 286081"/>
                <a:gd name="connsiteY77" fmla="*/ 319818 h 506815"/>
                <a:gd name="connsiteX78" fmla="*/ 292828 w 286081"/>
                <a:gd name="connsiteY78" fmla="*/ 316101 h 506815"/>
                <a:gd name="connsiteX79" fmla="*/ 288958 w 286081"/>
                <a:gd name="connsiteY79" fmla="*/ 302248 h 506815"/>
                <a:gd name="connsiteX80" fmla="*/ 277851 w 286081"/>
                <a:gd name="connsiteY80" fmla="*/ 289409 h 506815"/>
                <a:gd name="connsiteX81" fmla="*/ 282563 w 286081"/>
                <a:gd name="connsiteY81" fmla="*/ 282820 h 506815"/>
                <a:gd name="connsiteX82" fmla="*/ 287443 w 286081"/>
                <a:gd name="connsiteY82" fmla="*/ 277921 h 506815"/>
                <a:gd name="connsiteX83" fmla="*/ 284751 w 286081"/>
                <a:gd name="connsiteY83" fmla="*/ 263561 h 506815"/>
                <a:gd name="connsiteX84" fmla="*/ 282395 w 286081"/>
                <a:gd name="connsiteY84" fmla="*/ 258662 h 506815"/>
                <a:gd name="connsiteX85" fmla="*/ 277851 w 286081"/>
                <a:gd name="connsiteY85" fmla="*/ 236700 h 506815"/>
                <a:gd name="connsiteX86" fmla="*/ 277851 w 286081"/>
                <a:gd name="connsiteY86" fmla="*/ 228929 h 506815"/>
                <a:gd name="connsiteX87" fmla="*/ 277010 w 286081"/>
                <a:gd name="connsiteY87" fmla="*/ 225212 h 506815"/>
                <a:gd name="connsiteX88" fmla="*/ 277010 w 286081"/>
                <a:gd name="connsiteY88" fmla="*/ 206629 h 506815"/>
                <a:gd name="connsiteX89" fmla="*/ 283909 w 286081"/>
                <a:gd name="connsiteY89" fmla="*/ 202743 h 506815"/>
                <a:gd name="connsiteX90" fmla="*/ 286265 w 286081"/>
                <a:gd name="connsiteY90" fmla="*/ 201899 h 506815"/>
                <a:gd name="connsiteX91" fmla="*/ 283909 w 286081"/>
                <a:gd name="connsiteY91" fmla="*/ 188552 h 506815"/>
                <a:gd name="connsiteX92" fmla="*/ 278693 w 286081"/>
                <a:gd name="connsiteY92" fmla="*/ 186187 h 506815"/>
                <a:gd name="connsiteX93" fmla="*/ 278693 w 286081"/>
                <a:gd name="connsiteY93" fmla="*/ 186187 h 506815"/>
                <a:gd name="connsiteX94" fmla="*/ 261864 w 286081"/>
                <a:gd name="connsiteY94" fmla="*/ 189566 h 506815"/>
                <a:gd name="connsiteX95" fmla="*/ 254965 w 286081"/>
                <a:gd name="connsiteY95" fmla="*/ 191424 h 506815"/>
                <a:gd name="connsiteX96" fmla="*/ 253787 w 286081"/>
                <a:gd name="connsiteY96" fmla="*/ 191424 h 506815"/>
                <a:gd name="connsiteX97" fmla="*/ 233593 w 286081"/>
                <a:gd name="connsiteY97" fmla="*/ 186863 h 506815"/>
                <a:gd name="connsiteX98" fmla="*/ 230227 w 286081"/>
                <a:gd name="connsiteY98" fmla="*/ 183315 h 506815"/>
                <a:gd name="connsiteX99" fmla="*/ 210538 w 286081"/>
                <a:gd name="connsiteY99" fmla="*/ 166421 h 506815"/>
                <a:gd name="connsiteX100" fmla="*/ 190007 w 286081"/>
                <a:gd name="connsiteY100" fmla="*/ 164732 h 506815"/>
                <a:gd name="connsiteX101" fmla="*/ 182266 w 286081"/>
                <a:gd name="connsiteY101" fmla="*/ 164732 h 506815"/>
                <a:gd name="connsiteX102" fmla="*/ 182266 w 286081"/>
                <a:gd name="connsiteY102" fmla="*/ 164732 h 506815"/>
                <a:gd name="connsiteX103" fmla="*/ 164260 w 286081"/>
                <a:gd name="connsiteY103" fmla="*/ 151724 h 506815"/>
                <a:gd name="connsiteX104" fmla="*/ 164260 w 286081"/>
                <a:gd name="connsiteY104" fmla="*/ 150710 h 506815"/>
                <a:gd name="connsiteX105" fmla="*/ 160389 w 286081"/>
                <a:gd name="connsiteY105" fmla="*/ 133816 h 506815"/>
                <a:gd name="connsiteX106" fmla="*/ 160389 w 286081"/>
                <a:gd name="connsiteY106" fmla="*/ 124356 h 506815"/>
                <a:gd name="connsiteX107" fmla="*/ 157865 w 286081"/>
                <a:gd name="connsiteY107" fmla="*/ 116922 h 506815"/>
                <a:gd name="connsiteX108" fmla="*/ 155846 w 286081"/>
                <a:gd name="connsiteY108" fmla="*/ 112192 h 506815"/>
                <a:gd name="connsiteX109" fmla="*/ 154836 w 286081"/>
                <a:gd name="connsiteY109" fmla="*/ 105435 h 506815"/>
                <a:gd name="connsiteX110" fmla="*/ 153658 w 286081"/>
                <a:gd name="connsiteY110" fmla="*/ 99015 h 506815"/>
                <a:gd name="connsiteX111" fmla="*/ 146085 w 286081"/>
                <a:gd name="connsiteY111" fmla="*/ 95974 h 506815"/>
                <a:gd name="connsiteX112" fmla="*/ 140027 w 286081"/>
                <a:gd name="connsiteY112" fmla="*/ 93102 h 506815"/>
                <a:gd name="connsiteX113" fmla="*/ 142215 w 286081"/>
                <a:gd name="connsiteY113" fmla="*/ 86007 h 506815"/>
                <a:gd name="connsiteX114" fmla="*/ 143056 w 286081"/>
                <a:gd name="connsiteY114" fmla="*/ 84655 h 506815"/>
                <a:gd name="connsiteX115" fmla="*/ 146927 w 286081"/>
                <a:gd name="connsiteY115" fmla="*/ 72492 h 506815"/>
                <a:gd name="connsiteX116" fmla="*/ 146927 w 286081"/>
                <a:gd name="connsiteY116" fmla="*/ 67255 h 506815"/>
                <a:gd name="connsiteX117" fmla="*/ 148610 w 286081"/>
                <a:gd name="connsiteY117" fmla="*/ 46813 h 506815"/>
                <a:gd name="connsiteX118" fmla="*/ 156351 w 286081"/>
                <a:gd name="connsiteY118" fmla="*/ 38197 h 506815"/>
                <a:gd name="connsiteX119" fmla="*/ 162409 w 286081"/>
                <a:gd name="connsiteY119" fmla="*/ 32453 h 506815"/>
                <a:gd name="connsiteX120" fmla="*/ 163755 w 286081"/>
                <a:gd name="connsiteY120" fmla="*/ 29074 h 506815"/>
                <a:gd name="connsiteX121" fmla="*/ 165943 w 286081"/>
                <a:gd name="connsiteY121" fmla="*/ 24006 h 506815"/>
                <a:gd name="connsiteX122" fmla="*/ 172506 w 286081"/>
                <a:gd name="connsiteY122" fmla="*/ 21303 h 506815"/>
                <a:gd name="connsiteX123" fmla="*/ 173852 w 286081"/>
                <a:gd name="connsiteY123" fmla="*/ 21303 h 506815"/>
                <a:gd name="connsiteX124" fmla="*/ 177723 w 286081"/>
                <a:gd name="connsiteY124" fmla="*/ 21303 h 506815"/>
                <a:gd name="connsiteX125" fmla="*/ 191690 w 286081"/>
                <a:gd name="connsiteY125" fmla="*/ 17418 h 506815"/>
                <a:gd name="connsiteX126" fmla="*/ 191690 w 286081"/>
                <a:gd name="connsiteY126" fmla="*/ 3734 h 506815"/>
                <a:gd name="connsiteX127" fmla="*/ 191690 w 286081"/>
                <a:gd name="connsiteY127" fmla="*/ 693 h 506815"/>
                <a:gd name="connsiteX128" fmla="*/ 187315 w 286081"/>
                <a:gd name="connsiteY128" fmla="*/ 693 h 506815"/>
                <a:gd name="connsiteX129" fmla="*/ 182603 w 286081"/>
                <a:gd name="connsiteY129" fmla="*/ 693 h 506815"/>
                <a:gd name="connsiteX130" fmla="*/ 180583 w 286081"/>
                <a:gd name="connsiteY130" fmla="*/ 693 h 506815"/>
                <a:gd name="connsiteX131" fmla="*/ 175030 w 286081"/>
                <a:gd name="connsiteY131" fmla="*/ 2044 h 506815"/>
                <a:gd name="connsiteX132" fmla="*/ 172001 w 286081"/>
                <a:gd name="connsiteY132" fmla="*/ 6099 h 506815"/>
                <a:gd name="connsiteX133" fmla="*/ 159211 w 286081"/>
                <a:gd name="connsiteY133" fmla="*/ 18938 h 506815"/>
                <a:gd name="connsiteX134" fmla="*/ 152985 w 286081"/>
                <a:gd name="connsiteY134" fmla="*/ 23499 h 506815"/>
                <a:gd name="connsiteX135" fmla="*/ 138176 w 286081"/>
                <a:gd name="connsiteY135" fmla="*/ 30595 h 506815"/>
                <a:gd name="connsiteX136" fmla="*/ 133464 w 286081"/>
                <a:gd name="connsiteY136" fmla="*/ 29581 h 506815"/>
                <a:gd name="connsiteX137" fmla="*/ 117645 w 286081"/>
                <a:gd name="connsiteY137" fmla="*/ 29581 h 506815"/>
                <a:gd name="connsiteX138" fmla="*/ 111756 w 286081"/>
                <a:gd name="connsiteY138" fmla="*/ 42252 h 506815"/>
                <a:gd name="connsiteX139" fmla="*/ 108390 w 286081"/>
                <a:gd name="connsiteY139" fmla="*/ 53064 h 506815"/>
                <a:gd name="connsiteX140" fmla="*/ 106555 w 286081"/>
                <a:gd name="connsiteY140" fmla="*/ 53587 h 506815"/>
                <a:gd name="connsiteX141" fmla="*/ 106034 w 286081"/>
                <a:gd name="connsiteY141" fmla="*/ 53064 h 506815"/>
                <a:gd name="connsiteX142" fmla="*/ 104351 w 286081"/>
                <a:gd name="connsiteY142" fmla="*/ 48502 h 506815"/>
                <a:gd name="connsiteX143" fmla="*/ 101154 w 286081"/>
                <a:gd name="connsiteY143" fmla="*/ 43603 h 506815"/>
                <a:gd name="connsiteX144" fmla="*/ 95264 w 286081"/>
                <a:gd name="connsiteY144" fmla="*/ 45799 h 506815"/>
                <a:gd name="connsiteX145" fmla="*/ 94254 w 286081"/>
                <a:gd name="connsiteY145" fmla="*/ 46813 h 506815"/>
                <a:gd name="connsiteX146" fmla="*/ 84998 w 286081"/>
                <a:gd name="connsiteY146" fmla="*/ 63707 h 506815"/>
                <a:gd name="connsiteX147" fmla="*/ 81633 w 286081"/>
                <a:gd name="connsiteY147" fmla="*/ 71478 h 506815"/>
                <a:gd name="connsiteX148" fmla="*/ 80118 w 286081"/>
                <a:gd name="connsiteY148" fmla="*/ 74350 h 506815"/>
                <a:gd name="connsiteX149" fmla="*/ 76921 w 286081"/>
                <a:gd name="connsiteY149" fmla="*/ 82290 h 506815"/>
                <a:gd name="connsiteX150" fmla="*/ 76921 w 286081"/>
                <a:gd name="connsiteY150" fmla="*/ 87865 h 506815"/>
                <a:gd name="connsiteX151" fmla="*/ 76921 w 286081"/>
                <a:gd name="connsiteY151" fmla="*/ 96481 h 506815"/>
                <a:gd name="connsiteX152" fmla="*/ 63795 w 286081"/>
                <a:gd name="connsiteY152" fmla="*/ 107293 h 506815"/>
                <a:gd name="connsiteX153" fmla="*/ 59419 w 286081"/>
                <a:gd name="connsiteY153" fmla="*/ 109827 h 506815"/>
                <a:gd name="connsiteX154" fmla="*/ 56559 w 286081"/>
                <a:gd name="connsiteY154" fmla="*/ 111685 h 506815"/>
                <a:gd name="connsiteX155" fmla="*/ 45620 w 286081"/>
                <a:gd name="connsiteY155" fmla="*/ 120977 h 506815"/>
                <a:gd name="connsiteX156" fmla="*/ 45620 w 286081"/>
                <a:gd name="connsiteY156" fmla="*/ 120977 h 506815"/>
                <a:gd name="connsiteX157" fmla="*/ 45620 w 286081"/>
                <a:gd name="connsiteY157" fmla="*/ 117429 h 506815"/>
                <a:gd name="connsiteX158" fmla="*/ 45620 w 286081"/>
                <a:gd name="connsiteY158" fmla="*/ 122328 h 506815"/>
                <a:gd name="connsiteX159" fmla="*/ 45620 w 286081"/>
                <a:gd name="connsiteY159" fmla="*/ 124356 h 506815"/>
                <a:gd name="connsiteX160" fmla="*/ 46798 w 286081"/>
                <a:gd name="connsiteY160" fmla="*/ 130438 h 506815"/>
                <a:gd name="connsiteX161" fmla="*/ 42254 w 286081"/>
                <a:gd name="connsiteY161" fmla="*/ 133647 h 506815"/>
                <a:gd name="connsiteX162" fmla="*/ 40740 w 286081"/>
                <a:gd name="connsiteY162" fmla="*/ 133647 h 506815"/>
                <a:gd name="connsiteX163" fmla="*/ 36364 w 286081"/>
                <a:gd name="connsiteY163" fmla="*/ 136350 h 506815"/>
                <a:gd name="connsiteX164" fmla="*/ 31652 w 286081"/>
                <a:gd name="connsiteY164" fmla="*/ 139222 h 506815"/>
                <a:gd name="connsiteX165" fmla="*/ 29970 w 286081"/>
                <a:gd name="connsiteY165" fmla="*/ 140067 h 506815"/>
                <a:gd name="connsiteX166" fmla="*/ 22902 w 286081"/>
                <a:gd name="connsiteY166" fmla="*/ 144290 h 506815"/>
                <a:gd name="connsiteX167" fmla="*/ 22902 w 286081"/>
                <a:gd name="connsiteY167" fmla="*/ 145304 h 506815"/>
                <a:gd name="connsiteX168" fmla="*/ 22902 w 286081"/>
                <a:gd name="connsiteY168" fmla="*/ 145304 h 506815"/>
                <a:gd name="connsiteX169" fmla="*/ 22902 w 286081"/>
                <a:gd name="connsiteY169" fmla="*/ 153920 h 506815"/>
                <a:gd name="connsiteX170" fmla="*/ 25763 w 286081"/>
                <a:gd name="connsiteY170" fmla="*/ 177402 h 506815"/>
                <a:gd name="connsiteX171" fmla="*/ 29128 w 286081"/>
                <a:gd name="connsiteY171" fmla="*/ 182640 h 506815"/>
                <a:gd name="connsiteX172" fmla="*/ 34850 w 286081"/>
                <a:gd name="connsiteY172" fmla="*/ 193620 h 506815"/>
                <a:gd name="connsiteX173" fmla="*/ 33335 w 286081"/>
                <a:gd name="connsiteY173" fmla="*/ 205277 h 506815"/>
                <a:gd name="connsiteX174" fmla="*/ 32157 w 286081"/>
                <a:gd name="connsiteY174" fmla="*/ 209163 h 506815"/>
                <a:gd name="connsiteX175" fmla="*/ 33672 w 286081"/>
                <a:gd name="connsiteY175" fmla="*/ 228422 h 506815"/>
                <a:gd name="connsiteX176" fmla="*/ 35523 w 286081"/>
                <a:gd name="connsiteY176" fmla="*/ 239910 h 506815"/>
                <a:gd name="connsiteX177" fmla="*/ 38384 w 286081"/>
                <a:gd name="connsiteY177" fmla="*/ 251566 h 506815"/>
                <a:gd name="connsiteX178" fmla="*/ 40908 w 286081"/>
                <a:gd name="connsiteY178" fmla="*/ 270994 h 506815"/>
                <a:gd name="connsiteX179" fmla="*/ 22733 w 286081"/>
                <a:gd name="connsiteY179" fmla="*/ 301910 h 506815"/>
                <a:gd name="connsiteX180" fmla="*/ 13983 w 286081"/>
                <a:gd name="connsiteY180" fmla="*/ 301910 h 506815"/>
                <a:gd name="connsiteX181" fmla="*/ 2203 w 286081"/>
                <a:gd name="connsiteY181" fmla="*/ 309175 h 506815"/>
                <a:gd name="connsiteX182" fmla="*/ 2203 w 286081"/>
                <a:gd name="connsiteY182" fmla="*/ 315087 h 506815"/>
                <a:gd name="connsiteX183" fmla="*/ 2203 w 286081"/>
                <a:gd name="connsiteY183" fmla="*/ 324379 h 506815"/>
                <a:gd name="connsiteX184" fmla="*/ 1025 w 286081"/>
                <a:gd name="connsiteY184" fmla="*/ 327589 h 506815"/>
                <a:gd name="connsiteX185" fmla="*/ 1025 w 286081"/>
                <a:gd name="connsiteY185" fmla="*/ 333839 h 506815"/>
                <a:gd name="connsiteX186" fmla="*/ 1193 w 286081"/>
                <a:gd name="connsiteY186" fmla="*/ 339077 h 50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86081" h="506815">
                  <a:moveTo>
                    <a:pt x="1193" y="339077"/>
                  </a:moveTo>
                  <a:cubicBezTo>
                    <a:pt x="2960" y="340040"/>
                    <a:pt x="4609" y="341239"/>
                    <a:pt x="6074" y="342624"/>
                  </a:cubicBezTo>
                  <a:cubicBezTo>
                    <a:pt x="7134" y="343773"/>
                    <a:pt x="8093" y="345023"/>
                    <a:pt x="8934" y="346341"/>
                  </a:cubicBezTo>
                  <a:cubicBezTo>
                    <a:pt x="10180" y="348351"/>
                    <a:pt x="11845" y="350074"/>
                    <a:pt x="13814" y="351409"/>
                  </a:cubicBezTo>
                  <a:cubicBezTo>
                    <a:pt x="15026" y="352186"/>
                    <a:pt x="16322" y="352811"/>
                    <a:pt x="17685" y="353268"/>
                  </a:cubicBezTo>
                  <a:cubicBezTo>
                    <a:pt x="20529" y="354163"/>
                    <a:pt x="23087" y="355784"/>
                    <a:pt x="25089" y="357998"/>
                  </a:cubicBezTo>
                  <a:cubicBezTo>
                    <a:pt x="26368" y="359755"/>
                    <a:pt x="27496" y="361613"/>
                    <a:pt x="28455" y="363573"/>
                  </a:cubicBezTo>
                  <a:cubicBezTo>
                    <a:pt x="29330" y="365972"/>
                    <a:pt x="30777" y="368117"/>
                    <a:pt x="32662" y="369823"/>
                  </a:cubicBezTo>
                  <a:cubicBezTo>
                    <a:pt x="40269" y="373895"/>
                    <a:pt x="49272" y="374317"/>
                    <a:pt x="57232" y="371006"/>
                  </a:cubicBezTo>
                  <a:cubicBezTo>
                    <a:pt x="58612" y="369317"/>
                    <a:pt x="59756" y="367441"/>
                    <a:pt x="60597" y="365431"/>
                  </a:cubicBezTo>
                  <a:lnTo>
                    <a:pt x="60597" y="364586"/>
                  </a:lnTo>
                  <a:cubicBezTo>
                    <a:pt x="60597" y="364586"/>
                    <a:pt x="60597" y="364586"/>
                    <a:pt x="60597" y="364586"/>
                  </a:cubicBezTo>
                  <a:cubicBezTo>
                    <a:pt x="60951" y="364333"/>
                    <a:pt x="61422" y="364333"/>
                    <a:pt x="61775" y="364586"/>
                  </a:cubicBezTo>
                  <a:cubicBezTo>
                    <a:pt x="64299" y="366952"/>
                    <a:pt x="66487" y="369823"/>
                    <a:pt x="68843" y="372527"/>
                  </a:cubicBezTo>
                  <a:cubicBezTo>
                    <a:pt x="71334" y="375956"/>
                    <a:pt x="74144" y="379115"/>
                    <a:pt x="77257" y="381987"/>
                  </a:cubicBezTo>
                  <a:cubicBezTo>
                    <a:pt x="81464" y="385873"/>
                    <a:pt x="86513" y="383001"/>
                    <a:pt x="92235" y="385197"/>
                  </a:cubicBezTo>
                  <a:lnTo>
                    <a:pt x="93581" y="385197"/>
                  </a:lnTo>
                  <a:cubicBezTo>
                    <a:pt x="99908" y="386312"/>
                    <a:pt x="104923" y="391211"/>
                    <a:pt x="106202" y="397529"/>
                  </a:cubicBezTo>
                  <a:lnTo>
                    <a:pt x="106202" y="398543"/>
                  </a:lnTo>
                  <a:cubicBezTo>
                    <a:pt x="106875" y="403932"/>
                    <a:pt x="109231" y="408949"/>
                    <a:pt x="112933" y="412903"/>
                  </a:cubicBezTo>
                  <a:cubicBezTo>
                    <a:pt x="118638" y="416738"/>
                    <a:pt x="125151" y="419221"/>
                    <a:pt x="131949" y="420167"/>
                  </a:cubicBezTo>
                  <a:cubicBezTo>
                    <a:pt x="132690" y="420252"/>
                    <a:pt x="133212" y="420927"/>
                    <a:pt x="133127" y="421671"/>
                  </a:cubicBezTo>
                  <a:cubicBezTo>
                    <a:pt x="133127" y="421671"/>
                    <a:pt x="133127" y="421687"/>
                    <a:pt x="133127" y="421687"/>
                  </a:cubicBezTo>
                  <a:cubicBezTo>
                    <a:pt x="133127" y="423546"/>
                    <a:pt x="133127" y="425235"/>
                    <a:pt x="133127" y="426587"/>
                  </a:cubicBezTo>
                  <a:cubicBezTo>
                    <a:pt x="132639" y="428817"/>
                    <a:pt x="132639" y="431114"/>
                    <a:pt x="133127" y="433344"/>
                  </a:cubicBezTo>
                  <a:cubicBezTo>
                    <a:pt x="133952" y="435135"/>
                    <a:pt x="134962" y="436841"/>
                    <a:pt x="136157" y="438412"/>
                  </a:cubicBezTo>
                  <a:cubicBezTo>
                    <a:pt x="137183" y="439612"/>
                    <a:pt x="138092" y="440913"/>
                    <a:pt x="138849" y="442298"/>
                  </a:cubicBezTo>
                  <a:cubicBezTo>
                    <a:pt x="139808" y="444545"/>
                    <a:pt x="140263" y="446961"/>
                    <a:pt x="140195" y="449393"/>
                  </a:cubicBezTo>
                  <a:cubicBezTo>
                    <a:pt x="139892" y="450779"/>
                    <a:pt x="139892" y="452231"/>
                    <a:pt x="140195" y="453617"/>
                  </a:cubicBezTo>
                  <a:cubicBezTo>
                    <a:pt x="141205" y="455306"/>
                    <a:pt x="143224" y="455137"/>
                    <a:pt x="146085" y="454631"/>
                  </a:cubicBezTo>
                  <a:lnTo>
                    <a:pt x="149619" y="454631"/>
                  </a:lnTo>
                  <a:cubicBezTo>
                    <a:pt x="151554" y="454850"/>
                    <a:pt x="153473" y="455239"/>
                    <a:pt x="155341" y="455813"/>
                  </a:cubicBezTo>
                  <a:cubicBezTo>
                    <a:pt x="156889" y="456252"/>
                    <a:pt x="158471" y="456590"/>
                    <a:pt x="160053" y="456827"/>
                  </a:cubicBezTo>
                  <a:lnTo>
                    <a:pt x="161062" y="456827"/>
                  </a:lnTo>
                  <a:cubicBezTo>
                    <a:pt x="162274" y="457181"/>
                    <a:pt x="163553" y="457181"/>
                    <a:pt x="164765" y="456827"/>
                  </a:cubicBezTo>
                  <a:cubicBezTo>
                    <a:pt x="165421" y="456100"/>
                    <a:pt x="165875" y="455239"/>
                    <a:pt x="166111" y="454293"/>
                  </a:cubicBezTo>
                  <a:cubicBezTo>
                    <a:pt x="166565" y="452789"/>
                    <a:pt x="167508" y="451471"/>
                    <a:pt x="168804" y="450576"/>
                  </a:cubicBezTo>
                  <a:cubicBezTo>
                    <a:pt x="170655" y="450052"/>
                    <a:pt x="172640" y="450576"/>
                    <a:pt x="174020" y="451928"/>
                  </a:cubicBezTo>
                  <a:cubicBezTo>
                    <a:pt x="174862" y="452840"/>
                    <a:pt x="175989" y="453448"/>
                    <a:pt x="177218" y="453617"/>
                  </a:cubicBezTo>
                  <a:cubicBezTo>
                    <a:pt x="179170" y="453853"/>
                    <a:pt x="181155" y="453853"/>
                    <a:pt x="183108" y="453617"/>
                  </a:cubicBezTo>
                  <a:cubicBezTo>
                    <a:pt x="185228" y="453448"/>
                    <a:pt x="187382" y="453448"/>
                    <a:pt x="189502" y="453617"/>
                  </a:cubicBezTo>
                  <a:cubicBezTo>
                    <a:pt x="193726" y="454022"/>
                    <a:pt x="197731" y="455729"/>
                    <a:pt x="200946" y="458516"/>
                  </a:cubicBezTo>
                  <a:cubicBezTo>
                    <a:pt x="206987" y="462571"/>
                    <a:pt x="213920" y="465121"/>
                    <a:pt x="221140" y="465949"/>
                  </a:cubicBezTo>
                  <a:cubicBezTo>
                    <a:pt x="221964" y="466253"/>
                    <a:pt x="222452" y="467098"/>
                    <a:pt x="222318" y="467977"/>
                  </a:cubicBezTo>
                  <a:cubicBezTo>
                    <a:pt x="222234" y="468838"/>
                    <a:pt x="221510" y="469497"/>
                    <a:pt x="220635" y="469497"/>
                  </a:cubicBezTo>
                  <a:cubicBezTo>
                    <a:pt x="220635" y="469497"/>
                    <a:pt x="217606" y="471187"/>
                    <a:pt x="210033" y="481830"/>
                  </a:cubicBezTo>
                  <a:lnTo>
                    <a:pt x="209023" y="483181"/>
                  </a:lnTo>
                  <a:cubicBezTo>
                    <a:pt x="204715" y="487844"/>
                    <a:pt x="202006" y="493757"/>
                    <a:pt x="201282" y="500075"/>
                  </a:cubicBezTo>
                  <a:lnTo>
                    <a:pt x="203975" y="501764"/>
                  </a:lnTo>
                  <a:cubicBezTo>
                    <a:pt x="211379" y="506326"/>
                    <a:pt x="218279" y="510042"/>
                    <a:pt x="220803" y="504805"/>
                  </a:cubicBezTo>
                  <a:cubicBezTo>
                    <a:pt x="223226" y="496122"/>
                    <a:pt x="223866" y="487050"/>
                    <a:pt x="222654" y="478113"/>
                  </a:cubicBezTo>
                  <a:cubicBezTo>
                    <a:pt x="222654" y="474565"/>
                    <a:pt x="222654" y="471355"/>
                    <a:pt x="222654" y="468652"/>
                  </a:cubicBezTo>
                  <a:cubicBezTo>
                    <a:pt x="223125" y="460459"/>
                    <a:pt x="224539" y="452367"/>
                    <a:pt x="226861" y="444494"/>
                  </a:cubicBezTo>
                  <a:cubicBezTo>
                    <a:pt x="231405" y="425911"/>
                    <a:pt x="236117" y="406821"/>
                    <a:pt x="224001" y="396685"/>
                  </a:cubicBezTo>
                  <a:lnTo>
                    <a:pt x="222318" y="395164"/>
                  </a:lnTo>
                  <a:cubicBezTo>
                    <a:pt x="218127" y="392613"/>
                    <a:pt x="215384" y="388238"/>
                    <a:pt x="214913" y="383339"/>
                  </a:cubicBezTo>
                  <a:cubicBezTo>
                    <a:pt x="214913" y="380635"/>
                    <a:pt x="214913" y="377932"/>
                    <a:pt x="214913" y="375398"/>
                  </a:cubicBezTo>
                  <a:cubicBezTo>
                    <a:pt x="214896" y="371310"/>
                    <a:pt x="214442" y="367239"/>
                    <a:pt x="213567" y="363235"/>
                  </a:cubicBezTo>
                  <a:cubicBezTo>
                    <a:pt x="213264" y="362711"/>
                    <a:pt x="213264" y="362069"/>
                    <a:pt x="213567" y="361545"/>
                  </a:cubicBezTo>
                  <a:cubicBezTo>
                    <a:pt x="214004" y="361174"/>
                    <a:pt x="214644" y="361174"/>
                    <a:pt x="215082" y="361545"/>
                  </a:cubicBezTo>
                  <a:cubicBezTo>
                    <a:pt x="217942" y="363235"/>
                    <a:pt x="221476" y="363235"/>
                    <a:pt x="224337" y="361545"/>
                  </a:cubicBezTo>
                  <a:lnTo>
                    <a:pt x="227198" y="360532"/>
                  </a:lnTo>
                  <a:cubicBezTo>
                    <a:pt x="229520" y="360025"/>
                    <a:pt x="231943" y="360025"/>
                    <a:pt x="234266" y="360532"/>
                  </a:cubicBezTo>
                  <a:lnTo>
                    <a:pt x="239987" y="360532"/>
                  </a:lnTo>
                  <a:cubicBezTo>
                    <a:pt x="240509" y="357913"/>
                    <a:pt x="240509" y="355210"/>
                    <a:pt x="239987" y="352592"/>
                  </a:cubicBezTo>
                  <a:lnTo>
                    <a:pt x="238641" y="352592"/>
                  </a:lnTo>
                  <a:cubicBezTo>
                    <a:pt x="234097" y="352592"/>
                    <a:pt x="228376" y="352592"/>
                    <a:pt x="225515" y="347017"/>
                  </a:cubicBezTo>
                  <a:cubicBezTo>
                    <a:pt x="224169" y="343976"/>
                    <a:pt x="220803" y="326068"/>
                    <a:pt x="225515" y="322859"/>
                  </a:cubicBezTo>
                  <a:cubicBezTo>
                    <a:pt x="227366" y="321507"/>
                    <a:pt x="230227" y="322859"/>
                    <a:pt x="234939" y="324717"/>
                  </a:cubicBezTo>
                  <a:cubicBezTo>
                    <a:pt x="236908" y="325697"/>
                    <a:pt x="238994" y="326389"/>
                    <a:pt x="241165" y="326744"/>
                  </a:cubicBezTo>
                  <a:cubicBezTo>
                    <a:pt x="244194" y="326744"/>
                    <a:pt x="247392" y="326744"/>
                    <a:pt x="250589" y="326744"/>
                  </a:cubicBezTo>
                  <a:lnTo>
                    <a:pt x="258667" y="326744"/>
                  </a:lnTo>
                  <a:cubicBezTo>
                    <a:pt x="265230" y="326744"/>
                    <a:pt x="266576" y="326744"/>
                    <a:pt x="270278" y="320493"/>
                  </a:cubicBezTo>
                  <a:cubicBezTo>
                    <a:pt x="270665" y="320155"/>
                    <a:pt x="271238" y="320155"/>
                    <a:pt x="271625" y="320493"/>
                  </a:cubicBezTo>
                  <a:cubicBezTo>
                    <a:pt x="272146" y="320561"/>
                    <a:pt x="272567" y="320983"/>
                    <a:pt x="272634" y="321507"/>
                  </a:cubicBezTo>
                  <a:cubicBezTo>
                    <a:pt x="273257" y="323416"/>
                    <a:pt x="273543" y="325410"/>
                    <a:pt x="273476" y="327420"/>
                  </a:cubicBezTo>
                  <a:cubicBezTo>
                    <a:pt x="277346" y="326997"/>
                    <a:pt x="281032" y="325477"/>
                    <a:pt x="284078" y="323027"/>
                  </a:cubicBezTo>
                  <a:cubicBezTo>
                    <a:pt x="285037" y="322048"/>
                    <a:pt x="285878" y="320983"/>
                    <a:pt x="286602" y="319818"/>
                  </a:cubicBezTo>
                  <a:cubicBezTo>
                    <a:pt x="287948" y="317790"/>
                    <a:pt x="289126" y="315763"/>
                    <a:pt x="292828" y="316101"/>
                  </a:cubicBezTo>
                  <a:cubicBezTo>
                    <a:pt x="294343" y="309005"/>
                    <a:pt x="292828" y="304275"/>
                    <a:pt x="288958" y="302248"/>
                  </a:cubicBezTo>
                  <a:cubicBezTo>
                    <a:pt x="282058" y="298869"/>
                    <a:pt x="278188" y="294477"/>
                    <a:pt x="277851" y="289409"/>
                  </a:cubicBezTo>
                  <a:cubicBezTo>
                    <a:pt x="277515" y="284341"/>
                    <a:pt x="280207" y="284171"/>
                    <a:pt x="282563" y="282820"/>
                  </a:cubicBezTo>
                  <a:cubicBezTo>
                    <a:pt x="284684" y="281773"/>
                    <a:pt x="286400" y="280050"/>
                    <a:pt x="287443" y="277921"/>
                  </a:cubicBezTo>
                  <a:cubicBezTo>
                    <a:pt x="288756" y="272971"/>
                    <a:pt x="287763" y="267683"/>
                    <a:pt x="284751" y="263561"/>
                  </a:cubicBezTo>
                  <a:lnTo>
                    <a:pt x="282395" y="258662"/>
                  </a:lnTo>
                  <a:cubicBezTo>
                    <a:pt x="279921" y="251583"/>
                    <a:pt x="278390" y="244184"/>
                    <a:pt x="277851" y="236700"/>
                  </a:cubicBezTo>
                  <a:cubicBezTo>
                    <a:pt x="277851" y="234166"/>
                    <a:pt x="277851" y="231632"/>
                    <a:pt x="277851" y="228929"/>
                  </a:cubicBezTo>
                  <a:cubicBezTo>
                    <a:pt x="277632" y="227679"/>
                    <a:pt x="277346" y="226428"/>
                    <a:pt x="277010" y="225212"/>
                  </a:cubicBezTo>
                  <a:cubicBezTo>
                    <a:pt x="275075" y="219164"/>
                    <a:pt x="275075" y="212677"/>
                    <a:pt x="277010" y="206629"/>
                  </a:cubicBezTo>
                  <a:cubicBezTo>
                    <a:pt x="278810" y="204602"/>
                    <a:pt x="281234" y="203233"/>
                    <a:pt x="283909" y="202743"/>
                  </a:cubicBezTo>
                  <a:lnTo>
                    <a:pt x="286265" y="201899"/>
                  </a:lnTo>
                  <a:cubicBezTo>
                    <a:pt x="286753" y="197320"/>
                    <a:pt x="285946" y="192691"/>
                    <a:pt x="283909" y="188552"/>
                  </a:cubicBezTo>
                  <a:cubicBezTo>
                    <a:pt x="282614" y="187032"/>
                    <a:pt x="280695" y="186153"/>
                    <a:pt x="278693" y="186187"/>
                  </a:cubicBezTo>
                  <a:lnTo>
                    <a:pt x="278693" y="186187"/>
                  </a:lnTo>
                  <a:cubicBezTo>
                    <a:pt x="272954" y="186525"/>
                    <a:pt x="267283" y="187657"/>
                    <a:pt x="261864" y="189566"/>
                  </a:cubicBezTo>
                  <a:lnTo>
                    <a:pt x="254965" y="191424"/>
                  </a:lnTo>
                  <a:lnTo>
                    <a:pt x="253787" y="191424"/>
                  </a:lnTo>
                  <a:cubicBezTo>
                    <a:pt x="246803" y="194736"/>
                    <a:pt x="238490" y="192843"/>
                    <a:pt x="233593" y="186863"/>
                  </a:cubicBezTo>
                  <a:lnTo>
                    <a:pt x="230227" y="183315"/>
                  </a:lnTo>
                  <a:cubicBezTo>
                    <a:pt x="224387" y="176896"/>
                    <a:pt x="217774" y="171219"/>
                    <a:pt x="210538" y="166421"/>
                  </a:cubicBezTo>
                  <a:cubicBezTo>
                    <a:pt x="204025" y="163786"/>
                    <a:pt x="196856" y="163195"/>
                    <a:pt x="190007" y="164732"/>
                  </a:cubicBezTo>
                  <a:lnTo>
                    <a:pt x="182266" y="164732"/>
                  </a:lnTo>
                  <a:lnTo>
                    <a:pt x="182266" y="164732"/>
                  </a:lnTo>
                  <a:cubicBezTo>
                    <a:pt x="172506" y="164732"/>
                    <a:pt x="169477" y="160171"/>
                    <a:pt x="164260" y="151724"/>
                  </a:cubicBezTo>
                  <a:lnTo>
                    <a:pt x="164260" y="150710"/>
                  </a:lnTo>
                  <a:cubicBezTo>
                    <a:pt x="161062" y="145693"/>
                    <a:pt x="159683" y="139729"/>
                    <a:pt x="160389" y="133816"/>
                  </a:cubicBezTo>
                  <a:cubicBezTo>
                    <a:pt x="160726" y="130674"/>
                    <a:pt x="160726" y="127498"/>
                    <a:pt x="160389" y="124356"/>
                  </a:cubicBezTo>
                  <a:cubicBezTo>
                    <a:pt x="159986" y="121754"/>
                    <a:pt x="159127" y="119237"/>
                    <a:pt x="157865" y="116922"/>
                  </a:cubicBezTo>
                  <a:lnTo>
                    <a:pt x="155846" y="112192"/>
                  </a:lnTo>
                  <a:cubicBezTo>
                    <a:pt x="155240" y="109996"/>
                    <a:pt x="154903" y="107715"/>
                    <a:pt x="154836" y="105435"/>
                  </a:cubicBezTo>
                  <a:cubicBezTo>
                    <a:pt x="154668" y="103255"/>
                    <a:pt x="154281" y="101110"/>
                    <a:pt x="153658" y="99015"/>
                  </a:cubicBezTo>
                  <a:cubicBezTo>
                    <a:pt x="152480" y="96650"/>
                    <a:pt x="149114" y="96312"/>
                    <a:pt x="146085" y="95974"/>
                  </a:cubicBezTo>
                  <a:cubicBezTo>
                    <a:pt x="143056" y="95636"/>
                    <a:pt x="140868" y="95974"/>
                    <a:pt x="140027" y="93102"/>
                  </a:cubicBezTo>
                  <a:cubicBezTo>
                    <a:pt x="139186" y="90230"/>
                    <a:pt x="140027" y="89217"/>
                    <a:pt x="142215" y="86007"/>
                  </a:cubicBezTo>
                  <a:lnTo>
                    <a:pt x="143056" y="84655"/>
                  </a:lnTo>
                  <a:cubicBezTo>
                    <a:pt x="146001" y="81327"/>
                    <a:pt x="147415" y="76918"/>
                    <a:pt x="146927" y="72492"/>
                  </a:cubicBezTo>
                  <a:cubicBezTo>
                    <a:pt x="146927" y="70802"/>
                    <a:pt x="146927" y="68944"/>
                    <a:pt x="146927" y="67255"/>
                  </a:cubicBezTo>
                  <a:cubicBezTo>
                    <a:pt x="145277" y="60430"/>
                    <a:pt x="145866" y="53266"/>
                    <a:pt x="148610" y="46813"/>
                  </a:cubicBezTo>
                  <a:cubicBezTo>
                    <a:pt x="150595" y="43451"/>
                    <a:pt x="153220" y="40528"/>
                    <a:pt x="156351" y="38197"/>
                  </a:cubicBezTo>
                  <a:cubicBezTo>
                    <a:pt x="158572" y="36508"/>
                    <a:pt x="160591" y="34582"/>
                    <a:pt x="162409" y="32453"/>
                  </a:cubicBezTo>
                  <a:cubicBezTo>
                    <a:pt x="162947" y="31372"/>
                    <a:pt x="163402" y="30240"/>
                    <a:pt x="163755" y="29074"/>
                  </a:cubicBezTo>
                  <a:cubicBezTo>
                    <a:pt x="164092" y="27250"/>
                    <a:pt x="164849" y="25510"/>
                    <a:pt x="165943" y="24006"/>
                  </a:cubicBezTo>
                  <a:cubicBezTo>
                    <a:pt x="167743" y="22351"/>
                    <a:pt x="170066" y="21388"/>
                    <a:pt x="172506" y="21303"/>
                  </a:cubicBezTo>
                  <a:lnTo>
                    <a:pt x="173852" y="21303"/>
                  </a:lnTo>
                  <a:lnTo>
                    <a:pt x="177723" y="21303"/>
                  </a:lnTo>
                  <a:cubicBezTo>
                    <a:pt x="182098" y="21303"/>
                    <a:pt x="190175" y="19614"/>
                    <a:pt x="191690" y="17418"/>
                  </a:cubicBezTo>
                  <a:cubicBezTo>
                    <a:pt x="192616" y="12907"/>
                    <a:pt x="192616" y="8244"/>
                    <a:pt x="191690" y="3734"/>
                  </a:cubicBezTo>
                  <a:cubicBezTo>
                    <a:pt x="191623" y="2720"/>
                    <a:pt x="191623" y="1706"/>
                    <a:pt x="191690" y="693"/>
                  </a:cubicBezTo>
                  <a:cubicBezTo>
                    <a:pt x="190243" y="524"/>
                    <a:pt x="188762" y="524"/>
                    <a:pt x="187315" y="693"/>
                  </a:cubicBezTo>
                  <a:cubicBezTo>
                    <a:pt x="185750" y="862"/>
                    <a:pt x="184168" y="862"/>
                    <a:pt x="182603" y="693"/>
                  </a:cubicBezTo>
                  <a:lnTo>
                    <a:pt x="180583" y="693"/>
                  </a:lnTo>
                  <a:cubicBezTo>
                    <a:pt x="177723" y="-321"/>
                    <a:pt x="177049" y="-490"/>
                    <a:pt x="175030" y="2044"/>
                  </a:cubicBezTo>
                  <a:lnTo>
                    <a:pt x="172001" y="6099"/>
                  </a:lnTo>
                  <a:cubicBezTo>
                    <a:pt x="168854" y="11370"/>
                    <a:pt x="164462" y="15779"/>
                    <a:pt x="159211" y="18938"/>
                  </a:cubicBezTo>
                  <a:cubicBezTo>
                    <a:pt x="157040" y="20340"/>
                    <a:pt x="154971" y="21861"/>
                    <a:pt x="152985" y="23499"/>
                  </a:cubicBezTo>
                  <a:cubicBezTo>
                    <a:pt x="148105" y="27554"/>
                    <a:pt x="143056" y="31608"/>
                    <a:pt x="138176" y="30595"/>
                  </a:cubicBezTo>
                  <a:cubicBezTo>
                    <a:pt x="136577" y="30426"/>
                    <a:pt x="134995" y="30088"/>
                    <a:pt x="133464" y="29581"/>
                  </a:cubicBezTo>
                  <a:cubicBezTo>
                    <a:pt x="128365" y="27638"/>
                    <a:pt x="122744" y="27638"/>
                    <a:pt x="117645" y="29581"/>
                  </a:cubicBezTo>
                  <a:cubicBezTo>
                    <a:pt x="113775" y="31946"/>
                    <a:pt x="112765" y="37015"/>
                    <a:pt x="111756" y="42252"/>
                  </a:cubicBezTo>
                  <a:cubicBezTo>
                    <a:pt x="111385" y="46053"/>
                    <a:pt x="110241" y="49719"/>
                    <a:pt x="108390" y="53064"/>
                  </a:cubicBezTo>
                  <a:cubicBezTo>
                    <a:pt x="108036" y="53723"/>
                    <a:pt x="107212" y="53959"/>
                    <a:pt x="106555" y="53587"/>
                  </a:cubicBezTo>
                  <a:cubicBezTo>
                    <a:pt x="106337" y="53469"/>
                    <a:pt x="106152" y="53283"/>
                    <a:pt x="106034" y="53064"/>
                  </a:cubicBezTo>
                  <a:cubicBezTo>
                    <a:pt x="105276" y="51628"/>
                    <a:pt x="104721" y="50090"/>
                    <a:pt x="104351" y="48502"/>
                  </a:cubicBezTo>
                  <a:cubicBezTo>
                    <a:pt x="104351" y="46306"/>
                    <a:pt x="103005" y="44617"/>
                    <a:pt x="101154" y="43603"/>
                  </a:cubicBezTo>
                  <a:cubicBezTo>
                    <a:pt x="99302" y="42590"/>
                    <a:pt x="97451" y="43603"/>
                    <a:pt x="95264" y="45799"/>
                  </a:cubicBezTo>
                  <a:lnTo>
                    <a:pt x="94254" y="46813"/>
                  </a:lnTo>
                  <a:cubicBezTo>
                    <a:pt x="90182" y="51831"/>
                    <a:pt x="87035" y="57557"/>
                    <a:pt x="84998" y="63707"/>
                  </a:cubicBezTo>
                  <a:cubicBezTo>
                    <a:pt x="83989" y="66241"/>
                    <a:pt x="82811" y="68775"/>
                    <a:pt x="81633" y="71478"/>
                  </a:cubicBezTo>
                  <a:lnTo>
                    <a:pt x="80118" y="74350"/>
                  </a:lnTo>
                  <a:cubicBezTo>
                    <a:pt x="78637" y="76816"/>
                    <a:pt x="77560" y="79486"/>
                    <a:pt x="76921" y="82290"/>
                  </a:cubicBezTo>
                  <a:cubicBezTo>
                    <a:pt x="76668" y="84148"/>
                    <a:pt x="76668" y="86007"/>
                    <a:pt x="76921" y="87865"/>
                  </a:cubicBezTo>
                  <a:cubicBezTo>
                    <a:pt x="77762" y="90669"/>
                    <a:pt x="77762" y="93676"/>
                    <a:pt x="76921" y="96481"/>
                  </a:cubicBezTo>
                  <a:cubicBezTo>
                    <a:pt x="75238" y="100704"/>
                    <a:pt x="69180" y="104252"/>
                    <a:pt x="63795" y="107293"/>
                  </a:cubicBezTo>
                  <a:lnTo>
                    <a:pt x="59419" y="109827"/>
                  </a:lnTo>
                  <a:lnTo>
                    <a:pt x="56559" y="111685"/>
                  </a:lnTo>
                  <a:cubicBezTo>
                    <a:pt x="52368" y="114067"/>
                    <a:pt x="48649" y="117227"/>
                    <a:pt x="45620" y="120977"/>
                  </a:cubicBezTo>
                  <a:lnTo>
                    <a:pt x="45620" y="120977"/>
                  </a:lnTo>
                  <a:lnTo>
                    <a:pt x="45620" y="117429"/>
                  </a:lnTo>
                  <a:cubicBezTo>
                    <a:pt x="45368" y="119051"/>
                    <a:pt x="45368" y="120707"/>
                    <a:pt x="45620" y="122328"/>
                  </a:cubicBezTo>
                  <a:cubicBezTo>
                    <a:pt x="45519" y="123004"/>
                    <a:pt x="45519" y="123680"/>
                    <a:pt x="45620" y="124356"/>
                  </a:cubicBezTo>
                  <a:cubicBezTo>
                    <a:pt x="46731" y="126180"/>
                    <a:pt x="47151" y="128326"/>
                    <a:pt x="46798" y="130438"/>
                  </a:cubicBezTo>
                  <a:cubicBezTo>
                    <a:pt x="46058" y="132330"/>
                    <a:pt x="44274" y="133580"/>
                    <a:pt x="42254" y="133647"/>
                  </a:cubicBezTo>
                  <a:lnTo>
                    <a:pt x="40740" y="133647"/>
                  </a:lnTo>
                  <a:cubicBezTo>
                    <a:pt x="39208" y="134424"/>
                    <a:pt x="37744" y="135337"/>
                    <a:pt x="36364" y="136350"/>
                  </a:cubicBezTo>
                  <a:cubicBezTo>
                    <a:pt x="34850" y="137398"/>
                    <a:pt x="33285" y="138361"/>
                    <a:pt x="31652" y="139222"/>
                  </a:cubicBezTo>
                  <a:lnTo>
                    <a:pt x="29970" y="140067"/>
                  </a:lnTo>
                  <a:cubicBezTo>
                    <a:pt x="27395" y="141081"/>
                    <a:pt x="25005" y="142500"/>
                    <a:pt x="22902" y="144290"/>
                  </a:cubicBezTo>
                  <a:lnTo>
                    <a:pt x="22902" y="145304"/>
                  </a:lnTo>
                  <a:lnTo>
                    <a:pt x="22902" y="145304"/>
                  </a:lnTo>
                  <a:cubicBezTo>
                    <a:pt x="22902" y="148176"/>
                    <a:pt x="22902" y="151217"/>
                    <a:pt x="22902" y="153920"/>
                  </a:cubicBezTo>
                  <a:cubicBezTo>
                    <a:pt x="21673" y="161860"/>
                    <a:pt x="22666" y="169986"/>
                    <a:pt x="25763" y="177402"/>
                  </a:cubicBezTo>
                  <a:cubicBezTo>
                    <a:pt x="26789" y="179210"/>
                    <a:pt x="27917" y="180950"/>
                    <a:pt x="29128" y="182640"/>
                  </a:cubicBezTo>
                  <a:cubicBezTo>
                    <a:pt x="31787" y="185849"/>
                    <a:pt x="33739" y="189600"/>
                    <a:pt x="34850" y="193620"/>
                  </a:cubicBezTo>
                  <a:cubicBezTo>
                    <a:pt x="35506" y="197574"/>
                    <a:pt x="34968" y="201628"/>
                    <a:pt x="33335" y="205277"/>
                  </a:cubicBezTo>
                  <a:cubicBezTo>
                    <a:pt x="33335" y="206629"/>
                    <a:pt x="32494" y="207811"/>
                    <a:pt x="32157" y="209163"/>
                  </a:cubicBezTo>
                  <a:cubicBezTo>
                    <a:pt x="31181" y="215616"/>
                    <a:pt x="31686" y="222205"/>
                    <a:pt x="33672" y="228422"/>
                  </a:cubicBezTo>
                  <a:cubicBezTo>
                    <a:pt x="34631" y="232189"/>
                    <a:pt x="35254" y="236024"/>
                    <a:pt x="35523" y="239910"/>
                  </a:cubicBezTo>
                  <a:cubicBezTo>
                    <a:pt x="36028" y="243896"/>
                    <a:pt x="36987" y="247799"/>
                    <a:pt x="38384" y="251566"/>
                  </a:cubicBezTo>
                  <a:cubicBezTo>
                    <a:pt x="40790" y="257733"/>
                    <a:pt x="41649" y="264406"/>
                    <a:pt x="40908" y="270994"/>
                  </a:cubicBezTo>
                  <a:cubicBezTo>
                    <a:pt x="39394" y="278596"/>
                    <a:pt x="30306" y="299207"/>
                    <a:pt x="22733" y="301910"/>
                  </a:cubicBezTo>
                  <a:cubicBezTo>
                    <a:pt x="19839" y="302501"/>
                    <a:pt x="16877" y="302501"/>
                    <a:pt x="13983" y="301910"/>
                  </a:cubicBezTo>
                  <a:cubicBezTo>
                    <a:pt x="7251" y="301065"/>
                    <a:pt x="3381" y="301065"/>
                    <a:pt x="2203" y="309175"/>
                  </a:cubicBezTo>
                  <a:cubicBezTo>
                    <a:pt x="2203" y="311202"/>
                    <a:pt x="2203" y="313060"/>
                    <a:pt x="2203" y="315087"/>
                  </a:cubicBezTo>
                  <a:cubicBezTo>
                    <a:pt x="2607" y="318179"/>
                    <a:pt x="2607" y="321287"/>
                    <a:pt x="2203" y="324379"/>
                  </a:cubicBezTo>
                  <a:cubicBezTo>
                    <a:pt x="1883" y="325477"/>
                    <a:pt x="1496" y="326541"/>
                    <a:pt x="1025" y="327589"/>
                  </a:cubicBezTo>
                  <a:cubicBezTo>
                    <a:pt x="15" y="330292"/>
                    <a:pt x="-658" y="331812"/>
                    <a:pt x="1025" y="333839"/>
                  </a:cubicBezTo>
                  <a:cubicBezTo>
                    <a:pt x="789" y="335579"/>
                    <a:pt x="840" y="337354"/>
                    <a:pt x="1193" y="33907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B50722D-74AF-4831-84CA-651375ADB17D}"/>
                </a:ext>
              </a:extLst>
            </p:cNvPr>
            <p:cNvSpPr/>
            <p:nvPr/>
          </p:nvSpPr>
          <p:spPr>
            <a:xfrm>
              <a:off x="3418931" y="4479820"/>
              <a:ext cx="134627" cy="185832"/>
            </a:xfrm>
            <a:custGeom>
              <a:avLst/>
              <a:gdLst>
                <a:gd name="connsiteX0" fmla="*/ 26613 w 134626"/>
                <a:gd name="connsiteY0" fmla="*/ 155254 h 185832"/>
                <a:gd name="connsiteX1" fmla="*/ 18703 w 134626"/>
                <a:gd name="connsiteY1" fmla="*/ 169952 h 185832"/>
                <a:gd name="connsiteX2" fmla="*/ 17021 w 134626"/>
                <a:gd name="connsiteY2" fmla="*/ 170966 h 185832"/>
                <a:gd name="connsiteX3" fmla="*/ 15001 w 134626"/>
                <a:gd name="connsiteY3" fmla="*/ 172148 h 185832"/>
                <a:gd name="connsiteX4" fmla="*/ 14160 w 134626"/>
                <a:gd name="connsiteY4" fmla="*/ 172148 h 185832"/>
                <a:gd name="connsiteX5" fmla="*/ 14160 w 134626"/>
                <a:gd name="connsiteY5" fmla="*/ 175189 h 185832"/>
                <a:gd name="connsiteX6" fmla="*/ 14160 w 134626"/>
                <a:gd name="connsiteY6" fmla="*/ 179581 h 185832"/>
                <a:gd name="connsiteX7" fmla="*/ 14160 w 134626"/>
                <a:gd name="connsiteY7" fmla="*/ 179581 h 185832"/>
                <a:gd name="connsiteX8" fmla="*/ 20723 w 134626"/>
                <a:gd name="connsiteY8" fmla="*/ 178061 h 185832"/>
                <a:gd name="connsiteX9" fmla="*/ 22742 w 134626"/>
                <a:gd name="connsiteY9" fmla="*/ 178061 h 185832"/>
                <a:gd name="connsiteX10" fmla="*/ 34354 w 134626"/>
                <a:gd name="connsiteY10" fmla="*/ 183974 h 185832"/>
                <a:gd name="connsiteX11" fmla="*/ 37383 w 134626"/>
                <a:gd name="connsiteY11" fmla="*/ 187015 h 185832"/>
                <a:gd name="connsiteX12" fmla="*/ 53201 w 134626"/>
                <a:gd name="connsiteY12" fmla="*/ 200361 h 185832"/>
                <a:gd name="connsiteX13" fmla="*/ 51350 w 134626"/>
                <a:gd name="connsiteY13" fmla="*/ 193603 h 185832"/>
                <a:gd name="connsiteX14" fmla="*/ 51350 w 134626"/>
                <a:gd name="connsiteY14" fmla="*/ 191745 h 185832"/>
                <a:gd name="connsiteX15" fmla="*/ 53033 w 134626"/>
                <a:gd name="connsiteY15" fmla="*/ 191745 h 185832"/>
                <a:gd name="connsiteX16" fmla="*/ 55557 w 134626"/>
                <a:gd name="connsiteY16" fmla="*/ 193097 h 185832"/>
                <a:gd name="connsiteX17" fmla="*/ 57408 w 134626"/>
                <a:gd name="connsiteY17" fmla="*/ 193941 h 185832"/>
                <a:gd name="connsiteX18" fmla="*/ 58755 w 134626"/>
                <a:gd name="connsiteY18" fmla="*/ 193941 h 185832"/>
                <a:gd name="connsiteX19" fmla="*/ 60101 w 134626"/>
                <a:gd name="connsiteY19" fmla="*/ 193941 h 185832"/>
                <a:gd name="connsiteX20" fmla="*/ 63130 w 134626"/>
                <a:gd name="connsiteY20" fmla="*/ 183467 h 185832"/>
                <a:gd name="connsiteX21" fmla="*/ 64476 w 134626"/>
                <a:gd name="connsiteY21" fmla="*/ 176203 h 185832"/>
                <a:gd name="connsiteX22" fmla="*/ 69188 w 134626"/>
                <a:gd name="connsiteY22" fmla="*/ 164884 h 185832"/>
                <a:gd name="connsiteX23" fmla="*/ 74237 w 134626"/>
                <a:gd name="connsiteY23" fmla="*/ 152214 h 185832"/>
                <a:gd name="connsiteX24" fmla="*/ 74237 w 134626"/>
                <a:gd name="connsiteY24" fmla="*/ 149679 h 185832"/>
                <a:gd name="connsiteX25" fmla="*/ 76761 w 134626"/>
                <a:gd name="connsiteY25" fmla="*/ 142753 h 185832"/>
                <a:gd name="connsiteX26" fmla="*/ 80463 w 134626"/>
                <a:gd name="connsiteY26" fmla="*/ 140388 h 185832"/>
                <a:gd name="connsiteX27" fmla="*/ 83156 w 134626"/>
                <a:gd name="connsiteY27" fmla="*/ 138698 h 185832"/>
                <a:gd name="connsiteX28" fmla="*/ 84502 w 134626"/>
                <a:gd name="connsiteY28" fmla="*/ 135995 h 185832"/>
                <a:gd name="connsiteX29" fmla="*/ 87195 w 134626"/>
                <a:gd name="connsiteY29" fmla="*/ 131096 h 185832"/>
                <a:gd name="connsiteX30" fmla="*/ 94431 w 134626"/>
                <a:gd name="connsiteY30" fmla="*/ 126535 h 185832"/>
                <a:gd name="connsiteX31" fmla="*/ 102340 w 134626"/>
                <a:gd name="connsiteY31" fmla="*/ 124676 h 185832"/>
                <a:gd name="connsiteX32" fmla="*/ 113279 w 134626"/>
                <a:gd name="connsiteY32" fmla="*/ 121298 h 185832"/>
                <a:gd name="connsiteX33" fmla="*/ 121693 w 134626"/>
                <a:gd name="connsiteY33" fmla="*/ 114371 h 185832"/>
                <a:gd name="connsiteX34" fmla="*/ 129266 w 134626"/>
                <a:gd name="connsiteY34" fmla="*/ 107952 h 185832"/>
                <a:gd name="connsiteX35" fmla="*/ 137343 w 134626"/>
                <a:gd name="connsiteY35" fmla="*/ 97815 h 185832"/>
                <a:gd name="connsiteX36" fmla="*/ 139363 w 134626"/>
                <a:gd name="connsiteY36" fmla="*/ 94437 h 185832"/>
                <a:gd name="connsiteX37" fmla="*/ 141550 w 134626"/>
                <a:gd name="connsiteY37" fmla="*/ 87003 h 185832"/>
                <a:gd name="connsiteX38" fmla="*/ 144411 w 134626"/>
                <a:gd name="connsiteY38" fmla="*/ 78894 h 185832"/>
                <a:gd name="connsiteX39" fmla="*/ 146262 w 134626"/>
                <a:gd name="connsiteY39" fmla="*/ 77036 h 185832"/>
                <a:gd name="connsiteX40" fmla="*/ 148113 w 134626"/>
                <a:gd name="connsiteY40" fmla="*/ 73319 h 185832"/>
                <a:gd name="connsiteX41" fmla="*/ 148113 w 134626"/>
                <a:gd name="connsiteY41" fmla="*/ 64028 h 185832"/>
                <a:gd name="connsiteX42" fmla="*/ 145084 w 134626"/>
                <a:gd name="connsiteY42" fmla="*/ 53722 h 185832"/>
                <a:gd name="connsiteX43" fmla="*/ 142896 w 134626"/>
                <a:gd name="connsiteY43" fmla="*/ 48992 h 185832"/>
                <a:gd name="connsiteX44" fmla="*/ 142896 w 134626"/>
                <a:gd name="connsiteY44" fmla="*/ 47809 h 185832"/>
                <a:gd name="connsiteX45" fmla="*/ 141214 w 134626"/>
                <a:gd name="connsiteY45" fmla="*/ 46796 h 185832"/>
                <a:gd name="connsiteX46" fmla="*/ 132294 w 134626"/>
                <a:gd name="connsiteY46" fmla="*/ 36997 h 185832"/>
                <a:gd name="connsiteX47" fmla="*/ 126910 w 134626"/>
                <a:gd name="connsiteY47" fmla="*/ 30578 h 185832"/>
                <a:gd name="connsiteX48" fmla="*/ 123375 w 134626"/>
                <a:gd name="connsiteY48" fmla="*/ 36153 h 185832"/>
                <a:gd name="connsiteX49" fmla="*/ 95609 w 134626"/>
                <a:gd name="connsiteY49" fmla="*/ 36153 h 185832"/>
                <a:gd name="connsiteX50" fmla="*/ 90224 w 134626"/>
                <a:gd name="connsiteY50" fmla="*/ 28719 h 185832"/>
                <a:gd name="connsiteX51" fmla="*/ 87363 w 134626"/>
                <a:gd name="connsiteY51" fmla="*/ 23820 h 185832"/>
                <a:gd name="connsiteX52" fmla="*/ 81136 w 134626"/>
                <a:gd name="connsiteY52" fmla="*/ 19935 h 185832"/>
                <a:gd name="connsiteX53" fmla="*/ 76761 w 134626"/>
                <a:gd name="connsiteY53" fmla="*/ 17738 h 185832"/>
                <a:gd name="connsiteX54" fmla="*/ 71208 w 134626"/>
                <a:gd name="connsiteY54" fmla="*/ 11826 h 185832"/>
                <a:gd name="connsiteX55" fmla="*/ 68515 w 134626"/>
                <a:gd name="connsiteY55" fmla="*/ 8616 h 185832"/>
                <a:gd name="connsiteX56" fmla="*/ 64140 w 134626"/>
                <a:gd name="connsiteY56" fmla="*/ 5575 h 185832"/>
                <a:gd name="connsiteX57" fmla="*/ 57745 w 134626"/>
                <a:gd name="connsiteY57" fmla="*/ 0 h 185832"/>
                <a:gd name="connsiteX58" fmla="*/ 53538 w 134626"/>
                <a:gd name="connsiteY58" fmla="*/ 3210 h 185832"/>
                <a:gd name="connsiteX59" fmla="*/ 46302 w 134626"/>
                <a:gd name="connsiteY59" fmla="*/ 8278 h 185832"/>
                <a:gd name="connsiteX60" fmla="*/ 38729 w 134626"/>
                <a:gd name="connsiteY60" fmla="*/ 11657 h 185832"/>
                <a:gd name="connsiteX61" fmla="*/ 24930 w 134626"/>
                <a:gd name="connsiteY61" fmla="*/ 27030 h 185832"/>
                <a:gd name="connsiteX62" fmla="*/ 24930 w 134626"/>
                <a:gd name="connsiteY62" fmla="*/ 32774 h 185832"/>
                <a:gd name="connsiteX63" fmla="*/ 23584 w 134626"/>
                <a:gd name="connsiteY63" fmla="*/ 46965 h 185832"/>
                <a:gd name="connsiteX64" fmla="*/ 16347 w 134626"/>
                <a:gd name="connsiteY64" fmla="*/ 56256 h 185832"/>
                <a:gd name="connsiteX65" fmla="*/ 15169 w 134626"/>
                <a:gd name="connsiteY65" fmla="*/ 57270 h 185832"/>
                <a:gd name="connsiteX66" fmla="*/ 16347 w 134626"/>
                <a:gd name="connsiteY66" fmla="*/ 59466 h 185832"/>
                <a:gd name="connsiteX67" fmla="*/ 11635 w 134626"/>
                <a:gd name="connsiteY67" fmla="*/ 69433 h 185832"/>
                <a:gd name="connsiteX68" fmla="*/ 6587 w 134626"/>
                <a:gd name="connsiteY68" fmla="*/ 77374 h 185832"/>
                <a:gd name="connsiteX69" fmla="*/ 4904 w 134626"/>
                <a:gd name="connsiteY69" fmla="*/ 80753 h 185832"/>
                <a:gd name="connsiteX70" fmla="*/ 1202 w 134626"/>
                <a:gd name="connsiteY70" fmla="*/ 115554 h 185832"/>
                <a:gd name="connsiteX71" fmla="*/ 7933 w 134626"/>
                <a:gd name="connsiteY71" fmla="*/ 114371 h 185832"/>
                <a:gd name="connsiteX72" fmla="*/ 13823 w 134626"/>
                <a:gd name="connsiteY72" fmla="*/ 113358 h 185832"/>
                <a:gd name="connsiteX73" fmla="*/ 19040 w 134626"/>
                <a:gd name="connsiteY73" fmla="*/ 110148 h 185832"/>
                <a:gd name="connsiteX74" fmla="*/ 31324 w 134626"/>
                <a:gd name="connsiteY74" fmla="*/ 105587 h 185832"/>
                <a:gd name="connsiteX75" fmla="*/ 31324 w 134626"/>
                <a:gd name="connsiteY75" fmla="*/ 107276 h 185832"/>
                <a:gd name="connsiteX76" fmla="*/ 25603 w 134626"/>
                <a:gd name="connsiteY76" fmla="*/ 129913 h 185832"/>
                <a:gd name="connsiteX77" fmla="*/ 22405 w 134626"/>
                <a:gd name="connsiteY77" fmla="*/ 134813 h 185832"/>
                <a:gd name="connsiteX78" fmla="*/ 18535 w 134626"/>
                <a:gd name="connsiteY78" fmla="*/ 141401 h 185832"/>
                <a:gd name="connsiteX79" fmla="*/ 21059 w 134626"/>
                <a:gd name="connsiteY79" fmla="*/ 151369 h 185832"/>
                <a:gd name="connsiteX80" fmla="*/ 26613 w 134626"/>
                <a:gd name="connsiteY80" fmla="*/ 155254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34626" h="185832">
                  <a:moveTo>
                    <a:pt x="26613" y="155254"/>
                  </a:moveTo>
                  <a:cubicBezTo>
                    <a:pt x="29305" y="163364"/>
                    <a:pt x="22574" y="167418"/>
                    <a:pt x="18703" y="169952"/>
                  </a:cubicBezTo>
                  <a:lnTo>
                    <a:pt x="17021" y="170966"/>
                  </a:lnTo>
                  <a:lnTo>
                    <a:pt x="15001" y="172148"/>
                  </a:lnTo>
                  <a:cubicBezTo>
                    <a:pt x="15001" y="172148"/>
                    <a:pt x="14160" y="172148"/>
                    <a:pt x="14160" y="172148"/>
                  </a:cubicBezTo>
                  <a:cubicBezTo>
                    <a:pt x="13991" y="173162"/>
                    <a:pt x="13991" y="174176"/>
                    <a:pt x="14160" y="175189"/>
                  </a:cubicBezTo>
                  <a:cubicBezTo>
                    <a:pt x="13907" y="176642"/>
                    <a:pt x="13907" y="178129"/>
                    <a:pt x="14160" y="179581"/>
                  </a:cubicBezTo>
                  <a:lnTo>
                    <a:pt x="14160" y="179581"/>
                  </a:lnTo>
                  <a:cubicBezTo>
                    <a:pt x="15506" y="177892"/>
                    <a:pt x="17694" y="177892"/>
                    <a:pt x="20723" y="178061"/>
                  </a:cubicBezTo>
                  <a:lnTo>
                    <a:pt x="22742" y="178061"/>
                  </a:lnTo>
                  <a:cubicBezTo>
                    <a:pt x="27303" y="178146"/>
                    <a:pt x="31577" y="180325"/>
                    <a:pt x="34354" y="183974"/>
                  </a:cubicBezTo>
                  <a:lnTo>
                    <a:pt x="37383" y="187015"/>
                  </a:lnTo>
                  <a:cubicBezTo>
                    <a:pt x="41842" y="192353"/>
                    <a:pt x="47194" y="196864"/>
                    <a:pt x="53201" y="200361"/>
                  </a:cubicBezTo>
                  <a:cubicBezTo>
                    <a:pt x="52427" y="198165"/>
                    <a:pt x="51805" y="195901"/>
                    <a:pt x="51350" y="193603"/>
                  </a:cubicBezTo>
                  <a:cubicBezTo>
                    <a:pt x="51081" y="193012"/>
                    <a:pt x="51081" y="192336"/>
                    <a:pt x="51350" y="191745"/>
                  </a:cubicBezTo>
                  <a:cubicBezTo>
                    <a:pt x="51855" y="191407"/>
                    <a:pt x="52528" y="191407"/>
                    <a:pt x="53033" y="191745"/>
                  </a:cubicBezTo>
                  <a:lnTo>
                    <a:pt x="55557" y="193097"/>
                  </a:lnTo>
                  <a:lnTo>
                    <a:pt x="57408" y="193941"/>
                  </a:lnTo>
                  <a:lnTo>
                    <a:pt x="58755" y="193941"/>
                  </a:lnTo>
                  <a:lnTo>
                    <a:pt x="60101" y="193941"/>
                  </a:lnTo>
                  <a:cubicBezTo>
                    <a:pt x="61952" y="190748"/>
                    <a:pt x="62979" y="187150"/>
                    <a:pt x="63130" y="183467"/>
                  </a:cubicBezTo>
                  <a:cubicBezTo>
                    <a:pt x="63349" y="181018"/>
                    <a:pt x="63803" y="178585"/>
                    <a:pt x="64476" y="176203"/>
                  </a:cubicBezTo>
                  <a:cubicBezTo>
                    <a:pt x="65806" y="172334"/>
                    <a:pt x="67388" y="168550"/>
                    <a:pt x="69188" y="164884"/>
                  </a:cubicBezTo>
                  <a:cubicBezTo>
                    <a:pt x="70871" y="160829"/>
                    <a:pt x="72890" y="156606"/>
                    <a:pt x="74237" y="152214"/>
                  </a:cubicBezTo>
                  <a:lnTo>
                    <a:pt x="74237" y="149679"/>
                  </a:lnTo>
                  <a:cubicBezTo>
                    <a:pt x="74607" y="147230"/>
                    <a:pt x="75465" y="144865"/>
                    <a:pt x="76761" y="142753"/>
                  </a:cubicBezTo>
                  <a:cubicBezTo>
                    <a:pt x="77788" y="141672"/>
                    <a:pt x="79050" y="140861"/>
                    <a:pt x="80463" y="140388"/>
                  </a:cubicBezTo>
                  <a:cubicBezTo>
                    <a:pt x="81473" y="140033"/>
                    <a:pt x="82399" y="139442"/>
                    <a:pt x="83156" y="138698"/>
                  </a:cubicBezTo>
                  <a:cubicBezTo>
                    <a:pt x="83678" y="137837"/>
                    <a:pt x="84115" y="136925"/>
                    <a:pt x="84502" y="135995"/>
                  </a:cubicBezTo>
                  <a:cubicBezTo>
                    <a:pt x="85125" y="134222"/>
                    <a:pt x="86034" y="132566"/>
                    <a:pt x="87195" y="131096"/>
                  </a:cubicBezTo>
                  <a:cubicBezTo>
                    <a:pt x="89147" y="128934"/>
                    <a:pt x="91637" y="127346"/>
                    <a:pt x="94431" y="126535"/>
                  </a:cubicBezTo>
                  <a:cubicBezTo>
                    <a:pt x="96989" y="125589"/>
                    <a:pt x="99631" y="124981"/>
                    <a:pt x="102340" y="124676"/>
                  </a:cubicBezTo>
                  <a:cubicBezTo>
                    <a:pt x="106177" y="124305"/>
                    <a:pt x="109896" y="123139"/>
                    <a:pt x="113279" y="121298"/>
                  </a:cubicBezTo>
                  <a:cubicBezTo>
                    <a:pt x="116291" y="119254"/>
                    <a:pt x="119101" y="116922"/>
                    <a:pt x="121693" y="114371"/>
                  </a:cubicBezTo>
                  <a:cubicBezTo>
                    <a:pt x="124065" y="112057"/>
                    <a:pt x="126590" y="109911"/>
                    <a:pt x="129266" y="107952"/>
                  </a:cubicBezTo>
                  <a:cubicBezTo>
                    <a:pt x="132783" y="105333"/>
                    <a:pt x="135559" y="101836"/>
                    <a:pt x="137343" y="97815"/>
                  </a:cubicBezTo>
                  <a:cubicBezTo>
                    <a:pt x="137343" y="96802"/>
                    <a:pt x="138521" y="95619"/>
                    <a:pt x="139363" y="94437"/>
                  </a:cubicBezTo>
                  <a:cubicBezTo>
                    <a:pt x="140557" y="92122"/>
                    <a:pt x="141298" y="89605"/>
                    <a:pt x="141550" y="87003"/>
                  </a:cubicBezTo>
                  <a:cubicBezTo>
                    <a:pt x="141870" y="84114"/>
                    <a:pt x="142846" y="81344"/>
                    <a:pt x="144411" y="78894"/>
                  </a:cubicBezTo>
                  <a:lnTo>
                    <a:pt x="146262" y="77036"/>
                  </a:lnTo>
                  <a:cubicBezTo>
                    <a:pt x="147272" y="76191"/>
                    <a:pt x="147608" y="75853"/>
                    <a:pt x="148113" y="73319"/>
                  </a:cubicBezTo>
                  <a:cubicBezTo>
                    <a:pt x="148298" y="70228"/>
                    <a:pt x="148298" y="67119"/>
                    <a:pt x="148113" y="64028"/>
                  </a:cubicBezTo>
                  <a:cubicBezTo>
                    <a:pt x="147962" y="60395"/>
                    <a:pt x="146918" y="56865"/>
                    <a:pt x="145084" y="53722"/>
                  </a:cubicBezTo>
                  <a:cubicBezTo>
                    <a:pt x="145084" y="52202"/>
                    <a:pt x="143570" y="50682"/>
                    <a:pt x="142896" y="48992"/>
                  </a:cubicBezTo>
                  <a:cubicBezTo>
                    <a:pt x="142745" y="48620"/>
                    <a:pt x="142745" y="48181"/>
                    <a:pt x="142896" y="47809"/>
                  </a:cubicBezTo>
                  <a:cubicBezTo>
                    <a:pt x="142274" y="47573"/>
                    <a:pt x="141719" y="47235"/>
                    <a:pt x="141214" y="46796"/>
                  </a:cubicBezTo>
                  <a:cubicBezTo>
                    <a:pt x="138033" y="43738"/>
                    <a:pt x="135054" y="40461"/>
                    <a:pt x="132294" y="36997"/>
                  </a:cubicBezTo>
                  <a:cubicBezTo>
                    <a:pt x="130444" y="34632"/>
                    <a:pt x="128761" y="32605"/>
                    <a:pt x="126910" y="30578"/>
                  </a:cubicBezTo>
                  <a:cubicBezTo>
                    <a:pt x="126034" y="32605"/>
                    <a:pt x="124840" y="34497"/>
                    <a:pt x="123375" y="36153"/>
                  </a:cubicBezTo>
                  <a:cubicBezTo>
                    <a:pt x="114675" y="40714"/>
                    <a:pt x="104309" y="40714"/>
                    <a:pt x="95609" y="36153"/>
                  </a:cubicBezTo>
                  <a:cubicBezTo>
                    <a:pt x="93253" y="34142"/>
                    <a:pt x="91402" y="31591"/>
                    <a:pt x="90224" y="28719"/>
                  </a:cubicBezTo>
                  <a:cubicBezTo>
                    <a:pt x="89517" y="26962"/>
                    <a:pt x="88541" y="25307"/>
                    <a:pt x="87363" y="23820"/>
                  </a:cubicBezTo>
                  <a:cubicBezTo>
                    <a:pt x="85697" y="21945"/>
                    <a:pt x="83543" y="20594"/>
                    <a:pt x="81136" y="19935"/>
                  </a:cubicBezTo>
                  <a:cubicBezTo>
                    <a:pt x="79622" y="19310"/>
                    <a:pt x="78175" y="18566"/>
                    <a:pt x="76761" y="17738"/>
                  </a:cubicBezTo>
                  <a:cubicBezTo>
                    <a:pt x="74540" y="16150"/>
                    <a:pt x="72655" y="14140"/>
                    <a:pt x="71208" y="11826"/>
                  </a:cubicBezTo>
                  <a:cubicBezTo>
                    <a:pt x="70400" y="10677"/>
                    <a:pt x="69508" y="9613"/>
                    <a:pt x="68515" y="8616"/>
                  </a:cubicBezTo>
                  <a:cubicBezTo>
                    <a:pt x="67253" y="7332"/>
                    <a:pt x="65772" y="6301"/>
                    <a:pt x="64140" y="5575"/>
                  </a:cubicBezTo>
                  <a:cubicBezTo>
                    <a:pt x="61616" y="4223"/>
                    <a:pt x="59428" y="2314"/>
                    <a:pt x="57745" y="0"/>
                  </a:cubicBezTo>
                  <a:lnTo>
                    <a:pt x="53538" y="3210"/>
                  </a:lnTo>
                  <a:cubicBezTo>
                    <a:pt x="51182" y="4899"/>
                    <a:pt x="48826" y="6757"/>
                    <a:pt x="46302" y="8278"/>
                  </a:cubicBezTo>
                  <a:cubicBezTo>
                    <a:pt x="43845" y="9545"/>
                    <a:pt x="41321" y="10677"/>
                    <a:pt x="38729" y="11657"/>
                  </a:cubicBezTo>
                  <a:cubicBezTo>
                    <a:pt x="31324" y="14528"/>
                    <a:pt x="25435" y="16894"/>
                    <a:pt x="24930" y="27030"/>
                  </a:cubicBezTo>
                  <a:cubicBezTo>
                    <a:pt x="24930" y="28719"/>
                    <a:pt x="24930" y="30747"/>
                    <a:pt x="24930" y="32774"/>
                  </a:cubicBezTo>
                  <a:cubicBezTo>
                    <a:pt x="25334" y="37555"/>
                    <a:pt x="24879" y="42353"/>
                    <a:pt x="23584" y="46965"/>
                  </a:cubicBezTo>
                  <a:cubicBezTo>
                    <a:pt x="22187" y="50732"/>
                    <a:pt x="19663" y="53993"/>
                    <a:pt x="16347" y="56256"/>
                  </a:cubicBezTo>
                  <a:lnTo>
                    <a:pt x="15169" y="57270"/>
                  </a:lnTo>
                  <a:cubicBezTo>
                    <a:pt x="15758" y="57878"/>
                    <a:pt x="16162" y="58638"/>
                    <a:pt x="16347" y="59466"/>
                  </a:cubicBezTo>
                  <a:cubicBezTo>
                    <a:pt x="17189" y="63690"/>
                    <a:pt x="12140" y="68927"/>
                    <a:pt x="11635" y="69433"/>
                  </a:cubicBezTo>
                  <a:cubicBezTo>
                    <a:pt x="9431" y="71714"/>
                    <a:pt x="7714" y="74417"/>
                    <a:pt x="6587" y="77374"/>
                  </a:cubicBezTo>
                  <a:cubicBezTo>
                    <a:pt x="6587" y="78387"/>
                    <a:pt x="5577" y="79570"/>
                    <a:pt x="4904" y="80753"/>
                  </a:cubicBezTo>
                  <a:cubicBezTo>
                    <a:pt x="58" y="91683"/>
                    <a:pt x="-1238" y="103846"/>
                    <a:pt x="1202" y="115554"/>
                  </a:cubicBezTo>
                  <a:cubicBezTo>
                    <a:pt x="3373" y="114827"/>
                    <a:pt x="5645" y="114439"/>
                    <a:pt x="7933" y="114371"/>
                  </a:cubicBezTo>
                  <a:cubicBezTo>
                    <a:pt x="9936" y="114304"/>
                    <a:pt x="11921" y="113966"/>
                    <a:pt x="13823" y="113358"/>
                  </a:cubicBezTo>
                  <a:cubicBezTo>
                    <a:pt x="15674" y="112479"/>
                    <a:pt x="17424" y="111398"/>
                    <a:pt x="19040" y="110148"/>
                  </a:cubicBezTo>
                  <a:cubicBezTo>
                    <a:pt x="23584" y="107107"/>
                    <a:pt x="28127" y="104066"/>
                    <a:pt x="31324" y="105587"/>
                  </a:cubicBezTo>
                  <a:cubicBezTo>
                    <a:pt x="31627" y="106110"/>
                    <a:pt x="31627" y="106752"/>
                    <a:pt x="31324" y="107276"/>
                  </a:cubicBezTo>
                  <a:cubicBezTo>
                    <a:pt x="31055" y="115148"/>
                    <a:pt x="29103" y="122869"/>
                    <a:pt x="25603" y="129913"/>
                  </a:cubicBezTo>
                  <a:cubicBezTo>
                    <a:pt x="25603" y="131434"/>
                    <a:pt x="23584" y="133123"/>
                    <a:pt x="22405" y="134813"/>
                  </a:cubicBezTo>
                  <a:cubicBezTo>
                    <a:pt x="20723" y="136755"/>
                    <a:pt x="19410" y="138986"/>
                    <a:pt x="18535" y="141401"/>
                  </a:cubicBezTo>
                  <a:cubicBezTo>
                    <a:pt x="17475" y="144932"/>
                    <a:pt x="18451" y="148767"/>
                    <a:pt x="21059" y="151369"/>
                  </a:cubicBezTo>
                  <a:cubicBezTo>
                    <a:pt x="23095" y="152366"/>
                    <a:pt x="24980" y="153683"/>
                    <a:pt x="26613" y="1552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F43C292-7060-4A44-9E14-A11FD4CAC3F0}"/>
                </a:ext>
              </a:extLst>
            </p:cNvPr>
            <p:cNvSpPr/>
            <p:nvPr/>
          </p:nvSpPr>
          <p:spPr>
            <a:xfrm>
              <a:off x="3410410" y="4526954"/>
              <a:ext cx="319738" cy="557497"/>
            </a:xfrm>
            <a:custGeom>
              <a:avLst/>
              <a:gdLst>
                <a:gd name="connsiteX0" fmla="*/ 293785 w 319738"/>
                <a:gd name="connsiteY0" fmla="*/ 569830 h 557497"/>
                <a:gd name="connsiteX1" fmla="*/ 296309 w 319738"/>
                <a:gd name="connsiteY1" fmla="*/ 569830 h 557497"/>
                <a:gd name="connsiteX2" fmla="*/ 297151 w 319738"/>
                <a:gd name="connsiteY2" fmla="*/ 565437 h 557497"/>
                <a:gd name="connsiteX3" fmla="*/ 297992 w 319738"/>
                <a:gd name="connsiteY3" fmla="*/ 560876 h 557497"/>
                <a:gd name="connsiteX4" fmla="*/ 297992 w 319738"/>
                <a:gd name="connsiteY4" fmla="*/ 558849 h 557497"/>
                <a:gd name="connsiteX5" fmla="*/ 299170 w 319738"/>
                <a:gd name="connsiteY5" fmla="*/ 555301 h 557497"/>
                <a:gd name="connsiteX6" fmla="*/ 299170 w 319738"/>
                <a:gd name="connsiteY6" fmla="*/ 554287 h 557497"/>
                <a:gd name="connsiteX7" fmla="*/ 300011 w 319738"/>
                <a:gd name="connsiteY7" fmla="*/ 550740 h 557497"/>
                <a:gd name="connsiteX8" fmla="*/ 306070 w 319738"/>
                <a:gd name="connsiteY8" fmla="*/ 547699 h 557497"/>
                <a:gd name="connsiteX9" fmla="*/ 306070 w 319738"/>
                <a:gd name="connsiteY9" fmla="*/ 533846 h 557497"/>
                <a:gd name="connsiteX10" fmla="*/ 318523 w 319738"/>
                <a:gd name="connsiteY10" fmla="*/ 516952 h 557497"/>
                <a:gd name="connsiteX11" fmla="*/ 320542 w 319738"/>
                <a:gd name="connsiteY11" fmla="*/ 511377 h 557497"/>
                <a:gd name="connsiteX12" fmla="*/ 318691 w 319738"/>
                <a:gd name="connsiteY12" fmla="*/ 503606 h 557497"/>
                <a:gd name="connsiteX13" fmla="*/ 314316 w 319738"/>
                <a:gd name="connsiteY13" fmla="*/ 498200 h 557497"/>
                <a:gd name="connsiteX14" fmla="*/ 307584 w 319738"/>
                <a:gd name="connsiteY14" fmla="*/ 485023 h 557497"/>
                <a:gd name="connsiteX15" fmla="*/ 313306 w 319738"/>
                <a:gd name="connsiteY15" fmla="*/ 477420 h 557497"/>
                <a:gd name="connsiteX16" fmla="*/ 315493 w 319738"/>
                <a:gd name="connsiteY16" fmla="*/ 476069 h 557497"/>
                <a:gd name="connsiteX17" fmla="*/ 310277 w 319738"/>
                <a:gd name="connsiteY17" fmla="*/ 461709 h 557497"/>
                <a:gd name="connsiteX18" fmla="*/ 311286 w 319738"/>
                <a:gd name="connsiteY18" fmla="*/ 460189 h 557497"/>
                <a:gd name="connsiteX19" fmla="*/ 320710 w 319738"/>
                <a:gd name="connsiteY19" fmla="*/ 442281 h 557497"/>
                <a:gd name="connsiteX20" fmla="*/ 319364 w 319738"/>
                <a:gd name="connsiteY20" fmla="*/ 436030 h 557497"/>
                <a:gd name="connsiteX21" fmla="*/ 317681 w 319738"/>
                <a:gd name="connsiteY21" fmla="*/ 429948 h 557497"/>
                <a:gd name="connsiteX22" fmla="*/ 320710 w 319738"/>
                <a:gd name="connsiteY22" fmla="*/ 422177 h 557497"/>
                <a:gd name="connsiteX23" fmla="*/ 322561 w 319738"/>
                <a:gd name="connsiteY23" fmla="*/ 419305 h 557497"/>
                <a:gd name="connsiteX24" fmla="*/ 322561 w 319738"/>
                <a:gd name="connsiteY24" fmla="*/ 408324 h 557497"/>
                <a:gd name="connsiteX25" fmla="*/ 323739 w 319738"/>
                <a:gd name="connsiteY25" fmla="*/ 395316 h 557497"/>
                <a:gd name="connsiteX26" fmla="*/ 323739 w 319738"/>
                <a:gd name="connsiteY26" fmla="*/ 381970 h 557497"/>
                <a:gd name="connsiteX27" fmla="*/ 321047 w 319738"/>
                <a:gd name="connsiteY27" fmla="*/ 378253 h 557497"/>
                <a:gd name="connsiteX28" fmla="*/ 314147 w 319738"/>
                <a:gd name="connsiteY28" fmla="*/ 363218 h 557497"/>
                <a:gd name="connsiteX29" fmla="*/ 309099 w 319738"/>
                <a:gd name="connsiteY29" fmla="*/ 351392 h 557497"/>
                <a:gd name="connsiteX30" fmla="*/ 307921 w 319738"/>
                <a:gd name="connsiteY30" fmla="*/ 349703 h 557497"/>
                <a:gd name="connsiteX31" fmla="*/ 304891 w 319738"/>
                <a:gd name="connsiteY31" fmla="*/ 343114 h 557497"/>
                <a:gd name="connsiteX32" fmla="*/ 301862 w 319738"/>
                <a:gd name="connsiteY32" fmla="*/ 341594 h 557497"/>
                <a:gd name="connsiteX33" fmla="*/ 290924 w 319738"/>
                <a:gd name="connsiteY33" fmla="*/ 337708 h 557497"/>
                <a:gd name="connsiteX34" fmla="*/ 287727 w 319738"/>
                <a:gd name="connsiteY34" fmla="*/ 341256 h 557497"/>
                <a:gd name="connsiteX35" fmla="*/ 282678 w 319738"/>
                <a:gd name="connsiteY35" fmla="*/ 345817 h 557497"/>
                <a:gd name="connsiteX36" fmla="*/ 280490 w 319738"/>
                <a:gd name="connsiteY36" fmla="*/ 345817 h 557497"/>
                <a:gd name="connsiteX37" fmla="*/ 276452 w 319738"/>
                <a:gd name="connsiteY37" fmla="*/ 332640 h 557497"/>
                <a:gd name="connsiteX38" fmla="*/ 276452 w 319738"/>
                <a:gd name="connsiteY38" fmla="*/ 328754 h 557497"/>
                <a:gd name="connsiteX39" fmla="*/ 276452 w 319738"/>
                <a:gd name="connsiteY39" fmla="*/ 316253 h 557497"/>
                <a:gd name="connsiteX40" fmla="*/ 276452 w 319738"/>
                <a:gd name="connsiteY40" fmla="*/ 294122 h 557497"/>
                <a:gd name="connsiteX41" fmla="*/ 273759 w 319738"/>
                <a:gd name="connsiteY41" fmla="*/ 298514 h 557497"/>
                <a:gd name="connsiteX42" fmla="*/ 250704 w 319738"/>
                <a:gd name="connsiteY42" fmla="*/ 313719 h 557497"/>
                <a:gd name="connsiteX43" fmla="*/ 250704 w 319738"/>
                <a:gd name="connsiteY43" fmla="*/ 313719 h 557497"/>
                <a:gd name="connsiteX44" fmla="*/ 237242 w 319738"/>
                <a:gd name="connsiteY44" fmla="*/ 307299 h 557497"/>
                <a:gd name="connsiteX45" fmla="*/ 234886 w 319738"/>
                <a:gd name="connsiteY45" fmla="*/ 302569 h 557497"/>
                <a:gd name="connsiteX46" fmla="*/ 230510 w 319738"/>
                <a:gd name="connsiteY46" fmla="*/ 296149 h 557497"/>
                <a:gd name="connsiteX47" fmla="*/ 224116 w 319738"/>
                <a:gd name="connsiteY47" fmla="*/ 294460 h 557497"/>
                <a:gd name="connsiteX48" fmla="*/ 216879 w 319738"/>
                <a:gd name="connsiteY48" fmla="*/ 292095 h 557497"/>
                <a:gd name="connsiteX49" fmla="*/ 214523 w 319738"/>
                <a:gd name="connsiteY49" fmla="*/ 285337 h 557497"/>
                <a:gd name="connsiteX50" fmla="*/ 214523 w 319738"/>
                <a:gd name="connsiteY50" fmla="*/ 282803 h 557497"/>
                <a:gd name="connsiteX51" fmla="*/ 206614 w 319738"/>
                <a:gd name="connsiteY51" fmla="*/ 262530 h 557497"/>
                <a:gd name="connsiteX52" fmla="*/ 199714 w 319738"/>
                <a:gd name="connsiteY52" fmla="*/ 250536 h 557497"/>
                <a:gd name="connsiteX53" fmla="*/ 199714 w 319738"/>
                <a:gd name="connsiteY53" fmla="*/ 248846 h 557497"/>
                <a:gd name="connsiteX54" fmla="*/ 195507 w 319738"/>
                <a:gd name="connsiteY54" fmla="*/ 216241 h 557497"/>
                <a:gd name="connsiteX55" fmla="*/ 202239 w 319738"/>
                <a:gd name="connsiteY55" fmla="*/ 207456 h 557497"/>
                <a:gd name="connsiteX56" fmla="*/ 209138 w 319738"/>
                <a:gd name="connsiteY56" fmla="*/ 194786 h 557497"/>
                <a:gd name="connsiteX57" fmla="*/ 209138 w 319738"/>
                <a:gd name="connsiteY57" fmla="*/ 189887 h 557497"/>
                <a:gd name="connsiteX58" fmla="*/ 217048 w 319738"/>
                <a:gd name="connsiteY58" fmla="*/ 159478 h 557497"/>
                <a:gd name="connsiteX59" fmla="*/ 227818 w 319738"/>
                <a:gd name="connsiteY59" fmla="*/ 151707 h 557497"/>
                <a:gd name="connsiteX60" fmla="*/ 238588 w 319738"/>
                <a:gd name="connsiteY60" fmla="*/ 142584 h 557497"/>
                <a:gd name="connsiteX61" fmla="*/ 240102 w 319738"/>
                <a:gd name="connsiteY61" fmla="*/ 139543 h 557497"/>
                <a:gd name="connsiteX62" fmla="*/ 247339 w 319738"/>
                <a:gd name="connsiteY62" fmla="*/ 130589 h 557497"/>
                <a:gd name="connsiteX63" fmla="*/ 261138 w 319738"/>
                <a:gd name="connsiteY63" fmla="*/ 130589 h 557497"/>
                <a:gd name="connsiteX64" fmla="*/ 266355 w 319738"/>
                <a:gd name="connsiteY64" fmla="*/ 130589 h 557497"/>
                <a:gd name="connsiteX65" fmla="*/ 282005 w 319738"/>
                <a:gd name="connsiteY65" fmla="*/ 126028 h 557497"/>
                <a:gd name="connsiteX66" fmla="*/ 288568 w 319738"/>
                <a:gd name="connsiteY66" fmla="*/ 123156 h 557497"/>
                <a:gd name="connsiteX67" fmla="*/ 278639 w 319738"/>
                <a:gd name="connsiteY67" fmla="*/ 117919 h 557497"/>
                <a:gd name="connsiteX68" fmla="*/ 275274 w 319738"/>
                <a:gd name="connsiteY68" fmla="*/ 116061 h 557497"/>
                <a:gd name="connsiteX69" fmla="*/ 274432 w 319738"/>
                <a:gd name="connsiteY69" fmla="*/ 114709 h 557497"/>
                <a:gd name="connsiteX70" fmla="*/ 282678 w 319738"/>
                <a:gd name="connsiteY70" fmla="*/ 94606 h 557497"/>
                <a:gd name="connsiteX71" fmla="*/ 283688 w 319738"/>
                <a:gd name="connsiteY71" fmla="*/ 93254 h 557497"/>
                <a:gd name="connsiteX72" fmla="*/ 292270 w 319738"/>
                <a:gd name="connsiteY72" fmla="*/ 82442 h 557497"/>
                <a:gd name="connsiteX73" fmla="*/ 275442 w 319738"/>
                <a:gd name="connsiteY73" fmla="*/ 75347 h 557497"/>
                <a:gd name="connsiteX74" fmla="*/ 265177 w 319738"/>
                <a:gd name="connsiteY74" fmla="*/ 70954 h 557497"/>
                <a:gd name="connsiteX75" fmla="*/ 259119 w 319738"/>
                <a:gd name="connsiteY75" fmla="*/ 70954 h 557497"/>
                <a:gd name="connsiteX76" fmla="*/ 252892 w 319738"/>
                <a:gd name="connsiteY76" fmla="*/ 70954 h 557497"/>
                <a:gd name="connsiteX77" fmla="*/ 248348 w 319738"/>
                <a:gd name="connsiteY77" fmla="*/ 68758 h 557497"/>
                <a:gd name="connsiteX78" fmla="*/ 245656 w 319738"/>
                <a:gd name="connsiteY78" fmla="*/ 67575 h 557497"/>
                <a:gd name="connsiteX79" fmla="*/ 244646 w 319738"/>
                <a:gd name="connsiteY79" fmla="*/ 69603 h 557497"/>
                <a:gd name="connsiteX80" fmla="*/ 241954 w 319738"/>
                <a:gd name="connsiteY80" fmla="*/ 73657 h 557497"/>
                <a:gd name="connsiteX81" fmla="*/ 236568 w 319738"/>
                <a:gd name="connsiteY81" fmla="*/ 73657 h 557497"/>
                <a:gd name="connsiteX82" fmla="*/ 235559 w 319738"/>
                <a:gd name="connsiteY82" fmla="*/ 73657 h 557497"/>
                <a:gd name="connsiteX83" fmla="*/ 230510 w 319738"/>
                <a:gd name="connsiteY83" fmla="*/ 72644 h 557497"/>
                <a:gd name="connsiteX84" fmla="*/ 225293 w 319738"/>
                <a:gd name="connsiteY84" fmla="*/ 71461 h 557497"/>
                <a:gd name="connsiteX85" fmla="*/ 222433 w 319738"/>
                <a:gd name="connsiteY85" fmla="*/ 71461 h 557497"/>
                <a:gd name="connsiteX86" fmla="*/ 213682 w 319738"/>
                <a:gd name="connsiteY86" fmla="*/ 68927 h 557497"/>
                <a:gd name="connsiteX87" fmla="*/ 212504 w 319738"/>
                <a:gd name="connsiteY87" fmla="*/ 62845 h 557497"/>
                <a:gd name="connsiteX88" fmla="*/ 212504 w 319738"/>
                <a:gd name="connsiteY88" fmla="*/ 57608 h 557497"/>
                <a:gd name="connsiteX89" fmla="*/ 210148 w 319738"/>
                <a:gd name="connsiteY89" fmla="*/ 54060 h 557497"/>
                <a:gd name="connsiteX90" fmla="*/ 206614 w 319738"/>
                <a:gd name="connsiteY90" fmla="*/ 48148 h 557497"/>
                <a:gd name="connsiteX91" fmla="*/ 205604 w 319738"/>
                <a:gd name="connsiteY91" fmla="*/ 39869 h 557497"/>
                <a:gd name="connsiteX92" fmla="*/ 205604 w 319738"/>
                <a:gd name="connsiteY92" fmla="*/ 36828 h 557497"/>
                <a:gd name="connsiteX93" fmla="*/ 186588 w 319738"/>
                <a:gd name="connsiteY93" fmla="*/ 29226 h 557497"/>
                <a:gd name="connsiteX94" fmla="*/ 178679 w 319738"/>
                <a:gd name="connsiteY94" fmla="*/ 12332 h 557497"/>
                <a:gd name="connsiteX95" fmla="*/ 178679 w 319738"/>
                <a:gd name="connsiteY95" fmla="*/ 11319 h 557497"/>
                <a:gd name="connsiteX96" fmla="*/ 167909 w 319738"/>
                <a:gd name="connsiteY96" fmla="*/ 1182 h 557497"/>
                <a:gd name="connsiteX97" fmla="*/ 166731 w 319738"/>
                <a:gd name="connsiteY97" fmla="*/ 1182 h 557497"/>
                <a:gd name="connsiteX98" fmla="*/ 155793 w 319738"/>
                <a:gd name="connsiteY98" fmla="*/ 0 h 557497"/>
                <a:gd name="connsiteX99" fmla="*/ 156970 w 319738"/>
                <a:gd name="connsiteY99" fmla="*/ 2534 h 557497"/>
                <a:gd name="connsiteX100" fmla="*/ 160505 w 319738"/>
                <a:gd name="connsiteY100" fmla="*/ 14529 h 557497"/>
                <a:gd name="connsiteX101" fmla="*/ 160505 w 319738"/>
                <a:gd name="connsiteY101" fmla="*/ 24665 h 557497"/>
                <a:gd name="connsiteX102" fmla="*/ 157643 w 319738"/>
                <a:gd name="connsiteY102" fmla="*/ 30409 h 557497"/>
                <a:gd name="connsiteX103" fmla="*/ 156129 w 319738"/>
                <a:gd name="connsiteY103" fmla="*/ 31929 h 557497"/>
                <a:gd name="connsiteX104" fmla="*/ 154110 w 319738"/>
                <a:gd name="connsiteY104" fmla="*/ 38349 h 557497"/>
                <a:gd name="connsiteX105" fmla="*/ 151417 w 319738"/>
                <a:gd name="connsiteY105" fmla="*/ 47134 h 557497"/>
                <a:gd name="connsiteX106" fmla="*/ 149398 w 319738"/>
                <a:gd name="connsiteY106" fmla="*/ 50513 h 557497"/>
                <a:gd name="connsiteX107" fmla="*/ 140310 w 319738"/>
                <a:gd name="connsiteY107" fmla="*/ 61662 h 557497"/>
                <a:gd name="connsiteX108" fmla="*/ 133074 w 319738"/>
                <a:gd name="connsiteY108" fmla="*/ 67913 h 557497"/>
                <a:gd name="connsiteX109" fmla="*/ 124323 w 319738"/>
                <a:gd name="connsiteY109" fmla="*/ 75009 h 557497"/>
                <a:gd name="connsiteX110" fmla="*/ 112375 w 319738"/>
                <a:gd name="connsiteY110" fmla="*/ 78725 h 557497"/>
                <a:gd name="connsiteX111" fmla="*/ 104971 w 319738"/>
                <a:gd name="connsiteY111" fmla="*/ 80415 h 557497"/>
                <a:gd name="connsiteX112" fmla="*/ 98913 w 319738"/>
                <a:gd name="connsiteY112" fmla="*/ 84469 h 557497"/>
                <a:gd name="connsiteX113" fmla="*/ 96725 w 319738"/>
                <a:gd name="connsiteY113" fmla="*/ 88186 h 557497"/>
                <a:gd name="connsiteX114" fmla="*/ 94874 w 319738"/>
                <a:gd name="connsiteY114" fmla="*/ 91733 h 557497"/>
                <a:gd name="connsiteX115" fmla="*/ 91172 w 319738"/>
                <a:gd name="connsiteY115" fmla="*/ 94268 h 557497"/>
                <a:gd name="connsiteX116" fmla="*/ 88479 w 319738"/>
                <a:gd name="connsiteY116" fmla="*/ 95957 h 557497"/>
                <a:gd name="connsiteX117" fmla="*/ 86796 w 319738"/>
                <a:gd name="connsiteY117" fmla="*/ 101363 h 557497"/>
                <a:gd name="connsiteX118" fmla="*/ 85955 w 319738"/>
                <a:gd name="connsiteY118" fmla="*/ 104066 h 557497"/>
                <a:gd name="connsiteX119" fmla="*/ 80906 w 319738"/>
                <a:gd name="connsiteY119" fmla="*/ 117074 h 557497"/>
                <a:gd name="connsiteX120" fmla="*/ 76363 w 319738"/>
                <a:gd name="connsiteY120" fmla="*/ 128224 h 557497"/>
                <a:gd name="connsiteX121" fmla="*/ 75185 w 319738"/>
                <a:gd name="connsiteY121" fmla="*/ 134644 h 557497"/>
                <a:gd name="connsiteX122" fmla="*/ 70809 w 319738"/>
                <a:gd name="connsiteY122" fmla="*/ 147652 h 557497"/>
                <a:gd name="connsiteX123" fmla="*/ 68958 w 319738"/>
                <a:gd name="connsiteY123" fmla="*/ 148497 h 557497"/>
                <a:gd name="connsiteX124" fmla="*/ 67275 w 319738"/>
                <a:gd name="connsiteY124" fmla="*/ 148497 h 557497"/>
                <a:gd name="connsiteX125" fmla="*/ 65761 w 319738"/>
                <a:gd name="connsiteY125" fmla="*/ 148497 h 557497"/>
                <a:gd name="connsiteX126" fmla="*/ 63742 w 319738"/>
                <a:gd name="connsiteY126" fmla="*/ 147483 h 557497"/>
                <a:gd name="connsiteX127" fmla="*/ 63742 w 319738"/>
                <a:gd name="connsiteY127" fmla="*/ 147483 h 557497"/>
                <a:gd name="connsiteX128" fmla="*/ 65424 w 319738"/>
                <a:gd name="connsiteY128" fmla="*/ 152551 h 557497"/>
                <a:gd name="connsiteX129" fmla="*/ 65424 w 319738"/>
                <a:gd name="connsiteY129" fmla="*/ 154072 h 557497"/>
                <a:gd name="connsiteX130" fmla="*/ 64415 w 319738"/>
                <a:gd name="connsiteY130" fmla="*/ 155085 h 557497"/>
                <a:gd name="connsiteX131" fmla="*/ 62900 w 319738"/>
                <a:gd name="connsiteY131" fmla="*/ 155085 h 557497"/>
                <a:gd name="connsiteX132" fmla="*/ 44052 w 319738"/>
                <a:gd name="connsiteY132" fmla="*/ 140895 h 557497"/>
                <a:gd name="connsiteX133" fmla="*/ 41191 w 319738"/>
                <a:gd name="connsiteY133" fmla="*/ 137854 h 557497"/>
                <a:gd name="connsiteX134" fmla="*/ 31263 w 319738"/>
                <a:gd name="connsiteY134" fmla="*/ 132617 h 557497"/>
                <a:gd name="connsiteX135" fmla="*/ 29243 w 319738"/>
                <a:gd name="connsiteY135" fmla="*/ 132617 h 557497"/>
                <a:gd name="connsiteX136" fmla="*/ 24700 w 319738"/>
                <a:gd name="connsiteY136" fmla="*/ 132617 h 557497"/>
                <a:gd name="connsiteX137" fmla="*/ 24700 w 319738"/>
                <a:gd name="connsiteY137" fmla="*/ 137854 h 557497"/>
                <a:gd name="connsiteX138" fmla="*/ 23522 w 319738"/>
                <a:gd name="connsiteY138" fmla="*/ 139543 h 557497"/>
                <a:gd name="connsiteX139" fmla="*/ 21839 w 319738"/>
                <a:gd name="connsiteY139" fmla="*/ 138209 h 557497"/>
                <a:gd name="connsiteX140" fmla="*/ 21839 w 319738"/>
                <a:gd name="connsiteY140" fmla="*/ 138192 h 557497"/>
                <a:gd name="connsiteX141" fmla="*/ 21839 w 319738"/>
                <a:gd name="connsiteY141" fmla="*/ 134306 h 557497"/>
                <a:gd name="connsiteX142" fmla="*/ 20661 w 319738"/>
                <a:gd name="connsiteY142" fmla="*/ 125521 h 557497"/>
                <a:gd name="connsiteX143" fmla="*/ 23522 w 319738"/>
                <a:gd name="connsiteY143" fmla="*/ 119102 h 557497"/>
                <a:gd name="connsiteX144" fmla="*/ 25373 w 319738"/>
                <a:gd name="connsiteY144" fmla="*/ 117919 h 557497"/>
                <a:gd name="connsiteX145" fmla="*/ 27056 w 319738"/>
                <a:gd name="connsiteY145" fmla="*/ 116905 h 557497"/>
                <a:gd name="connsiteX146" fmla="*/ 33619 w 319738"/>
                <a:gd name="connsiteY146" fmla="*/ 106600 h 557497"/>
                <a:gd name="connsiteX147" fmla="*/ 31095 w 319738"/>
                <a:gd name="connsiteY147" fmla="*/ 102208 h 557497"/>
                <a:gd name="connsiteX148" fmla="*/ 28234 w 319738"/>
                <a:gd name="connsiteY148" fmla="*/ 97308 h 557497"/>
                <a:gd name="connsiteX149" fmla="*/ 24700 w 319738"/>
                <a:gd name="connsiteY149" fmla="*/ 103897 h 557497"/>
                <a:gd name="connsiteX150" fmla="*/ 12078 w 319738"/>
                <a:gd name="connsiteY150" fmla="*/ 115554 h 557497"/>
                <a:gd name="connsiteX151" fmla="*/ 2486 w 319738"/>
                <a:gd name="connsiteY151" fmla="*/ 121636 h 557497"/>
                <a:gd name="connsiteX152" fmla="*/ 2486 w 319738"/>
                <a:gd name="connsiteY152" fmla="*/ 147990 h 557497"/>
                <a:gd name="connsiteX153" fmla="*/ 8208 w 319738"/>
                <a:gd name="connsiteY153" fmla="*/ 157113 h 557497"/>
                <a:gd name="connsiteX154" fmla="*/ 15781 w 319738"/>
                <a:gd name="connsiteY154" fmla="*/ 174007 h 557497"/>
                <a:gd name="connsiteX155" fmla="*/ 10564 w 319738"/>
                <a:gd name="connsiteY155" fmla="*/ 179413 h 557497"/>
                <a:gd name="connsiteX156" fmla="*/ 6862 w 319738"/>
                <a:gd name="connsiteY156" fmla="*/ 182622 h 557497"/>
                <a:gd name="connsiteX157" fmla="*/ 6862 w 319738"/>
                <a:gd name="connsiteY157" fmla="*/ 185832 h 557497"/>
                <a:gd name="connsiteX158" fmla="*/ 12078 w 319738"/>
                <a:gd name="connsiteY158" fmla="*/ 189211 h 557497"/>
                <a:gd name="connsiteX159" fmla="*/ 17127 w 319738"/>
                <a:gd name="connsiteY159" fmla="*/ 189211 h 557497"/>
                <a:gd name="connsiteX160" fmla="*/ 25373 w 319738"/>
                <a:gd name="connsiteY160" fmla="*/ 190394 h 557497"/>
                <a:gd name="connsiteX161" fmla="*/ 33114 w 319738"/>
                <a:gd name="connsiteY161" fmla="*/ 201375 h 557497"/>
                <a:gd name="connsiteX162" fmla="*/ 34965 w 319738"/>
                <a:gd name="connsiteY162" fmla="*/ 205260 h 557497"/>
                <a:gd name="connsiteX163" fmla="*/ 49437 w 319738"/>
                <a:gd name="connsiteY163" fmla="*/ 233980 h 557497"/>
                <a:gd name="connsiteX164" fmla="*/ 61049 w 319738"/>
                <a:gd name="connsiteY164" fmla="*/ 252056 h 557497"/>
                <a:gd name="connsiteX165" fmla="*/ 66602 w 319738"/>
                <a:gd name="connsiteY165" fmla="*/ 259490 h 557497"/>
                <a:gd name="connsiteX166" fmla="*/ 69295 w 319738"/>
                <a:gd name="connsiteY166" fmla="*/ 263206 h 557497"/>
                <a:gd name="connsiteX167" fmla="*/ 74848 w 319738"/>
                <a:gd name="connsiteY167" fmla="*/ 271653 h 557497"/>
                <a:gd name="connsiteX168" fmla="*/ 76868 w 319738"/>
                <a:gd name="connsiteY168" fmla="*/ 284324 h 557497"/>
                <a:gd name="connsiteX169" fmla="*/ 76868 w 319738"/>
                <a:gd name="connsiteY169" fmla="*/ 290574 h 557497"/>
                <a:gd name="connsiteX170" fmla="*/ 88816 w 319738"/>
                <a:gd name="connsiteY170" fmla="*/ 324362 h 557497"/>
                <a:gd name="connsiteX171" fmla="*/ 92518 w 319738"/>
                <a:gd name="connsiteY171" fmla="*/ 327065 h 557497"/>
                <a:gd name="connsiteX172" fmla="*/ 98071 w 319738"/>
                <a:gd name="connsiteY172" fmla="*/ 332302 h 557497"/>
                <a:gd name="connsiteX173" fmla="*/ 100427 w 319738"/>
                <a:gd name="connsiteY173" fmla="*/ 344972 h 557497"/>
                <a:gd name="connsiteX174" fmla="*/ 100427 w 319738"/>
                <a:gd name="connsiteY174" fmla="*/ 350547 h 557497"/>
                <a:gd name="connsiteX175" fmla="*/ 117256 w 319738"/>
                <a:gd name="connsiteY175" fmla="*/ 371665 h 557497"/>
                <a:gd name="connsiteX176" fmla="*/ 128867 w 319738"/>
                <a:gd name="connsiteY176" fmla="*/ 391093 h 557497"/>
                <a:gd name="connsiteX177" fmla="*/ 130718 w 319738"/>
                <a:gd name="connsiteY177" fmla="*/ 396161 h 557497"/>
                <a:gd name="connsiteX178" fmla="*/ 134252 w 319738"/>
                <a:gd name="connsiteY178" fmla="*/ 424205 h 557497"/>
                <a:gd name="connsiteX179" fmla="*/ 138459 w 319738"/>
                <a:gd name="connsiteY179" fmla="*/ 451404 h 557497"/>
                <a:gd name="connsiteX180" fmla="*/ 146873 w 319738"/>
                <a:gd name="connsiteY180" fmla="*/ 459344 h 557497"/>
                <a:gd name="connsiteX181" fmla="*/ 153773 w 319738"/>
                <a:gd name="connsiteY181" fmla="*/ 464750 h 557497"/>
                <a:gd name="connsiteX182" fmla="*/ 155961 w 319738"/>
                <a:gd name="connsiteY182" fmla="*/ 467115 h 557497"/>
                <a:gd name="connsiteX183" fmla="*/ 172789 w 319738"/>
                <a:gd name="connsiteY183" fmla="*/ 481644 h 557497"/>
                <a:gd name="connsiteX184" fmla="*/ 183391 w 319738"/>
                <a:gd name="connsiteY184" fmla="*/ 489922 h 557497"/>
                <a:gd name="connsiteX185" fmla="*/ 194834 w 319738"/>
                <a:gd name="connsiteY185" fmla="*/ 498369 h 557497"/>
                <a:gd name="connsiteX186" fmla="*/ 204427 w 319738"/>
                <a:gd name="connsiteY186" fmla="*/ 505295 h 557497"/>
                <a:gd name="connsiteX187" fmla="*/ 217721 w 319738"/>
                <a:gd name="connsiteY187" fmla="*/ 513573 h 557497"/>
                <a:gd name="connsiteX188" fmla="*/ 222601 w 319738"/>
                <a:gd name="connsiteY188" fmla="*/ 514756 h 557497"/>
                <a:gd name="connsiteX189" fmla="*/ 243636 w 319738"/>
                <a:gd name="connsiteY189" fmla="*/ 526412 h 557497"/>
                <a:gd name="connsiteX190" fmla="*/ 247002 w 319738"/>
                <a:gd name="connsiteY190" fmla="*/ 533001 h 557497"/>
                <a:gd name="connsiteX191" fmla="*/ 253565 w 319738"/>
                <a:gd name="connsiteY191" fmla="*/ 542293 h 557497"/>
                <a:gd name="connsiteX192" fmla="*/ 254912 w 319738"/>
                <a:gd name="connsiteY192" fmla="*/ 543306 h 557497"/>
                <a:gd name="connsiteX193" fmla="*/ 264335 w 319738"/>
                <a:gd name="connsiteY193" fmla="*/ 552091 h 557497"/>
                <a:gd name="connsiteX194" fmla="*/ 268374 w 319738"/>
                <a:gd name="connsiteY194" fmla="*/ 553949 h 557497"/>
                <a:gd name="connsiteX195" fmla="*/ 270225 w 319738"/>
                <a:gd name="connsiteY195" fmla="*/ 555301 h 557497"/>
                <a:gd name="connsiteX196" fmla="*/ 272581 w 319738"/>
                <a:gd name="connsiteY196" fmla="*/ 555301 h 557497"/>
                <a:gd name="connsiteX197" fmla="*/ 277798 w 319738"/>
                <a:gd name="connsiteY197" fmla="*/ 557159 h 557497"/>
                <a:gd name="connsiteX198" fmla="*/ 281837 w 319738"/>
                <a:gd name="connsiteY198" fmla="*/ 561721 h 557497"/>
                <a:gd name="connsiteX199" fmla="*/ 283015 w 319738"/>
                <a:gd name="connsiteY199" fmla="*/ 563072 h 557497"/>
                <a:gd name="connsiteX200" fmla="*/ 284361 w 319738"/>
                <a:gd name="connsiteY200" fmla="*/ 564255 h 557497"/>
                <a:gd name="connsiteX201" fmla="*/ 287222 w 319738"/>
                <a:gd name="connsiteY201" fmla="*/ 567634 h 557497"/>
                <a:gd name="connsiteX202" fmla="*/ 287222 w 319738"/>
                <a:gd name="connsiteY202" fmla="*/ 569492 h 557497"/>
                <a:gd name="connsiteX203" fmla="*/ 292102 w 319738"/>
                <a:gd name="connsiteY203" fmla="*/ 566958 h 557497"/>
                <a:gd name="connsiteX204" fmla="*/ 293785 w 319738"/>
                <a:gd name="connsiteY204" fmla="*/ 569830 h 55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319738" h="557497">
                  <a:moveTo>
                    <a:pt x="293785" y="569830"/>
                  </a:moveTo>
                  <a:cubicBezTo>
                    <a:pt x="293785" y="569830"/>
                    <a:pt x="295972" y="569830"/>
                    <a:pt x="296309" y="569830"/>
                  </a:cubicBezTo>
                  <a:cubicBezTo>
                    <a:pt x="296831" y="568427"/>
                    <a:pt x="297117" y="566941"/>
                    <a:pt x="297151" y="565437"/>
                  </a:cubicBezTo>
                  <a:cubicBezTo>
                    <a:pt x="297251" y="563883"/>
                    <a:pt x="297538" y="562362"/>
                    <a:pt x="297992" y="560876"/>
                  </a:cubicBezTo>
                  <a:cubicBezTo>
                    <a:pt x="297992" y="560876"/>
                    <a:pt x="297992" y="559524"/>
                    <a:pt x="297992" y="558849"/>
                  </a:cubicBezTo>
                  <a:cubicBezTo>
                    <a:pt x="298564" y="557733"/>
                    <a:pt x="298951" y="556534"/>
                    <a:pt x="299170" y="555301"/>
                  </a:cubicBezTo>
                  <a:cubicBezTo>
                    <a:pt x="299254" y="554963"/>
                    <a:pt x="299254" y="554625"/>
                    <a:pt x="299170" y="554287"/>
                  </a:cubicBezTo>
                  <a:cubicBezTo>
                    <a:pt x="299288" y="553071"/>
                    <a:pt x="299574" y="551871"/>
                    <a:pt x="300011" y="550740"/>
                  </a:cubicBezTo>
                  <a:cubicBezTo>
                    <a:pt x="301105" y="548459"/>
                    <a:pt x="303596" y="547209"/>
                    <a:pt x="306070" y="547699"/>
                  </a:cubicBezTo>
                  <a:cubicBezTo>
                    <a:pt x="304538" y="543205"/>
                    <a:pt x="304538" y="538339"/>
                    <a:pt x="306070" y="533846"/>
                  </a:cubicBezTo>
                  <a:cubicBezTo>
                    <a:pt x="308325" y="527021"/>
                    <a:pt x="312683" y="521108"/>
                    <a:pt x="318523" y="516952"/>
                  </a:cubicBezTo>
                  <a:cubicBezTo>
                    <a:pt x="320879" y="514925"/>
                    <a:pt x="320879" y="514925"/>
                    <a:pt x="320542" y="511377"/>
                  </a:cubicBezTo>
                  <a:cubicBezTo>
                    <a:pt x="320508" y="508674"/>
                    <a:pt x="319869" y="506022"/>
                    <a:pt x="318691" y="503606"/>
                  </a:cubicBezTo>
                  <a:cubicBezTo>
                    <a:pt x="317395" y="501680"/>
                    <a:pt x="315931" y="499872"/>
                    <a:pt x="314316" y="498200"/>
                  </a:cubicBezTo>
                  <a:cubicBezTo>
                    <a:pt x="310495" y="494821"/>
                    <a:pt x="308089" y="490108"/>
                    <a:pt x="307584" y="485023"/>
                  </a:cubicBezTo>
                  <a:cubicBezTo>
                    <a:pt x="307534" y="481475"/>
                    <a:pt x="309890" y="478349"/>
                    <a:pt x="313306" y="477420"/>
                  </a:cubicBezTo>
                  <a:cubicBezTo>
                    <a:pt x="314820" y="477420"/>
                    <a:pt x="315325" y="476407"/>
                    <a:pt x="315493" y="476069"/>
                  </a:cubicBezTo>
                  <a:cubicBezTo>
                    <a:pt x="311572" y="472386"/>
                    <a:pt x="309637" y="467064"/>
                    <a:pt x="310277" y="461709"/>
                  </a:cubicBezTo>
                  <a:cubicBezTo>
                    <a:pt x="310243" y="461033"/>
                    <a:pt x="310647" y="460408"/>
                    <a:pt x="311286" y="460189"/>
                  </a:cubicBezTo>
                  <a:cubicBezTo>
                    <a:pt x="318691" y="457823"/>
                    <a:pt x="319869" y="452586"/>
                    <a:pt x="320710" y="442281"/>
                  </a:cubicBezTo>
                  <a:cubicBezTo>
                    <a:pt x="320794" y="440119"/>
                    <a:pt x="320323" y="437973"/>
                    <a:pt x="319364" y="436030"/>
                  </a:cubicBezTo>
                  <a:cubicBezTo>
                    <a:pt x="318506" y="434104"/>
                    <a:pt x="317934" y="432043"/>
                    <a:pt x="317681" y="429948"/>
                  </a:cubicBezTo>
                  <a:cubicBezTo>
                    <a:pt x="317631" y="427060"/>
                    <a:pt x="318724" y="424272"/>
                    <a:pt x="320710" y="422177"/>
                  </a:cubicBezTo>
                  <a:cubicBezTo>
                    <a:pt x="321484" y="421333"/>
                    <a:pt x="322107" y="420353"/>
                    <a:pt x="322561" y="419305"/>
                  </a:cubicBezTo>
                  <a:cubicBezTo>
                    <a:pt x="323655" y="415724"/>
                    <a:pt x="323655" y="411906"/>
                    <a:pt x="322561" y="408324"/>
                  </a:cubicBezTo>
                  <a:cubicBezTo>
                    <a:pt x="321619" y="403966"/>
                    <a:pt x="322023" y="399421"/>
                    <a:pt x="323739" y="395316"/>
                  </a:cubicBezTo>
                  <a:cubicBezTo>
                    <a:pt x="327273" y="388221"/>
                    <a:pt x="326264" y="386700"/>
                    <a:pt x="323739" y="381970"/>
                  </a:cubicBezTo>
                  <a:cubicBezTo>
                    <a:pt x="322730" y="380821"/>
                    <a:pt x="321821" y="379571"/>
                    <a:pt x="321047" y="378253"/>
                  </a:cubicBezTo>
                  <a:cubicBezTo>
                    <a:pt x="318135" y="373540"/>
                    <a:pt x="315830" y="368489"/>
                    <a:pt x="314147" y="363218"/>
                  </a:cubicBezTo>
                  <a:cubicBezTo>
                    <a:pt x="312767" y="359146"/>
                    <a:pt x="311084" y="355193"/>
                    <a:pt x="309099" y="351392"/>
                  </a:cubicBezTo>
                  <a:lnTo>
                    <a:pt x="307921" y="349703"/>
                  </a:lnTo>
                  <a:cubicBezTo>
                    <a:pt x="306288" y="347861"/>
                    <a:pt x="305228" y="345564"/>
                    <a:pt x="304891" y="343114"/>
                  </a:cubicBezTo>
                  <a:lnTo>
                    <a:pt x="301862" y="341594"/>
                  </a:lnTo>
                  <a:cubicBezTo>
                    <a:pt x="298648" y="339296"/>
                    <a:pt x="294862" y="337945"/>
                    <a:pt x="290924" y="337708"/>
                  </a:cubicBezTo>
                  <a:cubicBezTo>
                    <a:pt x="289409" y="337708"/>
                    <a:pt x="288736" y="339229"/>
                    <a:pt x="287727" y="341256"/>
                  </a:cubicBezTo>
                  <a:cubicBezTo>
                    <a:pt x="286717" y="343283"/>
                    <a:pt x="285539" y="345817"/>
                    <a:pt x="282678" y="345817"/>
                  </a:cubicBezTo>
                  <a:lnTo>
                    <a:pt x="280490" y="345817"/>
                  </a:lnTo>
                  <a:cubicBezTo>
                    <a:pt x="275442" y="343959"/>
                    <a:pt x="276115" y="337539"/>
                    <a:pt x="276452" y="332640"/>
                  </a:cubicBezTo>
                  <a:cubicBezTo>
                    <a:pt x="276519" y="331339"/>
                    <a:pt x="276519" y="330055"/>
                    <a:pt x="276452" y="328754"/>
                  </a:cubicBezTo>
                  <a:cubicBezTo>
                    <a:pt x="276452" y="324869"/>
                    <a:pt x="276452" y="320476"/>
                    <a:pt x="276452" y="316253"/>
                  </a:cubicBezTo>
                  <a:cubicBezTo>
                    <a:pt x="277545" y="308921"/>
                    <a:pt x="277545" y="301454"/>
                    <a:pt x="276452" y="294122"/>
                  </a:cubicBezTo>
                  <a:lnTo>
                    <a:pt x="273759" y="298514"/>
                  </a:lnTo>
                  <a:cubicBezTo>
                    <a:pt x="269905" y="307840"/>
                    <a:pt x="260768" y="313871"/>
                    <a:pt x="250704" y="313719"/>
                  </a:cubicBezTo>
                  <a:lnTo>
                    <a:pt x="250704" y="313719"/>
                  </a:lnTo>
                  <a:cubicBezTo>
                    <a:pt x="245403" y="314124"/>
                    <a:pt x="240271" y="311692"/>
                    <a:pt x="237242" y="307299"/>
                  </a:cubicBezTo>
                  <a:cubicBezTo>
                    <a:pt x="236350" y="305779"/>
                    <a:pt x="235576" y="304191"/>
                    <a:pt x="234886" y="302569"/>
                  </a:cubicBezTo>
                  <a:cubicBezTo>
                    <a:pt x="234095" y="300035"/>
                    <a:pt x="232563" y="297805"/>
                    <a:pt x="230510" y="296149"/>
                  </a:cubicBezTo>
                  <a:cubicBezTo>
                    <a:pt x="228592" y="294950"/>
                    <a:pt x="226371" y="294375"/>
                    <a:pt x="224116" y="294460"/>
                  </a:cubicBezTo>
                  <a:cubicBezTo>
                    <a:pt x="221524" y="294375"/>
                    <a:pt x="219016" y="293564"/>
                    <a:pt x="216879" y="292095"/>
                  </a:cubicBezTo>
                  <a:cubicBezTo>
                    <a:pt x="214574" y="290709"/>
                    <a:pt x="213581" y="287871"/>
                    <a:pt x="214523" y="285337"/>
                  </a:cubicBezTo>
                  <a:cubicBezTo>
                    <a:pt x="214523" y="285337"/>
                    <a:pt x="214523" y="283817"/>
                    <a:pt x="214523" y="282803"/>
                  </a:cubicBezTo>
                  <a:cubicBezTo>
                    <a:pt x="214305" y="275336"/>
                    <a:pt x="211511" y="268156"/>
                    <a:pt x="206614" y="262530"/>
                  </a:cubicBezTo>
                  <a:cubicBezTo>
                    <a:pt x="203871" y="258814"/>
                    <a:pt x="201549" y="254776"/>
                    <a:pt x="199714" y="250536"/>
                  </a:cubicBezTo>
                  <a:lnTo>
                    <a:pt x="199714" y="248846"/>
                  </a:lnTo>
                  <a:cubicBezTo>
                    <a:pt x="196181" y="239555"/>
                    <a:pt x="190795" y="225364"/>
                    <a:pt x="195507" y="216241"/>
                  </a:cubicBezTo>
                  <a:cubicBezTo>
                    <a:pt x="197173" y="212913"/>
                    <a:pt x="199462" y="209923"/>
                    <a:pt x="202239" y="207456"/>
                  </a:cubicBezTo>
                  <a:cubicBezTo>
                    <a:pt x="206193" y="204382"/>
                    <a:pt x="208684" y="199787"/>
                    <a:pt x="209138" y="194786"/>
                  </a:cubicBezTo>
                  <a:cubicBezTo>
                    <a:pt x="209239" y="193147"/>
                    <a:pt x="209239" y="191526"/>
                    <a:pt x="209138" y="189887"/>
                  </a:cubicBezTo>
                  <a:cubicBezTo>
                    <a:pt x="209256" y="179261"/>
                    <a:pt x="211982" y="168820"/>
                    <a:pt x="217048" y="159478"/>
                  </a:cubicBezTo>
                  <a:cubicBezTo>
                    <a:pt x="219909" y="155998"/>
                    <a:pt x="223627" y="153329"/>
                    <a:pt x="227818" y="151707"/>
                  </a:cubicBezTo>
                  <a:cubicBezTo>
                    <a:pt x="232429" y="150136"/>
                    <a:pt x="236266" y="146875"/>
                    <a:pt x="238588" y="142584"/>
                  </a:cubicBezTo>
                  <a:cubicBezTo>
                    <a:pt x="239160" y="141604"/>
                    <a:pt x="239665" y="140591"/>
                    <a:pt x="240102" y="139543"/>
                  </a:cubicBezTo>
                  <a:cubicBezTo>
                    <a:pt x="241247" y="135725"/>
                    <a:pt x="243855" y="132499"/>
                    <a:pt x="247339" y="130589"/>
                  </a:cubicBezTo>
                  <a:cubicBezTo>
                    <a:pt x="251832" y="129238"/>
                    <a:pt x="256645" y="129238"/>
                    <a:pt x="261138" y="130589"/>
                  </a:cubicBezTo>
                  <a:lnTo>
                    <a:pt x="266355" y="130589"/>
                  </a:lnTo>
                  <a:cubicBezTo>
                    <a:pt x="271908" y="130606"/>
                    <a:pt x="277327" y="129035"/>
                    <a:pt x="282005" y="126028"/>
                  </a:cubicBezTo>
                  <a:lnTo>
                    <a:pt x="288568" y="123156"/>
                  </a:lnTo>
                  <a:cubicBezTo>
                    <a:pt x="285051" y="121855"/>
                    <a:pt x="281702" y="120098"/>
                    <a:pt x="278639" y="117919"/>
                  </a:cubicBezTo>
                  <a:lnTo>
                    <a:pt x="275274" y="116061"/>
                  </a:lnTo>
                  <a:cubicBezTo>
                    <a:pt x="274786" y="115774"/>
                    <a:pt x="274466" y="115267"/>
                    <a:pt x="274432" y="114709"/>
                  </a:cubicBezTo>
                  <a:cubicBezTo>
                    <a:pt x="274685" y="107225"/>
                    <a:pt x="277613" y="100096"/>
                    <a:pt x="282678" y="94606"/>
                  </a:cubicBezTo>
                  <a:lnTo>
                    <a:pt x="283688" y="93254"/>
                  </a:lnTo>
                  <a:cubicBezTo>
                    <a:pt x="286296" y="89470"/>
                    <a:pt x="289174" y="85855"/>
                    <a:pt x="292270" y="82442"/>
                  </a:cubicBezTo>
                  <a:cubicBezTo>
                    <a:pt x="286229" y="81259"/>
                    <a:pt x="280507" y="78843"/>
                    <a:pt x="275442" y="75347"/>
                  </a:cubicBezTo>
                  <a:cubicBezTo>
                    <a:pt x="272531" y="72897"/>
                    <a:pt x="268963" y="71360"/>
                    <a:pt x="265177" y="70954"/>
                  </a:cubicBezTo>
                  <a:cubicBezTo>
                    <a:pt x="263157" y="70785"/>
                    <a:pt x="261138" y="70785"/>
                    <a:pt x="259119" y="70954"/>
                  </a:cubicBezTo>
                  <a:cubicBezTo>
                    <a:pt x="257049" y="71208"/>
                    <a:pt x="254962" y="71208"/>
                    <a:pt x="252892" y="70954"/>
                  </a:cubicBezTo>
                  <a:cubicBezTo>
                    <a:pt x="251209" y="70650"/>
                    <a:pt x="249644" y="69890"/>
                    <a:pt x="248348" y="68758"/>
                  </a:cubicBezTo>
                  <a:cubicBezTo>
                    <a:pt x="247002" y="67913"/>
                    <a:pt x="246329" y="67407"/>
                    <a:pt x="245656" y="67575"/>
                  </a:cubicBezTo>
                  <a:cubicBezTo>
                    <a:pt x="244983" y="67744"/>
                    <a:pt x="245656" y="69096"/>
                    <a:pt x="244646" y="69603"/>
                  </a:cubicBezTo>
                  <a:cubicBezTo>
                    <a:pt x="244158" y="71191"/>
                    <a:pt x="243216" y="72593"/>
                    <a:pt x="241954" y="73657"/>
                  </a:cubicBezTo>
                  <a:cubicBezTo>
                    <a:pt x="240220" y="74316"/>
                    <a:pt x="238302" y="74316"/>
                    <a:pt x="236568" y="73657"/>
                  </a:cubicBezTo>
                  <a:lnTo>
                    <a:pt x="235559" y="73657"/>
                  </a:lnTo>
                  <a:lnTo>
                    <a:pt x="230510" y="72644"/>
                  </a:lnTo>
                  <a:cubicBezTo>
                    <a:pt x="228811" y="72103"/>
                    <a:pt x="227060" y="71714"/>
                    <a:pt x="225293" y="71461"/>
                  </a:cubicBezTo>
                  <a:lnTo>
                    <a:pt x="222433" y="71461"/>
                  </a:lnTo>
                  <a:cubicBezTo>
                    <a:pt x="219404" y="71461"/>
                    <a:pt x="215701" y="72644"/>
                    <a:pt x="213682" y="68927"/>
                  </a:cubicBezTo>
                  <a:cubicBezTo>
                    <a:pt x="212756" y="67035"/>
                    <a:pt x="212353" y="64940"/>
                    <a:pt x="212504" y="62845"/>
                  </a:cubicBezTo>
                  <a:cubicBezTo>
                    <a:pt x="212773" y="61105"/>
                    <a:pt x="212773" y="59348"/>
                    <a:pt x="212504" y="57608"/>
                  </a:cubicBezTo>
                  <a:lnTo>
                    <a:pt x="210148" y="54060"/>
                  </a:lnTo>
                  <a:cubicBezTo>
                    <a:pt x="208650" y="52303"/>
                    <a:pt x="207455" y="50310"/>
                    <a:pt x="206614" y="48148"/>
                  </a:cubicBezTo>
                  <a:cubicBezTo>
                    <a:pt x="205588" y="45512"/>
                    <a:pt x="205251" y="42674"/>
                    <a:pt x="205604" y="39869"/>
                  </a:cubicBezTo>
                  <a:lnTo>
                    <a:pt x="205604" y="36828"/>
                  </a:lnTo>
                  <a:cubicBezTo>
                    <a:pt x="198738" y="35899"/>
                    <a:pt x="192209" y="33281"/>
                    <a:pt x="186588" y="29226"/>
                  </a:cubicBezTo>
                  <a:cubicBezTo>
                    <a:pt x="182095" y="24682"/>
                    <a:pt x="179302" y="18701"/>
                    <a:pt x="178679" y="12332"/>
                  </a:cubicBezTo>
                  <a:lnTo>
                    <a:pt x="178679" y="11319"/>
                  </a:lnTo>
                  <a:cubicBezTo>
                    <a:pt x="176996" y="4392"/>
                    <a:pt x="173294" y="3210"/>
                    <a:pt x="167909" y="1182"/>
                  </a:cubicBezTo>
                  <a:lnTo>
                    <a:pt x="166731" y="1182"/>
                  </a:lnTo>
                  <a:cubicBezTo>
                    <a:pt x="163130" y="456"/>
                    <a:pt x="159461" y="68"/>
                    <a:pt x="155793" y="0"/>
                  </a:cubicBezTo>
                  <a:cubicBezTo>
                    <a:pt x="156247" y="811"/>
                    <a:pt x="156651" y="1655"/>
                    <a:pt x="156970" y="2534"/>
                  </a:cubicBezTo>
                  <a:cubicBezTo>
                    <a:pt x="159192" y="6149"/>
                    <a:pt x="160403" y="10288"/>
                    <a:pt x="160505" y="14529"/>
                  </a:cubicBezTo>
                  <a:cubicBezTo>
                    <a:pt x="160774" y="17907"/>
                    <a:pt x="160774" y="21286"/>
                    <a:pt x="160505" y="24665"/>
                  </a:cubicBezTo>
                  <a:cubicBezTo>
                    <a:pt x="160437" y="26912"/>
                    <a:pt x="159394" y="29007"/>
                    <a:pt x="157643" y="30409"/>
                  </a:cubicBezTo>
                  <a:lnTo>
                    <a:pt x="156129" y="31929"/>
                  </a:lnTo>
                  <a:cubicBezTo>
                    <a:pt x="154918" y="33855"/>
                    <a:pt x="154211" y="36068"/>
                    <a:pt x="154110" y="38349"/>
                  </a:cubicBezTo>
                  <a:cubicBezTo>
                    <a:pt x="153706" y="41407"/>
                    <a:pt x="152797" y="44380"/>
                    <a:pt x="151417" y="47134"/>
                  </a:cubicBezTo>
                  <a:cubicBezTo>
                    <a:pt x="150677" y="48215"/>
                    <a:pt x="150004" y="49347"/>
                    <a:pt x="149398" y="50513"/>
                  </a:cubicBezTo>
                  <a:cubicBezTo>
                    <a:pt x="147362" y="54939"/>
                    <a:pt x="144231" y="58774"/>
                    <a:pt x="140310" y="61662"/>
                  </a:cubicBezTo>
                  <a:cubicBezTo>
                    <a:pt x="137786" y="63605"/>
                    <a:pt x="135363" y="65700"/>
                    <a:pt x="133074" y="67913"/>
                  </a:cubicBezTo>
                  <a:cubicBezTo>
                    <a:pt x="130432" y="70599"/>
                    <a:pt x="127487" y="72981"/>
                    <a:pt x="124323" y="75009"/>
                  </a:cubicBezTo>
                  <a:cubicBezTo>
                    <a:pt x="120638" y="77053"/>
                    <a:pt x="116566" y="78320"/>
                    <a:pt x="112375" y="78725"/>
                  </a:cubicBezTo>
                  <a:cubicBezTo>
                    <a:pt x="109868" y="79114"/>
                    <a:pt x="107394" y="79671"/>
                    <a:pt x="104971" y="80415"/>
                  </a:cubicBezTo>
                  <a:cubicBezTo>
                    <a:pt x="102598" y="81141"/>
                    <a:pt x="100495" y="82560"/>
                    <a:pt x="98913" y="84469"/>
                  </a:cubicBezTo>
                  <a:cubicBezTo>
                    <a:pt x="97987" y="85584"/>
                    <a:pt x="97247" y="86834"/>
                    <a:pt x="96725" y="88186"/>
                  </a:cubicBezTo>
                  <a:cubicBezTo>
                    <a:pt x="96271" y="89453"/>
                    <a:pt x="95648" y="90652"/>
                    <a:pt x="94874" y="91733"/>
                  </a:cubicBezTo>
                  <a:cubicBezTo>
                    <a:pt x="93931" y="92950"/>
                    <a:pt x="92636" y="93828"/>
                    <a:pt x="91172" y="94268"/>
                  </a:cubicBezTo>
                  <a:cubicBezTo>
                    <a:pt x="90145" y="94589"/>
                    <a:pt x="89220" y="95163"/>
                    <a:pt x="88479" y="95957"/>
                  </a:cubicBezTo>
                  <a:cubicBezTo>
                    <a:pt x="87604" y="97646"/>
                    <a:pt x="87032" y="99471"/>
                    <a:pt x="86796" y="101363"/>
                  </a:cubicBezTo>
                  <a:cubicBezTo>
                    <a:pt x="86561" y="102275"/>
                    <a:pt x="86292" y="103188"/>
                    <a:pt x="85955" y="104066"/>
                  </a:cubicBezTo>
                  <a:cubicBezTo>
                    <a:pt x="84575" y="108509"/>
                    <a:pt x="82892" y="112868"/>
                    <a:pt x="80906" y="117074"/>
                  </a:cubicBezTo>
                  <a:cubicBezTo>
                    <a:pt x="79190" y="120707"/>
                    <a:pt x="77675" y="124423"/>
                    <a:pt x="76363" y="128224"/>
                  </a:cubicBezTo>
                  <a:cubicBezTo>
                    <a:pt x="75790" y="130336"/>
                    <a:pt x="75404" y="132482"/>
                    <a:pt x="75185" y="134644"/>
                  </a:cubicBezTo>
                  <a:cubicBezTo>
                    <a:pt x="75084" y="139323"/>
                    <a:pt x="73569" y="143868"/>
                    <a:pt x="70809" y="147652"/>
                  </a:cubicBezTo>
                  <a:lnTo>
                    <a:pt x="68958" y="148497"/>
                  </a:lnTo>
                  <a:lnTo>
                    <a:pt x="67275" y="148497"/>
                  </a:lnTo>
                  <a:cubicBezTo>
                    <a:pt x="66838" y="148869"/>
                    <a:pt x="66198" y="148869"/>
                    <a:pt x="65761" y="148497"/>
                  </a:cubicBezTo>
                  <a:lnTo>
                    <a:pt x="63742" y="147483"/>
                  </a:lnTo>
                  <a:lnTo>
                    <a:pt x="63742" y="147483"/>
                  </a:lnTo>
                  <a:cubicBezTo>
                    <a:pt x="63742" y="149173"/>
                    <a:pt x="64751" y="150862"/>
                    <a:pt x="65424" y="152551"/>
                  </a:cubicBezTo>
                  <a:cubicBezTo>
                    <a:pt x="65660" y="153024"/>
                    <a:pt x="65660" y="153599"/>
                    <a:pt x="65424" y="154072"/>
                  </a:cubicBezTo>
                  <a:cubicBezTo>
                    <a:pt x="65222" y="154528"/>
                    <a:pt x="64869" y="154883"/>
                    <a:pt x="64415" y="155085"/>
                  </a:cubicBezTo>
                  <a:lnTo>
                    <a:pt x="62900" y="155085"/>
                  </a:lnTo>
                  <a:cubicBezTo>
                    <a:pt x="58020" y="155085"/>
                    <a:pt x="50952" y="148159"/>
                    <a:pt x="44052" y="140895"/>
                  </a:cubicBezTo>
                  <a:lnTo>
                    <a:pt x="41191" y="137854"/>
                  </a:lnTo>
                  <a:cubicBezTo>
                    <a:pt x="38785" y="134762"/>
                    <a:pt x="35167" y="132853"/>
                    <a:pt x="31263" y="132617"/>
                  </a:cubicBezTo>
                  <a:lnTo>
                    <a:pt x="29243" y="132617"/>
                  </a:lnTo>
                  <a:cubicBezTo>
                    <a:pt x="26888" y="132617"/>
                    <a:pt x="25205" y="132617"/>
                    <a:pt x="24700" y="132617"/>
                  </a:cubicBezTo>
                  <a:cubicBezTo>
                    <a:pt x="24346" y="134340"/>
                    <a:pt x="24346" y="136131"/>
                    <a:pt x="24700" y="137854"/>
                  </a:cubicBezTo>
                  <a:cubicBezTo>
                    <a:pt x="24700" y="138699"/>
                    <a:pt x="24700" y="139543"/>
                    <a:pt x="23522" y="139543"/>
                  </a:cubicBezTo>
                  <a:cubicBezTo>
                    <a:pt x="22697" y="139645"/>
                    <a:pt x="21940" y="139036"/>
                    <a:pt x="21839" y="138209"/>
                  </a:cubicBezTo>
                  <a:cubicBezTo>
                    <a:pt x="21839" y="138209"/>
                    <a:pt x="21839" y="138192"/>
                    <a:pt x="21839" y="138192"/>
                  </a:cubicBezTo>
                  <a:cubicBezTo>
                    <a:pt x="21839" y="137009"/>
                    <a:pt x="21839" y="135658"/>
                    <a:pt x="21839" y="134306"/>
                  </a:cubicBezTo>
                  <a:cubicBezTo>
                    <a:pt x="21014" y="131451"/>
                    <a:pt x="20611" y="128495"/>
                    <a:pt x="20661" y="125521"/>
                  </a:cubicBezTo>
                  <a:cubicBezTo>
                    <a:pt x="20661" y="121298"/>
                    <a:pt x="20661" y="120453"/>
                    <a:pt x="23522" y="119102"/>
                  </a:cubicBezTo>
                  <a:lnTo>
                    <a:pt x="25373" y="117919"/>
                  </a:lnTo>
                  <a:lnTo>
                    <a:pt x="27056" y="116905"/>
                  </a:lnTo>
                  <a:cubicBezTo>
                    <a:pt x="31768" y="113865"/>
                    <a:pt x="35302" y="111330"/>
                    <a:pt x="33619" y="106600"/>
                  </a:cubicBezTo>
                  <a:cubicBezTo>
                    <a:pt x="32962" y="105029"/>
                    <a:pt x="32121" y="103559"/>
                    <a:pt x="31095" y="102208"/>
                  </a:cubicBezTo>
                  <a:cubicBezTo>
                    <a:pt x="29849" y="100772"/>
                    <a:pt x="28873" y="99099"/>
                    <a:pt x="28234" y="97308"/>
                  </a:cubicBezTo>
                  <a:cubicBezTo>
                    <a:pt x="27897" y="99859"/>
                    <a:pt x="26635" y="102208"/>
                    <a:pt x="24700" y="103897"/>
                  </a:cubicBezTo>
                  <a:cubicBezTo>
                    <a:pt x="22933" y="109810"/>
                    <a:pt x="18086" y="114270"/>
                    <a:pt x="12078" y="115554"/>
                  </a:cubicBezTo>
                  <a:cubicBezTo>
                    <a:pt x="8343" y="116567"/>
                    <a:pt x="4994" y="118679"/>
                    <a:pt x="2486" y="121636"/>
                  </a:cubicBezTo>
                  <a:cubicBezTo>
                    <a:pt x="-829" y="130100"/>
                    <a:pt x="-829" y="139526"/>
                    <a:pt x="2486" y="147990"/>
                  </a:cubicBezTo>
                  <a:cubicBezTo>
                    <a:pt x="3866" y="151335"/>
                    <a:pt x="5801" y="154427"/>
                    <a:pt x="8208" y="157113"/>
                  </a:cubicBezTo>
                  <a:cubicBezTo>
                    <a:pt x="12583" y="162857"/>
                    <a:pt x="17127" y="168770"/>
                    <a:pt x="15781" y="174007"/>
                  </a:cubicBezTo>
                  <a:cubicBezTo>
                    <a:pt x="14838" y="176439"/>
                    <a:pt x="12954" y="178399"/>
                    <a:pt x="10564" y="179413"/>
                  </a:cubicBezTo>
                  <a:cubicBezTo>
                    <a:pt x="8982" y="180004"/>
                    <a:pt x="7670" y="181153"/>
                    <a:pt x="6862" y="182622"/>
                  </a:cubicBezTo>
                  <a:cubicBezTo>
                    <a:pt x="6441" y="183653"/>
                    <a:pt x="6441" y="184802"/>
                    <a:pt x="6862" y="185832"/>
                  </a:cubicBezTo>
                  <a:cubicBezTo>
                    <a:pt x="8006" y="187691"/>
                    <a:pt x="9924" y="188924"/>
                    <a:pt x="12078" y="189211"/>
                  </a:cubicBezTo>
                  <a:cubicBezTo>
                    <a:pt x="13744" y="189464"/>
                    <a:pt x="15461" y="189464"/>
                    <a:pt x="17127" y="189211"/>
                  </a:cubicBezTo>
                  <a:cubicBezTo>
                    <a:pt x="19937" y="188671"/>
                    <a:pt x="22832" y="189093"/>
                    <a:pt x="25373" y="190394"/>
                  </a:cubicBezTo>
                  <a:cubicBezTo>
                    <a:pt x="28924" y="193266"/>
                    <a:pt x="31599" y="197067"/>
                    <a:pt x="33114" y="201375"/>
                  </a:cubicBezTo>
                  <a:cubicBezTo>
                    <a:pt x="33114" y="202726"/>
                    <a:pt x="34292" y="204078"/>
                    <a:pt x="34965" y="205260"/>
                  </a:cubicBezTo>
                  <a:cubicBezTo>
                    <a:pt x="40316" y="214552"/>
                    <a:pt x="45146" y="224148"/>
                    <a:pt x="49437" y="233980"/>
                  </a:cubicBezTo>
                  <a:cubicBezTo>
                    <a:pt x="52601" y="240433"/>
                    <a:pt x="56505" y="246498"/>
                    <a:pt x="61049" y="252056"/>
                  </a:cubicBezTo>
                  <a:lnTo>
                    <a:pt x="66602" y="259490"/>
                  </a:lnTo>
                  <a:cubicBezTo>
                    <a:pt x="67410" y="260790"/>
                    <a:pt x="68302" y="262041"/>
                    <a:pt x="69295" y="263206"/>
                  </a:cubicBezTo>
                  <a:cubicBezTo>
                    <a:pt x="71533" y="265757"/>
                    <a:pt x="73401" y="268595"/>
                    <a:pt x="74848" y="271653"/>
                  </a:cubicBezTo>
                  <a:cubicBezTo>
                    <a:pt x="76178" y="275742"/>
                    <a:pt x="76851" y="280016"/>
                    <a:pt x="76868" y="284324"/>
                  </a:cubicBezTo>
                  <a:cubicBezTo>
                    <a:pt x="76868" y="286520"/>
                    <a:pt x="76868" y="288547"/>
                    <a:pt x="76868" y="290574"/>
                  </a:cubicBezTo>
                  <a:cubicBezTo>
                    <a:pt x="78399" y="302569"/>
                    <a:pt x="82471" y="314090"/>
                    <a:pt x="88816" y="324362"/>
                  </a:cubicBezTo>
                  <a:cubicBezTo>
                    <a:pt x="89859" y="325494"/>
                    <a:pt x="91121" y="326423"/>
                    <a:pt x="92518" y="327065"/>
                  </a:cubicBezTo>
                  <a:cubicBezTo>
                    <a:pt x="94824" y="328247"/>
                    <a:pt x="96759" y="330055"/>
                    <a:pt x="98071" y="332302"/>
                  </a:cubicBezTo>
                  <a:cubicBezTo>
                    <a:pt x="99805" y="336289"/>
                    <a:pt x="100612" y="340631"/>
                    <a:pt x="100427" y="344972"/>
                  </a:cubicBezTo>
                  <a:cubicBezTo>
                    <a:pt x="100326" y="346831"/>
                    <a:pt x="100326" y="348689"/>
                    <a:pt x="100427" y="350547"/>
                  </a:cubicBezTo>
                  <a:cubicBezTo>
                    <a:pt x="103086" y="359518"/>
                    <a:pt x="109127" y="367087"/>
                    <a:pt x="117256" y="371665"/>
                  </a:cubicBezTo>
                  <a:cubicBezTo>
                    <a:pt x="123044" y="376783"/>
                    <a:pt x="127100" y="383558"/>
                    <a:pt x="128867" y="391093"/>
                  </a:cubicBezTo>
                  <a:cubicBezTo>
                    <a:pt x="128867" y="392782"/>
                    <a:pt x="130045" y="394472"/>
                    <a:pt x="130718" y="396161"/>
                  </a:cubicBezTo>
                  <a:cubicBezTo>
                    <a:pt x="134336" y="405030"/>
                    <a:pt x="135565" y="414710"/>
                    <a:pt x="134252" y="424205"/>
                  </a:cubicBezTo>
                  <a:cubicBezTo>
                    <a:pt x="132536" y="433479"/>
                    <a:pt x="134017" y="443075"/>
                    <a:pt x="138459" y="451404"/>
                  </a:cubicBezTo>
                  <a:cubicBezTo>
                    <a:pt x="140462" y="454799"/>
                    <a:pt x="143373" y="457536"/>
                    <a:pt x="146873" y="459344"/>
                  </a:cubicBezTo>
                  <a:cubicBezTo>
                    <a:pt x="149398" y="460830"/>
                    <a:pt x="151720" y="462655"/>
                    <a:pt x="153773" y="464750"/>
                  </a:cubicBezTo>
                  <a:lnTo>
                    <a:pt x="155961" y="467115"/>
                  </a:lnTo>
                  <a:cubicBezTo>
                    <a:pt x="160992" y="472606"/>
                    <a:pt x="166630" y="477471"/>
                    <a:pt x="172789" y="481644"/>
                  </a:cubicBezTo>
                  <a:cubicBezTo>
                    <a:pt x="176559" y="484077"/>
                    <a:pt x="180109" y="486847"/>
                    <a:pt x="183391" y="489922"/>
                  </a:cubicBezTo>
                  <a:cubicBezTo>
                    <a:pt x="186925" y="493098"/>
                    <a:pt x="190762" y="495936"/>
                    <a:pt x="194834" y="498369"/>
                  </a:cubicBezTo>
                  <a:cubicBezTo>
                    <a:pt x="198200" y="500447"/>
                    <a:pt x="201397" y="502761"/>
                    <a:pt x="204427" y="505295"/>
                  </a:cubicBezTo>
                  <a:cubicBezTo>
                    <a:pt x="208162" y="509046"/>
                    <a:pt x="212723" y="511867"/>
                    <a:pt x="217721" y="513573"/>
                  </a:cubicBezTo>
                  <a:lnTo>
                    <a:pt x="222601" y="514756"/>
                  </a:lnTo>
                  <a:cubicBezTo>
                    <a:pt x="230897" y="515617"/>
                    <a:pt x="238487" y="519824"/>
                    <a:pt x="243636" y="526412"/>
                  </a:cubicBezTo>
                  <a:cubicBezTo>
                    <a:pt x="244899" y="528541"/>
                    <a:pt x="246009" y="530737"/>
                    <a:pt x="247002" y="533001"/>
                  </a:cubicBezTo>
                  <a:cubicBezTo>
                    <a:pt x="248231" y="536684"/>
                    <a:pt x="250502" y="539911"/>
                    <a:pt x="253565" y="542293"/>
                  </a:cubicBezTo>
                  <a:lnTo>
                    <a:pt x="254912" y="543306"/>
                  </a:lnTo>
                  <a:cubicBezTo>
                    <a:pt x="258816" y="545283"/>
                    <a:pt x="262080" y="548324"/>
                    <a:pt x="264335" y="552091"/>
                  </a:cubicBezTo>
                  <a:cubicBezTo>
                    <a:pt x="265883" y="552091"/>
                    <a:pt x="267364" y="552784"/>
                    <a:pt x="268374" y="553949"/>
                  </a:cubicBezTo>
                  <a:cubicBezTo>
                    <a:pt x="268862" y="554558"/>
                    <a:pt x="269502" y="555031"/>
                    <a:pt x="270225" y="555301"/>
                  </a:cubicBezTo>
                  <a:cubicBezTo>
                    <a:pt x="270999" y="555470"/>
                    <a:pt x="271807" y="555470"/>
                    <a:pt x="272581" y="555301"/>
                  </a:cubicBezTo>
                  <a:cubicBezTo>
                    <a:pt x="274499" y="555217"/>
                    <a:pt x="276368" y="555892"/>
                    <a:pt x="277798" y="557159"/>
                  </a:cubicBezTo>
                  <a:lnTo>
                    <a:pt x="281837" y="561721"/>
                  </a:lnTo>
                  <a:lnTo>
                    <a:pt x="283015" y="563072"/>
                  </a:lnTo>
                  <a:lnTo>
                    <a:pt x="284361" y="564255"/>
                  </a:lnTo>
                  <a:cubicBezTo>
                    <a:pt x="285488" y="565218"/>
                    <a:pt x="286448" y="566366"/>
                    <a:pt x="287222" y="567634"/>
                  </a:cubicBezTo>
                  <a:cubicBezTo>
                    <a:pt x="287222" y="567634"/>
                    <a:pt x="287222" y="568816"/>
                    <a:pt x="287222" y="569492"/>
                  </a:cubicBezTo>
                  <a:cubicBezTo>
                    <a:pt x="288619" y="568258"/>
                    <a:pt x="290285" y="567380"/>
                    <a:pt x="292102" y="566958"/>
                  </a:cubicBezTo>
                  <a:cubicBezTo>
                    <a:pt x="292927" y="567735"/>
                    <a:pt x="293516" y="568731"/>
                    <a:pt x="293785" y="56983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CB70067-12C3-4179-892E-43DBE8A6CCA0}"/>
                </a:ext>
              </a:extLst>
            </p:cNvPr>
            <p:cNvSpPr/>
            <p:nvPr/>
          </p:nvSpPr>
          <p:spPr>
            <a:xfrm>
              <a:off x="3935753" y="6135700"/>
              <a:ext cx="84142" cy="33788"/>
            </a:xfrm>
            <a:custGeom>
              <a:avLst/>
              <a:gdLst>
                <a:gd name="connsiteX0" fmla="*/ 85151 w 84141"/>
                <a:gd name="connsiteY0" fmla="*/ 4447 h 33787"/>
                <a:gd name="connsiteX1" fmla="*/ 83805 w 84141"/>
                <a:gd name="connsiteY1" fmla="*/ 8333 h 33787"/>
                <a:gd name="connsiteX2" fmla="*/ 81113 w 84141"/>
                <a:gd name="connsiteY2" fmla="*/ 14077 h 33787"/>
                <a:gd name="connsiteX3" fmla="*/ 77579 w 84141"/>
                <a:gd name="connsiteY3" fmla="*/ 14077 h 33787"/>
                <a:gd name="connsiteX4" fmla="*/ 73372 w 84141"/>
                <a:gd name="connsiteY4" fmla="*/ 6812 h 33787"/>
                <a:gd name="connsiteX5" fmla="*/ 71689 w 84141"/>
                <a:gd name="connsiteY5" fmla="*/ 3096 h 33787"/>
                <a:gd name="connsiteX6" fmla="*/ 59236 w 84141"/>
                <a:gd name="connsiteY6" fmla="*/ 899 h 33787"/>
                <a:gd name="connsiteX7" fmla="*/ 49139 w 84141"/>
                <a:gd name="connsiteY7" fmla="*/ 10191 h 33787"/>
                <a:gd name="connsiteX8" fmla="*/ 47792 w 84141"/>
                <a:gd name="connsiteY8" fmla="*/ 11711 h 33787"/>
                <a:gd name="connsiteX9" fmla="*/ 44259 w 84141"/>
                <a:gd name="connsiteY9" fmla="*/ 11711 h 33787"/>
                <a:gd name="connsiteX10" fmla="*/ 36349 w 84141"/>
                <a:gd name="connsiteY10" fmla="*/ 11711 h 33787"/>
                <a:gd name="connsiteX11" fmla="*/ 33320 w 84141"/>
                <a:gd name="connsiteY11" fmla="*/ 10022 h 33787"/>
                <a:gd name="connsiteX12" fmla="*/ 30291 w 84141"/>
                <a:gd name="connsiteY12" fmla="*/ 8502 h 33787"/>
                <a:gd name="connsiteX13" fmla="*/ 23055 w 84141"/>
                <a:gd name="connsiteY13" fmla="*/ 16611 h 33787"/>
                <a:gd name="connsiteX14" fmla="*/ 19689 w 84141"/>
                <a:gd name="connsiteY14" fmla="*/ 19145 h 33787"/>
                <a:gd name="connsiteX15" fmla="*/ 18343 w 84141"/>
                <a:gd name="connsiteY15" fmla="*/ 20496 h 33787"/>
                <a:gd name="connsiteX16" fmla="*/ 18343 w 84141"/>
                <a:gd name="connsiteY16" fmla="*/ 20496 h 33787"/>
                <a:gd name="connsiteX17" fmla="*/ 17502 w 84141"/>
                <a:gd name="connsiteY17" fmla="*/ 22186 h 33787"/>
                <a:gd name="connsiteX18" fmla="*/ 16324 w 84141"/>
                <a:gd name="connsiteY18" fmla="*/ 23368 h 33787"/>
                <a:gd name="connsiteX19" fmla="*/ 12621 w 84141"/>
                <a:gd name="connsiteY19" fmla="*/ 22017 h 33787"/>
                <a:gd name="connsiteX20" fmla="*/ 12621 w 84141"/>
                <a:gd name="connsiteY20" fmla="*/ 19483 h 33787"/>
                <a:gd name="connsiteX21" fmla="*/ 12621 w 84141"/>
                <a:gd name="connsiteY21" fmla="*/ 19483 h 33787"/>
                <a:gd name="connsiteX22" fmla="*/ 11275 w 84141"/>
                <a:gd name="connsiteY22" fmla="*/ 19483 h 33787"/>
                <a:gd name="connsiteX23" fmla="*/ 5890 w 84141"/>
                <a:gd name="connsiteY23" fmla="*/ 18131 h 33787"/>
                <a:gd name="connsiteX24" fmla="*/ 0 w 84141"/>
                <a:gd name="connsiteY24" fmla="*/ 28605 h 33787"/>
                <a:gd name="connsiteX25" fmla="*/ 6058 w 84141"/>
                <a:gd name="connsiteY25" fmla="*/ 29619 h 33787"/>
                <a:gd name="connsiteX26" fmla="*/ 8919 w 84141"/>
                <a:gd name="connsiteY26" fmla="*/ 31984 h 33787"/>
                <a:gd name="connsiteX27" fmla="*/ 12285 w 84141"/>
                <a:gd name="connsiteY27" fmla="*/ 34180 h 33787"/>
                <a:gd name="connsiteX28" fmla="*/ 29113 w 84141"/>
                <a:gd name="connsiteY28" fmla="*/ 27085 h 33787"/>
                <a:gd name="connsiteX29" fmla="*/ 30291 w 84141"/>
                <a:gd name="connsiteY29" fmla="*/ 25733 h 33787"/>
                <a:gd name="connsiteX30" fmla="*/ 35003 w 84141"/>
                <a:gd name="connsiteY30" fmla="*/ 22355 h 33787"/>
                <a:gd name="connsiteX31" fmla="*/ 35003 w 84141"/>
                <a:gd name="connsiteY31" fmla="*/ 22355 h 33787"/>
                <a:gd name="connsiteX32" fmla="*/ 38873 w 84141"/>
                <a:gd name="connsiteY32" fmla="*/ 25902 h 33787"/>
                <a:gd name="connsiteX33" fmla="*/ 38873 w 84141"/>
                <a:gd name="connsiteY33" fmla="*/ 32829 h 33787"/>
                <a:gd name="connsiteX34" fmla="*/ 38873 w 84141"/>
                <a:gd name="connsiteY34" fmla="*/ 36207 h 33787"/>
                <a:gd name="connsiteX35" fmla="*/ 52336 w 84141"/>
                <a:gd name="connsiteY35" fmla="*/ 36207 h 33787"/>
                <a:gd name="connsiteX36" fmla="*/ 54860 w 84141"/>
                <a:gd name="connsiteY36" fmla="*/ 36207 h 33787"/>
                <a:gd name="connsiteX37" fmla="*/ 60414 w 84141"/>
                <a:gd name="connsiteY37" fmla="*/ 35025 h 33787"/>
                <a:gd name="connsiteX38" fmla="*/ 71689 w 84141"/>
                <a:gd name="connsiteY38" fmla="*/ 31308 h 33787"/>
                <a:gd name="connsiteX39" fmla="*/ 70511 w 84141"/>
                <a:gd name="connsiteY39" fmla="*/ 30126 h 33787"/>
                <a:gd name="connsiteX40" fmla="*/ 69501 w 84141"/>
                <a:gd name="connsiteY40" fmla="*/ 28605 h 33787"/>
                <a:gd name="connsiteX41" fmla="*/ 69501 w 84141"/>
                <a:gd name="connsiteY41" fmla="*/ 26916 h 33787"/>
                <a:gd name="connsiteX42" fmla="*/ 88012 w 84141"/>
                <a:gd name="connsiteY42" fmla="*/ 22524 h 33787"/>
                <a:gd name="connsiteX43" fmla="*/ 86161 w 84141"/>
                <a:gd name="connsiteY43" fmla="*/ 7826 h 33787"/>
                <a:gd name="connsiteX44" fmla="*/ 85151 w 84141"/>
                <a:gd name="connsiteY44" fmla="*/ 4447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4141" h="33787">
                  <a:moveTo>
                    <a:pt x="85151" y="4447"/>
                  </a:moveTo>
                  <a:cubicBezTo>
                    <a:pt x="84461" y="5647"/>
                    <a:pt x="84007" y="6964"/>
                    <a:pt x="83805" y="8333"/>
                  </a:cubicBezTo>
                  <a:cubicBezTo>
                    <a:pt x="83805" y="10698"/>
                    <a:pt x="82795" y="13232"/>
                    <a:pt x="81113" y="14077"/>
                  </a:cubicBezTo>
                  <a:cubicBezTo>
                    <a:pt x="80002" y="14651"/>
                    <a:pt x="78689" y="14651"/>
                    <a:pt x="77579" y="14077"/>
                  </a:cubicBezTo>
                  <a:cubicBezTo>
                    <a:pt x="75391" y="13063"/>
                    <a:pt x="74213" y="9684"/>
                    <a:pt x="73372" y="6812"/>
                  </a:cubicBezTo>
                  <a:cubicBezTo>
                    <a:pt x="73001" y="5495"/>
                    <a:pt x="72446" y="4244"/>
                    <a:pt x="71689" y="3096"/>
                  </a:cubicBezTo>
                  <a:cubicBezTo>
                    <a:pt x="68306" y="4"/>
                    <a:pt x="63460" y="-858"/>
                    <a:pt x="59236" y="899"/>
                  </a:cubicBezTo>
                  <a:cubicBezTo>
                    <a:pt x="57048" y="899"/>
                    <a:pt x="49812" y="4447"/>
                    <a:pt x="49139" y="10191"/>
                  </a:cubicBezTo>
                  <a:cubicBezTo>
                    <a:pt x="49139" y="10191"/>
                    <a:pt x="49139" y="11711"/>
                    <a:pt x="47792" y="11711"/>
                  </a:cubicBezTo>
                  <a:lnTo>
                    <a:pt x="44259" y="11711"/>
                  </a:lnTo>
                  <a:cubicBezTo>
                    <a:pt x="41650" y="12303"/>
                    <a:pt x="38958" y="12303"/>
                    <a:pt x="36349" y="11711"/>
                  </a:cubicBezTo>
                  <a:cubicBezTo>
                    <a:pt x="35272" y="11272"/>
                    <a:pt x="34262" y="10715"/>
                    <a:pt x="33320" y="10022"/>
                  </a:cubicBezTo>
                  <a:cubicBezTo>
                    <a:pt x="32428" y="9313"/>
                    <a:pt x="31385" y="8806"/>
                    <a:pt x="30291" y="8502"/>
                  </a:cubicBezTo>
                  <a:cubicBezTo>
                    <a:pt x="29029" y="12049"/>
                    <a:pt x="26437" y="14972"/>
                    <a:pt x="23055" y="16611"/>
                  </a:cubicBezTo>
                  <a:cubicBezTo>
                    <a:pt x="21860" y="17354"/>
                    <a:pt x="20732" y="18199"/>
                    <a:pt x="19689" y="19145"/>
                  </a:cubicBezTo>
                  <a:cubicBezTo>
                    <a:pt x="19689" y="19145"/>
                    <a:pt x="19689" y="20496"/>
                    <a:pt x="18343" y="20496"/>
                  </a:cubicBezTo>
                  <a:lnTo>
                    <a:pt x="18343" y="20496"/>
                  </a:lnTo>
                  <a:cubicBezTo>
                    <a:pt x="18090" y="21071"/>
                    <a:pt x="17821" y="21645"/>
                    <a:pt x="17502" y="22186"/>
                  </a:cubicBezTo>
                  <a:cubicBezTo>
                    <a:pt x="17434" y="22811"/>
                    <a:pt x="16946" y="23301"/>
                    <a:pt x="16324" y="23368"/>
                  </a:cubicBezTo>
                  <a:cubicBezTo>
                    <a:pt x="14977" y="23351"/>
                    <a:pt x="13665" y="22878"/>
                    <a:pt x="12621" y="22017"/>
                  </a:cubicBezTo>
                  <a:cubicBezTo>
                    <a:pt x="12032" y="21273"/>
                    <a:pt x="12032" y="20226"/>
                    <a:pt x="12621" y="19483"/>
                  </a:cubicBezTo>
                  <a:lnTo>
                    <a:pt x="12621" y="19483"/>
                  </a:lnTo>
                  <a:lnTo>
                    <a:pt x="11275" y="19483"/>
                  </a:lnTo>
                  <a:cubicBezTo>
                    <a:pt x="9256" y="18469"/>
                    <a:pt x="7236" y="17286"/>
                    <a:pt x="5890" y="18131"/>
                  </a:cubicBezTo>
                  <a:cubicBezTo>
                    <a:pt x="3635" y="21442"/>
                    <a:pt x="1666" y="24956"/>
                    <a:pt x="0" y="28605"/>
                  </a:cubicBezTo>
                  <a:cubicBezTo>
                    <a:pt x="2070" y="28436"/>
                    <a:pt x="4156" y="28791"/>
                    <a:pt x="6058" y="29619"/>
                  </a:cubicBezTo>
                  <a:cubicBezTo>
                    <a:pt x="7118" y="30261"/>
                    <a:pt x="8078" y="31072"/>
                    <a:pt x="8919" y="31984"/>
                  </a:cubicBezTo>
                  <a:cubicBezTo>
                    <a:pt x="9811" y="33015"/>
                    <a:pt x="10989" y="33775"/>
                    <a:pt x="12285" y="34180"/>
                  </a:cubicBezTo>
                  <a:cubicBezTo>
                    <a:pt x="20026" y="36039"/>
                    <a:pt x="24233" y="32491"/>
                    <a:pt x="29113" y="27085"/>
                  </a:cubicBezTo>
                  <a:cubicBezTo>
                    <a:pt x="29416" y="26561"/>
                    <a:pt x="29820" y="26105"/>
                    <a:pt x="30291" y="25733"/>
                  </a:cubicBezTo>
                  <a:cubicBezTo>
                    <a:pt x="31637" y="24044"/>
                    <a:pt x="33152" y="22355"/>
                    <a:pt x="35003" y="22355"/>
                  </a:cubicBezTo>
                  <a:lnTo>
                    <a:pt x="35003" y="22355"/>
                  </a:lnTo>
                  <a:cubicBezTo>
                    <a:pt x="36517" y="22355"/>
                    <a:pt x="37696" y="23706"/>
                    <a:pt x="38873" y="25902"/>
                  </a:cubicBezTo>
                  <a:cubicBezTo>
                    <a:pt x="39631" y="28149"/>
                    <a:pt x="39631" y="30582"/>
                    <a:pt x="38873" y="32829"/>
                  </a:cubicBezTo>
                  <a:cubicBezTo>
                    <a:pt x="38554" y="33927"/>
                    <a:pt x="38554" y="35109"/>
                    <a:pt x="38873" y="36207"/>
                  </a:cubicBezTo>
                  <a:cubicBezTo>
                    <a:pt x="40893" y="40262"/>
                    <a:pt x="48297" y="37390"/>
                    <a:pt x="52336" y="36207"/>
                  </a:cubicBezTo>
                  <a:lnTo>
                    <a:pt x="54860" y="36207"/>
                  </a:lnTo>
                  <a:cubicBezTo>
                    <a:pt x="56678" y="35684"/>
                    <a:pt x="58529" y="35278"/>
                    <a:pt x="60414" y="35025"/>
                  </a:cubicBezTo>
                  <a:cubicBezTo>
                    <a:pt x="64402" y="34603"/>
                    <a:pt x="68239" y="33336"/>
                    <a:pt x="71689" y="31308"/>
                  </a:cubicBezTo>
                  <a:cubicBezTo>
                    <a:pt x="71689" y="31308"/>
                    <a:pt x="71689" y="30295"/>
                    <a:pt x="70511" y="30126"/>
                  </a:cubicBezTo>
                  <a:cubicBezTo>
                    <a:pt x="69989" y="29754"/>
                    <a:pt x="69636" y="29213"/>
                    <a:pt x="69501" y="28605"/>
                  </a:cubicBezTo>
                  <a:cubicBezTo>
                    <a:pt x="69316" y="28065"/>
                    <a:pt x="69316" y="27457"/>
                    <a:pt x="69501" y="26916"/>
                  </a:cubicBezTo>
                  <a:cubicBezTo>
                    <a:pt x="74987" y="23368"/>
                    <a:pt x="81516" y="21831"/>
                    <a:pt x="88012" y="22524"/>
                  </a:cubicBezTo>
                  <a:cubicBezTo>
                    <a:pt x="88719" y="17540"/>
                    <a:pt x="88080" y="12472"/>
                    <a:pt x="86161" y="7826"/>
                  </a:cubicBezTo>
                  <a:cubicBezTo>
                    <a:pt x="85993" y="4278"/>
                    <a:pt x="85151" y="4447"/>
                    <a:pt x="85151" y="44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F778E9B-C820-4C69-A091-8286A856AC96}"/>
                </a:ext>
              </a:extLst>
            </p:cNvPr>
            <p:cNvSpPr/>
            <p:nvPr/>
          </p:nvSpPr>
          <p:spPr>
            <a:xfrm>
              <a:off x="3846226" y="6237287"/>
              <a:ext cx="16828" cy="16894"/>
            </a:xfrm>
            <a:custGeom>
              <a:avLst/>
              <a:gdLst>
                <a:gd name="connsiteX0" fmla="*/ 14472 w 16828"/>
                <a:gd name="connsiteY0" fmla="*/ 0 h 0"/>
                <a:gd name="connsiteX1" fmla="*/ 13294 w 16828"/>
                <a:gd name="connsiteY1" fmla="*/ 0 h 0"/>
                <a:gd name="connsiteX2" fmla="*/ 10938 w 16828"/>
                <a:gd name="connsiteY2" fmla="*/ 0 h 0"/>
                <a:gd name="connsiteX3" fmla="*/ 3029 w 16828"/>
                <a:gd name="connsiteY3" fmla="*/ 2027 h 0"/>
                <a:gd name="connsiteX4" fmla="*/ 0 w 16828"/>
                <a:gd name="connsiteY4" fmla="*/ 6588 h 0"/>
                <a:gd name="connsiteX5" fmla="*/ 0 w 16828"/>
                <a:gd name="connsiteY5" fmla="*/ 6588 h 0"/>
                <a:gd name="connsiteX6" fmla="*/ 13799 w 16828"/>
                <a:gd name="connsiteY6" fmla="*/ 6588 h 0"/>
                <a:gd name="connsiteX7" fmla="*/ 18511 w 16828"/>
                <a:gd name="connsiteY7" fmla="*/ 507 h 0"/>
                <a:gd name="connsiteX8" fmla="*/ 18511 w 16828"/>
                <a:gd name="connsiteY8" fmla="*/ 507 h 0"/>
                <a:gd name="connsiteX9" fmla="*/ 14472 w 16828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28">
                  <a:moveTo>
                    <a:pt x="14472" y="0"/>
                  </a:moveTo>
                  <a:lnTo>
                    <a:pt x="13294" y="0"/>
                  </a:lnTo>
                  <a:lnTo>
                    <a:pt x="10938" y="0"/>
                  </a:lnTo>
                  <a:cubicBezTo>
                    <a:pt x="8246" y="0"/>
                    <a:pt x="4543" y="0"/>
                    <a:pt x="3029" y="2027"/>
                  </a:cubicBezTo>
                  <a:cubicBezTo>
                    <a:pt x="2423" y="3784"/>
                    <a:pt x="1380" y="5355"/>
                    <a:pt x="0" y="6588"/>
                  </a:cubicBezTo>
                  <a:lnTo>
                    <a:pt x="0" y="6588"/>
                  </a:lnTo>
                  <a:cubicBezTo>
                    <a:pt x="4342" y="8785"/>
                    <a:pt x="9457" y="8785"/>
                    <a:pt x="13799" y="6588"/>
                  </a:cubicBezTo>
                  <a:cubicBezTo>
                    <a:pt x="15751" y="4899"/>
                    <a:pt x="17367" y="2821"/>
                    <a:pt x="18511" y="507"/>
                  </a:cubicBezTo>
                  <a:lnTo>
                    <a:pt x="18511" y="507"/>
                  </a:lnTo>
                  <a:cubicBezTo>
                    <a:pt x="17182" y="253"/>
                    <a:pt x="15835" y="85"/>
                    <a:pt x="14472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8988F77-D6B7-4B46-8E56-231A4871DD43}"/>
                </a:ext>
              </a:extLst>
            </p:cNvPr>
            <p:cNvSpPr/>
            <p:nvPr/>
          </p:nvSpPr>
          <p:spPr>
            <a:xfrm>
              <a:off x="4334584" y="6424864"/>
              <a:ext cx="16828" cy="16894"/>
            </a:xfrm>
            <a:custGeom>
              <a:avLst/>
              <a:gdLst>
                <a:gd name="connsiteX0" fmla="*/ 5385 w 0"/>
                <a:gd name="connsiteY0" fmla="*/ 283 h 0"/>
                <a:gd name="connsiteX1" fmla="*/ 1515 w 0"/>
                <a:gd name="connsiteY1" fmla="*/ 283 h 0"/>
                <a:gd name="connsiteX2" fmla="*/ 0 w 0"/>
                <a:gd name="connsiteY2" fmla="*/ 283 h 0"/>
                <a:gd name="connsiteX3" fmla="*/ 4376 w 0"/>
                <a:gd name="connsiteY3" fmla="*/ 1296 h 0"/>
                <a:gd name="connsiteX4" fmla="*/ 10602 w 0"/>
                <a:gd name="connsiteY4" fmla="*/ 1296 h 0"/>
                <a:gd name="connsiteX5" fmla="*/ 10602 w 0"/>
                <a:gd name="connsiteY5" fmla="*/ 1296 h 0"/>
                <a:gd name="connsiteX6" fmla="*/ 5385 w 0"/>
                <a:gd name="connsiteY6" fmla="*/ 2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5385" y="283"/>
                  </a:moveTo>
                  <a:lnTo>
                    <a:pt x="1515" y="283"/>
                  </a:lnTo>
                  <a:lnTo>
                    <a:pt x="0" y="283"/>
                  </a:lnTo>
                  <a:lnTo>
                    <a:pt x="4376" y="1296"/>
                  </a:lnTo>
                  <a:cubicBezTo>
                    <a:pt x="6428" y="1685"/>
                    <a:pt x="8549" y="1685"/>
                    <a:pt x="10602" y="1296"/>
                  </a:cubicBezTo>
                  <a:lnTo>
                    <a:pt x="10602" y="1296"/>
                  </a:lnTo>
                  <a:cubicBezTo>
                    <a:pt x="9155" y="63"/>
                    <a:pt x="7186" y="-325"/>
                    <a:pt x="5385" y="28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BF49EDF-3ED5-45D1-BA64-30A016CDF136}"/>
                </a:ext>
              </a:extLst>
            </p:cNvPr>
            <p:cNvSpPr/>
            <p:nvPr/>
          </p:nvSpPr>
          <p:spPr>
            <a:xfrm>
              <a:off x="1358157" y="2432590"/>
              <a:ext cx="16828" cy="16894"/>
            </a:xfrm>
            <a:custGeom>
              <a:avLst/>
              <a:gdLst>
                <a:gd name="connsiteX0" fmla="*/ 0 w 0"/>
                <a:gd name="connsiteY0" fmla="*/ 33 h 0"/>
                <a:gd name="connsiteX1" fmla="*/ 5553 w 0"/>
                <a:gd name="connsiteY1" fmla="*/ 2229 h 0"/>
                <a:gd name="connsiteX2" fmla="*/ 0 w 0"/>
                <a:gd name="connsiteY2" fmla="*/ 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33"/>
                  </a:moveTo>
                  <a:cubicBezTo>
                    <a:pt x="3702" y="2229"/>
                    <a:pt x="5048" y="2398"/>
                    <a:pt x="5553" y="2229"/>
                  </a:cubicBezTo>
                  <a:cubicBezTo>
                    <a:pt x="6058" y="2060"/>
                    <a:pt x="3197" y="-305"/>
                    <a:pt x="0" y="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DA6274B-DC30-4D93-8BCC-C5BBAEE69AC4}"/>
                </a:ext>
              </a:extLst>
            </p:cNvPr>
            <p:cNvSpPr/>
            <p:nvPr/>
          </p:nvSpPr>
          <p:spPr>
            <a:xfrm>
              <a:off x="3700289" y="6180705"/>
              <a:ext cx="33657" cy="50682"/>
            </a:xfrm>
            <a:custGeom>
              <a:avLst/>
              <a:gdLst>
                <a:gd name="connsiteX0" fmla="*/ 26961 w 33656"/>
                <a:gd name="connsiteY0" fmla="*/ 58271 h 50681"/>
                <a:gd name="connsiteX1" fmla="*/ 26961 w 33656"/>
                <a:gd name="connsiteY1" fmla="*/ 61988 h 50681"/>
                <a:gd name="connsiteX2" fmla="*/ 28812 w 33656"/>
                <a:gd name="connsiteY2" fmla="*/ 64860 h 50681"/>
                <a:gd name="connsiteX3" fmla="*/ 32010 w 33656"/>
                <a:gd name="connsiteY3" fmla="*/ 66380 h 50681"/>
                <a:gd name="connsiteX4" fmla="*/ 40592 w 33656"/>
                <a:gd name="connsiteY4" fmla="*/ 66380 h 50681"/>
                <a:gd name="connsiteX5" fmla="*/ 42107 w 33656"/>
                <a:gd name="connsiteY5" fmla="*/ 59454 h 50681"/>
                <a:gd name="connsiteX6" fmla="*/ 42107 w 33656"/>
                <a:gd name="connsiteY6" fmla="*/ 39688 h 50681"/>
                <a:gd name="connsiteX7" fmla="*/ 42107 w 33656"/>
                <a:gd name="connsiteY7" fmla="*/ 18402 h 50681"/>
                <a:gd name="connsiteX8" fmla="*/ 42107 w 33656"/>
                <a:gd name="connsiteY8" fmla="*/ 15530 h 50681"/>
                <a:gd name="connsiteX9" fmla="*/ 39919 w 33656"/>
                <a:gd name="connsiteY9" fmla="*/ 494 h 50681"/>
                <a:gd name="connsiteX10" fmla="*/ 33692 w 33656"/>
                <a:gd name="connsiteY10" fmla="*/ 494 h 50681"/>
                <a:gd name="connsiteX11" fmla="*/ 32346 w 33656"/>
                <a:gd name="connsiteY11" fmla="*/ 494 h 50681"/>
                <a:gd name="connsiteX12" fmla="*/ 20903 w 33656"/>
                <a:gd name="connsiteY12" fmla="*/ 2184 h 50681"/>
                <a:gd name="connsiteX13" fmla="*/ 19220 w 33656"/>
                <a:gd name="connsiteY13" fmla="*/ 2184 h 50681"/>
                <a:gd name="connsiteX14" fmla="*/ 541 w 33656"/>
                <a:gd name="connsiteY14" fmla="*/ 5056 h 50681"/>
                <a:gd name="connsiteX15" fmla="*/ 2897 w 33656"/>
                <a:gd name="connsiteY15" fmla="*/ 21949 h 50681"/>
                <a:gd name="connsiteX16" fmla="*/ 2897 w 33656"/>
                <a:gd name="connsiteY16" fmla="*/ 23808 h 50681"/>
                <a:gd name="connsiteX17" fmla="*/ 4243 w 33656"/>
                <a:gd name="connsiteY17" fmla="*/ 33944 h 50681"/>
                <a:gd name="connsiteX18" fmla="*/ 2897 w 33656"/>
                <a:gd name="connsiteY18" fmla="*/ 36647 h 50681"/>
                <a:gd name="connsiteX19" fmla="*/ 1887 w 33656"/>
                <a:gd name="connsiteY19" fmla="*/ 39519 h 50681"/>
                <a:gd name="connsiteX20" fmla="*/ 14508 w 33656"/>
                <a:gd name="connsiteY20" fmla="*/ 46615 h 50681"/>
                <a:gd name="connsiteX21" fmla="*/ 24942 w 33656"/>
                <a:gd name="connsiteY21" fmla="*/ 50838 h 50681"/>
                <a:gd name="connsiteX22" fmla="*/ 26961 w 33656"/>
                <a:gd name="connsiteY22" fmla="*/ 58271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656" h="50681">
                  <a:moveTo>
                    <a:pt x="26961" y="58271"/>
                  </a:moveTo>
                  <a:cubicBezTo>
                    <a:pt x="27314" y="59488"/>
                    <a:pt x="27314" y="60771"/>
                    <a:pt x="26961" y="61988"/>
                  </a:cubicBezTo>
                  <a:cubicBezTo>
                    <a:pt x="27146" y="63170"/>
                    <a:pt x="27819" y="64201"/>
                    <a:pt x="28812" y="64860"/>
                  </a:cubicBezTo>
                  <a:cubicBezTo>
                    <a:pt x="29822" y="65468"/>
                    <a:pt x="30899" y="65975"/>
                    <a:pt x="32010" y="66380"/>
                  </a:cubicBezTo>
                  <a:lnTo>
                    <a:pt x="40592" y="66380"/>
                  </a:lnTo>
                  <a:cubicBezTo>
                    <a:pt x="41820" y="64285"/>
                    <a:pt x="42359" y="61869"/>
                    <a:pt x="42107" y="59454"/>
                  </a:cubicBezTo>
                  <a:cubicBezTo>
                    <a:pt x="42107" y="52865"/>
                    <a:pt x="42107" y="46108"/>
                    <a:pt x="42107" y="39688"/>
                  </a:cubicBezTo>
                  <a:cubicBezTo>
                    <a:pt x="42107" y="33268"/>
                    <a:pt x="42107" y="25497"/>
                    <a:pt x="42107" y="18402"/>
                  </a:cubicBezTo>
                  <a:cubicBezTo>
                    <a:pt x="42023" y="17439"/>
                    <a:pt x="42023" y="16493"/>
                    <a:pt x="42107" y="15530"/>
                  </a:cubicBezTo>
                  <a:cubicBezTo>
                    <a:pt x="42107" y="10631"/>
                    <a:pt x="42948" y="2352"/>
                    <a:pt x="39919" y="494"/>
                  </a:cubicBezTo>
                  <a:cubicBezTo>
                    <a:pt x="37899" y="-165"/>
                    <a:pt x="35712" y="-165"/>
                    <a:pt x="33692" y="494"/>
                  </a:cubicBezTo>
                  <a:lnTo>
                    <a:pt x="32346" y="494"/>
                  </a:lnTo>
                  <a:cubicBezTo>
                    <a:pt x="28593" y="1389"/>
                    <a:pt x="24757" y="1947"/>
                    <a:pt x="20903" y="2184"/>
                  </a:cubicBezTo>
                  <a:lnTo>
                    <a:pt x="19220" y="2184"/>
                  </a:lnTo>
                  <a:cubicBezTo>
                    <a:pt x="12876" y="2133"/>
                    <a:pt x="6582" y="3096"/>
                    <a:pt x="541" y="5056"/>
                  </a:cubicBezTo>
                  <a:cubicBezTo>
                    <a:pt x="-671" y="10783"/>
                    <a:pt x="170" y="16763"/>
                    <a:pt x="2897" y="21949"/>
                  </a:cubicBezTo>
                  <a:lnTo>
                    <a:pt x="2897" y="23808"/>
                  </a:lnTo>
                  <a:cubicBezTo>
                    <a:pt x="4529" y="26916"/>
                    <a:pt x="5000" y="30515"/>
                    <a:pt x="4243" y="33944"/>
                  </a:cubicBezTo>
                  <a:cubicBezTo>
                    <a:pt x="3889" y="34890"/>
                    <a:pt x="3452" y="35802"/>
                    <a:pt x="2897" y="36647"/>
                  </a:cubicBezTo>
                  <a:cubicBezTo>
                    <a:pt x="2358" y="37526"/>
                    <a:pt x="2022" y="38505"/>
                    <a:pt x="1887" y="39519"/>
                  </a:cubicBezTo>
                  <a:cubicBezTo>
                    <a:pt x="1887" y="43573"/>
                    <a:pt x="8786" y="45263"/>
                    <a:pt x="14508" y="46615"/>
                  </a:cubicBezTo>
                  <a:cubicBezTo>
                    <a:pt x="18311" y="47037"/>
                    <a:pt x="21913" y="48490"/>
                    <a:pt x="24942" y="50838"/>
                  </a:cubicBezTo>
                  <a:cubicBezTo>
                    <a:pt x="26911" y="52764"/>
                    <a:pt x="27685" y="55602"/>
                    <a:pt x="26961" y="5827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E5FF7C7-498B-4932-8F2D-81EB0479DACC}"/>
                </a:ext>
              </a:extLst>
            </p:cNvPr>
            <p:cNvSpPr/>
            <p:nvPr/>
          </p:nvSpPr>
          <p:spPr>
            <a:xfrm>
              <a:off x="3556976" y="6021205"/>
              <a:ext cx="16828" cy="33788"/>
            </a:xfrm>
            <a:custGeom>
              <a:avLst/>
              <a:gdLst>
                <a:gd name="connsiteX0" fmla="*/ 23867 w 16828"/>
                <a:gd name="connsiteY0" fmla="*/ 11666 h 33787"/>
                <a:gd name="connsiteX1" fmla="*/ 23867 w 16828"/>
                <a:gd name="connsiteY1" fmla="*/ 8794 h 33787"/>
                <a:gd name="connsiteX2" fmla="*/ 22016 w 16828"/>
                <a:gd name="connsiteY2" fmla="*/ 1361 h 33787"/>
                <a:gd name="connsiteX3" fmla="*/ 19996 w 16828"/>
                <a:gd name="connsiteY3" fmla="*/ 9 h 33787"/>
                <a:gd name="connsiteX4" fmla="*/ 15116 w 16828"/>
                <a:gd name="connsiteY4" fmla="*/ 2036 h 33787"/>
                <a:gd name="connsiteX5" fmla="*/ 13097 w 16828"/>
                <a:gd name="connsiteY5" fmla="*/ 12342 h 33787"/>
                <a:gd name="connsiteX6" fmla="*/ 13097 w 16828"/>
                <a:gd name="connsiteY6" fmla="*/ 17579 h 33787"/>
                <a:gd name="connsiteX7" fmla="*/ 9563 w 16828"/>
                <a:gd name="connsiteY7" fmla="*/ 20113 h 33787"/>
                <a:gd name="connsiteX8" fmla="*/ 1149 w 16828"/>
                <a:gd name="connsiteY8" fmla="*/ 25012 h 33787"/>
                <a:gd name="connsiteX9" fmla="*/ 1149 w 16828"/>
                <a:gd name="connsiteY9" fmla="*/ 34980 h 33787"/>
                <a:gd name="connsiteX10" fmla="*/ 7543 w 16828"/>
                <a:gd name="connsiteY10" fmla="*/ 34980 h 33787"/>
                <a:gd name="connsiteX11" fmla="*/ 8553 w 16828"/>
                <a:gd name="connsiteY11" fmla="*/ 36162 h 33787"/>
                <a:gd name="connsiteX12" fmla="*/ 6365 w 16828"/>
                <a:gd name="connsiteY12" fmla="*/ 42413 h 33787"/>
                <a:gd name="connsiteX13" fmla="*/ 1317 w 16828"/>
                <a:gd name="connsiteY13" fmla="*/ 44609 h 33787"/>
                <a:gd name="connsiteX14" fmla="*/ 1317 w 16828"/>
                <a:gd name="connsiteY14" fmla="*/ 44609 h 33787"/>
                <a:gd name="connsiteX15" fmla="*/ 1317 w 16828"/>
                <a:gd name="connsiteY15" fmla="*/ 44609 h 33787"/>
                <a:gd name="connsiteX16" fmla="*/ 5187 w 16828"/>
                <a:gd name="connsiteY16" fmla="*/ 49846 h 33787"/>
                <a:gd name="connsiteX17" fmla="*/ 5187 w 16828"/>
                <a:gd name="connsiteY17" fmla="*/ 49846 h 33787"/>
                <a:gd name="connsiteX18" fmla="*/ 8890 w 16828"/>
                <a:gd name="connsiteY18" fmla="*/ 45792 h 33787"/>
                <a:gd name="connsiteX19" fmla="*/ 10236 w 16828"/>
                <a:gd name="connsiteY19" fmla="*/ 43764 h 33787"/>
                <a:gd name="connsiteX20" fmla="*/ 11414 w 16828"/>
                <a:gd name="connsiteY20" fmla="*/ 43764 h 33787"/>
                <a:gd name="connsiteX21" fmla="*/ 12424 w 16828"/>
                <a:gd name="connsiteY21" fmla="*/ 43764 h 33787"/>
                <a:gd name="connsiteX22" fmla="*/ 12424 w 16828"/>
                <a:gd name="connsiteY22" fmla="*/ 43764 h 33787"/>
                <a:gd name="connsiteX23" fmla="*/ 17641 w 16828"/>
                <a:gd name="connsiteY23" fmla="*/ 48157 h 33787"/>
                <a:gd name="connsiteX24" fmla="*/ 20165 w 16828"/>
                <a:gd name="connsiteY24" fmla="*/ 48157 h 33787"/>
                <a:gd name="connsiteX25" fmla="*/ 21511 w 16828"/>
                <a:gd name="connsiteY25" fmla="*/ 48157 h 33787"/>
                <a:gd name="connsiteX26" fmla="*/ 23194 w 16828"/>
                <a:gd name="connsiteY26" fmla="*/ 48157 h 33787"/>
                <a:gd name="connsiteX27" fmla="*/ 24035 w 16828"/>
                <a:gd name="connsiteY27" fmla="*/ 48157 h 33787"/>
                <a:gd name="connsiteX28" fmla="*/ 24035 w 16828"/>
                <a:gd name="connsiteY28" fmla="*/ 41568 h 33787"/>
                <a:gd name="connsiteX29" fmla="*/ 20838 w 16828"/>
                <a:gd name="connsiteY29" fmla="*/ 39710 h 33787"/>
                <a:gd name="connsiteX30" fmla="*/ 16799 w 16828"/>
                <a:gd name="connsiteY30" fmla="*/ 37176 h 33787"/>
                <a:gd name="connsiteX31" fmla="*/ 16799 w 16828"/>
                <a:gd name="connsiteY31" fmla="*/ 24336 h 33787"/>
                <a:gd name="connsiteX32" fmla="*/ 16799 w 16828"/>
                <a:gd name="connsiteY32" fmla="*/ 21971 h 33787"/>
                <a:gd name="connsiteX33" fmla="*/ 16799 w 16828"/>
                <a:gd name="connsiteY33" fmla="*/ 21971 h 33787"/>
                <a:gd name="connsiteX34" fmla="*/ 16799 w 16828"/>
                <a:gd name="connsiteY34" fmla="*/ 20958 h 33787"/>
                <a:gd name="connsiteX35" fmla="*/ 16799 w 16828"/>
                <a:gd name="connsiteY35" fmla="*/ 20958 h 33787"/>
                <a:gd name="connsiteX36" fmla="*/ 18465 w 16828"/>
                <a:gd name="connsiteY36" fmla="*/ 19606 h 33787"/>
                <a:gd name="connsiteX37" fmla="*/ 18482 w 16828"/>
                <a:gd name="connsiteY37" fmla="*/ 19606 h 33787"/>
                <a:gd name="connsiteX38" fmla="*/ 19491 w 16828"/>
                <a:gd name="connsiteY38" fmla="*/ 21633 h 33787"/>
                <a:gd name="connsiteX39" fmla="*/ 19491 w 16828"/>
                <a:gd name="connsiteY39" fmla="*/ 23492 h 33787"/>
                <a:gd name="connsiteX40" fmla="*/ 22016 w 16828"/>
                <a:gd name="connsiteY40" fmla="*/ 29742 h 33787"/>
                <a:gd name="connsiteX41" fmla="*/ 30935 w 16828"/>
                <a:gd name="connsiteY41" fmla="*/ 31263 h 33787"/>
                <a:gd name="connsiteX42" fmla="*/ 28411 w 16828"/>
                <a:gd name="connsiteY42" fmla="*/ 23492 h 33787"/>
                <a:gd name="connsiteX43" fmla="*/ 28411 w 16828"/>
                <a:gd name="connsiteY43" fmla="*/ 23492 h 33787"/>
                <a:gd name="connsiteX44" fmla="*/ 23867 w 16828"/>
                <a:gd name="connsiteY44" fmla="*/ 11666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828" h="33787">
                  <a:moveTo>
                    <a:pt x="23867" y="11666"/>
                  </a:moveTo>
                  <a:cubicBezTo>
                    <a:pt x="23934" y="10703"/>
                    <a:pt x="23934" y="9757"/>
                    <a:pt x="23867" y="8794"/>
                  </a:cubicBezTo>
                  <a:cubicBezTo>
                    <a:pt x="23749" y="6209"/>
                    <a:pt x="23126" y="3692"/>
                    <a:pt x="22016" y="1361"/>
                  </a:cubicBezTo>
                  <a:cubicBezTo>
                    <a:pt x="21646" y="567"/>
                    <a:pt x="20871" y="43"/>
                    <a:pt x="19996" y="9"/>
                  </a:cubicBezTo>
                  <a:cubicBezTo>
                    <a:pt x="18145" y="-92"/>
                    <a:pt x="16345" y="651"/>
                    <a:pt x="15116" y="2036"/>
                  </a:cubicBezTo>
                  <a:cubicBezTo>
                    <a:pt x="12424" y="4739"/>
                    <a:pt x="11633" y="8811"/>
                    <a:pt x="13097" y="12342"/>
                  </a:cubicBezTo>
                  <a:cubicBezTo>
                    <a:pt x="13669" y="14048"/>
                    <a:pt x="13669" y="15872"/>
                    <a:pt x="13097" y="17579"/>
                  </a:cubicBezTo>
                  <a:cubicBezTo>
                    <a:pt x="13097" y="18930"/>
                    <a:pt x="11414" y="19437"/>
                    <a:pt x="9563" y="20113"/>
                  </a:cubicBezTo>
                  <a:cubicBezTo>
                    <a:pt x="6315" y="20823"/>
                    <a:pt x="3370" y="22529"/>
                    <a:pt x="1149" y="25012"/>
                  </a:cubicBezTo>
                  <a:cubicBezTo>
                    <a:pt x="-383" y="28154"/>
                    <a:pt x="-383" y="31837"/>
                    <a:pt x="1149" y="34980"/>
                  </a:cubicBezTo>
                  <a:cubicBezTo>
                    <a:pt x="3168" y="34034"/>
                    <a:pt x="5524" y="34034"/>
                    <a:pt x="7543" y="34980"/>
                  </a:cubicBezTo>
                  <a:cubicBezTo>
                    <a:pt x="8031" y="35199"/>
                    <a:pt x="8402" y="35638"/>
                    <a:pt x="8553" y="36162"/>
                  </a:cubicBezTo>
                  <a:cubicBezTo>
                    <a:pt x="8991" y="38493"/>
                    <a:pt x="8166" y="40875"/>
                    <a:pt x="6365" y="42413"/>
                  </a:cubicBezTo>
                  <a:cubicBezTo>
                    <a:pt x="5053" y="43798"/>
                    <a:pt x="3218" y="44592"/>
                    <a:pt x="1317" y="44609"/>
                  </a:cubicBezTo>
                  <a:lnTo>
                    <a:pt x="1317" y="44609"/>
                  </a:lnTo>
                  <a:cubicBezTo>
                    <a:pt x="1317" y="44609"/>
                    <a:pt x="1317" y="44609"/>
                    <a:pt x="1317" y="44609"/>
                  </a:cubicBezTo>
                  <a:cubicBezTo>
                    <a:pt x="1317" y="44609"/>
                    <a:pt x="4009" y="49846"/>
                    <a:pt x="5187" y="49846"/>
                  </a:cubicBezTo>
                  <a:lnTo>
                    <a:pt x="5187" y="49846"/>
                  </a:lnTo>
                  <a:cubicBezTo>
                    <a:pt x="6534" y="49846"/>
                    <a:pt x="7712" y="47481"/>
                    <a:pt x="8890" y="45792"/>
                  </a:cubicBezTo>
                  <a:lnTo>
                    <a:pt x="10236" y="43764"/>
                  </a:lnTo>
                  <a:cubicBezTo>
                    <a:pt x="10606" y="43612"/>
                    <a:pt x="11044" y="43612"/>
                    <a:pt x="11414" y="43764"/>
                  </a:cubicBezTo>
                  <a:cubicBezTo>
                    <a:pt x="11734" y="43629"/>
                    <a:pt x="12104" y="43629"/>
                    <a:pt x="12424" y="43764"/>
                  </a:cubicBezTo>
                  <a:lnTo>
                    <a:pt x="12424" y="43764"/>
                  </a:lnTo>
                  <a:cubicBezTo>
                    <a:pt x="14106" y="46467"/>
                    <a:pt x="14948" y="47988"/>
                    <a:pt x="17641" y="48157"/>
                  </a:cubicBezTo>
                  <a:lnTo>
                    <a:pt x="20165" y="48157"/>
                  </a:lnTo>
                  <a:lnTo>
                    <a:pt x="21511" y="48157"/>
                  </a:lnTo>
                  <a:lnTo>
                    <a:pt x="23194" y="48157"/>
                  </a:lnTo>
                  <a:lnTo>
                    <a:pt x="24035" y="48157"/>
                  </a:lnTo>
                  <a:cubicBezTo>
                    <a:pt x="24388" y="45977"/>
                    <a:pt x="24388" y="43747"/>
                    <a:pt x="24035" y="41568"/>
                  </a:cubicBezTo>
                  <a:cubicBezTo>
                    <a:pt x="23177" y="40639"/>
                    <a:pt x="22066" y="39997"/>
                    <a:pt x="20838" y="39710"/>
                  </a:cubicBezTo>
                  <a:cubicBezTo>
                    <a:pt x="19323" y="39152"/>
                    <a:pt x="17960" y="38291"/>
                    <a:pt x="16799" y="37176"/>
                  </a:cubicBezTo>
                  <a:cubicBezTo>
                    <a:pt x="14477" y="33206"/>
                    <a:pt x="14477" y="28306"/>
                    <a:pt x="16799" y="24336"/>
                  </a:cubicBezTo>
                  <a:cubicBezTo>
                    <a:pt x="16866" y="23542"/>
                    <a:pt x="16866" y="22765"/>
                    <a:pt x="16799" y="21971"/>
                  </a:cubicBezTo>
                  <a:lnTo>
                    <a:pt x="16799" y="21971"/>
                  </a:lnTo>
                  <a:cubicBezTo>
                    <a:pt x="16799" y="21971"/>
                    <a:pt x="16799" y="21971"/>
                    <a:pt x="16799" y="20958"/>
                  </a:cubicBezTo>
                  <a:lnTo>
                    <a:pt x="16799" y="20958"/>
                  </a:lnTo>
                  <a:cubicBezTo>
                    <a:pt x="16883" y="20130"/>
                    <a:pt x="17624" y="19522"/>
                    <a:pt x="18465" y="19606"/>
                  </a:cubicBezTo>
                  <a:cubicBezTo>
                    <a:pt x="18465" y="19606"/>
                    <a:pt x="18482" y="19606"/>
                    <a:pt x="18482" y="19606"/>
                  </a:cubicBezTo>
                  <a:cubicBezTo>
                    <a:pt x="19239" y="19978"/>
                    <a:pt x="19660" y="20806"/>
                    <a:pt x="19491" y="21633"/>
                  </a:cubicBezTo>
                  <a:cubicBezTo>
                    <a:pt x="19576" y="22258"/>
                    <a:pt x="19576" y="22866"/>
                    <a:pt x="19491" y="23492"/>
                  </a:cubicBezTo>
                  <a:cubicBezTo>
                    <a:pt x="19491" y="27208"/>
                    <a:pt x="19491" y="29067"/>
                    <a:pt x="22016" y="29742"/>
                  </a:cubicBezTo>
                  <a:cubicBezTo>
                    <a:pt x="29252" y="31939"/>
                    <a:pt x="30767" y="31432"/>
                    <a:pt x="30935" y="31263"/>
                  </a:cubicBezTo>
                  <a:cubicBezTo>
                    <a:pt x="31103" y="31094"/>
                    <a:pt x="30935" y="29742"/>
                    <a:pt x="28411" y="23492"/>
                  </a:cubicBezTo>
                  <a:lnTo>
                    <a:pt x="28411" y="23492"/>
                  </a:lnTo>
                  <a:cubicBezTo>
                    <a:pt x="26273" y="19826"/>
                    <a:pt x="24742" y="15822"/>
                    <a:pt x="23867" y="1166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5F8E28-2AEB-4461-AB10-6BC7141A9F76}"/>
                </a:ext>
              </a:extLst>
            </p:cNvPr>
            <p:cNvSpPr/>
            <p:nvPr/>
          </p:nvSpPr>
          <p:spPr>
            <a:xfrm>
              <a:off x="3743573" y="6182044"/>
              <a:ext cx="84142" cy="67575"/>
            </a:xfrm>
            <a:custGeom>
              <a:avLst/>
              <a:gdLst>
                <a:gd name="connsiteX0" fmla="*/ 86329 w 84141"/>
                <a:gd name="connsiteY0" fmla="*/ 58284 h 67575"/>
                <a:gd name="connsiteX1" fmla="*/ 86329 w 84141"/>
                <a:gd name="connsiteY1" fmla="*/ 58284 h 67575"/>
                <a:gd name="connsiteX2" fmla="*/ 81281 w 84141"/>
                <a:gd name="connsiteY2" fmla="*/ 58284 h 67575"/>
                <a:gd name="connsiteX3" fmla="*/ 64453 w 84141"/>
                <a:gd name="connsiteY3" fmla="*/ 57439 h 67575"/>
                <a:gd name="connsiteX4" fmla="*/ 45268 w 84141"/>
                <a:gd name="connsiteY4" fmla="*/ 50681 h 67575"/>
                <a:gd name="connsiteX5" fmla="*/ 33657 w 84141"/>
                <a:gd name="connsiteY5" fmla="*/ 40714 h 67575"/>
                <a:gd name="connsiteX6" fmla="*/ 33657 w 84141"/>
                <a:gd name="connsiteY6" fmla="*/ 39869 h 67575"/>
                <a:gd name="connsiteX7" fmla="*/ 22550 w 84141"/>
                <a:gd name="connsiteY7" fmla="*/ 31929 h 67575"/>
                <a:gd name="connsiteX8" fmla="*/ 8414 w 84141"/>
                <a:gd name="connsiteY8" fmla="*/ 19935 h 67575"/>
                <a:gd name="connsiteX9" fmla="*/ 8414 w 84141"/>
                <a:gd name="connsiteY9" fmla="*/ 11826 h 67575"/>
                <a:gd name="connsiteX10" fmla="*/ 8414 w 84141"/>
                <a:gd name="connsiteY10" fmla="*/ 6251 h 67575"/>
                <a:gd name="connsiteX11" fmla="*/ 1346 w 84141"/>
                <a:gd name="connsiteY11" fmla="*/ 0 h 67575"/>
                <a:gd name="connsiteX12" fmla="*/ 1346 w 84141"/>
                <a:gd name="connsiteY12" fmla="*/ 14022 h 67575"/>
                <a:gd name="connsiteX13" fmla="*/ 1346 w 84141"/>
                <a:gd name="connsiteY13" fmla="*/ 16556 h 67575"/>
                <a:gd name="connsiteX14" fmla="*/ 1346 w 84141"/>
                <a:gd name="connsiteY14" fmla="*/ 37673 h 67575"/>
                <a:gd name="connsiteX15" fmla="*/ 1346 w 84141"/>
                <a:gd name="connsiteY15" fmla="*/ 57777 h 67575"/>
                <a:gd name="connsiteX16" fmla="*/ 0 w 84141"/>
                <a:gd name="connsiteY16" fmla="*/ 65041 h 67575"/>
                <a:gd name="connsiteX17" fmla="*/ 2019 w 84141"/>
                <a:gd name="connsiteY17" fmla="*/ 66562 h 67575"/>
                <a:gd name="connsiteX18" fmla="*/ 3366 w 84141"/>
                <a:gd name="connsiteY18" fmla="*/ 68589 h 67575"/>
                <a:gd name="connsiteX19" fmla="*/ 13631 w 84141"/>
                <a:gd name="connsiteY19" fmla="*/ 68589 h 67575"/>
                <a:gd name="connsiteX20" fmla="*/ 28608 w 84141"/>
                <a:gd name="connsiteY20" fmla="*/ 70785 h 67575"/>
                <a:gd name="connsiteX21" fmla="*/ 30459 w 84141"/>
                <a:gd name="connsiteY21" fmla="*/ 70785 h 67575"/>
                <a:gd name="connsiteX22" fmla="*/ 34666 w 84141"/>
                <a:gd name="connsiteY22" fmla="*/ 72644 h 67575"/>
                <a:gd name="connsiteX23" fmla="*/ 37696 w 84141"/>
                <a:gd name="connsiteY23" fmla="*/ 75347 h 67575"/>
                <a:gd name="connsiteX24" fmla="*/ 39715 w 84141"/>
                <a:gd name="connsiteY24" fmla="*/ 77543 h 67575"/>
                <a:gd name="connsiteX25" fmla="*/ 46951 w 84141"/>
                <a:gd name="connsiteY25" fmla="*/ 78725 h 67575"/>
                <a:gd name="connsiteX26" fmla="*/ 45268 w 84141"/>
                <a:gd name="connsiteY26" fmla="*/ 75684 h 67575"/>
                <a:gd name="connsiteX27" fmla="*/ 45268 w 84141"/>
                <a:gd name="connsiteY27" fmla="*/ 75684 h 67575"/>
                <a:gd name="connsiteX28" fmla="*/ 45268 w 84141"/>
                <a:gd name="connsiteY28" fmla="*/ 74164 h 67575"/>
                <a:gd name="connsiteX29" fmla="*/ 45268 w 84141"/>
                <a:gd name="connsiteY29" fmla="*/ 72813 h 67575"/>
                <a:gd name="connsiteX30" fmla="*/ 47624 w 84141"/>
                <a:gd name="connsiteY30" fmla="*/ 71799 h 67575"/>
                <a:gd name="connsiteX31" fmla="*/ 57721 w 84141"/>
                <a:gd name="connsiteY31" fmla="*/ 71799 h 67575"/>
                <a:gd name="connsiteX32" fmla="*/ 59572 w 84141"/>
                <a:gd name="connsiteY32" fmla="*/ 71799 h 67575"/>
                <a:gd name="connsiteX33" fmla="*/ 67482 w 84141"/>
                <a:gd name="connsiteY33" fmla="*/ 72644 h 67575"/>
                <a:gd name="connsiteX34" fmla="*/ 77242 w 84141"/>
                <a:gd name="connsiteY34" fmla="*/ 73488 h 67575"/>
                <a:gd name="connsiteX35" fmla="*/ 90705 w 84141"/>
                <a:gd name="connsiteY35" fmla="*/ 65717 h 67575"/>
                <a:gd name="connsiteX36" fmla="*/ 90705 w 84141"/>
                <a:gd name="connsiteY36" fmla="*/ 59635 h 67575"/>
                <a:gd name="connsiteX37" fmla="*/ 86329 w 84141"/>
                <a:gd name="connsiteY37" fmla="*/ 58284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4141" h="67575">
                  <a:moveTo>
                    <a:pt x="86329" y="58284"/>
                  </a:moveTo>
                  <a:lnTo>
                    <a:pt x="86329" y="58284"/>
                  </a:lnTo>
                  <a:lnTo>
                    <a:pt x="81281" y="58284"/>
                  </a:lnTo>
                  <a:cubicBezTo>
                    <a:pt x="75677" y="59264"/>
                    <a:pt x="69922" y="58977"/>
                    <a:pt x="64453" y="57439"/>
                  </a:cubicBezTo>
                  <a:lnTo>
                    <a:pt x="45268" y="50681"/>
                  </a:lnTo>
                  <a:cubicBezTo>
                    <a:pt x="40506" y="48570"/>
                    <a:pt x="36467" y="45107"/>
                    <a:pt x="33657" y="40714"/>
                  </a:cubicBezTo>
                  <a:lnTo>
                    <a:pt x="33657" y="39869"/>
                  </a:lnTo>
                  <a:cubicBezTo>
                    <a:pt x="30796" y="36204"/>
                    <a:pt x="26942" y="33433"/>
                    <a:pt x="22550" y="31929"/>
                  </a:cubicBezTo>
                  <a:cubicBezTo>
                    <a:pt x="16273" y="30274"/>
                    <a:pt x="11090" y="25864"/>
                    <a:pt x="8414" y="19935"/>
                  </a:cubicBezTo>
                  <a:cubicBezTo>
                    <a:pt x="7573" y="17299"/>
                    <a:pt x="7573" y="14461"/>
                    <a:pt x="8414" y="11826"/>
                  </a:cubicBezTo>
                  <a:cubicBezTo>
                    <a:pt x="8902" y="10001"/>
                    <a:pt x="8902" y="8075"/>
                    <a:pt x="8414" y="6251"/>
                  </a:cubicBezTo>
                  <a:cubicBezTo>
                    <a:pt x="7287" y="3092"/>
                    <a:pt x="4611" y="726"/>
                    <a:pt x="1346" y="0"/>
                  </a:cubicBezTo>
                  <a:cubicBezTo>
                    <a:pt x="2104" y="4646"/>
                    <a:pt x="2104" y="9376"/>
                    <a:pt x="1346" y="14022"/>
                  </a:cubicBezTo>
                  <a:cubicBezTo>
                    <a:pt x="1279" y="14867"/>
                    <a:pt x="1279" y="15711"/>
                    <a:pt x="1346" y="16556"/>
                  </a:cubicBezTo>
                  <a:cubicBezTo>
                    <a:pt x="1346" y="23651"/>
                    <a:pt x="1346" y="30747"/>
                    <a:pt x="1346" y="37673"/>
                  </a:cubicBezTo>
                  <a:cubicBezTo>
                    <a:pt x="1346" y="44600"/>
                    <a:pt x="1346" y="51020"/>
                    <a:pt x="1346" y="57777"/>
                  </a:cubicBezTo>
                  <a:cubicBezTo>
                    <a:pt x="1397" y="60260"/>
                    <a:pt x="942" y="62744"/>
                    <a:pt x="0" y="65041"/>
                  </a:cubicBezTo>
                  <a:lnTo>
                    <a:pt x="2019" y="66562"/>
                  </a:lnTo>
                  <a:cubicBezTo>
                    <a:pt x="2524" y="67204"/>
                    <a:pt x="2979" y="67879"/>
                    <a:pt x="3366" y="68589"/>
                  </a:cubicBezTo>
                  <a:cubicBezTo>
                    <a:pt x="6782" y="68758"/>
                    <a:pt x="10215" y="68758"/>
                    <a:pt x="13631" y="68589"/>
                  </a:cubicBezTo>
                  <a:cubicBezTo>
                    <a:pt x="18730" y="68166"/>
                    <a:pt x="23846" y="68927"/>
                    <a:pt x="28608" y="70785"/>
                  </a:cubicBezTo>
                  <a:lnTo>
                    <a:pt x="30459" y="70785"/>
                  </a:lnTo>
                  <a:cubicBezTo>
                    <a:pt x="31940" y="71191"/>
                    <a:pt x="33371" y="71816"/>
                    <a:pt x="34666" y="72644"/>
                  </a:cubicBezTo>
                  <a:cubicBezTo>
                    <a:pt x="35827" y="73353"/>
                    <a:pt x="36854" y="74282"/>
                    <a:pt x="37696" y="75347"/>
                  </a:cubicBezTo>
                  <a:lnTo>
                    <a:pt x="39715" y="77543"/>
                  </a:lnTo>
                  <a:cubicBezTo>
                    <a:pt x="41566" y="78894"/>
                    <a:pt x="45941" y="80077"/>
                    <a:pt x="46951" y="78725"/>
                  </a:cubicBezTo>
                  <a:cubicBezTo>
                    <a:pt x="47961" y="77374"/>
                    <a:pt x="45941" y="76529"/>
                    <a:pt x="45268" y="75684"/>
                  </a:cubicBezTo>
                  <a:lnTo>
                    <a:pt x="45268" y="75684"/>
                  </a:lnTo>
                  <a:cubicBezTo>
                    <a:pt x="45184" y="75178"/>
                    <a:pt x="45184" y="74671"/>
                    <a:pt x="45268" y="74164"/>
                  </a:cubicBezTo>
                  <a:cubicBezTo>
                    <a:pt x="45184" y="73725"/>
                    <a:pt x="45184" y="73251"/>
                    <a:pt x="45268" y="72813"/>
                  </a:cubicBezTo>
                  <a:lnTo>
                    <a:pt x="47624" y="71799"/>
                  </a:lnTo>
                  <a:cubicBezTo>
                    <a:pt x="50956" y="71208"/>
                    <a:pt x="54389" y="71208"/>
                    <a:pt x="57721" y="71799"/>
                  </a:cubicBezTo>
                  <a:lnTo>
                    <a:pt x="59572" y="71799"/>
                  </a:lnTo>
                  <a:lnTo>
                    <a:pt x="67482" y="72644"/>
                  </a:lnTo>
                  <a:lnTo>
                    <a:pt x="77242" y="73488"/>
                  </a:lnTo>
                  <a:cubicBezTo>
                    <a:pt x="84647" y="73488"/>
                    <a:pt x="88349" y="73488"/>
                    <a:pt x="90705" y="65717"/>
                  </a:cubicBezTo>
                  <a:cubicBezTo>
                    <a:pt x="90705" y="63690"/>
                    <a:pt x="92051" y="60818"/>
                    <a:pt x="90705" y="59635"/>
                  </a:cubicBezTo>
                  <a:cubicBezTo>
                    <a:pt x="89358" y="58453"/>
                    <a:pt x="88012" y="58115"/>
                    <a:pt x="86329" y="582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B5707D-2828-4458-A0EF-6EC3678096C3}"/>
                </a:ext>
              </a:extLst>
            </p:cNvPr>
            <p:cNvSpPr/>
            <p:nvPr/>
          </p:nvSpPr>
          <p:spPr>
            <a:xfrm>
              <a:off x="3636204" y="6211270"/>
              <a:ext cx="84142" cy="33788"/>
            </a:xfrm>
            <a:custGeom>
              <a:avLst/>
              <a:gdLst>
                <a:gd name="connsiteX0" fmla="*/ 88690 w 84141"/>
                <a:gd name="connsiteY0" fmla="*/ 28888 h 33787"/>
                <a:gd name="connsiteX1" fmla="*/ 88690 w 84141"/>
                <a:gd name="connsiteY1" fmla="*/ 28888 h 33787"/>
                <a:gd name="connsiteX2" fmla="*/ 88690 w 84141"/>
                <a:gd name="connsiteY2" fmla="*/ 27706 h 33787"/>
                <a:gd name="connsiteX3" fmla="*/ 79603 w 84141"/>
                <a:gd name="connsiteY3" fmla="*/ 22638 h 33787"/>
                <a:gd name="connsiteX4" fmla="*/ 74386 w 84141"/>
                <a:gd name="connsiteY4" fmla="*/ 22638 h 33787"/>
                <a:gd name="connsiteX5" fmla="*/ 74386 w 84141"/>
                <a:gd name="connsiteY5" fmla="*/ 22638 h 33787"/>
                <a:gd name="connsiteX6" fmla="*/ 72871 w 84141"/>
                <a:gd name="connsiteY6" fmla="*/ 24327 h 33787"/>
                <a:gd name="connsiteX7" fmla="*/ 71693 w 84141"/>
                <a:gd name="connsiteY7" fmla="*/ 25848 h 33787"/>
                <a:gd name="connsiteX8" fmla="*/ 66476 w 84141"/>
                <a:gd name="connsiteY8" fmla="*/ 25848 h 33787"/>
                <a:gd name="connsiteX9" fmla="*/ 65635 w 84141"/>
                <a:gd name="connsiteY9" fmla="*/ 25003 h 33787"/>
                <a:gd name="connsiteX10" fmla="*/ 62606 w 84141"/>
                <a:gd name="connsiteY10" fmla="*/ 20948 h 33787"/>
                <a:gd name="connsiteX11" fmla="*/ 61091 w 84141"/>
                <a:gd name="connsiteY11" fmla="*/ 17570 h 33787"/>
                <a:gd name="connsiteX12" fmla="*/ 60082 w 84141"/>
                <a:gd name="connsiteY12" fmla="*/ 15204 h 33787"/>
                <a:gd name="connsiteX13" fmla="*/ 58735 w 84141"/>
                <a:gd name="connsiteY13" fmla="*/ 7095 h 33787"/>
                <a:gd name="connsiteX14" fmla="*/ 58735 w 84141"/>
                <a:gd name="connsiteY14" fmla="*/ 7095 h 33787"/>
                <a:gd name="connsiteX15" fmla="*/ 57894 w 84141"/>
                <a:gd name="connsiteY15" fmla="*/ 0 h 33787"/>
                <a:gd name="connsiteX16" fmla="*/ 57894 w 84141"/>
                <a:gd name="connsiteY16" fmla="*/ 6082 h 33787"/>
                <a:gd name="connsiteX17" fmla="*/ 57894 w 84141"/>
                <a:gd name="connsiteY17" fmla="*/ 14698 h 33787"/>
                <a:gd name="connsiteX18" fmla="*/ 54865 w 84141"/>
                <a:gd name="connsiteY18" fmla="*/ 19428 h 33787"/>
                <a:gd name="connsiteX19" fmla="*/ 47292 w 84141"/>
                <a:gd name="connsiteY19" fmla="*/ 13684 h 33787"/>
                <a:gd name="connsiteX20" fmla="*/ 45946 w 84141"/>
                <a:gd name="connsiteY20" fmla="*/ 11488 h 33787"/>
                <a:gd name="connsiteX21" fmla="*/ 41739 w 84141"/>
                <a:gd name="connsiteY21" fmla="*/ 5406 h 33787"/>
                <a:gd name="connsiteX22" fmla="*/ 39046 w 84141"/>
                <a:gd name="connsiteY22" fmla="*/ 3379 h 33787"/>
                <a:gd name="connsiteX23" fmla="*/ 39046 w 84141"/>
                <a:gd name="connsiteY23" fmla="*/ 6251 h 33787"/>
                <a:gd name="connsiteX24" fmla="*/ 39046 w 84141"/>
                <a:gd name="connsiteY24" fmla="*/ 15204 h 33787"/>
                <a:gd name="connsiteX25" fmla="*/ 37195 w 84141"/>
                <a:gd name="connsiteY25" fmla="*/ 16894 h 33787"/>
                <a:gd name="connsiteX26" fmla="*/ 35849 w 84141"/>
                <a:gd name="connsiteY26" fmla="*/ 18246 h 33787"/>
                <a:gd name="connsiteX27" fmla="*/ 35849 w 84141"/>
                <a:gd name="connsiteY27" fmla="*/ 19935 h 33787"/>
                <a:gd name="connsiteX28" fmla="*/ 34334 w 84141"/>
                <a:gd name="connsiteY28" fmla="*/ 19935 h 33787"/>
                <a:gd name="connsiteX29" fmla="*/ 31137 w 84141"/>
                <a:gd name="connsiteY29" fmla="*/ 11319 h 33787"/>
                <a:gd name="connsiteX30" fmla="*/ 31137 w 84141"/>
                <a:gd name="connsiteY30" fmla="*/ 7433 h 33787"/>
                <a:gd name="connsiteX31" fmla="*/ 31137 w 84141"/>
                <a:gd name="connsiteY31" fmla="*/ 5068 h 33787"/>
                <a:gd name="connsiteX32" fmla="*/ 30295 w 84141"/>
                <a:gd name="connsiteY32" fmla="*/ 1183 h 33787"/>
                <a:gd name="connsiteX33" fmla="*/ 28276 w 84141"/>
                <a:gd name="connsiteY33" fmla="*/ 1183 h 33787"/>
                <a:gd name="connsiteX34" fmla="*/ 26425 w 84141"/>
                <a:gd name="connsiteY34" fmla="*/ 1183 h 33787"/>
                <a:gd name="connsiteX35" fmla="*/ 24742 w 84141"/>
                <a:gd name="connsiteY35" fmla="*/ 1183 h 33787"/>
                <a:gd name="connsiteX36" fmla="*/ 23732 w 84141"/>
                <a:gd name="connsiteY36" fmla="*/ 1183 h 33787"/>
                <a:gd name="connsiteX37" fmla="*/ 22555 w 84141"/>
                <a:gd name="connsiteY37" fmla="*/ 1183 h 33787"/>
                <a:gd name="connsiteX38" fmla="*/ 22555 w 84141"/>
                <a:gd name="connsiteY38" fmla="*/ 1183 h 33787"/>
                <a:gd name="connsiteX39" fmla="*/ 13467 w 84141"/>
                <a:gd name="connsiteY39" fmla="*/ 1183 h 33787"/>
                <a:gd name="connsiteX40" fmla="*/ 7072 w 84141"/>
                <a:gd name="connsiteY40" fmla="*/ 3717 h 33787"/>
                <a:gd name="connsiteX41" fmla="*/ 4 w 84141"/>
                <a:gd name="connsiteY41" fmla="*/ 10474 h 33787"/>
                <a:gd name="connsiteX42" fmla="*/ 2697 w 84141"/>
                <a:gd name="connsiteY42" fmla="*/ 10474 h 33787"/>
                <a:gd name="connsiteX43" fmla="*/ 9933 w 84141"/>
                <a:gd name="connsiteY43" fmla="*/ 12670 h 33787"/>
                <a:gd name="connsiteX44" fmla="*/ 7241 w 84141"/>
                <a:gd name="connsiteY44" fmla="*/ 20104 h 33787"/>
                <a:gd name="connsiteX45" fmla="*/ 5894 w 84141"/>
                <a:gd name="connsiteY45" fmla="*/ 21962 h 33787"/>
                <a:gd name="connsiteX46" fmla="*/ 8082 w 84141"/>
                <a:gd name="connsiteY46" fmla="*/ 23483 h 33787"/>
                <a:gd name="connsiteX47" fmla="*/ 16160 w 84141"/>
                <a:gd name="connsiteY47" fmla="*/ 25003 h 33787"/>
                <a:gd name="connsiteX48" fmla="*/ 17169 w 84141"/>
                <a:gd name="connsiteY48" fmla="*/ 22638 h 33787"/>
                <a:gd name="connsiteX49" fmla="*/ 17169 w 84141"/>
                <a:gd name="connsiteY49" fmla="*/ 20611 h 33787"/>
                <a:gd name="connsiteX50" fmla="*/ 20703 w 84141"/>
                <a:gd name="connsiteY50" fmla="*/ 16556 h 33787"/>
                <a:gd name="connsiteX51" fmla="*/ 22218 w 84141"/>
                <a:gd name="connsiteY51" fmla="*/ 19935 h 33787"/>
                <a:gd name="connsiteX52" fmla="*/ 20367 w 84141"/>
                <a:gd name="connsiteY52" fmla="*/ 25678 h 33787"/>
                <a:gd name="connsiteX53" fmla="*/ 19020 w 84141"/>
                <a:gd name="connsiteY53" fmla="*/ 29395 h 33787"/>
                <a:gd name="connsiteX54" fmla="*/ 23732 w 84141"/>
                <a:gd name="connsiteY54" fmla="*/ 31761 h 33787"/>
                <a:gd name="connsiteX55" fmla="*/ 25584 w 84141"/>
                <a:gd name="connsiteY55" fmla="*/ 31761 h 33787"/>
                <a:gd name="connsiteX56" fmla="*/ 25584 w 84141"/>
                <a:gd name="connsiteY56" fmla="*/ 30747 h 33787"/>
                <a:gd name="connsiteX57" fmla="*/ 26425 w 84141"/>
                <a:gd name="connsiteY57" fmla="*/ 28213 h 33787"/>
                <a:gd name="connsiteX58" fmla="*/ 28276 w 84141"/>
                <a:gd name="connsiteY58" fmla="*/ 27199 h 33787"/>
                <a:gd name="connsiteX59" fmla="*/ 38710 w 84141"/>
                <a:gd name="connsiteY59" fmla="*/ 36491 h 33787"/>
                <a:gd name="connsiteX60" fmla="*/ 39888 w 84141"/>
                <a:gd name="connsiteY60" fmla="*/ 38180 h 33787"/>
                <a:gd name="connsiteX61" fmla="*/ 43253 w 84141"/>
                <a:gd name="connsiteY61" fmla="*/ 42066 h 33787"/>
                <a:gd name="connsiteX62" fmla="*/ 46451 w 84141"/>
                <a:gd name="connsiteY62" fmla="*/ 40714 h 33787"/>
                <a:gd name="connsiteX63" fmla="*/ 48638 w 84141"/>
                <a:gd name="connsiteY63" fmla="*/ 39025 h 33787"/>
                <a:gd name="connsiteX64" fmla="*/ 56548 w 84141"/>
                <a:gd name="connsiteY64" fmla="*/ 39025 h 33787"/>
                <a:gd name="connsiteX65" fmla="*/ 55033 w 84141"/>
                <a:gd name="connsiteY65" fmla="*/ 39025 h 33787"/>
                <a:gd name="connsiteX66" fmla="*/ 60755 w 84141"/>
                <a:gd name="connsiteY66" fmla="*/ 39025 h 33787"/>
                <a:gd name="connsiteX67" fmla="*/ 63111 w 84141"/>
                <a:gd name="connsiteY67" fmla="*/ 39025 h 33787"/>
                <a:gd name="connsiteX68" fmla="*/ 62101 w 84141"/>
                <a:gd name="connsiteY68" fmla="*/ 35815 h 33787"/>
                <a:gd name="connsiteX69" fmla="*/ 62101 w 84141"/>
                <a:gd name="connsiteY69" fmla="*/ 34632 h 33787"/>
                <a:gd name="connsiteX70" fmla="*/ 63111 w 84141"/>
                <a:gd name="connsiteY70" fmla="*/ 34632 h 33787"/>
                <a:gd name="connsiteX71" fmla="*/ 65803 w 84141"/>
                <a:gd name="connsiteY71" fmla="*/ 34632 h 33787"/>
                <a:gd name="connsiteX72" fmla="*/ 68664 w 84141"/>
                <a:gd name="connsiteY72" fmla="*/ 33788 h 33787"/>
                <a:gd name="connsiteX73" fmla="*/ 73544 w 84141"/>
                <a:gd name="connsiteY73" fmla="*/ 34632 h 33787"/>
                <a:gd name="connsiteX74" fmla="*/ 75732 w 84141"/>
                <a:gd name="connsiteY74" fmla="*/ 34632 h 33787"/>
                <a:gd name="connsiteX75" fmla="*/ 77078 w 84141"/>
                <a:gd name="connsiteY75" fmla="*/ 34632 h 33787"/>
                <a:gd name="connsiteX76" fmla="*/ 83305 w 84141"/>
                <a:gd name="connsiteY76" fmla="*/ 36828 h 33787"/>
                <a:gd name="connsiteX77" fmla="*/ 84651 w 84141"/>
                <a:gd name="connsiteY77" fmla="*/ 38011 h 33787"/>
                <a:gd name="connsiteX78" fmla="*/ 87175 w 84141"/>
                <a:gd name="connsiteY78" fmla="*/ 39532 h 33787"/>
                <a:gd name="connsiteX79" fmla="*/ 88353 w 84141"/>
                <a:gd name="connsiteY79" fmla="*/ 39532 h 33787"/>
                <a:gd name="connsiteX80" fmla="*/ 88353 w 84141"/>
                <a:gd name="connsiteY80" fmla="*/ 37335 h 33787"/>
                <a:gd name="connsiteX81" fmla="*/ 88353 w 84141"/>
                <a:gd name="connsiteY81" fmla="*/ 33788 h 33787"/>
                <a:gd name="connsiteX82" fmla="*/ 88690 w 84141"/>
                <a:gd name="connsiteY82" fmla="*/ 28888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84141" h="33787">
                  <a:moveTo>
                    <a:pt x="88690" y="28888"/>
                  </a:moveTo>
                  <a:lnTo>
                    <a:pt x="88690" y="28888"/>
                  </a:lnTo>
                  <a:cubicBezTo>
                    <a:pt x="88774" y="28500"/>
                    <a:pt x="88774" y="28094"/>
                    <a:pt x="88690" y="27706"/>
                  </a:cubicBezTo>
                  <a:cubicBezTo>
                    <a:pt x="86435" y="24885"/>
                    <a:pt x="83170" y="23077"/>
                    <a:pt x="79603" y="22638"/>
                  </a:cubicBezTo>
                  <a:cubicBezTo>
                    <a:pt x="77869" y="22891"/>
                    <a:pt x="76119" y="22891"/>
                    <a:pt x="74386" y="22638"/>
                  </a:cubicBezTo>
                  <a:lnTo>
                    <a:pt x="74386" y="22638"/>
                  </a:lnTo>
                  <a:cubicBezTo>
                    <a:pt x="73797" y="23111"/>
                    <a:pt x="73292" y="23685"/>
                    <a:pt x="72871" y="24327"/>
                  </a:cubicBezTo>
                  <a:lnTo>
                    <a:pt x="71693" y="25848"/>
                  </a:lnTo>
                  <a:cubicBezTo>
                    <a:pt x="69169" y="28213"/>
                    <a:pt x="67823" y="27199"/>
                    <a:pt x="66476" y="25848"/>
                  </a:cubicBezTo>
                  <a:lnTo>
                    <a:pt x="65635" y="25003"/>
                  </a:lnTo>
                  <a:cubicBezTo>
                    <a:pt x="64305" y="23922"/>
                    <a:pt x="63262" y="22537"/>
                    <a:pt x="62606" y="20948"/>
                  </a:cubicBezTo>
                  <a:cubicBezTo>
                    <a:pt x="62034" y="19850"/>
                    <a:pt x="61529" y="18718"/>
                    <a:pt x="61091" y="17570"/>
                  </a:cubicBezTo>
                  <a:lnTo>
                    <a:pt x="60082" y="15204"/>
                  </a:lnTo>
                  <a:cubicBezTo>
                    <a:pt x="58937" y="12670"/>
                    <a:pt x="58466" y="9866"/>
                    <a:pt x="58735" y="7095"/>
                  </a:cubicBezTo>
                  <a:lnTo>
                    <a:pt x="58735" y="7095"/>
                  </a:lnTo>
                  <a:cubicBezTo>
                    <a:pt x="58870" y="4696"/>
                    <a:pt x="58584" y="2298"/>
                    <a:pt x="57894" y="0"/>
                  </a:cubicBezTo>
                  <a:cubicBezTo>
                    <a:pt x="57894" y="2027"/>
                    <a:pt x="57894" y="4055"/>
                    <a:pt x="57894" y="6082"/>
                  </a:cubicBezTo>
                  <a:cubicBezTo>
                    <a:pt x="58315" y="8937"/>
                    <a:pt x="58315" y="11842"/>
                    <a:pt x="57894" y="14698"/>
                  </a:cubicBezTo>
                  <a:cubicBezTo>
                    <a:pt x="57894" y="18077"/>
                    <a:pt x="55875" y="19090"/>
                    <a:pt x="54865" y="19428"/>
                  </a:cubicBezTo>
                  <a:cubicBezTo>
                    <a:pt x="53855" y="19766"/>
                    <a:pt x="48302" y="15204"/>
                    <a:pt x="47292" y="13684"/>
                  </a:cubicBezTo>
                  <a:lnTo>
                    <a:pt x="45946" y="11488"/>
                  </a:lnTo>
                  <a:cubicBezTo>
                    <a:pt x="44835" y="9275"/>
                    <a:pt x="43422" y="7214"/>
                    <a:pt x="41739" y="5406"/>
                  </a:cubicBezTo>
                  <a:cubicBezTo>
                    <a:pt x="41032" y="4511"/>
                    <a:pt x="40106" y="3801"/>
                    <a:pt x="39046" y="3379"/>
                  </a:cubicBezTo>
                  <a:cubicBezTo>
                    <a:pt x="38827" y="4325"/>
                    <a:pt x="38827" y="5305"/>
                    <a:pt x="39046" y="6251"/>
                  </a:cubicBezTo>
                  <a:cubicBezTo>
                    <a:pt x="40880" y="8954"/>
                    <a:pt x="40880" y="12501"/>
                    <a:pt x="39046" y="15204"/>
                  </a:cubicBezTo>
                  <a:cubicBezTo>
                    <a:pt x="38508" y="15846"/>
                    <a:pt x="37885" y="16421"/>
                    <a:pt x="37195" y="16894"/>
                  </a:cubicBezTo>
                  <a:cubicBezTo>
                    <a:pt x="37195" y="16894"/>
                    <a:pt x="35849" y="17907"/>
                    <a:pt x="35849" y="18246"/>
                  </a:cubicBezTo>
                  <a:cubicBezTo>
                    <a:pt x="36101" y="18786"/>
                    <a:pt x="36101" y="19394"/>
                    <a:pt x="35849" y="19935"/>
                  </a:cubicBezTo>
                  <a:cubicBezTo>
                    <a:pt x="35394" y="20239"/>
                    <a:pt x="34789" y="20239"/>
                    <a:pt x="34334" y="19935"/>
                  </a:cubicBezTo>
                  <a:cubicBezTo>
                    <a:pt x="32618" y="17350"/>
                    <a:pt x="31524" y="14393"/>
                    <a:pt x="31137" y="11319"/>
                  </a:cubicBezTo>
                  <a:lnTo>
                    <a:pt x="31137" y="7433"/>
                  </a:lnTo>
                  <a:cubicBezTo>
                    <a:pt x="31137" y="7433"/>
                    <a:pt x="31137" y="5913"/>
                    <a:pt x="31137" y="5068"/>
                  </a:cubicBezTo>
                  <a:cubicBezTo>
                    <a:pt x="31086" y="3734"/>
                    <a:pt x="30800" y="2416"/>
                    <a:pt x="30295" y="1183"/>
                  </a:cubicBezTo>
                  <a:cubicBezTo>
                    <a:pt x="30295" y="1183"/>
                    <a:pt x="30295" y="1183"/>
                    <a:pt x="28276" y="1183"/>
                  </a:cubicBezTo>
                  <a:lnTo>
                    <a:pt x="26425" y="1183"/>
                  </a:lnTo>
                  <a:lnTo>
                    <a:pt x="24742" y="1183"/>
                  </a:lnTo>
                  <a:lnTo>
                    <a:pt x="23732" y="1183"/>
                  </a:lnTo>
                  <a:cubicBezTo>
                    <a:pt x="23362" y="1335"/>
                    <a:pt x="22925" y="1335"/>
                    <a:pt x="22555" y="1183"/>
                  </a:cubicBezTo>
                  <a:lnTo>
                    <a:pt x="22555" y="1183"/>
                  </a:lnTo>
                  <a:cubicBezTo>
                    <a:pt x="19593" y="253"/>
                    <a:pt x="16429" y="253"/>
                    <a:pt x="13467" y="1183"/>
                  </a:cubicBezTo>
                  <a:cubicBezTo>
                    <a:pt x="11448" y="2281"/>
                    <a:pt x="9294" y="3125"/>
                    <a:pt x="7072" y="3717"/>
                  </a:cubicBezTo>
                  <a:cubicBezTo>
                    <a:pt x="4548" y="3717"/>
                    <a:pt x="-164" y="8447"/>
                    <a:pt x="4" y="10474"/>
                  </a:cubicBezTo>
                  <a:cubicBezTo>
                    <a:pt x="173" y="12501"/>
                    <a:pt x="1856" y="10474"/>
                    <a:pt x="2697" y="10474"/>
                  </a:cubicBezTo>
                  <a:cubicBezTo>
                    <a:pt x="3538" y="10474"/>
                    <a:pt x="8587" y="8616"/>
                    <a:pt x="9933" y="12670"/>
                  </a:cubicBezTo>
                  <a:cubicBezTo>
                    <a:pt x="10421" y="15458"/>
                    <a:pt x="9395" y="18279"/>
                    <a:pt x="7241" y="20104"/>
                  </a:cubicBezTo>
                  <a:cubicBezTo>
                    <a:pt x="6669" y="20628"/>
                    <a:pt x="6214" y="21252"/>
                    <a:pt x="5894" y="21962"/>
                  </a:cubicBezTo>
                  <a:cubicBezTo>
                    <a:pt x="5894" y="21962"/>
                    <a:pt x="5894" y="21962"/>
                    <a:pt x="8082" y="23483"/>
                  </a:cubicBezTo>
                  <a:cubicBezTo>
                    <a:pt x="10539" y="24851"/>
                    <a:pt x="13366" y="25375"/>
                    <a:pt x="16160" y="25003"/>
                  </a:cubicBezTo>
                  <a:cubicBezTo>
                    <a:pt x="16160" y="25003"/>
                    <a:pt x="16160" y="23989"/>
                    <a:pt x="17169" y="22638"/>
                  </a:cubicBezTo>
                  <a:cubicBezTo>
                    <a:pt x="17001" y="21979"/>
                    <a:pt x="17001" y="21269"/>
                    <a:pt x="17169" y="20611"/>
                  </a:cubicBezTo>
                  <a:cubicBezTo>
                    <a:pt x="17169" y="19259"/>
                    <a:pt x="19020" y="15880"/>
                    <a:pt x="20703" y="16556"/>
                  </a:cubicBezTo>
                  <a:cubicBezTo>
                    <a:pt x="22386" y="17232"/>
                    <a:pt x="22218" y="19259"/>
                    <a:pt x="22218" y="19935"/>
                  </a:cubicBezTo>
                  <a:cubicBezTo>
                    <a:pt x="22066" y="21962"/>
                    <a:pt x="21427" y="23938"/>
                    <a:pt x="20367" y="25678"/>
                  </a:cubicBezTo>
                  <a:cubicBezTo>
                    <a:pt x="19677" y="26811"/>
                    <a:pt x="19222" y="28077"/>
                    <a:pt x="19020" y="29395"/>
                  </a:cubicBezTo>
                  <a:cubicBezTo>
                    <a:pt x="19020" y="30578"/>
                    <a:pt x="21713" y="31761"/>
                    <a:pt x="23732" y="31761"/>
                  </a:cubicBezTo>
                  <a:cubicBezTo>
                    <a:pt x="24288" y="32132"/>
                    <a:pt x="25028" y="32132"/>
                    <a:pt x="25584" y="31761"/>
                  </a:cubicBezTo>
                  <a:cubicBezTo>
                    <a:pt x="25584" y="31761"/>
                    <a:pt x="25584" y="31761"/>
                    <a:pt x="25584" y="30747"/>
                  </a:cubicBezTo>
                  <a:cubicBezTo>
                    <a:pt x="25516" y="29818"/>
                    <a:pt x="25819" y="28922"/>
                    <a:pt x="26425" y="28213"/>
                  </a:cubicBezTo>
                  <a:cubicBezTo>
                    <a:pt x="26795" y="27554"/>
                    <a:pt x="27519" y="27165"/>
                    <a:pt x="28276" y="27199"/>
                  </a:cubicBezTo>
                  <a:cubicBezTo>
                    <a:pt x="31978" y="27199"/>
                    <a:pt x="38541" y="36322"/>
                    <a:pt x="38710" y="36491"/>
                  </a:cubicBezTo>
                  <a:cubicBezTo>
                    <a:pt x="39046" y="37099"/>
                    <a:pt x="39433" y="37656"/>
                    <a:pt x="39888" y="38180"/>
                  </a:cubicBezTo>
                  <a:cubicBezTo>
                    <a:pt x="40645" y="39751"/>
                    <a:pt x="41806" y="41103"/>
                    <a:pt x="43253" y="42066"/>
                  </a:cubicBezTo>
                  <a:cubicBezTo>
                    <a:pt x="44431" y="42066"/>
                    <a:pt x="45104" y="42066"/>
                    <a:pt x="46451" y="40714"/>
                  </a:cubicBezTo>
                  <a:lnTo>
                    <a:pt x="48638" y="39025"/>
                  </a:lnTo>
                  <a:cubicBezTo>
                    <a:pt x="51163" y="37927"/>
                    <a:pt x="54023" y="37927"/>
                    <a:pt x="56548" y="39025"/>
                  </a:cubicBezTo>
                  <a:lnTo>
                    <a:pt x="55033" y="39025"/>
                  </a:lnTo>
                  <a:cubicBezTo>
                    <a:pt x="56918" y="39447"/>
                    <a:pt x="58870" y="39447"/>
                    <a:pt x="60755" y="39025"/>
                  </a:cubicBezTo>
                  <a:lnTo>
                    <a:pt x="63111" y="39025"/>
                  </a:lnTo>
                  <a:cubicBezTo>
                    <a:pt x="62438" y="38096"/>
                    <a:pt x="62084" y="36964"/>
                    <a:pt x="62101" y="35815"/>
                  </a:cubicBezTo>
                  <a:cubicBezTo>
                    <a:pt x="61966" y="35427"/>
                    <a:pt x="61966" y="35021"/>
                    <a:pt x="62101" y="34632"/>
                  </a:cubicBezTo>
                  <a:cubicBezTo>
                    <a:pt x="62421" y="34481"/>
                    <a:pt x="62791" y="34481"/>
                    <a:pt x="63111" y="34632"/>
                  </a:cubicBezTo>
                  <a:cubicBezTo>
                    <a:pt x="64003" y="34768"/>
                    <a:pt x="64911" y="34768"/>
                    <a:pt x="65803" y="34632"/>
                  </a:cubicBezTo>
                  <a:lnTo>
                    <a:pt x="68664" y="33788"/>
                  </a:lnTo>
                  <a:cubicBezTo>
                    <a:pt x="70330" y="33686"/>
                    <a:pt x="72013" y="33974"/>
                    <a:pt x="73544" y="34632"/>
                  </a:cubicBezTo>
                  <a:lnTo>
                    <a:pt x="75732" y="34632"/>
                  </a:lnTo>
                  <a:lnTo>
                    <a:pt x="77078" y="34632"/>
                  </a:lnTo>
                  <a:cubicBezTo>
                    <a:pt x="79300" y="34852"/>
                    <a:pt x="81437" y="35612"/>
                    <a:pt x="83305" y="36828"/>
                  </a:cubicBezTo>
                  <a:lnTo>
                    <a:pt x="84651" y="38011"/>
                  </a:lnTo>
                  <a:cubicBezTo>
                    <a:pt x="85341" y="38738"/>
                    <a:pt x="86216" y="39261"/>
                    <a:pt x="87175" y="39532"/>
                  </a:cubicBezTo>
                  <a:lnTo>
                    <a:pt x="88353" y="39532"/>
                  </a:lnTo>
                  <a:cubicBezTo>
                    <a:pt x="88185" y="38805"/>
                    <a:pt x="88185" y="38062"/>
                    <a:pt x="88353" y="37335"/>
                  </a:cubicBezTo>
                  <a:cubicBezTo>
                    <a:pt x="88084" y="36170"/>
                    <a:pt x="88084" y="34953"/>
                    <a:pt x="88353" y="33788"/>
                  </a:cubicBezTo>
                  <a:cubicBezTo>
                    <a:pt x="88202" y="32149"/>
                    <a:pt x="88320" y="30493"/>
                    <a:pt x="88690" y="2888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49180A9-C808-4E24-9C49-0E04FC97C90D}"/>
                </a:ext>
              </a:extLst>
            </p:cNvPr>
            <p:cNvSpPr/>
            <p:nvPr/>
          </p:nvSpPr>
          <p:spPr>
            <a:xfrm>
              <a:off x="3709841" y="6250633"/>
              <a:ext cx="33657" cy="16894"/>
            </a:xfrm>
            <a:custGeom>
              <a:avLst/>
              <a:gdLst>
                <a:gd name="connsiteX0" fmla="*/ 36425 w 33656"/>
                <a:gd name="connsiteY0" fmla="*/ 5237 h 16893"/>
                <a:gd name="connsiteX1" fmla="*/ 35583 w 33656"/>
                <a:gd name="connsiteY1" fmla="*/ 3716 h 16893"/>
                <a:gd name="connsiteX2" fmla="*/ 34574 w 33656"/>
                <a:gd name="connsiteY2" fmla="*/ 2196 h 16893"/>
                <a:gd name="connsiteX3" fmla="*/ 34574 w 33656"/>
                <a:gd name="connsiteY3" fmla="*/ 2196 h 16893"/>
                <a:gd name="connsiteX4" fmla="*/ 34574 w 33656"/>
                <a:gd name="connsiteY4" fmla="*/ 1182 h 16893"/>
                <a:gd name="connsiteX5" fmla="*/ 32218 w 33656"/>
                <a:gd name="connsiteY5" fmla="*/ 169 h 16893"/>
                <a:gd name="connsiteX6" fmla="*/ 30030 w 33656"/>
                <a:gd name="connsiteY6" fmla="*/ 1351 h 16893"/>
                <a:gd name="connsiteX7" fmla="*/ 28011 w 33656"/>
                <a:gd name="connsiteY7" fmla="*/ 1351 h 16893"/>
                <a:gd name="connsiteX8" fmla="*/ 22121 w 33656"/>
                <a:gd name="connsiteY8" fmla="*/ 0 h 16893"/>
                <a:gd name="connsiteX9" fmla="*/ 17577 w 33656"/>
                <a:gd name="connsiteY9" fmla="*/ 0 h 16893"/>
                <a:gd name="connsiteX10" fmla="*/ 17577 w 33656"/>
                <a:gd name="connsiteY10" fmla="*/ 3378 h 16893"/>
                <a:gd name="connsiteX11" fmla="*/ 17577 w 33656"/>
                <a:gd name="connsiteY11" fmla="*/ 4730 h 16893"/>
                <a:gd name="connsiteX12" fmla="*/ 9836 w 33656"/>
                <a:gd name="connsiteY12" fmla="*/ 7095 h 16893"/>
                <a:gd name="connsiteX13" fmla="*/ 8153 w 33656"/>
                <a:gd name="connsiteY13" fmla="*/ 7095 h 16893"/>
                <a:gd name="connsiteX14" fmla="*/ 2600 w 33656"/>
                <a:gd name="connsiteY14" fmla="*/ 7095 h 16893"/>
                <a:gd name="connsiteX15" fmla="*/ 76 w 33656"/>
                <a:gd name="connsiteY15" fmla="*/ 7095 h 16893"/>
                <a:gd name="connsiteX16" fmla="*/ 76 w 33656"/>
                <a:gd name="connsiteY16" fmla="*/ 7095 h 16893"/>
                <a:gd name="connsiteX17" fmla="*/ 76 w 33656"/>
                <a:gd name="connsiteY17" fmla="*/ 8278 h 16893"/>
                <a:gd name="connsiteX18" fmla="*/ 7144 w 33656"/>
                <a:gd name="connsiteY18" fmla="*/ 11825 h 16893"/>
                <a:gd name="connsiteX19" fmla="*/ 14548 w 33656"/>
                <a:gd name="connsiteY19" fmla="*/ 13177 h 16893"/>
                <a:gd name="connsiteX20" fmla="*/ 20101 w 33656"/>
                <a:gd name="connsiteY20" fmla="*/ 15373 h 16893"/>
                <a:gd name="connsiteX21" fmla="*/ 21111 w 33656"/>
                <a:gd name="connsiteY21" fmla="*/ 17062 h 16893"/>
                <a:gd name="connsiteX22" fmla="*/ 22962 w 33656"/>
                <a:gd name="connsiteY22" fmla="*/ 17062 h 16893"/>
                <a:gd name="connsiteX23" fmla="*/ 28516 w 33656"/>
                <a:gd name="connsiteY23" fmla="*/ 18921 h 16893"/>
                <a:gd name="connsiteX24" fmla="*/ 29525 w 33656"/>
                <a:gd name="connsiteY24" fmla="*/ 20610 h 16893"/>
                <a:gd name="connsiteX25" fmla="*/ 29525 w 33656"/>
                <a:gd name="connsiteY25" fmla="*/ 20610 h 16893"/>
                <a:gd name="connsiteX26" fmla="*/ 32723 w 33656"/>
                <a:gd name="connsiteY26" fmla="*/ 21793 h 16893"/>
                <a:gd name="connsiteX27" fmla="*/ 33901 w 33656"/>
                <a:gd name="connsiteY27" fmla="*/ 21793 h 16893"/>
                <a:gd name="connsiteX28" fmla="*/ 37771 w 33656"/>
                <a:gd name="connsiteY28" fmla="*/ 24665 h 16893"/>
                <a:gd name="connsiteX29" fmla="*/ 39286 w 33656"/>
                <a:gd name="connsiteY29" fmla="*/ 26523 h 16893"/>
                <a:gd name="connsiteX30" fmla="*/ 47868 w 33656"/>
                <a:gd name="connsiteY30" fmla="*/ 28888 h 16893"/>
                <a:gd name="connsiteX31" fmla="*/ 46017 w 33656"/>
                <a:gd name="connsiteY31" fmla="*/ 20948 h 16893"/>
                <a:gd name="connsiteX32" fmla="*/ 45176 w 33656"/>
                <a:gd name="connsiteY32" fmla="*/ 17907 h 16893"/>
                <a:gd name="connsiteX33" fmla="*/ 41474 w 33656"/>
                <a:gd name="connsiteY33" fmla="*/ 9122 h 16893"/>
                <a:gd name="connsiteX34" fmla="*/ 39959 w 33656"/>
                <a:gd name="connsiteY34" fmla="*/ 7771 h 16893"/>
                <a:gd name="connsiteX35" fmla="*/ 36425 w 33656"/>
                <a:gd name="connsiteY35" fmla="*/ 523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656" h="16893">
                  <a:moveTo>
                    <a:pt x="36425" y="5237"/>
                  </a:moveTo>
                  <a:lnTo>
                    <a:pt x="35583" y="3716"/>
                  </a:lnTo>
                  <a:cubicBezTo>
                    <a:pt x="34944" y="3497"/>
                    <a:pt x="34540" y="2872"/>
                    <a:pt x="34574" y="2196"/>
                  </a:cubicBezTo>
                  <a:lnTo>
                    <a:pt x="34574" y="2196"/>
                  </a:lnTo>
                  <a:lnTo>
                    <a:pt x="34574" y="1182"/>
                  </a:lnTo>
                  <a:cubicBezTo>
                    <a:pt x="33985" y="507"/>
                    <a:pt x="33110" y="135"/>
                    <a:pt x="32218" y="169"/>
                  </a:cubicBezTo>
                  <a:cubicBezTo>
                    <a:pt x="32218" y="169"/>
                    <a:pt x="31040" y="1182"/>
                    <a:pt x="30030" y="1351"/>
                  </a:cubicBezTo>
                  <a:lnTo>
                    <a:pt x="28011" y="1351"/>
                  </a:lnTo>
                  <a:cubicBezTo>
                    <a:pt x="25975" y="1334"/>
                    <a:pt x="23972" y="861"/>
                    <a:pt x="22121" y="0"/>
                  </a:cubicBezTo>
                  <a:lnTo>
                    <a:pt x="17577" y="0"/>
                  </a:lnTo>
                  <a:cubicBezTo>
                    <a:pt x="17981" y="1098"/>
                    <a:pt x="17981" y="2280"/>
                    <a:pt x="17577" y="3378"/>
                  </a:cubicBezTo>
                  <a:cubicBezTo>
                    <a:pt x="17813" y="3801"/>
                    <a:pt x="17813" y="4307"/>
                    <a:pt x="17577" y="4730"/>
                  </a:cubicBezTo>
                  <a:cubicBezTo>
                    <a:pt x="15120" y="5879"/>
                    <a:pt x="12512" y="6673"/>
                    <a:pt x="9836" y="7095"/>
                  </a:cubicBezTo>
                  <a:lnTo>
                    <a:pt x="8153" y="7095"/>
                  </a:lnTo>
                  <a:lnTo>
                    <a:pt x="2600" y="7095"/>
                  </a:lnTo>
                  <a:cubicBezTo>
                    <a:pt x="1759" y="7213"/>
                    <a:pt x="917" y="7213"/>
                    <a:pt x="76" y="7095"/>
                  </a:cubicBezTo>
                  <a:lnTo>
                    <a:pt x="76" y="7095"/>
                  </a:lnTo>
                  <a:cubicBezTo>
                    <a:pt x="-25" y="7484"/>
                    <a:pt x="-25" y="7889"/>
                    <a:pt x="76" y="8278"/>
                  </a:cubicBezTo>
                  <a:cubicBezTo>
                    <a:pt x="1775" y="10474"/>
                    <a:pt x="4367" y="11792"/>
                    <a:pt x="7144" y="11825"/>
                  </a:cubicBezTo>
                  <a:cubicBezTo>
                    <a:pt x="9685" y="11707"/>
                    <a:pt x="12209" y="12163"/>
                    <a:pt x="14548" y="13177"/>
                  </a:cubicBezTo>
                  <a:lnTo>
                    <a:pt x="20101" y="15373"/>
                  </a:lnTo>
                  <a:cubicBezTo>
                    <a:pt x="20808" y="15610"/>
                    <a:pt x="21229" y="16319"/>
                    <a:pt x="21111" y="17062"/>
                  </a:cubicBezTo>
                  <a:lnTo>
                    <a:pt x="22962" y="17062"/>
                  </a:lnTo>
                  <a:cubicBezTo>
                    <a:pt x="24999" y="16843"/>
                    <a:pt x="27018" y="17519"/>
                    <a:pt x="28516" y="18921"/>
                  </a:cubicBezTo>
                  <a:cubicBezTo>
                    <a:pt x="29003" y="19377"/>
                    <a:pt x="29357" y="19968"/>
                    <a:pt x="29525" y="20610"/>
                  </a:cubicBezTo>
                  <a:lnTo>
                    <a:pt x="29525" y="20610"/>
                  </a:lnTo>
                  <a:cubicBezTo>
                    <a:pt x="30451" y="21303"/>
                    <a:pt x="31562" y="21708"/>
                    <a:pt x="32723" y="21793"/>
                  </a:cubicBezTo>
                  <a:lnTo>
                    <a:pt x="33901" y="21793"/>
                  </a:lnTo>
                  <a:cubicBezTo>
                    <a:pt x="35483" y="22266"/>
                    <a:pt x="36863" y="23280"/>
                    <a:pt x="37771" y="24665"/>
                  </a:cubicBezTo>
                  <a:cubicBezTo>
                    <a:pt x="38175" y="25357"/>
                    <a:pt x="38697" y="25983"/>
                    <a:pt x="39286" y="26523"/>
                  </a:cubicBezTo>
                  <a:cubicBezTo>
                    <a:pt x="41844" y="28145"/>
                    <a:pt x="44839" y="28973"/>
                    <a:pt x="47868" y="28888"/>
                  </a:cubicBezTo>
                  <a:cubicBezTo>
                    <a:pt x="47717" y="26151"/>
                    <a:pt x="47094" y="23465"/>
                    <a:pt x="46017" y="20948"/>
                  </a:cubicBezTo>
                  <a:cubicBezTo>
                    <a:pt x="46017" y="19766"/>
                    <a:pt x="46017" y="18752"/>
                    <a:pt x="45176" y="17907"/>
                  </a:cubicBezTo>
                  <a:cubicBezTo>
                    <a:pt x="44603" y="14731"/>
                    <a:pt x="43341" y="11741"/>
                    <a:pt x="41474" y="9122"/>
                  </a:cubicBezTo>
                  <a:lnTo>
                    <a:pt x="39959" y="7771"/>
                  </a:lnTo>
                  <a:cubicBezTo>
                    <a:pt x="38596" y="7230"/>
                    <a:pt x="37384" y="6369"/>
                    <a:pt x="36425" y="523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931591F-2D4E-41DC-87CB-9E7D9F72D583}"/>
                </a:ext>
              </a:extLst>
            </p:cNvPr>
            <p:cNvSpPr/>
            <p:nvPr/>
          </p:nvSpPr>
          <p:spPr>
            <a:xfrm>
              <a:off x="4207530" y="4520534"/>
              <a:ext cx="50485" cy="33788"/>
            </a:xfrm>
            <a:custGeom>
              <a:avLst/>
              <a:gdLst>
                <a:gd name="connsiteX0" fmla="*/ 9929 w 50485"/>
                <a:gd name="connsiteY0" fmla="*/ 46120 h 33787"/>
                <a:gd name="connsiteX1" fmla="*/ 51663 w 50485"/>
                <a:gd name="connsiteY1" fmla="*/ 35815 h 33787"/>
                <a:gd name="connsiteX2" fmla="*/ 54356 w 50485"/>
                <a:gd name="connsiteY2" fmla="*/ 25341 h 33787"/>
                <a:gd name="connsiteX3" fmla="*/ 59404 w 50485"/>
                <a:gd name="connsiteY3" fmla="*/ 10812 h 33787"/>
                <a:gd name="connsiteX4" fmla="*/ 46615 w 50485"/>
                <a:gd name="connsiteY4" fmla="*/ 10812 h 33787"/>
                <a:gd name="connsiteX5" fmla="*/ 42239 w 50485"/>
                <a:gd name="connsiteY5" fmla="*/ 11826 h 33787"/>
                <a:gd name="connsiteX6" fmla="*/ 40725 w 50485"/>
                <a:gd name="connsiteY6" fmla="*/ 10474 h 33787"/>
                <a:gd name="connsiteX7" fmla="*/ 32311 w 50485"/>
                <a:gd name="connsiteY7" fmla="*/ 0 h 33787"/>
                <a:gd name="connsiteX8" fmla="*/ 25748 w 50485"/>
                <a:gd name="connsiteY8" fmla="*/ 10643 h 33787"/>
                <a:gd name="connsiteX9" fmla="*/ 17502 w 50485"/>
                <a:gd name="connsiteY9" fmla="*/ 9461 h 33787"/>
                <a:gd name="connsiteX10" fmla="*/ 3029 w 50485"/>
                <a:gd name="connsiteY10" fmla="*/ 5913 h 33787"/>
                <a:gd name="connsiteX11" fmla="*/ 3029 w 50485"/>
                <a:gd name="connsiteY11" fmla="*/ 7095 h 33787"/>
                <a:gd name="connsiteX12" fmla="*/ 1515 w 50485"/>
                <a:gd name="connsiteY12" fmla="*/ 19597 h 33787"/>
                <a:gd name="connsiteX13" fmla="*/ 0 w 50485"/>
                <a:gd name="connsiteY13" fmla="*/ 31254 h 33787"/>
                <a:gd name="connsiteX14" fmla="*/ 9929 w 50485"/>
                <a:gd name="connsiteY14" fmla="*/ 46120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485" h="33787">
                  <a:moveTo>
                    <a:pt x="9929" y="46120"/>
                  </a:moveTo>
                  <a:cubicBezTo>
                    <a:pt x="24334" y="54517"/>
                    <a:pt x="42778" y="49955"/>
                    <a:pt x="51663" y="35815"/>
                  </a:cubicBezTo>
                  <a:cubicBezTo>
                    <a:pt x="52892" y="32419"/>
                    <a:pt x="53800" y="28905"/>
                    <a:pt x="54356" y="25341"/>
                  </a:cubicBezTo>
                  <a:cubicBezTo>
                    <a:pt x="54793" y="20155"/>
                    <a:pt x="56527" y="15154"/>
                    <a:pt x="59404" y="10812"/>
                  </a:cubicBezTo>
                  <a:cubicBezTo>
                    <a:pt x="56543" y="7602"/>
                    <a:pt x="51158" y="9123"/>
                    <a:pt x="46615" y="10812"/>
                  </a:cubicBezTo>
                  <a:lnTo>
                    <a:pt x="42239" y="11826"/>
                  </a:lnTo>
                  <a:cubicBezTo>
                    <a:pt x="41398" y="11826"/>
                    <a:pt x="40893" y="11826"/>
                    <a:pt x="40725" y="10474"/>
                  </a:cubicBezTo>
                  <a:cubicBezTo>
                    <a:pt x="39715" y="6758"/>
                    <a:pt x="35676" y="169"/>
                    <a:pt x="32311" y="0"/>
                  </a:cubicBezTo>
                  <a:cubicBezTo>
                    <a:pt x="31553" y="4257"/>
                    <a:pt x="29214" y="8075"/>
                    <a:pt x="25748" y="10643"/>
                  </a:cubicBezTo>
                  <a:cubicBezTo>
                    <a:pt x="22988" y="11741"/>
                    <a:pt x="19858" y="11285"/>
                    <a:pt x="17502" y="9461"/>
                  </a:cubicBezTo>
                  <a:cubicBezTo>
                    <a:pt x="13799" y="7095"/>
                    <a:pt x="5890" y="4055"/>
                    <a:pt x="3029" y="5913"/>
                  </a:cubicBezTo>
                  <a:cubicBezTo>
                    <a:pt x="3164" y="6301"/>
                    <a:pt x="3164" y="6707"/>
                    <a:pt x="3029" y="7095"/>
                  </a:cubicBezTo>
                  <a:cubicBezTo>
                    <a:pt x="2794" y="11285"/>
                    <a:pt x="2289" y="15475"/>
                    <a:pt x="1515" y="19597"/>
                  </a:cubicBezTo>
                  <a:cubicBezTo>
                    <a:pt x="841" y="23432"/>
                    <a:pt x="337" y="27317"/>
                    <a:pt x="0" y="31254"/>
                  </a:cubicBezTo>
                  <a:cubicBezTo>
                    <a:pt x="202" y="37707"/>
                    <a:pt x="4056" y="43485"/>
                    <a:pt x="9929" y="461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0D621FA-B2B3-41A2-8217-57D508CCCE44}"/>
                </a:ext>
              </a:extLst>
            </p:cNvPr>
            <p:cNvSpPr/>
            <p:nvPr/>
          </p:nvSpPr>
          <p:spPr>
            <a:xfrm>
              <a:off x="3539048" y="3370232"/>
              <a:ext cx="16828" cy="50682"/>
            </a:xfrm>
            <a:custGeom>
              <a:avLst/>
              <a:gdLst>
                <a:gd name="connsiteX0" fmla="*/ 21097 w 16828"/>
                <a:gd name="connsiteY0" fmla="*/ 26186 h 50681"/>
                <a:gd name="connsiteX1" fmla="*/ 17899 w 16828"/>
                <a:gd name="connsiteY1" fmla="*/ 28382 h 50681"/>
                <a:gd name="connsiteX2" fmla="*/ 22106 w 16828"/>
                <a:gd name="connsiteY2" fmla="*/ 33619 h 50681"/>
                <a:gd name="connsiteX3" fmla="*/ 22106 w 16828"/>
                <a:gd name="connsiteY3" fmla="*/ 34632 h 50681"/>
                <a:gd name="connsiteX4" fmla="*/ 22106 w 16828"/>
                <a:gd name="connsiteY4" fmla="*/ 36322 h 50681"/>
                <a:gd name="connsiteX5" fmla="*/ 6119 w 16828"/>
                <a:gd name="connsiteY5" fmla="*/ 52033 h 50681"/>
                <a:gd name="connsiteX6" fmla="*/ 4100 w 16828"/>
                <a:gd name="connsiteY6" fmla="*/ 53385 h 50681"/>
                <a:gd name="connsiteX7" fmla="*/ 61 w 16828"/>
                <a:gd name="connsiteY7" fmla="*/ 57608 h 50681"/>
                <a:gd name="connsiteX8" fmla="*/ 902 w 16828"/>
                <a:gd name="connsiteY8" fmla="*/ 61663 h 50681"/>
                <a:gd name="connsiteX9" fmla="*/ 4100 w 16828"/>
                <a:gd name="connsiteY9" fmla="*/ 64197 h 50681"/>
                <a:gd name="connsiteX10" fmla="*/ 14534 w 16828"/>
                <a:gd name="connsiteY10" fmla="*/ 50513 h 50681"/>
                <a:gd name="connsiteX11" fmla="*/ 19077 w 16828"/>
                <a:gd name="connsiteY11" fmla="*/ 46965 h 50681"/>
                <a:gd name="connsiteX12" fmla="*/ 26818 w 16828"/>
                <a:gd name="connsiteY12" fmla="*/ 38180 h 50681"/>
                <a:gd name="connsiteX13" fmla="*/ 25135 w 16828"/>
                <a:gd name="connsiteY13" fmla="*/ 30747 h 50681"/>
                <a:gd name="connsiteX14" fmla="*/ 23116 w 16828"/>
                <a:gd name="connsiteY14" fmla="*/ 24158 h 50681"/>
                <a:gd name="connsiteX15" fmla="*/ 11168 w 16828"/>
                <a:gd name="connsiteY15" fmla="*/ 0 h 50681"/>
                <a:gd name="connsiteX16" fmla="*/ 13860 w 16828"/>
                <a:gd name="connsiteY16" fmla="*/ 5237 h 50681"/>
                <a:gd name="connsiteX17" fmla="*/ 21097 w 16828"/>
                <a:gd name="connsiteY17" fmla="*/ 26186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28" h="50681">
                  <a:moveTo>
                    <a:pt x="21097" y="26186"/>
                  </a:moveTo>
                  <a:cubicBezTo>
                    <a:pt x="20524" y="27464"/>
                    <a:pt x="19296" y="28312"/>
                    <a:pt x="17899" y="28382"/>
                  </a:cubicBezTo>
                  <a:cubicBezTo>
                    <a:pt x="17899" y="31423"/>
                    <a:pt x="18909" y="32436"/>
                    <a:pt x="22106" y="33619"/>
                  </a:cubicBezTo>
                  <a:cubicBezTo>
                    <a:pt x="22207" y="33948"/>
                    <a:pt x="22207" y="34303"/>
                    <a:pt x="22106" y="34632"/>
                  </a:cubicBezTo>
                  <a:cubicBezTo>
                    <a:pt x="22359" y="35168"/>
                    <a:pt x="22359" y="35785"/>
                    <a:pt x="22106" y="36322"/>
                  </a:cubicBezTo>
                  <a:cubicBezTo>
                    <a:pt x="17882" y="42578"/>
                    <a:pt x="12447" y="47921"/>
                    <a:pt x="6119" y="52033"/>
                  </a:cubicBezTo>
                  <a:cubicBezTo>
                    <a:pt x="5547" y="52616"/>
                    <a:pt x="4857" y="53075"/>
                    <a:pt x="4100" y="53385"/>
                  </a:cubicBezTo>
                  <a:cubicBezTo>
                    <a:pt x="2249" y="54567"/>
                    <a:pt x="398" y="55750"/>
                    <a:pt x="61" y="57608"/>
                  </a:cubicBezTo>
                  <a:cubicBezTo>
                    <a:pt x="-141" y="59017"/>
                    <a:pt x="162" y="60451"/>
                    <a:pt x="902" y="61663"/>
                  </a:cubicBezTo>
                  <a:cubicBezTo>
                    <a:pt x="1626" y="62862"/>
                    <a:pt x="2770" y="63761"/>
                    <a:pt x="4100" y="64197"/>
                  </a:cubicBezTo>
                  <a:cubicBezTo>
                    <a:pt x="7146" y="59318"/>
                    <a:pt x="10646" y="54738"/>
                    <a:pt x="14534" y="50513"/>
                  </a:cubicBezTo>
                  <a:lnTo>
                    <a:pt x="19077" y="46965"/>
                  </a:lnTo>
                  <a:cubicBezTo>
                    <a:pt x="22443" y="44600"/>
                    <a:pt x="26313" y="41728"/>
                    <a:pt x="26818" y="38180"/>
                  </a:cubicBezTo>
                  <a:cubicBezTo>
                    <a:pt x="26869" y="35602"/>
                    <a:pt x="26296" y="33048"/>
                    <a:pt x="25135" y="30747"/>
                  </a:cubicBezTo>
                  <a:cubicBezTo>
                    <a:pt x="24227" y="28628"/>
                    <a:pt x="23553" y="26420"/>
                    <a:pt x="23116" y="24158"/>
                  </a:cubicBezTo>
                  <a:cubicBezTo>
                    <a:pt x="23116" y="18921"/>
                    <a:pt x="19919" y="2365"/>
                    <a:pt x="11168" y="0"/>
                  </a:cubicBezTo>
                  <a:cubicBezTo>
                    <a:pt x="11942" y="1811"/>
                    <a:pt x="12834" y="3561"/>
                    <a:pt x="13860" y="5237"/>
                  </a:cubicBezTo>
                  <a:cubicBezTo>
                    <a:pt x="19245" y="14360"/>
                    <a:pt x="23116" y="22131"/>
                    <a:pt x="21097" y="261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6325940-6FAE-4419-9F14-9B2E1EBB1634}"/>
                </a:ext>
              </a:extLst>
            </p:cNvPr>
            <p:cNvSpPr/>
            <p:nvPr/>
          </p:nvSpPr>
          <p:spPr>
            <a:xfrm>
              <a:off x="3530863" y="3375131"/>
              <a:ext cx="16828" cy="33788"/>
            </a:xfrm>
            <a:custGeom>
              <a:avLst/>
              <a:gdLst>
                <a:gd name="connsiteX0" fmla="*/ 7405 w 16828"/>
                <a:gd name="connsiteY0" fmla="*/ 15711 h 33787"/>
                <a:gd name="connsiteX1" fmla="*/ 18679 w 16828"/>
                <a:gd name="connsiteY1" fmla="*/ 27030 h 33787"/>
                <a:gd name="connsiteX2" fmla="*/ 23728 w 16828"/>
                <a:gd name="connsiteY2" fmla="*/ 30071 h 33787"/>
                <a:gd name="connsiteX3" fmla="*/ 23728 w 16828"/>
                <a:gd name="connsiteY3" fmla="*/ 32098 h 33787"/>
                <a:gd name="connsiteX4" fmla="*/ 22230 w 16828"/>
                <a:gd name="connsiteY4" fmla="*/ 33284 h 33787"/>
                <a:gd name="connsiteX5" fmla="*/ 22213 w 16828"/>
                <a:gd name="connsiteY5" fmla="*/ 33281 h 33787"/>
                <a:gd name="connsiteX6" fmla="*/ 17501 w 16828"/>
                <a:gd name="connsiteY6" fmla="*/ 31423 h 33787"/>
                <a:gd name="connsiteX7" fmla="*/ 11443 w 16828"/>
                <a:gd name="connsiteY7" fmla="*/ 29564 h 33787"/>
                <a:gd name="connsiteX8" fmla="*/ 9592 w 16828"/>
                <a:gd name="connsiteY8" fmla="*/ 29564 h 33787"/>
                <a:gd name="connsiteX9" fmla="*/ 1514 w 16828"/>
                <a:gd name="connsiteY9" fmla="*/ 35477 h 33787"/>
                <a:gd name="connsiteX10" fmla="*/ 0 w 16828"/>
                <a:gd name="connsiteY10" fmla="*/ 38180 h 33787"/>
                <a:gd name="connsiteX11" fmla="*/ 2524 w 16828"/>
                <a:gd name="connsiteY11" fmla="*/ 42235 h 33787"/>
                <a:gd name="connsiteX12" fmla="*/ 4039 w 16828"/>
                <a:gd name="connsiteY12" fmla="*/ 44262 h 33787"/>
                <a:gd name="connsiteX13" fmla="*/ 6563 w 16828"/>
                <a:gd name="connsiteY13" fmla="*/ 49161 h 33787"/>
                <a:gd name="connsiteX14" fmla="*/ 11275 w 16828"/>
                <a:gd name="connsiteY14" fmla="*/ 45107 h 33787"/>
                <a:gd name="connsiteX15" fmla="*/ 13126 w 16828"/>
                <a:gd name="connsiteY15" fmla="*/ 43924 h 33787"/>
                <a:gd name="connsiteX16" fmla="*/ 26925 w 16828"/>
                <a:gd name="connsiteY16" fmla="*/ 30747 h 33787"/>
                <a:gd name="connsiteX17" fmla="*/ 22887 w 16828"/>
                <a:gd name="connsiteY17" fmla="*/ 21117 h 33787"/>
                <a:gd name="connsiteX18" fmla="*/ 24401 w 16828"/>
                <a:gd name="connsiteY18" fmla="*/ 19597 h 33787"/>
                <a:gd name="connsiteX19" fmla="*/ 26252 w 16828"/>
                <a:gd name="connsiteY19" fmla="*/ 19597 h 33787"/>
                <a:gd name="connsiteX20" fmla="*/ 19689 w 16828"/>
                <a:gd name="connsiteY20" fmla="*/ 2703 h 33787"/>
                <a:gd name="connsiteX21" fmla="*/ 18343 w 16828"/>
                <a:gd name="connsiteY21" fmla="*/ 0 h 33787"/>
                <a:gd name="connsiteX22" fmla="*/ 12621 w 16828"/>
                <a:gd name="connsiteY22" fmla="*/ 7264 h 33787"/>
                <a:gd name="connsiteX23" fmla="*/ 7405 w 16828"/>
                <a:gd name="connsiteY23" fmla="*/ 15711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28" h="33787">
                  <a:moveTo>
                    <a:pt x="7405" y="15711"/>
                  </a:moveTo>
                  <a:cubicBezTo>
                    <a:pt x="7405" y="20442"/>
                    <a:pt x="13631" y="24327"/>
                    <a:pt x="18679" y="27030"/>
                  </a:cubicBezTo>
                  <a:cubicBezTo>
                    <a:pt x="20430" y="27917"/>
                    <a:pt x="22129" y="28934"/>
                    <a:pt x="23728" y="30071"/>
                  </a:cubicBezTo>
                  <a:cubicBezTo>
                    <a:pt x="24132" y="30688"/>
                    <a:pt x="24132" y="31482"/>
                    <a:pt x="23728" y="32098"/>
                  </a:cubicBezTo>
                  <a:cubicBezTo>
                    <a:pt x="23644" y="32840"/>
                    <a:pt x="22971" y="33370"/>
                    <a:pt x="22230" y="33284"/>
                  </a:cubicBezTo>
                  <a:cubicBezTo>
                    <a:pt x="22230" y="33283"/>
                    <a:pt x="22213" y="33283"/>
                    <a:pt x="22213" y="33281"/>
                  </a:cubicBezTo>
                  <a:cubicBezTo>
                    <a:pt x="20598" y="32781"/>
                    <a:pt x="19016" y="32159"/>
                    <a:pt x="17501" y="31423"/>
                  </a:cubicBezTo>
                  <a:cubicBezTo>
                    <a:pt x="15634" y="30372"/>
                    <a:pt x="13580" y="29738"/>
                    <a:pt x="11443" y="29564"/>
                  </a:cubicBezTo>
                  <a:cubicBezTo>
                    <a:pt x="10837" y="29407"/>
                    <a:pt x="10198" y="29407"/>
                    <a:pt x="9592" y="29564"/>
                  </a:cubicBezTo>
                  <a:cubicBezTo>
                    <a:pt x="6647" y="31154"/>
                    <a:pt x="3921" y="33144"/>
                    <a:pt x="1514" y="35477"/>
                  </a:cubicBezTo>
                  <a:cubicBezTo>
                    <a:pt x="673" y="36141"/>
                    <a:pt x="135" y="37112"/>
                    <a:pt x="0" y="38180"/>
                  </a:cubicBezTo>
                  <a:cubicBezTo>
                    <a:pt x="0" y="39363"/>
                    <a:pt x="1178" y="40714"/>
                    <a:pt x="2524" y="42235"/>
                  </a:cubicBezTo>
                  <a:lnTo>
                    <a:pt x="4039" y="44262"/>
                  </a:lnTo>
                  <a:cubicBezTo>
                    <a:pt x="5200" y="45706"/>
                    <a:pt x="6058" y="47374"/>
                    <a:pt x="6563" y="49161"/>
                  </a:cubicBezTo>
                  <a:cubicBezTo>
                    <a:pt x="7707" y="47375"/>
                    <a:pt x="9340" y="45965"/>
                    <a:pt x="11275" y="45107"/>
                  </a:cubicBezTo>
                  <a:lnTo>
                    <a:pt x="13126" y="43924"/>
                  </a:lnTo>
                  <a:cubicBezTo>
                    <a:pt x="18360" y="40261"/>
                    <a:pt x="23021" y="35818"/>
                    <a:pt x="26925" y="30747"/>
                  </a:cubicBezTo>
                  <a:cubicBezTo>
                    <a:pt x="23896" y="29226"/>
                    <a:pt x="22213" y="26692"/>
                    <a:pt x="22887" y="21117"/>
                  </a:cubicBezTo>
                  <a:cubicBezTo>
                    <a:pt x="22887" y="20104"/>
                    <a:pt x="22887" y="19428"/>
                    <a:pt x="24401" y="19597"/>
                  </a:cubicBezTo>
                  <a:cubicBezTo>
                    <a:pt x="25916" y="19766"/>
                    <a:pt x="26084" y="19597"/>
                    <a:pt x="26252" y="19597"/>
                  </a:cubicBezTo>
                  <a:cubicBezTo>
                    <a:pt x="26420" y="19597"/>
                    <a:pt x="22045" y="6758"/>
                    <a:pt x="19689" y="2703"/>
                  </a:cubicBezTo>
                  <a:lnTo>
                    <a:pt x="18343" y="0"/>
                  </a:lnTo>
                  <a:cubicBezTo>
                    <a:pt x="16879" y="2737"/>
                    <a:pt x="14944" y="5197"/>
                    <a:pt x="12621" y="7264"/>
                  </a:cubicBezTo>
                  <a:cubicBezTo>
                    <a:pt x="10131" y="9542"/>
                    <a:pt x="8330" y="12466"/>
                    <a:pt x="7405" y="1571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A5B25EC-3EAF-47A0-81E7-9C357DA5BBF3}"/>
                </a:ext>
              </a:extLst>
            </p:cNvPr>
            <p:cNvSpPr/>
            <p:nvPr/>
          </p:nvSpPr>
          <p:spPr>
            <a:xfrm>
              <a:off x="1181796" y="2282060"/>
              <a:ext cx="723618" cy="489922"/>
            </a:xfrm>
            <a:custGeom>
              <a:avLst/>
              <a:gdLst>
                <a:gd name="connsiteX0" fmla="*/ 727994 w 723618"/>
                <a:gd name="connsiteY0" fmla="*/ 346193 h 489921"/>
                <a:gd name="connsiteX1" fmla="*/ 724628 w 723618"/>
                <a:gd name="connsiteY1" fmla="*/ 347714 h 489921"/>
                <a:gd name="connsiteX2" fmla="*/ 723450 w 723618"/>
                <a:gd name="connsiteY2" fmla="*/ 347714 h 489921"/>
                <a:gd name="connsiteX3" fmla="*/ 720926 w 723618"/>
                <a:gd name="connsiteY3" fmla="*/ 349403 h 489921"/>
                <a:gd name="connsiteX4" fmla="*/ 708473 w 723618"/>
                <a:gd name="connsiteY4" fmla="*/ 349403 h 489921"/>
                <a:gd name="connsiteX5" fmla="*/ 695852 w 723618"/>
                <a:gd name="connsiteY5" fmla="*/ 346700 h 489921"/>
                <a:gd name="connsiteX6" fmla="*/ 689794 w 723618"/>
                <a:gd name="connsiteY6" fmla="*/ 346700 h 489921"/>
                <a:gd name="connsiteX7" fmla="*/ 686764 w 723618"/>
                <a:gd name="connsiteY7" fmla="*/ 338591 h 489921"/>
                <a:gd name="connsiteX8" fmla="*/ 686764 w 723618"/>
                <a:gd name="connsiteY8" fmla="*/ 321697 h 489921"/>
                <a:gd name="connsiteX9" fmla="*/ 686764 w 723618"/>
                <a:gd name="connsiteY9" fmla="*/ 311054 h 489921"/>
                <a:gd name="connsiteX10" fmla="*/ 686764 w 723618"/>
                <a:gd name="connsiteY10" fmla="*/ 299566 h 489921"/>
                <a:gd name="connsiteX11" fmla="*/ 686764 w 723618"/>
                <a:gd name="connsiteY11" fmla="*/ 282673 h 489921"/>
                <a:gd name="connsiteX12" fmla="*/ 685586 w 723618"/>
                <a:gd name="connsiteY12" fmla="*/ 271523 h 489921"/>
                <a:gd name="connsiteX13" fmla="*/ 684577 w 723618"/>
                <a:gd name="connsiteY13" fmla="*/ 251757 h 489921"/>
                <a:gd name="connsiteX14" fmla="*/ 684577 w 723618"/>
                <a:gd name="connsiteY14" fmla="*/ 244155 h 489921"/>
                <a:gd name="connsiteX15" fmla="*/ 684577 w 723618"/>
                <a:gd name="connsiteY15" fmla="*/ 233680 h 489921"/>
                <a:gd name="connsiteX16" fmla="*/ 684577 w 723618"/>
                <a:gd name="connsiteY16" fmla="*/ 223882 h 489921"/>
                <a:gd name="connsiteX17" fmla="*/ 684577 w 723618"/>
                <a:gd name="connsiteY17" fmla="*/ 206988 h 489921"/>
                <a:gd name="connsiteX18" fmla="*/ 684577 w 723618"/>
                <a:gd name="connsiteY18" fmla="*/ 182492 h 489921"/>
                <a:gd name="connsiteX19" fmla="*/ 684577 w 723618"/>
                <a:gd name="connsiteY19" fmla="*/ 177255 h 489921"/>
                <a:gd name="connsiteX20" fmla="*/ 684577 w 723618"/>
                <a:gd name="connsiteY20" fmla="*/ 168639 h 489921"/>
                <a:gd name="connsiteX21" fmla="*/ 684577 w 723618"/>
                <a:gd name="connsiteY21" fmla="*/ 148704 h 489921"/>
                <a:gd name="connsiteX22" fmla="*/ 684577 w 723618"/>
                <a:gd name="connsiteY22" fmla="*/ 139582 h 489921"/>
                <a:gd name="connsiteX23" fmla="*/ 684577 w 723618"/>
                <a:gd name="connsiteY23" fmla="*/ 129783 h 489921"/>
                <a:gd name="connsiteX24" fmla="*/ 684577 w 723618"/>
                <a:gd name="connsiteY24" fmla="*/ 122350 h 489921"/>
                <a:gd name="connsiteX25" fmla="*/ 684577 w 723618"/>
                <a:gd name="connsiteY25" fmla="*/ 114917 h 489921"/>
                <a:gd name="connsiteX26" fmla="*/ 684577 w 723618"/>
                <a:gd name="connsiteY26" fmla="*/ 97009 h 489921"/>
                <a:gd name="connsiteX27" fmla="*/ 684577 w 723618"/>
                <a:gd name="connsiteY27" fmla="*/ 80115 h 489921"/>
                <a:gd name="connsiteX28" fmla="*/ 683735 w 723618"/>
                <a:gd name="connsiteY28" fmla="*/ 66093 h 489921"/>
                <a:gd name="connsiteX29" fmla="*/ 683735 w 723618"/>
                <a:gd name="connsiteY29" fmla="*/ 59505 h 489921"/>
                <a:gd name="connsiteX30" fmla="*/ 683735 w 723618"/>
                <a:gd name="connsiteY30" fmla="*/ 55619 h 489921"/>
                <a:gd name="connsiteX31" fmla="*/ 683735 w 723618"/>
                <a:gd name="connsiteY31" fmla="*/ 55619 h 489921"/>
                <a:gd name="connsiteX32" fmla="*/ 676499 w 723618"/>
                <a:gd name="connsiteY32" fmla="*/ 53761 h 489921"/>
                <a:gd name="connsiteX33" fmla="*/ 666402 w 723618"/>
                <a:gd name="connsiteY33" fmla="*/ 50889 h 489921"/>
                <a:gd name="connsiteX34" fmla="*/ 662363 w 723618"/>
                <a:gd name="connsiteY34" fmla="*/ 48862 h 489921"/>
                <a:gd name="connsiteX35" fmla="*/ 658325 w 723618"/>
                <a:gd name="connsiteY35" fmla="*/ 45652 h 489921"/>
                <a:gd name="connsiteX36" fmla="*/ 651088 w 723618"/>
                <a:gd name="connsiteY36" fmla="*/ 44638 h 489921"/>
                <a:gd name="connsiteX37" fmla="*/ 646545 w 723618"/>
                <a:gd name="connsiteY37" fmla="*/ 44638 h 489921"/>
                <a:gd name="connsiteX38" fmla="*/ 638972 w 723618"/>
                <a:gd name="connsiteY38" fmla="*/ 42104 h 489921"/>
                <a:gd name="connsiteX39" fmla="*/ 630726 w 723618"/>
                <a:gd name="connsiteY39" fmla="*/ 39739 h 489921"/>
                <a:gd name="connsiteX40" fmla="*/ 621639 w 723618"/>
                <a:gd name="connsiteY40" fmla="*/ 39739 h 489921"/>
                <a:gd name="connsiteX41" fmla="*/ 617095 w 723618"/>
                <a:gd name="connsiteY41" fmla="*/ 39739 h 489921"/>
                <a:gd name="connsiteX42" fmla="*/ 610869 w 723618"/>
                <a:gd name="connsiteY42" fmla="*/ 39739 h 489921"/>
                <a:gd name="connsiteX43" fmla="*/ 598752 w 723618"/>
                <a:gd name="connsiteY43" fmla="*/ 41090 h 489921"/>
                <a:gd name="connsiteX44" fmla="*/ 583438 w 723618"/>
                <a:gd name="connsiteY44" fmla="*/ 42442 h 489921"/>
                <a:gd name="connsiteX45" fmla="*/ 581924 w 723618"/>
                <a:gd name="connsiteY45" fmla="*/ 42442 h 489921"/>
                <a:gd name="connsiteX46" fmla="*/ 576707 w 723618"/>
                <a:gd name="connsiteY46" fmla="*/ 42442 h 489921"/>
                <a:gd name="connsiteX47" fmla="*/ 573341 w 723618"/>
                <a:gd name="connsiteY47" fmla="*/ 40584 h 489921"/>
                <a:gd name="connsiteX48" fmla="*/ 571827 w 723618"/>
                <a:gd name="connsiteY48" fmla="*/ 39401 h 489921"/>
                <a:gd name="connsiteX49" fmla="*/ 559206 w 723618"/>
                <a:gd name="connsiteY49" fmla="*/ 37543 h 489921"/>
                <a:gd name="connsiteX50" fmla="*/ 550792 w 723618"/>
                <a:gd name="connsiteY50" fmla="*/ 37543 h 489921"/>
                <a:gd name="connsiteX51" fmla="*/ 535814 w 723618"/>
                <a:gd name="connsiteY51" fmla="*/ 36360 h 489921"/>
                <a:gd name="connsiteX52" fmla="*/ 531102 w 723618"/>
                <a:gd name="connsiteY52" fmla="*/ 35178 h 489921"/>
                <a:gd name="connsiteX53" fmla="*/ 523698 w 723618"/>
                <a:gd name="connsiteY53" fmla="*/ 34164 h 489921"/>
                <a:gd name="connsiteX54" fmla="*/ 513937 w 723618"/>
                <a:gd name="connsiteY54" fmla="*/ 33150 h 489921"/>
                <a:gd name="connsiteX55" fmla="*/ 511245 w 723618"/>
                <a:gd name="connsiteY55" fmla="*/ 33150 h 489921"/>
                <a:gd name="connsiteX56" fmla="*/ 483646 w 723618"/>
                <a:gd name="connsiteY56" fmla="*/ 30278 h 489921"/>
                <a:gd name="connsiteX57" fmla="*/ 448980 w 723618"/>
                <a:gd name="connsiteY57" fmla="*/ 30278 h 489921"/>
                <a:gd name="connsiteX58" fmla="*/ 417343 w 723618"/>
                <a:gd name="connsiteY58" fmla="*/ 30278 h 489921"/>
                <a:gd name="connsiteX59" fmla="*/ 405226 w 723618"/>
                <a:gd name="connsiteY59" fmla="*/ 28589 h 489921"/>
                <a:gd name="connsiteX60" fmla="*/ 394793 w 723618"/>
                <a:gd name="connsiteY60" fmla="*/ 27069 h 489921"/>
                <a:gd name="connsiteX61" fmla="*/ 394793 w 723618"/>
                <a:gd name="connsiteY61" fmla="*/ 27069 h 489921"/>
                <a:gd name="connsiteX62" fmla="*/ 385369 w 723618"/>
                <a:gd name="connsiteY62" fmla="*/ 23859 h 489921"/>
                <a:gd name="connsiteX63" fmla="*/ 385369 w 723618"/>
                <a:gd name="connsiteY63" fmla="*/ 19973 h 489921"/>
                <a:gd name="connsiteX64" fmla="*/ 388566 w 723618"/>
                <a:gd name="connsiteY64" fmla="*/ 16088 h 489921"/>
                <a:gd name="connsiteX65" fmla="*/ 388566 w 723618"/>
                <a:gd name="connsiteY65" fmla="*/ 16088 h 489921"/>
                <a:gd name="connsiteX66" fmla="*/ 383854 w 723618"/>
                <a:gd name="connsiteY66" fmla="*/ 16088 h 489921"/>
                <a:gd name="connsiteX67" fmla="*/ 380657 w 723618"/>
                <a:gd name="connsiteY67" fmla="*/ 17270 h 489921"/>
                <a:gd name="connsiteX68" fmla="*/ 368204 w 723618"/>
                <a:gd name="connsiteY68" fmla="*/ 17270 h 489921"/>
                <a:gd name="connsiteX69" fmla="*/ 362987 w 723618"/>
                <a:gd name="connsiteY69" fmla="*/ 17270 h 489921"/>
                <a:gd name="connsiteX70" fmla="*/ 353395 w 723618"/>
                <a:gd name="connsiteY70" fmla="*/ 16088 h 489921"/>
                <a:gd name="connsiteX71" fmla="*/ 348347 w 723618"/>
                <a:gd name="connsiteY71" fmla="*/ 16088 h 489921"/>
                <a:gd name="connsiteX72" fmla="*/ 342120 w 723618"/>
                <a:gd name="connsiteY72" fmla="*/ 17101 h 489921"/>
                <a:gd name="connsiteX73" fmla="*/ 339596 w 723618"/>
                <a:gd name="connsiteY73" fmla="*/ 17946 h 489921"/>
                <a:gd name="connsiteX74" fmla="*/ 326470 w 723618"/>
                <a:gd name="connsiteY74" fmla="*/ 12709 h 489921"/>
                <a:gd name="connsiteX75" fmla="*/ 322936 w 723618"/>
                <a:gd name="connsiteY75" fmla="*/ 9161 h 489921"/>
                <a:gd name="connsiteX76" fmla="*/ 319065 w 723618"/>
                <a:gd name="connsiteY76" fmla="*/ 9161 h 489921"/>
                <a:gd name="connsiteX77" fmla="*/ 319065 w 723618"/>
                <a:gd name="connsiteY77" fmla="*/ 9161 h 489921"/>
                <a:gd name="connsiteX78" fmla="*/ 311829 w 723618"/>
                <a:gd name="connsiteY78" fmla="*/ 13891 h 489921"/>
                <a:gd name="connsiteX79" fmla="*/ 308800 w 723618"/>
                <a:gd name="connsiteY79" fmla="*/ 15750 h 489921"/>
                <a:gd name="connsiteX80" fmla="*/ 301732 w 723618"/>
                <a:gd name="connsiteY80" fmla="*/ 17608 h 489921"/>
                <a:gd name="connsiteX81" fmla="*/ 300218 w 723618"/>
                <a:gd name="connsiteY81" fmla="*/ 13722 h 489921"/>
                <a:gd name="connsiteX82" fmla="*/ 302237 w 723618"/>
                <a:gd name="connsiteY82" fmla="*/ 6627 h 489921"/>
                <a:gd name="connsiteX83" fmla="*/ 303247 w 723618"/>
                <a:gd name="connsiteY83" fmla="*/ 4093 h 489921"/>
                <a:gd name="connsiteX84" fmla="*/ 295842 w 723618"/>
                <a:gd name="connsiteY84" fmla="*/ 2404 h 489921"/>
                <a:gd name="connsiteX85" fmla="*/ 289784 w 723618"/>
                <a:gd name="connsiteY85" fmla="*/ 376 h 489921"/>
                <a:gd name="connsiteX86" fmla="*/ 281875 w 723618"/>
                <a:gd name="connsiteY86" fmla="*/ 376 h 489921"/>
                <a:gd name="connsiteX87" fmla="*/ 267402 w 723618"/>
                <a:gd name="connsiteY87" fmla="*/ 5951 h 489921"/>
                <a:gd name="connsiteX88" fmla="*/ 259830 w 723618"/>
                <a:gd name="connsiteY88" fmla="*/ 11357 h 489921"/>
                <a:gd name="connsiteX89" fmla="*/ 258147 w 723618"/>
                <a:gd name="connsiteY89" fmla="*/ 12540 h 489921"/>
                <a:gd name="connsiteX90" fmla="*/ 249059 w 723618"/>
                <a:gd name="connsiteY90" fmla="*/ 15581 h 489921"/>
                <a:gd name="connsiteX91" fmla="*/ 247881 w 723618"/>
                <a:gd name="connsiteY91" fmla="*/ 15581 h 489921"/>
                <a:gd name="connsiteX92" fmla="*/ 237448 w 723618"/>
                <a:gd name="connsiteY92" fmla="*/ 17608 h 489921"/>
                <a:gd name="connsiteX93" fmla="*/ 232399 w 723618"/>
                <a:gd name="connsiteY93" fmla="*/ 18791 h 489921"/>
                <a:gd name="connsiteX94" fmla="*/ 226678 w 723618"/>
                <a:gd name="connsiteY94" fmla="*/ 21156 h 489921"/>
                <a:gd name="connsiteX95" fmla="*/ 223480 w 723618"/>
                <a:gd name="connsiteY95" fmla="*/ 22676 h 489921"/>
                <a:gd name="connsiteX96" fmla="*/ 217927 w 723618"/>
                <a:gd name="connsiteY96" fmla="*/ 24872 h 489921"/>
                <a:gd name="connsiteX97" fmla="*/ 204464 w 723618"/>
                <a:gd name="connsiteY97" fmla="*/ 30954 h 489921"/>
                <a:gd name="connsiteX98" fmla="*/ 192516 w 723618"/>
                <a:gd name="connsiteY98" fmla="*/ 23521 h 489921"/>
                <a:gd name="connsiteX99" fmla="*/ 182924 w 723618"/>
                <a:gd name="connsiteY99" fmla="*/ 27238 h 489921"/>
                <a:gd name="connsiteX100" fmla="*/ 181073 w 723618"/>
                <a:gd name="connsiteY100" fmla="*/ 27238 h 489921"/>
                <a:gd name="connsiteX101" fmla="*/ 173837 w 723618"/>
                <a:gd name="connsiteY101" fmla="*/ 30278 h 489921"/>
                <a:gd name="connsiteX102" fmla="*/ 163571 w 723618"/>
                <a:gd name="connsiteY102" fmla="*/ 32644 h 489921"/>
                <a:gd name="connsiteX103" fmla="*/ 162057 w 723618"/>
                <a:gd name="connsiteY103" fmla="*/ 32644 h 489921"/>
                <a:gd name="connsiteX104" fmla="*/ 147585 w 723618"/>
                <a:gd name="connsiteY104" fmla="*/ 34840 h 489921"/>
                <a:gd name="connsiteX105" fmla="*/ 143882 w 723618"/>
                <a:gd name="connsiteY105" fmla="*/ 34840 h 489921"/>
                <a:gd name="connsiteX106" fmla="*/ 135805 w 723618"/>
                <a:gd name="connsiteY106" fmla="*/ 36698 h 489921"/>
                <a:gd name="connsiteX107" fmla="*/ 127391 w 723618"/>
                <a:gd name="connsiteY107" fmla="*/ 42273 h 489921"/>
                <a:gd name="connsiteX108" fmla="*/ 123688 w 723618"/>
                <a:gd name="connsiteY108" fmla="*/ 45145 h 489921"/>
                <a:gd name="connsiteX109" fmla="*/ 113423 w 723618"/>
                <a:gd name="connsiteY109" fmla="*/ 58998 h 489921"/>
                <a:gd name="connsiteX110" fmla="*/ 113423 w 723618"/>
                <a:gd name="connsiteY110" fmla="*/ 60518 h 489921"/>
                <a:gd name="connsiteX111" fmla="*/ 113423 w 723618"/>
                <a:gd name="connsiteY111" fmla="*/ 62039 h 489921"/>
                <a:gd name="connsiteX112" fmla="*/ 113423 w 723618"/>
                <a:gd name="connsiteY112" fmla="*/ 64235 h 489921"/>
                <a:gd name="connsiteX113" fmla="*/ 107197 w 723618"/>
                <a:gd name="connsiteY113" fmla="*/ 66938 h 489921"/>
                <a:gd name="connsiteX114" fmla="*/ 102989 w 723618"/>
                <a:gd name="connsiteY114" fmla="*/ 66938 h 489921"/>
                <a:gd name="connsiteX115" fmla="*/ 97604 w 723618"/>
                <a:gd name="connsiteY115" fmla="*/ 68965 h 489921"/>
                <a:gd name="connsiteX116" fmla="*/ 96090 w 723618"/>
                <a:gd name="connsiteY116" fmla="*/ 69810 h 489921"/>
                <a:gd name="connsiteX117" fmla="*/ 87171 w 723618"/>
                <a:gd name="connsiteY117" fmla="*/ 72006 h 489921"/>
                <a:gd name="connsiteX118" fmla="*/ 82291 w 723618"/>
                <a:gd name="connsiteY118" fmla="*/ 73020 h 489921"/>
                <a:gd name="connsiteX119" fmla="*/ 77915 w 723618"/>
                <a:gd name="connsiteY119" fmla="*/ 74202 h 489921"/>
                <a:gd name="connsiteX120" fmla="*/ 64621 w 723618"/>
                <a:gd name="connsiteY120" fmla="*/ 76399 h 489921"/>
                <a:gd name="connsiteX121" fmla="*/ 62097 w 723618"/>
                <a:gd name="connsiteY121" fmla="*/ 76399 h 489921"/>
                <a:gd name="connsiteX122" fmla="*/ 32815 w 723618"/>
                <a:gd name="connsiteY122" fmla="*/ 76399 h 489921"/>
                <a:gd name="connsiteX123" fmla="*/ 24065 w 723618"/>
                <a:gd name="connsiteY123" fmla="*/ 87380 h 489921"/>
                <a:gd name="connsiteX124" fmla="*/ 23055 w 723618"/>
                <a:gd name="connsiteY124" fmla="*/ 89576 h 489921"/>
                <a:gd name="connsiteX125" fmla="*/ 23055 w 723618"/>
                <a:gd name="connsiteY125" fmla="*/ 89576 h 489921"/>
                <a:gd name="connsiteX126" fmla="*/ 24569 w 723618"/>
                <a:gd name="connsiteY126" fmla="*/ 89576 h 489921"/>
                <a:gd name="connsiteX127" fmla="*/ 28945 w 723618"/>
                <a:gd name="connsiteY127" fmla="*/ 92110 h 489921"/>
                <a:gd name="connsiteX128" fmla="*/ 29786 w 723618"/>
                <a:gd name="connsiteY128" fmla="*/ 92110 h 489921"/>
                <a:gd name="connsiteX129" fmla="*/ 35676 w 723618"/>
                <a:gd name="connsiteY129" fmla="*/ 94644 h 489921"/>
                <a:gd name="connsiteX130" fmla="*/ 41061 w 723618"/>
                <a:gd name="connsiteY130" fmla="*/ 96840 h 489921"/>
                <a:gd name="connsiteX131" fmla="*/ 49307 w 723618"/>
                <a:gd name="connsiteY131" fmla="*/ 99374 h 489921"/>
                <a:gd name="connsiteX132" fmla="*/ 50485 w 723618"/>
                <a:gd name="connsiteY132" fmla="*/ 99374 h 489921"/>
                <a:gd name="connsiteX133" fmla="*/ 67313 w 723618"/>
                <a:gd name="connsiteY133" fmla="*/ 101739 h 489921"/>
                <a:gd name="connsiteX134" fmla="*/ 71016 w 723618"/>
                <a:gd name="connsiteY134" fmla="*/ 102753 h 489921"/>
                <a:gd name="connsiteX135" fmla="*/ 74550 w 723618"/>
                <a:gd name="connsiteY135" fmla="*/ 103767 h 489921"/>
                <a:gd name="connsiteX136" fmla="*/ 76569 w 723618"/>
                <a:gd name="connsiteY136" fmla="*/ 104611 h 489921"/>
                <a:gd name="connsiteX137" fmla="*/ 82964 w 723618"/>
                <a:gd name="connsiteY137" fmla="*/ 106470 h 489921"/>
                <a:gd name="connsiteX138" fmla="*/ 84142 w 723618"/>
                <a:gd name="connsiteY138" fmla="*/ 106470 h 489921"/>
                <a:gd name="connsiteX139" fmla="*/ 88685 w 723618"/>
                <a:gd name="connsiteY139" fmla="*/ 107314 h 489921"/>
                <a:gd name="connsiteX140" fmla="*/ 91041 w 723618"/>
                <a:gd name="connsiteY140" fmla="*/ 109680 h 489921"/>
                <a:gd name="connsiteX141" fmla="*/ 92556 w 723618"/>
                <a:gd name="connsiteY141" fmla="*/ 111369 h 489921"/>
                <a:gd name="connsiteX142" fmla="*/ 92556 w 723618"/>
                <a:gd name="connsiteY142" fmla="*/ 113734 h 489921"/>
                <a:gd name="connsiteX143" fmla="*/ 91378 w 723618"/>
                <a:gd name="connsiteY143" fmla="*/ 113734 h 489921"/>
                <a:gd name="connsiteX144" fmla="*/ 96090 w 723618"/>
                <a:gd name="connsiteY144" fmla="*/ 124039 h 489921"/>
                <a:gd name="connsiteX145" fmla="*/ 100633 w 723618"/>
                <a:gd name="connsiteY145" fmla="*/ 125898 h 489921"/>
                <a:gd name="connsiteX146" fmla="*/ 102653 w 723618"/>
                <a:gd name="connsiteY146" fmla="*/ 125898 h 489921"/>
                <a:gd name="connsiteX147" fmla="*/ 114769 w 723618"/>
                <a:gd name="connsiteY147" fmla="*/ 127756 h 489921"/>
                <a:gd name="connsiteX148" fmla="*/ 120154 w 723618"/>
                <a:gd name="connsiteY148" fmla="*/ 129276 h 489921"/>
                <a:gd name="connsiteX149" fmla="*/ 138329 w 723618"/>
                <a:gd name="connsiteY149" fmla="*/ 131304 h 489921"/>
                <a:gd name="connsiteX150" fmla="*/ 140685 w 723618"/>
                <a:gd name="connsiteY150" fmla="*/ 131304 h 489921"/>
                <a:gd name="connsiteX151" fmla="*/ 153474 w 723618"/>
                <a:gd name="connsiteY151" fmla="*/ 131304 h 489921"/>
                <a:gd name="connsiteX152" fmla="*/ 154821 w 723618"/>
                <a:gd name="connsiteY152" fmla="*/ 136372 h 489921"/>
                <a:gd name="connsiteX153" fmla="*/ 154821 w 723618"/>
                <a:gd name="connsiteY153" fmla="*/ 138061 h 489921"/>
                <a:gd name="connsiteX154" fmla="*/ 154821 w 723618"/>
                <a:gd name="connsiteY154" fmla="*/ 141609 h 489921"/>
                <a:gd name="connsiteX155" fmla="*/ 158523 w 723618"/>
                <a:gd name="connsiteY155" fmla="*/ 142623 h 489921"/>
                <a:gd name="connsiteX156" fmla="*/ 161889 w 723618"/>
                <a:gd name="connsiteY156" fmla="*/ 142623 h 489921"/>
                <a:gd name="connsiteX157" fmla="*/ 167947 w 723618"/>
                <a:gd name="connsiteY157" fmla="*/ 143467 h 489921"/>
                <a:gd name="connsiteX158" fmla="*/ 174342 w 723618"/>
                <a:gd name="connsiteY158" fmla="*/ 143467 h 489921"/>
                <a:gd name="connsiteX159" fmla="*/ 183934 w 723618"/>
                <a:gd name="connsiteY159" fmla="*/ 148029 h 489921"/>
                <a:gd name="connsiteX160" fmla="*/ 183092 w 723618"/>
                <a:gd name="connsiteY160" fmla="*/ 151576 h 489921"/>
                <a:gd name="connsiteX161" fmla="*/ 181073 w 723618"/>
                <a:gd name="connsiteY161" fmla="*/ 151576 h 489921"/>
                <a:gd name="connsiteX162" fmla="*/ 173668 w 723618"/>
                <a:gd name="connsiteY162" fmla="*/ 152421 h 489921"/>
                <a:gd name="connsiteX163" fmla="*/ 172490 w 723618"/>
                <a:gd name="connsiteY163" fmla="*/ 152421 h 489921"/>
                <a:gd name="connsiteX164" fmla="*/ 167947 w 723618"/>
                <a:gd name="connsiteY164" fmla="*/ 150732 h 489921"/>
                <a:gd name="connsiteX165" fmla="*/ 164245 w 723618"/>
                <a:gd name="connsiteY165" fmla="*/ 150732 h 489921"/>
                <a:gd name="connsiteX166" fmla="*/ 162393 w 723618"/>
                <a:gd name="connsiteY166" fmla="*/ 150732 h 489921"/>
                <a:gd name="connsiteX167" fmla="*/ 153138 w 723618"/>
                <a:gd name="connsiteY167" fmla="*/ 150732 h 489921"/>
                <a:gd name="connsiteX168" fmla="*/ 142031 w 723618"/>
                <a:gd name="connsiteY168" fmla="*/ 150732 h 489921"/>
                <a:gd name="connsiteX169" fmla="*/ 143209 w 723618"/>
                <a:gd name="connsiteY169" fmla="*/ 152759 h 489921"/>
                <a:gd name="connsiteX170" fmla="*/ 144892 w 723618"/>
                <a:gd name="connsiteY170" fmla="*/ 155462 h 489921"/>
                <a:gd name="connsiteX171" fmla="*/ 140348 w 723618"/>
                <a:gd name="connsiteY171" fmla="*/ 165936 h 489921"/>
                <a:gd name="connsiteX172" fmla="*/ 126886 w 723618"/>
                <a:gd name="connsiteY172" fmla="*/ 167963 h 489921"/>
                <a:gd name="connsiteX173" fmla="*/ 111572 w 723618"/>
                <a:gd name="connsiteY173" fmla="*/ 166781 h 489921"/>
                <a:gd name="connsiteX174" fmla="*/ 99287 w 723618"/>
                <a:gd name="connsiteY174" fmla="*/ 165091 h 489921"/>
                <a:gd name="connsiteX175" fmla="*/ 98109 w 723618"/>
                <a:gd name="connsiteY175" fmla="*/ 165091 h 489921"/>
                <a:gd name="connsiteX176" fmla="*/ 92724 w 723618"/>
                <a:gd name="connsiteY176" fmla="*/ 161713 h 489921"/>
                <a:gd name="connsiteX177" fmla="*/ 93734 w 723618"/>
                <a:gd name="connsiteY177" fmla="*/ 157658 h 489921"/>
                <a:gd name="connsiteX178" fmla="*/ 96258 w 723618"/>
                <a:gd name="connsiteY178" fmla="*/ 151069 h 489921"/>
                <a:gd name="connsiteX179" fmla="*/ 91546 w 723618"/>
                <a:gd name="connsiteY179" fmla="*/ 151069 h 489921"/>
                <a:gd name="connsiteX180" fmla="*/ 86161 w 723618"/>
                <a:gd name="connsiteY180" fmla="*/ 149211 h 489921"/>
                <a:gd name="connsiteX181" fmla="*/ 76569 w 723618"/>
                <a:gd name="connsiteY181" fmla="*/ 151069 h 489921"/>
                <a:gd name="connsiteX182" fmla="*/ 72362 w 723618"/>
                <a:gd name="connsiteY182" fmla="*/ 153435 h 489921"/>
                <a:gd name="connsiteX183" fmla="*/ 66977 w 723618"/>
                <a:gd name="connsiteY183" fmla="*/ 156307 h 489921"/>
                <a:gd name="connsiteX184" fmla="*/ 51326 w 723618"/>
                <a:gd name="connsiteY184" fmla="*/ 159854 h 489921"/>
                <a:gd name="connsiteX185" fmla="*/ 37696 w 723618"/>
                <a:gd name="connsiteY185" fmla="*/ 163233 h 489921"/>
                <a:gd name="connsiteX186" fmla="*/ 26589 w 723618"/>
                <a:gd name="connsiteY186" fmla="*/ 168132 h 489921"/>
                <a:gd name="connsiteX187" fmla="*/ 11443 w 723618"/>
                <a:gd name="connsiteY187" fmla="*/ 175734 h 489921"/>
                <a:gd name="connsiteX188" fmla="*/ 2356 w 723618"/>
                <a:gd name="connsiteY188" fmla="*/ 178606 h 489921"/>
                <a:gd name="connsiteX189" fmla="*/ 0 w 723618"/>
                <a:gd name="connsiteY189" fmla="*/ 178606 h 489921"/>
                <a:gd name="connsiteX190" fmla="*/ 2019 w 723618"/>
                <a:gd name="connsiteY190" fmla="*/ 181478 h 489921"/>
                <a:gd name="connsiteX191" fmla="*/ 4039 w 723618"/>
                <a:gd name="connsiteY191" fmla="*/ 184350 h 489921"/>
                <a:gd name="connsiteX192" fmla="*/ 10602 w 723618"/>
                <a:gd name="connsiteY192" fmla="*/ 185364 h 489921"/>
                <a:gd name="connsiteX193" fmla="*/ 13463 w 723618"/>
                <a:gd name="connsiteY193" fmla="*/ 185364 h 489921"/>
                <a:gd name="connsiteX194" fmla="*/ 22718 w 723618"/>
                <a:gd name="connsiteY194" fmla="*/ 185364 h 489921"/>
                <a:gd name="connsiteX195" fmla="*/ 30123 w 723618"/>
                <a:gd name="connsiteY195" fmla="*/ 189081 h 489921"/>
                <a:gd name="connsiteX196" fmla="*/ 30123 w 723618"/>
                <a:gd name="connsiteY196" fmla="*/ 190601 h 489921"/>
                <a:gd name="connsiteX197" fmla="*/ 30123 w 723618"/>
                <a:gd name="connsiteY197" fmla="*/ 191953 h 489921"/>
                <a:gd name="connsiteX198" fmla="*/ 27935 w 723618"/>
                <a:gd name="connsiteY198" fmla="*/ 191953 h 489921"/>
                <a:gd name="connsiteX199" fmla="*/ 22213 w 723618"/>
                <a:gd name="connsiteY199" fmla="*/ 195331 h 489921"/>
                <a:gd name="connsiteX200" fmla="*/ 22213 w 723618"/>
                <a:gd name="connsiteY200" fmla="*/ 196683 h 489921"/>
                <a:gd name="connsiteX201" fmla="*/ 30964 w 723618"/>
                <a:gd name="connsiteY201" fmla="*/ 205468 h 489921"/>
                <a:gd name="connsiteX202" fmla="*/ 37191 w 723618"/>
                <a:gd name="connsiteY202" fmla="*/ 208678 h 489921"/>
                <a:gd name="connsiteX203" fmla="*/ 47119 w 723618"/>
                <a:gd name="connsiteY203" fmla="*/ 212732 h 489921"/>
                <a:gd name="connsiteX204" fmla="*/ 49644 w 723618"/>
                <a:gd name="connsiteY204" fmla="*/ 212732 h 489921"/>
                <a:gd name="connsiteX205" fmla="*/ 68323 w 723618"/>
                <a:gd name="connsiteY205" fmla="*/ 212732 h 489921"/>
                <a:gd name="connsiteX206" fmla="*/ 76064 w 723618"/>
                <a:gd name="connsiteY206" fmla="*/ 212732 h 489921"/>
                <a:gd name="connsiteX207" fmla="*/ 89863 w 723618"/>
                <a:gd name="connsiteY207" fmla="*/ 212732 h 489921"/>
                <a:gd name="connsiteX208" fmla="*/ 100970 w 723618"/>
                <a:gd name="connsiteY208" fmla="*/ 214084 h 489921"/>
                <a:gd name="connsiteX209" fmla="*/ 102148 w 723618"/>
                <a:gd name="connsiteY209" fmla="*/ 214084 h 489921"/>
                <a:gd name="connsiteX210" fmla="*/ 107701 w 723618"/>
                <a:gd name="connsiteY210" fmla="*/ 214084 h 489921"/>
                <a:gd name="connsiteX211" fmla="*/ 110226 w 723618"/>
                <a:gd name="connsiteY211" fmla="*/ 211549 h 489921"/>
                <a:gd name="connsiteX212" fmla="*/ 114096 w 723618"/>
                <a:gd name="connsiteY212" fmla="*/ 209015 h 489921"/>
                <a:gd name="connsiteX213" fmla="*/ 117967 w 723618"/>
                <a:gd name="connsiteY213" fmla="*/ 212732 h 489921"/>
                <a:gd name="connsiteX214" fmla="*/ 131429 w 723618"/>
                <a:gd name="connsiteY214" fmla="*/ 216280 h 489921"/>
                <a:gd name="connsiteX215" fmla="*/ 140853 w 723618"/>
                <a:gd name="connsiteY215" fmla="*/ 211043 h 489921"/>
                <a:gd name="connsiteX216" fmla="*/ 148594 w 723618"/>
                <a:gd name="connsiteY216" fmla="*/ 206143 h 489921"/>
                <a:gd name="connsiteX217" fmla="*/ 156335 w 723618"/>
                <a:gd name="connsiteY217" fmla="*/ 202427 h 489921"/>
                <a:gd name="connsiteX218" fmla="*/ 163403 w 723618"/>
                <a:gd name="connsiteY218" fmla="*/ 199048 h 489921"/>
                <a:gd name="connsiteX219" fmla="*/ 166264 w 723618"/>
                <a:gd name="connsiteY219" fmla="*/ 198034 h 489921"/>
                <a:gd name="connsiteX220" fmla="*/ 168018 w 723618"/>
                <a:gd name="connsiteY220" fmla="*/ 198778 h 489921"/>
                <a:gd name="connsiteX221" fmla="*/ 168115 w 723618"/>
                <a:gd name="connsiteY221" fmla="*/ 199217 h 489921"/>
                <a:gd name="connsiteX222" fmla="*/ 168115 w 723618"/>
                <a:gd name="connsiteY222" fmla="*/ 199217 h 489921"/>
                <a:gd name="connsiteX223" fmla="*/ 168115 w 723618"/>
                <a:gd name="connsiteY223" fmla="*/ 207495 h 489921"/>
                <a:gd name="connsiteX224" fmla="*/ 168115 w 723618"/>
                <a:gd name="connsiteY224" fmla="*/ 212225 h 489921"/>
                <a:gd name="connsiteX225" fmla="*/ 166432 w 723618"/>
                <a:gd name="connsiteY225" fmla="*/ 227768 h 489921"/>
                <a:gd name="connsiteX226" fmla="*/ 166432 w 723618"/>
                <a:gd name="connsiteY226" fmla="*/ 232160 h 489921"/>
                <a:gd name="connsiteX227" fmla="*/ 163740 w 723618"/>
                <a:gd name="connsiteY227" fmla="*/ 243817 h 489921"/>
                <a:gd name="connsiteX228" fmla="*/ 156037 w 723618"/>
                <a:gd name="connsiteY228" fmla="*/ 249017 h 489921"/>
                <a:gd name="connsiteX229" fmla="*/ 155494 w 723618"/>
                <a:gd name="connsiteY229" fmla="*/ 248885 h 489921"/>
                <a:gd name="connsiteX230" fmla="*/ 151960 w 723618"/>
                <a:gd name="connsiteY230" fmla="*/ 248885 h 489921"/>
                <a:gd name="connsiteX231" fmla="*/ 146743 w 723618"/>
                <a:gd name="connsiteY231" fmla="*/ 248885 h 489921"/>
                <a:gd name="connsiteX232" fmla="*/ 146743 w 723618"/>
                <a:gd name="connsiteY232" fmla="*/ 248885 h 489921"/>
                <a:gd name="connsiteX233" fmla="*/ 140180 w 723618"/>
                <a:gd name="connsiteY233" fmla="*/ 246520 h 489921"/>
                <a:gd name="connsiteX234" fmla="*/ 138834 w 723618"/>
                <a:gd name="connsiteY234" fmla="*/ 246520 h 489921"/>
                <a:gd name="connsiteX235" fmla="*/ 135132 w 723618"/>
                <a:gd name="connsiteY235" fmla="*/ 244830 h 489921"/>
                <a:gd name="connsiteX236" fmla="*/ 119481 w 723618"/>
                <a:gd name="connsiteY236" fmla="*/ 250405 h 489921"/>
                <a:gd name="connsiteX237" fmla="*/ 115274 w 723618"/>
                <a:gd name="connsiteY237" fmla="*/ 253446 h 489921"/>
                <a:gd name="connsiteX238" fmla="*/ 110057 w 723618"/>
                <a:gd name="connsiteY238" fmla="*/ 256994 h 489921"/>
                <a:gd name="connsiteX239" fmla="*/ 98277 w 723618"/>
                <a:gd name="connsiteY239" fmla="*/ 258683 h 489921"/>
                <a:gd name="connsiteX240" fmla="*/ 97100 w 723618"/>
                <a:gd name="connsiteY240" fmla="*/ 258683 h 489921"/>
                <a:gd name="connsiteX241" fmla="*/ 93229 w 723618"/>
                <a:gd name="connsiteY241" fmla="*/ 258683 h 489921"/>
                <a:gd name="connsiteX242" fmla="*/ 91378 w 723618"/>
                <a:gd name="connsiteY242" fmla="*/ 257163 h 489921"/>
                <a:gd name="connsiteX243" fmla="*/ 90368 w 723618"/>
                <a:gd name="connsiteY243" fmla="*/ 256149 h 489921"/>
                <a:gd name="connsiteX244" fmla="*/ 89358 w 723618"/>
                <a:gd name="connsiteY244" fmla="*/ 256149 h 489921"/>
                <a:gd name="connsiteX245" fmla="*/ 86161 w 723618"/>
                <a:gd name="connsiteY245" fmla="*/ 253784 h 489921"/>
                <a:gd name="connsiteX246" fmla="*/ 83805 w 723618"/>
                <a:gd name="connsiteY246" fmla="*/ 255980 h 489921"/>
                <a:gd name="connsiteX247" fmla="*/ 81954 w 723618"/>
                <a:gd name="connsiteY247" fmla="*/ 258345 h 489921"/>
                <a:gd name="connsiteX248" fmla="*/ 75223 w 723618"/>
                <a:gd name="connsiteY248" fmla="*/ 265779 h 489921"/>
                <a:gd name="connsiteX249" fmla="*/ 64957 w 723618"/>
                <a:gd name="connsiteY249" fmla="*/ 275070 h 489921"/>
                <a:gd name="connsiteX250" fmla="*/ 58563 w 723618"/>
                <a:gd name="connsiteY250" fmla="*/ 285038 h 489921"/>
                <a:gd name="connsiteX251" fmla="*/ 55197 w 723618"/>
                <a:gd name="connsiteY251" fmla="*/ 291457 h 489921"/>
                <a:gd name="connsiteX252" fmla="*/ 53346 w 723618"/>
                <a:gd name="connsiteY252" fmla="*/ 294498 h 489921"/>
                <a:gd name="connsiteX253" fmla="*/ 53346 w 723618"/>
                <a:gd name="connsiteY253" fmla="*/ 296019 h 489921"/>
                <a:gd name="connsiteX254" fmla="*/ 47961 w 723618"/>
                <a:gd name="connsiteY254" fmla="*/ 302776 h 489921"/>
                <a:gd name="connsiteX255" fmla="*/ 43417 w 723618"/>
                <a:gd name="connsiteY255" fmla="*/ 302776 h 489921"/>
                <a:gd name="connsiteX256" fmla="*/ 40556 w 723618"/>
                <a:gd name="connsiteY256" fmla="*/ 302776 h 489921"/>
                <a:gd name="connsiteX257" fmla="*/ 39378 w 723618"/>
                <a:gd name="connsiteY257" fmla="*/ 302776 h 489921"/>
                <a:gd name="connsiteX258" fmla="*/ 35676 w 723618"/>
                <a:gd name="connsiteY258" fmla="*/ 304466 h 489921"/>
                <a:gd name="connsiteX259" fmla="*/ 39042 w 723618"/>
                <a:gd name="connsiteY259" fmla="*/ 306155 h 489921"/>
                <a:gd name="connsiteX260" fmla="*/ 40893 w 723618"/>
                <a:gd name="connsiteY260" fmla="*/ 307169 h 489921"/>
                <a:gd name="connsiteX261" fmla="*/ 44427 w 723618"/>
                <a:gd name="connsiteY261" fmla="*/ 308351 h 489921"/>
                <a:gd name="connsiteX262" fmla="*/ 47792 w 723618"/>
                <a:gd name="connsiteY262" fmla="*/ 309534 h 489921"/>
                <a:gd name="connsiteX263" fmla="*/ 53009 w 723618"/>
                <a:gd name="connsiteY263" fmla="*/ 309534 h 489921"/>
                <a:gd name="connsiteX264" fmla="*/ 57385 w 723618"/>
                <a:gd name="connsiteY264" fmla="*/ 309534 h 489921"/>
                <a:gd name="connsiteX265" fmla="*/ 62433 w 723618"/>
                <a:gd name="connsiteY265" fmla="*/ 320008 h 489921"/>
                <a:gd name="connsiteX266" fmla="*/ 62433 w 723618"/>
                <a:gd name="connsiteY266" fmla="*/ 323049 h 489921"/>
                <a:gd name="connsiteX267" fmla="*/ 90705 w 723618"/>
                <a:gd name="connsiteY267" fmla="*/ 323049 h 489921"/>
                <a:gd name="connsiteX268" fmla="*/ 103326 w 723618"/>
                <a:gd name="connsiteY268" fmla="*/ 328117 h 489921"/>
                <a:gd name="connsiteX269" fmla="*/ 102989 w 723618"/>
                <a:gd name="connsiteY269" fmla="*/ 338253 h 489921"/>
                <a:gd name="connsiteX270" fmla="*/ 101980 w 723618"/>
                <a:gd name="connsiteY270" fmla="*/ 341801 h 489921"/>
                <a:gd name="connsiteX271" fmla="*/ 101980 w 723618"/>
                <a:gd name="connsiteY271" fmla="*/ 347545 h 489921"/>
                <a:gd name="connsiteX272" fmla="*/ 101980 w 723618"/>
                <a:gd name="connsiteY272" fmla="*/ 350586 h 489921"/>
                <a:gd name="connsiteX273" fmla="*/ 101980 w 723618"/>
                <a:gd name="connsiteY273" fmla="*/ 361229 h 489921"/>
                <a:gd name="connsiteX274" fmla="*/ 103494 w 723618"/>
                <a:gd name="connsiteY274" fmla="*/ 361229 h 489921"/>
                <a:gd name="connsiteX275" fmla="*/ 107701 w 723618"/>
                <a:gd name="connsiteY275" fmla="*/ 359202 h 489921"/>
                <a:gd name="connsiteX276" fmla="*/ 114264 w 723618"/>
                <a:gd name="connsiteY276" fmla="*/ 355316 h 489921"/>
                <a:gd name="connsiteX277" fmla="*/ 125203 w 723618"/>
                <a:gd name="connsiteY277" fmla="*/ 347038 h 489921"/>
                <a:gd name="connsiteX278" fmla="*/ 133449 w 723618"/>
                <a:gd name="connsiteY278" fmla="*/ 339605 h 489921"/>
                <a:gd name="connsiteX279" fmla="*/ 136646 w 723618"/>
                <a:gd name="connsiteY279" fmla="*/ 338253 h 489921"/>
                <a:gd name="connsiteX280" fmla="*/ 138834 w 723618"/>
                <a:gd name="connsiteY280" fmla="*/ 337240 h 489921"/>
                <a:gd name="connsiteX281" fmla="*/ 139844 w 723618"/>
                <a:gd name="connsiteY281" fmla="*/ 336057 h 489921"/>
                <a:gd name="connsiteX282" fmla="*/ 142873 w 723618"/>
                <a:gd name="connsiteY282" fmla="*/ 333354 h 489921"/>
                <a:gd name="connsiteX283" fmla="*/ 144555 w 723618"/>
                <a:gd name="connsiteY283" fmla="*/ 334537 h 489921"/>
                <a:gd name="connsiteX284" fmla="*/ 148763 w 723618"/>
                <a:gd name="connsiteY284" fmla="*/ 343490 h 489921"/>
                <a:gd name="connsiteX285" fmla="*/ 151960 w 723618"/>
                <a:gd name="connsiteY285" fmla="*/ 358864 h 489921"/>
                <a:gd name="connsiteX286" fmla="*/ 148089 w 723618"/>
                <a:gd name="connsiteY286" fmla="*/ 372548 h 489921"/>
                <a:gd name="connsiteX287" fmla="*/ 146575 w 723618"/>
                <a:gd name="connsiteY287" fmla="*/ 374744 h 489921"/>
                <a:gd name="connsiteX288" fmla="*/ 144387 w 723618"/>
                <a:gd name="connsiteY288" fmla="*/ 379981 h 489921"/>
                <a:gd name="connsiteX289" fmla="*/ 146070 w 723618"/>
                <a:gd name="connsiteY289" fmla="*/ 382008 h 489921"/>
                <a:gd name="connsiteX290" fmla="*/ 148258 w 723618"/>
                <a:gd name="connsiteY290" fmla="*/ 384036 h 489921"/>
                <a:gd name="connsiteX291" fmla="*/ 149267 w 723618"/>
                <a:gd name="connsiteY291" fmla="*/ 387752 h 489921"/>
                <a:gd name="connsiteX292" fmla="*/ 146070 w 723618"/>
                <a:gd name="connsiteY292" fmla="*/ 392820 h 489921"/>
                <a:gd name="connsiteX293" fmla="*/ 143882 w 723618"/>
                <a:gd name="connsiteY293" fmla="*/ 394003 h 489921"/>
                <a:gd name="connsiteX294" fmla="*/ 140012 w 723618"/>
                <a:gd name="connsiteY294" fmla="*/ 397044 h 489921"/>
                <a:gd name="connsiteX295" fmla="*/ 143714 w 723618"/>
                <a:gd name="connsiteY295" fmla="*/ 398564 h 489921"/>
                <a:gd name="connsiteX296" fmla="*/ 154316 w 723618"/>
                <a:gd name="connsiteY296" fmla="*/ 397213 h 489921"/>
                <a:gd name="connsiteX297" fmla="*/ 156840 w 723618"/>
                <a:gd name="connsiteY297" fmla="*/ 397213 h 489921"/>
                <a:gd name="connsiteX298" fmla="*/ 161047 w 723618"/>
                <a:gd name="connsiteY298" fmla="*/ 395355 h 489921"/>
                <a:gd name="connsiteX299" fmla="*/ 167442 w 723618"/>
                <a:gd name="connsiteY299" fmla="*/ 392989 h 489921"/>
                <a:gd name="connsiteX300" fmla="*/ 167442 w 723618"/>
                <a:gd name="connsiteY300" fmla="*/ 392989 h 489921"/>
                <a:gd name="connsiteX301" fmla="*/ 168788 w 723618"/>
                <a:gd name="connsiteY301" fmla="*/ 394172 h 489921"/>
                <a:gd name="connsiteX302" fmla="*/ 168788 w 723618"/>
                <a:gd name="connsiteY302" fmla="*/ 395523 h 489921"/>
                <a:gd name="connsiteX303" fmla="*/ 171312 w 723618"/>
                <a:gd name="connsiteY303" fmla="*/ 401774 h 489921"/>
                <a:gd name="connsiteX304" fmla="*/ 171312 w 723618"/>
                <a:gd name="connsiteY304" fmla="*/ 401774 h 489921"/>
                <a:gd name="connsiteX305" fmla="*/ 172322 w 723618"/>
                <a:gd name="connsiteY305" fmla="*/ 398733 h 489921"/>
                <a:gd name="connsiteX306" fmla="*/ 172322 w 723618"/>
                <a:gd name="connsiteY306" fmla="*/ 397382 h 489921"/>
                <a:gd name="connsiteX307" fmla="*/ 178717 w 723618"/>
                <a:gd name="connsiteY307" fmla="*/ 388597 h 489921"/>
                <a:gd name="connsiteX308" fmla="*/ 187299 w 723618"/>
                <a:gd name="connsiteY308" fmla="*/ 388597 h 489921"/>
                <a:gd name="connsiteX309" fmla="*/ 194536 w 723618"/>
                <a:gd name="connsiteY309" fmla="*/ 395017 h 489921"/>
                <a:gd name="connsiteX310" fmla="*/ 201435 w 723618"/>
                <a:gd name="connsiteY310" fmla="*/ 400929 h 489921"/>
                <a:gd name="connsiteX311" fmla="*/ 205979 w 723618"/>
                <a:gd name="connsiteY311" fmla="*/ 400929 h 489921"/>
                <a:gd name="connsiteX312" fmla="*/ 210018 w 723618"/>
                <a:gd name="connsiteY312" fmla="*/ 400929 h 489921"/>
                <a:gd name="connsiteX313" fmla="*/ 215066 w 723618"/>
                <a:gd name="connsiteY313" fmla="*/ 403126 h 489921"/>
                <a:gd name="connsiteX314" fmla="*/ 219610 w 723618"/>
                <a:gd name="connsiteY314" fmla="*/ 405153 h 489921"/>
                <a:gd name="connsiteX315" fmla="*/ 219610 w 723618"/>
                <a:gd name="connsiteY315" fmla="*/ 404139 h 489921"/>
                <a:gd name="connsiteX316" fmla="*/ 221966 w 723618"/>
                <a:gd name="connsiteY316" fmla="*/ 399916 h 489921"/>
                <a:gd name="connsiteX317" fmla="*/ 223985 w 723618"/>
                <a:gd name="connsiteY317" fmla="*/ 396368 h 489921"/>
                <a:gd name="connsiteX318" fmla="*/ 230717 w 723618"/>
                <a:gd name="connsiteY318" fmla="*/ 386908 h 489921"/>
                <a:gd name="connsiteX319" fmla="*/ 231726 w 723618"/>
                <a:gd name="connsiteY319" fmla="*/ 386908 h 489921"/>
                <a:gd name="connsiteX320" fmla="*/ 232736 w 723618"/>
                <a:gd name="connsiteY320" fmla="*/ 386908 h 489921"/>
                <a:gd name="connsiteX321" fmla="*/ 233914 w 723618"/>
                <a:gd name="connsiteY321" fmla="*/ 391131 h 489921"/>
                <a:gd name="connsiteX322" fmla="*/ 235597 w 723618"/>
                <a:gd name="connsiteY322" fmla="*/ 395692 h 489921"/>
                <a:gd name="connsiteX323" fmla="*/ 239804 w 723618"/>
                <a:gd name="connsiteY323" fmla="*/ 397720 h 489921"/>
                <a:gd name="connsiteX324" fmla="*/ 240645 w 723618"/>
                <a:gd name="connsiteY324" fmla="*/ 397720 h 489921"/>
                <a:gd name="connsiteX325" fmla="*/ 250742 w 723618"/>
                <a:gd name="connsiteY325" fmla="*/ 397720 h 489921"/>
                <a:gd name="connsiteX326" fmla="*/ 253603 w 723618"/>
                <a:gd name="connsiteY326" fmla="*/ 397720 h 489921"/>
                <a:gd name="connsiteX327" fmla="*/ 263195 w 723618"/>
                <a:gd name="connsiteY327" fmla="*/ 394003 h 489921"/>
                <a:gd name="connsiteX328" fmla="*/ 265383 w 723618"/>
                <a:gd name="connsiteY328" fmla="*/ 392820 h 489921"/>
                <a:gd name="connsiteX329" fmla="*/ 268075 w 723618"/>
                <a:gd name="connsiteY329" fmla="*/ 390455 h 489921"/>
                <a:gd name="connsiteX330" fmla="*/ 275648 w 723618"/>
                <a:gd name="connsiteY330" fmla="*/ 387077 h 489921"/>
                <a:gd name="connsiteX331" fmla="*/ 275648 w 723618"/>
                <a:gd name="connsiteY331" fmla="*/ 387077 h 489921"/>
                <a:gd name="connsiteX332" fmla="*/ 275648 w 723618"/>
                <a:gd name="connsiteY332" fmla="*/ 388597 h 489921"/>
                <a:gd name="connsiteX333" fmla="*/ 269085 w 723618"/>
                <a:gd name="connsiteY333" fmla="*/ 396875 h 489921"/>
                <a:gd name="connsiteX334" fmla="*/ 267571 w 723618"/>
                <a:gd name="connsiteY334" fmla="*/ 398226 h 489921"/>
                <a:gd name="connsiteX335" fmla="*/ 264878 w 723618"/>
                <a:gd name="connsiteY335" fmla="*/ 401436 h 489921"/>
                <a:gd name="connsiteX336" fmla="*/ 260671 w 723618"/>
                <a:gd name="connsiteY336" fmla="*/ 405829 h 489921"/>
                <a:gd name="connsiteX337" fmla="*/ 255959 w 723618"/>
                <a:gd name="connsiteY337" fmla="*/ 412248 h 489921"/>
                <a:gd name="connsiteX338" fmla="*/ 254276 w 723618"/>
                <a:gd name="connsiteY338" fmla="*/ 426777 h 489921"/>
                <a:gd name="connsiteX339" fmla="*/ 254276 w 723618"/>
                <a:gd name="connsiteY339" fmla="*/ 427791 h 489921"/>
                <a:gd name="connsiteX340" fmla="*/ 255286 w 723618"/>
                <a:gd name="connsiteY340" fmla="*/ 432352 h 489921"/>
                <a:gd name="connsiteX341" fmla="*/ 250742 w 723618"/>
                <a:gd name="connsiteY341" fmla="*/ 437589 h 489921"/>
                <a:gd name="connsiteX342" fmla="*/ 249396 w 723618"/>
                <a:gd name="connsiteY342" fmla="*/ 438772 h 489921"/>
                <a:gd name="connsiteX343" fmla="*/ 229034 w 723618"/>
                <a:gd name="connsiteY343" fmla="*/ 451780 h 489921"/>
                <a:gd name="connsiteX344" fmla="*/ 218432 w 723618"/>
                <a:gd name="connsiteY344" fmla="*/ 454145 h 489921"/>
                <a:gd name="connsiteX345" fmla="*/ 204633 w 723618"/>
                <a:gd name="connsiteY345" fmla="*/ 457693 h 489921"/>
                <a:gd name="connsiteX346" fmla="*/ 183934 w 723618"/>
                <a:gd name="connsiteY346" fmla="*/ 471884 h 489921"/>
                <a:gd name="connsiteX347" fmla="*/ 191338 w 723618"/>
                <a:gd name="connsiteY347" fmla="*/ 488778 h 489921"/>
                <a:gd name="connsiteX348" fmla="*/ 202524 w 723618"/>
                <a:gd name="connsiteY348" fmla="*/ 488759 h 489921"/>
                <a:gd name="connsiteX349" fmla="*/ 203791 w 723618"/>
                <a:gd name="connsiteY349" fmla="*/ 487088 h 489921"/>
                <a:gd name="connsiteX350" fmla="*/ 203791 w 723618"/>
                <a:gd name="connsiteY350" fmla="*/ 487088 h 489921"/>
                <a:gd name="connsiteX351" fmla="*/ 216244 w 723618"/>
                <a:gd name="connsiteY351" fmla="*/ 477965 h 489921"/>
                <a:gd name="connsiteX352" fmla="*/ 216244 w 723618"/>
                <a:gd name="connsiteY352" fmla="*/ 477965 h 489921"/>
                <a:gd name="connsiteX353" fmla="*/ 223312 w 723618"/>
                <a:gd name="connsiteY353" fmla="*/ 479148 h 489921"/>
                <a:gd name="connsiteX354" fmla="*/ 235092 w 723618"/>
                <a:gd name="connsiteY354" fmla="*/ 479148 h 489921"/>
                <a:gd name="connsiteX355" fmla="*/ 242496 w 723618"/>
                <a:gd name="connsiteY355" fmla="*/ 469519 h 489921"/>
                <a:gd name="connsiteX356" fmla="*/ 246703 w 723618"/>
                <a:gd name="connsiteY356" fmla="*/ 462423 h 489921"/>
                <a:gd name="connsiteX357" fmla="*/ 271273 w 723618"/>
                <a:gd name="connsiteY357" fmla="*/ 454990 h 489921"/>
                <a:gd name="connsiteX358" fmla="*/ 281370 w 723618"/>
                <a:gd name="connsiteY358" fmla="*/ 451780 h 489921"/>
                <a:gd name="connsiteX359" fmla="*/ 284567 w 723618"/>
                <a:gd name="connsiteY359" fmla="*/ 442995 h 489921"/>
                <a:gd name="connsiteX360" fmla="*/ 289616 w 723618"/>
                <a:gd name="connsiteY360" fmla="*/ 436069 h 489921"/>
                <a:gd name="connsiteX361" fmla="*/ 293150 w 723618"/>
                <a:gd name="connsiteY361" fmla="*/ 436069 h 489921"/>
                <a:gd name="connsiteX362" fmla="*/ 304425 w 723618"/>
                <a:gd name="connsiteY362" fmla="*/ 432690 h 489921"/>
                <a:gd name="connsiteX363" fmla="*/ 304425 w 723618"/>
                <a:gd name="connsiteY363" fmla="*/ 431845 h 489921"/>
                <a:gd name="connsiteX364" fmla="*/ 308295 w 723618"/>
                <a:gd name="connsiteY364" fmla="*/ 428298 h 489921"/>
                <a:gd name="connsiteX365" fmla="*/ 315026 w 723618"/>
                <a:gd name="connsiteY365" fmla="*/ 422554 h 489921"/>
                <a:gd name="connsiteX366" fmla="*/ 319065 w 723618"/>
                <a:gd name="connsiteY366" fmla="*/ 419175 h 489921"/>
                <a:gd name="connsiteX367" fmla="*/ 320412 w 723618"/>
                <a:gd name="connsiteY367" fmla="*/ 417992 h 489921"/>
                <a:gd name="connsiteX368" fmla="*/ 328994 w 723618"/>
                <a:gd name="connsiteY368" fmla="*/ 415458 h 489921"/>
                <a:gd name="connsiteX369" fmla="*/ 328994 w 723618"/>
                <a:gd name="connsiteY369" fmla="*/ 415458 h 489921"/>
                <a:gd name="connsiteX370" fmla="*/ 335389 w 723618"/>
                <a:gd name="connsiteY370" fmla="*/ 412755 h 489921"/>
                <a:gd name="connsiteX371" fmla="*/ 340774 w 723618"/>
                <a:gd name="connsiteY371" fmla="*/ 409376 h 489921"/>
                <a:gd name="connsiteX372" fmla="*/ 341952 w 723618"/>
                <a:gd name="connsiteY372" fmla="*/ 410559 h 489921"/>
                <a:gd name="connsiteX373" fmla="*/ 343298 w 723618"/>
                <a:gd name="connsiteY373" fmla="*/ 409376 h 489921"/>
                <a:gd name="connsiteX374" fmla="*/ 345654 w 723618"/>
                <a:gd name="connsiteY374" fmla="*/ 407011 h 489921"/>
                <a:gd name="connsiteX375" fmla="*/ 349188 w 723618"/>
                <a:gd name="connsiteY375" fmla="*/ 404984 h 489921"/>
                <a:gd name="connsiteX376" fmla="*/ 353227 w 723618"/>
                <a:gd name="connsiteY376" fmla="*/ 402450 h 489921"/>
                <a:gd name="connsiteX377" fmla="*/ 359790 w 723618"/>
                <a:gd name="connsiteY377" fmla="*/ 391976 h 489921"/>
                <a:gd name="connsiteX378" fmla="*/ 365175 w 723618"/>
                <a:gd name="connsiteY378" fmla="*/ 382515 h 489921"/>
                <a:gd name="connsiteX379" fmla="*/ 376786 w 723618"/>
                <a:gd name="connsiteY379" fmla="*/ 356161 h 489921"/>
                <a:gd name="connsiteX380" fmla="*/ 371906 w 723618"/>
                <a:gd name="connsiteY380" fmla="*/ 347883 h 489921"/>
                <a:gd name="connsiteX381" fmla="*/ 371906 w 723618"/>
                <a:gd name="connsiteY381" fmla="*/ 345687 h 489921"/>
                <a:gd name="connsiteX382" fmla="*/ 373507 w 723618"/>
                <a:gd name="connsiteY382" fmla="*/ 344653 h 489921"/>
                <a:gd name="connsiteX383" fmla="*/ 373589 w 723618"/>
                <a:gd name="connsiteY383" fmla="*/ 344673 h 489921"/>
                <a:gd name="connsiteX384" fmla="*/ 391427 w 723618"/>
                <a:gd name="connsiteY384" fmla="*/ 346193 h 489921"/>
                <a:gd name="connsiteX385" fmla="*/ 402870 w 723618"/>
                <a:gd name="connsiteY385" fmla="*/ 335044 h 489921"/>
                <a:gd name="connsiteX386" fmla="*/ 413641 w 723618"/>
                <a:gd name="connsiteY386" fmla="*/ 322373 h 489921"/>
                <a:gd name="connsiteX387" fmla="*/ 417679 w 723618"/>
                <a:gd name="connsiteY387" fmla="*/ 319332 h 489921"/>
                <a:gd name="connsiteX388" fmla="*/ 437873 w 723618"/>
                <a:gd name="connsiteY388" fmla="*/ 313926 h 489921"/>
                <a:gd name="connsiteX389" fmla="*/ 444100 w 723618"/>
                <a:gd name="connsiteY389" fmla="*/ 313926 h 489921"/>
                <a:gd name="connsiteX390" fmla="*/ 456889 w 723618"/>
                <a:gd name="connsiteY390" fmla="*/ 312913 h 489921"/>
                <a:gd name="connsiteX391" fmla="*/ 473718 w 723618"/>
                <a:gd name="connsiteY391" fmla="*/ 311730 h 489921"/>
                <a:gd name="connsiteX392" fmla="*/ 475064 w 723618"/>
                <a:gd name="connsiteY392" fmla="*/ 313081 h 489921"/>
                <a:gd name="connsiteX393" fmla="*/ 475064 w 723618"/>
                <a:gd name="connsiteY393" fmla="*/ 314940 h 489921"/>
                <a:gd name="connsiteX394" fmla="*/ 460087 w 723618"/>
                <a:gd name="connsiteY394" fmla="*/ 319670 h 489921"/>
                <a:gd name="connsiteX395" fmla="*/ 447466 w 723618"/>
                <a:gd name="connsiteY395" fmla="*/ 323218 h 489921"/>
                <a:gd name="connsiteX396" fmla="*/ 439724 w 723618"/>
                <a:gd name="connsiteY396" fmla="*/ 328117 h 489921"/>
                <a:gd name="connsiteX397" fmla="*/ 424579 w 723618"/>
                <a:gd name="connsiteY397" fmla="*/ 333354 h 489921"/>
                <a:gd name="connsiteX398" fmla="*/ 409433 w 723618"/>
                <a:gd name="connsiteY398" fmla="*/ 348390 h 489921"/>
                <a:gd name="connsiteX399" fmla="*/ 405900 w 723618"/>
                <a:gd name="connsiteY399" fmla="*/ 363763 h 489921"/>
                <a:gd name="connsiteX400" fmla="*/ 408424 w 723618"/>
                <a:gd name="connsiteY400" fmla="*/ 366128 h 489921"/>
                <a:gd name="connsiteX401" fmla="*/ 416333 w 723618"/>
                <a:gd name="connsiteY401" fmla="*/ 363932 h 489921"/>
                <a:gd name="connsiteX402" fmla="*/ 429459 w 723618"/>
                <a:gd name="connsiteY402" fmla="*/ 363932 h 489921"/>
                <a:gd name="connsiteX403" fmla="*/ 429459 w 723618"/>
                <a:gd name="connsiteY403" fmla="*/ 365283 h 489921"/>
                <a:gd name="connsiteX404" fmla="*/ 429459 w 723618"/>
                <a:gd name="connsiteY404" fmla="*/ 366635 h 489921"/>
                <a:gd name="connsiteX405" fmla="*/ 420372 w 723618"/>
                <a:gd name="connsiteY405" fmla="*/ 374575 h 489921"/>
                <a:gd name="connsiteX406" fmla="*/ 415155 w 723618"/>
                <a:gd name="connsiteY406" fmla="*/ 377278 h 489921"/>
                <a:gd name="connsiteX407" fmla="*/ 409938 w 723618"/>
                <a:gd name="connsiteY407" fmla="*/ 379812 h 489921"/>
                <a:gd name="connsiteX408" fmla="*/ 418184 w 723618"/>
                <a:gd name="connsiteY408" fmla="*/ 380995 h 489921"/>
                <a:gd name="connsiteX409" fmla="*/ 425420 w 723618"/>
                <a:gd name="connsiteY409" fmla="*/ 381839 h 489921"/>
                <a:gd name="connsiteX410" fmla="*/ 432320 w 723618"/>
                <a:gd name="connsiteY410" fmla="*/ 378630 h 489921"/>
                <a:gd name="connsiteX411" fmla="*/ 435686 w 723618"/>
                <a:gd name="connsiteY411" fmla="*/ 374237 h 489921"/>
                <a:gd name="connsiteX412" fmla="*/ 447802 w 723618"/>
                <a:gd name="connsiteY412" fmla="*/ 365115 h 489921"/>
                <a:gd name="connsiteX413" fmla="*/ 453187 w 723618"/>
                <a:gd name="connsiteY413" fmla="*/ 363932 h 489921"/>
                <a:gd name="connsiteX414" fmla="*/ 461265 w 723618"/>
                <a:gd name="connsiteY414" fmla="*/ 360553 h 489921"/>
                <a:gd name="connsiteX415" fmla="*/ 473718 w 723618"/>
                <a:gd name="connsiteY415" fmla="*/ 347376 h 489921"/>
                <a:gd name="connsiteX416" fmla="*/ 479103 w 723618"/>
                <a:gd name="connsiteY416" fmla="*/ 339267 h 489921"/>
                <a:gd name="connsiteX417" fmla="*/ 479103 w 723618"/>
                <a:gd name="connsiteY417" fmla="*/ 337240 h 489921"/>
                <a:gd name="connsiteX418" fmla="*/ 480449 w 723618"/>
                <a:gd name="connsiteY418" fmla="*/ 332847 h 489921"/>
                <a:gd name="connsiteX419" fmla="*/ 491892 w 723618"/>
                <a:gd name="connsiteY419" fmla="*/ 324569 h 489921"/>
                <a:gd name="connsiteX420" fmla="*/ 495090 w 723618"/>
                <a:gd name="connsiteY420" fmla="*/ 322711 h 489921"/>
                <a:gd name="connsiteX421" fmla="*/ 496268 w 723618"/>
                <a:gd name="connsiteY421" fmla="*/ 322711 h 489921"/>
                <a:gd name="connsiteX422" fmla="*/ 511077 w 723618"/>
                <a:gd name="connsiteY422" fmla="*/ 318150 h 489921"/>
                <a:gd name="connsiteX423" fmla="*/ 532280 w 723618"/>
                <a:gd name="connsiteY423" fmla="*/ 329975 h 489921"/>
                <a:gd name="connsiteX424" fmla="*/ 533290 w 723618"/>
                <a:gd name="connsiteY424" fmla="*/ 329975 h 489921"/>
                <a:gd name="connsiteX425" fmla="*/ 543050 w 723618"/>
                <a:gd name="connsiteY425" fmla="*/ 333861 h 489921"/>
                <a:gd name="connsiteX426" fmla="*/ 550455 w 723618"/>
                <a:gd name="connsiteY426" fmla="*/ 335550 h 489921"/>
                <a:gd name="connsiteX427" fmla="*/ 550455 w 723618"/>
                <a:gd name="connsiteY427" fmla="*/ 336733 h 489921"/>
                <a:gd name="connsiteX428" fmla="*/ 545575 w 723618"/>
                <a:gd name="connsiteY428" fmla="*/ 346700 h 489921"/>
                <a:gd name="connsiteX429" fmla="*/ 543219 w 723618"/>
                <a:gd name="connsiteY429" fmla="*/ 348896 h 489921"/>
                <a:gd name="connsiteX430" fmla="*/ 548772 w 723618"/>
                <a:gd name="connsiteY430" fmla="*/ 345349 h 489921"/>
                <a:gd name="connsiteX431" fmla="*/ 555167 w 723618"/>
                <a:gd name="connsiteY431" fmla="*/ 341294 h 489921"/>
                <a:gd name="connsiteX432" fmla="*/ 565769 w 723618"/>
                <a:gd name="connsiteY432" fmla="*/ 342815 h 489921"/>
                <a:gd name="connsiteX433" fmla="*/ 573005 w 723618"/>
                <a:gd name="connsiteY433" fmla="*/ 344504 h 489921"/>
                <a:gd name="connsiteX434" fmla="*/ 581756 w 723618"/>
                <a:gd name="connsiteY434" fmla="*/ 338253 h 489921"/>
                <a:gd name="connsiteX435" fmla="*/ 587309 w 723618"/>
                <a:gd name="connsiteY435" fmla="*/ 333523 h 489921"/>
                <a:gd name="connsiteX436" fmla="*/ 596060 w 723618"/>
                <a:gd name="connsiteY436" fmla="*/ 332003 h 489921"/>
                <a:gd name="connsiteX437" fmla="*/ 598416 w 723618"/>
                <a:gd name="connsiteY437" fmla="*/ 334537 h 489921"/>
                <a:gd name="connsiteX438" fmla="*/ 598416 w 723618"/>
                <a:gd name="connsiteY438" fmla="*/ 337915 h 489921"/>
                <a:gd name="connsiteX439" fmla="*/ 593872 w 723618"/>
                <a:gd name="connsiteY439" fmla="*/ 340618 h 489921"/>
                <a:gd name="connsiteX440" fmla="*/ 592358 w 723618"/>
                <a:gd name="connsiteY440" fmla="*/ 340618 h 489921"/>
                <a:gd name="connsiteX441" fmla="*/ 587982 w 723618"/>
                <a:gd name="connsiteY441" fmla="*/ 347038 h 489921"/>
                <a:gd name="connsiteX442" fmla="*/ 590001 w 723618"/>
                <a:gd name="connsiteY442" fmla="*/ 351599 h 489921"/>
                <a:gd name="connsiteX443" fmla="*/ 598416 w 723618"/>
                <a:gd name="connsiteY443" fmla="*/ 353458 h 489921"/>
                <a:gd name="connsiteX444" fmla="*/ 605147 w 723618"/>
                <a:gd name="connsiteY444" fmla="*/ 354640 h 489921"/>
                <a:gd name="connsiteX445" fmla="*/ 623322 w 723618"/>
                <a:gd name="connsiteY445" fmla="*/ 354640 h 489921"/>
                <a:gd name="connsiteX446" fmla="*/ 640991 w 723618"/>
                <a:gd name="connsiteY446" fmla="*/ 353627 h 489921"/>
                <a:gd name="connsiteX447" fmla="*/ 646040 w 723618"/>
                <a:gd name="connsiteY447" fmla="*/ 354809 h 489921"/>
                <a:gd name="connsiteX448" fmla="*/ 661354 w 723618"/>
                <a:gd name="connsiteY448" fmla="*/ 357174 h 489921"/>
                <a:gd name="connsiteX449" fmla="*/ 666739 w 723618"/>
                <a:gd name="connsiteY449" fmla="*/ 355485 h 489921"/>
                <a:gd name="connsiteX450" fmla="*/ 674985 w 723618"/>
                <a:gd name="connsiteY450" fmla="*/ 355485 h 489921"/>
                <a:gd name="connsiteX451" fmla="*/ 676667 w 723618"/>
                <a:gd name="connsiteY451" fmla="*/ 362749 h 489921"/>
                <a:gd name="connsiteX452" fmla="*/ 686764 w 723618"/>
                <a:gd name="connsiteY452" fmla="*/ 364439 h 489921"/>
                <a:gd name="connsiteX453" fmla="*/ 688784 w 723618"/>
                <a:gd name="connsiteY453" fmla="*/ 364439 h 489921"/>
                <a:gd name="connsiteX454" fmla="*/ 695179 w 723618"/>
                <a:gd name="connsiteY454" fmla="*/ 367142 h 489921"/>
                <a:gd name="connsiteX455" fmla="*/ 703761 w 723618"/>
                <a:gd name="connsiteY455" fmla="*/ 369676 h 489921"/>
                <a:gd name="connsiteX456" fmla="*/ 708136 w 723618"/>
                <a:gd name="connsiteY456" fmla="*/ 365621 h 489921"/>
                <a:gd name="connsiteX457" fmla="*/ 714195 w 723618"/>
                <a:gd name="connsiteY457" fmla="*/ 360046 h 489921"/>
                <a:gd name="connsiteX458" fmla="*/ 724965 w 723618"/>
                <a:gd name="connsiteY458" fmla="*/ 358695 h 489921"/>
                <a:gd name="connsiteX459" fmla="*/ 727657 w 723618"/>
                <a:gd name="connsiteY459" fmla="*/ 358695 h 489921"/>
                <a:gd name="connsiteX460" fmla="*/ 727657 w 723618"/>
                <a:gd name="connsiteY460" fmla="*/ 358695 h 489921"/>
                <a:gd name="connsiteX461" fmla="*/ 729677 w 723618"/>
                <a:gd name="connsiteY461" fmla="*/ 350755 h 489921"/>
                <a:gd name="connsiteX462" fmla="*/ 728499 w 723618"/>
                <a:gd name="connsiteY462" fmla="*/ 349741 h 489921"/>
                <a:gd name="connsiteX463" fmla="*/ 727994 w 723618"/>
                <a:gd name="connsiteY463" fmla="*/ 346193 h 48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</a:cxnLst>
              <a:rect l="l" t="t" r="r" b="b"/>
              <a:pathLst>
                <a:path w="723618" h="489921">
                  <a:moveTo>
                    <a:pt x="727994" y="346193"/>
                  </a:moveTo>
                  <a:cubicBezTo>
                    <a:pt x="726764" y="346413"/>
                    <a:pt x="725608" y="346937"/>
                    <a:pt x="724628" y="347714"/>
                  </a:cubicBezTo>
                  <a:lnTo>
                    <a:pt x="723450" y="347714"/>
                  </a:lnTo>
                  <a:lnTo>
                    <a:pt x="720926" y="349403"/>
                  </a:lnTo>
                  <a:cubicBezTo>
                    <a:pt x="717224" y="351937"/>
                    <a:pt x="713353" y="354471"/>
                    <a:pt x="708473" y="349403"/>
                  </a:cubicBezTo>
                  <a:cubicBezTo>
                    <a:pt x="705272" y="345889"/>
                    <a:pt x="700202" y="344803"/>
                    <a:pt x="695852" y="346700"/>
                  </a:cubicBezTo>
                  <a:cubicBezTo>
                    <a:pt x="693987" y="347822"/>
                    <a:pt x="691658" y="347822"/>
                    <a:pt x="689794" y="346700"/>
                  </a:cubicBezTo>
                  <a:cubicBezTo>
                    <a:pt x="687752" y="344507"/>
                    <a:pt x="686663" y="341590"/>
                    <a:pt x="686764" y="338591"/>
                  </a:cubicBezTo>
                  <a:cubicBezTo>
                    <a:pt x="686764" y="333016"/>
                    <a:pt x="686764" y="327272"/>
                    <a:pt x="686764" y="321697"/>
                  </a:cubicBezTo>
                  <a:cubicBezTo>
                    <a:pt x="686764" y="316122"/>
                    <a:pt x="686764" y="314602"/>
                    <a:pt x="686764" y="311054"/>
                  </a:cubicBezTo>
                  <a:cubicBezTo>
                    <a:pt x="686764" y="307507"/>
                    <a:pt x="686764" y="303452"/>
                    <a:pt x="686764" y="299566"/>
                  </a:cubicBezTo>
                  <a:cubicBezTo>
                    <a:pt x="686764" y="295681"/>
                    <a:pt x="686764" y="287572"/>
                    <a:pt x="686764" y="282673"/>
                  </a:cubicBezTo>
                  <a:cubicBezTo>
                    <a:pt x="686764" y="277773"/>
                    <a:pt x="686764" y="275239"/>
                    <a:pt x="685586" y="271523"/>
                  </a:cubicBezTo>
                  <a:cubicBezTo>
                    <a:pt x="684654" y="264978"/>
                    <a:pt x="684316" y="258362"/>
                    <a:pt x="684577" y="251757"/>
                  </a:cubicBezTo>
                  <a:cubicBezTo>
                    <a:pt x="684577" y="249223"/>
                    <a:pt x="684577" y="246689"/>
                    <a:pt x="684577" y="244155"/>
                  </a:cubicBezTo>
                  <a:cubicBezTo>
                    <a:pt x="684828" y="240668"/>
                    <a:pt x="684828" y="237167"/>
                    <a:pt x="684577" y="233680"/>
                  </a:cubicBezTo>
                  <a:cubicBezTo>
                    <a:pt x="684577" y="230471"/>
                    <a:pt x="684577" y="227092"/>
                    <a:pt x="684577" y="223882"/>
                  </a:cubicBezTo>
                  <a:cubicBezTo>
                    <a:pt x="684260" y="218255"/>
                    <a:pt x="684260" y="212615"/>
                    <a:pt x="684577" y="206988"/>
                  </a:cubicBezTo>
                  <a:cubicBezTo>
                    <a:pt x="684997" y="198828"/>
                    <a:pt x="684997" y="190652"/>
                    <a:pt x="684577" y="182492"/>
                  </a:cubicBezTo>
                  <a:lnTo>
                    <a:pt x="684577" y="177255"/>
                  </a:lnTo>
                  <a:cubicBezTo>
                    <a:pt x="684577" y="174383"/>
                    <a:pt x="684577" y="171511"/>
                    <a:pt x="684577" y="168639"/>
                  </a:cubicBezTo>
                  <a:cubicBezTo>
                    <a:pt x="684577" y="162050"/>
                    <a:pt x="684577" y="155293"/>
                    <a:pt x="684577" y="148704"/>
                  </a:cubicBezTo>
                  <a:cubicBezTo>
                    <a:pt x="684577" y="145663"/>
                    <a:pt x="684577" y="142623"/>
                    <a:pt x="684577" y="139582"/>
                  </a:cubicBezTo>
                  <a:cubicBezTo>
                    <a:pt x="684577" y="136541"/>
                    <a:pt x="684577" y="132993"/>
                    <a:pt x="684577" y="129783"/>
                  </a:cubicBezTo>
                  <a:cubicBezTo>
                    <a:pt x="684577" y="126573"/>
                    <a:pt x="684577" y="124884"/>
                    <a:pt x="684577" y="122350"/>
                  </a:cubicBezTo>
                  <a:cubicBezTo>
                    <a:pt x="684577" y="119816"/>
                    <a:pt x="684577" y="117451"/>
                    <a:pt x="684577" y="114917"/>
                  </a:cubicBezTo>
                  <a:cubicBezTo>
                    <a:pt x="684577" y="109004"/>
                    <a:pt x="684577" y="102922"/>
                    <a:pt x="684577" y="97009"/>
                  </a:cubicBezTo>
                  <a:cubicBezTo>
                    <a:pt x="684577" y="91096"/>
                    <a:pt x="684577" y="85183"/>
                    <a:pt x="684577" y="80115"/>
                  </a:cubicBezTo>
                  <a:cubicBezTo>
                    <a:pt x="684538" y="75431"/>
                    <a:pt x="684257" y="70749"/>
                    <a:pt x="683735" y="66093"/>
                  </a:cubicBezTo>
                  <a:cubicBezTo>
                    <a:pt x="683567" y="63901"/>
                    <a:pt x="683567" y="61698"/>
                    <a:pt x="683735" y="59505"/>
                  </a:cubicBezTo>
                  <a:cubicBezTo>
                    <a:pt x="683816" y="58211"/>
                    <a:pt x="683816" y="56913"/>
                    <a:pt x="683735" y="55619"/>
                  </a:cubicBezTo>
                  <a:cubicBezTo>
                    <a:pt x="683735" y="55619"/>
                    <a:pt x="683735" y="55619"/>
                    <a:pt x="683735" y="55619"/>
                  </a:cubicBezTo>
                  <a:cubicBezTo>
                    <a:pt x="681373" y="54822"/>
                    <a:pt x="678954" y="54200"/>
                    <a:pt x="676499" y="53761"/>
                  </a:cubicBezTo>
                  <a:cubicBezTo>
                    <a:pt x="673053" y="53117"/>
                    <a:pt x="669672" y="52156"/>
                    <a:pt x="666402" y="50889"/>
                  </a:cubicBezTo>
                  <a:cubicBezTo>
                    <a:pt x="664992" y="50350"/>
                    <a:pt x="663639" y="49671"/>
                    <a:pt x="662363" y="48862"/>
                  </a:cubicBezTo>
                  <a:lnTo>
                    <a:pt x="658325" y="45652"/>
                  </a:lnTo>
                  <a:cubicBezTo>
                    <a:pt x="655957" y="45052"/>
                    <a:pt x="653530" y="44711"/>
                    <a:pt x="651088" y="44638"/>
                  </a:cubicBezTo>
                  <a:lnTo>
                    <a:pt x="646545" y="44638"/>
                  </a:lnTo>
                  <a:cubicBezTo>
                    <a:pt x="643950" y="44023"/>
                    <a:pt x="641415" y="43175"/>
                    <a:pt x="638972" y="42104"/>
                  </a:cubicBezTo>
                  <a:cubicBezTo>
                    <a:pt x="636340" y="40952"/>
                    <a:pt x="633567" y="40156"/>
                    <a:pt x="630726" y="39739"/>
                  </a:cubicBezTo>
                  <a:cubicBezTo>
                    <a:pt x="627705" y="39403"/>
                    <a:pt x="624658" y="39403"/>
                    <a:pt x="621639" y="39739"/>
                  </a:cubicBezTo>
                  <a:lnTo>
                    <a:pt x="617095" y="39739"/>
                  </a:lnTo>
                  <a:lnTo>
                    <a:pt x="610869" y="39739"/>
                  </a:lnTo>
                  <a:cubicBezTo>
                    <a:pt x="606795" y="39771"/>
                    <a:pt x="602734" y="40224"/>
                    <a:pt x="598752" y="41090"/>
                  </a:cubicBezTo>
                  <a:cubicBezTo>
                    <a:pt x="593719" y="42148"/>
                    <a:pt x="588578" y="42601"/>
                    <a:pt x="583438" y="42442"/>
                  </a:cubicBezTo>
                  <a:lnTo>
                    <a:pt x="581924" y="42442"/>
                  </a:lnTo>
                  <a:cubicBezTo>
                    <a:pt x="580189" y="42616"/>
                    <a:pt x="578442" y="42616"/>
                    <a:pt x="576707" y="42442"/>
                  </a:cubicBezTo>
                  <a:cubicBezTo>
                    <a:pt x="575469" y="42065"/>
                    <a:pt x="574321" y="41432"/>
                    <a:pt x="573341" y="40584"/>
                  </a:cubicBezTo>
                  <a:lnTo>
                    <a:pt x="571827" y="39401"/>
                  </a:lnTo>
                  <a:cubicBezTo>
                    <a:pt x="567797" y="37899"/>
                    <a:pt x="563495" y="37266"/>
                    <a:pt x="559206" y="37543"/>
                  </a:cubicBezTo>
                  <a:lnTo>
                    <a:pt x="550792" y="37543"/>
                  </a:lnTo>
                  <a:cubicBezTo>
                    <a:pt x="545911" y="37543"/>
                    <a:pt x="540863" y="37543"/>
                    <a:pt x="535814" y="36360"/>
                  </a:cubicBezTo>
                  <a:lnTo>
                    <a:pt x="531102" y="35178"/>
                  </a:lnTo>
                  <a:cubicBezTo>
                    <a:pt x="528689" y="34512"/>
                    <a:pt x="526200" y="34171"/>
                    <a:pt x="523698" y="34164"/>
                  </a:cubicBezTo>
                  <a:cubicBezTo>
                    <a:pt x="520411" y="34338"/>
                    <a:pt x="517118" y="33995"/>
                    <a:pt x="513937" y="33150"/>
                  </a:cubicBezTo>
                  <a:lnTo>
                    <a:pt x="511245" y="33150"/>
                  </a:lnTo>
                  <a:cubicBezTo>
                    <a:pt x="502151" y="31360"/>
                    <a:pt x="492914" y="30398"/>
                    <a:pt x="483646" y="30278"/>
                  </a:cubicBezTo>
                  <a:cubicBezTo>
                    <a:pt x="472203" y="30278"/>
                    <a:pt x="460423" y="30278"/>
                    <a:pt x="448980" y="30278"/>
                  </a:cubicBezTo>
                  <a:lnTo>
                    <a:pt x="417343" y="30278"/>
                  </a:lnTo>
                  <a:cubicBezTo>
                    <a:pt x="413255" y="30153"/>
                    <a:pt x="409193" y="29587"/>
                    <a:pt x="405226" y="28589"/>
                  </a:cubicBezTo>
                  <a:cubicBezTo>
                    <a:pt x="401788" y="27834"/>
                    <a:pt x="398302" y="27327"/>
                    <a:pt x="394793" y="27069"/>
                  </a:cubicBezTo>
                  <a:lnTo>
                    <a:pt x="394793" y="27069"/>
                  </a:lnTo>
                  <a:cubicBezTo>
                    <a:pt x="389744" y="27069"/>
                    <a:pt x="386210" y="26224"/>
                    <a:pt x="385369" y="23859"/>
                  </a:cubicBezTo>
                  <a:cubicBezTo>
                    <a:pt x="384740" y="22641"/>
                    <a:pt x="384740" y="21191"/>
                    <a:pt x="385369" y="19973"/>
                  </a:cubicBezTo>
                  <a:cubicBezTo>
                    <a:pt x="386333" y="18596"/>
                    <a:pt x="387402" y="17297"/>
                    <a:pt x="388566" y="16088"/>
                  </a:cubicBezTo>
                  <a:lnTo>
                    <a:pt x="388566" y="16088"/>
                  </a:lnTo>
                  <a:cubicBezTo>
                    <a:pt x="387003" y="15866"/>
                    <a:pt x="385418" y="15866"/>
                    <a:pt x="383854" y="16088"/>
                  </a:cubicBezTo>
                  <a:lnTo>
                    <a:pt x="380657" y="17270"/>
                  </a:lnTo>
                  <a:cubicBezTo>
                    <a:pt x="376517" y="17694"/>
                    <a:pt x="372344" y="17694"/>
                    <a:pt x="368204" y="17270"/>
                  </a:cubicBezTo>
                  <a:lnTo>
                    <a:pt x="362987" y="17270"/>
                  </a:lnTo>
                  <a:lnTo>
                    <a:pt x="353395" y="16088"/>
                  </a:lnTo>
                  <a:lnTo>
                    <a:pt x="348347" y="16088"/>
                  </a:lnTo>
                  <a:cubicBezTo>
                    <a:pt x="346220" y="15912"/>
                    <a:pt x="344082" y="16260"/>
                    <a:pt x="342120" y="17101"/>
                  </a:cubicBezTo>
                  <a:lnTo>
                    <a:pt x="339596" y="17946"/>
                  </a:lnTo>
                  <a:cubicBezTo>
                    <a:pt x="333033" y="19804"/>
                    <a:pt x="329835" y="16425"/>
                    <a:pt x="326470" y="12709"/>
                  </a:cubicBezTo>
                  <a:cubicBezTo>
                    <a:pt x="325378" y="11443"/>
                    <a:pt x="324196" y="10258"/>
                    <a:pt x="322936" y="9161"/>
                  </a:cubicBezTo>
                  <a:cubicBezTo>
                    <a:pt x="321590" y="7810"/>
                    <a:pt x="320916" y="8147"/>
                    <a:pt x="319065" y="9161"/>
                  </a:cubicBezTo>
                  <a:lnTo>
                    <a:pt x="319065" y="9161"/>
                  </a:lnTo>
                  <a:lnTo>
                    <a:pt x="311829" y="13891"/>
                  </a:lnTo>
                  <a:lnTo>
                    <a:pt x="308800" y="15750"/>
                  </a:lnTo>
                  <a:cubicBezTo>
                    <a:pt x="306612" y="17101"/>
                    <a:pt x="303752" y="19128"/>
                    <a:pt x="301732" y="17608"/>
                  </a:cubicBezTo>
                  <a:cubicBezTo>
                    <a:pt x="300608" y="16652"/>
                    <a:pt x="300038" y="15191"/>
                    <a:pt x="300218" y="13722"/>
                  </a:cubicBezTo>
                  <a:cubicBezTo>
                    <a:pt x="300362" y="11237"/>
                    <a:pt x="301051" y="8813"/>
                    <a:pt x="302237" y="6627"/>
                  </a:cubicBezTo>
                  <a:lnTo>
                    <a:pt x="303247" y="4093"/>
                  </a:lnTo>
                  <a:cubicBezTo>
                    <a:pt x="300867" y="3193"/>
                    <a:pt x="298377" y="2623"/>
                    <a:pt x="295842" y="2404"/>
                  </a:cubicBezTo>
                  <a:cubicBezTo>
                    <a:pt x="293723" y="2076"/>
                    <a:pt x="291675" y="1390"/>
                    <a:pt x="289784" y="376"/>
                  </a:cubicBezTo>
                  <a:cubicBezTo>
                    <a:pt x="287171" y="-125"/>
                    <a:pt x="284488" y="-125"/>
                    <a:pt x="281875" y="376"/>
                  </a:cubicBezTo>
                  <a:cubicBezTo>
                    <a:pt x="276661" y="988"/>
                    <a:pt x="271685" y="2904"/>
                    <a:pt x="267402" y="5951"/>
                  </a:cubicBezTo>
                  <a:lnTo>
                    <a:pt x="259830" y="11357"/>
                  </a:lnTo>
                  <a:lnTo>
                    <a:pt x="258147" y="12540"/>
                  </a:lnTo>
                  <a:cubicBezTo>
                    <a:pt x="255429" y="14322"/>
                    <a:pt x="252299" y="15370"/>
                    <a:pt x="249059" y="15581"/>
                  </a:cubicBezTo>
                  <a:lnTo>
                    <a:pt x="247881" y="15581"/>
                  </a:lnTo>
                  <a:cubicBezTo>
                    <a:pt x="244347" y="15581"/>
                    <a:pt x="240813" y="16932"/>
                    <a:pt x="237448" y="17608"/>
                  </a:cubicBezTo>
                  <a:lnTo>
                    <a:pt x="232399" y="18791"/>
                  </a:lnTo>
                  <a:cubicBezTo>
                    <a:pt x="230383" y="19284"/>
                    <a:pt x="228455" y="20081"/>
                    <a:pt x="226678" y="21156"/>
                  </a:cubicBezTo>
                  <a:lnTo>
                    <a:pt x="223480" y="22676"/>
                  </a:lnTo>
                  <a:lnTo>
                    <a:pt x="217927" y="24872"/>
                  </a:lnTo>
                  <a:cubicBezTo>
                    <a:pt x="213335" y="26656"/>
                    <a:pt x="208840" y="28685"/>
                    <a:pt x="204464" y="30954"/>
                  </a:cubicBezTo>
                  <a:cubicBezTo>
                    <a:pt x="199752" y="33488"/>
                    <a:pt x="195040" y="27238"/>
                    <a:pt x="192516" y="23521"/>
                  </a:cubicBezTo>
                  <a:cubicBezTo>
                    <a:pt x="189453" y="25084"/>
                    <a:pt x="186239" y="26330"/>
                    <a:pt x="182924" y="27238"/>
                  </a:cubicBezTo>
                  <a:lnTo>
                    <a:pt x="181073" y="27238"/>
                  </a:lnTo>
                  <a:cubicBezTo>
                    <a:pt x="178525" y="27886"/>
                    <a:pt x="176085" y="28912"/>
                    <a:pt x="173837" y="30278"/>
                  </a:cubicBezTo>
                  <a:cubicBezTo>
                    <a:pt x="170604" y="31738"/>
                    <a:pt x="167116" y="32541"/>
                    <a:pt x="163571" y="32644"/>
                  </a:cubicBezTo>
                  <a:lnTo>
                    <a:pt x="162057" y="32644"/>
                  </a:lnTo>
                  <a:cubicBezTo>
                    <a:pt x="156167" y="32644"/>
                    <a:pt x="151623" y="33995"/>
                    <a:pt x="147585" y="34840"/>
                  </a:cubicBezTo>
                  <a:lnTo>
                    <a:pt x="143882" y="34840"/>
                  </a:lnTo>
                  <a:cubicBezTo>
                    <a:pt x="141124" y="35124"/>
                    <a:pt x="138411" y="35747"/>
                    <a:pt x="135805" y="36698"/>
                  </a:cubicBezTo>
                  <a:cubicBezTo>
                    <a:pt x="132755" y="38154"/>
                    <a:pt x="129923" y="40031"/>
                    <a:pt x="127391" y="42273"/>
                  </a:cubicBezTo>
                  <a:lnTo>
                    <a:pt x="123688" y="45145"/>
                  </a:lnTo>
                  <a:cubicBezTo>
                    <a:pt x="119057" y="48723"/>
                    <a:pt x="115505" y="53518"/>
                    <a:pt x="113423" y="58998"/>
                  </a:cubicBezTo>
                  <a:lnTo>
                    <a:pt x="113423" y="60518"/>
                  </a:lnTo>
                  <a:cubicBezTo>
                    <a:pt x="113367" y="61024"/>
                    <a:pt x="113367" y="61534"/>
                    <a:pt x="113423" y="62039"/>
                  </a:cubicBezTo>
                  <a:cubicBezTo>
                    <a:pt x="113500" y="62769"/>
                    <a:pt x="113500" y="63505"/>
                    <a:pt x="113423" y="64235"/>
                  </a:cubicBezTo>
                  <a:cubicBezTo>
                    <a:pt x="112077" y="66769"/>
                    <a:pt x="109384" y="66769"/>
                    <a:pt x="107197" y="66938"/>
                  </a:cubicBezTo>
                  <a:lnTo>
                    <a:pt x="102989" y="66938"/>
                  </a:lnTo>
                  <a:cubicBezTo>
                    <a:pt x="101110" y="67360"/>
                    <a:pt x="99297" y="68043"/>
                    <a:pt x="97604" y="68965"/>
                  </a:cubicBezTo>
                  <a:lnTo>
                    <a:pt x="96090" y="69810"/>
                  </a:lnTo>
                  <a:cubicBezTo>
                    <a:pt x="93209" y="70878"/>
                    <a:pt x="90217" y="71614"/>
                    <a:pt x="87171" y="72006"/>
                  </a:cubicBezTo>
                  <a:cubicBezTo>
                    <a:pt x="85525" y="72246"/>
                    <a:pt x="83896" y="72584"/>
                    <a:pt x="82291" y="73020"/>
                  </a:cubicBezTo>
                  <a:lnTo>
                    <a:pt x="77915" y="74202"/>
                  </a:lnTo>
                  <a:cubicBezTo>
                    <a:pt x="73717" y="75968"/>
                    <a:pt x="69163" y="76720"/>
                    <a:pt x="64621" y="76399"/>
                  </a:cubicBezTo>
                  <a:lnTo>
                    <a:pt x="62097" y="76399"/>
                  </a:lnTo>
                  <a:cubicBezTo>
                    <a:pt x="52467" y="74120"/>
                    <a:pt x="42444" y="74120"/>
                    <a:pt x="32815" y="76399"/>
                  </a:cubicBezTo>
                  <a:cubicBezTo>
                    <a:pt x="28440" y="77750"/>
                    <a:pt x="26421" y="82480"/>
                    <a:pt x="24065" y="87380"/>
                  </a:cubicBezTo>
                  <a:lnTo>
                    <a:pt x="23055" y="89576"/>
                  </a:lnTo>
                  <a:lnTo>
                    <a:pt x="23055" y="89576"/>
                  </a:lnTo>
                  <a:lnTo>
                    <a:pt x="24569" y="89576"/>
                  </a:lnTo>
                  <a:cubicBezTo>
                    <a:pt x="26168" y="90150"/>
                    <a:pt x="27649" y="91008"/>
                    <a:pt x="28945" y="92110"/>
                  </a:cubicBezTo>
                  <a:lnTo>
                    <a:pt x="29786" y="92110"/>
                  </a:lnTo>
                  <a:cubicBezTo>
                    <a:pt x="31587" y="93294"/>
                    <a:pt x="33579" y="94152"/>
                    <a:pt x="35676" y="94644"/>
                  </a:cubicBezTo>
                  <a:cubicBezTo>
                    <a:pt x="37547" y="95169"/>
                    <a:pt x="39355" y="95906"/>
                    <a:pt x="41061" y="96840"/>
                  </a:cubicBezTo>
                  <a:cubicBezTo>
                    <a:pt x="43577" y="98313"/>
                    <a:pt x="46401" y="99180"/>
                    <a:pt x="49307" y="99374"/>
                  </a:cubicBezTo>
                  <a:lnTo>
                    <a:pt x="50485" y="99374"/>
                  </a:lnTo>
                  <a:cubicBezTo>
                    <a:pt x="56203" y="98705"/>
                    <a:pt x="61997" y="99520"/>
                    <a:pt x="67313" y="101739"/>
                  </a:cubicBezTo>
                  <a:cubicBezTo>
                    <a:pt x="68518" y="102177"/>
                    <a:pt x="69757" y="102517"/>
                    <a:pt x="71016" y="102753"/>
                  </a:cubicBezTo>
                  <a:lnTo>
                    <a:pt x="74550" y="103767"/>
                  </a:lnTo>
                  <a:lnTo>
                    <a:pt x="76569" y="104611"/>
                  </a:lnTo>
                  <a:cubicBezTo>
                    <a:pt x="78541" y="105689"/>
                    <a:pt x="80724" y="106323"/>
                    <a:pt x="82964" y="106470"/>
                  </a:cubicBezTo>
                  <a:lnTo>
                    <a:pt x="84142" y="106470"/>
                  </a:lnTo>
                  <a:cubicBezTo>
                    <a:pt x="85707" y="106269"/>
                    <a:pt x="87295" y="106564"/>
                    <a:pt x="88685" y="107314"/>
                  </a:cubicBezTo>
                  <a:cubicBezTo>
                    <a:pt x="89552" y="108017"/>
                    <a:pt x="90341" y="108810"/>
                    <a:pt x="91041" y="109680"/>
                  </a:cubicBezTo>
                  <a:lnTo>
                    <a:pt x="92556" y="111369"/>
                  </a:lnTo>
                  <a:cubicBezTo>
                    <a:pt x="93061" y="112075"/>
                    <a:pt x="93061" y="113028"/>
                    <a:pt x="92556" y="113734"/>
                  </a:cubicBezTo>
                  <a:cubicBezTo>
                    <a:pt x="92179" y="113893"/>
                    <a:pt x="91755" y="113893"/>
                    <a:pt x="91378" y="113734"/>
                  </a:cubicBezTo>
                  <a:cubicBezTo>
                    <a:pt x="92130" y="117490"/>
                    <a:pt x="93744" y="121019"/>
                    <a:pt x="96090" y="124039"/>
                  </a:cubicBezTo>
                  <a:cubicBezTo>
                    <a:pt x="97249" y="125313"/>
                    <a:pt x="98917" y="125994"/>
                    <a:pt x="100633" y="125898"/>
                  </a:cubicBezTo>
                  <a:lnTo>
                    <a:pt x="102653" y="125898"/>
                  </a:lnTo>
                  <a:cubicBezTo>
                    <a:pt x="106735" y="126186"/>
                    <a:pt x="110788" y="126808"/>
                    <a:pt x="114769" y="127756"/>
                  </a:cubicBezTo>
                  <a:lnTo>
                    <a:pt x="120154" y="129276"/>
                  </a:lnTo>
                  <a:cubicBezTo>
                    <a:pt x="125947" y="131474"/>
                    <a:pt x="132197" y="132172"/>
                    <a:pt x="138329" y="131304"/>
                  </a:cubicBezTo>
                  <a:cubicBezTo>
                    <a:pt x="139110" y="131432"/>
                    <a:pt x="139904" y="131432"/>
                    <a:pt x="140685" y="131304"/>
                  </a:cubicBezTo>
                  <a:cubicBezTo>
                    <a:pt x="144892" y="130121"/>
                    <a:pt x="150614" y="128601"/>
                    <a:pt x="153474" y="131304"/>
                  </a:cubicBezTo>
                  <a:cubicBezTo>
                    <a:pt x="154568" y="132750"/>
                    <a:pt x="155051" y="134571"/>
                    <a:pt x="154821" y="136372"/>
                  </a:cubicBezTo>
                  <a:cubicBezTo>
                    <a:pt x="154903" y="136933"/>
                    <a:pt x="154903" y="137500"/>
                    <a:pt x="154821" y="138061"/>
                  </a:cubicBezTo>
                  <a:cubicBezTo>
                    <a:pt x="154821" y="139751"/>
                    <a:pt x="154821" y="140933"/>
                    <a:pt x="154821" y="141609"/>
                  </a:cubicBezTo>
                  <a:cubicBezTo>
                    <a:pt x="155874" y="142423"/>
                    <a:pt x="157204" y="142786"/>
                    <a:pt x="158523" y="142623"/>
                  </a:cubicBezTo>
                  <a:lnTo>
                    <a:pt x="161889" y="142623"/>
                  </a:lnTo>
                  <a:cubicBezTo>
                    <a:pt x="163928" y="142737"/>
                    <a:pt x="165954" y="143021"/>
                    <a:pt x="167947" y="143467"/>
                  </a:cubicBezTo>
                  <a:lnTo>
                    <a:pt x="174342" y="143467"/>
                  </a:lnTo>
                  <a:cubicBezTo>
                    <a:pt x="177371" y="143467"/>
                    <a:pt x="183092" y="142285"/>
                    <a:pt x="183934" y="148029"/>
                  </a:cubicBezTo>
                  <a:cubicBezTo>
                    <a:pt x="184290" y="149277"/>
                    <a:pt x="183971" y="150623"/>
                    <a:pt x="183092" y="151576"/>
                  </a:cubicBezTo>
                  <a:cubicBezTo>
                    <a:pt x="182444" y="151840"/>
                    <a:pt x="181721" y="151840"/>
                    <a:pt x="181073" y="151576"/>
                  </a:cubicBezTo>
                  <a:cubicBezTo>
                    <a:pt x="178685" y="152345"/>
                    <a:pt x="176167" y="152632"/>
                    <a:pt x="173668" y="152421"/>
                  </a:cubicBezTo>
                  <a:lnTo>
                    <a:pt x="172490" y="152421"/>
                  </a:lnTo>
                  <a:cubicBezTo>
                    <a:pt x="171065" y="151640"/>
                    <a:pt x="169535" y="151071"/>
                    <a:pt x="167947" y="150732"/>
                  </a:cubicBezTo>
                  <a:lnTo>
                    <a:pt x="164245" y="150732"/>
                  </a:lnTo>
                  <a:lnTo>
                    <a:pt x="162393" y="150732"/>
                  </a:lnTo>
                  <a:cubicBezTo>
                    <a:pt x="159533" y="150732"/>
                    <a:pt x="156504" y="150732"/>
                    <a:pt x="153138" y="150732"/>
                  </a:cubicBezTo>
                  <a:cubicBezTo>
                    <a:pt x="149466" y="151404"/>
                    <a:pt x="145703" y="151404"/>
                    <a:pt x="142031" y="150732"/>
                  </a:cubicBezTo>
                  <a:lnTo>
                    <a:pt x="143209" y="152759"/>
                  </a:lnTo>
                  <a:cubicBezTo>
                    <a:pt x="143867" y="153595"/>
                    <a:pt x="144431" y="154502"/>
                    <a:pt x="144892" y="155462"/>
                  </a:cubicBezTo>
                  <a:cubicBezTo>
                    <a:pt x="147080" y="160868"/>
                    <a:pt x="142873" y="163909"/>
                    <a:pt x="140348" y="165936"/>
                  </a:cubicBezTo>
                  <a:cubicBezTo>
                    <a:pt x="136404" y="168639"/>
                    <a:pt x="131446" y="169384"/>
                    <a:pt x="126886" y="167963"/>
                  </a:cubicBezTo>
                  <a:cubicBezTo>
                    <a:pt x="121842" y="166983"/>
                    <a:pt x="116705" y="166586"/>
                    <a:pt x="111572" y="166781"/>
                  </a:cubicBezTo>
                  <a:cubicBezTo>
                    <a:pt x="107409" y="166987"/>
                    <a:pt x="103242" y="166414"/>
                    <a:pt x="99287" y="165091"/>
                  </a:cubicBezTo>
                  <a:lnTo>
                    <a:pt x="98109" y="165091"/>
                  </a:lnTo>
                  <a:cubicBezTo>
                    <a:pt x="96090" y="165091"/>
                    <a:pt x="93397" y="163909"/>
                    <a:pt x="92724" y="161713"/>
                  </a:cubicBezTo>
                  <a:cubicBezTo>
                    <a:pt x="92416" y="160277"/>
                    <a:pt x="92788" y="158778"/>
                    <a:pt x="93734" y="157658"/>
                  </a:cubicBezTo>
                  <a:cubicBezTo>
                    <a:pt x="95309" y="155822"/>
                    <a:pt x="96201" y="153492"/>
                    <a:pt x="96258" y="151069"/>
                  </a:cubicBezTo>
                  <a:lnTo>
                    <a:pt x="91546" y="151069"/>
                  </a:lnTo>
                  <a:lnTo>
                    <a:pt x="86161" y="149211"/>
                  </a:lnTo>
                  <a:cubicBezTo>
                    <a:pt x="82844" y="148620"/>
                    <a:pt x="79428" y="149282"/>
                    <a:pt x="76569" y="151069"/>
                  </a:cubicBezTo>
                  <a:cubicBezTo>
                    <a:pt x="75112" y="151755"/>
                    <a:pt x="73706" y="152546"/>
                    <a:pt x="72362" y="153435"/>
                  </a:cubicBezTo>
                  <a:lnTo>
                    <a:pt x="66977" y="156307"/>
                  </a:lnTo>
                  <a:cubicBezTo>
                    <a:pt x="61972" y="158290"/>
                    <a:pt x="56695" y="159486"/>
                    <a:pt x="51326" y="159854"/>
                  </a:cubicBezTo>
                  <a:cubicBezTo>
                    <a:pt x="46603" y="160049"/>
                    <a:pt x="41967" y="161199"/>
                    <a:pt x="37696" y="163233"/>
                  </a:cubicBezTo>
                  <a:cubicBezTo>
                    <a:pt x="34108" y="165117"/>
                    <a:pt x="30397" y="166754"/>
                    <a:pt x="26589" y="168132"/>
                  </a:cubicBezTo>
                  <a:cubicBezTo>
                    <a:pt x="21409" y="170394"/>
                    <a:pt x="16354" y="172932"/>
                    <a:pt x="11443" y="175734"/>
                  </a:cubicBezTo>
                  <a:cubicBezTo>
                    <a:pt x="8680" y="177393"/>
                    <a:pt x="5567" y="178378"/>
                    <a:pt x="2356" y="178606"/>
                  </a:cubicBezTo>
                  <a:lnTo>
                    <a:pt x="0" y="178606"/>
                  </a:lnTo>
                  <a:lnTo>
                    <a:pt x="2019" y="181478"/>
                  </a:lnTo>
                  <a:cubicBezTo>
                    <a:pt x="2019" y="182323"/>
                    <a:pt x="3197" y="183337"/>
                    <a:pt x="4039" y="184350"/>
                  </a:cubicBezTo>
                  <a:cubicBezTo>
                    <a:pt x="4880" y="185364"/>
                    <a:pt x="8078" y="185871"/>
                    <a:pt x="10602" y="185364"/>
                  </a:cubicBezTo>
                  <a:lnTo>
                    <a:pt x="13463" y="185364"/>
                  </a:lnTo>
                  <a:cubicBezTo>
                    <a:pt x="16539" y="185028"/>
                    <a:pt x="19642" y="185028"/>
                    <a:pt x="22718" y="185364"/>
                  </a:cubicBezTo>
                  <a:cubicBezTo>
                    <a:pt x="25544" y="185692"/>
                    <a:pt x="28166" y="187008"/>
                    <a:pt x="30123" y="189081"/>
                  </a:cubicBezTo>
                  <a:cubicBezTo>
                    <a:pt x="30434" y="189540"/>
                    <a:pt x="30434" y="190142"/>
                    <a:pt x="30123" y="190601"/>
                  </a:cubicBezTo>
                  <a:cubicBezTo>
                    <a:pt x="30278" y="191039"/>
                    <a:pt x="30278" y="191515"/>
                    <a:pt x="30123" y="191953"/>
                  </a:cubicBezTo>
                  <a:lnTo>
                    <a:pt x="27935" y="191953"/>
                  </a:lnTo>
                  <a:cubicBezTo>
                    <a:pt x="25916" y="191953"/>
                    <a:pt x="22887" y="193642"/>
                    <a:pt x="22213" y="195331"/>
                  </a:cubicBezTo>
                  <a:cubicBezTo>
                    <a:pt x="21540" y="197021"/>
                    <a:pt x="22213" y="195331"/>
                    <a:pt x="22213" y="196683"/>
                  </a:cubicBezTo>
                  <a:cubicBezTo>
                    <a:pt x="23401" y="200943"/>
                    <a:pt x="26720" y="204275"/>
                    <a:pt x="30964" y="205468"/>
                  </a:cubicBezTo>
                  <a:lnTo>
                    <a:pt x="37191" y="208678"/>
                  </a:lnTo>
                  <a:cubicBezTo>
                    <a:pt x="40100" y="210860"/>
                    <a:pt x="43518" y="212257"/>
                    <a:pt x="47119" y="212732"/>
                  </a:cubicBezTo>
                  <a:lnTo>
                    <a:pt x="49644" y="212732"/>
                  </a:lnTo>
                  <a:cubicBezTo>
                    <a:pt x="55865" y="213068"/>
                    <a:pt x="62102" y="213068"/>
                    <a:pt x="68323" y="212732"/>
                  </a:cubicBezTo>
                  <a:lnTo>
                    <a:pt x="76064" y="212732"/>
                  </a:lnTo>
                  <a:cubicBezTo>
                    <a:pt x="80776" y="212732"/>
                    <a:pt x="85151" y="212732"/>
                    <a:pt x="89863" y="212732"/>
                  </a:cubicBezTo>
                  <a:cubicBezTo>
                    <a:pt x="93619" y="212313"/>
                    <a:pt x="97423" y="212776"/>
                    <a:pt x="100970" y="214084"/>
                  </a:cubicBezTo>
                  <a:lnTo>
                    <a:pt x="102148" y="214084"/>
                  </a:lnTo>
                  <a:cubicBezTo>
                    <a:pt x="104167" y="214084"/>
                    <a:pt x="106187" y="215604"/>
                    <a:pt x="107701" y="214084"/>
                  </a:cubicBezTo>
                  <a:cubicBezTo>
                    <a:pt x="108701" y="213415"/>
                    <a:pt x="109559" y="212553"/>
                    <a:pt x="110226" y="211549"/>
                  </a:cubicBezTo>
                  <a:cubicBezTo>
                    <a:pt x="111404" y="210198"/>
                    <a:pt x="112582" y="209015"/>
                    <a:pt x="114096" y="209015"/>
                  </a:cubicBezTo>
                  <a:cubicBezTo>
                    <a:pt x="115611" y="209015"/>
                    <a:pt x="116620" y="210367"/>
                    <a:pt x="117967" y="212732"/>
                  </a:cubicBezTo>
                  <a:cubicBezTo>
                    <a:pt x="119313" y="215097"/>
                    <a:pt x="124530" y="218476"/>
                    <a:pt x="131429" y="216280"/>
                  </a:cubicBezTo>
                  <a:cubicBezTo>
                    <a:pt x="134803" y="214996"/>
                    <a:pt x="137977" y="213232"/>
                    <a:pt x="140853" y="211043"/>
                  </a:cubicBezTo>
                  <a:cubicBezTo>
                    <a:pt x="143265" y="209156"/>
                    <a:pt x="145858" y="207515"/>
                    <a:pt x="148594" y="206143"/>
                  </a:cubicBezTo>
                  <a:lnTo>
                    <a:pt x="156335" y="202427"/>
                  </a:lnTo>
                  <a:lnTo>
                    <a:pt x="163403" y="199048"/>
                  </a:lnTo>
                  <a:lnTo>
                    <a:pt x="166264" y="198034"/>
                  </a:lnTo>
                  <a:cubicBezTo>
                    <a:pt x="166952" y="197754"/>
                    <a:pt x="167738" y="198087"/>
                    <a:pt x="168018" y="198778"/>
                  </a:cubicBezTo>
                  <a:cubicBezTo>
                    <a:pt x="168075" y="198918"/>
                    <a:pt x="168107" y="199067"/>
                    <a:pt x="168115" y="199217"/>
                  </a:cubicBezTo>
                  <a:cubicBezTo>
                    <a:pt x="168115" y="199217"/>
                    <a:pt x="168115" y="199217"/>
                    <a:pt x="168115" y="199217"/>
                  </a:cubicBezTo>
                  <a:cubicBezTo>
                    <a:pt x="167950" y="201974"/>
                    <a:pt x="167950" y="204738"/>
                    <a:pt x="168115" y="207495"/>
                  </a:cubicBezTo>
                  <a:cubicBezTo>
                    <a:pt x="168199" y="209071"/>
                    <a:pt x="168199" y="210649"/>
                    <a:pt x="168115" y="212225"/>
                  </a:cubicBezTo>
                  <a:cubicBezTo>
                    <a:pt x="168147" y="217454"/>
                    <a:pt x="167583" y="222669"/>
                    <a:pt x="166432" y="227768"/>
                  </a:cubicBezTo>
                  <a:lnTo>
                    <a:pt x="166432" y="232160"/>
                  </a:lnTo>
                  <a:cubicBezTo>
                    <a:pt x="165875" y="236116"/>
                    <a:pt x="164973" y="240017"/>
                    <a:pt x="163740" y="243817"/>
                  </a:cubicBezTo>
                  <a:cubicBezTo>
                    <a:pt x="163043" y="247388"/>
                    <a:pt x="159595" y="249716"/>
                    <a:pt x="156037" y="249017"/>
                  </a:cubicBezTo>
                  <a:cubicBezTo>
                    <a:pt x="155854" y="248979"/>
                    <a:pt x="155674" y="248937"/>
                    <a:pt x="155494" y="248885"/>
                  </a:cubicBezTo>
                  <a:lnTo>
                    <a:pt x="151960" y="248885"/>
                  </a:lnTo>
                  <a:cubicBezTo>
                    <a:pt x="150237" y="249223"/>
                    <a:pt x="148466" y="249223"/>
                    <a:pt x="146743" y="248885"/>
                  </a:cubicBezTo>
                  <a:lnTo>
                    <a:pt x="146743" y="248885"/>
                  </a:lnTo>
                  <a:cubicBezTo>
                    <a:pt x="144473" y="248349"/>
                    <a:pt x="142270" y="247557"/>
                    <a:pt x="140180" y="246520"/>
                  </a:cubicBezTo>
                  <a:lnTo>
                    <a:pt x="138834" y="246520"/>
                  </a:lnTo>
                  <a:cubicBezTo>
                    <a:pt x="137743" y="245683"/>
                    <a:pt x="136476" y="245106"/>
                    <a:pt x="135132" y="244830"/>
                  </a:cubicBezTo>
                  <a:cubicBezTo>
                    <a:pt x="129533" y="245347"/>
                    <a:pt x="124153" y="247263"/>
                    <a:pt x="119481" y="250405"/>
                  </a:cubicBezTo>
                  <a:cubicBezTo>
                    <a:pt x="117975" y="251265"/>
                    <a:pt x="116565" y="252284"/>
                    <a:pt x="115274" y="253446"/>
                  </a:cubicBezTo>
                  <a:cubicBezTo>
                    <a:pt x="113601" y="254725"/>
                    <a:pt x="111860" y="255909"/>
                    <a:pt x="110057" y="256994"/>
                  </a:cubicBezTo>
                  <a:cubicBezTo>
                    <a:pt x="106295" y="258389"/>
                    <a:pt x="102279" y="258965"/>
                    <a:pt x="98277" y="258683"/>
                  </a:cubicBezTo>
                  <a:lnTo>
                    <a:pt x="97100" y="258683"/>
                  </a:lnTo>
                  <a:cubicBezTo>
                    <a:pt x="95834" y="259036"/>
                    <a:pt x="94494" y="259036"/>
                    <a:pt x="93229" y="258683"/>
                  </a:cubicBezTo>
                  <a:cubicBezTo>
                    <a:pt x="92509" y="258317"/>
                    <a:pt x="91878" y="257798"/>
                    <a:pt x="91378" y="257163"/>
                  </a:cubicBezTo>
                  <a:lnTo>
                    <a:pt x="90368" y="256149"/>
                  </a:lnTo>
                  <a:cubicBezTo>
                    <a:pt x="90055" y="256330"/>
                    <a:pt x="89671" y="256330"/>
                    <a:pt x="89358" y="256149"/>
                  </a:cubicBezTo>
                  <a:cubicBezTo>
                    <a:pt x="87676" y="253784"/>
                    <a:pt x="87339" y="253784"/>
                    <a:pt x="86161" y="253784"/>
                  </a:cubicBezTo>
                  <a:cubicBezTo>
                    <a:pt x="85183" y="254276"/>
                    <a:pt x="84366" y="255038"/>
                    <a:pt x="83805" y="255980"/>
                  </a:cubicBezTo>
                  <a:cubicBezTo>
                    <a:pt x="83098" y="256693"/>
                    <a:pt x="82477" y="257487"/>
                    <a:pt x="81954" y="258345"/>
                  </a:cubicBezTo>
                  <a:cubicBezTo>
                    <a:pt x="80029" y="261096"/>
                    <a:pt x="77767" y="263593"/>
                    <a:pt x="75223" y="265779"/>
                  </a:cubicBezTo>
                  <a:cubicBezTo>
                    <a:pt x="71483" y="268504"/>
                    <a:pt x="68044" y="271619"/>
                    <a:pt x="64957" y="275070"/>
                  </a:cubicBezTo>
                  <a:cubicBezTo>
                    <a:pt x="62317" y="278035"/>
                    <a:pt x="60160" y="281399"/>
                    <a:pt x="58563" y="285038"/>
                  </a:cubicBezTo>
                  <a:cubicBezTo>
                    <a:pt x="57576" y="287247"/>
                    <a:pt x="56452" y="289391"/>
                    <a:pt x="55197" y="291457"/>
                  </a:cubicBezTo>
                  <a:cubicBezTo>
                    <a:pt x="54519" y="292432"/>
                    <a:pt x="53901" y="293447"/>
                    <a:pt x="53346" y="294498"/>
                  </a:cubicBezTo>
                  <a:cubicBezTo>
                    <a:pt x="53290" y="295003"/>
                    <a:pt x="53290" y="295514"/>
                    <a:pt x="53346" y="296019"/>
                  </a:cubicBezTo>
                  <a:cubicBezTo>
                    <a:pt x="52232" y="298742"/>
                    <a:pt x="50364" y="301089"/>
                    <a:pt x="47961" y="302776"/>
                  </a:cubicBezTo>
                  <a:cubicBezTo>
                    <a:pt x="46490" y="303292"/>
                    <a:pt x="44888" y="303292"/>
                    <a:pt x="43417" y="302776"/>
                  </a:cubicBezTo>
                  <a:cubicBezTo>
                    <a:pt x="42471" y="302602"/>
                    <a:pt x="41502" y="302602"/>
                    <a:pt x="40556" y="302776"/>
                  </a:cubicBezTo>
                  <a:lnTo>
                    <a:pt x="39378" y="302776"/>
                  </a:lnTo>
                  <a:cubicBezTo>
                    <a:pt x="38064" y="303139"/>
                    <a:pt x="36814" y="303710"/>
                    <a:pt x="35676" y="304466"/>
                  </a:cubicBezTo>
                  <a:lnTo>
                    <a:pt x="39042" y="306155"/>
                  </a:lnTo>
                  <a:lnTo>
                    <a:pt x="40893" y="307169"/>
                  </a:lnTo>
                  <a:cubicBezTo>
                    <a:pt x="42024" y="307692"/>
                    <a:pt x="43208" y="308089"/>
                    <a:pt x="44427" y="308351"/>
                  </a:cubicBezTo>
                  <a:lnTo>
                    <a:pt x="47792" y="309534"/>
                  </a:lnTo>
                  <a:cubicBezTo>
                    <a:pt x="49494" y="310046"/>
                    <a:pt x="51308" y="310046"/>
                    <a:pt x="53009" y="309534"/>
                  </a:cubicBezTo>
                  <a:lnTo>
                    <a:pt x="57385" y="309534"/>
                  </a:lnTo>
                  <a:cubicBezTo>
                    <a:pt x="63106" y="309534"/>
                    <a:pt x="62770" y="316291"/>
                    <a:pt x="62433" y="320008"/>
                  </a:cubicBezTo>
                  <a:cubicBezTo>
                    <a:pt x="62347" y="321020"/>
                    <a:pt x="62347" y="322037"/>
                    <a:pt x="62433" y="323049"/>
                  </a:cubicBezTo>
                  <a:lnTo>
                    <a:pt x="90705" y="323049"/>
                  </a:lnTo>
                  <a:cubicBezTo>
                    <a:pt x="95531" y="322169"/>
                    <a:pt x="100435" y="324137"/>
                    <a:pt x="103326" y="328117"/>
                  </a:cubicBezTo>
                  <a:cubicBezTo>
                    <a:pt x="105416" y="331212"/>
                    <a:pt x="105280" y="335305"/>
                    <a:pt x="102989" y="338253"/>
                  </a:cubicBezTo>
                  <a:cubicBezTo>
                    <a:pt x="102402" y="339348"/>
                    <a:pt x="102057" y="340559"/>
                    <a:pt x="101980" y="341801"/>
                  </a:cubicBezTo>
                  <a:cubicBezTo>
                    <a:pt x="101744" y="343708"/>
                    <a:pt x="101744" y="345638"/>
                    <a:pt x="101980" y="347545"/>
                  </a:cubicBezTo>
                  <a:cubicBezTo>
                    <a:pt x="102059" y="348557"/>
                    <a:pt x="102059" y="349574"/>
                    <a:pt x="101980" y="350586"/>
                  </a:cubicBezTo>
                  <a:cubicBezTo>
                    <a:pt x="102402" y="354120"/>
                    <a:pt x="102402" y="357693"/>
                    <a:pt x="101980" y="361229"/>
                  </a:cubicBezTo>
                  <a:lnTo>
                    <a:pt x="103494" y="361229"/>
                  </a:lnTo>
                  <a:cubicBezTo>
                    <a:pt x="105026" y="360864"/>
                    <a:pt x="106461" y="360173"/>
                    <a:pt x="107701" y="359202"/>
                  </a:cubicBezTo>
                  <a:cubicBezTo>
                    <a:pt x="109815" y="357783"/>
                    <a:pt x="112006" y="356485"/>
                    <a:pt x="114264" y="355316"/>
                  </a:cubicBezTo>
                  <a:cubicBezTo>
                    <a:pt x="118455" y="353368"/>
                    <a:pt x="122184" y="350547"/>
                    <a:pt x="125203" y="347038"/>
                  </a:cubicBezTo>
                  <a:cubicBezTo>
                    <a:pt x="127264" y="343886"/>
                    <a:pt x="130105" y="341325"/>
                    <a:pt x="133449" y="339605"/>
                  </a:cubicBezTo>
                  <a:lnTo>
                    <a:pt x="136646" y="338253"/>
                  </a:lnTo>
                  <a:cubicBezTo>
                    <a:pt x="137456" y="338128"/>
                    <a:pt x="138213" y="337777"/>
                    <a:pt x="138834" y="337240"/>
                  </a:cubicBezTo>
                  <a:cubicBezTo>
                    <a:pt x="139249" y="336922"/>
                    <a:pt x="139594" y="336518"/>
                    <a:pt x="139844" y="336057"/>
                  </a:cubicBezTo>
                  <a:cubicBezTo>
                    <a:pt x="140464" y="334795"/>
                    <a:pt x="141552" y="333825"/>
                    <a:pt x="142873" y="333354"/>
                  </a:cubicBezTo>
                  <a:cubicBezTo>
                    <a:pt x="142873" y="333354"/>
                    <a:pt x="144219" y="333354"/>
                    <a:pt x="144555" y="334537"/>
                  </a:cubicBezTo>
                  <a:cubicBezTo>
                    <a:pt x="145370" y="337765"/>
                    <a:pt x="146799" y="340806"/>
                    <a:pt x="148763" y="343490"/>
                  </a:cubicBezTo>
                  <a:cubicBezTo>
                    <a:pt x="151635" y="348062"/>
                    <a:pt x="152771" y="353520"/>
                    <a:pt x="151960" y="358864"/>
                  </a:cubicBezTo>
                  <a:cubicBezTo>
                    <a:pt x="151539" y="363630"/>
                    <a:pt x="150227" y="368272"/>
                    <a:pt x="148089" y="372548"/>
                  </a:cubicBezTo>
                  <a:lnTo>
                    <a:pt x="146575" y="374744"/>
                  </a:lnTo>
                  <a:cubicBezTo>
                    <a:pt x="145387" y="376259"/>
                    <a:pt x="144631" y="378069"/>
                    <a:pt x="144387" y="379981"/>
                  </a:cubicBezTo>
                  <a:cubicBezTo>
                    <a:pt x="144387" y="379981"/>
                    <a:pt x="144387" y="381164"/>
                    <a:pt x="146070" y="382008"/>
                  </a:cubicBezTo>
                  <a:cubicBezTo>
                    <a:pt x="146881" y="382590"/>
                    <a:pt x="147615" y="383270"/>
                    <a:pt x="148258" y="384036"/>
                  </a:cubicBezTo>
                  <a:cubicBezTo>
                    <a:pt x="149069" y="385093"/>
                    <a:pt x="149431" y="386428"/>
                    <a:pt x="149267" y="387752"/>
                  </a:cubicBezTo>
                  <a:cubicBezTo>
                    <a:pt x="148921" y="389803"/>
                    <a:pt x="147768" y="391629"/>
                    <a:pt x="146070" y="392820"/>
                  </a:cubicBezTo>
                  <a:lnTo>
                    <a:pt x="143882" y="394003"/>
                  </a:lnTo>
                  <a:cubicBezTo>
                    <a:pt x="142536" y="394003"/>
                    <a:pt x="140180" y="395861"/>
                    <a:pt x="140012" y="397044"/>
                  </a:cubicBezTo>
                  <a:cubicBezTo>
                    <a:pt x="139844" y="398226"/>
                    <a:pt x="143041" y="398395"/>
                    <a:pt x="143714" y="398564"/>
                  </a:cubicBezTo>
                  <a:cubicBezTo>
                    <a:pt x="147297" y="398684"/>
                    <a:pt x="150876" y="398226"/>
                    <a:pt x="154316" y="397213"/>
                  </a:cubicBezTo>
                  <a:lnTo>
                    <a:pt x="156840" y="397213"/>
                  </a:lnTo>
                  <a:cubicBezTo>
                    <a:pt x="158316" y="396779"/>
                    <a:pt x="159731" y="396154"/>
                    <a:pt x="161047" y="395355"/>
                  </a:cubicBezTo>
                  <a:cubicBezTo>
                    <a:pt x="162930" y="394008"/>
                    <a:pt x="165138" y="393190"/>
                    <a:pt x="167442" y="392989"/>
                  </a:cubicBezTo>
                  <a:lnTo>
                    <a:pt x="167442" y="392989"/>
                  </a:lnTo>
                  <a:cubicBezTo>
                    <a:pt x="168125" y="392984"/>
                    <a:pt x="168702" y="393493"/>
                    <a:pt x="168788" y="394172"/>
                  </a:cubicBezTo>
                  <a:lnTo>
                    <a:pt x="168788" y="395523"/>
                  </a:lnTo>
                  <a:cubicBezTo>
                    <a:pt x="168788" y="397551"/>
                    <a:pt x="170134" y="401098"/>
                    <a:pt x="171312" y="401774"/>
                  </a:cubicBezTo>
                  <a:lnTo>
                    <a:pt x="171312" y="401774"/>
                  </a:lnTo>
                  <a:cubicBezTo>
                    <a:pt x="171826" y="400828"/>
                    <a:pt x="172167" y="399799"/>
                    <a:pt x="172322" y="398733"/>
                  </a:cubicBezTo>
                  <a:cubicBezTo>
                    <a:pt x="172381" y="398284"/>
                    <a:pt x="172381" y="397831"/>
                    <a:pt x="172322" y="397382"/>
                  </a:cubicBezTo>
                  <a:cubicBezTo>
                    <a:pt x="173638" y="393935"/>
                    <a:pt x="175846" y="390903"/>
                    <a:pt x="178717" y="388597"/>
                  </a:cubicBezTo>
                  <a:cubicBezTo>
                    <a:pt x="181229" y="386593"/>
                    <a:pt x="184787" y="386593"/>
                    <a:pt x="187299" y="388597"/>
                  </a:cubicBezTo>
                  <a:cubicBezTo>
                    <a:pt x="190116" y="390227"/>
                    <a:pt x="192577" y="392412"/>
                    <a:pt x="194536" y="395017"/>
                  </a:cubicBezTo>
                  <a:cubicBezTo>
                    <a:pt x="196252" y="397585"/>
                    <a:pt x="198640" y="399630"/>
                    <a:pt x="201435" y="400929"/>
                  </a:cubicBezTo>
                  <a:cubicBezTo>
                    <a:pt x="202948" y="401022"/>
                    <a:pt x="204466" y="401022"/>
                    <a:pt x="205979" y="400929"/>
                  </a:cubicBezTo>
                  <a:cubicBezTo>
                    <a:pt x="207320" y="400767"/>
                    <a:pt x="208676" y="400767"/>
                    <a:pt x="210018" y="400929"/>
                  </a:cubicBezTo>
                  <a:cubicBezTo>
                    <a:pt x="211810" y="401379"/>
                    <a:pt x="213515" y="402121"/>
                    <a:pt x="215066" y="403126"/>
                  </a:cubicBezTo>
                  <a:cubicBezTo>
                    <a:pt x="216364" y="404212"/>
                    <a:pt x="217937" y="404915"/>
                    <a:pt x="219610" y="405153"/>
                  </a:cubicBezTo>
                  <a:cubicBezTo>
                    <a:pt x="219537" y="404818"/>
                    <a:pt x="219537" y="404474"/>
                    <a:pt x="219610" y="404139"/>
                  </a:cubicBezTo>
                  <a:cubicBezTo>
                    <a:pt x="220293" y="402676"/>
                    <a:pt x="221081" y="401266"/>
                    <a:pt x="221966" y="399916"/>
                  </a:cubicBezTo>
                  <a:cubicBezTo>
                    <a:pt x="222763" y="398809"/>
                    <a:pt x="223440" y="397620"/>
                    <a:pt x="223985" y="396368"/>
                  </a:cubicBezTo>
                  <a:cubicBezTo>
                    <a:pt x="225278" y="392631"/>
                    <a:pt x="227615" y="389347"/>
                    <a:pt x="230717" y="386908"/>
                  </a:cubicBezTo>
                  <a:lnTo>
                    <a:pt x="231726" y="386908"/>
                  </a:lnTo>
                  <a:cubicBezTo>
                    <a:pt x="232039" y="386727"/>
                    <a:pt x="232423" y="386727"/>
                    <a:pt x="232736" y="386908"/>
                  </a:cubicBezTo>
                  <a:cubicBezTo>
                    <a:pt x="233207" y="388293"/>
                    <a:pt x="233599" y="389702"/>
                    <a:pt x="233914" y="391131"/>
                  </a:cubicBezTo>
                  <a:cubicBezTo>
                    <a:pt x="234269" y="392721"/>
                    <a:pt x="234836" y="394255"/>
                    <a:pt x="235597" y="395692"/>
                  </a:cubicBezTo>
                  <a:cubicBezTo>
                    <a:pt x="236438" y="397551"/>
                    <a:pt x="237448" y="397720"/>
                    <a:pt x="239804" y="397720"/>
                  </a:cubicBezTo>
                  <a:lnTo>
                    <a:pt x="240645" y="397720"/>
                  </a:lnTo>
                  <a:cubicBezTo>
                    <a:pt x="244003" y="398059"/>
                    <a:pt x="247385" y="398059"/>
                    <a:pt x="250742" y="397720"/>
                  </a:cubicBezTo>
                  <a:lnTo>
                    <a:pt x="253603" y="397720"/>
                  </a:lnTo>
                  <a:cubicBezTo>
                    <a:pt x="257028" y="397184"/>
                    <a:pt x="260299" y="395917"/>
                    <a:pt x="263195" y="394003"/>
                  </a:cubicBezTo>
                  <a:lnTo>
                    <a:pt x="265383" y="392820"/>
                  </a:lnTo>
                  <a:cubicBezTo>
                    <a:pt x="266367" y="392136"/>
                    <a:pt x="267269" y="391344"/>
                    <a:pt x="268075" y="390455"/>
                  </a:cubicBezTo>
                  <a:cubicBezTo>
                    <a:pt x="270263" y="388428"/>
                    <a:pt x="272619" y="386232"/>
                    <a:pt x="275648" y="387077"/>
                  </a:cubicBezTo>
                  <a:lnTo>
                    <a:pt x="275648" y="387077"/>
                  </a:lnTo>
                  <a:cubicBezTo>
                    <a:pt x="275889" y="387555"/>
                    <a:pt x="275889" y="388119"/>
                    <a:pt x="275648" y="388597"/>
                  </a:cubicBezTo>
                  <a:cubicBezTo>
                    <a:pt x="274092" y="391807"/>
                    <a:pt x="271852" y="394633"/>
                    <a:pt x="269085" y="396875"/>
                  </a:cubicBezTo>
                  <a:lnTo>
                    <a:pt x="267571" y="398226"/>
                  </a:lnTo>
                  <a:lnTo>
                    <a:pt x="264878" y="401436"/>
                  </a:lnTo>
                  <a:cubicBezTo>
                    <a:pt x="263562" y="402982"/>
                    <a:pt x="262159" y="404449"/>
                    <a:pt x="260671" y="405829"/>
                  </a:cubicBezTo>
                  <a:cubicBezTo>
                    <a:pt x="258613" y="407560"/>
                    <a:pt x="256997" y="409762"/>
                    <a:pt x="255959" y="412248"/>
                  </a:cubicBezTo>
                  <a:cubicBezTo>
                    <a:pt x="253585" y="416702"/>
                    <a:pt x="252984" y="421895"/>
                    <a:pt x="254276" y="426777"/>
                  </a:cubicBezTo>
                  <a:lnTo>
                    <a:pt x="254276" y="427791"/>
                  </a:lnTo>
                  <a:cubicBezTo>
                    <a:pt x="255284" y="429080"/>
                    <a:pt x="255654" y="430757"/>
                    <a:pt x="255286" y="432352"/>
                  </a:cubicBezTo>
                  <a:cubicBezTo>
                    <a:pt x="254286" y="434489"/>
                    <a:pt x="252713" y="436302"/>
                    <a:pt x="250742" y="437589"/>
                  </a:cubicBezTo>
                  <a:lnTo>
                    <a:pt x="249396" y="438772"/>
                  </a:lnTo>
                  <a:cubicBezTo>
                    <a:pt x="243782" y="444729"/>
                    <a:pt x="236787" y="449199"/>
                    <a:pt x="229034" y="451780"/>
                  </a:cubicBezTo>
                  <a:cubicBezTo>
                    <a:pt x="225500" y="452794"/>
                    <a:pt x="221966" y="453469"/>
                    <a:pt x="218432" y="454145"/>
                  </a:cubicBezTo>
                  <a:cubicBezTo>
                    <a:pt x="213774" y="455090"/>
                    <a:pt x="209168" y="456274"/>
                    <a:pt x="204633" y="457693"/>
                  </a:cubicBezTo>
                  <a:cubicBezTo>
                    <a:pt x="198070" y="459889"/>
                    <a:pt x="187804" y="463437"/>
                    <a:pt x="183934" y="471884"/>
                  </a:cubicBezTo>
                  <a:cubicBezTo>
                    <a:pt x="182443" y="478536"/>
                    <a:pt x="185447" y="485387"/>
                    <a:pt x="191338" y="488778"/>
                  </a:cubicBezTo>
                  <a:cubicBezTo>
                    <a:pt x="194433" y="491873"/>
                    <a:pt x="199439" y="491864"/>
                    <a:pt x="202524" y="488759"/>
                  </a:cubicBezTo>
                  <a:cubicBezTo>
                    <a:pt x="203019" y="488261"/>
                    <a:pt x="203445" y="487698"/>
                    <a:pt x="203791" y="487088"/>
                  </a:cubicBezTo>
                  <a:lnTo>
                    <a:pt x="203791" y="487088"/>
                  </a:lnTo>
                  <a:cubicBezTo>
                    <a:pt x="207157" y="482189"/>
                    <a:pt x="210018" y="477965"/>
                    <a:pt x="216244" y="477965"/>
                  </a:cubicBezTo>
                  <a:lnTo>
                    <a:pt x="216244" y="477965"/>
                  </a:lnTo>
                  <a:cubicBezTo>
                    <a:pt x="218625" y="478195"/>
                    <a:pt x="220986" y="478591"/>
                    <a:pt x="223312" y="479148"/>
                  </a:cubicBezTo>
                  <a:cubicBezTo>
                    <a:pt x="227110" y="480572"/>
                    <a:pt x="231294" y="480572"/>
                    <a:pt x="235092" y="479148"/>
                  </a:cubicBezTo>
                  <a:cubicBezTo>
                    <a:pt x="238500" y="476791"/>
                    <a:pt x="241088" y="473424"/>
                    <a:pt x="242496" y="469519"/>
                  </a:cubicBezTo>
                  <a:cubicBezTo>
                    <a:pt x="243698" y="467039"/>
                    <a:pt x="245105" y="464665"/>
                    <a:pt x="246703" y="462423"/>
                  </a:cubicBezTo>
                  <a:cubicBezTo>
                    <a:pt x="252402" y="454831"/>
                    <a:pt x="262345" y="451824"/>
                    <a:pt x="271273" y="454990"/>
                  </a:cubicBezTo>
                  <a:cubicBezTo>
                    <a:pt x="274913" y="455174"/>
                    <a:pt x="278499" y="454035"/>
                    <a:pt x="281370" y="451780"/>
                  </a:cubicBezTo>
                  <a:cubicBezTo>
                    <a:pt x="284062" y="449246"/>
                    <a:pt x="284231" y="447725"/>
                    <a:pt x="284567" y="442995"/>
                  </a:cubicBezTo>
                  <a:cubicBezTo>
                    <a:pt x="284904" y="438265"/>
                    <a:pt x="284567" y="436407"/>
                    <a:pt x="289616" y="436069"/>
                  </a:cubicBezTo>
                  <a:lnTo>
                    <a:pt x="293150" y="436069"/>
                  </a:lnTo>
                  <a:cubicBezTo>
                    <a:pt x="297214" y="436576"/>
                    <a:pt x="301303" y="435349"/>
                    <a:pt x="304425" y="432690"/>
                  </a:cubicBezTo>
                  <a:lnTo>
                    <a:pt x="304425" y="431845"/>
                  </a:lnTo>
                  <a:cubicBezTo>
                    <a:pt x="305549" y="430492"/>
                    <a:pt x="306851" y="429298"/>
                    <a:pt x="308295" y="428298"/>
                  </a:cubicBezTo>
                  <a:cubicBezTo>
                    <a:pt x="310683" y="426559"/>
                    <a:pt x="312933" y="424640"/>
                    <a:pt x="315026" y="422554"/>
                  </a:cubicBezTo>
                  <a:cubicBezTo>
                    <a:pt x="316252" y="421290"/>
                    <a:pt x="317606" y="420156"/>
                    <a:pt x="319065" y="419175"/>
                  </a:cubicBezTo>
                  <a:lnTo>
                    <a:pt x="320412" y="417992"/>
                  </a:lnTo>
                  <a:cubicBezTo>
                    <a:pt x="322820" y="416031"/>
                    <a:pt x="325911" y="415119"/>
                    <a:pt x="328994" y="415458"/>
                  </a:cubicBezTo>
                  <a:lnTo>
                    <a:pt x="328994" y="415458"/>
                  </a:lnTo>
                  <a:cubicBezTo>
                    <a:pt x="332360" y="415458"/>
                    <a:pt x="333874" y="415458"/>
                    <a:pt x="335389" y="412755"/>
                  </a:cubicBezTo>
                  <a:cubicBezTo>
                    <a:pt x="336303" y="410608"/>
                    <a:pt x="338452" y="409260"/>
                    <a:pt x="340774" y="409376"/>
                  </a:cubicBezTo>
                  <a:cubicBezTo>
                    <a:pt x="341391" y="409451"/>
                    <a:pt x="341878" y="409939"/>
                    <a:pt x="341952" y="410559"/>
                  </a:cubicBezTo>
                  <a:lnTo>
                    <a:pt x="343298" y="409376"/>
                  </a:lnTo>
                  <a:cubicBezTo>
                    <a:pt x="343998" y="408506"/>
                    <a:pt x="344787" y="407712"/>
                    <a:pt x="345654" y="407011"/>
                  </a:cubicBezTo>
                  <a:cubicBezTo>
                    <a:pt x="346756" y="406211"/>
                    <a:pt x="347941" y="405531"/>
                    <a:pt x="349188" y="404984"/>
                  </a:cubicBezTo>
                  <a:cubicBezTo>
                    <a:pt x="350682" y="404405"/>
                    <a:pt x="352052" y="403545"/>
                    <a:pt x="353227" y="402450"/>
                  </a:cubicBezTo>
                  <a:cubicBezTo>
                    <a:pt x="355946" y="399325"/>
                    <a:pt x="358161" y="395790"/>
                    <a:pt x="359790" y="391976"/>
                  </a:cubicBezTo>
                  <a:cubicBezTo>
                    <a:pt x="361254" y="388643"/>
                    <a:pt x="363058" y="385473"/>
                    <a:pt x="365175" y="382515"/>
                  </a:cubicBezTo>
                  <a:cubicBezTo>
                    <a:pt x="372130" y="375454"/>
                    <a:pt x="376261" y="366076"/>
                    <a:pt x="376786" y="356161"/>
                  </a:cubicBezTo>
                  <a:cubicBezTo>
                    <a:pt x="376423" y="352824"/>
                    <a:pt x="374644" y="349809"/>
                    <a:pt x="371906" y="347883"/>
                  </a:cubicBezTo>
                  <a:cubicBezTo>
                    <a:pt x="371477" y="347214"/>
                    <a:pt x="371477" y="346356"/>
                    <a:pt x="371906" y="345687"/>
                  </a:cubicBezTo>
                  <a:cubicBezTo>
                    <a:pt x="372064" y="344957"/>
                    <a:pt x="372781" y="344494"/>
                    <a:pt x="373507" y="344653"/>
                  </a:cubicBezTo>
                  <a:cubicBezTo>
                    <a:pt x="373535" y="344658"/>
                    <a:pt x="373562" y="344665"/>
                    <a:pt x="373589" y="344673"/>
                  </a:cubicBezTo>
                  <a:cubicBezTo>
                    <a:pt x="379306" y="346715"/>
                    <a:pt x="385450" y="347239"/>
                    <a:pt x="391427" y="346193"/>
                  </a:cubicBezTo>
                  <a:cubicBezTo>
                    <a:pt x="396615" y="344227"/>
                    <a:pt x="400758" y="340189"/>
                    <a:pt x="402870" y="335044"/>
                  </a:cubicBezTo>
                  <a:cubicBezTo>
                    <a:pt x="405072" y="329805"/>
                    <a:pt x="408834" y="325379"/>
                    <a:pt x="413641" y="322373"/>
                  </a:cubicBezTo>
                  <a:lnTo>
                    <a:pt x="417679" y="319332"/>
                  </a:lnTo>
                  <a:cubicBezTo>
                    <a:pt x="423460" y="314975"/>
                    <a:pt x="430699" y="313038"/>
                    <a:pt x="437873" y="313926"/>
                  </a:cubicBezTo>
                  <a:lnTo>
                    <a:pt x="444100" y="313926"/>
                  </a:lnTo>
                  <a:cubicBezTo>
                    <a:pt x="448475" y="313926"/>
                    <a:pt x="452851" y="313926"/>
                    <a:pt x="456889" y="312913"/>
                  </a:cubicBezTo>
                  <a:cubicBezTo>
                    <a:pt x="462463" y="312112"/>
                    <a:pt x="468087" y="311716"/>
                    <a:pt x="473718" y="311730"/>
                  </a:cubicBezTo>
                  <a:cubicBezTo>
                    <a:pt x="473718" y="311730"/>
                    <a:pt x="474896" y="311730"/>
                    <a:pt x="475064" y="313081"/>
                  </a:cubicBezTo>
                  <a:cubicBezTo>
                    <a:pt x="475395" y="313656"/>
                    <a:pt x="475395" y="314365"/>
                    <a:pt x="475064" y="314940"/>
                  </a:cubicBezTo>
                  <a:cubicBezTo>
                    <a:pt x="470357" y="317315"/>
                    <a:pt x="465300" y="318912"/>
                    <a:pt x="460087" y="319670"/>
                  </a:cubicBezTo>
                  <a:cubicBezTo>
                    <a:pt x="455728" y="320223"/>
                    <a:pt x="451476" y="321417"/>
                    <a:pt x="447466" y="323218"/>
                  </a:cubicBezTo>
                  <a:cubicBezTo>
                    <a:pt x="444785" y="324684"/>
                    <a:pt x="442198" y="326321"/>
                    <a:pt x="439724" y="328117"/>
                  </a:cubicBezTo>
                  <a:cubicBezTo>
                    <a:pt x="435447" y="331597"/>
                    <a:pt x="430083" y="333452"/>
                    <a:pt x="424579" y="333354"/>
                  </a:cubicBezTo>
                  <a:cubicBezTo>
                    <a:pt x="417511" y="333354"/>
                    <a:pt x="413136" y="340787"/>
                    <a:pt x="409433" y="348390"/>
                  </a:cubicBezTo>
                  <a:cubicBezTo>
                    <a:pt x="406551" y="352963"/>
                    <a:pt x="405304" y="358384"/>
                    <a:pt x="405900" y="363763"/>
                  </a:cubicBezTo>
                  <a:cubicBezTo>
                    <a:pt x="406243" y="364957"/>
                    <a:pt x="407212" y="365866"/>
                    <a:pt x="408424" y="366128"/>
                  </a:cubicBezTo>
                  <a:cubicBezTo>
                    <a:pt x="411241" y="366404"/>
                    <a:pt x="414058" y="365620"/>
                    <a:pt x="416333" y="363932"/>
                  </a:cubicBezTo>
                  <a:cubicBezTo>
                    <a:pt x="420204" y="361736"/>
                    <a:pt x="424747" y="359371"/>
                    <a:pt x="429459" y="363932"/>
                  </a:cubicBezTo>
                  <a:cubicBezTo>
                    <a:pt x="429614" y="364370"/>
                    <a:pt x="429614" y="364846"/>
                    <a:pt x="429459" y="365283"/>
                  </a:cubicBezTo>
                  <a:cubicBezTo>
                    <a:pt x="429627" y="365718"/>
                    <a:pt x="429627" y="366201"/>
                    <a:pt x="429459" y="366635"/>
                  </a:cubicBezTo>
                  <a:cubicBezTo>
                    <a:pt x="426649" y="369524"/>
                    <a:pt x="423610" y="372180"/>
                    <a:pt x="420372" y="374575"/>
                  </a:cubicBezTo>
                  <a:cubicBezTo>
                    <a:pt x="418745" y="375678"/>
                    <a:pt x="416993" y="376585"/>
                    <a:pt x="415155" y="377278"/>
                  </a:cubicBezTo>
                  <a:cubicBezTo>
                    <a:pt x="413324" y="377917"/>
                    <a:pt x="411572" y="378767"/>
                    <a:pt x="409938" y="379812"/>
                  </a:cubicBezTo>
                  <a:cubicBezTo>
                    <a:pt x="412656" y="380395"/>
                    <a:pt x="415413" y="380790"/>
                    <a:pt x="418184" y="380995"/>
                  </a:cubicBezTo>
                  <a:cubicBezTo>
                    <a:pt x="420612" y="381110"/>
                    <a:pt x="423031" y="381392"/>
                    <a:pt x="425420" y="381839"/>
                  </a:cubicBezTo>
                  <a:cubicBezTo>
                    <a:pt x="429627" y="381839"/>
                    <a:pt x="430301" y="381839"/>
                    <a:pt x="432320" y="378630"/>
                  </a:cubicBezTo>
                  <a:cubicBezTo>
                    <a:pt x="433350" y="377097"/>
                    <a:pt x="434474" y="375629"/>
                    <a:pt x="435686" y="374237"/>
                  </a:cubicBezTo>
                  <a:cubicBezTo>
                    <a:pt x="439065" y="370401"/>
                    <a:pt x="443188" y="367297"/>
                    <a:pt x="447802" y="365115"/>
                  </a:cubicBezTo>
                  <a:cubicBezTo>
                    <a:pt x="449545" y="364515"/>
                    <a:pt x="451353" y="364118"/>
                    <a:pt x="453187" y="363932"/>
                  </a:cubicBezTo>
                  <a:cubicBezTo>
                    <a:pt x="456171" y="363704"/>
                    <a:pt x="459003" y="362520"/>
                    <a:pt x="461265" y="360553"/>
                  </a:cubicBezTo>
                  <a:cubicBezTo>
                    <a:pt x="465711" y="356453"/>
                    <a:pt x="469872" y="352049"/>
                    <a:pt x="473718" y="347376"/>
                  </a:cubicBezTo>
                  <a:cubicBezTo>
                    <a:pt x="476003" y="345035"/>
                    <a:pt x="477829" y="342284"/>
                    <a:pt x="479103" y="339267"/>
                  </a:cubicBezTo>
                  <a:cubicBezTo>
                    <a:pt x="479178" y="338593"/>
                    <a:pt x="479178" y="337914"/>
                    <a:pt x="479103" y="337240"/>
                  </a:cubicBezTo>
                  <a:cubicBezTo>
                    <a:pt x="479147" y="335680"/>
                    <a:pt x="479613" y="334162"/>
                    <a:pt x="480449" y="332847"/>
                  </a:cubicBezTo>
                  <a:cubicBezTo>
                    <a:pt x="483655" y="329327"/>
                    <a:pt x="487551" y="326509"/>
                    <a:pt x="491892" y="324569"/>
                  </a:cubicBezTo>
                  <a:cubicBezTo>
                    <a:pt x="493000" y="324024"/>
                    <a:pt x="494068" y="323404"/>
                    <a:pt x="495090" y="322711"/>
                  </a:cubicBezTo>
                  <a:lnTo>
                    <a:pt x="496268" y="322711"/>
                  </a:lnTo>
                  <a:cubicBezTo>
                    <a:pt x="500485" y="319429"/>
                    <a:pt x="505752" y="317807"/>
                    <a:pt x="511077" y="318150"/>
                  </a:cubicBezTo>
                  <a:cubicBezTo>
                    <a:pt x="519232" y="319685"/>
                    <a:pt x="526671" y="323836"/>
                    <a:pt x="532280" y="329975"/>
                  </a:cubicBezTo>
                  <a:lnTo>
                    <a:pt x="533290" y="329975"/>
                  </a:lnTo>
                  <a:cubicBezTo>
                    <a:pt x="535935" y="332465"/>
                    <a:pt x="539424" y="333854"/>
                    <a:pt x="543050" y="333861"/>
                  </a:cubicBezTo>
                  <a:cubicBezTo>
                    <a:pt x="545602" y="333952"/>
                    <a:pt x="548114" y="334527"/>
                    <a:pt x="550455" y="335550"/>
                  </a:cubicBezTo>
                  <a:cubicBezTo>
                    <a:pt x="550635" y="335924"/>
                    <a:pt x="550635" y="336360"/>
                    <a:pt x="550455" y="336733"/>
                  </a:cubicBezTo>
                  <a:cubicBezTo>
                    <a:pt x="551465" y="341463"/>
                    <a:pt x="548099" y="344335"/>
                    <a:pt x="545575" y="346700"/>
                  </a:cubicBezTo>
                  <a:lnTo>
                    <a:pt x="543219" y="348896"/>
                  </a:lnTo>
                  <a:cubicBezTo>
                    <a:pt x="545181" y="347900"/>
                    <a:pt x="547040" y="346710"/>
                    <a:pt x="548772" y="345349"/>
                  </a:cubicBezTo>
                  <a:cubicBezTo>
                    <a:pt x="550760" y="343781"/>
                    <a:pt x="552903" y="342423"/>
                    <a:pt x="555167" y="341294"/>
                  </a:cubicBezTo>
                  <a:cubicBezTo>
                    <a:pt x="558751" y="340196"/>
                    <a:pt x="562635" y="340754"/>
                    <a:pt x="565769" y="342815"/>
                  </a:cubicBezTo>
                  <a:cubicBezTo>
                    <a:pt x="567886" y="344266"/>
                    <a:pt x="570467" y="344867"/>
                    <a:pt x="573005" y="344504"/>
                  </a:cubicBezTo>
                  <a:cubicBezTo>
                    <a:pt x="576397" y="343190"/>
                    <a:pt x="579406" y="341039"/>
                    <a:pt x="581756" y="338253"/>
                  </a:cubicBezTo>
                  <a:cubicBezTo>
                    <a:pt x="583523" y="336579"/>
                    <a:pt x="585375" y="335000"/>
                    <a:pt x="587309" y="333523"/>
                  </a:cubicBezTo>
                  <a:cubicBezTo>
                    <a:pt x="589922" y="331906"/>
                    <a:pt x="593056" y="331362"/>
                    <a:pt x="596060" y="332003"/>
                  </a:cubicBezTo>
                  <a:cubicBezTo>
                    <a:pt x="597159" y="332487"/>
                    <a:pt x="598010" y="333403"/>
                    <a:pt x="598416" y="334537"/>
                  </a:cubicBezTo>
                  <a:cubicBezTo>
                    <a:pt x="598846" y="335621"/>
                    <a:pt x="598846" y="336831"/>
                    <a:pt x="598416" y="337915"/>
                  </a:cubicBezTo>
                  <a:cubicBezTo>
                    <a:pt x="597574" y="339605"/>
                    <a:pt x="595555" y="340112"/>
                    <a:pt x="593872" y="340618"/>
                  </a:cubicBezTo>
                  <a:lnTo>
                    <a:pt x="592358" y="340618"/>
                  </a:lnTo>
                  <a:cubicBezTo>
                    <a:pt x="589926" y="341894"/>
                    <a:pt x="588287" y="344301"/>
                    <a:pt x="587982" y="347038"/>
                  </a:cubicBezTo>
                  <a:cubicBezTo>
                    <a:pt x="587775" y="348815"/>
                    <a:pt x="588549" y="350564"/>
                    <a:pt x="590001" y="351599"/>
                  </a:cubicBezTo>
                  <a:cubicBezTo>
                    <a:pt x="592598" y="352941"/>
                    <a:pt x="595498" y="353581"/>
                    <a:pt x="598416" y="353458"/>
                  </a:cubicBezTo>
                  <a:cubicBezTo>
                    <a:pt x="600693" y="353628"/>
                    <a:pt x="602948" y="354025"/>
                    <a:pt x="605147" y="354640"/>
                  </a:cubicBezTo>
                  <a:cubicBezTo>
                    <a:pt x="611077" y="356406"/>
                    <a:pt x="617391" y="356406"/>
                    <a:pt x="623322" y="354640"/>
                  </a:cubicBezTo>
                  <a:cubicBezTo>
                    <a:pt x="629070" y="353034"/>
                    <a:pt x="635098" y="352687"/>
                    <a:pt x="640991" y="353627"/>
                  </a:cubicBezTo>
                  <a:lnTo>
                    <a:pt x="646040" y="354809"/>
                  </a:lnTo>
                  <a:cubicBezTo>
                    <a:pt x="650992" y="356384"/>
                    <a:pt x="656159" y="357181"/>
                    <a:pt x="661354" y="357174"/>
                  </a:cubicBezTo>
                  <a:cubicBezTo>
                    <a:pt x="663208" y="356821"/>
                    <a:pt x="665014" y="356254"/>
                    <a:pt x="666739" y="355485"/>
                  </a:cubicBezTo>
                  <a:cubicBezTo>
                    <a:pt x="669936" y="354134"/>
                    <a:pt x="672965" y="352951"/>
                    <a:pt x="674985" y="355485"/>
                  </a:cubicBezTo>
                  <a:cubicBezTo>
                    <a:pt x="676531" y="357565"/>
                    <a:pt x="677142" y="360198"/>
                    <a:pt x="676667" y="362749"/>
                  </a:cubicBezTo>
                  <a:lnTo>
                    <a:pt x="686764" y="364439"/>
                  </a:lnTo>
                  <a:lnTo>
                    <a:pt x="688784" y="364439"/>
                  </a:lnTo>
                  <a:cubicBezTo>
                    <a:pt x="691030" y="365035"/>
                    <a:pt x="693183" y="365946"/>
                    <a:pt x="695179" y="367142"/>
                  </a:cubicBezTo>
                  <a:cubicBezTo>
                    <a:pt x="697720" y="368835"/>
                    <a:pt x="700712" y="369718"/>
                    <a:pt x="703761" y="369676"/>
                  </a:cubicBezTo>
                  <a:cubicBezTo>
                    <a:pt x="705575" y="368772"/>
                    <a:pt x="707093" y="367365"/>
                    <a:pt x="708136" y="365621"/>
                  </a:cubicBezTo>
                  <a:cubicBezTo>
                    <a:pt x="709732" y="363346"/>
                    <a:pt x="711798" y="361444"/>
                    <a:pt x="714195" y="360046"/>
                  </a:cubicBezTo>
                  <a:cubicBezTo>
                    <a:pt x="717653" y="358852"/>
                    <a:pt x="721320" y="358392"/>
                    <a:pt x="724965" y="358695"/>
                  </a:cubicBezTo>
                  <a:lnTo>
                    <a:pt x="727657" y="358695"/>
                  </a:lnTo>
                  <a:cubicBezTo>
                    <a:pt x="727657" y="358695"/>
                    <a:pt x="727657" y="358695"/>
                    <a:pt x="727657" y="358695"/>
                  </a:cubicBezTo>
                  <a:cubicBezTo>
                    <a:pt x="727750" y="355933"/>
                    <a:pt x="728438" y="353223"/>
                    <a:pt x="729677" y="350755"/>
                  </a:cubicBezTo>
                  <a:lnTo>
                    <a:pt x="728499" y="349741"/>
                  </a:lnTo>
                  <a:cubicBezTo>
                    <a:pt x="729340" y="346869"/>
                    <a:pt x="728667" y="346193"/>
                    <a:pt x="727994" y="3461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9D9DD9B-161A-4F88-AA60-475AC6732D4F}"/>
                </a:ext>
              </a:extLst>
            </p:cNvPr>
            <p:cNvSpPr/>
            <p:nvPr/>
          </p:nvSpPr>
          <p:spPr>
            <a:xfrm>
              <a:off x="3044985" y="2197923"/>
              <a:ext cx="117798" cy="50682"/>
            </a:xfrm>
            <a:custGeom>
              <a:avLst/>
              <a:gdLst>
                <a:gd name="connsiteX0" fmla="*/ 29157 w 117798"/>
                <a:gd name="connsiteY0" fmla="*/ 61200 h 50681"/>
                <a:gd name="connsiteX1" fmla="*/ 31681 w 117798"/>
                <a:gd name="connsiteY1" fmla="*/ 55794 h 50681"/>
                <a:gd name="connsiteX2" fmla="*/ 31681 w 117798"/>
                <a:gd name="connsiteY2" fmla="*/ 51064 h 50681"/>
                <a:gd name="connsiteX3" fmla="*/ 31681 w 117798"/>
                <a:gd name="connsiteY3" fmla="*/ 43631 h 50681"/>
                <a:gd name="connsiteX4" fmla="*/ 41946 w 117798"/>
                <a:gd name="connsiteY4" fmla="*/ 36197 h 50681"/>
                <a:gd name="connsiteX5" fmla="*/ 63486 w 117798"/>
                <a:gd name="connsiteY5" fmla="*/ 37042 h 50681"/>
                <a:gd name="connsiteX6" fmla="*/ 80315 w 117798"/>
                <a:gd name="connsiteY6" fmla="*/ 38225 h 50681"/>
                <a:gd name="connsiteX7" fmla="*/ 124573 w 117798"/>
                <a:gd name="connsiteY7" fmla="*/ 12546 h 50681"/>
                <a:gd name="connsiteX8" fmla="*/ 128780 w 117798"/>
                <a:gd name="connsiteY8" fmla="*/ 4944 h 50681"/>
                <a:gd name="connsiteX9" fmla="*/ 122890 w 117798"/>
                <a:gd name="connsiteY9" fmla="*/ 1396 h 50681"/>
                <a:gd name="connsiteX10" fmla="*/ 96975 w 117798"/>
                <a:gd name="connsiteY10" fmla="*/ 4099 h 50681"/>
                <a:gd name="connsiteX11" fmla="*/ 88561 w 117798"/>
                <a:gd name="connsiteY11" fmla="*/ 6126 h 50681"/>
                <a:gd name="connsiteX12" fmla="*/ 64160 w 117798"/>
                <a:gd name="connsiteY12" fmla="*/ 3423 h 50681"/>
                <a:gd name="connsiteX13" fmla="*/ 59279 w 117798"/>
                <a:gd name="connsiteY13" fmla="*/ 2072 h 50681"/>
                <a:gd name="connsiteX14" fmla="*/ 25623 w 117798"/>
                <a:gd name="connsiteY14" fmla="*/ 889 h 50681"/>
                <a:gd name="connsiteX15" fmla="*/ 16031 w 117798"/>
                <a:gd name="connsiteY15" fmla="*/ 1734 h 50681"/>
                <a:gd name="connsiteX16" fmla="*/ 11655 w 117798"/>
                <a:gd name="connsiteY16" fmla="*/ 6971 h 50681"/>
                <a:gd name="connsiteX17" fmla="*/ 8963 w 117798"/>
                <a:gd name="connsiteY17" fmla="*/ 8998 h 50681"/>
                <a:gd name="connsiteX18" fmla="*/ 7785 w 117798"/>
                <a:gd name="connsiteY18" fmla="*/ 14573 h 50681"/>
                <a:gd name="connsiteX19" fmla="*/ 7785 w 117798"/>
                <a:gd name="connsiteY19" fmla="*/ 17952 h 50681"/>
                <a:gd name="connsiteX20" fmla="*/ 4251 w 117798"/>
                <a:gd name="connsiteY20" fmla="*/ 29778 h 50681"/>
                <a:gd name="connsiteX21" fmla="*/ 2568 w 117798"/>
                <a:gd name="connsiteY21" fmla="*/ 32481 h 50681"/>
                <a:gd name="connsiteX22" fmla="*/ 44 w 117798"/>
                <a:gd name="connsiteY22" fmla="*/ 38900 h 50681"/>
                <a:gd name="connsiteX23" fmla="*/ 44 w 117798"/>
                <a:gd name="connsiteY23" fmla="*/ 38900 h 50681"/>
                <a:gd name="connsiteX24" fmla="*/ 14348 w 117798"/>
                <a:gd name="connsiteY24" fmla="*/ 59004 h 50681"/>
                <a:gd name="connsiteX25" fmla="*/ 29157 w 117798"/>
                <a:gd name="connsiteY25" fmla="*/ 61200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7798" h="50681">
                  <a:moveTo>
                    <a:pt x="29157" y="61200"/>
                  </a:moveTo>
                  <a:cubicBezTo>
                    <a:pt x="30806" y="59906"/>
                    <a:pt x="31748" y="57898"/>
                    <a:pt x="31681" y="55794"/>
                  </a:cubicBezTo>
                  <a:cubicBezTo>
                    <a:pt x="31816" y="54221"/>
                    <a:pt x="31816" y="52637"/>
                    <a:pt x="31681" y="51064"/>
                  </a:cubicBezTo>
                  <a:cubicBezTo>
                    <a:pt x="31092" y="48621"/>
                    <a:pt x="31092" y="46074"/>
                    <a:pt x="31681" y="43631"/>
                  </a:cubicBezTo>
                  <a:cubicBezTo>
                    <a:pt x="32859" y="37380"/>
                    <a:pt x="38580" y="36704"/>
                    <a:pt x="41946" y="36197"/>
                  </a:cubicBezTo>
                  <a:cubicBezTo>
                    <a:pt x="49132" y="35631"/>
                    <a:pt x="56368" y="35915"/>
                    <a:pt x="63486" y="37042"/>
                  </a:cubicBezTo>
                  <a:cubicBezTo>
                    <a:pt x="69057" y="37807"/>
                    <a:pt x="74677" y="38203"/>
                    <a:pt x="80315" y="38225"/>
                  </a:cubicBezTo>
                  <a:cubicBezTo>
                    <a:pt x="97850" y="35841"/>
                    <a:pt x="113753" y="26615"/>
                    <a:pt x="124573" y="12546"/>
                  </a:cubicBezTo>
                  <a:cubicBezTo>
                    <a:pt x="127602" y="9505"/>
                    <a:pt x="129117" y="6633"/>
                    <a:pt x="128780" y="4944"/>
                  </a:cubicBezTo>
                  <a:cubicBezTo>
                    <a:pt x="128444" y="3254"/>
                    <a:pt x="126256" y="2072"/>
                    <a:pt x="122890" y="1396"/>
                  </a:cubicBezTo>
                  <a:cubicBezTo>
                    <a:pt x="114156" y="175"/>
                    <a:pt x="105271" y="1102"/>
                    <a:pt x="96975" y="4099"/>
                  </a:cubicBezTo>
                  <a:lnTo>
                    <a:pt x="88561" y="6126"/>
                  </a:lnTo>
                  <a:cubicBezTo>
                    <a:pt x="80332" y="7358"/>
                    <a:pt x="71917" y="6427"/>
                    <a:pt x="64160" y="3423"/>
                  </a:cubicBezTo>
                  <a:lnTo>
                    <a:pt x="59279" y="2072"/>
                  </a:lnTo>
                  <a:cubicBezTo>
                    <a:pt x="48206" y="-211"/>
                    <a:pt x="36830" y="-611"/>
                    <a:pt x="25623" y="889"/>
                  </a:cubicBezTo>
                  <a:lnTo>
                    <a:pt x="16031" y="1734"/>
                  </a:lnTo>
                  <a:cubicBezTo>
                    <a:pt x="15290" y="3974"/>
                    <a:pt x="13725" y="5848"/>
                    <a:pt x="11655" y="6971"/>
                  </a:cubicBezTo>
                  <a:cubicBezTo>
                    <a:pt x="10645" y="7493"/>
                    <a:pt x="9737" y="8179"/>
                    <a:pt x="8963" y="8998"/>
                  </a:cubicBezTo>
                  <a:cubicBezTo>
                    <a:pt x="7768" y="10591"/>
                    <a:pt x="7347" y="12632"/>
                    <a:pt x="7785" y="14573"/>
                  </a:cubicBezTo>
                  <a:cubicBezTo>
                    <a:pt x="7869" y="15698"/>
                    <a:pt x="7869" y="16827"/>
                    <a:pt x="7785" y="17952"/>
                  </a:cubicBezTo>
                  <a:cubicBezTo>
                    <a:pt x="7431" y="22096"/>
                    <a:pt x="6219" y="26122"/>
                    <a:pt x="4251" y="29778"/>
                  </a:cubicBezTo>
                  <a:cubicBezTo>
                    <a:pt x="3746" y="30715"/>
                    <a:pt x="3191" y="31619"/>
                    <a:pt x="2568" y="32481"/>
                  </a:cubicBezTo>
                  <a:cubicBezTo>
                    <a:pt x="1390" y="34677"/>
                    <a:pt x="-293" y="37042"/>
                    <a:pt x="44" y="38900"/>
                  </a:cubicBezTo>
                  <a:lnTo>
                    <a:pt x="44" y="38900"/>
                  </a:lnTo>
                  <a:cubicBezTo>
                    <a:pt x="2298" y="47085"/>
                    <a:pt x="7364" y="54208"/>
                    <a:pt x="14348" y="59004"/>
                  </a:cubicBezTo>
                  <a:cubicBezTo>
                    <a:pt x="18673" y="62021"/>
                    <a:pt x="24142" y="62834"/>
                    <a:pt x="29157" y="6120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68510DF-056F-4419-A8CB-ED12677AF55B}"/>
                </a:ext>
              </a:extLst>
            </p:cNvPr>
            <p:cNvSpPr/>
            <p:nvPr/>
          </p:nvSpPr>
          <p:spPr>
            <a:xfrm>
              <a:off x="3209051" y="3933979"/>
              <a:ext cx="33657" cy="84469"/>
            </a:xfrm>
            <a:custGeom>
              <a:avLst/>
              <a:gdLst>
                <a:gd name="connsiteX0" fmla="*/ 31187 w 33656"/>
                <a:gd name="connsiteY0" fmla="*/ 10643 h 84469"/>
                <a:gd name="connsiteX1" fmla="*/ 31187 w 33656"/>
                <a:gd name="connsiteY1" fmla="*/ 3717 h 84469"/>
                <a:gd name="connsiteX2" fmla="*/ 31187 w 33656"/>
                <a:gd name="connsiteY2" fmla="*/ 0 h 84469"/>
                <a:gd name="connsiteX3" fmla="*/ 24119 w 33656"/>
                <a:gd name="connsiteY3" fmla="*/ 5237 h 84469"/>
                <a:gd name="connsiteX4" fmla="*/ 20080 w 33656"/>
                <a:gd name="connsiteY4" fmla="*/ 11319 h 84469"/>
                <a:gd name="connsiteX5" fmla="*/ 18229 w 33656"/>
                <a:gd name="connsiteY5" fmla="*/ 15036 h 84469"/>
                <a:gd name="connsiteX6" fmla="*/ 17051 w 33656"/>
                <a:gd name="connsiteY6" fmla="*/ 17063 h 84469"/>
                <a:gd name="connsiteX7" fmla="*/ 9142 w 33656"/>
                <a:gd name="connsiteY7" fmla="*/ 26185 h 84469"/>
                <a:gd name="connsiteX8" fmla="*/ 2916 w 33656"/>
                <a:gd name="connsiteY8" fmla="*/ 23482 h 84469"/>
                <a:gd name="connsiteX9" fmla="*/ 896 w 33656"/>
                <a:gd name="connsiteY9" fmla="*/ 21962 h 84469"/>
                <a:gd name="connsiteX10" fmla="*/ 896 w 33656"/>
                <a:gd name="connsiteY10" fmla="*/ 23651 h 84469"/>
                <a:gd name="connsiteX11" fmla="*/ 896 w 33656"/>
                <a:gd name="connsiteY11" fmla="*/ 28213 h 84469"/>
                <a:gd name="connsiteX12" fmla="*/ 896 w 33656"/>
                <a:gd name="connsiteY12" fmla="*/ 28213 h 84469"/>
                <a:gd name="connsiteX13" fmla="*/ 896 w 33656"/>
                <a:gd name="connsiteY13" fmla="*/ 37166 h 84469"/>
                <a:gd name="connsiteX14" fmla="*/ 896 w 33656"/>
                <a:gd name="connsiteY14" fmla="*/ 42741 h 84469"/>
                <a:gd name="connsiteX15" fmla="*/ 896 w 33656"/>
                <a:gd name="connsiteY15" fmla="*/ 51357 h 84469"/>
                <a:gd name="connsiteX16" fmla="*/ 896 w 33656"/>
                <a:gd name="connsiteY16" fmla="*/ 60142 h 84469"/>
                <a:gd name="connsiteX17" fmla="*/ 896 w 33656"/>
                <a:gd name="connsiteY17" fmla="*/ 67744 h 84469"/>
                <a:gd name="connsiteX18" fmla="*/ 896 w 33656"/>
                <a:gd name="connsiteY18" fmla="*/ 87848 h 84469"/>
                <a:gd name="connsiteX19" fmla="*/ 2242 w 33656"/>
                <a:gd name="connsiteY19" fmla="*/ 87848 h 84469"/>
                <a:gd name="connsiteX20" fmla="*/ 3252 w 33656"/>
                <a:gd name="connsiteY20" fmla="*/ 87848 h 84469"/>
                <a:gd name="connsiteX21" fmla="*/ 5608 w 33656"/>
                <a:gd name="connsiteY21" fmla="*/ 87848 h 84469"/>
                <a:gd name="connsiteX22" fmla="*/ 13517 w 33656"/>
                <a:gd name="connsiteY22" fmla="*/ 75178 h 84469"/>
                <a:gd name="connsiteX23" fmla="*/ 18734 w 33656"/>
                <a:gd name="connsiteY23" fmla="*/ 64703 h 84469"/>
                <a:gd name="connsiteX24" fmla="*/ 25297 w 33656"/>
                <a:gd name="connsiteY24" fmla="*/ 52202 h 84469"/>
                <a:gd name="connsiteX25" fmla="*/ 27317 w 33656"/>
                <a:gd name="connsiteY25" fmla="*/ 47641 h 84469"/>
                <a:gd name="connsiteX26" fmla="*/ 28326 w 33656"/>
                <a:gd name="connsiteY26" fmla="*/ 45444 h 84469"/>
                <a:gd name="connsiteX27" fmla="*/ 32029 w 33656"/>
                <a:gd name="connsiteY27" fmla="*/ 31254 h 84469"/>
                <a:gd name="connsiteX28" fmla="*/ 32029 w 33656"/>
                <a:gd name="connsiteY28" fmla="*/ 30071 h 84469"/>
                <a:gd name="connsiteX29" fmla="*/ 33207 w 33656"/>
                <a:gd name="connsiteY29" fmla="*/ 18583 h 84469"/>
                <a:gd name="connsiteX30" fmla="*/ 34216 w 33656"/>
                <a:gd name="connsiteY30" fmla="*/ 15711 h 84469"/>
                <a:gd name="connsiteX31" fmla="*/ 35058 w 33656"/>
                <a:gd name="connsiteY31" fmla="*/ 13515 h 84469"/>
                <a:gd name="connsiteX32" fmla="*/ 32029 w 33656"/>
                <a:gd name="connsiteY32" fmla="*/ 13515 h 84469"/>
                <a:gd name="connsiteX33" fmla="*/ 30918 w 33656"/>
                <a:gd name="connsiteY33" fmla="*/ 11133 h 84469"/>
                <a:gd name="connsiteX34" fmla="*/ 31187 w 33656"/>
                <a:gd name="connsiteY34" fmla="*/ 10643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656" h="84469">
                  <a:moveTo>
                    <a:pt x="31187" y="10643"/>
                  </a:moveTo>
                  <a:cubicBezTo>
                    <a:pt x="30867" y="8345"/>
                    <a:pt x="30867" y="6014"/>
                    <a:pt x="31187" y="3717"/>
                  </a:cubicBezTo>
                  <a:lnTo>
                    <a:pt x="31187" y="0"/>
                  </a:lnTo>
                  <a:cubicBezTo>
                    <a:pt x="28663" y="1504"/>
                    <a:pt x="26307" y="3261"/>
                    <a:pt x="24119" y="5237"/>
                  </a:cubicBezTo>
                  <a:cubicBezTo>
                    <a:pt x="22504" y="7079"/>
                    <a:pt x="21141" y="9123"/>
                    <a:pt x="20080" y="11319"/>
                  </a:cubicBezTo>
                  <a:cubicBezTo>
                    <a:pt x="19525" y="12586"/>
                    <a:pt x="18919" y="13836"/>
                    <a:pt x="18229" y="15036"/>
                  </a:cubicBezTo>
                  <a:cubicBezTo>
                    <a:pt x="17758" y="15661"/>
                    <a:pt x="17371" y="16353"/>
                    <a:pt x="17051" y="17063"/>
                  </a:cubicBezTo>
                  <a:cubicBezTo>
                    <a:pt x="15032" y="20779"/>
                    <a:pt x="12508" y="25341"/>
                    <a:pt x="9142" y="26185"/>
                  </a:cubicBezTo>
                  <a:cubicBezTo>
                    <a:pt x="5776" y="27030"/>
                    <a:pt x="4767" y="25172"/>
                    <a:pt x="2916" y="23482"/>
                  </a:cubicBezTo>
                  <a:lnTo>
                    <a:pt x="896" y="21962"/>
                  </a:lnTo>
                  <a:cubicBezTo>
                    <a:pt x="980" y="22520"/>
                    <a:pt x="980" y="23094"/>
                    <a:pt x="896" y="23651"/>
                  </a:cubicBezTo>
                  <a:cubicBezTo>
                    <a:pt x="1065" y="25172"/>
                    <a:pt x="1065" y="26692"/>
                    <a:pt x="896" y="28213"/>
                  </a:cubicBezTo>
                  <a:lnTo>
                    <a:pt x="896" y="28213"/>
                  </a:lnTo>
                  <a:cubicBezTo>
                    <a:pt x="543" y="31186"/>
                    <a:pt x="543" y="34193"/>
                    <a:pt x="896" y="37166"/>
                  </a:cubicBezTo>
                  <a:cubicBezTo>
                    <a:pt x="1065" y="39025"/>
                    <a:pt x="1065" y="40883"/>
                    <a:pt x="896" y="42741"/>
                  </a:cubicBezTo>
                  <a:cubicBezTo>
                    <a:pt x="896" y="45613"/>
                    <a:pt x="896" y="48316"/>
                    <a:pt x="896" y="51357"/>
                  </a:cubicBezTo>
                  <a:lnTo>
                    <a:pt x="896" y="60142"/>
                  </a:lnTo>
                  <a:cubicBezTo>
                    <a:pt x="1048" y="62676"/>
                    <a:pt x="1048" y="65210"/>
                    <a:pt x="896" y="67744"/>
                  </a:cubicBezTo>
                  <a:cubicBezTo>
                    <a:pt x="-299" y="74384"/>
                    <a:pt x="-299" y="81209"/>
                    <a:pt x="896" y="87848"/>
                  </a:cubicBezTo>
                  <a:lnTo>
                    <a:pt x="2242" y="87848"/>
                  </a:lnTo>
                  <a:cubicBezTo>
                    <a:pt x="2562" y="87662"/>
                    <a:pt x="2932" y="87662"/>
                    <a:pt x="3252" y="87848"/>
                  </a:cubicBezTo>
                  <a:lnTo>
                    <a:pt x="5608" y="87848"/>
                  </a:lnTo>
                  <a:cubicBezTo>
                    <a:pt x="9361" y="84435"/>
                    <a:pt x="12104" y="80060"/>
                    <a:pt x="13517" y="75178"/>
                  </a:cubicBezTo>
                  <a:cubicBezTo>
                    <a:pt x="14982" y="71562"/>
                    <a:pt x="16732" y="68048"/>
                    <a:pt x="18734" y="64703"/>
                  </a:cubicBezTo>
                  <a:cubicBezTo>
                    <a:pt x="21376" y="60801"/>
                    <a:pt x="23581" y="56594"/>
                    <a:pt x="25297" y="52202"/>
                  </a:cubicBezTo>
                  <a:lnTo>
                    <a:pt x="27317" y="47641"/>
                  </a:lnTo>
                  <a:lnTo>
                    <a:pt x="28326" y="45444"/>
                  </a:lnTo>
                  <a:cubicBezTo>
                    <a:pt x="30800" y="41136"/>
                    <a:pt x="32079" y="36237"/>
                    <a:pt x="32029" y="31254"/>
                  </a:cubicBezTo>
                  <a:lnTo>
                    <a:pt x="32029" y="30071"/>
                  </a:lnTo>
                  <a:cubicBezTo>
                    <a:pt x="31843" y="26202"/>
                    <a:pt x="32230" y="22334"/>
                    <a:pt x="33207" y="18583"/>
                  </a:cubicBezTo>
                  <a:lnTo>
                    <a:pt x="34216" y="15711"/>
                  </a:lnTo>
                  <a:cubicBezTo>
                    <a:pt x="34536" y="15002"/>
                    <a:pt x="34822" y="14258"/>
                    <a:pt x="35058" y="13515"/>
                  </a:cubicBezTo>
                  <a:lnTo>
                    <a:pt x="32029" y="13515"/>
                  </a:lnTo>
                  <a:cubicBezTo>
                    <a:pt x="31069" y="13160"/>
                    <a:pt x="30564" y="12096"/>
                    <a:pt x="30918" y="11133"/>
                  </a:cubicBezTo>
                  <a:cubicBezTo>
                    <a:pt x="30985" y="10964"/>
                    <a:pt x="31069" y="10795"/>
                    <a:pt x="31187" y="1064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8C7FCBB-9810-48B2-958B-63D4973A3E58}"/>
                </a:ext>
              </a:extLst>
            </p:cNvPr>
            <p:cNvSpPr/>
            <p:nvPr/>
          </p:nvSpPr>
          <p:spPr>
            <a:xfrm>
              <a:off x="3624929" y="4124253"/>
              <a:ext cx="336567" cy="371665"/>
            </a:xfrm>
            <a:custGeom>
              <a:avLst/>
              <a:gdLst>
                <a:gd name="connsiteX0" fmla="*/ 30127 w 336566"/>
                <a:gd name="connsiteY0" fmla="*/ 38976 h 371664"/>
                <a:gd name="connsiteX1" fmla="*/ 25246 w 336566"/>
                <a:gd name="connsiteY1" fmla="*/ 40665 h 371664"/>
                <a:gd name="connsiteX2" fmla="*/ 23732 w 336566"/>
                <a:gd name="connsiteY2" fmla="*/ 44213 h 371664"/>
                <a:gd name="connsiteX3" fmla="*/ 21713 w 336566"/>
                <a:gd name="connsiteY3" fmla="*/ 48943 h 371664"/>
                <a:gd name="connsiteX4" fmla="*/ 15318 w 336566"/>
                <a:gd name="connsiteY4" fmla="*/ 55194 h 371664"/>
                <a:gd name="connsiteX5" fmla="*/ 8250 w 336566"/>
                <a:gd name="connsiteY5" fmla="*/ 62797 h 371664"/>
                <a:gd name="connsiteX6" fmla="*/ 7072 w 336566"/>
                <a:gd name="connsiteY6" fmla="*/ 80704 h 371664"/>
                <a:gd name="connsiteX7" fmla="*/ 7072 w 336566"/>
                <a:gd name="connsiteY7" fmla="*/ 86279 h 371664"/>
                <a:gd name="connsiteX8" fmla="*/ 2528 w 336566"/>
                <a:gd name="connsiteY8" fmla="*/ 100977 h 371664"/>
                <a:gd name="connsiteX9" fmla="*/ 1687 w 336566"/>
                <a:gd name="connsiteY9" fmla="*/ 102328 h 371664"/>
                <a:gd name="connsiteX10" fmla="*/ 4 w 336566"/>
                <a:gd name="connsiteY10" fmla="*/ 106045 h 371664"/>
                <a:gd name="connsiteX11" fmla="*/ 3706 w 336566"/>
                <a:gd name="connsiteY11" fmla="*/ 106045 h 371664"/>
                <a:gd name="connsiteX12" fmla="*/ 13299 w 336566"/>
                <a:gd name="connsiteY12" fmla="*/ 110775 h 371664"/>
                <a:gd name="connsiteX13" fmla="*/ 14981 w 336566"/>
                <a:gd name="connsiteY13" fmla="*/ 118546 h 371664"/>
                <a:gd name="connsiteX14" fmla="*/ 15823 w 336566"/>
                <a:gd name="connsiteY14" fmla="*/ 124290 h 371664"/>
                <a:gd name="connsiteX15" fmla="*/ 17674 w 336566"/>
                <a:gd name="connsiteY15" fmla="*/ 128682 h 371664"/>
                <a:gd name="connsiteX16" fmla="*/ 20535 w 336566"/>
                <a:gd name="connsiteY16" fmla="*/ 137298 h 371664"/>
                <a:gd name="connsiteX17" fmla="*/ 20535 w 336566"/>
                <a:gd name="connsiteY17" fmla="*/ 147603 h 371664"/>
                <a:gd name="connsiteX18" fmla="*/ 23732 w 336566"/>
                <a:gd name="connsiteY18" fmla="*/ 162301 h 371664"/>
                <a:gd name="connsiteX19" fmla="*/ 23732 w 336566"/>
                <a:gd name="connsiteY19" fmla="*/ 163315 h 371664"/>
                <a:gd name="connsiteX20" fmla="*/ 39551 w 336566"/>
                <a:gd name="connsiteY20" fmla="*/ 175141 h 371664"/>
                <a:gd name="connsiteX21" fmla="*/ 39551 w 336566"/>
                <a:gd name="connsiteY21" fmla="*/ 175141 h 371664"/>
                <a:gd name="connsiteX22" fmla="*/ 47292 w 336566"/>
                <a:gd name="connsiteY22" fmla="*/ 175141 h 371664"/>
                <a:gd name="connsiteX23" fmla="*/ 69168 w 336566"/>
                <a:gd name="connsiteY23" fmla="*/ 177168 h 371664"/>
                <a:gd name="connsiteX24" fmla="*/ 89531 w 336566"/>
                <a:gd name="connsiteY24" fmla="*/ 195244 h 371664"/>
                <a:gd name="connsiteX25" fmla="*/ 92896 w 336566"/>
                <a:gd name="connsiteY25" fmla="*/ 198792 h 371664"/>
                <a:gd name="connsiteX26" fmla="*/ 109725 w 336566"/>
                <a:gd name="connsiteY26" fmla="*/ 202678 h 371664"/>
                <a:gd name="connsiteX27" fmla="*/ 111071 w 336566"/>
                <a:gd name="connsiteY27" fmla="*/ 202678 h 371664"/>
                <a:gd name="connsiteX28" fmla="*/ 117802 w 336566"/>
                <a:gd name="connsiteY28" fmla="*/ 200819 h 371664"/>
                <a:gd name="connsiteX29" fmla="*/ 134631 w 336566"/>
                <a:gd name="connsiteY29" fmla="*/ 197441 h 371664"/>
                <a:gd name="connsiteX30" fmla="*/ 134631 w 336566"/>
                <a:gd name="connsiteY30" fmla="*/ 197441 h 371664"/>
                <a:gd name="connsiteX31" fmla="*/ 141867 w 336566"/>
                <a:gd name="connsiteY31" fmla="*/ 200819 h 371664"/>
                <a:gd name="connsiteX32" fmla="*/ 145064 w 336566"/>
                <a:gd name="connsiteY32" fmla="*/ 217713 h 371664"/>
                <a:gd name="connsiteX33" fmla="*/ 144223 w 336566"/>
                <a:gd name="connsiteY33" fmla="*/ 219233 h 371664"/>
                <a:gd name="connsiteX34" fmla="*/ 140689 w 336566"/>
                <a:gd name="connsiteY34" fmla="*/ 220754 h 371664"/>
                <a:gd name="connsiteX35" fmla="*/ 135304 w 336566"/>
                <a:gd name="connsiteY35" fmla="*/ 223288 h 371664"/>
                <a:gd name="connsiteX36" fmla="*/ 135304 w 336566"/>
                <a:gd name="connsiteY36" fmla="*/ 238999 h 371664"/>
                <a:gd name="connsiteX37" fmla="*/ 135304 w 336566"/>
                <a:gd name="connsiteY37" fmla="*/ 243054 h 371664"/>
                <a:gd name="connsiteX38" fmla="*/ 136314 w 336566"/>
                <a:gd name="connsiteY38" fmla="*/ 250994 h 371664"/>
                <a:gd name="connsiteX39" fmla="*/ 140521 w 336566"/>
                <a:gd name="connsiteY39" fmla="*/ 271773 h 371664"/>
                <a:gd name="connsiteX40" fmla="*/ 142708 w 336566"/>
                <a:gd name="connsiteY40" fmla="*/ 276335 h 371664"/>
                <a:gd name="connsiteX41" fmla="*/ 145737 w 336566"/>
                <a:gd name="connsiteY41" fmla="*/ 293229 h 371664"/>
                <a:gd name="connsiteX42" fmla="*/ 139343 w 336566"/>
                <a:gd name="connsiteY42" fmla="*/ 299648 h 371664"/>
                <a:gd name="connsiteX43" fmla="*/ 136314 w 336566"/>
                <a:gd name="connsiteY43" fmla="*/ 302858 h 371664"/>
                <a:gd name="connsiteX44" fmla="*/ 145569 w 336566"/>
                <a:gd name="connsiteY44" fmla="*/ 312825 h 371664"/>
                <a:gd name="connsiteX45" fmla="*/ 150786 w 336566"/>
                <a:gd name="connsiteY45" fmla="*/ 332253 h 371664"/>
                <a:gd name="connsiteX46" fmla="*/ 150786 w 336566"/>
                <a:gd name="connsiteY46" fmla="*/ 332253 h 371664"/>
                <a:gd name="connsiteX47" fmla="*/ 153310 w 336566"/>
                <a:gd name="connsiteY47" fmla="*/ 334281 h 371664"/>
                <a:gd name="connsiteX48" fmla="*/ 154152 w 336566"/>
                <a:gd name="connsiteY48" fmla="*/ 335294 h 371664"/>
                <a:gd name="connsiteX49" fmla="*/ 155161 w 336566"/>
                <a:gd name="connsiteY49" fmla="*/ 345937 h 371664"/>
                <a:gd name="connsiteX50" fmla="*/ 155161 w 336566"/>
                <a:gd name="connsiteY50" fmla="*/ 348303 h 371664"/>
                <a:gd name="connsiteX51" fmla="*/ 155161 w 336566"/>
                <a:gd name="connsiteY51" fmla="*/ 354553 h 371664"/>
                <a:gd name="connsiteX52" fmla="*/ 155161 w 336566"/>
                <a:gd name="connsiteY52" fmla="*/ 361311 h 371664"/>
                <a:gd name="connsiteX53" fmla="*/ 161556 w 336566"/>
                <a:gd name="connsiteY53" fmla="*/ 363338 h 371664"/>
                <a:gd name="connsiteX54" fmla="*/ 173673 w 336566"/>
                <a:gd name="connsiteY54" fmla="*/ 370603 h 371664"/>
                <a:gd name="connsiteX55" fmla="*/ 175860 w 336566"/>
                <a:gd name="connsiteY55" fmla="*/ 369758 h 371664"/>
                <a:gd name="connsiteX56" fmla="*/ 193866 w 336566"/>
                <a:gd name="connsiteY56" fmla="*/ 367730 h 371664"/>
                <a:gd name="connsiteX57" fmla="*/ 196559 w 336566"/>
                <a:gd name="connsiteY57" fmla="*/ 372799 h 371664"/>
                <a:gd name="connsiteX58" fmla="*/ 198074 w 336566"/>
                <a:gd name="connsiteY58" fmla="*/ 369082 h 371664"/>
                <a:gd name="connsiteX59" fmla="*/ 200261 w 336566"/>
                <a:gd name="connsiteY59" fmla="*/ 364014 h 371664"/>
                <a:gd name="connsiteX60" fmla="*/ 204637 w 336566"/>
                <a:gd name="connsiteY60" fmla="*/ 359621 h 371664"/>
                <a:gd name="connsiteX61" fmla="*/ 209349 w 336566"/>
                <a:gd name="connsiteY61" fmla="*/ 353202 h 371664"/>
                <a:gd name="connsiteX62" fmla="*/ 210695 w 336566"/>
                <a:gd name="connsiteY62" fmla="*/ 352188 h 371664"/>
                <a:gd name="connsiteX63" fmla="*/ 216585 w 336566"/>
                <a:gd name="connsiteY63" fmla="*/ 352188 h 371664"/>
                <a:gd name="connsiteX64" fmla="*/ 223316 w 336566"/>
                <a:gd name="connsiteY64" fmla="*/ 352188 h 371664"/>
                <a:gd name="connsiteX65" fmla="*/ 226009 w 336566"/>
                <a:gd name="connsiteY65" fmla="*/ 349992 h 371664"/>
                <a:gd name="connsiteX66" fmla="*/ 226009 w 336566"/>
                <a:gd name="connsiteY66" fmla="*/ 346782 h 371664"/>
                <a:gd name="connsiteX67" fmla="*/ 230889 w 336566"/>
                <a:gd name="connsiteY67" fmla="*/ 339687 h 371664"/>
                <a:gd name="connsiteX68" fmla="*/ 234928 w 336566"/>
                <a:gd name="connsiteY68" fmla="*/ 334619 h 371664"/>
                <a:gd name="connsiteX69" fmla="*/ 234928 w 336566"/>
                <a:gd name="connsiteY69" fmla="*/ 333267 h 371664"/>
                <a:gd name="connsiteX70" fmla="*/ 244183 w 336566"/>
                <a:gd name="connsiteY70" fmla="*/ 324313 h 371664"/>
                <a:gd name="connsiteX71" fmla="*/ 250073 w 336566"/>
                <a:gd name="connsiteY71" fmla="*/ 318907 h 371664"/>
                <a:gd name="connsiteX72" fmla="*/ 248390 w 336566"/>
                <a:gd name="connsiteY72" fmla="*/ 317725 h 371664"/>
                <a:gd name="connsiteX73" fmla="*/ 238798 w 336566"/>
                <a:gd name="connsiteY73" fmla="*/ 317725 h 371664"/>
                <a:gd name="connsiteX74" fmla="*/ 231730 w 336566"/>
                <a:gd name="connsiteY74" fmla="*/ 318738 h 371664"/>
                <a:gd name="connsiteX75" fmla="*/ 234086 w 336566"/>
                <a:gd name="connsiteY75" fmla="*/ 318231 h 371664"/>
                <a:gd name="connsiteX76" fmla="*/ 234591 w 336566"/>
                <a:gd name="connsiteY76" fmla="*/ 320597 h 371664"/>
                <a:gd name="connsiteX77" fmla="*/ 234591 w 336566"/>
                <a:gd name="connsiteY77" fmla="*/ 315866 h 371664"/>
                <a:gd name="connsiteX78" fmla="*/ 232572 w 336566"/>
                <a:gd name="connsiteY78" fmla="*/ 304041 h 371664"/>
                <a:gd name="connsiteX79" fmla="*/ 231225 w 336566"/>
                <a:gd name="connsiteY79" fmla="*/ 299817 h 371664"/>
                <a:gd name="connsiteX80" fmla="*/ 231225 w 336566"/>
                <a:gd name="connsiteY80" fmla="*/ 297790 h 371664"/>
                <a:gd name="connsiteX81" fmla="*/ 231225 w 336566"/>
                <a:gd name="connsiteY81" fmla="*/ 290694 h 371664"/>
                <a:gd name="connsiteX82" fmla="*/ 231225 w 336566"/>
                <a:gd name="connsiteY82" fmla="*/ 286640 h 371664"/>
                <a:gd name="connsiteX83" fmla="*/ 227523 w 336566"/>
                <a:gd name="connsiteY83" fmla="*/ 282585 h 371664"/>
                <a:gd name="connsiteX84" fmla="*/ 222811 w 336566"/>
                <a:gd name="connsiteY84" fmla="*/ 278700 h 371664"/>
                <a:gd name="connsiteX85" fmla="*/ 218941 w 336566"/>
                <a:gd name="connsiteY85" fmla="*/ 264171 h 371664"/>
                <a:gd name="connsiteX86" fmla="*/ 218941 w 336566"/>
                <a:gd name="connsiteY86" fmla="*/ 262820 h 371664"/>
                <a:gd name="connsiteX87" fmla="*/ 220287 w 336566"/>
                <a:gd name="connsiteY87" fmla="*/ 262820 h 371664"/>
                <a:gd name="connsiteX88" fmla="*/ 231898 w 336566"/>
                <a:gd name="connsiteY88" fmla="*/ 268564 h 371664"/>
                <a:gd name="connsiteX89" fmla="*/ 236106 w 336566"/>
                <a:gd name="connsiteY89" fmla="*/ 267550 h 371664"/>
                <a:gd name="connsiteX90" fmla="*/ 242332 w 336566"/>
                <a:gd name="connsiteY90" fmla="*/ 267550 h 371664"/>
                <a:gd name="connsiteX91" fmla="*/ 243847 w 336566"/>
                <a:gd name="connsiteY91" fmla="*/ 270422 h 371664"/>
                <a:gd name="connsiteX92" fmla="*/ 245193 w 336566"/>
                <a:gd name="connsiteY92" fmla="*/ 273125 h 371664"/>
                <a:gd name="connsiteX93" fmla="*/ 249232 w 336566"/>
                <a:gd name="connsiteY93" fmla="*/ 274139 h 371664"/>
                <a:gd name="connsiteX94" fmla="*/ 253944 w 336566"/>
                <a:gd name="connsiteY94" fmla="*/ 275152 h 371664"/>
                <a:gd name="connsiteX95" fmla="*/ 260507 w 336566"/>
                <a:gd name="connsiteY95" fmla="*/ 280558 h 371664"/>
                <a:gd name="connsiteX96" fmla="*/ 265219 w 336566"/>
                <a:gd name="connsiteY96" fmla="*/ 284782 h 371664"/>
                <a:gd name="connsiteX97" fmla="*/ 266228 w 336566"/>
                <a:gd name="connsiteY97" fmla="*/ 279038 h 371664"/>
                <a:gd name="connsiteX98" fmla="*/ 267575 w 336566"/>
                <a:gd name="connsiteY98" fmla="*/ 271773 h 371664"/>
                <a:gd name="connsiteX99" fmla="*/ 269594 w 336566"/>
                <a:gd name="connsiteY99" fmla="*/ 270929 h 371664"/>
                <a:gd name="connsiteX100" fmla="*/ 285076 w 336566"/>
                <a:gd name="connsiteY100" fmla="*/ 270929 h 371664"/>
                <a:gd name="connsiteX101" fmla="*/ 298370 w 336566"/>
                <a:gd name="connsiteY101" fmla="*/ 261468 h 371664"/>
                <a:gd name="connsiteX102" fmla="*/ 302914 w 336566"/>
                <a:gd name="connsiteY102" fmla="*/ 257583 h 371664"/>
                <a:gd name="connsiteX103" fmla="*/ 312675 w 336566"/>
                <a:gd name="connsiteY103" fmla="*/ 255048 h 371664"/>
                <a:gd name="connsiteX104" fmla="*/ 318733 w 336566"/>
                <a:gd name="connsiteY104" fmla="*/ 253021 h 371664"/>
                <a:gd name="connsiteX105" fmla="*/ 320247 w 336566"/>
                <a:gd name="connsiteY105" fmla="*/ 240858 h 371664"/>
                <a:gd name="connsiteX106" fmla="*/ 319069 w 336566"/>
                <a:gd name="connsiteY106" fmla="*/ 240858 h 371664"/>
                <a:gd name="connsiteX107" fmla="*/ 319069 w 336566"/>
                <a:gd name="connsiteY107" fmla="*/ 238492 h 371664"/>
                <a:gd name="connsiteX108" fmla="*/ 319069 w 336566"/>
                <a:gd name="connsiteY108" fmla="*/ 237648 h 371664"/>
                <a:gd name="connsiteX109" fmla="*/ 316040 w 336566"/>
                <a:gd name="connsiteY109" fmla="*/ 230383 h 371664"/>
                <a:gd name="connsiteX110" fmla="*/ 316040 w 336566"/>
                <a:gd name="connsiteY110" fmla="*/ 229032 h 371664"/>
                <a:gd name="connsiteX111" fmla="*/ 311665 w 336566"/>
                <a:gd name="connsiteY111" fmla="*/ 221767 h 371664"/>
                <a:gd name="connsiteX112" fmla="*/ 309140 w 336566"/>
                <a:gd name="connsiteY112" fmla="*/ 219065 h 371664"/>
                <a:gd name="connsiteX113" fmla="*/ 304092 w 336566"/>
                <a:gd name="connsiteY113" fmla="*/ 211969 h 371664"/>
                <a:gd name="connsiteX114" fmla="*/ 306616 w 336566"/>
                <a:gd name="connsiteY114" fmla="*/ 203015 h 371664"/>
                <a:gd name="connsiteX115" fmla="*/ 308131 w 336566"/>
                <a:gd name="connsiteY115" fmla="*/ 200650 h 371664"/>
                <a:gd name="connsiteX116" fmla="*/ 311497 w 336566"/>
                <a:gd name="connsiteY116" fmla="*/ 190852 h 371664"/>
                <a:gd name="connsiteX117" fmla="*/ 311497 w 336566"/>
                <a:gd name="connsiteY117" fmla="*/ 188994 h 371664"/>
                <a:gd name="connsiteX118" fmla="*/ 312843 w 336566"/>
                <a:gd name="connsiteY118" fmla="*/ 187811 h 371664"/>
                <a:gd name="connsiteX119" fmla="*/ 315030 w 336566"/>
                <a:gd name="connsiteY119" fmla="*/ 187811 h 371664"/>
                <a:gd name="connsiteX120" fmla="*/ 333710 w 336566"/>
                <a:gd name="connsiteY120" fmla="*/ 183250 h 371664"/>
                <a:gd name="connsiteX121" fmla="*/ 331691 w 336566"/>
                <a:gd name="connsiteY121" fmla="*/ 180209 h 371664"/>
                <a:gd name="connsiteX122" fmla="*/ 330176 w 336566"/>
                <a:gd name="connsiteY122" fmla="*/ 179026 h 371664"/>
                <a:gd name="connsiteX123" fmla="*/ 324454 w 336566"/>
                <a:gd name="connsiteY123" fmla="*/ 170072 h 371664"/>
                <a:gd name="connsiteX124" fmla="*/ 330513 w 336566"/>
                <a:gd name="connsiteY124" fmla="*/ 148955 h 371664"/>
                <a:gd name="connsiteX125" fmla="*/ 333037 w 336566"/>
                <a:gd name="connsiteY125" fmla="*/ 147773 h 371664"/>
                <a:gd name="connsiteX126" fmla="*/ 343470 w 336566"/>
                <a:gd name="connsiteY126" fmla="*/ 140001 h 371664"/>
                <a:gd name="connsiteX127" fmla="*/ 343470 w 336566"/>
                <a:gd name="connsiteY127" fmla="*/ 136285 h 371664"/>
                <a:gd name="connsiteX128" fmla="*/ 336739 w 336566"/>
                <a:gd name="connsiteY128" fmla="*/ 134426 h 371664"/>
                <a:gd name="connsiteX129" fmla="*/ 328325 w 336566"/>
                <a:gd name="connsiteY129" fmla="*/ 131386 h 371664"/>
                <a:gd name="connsiteX130" fmla="*/ 322267 w 336566"/>
                <a:gd name="connsiteY130" fmla="*/ 130541 h 371664"/>
                <a:gd name="connsiteX131" fmla="*/ 321257 w 336566"/>
                <a:gd name="connsiteY131" fmla="*/ 129020 h 371664"/>
                <a:gd name="connsiteX132" fmla="*/ 321257 w 336566"/>
                <a:gd name="connsiteY132" fmla="*/ 125135 h 371664"/>
                <a:gd name="connsiteX133" fmla="*/ 319574 w 336566"/>
                <a:gd name="connsiteY133" fmla="*/ 115505 h 371664"/>
                <a:gd name="connsiteX134" fmla="*/ 318396 w 336566"/>
                <a:gd name="connsiteY134" fmla="*/ 114492 h 371664"/>
                <a:gd name="connsiteX135" fmla="*/ 318396 w 336566"/>
                <a:gd name="connsiteY135" fmla="*/ 112971 h 371664"/>
                <a:gd name="connsiteX136" fmla="*/ 318396 w 336566"/>
                <a:gd name="connsiteY136" fmla="*/ 102666 h 371664"/>
                <a:gd name="connsiteX137" fmla="*/ 315704 w 336566"/>
                <a:gd name="connsiteY137" fmla="*/ 102666 h 371664"/>
                <a:gd name="connsiteX138" fmla="*/ 310655 w 336566"/>
                <a:gd name="connsiteY138" fmla="*/ 101652 h 371664"/>
                <a:gd name="connsiteX139" fmla="*/ 308636 w 336566"/>
                <a:gd name="connsiteY139" fmla="*/ 98443 h 371664"/>
                <a:gd name="connsiteX140" fmla="*/ 307626 w 336566"/>
                <a:gd name="connsiteY140" fmla="*/ 96584 h 371664"/>
                <a:gd name="connsiteX141" fmla="*/ 297361 w 336566"/>
                <a:gd name="connsiteY141" fmla="*/ 92192 h 371664"/>
                <a:gd name="connsiteX142" fmla="*/ 287769 w 336566"/>
                <a:gd name="connsiteY142" fmla="*/ 88475 h 371664"/>
                <a:gd name="connsiteX143" fmla="*/ 282215 w 336566"/>
                <a:gd name="connsiteY143" fmla="*/ 83914 h 371664"/>
                <a:gd name="connsiteX144" fmla="*/ 278513 w 336566"/>
                <a:gd name="connsiteY144" fmla="*/ 80704 h 371664"/>
                <a:gd name="connsiteX145" fmla="*/ 276494 w 336566"/>
                <a:gd name="connsiteY145" fmla="*/ 79352 h 371664"/>
                <a:gd name="connsiteX146" fmla="*/ 272960 w 336566"/>
                <a:gd name="connsiteY146" fmla="*/ 75129 h 371664"/>
                <a:gd name="connsiteX147" fmla="*/ 273969 w 336566"/>
                <a:gd name="connsiteY147" fmla="*/ 70399 h 371664"/>
                <a:gd name="connsiteX148" fmla="*/ 276999 w 336566"/>
                <a:gd name="connsiteY148" fmla="*/ 66851 h 371664"/>
                <a:gd name="connsiteX149" fmla="*/ 278345 w 336566"/>
                <a:gd name="connsiteY149" fmla="*/ 65330 h 371664"/>
                <a:gd name="connsiteX150" fmla="*/ 276999 w 336566"/>
                <a:gd name="connsiteY150" fmla="*/ 63472 h 371664"/>
                <a:gd name="connsiteX151" fmla="*/ 270267 w 336566"/>
                <a:gd name="connsiteY151" fmla="*/ 61783 h 371664"/>
                <a:gd name="connsiteX152" fmla="*/ 268248 w 336566"/>
                <a:gd name="connsiteY152" fmla="*/ 61783 h 371664"/>
                <a:gd name="connsiteX153" fmla="*/ 264209 w 336566"/>
                <a:gd name="connsiteY153" fmla="*/ 61783 h 371664"/>
                <a:gd name="connsiteX154" fmla="*/ 254785 w 336566"/>
                <a:gd name="connsiteY154" fmla="*/ 60769 h 371664"/>
                <a:gd name="connsiteX155" fmla="*/ 250073 w 336566"/>
                <a:gd name="connsiteY155" fmla="*/ 60769 h 371664"/>
                <a:gd name="connsiteX156" fmla="*/ 240817 w 336566"/>
                <a:gd name="connsiteY156" fmla="*/ 60769 h 371664"/>
                <a:gd name="connsiteX157" fmla="*/ 240817 w 336566"/>
                <a:gd name="connsiteY157" fmla="*/ 59755 h 371664"/>
                <a:gd name="connsiteX158" fmla="*/ 230216 w 336566"/>
                <a:gd name="connsiteY158" fmla="*/ 46916 h 371664"/>
                <a:gd name="connsiteX159" fmla="*/ 230216 w 336566"/>
                <a:gd name="connsiteY159" fmla="*/ 55870 h 371664"/>
                <a:gd name="connsiteX160" fmla="*/ 230216 w 336566"/>
                <a:gd name="connsiteY160" fmla="*/ 60093 h 371664"/>
                <a:gd name="connsiteX161" fmla="*/ 233413 w 336566"/>
                <a:gd name="connsiteY161" fmla="*/ 62121 h 371664"/>
                <a:gd name="connsiteX162" fmla="*/ 235264 w 336566"/>
                <a:gd name="connsiteY162" fmla="*/ 74622 h 371664"/>
                <a:gd name="connsiteX163" fmla="*/ 227523 w 336566"/>
                <a:gd name="connsiteY163" fmla="*/ 78170 h 371664"/>
                <a:gd name="connsiteX164" fmla="*/ 224326 w 336566"/>
                <a:gd name="connsiteY164" fmla="*/ 78170 h 371664"/>
                <a:gd name="connsiteX165" fmla="*/ 201439 w 336566"/>
                <a:gd name="connsiteY165" fmla="*/ 76818 h 371664"/>
                <a:gd name="connsiteX166" fmla="*/ 194371 w 336566"/>
                <a:gd name="connsiteY166" fmla="*/ 72257 h 371664"/>
                <a:gd name="connsiteX167" fmla="*/ 175692 w 336566"/>
                <a:gd name="connsiteY167" fmla="*/ 64486 h 371664"/>
                <a:gd name="connsiteX168" fmla="*/ 172326 w 336566"/>
                <a:gd name="connsiteY168" fmla="*/ 65499 h 371664"/>
                <a:gd name="connsiteX169" fmla="*/ 165931 w 336566"/>
                <a:gd name="connsiteY169" fmla="*/ 67020 h 371664"/>
                <a:gd name="connsiteX170" fmla="*/ 165931 w 336566"/>
                <a:gd name="connsiteY170" fmla="*/ 67020 h 371664"/>
                <a:gd name="connsiteX171" fmla="*/ 152469 w 336566"/>
                <a:gd name="connsiteY171" fmla="*/ 66006 h 371664"/>
                <a:gd name="connsiteX172" fmla="*/ 144728 w 336566"/>
                <a:gd name="connsiteY172" fmla="*/ 66006 h 371664"/>
                <a:gd name="connsiteX173" fmla="*/ 130087 w 336566"/>
                <a:gd name="connsiteY173" fmla="*/ 62797 h 371664"/>
                <a:gd name="connsiteX174" fmla="*/ 125712 w 336566"/>
                <a:gd name="connsiteY174" fmla="*/ 50802 h 371664"/>
                <a:gd name="connsiteX175" fmla="*/ 122009 w 336566"/>
                <a:gd name="connsiteY175" fmla="*/ 43031 h 371664"/>
                <a:gd name="connsiteX176" fmla="*/ 111407 w 336566"/>
                <a:gd name="connsiteY176" fmla="*/ 40159 h 371664"/>
                <a:gd name="connsiteX177" fmla="*/ 86838 w 336566"/>
                <a:gd name="connsiteY177" fmla="*/ 28164 h 371664"/>
                <a:gd name="connsiteX178" fmla="*/ 84987 w 336566"/>
                <a:gd name="connsiteY178" fmla="*/ 13297 h 371664"/>
                <a:gd name="connsiteX179" fmla="*/ 84987 w 336566"/>
                <a:gd name="connsiteY179" fmla="*/ 9919 h 371664"/>
                <a:gd name="connsiteX180" fmla="*/ 84987 w 336566"/>
                <a:gd name="connsiteY180" fmla="*/ 1979 h 371664"/>
                <a:gd name="connsiteX181" fmla="*/ 82799 w 336566"/>
                <a:gd name="connsiteY181" fmla="*/ 120 h 371664"/>
                <a:gd name="connsiteX182" fmla="*/ 81453 w 336566"/>
                <a:gd name="connsiteY182" fmla="*/ 2992 h 371664"/>
                <a:gd name="connsiteX183" fmla="*/ 81453 w 336566"/>
                <a:gd name="connsiteY183" fmla="*/ 7385 h 371664"/>
                <a:gd name="connsiteX184" fmla="*/ 79939 w 336566"/>
                <a:gd name="connsiteY184" fmla="*/ 15832 h 371664"/>
                <a:gd name="connsiteX185" fmla="*/ 72198 w 336566"/>
                <a:gd name="connsiteY185" fmla="*/ 20731 h 371664"/>
                <a:gd name="connsiteX186" fmla="*/ 72198 w 336566"/>
                <a:gd name="connsiteY186" fmla="*/ 20731 h 371664"/>
                <a:gd name="connsiteX187" fmla="*/ 78087 w 336566"/>
                <a:gd name="connsiteY187" fmla="*/ 36442 h 371664"/>
                <a:gd name="connsiteX188" fmla="*/ 64457 w 336566"/>
                <a:gd name="connsiteY188" fmla="*/ 43031 h 371664"/>
                <a:gd name="connsiteX189" fmla="*/ 64457 w 336566"/>
                <a:gd name="connsiteY189" fmla="*/ 46409 h 371664"/>
                <a:gd name="connsiteX190" fmla="*/ 59072 w 336566"/>
                <a:gd name="connsiteY190" fmla="*/ 50295 h 371664"/>
                <a:gd name="connsiteX191" fmla="*/ 56042 w 336566"/>
                <a:gd name="connsiteY191" fmla="*/ 51815 h 371664"/>
                <a:gd name="connsiteX192" fmla="*/ 53182 w 336566"/>
                <a:gd name="connsiteY192" fmla="*/ 54012 h 371664"/>
                <a:gd name="connsiteX193" fmla="*/ 45945 w 336566"/>
                <a:gd name="connsiteY193" fmla="*/ 57559 h 371664"/>
                <a:gd name="connsiteX194" fmla="*/ 51330 w 336566"/>
                <a:gd name="connsiteY194" fmla="*/ 78001 h 371664"/>
                <a:gd name="connsiteX195" fmla="*/ 54359 w 336566"/>
                <a:gd name="connsiteY195" fmla="*/ 85434 h 371664"/>
                <a:gd name="connsiteX196" fmla="*/ 53013 w 336566"/>
                <a:gd name="connsiteY196" fmla="*/ 106045 h 371664"/>
                <a:gd name="connsiteX197" fmla="*/ 36185 w 336566"/>
                <a:gd name="connsiteY197" fmla="*/ 108410 h 371664"/>
                <a:gd name="connsiteX198" fmla="*/ 27266 w 336566"/>
                <a:gd name="connsiteY198" fmla="*/ 89151 h 371664"/>
                <a:gd name="connsiteX199" fmla="*/ 33829 w 336566"/>
                <a:gd name="connsiteY199" fmla="*/ 69723 h 371664"/>
                <a:gd name="connsiteX200" fmla="*/ 37868 w 336566"/>
                <a:gd name="connsiteY200" fmla="*/ 60600 h 371664"/>
                <a:gd name="connsiteX201" fmla="*/ 32988 w 336566"/>
                <a:gd name="connsiteY201" fmla="*/ 38469 h 37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336566" h="371664">
                  <a:moveTo>
                    <a:pt x="30127" y="38976"/>
                  </a:moveTo>
                  <a:cubicBezTo>
                    <a:pt x="28343" y="38909"/>
                    <a:pt x="26610" y="39500"/>
                    <a:pt x="25246" y="40665"/>
                  </a:cubicBezTo>
                  <a:cubicBezTo>
                    <a:pt x="24506" y="41730"/>
                    <a:pt x="24001" y="42946"/>
                    <a:pt x="23732" y="44213"/>
                  </a:cubicBezTo>
                  <a:cubicBezTo>
                    <a:pt x="23345" y="45903"/>
                    <a:pt x="22655" y="47491"/>
                    <a:pt x="21713" y="48943"/>
                  </a:cubicBezTo>
                  <a:cubicBezTo>
                    <a:pt x="19845" y="51275"/>
                    <a:pt x="17690" y="53370"/>
                    <a:pt x="15318" y="55194"/>
                  </a:cubicBezTo>
                  <a:cubicBezTo>
                    <a:pt x="12541" y="57306"/>
                    <a:pt x="10151" y="59874"/>
                    <a:pt x="8250" y="62797"/>
                  </a:cubicBezTo>
                  <a:cubicBezTo>
                    <a:pt x="5810" y="68456"/>
                    <a:pt x="5389" y="74774"/>
                    <a:pt x="7072" y="80704"/>
                  </a:cubicBezTo>
                  <a:lnTo>
                    <a:pt x="7072" y="86279"/>
                  </a:lnTo>
                  <a:cubicBezTo>
                    <a:pt x="7695" y="91601"/>
                    <a:pt x="6045" y="96939"/>
                    <a:pt x="2528" y="100977"/>
                  </a:cubicBezTo>
                  <a:lnTo>
                    <a:pt x="1687" y="102328"/>
                  </a:lnTo>
                  <a:cubicBezTo>
                    <a:pt x="-164" y="105031"/>
                    <a:pt x="4" y="105876"/>
                    <a:pt x="4" y="106045"/>
                  </a:cubicBezTo>
                  <a:cubicBezTo>
                    <a:pt x="1232" y="106214"/>
                    <a:pt x="2478" y="106214"/>
                    <a:pt x="3706" y="106045"/>
                  </a:cubicBezTo>
                  <a:cubicBezTo>
                    <a:pt x="7072" y="106045"/>
                    <a:pt x="11447" y="106045"/>
                    <a:pt x="13299" y="110775"/>
                  </a:cubicBezTo>
                  <a:cubicBezTo>
                    <a:pt x="14308" y="113241"/>
                    <a:pt x="14880" y="115877"/>
                    <a:pt x="14981" y="118546"/>
                  </a:cubicBezTo>
                  <a:cubicBezTo>
                    <a:pt x="15048" y="120489"/>
                    <a:pt x="15335" y="122415"/>
                    <a:pt x="15823" y="124290"/>
                  </a:cubicBezTo>
                  <a:cubicBezTo>
                    <a:pt x="15823" y="125811"/>
                    <a:pt x="17001" y="127162"/>
                    <a:pt x="17674" y="128682"/>
                  </a:cubicBezTo>
                  <a:cubicBezTo>
                    <a:pt x="19054" y="131402"/>
                    <a:pt x="20013" y="134291"/>
                    <a:pt x="20535" y="137298"/>
                  </a:cubicBezTo>
                  <a:cubicBezTo>
                    <a:pt x="20871" y="140728"/>
                    <a:pt x="20871" y="144174"/>
                    <a:pt x="20535" y="147603"/>
                  </a:cubicBezTo>
                  <a:cubicBezTo>
                    <a:pt x="19744" y="152739"/>
                    <a:pt x="20888" y="157976"/>
                    <a:pt x="23732" y="162301"/>
                  </a:cubicBezTo>
                  <a:lnTo>
                    <a:pt x="23732" y="163315"/>
                  </a:lnTo>
                  <a:cubicBezTo>
                    <a:pt x="28949" y="171593"/>
                    <a:pt x="31137" y="175141"/>
                    <a:pt x="39551" y="175141"/>
                  </a:cubicBezTo>
                  <a:lnTo>
                    <a:pt x="39551" y="175141"/>
                  </a:lnTo>
                  <a:cubicBezTo>
                    <a:pt x="42125" y="175293"/>
                    <a:pt x="44717" y="175293"/>
                    <a:pt x="47292" y="175141"/>
                  </a:cubicBezTo>
                  <a:cubicBezTo>
                    <a:pt x="54629" y="173586"/>
                    <a:pt x="62252" y="174296"/>
                    <a:pt x="69168" y="177168"/>
                  </a:cubicBezTo>
                  <a:cubicBezTo>
                    <a:pt x="76741" y="182236"/>
                    <a:pt x="83590" y="188318"/>
                    <a:pt x="89531" y="195244"/>
                  </a:cubicBezTo>
                  <a:lnTo>
                    <a:pt x="92896" y="198792"/>
                  </a:lnTo>
                  <a:cubicBezTo>
                    <a:pt x="99291" y="205380"/>
                    <a:pt x="102825" y="204536"/>
                    <a:pt x="109725" y="202678"/>
                  </a:cubicBezTo>
                  <a:lnTo>
                    <a:pt x="111071" y="202678"/>
                  </a:lnTo>
                  <a:lnTo>
                    <a:pt x="117802" y="200819"/>
                  </a:lnTo>
                  <a:cubicBezTo>
                    <a:pt x="123238" y="198944"/>
                    <a:pt x="128892" y="197812"/>
                    <a:pt x="134631" y="197441"/>
                  </a:cubicBezTo>
                  <a:lnTo>
                    <a:pt x="134631" y="197441"/>
                  </a:lnTo>
                  <a:cubicBezTo>
                    <a:pt x="137441" y="197339"/>
                    <a:pt x="140133" y="198589"/>
                    <a:pt x="141867" y="200819"/>
                  </a:cubicBezTo>
                  <a:cubicBezTo>
                    <a:pt x="144728" y="205955"/>
                    <a:pt x="145838" y="211885"/>
                    <a:pt x="145064" y="217713"/>
                  </a:cubicBezTo>
                  <a:cubicBezTo>
                    <a:pt x="145132" y="218355"/>
                    <a:pt x="144795" y="218946"/>
                    <a:pt x="144223" y="219233"/>
                  </a:cubicBezTo>
                  <a:lnTo>
                    <a:pt x="140689" y="220754"/>
                  </a:lnTo>
                  <a:cubicBezTo>
                    <a:pt x="138720" y="221143"/>
                    <a:pt x="136869" y="222021"/>
                    <a:pt x="135304" y="223288"/>
                  </a:cubicBezTo>
                  <a:cubicBezTo>
                    <a:pt x="133705" y="228407"/>
                    <a:pt x="133705" y="233881"/>
                    <a:pt x="135304" y="238999"/>
                  </a:cubicBezTo>
                  <a:cubicBezTo>
                    <a:pt x="135304" y="240520"/>
                    <a:pt x="135304" y="241871"/>
                    <a:pt x="135304" y="243054"/>
                  </a:cubicBezTo>
                  <a:cubicBezTo>
                    <a:pt x="135304" y="244236"/>
                    <a:pt x="135304" y="248291"/>
                    <a:pt x="136314" y="250994"/>
                  </a:cubicBezTo>
                  <a:cubicBezTo>
                    <a:pt x="136801" y="258072"/>
                    <a:pt x="138215" y="265066"/>
                    <a:pt x="140521" y="271773"/>
                  </a:cubicBezTo>
                  <a:lnTo>
                    <a:pt x="142708" y="276335"/>
                  </a:lnTo>
                  <a:cubicBezTo>
                    <a:pt x="146091" y="281268"/>
                    <a:pt x="147202" y="287417"/>
                    <a:pt x="145737" y="293229"/>
                  </a:cubicBezTo>
                  <a:cubicBezTo>
                    <a:pt x="144425" y="296067"/>
                    <a:pt x="142170" y="298331"/>
                    <a:pt x="139343" y="299648"/>
                  </a:cubicBezTo>
                  <a:cubicBezTo>
                    <a:pt x="137155" y="301000"/>
                    <a:pt x="136145" y="301676"/>
                    <a:pt x="136314" y="302858"/>
                  </a:cubicBezTo>
                  <a:cubicBezTo>
                    <a:pt x="136314" y="306575"/>
                    <a:pt x="139679" y="309953"/>
                    <a:pt x="145569" y="312825"/>
                  </a:cubicBezTo>
                  <a:cubicBezTo>
                    <a:pt x="151459" y="315697"/>
                    <a:pt x="153310" y="322624"/>
                    <a:pt x="150786" y="332253"/>
                  </a:cubicBezTo>
                  <a:cubicBezTo>
                    <a:pt x="150786" y="332253"/>
                    <a:pt x="150786" y="332253"/>
                    <a:pt x="150786" y="332253"/>
                  </a:cubicBezTo>
                  <a:cubicBezTo>
                    <a:pt x="151493" y="333081"/>
                    <a:pt x="152351" y="333757"/>
                    <a:pt x="153310" y="334281"/>
                  </a:cubicBezTo>
                  <a:cubicBezTo>
                    <a:pt x="153310" y="334281"/>
                    <a:pt x="153310" y="334281"/>
                    <a:pt x="154152" y="335294"/>
                  </a:cubicBezTo>
                  <a:cubicBezTo>
                    <a:pt x="154926" y="338791"/>
                    <a:pt x="155262" y="342356"/>
                    <a:pt x="155161" y="345937"/>
                  </a:cubicBezTo>
                  <a:cubicBezTo>
                    <a:pt x="155077" y="346731"/>
                    <a:pt x="155077" y="347509"/>
                    <a:pt x="155161" y="348303"/>
                  </a:cubicBezTo>
                  <a:cubicBezTo>
                    <a:pt x="155262" y="350380"/>
                    <a:pt x="155262" y="352475"/>
                    <a:pt x="155161" y="354553"/>
                  </a:cubicBezTo>
                  <a:cubicBezTo>
                    <a:pt x="155043" y="356800"/>
                    <a:pt x="155043" y="359064"/>
                    <a:pt x="155161" y="361311"/>
                  </a:cubicBezTo>
                  <a:cubicBezTo>
                    <a:pt x="155161" y="363000"/>
                    <a:pt x="158695" y="363169"/>
                    <a:pt x="161556" y="363338"/>
                  </a:cubicBezTo>
                  <a:cubicBezTo>
                    <a:pt x="164417" y="363507"/>
                    <a:pt x="171821" y="363338"/>
                    <a:pt x="173673" y="370603"/>
                  </a:cubicBezTo>
                  <a:lnTo>
                    <a:pt x="175860" y="369758"/>
                  </a:lnTo>
                  <a:cubicBezTo>
                    <a:pt x="181582" y="367224"/>
                    <a:pt x="189491" y="364014"/>
                    <a:pt x="193866" y="367730"/>
                  </a:cubicBezTo>
                  <a:cubicBezTo>
                    <a:pt x="195331" y="369048"/>
                    <a:pt x="196290" y="370839"/>
                    <a:pt x="196559" y="372799"/>
                  </a:cubicBezTo>
                  <a:cubicBezTo>
                    <a:pt x="197283" y="371667"/>
                    <a:pt x="197804" y="370400"/>
                    <a:pt x="198074" y="369082"/>
                  </a:cubicBezTo>
                  <a:cubicBezTo>
                    <a:pt x="198494" y="367274"/>
                    <a:pt x="199235" y="365551"/>
                    <a:pt x="200261" y="364014"/>
                  </a:cubicBezTo>
                  <a:cubicBezTo>
                    <a:pt x="201540" y="362392"/>
                    <a:pt x="203021" y="360905"/>
                    <a:pt x="204637" y="359621"/>
                  </a:cubicBezTo>
                  <a:cubicBezTo>
                    <a:pt x="206925" y="358118"/>
                    <a:pt x="208591" y="355837"/>
                    <a:pt x="209349" y="353202"/>
                  </a:cubicBezTo>
                  <a:cubicBezTo>
                    <a:pt x="209349" y="353202"/>
                    <a:pt x="209349" y="352188"/>
                    <a:pt x="210695" y="352188"/>
                  </a:cubicBezTo>
                  <a:cubicBezTo>
                    <a:pt x="212647" y="351833"/>
                    <a:pt x="214633" y="351833"/>
                    <a:pt x="216585" y="352188"/>
                  </a:cubicBezTo>
                  <a:cubicBezTo>
                    <a:pt x="218789" y="352779"/>
                    <a:pt x="221112" y="352779"/>
                    <a:pt x="223316" y="352188"/>
                  </a:cubicBezTo>
                  <a:cubicBezTo>
                    <a:pt x="225672" y="352188"/>
                    <a:pt x="225672" y="352188"/>
                    <a:pt x="226009" y="349992"/>
                  </a:cubicBezTo>
                  <a:cubicBezTo>
                    <a:pt x="226345" y="347796"/>
                    <a:pt x="226009" y="348134"/>
                    <a:pt x="226009" y="346782"/>
                  </a:cubicBezTo>
                  <a:cubicBezTo>
                    <a:pt x="226934" y="343994"/>
                    <a:pt x="228634" y="341545"/>
                    <a:pt x="230889" y="339687"/>
                  </a:cubicBezTo>
                  <a:cubicBezTo>
                    <a:pt x="232622" y="338335"/>
                    <a:pt x="234002" y="336612"/>
                    <a:pt x="234928" y="334619"/>
                  </a:cubicBezTo>
                  <a:lnTo>
                    <a:pt x="234928" y="333267"/>
                  </a:lnTo>
                  <a:cubicBezTo>
                    <a:pt x="237620" y="327185"/>
                    <a:pt x="237788" y="327016"/>
                    <a:pt x="244183" y="324313"/>
                  </a:cubicBezTo>
                  <a:cubicBezTo>
                    <a:pt x="247044" y="323131"/>
                    <a:pt x="250073" y="320090"/>
                    <a:pt x="250073" y="318907"/>
                  </a:cubicBezTo>
                  <a:cubicBezTo>
                    <a:pt x="250073" y="317725"/>
                    <a:pt x="250073" y="318907"/>
                    <a:pt x="248390" y="317725"/>
                  </a:cubicBezTo>
                  <a:cubicBezTo>
                    <a:pt x="245227" y="317100"/>
                    <a:pt x="241962" y="317100"/>
                    <a:pt x="238798" y="317725"/>
                  </a:cubicBezTo>
                  <a:cubicBezTo>
                    <a:pt x="236476" y="318282"/>
                    <a:pt x="234120" y="318620"/>
                    <a:pt x="231730" y="318738"/>
                  </a:cubicBezTo>
                  <a:cubicBezTo>
                    <a:pt x="232235" y="317944"/>
                    <a:pt x="233295" y="317725"/>
                    <a:pt x="234086" y="318231"/>
                  </a:cubicBezTo>
                  <a:cubicBezTo>
                    <a:pt x="234877" y="318738"/>
                    <a:pt x="235096" y="319803"/>
                    <a:pt x="234591" y="320597"/>
                  </a:cubicBezTo>
                  <a:cubicBezTo>
                    <a:pt x="234423" y="319025"/>
                    <a:pt x="234423" y="317438"/>
                    <a:pt x="234591" y="315866"/>
                  </a:cubicBezTo>
                  <a:cubicBezTo>
                    <a:pt x="235012" y="311812"/>
                    <a:pt x="234322" y="307724"/>
                    <a:pt x="232572" y="304041"/>
                  </a:cubicBezTo>
                  <a:cubicBezTo>
                    <a:pt x="231798" y="302757"/>
                    <a:pt x="231326" y="301321"/>
                    <a:pt x="231225" y="299817"/>
                  </a:cubicBezTo>
                  <a:cubicBezTo>
                    <a:pt x="231343" y="299141"/>
                    <a:pt x="231343" y="298466"/>
                    <a:pt x="231225" y="297790"/>
                  </a:cubicBezTo>
                  <a:cubicBezTo>
                    <a:pt x="230653" y="295458"/>
                    <a:pt x="230653" y="293026"/>
                    <a:pt x="231225" y="290694"/>
                  </a:cubicBezTo>
                  <a:cubicBezTo>
                    <a:pt x="231427" y="289343"/>
                    <a:pt x="231427" y="287992"/>
                    <a:pt x="231225" y="286640"/>
                  </a:cubicBezTo>
                  <a:cubicBezTo>
                    <a:pt x="231225" y="284275"/>
                    <a:pt x="229711" y="283599"/>
                    <a:pt x="227523" y="282585"/>
                  </a:cubicBezTo>
                  <a:cubicBezTo>
                    <a:pt x="225621" y="281758"/>
                    <a:pt x="223989" y="280423"/>
                    <a:pt x="222811" y="278700"/>
                  </a:cubicBezTo>
                  <a:cubicBezTo>
                    <a:pt x="219984" y="274409"/>
                    <a:pt x="218621" y="269307"/>
                    <a:pt x="218941" y="264171"/>
                  </a:cubicBezTo>
                  <a:cubicBezTo>
                    <a:pt x="218789" y="263732"/>
                    <a:pt x="218789" y="263259"/>
                    <a:pt x="218941" y="262820"/>
                  </a:cubicBezTo>
                  <a:cubicBezTo>
                    <a:pt x="219361" y="262583"/>
                    <a:pt x="219866" y="262583"/>
                    <a:pt x="220287" y="262820"/>
                  </a:cubicBezTo>
                  <a:cubicBezTo>
                    <a:pt x="223939" y="265134"/>
                    <a:pt x="227843" y="267060"/>
                    <a:pt x="231898" y="268564"/>
                  </a:cubicBezTo>
                  <a:cubicBezTo>
                    <a:pt x="233346" y="268496"/>
                    <a:pt x="234776" y="268141"/>
                    <a:pt x="236106" y="267550"/>
                  </a:cubicBezTo>
                  <a:cubicBezTo>
                    <a:pt x="238293" y="266536"/>
                    <a:pt x="240817" y="265354"/>
                    <a:pt x="242332" y="267550"/>
                  </a:cubicBezTo>
                  <a:cubicBezTo>
                    <a:pt x="242938" y="268445"/>
                    <a:pt x="243443" y="269408"/>
                    <a:pt x="243847" y="270422"/>
                  </a:cubicBezTo>
                  <a:cubicBezTo>
                    <a:pt x="244048" y="271435"/>
                    <a:pt x="244520" y="272365"/>
                    <a:pt x="245193" y="273125"/>
                  </a:cubicBezTo>
                  <a:cubicBezTo>
                    <a:pt x="246438" y="273801"/>
                    <a:pt x="247818" y="274139"/>
                    <a:pt x="249232" y="274139"/>
                  </a:cubicBezTo>
                  <a:cubicBezTo>
                    <a:pt x="250864" y="274121"/>
                    <a:pt x="252463" y="274459"/>
                    <a:pt x="253944" y="275152"/>
                  </a:cubicBezTo>
                  <a:cubicBezTo>
                    <a:pt x="256468" y="276504"/>
                    <a:pt x="258706" y="278345"/>
                    <a:pt x="260507" y="280558"/>
                  </a:cubicBezTo>
                  <a:cubicBezTo>
                    <a:pt x="261853" y="282197"/>
                    <a:pt x="263452" y="283616"/>
                    <a:pt x="265219" y="284782"/>
                  </a:cubicBezTo>
                  <a:cubicBezTo>
                    <a:pt x="265841" y="282923"/>
                    <a:pt x="266178" y="280998"/>
                    <a:pt x="266228" y="279038"/>
                  </a:cubicBezTo>
                  <a:cubicBezTo>
                    <a:pt x="266262" y="276554"/>
                    <a:pt x="266716" y="274105"/>
                    <a:pt x="267575" y="271773"/>
                  </a:cubicBezTo>
                  <a:cubicBezTo>
                    <a:pt x="267575" y="270929"/>
                    <a:pt x="268921" y="270929"/>
                    <a:pt x="269594" y="270929"/>
                  </a:cubicBezTo>
                  <a:lnTo>
                    <a:pt x="285076" y="270929"/>
                  </a:lnTo>
                  <a:cubicBezTo>
                    <a:pt x="287769" y="270929"/>
                    <a:pt x="293658" y="265692"/>
                    <a:pt x="298370" y="261468"/>
                  </a:cubicBezTo>
                  <a:lnTo>
                    <a:pt x="302914" y="257583"/>
                  </a:lnTo>
                  <a:cubicBezTo>
                    <a:pt x="305522" y="255116"/>
                    <a:pt x="309208" y="254153"/>
                    <a:pt x="312675" y="255048"/>
                  </a:cubicBezTo>
                  <a:cubicBezTo>
                    <a:pt x="314913" y="255589"/>
                    <a:pt x="317269" y="254795"/>
                    <a:pt x="318733" y="253021"/>
                  </a:cubicBezTo>
                  <a:cubicBezTo>
                    <a:pt x="321122" y="249440"/>
                    <a:pt x="321678" y="244929"/>
                    <a:pt x="320247" y="240858"/>
                  </a:cubicBezTo>
                  <a:cubicBezTo>
                    <a:pt x="319894" y="241111"/>
                    <a:pt x="319423" y="241111"/>
                    <a:pt x="319069" y="240858"/>
                  </a:cubicBezTo>
                  <a:cubicBezTo>
                    <a:pt x="318497" y="240165"/>
                    <a:pt x="318497" y="239185"/>
                    <a:pt x="319069" y="238492"/>
                  </a:cubicBezTo>
                  <a:lnTo>
                    <a:pt x="319069" y="237648"/>
                  </a:lnTo>
                  <a:cubicBezTo>
                    <a:pt x="318262" y="235148"/>
                    <a:pt x="317235" y="232715"/>
                    <a:pt x="316040" y="230383"/>
                  </a:cubicBezTo>
                  <a:lnTo>
                    <a:pt x="316040" y="229032"/>
                  </a:lnTo>
                  <a:cubicBezTo>
                    <a:pt x="314778" y="226498"/>
                    <a:pt x="313314" y="224065"/>
                    <a:pt x="311665" y="221767"/>
                  </a:cubicBezTo>
                  <a:cubicBezTo>
                    <a:pt x="310924" y="220788"/>
                    <a:pt x="310066" y="219875"/>
                    <a:pt x="309140" y="219065"/>
                  </a:cubicBezTo>
                  <a:cubicBezTo>
                    <a:pt x="306818" y="217240"/>
                    <a:pt x="305051" y="214773"/>
                    <a:pt x="304092" y="211969"/>
                  </a:cubicBezTo>
                  <a:cubicBezTo>
                    <a:pt x="303469" y="208759"/>
                    <a:pt x="304412" y="205431"/>
                    <a:pt x="306616" y="203015"/>
                  </a:cubicBezTo>
                  <a:lnTo>
                    <a:pt x="308131" y="200650"/>
                  </a:lnTo>
                  <a:cubicBezTo>
                    <a:pt x="309629" y="197525"/>
                    <a:pt x="310756" y="194231"/>
                    <a:pt x="311497" y="190852"/>
                  </a:cubicBezTo>
                  <a:lnTo>
                    <a:pt x="311497" y="188994"/>
                  </a:lnTo>
                  <a:cubicBezTo>
                    <a:pt x="311648" y="188351"/>
                    <a:pt x="312186" y="187862"/>
                    <a:pt x="312843" y="187811"/>
                  </a:cubicBezTo>
                  <a:lnTo>
                    <a:pt x="315030" y="187811"/>
                  </a:lnTo>
                  <a:cubicBezTo>
                    <a:pt x="319911" y="187811"/>
                    <a:pt x="332700" y="187811"/>
                    <a:pt x="333710" y="183250"/>
                  </a:cubicBezTo>
                  <a:cubicBezTo>
                    <a:pt x="333710" y="182236"/>
                    <a:pt x="333710" y="181729"/>
                    <a:pt x="331691" y="180209"/>
                  </a:cubicBezTo>
                  <a:cubicBezTo>
                    <a:pt x="331118" y="179905"/>
                    <a:pt x="330597" y="179516"/>
                    <a:pt x="330176" y="179026"/>
                  </a:cubicBezTo>
                  <a:cubicBezTo>
                    <a:pt x="327366" y="176745"/>
                    <a:pt x="325346" y="173603"/>
                    <a:pt x="324454" y="170072"/>
                  </a:cubicBezTo>
                  <a:cubicBezTo>
                    <a:pt x="321089" y="159598"/>
                    <a:pt x="322940" y="153178"/>
                    <a:pt x="330513" y="148955"/>
                  </a:cubicBezTo>
                  <a:lnTo>
                    <a:pt x="333037" y="147773"/>
                  </a:lnTo>
                  <a:cubicBezTo>
                    <a:pt x="336571" y="146252"/>
                    <a:pt x="342461" y="143549"/>
                    <a:pt x="343470" y="140001"/>
                  </a:cubicBezTo>
                  <a:cubicBezTo>
                    <a:pt x="343874" y="138802"/>
                    <a:pt x="343874" y="137484"/>
                    <a:pt x="343470" y="136285"/>
                  </a:cubicBezTo>
                  <a:cubicBezTo>
                    <a:pt x="342292" y="134089"/>
                    <a:pt x="340105" y="134089"/>
                    <a:pt x="336739" y="134426"/>
                  </a:cubicBezTo>
                  <a:cubicBezTo>
                    <a:pt x="333373" y="134764"/>
                    <a:pt x="330008" y="134426"/>
                    <a:pt x="328325" y="131386"/>
                  </a:cubicBezTo>
                  <a:cubicBezTo>
                    <a:pt x="326272" y="131521"/>
                    <a:pt x="324202" y="131233"/>
                    <a:pt x="322267" y="130541"/>
                  </a:cubicBezTo>
                  <a:cubicBezTo>
                    <a:pt x="321762" y="130186"/>
                    <a:pt x="321392" y="129628"/>
                    <a:pt x="321257" y="129020"/>
                  </a:cubicBezTo>
                  <a:cubicBezTo>
                    <a:pt x="321257" y="128007"/>
                    <a:pt x="321257" y="126655"/>
                    <a:pt x="321257" y="125135"/>
                  </a:cubicBezTo>
                  <a:cubicBezTo>
                    <a:pt x="321257" y="120067"/>
                    <a:pt x="321257" y="115843"/>
                    <a:pt x="319574" y="115505"/>
                  </a:cubicBezTo>
                  <a:cubicBezTo>
                    <a:pt x="319019" y="115404"/>
                    <a:pt x="318581" y="115015"/>
                    <a:pt x="318396" y="114492"/>
                  </a:cubicBezTo>
                  <a:cubicBezTo>
                    <a:pt x="318161" y="114019"/>
                    <a:pt x="318161" y="113444"/>
                    <a:pt x="318396" y="112971"/>
                  </a:cubicBezTo>
                  <a:cubicBezTo>
                    <a:pt x="319742" y="109761"/>
                    <a:pt x="320416" y="104355"/>
                    <a:pt x="318396" y="102666"/>
                  </a:cubicBezTo>
                  <a:cubicBezTo>
                    <a:pt x="317521" y="102396"/>
                    <a:pt x="316579" y="102396"/>
                    <a:pt x="315704" y="102666"/>
                  </a:cubicBezTo>
                  <a:cubicBezTo>
                    <a:pt x="313954" y="102919"/>
                    <a:pt x="312170" y="102564"/>
                    <a:pt x="310655" y="101652"/>
                  </a:cubicBezTo>
                  <a:cubicBezTo>
                    <a:pt x="309629" y="100858"/>
                    <a:pt x="308922" y="99710"/>
                    <a:pt x="308636" y="98443"/>
                  </a:cubicBezTo>
                  <a:lnTo>
                    <a:pt x="307626" y="96584"/>
                  </a:lnTo>
                  <a:cubicBezTo>
                    <a:pt x="304580" y="94354"/>
                    <a:pt x="301063" y="92851"/>
                    <a:pt x="297361" y="92192"/>
                  </a:cubicBezTo>
                  <a:cubicBezTo>
                    <a:pt x="293961" y="91533"/>
                    <a:pt x="290714" y="90283"/>
                    <a:pt x="287769" y="88475"/>
                  </a:cubicBezTo>
                  <a:cubicBezTo>
                    <a:pt x="285817" y="87090"/>
                    <a:pt x="283949" y="85569"/>
                    <a:pt x="282215" y="83914"/>
                  </a:cubicBezTo>
                  <a:lnTo>
                    <a:pt x="278513" y="80704"/>
                  </a:lnTo>
                  <a:lnTo>
                    <a:pt x="276494" y="79352"/>
                  </a:lnTo>
                  <a:cubicBezTo>
                    <a:pt x="274811" y="78170"/>
                    <a:pt x="273296" y="77156"/>
                    <a:pt x="272960" y="75129"/>
                  </a:cubicBezTo>
                  <a:cubicBezTo>
                    <a:pt x="272691" y="73473"/>
                    <a:pt x="273044" y="71784"/>
                    <a:pt x="273969" y="70399"/>
                  </a:cubicBezTo>
                  <a:cubicBezTo>
                    <a:pt x="274760" y="69047"/>
                    <a:pt x="275787" y="67831"/>
                    <a:pt x="276999" y="66851"/>
                  </a:cubicBezTo>
                  <a:lnTo>
                    <a:pt x="278345" y="65330"/>
                  </a:lnTo>
                  <a:cubicBezTo>
                    <a:pt x="278042" y="64621"/>
                    <a:pt x="277587" y="63979"/>
                    <a:pt x="276999" y="63472"/>
                  </a:cubicBezTo>
                  <a:cubicBezTo>
                    <a:pt x="275030" y="62121"/>
                    <a:pt x="272640" y="61529"/>
                    <a:pt x="270267" y="61783"/>
                  </a:cubicBezTo>
                  <a:lnTo>
                    <a:pt x="268248" y="61783"/>
                  </a:lnTo>
                  <a:lnTo>
                    <a:pt x="264209" y="61783"/>
                  </a:lnTo>
                  <a:cubicBezTo>
                    <a:pt x="261096" y="61192"/>
                    <a:pt x="257949" y="60854"/>
                    <a:pt x="254785" y="60769"/>
                  </a:cubicBezTo>
                  <a:cubicBezTo>
                    <a:pt x="253220" y="60549"/>
                    <a:pt x="251638" y="60549"/>
                    <a:pt x="250073" y="60769"/>
                  </a:cubicBezTo>
                  <a:cubicBezTo>
                    <a:pt x="247078" y="61867"/>
                    <a:pt x="243813" y="61867"/>
                    <a:pt x="240817" y="60769"/>
                  </a:cubicBezTo>
                  <a:cubicBezTo>
                    <a:pt x="240700" y="60448"/>
                    <a:pt x="240700" y="60076"/>
                    <a:pt x="240817" y="59755"/>
                  </a:cubicBezTo>
                  <a:cubicBezTo>
                    <a:pt x="238798" y="51815"/>
                    <a:pt x="235769" y="48099"/>
                    <a:pt x="230216" y="46916"/>
                  </a:cubicBezTo>
                  <a:cubicBezTo>
                    <a:pt x="230468" y="49889"/>
                    <a:pt x="230468" y="52897"/>
                    <a:pt x="230216" y="55870"/>
                  </a:cubicBezTo>
                  <a:cubicBezTo>
                    <a:pt x="230132" y="57272"/>
                    <a:pt x="230132" y="58691"/>
                    <a:pt x="230216" y="60093"/>
                  </a:cubicBezTo>
                  <a:cubicBezTo>
                    <a:pt x="231562" y="60161"/>
                    <a:pt x="232774" y="60938"/>
                    <a:pt x="233413" y="62121"/>
                  </a:cubicBezTo>
                  <a:cubicBezTo>
                    <a:pt x="235803" y="65821"/>
                    <a:pt x="236476" y="70382"/>
                    <a:pt x="235264" y="74622"/>
                  </a:cubicBezTo>
                  <a:cubicBezTo>
                    <a:pt x="233750" y="77494"/>
                    <a:pt x="230384" y="77832"/>
                    <a:pt x="227523" y="78170"/>
                  </a:cubicBezTo>
                  <a:cubicBezTo>
                    <a:pt x="226463" y="77984"/>
                    <a:pt x="225386" y="77984"/>
                    <a:pt x="224326" y="78170"/>
                  </a:cubicBezTo>
                  <a:cubicBezTo>
                    <a:pt x="216938" y="81532"/>
                    <a:pt x="208373" y="81042"/>
                    <a:pt x="201439" y="76818"/>
                  </a:cubicBezTo>
                  <a:cubicBezTo>
                    <a:pt x="199251" y="75636"/>
                    <a:pt x="196895" y="73946"/>
                    <a:pt x="194371" y="72257"/>
                  </a:cubicBezTo>
                  <a:cubicBezTo>
                    <a:pt x="188145" y="68034"/>
                    <a:pt x="181077" y="63134"/>
                    <a:pt x="175692" y="64486"/>
                  </a:cubicBezTo>
                  <a:cubicBezTo>
                    <a:pt x="174548" y="64739"/>
                    <a:pt x="173420" y="65077"/>
                    <a:pt x="172326" y="65499"/>
                  </a:cubicBezTo>
                  <a:cubicBezTo>
                    <a:pt x="170307" y="66429"/>
                    <a:pt x="168136" y="66935"/>
                    <a:pt x="165931" y="67020"/>
                  </a:cubicBezTo>
                  <a:lnTo>
                    <a:pt x="165931" y="67020"/>
                  </a:lnTo>
                  <a:cubicBezTo>
                    <a:pt x="161421" y="66969"/>
                    <a:pt x="156928" y="66631"/>
                    <a:pt x="152469" y="66006"/>
                  </a:cubicBezTo>
                  <a:cubicBezTo>
                    <a:pt x="149894" y="65668"/>
                    <a:pt x="147303" y="65668"/>
                    <a:pt x="144728" y="66006"/>
                  </a:cubicBezTo>
                  <a:cubicBezTo>
                    <a:pt x="139629" y="67510"/>
                    <a:pt x="134109" y="66294"/>
                    <a:pt x="130087" y="62797"/>
                  </a:cubicBezTo>
                  <a:cubicBezTo>
                    <a:pt x="127125" y="59519"/>
                    <a:pt x="125543" y="55228"/>
                    <a:pt x="125712" y="50802"/>
                  </a:cubicBezTo>
                  <a:cubicBezTo>
                    <a:pt x="125712" y="46578"/>
                    <a:pt x="125712" y="44382"/>
                    <a:pt x="122009" y="43031"/>
                  </a:cubicBezTo>
                  <a:cubicBezTo>
                    <a:pt x="118577" y="41747"/>
                    <a:pt x="115026" y="40784"/>
                    <a:pt x="111407" y="40159"/>
                  </a:cubicBezTo>
                  <a:cubicBezTo>
                    <a:pt x="101900" y="39821"/>
                    <a:pt x="92964" y="35462"/>
                    <a:pt x="86838" y="28164"/>
                  </a:cubicBezTo>
                  <a:cubicBezTo>
                    <a:pt x="84533" y="23569"/>
                    <a:pt x="83877" y="18315"/>
                    <a:pt x="84987" y="13297"/>
                  </a:cubicBezTo>
                  <a:cubicBezTo>
                    <a:pt x="84886" y="12165"/>
                    <a:pt x="84886" y="11051"/>
                    <a:pt x="84987" y="9919"/>
                  </a:cubicBezTo>
                  <a:cubicBezTo>
                    <a:pt x="84987" y="6371"/>
                    <a:pt x="86333" y="4344"/>
                    <a:pt x="84987" y="1979"/>
                  </a:cubicBezTo>
                  <a:cubicBezTo>
                    <a:pt x="83641" y="-387"/>
                    <a:pt x="83136" y="-49"/>
                    <a:pt x="82799" y="120"/>
                  </a:cubicBezTo>
                  <a:cubicBezTo>
                    <a:pt x="82463" y="289"/>
                    <a:pt x="81958" y="120"/>
                    <a:pt x="81453" y="2992"/>
                  </a:cubicBezTo>
                  <a:cubicBezTo>
                    <a:pt x="81285" y="4445"/>
                    <a:pt x="81285" y="5932"/>
                    <a:pt x="81453" y="7385"/>
                  </a:cubicBezTo>
                  <a:cubicBezTo>
                    <a:pt x="82025" y="10290"/>
                    <a:pt x="81487" y="13297"/>
                    <a:pt x="79939" y="15832"/>
                  </a:cubicBezTo>
                  <a:cubicBezTo>
                    <a:pt x="77936" y="18231"/>
                    <a:pt x="75227" y="19954"/>
                    <a:pt x="72198" y="20731"/>
                  </a:cubicBezTo>
                  <a:lnTo>
                    <a:pt x="72198" y="20731"/>
                  </a:lnTo>
                  <a:cubicBezTo>
                    <a:pt x="77011" y="24380"/>
                    <a:pt x="79316" y="30495"/>
                    <a:pt x="78087" y="36442"/>
                  </a:cubicBezTo>
                  <a:cubicBezTo>
                    <a:pt x="76068" y="43538"/>
                    <a:pt x="69000" y="43200"/>
                    <a:pt x="64457" y="43031"/>
                  </a:cubicBezTo>
                  <a:cubicBezTo>
                    <a:pt x="64658" y="44146"/>
                    <a:pt x="64658" y="45294"/>
                    <a:pt x="64457" y="46409"/>
                  </a:cubicBezTo>
                  <a:cubicBezTo>
                    <a:pt x="63312" y="48437"/>
                    <a:pt x="61343" y="49856"/>
                    <a:pt x="59072" y="50295"/>
                  </a:cubicBezTo>
                  <a:cubicBezTo>
                    <a:pt x="58011" y="50700"/>
                    <a:pt x="57002" y="51207"/>
                    <a:pt x="56042" y="51815"/>
                  </a:cubicBezTo>
                  <a:cubicBezTo>
                    <a:pt x="55033" y="52457"/>
                    <a:pt x="54073" y="53201"/>
                    <a:pt x="53182" y="54012"/>
                  </a:cubicBezTo>
                  <a:cubicBezTo>
                    <a:pt x="51263" y="56005"/>
                    <a:pt x="48705" y="57272"/>
                    <a:pt x="45945" y="57559"/>
                  </a:cubicBezTo>
                  <a:cubicBezTo>
                    <a:pt x="46602" y="64621"/>
                    <a:pt x="48419" y="71531"/>
                    <a:pt x="51330" y="78001"/>
                  </a:cubicBezTo>
                  <a:cubicBezTo>
                    <a:pt x="52340" y="80366"/>
                    <a:pt x="53350" y="82731"/>
                    <a:pt x="54359" y="85434"/>
                  </a:cubicBezTo>
                  <a:cubicBezTo>
                    <a:pt x="57843" y="92006"/>
                    <a:pt x="57321" y="99997"/>
                    <a:pt x="53013" y="106045"/>
                  </a:cubicBezTo>
                  <a:cubicBezTo>
                    <a:pt x="48604" y="110623"/>
                    <a:pt x="41671" y="111586"/>
                    <a:pt x="36185" y="108410"/>
                  </a:cubicBezTo>
                  <a:cubicBezTo>
                    <a:pt x="29807" y="104220"/>
                    <a:pt x="26340" y="96753"/>
                    <a:pt x="27266" y="89151"/>
                  </a:cubicBezTo>
                  <a:cubicBezTo>
                    <a:pt x="28107" y="82292"/>
                    <a:pt x="30346" y="75687"/>
                    <a:pt x="33829" y="69723"/>
                  </a:cubicBezTo>
                  <a:cubicBezTo>
                    <a:pt x="35394" y="66682"/>
                    <a:pt x="36740" y="63641"/>
                    <a:pt x="37868" y="60600"/>
                  </a:cubicBezTo>
                  <a:cubicBezTo>
                    <a:pt x="40375" y="52880"/>
                    <a:pt x="38507" y="44399"/>
                    <a:pt x="32988" y="384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8F3B351-76B9-412D-B0B9-8FA3F05DBD85}"/>
                </a:ext>
              </a:extLst>
            </p:cNvPr>
            <p:cNvSpPr/>
            <p:nvPr/>
          </p:nvSpPr>
          <p:spPr>
            <a:xfrm>
              <a:off x="3611807" y="6186772"/>
              <a:ext cx="33657" cy="16894"/>
            </a:xfrm>
            <a:custGeom>
              <a:avLst/>
              <a:gdLst>
                <a:gd name="connsiteX0" fmla="*/ 26084 w 33656"/>
                <a:gd name="connsiteY0" fmla="*/ 1354 h 0"/>
                <a:gd name="connsiteX1" fmla="*/ 20026 w 33656"/>
                <a:gd name="connsiteY1" fmla="*/ 4057 h 0"/>
                <a:gd name="connsiteX2" fmla="*/ 19184 w 33656"/>
                <a:gd name="connsiteY2" fmla="*/ 4901 h 0"/>
                <a:gd name="connsiteX3" fmla="*/ 9256 w 33656"/>
                <a:gd name="connsiteY3" fmla="*/ 10139 h 0"/>
                <a:gd name="connsiteX4" fmla="*/ 4544 w 33656"/>
                <a:gd name="connsiteY4" fmla="*/ 10139 h 0"/>
                <a:gd name="connsiteX5" fmla="*/ 3702 w 33656"/>
                <a:gd name="connsiteY5" fmla="*/ 10983 h 0"/>
                <a:gd name="connsiteX6" fmla="*/ 0 w 33656"/>
                <a:gd name="connsiteY6" fmla="*/ 14531 h 0"/>
                <a:gd name="connsiteX7" fmla="*/ 0 w 33656"/>
                <a:gd name="connsiteY7" fmla="*/ 14531 h 0"/>
                <a:gd name="connsiteX8" fmla="*/ 1683 w 33656"/>
                <a:gd name="connsiteY8" fmla="*/ 14531 h 0"/>
                <a:gd name="connsiteX9" fmla="*/ 18511 w 33656"/>
                <a:gd name="connsiteY9" fmla="*/ 10814 h 0"/>
                <a:gd name="connsiteX10" fmla="*/ 31469 w 33656"/>
                <a:gd name="connsiteY10" fmla="*/ 6253 h 0"/>
                <a:gd name="connsiteX11" fmla="*/ 32984 w 33656"/>
                <a:gd name="connsiteY11" fmla="*/ 4395 h 0"/>
                <a:gd name="connsiteX12" fmla="*/ 35676 w 33656"/>
                <a:gd name="connsiteY12" fmla="*/ 1016 h 0"/>
                <a:gd name="connsiteX13" fmla="*/ 35676 w 33656"/>
                <a:gd name="connsiteY13" fmla="*/ 1016 h 0"/>
                <a:gd name="connsiteX14" fmla="*/ 36517 w 33656"/>
                <a:gd name="connsiteY14" fmla="*/ 2 h 0"/>
                <a:gd name="connsiteX15" fmla="*/ 30291 w 33656"/>
                <a:gd name="connsiteY15" fmla="*/ 10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656">
                  <a:moveTo>
                    <a:pt x="26084" y="1354"/>
                  </a:moveTo>
                  <a:cubicBezTo>
                    <a:pt x="23829" y="1573"/>
                    <a:pt x="21692" y="2520"/>
                    <a:pt x="20026" y="4057"/>
                  </a:cubicBezTo>
                  <a:lnTo>
                    <a:pt x="19184" y="4901"/>
                  </a:lnTo>
                  <a:cubicBezTo>
                    <a:pt x="16660" y="7858"/>
                    <a:pt x="13109" y="9733"/>
                    <a:pt x="9256" y="10139"/>
                  </a:cubicBezTo>
                  <a:lnTo>
                    <a:pt x="4544" y="10139"/>
                  </a:lnTo>
                  <a:cubicBezTo>
                    <a:pt x="4409" y="10544"/>
                    <a:pt x="4106" y="10848"/>
                    <a:pt x="3702" y="10983"/>
                  </a:cubicBezTo>
                  <a:cubicBezTo>
                    <a:pt x="2693" y="10983"/>
                    <a:pt x="1178" y="13348"/>
                    <a:pt x="0" y="14531"/>
                  </a:cubicBezTo>
                  <a:lnTo>
                    <a:pt x="0" y="14531"/>
                  </a:lnTo>
                  <a:lnTo>
                    <a:pt x="1683" y="14531"/>
                  </a:lnTo>
                  <a:cubicBezTo>
                    <a:pt x="6916" y="11980"/>
                    <a:pt x="12689" y="10713"/>
                    <a:pt x="18511" y="10814"/>
                  </a:cubicBezTo>
                  <a:cubicBezTo>
                    <a:pt x="23341" y="11828"/>
                    <a:pt x="28322" y="10071"/>
                    <a:pt x="31469" y="6253"/>
                  </a:cubicBezTo>
                  <a:lnTo>
                    <a:pt x="32984" y="4395"/>
                  </a:lnTo>
                  <a:lnTo>
                    <a:pt x="35676" y="1016"/>
                  </a:lnTo>
                  <a:lnTo>
                    <a:pt x="35676" y="1016"/>
                  </a:lnTo>
                  <a:lnTo>
                    <a:pt x="36517" y="2"/>
                  </a:lnTo>
                  <a:cubicBezTo>
                    <a:pt x="34397" y="-31"/>
                    <a:pt x="32294" y="306"/>
                    <a:pt x="30291" y="10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F8300C7-37F3-423E-81DA-E366B51586AD}"/>
                </a:ext>
              </a:extLst>
            </p:cNvPr>
            <p:cNvSpPr/>
            <p:nvPr/>
          </p:nvSpPr>
          <p:spPr>
            <a:xfrm>
              <a:off x="4107998" y="4337193"/>
              <a:ext cx="67313" cy="101363"/>
            </a:xfrm>
            <a:custGeom>
              <a:avLst/>
              <a:gdLst>
                <a:gd name="connsiteX0" fmla="*/ 3948 w 67313"/>
                <a:gd name="connsiteY0" fmla="*/ 48697 h 101363"/>
                <a:gd name="connsiteX1" fmla="*/ 4789 w 67313"/>
                <a:gd name="connsiteY1" fmla="*/ 51231 h 101363"/>
                <a:gd name="connsiteX2" fmla="*/ 10174 w 67313"/>
                <a:gd name="connsiteY2" fmla="*/ 80626 h 101363"/>
                <a:gd name="connsiteX3" fmla="*/ 4789 w 67313"/>
                <a:gd name="connsiteY3" fmla="*/ 106473 h 101363"/>
                <a:gd name="connsiteX4" fmla="*/ 3443 w 67313"/>
                <a:gd name="connsiteY4" fmla="*/ 114583 h 101363"/>
                <a:gd name="connsiteX5" fmla="*/ 11352 w 67313"/>
                <a:gd name="connsiteY5" fmla="*/ 116779 h 101363"/>
                <a:gd name="connsiteX6" fmla="*/ 11352 w 67313"/>
                <a:gd name="connsiteY6" fmla="*/ 116779 h 101363"/>
                <a:gd name="connsiteX7" fmla="*/ 37772 w 67313"/>
                <a:gd name="connsiteY7" fmla="*/ 112893 h 101363"/>
                <a:gd name="connsiteX8" fmla="*/ 54601 w 67313"/>
                <a:gd name="connsiteY8" fmla="*/ 85187 h 101363"/>
                <a:gd name="connsiteX9" fmla="*/ 61669 w 67313"/>
                <a:gd name="connsiteY9" fmla="*/ 65759 h 101363"/>
                <a:gd name="connsiteX10" fmla="*/ 65203 w 67313"/>
                <a:gd name="connsiteY10" fmla="*/ 61029 h 101363"/>
                <a:gd name="connsiteX11" fmla="*/ 70588 w 67313"/>
                <a:gd name="connsiteY11" fmla="*/ 48528 h 101363"/>
                <a:gd name="connsiteX12" fmla="*/ 63015 w 67313"/>
                <a:gd name="connsiteY12" fmla="*/ 37884 h 101363"/>
                <a:gd name="connsiteX13" fmla="*/ 57630 w 67313"/>
                <a:gd name="connsiteY13" fmla="*/ 31634 h 101363"/>
                <a:gd name="connsiteX14" fmla="*/ 54769 w 67313"/>
                <a:gd name="connsiteY14" fmla="*/ 27410 h 101363"/>
                <a:gd name="connsiteX15" fmla="*/ 54769 w 67313"/>
                <a:gd name="connsiteY15" fmla="*/ 26228 h 101363"/>
                <a:gd name="connsiteX16" fmla="*/ 54769 w 67313"/>
                <a:gd name="connsiteY16" fmla="*/ 26228 h 101363"/>
                <a:gd name="connsiteX17" fmla="*/ 53760 w 67313"/>
                <a:gd name="connsiteY17" fmla="*/ 26228 h 101363"/>
                <a:gd name="connsiteX18" fmla="*/ 50730 w 67313"/>
                <a:gd name="connsiteY18" fmla="*/ 25045 h 101363"/>
                <a:gd name="connsiteX19" fmla="*/ 48038 w 67313"/>
                <a:gd name="connsiteY19" fmla="*/ 19977 h 101363"/>
                <a:gd name="connsiteX20" fmla="*/ 46018 w 67313"/>
                <a:gd name="connsiteY20" fmla="*/ 16092 h 101363"/>
                <a:gd name="connsiteX21" fmla="*/ 39624 w 67313"/>
                <a:gd name="connsiteY21" fmla="*/ 16092 h 101363"/>
                <a:gd name="connsiteX22" fmla="*/ 34912 w 67313"/>
                <a:gd name="connsiteY22" fmla="*/ 17781 h 101363"/>
                <a:gd name="connsiteX23" fmla="*/ 31378 w 67313"/>
                <a:gd name="connsiteY23" fmla="*/ 17781 h 101363"/>
                <a:gd name="connsiteX24" fmla="*/ 19598 w 67313"/>
                <a:gd name="connsiteY24" fmla="*/ 17781 h 101363"/>
                <a:gd name="connsiteX25" fmla="*/ 16569 w 67313"/>
                <a:gd name="connsiteY25" fmla="*/ 15416 h 101363"/>
                <a:gd name="connsiteX26" fmla="*/ 16569 w 67313"/>
                <a:gd name="connsiteY26" fmla="*/ 9334 h 101363"/>
                <a:gd name="connsiteX27" fmla="*/ 16569 w 67313"/>
                <a:gd name="connsiteY27" fmla="*/ 4435 h 101363"/>
                <a:gd name="connsiteX28" fmla="*/ 13540 w 67313"/>
                <a:gd name="connsiteY28" fmla="*/ 380 h 101363"/>
                <a:gd name="connsiteX29" fmla="*/ 9838 w 67313"/>
                <a:gd name="connsiteY29" fmla="*/ 380 h 101363"/>
                <a:gd name="connsiteX30" fmla="*/ 12194 w 67313"/>
                <a:gd name="connsiteY30" fmla="*/ 4773 h 101363"/>
                <a:gd name="connsiteX31" fmla="*/ 13203 w 67313"/>
                <a:gd name="connsiteY31" fmla="*/ 5617 h 101363"/>
                <a:gd name="connsiteX32" fmla="*/ 13203 w 67313"/>
                <a:gd name="connsiteY32" fmla="*/ 6969 h 101363"/>
                <a:gd name="connsiteX33" fmla="*/ 10847 w 67313"/>
                <a:gd name="connsiteY33" fmla="*/ 12037 h 101363"/>
                <a:gd name="connsiteX34" fmla="*/ 10847 w 67313"/>
                <a:gd name="connsiteY34" fmla="*/ 13220 h 101363"/>
                <a:gd name="connsiteX35" fmla="*/ 9501 w 67313"/>
                <a:gd name="connsiteY35" fmla="*/ 15078 h 101363"/>
                <a:gd name="connsiteX36" fmla="*/ 8491 w 67313"/>
                <a:gd name="connsiteY36" fmla="*/ 15078 h 101363"/>
                <a:gd name="connsiteX37" fmla="*/ 6304 w 67313"/>
                <a:gd name="connsiteY37" fmla="*/ 18119 h 101363"/>
                <a:gd name="connsiteX38" fmla="*/ 1760 w 67313"/>
                <a:gd name="connsiteY38" fmla="*/ 24538 h 101363"/>
                <a:gd name="connsiteX39" fmla="*/ 3948 w 67313"/>
                <a:gd name="connsiteY39" fmla="*/ 48697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313" h="101363">
                  <a:moveTo>
                    <a:pt x="3948" y="48697"/>
                  </a:moveTo>
                  <a:lnTo>
                    <a:pt x="4789" y="51231"/>
                  </a:lnTo>
                  <a:cubicBezTo>
                    <a:pt x="7852" y="60759"/>
                    <a:pt x="9669" y="70642"/>
                    <a:pt x="10174" y="80626"/>
                  </a:cubicBezTo>
                  <a:cubicBezTo>
                    <a:pt x="10460" y="89546"/>
                    <a:pt x="8609" y="98415"/>
                    <a:pt x="4789" y="106473"/>
                  </a:cubicBezTo>
                  <a:cubicBezTo>
                    <a:pt x="3275" y="110528"/>
                    <a:pt x="2769" y="113231"/>
                    <a:pt x="3443" y="114583"/>
                  </a:cubicBezTo>
                  <a:cubicBezTo>
                    <a:pt x="4116" y="115934"/>
                    <a:pt x="6808" y="116779"/>
                    <a:pt x="11352" y="116779"/>
                  </a:cubicBezTo>
                  <a:lnTo>
                    <a:pt x="11352" y="116779"/>
                  </a:lnTo>
                  <a:cubicBezTo>
                    <a:pt x="20338" y="117455"/>
                    <a:pt x="29358" y="116120"/>
                    <a:pt x="37772" y="112893"/>
                  </a:cubicBezTo>
                  <a:cubicBezTo>
                    <a:pt x="47870" y="107825"/>
                    <a:pt x="50899" y="96844"/>
                    <a:pt x="54601" y="85187"/>
                  </a:cubicBezTo>
                  <a:cubicBezTo>
                    <a:pt x="56216" y="78464"/>
                    <a:pt x="58589" y="71943"/>
                    <a:pt x="61669" y="65759"/>
                  </a:cubicBezTo>
                  <a:cubicBezTo>
                    <a:pt x="62729" y="64087"/>
                    <a:pt x="63907" y="62516"/>
                    <a:pt x="65203" y="61029"/>
                  </a:cubicBezTo>
                  <a:cubicBezTo>
                    <a:pt x="68232" y="56975"/>
                    <a:pt x="71934" y="52413"/>
                    <a:pt x="70588" y="48528"/>
                  </a:cubicBezTo>
                  <a:cubicBezTo>
                    <a:pt x="68905" y="44456"/>
                    <a:pt x="66313" y="40807"/>
                    <a:pt x="63015" y="37884"/>
                  </a:cubicBezTo>
                  <a:cubicBezTo>
                    <a:pt x="61080" y="35942"/>
                    <a:pt x="59279" y="33847"/>
                    <a:pt x="57630" y="31634"/>
                  </a:cubicBezTo>
                  <a:lnTo>
                    <a:pt x="54769" y="27410"/>
                  </a:lnTo>
                  <a:cubicBezTo>
                    <a:pt x="54668" y="27022"/>
                    <a:pt x="54668" y="26616"/>
                    <a:pt x="54769" y="26228"/>
                  </a:cubicBezTo>
                  <a:lnTo>
                    <a:pt x="54769" y="26228"/>
                  </a:lnTo>
                  <a:cubicBezTo>
                    <a:pt x="54769" y="26228"/>
                    <a:pt x="54769" y="26228"/>
                    <a:pt x="53760" y="26228"/>
                  </a:cubicBezTo>
                  <a:cubicBezTo>
                    <a:pt x="52666" y="26143"/>
                    <a:pt x="51605" y="25721"/>
                    <a:pt x="50730" y="25045"/>
                  </a:cubicBezTo>
                  <a:cubicBezTo>
                    <a:pt x="49485" y="23575"/>
                    <a:pt x="48560" y="21835"/>
                    <a:pt x="48038" y="19977"/>
                  </a:cubicBezTo>
                  <a:cubicBezTo>
                    <a:pt x="47718" y="18524"/>
                    <a:pt x="47028" y="17190"/>
                    <a:pt x="46018" y="16092"/>
                  </a:cubicBezTo>
                  <a:cubicBezTo>
                    <a:pt x="43494" y="13895"/>
                    <a:pt x="41980" y="14740"/>
                    <a:pt x="39624" y="16092"/>
                  </a:cubicBezTo>
                  <a:cubicBezTo>
                    <a:pt x="38143" y="16885"/>
                    <a:pt x="36561" y="17460"/>
                    <a:pt x="34912" y="17781"/>
                  </a:cubicBezTo>
                  <a:lnTo>
                    <a:pt x="31378" y="17781"/>
                  </a:lnTo>
                  <a:cubicBezTo>
                    <a:pt x="27490" y="18609"/>
                    <a:pt x="23485" y="18609"/>
                    <a:pt x="19598" y="17781"/>
                  </a:cubicBezTo>
                  <a:cubicBezTo>
                    <a:pt x="18252" y="17561"/>
                    <a:pt x="17124" y="16666"/>
                    <a:pt x="16569" y="15416"/>
                  </a:cubicBezTo>
                  <a:cubicBezTo>
                    <a:pt x="15812" y="13456"/>
                    <a:pt x="15812" y="11294"/>
                    <a:pt x="16569" y="9334"/>
                  </a:cubicBezTo>
                  <a:cubicBezTo>
                    <a:pt x="16805" y="7712"/>
                    <a:pt x="16805" y="6056"/>
                    <a:pt x="16569" y="4435"/>
                  </a:cubicBezTo>
                  <a:cubicBezTo>
                    <a:pt x="16468" y="2593"/>
                    <a:pt x="15273" y="988"/>
                    <a:pt x="13540" y="380"/>
                  </a:cubicBezTo>
                  <a:cubicBezTo>
                    <a:pt x="12362" y="-127"/>
                    <a:pt x="11015" y="-127"/>
                    <a:pt x="9838" y="380"/>
                  </a:cubicBezTo>
                  <a:cubicBezTo>
                    <a:pt x="9838" y="3421"/>
                    <a:pt x="9838" y="4097"/>
                    <a:pt x="12194" y="4773"/>
                  </a:cubicBezTo>
                  <a:cubicBezTo>
                    <a:pt x="12665" y="4823"/>
                    <a:pt x="13069" y="5161"/>
                    <a:pt x="13203" y="5617"/>
                  </a:cubicBezTo>
                  <a:cubicBezTo>
                    <a:pt x="13371" y="6056"/>
                    <a:pt x="13371" y="6530"/>
                    <a:pt x="13203" y="6969"/>
                  </a:cubicBezTo>
                  <a:cubicBezTo>
                    <a:pt x="12665" y="8759"/>
                    <a:pt x="11857" y="10466"/>
                    <a:pt x="10847" y="12037"/>
                  </a:cubicBezTo>
                  <a:cubicBezTo>
                    <a:pt x="10948" y="12426"/>
                    <a:pt x="10948" y="12831"/>
                    <a:pt x="10847" y="13220"/>
                  </a:cubicBezTo>
                  <a:cubicBezTo>
                    <a:pt x="10847" y="14233"/>
                    <a:pt x="10847" y="15078"/>
                    <a:pt x="9501" y="15078"/>
                  </a:cubicBezTo>
                  <a:lnTo>
                    <a:pt x="8491" y="15078"/>
                  </a:lnTo>
                  <a:lnTo>
                    <a:pt x="6304" y="18119"/>
                  </a:lnTo>
                  <a:cubicBezTo>
                    <a:pt x="4604" y="20112"/>
                    <a:pt x="3072" y="22258"/>
                    <a:pt x="1760" y="24538"/>
                  </a:cubicBezTo>
                  <a:cubicBezTo>
                    <a:pt x="-1202" y="32512"/>
                    <a:pt x="-394" y="41399"/>
                    <a:pt x="3948" y="4869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712F385-FB59-4A5D-B5EA-8D57A82F711E}"/>
                </a:ext>
              </a:extLst>
            </p:cNvPr>
            <p:cNvSpPr/>
            <p:nvPr/>
          </p:nvSpPr>
          <p:spPr>
            <a:xfrm>
              <a:off x="4016297" y="4332843"/>
              <a:ext cx="84142" cy="118257"/>
            </a:xfrm>
            <a:custGeom>
              <a:avLst/>
              <a:gdLst>
                <a:gd name="connsiteX0" fmla="*/ 21436 w 84141"/>
                <a:gd name="connsiteY0" fmla="*/ 22469 h 118256"/>
                <a:gd name="connsiteX1" fmla="*/ 21436 w 84141"/>
                <a:gd name="connsiteY1" fmla="*/ 25679 h 118256"/>
                <a:gd name="connsiteX2" fmla="*/ 20258 w 84141"/>
                <a:gd name="connsiteY2" fmla="*/ 32605 h 118256"/>
                <a:gd name="connsiteX3" fmla="*/ 16219 w 84141"/>
                <a:gd name="connsiteY3" fmla="*/ 34294 h 118256"/>
                <a:gd name="connsiteX4" fmla="*/ 12685 w 84141"/>
                <a:gd name="connsiteY4" fmla="*/ 33450 h 118256"/>
                <a:gd name="connsiteX5" fmla="*/ 7132 w 84141"/>
                <a:gd name="connsiteY5" fmla="*/ 33450 h 118256"/>
                <a:gd name="connsiteX6" fmla="*/ 5449 w 84141"/>
                <a:gd name="connsiteY6" fmla="*/ 37167 h 118256"/>
                <a:gd name="connsiteX7" fmla="*/ 3598 w 84141"/>
                <a:gd name="connsiteY7" fmla="*/ 41897 h 118256"/>
                <a:gd name="connsiteX8" fmla="*/ 5617 w 84141"/>
                <a:gd name="connsiteY8" fmla="*/ 45614 h 118256"/>
                <a:gd name="connsiteX9" fmla="*/ 4271 w 84141"/>
                <a:gd name="connsiteY9" fmla="*/ 51188 h 118256"/>
                <a:gd name="connsiteX10" fmla="*/ 1074 w 84141"/>
                <a:gd name="connsiteY10" fmla="*/ 54398 h 118256"/>
                <a:gd name="connsiteX11" fmla="*/ 1074 w 84141"/>
                <a:gd name="connsiteY11" fmla="*/ 58791 h 118256"/>
                <a:gd name="connsiteX12" fmla="*/ 1074 w 84141"/>
                <a:gd name="connsiteY12" fmla="*/ 59635 h 118256"/>
                <a:gd name="connsiteX13" fmla="*/ 6291 w 84141"/>
                <a:gd name="connsiteY13" fmla="*/ 72475 h 118256"/>
                <a:gd name="connsiteX14" fmla="*/ 9993 w 84141"/>
                <a:gd name="connsiteY14" fmla="*/ 74840 h 118256"/>
                <a:gd name="connsiteX15" fmla="*/ 15714 w 84141"/>
                <a:gd name="connsiteY15" fmla="*/ 79401 h 118256"/>
                <a:gd name="connsiteX16" fmla="*/ 20258 w 84141"/>
                <a:gd name="connsiteY16" fmla="*/ 92578 h 118256"/>
                <a:gd name="connsiteX17" fmla="*/ 22950 w 84141"/>
                <a:gd name="connsiteY17" fmla="*/ 102546 h 118256"/>
                <a:gd name="connsiteX18" fmla="*/ 32206 w 84141"/>
                <a:gd name="connsiteY18" fmla="*/ 112513 h 118256"/>
                <a:gd name="connsiteX19" fmla="*/ 38264 w 84141"/>
                <a:gd name="connsiteY19" fmla="*/ 117750 h 118256"/>
                <a:gd name="connsiteX20" fmla="*/ 40789 w 84141"/>
                <a:gd name="connsiteY20" fmla="*/ 124677 h 118256"/>
                <a:gd name="connsiteX21" fmla="*/ 40789 w 84141"/>
                <a:gd name="connsiteY21" fmla="*/ 124677 h 118256"/>
                <a:gd name="connsiteX22" fmla="*/ 42808 w 84141"/>
                <a:gd name="connsiteY22" fmla="*/ 124677 h 118256"/>
                <a:gd name="connsiteX23" fmla="*/ 46678 w 84141"/>
                <a:gd name="connsiteY23" fmla="*/ 125690 h 118256"/>
                <a:gd name="connsiteX24" fmla="*/ 51559 w 84141"/>
                <a:gd name="connsiteY24" fmla="*/ 124508 h 118256"/>
                <a:gd name="connsiteX25" fmla="*/ 53073 w 84141"/>
                <a:gd name="connsiteY25" fmla="*/ 124508 h 118256"/>
                <a:gd name="connsiteX26" fmla="*/ 54251 w 84141"/>
                <a:gd name="connsiteY26" fmla="*/ 121974 h 118256"/>
                <a:gd name="connsiteX27" fmla="*/ 52905 w 84141"/>
                <a:gd name="connsiteY27" fmla="*/ 120115 h 118256"/>
                <a:gd name="connsiteX28" fmla="*/ 52905 w 84141"/>
                <a:gd name="connsiteY28" fmla="*/ 120115 h 118256"/>
                <a:gd name="connsiteX29" fmla="*/ 51222 w 84141"/>
                <a:gd name="connsiteY29" fmla="*/ 108966 h 118256"/>
                <a:gd name="connsiteX30" fmla="*/ 65863 w 84141"/>
                <a:gd name="connsiteY30" fmla="*/ 104911 h 118256"/>
                <a:gd name="connsiteX31" fmla="*/ 68892 w 84141"/>
                <a:gd name="connsiteY31" fmla="*/ 104911 h 118256"/>
                <a:gd name="connsiteX32" fmla="*/ 68892 w 84141"/>
                <a:gd name="connsiteY32" fmla="*/ 104911 h 118256"/>
                <a:gd name="connsiteX33" fmla="*/ 68892 w 84141"/>
                <a:gd name="connsiteY33" fmla="*/ 104911 h 118256"/>
                <a:gd name="connsiteX34" fmla="*/ 68892 w 84141"/>
                <a:gd name="connsiteY34" fmla="*/ 106600 h 118256"/>
                <a:gd name="connsiteX35" fmla="*/ 68892 w 84141"/>
                <a:gd name="connsiteY35" fmla="*/ 108290 h 118256"/>
                <a:gd name="connsiteX36" fmla="*/ 75623 w 84141"/>
                <a:gd name="connsiteY36" fmla="*/ 108290 h 118256"/>
                <a:gd name="connsiteX37" fmla="*/ 78821 w 84141"/>
                <a:gd name="connsiteY37" fmla="*/ 108290 h 118256"/>
                <a:gd name="connsiteX38" fmla="*/ 83533 w 84141"/>
                <a:gd name="connsiteY38" fmla="*/ 108290 h 118256"/>
                <a:gd name="connsiteX39" fmla="*/ 86393 w 84141"/>
                <a:gd name="connsiteY39" fmla="*/ 109472 h 118256"/>
                <a:gd name="connsiteX40" fmla="*/ 87235 w 84141"/>
                <a:gd name="connsiteY40" fmla="*/ 109472 h 118256"/>
                <a:gd name="connsiteX41" fmla="*/ 88581 w 84141"/>
                <a:gd name="connsiteY41" fmla="*/ 110486 h 118256"/>
                <a:gd name="connsiteX42" fmla="*/ 92283 w 84141"/>
                <a:gd name="connsiteY42" fmla="*/ 112006 h 118256"/>
                <a:gd name="connsiteX43" fmla="*/ 93798 w 84141"/>
                <a:gd name="connsiteY43" fmla="*/ 107107 h 118256"/>
                <a:gd name="connsiteX44" fmla="*/ 98846 w 84141"/>
                <a:gd name="connsiteY44" fmla="*/ 83118 h 118256"/>
                <a:gd name="connsiteX45" fmla="*/ 93630 w 84141"/>
                <a:gd name="connsiteY45" fmla="*/ 54567 h 118256"/>
                <a:gd name="connsiteX46" fmla="*/ 92788 w 84141"/>
                <a:gd name="connsiteY46" fmla="*/ 52202 h 118256"/>
                <a:gd name="connsiteX47" fmla="*/ 92788 w 84141"/>
                <a:gd name="connsiteY47" fmla="*/ 24496 h 118256"/>
                <a:gd name="connsiteX48" fmla="*/ 97500 w 84141"/>
                <a:gd name="connsiteY48" fmla="*/ 17570 h 118256"/>
                <a:gd name="connsiteX49" fmla="*/ 97500 w 84141"/>
                <a:gd name="connsiteY49" fmla="*/ 17570 h 118256"/>
                <a:gd name="connsiteX50" fmla="*/ 95144 w 84141"/>
                <a:gd name="connsiteY50" fmla="*/ 17570 h 118256"/>
                <a:gd name="connsiteX51" fmla="*/ 93630 w 84141"/>
                <a:gd name="connsiteY51" fmla="*/ 17570 h 118256"/>
                <a:gd name="connsiteX52" fmla="*/ 88581 w 84141"/>
                <a:gd name="connsiteY52" fmla="*/ 14191 h 118256"/>
                <a:gd name="connsiteX53" fmla="*/ 86898 w 84141"/>
                <a:gd name="connsiteY53" fmla="*/ 12670 h 118256"/>
                <a:gd name="connsiteX54" fmla="*/ 70070 w 84141"/>
                <a:gd name="connsiteY54" fmla="*/ 2534 h 118256"/>
                <a:gd name="connsiteX55" fmla="*/ 61319 w 84141"/>
                <a:gd name="connsiteY55" fmla="*/ 676 h 118256"/>
                <a:gd name="connsiteX56" fmla="*/ 60141 w 84141"/>
                <a:gd name="connsiteY56" fmla="*/ 676 h 118256"/>
                <a:gd name="connsiteX57" fmla="*/ 56776 w 84141"/>
                <a:gd name="connsiteY57" fmla="*/ 1858 h 118256"/>
                <a:gd name="connsiteX58" fmla="*/ 56776 w 84141"/>
                <a:gd name="connsiteY58" fmla="*/ 3717 h 118256"/>
                <a:gd name="connsiteX59" fmla="*/ 53242 w 84141"/>
                <a:gd name="connsiteY59" fmla="*/ 8785 h 118256"/>
                <a:gd name="connsiteX60" fmla="*/ 46342 w 84141"/>
                <a:gd name="connsiteY60" fmla="*/ 7940 h 118256"/>
                <a:gd name="connsiteX61" fmla="*/ 43818 w 84141"/>
                <a:gd name="connsiteY61" fmla="*/ 7095 h 118256"/>
                <a:gd name="connsiteX62" fmla="*/ 34730 w 84141"/>
                <a:gd name="connsiteY62" fmla="*/ 3548 h 118256"/>
                <a:gd name="connsiteX63" fmla="*/ 25643 w 84141"/>
                <a:gd name="connsiteY63" fmla="*/ 0 h 118256"/>
                <a:gd name="connsiteX64" fmla="*/ 24802 w 84141"/>
                <a:gd name="connsiteY64" fmla="*/ 0 h 118256"/>
                <a:gd name="connsiteX65" fmla="*/ 24802 w 84141"/>
                <a:gd name="connsiteY65" fmla="*/ 0 h 118256"/>
                <a:gd name="connsiteX66" fmla="*/ 21773 w 84141"/>
                <a:gd name="connsiteY66" fmla="*/ 13853 h 118256"/>
                <a:gd name="connsiteX67" fmla="*/ 21436 w 84141"/>
                <a:gd name="connsiteY67" fmla="*/ 22469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84141" h="118256">
                  <a:moveTo>
                    <a:pt x="21436" y="22469"/>
                  </a:moveTo>
                  <a:cubicBezTo>
                    <a:pt x="21352" y="23533"/>
                    <a:pt x="21352" y="24614"/>
                    <a:pt x="21436" y="25679"/>
                  </a:cubicBezTo>
                  <a:cubicBezTo>
                    <a:pt x="21924" y="28061"/>
                    <a:pt x="21503" y="30527"/>
                    <a:pt x="20258" y="32605"/>
                  </a:cubicBezTo>
                  <a:cubicBezTo>
                    <a:pt x="19316" y="33855"/>
                    <a:pt x="17767" y="34497"/>
                    <a:pt x="16219" y="34294"/>
                  </a:cubicBezTo>
                  <a:cubicBezTo>
                    <a:pt x="15007" y="34176"/>
                    <a:pt x="13813" y="33889"/>
                    <a:pt x="12685" y="33450"/>
                  </a:cubicBezTo>
                  <a:cubicBezTo>
                    <a:pt x="10329" y="33450"/>
                    <a:pt x="8815" y="32436"/>
                    <a:pt x="7132" y="33450"/>
                  </a:cubicBezTo>
                  <a:cubicBezTo>
                    <a:pt x="6274" y="34531"/>
                    <a:pt x="5702" y="35815"/>
                    <a:pt x="5449" y="37167"/>
                  </a:cubicBezTo>
                  <a:cubicBezTo>
                    <a:pt x="5197" y="38873"/>
                    <a:pt x="4574" y="40478"/>
                    <a:pt x="3598" y="41897"/>
                  </a:cubicBezTo>
                  <a:cubicBezTo>
                    <a:pt x="4709" y="42843"/>
                    <a:pt x="5432" y="44161"/>
                    <a:pt x="5617" y="45614"/>
                  </a:cubicBezTo>
                  <a:cubicBezTo>
                    <a:pt x="6072" y="47573"/>
                    <a:pt x="5567" y="49651"/>
                    <a:pt x="4271" y="51188"/>
                  </a:cubicBezTo>
                  <a:cubicBezTo>
                    <a:pt x="3480" y="52506"/>
                    <a:pt x="2386" y="53604"/>
                    <a:pt x="1074" y="54398"/>
                  </a:cubicBezTo>
                  <a:cubicBezTo>
                    <a:pt x="-272" y="55412"/>
                    <a:pt x="-441" y="55581"/>
                    <a:pt x="1074" y="58791"/>
                  </a:cubicBezTo>
                  <a:lnTo>
                    <a:pt x="1074" y="59635"/>
                  </a:lnTo>
                  <a:cubicBezTo>
                    <a:pt x="1595" y="64315"/>
                    <a:pt x="3396" y="68758"/>
                    <a:pt x="6291" y="72475"/>
                  </a:cubicBezTo>
                  <a:cubicBezTo>
                    <a:pt x="7418" y="73421"/>
                    <a:pt x="8663" y="74215"/>
                    <a:pt x="9993" y="74840"/>
                  </a:cubicBezTo>
                  <a:cubicBezTo>
                    <a:pt x="12164" y="75989"/>
                    <a:pt x="14099" y="77543"/>
                    <a:pt x="15714" y="79401"/>
                  </a:cubicBezTo>
                  <a:cubicBezTo>
                    <a:pt x="18323" y="83337"/>
                    <a:pt x="19888" y="87865"/>
                    <a:pt x="20258" y="92578"/>
                  </a:cubicBezTo>
                  <a:cubicBezTo>
                    <a:pt x="20746" y="95991"/>
                    <a:pt x="21655" y="99336"/>
                    <a:pt x="22950" y="102546"/>
                  </a:cubicBezTo>
                  <a:cubicBezTo>
                    <a:pt x="25256" y="106516"/>
                    <a:pt x="28420" y="109928"/>
                    <a:pt x="32206" y="112513"/>
                  </a:cubicBezTo>
                  <a:cubicBezTo>
                    <a:pt x="34377" y="114067"/>
                    <a:pt x="36413" y="115824"/>
                    <a:pt x="38264" y="117750"/>
                  </a:cubicBezTo>
                  <a:cubicBezTo>
                    <a:pt x="40233" y="119473"/>
                    <a:pt x="41193" y="122092"/>
                    <a:pt x="40789" y="124677"/>
                  </a:cubicBezTo>
                  <a:lnTo>
                    <a:pt x="40789" y="124677"/>
                  </a:lnTo>
                  <a:lnTo>
                    <a:pt x="42808" y="124677"/>
                  </a:lnTo>
                  <a:cubicBezTo>
                    <a:pt x="44020" y="125251"/>
                    <a:pt x="45332" y="125589"/>
                    <a:pt x="46678" y="125690"/>
                  </a:cubicBezTo>
                  <a:cubicBezTo>
                    <a:pt x="48378" y="125741"/>
                    <a:pt x="50061" y="125336"/>
                    <a:pt x="51559" y="124508"/>
                  </a:cubicBezTo>
                  <a:lnTo>
                    <a:pt x="53073" y="124508"/>
                  </a:lnTo>
                  <a:cubicBezTo>
                    <a:pt x="53612" y="123731"/>
                    <a:pt x="54016" y="122886"/>
                    <a:pt x="54251" y="121974"/>
                  </a:cubicBezTo>
                  <a:lnTo>
                    <a:pt x="52905" y="120115"/>
                  </a:lnTo>
                  <a:lnTo>
                    <a:pt x="52905" y="120115"/>
                  </a:lnTo>
                  <a:cubicBezTo>
                    <a:pt x="49523" y="117412"/>
                    <a:pt x="48782" y="112547"/>
                    <a:pt x="51222" y="108966"/>
                  </a:cubicBezTo>
                  <a:cubicBezTo>
                    <a:pt x="54588" y="103728"/>
                    <a:pt x="60814" y="104404"/>
                    <a:pt x="65863" y="104911"/>
                  </a:cubicBezTo>
                  <a:lnTo>
                    <a:pt x="68892" y="104911"/>
                  </a:lnTo>
                  <a:lnTo>
                    <a:pt x="68892" y="104911"/>
                  </a:lnTo>
                  <a:lnTo>
                    <a:pt x="68892" y="104911"/>
                  </a:lnTo>
                  <a:cubicBezTo>
                    <a:pt x="69060" y="105469"/>
                    <a:pt x="69060" y="106043"/>
                    <a:pt x="68892" y="106600"/>
                  </a:cubicBezTo>
                  <a:cubicBezTo>
                    <a:pt x="68892" y="106600"/>
                    <a:pt x="68892" y="107952"/>
                    <a:pt x="68892" y="108290"/>
                  </a:cubicBezTo>
                  <a:cubicBezTo>
                    <a:pt x="68892" y="108628"/>
                    <a:pt x="73435" y="108290"/>
                    <a:pt x="75623" y="108290"/>
                  </a:cubicBezTo>
                  <a:lnTo>
                    <a:pt x="78821" y="108290"/>
                  </a:lnTo>
                  <a:lnTo>
                    <a:pt x="83533" y="108290"/>
                  </a:lnTo>
                  <a:cubicBezTo>
                    <a:pt x="84559" y="108442"/>
                    <a:pt x="85552" y="108847"/>
                    <a:pt x="86393" y="109472"/>
                  </a:cubicBezTo>
                  <a:lnTo>
                    <a:pt x="87235" y="109472"/>
                  </a:lnTo>
                  <a:lnTo>
                    <a:pt x="88581" y="110486"/>
                  </a:lnTo>
                  <a:cubicBezTo>
                    <a:pt x="89675" y="111280"/>
                    <a:pt x="90954" y="111804"/>
                    <a:pt x="92283" y="112006"/>
                  </a:cubicBezTo>
                  <a:cubicBezTo>
                    <a:pt x="92603" y="110317"/>
                    <a:pt x="93108" y="108678"/>
                    <a:pt x="93798" y="107107"/>
                  </a:cubicBezTo>
                  <a:cubicBezTo>
                    <a:pt x="97416" y="99640"/>
                    <a:pt x="99149" y="91413"/>
                    <a:pt x="98846" y="83118"/>
                  </a:cubicBezTo>
                  <a:cubicBezTo>
                    <a:pt x="98392" y="73404"/>
                    <a:pt x="96642" y="63808"/>
                    <a:pt x="93630" y="54567"/>
                  </a:cubicBezTo>
                  <a:lnTo>
                    <a:pt x="92788" y="52202"/>
                  </a:lnTo>
                  <a:cubicBezTo>
                    <a:pt x="88665" y="43434"/>
                    <a:pt x="88665" y="33264"/>
                    <a:pt x="92788" y="24496"/>
                  </a:cubicBezTo>
                  <a:cubicBezTo>
                    <a:pt x="94168" y="22063"/>
                    <a:pt x="95733" y="19749"/>
                    <a:pt x="97500" y="17570"/>
                  </a:cubicBezTo>
                  <a:lnTo>
                    <a:pt x="97500" y="17570"/>
                  </a:lnTo>
                  <a:lnTo>
                    <a:pt x="95144" y="17570"/>
                  </a:lnTo>
                  <a:lnTo>
                    <a:pt x="93630" y="17570"/>
                  </a:lnTo>
                  <a:cubicBezTo>
                    <a:pt x="91627" y="17029"/>
                    <a:pt x="89860" y="15830"/>
                    <a:pt x="88581" y="14191"/>
                  </a:cubicBezTo>
                  <a:lnTo>
                    <a:pt x="86898" y="12670"/>
                  </a:lnTo>
                  <a:cubicBezTo>
                    <a:pt x="81816" y="8481"/>
                    <a:pt x="76145" y="5068"/>
                    <a:pt x="70070" y="2534"/>
                  </a:cubicBezTo>
                  <a:cubicBezTo>
                    <a:pt x="67260" y="1504"/>
                    <a:pt x="64315" y="879"/>
                    <a:pt x="61319" y="676"/>
                  </a:cubicBezTo>
                  <a:lnTo>
                    <a:pt x="60141" y="676"/>
                  </a:lnTo>
                  <a:cubicBezTo>
                    <a:pt x="57785" y="676"/>
                    <a:pt x="57785" y="676"/>
                    <a:pt x="56776" y="1858"/>
                  </a:cubicBezTo>
                  <a:cubicBezTo>
                    <a:pt x="56742" y="2483"/>
                    <a:pt x="56742" y="3092"/>
                    <a:pt x="56776" y="3717"/>
                  </a:cubicBezTo>
                  <a:cubicBezTo>
                    <a:pt x="56506" y="5896"/>
                    <a:pt x="55194" y="7788"/>
                    <a:pt x="53242" y="8785"/>
                  </a:cubicBezTo>
                  <a:cubicBezTo>
                    <a:pt x="50903" y="9241"/>
                    <a:pt x="48496" y="8937"/>
                    <a:pt x="46342" y="7940"/>
                  </a:cubicBezTo>
                  <a:lnTo>
                    <a:pt x="43818" y="7095"/>
                  </a:lnTo>
                  <a:cubicBezTo>
                    <a:pt x="40620" y="6386"/>
                    <a:pt x="37558" y="5187"/>
                    <a:pt x="34730" y="3548"/>
                  </a:cubicBezTo>
                  <a:cubicBezTo>
                    <a:pt x="31903" y="1892"/>
                    <a:pt x="28840" y="693"/>
                    <a:pt x="25643" y="0"/>
                  </a:cubicBezTo>
                  <a:cubicBezTo>
                    <a:pt x="25374" y="102"/>
                    <a:pt x="25071" y="102"/>
                    <a:pt x="24802" y="0"/>
                  </a:cubicBezTo>
                  <a:lnTo>
                    <a:pt x="24802" y="0"/>
                  </a:lnTo>
                  <a:cubicBezTo>
                    <a:pt x="22261" y="4139"/>
                    <a:pt x="21184" y="9022"/>
                    <a:pt x="21773" y="13853"/>
                  </a:cubicBezTo>
                  <a:cubicBezTo>
                    <a:pt x="21604" y="18752"/>
                    <a:pt x="21604" y="20611"/>
                    <a:pt x="21436" y="224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8CCE9CF-C0B9-4163-94C3-0E634FEDA986}"/>
                </a:ext>
              </a:extLst>
            </p:cNvPr>
            <p:cNvSpPr/>
            <p:nvPr/>
          </p:nvSpPr>
          <p:spPr>
            <a:xfrm>
              <a:off x="3931802" y="4257666"/>
              <a:ext cx="117798" cy="219620"/>
            </a:xfrm>
            <a:custGeom>
              <a:avLst/>
              <a:gdLst>
                <a:gd name="connsiteX0" fmla="*/ 27679 w 117798"/>
                <a:gd name="connsiteY0" fmla="*/ 16894 h 219620"/>
                <a:gd name="connsiteX1" fmla="*/ 25323 w 117798"/>
                <a:gd name="connsiteY1" fmla="*/ 17907 h 219620"/>
                <a:gd name="connsiteX2" fmla="*/ 20779 w 117798"/>
                <a:gd name="connsiteY2" fmla="*/ 34801 h 219620"/>
                <a:gd name="connsiteX3" fmla="*/ 25491 w 117798"/>
                <a:gd name="connsiteY3" fmla="*/ 42235 h 219620"/>
                <a:gd name="connsiteX4" fmla="*/ 26837 w 117798"/>
                <a:gd name="connsiteY4" fmla="*/ 43248 h 219620"/>
                <a:gd name="connsiteX5" fmla="*/ 30203 w 117798"/>
                <a:gd name="connsiteY5" fmla="*/ 50006 h 219620"/>
                <a:gd name="connsiteX6" fmla="*/ 8663 w 117798"/>
                <a:gd name="connsiteY6" fmla="*/ 57101 h 219620"/>
                <a:gd name="connsiteX7" fmla="*/ 7485 w 117798"/>
                <a:gd name="connsiteY7" fmla="*/ 57101 h 219620"/>
                <a:gd name="connsiteX8" fmla="*/ 7485 w 117798"/>
                <a:gd name="connsiteY8" fmla="*/ 57101 h 219620"/>
                <a:gd name="connsiteX9" fmla="*/ 3783 w 117798"/>
                <a:gd name="connsiteY9" fmla="*/ 67744 h 219620"/>
                <a:gd name="connsiteX10" fmla="*/ 2100 w 117798"/>
                <a:gd name="connsiteY10" fmla="*/ 70447 h 219620"/>
                <a:gd name="connsiteX11" fmla="*/ 80 w 117798"/>
                <a:gd name="connsiteY11" fmla="*/ 76360 h 219620"/>
                <a:gd name="connsiteX12" fmla="*/ 4287 w 117798"/>
                <a:gd name="connsiteY12" fmla="*/ 81597 h 219620"/>
                <a:gd name="connsiteX13" fmla="*/ 7148 w 117798"/>
                <a:gd name="connsiteY13" fmla="*/ 84638 h 219620"/>
                <a:gd name="connsiteX14" fmla="*/ 11692 w 117798"/>
                <a:gd name="connsiteY14" fmla="*/ 92578 h 219620"/>
                <a:gd name="connsiteX15" fmla="*/ 11692 w 117798"/>
                <a:gd name="connsiteY15" fmla="*/ 93761 h 219620"/>
                <a:gd name="connsiteX16" fmla="*/ 14384 w 117798"/>
                <a:gd name="connsiteY16" fmla="*/ 100181 h 219620"/>
                <a:gd name="connsiteX17" fmla="*/ 14384 w 117798"/>
                <a:gd name="connsiteY17" fmla="*/ 100181 h 219620"/>
                <a:gd name="connsiteX18" fmla="*/ 29361 w 117798"/>
                <a:gd name="connsiteY18" fmla="*/ 93423 h 219620"/>
                <a:gd name="connsiteX19" fmla="*/ 35925 w 117798"/>
                <a:gd name="connsiteY19" fmla="*/ 99167 h 219620"/>
                <a:gd name="connsiteX20" fmla="*/ 35925 w 117798"/>
                <a:gd name="connsiteY20" fmla="*/ 112682 h 219620"/>
                <a:gd name="connsiteX21" fmla="*/ 32559 w 117798"/>
                <a:gd name="connsiteY21" fmla="*/ 116061 h 219620"/>
                <a:gd name="connsiteX22" fmla="*/ 29698 w 117798"/>
                <a:gd name="connsiteY22" fmla="*/ 118933 h 219620"/>
                <a:gd name="connsiteX23" fmla="*/ 34074 w 117798"/>
                <a:gd name="connsiteY23" fmla="*/ 121974 h 219620"/>
                <a:gd name="connsiteX24" fmla="*/ 36093 w 117798"/>
                <a:gd name="connsiteY24" fmla="*/ 121974 h 219620"/>
                <a:gd name="connsiteX25" fmla="*/ 45685 w 117798"/>
                <a:gd name="connsiteY25" fmla="*/ 134644 h 219620"/>
                <a:gd name="connsiteX26" fmla="*/ 41310 w 117798"/>
                <a:gd name="connsiteY26" fmla="*/ 147990 h 219620"/>
                <a:gd name="connsiteX27" fmla="*/ 37439 w 117798"/>
                <a:gd name="connsiteY27" fmla="*/ 155930 h 219620"/>
                <a:gd name="connsiteX28" fmla="*/ 37439 w 117798"/>
                <a:gd name="connsiteY28" fmla="*/ 160492 h 219620"/>
                <a:gd name="connsiteX29" fmla="*/ 36430 w 117798"/>
                <a:gd name="connsiteY29" fmla="*/ 169276 h 219620"/>
                <a:gd name="connsiteX30" fmla="*/ 34242 w 117798"/>
                <a:gd name="connsiteY30" fmla="*/ 173500 h 219620"/>
                <a:gd name="connsiteX31" fmla="*/ 31717 w 117798"/>
                <a:gd name="connsiteY31" fmla="*/ 179751 h 219620"/>
                <a:gd name="connsiteX32" fmla="*/ 35252 w 117798"/>
                <a:gd name="connsiteY32" fmla="*/ 186339 h 219620"/>
                <a:gd name="connsiteX33" fmla="*/ 38112 w 117798"/>
                <a:gd name="connsiteY33" fmla="*/ 190394 h 219620"/>
                <a:gd name="connsiteX34" fmla="*/ 40132 w 117798"/>
                <a:gd name="connsiteY34" fmla="*/ 199516 h 219620"/>
                <a:gd name="connsiteX35" fmla="*/ 40132 w 117798"/>
                <a:gd name="connsiteY35" fmla="*/ 203402 h 219620"/>
                <a:gd name="connsiteX36" fmla="*/ 54268 w 117798"/>
                <a:gd name="connsiteY36" fmla="*/ 217255 h 219620"/>
                <a:gd name="connsiteX37" fmla="*/ 64869 w 117798"/>
                <a:gd name="connsiteY37" fmla="*/ 220127 h 219620"/>
                <a:gd name="connsiteX38" fmla="*/ 69245 w 117798"/>
                <a:gd name="connsiteY38" fmla="*/ 216748 h 219620"/>
                <a:gd name="connsiteX39" fmla="*/ 71264 w 117798"/>
                <a:gd name="connsiteY39" fmla="*/ 213876 h 219620"/>
                <a:gd name="connsiteX40" fmla="*/ 81866 w 117798"/>
                <a:gd name="connsiteY40" fmla="*/ 211511 h 219620"/>
                <a:gd name="connsiteX41" fmla="*/ 83381 w 117798"/>
                <a:gd name="connsiteY41" fmla="*/ 211511 h 219620"/>
                <a:gd name="connsiteX42" fmla="*/ 88597 w 117798"/>
                <a:gd name="connsiteY42" fmla="*/ 209315 h 219620"/>
                <a:gd name="connsiteX43" fmla="*/ 88597 w 117798"/>
                <a:gd name="connsiteY43" fmla="*/ 208301 h 219620"/>
                <a:gd name="connsiteX44" fmla="*/ 98358 w 117798"/>
                <a:gd name="connsiteY44" fmla="*/ 204078 h 219620"/>
                <a:gd name="connsiteX45" fmla="*/ 103575 w 117798"/>
                <a:gd name="connsiteY45" fmla="*/ 202895 h 219620"/>
                <a:gd name="connsiteX46" fmla="*/ 103575 w 117798"/>
                <a:gd name="connsiteY46" fmla="*/ 198672 h 219620"/>
                <a:gd name="connsiteX47" fmla="*/ 103575 w 117798"/>
                <a:gd name="connsiteY47" fmla="*/ 197320 h 219620"/>
                <a:gd name="connsiteX48" fmla="*/ 104584 w 117798"/>
                <a:gd name="connsiteY48" fmla="*/ 197320 h 219620"/>
                <a:gd name="connsiteX49" fmla="*/ 110138 w 117798"/>
                <a:gd name="connsiteY49" fmla="*/ 198503 h 219620"/>
                <a:gd name="connsiteX50" fmla="*/ 116532 w 117798"/>
                <a:gd name="connsiteY50" fmla="*/ 199685 h 219620"/>
                <a:gd name="connsiteX51" fmla="*/ 119057 w 117798"/>
                <a:gd name="connsiteY51" fmla="*/ 198334 h 219620"/>
                <a:gd name="connsiteX52" fmla="*/ 117374 w 117798"/>
                <a:gd name="connsiteY52" fmla="*/ 194955 h 219620"/>
                <a:gd name="connsiteX53" fmla="*/ 111652 w 117798"/>
                <a:gd name="connsiteY53" fmla="*/ 190056 h 219620"/>
                <a:gd name="connsiteX54" fmla="*/ 101555 w 117798"/>
                <a:gd name="connsiteY54" fmla="*/ 179075 h 219620"/>
                <a:gd name="connsiteX55" fmla="*/ 98526 w 117798"/>
                <a:gd name="connsiteY55" fmla="*/ 168094 h 219620"/>
                <a:gd name="connsiteX56" fmla="*/ 94656 w 117798"/>
                <a:gd name="connsiteY56" fmla="*/ 156437 h 219620"/>
                <a:gd name="connsiteX57" fmla="*/ 89607 w 117798"/>
                <a:gd name="connsiteY57" fmla="*/ 152721 h 219620"/>
                <a:gd name="connsiteX58" fmla="*/ 85568 w 117798"/>
                <a:gd name="connsiteY58" fmla="*/ 150017 h 219620"/>
                <a:gd name="connsiteX59" fmla="*/ 79173 w 117798"/>
                <a:gd name="connsiteY59" fmla="*/ 135151 h 219620"/>
                <a:gd name="connsiteX60" fmla="*/ 79173 w 117798"/>
                <a:gd name="connsiteY60" fmla="*/ 135151 h 219620"/>
                <a:gd name="connsiteX61" fmla="*/ 81361 w 117798"/>
                <a:gd name="connsiteY61" fmla="*/ 126873 h 219620"/>
                <a:gd name="connsiteX62" fmla="*/ 83885 w 117798"/>
                <a:gd name="connsiteY62" fmla="*/ 124339 h 219620"/>
                <a:gd name="connsiteX63" fmla="*/ 84727 w 117798"/>
                <a:gd name="connsiteY63" fmla="*/ 121805 h 219620"/>
                <a:gd name="connsiteX64" fmla="*/ 82202 w 117798"/>
                <a:gd name="connsiteY64" fmla="*/ 118933 h 219620"/>
                <a:gd name="connsiteX65" fmla="*/ 81361 w 117798"/>
                <a:gd name="connsiteY65" fmla="*/ 117412 h 219620"/>
                <a:gd name="connsiteX66" fmla="*/ 82202 w 117798"/>
                <a:gd name="connsiteY66" fmla="*/ 115892 h 219620"/>
                <a:gd name="connsiteX67" fmla="*/ 84559 w 117798"/>
                <a:gd name="connsiteY67" fmla="*/ 111500 h 219620"/>
                <a:gd name="connsiteX68" fmla="*/ 87251 w 117798"/>
                <a:gd name="connsiteY68" fmla="*/ 106093 h 219620"/>
                <a:gd name="connsiteX69" fmla="*/ 95160 w 117798"/>
                <a:gd name="connsiteY69" fmla="*/ 105080 h 219620"/>
                <a:gd name="connsiteX70" fmla="*/ 98190 w 117798"/>
                <a:gd name="connsiteY70" fmla="*/ 105080 h 219620"/>
                <a:gd name="connsiteX71" fmla="*/ 100041 w 117798"/>
                <a:gd name="connsiteY71" fmla="*/ 105080 h 219620"/>
                <a:gd name="connsiteX72" fmla="*/ 100041 w 117798"/>
                <a:gd name="connsiteY72" fmla="*/ 100856 h 219620"/>
                <a:gd name="connsiteX73" fmla="*/ 100041 w 117798"/>
                <a:gd name="connsiteY73" fmla="*/ 96971 h 219620"/>
                <a:gd name="connsiteX74" fmla="*/ 100041 w 117798"/>
                <a:gd name="connsiteY74" fmla="*/ 91565 h 219620"/>
                <a:gd name="connsiteX75" fmla="*/ 103070 w 117798"/>
                <a:gd name="connsiteY75" fmla="*/ 76022 h 219620"/>
                <a:gd name="connsiteX76" fmla="*/ 95834 w 117798"/>
                <a:gd name="connsiteY76" fmla="*/ 68082 h 219620"/>
                <a:gd name="connsiteX77" fmla="*/ 92804 w 117798"/>
                <a:gd name="connsiteY77" fmla="*/ 68082 h 219620"/>
                <a:gd name="connsiteX78" fmla="*/ 88766 w 117798"/>
                <a:gd name="connsiteY78" fmla="*/ 61494 h 219620"/>
                <a:gd name="connsiteX79" fmla="*/ 83212 w 117798"/>
                <a:gd name="connsiteY79" fmla="*/ 58115 h 219620"/>
                <a:gd name="connsiteX80" fmla="*/ 82202 w 117798"/>
                <a:gd name="connsiteY80" fmla="*/ 56763 h 219620"/>
                <a:gd name="connsiteX81" fmla="*/ 78332 w 117798"/>
                <a:gd name="connsiteY81" fmla="*/ 55243 h 219620"/>
                <a:gd name="connsiteX82" fmla="*/ 75471 w 117798"/>
                <a:gd name="connsiteY82" fmla="*/ 55243 h 219620"/>
                <a:gd name="connsiteX83" fmla="*/ 70759 w 117798"/>
                <a:gd name="connsiteY83" fmla="*/ 50682 h 219620"/>
                <a:gd name="connsiteX84" fmla="*/ 70759 w 117798"/>
                <a:gd name="connsiteY84" fmla="*/ 47978 h 219620"/>
                <a:gd name="connsiteX85" fmla="*/ 68572 w 117798"/>
                <a:gd name="connsiteY85" fmla="*/ 44262 h 219620"/>
                <a:gd name="connsiteX86" fmla="*/ 66216 w 117798"/>
                <a:gd name="connsiteY86" fmla="*/ 39194 h 219620"/>
                <a:gd name="connsiteX87" fmla="*/ 67394 w 117798"/>
                <a:gd name="connsiteY87" fmla="*/ 34464 h 219620"/>
                <a:gd name="connsiteX88" fmla="*/ 67394 w 117798"/>
                <a:gd name="connsiteY88" fmla="*/ 31254 h 219620"/>
                <a:gd name="connsiteX89" fmla="*/ 63018 w 117798"/>
                <a:gd name="connsiteY89" fmla="*/ 23652 h 219620"/>
                <a:gd name="connsiteX90" fmla="*/ 53594 w 117798"/>
                <a:gd name="connsiteY90" fmla="*/ 15036 h 219620"/>
                <a:gd name="connsiteX91" fmla="*/ 46695 w 117798"/>
                <a:gd name="connsiteY91" fmla="*/ 8954 h 219620"/>
                <a:gd name="connsiteX92" fmla="*/ 44171 w 117798"/>
                <a:gd name="connsiteY92" fmla="*/ 6589 h 219620"/>
                <a:gd name="connsiteX93" fmla="*/ 35252 w 117798"/>
                <a:gd name="connsiteY93" fmla="*/ 0 h 219620"/>
                <a:gd name="connsiteX94" fmla="*/ 35252 w 117798"/>
                <a:gd name="connsiteY94" fmla="*/ 0 h 219620"/>
                <a:gd name="connsiteX95" fmla="*/ 35252 w 117798"/>
                <a:gd name="connsiteY95" fmla="*/ 6589 h 219620"/>
                <a:gd name="connsiteX96" fmla="*/ 27679 w 117798"/>
                <a:gd name="connsiteY96" fmla="*/ 16894 h 2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17798" h="219620">
                  <a:moveTo>
                    <a:pt x="27679" y="16894"/>
                  </a:moveTo>
                  <a:lnTo>
                    <a:pt x="25323" y="17907"/>
                  </a:lnTo>
                  <a:cubicBezTo>
                    <a:pt x="19096" y="21286"/>
                    <a:pt x="17918" y="25679"/>
                    <a:pt x="20779" y="34801"/>
                  </a:cubicBezTo>
                  <a:cubicBezTo>
                    <a:pt x="21570" y="37707"/>
                    <a:pt x="23202" y="40292"/>
                    <a:pt x="25491" y="42235"/>
                  </a:cubicBezTo>
                  <a:lnTo>
                    <a:pt x="26837" y="43248"/>
                  </a:lnTo>
                  <a:cubicBezTo>
                    <a:pt x="29294" y="44532"/>
                    <a:pt x="30657" y="47252"/>
                    <a:pt x="30203" y="50006"/>
                  </a:cubicBezTo>
                  <a:cubicBezTo>
                    <a:pt x="28520" y="57946"/>
                    <a:pt x="15562" y="57439"/>
                    <a:pt x="8663" y="57101"/>
                  </a:cubicBezTo>
                  <a:lnTo>
                    <a:pt x="7485" y="57101"/>
                  </a:lnTo>
                  <a:lnTo>
                    <a:pt x="7485" y="57101"/>
                  </a:lnTo>
                  <a:cubicBezTo>
                    <a:pt x="6728" y="60801"/>
                    <a:pt x="5482" y="64383"/>
                    <a:pt x="3783" y="67744"/>
                  </a:cubicBezTo>
                  <a:cubicBezTo>
                    <a:pt x="3783" y="68758"/>
                    <a:pt x="2604" y="69603"/>
                    <a:pt x="2100" y="70447"/>
                  </a:cubicBezTo>
                  <a:cubicBezTo>
                    <a:pt x="1595" y="71292"/>
                    <a:pt x="-424" y="74164"/>
                    <a:pt x="80" y="76360"/>
                  </a:cubicBezTo>
                  <a:cubicBezTo>
                    <a:pt x="1056" y="78421"/>
                    <a:pt x="2487" y="80212"/>
                    <a:pt x="4287" y="81597"/>
                  </a:cubicBezTo>
                  <a:lnTo>
                    <a:pt x="7148" y="84638"/>
                  </a:lnTo>
                  <a:cubicBezTo>
                    <a:pt x="8881" y="87155"/>
                    <a:pt x="10413" y="89808"/>
                    <a:pt x="11692" y="92578"/>
                  </a:cubicBezTo>
                  <a:lnTo>
                    <a:pt x="11692" y="93761"/>
                  </a:lnTo>
                  <a:cubicBezTo>
                    <a:pt x="12803" y="95805"/>
                    <a:pt x="13711" y="97951"/>
                    <a:pt x="14384" y="100181"/>
                  </a:cubicBezTo>
                  <a:lnTo>
                    <a:pt x="14384" y="100181"/>
                  </a:lnTo>
                  <a:cubicBezTo>
                    <a:pt x="18103" y="95771"/>
                    <a:pt x="23606" y="93288"/>
                    <a:pt x="29361" y="93423"/>
                  </a:cubicBezTo>
                  <a:cubicBezTo>
                    <a:pt x="32273" y="94285"/>
                    <a:pt x="34679" y="96379"/>
                    <a:pt x="35925" y="99167"/>
                  </a:cubicBezTo>
                  <a:cubicBezTo>
                    <a:pt x="37793" y="103475"/>
                    <a:pt x="37793" y="108374"/>
                    <a:pt x="35925" y="112682"/>
                  </a:cubicBezTo>
                  <a:cubicBezTo>
                    <a:pt x="35066" y="114051"/>
                    <a:pt x="33922" y="115199"/>
                    <a:pt x="32559" y="116061"/>
                  </a:cubicBezTo>
                  <a:cubicBezTo>
                    <a:pt x="31381" y="116061"/>
                    <a:pt x="29698" y="118088"/>
                    <a:pt x="29698" y="118933"/>
                  </a:cubicBezTo>
                  <a:cubicBezTo>
                    <a:pt x="29698" y="119777"/>
                    <a:pt x="32391" y="121298"/>
                    <a:pt x="34074" y="121974"/>
                  </a:cubicBezTo>
                  <a:lnTo>
                    <a:pt x="36093" y="121974"/>
                  </a:lnTo>
                  <a:cubicBezTo>
                    <a:pt x="41192" y="124322"/>
                    <a:pt x="44793" y="129086"/>
                    <a:pt x="45685" y="134644"/>
                  </a:cubicBezTo>
                  <a:cubicBezTo>
                    <a:pt x="46493" y="139543"/>
                    <a:pt x="44844" y="144527"/>
                    <a:pt x="41310" y="147990"/>
                  </a:cubicBezTo>
                  <a:cubicBezTo>
                    <a:pt x="39240" y="150170"/>
                    <a:pt x="37894" y="152940"/>
                    <a:pt x="37439" y="155930"/>
                  </a:cubicBezTo>
                  <a:cubicBezTo>
                    <a:pt x="37355" y="157451"/>
                    <a:pt x="37355" y="158971"/>
                    <a:pt x="37439" y="160492"/>
                  </a:cubicBezTo>
                  <a:cubicBezTo>
                    <a:pt x="37675" y="163465"/>
                    <a:pt x="37338" y="166438"/>
                    <a:pt x="36430" y="169276"/>
                  </a:cubicBezTo>
                  <a:cubicBezTo>
                    <a:pt x="35874" y="170763"/>
                    <a:pt x="35134" y="172182"/>
                    <a:pt x="34242" y="173500"/>
                  </a:cubicBezTo>
                  <a:cubicBezTo>
                    <a:pt x="32744" y="175240"/>
                    <a:pt x="31852" y="177453"/>
                    <a:pt x="31717" y="179751"/>
                  </a:cubicBezTo>
                  <a:cubicBezTo>
                    <a:pt x="32172" y="182268"/>
                    <a:pt x="33417" y="184565"/>
                    <a:pt x="35252" y="186339"/>
                  </a:cubicBezTo>
                  <a:cubicBezTo>
                    <a:pt x="36362" y="187572"/>
                    <a:pt x="37321" y="188941"/>
                    <a:pt x="38112" y="190394"/>
                  </a:cubicBezTo>
                  <a:cubicBezTo>
                    <a:pt x="39627" y="193181"/>
                    <a:pt x="40334" y="196340"/>
                    <a:pt x="40132" y="199516"/>
                  </a:cubicBezTo>
                  <a:cubicBezTo>
                    <a:pt x="40048" y="200817"/>
                    <a:pt x="40048" y="202101"/>
                    <a:pt x="40132" y="203402"/>
                  </a:cubicBezTo>
                  <a:cubicBezTo>
                    <a:pt x="40132" y="208808"/>
                    <a:pt x="45349" y="213369"/>
                    <a:pt x="54268" y="217255"/>
                  </a:cubicBezTo>
                  <a:cubicBezTo>
                    <a:pt x="57583" y="218911"/>
                    <a:pt x="61184" y="219890"/>
                    <a:pt x="64869" y="220127"/>
                  </a:cubicBezTo>
                  <a:cubicBezTo>
                    <a:pt x="67225" y="220127"/>
                    <a:pt x="68067" y="218775"/>
                    <a:pt x="69245" y="216748"/>
                  </a:cubicBezTo>
                  <a:cubicBezTo>
                    <a:pt x="70423" y="214721"/>
                    <a:pt x="70423" y="214890"/>
                    <a:pt x="71264" y="213876"/>
                  </a:cubicBezTo>
                  <a:cubicBezTo>
                    <a:pt x="73889" y="210818"/>
                    <a:pt x="78197" y="209855"/>
                    <a:pt x="81866" y="211511"/>
                  </a:cubicBezTo>
                  <a:lnTo>
                    <a:pt x="83381" y="211511"/>
                  </a:lnTo>
                  <a:cubicBezTo>
                    <a:pt x="86746" y="211511"/>
                    <a:pt x="86746" y="211511"/>
                    <a:pt x="88597" y="209315"/>
                  </a:cubicBezTo>
                  <a:lnTo>
                    <a:pt x="88597" y="208301"/>
                  </a:lnTo>
                  <a:cubicBezTo>
                    <a:pt x="90903" y="205294"/>
                    <a:pt x="94588" y="203689"/>
                    <a:pt x="98358" y="204078"/>
                  </a:cubicBezTo>
                  <a:cubicBezTo>
                    <a:pt x="100546" y="204078"/>
                    <a:pt x="102733" y="204078"/>
                    <a:pt x="103575" y="202895"/>
                  </a:cubicBezTo>
                  <a:cubicBezTo>
                    <a:pt x="103995" y="201510"/>
                    <a:pt x="103995" y="200040"/>
                    <a:pt x="103575" y="198672"/>
                  </a:cubicBezTo>
                  <a:cubicBezTo>
                    <a:pt x="103339" y="198249"/>
                    <a:pt x="103339" y="197743"/>
                    <a:pt x="103575" y="197320"/>
                  </a:cubicBezTo>
                  <a:cubicBezTo>
                    <a:pt x="103575" y="197320"/>
                    <a:pt x="103575" y="197320"/>
                    <a:pt x="104584" y="197320"/>
                  </a:cubicBezTo>
                  <a:cubicBezTo>
                    <a:pt x="106486" y="197455"/>
                    <a:pt x="108354" y="197844"/>
                    <a:pt x="110138" y="198503"/>
                  </a:cubicBezTo>
                  <a:cubicBezTo>
                    <a:pt x="112191" y="199263"/>
                    <a:pt x="114345" y="199652"/>
                    <a:pt x="116532" y="199685"/>
                  </a:cubicBezTo>
                  <a:cubicBezTo>
                    <a:pt x="118215" y="199685"/>
                    <a:pt x="118888" y="198672"/>
                    <a:pt x="119057" y="198334"/>
                  </a:cubicBezTo>
                  <a:cubicBezTo>
                    <a:pt x="119225" y="197996"/>
                    <a:pt x="119057" y="196476"/>
                    <a:pt x="117374" y="194955"/>
                  </a:cubicBezTo>
                  <a:cubicBezTo>
                    <a:pt x="115691" y="193435"/>
                    <a:pt x="113672" y="191745"/>
                    <a:pt x="111652" y="190056"/>
                  </a:cubicBezTo>
                  <a:cubicBezTo>
                    <a:pt x="107462" y="187251"/>
                    <a:pt x="103995" y="183484"/>
                    <a:pt x="101555" y="179075"/>
                  </a:cubicBezTo>
                  <a:cubicBezTo>
                    <a:pt x="100041" y="175578"/>
                    <a:pt x="99014" y="171878"/>
                    <a:pt x="98526" y="168094"/>
                  </a:cubicBezTo>
                  <a:cubicBezTo>
                    <a:pt x="98139" y="163955"/>
                    <a:pt x="96826" y="159968"/>
                    <a:pt x="94656" y="156437"/>
                  </a:cubicBezTo>
                  <a:cubicBezTo>
                    <a:pt x="93242" y="154866"/>
                    <a:pt x="91525" y="153599"/>
                    <a:pt x="89607" y="152721"/>
                  </a:cubicBezTo>
                  <a:lnTo>
                    <a:pt x="85568" y="150017"/>
                  </a:lnTo>
                  <a:cubicBezTo>
                    <a:pt x="82051" y="145794"/>
                    <a:pt x="79830" y="140625"/>
                    <a:pt x="79173" y="135151"/>
                  </a:cubicBezTo>
                  <a:lnTo>
                    <a:pt x="79173" y="135151"/>
                  </a:lnTo>
                  <a:cubicBezTo>
                    <a:pt x="77995" y="129576"/>
                    <a:pt x="79173" y="128224"/>
                    <a:pt x="81361" y="126873"/>
                  </a:cubicBezTo>
                  <a:cubicBezTo>
                    <a:pt x="82320" y="126163"/>
                    <a:pt x="83179" y="125302"/>
                    <a:pt x="83885" y="124339"/>
                  </a:cubicBezTo>
                  <a:cubicBezTo>
                    <a:pt x="84491" y="123629"/>
                    <a:pt x="84794" y="122734"/>
                    <a:pt x="84727" y="121805"/>
                  </a:cubicBezTo>
                  <a:cubicBezTo>
                    <a:pt x="84289" y="120555"/>
                    <a:pt x="83381" y="119524"/>
                    <a:pt x="82202" y="118933"/>
                  </a:cubicBezTo>
                  <a:cubicBezTo>
                    <a:pt x="81681" y="118595"/>
                    <a:pt x="81378" y="118021"/>
                    <a:pt x="81361" y="117412"/>
                  </a:cubicBezTo>
                  <a:cubicBezTo>
                    <a:pt x="81294" y="116787"/>
                    <a:pt x="81630" y="116179"/>
                    <a:pt x="82202" y="115892"/>
                  </a:cubicBezTo>
                  <a:cubicBezTo>
                    <a:pt x="83566" y="114827"/>
                    <a:pt x="84407" y="113223"/>
                    <a:pt x="84559" y="111500"/>
                  </a:cubicBezTo>
                  <a:cubicBezTo>
                    <a:pt x="84962" y="109489"/>
                    <a:pt x="85888" y="107631"/>
                    <a:pt x="87251" y="106093"/>
                  </a:cubicBezTo>
                  <a:cubicBezTo>
                    <a:pt x="89388" y="104049"/>
                    <a:pt x="92586" y="103644"/>
                    <a:pt x="95160" y="105080"/>
                  </a:cubicBezTo>
                  <a:lnTo>
                    <a:pt x="98190" y="105080"/>
                  </a:lnTo>
                  <a:cubicBezTo>
                    <a:pt x="98190" y="105080"/>
                    <a:pt x="99704" y="105080"/>
                    <a:pt x="100041" y="105080"/>
                  </a:cubicBezTo>
                  <a:cubicBezTo>
                    <a:pt x="100428" y="103694"/>
                    <a:pt x="100428" y="102242"/>
                    <a:pt x="100041" y="100856"/>
                  </a:cubicBezTo>
                  <a:cubicBezTo>
                    <a:pt x="99956" y="99556"/>
                    <a:pt x="99956" y="98272"/>
                    <a:pt x="100041" y="96971"/>
                  </a:cubicBezTo>
                  <a:cubicBezTo>
                    <a:pt x="100041" y="95281"/>
                    <a:pt x="100041" y="93423"/>
                    <a:pt x="100041" y="91565"/>
                  </a:cubicBezTo>
                  <a:cubicBezTo>
                    <a:pt x="99536" y="86193"/>
                    <a:pt x="100596" y="80803"/>
                    <a:pt x="103070" y="76022"/>
                  </a:cubicBezTo>
                  <a:cubicBezTo>
                    <a:pt x="99973" y="74113"/>
                    <a:pt x="97466" y="71360"/>
                    <a:pt x="95834" y="68082"/>
                  </a:cubicBezTo>
                  <a:cubicBezTo>
                    <a:pt x="94874" y="68521"/>
                    <a:pt x="93764" y="68521"/>
                    <a:pt x="92804" y="68082"/>
                  </a:cubicBezTo>
                  <a:cubicBezTo>
                    <a:pt x="90701" y="66443"/>
                    <a:pt x="89271" y="64112"/>
                    <a:pt x="88766" y="61494"/>
                  </a:cubicBezTo>
                  <a:cubicBezTo>
                    <a:pt x="86443" y="61426"/>
                    <a:pt x="84340" y="60142"/>
                    <a:pt x="83212" y="58115"/>
                  </a:cubicBezTo>
                  <a:lnTo>
                    <a:pt x="82202" y="56763"/>
                  </a:lnTo>
                  <a:cubicBezTo>
                    <a:pt x="81378" y="55463"/>
                    <a:pt x="79813" y="54854"/>
                    <a:pt x="78332" y="55243"/>
                  </a:cubicBezTo>
                  <a:cubicBezTo>
                    <a:pt x="77373" y="55328"/>
                    <a:pt x="76431" y="55328"/>
                    <a:pt x="75471" y="55243"/>
                  </a:cubicBezTo>
                  <a:cubicBezTo>
                    <a:pt x="71937" y="55243"/>
                    <a:pt x="70927" y="54060"/>
                    <a:pt x="70759" y="50682"/>
                  </a:cubicBezTo>
                  <a:cubicBezTo>
                    <a:pt x="70844" y="49786"/>
                    <a:pt x="70844" y="48874"/>
                    <a:pt x="70759" y="47978"/>
                  </a:cubicBezTo>
                  <a:cubicBezTo>
                    <a:pt x="70254" y="46627"/>
                    <a:pt x="69514" y="45360"/>
                    <a:pt x="68572" y="44262"/>
                  </a:cubicBezTo>
                  <a:cubicBezTo>
                    <a:pt x="67427" y="42775"/>
                    <a:pt x="66620" y="41035"/>
                    <a:pt x="66216" y="39194"/>
                  </a:cubicBezTo>
                  <a:cubicBezTo>
                    <a:pt x="66132" y="37538"/>
                    <a:pt x="66552" y="35883"/>
                    <a:pt x="67394" y="34464"/>
                  </a:cubicBezTo>
                  <a:cubicBezTo>
                    <a:pt x="67899" y="33450"/>
                    <a:pt x="67899" y="32267"/>
                    <a:pt x="67394" y="31254"/>
                  </a:cubicBezTo>
                  <a:cubicBezTo>
                    <a:pt x="66468" y="28449"/>
                    <a:pt x="64970" y="25865"/>
                    <a:pt x="63018" y="23652"/>
                  </a:cubicBezTo>
                  <a:cubicBezTo>
                    <a:pt x="60124" y="20526"/>
                    <a:pt x="56977" y="17637"/>
                    <a:pt x="53594" y="15036"/>
                  </a:cubicBezTo>
                  <a:cubicBezTo>
                    <a:pt x="51238" y="13008"/>
                    <a:pt x="48882" y="11150"/>
                    <a:pt x="46695" y="8954"/>
                  </a:cubicBezTo>
                  <a:lnTo>
                    <a:pt x="44171" y="6589"/>
                  </a:lnTo>
                  <a:cubicBezTo>
                    <a:pt x="41865" y="3598"/>
                    <a:pt x="38786" y="1318"/>
                    <a:pt x="35252" y="0"/>
                  </a:cubicBezTo>
                  <a:lnTo>
                    <a:pt x="35252" y="0"/>
                  </a:lnTo>
                  <a:cubicBezTo>
                    <a:pt x="36160" y="2095"/>
                    <a:pt x="36160" y="4494"/>
                    <a:pt x="35252" y="6589"/>
                  </a:cubicBezTo>
                  <a:cubicBezTo>
                    <a:pt x="38281" y="11995"/>
                    <a:pt x="32223" y="14867"/>
                    <a:pt x="27679" y="1689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254C055-DB36-48E6-906F-4E244C3E3B74}"/>
                </a:ext>
              </a:extLst>
            </p:cNvPr>
            <p:cNvSpPr/>
            <p:nvPr/>
          </p:nvSpPr>
          <p:spPr>
            <a:xfrm>
              <a:off x="3844207" y="4148130"/>
              <a:ext cx="16828" cy="16894"/>
            </a:xfrm>
            <a:custGeom>
              <a:avLst/>
              <a:gdLst>
                <a:gd name="connsiteX0" fmla="*/ 12453 w 0"/>
                <a:gd name="connsiteY0" fmla="*/ 2935 h 0"/>
                <a:gd name="connsiteX1" fmla="*/ 14809 w 0"/>
                <a:gd name="connsiteY1" fmla="*/ 570 h 0"/>
                <a:gd name="connsiteX2" fmla="*/ 1010 w 0"/>
                <a:gd name="connsiteY2" fmla="*/ 570 h 0"/>
                <a:gd name="connsiteX3" fmla="*/ 0 w 0"/>
                <a:gd name="connsiteY3" fmla="*/ 570 h 0"/>
                <a:gd name="connsiteX4" fmla="*/ 12453 w 0"/>
                <a:gd name="connsiteY4" fmla="*/ 29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2453" y="2935"/>
                  </a:moveTo>
                  <a:cubicBezTo>
                    <a:pt x="14136" y="2935"/>
                    <a:pt x="14641" y="1415"/>
                    <a:pt x="14809" y="570"/>
                  </a:cubicBezTo>
                  <a:cubicBezTo>
                    <a:pt x="10249" y="-190"/>
                    <a:pt x="5570" y="-190"/>
                    <a:pt x="1010" y="570"/>
                  </a:cubicBezTo>
                  <a:lnTo>
                    <a:pt x="0" y="570"/>
                  </a:lnTo>
                  <a:cubicBezTo>
                    <a:pt x="3416" y="3577"/>
                    <a:pt x="8179" y="4489"/>
                    <a:pt x="12453" y="293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D7ED72D-30E8-4EA6-A0C0-AA912E3E9CC9}"/>
                </a:ext>
              </a:extLst>
            </p:cNvPr>
            <p:cNvSpPr/>
            <p:nvPr/>
          </p:nvSpPr>
          <p:spPr>
            <a:xfrm>
              <a:off x="3791198" y="4146829"/>
              <a:ext cx="16828" cy="16894"/>
            </a:xfrm>
            <a:custGeom>
              <a:avLst/>
              <a:gdLst>
                <a:gd name="connsiteX0" fmla="*/ 1010 w 0"/>
                <a:gd name="connsiteY0" fmla="*/ 1195 h 0"/>
                <a:gd name="connsiteX1" fmla="*/ 0 w 0"/>
                <a:gd name="connsiteY1" fmla="*/ 2716 h 0"/>
                <a:gd name="connsiteX2" fmla="*/ 0 w 0"/>
                <a:gd name="connsiteY2" fmla="*/ 2716 h 0"/>
                <a:gd name="connsiteX3" fmla="*/ 0 w 0"/>
                <a:gd name="connsiteY3" fmla="*/ 5926 h 0"/>
                <a:gd name="connsiteX4" fmla="*/ 6563 w 0"/>
                <a:gd name="connsiteY4" fmla="*/ 5926 h 0"/>
                <a:gd name="connsiteX5" fmla="*/ 5553 w 0"/>
                <a:gd name="connsiteY5" fmla="*/ 519 h 0"/>
                <a:gd name="connsiteX6" fmla="*/ 1514 w 0"/>
                <a:gd name="connsiteY6" fmla="*/ 519 h 0"/>
                <a:gd name="connsiteX7" fmla="*/ 1010 w 0"/>
                <a:gd name="connsiteY7" fmla="*/ 119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10" y="1195"/>
                  </a:moveTo>
                  <a:cubicBezTo>
                    <a:pt x="993" y="1854"/>
                    <a:pt x="606" y="2445"/>
                    <a:pt x="0" y="2716"/>
                  </a:cubicBezTo>
                  <a:lnTo>
                    <a:pt x="0" y="2716"/>
                  </a:lnTo>
                  <a:lnTo>
                    <a:pt x="0" y="5926"/>
                  </a:lnTo>
                  <a:cubicBezTo>
                    <a:pt x="2171" y="6263"/>
                    <a:pt x="4392" y="6263"/>
                    <a:pt x="6563" y="5926"/>
                  </a:cubicBezTo>
                  <a:cubicBezTo>
                    <a:pt x="7405" y="2716"/>
                    <a:pt x="7405" y="2040"/>
                    <a:pt x="5553" y="519"/>
                  </a:cubicBezTo>
                  <a:cubicBezTo>
                    <a:pt x="4291" y="-173"/>
                    <a:pt x="2777" y="-173"/>
                    <a:pt x="1514" y="519"/>
                  </a:cubicBezTo>
                  <a:cubicBezTo>
                    <a:pt x="1514" y="519"/>
                    <a:pt x="1010" y="351"/>
                    <a:pt x="1010" y="11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25F3007-8A12-4AFB-ADB7-DEF105D85448}"/>
                </a:ext>
              </a:extLst>
            </p:cNvPr>
            <p:cNvSpPr/>
            <p:nvPr/>
          </p:nvSpPr>
          <p:spPr>
            <a:xfrm>
              <a:off x="3805607" y="4144984"/>
              <a:ext cx="16828" cy="16894"/>
            </a:xfrm>
            <a:custGeom>
              <a:avLst/>
              <a:gdLst>
                <a:gd name="connsiteX0" fmla="*/ 1241 w 0"/>
                <a:gd name="connsiteY0" fmla="*/ 1183 h 0"/>
                <a:gd name="connsiteX1" fmla="*/ 63 w 0"/>
                <a:gd name="connsiteY1" fmla="*/ 0 h 0"/>
                <a:gd name="connsiteX2" fmla="*/ 63 w 0"/>
                <a:gd name="connsiteY2" fmla="*/ 3210 h 0"/>
                <a:gd name="connsiteX3" fmla="*/ 63 w 0"/>
                <a:gd name="connsiteY3" fmla="*/ 7264 h 0"/>
                <a:gd name="connsiteX4" fmla="*/ 3429 w 0"/>
                <a:gd name="connsiteY4" fmla="*/ 7264 h 0"/>
                <a:gd name="connsiteX5" fmla="*/ 1241 w 0"/>
                <a:gd name="connsiteY5" fmla="*/ 11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241" y="1183"/>
                  </a:moveTo>
                  <a:cubicBezTo>
                    <a:pt x="989" y="676"/>
                    <a:pt x="568" y="253"/>
                    <a:pt x="63" y="0"/>
                  </a:cubicBezTo>
                  <a:cubicBezTo>
                    <a:pt x="63" y="1014"/>
                    <a:pt x="63" y="2196"/>
                    <a:pt x="63" y="3210"/>
                  </a:cubicBezTo>
                  <a:cubicBezTo>
                    <a:pt x="-21" y="4561"/>
                    <a:pt x="-21" y="5913"/>
                    <a:pt x="63" y="7264"/>
                  </a:cubicBezTo>
                  <a:cubicBezTo>
                    <a:pt x="1174" y="7433"/>
                    <a:pt x="2318" y="7433"/>
                    <a:pt x="3429" y="7264"/>
                  </a:cubicBezTo>
                  <a:cubicBezTo>
                    <a:pt x="3227" y="5085"/>
                    <a:pt x="2469" y="2990"/>
                    <a:pt x="1241" y="118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1939B5C-45B2-48AC-88A1-2A51234EE56B}"/>
                </a:ext>
              </a:extLst>
            </p:cNvPr>
            <p:cNvSpPr/>
            <p:nvPr/>
          </p:nvSpPr>
          <p:spPr>
            <a:xfrm>
              <a:off x="3851169" y="3929418"/>
              <a:ext cx="16828" cy="16894"/>
            </a:xfrm>
            <a:custGeom>
              <a:avLst/>
              <a:gdLst>
                <a:gd name="connsiteX0" fmla="*/ 3807 w 0"/>
                <a:gd name="connsiteY0" fmla="*/ 8616 h 0"/>
                <a:gd name="connsiteX1" fmla="*/ 3807 w 0"/>
                <a:gd name="connsiteY1" fmla="*/ 5068 h 0"/>
                <a:gd name="connsiteX2" fmla="*/ 2461 w 0"/>
                <a:gd name="connsiteY2" fmla="*/ 2703 h 0"/>
                <a:gd name="connsiteX3" fmla="*/ 442 w 0"/>
                <a:gd name="connsiteY3" fmla="*/ 0 h 0"/>
                <a:gd name="connsiteX4" fmla="*/ 442 w 0"/>
                <a:gd name="connsiteY4" fmla="*/ 0 h 0"/>
                <a:gd name="connsiteX5" fmla="*/ 442 w 0"/>
                <a:gd name="connsiteY5" fmla="*/ 5237 h 0"/>
                <a:gd name="connsiteX6" fmla="*/ 3807 w 0"/>
                <a:gd name="connsiteY6" fmla="*/ 86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807" y="8616"/>
                  </a:moveTo>
                  <a:cubicBezTo>
                    <a:pt x="3807" y="7433"/>
                    <a:pt x="3807" y="6251"/>
                    <a:pt x="3807" y="5068"/>
                  </a:cubicBezTo>
                  <a:cubicBezTo>
                    <a:pt x="3807" y="3886"/>
                    <a:pt x="3807" y="3717"/>
                    <a:pt x="2461" y="2703"/>
                  </a:cubicBezTo>
                  <a:cubicBezTo>
                    <a:pt x="1704" y="1875"/>
                    <a:pt x="1031" y="963"/>
                    <a:pt x="442" y="0"/>
                  </a:cubicBezTo>
                  <a:lnTo>
                    <a:pt x="442" y="0"/>
                  </a:lnTo>
                  <a:cubicBezTo>
                    <a:pt x="-147" y="1689"/>
                    <a:pt x="-147" y="3548"/>
                    <a:pt x="442" y="5237"/>
                  </a:cubicBezTo>
                  <a:cubicBezTo>
                    <a:pt x="1149" y="6707"/>
                    <a:pt x="2344" y="7906"/>
                    <a:pt x="3807" y="86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485BDA7-0C20-4E90-AE7F-D4EE2A808D54}"/>
                </a:ext>
              </a:extLst>
            </p:cNvPr>
            <p:cNvSpPr/>
            <p:nvPr/>
          </p:nvSpPr>
          <p:spPr>
            <a:xfrm>
              <a:off x="3937604" y="4080423"/>
              <a:ext cx="16828" cy="16894"/>
            </a:xfrm>
            <a:custGeom>
              <a:avLst/>
              <a:gdLst>
                <a:gd name="connsiteX0" fmla="*/ 2188 w 0"/>
                <a:gd name="connsiteY0" fmla="*/ 363 h 0"/>
                <a:gd name="connsiteX1" fmla="*/ 0 w 0"/>
                <a:gd name="connsiteY1" fmla="*/ 363 h 0"/>
                <a:gd name="connsiteX2" fmla="*/ 841 w 0"/>
                <a:gd name="connsiteY2" fmla="*/ 3235 h 0"/>
                <a:gd name="connsiteX3" fmla="*/ 2188 w 0"/>
                <a:gd name="connsiteY3" fmla="*/ 8472 h 0"/>
                <a:gd name="connsiteX4" fmla="*/ 2188 w 0"/>
                <a:gd name="connsiteY4" fmla="*/ 9655 h 0"/>
                <a:gd name="connsiteX5" fmla="*/ 2188 w 0"/>
                <a:gd name="connsiteY5" fmla="*/ 15061 h 0"/>
                <a:gd name="connsiteX6" fmla="*/ 3702 w 0"/>
                <a:gd name="connsiteY6" fmla="*/ 15061 h 0"/>
                <a:gd name="connsiteX7" fmla="*/ 4712 w 0"/>
                <a:gd name="connsiteY7" fmla="*/ 2729 h 0"/>
                <a:gd name="connsiteX8" fmla="*/ 2188 w 0"/>
                <a:gd name="connsiteY8" fmla="*/ 3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2188" y="363"/>
                  </a:moveTo>
                  <a:cubicBezTo>
                    <a:pt x="1464" y="448"/>
                    <a:pt x="724" y="448"/>
                    <a:pt x="0" y="363"/>
                  </a:cubicBezTo>
                  <a:cubicBezTo>
                    <a:pt x="219" y="1343"/>
                    <a:pt x="505" y="2289"/>
                    <a:pt x="841" y="3235"/>
                  </a:cubicBezTo>
                  <a:cubicBezTo>
                    <a:pt x="1666" y="4857"/>
                    <a:pt x="2120" y="6648"/>
                    <a:pt x="2188" y="8472"/>
                  </a:cubicBezTo>
                  <a:lnTo>
                    <a:pt x="2188" y="9655"/>
                  </a:lnTo>
                  <a:cubicBezTo>
                    <a:pt x="2188" y="11007"/>
                    <a:pt x="2188" y="14554"/>
                    <a:pt x="2188" y="15061"/>
                  </a:cubicBezTo>
                  <a:cubicBezTo>
                    <a:pt x="2188" y="15568"/>
                    <a:pt x="2188" y="15061"/>
                    <a:pt x="3702" y="15061"/>
                  </a:cubicBezTo>
                  <a:cubicBezTo>
                    <a:pt x="5217" y="15061"/>
                    <a:pt x="5553" y="6614"/>
                    <a:pt x="4712" y="2729"/>
                  </a:cubicBezTo>
                  <a:cubicBezTo>
                    <a:pt x="3870" y="-1157"/>
                    <a:pt x="4375" y="195"/>
                    <a:pt x="2188" y="3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D0295E3-EF84-48CD-83BE-A2FB429078E3}"/>
                </a:ext>
              </a:extLst>
            </p:cNvPr>
            <p:cNvSpPr/>
            <p:nvPr/>
          </p:nvSpPr>
          <p:spPr>
            <a:xfrm>
              <a:off x="3821993" y="4174479"/>
              <a:ext cx="16828" cy="16894"/>
            </a:xfrm>
            <a:custGeom>
              <a:avLst/>
              <a:gdLst>
                <a:gd name="connsiteX0" fmla="*/ 3870 w 0"/>
                <a:gd name="connsiteY0" fmla="*/ 6826 h 0"/>
                <a:gd name="connsiteX1" fmla="*/ 9929 w 0"/>
                <a:gd name="connsiteY1" fmla="*/ 6826 h 0"/>
                <a:gd name="connsiteX2" fmla="*/ 9929 w 0"/>
                <a:gd name="connsiteY2" fmla="*/ 3616 h 0"/>
                <a:gd name="connsiteX3" fmla="*/ 0 w 0"/>
                <a:gd name="connsiteY3" fmla="*/ 406 h 0"/>
                <a:gd name="connsiteX4" fmla="*/ 0 w 0"/>
                <a:gd name="connsiteY4" fmla="*/ 406 h 0"/>
                <a:gd name="connsiteX5" fmla="*/ 3870 w 0"/>
                <a:gd name="connsiteY5" fmla="*/ 68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870" y="6826"/>
                  </a:moveTo>
                  <a:cubicBezTo>
                    <a:pt x="5621" y="8296"/>
                    <a:pt x="8178" y="8296"/>
                    <a:pt x="9929" y="6826"/>
                  </a:cubicBezTo>
                  <a:cubicBezTo>
                    <a:pt x="11107" y="5306"/>
                    <a:pt x="10938" y="4461"/>
                    <a:pt x="9929" y="3616"/>
                  </a:cubicBezTo>
                  <a:cubicBezTo>
                    <a:pt x="7623" y="559"/>
                    <a:pt x="3652" y="-725"/>
                    <a:pt x="0" y="406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387" y="2974"/>
                    <a:pt x="1784" y="5289"/>
                    <a:pt x="3870" y="68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73F848F-CAC1-4F8E-8525-B1AF3CABBF48}"/>
                </a:ext>
              </a:extLst>
            </p:cNvPr>
            <p:cNvSpPr/>
            <p:nvPr/>
          </p:nvSpPr>
          <p:spPr>
            <a:xfrm>
              <a:off x="3775270" y="3940684"/>
              <a:ext cx="33657" cy="16894"/>
            </a:xfrm>
            <a:custGeom>
              <a:avLst/>
              <a:gdLst>
                <a:gd name="connsiteX0" fmla="*/ 44872 w 33656"/>
                <a:gd name="connsiteY0" fmla="*/ 10358 h 16893"/>
                <a:gd name="connsiteX1" fmla="*/ 37973 w 33656"/>
                <a:gd name="connsiteY1" fmla="*/ 6304 h 16893"/>
                <a:gd name="connsiteX2" fmla="*/ 23500 w 33656"/>
                <a:gd name="connsiteY2" fmla="*/ 3770 h 16893"/>
                <a:gd name="connsiteX3" fmla="*/ 2128 w 33656"/>
                <a:gd name="connsiteY3" fmla="*/ 53 h 16893"/>
                <a:gd name="connsiteX4" fmla="*/ 2128 w 33656"/>
                <a:gd name="connsiteY4" fmla="*/ 53 h 16893"/>
                <a:gd name="connsiteX5" fmla="*/ 109 w 33656"/>
                <a:gd name="connsiteY5" fmla="*/ 5966 h 16893"/>
                <a:gd name="connsiteX6" fmla="*/ 9028 w 33656"/>
                <a:gd name="connsiteY6" fmla="*/ 12892 h 16893"/>
                <a:gd name="connsiteX7" fmla="*/ 10206 w 33656"/>
                <a:gd name="connsiteY7" fmla="*/ 12892 h 16893"/>
                <a:gd name="connsiteX8" fmla="*/ 32924 w 33656"/>
                <a:gd name="connsiteY8" fmla="*/ 18129 h 16893"/>
                <a:gd name="connsiteX9" fmla="*/ 42348 w 33656"/>
                <a:gd name="connsiteY9" fmla="*/ 14920 h 16893"/>
                <a:gd name="connsiteX10" fmla="*/ 44872 w 33656"/>
                <a:gd name="connsiteY10" fmla="*/ 1035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56" h="16893">
                  <a:moveTo>
                    <a:pt x="44872" y="10358"/>
                  </a:moveTo>
                  <a:cubicBezTo>
                    <a:pt x="44872" y="7317"/>
                    <a:pt x="42348" y="5966"/>
                    <a:pt x="37973" y="6304"/>
                  </a:cubicBezTo>
                  <a:cubicBezTo>
                    <a:pt x="33025" y="6540"/>
                    <a:pt x="28078" y="5678"/>
                    <a:pt x="23500" y="3770"/>
                  </a:cubicBezTo>
                  <a:cubicBezTo>
                    <a:pt x="16736" y="999"/>
                    <a:pt x="9432" y="-285"/>
                    <a:pt x="2128" y="53"/>
                  </a:cubicBezTo>
                  <a:lnTo>
                    <a:pt x="2128" y="53"/>
                  </a:lnTo>
                  <a:cubicBezTo>
                    <a:pt x="951" y="1911"/>
                    <a:pt x="-396" y="4276"/>
                    <a:pt x="109" y="5966"/>
                  </a:cubicBezTo>
                  <a:cubicBezTo>
                    <a:pt x="614" y="7655"/>
                    <a:pt x="5999" y="11541"/>
                    <a:pt x="9028" y="12892"/>
                  </a:cubicBezTo>
                  <a:lnTo>
                    <a:pt x="10206" y="12892"/>
                  </a:lnTo>
                  <a:cubicBezTo>
                    <a:pt x="16920" y="17302"/>
                    <a:pt x="24965" y="19160"/>
                    <a:pt x="32924" y="18129"/>
                  </a:cubicBezTo>
                  <a:cubicBezTo>
                    <a:pt x="35953" y="18129"/>
                    <a:pt x="39319" y="16102"/>
                    <a:pt x="42348" y="14920"/>
                  </a:cubicBezTo>
                  <a:cubicBezTo>
                    <a:pt x="44065" y="14075"/>
                    <a:pt x="45058" y="12267"/>
                    <a:pt x="44872" y="103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603C8C5-7B9E-4D47-AA67-E6CDABFC590D}"/>
                </a:ext>
              </a:extLst>
            </p:cNvPr>
            <p:cNvSpPr/>
            <p:nvPr/>
          </p:nvSpPr>
          <p:spPr>
            <a:xfrm>
              <a:off x="3891831" y="3957124"/>
              <a:ext cx="16828" cy="16894"/>
            </a:xfrm>
            <a:custGeom>
              <a:avLst/>
              <a:gdLst>
                <a:gd name="connsiteX0" fmla="*/ 1346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5049 w 0"/>
                <a:gd name="connsiteY3" fmla="*/ 1352 h 0"/>
                <a:gd name="connsiteX4" fmla="*/ 1346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346" y="0"/>
                  </a:moveTo>
                  <a:cubicBezTo>
                    <a:pt x="1346" y="0"/>
                    <a:pt x="16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64" y="1031"/>
                    <a:pt x="3265" y="1521"/>
                    <a:pt x="5049" y="1352"/>
                  </a:cubicBezTo>
                  <a:cubicBezTo>
                    <a:pt x="3955" y="558"/>
                    <a:pt x="2676" y="101"/>
                    <a:pt x="1346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D72A5F7-6605-4CFD-9E55-E1563DA64F1F}"/>
                </a:ext>
              </a:extLst>
            </p:cNvPr>
            <p:cNvSpPr/>
            <p:nvPr/>
          </p:nvSpPr>
          <p:spPr>
            <a:xfrm>
              <a:off x="3810355" y="3082220"/>
              <a:ext cx="151455" cy="67575"/>
            </a:xfrm>
            <a:custGeom>
              <a:avLst/>
              <a:gdLst>
                <a:gd name="connsiteX0" fmla="*/ 144750 w 151455"/>
                <a:gd name="connsiteY0" fmla="*/ 5378 h 67575"/>
                <a:gd name="connsiteX1" fmla="*/ 121191 w 151455"/>
                <a:gd name="connsiteY1" fmla="*/ 14838 h 67575"/>
                <a:gd name="connsiteX2" fmla="*/ 117489 w 151455"/>
                <a:gd name="connsiteY2" fmla="*/ 14838 h 67575"/>
                <a:gd name="connsiteX3" fmla="*/ 116647 w 151455"/>
                <a:gd name="connsiteY3" fmla="*/ 14838 h 67575"/>
                <a:gd name="connsiteX4" fmla="*/ 114628 w 151455"/>
                <a:gd name="connsiteY4" fmla="*/ 9432 h 67575"/>
                <a:gd name="connsiteX5" fmla="*/ 112609 w 151455"/>
                <a:gd name="connsiteY5" fmla="*/ 4364 h 67575"/>
                <a:gd name="connsiteX6" fmla="*/ 109748 w 151455"/>
                <a:gd name="connsiteY6" fmla="*/ 4364 h 67575"/>
                <a:gd name="connsiteX7" fmla="*/ 99314 w 151455"/>
                <a:gd name="connsiteY7" fmla="*/ 6729 h 67575"/>
                <a:gd name="connsiteX8" fmla="*/ 95780 w 151455"/>
                <a:gd name="connsiteY8" fmla="*/ 8081 h 67575"/>
                <a:gd name="connsiteX9" fmla="*/ 67677 w 151455"/>
                <a:gd name="connsiteY9" fmla="*/ 6391 h 67575"/>
                <a:gd name="connsiteX10" fmla="*/ 59768 w 151455"/>
                <a:gd name="connsiteY10" fmla="*/ 3519 h 67575"/>
                <a:gd name="connsiteX11" fmla="*/ 57580 w 151455"/>
                <a:gd name="connsiteY11" fmla="*/ 3519 h 67575"/>
                <a:gd name="connsiteX12" fmla="*/ 51017 w 151455"/>
                <a:gd name="connsiteY12" fmla="*/ 1492 h 67575"/>
                <a:gd name="connsiteX13" fmla="*/ 47987 w 151455"/>
                <a:gd name="connsiteY13" fmla="*/ 1492 h 67575"/>
                <a:gd name="connsiteX14" fmla="*/ 44959 w 151455"/>
                <a:gd name="connsiteY14" fmla="*/ 141 h 67575"/>
                <a:gd name="connsiteX15" fmla="*/ 41930 w 151455"/>
                <a:gd name="connsiteY15" fmla="*/ 141 h 67575"/>
                <a:gd name="connsiteX16" fmla="*/ 38900 w 151455"/>
                <a:gd name="connsiteY16" fmla="*/ 2675 h 67575"/>
                <a:gd name="connsiteX17" fmla="*/ 36040 w 151455"/>
                <a:gd name="connsiteY17" fmla="*/ 10615 h 67575"/>
                <a:gd name="connsiteX18" fmla="*/ 36040 w 151455"/>
                <a:gd name="connsiteY18" fmla="*/ 13318 h 67575"/>
                <a:gd name="connsiteX19" fmla="*/ 44790 w 151455"/>
                <a:gd name="connsiteY19" fmla="*/ 13318 h 67575"/>
                <a:gd name="connsiteX20" fmla="*/ 61619 w 151455"/>
                <a:gd name="connsiteY20" fmla="*/ 13318 h 67575"/>
                <a:gd name="connsiteX21" fmla="*/ 63133 w 151455"/>
                <a:gd name="connsiteY21" fmla="*/ 15007 h 67575"/>
                <a:gd name="connsiteX22" fmla="*/ 61955 w 151455"/>
                <a:gd name="connsiteY22" fmla="*/ 16866 h 67575"/>
                <a:gd name="connsiteX23" fmla="*/ 7768 w 151455"/>
                <a:gd name="connsiteY23" fmla="*/ 41700 h 67575"/>
                <a:gd name="connsiteX24" fmla="*/ 195 w 151455"/>
                <a:gd name="connsiteY24" fmla="*/ 56228 h 67575"/>
                <a:gd name="connsiteX25" fmla="*/ 17023 w 151455"/>
                <a:gd name="connsiteY25" fmla="*/ 70926 h 67575"/>
                <a:gd name="connsiteX26" fmla="*/ 24428 w 151455"/>
                <a:gd name="connsiteY26" fmla="*/ 68899 h 67575"/>
                <a:gd name="connsiteX27" fmla="*/ 35366 w 151455"/>
                <a:gd name="connsiteY27" fmla="*/ 57073 h 67575"/>
                <a:gd name="connsiteX28" fmla="*/ 47987 w 151455"/>
                <a:gd name="connsiteY28" fmla="*/ 44234 h 67575"/>
                <a:gd name="connsiteX29" fmla="*/ 57243 w 151455"/>
                <a:gd name="connsiteY29" fmla="*/ 42375 h 67575"/>
                <a:gd name="connsiteX30" fmla="*/ 60609 w 151455"/>
                <a:gd name="connsiteY30" fmla="*/ 42375 h 67575"/>
                <a:gd name="connsiteX31" fmla="*/ 68350 w 151455"/>
                <a:gd name="connsiteY31" fmla="*/ 42375 h 67575"/>
                <a:gd name="connsiteX32" fmla="*/ 118835 w 151455"/>
                <a:gd name="connsiteY32" fmla="*/ 25481 h 67575"/>
                <a:gd name="connsiteX33" fmla="*/ 127922 w 151455"/>
                <a:gd name="connsiteY33" fmla="*/ 21427 h 67575"/>
                <a:gd name="connsiteX34" fmla="*/ 160064 w 151455"/>
                <a:gd name="connsiteY34" fmla="*/ 1830 h 67575"/>
                <a:gd name="connsiteX35" fmla="*/ 144750 w 151455"/>
                <a:gd name="connsiteY35" fmla="*/ 5378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1455" h="67575">
                  <a:moveTo>
                    <a:pt x="144750" y="5378"/>
                  </a:moveTo>
                  <a:cubicBezTo>
                    <a:pt x="137885" y="10605"/>
                    <a:pt x="129757" y="13874"/>
                    <a:pt x="121191" y="14838"/>
                  </a:cubicBezTo>
                  <a:cubicBezTo>
                    <a:pt x="119962" y="15006"/>
                    <a:pt x="118717" y="15006"/>
                    <a:pt x="117489" y="14838"/>
                  </a:cubicBezTo>
                  <a:cubicBezTo>
                    <a:pt x="117220" y="14943"/>
                    <a:pt x="116917" y="14943"/>
                    <a:pt x="116647" y="14838"/>
                  </a:cubicBezTo>
                  <a:cubicBezTo>
                    <a:pt x="115722" y="13144"/>
                    <a:pt x="115032" y="11323"/>
                    <a:pt x="114628" y="9432"/>
                  </a:cubicBezTo>
                  <a:cubicBezTo>
                    <a:pt x="114308" y="7620"/>
                    <a:pt x="113635" y="5893"/>
                    <a:pt x="112609" y="4364"/>
                  </a:cubicBezTo>
                  <a:cubicBezTo>
                    <a:pt x="111666" y="4114"/>
                    <a:pt x="110690" y="4114"/>
                    <a:pt x="109748" y="4364"/>
                  </a:cubicBezTo>
                  <a:cubicBezTo>
                    <a:pt x="106180" y="4683"/>
                    <a:pt x="102680" y="5477"/>
                    <a:pt x="99314" y="6729"/>
                  </a:cubicBezTo>
                  <a:lnTo>
                    <a:pt x="95780" y="8081"/>
                  </a:lnTo>
                  <a:cubicBezTo>
                    <a:pt x="86844" y="12911"/>
                    <a:pt x="75973" y="12257"/>
                    <a:pt x="67677" y="6391"/>
                  </a:cubicBezTo>
                  <a:cubicBezTo>
                    <a:pt x="65169" y="5106"/>
                    <a:pt x="62510" y="4141"/>
                    <a:pt x="59768" y="3519"/>
                  </a:cubicBezTo>
                  <a:lnTo>
                    <a:pt x="57580" y="3519"/>
                  </a:lnTo>
                  <a:lnTo>
                    <a:pt x="51017" y="1492"/>
                  </a:lnTo>
                  <a:lnTo>
                    <a:pt x="47987" y="1492"/>
                  </a:lnTo>
                  <a:cubicBezTo>
                    <a:pt x="46928" y="1178"/>
                    <a:pt x="45901" y="723"/>
                    <a:pt x="44959" y="141"/>
                  </a:cubicBezTo>
                  <a:cubicBezTo>
                    <a:pt x="43966" y="-47"/>
                    <a:pt x="42922" y="-47"/>
                    <a:pt x="41930" y="141"/>
                  </a:cubicBezTo>
                  <a:cubicBezTo>
                    <a:pt x="41930" y="141"/>
                    <a:pt x="40247" y="141"/>
                    <a:pt x="38900" y="2675"/>
                  </a:cubicBezTo>
                  <a:cubicBezTo>
                    <a:pt x="37638" y="5202"/>
                    <a:pt x="36679" y="7866"/>
                    <a:pt x="36040" y="10615"/>
                  </a:cubicBezTo>
                  <a:cubicBezTo>
                    <a:pt x="36040" y="11628"/>
                    <a:pt x="36040" y="12473"/>
                    <a:pt x="36040" y="13318"/>
                  </a:cubicBezTo>
                  <a:lnTo>
                    <a:pt x="44790" y="13318"/>
                  </a:lnTo>
                  <a:lnTo>
                    <a:pt x="61619" y="13318"/>
                  </a:lnTo>
                  <a:cubicBezTo>
                    <a:pt x="62443" y="13470"/>
                    <a:pt x="63066" y="14164"/>
                    <a:pt x="63133" y="15007"/>
                  </a:cubicBezTo>
                  <a:cubicBezTo>
                    <a:pt x="63251" y="15833"/>
                    <a:pt x="62746" y="16624"/>
                    <a:pt x="61955" y="16866"/>
                  </a:cubicBezTo>
                  <a:cubicBezTo>
                    <a:pt x="42703" y="22229"/>
                    <a:pt x="24411" y="30610"/>
                    <a:pt x="7768" y="41700"/>
                  </a:cubicBezTo>
                  <a:cubicBezTo>
                    <a:pt x="2265" y="44276"/>
                    <a:pt x="-831" y="50226"/>
                    <a:pt x="195" y="56228"/>
                  </a:cubicBezTo>
                  <a:cubicBezTo>
                    <a:pt x="2046" y="64263"/>
                    <a:pt x="8845" y="70191"/>
                    <a:pt x="17023" y="70926"/>
                  </a:cubicBezTo>
                  <a:cubicBezTo>
                    <a:pt x="19632" y="70931"/>
                    <a:pt x="22190" y="70232"/>
                    <a:pt x="24428" y="68899"/>
                  </a:cubicBezTo>
                  <a:cubicBezTo>
                    <a:pt x="28736" y="65628"/>
                    <a:pt x="32438" y="61626"/>
                    <a:pt x="35366" y="57073"/>
                  </a:cubicBezTo>
                  <a:cubicBezTo>
                    <a:pt x="38597" y="51920"/>
                    <a:pt x="42906" y="47538"/>
                    <a:pt x="47987" y="44234"/>
                  </a:cubicBezTo>
                  <a:cubicBezTo>
                    <a:pt x="50865" y="42843"/>
                    <a:pt x="54046" y="42205"/>
                    <a:pt x="57243" y="42375"/>
                  </a:cubicBezTo>
                  <a:lnTo>
                    <a:pt x="60609" y="42375"/>
                  </a:lnTo>
                  <a:cubicBezTo>
                    <a:pt x="63183" y="42733"/>
                    <a:pt x="65775" y="42733"/>
                    <a:pt x="68350" y="42375"/>
                  </a:cubicBezTo>
                  <a:cubicBezTo>
                    <a:pt x="85818" y="38865"/>
                    <a:pt x="102764" y="33188"/>
                    <a:pt x="118835" y="25481"/>
                  </a:cubicBezTo>
                  <a:lnTo>
                    <a:pt x="127922" y="21427"/>
                  </a:lnTo>
                  <a:cubicBezTo>
                    <a:pt x="139803" y="17063"/>
                    <a:pt x="150725" y="10405"/>
                    <a:pt x="160064" y="1830"/>
                  </a:cubicBezTo>
                  <a:cubicBezTo>
                    <a:pt x="154831" y="2367"/>
                    <a:pt x="149681" y="3560"/>
                    <a:pt x="144750" y="53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A41EBEF-B0F4-425A-8E9E-1EC94BFB26AF}"/>
                </a:ext>
              </a:extLst>
            </p:cNvPr>
            <p:cNvSpPr/>
            <p:nvPr/>
          </p:nvSpPr>
          <p:spPr>
            <a:xfrm>
              <a:off x="3887580" y="3970470"/>
              <a:ext cx="16828" cy="16894"/>
            </a:xfrm>
            <a:custGeom>
              <a:avLst/>
              <a:gdLst>
                <a:gd name="connsiteX0" fmla="*/ 4419 w 0"/>
                <a:gd name="connsiteY0" fmla="*/ 10305 h 0"/>
                <a:gd name="connsiteX1" fmla="*/ 4419 w 0"/>
                <a:gd name="connsiteY1" fmla="*/ 10305 h 0"/>
                <a:gd name="connsiteX2" fmla="*/ 4419 w 0"/>
                <a:gd name="connsiteY2" fmla="*/ 3548 h 0"/>
                <a:gd name="connsiteX3" fmla="*/ 1054 w 0"/>
                <a:gd name="connsiteY3" fmla="*/ 0 h 0"/>
                <a:gd name="connsiteX4" fmla="*/ 44 w 0"/>
                <a:gd name="connsiteY4" fmla="*/ 1014 h 0"/>
                <a:gd name="connsiteX5" fmla="*/ 1727 w 0"/>
                <a:gd name="connsiteY5" fmla="*/ 7264 h 0"/>
                <a:gd name="connsiteX6" fmla="*/ 4419 w 0"/>
                <a:gd name="connsiteY6" fmla="*/ 1030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419" y="10305"/>
                  </a:moveTo>
                  <a:lnTo>
                    <a:pt x="4419" y="10305"/>
                  </a:lnTo>
                  <a:cubicBezTo>
                    <a:pt x="5177" y="8109"/>
                    <a:pt x="5177" y="5744"/>
                    <a:pt x="4419" y="3548"/>
                  </a:cubicBezTo>
                  <a:cubicBezTo>
                    <a:pt x="3813" y="1960"/>
                    <a:pt x="2602" y="693"/>
                    <a:pt x="1054" y="0"/>
                  </a:cubicBezTo>
                  <a:cubicBezTo>
                    <a:pt x="1054" y="0"/>
                    <a:pt x="1054" y="1014"/>
                    <a:pt x="44" y="1014"/>
                  </a:cubicBezTo>
                  <a:cubicBezTo>
                    <a:pt x="-175" y="3227"/>
                    <a:pt x="431" y="5457"/>
                    <a:pt x="1727" y="7264"/>
                  </a:cubicBezTo>
                  <a:cubicBezTo>
                    <a:pt x="2181" y="8599"/>
                    <a:pt x="3157" y="9697"/>
                    <a:pt x="4419" y="103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164A2C4-B9BE-4C80-BB7E-B752444CA2C3}"/>
                </a:ext>
              </a:extLst>
            </p:cNvPr>
            <p:cNvSpPr/>
            <p:nvPr/>
          </p:nvSpPr>
          <p:spPr>
            <a:xfrm>
              <a:off x="3880724" y="3946945"/>
              <a:ext cx="16828" cy="16894"/>
            </a:xfrm>
            <a:custGeom>
              <a:avLst/>
              <a:gdLst>
                <a:gd name="connsiteX0" fmla="*/ 4039 w 0"/>
                <a:gd name="connsiteY0" fmla="*/ 380 h 0"/>
                <a:gd name="connsiteX1" fmla="*/ 1178 w 0"/>
                <a:gd name="connsiteY1" fmla="*/ 380 h 0"/>
                <a:gd name="connsiteX2" fmla="*/ 0 w 0"/>
                <a:gd name="connsiteY2" fmla="*/ 1394 h 0"/>
                <a:gd name="connsiteX3" fmla="*/ 0 w 0"/>
                <a:gd name="connsiteY3" fmla="*/ 2914 h 0"/>
                <a:gd name="connsiteX4" fmla="*/ 2524 w 0"/>
                <a:gd name="connsiteY4" fmla="*/ 6800 h 0"/>
                <a:gd name="connsiteX5" fmla="*/ 2524 w 0"/>
                <a:gd name="connsiteY5" fmla="*/ 6800 h 0"/>
                <a:gd name="connsiteX6" fmla="*/ 4039 w 0"/>
                <a:gd name="connsiteY6" fmla="*/ 1056 h 0"/>
                <a:gd name="connsiteX7" fmla="*/ 4039 w 0"/>
                <a:gd name="connsiteY7" fmla="*/ 3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039" y="380"/>
                  </a:moveTo>
                  <a:cubicBezTo>
                    <a:pt x="3147" y="-127"/>
                    <a:pt x="2070" y="-127"/>
                    <a:pt x="1178" y="380"/>
                  </a:cubicBezTo>
                  <a:cubicBezTo>
                    <a:pt x="707" y="617"/>
                    <a:pt x="303" y="971"/>
                    <a:pt x="0" y="1394"/>
                  </a:cubicBezTo>
                  <a:cubicBezTo>
                    <a:pt x="269" y="1867"/>
                    <a:pt x="269" y="2441"/>
                    <a:pt x="0" y="2914"/>
                  </a:cubicBezTo>
                  <a:cubicBezTo>
                    <a:pt x="0" y="4435"/>
                    <a:pt x="0" y="5110"/>
                    <a:pt x="2524" y="6800"/>
                  </a:cubicBezTo>
                  <a:lnTo>
                    <a:pt x="2524" y="6800"/>
                  </a:lnTo>
                  <a:cubicBezTo>
                    <a:pt x="3517" y="5060"/>
                    <a:pt x="4039" y="3066"/>
                    <a:pt x="4039" y="1056"/>
                  </a:cubicBezTo>
                  <a:cubicBezTo>
                    <a:pt x="4039" y="1056"/>
                    <a:pt x="4376" y="549"/>
                    <a:pt x="4039" y="3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D478218-A4C5-42C8-A1F4-475B73D85308}"/>
                </a:ext>
              </a:extLst>
            </p:cNvPr>
            <p:cNvSpPr/>
            <p:nvPr/>
          </p:nvSpPr>
          <p:spPr>
            <a:xfrm>
              <a:off x="3838146" y="3503523"/>
              <a:ext cx="16828" cy="16894"/>
            </a:xfrm>
            <a:custGeom>
              <a:avLst/>
              <a:gdLst>
                <a:gd name="connsiteX0" fmla="*/ 1349 w 0"/>
                <a:gd name="connsiteY0" fmla="*/ 9462 h 0"/>
                <a:gd name="connsiteX1" fmla="*/ 2527 w 0"/>
                <a:gd name="connsiteY1" fmla="*/ 5070 h 0"/>
                <a:gd name="connsiteX2" fmla="*/ 5893 w 0"/>
                <a:gd name="connsiteY2" fmla="*/ 3380 h 0"/>
                <a:gd name="connsiteX3" fmla="*/ 7239 w 0"/>
                <a:gd name="connsiteY3" fmla="*/ 3380 h 0"/>
                <a:gd name="connsiteX4" fmla="*/ 7239 w 0"/>
                <a:gd name="connsiteY4" fmla="*/ 1522 h 0"/>
                <a:gd name="connsiteX5" fmla="*/ 3368 w 0"/>
                <a:gd name="connsiteY5" fmla="*/ 1 h 0"/>
                <a:gd name="connsiteX6" fmla="*/ 3368 w 0"/>
                <a:gd name="connsiteY6" fmla="*/ 1 h 0"/>
                <a:gd name="connsiteX7" fmla="*/ 3 w 0"/>
                <a:gd name="connsiteY7" fmla="*/ 8786 h 0"/>
                <a:gd name="connsiteX8" fmla="*/ 1517 w 0"/>
                <a:gd name="connsiteY8" fmla="*/ 11489 h 0"/>
                <a:gd name="connsiteX9" fmla="*/ 1349 w 0"/>
                <a:gd name="connsiteY9" fmla="*/ 94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1349" y="9462"/>
                  </a:moveTo>
                  <a:cubicBezTo>
                    <a:pt x="1231" y="7906"/>
                    <a:pt x="1652" y="6359"/>
                    <a:pt x="2527" y="5070"/>
                  </a:cubicBezTo>
                  <a:cubicBezTo>
                    <a:pt x="3368" y="4061"/>
                    <a:pt x="4580" y="3450"/>
                    <a:pt x="5893" y="3380"/>
                  </a:cubicBezTo>
                  <a:cubicBezTo>
                    <a:pt x="6902" y="3380"/>
                    <a:pt x="7071" y="3380"/>
                    <a:pt x="7239" y="3380"/>
                  </a:cubicBezTo>
                  <a:cubicBezTo>
                    <a:pt x="7407" y="3380"/>
                    <a:pt x="7239" y="1860"/>
                    <a:pt x="7239" y="1522"/>
                  </a:cubicBezTo>
                  <a:cubicBezTo>
                    <a:pt x="6196" y="515"/>
                    <a:pt x="4816" y="-32"/>
                    <a:pt x="3368" y="1"/>
                  </a:cubicBezTo>
                  <a:cubicBezTo>
                    <a:pt x="3368" y="1"/>
                    <a:pt x="3368" y="1"/>
                    <a:pt x="3368" y="1"/>
                  </a:cubicBezTo>
                  <a:cubicBezTo>
                    <a:pt x="1147" y="2378"/>
                    <a:pt x="-65" y="5529"/>
                    <a:pt x="3" y="8786"/>
                  </a:cubicBezTo>
                  <a:cubicBezTo>
                    <a:pt x="137" y="9854"/>
                    <a:pt x="676" y="10825"/>
                    <a:pt x="1517" y="11489"/>
                  </a:cubicBezTo>
                  <a:cubicBezTo>
                    <a:pt x="1517" y="11489"/>
                    <a:pt x="1181" y="10307"/>
                    <a:pt x="1349" y="946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66A104-1C4A-4E04-8997-0D436DF5A0E3}"/>
                </a:ext>
              </a:extLst>
            </p:cNvPr>
            <p:cNvSpPr/>
            <p:nvPr/>
          </p:nvSpPr>
          <p:spPr>
            <a:xfrm>
              <a:off x="3557283" y="5077524"/>
              <a:ext cx="218768" cy="1081206"/>
            </a:xfrm>
            <a:custGeom>
              <a:avLst/>
              <a:gdLst>
                <a:gd name="connsiteX0" fmla="*/ 80440 w 218768"/>
                <a:gd name="connsiteY0" fmla="*/ 1077490 h 1081206"/>
                <a:gd name="connsiteX1" fmla="*/ 82122 w 218768"/>
                <a:gd name="connsiteY1" fmla="*/ 1077490 h 1081206"/>
                <a:gd name="connsiteX2" fmla="*/ 83300 w 218768"/>
                <a:gd name="connsiteY2" fmla="*/ 1077490 h 1081206"/>
                <a:gd name="connsiteX3" fmla="*/ 83300 w 218768"/>
                <a:gd name="connsiteY3" fmla="*/ 1077490 h 1081206"/>
                <a:gd name="connsiteX4" fmla="*/ 86329 w 218768"/>
                <a:gd name="connsiteY4" fmla="*/ 1074618 h 1081206"/>
                <a:gd name="connsiteX5" fmla="*/ 86329 w 218768"/>
                <a:gd name="connsiteY5" fmla="*/ 1073435 h 1081206"/>
                <a:gd name="connsiteX6" fmla="*/ 89022 w 218768"/>
                <a:gd name="connsiteY6" fmla="*/ 1069719 h 1081206"/>
                <a:gd name="connsiteX7" fmla="*/ 89022 w 218768"/>
                <a:gd name="connsiteY7" fmla="*/ 1065326 h 1081206"/>
                <a:gd name="connsiteX8" fmla="*/ 87844 w 218768"/>
                <a:gd name="connsiteY8" fmla="*/ 1058907 h 1081206"/>
                <a:gd name="connsiteX9" fmla="*/ 87844 w 218768"/>
                <a:gd name="connsiteY9" fmla="*/ 1051135 h 1081206"/>
                <a:gd name="connsiteX10" fmla="*/ 83973 w 218768"/>
                <a:gd name="connsiteY10" fmla="*/ 1036607 h 1081206"/>
                <a:gd name="connsiteX11" fmla="*/ 78252 w 218768"/>
                <a:gd name="connsiteY11" fmla="*/ 1038803 h 1081206"/>
                <a:gd name="connsiteX12" fmla="*/ 70174 w 218768"/>
                <a:gd name="connsiteY12" fmla="*/ 1041506 h 1081206"/>
                <a:gd name="connsiteX13" fmla="*/ 62433 w 218768"/>
                <a:gd name="connsiteY13" fmla="*/ 1032890 h 1081206"/>
                <a:gd name="connsiteX14" fmla="*/ 62433 w 218768"/>
                <a:gd name="connsiteY14" fmla="*/ 1032890 h 1081206"/>
                <a:gd name="connsiteX15" fmla="*/ 59404 w 218768"/>
                <a:gd name="connsiteY15" fmla="*/ 1023598 h 1081206"/>
                <a:gd name="connsiteX16" fmla="*/ 51495 w 218768"/>
                <a:gd name="connsiteY16" fmla="*/ 1009239 h 1081206"/>
                <a:gd name="connsiteX17" fmla="*/ 51040 w 218768"/>
                <a:gd name="connsiteY17" fmla="*/ 1006654 h 1081206"/>
                <a:gd name="connsiteX18" fmla="*/ 51495 w 218768"/>
                <a:gd name="connsiteY18" fmla="*/ 1006198 h 1081206"/>
                <a:gd name="connsiteX19" fmla="*/ 56038 w 218768"/>
                <a:gd name="connsiteY19" fmla="*/ 999609 h 1081206"/>
                <a:gd name="connsiteX20" fmla="*/ 56038 w 218768"/>
                <a:gd name="connsiteY20" fmla="*/ 998427 h 1081206"/>
                <a:gd name="connsiteX21" fmla="*/ 57721 w 218768"/>
                <a:gd name="connsiteY21" fmla="*/ 993696 h 1081206"/>
                <a:gd name="connsiteX22" fmla="*/ 59909 w 218768"/>
                <a:gd name="connsiteY22" fmla="*/ 987783 h 1081206"/>
                <a:gd name="connsiteX23" fmla="*/ 72362 w 218768"/>
                <a:gd name="connsiteY23" fmla="*/ 982208 h 1081206"/>
                <a:gd name="connsiteX24" fmla="*/ 79262 w 218768"/>
                <a:gd name="connsiteY24" fmla="*/ 980350 h 1081206"/>
                <a:gd name="connsiteX25" fmla="*/ 86498 w 218768"/>
                <a:gd name="connsiteY25" fmla="*/ 968525 h 1081206"/>
                <a:gd name="connsiteX26" fmla="*/ 87844 w 218768"/>
                <a:gd name="connsiteY26" fmla="*/ 964470 h 1081206"/>
                <a:gd name="connsiteX27" fmla="*/ 87844 w 218768"/>
                <a:gd name="connsiteY27" fmla="*/ 956361 h 1081206"/>
                <a:gd name="connsiteX28" fmla="*/ 87844 w 218768"/>
                <a:gd name="connsiteY28" fmla="*/ 951293 h 1081206"/>
                <a:gd name="connsiteX29" fmla="*/ 92051 w 218768"/>
                <a:gd name="connsiteY29" fmla="*/ 936257 h 1081206"/>
                <a:gd name="connsiteX30" fmla="*/ 96090 w 218768"/>
                <a:gd name="connsiteY30" fmla="*/ 933385 h 1081206"/>
                <a:gd name="connsiteX31" fmla="*/ 99792 w 218768"/>
                <a:gd name="connsiteY31" fmla="*/ 930513 h 1081206"/>
                <a:gd name="connsiteX32" fmla="*/ 98783 w 218768"/>
                <a:gd name="connsiteY32" fmla="*/ 925445 h 1081206"/>
                <a:gd name="connsiteX33" fmla="*/ 98783 w 218768"/>
                <a:gd name="connsiteY33" fmla="*/ 924094 h 1081206"/>
                <a:gd name="connsiteX34" fmla="*/ 97436 w 218768"/>
                <a:gd name="connsiteY34" fmla="*/ 918519 h 1081206"/>
                <a:gd name="connsiteX35" fmla="*/ 102990 w 218768"/>
                <a:gd name="connsiteY35" fmla="*/ 913451 h 1081206"/>
                <a:gd name="connsiteX36" fmla="*/ 102990 w 218768"/>
                <a:gd name="connsiteY36" fmla="*/ 908382 h 1081206"/>
                <a:gd name="connsiteX37" fmla="*/ 102990 w 218768"/>
                <a:gd name="connsiteY37" fmla="*/ 905341 h 1081206"/>
                <a:gd name="connsiteX38" fmla="*/ 102990 w 218768"/>
                <a:gd name="connsiteY38" fmla="*/ 900780 h 1081206"/>
                <a:gd name="connsiteX39" fmla="*/ 102990 w 218768"/>
                <a:gd name="connsiteY39" fmla="*/ 892502 h 1081206"/>
                <a:gd name="connsiteX40" fmla="*/ 104336 w 218768"/>
                <a:gd name="connsiteY40" fmla="*/ 890813 h 1081206"/>
                <a:gd name="connsiteX41" fmla="*/ 105682 w 218768"/>
                <a:gd name="connsiteY41" fmla="*/ 890813 h 1081206"/>
                <a:gd name="connsiteX42" fmla="*/ 105682 w 218768"/>
                <a:gd name="connsiteY42" fmla="*/ 887096 h 1081206"/>
                <a:gd name="connsiteX43" fmla="*/ 107197 w 218768"/>
                <a:gd name="connsiteY43" fmla="*/ 880508 h 1081206"/>
                <a:gd name="connsiteX44" fmla="*/ 107197 w 218768"/>
                <a:gd name="connsiteY44" fmla="*/ 877467 h 1081206"/>
                <a:gd name="connsiteX45" fmla="*/ 108038 w 218768"/>
                <a:gd name="connsiteY45" fmla="*/ 876284 h 1081206"/>
                <a:gd name="connsiteX46" fmla="*/ 109216 w 218768"/>
                <a:gd name="connsiteY46" fmla="*/ 876284 h 1081206"/>
                <a:gd name="connsiteX47" fmla="*/ 111235 w 218768"/>
                <a:gd name="connsiteY47" fmla="*/ 876284 h 1081206"/>
                <a:gd name="connsiteX48" fmla="*/ 113255 w 218768"/>
                <a:gd name="connsiteY48" fmla="*/ 864121 h 1081206"/>
                <a:gd name="connsiteX49" fmla="*/ 108038 w 218768"/>
                <a:gd name="connsiteY49" fmla="*/ 860404 h 1081206"/>
                <a:gd name="connsiteX50" fmla="*/ 105682 w 218768"/>
                <a:gd name="connsiteY50" fmla="*/ 860404 h 1081206"/>
                <a:gd name="connsiteX51" fmla="*/ 100634 w 218768"/>
                <a:gd name="connsiteY51" fmla="*/ 857363 h 1081206"/>
                <a:gd name="connsiteX52" fmla="*/ 100634 w 218768"/>
                <a:gd name="connsiteY52" fmla="*/ 854998 h 1081206"/>
                <a:gd name="connsiteX53" fmla="*/ 105514 w 218768"/>
                <a:gd name="connsiteY53" fmla="*/ 853984 h 1081206"/>
                <a:gd name="connsiteX54" fmla="*/ 106355 w 218768"/>
                <a:gd name="connsiteY54" fmla="*/ 853984 h 1081206"/>
                <a:gd name="connsiteX55" fmla="*/ 112245 w 218768"/>
                <a:gd name="connsiteY55" fmla="*/ 852464 h 1081206"/>
                <a:gd name="connsiteX56" fmla="*/ 114096 w 218768"/>
                <a:gd name="connsiteY56" fmla="*/ 851450 h 1081206"/>
                <a:gd name="connsiteX57" fmla="*/ 115947 w 218768"/>
                <a:gd name="connsiteY57" fmla="*/ 851450 h 1081206"/>
                <a:gd name="connsiteX58" fmla="*/ 122342 w 218768"/>
                <a:gd name="connsiteY58" fmla="*/ 847396 h 1081206"/>
                <a:gd name="connsiteX59" fmla="*/ 122342 w 218768"/>
                <a:gd name="connsiteY59" fmla="*/ 845031 h 1081206"/>
                <a:gd name="connsiteX60" fmla="*/ 114938 w 218768"/>
                <a:gd name="connsiteY60" fmla="*/ 843341 h 1081206"/>
                <a:gd name="connsiteX61" fmla="*/ 109384 w 218768"/>
                <a:gd name="connsiteY61" fmla="*/ 844355 h 1081206"/>
                <a:gd name="connsiteX62" fmla="*/ 104504 w 218768"/>
                <a:gd name="connsiteY62" fmla="*/ 841652 h 1081206"/>
                <a:gd name="connsiteX63" fmla="*/ 103663 w 218768"/>
                <a:gd name="connsiteY63" fmla="*/ 830333 h 1081206"/>
                <a:gd name="connsiteX64" fmla="*/ 103663 w 218768"/>
                <a:gd name="connsiteY64" fmla="*/ 829488 h 1081206"/>
                <a:gd name="connsiteX65" fmla="*/ 102316 w 218768"/>
                <a:gd name="connsiteY65" fmla="*/ 821717 h 1081206"/>
                <a:gd name="connsiteX66" fmla="*/ 100634 w 218768"/>
                <a:gd name="connsiteY66" fmla="*/ 813439 h 1081206"/>
                <a:gd name="connsiteX67" fmla="*/ 101643 w 218768"/>
                <a:gd name="connsiteY67" fmla="*/ 811750 h 1081206"/>
                <a:gd name="connsiteX68" fmla="*/ 104167 w 218768"/>
                <a:gd name="connsiteY68" fmla="*/ 809722 h 1081206"/>
                <a:gd name="connsiteX69" fmla="*/ 97604 w 218768"/>
                <a:gd name="connsiteY69" fmla="*/ 797728 h 1081206"/>
                <a:gd name="connsiteX70" fmla="*/ 95585 w 218768"/>
                <a:gd name="connsiteY70" fmla="*/ 796207 h 1081206"/>
                <a:gd name="connsiteX71" fmla="*/ 92051 w 218768"/>
                <a:gd name="connsiteY71" fmla="*/ 793335 h 1081206"/>
                <a:gd name="connsiteX72" fmla="*/ 92051 w 218768"/>
                <a:gd name="connsiteY72" fmla="*/ 787760 h 1081206"/>
                <a:gd name="connsiteX73" fmla="*/ 92051 w 218768"/>
                <a:gd name="connsiteY73" fmla="*/ 786240 h 1081206"/>
                <a:gd name="connsiteX74" fmla="*/ 92051 w 218768"/>
                <a:gd name="connsiteY74" fmla="*/ 783875 h 1081206"/>
                <a:gd name="connsiteX75" fmla="*/ 94407 w 218768"/>
                <a:gd name="connsiteY75" fmla="*/ 775428 h 1081206"/>
                <a:gd name="connsiteX76" fmla="*/ 97773 w 218768"/>
                <a:gd name="connsiteY76" fmla="*/ 771373 h 1081206"/>
                <a:gd name="connsiteX77" fmla="*/ 99119 w 218768"/>
                <a:gd name="connsiteY77" fmla="*/ 770360 h 1081206"/>
                <a:gd name="connsiteX78" fmla="*/ 99960 w 218768"/>
                <a:gd name="connsiteY78" fmla="*/ 762251 h 1081206"/>
                <a:gd name="connsiteX79" fmla="*/ 99960 w 218768"/>
                <a:gd name="connsiteY79" fmla="*/ 758365 h 1081206"/>
                <a:gd name="connsiteX80" fmla="*/ 99960 w 218768"/>
                <a:gd name="connsiteY80" fmla="*/ 757013 h 1081206"/>
                <a:gd name="connsiteX81" fmla="*/ 99960 w 218768"/>
                <a:gd name="connsiteY81" fmla="*/ 750087 h 1081206"/>
                <a:gd name="connsiteX82" fmla="*/ 99960 w 218768"/>
                <a:gd name="connsiteY82" fmla="*/ 736234 h 1081206"/>
                <a:gd name="connsiteX83" fmla="*/ 100970 w 218768"/>
                <a:gd name="connsiteY83" fmla="*/ 728632 h 1081206"/>
                <a:gd name="connsiteX84" fmla="*/ 99287 w 218768"/>
                <a:gd name="connsiteY84" fmla="*/ 719847 h 1081206"/>
                <a:gd name="connsiteX85" fmla="*/ 100970 w 218768"/>
                <a:gd name="connsiteY85" fmla="*/ 711400 h 1081206"/>
                <a:gd name="connsiteX86" fmla="*/ 106019 w 218768"/>
                <a:gd name="connsiteY86" fmla="*/ 702278 h 1081206"/>
                <a:gd name="connsiteX87" fmla="*/ 111067 w 218768"/>
                <a:gd name="connsiteY87" fmla="*/ 684370 h 1081206"/>
                <a:gd name="connsiteX88" fmla="*/ 112077 w 218768"/>
                <a:gd name="connsiteY88" fmla="*/ 680653 h 1081206"/>
                <a:gd name="connsiteX89" fmla="*/ 112077 w 218768"/>
                <a:gd name="connsiteY89" fmla="*/ 679471 h 1081206"/>
                <a:gd name="connsiteX90" fmla="*/ 115442 w 218768"/>
                <a:gd name="connsiteY90" fmla="*/ 665618 h 1081206"/>
                <a:gd name="connsiteX91" fmla="*/ 120659 w 218768"/>
                <a:gd name="connsiteY91" fmla="*/ 664773 h 1081206"/>
                <a:gd name="connsiteX92" fmla="*/ 124530 w 218768"/>
                <a:gd name="connsiteY92" fmla="*/ 664773 h 1081206"/>
                <a:gd name="connsiteX93" fmla="*/ 126381 w 218768"/>
                <a:gd name="connsiteY93" fmla="*/ 654975 h 1081206"/>
                <a:gd name="connsiteX94" fmla="*/ 126381 w 218768"/>
                <a:gd name="connsiteY94" fmla="*/ 654975 h 1081206"/>
                <a:gd name="connsiteX95" fmla="*/ 125203 w 218768"/>
                <a:gd name="connsiteY95" fmla="*/ 647541 h 1081206"/>
                <a:gd name="connsiteX96" fmla="*/ 124193 w 218768"/>
                <a:gd name="connsiteY96" fmla="*/ 643318 h 1081206"/>
                <a:gd name="connsiteX97" fmla="*/ 119818 w 218768"/>
                <a:gd name="connsiteY97" fmla="*/ 628451 h 1081206"/>
                <a:gd name="connsiteX98" fmla="*/ 118472 w 218768"/>
                <a:gd name="connsiteY98" fmla="*/ 609530 h 1081206"/>
                <a:gd name="connsiteX99" fmla="*/ 118472 w 218768"/>
                <a:gd name="connsiteY99" fmla="*/ 606996 h 1081206"/>
                <a:gd name="connsiteX100" fmla="*/ 122679 w 218768"/>
                <a:gd name="connsiteY100" fmla="*/ 593143 h 1081206"/>
                <a:gd name="connsiteX101" fmla="*/ 128232 w 218768"/>
                <a:gd name="connsiteY101" fmla="*/ 590102 h 1081206"/>
                <a:gd name="connsiteX102" fmla="*/ 139844 w 218768"/>
                <a:gd name="connsiteY102" fmla="*/ 571688 h 1081206"/>
                <a:gd name="connsiteX103" fmla="*/ 138666 w 218768"/>
                <a:gd name="connsiteY103" fmla="*/ 567634 h 1081206"/>
                <a:gd name="connsiteX104" fmla="*/ 136983 w 218768"/>
                <a:gd name="connsiteY104" fmla="*/ 560369 h 1081206"/>
                <a:gd name="connsiteX105" fmla="*/ 136983 w 218768"/>
                <a:gd name="connsiteY105" fmla="*/ 553105 h 1081206"/>
                <a:gd name="connsiteX106" fmla="*/ 144556 w 218768"/>
                <a:gd name="connsiteY106" fmla="*/ 535028 h 1081206"/>
                <a:gd name="connsiteX107" fmla="*/ 149941 w 218768"/>
                <a:gd name="connsiteY107" fmla="*/ 524892 h 1081206"/>
                <a:gd name="connsiteX108" fmla="*/ 151287 w 218768"/>
                <a:gd name="connsiteY108" fmla="*/ 519148 h 1081206"/>
                <a:gd name="connsiteX109" fmla="*/ 152128 w 218768"/>
                <a:gd name="connsiteY109" fmla="*/ 513911 h 1081206"/>
                <a:gd name="connsiteX110" fmla="*/ 152128 w 218768"/>
                <a:gd name="connsiteY110" fmla="*/ 500396 h 1081206"/>
                <a:gd name="connsiteX111" fmla="*/ 147585 w 218768"/>
                <a:gd name="connsiteY111" fmla="*/ 490766 h 1081206"/>
                <a:gd name="connsiteX112" fmla="*/ 145565 w 218768"/>
                <a:gd name="connsiteY112" fmla="*/ 488232 h 1081206"/>
                <a:gd name="connsiteX113" fmla="*/ 142873 w 218768"/>
                <a:gd name="connsiteY113" fmla="*/ 481475 h 1081206"/>
                <a:gd name="connsiteX114" fmla="*/ 140349 w 218768"/>
                <a:gd name="connsiteY114" fmla="*/ 469142 h 1081206"/>
                <a:gd name="connsiteX115" fmla="*/ 138834 w 218768"/>
                <a:gd name="connsiteY115" fmla="*/ 459851 h 1081206"/>
                <a:gd name="connsiteX116" fmla="*/ 138834 w 218768"/>
                <a:gd name="connsiteY116" fmla="*/ 454107 h 1081206"/>
                <a:gd name="connsiteX117" fmla="*/ 135973 w 218768"/>
                <a:gd name="connsiteY117" fmla="*/ 449207 h 1081206"/>
                <a:gd name="connsiteX118" fmla="*/ 134290 w 218768"/>
                <a:gd name="connsiteY118" fmla="*/ 446842 h 1081206"/>
                <a:gd name="connsiteX119" fmla="*/ 131766 w 218768"/>
                <a:gd name="connsiteY119" fmla="*/ 434172 h 1081206"/>
                <a:gd name="connsiteX120" fmla="*/ 131766 w 218768"/>
                <a:gd name="connsiteY120" fmla="*/ 431469 h 1081206"/>
                <a:gd name="connsiteX121" fmla="*/ 135283 w 218768"/>
                <a:gd name="connsiteY121" fmla="*/ 425505 h 1081206"/>
                <a:gd name="connsiteX122" fmla="*/ 135973 w 218768"/>
                <a:gd name="connsiteY122" fmla="*/ 425387 h 1081206"/>
                <a:gd name="connsiteX123" fmla="*/ 137656 w 218768"/>
                <a:gd name="connsiteY123" fmla="*/ 425387 h 1081206"/>
                <a:gd name="connsiteX124" fmla="*/ 143378 w 218768"/>
                <a:gd name="connsiteY124" fmla="*/ 411196 h 1081206"/>
                <a:gd name="connsiteX125" fmla="*/ 143378 w 218768"/>
                <a:gd name="connsiteY125" fmla="*/ 409338 h 1081206"/>
                <a:gd name="connsiteX126" fmla="*/ 143378 w 218768"/>
                <a:gd name="connsiteY126" fmla="*/ 403087 h 1081206"/>
                <a:gd name="connsiteX127" fmla="*/ 149941 w 218768"/>
                <a:gd name="connsiteY127" fmla="*/ 401567 h 1081206"/>
                <a:gd name="connsiteX128" fmla="*/ 151119 w 218768"/>
                <a:gd name="connsiteY128" fmla="*/ 401567 h 1081206"/>
                <a:gd name="connsiteX129" fmla="*/ 153979 w 218768"/>
                <a:gd name="connsiteY129" fmla="*/ 401567 h 1081206"/>
                <a:gd name="connsiteX130" fmla="*/ 153979 w 218768"/>
                <a:gd name="connsiteY130" fmla="*/ 394809 h 1081206"/>
                <a:gd name="connsiteX131" fmla="*/ 153138 w 218768"/>
                <a:gd name="connsiteY131" fmla="*/ 392782 h 1081206"/>
                <a:gd name="connsiteX132" fmla="*/ 151623 w 218768"/>
                <a:gd name="connsiteY132" fmla="*/ 388221 h 1081206"/>
                <a:gd name="connsiteX133" fmla="*/ 151623 w 218768"/>
                <a:gd name="connsiteY133" fmla="*/ 383490 h 1081206"/>
                <a:gd name="connsiteX134" fmla="*/ 151623 w 218768"/>
                <a:gd name="connsiteY134" fmla="*/ 379943 h 1081206"/>
                <a:gd name="connsiteX135" fmla="*/ 151623 w 218768"/>
                <a:gd name="connsiteY135" fmla="*/ 376902 h 1081206"/>
                <a:gd name="connsiteX136" fmla="*/ 151623 w 218768"/>
                <a:gd name="connsiteY136" fmla="*/ 369131 h 1081206"/>
                <a:gd name="connsiteX137" fmla="*/ 154148 w 218768"/>
                <a:gd name="connsiteY137" fmla="*/ 363218 h 1081206"/>
                <a:gd name="connsiteX138" fmla="*/ 154148 w 218768"/>
                <a:gd name="connsiteY138" fmla="*/ 362373 h 1081206"/>
                <a:gd name="connsiteX139" fmla="*/ 155999 w 218768"/>
                <a:gd name="connsiteY139" fmla="*/ 356291 h 1081206"/>
                <a:gd name="connsiteX140" fmla="*/ 157682 w 218768"/>
                <a:gd name="connsiteY140" fmla="*/ 350379 h 1081206"/>
                <a:gd name="connsiteX141" fmla="*/ 163908 w 218768"/>
                <a:gd name="connsiteY141" fmla="*/ 337201 h 1081206"/>
                <a:gd name="connsiteX142" fmla="*/ 166096 w 218768"/>
                <a:gd name="connsiteY142" fmla="*/ 332133 h 1081206"/>
                <a:gd name="connsiteX143" fmla="*/ 172154 w 218768"/>
                <a:gd name="connsiteY143" fmla="*/ 321828 h 1081206"/>
                <a:gd name="connsiteX144" fmla="*/ 178885 w 218768"/>
                <a:gd name="connsiteY144" fmla="*/ 310171 h 1081206"/>
                <a:gd name="connsiteX145" fmla="*/ 178885 w 218768"/>
                <a:gd name="connsiteY145" fmla="*/ 307637 h 1081206"/>
                <a:gd name="connsiteX146" fmla="*/ 183429 w 218768"/>
                <a:gd name="connsiteY146" fmla="*/ 299359 h 1081206"/>
                <a:gd name="connsiteX147" fmla="*/ 188814 w 218768"/>
                <a:gd name="connsiteY147" fmla="*/ 299359 h 1081206"/>
                <a:gd name="connsiteX148" fmla="*/ 194031 w 218768"/>
                <a:gd name="connsiteY148" fmla="*/ 299359 h 1081206"/>
                <a:gd name="connsiteX149" fmla="*/ 195545 w 218768"/>
                <a:gd name="connsiteY149" fmla="*/ 299359 h 1081206"/>
                <a:gd name="connsiteX150" fmla="*/ 194367 w 218768"/>
                <a:gd name="connsiteY150" fmla="*/ 296825 h 1081206"/>
                <a:gd name="connsiteX151" fmla="*/ 194367 w 218768"/>
                <a:gd name="connsiteY151" fmla="*/ 295304 h 1081206"/>
                <a:gd name="connsiteX152" fmla="*/ 191338 w 218768"/>
                <a:gd name="connsiteY152" fmla="*/ 289899 h 1081206"/>
                <a:gd name="connsiteX153" fmla="*/ 190497 w 218768"/>
                <a:gd name="connsiteY153" fmla="*/ 288885 h 1081206"/>
                <a:gd name="connsiteX154" fmla="*/ 187973 w 218768"/>
                <a:gd name="connsiteY154" fmla="*/ 282296 h 1081206"/>
                <a:gd name="connsiteX155" fmla="*/ 187973 w 218768"/>
                <a:gd name="connsiteY155" fmla="*/ 277228 h 1081206"/>
                <a:gd name="connsiteX156" fmla="*/ 187973 w 218768"/>
                <a:gd name="connsiteY156" fmla="*/ 272836 h 1081206"/>
                <a:gd name="connsiteX157" fmla="*/ 186963 w 218768"/>
                <a:gd name="connsiteY157" fmla="*/ 267768 h 1081206"/>
                <a:gd name="connsiteX158" fmla="*/ 186122 w 218768"/>
                <a:gd name="connsiteY158" fmla="*/ 264051 h 1081206"/>
                <a:gd name="connsiteX159" fmla="*/ 186122 w 218768"/>
                <a:gd name="connsiteY159" fmla="*/ 254253 h 1081206"/>
                <a:gd name="connsiteX160" fmla="*/ 186122 w 218768"/>
                <a:gd name="connsiteY160" fmla="*/ 252563 h 1081206"/>
                <a:gd name="connsiteX161" fmla="*/ 187636 w 218768"/>
                <a:gd name="connsiteY161" fmla="*/ 246819 h 1081206"/>
                <a:gd name="connsiteX162" fmla="*/ 188478 w 218768"/>
                <a:gd name="connsiteY162" fmla="*/ 236176 h 1081206"/>
                <a:gd name="connsiteX163" fmla="*/ 187468 w 218768"/>
                <a:gd name="connsiteY163" fmla="*/ 234825 h 1081206"/>
                <a:gd name="connsiteX164" fmla="*/ 184607 w 218768"/>
                <a:gd name="connsiteY164" fmla="*/ 228067 h 1081206"/>
                <a:gd name="connsiteX165" fmla="*/ 189319 w 218768"/>
                <a:gd name="connsiteY165" fmla="*/ 222661 h 1081206"/>
                <a:gd name="connsiteX166" fmla="*/ 190160 w 218768"/>
                <a:gd name="connsiteY166" fmla="*/ 222661 h 1081206"/>
                <a:gd name="connsiteX167" fmla="*/ 206989 w 218768"/>
                <a:gd name="connsiteY167" fmla="*/ 211173 h 1081206"/>
                <a:gd name="connsiteX168" fmla="*/ 210523 w 218768"/>
                <a:gd name="connsiteY168" fmla="*/ 208808 h 1081206"/>
                <a:gd name="connsiteX169" fmla="*/ 212879 w 218768"/>
                <a:gd name="connsiteY169" fmla="*/ 207288 h 1081206"/>
                <a:gd name="connsiteX170" fmla="*/ 216581 w 218768"/>
                <a:gd name="connsiteY170" fmla="*/ 201037 h 1081206"/>
                <a:gd name="connsiteX171" fmla="*/ 216581 w 218768"/>
                <a:gd name="connsiteY171" fmla="*/ 201037 h 1081206"/>
                <a:gd name="connsiteX172" fmla="*/ 218937 w 218768"/>
                <a:gd name="connsiteY172" fmla="*/ 194617 h 1081206"/>
                <a:gd name="connsiteX173" fmla="*/ 222975 w 218768"/>
                <a:gd name="connsiteY173" fmla="*/ 182454 h 1081206"/>
                <a:gd name="connsiteX174" fmla="*/ 222975 w 218768"/>
                <a:gd name="connsiteY174" fmla="*/ 175527 h 1081206"/>
                <a:gd name="connsiteX175" fmla="*/ 222975 w 218768"/>
                <a:gd name="connsiteY175" fmla="*/ 168939 h 1081206"/>
                <a:gd name="connsiteX176" fmla="*/ 218600 w 218768"/>
                <a:gd name="connsiteY176" fmla="*/ 168939 h 1081206"/>
                <a:gd name="connsiteX177" fmla="*/ 212879 w 218768"/>
                <a:gd name="connsiteY177" fmla="*/ 168939 h 1081206"/>
                <a:gd name="connsiteX178" fmla="*/ 206484 w 218768"/>
                <a:gd name="connsiteY178" fmla="*/ 168939 h 1081206"/>
                <a:gd name="connsiteX179" fmla="*/ 201099 w 218768"/>
                <a:gd name="connsiteY179" fmla="*/ 157620 h 1081206"/>
                <a:gd name="connsiteX180" fmla="*/ 201099 w 218768"/>
                <a:gd name="connsiteY180" fmla="*/ 154917 h 1081206"/>
                <a:gd name="connsiteX181" fmla="*/ 199416 w 218768"/>
                <a:gd name="connsiteY181" fmla="*/ 142077 h 1081206"/>
                <a:gd name="connsiteX182" fmla="*/ 196892 w 218768"/>
                <a:gd name="connsiteY182" fmla="*/ 137009 h 1081206"/>
                <a:gd name="connsiteX183" fmla="*/ 193189 w 218768"/>
                <a:gd name="connsiteY183" fmla="*/ 127887 h 1081206"/>
                <a:gd name="connsiteX184" fmla="*/ 193189 w 218768"/>
                <a:gd name="connsiteY184" fmla="*/ 121467 h 1081206"/>
                <a:gd name="connsiteX185" fmla="*/ 191843 w 218768"/>
                <a:gd name="connsiteY185" fmla="*/ 113358 h 1081206"/>
                <a:gd name="connsiteX186" fmla="*/ 188982 w 218768"/>
                <a:gd name="connsiteY186" fmla="*/ 109979 h 1081206"/>
                <a:gd name="connsiteX187" fmla="*/ 184944 w 218768"/>
                <a:gd name="connsiteY187" fmla="*/ 104404 h 1081206"/>
                <a:gd name="connsiteX188" fmla="*/ 184102 w 218768"/>
                <a:gd name="connsiteY188" fmla="*/ 92071 h 1081206"/>
                <a:gd name="connsiteX189" fmla="*/ 184102 w 218768"/>
                <a:gd name="connsiteY189" fmla="*/ 86834 h 1081206"/>
                <a:gd name="connsiteX190" fmla="*/ 180063 w 218768"/>
                <a:gd name="connsiteY190" fmla="*/ 74333 h 1081206"/>
                <a:gd name="connsiteX191" fmla="*/ 180063 w 218768"/>
                <a:gd name="connsiteY191" fmla="*/ 72475 h 1081206"/>
                <a:gd name="connsiteX192" fmla="*/ 181410 w 218768"/>
                <a:gd name="connsiteY192" fmla="*/ 72475 h 1081206"/>
                <a:gd name="connsiteX193" fmla="*/ 181410 w 218768"/>
                <a:gd name="connsiteY193" fmla="*/ 72475 h 1081206"/>
                <a:gd name="connsiteX194" fmla="*/ 187468 w 218768"/>
                <a:gd name="connsiteY194" fmla="*/ 69096 h 1081206"/>
                <a:gd name="connsiteX195" fmla="*/ 188478 w 218768"/>
                <a:gd name="connsiteY195" fmla="*/ 65379 h 1081206"/>
                <a:gd name="connsiteX196" fmla="*/ 182251 w 218768"/>
                <a:gd name="connsiteY196" fmla="*/ 57777 h 1081206"/>
                <a:gd name="connsiteX197" fmla="*/ 179222 w 218768"/>
                <a:gd name="connsiteY197" fmla="*/ 53723 h 1081206"/>
                <a:gd name="connsiteX198" fmla="*/ 174510 w 218768"/>
                <a:gd name="connsiteY198" fmla="*/ 35477 h 1081206"/>
                <a:gd name="connsiteX199" fmla="*/ 174510 w 218768"/>
                <a:gd name="connsiteY199" fmla="*/ 26354 h 1081206"/>
                <a:gd name="connsiteX200" fmla="*/ 170303 w 218768"/>
                <a:gd name="connsiteY200" fmla="*/ 19259 h 1081206"/>
                <a:gd name="connsiteX201" fmla="*/ 167610 w 218768"/>
                <a:gd name="connsiteY201" fmla="*/ 9292 h 1081206"/>
                <a:gd name="connsiteX202" fmla="*/ 161384 w 218768"/>
                <a:gd name="connsiteY202" fmla="*/ 0 h 1081206"/>
                <a:gd name="connsiteX203" fmla="*/ 161384 w 218768"/>
                <a:gd name="connsiteY203" fmla="*/ 0 h 1081206"/>
                <a:gd name="connsiteX204" fmla="*/ 160542 w 218768"/>
                <a:gd name="connsiteY204" fmla="*/ 0 h 1081206"/>
                <a:gd name="connsiteX205" fmla="*/ 156672 w 218768"/>
                <a:gd name="connsiteY205" fmla="*/ 1352 h 1081206"/>
                <a:gd name="connsiteX206" fmla="*/ 156672 w 218768"/>
                <a:gd name="connsiteY206" fmla="*/ 3717 h 1081206"/>
                <a:gd name="connsiteX207" fmla="*/ 156672 w 218768"/>
                <a:gd name="connsiteY207" fmla="*/ 5068 h 1081206"/>
                <a:gd name="connsiteX208" fmla="*/ 155326 w 218768"/>
                <a:gd name="connsiteY208" fmla="*/ 9292 h 1081206"/>
                <a:gd name="connsiteX209" fmla="*/ 155326 w 218768"/>
                <a:gd name="connsiteY209" fmla="*/ 11150 h 1081206"/>
                <a:gd name="connsiteX210" fmla="*/ 155326 w 218768"/>
                <a:gd name="connsiteY210" fmla="*/ 14867 h 1081206"/>
                <a:gd name="connsiteX211" fmla="*/ 153979 w 218768"/>
                <a:gd name="connsiteY211" fmla="*/ 20779 h 1081206"/>
                <a:gd name="connsiteX212" fmla="*/ 148594 w 218768"/>
                <a:gd name="connsiteY212" fmla="*/ 22131 h 1081206"/>
                <a:gd name="connsiteX213" fmla="*/ 146575 w 218768"/>
                <a:gd name="connsiteY213" fmla="*/ 22131 h 1081206"/>
                <a:gd name="connsiteX214" fmla="*/ 141863 w 218768"/>
                <a:gd name="connsiteY214" fmla="*/ 25003 h 1081206"/>
                <a:gd name="connsiteX215" fmla="*/ 141863 w 218768"/>
                <a:gd name="connsiteY215" fmla="*/ 26186 h 1081206"/>
                <a:gd name="connsiteX216" fmla="*/ 142873 w 218768"/>
                <a:gd name="connsiteY216" fmla="*/ 29564 h 1081206"/>
                <a:gd name="connsiteX217" fmla="*/ 144051 w 218768"/>
                <a:gd name="connsiteY217" fmla="*/ 33450 h 1081206"/>
                <a:gd name="connsiteX218" fmla="*/ 146238 w 218768"/>
                <a:gd name="connsiteY218" fmla="*/ 48486 h 1081206"/>
                <a:gd name="connsiteX219" fmla="*/ 146238 w 218768"/>
                <a:gd name="connsiteY219" fmla="*/ 54060 h 1081206"/>
                <a:gd name="connsiteX220" fmla="*/ 144892 w 218768"/>
                <a:gd name="connsiteY220" fmla="*/ 80753 h 1081206"/>
                <a:gd name="connsiteX221" fmla="*/ 142536 w 218768"/>
                <a:gd name="connsiteY221" fmla="*/ 86497 h 1081206"/>
                <a:gd name="connsiteX222" fmla="*/ 139844 w 218768"/>
                <a:gd name="connsiteY222" fmla="*/ 94268 h 1081206"/>
                <a:gd name="connsiteX223" fmla="*/ 139844 w 218768"/>
                <a:gd name="connsiteY223" fmla="*/ 95619 h 1081206"/>
                <a:gd name="connsiteX224" fmla="*/ 139844 w 218768"/>
                <a:gd name="connsiteY224" fmla="*/ 95619 h 1081206"/>
                <a:gd name="connsiteX225" fmla="*/ 140685 w 218768"/>
                <a:gd name="connsiteY225" fmla="*/ 96633 h 1081206"/>
                <a:gd name="connsiteX226" fmla="*/ 145229 w 218768"/>
                <a:gd name="connsiteY226" fmla="*/ 105418 h 1081206"/>
                <a:gd name="connsiteX227" fmla="*/ 147248 w 218768"/>
                <a:gd name="connsiteY227" fmla="*/ 112175 h 1081206"/>
                <a:gd name="connsiteX228" fmla="*/ 149772 w 218768"/>
                <a:gd name="connsiteY228" fmla="*/ 120960 h 1081206"/>
                <a:gd name="connsiteX229" fmla="*/ 148089 w 218768"/>
                <a:gd name="connsiteY229" fmla="*/ 135827 h 1081206"/>
                <a:gd name="connsiteX230" fmla="*/ 146407 w 218768"/>
                <a:gd name="connsiteY230" fmla="*/ 139712 h 1081206"/>
                <a:gd name="connsiteX231" fmla="*/ 142031 w 218768"/>
                <a:gd name="connsiteY231" fmla="*/ 151369 h 1081206"/>
                <a:gd name="connsiteX232" fmla="*/ 142031 w 218768"/>
                <a:gd name="connsiteY232" fmla="*/ 151369 h 1081206"/>
                <a:gd name="connsiteX233" fmla="*/ 142031 w 218768"/>
                <a:gd name="connsiteY233" fmla="*/ 156099 h 1081206"/>
                <a:gd name="connsiteX234" fmla="*/ 142031 w 218768"/>
                <a:gd name="connsiteY234" fmla="*/ 157958 h 1081206"/>
                <a:gd name="connsiteX235" fmla="*/ 143209 w 218768"/>
                <a:gd name="connsiteY235" fmla="*/ 162857 h 1081206"/>
                <a:gd name="connsiteX236" fmla="*/ 142200 w 218768"/>
                <a:gd name="connsiteY236" fmla="*/ 164377 h 1081206"/>
                <a:gd name="connsiteX237" fmla="*/ 135637 w 218768"/>
                <a:gd name="connsiteY237" fmla="*/ 175358 h 1081206"/>
                <a:gd name="connsiteX238" fmla="*/ 137824 w 218768"/>
                <a:gd name="connsiteY238" fmla="*/ 182622 h 1081206"/>
                <a:gd name="connsiteX239" fmla="*/ 140180 w 218768"/>
                <a:gd name="connsiteY239" fmla="*/ 188704 h 1081206"/>
                <a:gd name="connsiteX240" fmla="*/ 137824 w 218768"/>
                <a:gd name="connsiteY240" fmla="*/ 205598 h 1081206"/>
                <a:gd name="connsiteX241" fmla="*/ 135973 w 218768"/>
                <a:gd name="connsiteY241" fmla="*/ 211342 h 1081206"/>
                <a:gd name="connsiteX242" fmla="*/ 133281 w 218768"/>
                <a:gd name="connsiteY242" fmla="*/ 219282 h 1081206"/>
                <a:gd name="connsiteX243" fmla="*/ 133281 w 218768"/>
                <a:gd name="connsiteY243" fmla="*/ 225533 h 1081206"/>
                <a:gd name="connsiteX244" fmla="*/ 134459 w 218768"/>
                <a:gd name="connsiteY244" fmla="*/ 228236 h 1081206"/>
                <a:gd name="connsiteX245" fmla="*/ 135973 w 218768"/>
                <a:gd name="connsiteY245" fmla="*/ 249522 h 1081206"/>
                <a:gd name="connsiteX246" fmla="*/ 132103 w 218768"/>
                <a:gd name="connsiteY246" fmla="*/ 266416 h 1081206"/>
                <a:gd name="connsiteX247" fmla="*/ 132103 w 218768"/>
                <a:gd name="connsiteY247" fmla="*/ 268781 h 1081206"/>
                <a:gd name="connsiteX248" fmla="*/ 130756 w 218768"/>
                <a:gd name="connsiteY248" fmla="*/ 278580 h 1081206"/>
                <a:gd name="connsiteX249" fmla="*/ 130756 w 218768"/>
                <a:gd name="connsiteY249" fmla="*/ 282296 h 1081206"/>
                <a:gd name="connsiteX250" fmla="*/ 126886 w 218768"/>
                <a:gd name="connsiteY250" fmla="*/ 299190 h 1081206"/>
                <a:gd name="connsiteX251" fmla="*/ 124361 w 218768"/>
                <a:gd name="connsiteY251" fmla="*/ 308820 h 1081206"/>
                <a:gd name="connsiteX252" fmla="*/ 123520 w 218768"/>
                <a:gd name="connsiteY252" fmla="*/ 324700 h 1081206"/>
                <a:gd name="connsiteX253" fmla="*/ 123520 w 218768"/>
                <a:gd name="connsiteY253" fmla="*/ 325883 h 1081206"/>
                <a:gd name="connsiteX254" fmla="*/ 123520 w 218768"/>
                <a:gd name="connsiteY254" fmla="*/ 332302 h 1081206"/>
                <a:gd name="connsiteX255" fmla="*/ 121164 w 218768"/>
                <a:gd name="connsiteY255" fmla="*/ 336188 h 1081206"/>
                <a:gd name="connsiteX256" fmla="*/ 119986 w 218768"/>
                <a:gd name="connsiteY256" fmla="*/ 338046 h 1081206"/>
                <a:gd name="connsiteX257" fmla="*/ 118808 w 218768"/>
                <a:gd name="connsiteY257" fmla="*/ 340749 h 1081206"/>
                <a:gd name="connsiteX258" fmla="*/ 116957 w 218768"/>
                <a:gd name="connsiteY258" fmla="*/ 344804 h 1081206"/>
                <a:gd name="connsiteX259" fmla="*/ 114601 w 218768"/>
                <a:gd name="connsiteY259" fmla="*/ 347675 h 1081206"/>
                <a:gd name="connsiteX260" fmla="*/ 111235 w 218768"/>
                <a:gd name="connsiteY260" fmla="*/ 352406 h 1081206"/>
                <a:gd name="connsiteX261" fmla="*/ 111235 w 218768"/>
                <a:gd name="connsiteY261" fmla="*/ 367441 h 1081206"/>
                <a:gd name="connsiteX262" fmla="*/ 111235 w 218768"/>
                <a:gd name="connsiteY262" fmla="*/ 367441 h 1081206"/>
                <a:gd name="connsiteX263" fmla="*/ 113086 w 218768"/>
                <a:gd name="connsiteY263" fmla="*/ 370651 h 1081206"/>
                <a:gd name="connsiteX264" fmla="*/ 113928 w 218768"/>
                <a:gd name="connsiteY264" fmla="*/ 370651 h 1081206"/>
                <a:gd name="connsiteX265" fmla="*/ 116957 w 218768"/>
                <a:gd name="connsiteY265" fmla="*/ 373185 h 1081206"/>
                <a:gd name="connsiteX266" fmla="*/ 114265 w 218768"/>
                <a:gd name="connsiteY266" fmla="*/ 394472 h 1081206"/>
                <a:gd name="connsiteX267" fmla="*/ 111067 w 218768"/>
                <a:gd name="connsiteY267" fmla="*/ 398188 h 1081206"/>
                <a:gd name="connsiteX268" fmla="*/ 108038 w 218768"/>
                <a:gd name="connsiteY268" fmla="*/ 401736 h 1081206"/>
                <a:gd name="connsiteX269" fmla="*/ 106019 w 218768"/>
                <a:gd name="connsiteY269" fmla="*/ 416771 h 1081206"/>
                <a:gd name="connsiteX270" fmla="*/ 108879 w 218768"/>
                <a:gd name="connsiteY270" fmla="*/ 428766 h 1081206"/>
                <a:gd name="connsiteX271" fmla="*/ 110899 w 218768"/>
                <a:gd name="connsiteY271" fmla="*/ 434848 h 1081206"/>
                <a:gd name="connsiteX272" fmla="*/ 109384 w 218768"/>
                <a:gd name="connsiteY272" fmla="*/ 452755 h 1081206"/>
                <a:gd name="connsiteX273" fmla="*/ 108206 w 218768"/>
                <a:gd name="connsiteY273" fmla="*/ 457654 h 1081206"/>
                <a:gd name="connsiteX274" fmla="*/ 108206 w 218768"/>
                <a:gd name="connsiteY274" fmla="*/ 466439 h 1081206"/>
                <a:gd name="connsiteX275" fmla="*/ 108206 w 218768"/>
                <a:gd name="connsiteY275" fmla="*/ 471339 h 1081206"/>
                <a:gd name="connsiteX276" fmla="*/ 104504 w 218768"/>
                <a:gd name="connsiteY276" fmla="*/ 482826 h 1081206"/>
                <a:gd name="connsiteX277" fmla="*/ 103326 w 218768"/>
                <a:gd name="connsiteY277" fmla="*/ 485191 h 1081206"/>
                <a:gd name="connsiteX278" fmla="*/ 103326 w 218768"/>
                <a:gd name="connsiteY278" fmla="*/ 489077 h 1081206"/>
                <a:gd name="connsiteX279" fmla="*/ 103326 w 218768"/>
                <a:gd name="connsiteY279" fmla="*/ 490091 h 1081206"/>
                <a:gd name="connsiteX280" fmla="*/ 103326 w 218768"/>
                <a:gd name="connsiteY280" fmla="*/ 500058 h 1081206"/>
                <a:gd name="connsiteX281" fmla="*/ 102485 w 218768"/>
                <a:gd name="connsiteY281" fmla="*/ 504957 h 1081206"/>
                <a:gd name="connsiteX282" fmla="*/ 100465 w 218768"/>
                <a:gd name="connsiteY282" fmla="*/ 513404 h 1081206"/>
                <a:gd name="connsiteX283" fmla="*/ 97773 w 218768"/>
                <a:gd name="connsiteY283" fmla="*/ 516783 h 1081206"/>
                <a:gd name="connsiteX284" fmla="*/ 96258 w 218768"/>
                <a:gd name="connsiteY284" fmla="*/ 518303 h 1081206"/>
                <a:gd name="connsiteX285" fmla="*/ 96258 w 218768"/>
                <a:gd name="connsiteY285" fmla="*/ 523878 h 1081206"/>
                <a:gd name="connsiteX286" fmla="*/ 96258 w 218768"/>
                <a:gd name="connsiteY286" fmla="*/ 527257 h 1081206"/>
                <a:gd name="connsiteX287" fmla="*/ 96258 w 218768"/>
                <a:gd name="connsiteY287" fmla="*/ 535873 h 1081206"/>
                <a:gd name="connsiteX288" fmla="*/ 96258 w 218768"/>
                <a:gd name="connsiteY288" fmla="*/ 540096 h 1081206"/>
                <a:gd name="connsiteX289" fmla="*/ 92724 w 218768"/>
                <a:gd name="connsiteY289" fmla="*/ 551922 h 1081206"/>
                <a:gd name="connsiteX290" fmla="*/ 90705 w 218768"/>
                <a:gd name="connsiteY290" fmla="*/ 554287 h 1081206"/>
                <a:gd name="connsiteX291" fmla="*/ 88517 w 218768"/>
                <a:gd name="connsiteY291" fmla="*/ 556821 h 1081206"/>
                <a:gd name="connsiteX292" fmla="*/ 88517 w 218768"/>
                <a:gd name="connsiteY292" fmla="*/ 558849 h 1081206"/>
                <a:gd name="connsiteX293" fmla="*/ 87339 w 218768"/>
                <a:gd name="connsiteY293" fmla="*/ 562396 h 1081206"/>
                <a:gd name="connsiteX294" fmla="*/ 84478 w 218768"/>
                <a:gd name="connsiteY294" fmla="*/ 566789 h 1081206"/>
                <a:gd name="connsiteX295" fmla="*/ 80776 w 218768"/>
                <a:gd name="connsiteY295" fmla="*/ 573039 h 1081206"/>
                <a:gd name="connsiteX296" fmla="*/ 74213 w 218768"/>
                <a:gd name="connsiteY296" fmla="*/ 594157 h 1081206"/>
                <a:gd name="connsiteX297" fmla="*/ 73203 w 218768"/>
                <a:gd name="connsiteY297" fmla="*/ 595339 h 1081206"/>
                <a:gd name="connsiteX298" fmla="*/ 71520 w 218768"/>
                <a:gd name="connsiteY298" fmla="*/ 595339 h 1081206"/>
                <a:gd name="connsiteX299" fmla="*/ 66135 w 218768"/>
                <a:gd name="connsiteY299" fmla="*/ 609023 h 1081206"/>
                <a:gd name="connsiteX300" fmla="*/ 60582 w 218768"/>
                <a:gd name="connsiteY300" fmla="*/ 614598 h 1081206"/>
                <a:gd name="connsiteX301" fmla="*/ 55197 w 218768"/>
                <a:gd name="connsiteY301" fmla="*/ 613754 h 1081206"/>
                <a:gd name="connsiteX302" fmla="*/ 57721 w 218768"/>
                <a:gd name="connsiteY302" fmla="*/ 633519 h 1081206"/>
                <a:gd name="connsiteX303" fmla="*/ 59068 w 218768"/>
                <a:gd name="connsiteY303" fmla="*/ 636223 h 1081206"/>
                <a:gd name="connsiteX304" fmla="*/ 60582 w 218768"/>
                <a:gd name="connsiteY304" fmla="*/ 640108 h 1081206"/>
                <a:gd name="connsiteX305" fmla="*/ 60582 w 218768"/>
                <a:gd name="connsiteY305" fmla="*/ 646021 h 1081206"/>
                <a:gd name="connsiteX306" fmla="*/ 60582 w 218768"/>
                <a:gd name="connsiteY306" fmla="*/ 647710 h 1081206"/>
                <a:gd name="connsiteX307" fmla="*/ 60582 w 218768"/>
                <a:gd name="connsiteY307" fmla="*/ 650582 h 1081206"/>
                <a:gd name="connsiteX308" fmla="*/ 60582 w 218768"/>
                <a:gd name="connsiteY308" fmla="*/ 656326 h 1081206"/>
                <a:gd name="connsiteX309" fmla="*/ 62433 w 218768"/>
                <a:gd name="connsiteY309" fmla="*/ 659536 h 1081206"/>
                <a:gd name="connsiteX310" fmla="*/ 63611 w 218768"/>
                <a:gd name="connsiteY310" fmla="*/ 661225 h 1081206"/>
                <a:gd name="connsiteX311" fmla="*/ 68155 w 218768"/>
                <a:gd name="connsiteY311" fmla="*/ 675923 h 1081206"/>
                <a:gd name="connsiteX312" fmla="*/ 62265 w 218768"/>
                <a:gd name="connsiteY312" fmla="*/ 699743 h 1081206"/>
                <a:gd name="connsiteX313" fmla="*/ 52000 w 218768"/>
                <a:gd name="connsiteY313" fmla="*/ 723226 h 1081206"/>
                <a:gd name="connsiteX314" fmla="*/ 50990 w 218768"/>
                <a:gd name="connsiteY314" fmla="*/ 730997 h 1081206"/>
                <a:gd name="connsiteX315" fmla="*/ 50990 w 218768"/>
                <a:gd name="connsiteY315" fmla="*/ 736403 h 1081206"/>
                <a:gd name="connsiteX316" fmla="*/ 50990 w 218768"/>
                <a:gd name="connsiteY316" fmla="*/ 739951 h 1081206"/>
                <a:gd name="connsiteX317" fmla="*/ 53682 w 218768"/>
                <a:gd name="connsiteY317" fmla="*/ 745019 h 1081206"/>
                <a:gd name="connsiteX318" fmla="*/ 55702 w 218768"/>
                <a:gd name="connsiteY318" fmla="*/ 748060 h 1081206"/>
                <a:gd name="connsiteX319" fmla="*/ 58899 w 218768"/>
                <a:gd name="connsiteY319" fmla="*/ 755324 h 1081206"/>
                <a:gd name="connsiteX320" fmla="*/ 58899 w 218768"/>
                <a:gd name="connsiteY320" fmla="*/ 755324 h 1081206"/>
                <a:gd name="connsiteX321" fmla="*/ 60245 w 218768"/>
                <a:gd name="connsiteY321" fmla="*/ 752452 h 1081206"/>
                <a:gd name="connsiteX322" fmla="*/ 61928 w 218768"/>
                <a:gd name="connsiteY322" fmla="*/ 750594 h 1081206"/>
                <a:gd name="connsiteX323" fmla="*/ 61928 w 218768"/>
                <a:gd name="connsiteY323" fmla="*/ 750594 h 1081206"/>
                <a:gd name="connsiteX324" fmla="*/ 63106 w 218768"/>
                <a:gd name="connsiteY324" fmla="*/ 749580 h 1081206"/>
                <a:gd name="connsiteX325" fmla="*/ 68660 w 218768"/>
                <a:gd name="connsiteY325" fmla="*/ 747046 h 1081206"/>
                <a:gd name="connsiteX326" fmla="*/ 77579 w 218768"/>
                <a:gd name="connsiteY326" fmla="*/ 748398 h 1081206"/>
                <a:gd name="connsiteX327" fmla="*/ 80103 w 218768"/>
                <a:gd name="connsiteY327" fmla="*/ 749749 h 1081206"/>
                <a:gd name="connsiteX328" fmla="*/ 85993 w 218768"/>
                <a:gd name="connsiteY328" fmla="*/ 750932 h 1081206"/>
                <a:gd name="connsiteX329" fmla="*/ 88181 w 218768"/>
                <a:gd name="connsiteY329" fmla="*/ 748060 h 1081206"/>
                <a:gd name="connsiteX330" fmla="*/ 90705 w 218768"/>
                <a:gd name="connsiteY330" fmla="*/ 744343 h 1081206"/>
                <a:gd name="connsiteX331" fmla="*/ 92388 w 218768"/>
                <a:gd name="connsiteY331" fmla="*/ 744343 h 1081206"/>
                <a:gd name="connsiteX332" fmla="*/ 92388 w 218768"/>
                <a:gd name="connsiteY332" fmla="*/ 745864 h 1081206"/>
                <a:gd name="connsiteX333" fmla="*/ 85825 w 218768"/>
                <a:gd name="connsiteY333" fmla="*/ 756000 h 1081206"/>
                <a:gd name="connsiteX334" fmla="*/ 83637 w 218768"/>
                <a:gd name="connsiteY334" fmla="*/ 758196 h 1081206"/>
                <a:gd name="connsiteX335" fmla="*/ 82627 w 218768"/>
                <a:gd name="connsiteY335" fmla="*/ 763433 h 1081206"/>
                <a:gd name="connsiteX336" fmla="*/ 82627 w 218768"/>
                <a:gd name="connsiteY336" fmla="*/ 766981 h 1081206"/>
                <a:gd name="connsiteX337" fmla="*/ 81113 w 218768"/>
                <a:gd name="connsiteY337" fmla="*/ 773570 h 1081206"/>
                <a:gd name="connsiteX338" fmla="*/ 79935 w 218768"/>
                <a:gd name="connsiteY338" fmla="*/ 777286 h 1081206"/>
                <a:gd name="connsiteX339" fmla="*/ 79935 w 218768"/>
                <a:gd name="connsiteY339" fmla="*/ 785226 h 1081206"/>
                <a:gd name="connsiteX340" fmla="*/ 79935 w 218768"/>
                <a:gd name="connsiteY340" fmla="*/ 787929 h 1081206"/>
                <a:gd name="connsiteX341" fmla="*/ 79935 w 218768"/>
                <a:gd name="connsiteY341" fmla="*/ 789957 h 1081206"/>
                <a:gd name="connsiteX342" fmla="*/ 79935 w 218768"/>
                <a:gd name="connsiteY342" fmla="*/ 797390 h 1081206"/>
                <a:gd name="connsiteX343" fmla="*/ 81113 w 218768"/>
                <a:gd name="connsiteY343" fmla="*/ 799248 h 1081206"/>
                <a:gd name="connsiteX344" fmla="*/ 81113 w 218768"/>
                <a:gd name="connsiteY344" fmla="*/ 799248 h 1081206"/>
                <a:gd name="connsiteX345" fmla="*/ 81113 w 218768"/>
                <a:gd name="connsiteY345" fmla="*/ 800769 h 1081206"/>
                <a:gd name="connsiteX346" fmla="*/ 79766 w 218768"/>
                <a:gd name="connsiteY346" fmla="*/ 801951 h 1081206"/>
                <a:gd name="connsiteX347" fmla="*/ 79766 w 218768"/>
                <a:gd name="connsiteY347" fmla="*/ 801951 h 1081206"/>
                <a:gd name="connsiteX348" fmla="*/ 78925 w 218768"/>
                <a:gd name="connsiteY348" fmla="*/ 800938 h 1081206"/>
                <a:gd name="connsiteX349" fmla="*/ 71184 w 218768"/>
                <a:gd name="connsiteY349" fmla="*/ 804992 h 1081206"/>
                <a:gd name="connsiteX350" fmla="*/ 70343 w 218768"/>
                <a:gd name="connsiteY350" fmla="*/ 806681 h 1081206"/>
                <a:gd name="connsiteX351" fmla="*/ 71689 w 218768"/>
                <a:gd name="connsiteY351" fmla="*/ 811918 h 1081206"/>
                <a:gd name="connsiteX352" fmla="*/ 73203 w 218768"/>
                <a:gd name="connsiteY352" fmla="*/ 812932 h 1081206"/>
                <a:gd name="connsiteX353" fmla="*/ 75054 w 218768"/>
                <a:gd name="connsiteY353" fmla="*/ 812932 h 1081206"/>
                <a:gd name="connsiteX354" fmla="*/ 79935 w 218768"/>
                <a:gd name="connsiteY354" fmla="*/ 813777 h 1081206"/>
                <a:gd name="connsiteX355" fmla="*/ 79935 w 218768"/>
                <a:gd name="connsiteY355" fmla="*/ 814959 h 1081206"/>
                <a:gd name="connsiteX356" fmla="*/ 73876 w 218768"/>
                <a:gd name="connsiteY356" fmla="*/ 824420 h 1081206"/>
                <a:gd name="connsiteX357" fmla="*/ 71352 w 218768"/>
                <a:gd name="connsiteY357" fmla="*/ 825434 h 1081206"/>
                <a:gd name="connsiteX358" fmla="*/ 65631 w 218768"/>
                <a:gd name="connsiteY358" fmla="*/ 828137 h 1081206"/>
                <a:gd name="connsiteX359" fmla="*/ 71857 w 218768"/>
                <a:gd name="connsiteY359" fmla="*/ 838104 h 1081206"/>
                <a:gd name="connsiteX360" fmla="*/ 66809 w 218768"/>
                <a:gd name="connsiteY360" fmla="*/ 847396 h 1081206"/>
                <a:gd name="connsiteX361" fmla="*/ 66809 w 218768"/>
                <a:gd name="connsiteY361" fmla="*/ 847396 h 1081206"/>
                <a:gd name="connsiteX362" fmla="*/ 65631 w 218768"/>
                <a:gd name="connsiteY362" fmla="*/ 848240 h 1081206"/>
                <a:gd name="connsiteX363" fmla="*/ 61928 w 218768"/>
                <a:gd name="connsiteY363" fmla="*/ 851450 h 1081206"/>
                <a:gd name="connsiteX364" fmla="*/ 66135 w 218768"/>
                <a:gd name="connsiteY364" fmla="*/ 853646 h 1081206"/>
                <a:gd name="connsiteX365" fmla="*/ 68155 w 218768"/>
                <a:gd name="connsiteY365" fmla="*/ 852464 h 1081206"/>
                <a:gd name="connsiteX366" fmla="*/ 69838 w 218768"/>
                <a:gd name="connsiteY366" fmla="*/ 851281 h 1081206"/>
                <a:gd name="connsiteX367" fmla="*/ 72362 w 218768"/>
                <a:gd name="connsiteY367" fmla="*/ 850099 h 1081206"/>
                <a:gd name="connsiteX368" fmla="*/ 76233 w 218768"/>
                <a:gd name="connsiteY368" fmla="*/ 847902 h 1081206"/>
                <a:gd name="connsiteX369" fmla="*/ 76233 w 218768"/>
                <a:gd name="connsiteY369" fmla="*/ 845875 h 1081206"/>
                <a:gd name="connsiteX370" fmla="*/ 76233 w 218768"/>
                <a:gd name="connsiteY370" fmla="*/ 840807 h 1081206"/>
                <a:gd name="connsiteX371" fmla="*/ 80945 w 218768"/>
                <a:gd name="connsiteY371" fmla="*/ 836922 h 1081206"/>
                <a:gd name="connsiteX372" fmla="*/ 81954 w 218768"/>
                <a:gd name="connsiteY372" fmla="*/ 836922 h 1081206"/>
                <a:gd name="connsiteX373" fmla="*/ 83300 w 218768"/>
                <a:gd name="connsiteY373" fmla="*/ 836922 h 1081206"/>
                <a:gd name="connsiteX374" fmla="*/ 83300 w 218768"/>
                <a:gd name="connsiteY374" fmla="*/ 838611 h 1081206"/>
                <a:gd name="connsiteX375" fmla="*/ 83300 w 218768"/>
                <a:gd name="connsiteY375" fmla="*/ 843679 h 1081206"/>
                <a:gd name="connsiteX376" fmla="*/ 83300 w 218768"/>
                <a:gd name="connsiteY376" fmla="*/ 850099 h 1081206"/>
                <a:gd name="connsiteX377" fmla="*/ 77579 w 218768"/>
                <a:gd name="connsiteY377" fmla="*/ 856687 h 1081206"/>
                <a:gd name="connsiteX378" fmla="*/ 75391 w 218768"/>
                <a:gd name="connsiteY378" fmla="*/ 858039 h 1081206"/>
                <a:gd name="connsiteX379" fmla="*/ 70174 w 218768"/>
                <a:gd name="connsiteY379" fmla="*/ 868682 h 1081206"/>
                <a:gd name="connsiteX380" fmla="*/ 70174 w 218768"/>
                <a:gd name="connsiteY380" fmla="*/ 870878 h 1081206"/>
                <a:gd name="connsiteX381" fmla="*/ 70174 w 218768"/>
                <a:gd name="connsiteY381" fmla="*/ 877973 h 1081206"/>
                <a:gd name="connsiteX382" fmla="*/ 62433 w 218768"/>
                <a:gd name="connsiteY382" fmla="*/ 883548 h 1081206"/>
                <a:gd name="connsiteX383" fmla="*/ 60750 w 218768"/>
                <a:gd name="connsiteY383" fmla="*/ 884562 h 1081206"/>
                <a:gd name="connsiteX384" fmla="*/ 57385 w 218768"/>
                <a:gd name="connsiteY384" fmla="*/ 886589 h 1081206"/>
                <a:gd name="connsiteX385" fmla="*/ 52841 w 218768"/>
                <a:gd name="connsiteY385" fmla="*/ 889292 h 1081206"/>
                <a:gd name="connsiteX386" fmla="*/ 41903 w 218768"/>
                <a:gd name="connsiteY386" fmla="*/ 884900 h 1081206"/>
                <a:gd name="connsiteX387" fmla="*/ 32815 w 218768"/>
                <a:gd name="connsiteY387" fmla="*/ 884900 h 1081206"/>
                <a:gd name="connsiteX388" fmla="*/ 31469 w 218768"/>
                <a:gd name="connsiteY388" fmla="*/ 885745 h 1081206"/>
                <a:gd name="connsiteX389" fmla="*/ 21877 w 218768"/>
                <a:gd name="connsiteY389" fmla="*/ 891489 h 1081206"/>
                <a:gd name="connsiteX390" fmla="*/ 11612 w 218768"/>
                <a:gd name="connsiteY390" fmla="*/ 897570 h 1081206"/>
                <a:gd name="connsiteX391" fmla="*/ 6058 w 218768"/>
                <a:gd name="connsiteY391" fmla="*/ 901287 h 1081206"/>
                <a:gd name="connsiteX392" fmla="*/ 4207 w 218768"/>
                <a:gd name="connsiteY392" fmla="*/ 902469 h 1081206"/>
                <a:gd name="connsiteX393" fmla="*/ 0 w 218768"/>
                <a:gd name="connsiteY393" fmla="*/ 905341 h 1081206"/>
                <a:gd name="connsiteX394" fmla="*/ 9929 w 218768"/>
                <a:gd name="connsiteY394" fmla="*/ 912099 h 1081206"/>
                <a:gd name="connsiteX395" fmla="*/ 13968 w 218768"/>
                <a:gd name="connsiteY395" fmla="*/ 910748 h 1081206"/>
                <a:gd name="connsiteX396" fmla="*/ 25916 w 218768"/>
                <a:gd name="connsiteY396" fmla="*/ 910748 h 1081206"/>
                <a:gd name="connsiteX397" fmla="*/ 34835 w 218768"/>
                <a:gd name="connsiteY397" fmla="*/ 916661 h 1081206"/>
                <a:gd name="connsiteX398" fmla="*/ 34835 w 218768"/>
                <a:gd name="connsiteY398" fmla="*/ 916661 h 1081206"/>
                <a:gd name="connsiteX399" fmla="*/ 39042 w 218768"/>
                <a:gd name="connsiteY399" fmla="*/ 917505 h 1081206"/>
                <a:gd name="connsiteX400" fmla="*/ 38066 w 218768"/>
                <a:gd name="connsiteY400" fmla="*/ 924127 h 1081206"/>
                <a:gd name="connsiteX401" fmla="*/ 36854 w 218768"/>
                <a:gd name="connsiteY401" fmla="*/ 924770 h 1081206"/>
                <a:gd name="connsiteX402" fmla="*/ 36013 w 218768"/>
                <a:gd name="connsiteY402" fmla="*/ 924770 h 1081206"/>
                <a:gd name="connsiteX403" fmla="*/ 36013 w 218768"/>
                <a:gd name="connsiteY403" fmla="*/ 924770 h 1081206"/>
                <a:gd name="connsiteX404" fmla="*/ 43081 w 218768"/>
                <a:gd name="connsiteY404" fmla="*/ 927810 h 1081206"/>
                <a:gd name="connsiteX405" fmla="*/ 44763 w 218768"/>
                <a:gd name="connsiteY405" fmla="*/ 927810 h 1081206"/>
                <a:gd name="connsiteX406" fmla="*/ 55197 w 218768"/>
                <a:gd name="connsiteY406" fmla="*/ 936257 h 1081206"/>
                <a:gd name="connsiteX407" fmla="*/ 55197 w 218768"/>
                <a:gd name="connsiteY407" fmla="*/ 937440 h 1081206"/>
                <a:gd name="connsiteX408" fmla="*/ 58899 w 218768"/>
                <a:gd name="connsiteY408" fmla="*/ 949266 h 1081206"/>
                <a:gd name="connsiteX409" fmla="*/ 58899 w 218768"/>
                <a:gd name="connsiteY409" fmla="*/ 950448 h 1081206"/>
                <a:gd name="connsiteX410" fmla="*/ 51158 w 218768"/>
                <a:gd name="connsiteY410" fmla="*/ 950448 h 1081206"/>
                <a:gd name="connsiteX411" fmla="*/ 47624 w 218768"/>
                <a:gd name="connsiteY411" fmla="*/ 950448 h 1081206"/>
                <a:gd name="connsiteX412" fmla="*/ 38874 w 218768"/>
                <a:gd name="connsiteY412" fmla="*/ 950448 h 1081206"/>
                <a:gd name="connsiteX413" fmla="*/ 37864 w 218768"/>
                <a:gd name="connsiteY413" fmla="*/ 950448 h 1081206"/>
                <a:gd name="connsiteX414" fmla="*/ 36349 w 218768"/>
                <a:gd name="connsiteY414" fmla="*/ 947576 h 1081206"/>
                <a:gd name="connsiteX415" fmla="*/ 34330 w 218768"/>
                <a:gd name="connsiteY415" fmla="*/ 944704 h 1081206"/>
                <a:gd name="connsiteX416" fmla="*/ 32647 w 218768"/>
                <a:gd name="connsiteY416" fmla="*/ 944704 h 1081206"/>
                <a:gd name="connsiteX417" fmla="*/ 30460 w 218768"/>
                <a:gd name="connsiteY417" fmla="*/ 954503 h 1081206"/>
                <a:gd name="connsiteX418" fmla="*/ 40893 w 218768"/>
                <a:gd name="connsiteY418" fmla="*/ 969200 h 1081206"/>
                <a:gd name="connsiteX419" fmla="*/ 45437 w 218768"/>
                <a:gd name="connsiteY419" fmla="*/ 974268 h 1081206"/>
                <a:gd name="connsiteX420" fmla="*/ 43586 w 218768"/>
                <a:gd name="connsiteY420" fmla="*/ 1001130 h 1081206"/>
                <a:gd name="connsiteX421" fmla="*/ 41734 w 218768"/>
                <a:gd name="connsiteY421" fmla="*/ 1002988 h 1081206"/>
                <a:gd name="connsiteX422" fmla="*/ 39883 w 218768"/>
                <a:gd name="connsiteY422" fmla="*/ 1004846 h 1081206"/>
                <a:gd name="connsiteX423" fmla="*/ 39883 w 218768"/>
                <a:gd name="connsiteY423" fmla="*/ 1006367 h 1081206"/>
                <a:gd name="connsiteX424" fmla="*/ 39883 w 218768"/>
                <a:gd name="connsiteY424" fmla="*/ 1010421 h 1081206"/>
                <a:gd name="connsiteX425" fmla="*/ 32647 w 218768"/>
                <a:gd name="connsiteY425" fmla="*/ 1013800 h 1081206"/>
                <a:gd name="connsiteX426" fmla="*/ 29450 w 218768"/>
                <a:gd name="connsiteY426" fmla="*/ 1014645 h 1081206"/>
                <a:gd name="connsiteX427" fmla="*/ 28440 w 218768"/>
                <a:gd name="connsiteY427" fmla="*/ 1014645 h 1081206"/>
                <a:gd name="connsiteX428" fmla="*/ 24233 w 218768"/>
                <a:gd name="connsiteY428" fmla="*/ 1019206 h 1081206"/>
                <a:gd name="connsiteX429" fmla="*/ 29786 w 218768"/>
                <a:gd name="connsiteY429" fmla="*/ 1025795 h 1081206"/>
                <a:gd name="connsiteX430" fmla="*/ 30796 w 218768"/>
                <a:gd name="connsiteY430" fmla="*/ 1025795 h 1081206"/>
                <a:gd name="connsiteX431" fmla="*/ 33657 w 218768"/>
                <a:gd name="connsiteY431" fmla="*/ 1027315 h 1081206"/>
                <a:gd name="connsiteX432" fmla="*/ 33657 w 218768"/>
                <a:gd name="connsiteY432" fmla="*/ 1031370 h 1081206"/>
                <a:gd name="connsiteX433" fmla="*/ 33657 w 218768"/>
                <a:gd name="connsiteY433" fmla="*/ 1031370 h 1081206"/>
                <a:gd name="connsiteX434" fmla="*/ 34667 w 218768"/>
                <a:gd name="connsiteY434" fmla="*/ 1031370 h 1081206"/>
                <a:gd name="connsiteX435" fmla="*/ 34667 w 218768"/>
                <a:gd name="connsiteY435" fmla="*/ 1031370 h 1081206"/>
                <a:gd name="connsiteX436" fmla="*/ 40725 w 218768"/>
                <a:gd name="connsiteY436" fmla="*/ 1040999 h 1081206"/>
                <a:gd name="connsiteX437" fmla="*/ 40725 w 218768"/>
                <a:gd name="connsiteY437" fmla="*/ 1045730 h 1081206"/>
                <a:gd name="connsiteX438" fmla="*/ 42912 w 218768"/>
                <a:gd name="connsiteY438" fmla="*/ 1053332 h 1081206"/>
                <a:gd name="connsiteX439" fmla="*/ 44763 w 218768"/>
                <a:gd name="connsiteY439" fmla="*/ 1058400 h 1081206"/>
                <a:gd name="connsiteX440" fmla="*/ 46446 w 218768"/>
                <a:gd name="connsiteY440" fmla="*/ 1063299 h 1081206"/>
                <a:gd name="connsiteX441" fmla="*/ 46446 w 218768"/>
                <a:gd name="connsiteY441" fmla="*/ 1064482 h 1081206"/>
                <a:gd name="connsiteX442" fmla="*/ 47624 w 218768"/>
                <a:gd name="connsiteY442" fmla="*/ 1065833 h 1081206"/>
                <a:gd name="connsiteX443" fmla="*/ 49644 w 218768"/>
                <a:gd name="connsiteY443" fmla="*/ 1065833 h 1081206"/>
                <a:gd name="connsiteX444" fmla="*/ 51326 w 218768"/>
                <a:gd name="connsiteY444" fmla="*/ 1067016 h 1081206"/>
                <a:gd name="connsiteX445" fmla="*/ 51326 w 218768"/>
                <a:gd name="connsiteY445" fmla="*/ 1067016 h 1081206"/>
                <a:gd name="connsiteX446" fmla="*/ 55197 w 218768"/>
                <a:gd name="connsiteY446" fmla="*/ 1068874 h 1081206"/>
                <a:gd name="connsiteX447" fmla="*/ 59236 w 218768"/>
                <a:gd name="connsiteY447" fmla="*/ 1070732 h 1081206"/>
                <a:gd name="connsiteX448" fmla="*/ 59236 w 218768"/>
                <a:gd name="connsiteY448" fmla="*/ 1071915 h 1081206"/>
                <a:gd name="connsiteX449" fmla="*/ 59236 w 218768"/>
                <a:gd name="connsiteY449" fmla="*/ 1073266 h 1081206"/>
                <a:gd name="connsiteX450" fmla="*/ 59236 w 218768"/>
                <a:gd name="connsiteY450" fmla="*/ 1074111 h 1081206"/>
                <a:gd name="connsiteX451" fmla="*/ 56038 w 218768"/>
                <a:gd name="connsiteY451" fmla="*/ 1075801 h 1081206"/>
                <a:gd name="connsiteX452" fmla="*/ 49139 w 218768"/>
                <a:gd name="connsiteY452" fmla="*/ 1077490 h 1081206"/>
                <a:gd name="connsiteX453" fmla="*/ 43754 w 218768"/>
                <a:gd name="connsiteY453" fmla="*/ 1072422 h 1081206"/>
                <a:gd name="connsiteX454" fmla="*/ 41398 w 218768"/>
                <a:gd name="connsiteY454" fmla="*/ 1069381 h 1081206"/>
                <a:gd name="connsiteX455" fmla="*/ 34498 w 218768"/>
                <a:gd name="connsiteY455" fmla="*/ 1069381 h 1081206"/>
                <a:gd name="connsiteX456" fmla="*/ 31301 w 218768"/>
                <a:gd name="connsiteY456" fmla="*/ 1075125 h 1081206"/>
                <a:gd name="connsiteX457" fmla="*/ 35844 w 218768"/>
                <a:gd name="connsiteY457" fmla="*/ 1073773 h 1081206"/>
                <a:gd name="connsiteX458" fmla="*/ 38874 w 218768"/>
                <a:gd name="connsiteY458" fmla="*/ 1072591 h 1081206"/>
                <a:gd name="connsiteX459" fmla="*/ 44595 w 218768"/>
                <a:gd name="connsiteY459" fmla="*/ 1076138 h 1081206"/>
                <a:gd name="connsiteX460" fmla="*/ 44595 w 218768"/>
                <a:gd name="connsiteY460" fmla="*/ 1081206 h 1081206"/>
                <a:gd name="connsiteX461" fmla="*/ 37023 w 218768"/>
                <a:gd name="connsiteY461" fmla="*/ 1084248 h 1081206"/>
                <a:gd name="connsiteX462" fmla="*/ 32647 w 218768"/>
                <a:gd name="connsiteY462" fmla="*/ 1084248 h 1081206"/>
                <a:gd name="connsiteX463" fmla="*/ 38537 w 218768"/>
                <a:gd name="connsiteY463" fmla="*/ 1093708 h 1081206"/>
                <a:gd name="connsiteX464" fmla="*/ 38537 w 218768"/>
                <a:gd name="connsiteY464" fmla="*/ 1094553 h 1081206"/>
                <a:gd name="connsiteX465" fmla="*/ 45773 w 218768"/>
                <a:gd name="connsiteY465" fmla="*/ 1096411 h 1081206"/>
                <a:gd name="connsiteX466" fmla="*/ 47288 w 218768"/>
                <a:gd name="connsiteY466" fmla="*/ 1089991 h 1081206"/>
                <a:gd name="connsiteX467" fmla="*/ 49812 w 218768"/>
                <a:gd name="connsiteY467" fmla="*/ 1090498 h 1081206"/>
                <a:gd name="connsiteX468" fmla="*/ 49812 w 218768"/>
                <a:gd name="connsiteY468" fmla="*/ 1088471 h 1081206"/>
                <a:gd name="connsiteX469" fmla="*/ 51158 w 218768"/>
                <a:gd name="connsiteY469" fmla="*/ 1087119 h 1081206"/>
                <a:gd name="connsiteX470" fmla="*/ 58226 w 218768"/>
                <a:gd name="connsiteY470" fmla="*/ 1083572 h 1081206"/>
                <a:gd name="connsiteX471" fmla="*/ 65126 w 218768"/>
                <a:gd name="connsiteY471" fmla="*/ 1079010 h 1081206"/>
                <a:gd name="connsiteX472" fmla="*/ 66640 w 218768"/>
                <a:gd name="connsiteY472" fmla="*/ 1079010 h 1081206"/>
                <a:gd name="connsiteX473" fmla="*/ 70511 w 218768"/>
                <a:gd name="connsiteY473" fmla="*/ 1077828 h 1081206"/>
                <a:gd name="connsiteX474" fmla="*/ 73708 w 218768"/>
                <a:gd name="connsiteY474" fmla="*/ 1076814 h 1081206"/>
                <a:gd name="connsiteX475" fmla="*/ 73708 w 218768"/>
                <a:gd name="connsiteY475" fmla="*/ 1076814 h 1081206"/>
                <a:gd name="connsiteX476" fmla="*/ 75559 w 218768"/>
                <a:gd name="connsiteY476" fmla="*/ 1076814 h 1081206"/>
                <a:gd name="connsiteX477" fmla="*/ 75559 w 218768"/>
                <a:gd name="connsiteY477" fmla="*/ 1076814 h 1081206"/>
                <a:gd name="connsiteX478" fmla="*/ 76906 w 218768"/>
                <a:gd name="connsiteY478" fmla="*/ 1076814 h 1081206"/>
                <a:gd name="connsiteX479" fmla="*/ 76906 w 218768"/>
                <a:gd name="connsiteY479" fmla="*/ 1076814 h 1081206"/>
                <a:gd name="connsiteX480" fmla="*/ 79093 w 218768"/>
                <a:gd name="connsiteY480" fmla="*/ 1078335 h 1081206"/>
                <a:gd name="connsiteX481" fmla="*/ 80440 w 218768"/>
                <a:gd name="connsiteY481" fmla="*/ 1077490 h 108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</a:cxnLst>
              <a:rect l="l" t="t" r="r" b="b"/>
              <a:pathLst>
                <a:path w="218768" h="1081206">
                  <a:moveTo>
                    <a:pt x="80440" y="1077490"/>
                  </a:moveTo>
                  <a:cubicBezTo>
                    <a:pt x="80440" y="1077490"/>
                    <a:pt x="81281" y="1077490"/>
                    <a:pt x="82122" y="1077490"/>
                  </a:cubicBezTo>
                  <a:lnTo>
                    <a:pt x="83300" y="1077490"/>
                  </a:lnTo>
                  <a:lnTo>
                    <a:pt x="83300" y="1077490"/>
                  </a:lnTo>
                  <a:cubicBezTo>
                    <a:pt x="84579" y="1076865"/>
                    <a:pt x="85623" y="1075851"/>
                    <a:pt x="86329" y="1074618"/>
                  </a:cubicBezTo>
                  <a:cubicBezTo>
                    <a:pt x="86380" y="1074229"/>
                    <a:pt x="86380" y="1073824"/>
                    <a:pt x="86329" y="1073435"/>
                  </a:cubicBezTo>
                  <a:cubicBezTo>
                    <a:pt x="86919" y="1071999"/>
                    <a:pt x="87844" y="1070715"/>
                    <a:pt x="89022" y="1069719"/>
                  </a:cubicBezTo>
                  <a:cubicBezTo>
                    <a:pt x="88921" y="1068249"/>
                    <a:pt x="88921" y="1066796"/>
                    <a:pt x="89022" y="1065326"/>
                  </a:cubicBezTo>
                  <a:cubicBezTo>
                    <a:pt x="89022" y="1063299"/>
                    <a:pt x="89022" y="1061103"/>
                    <a:pt x="87844" y="1058907"/>
                  </a:cubicBezTo>
                  <a:cubicBezTo>
                    <a:pt x="87524" y="1056322"/>
                    <a:pt x="87524" y="1053720"/>
                    <a:pt x="87844" y="1051135"/>
                  </a:cubicBezTo>
                  <a:cubicBezTo>
                    <a:pt x="87844" y="1042857"/>
                    <a:pt x="88854" y="1037283"/>
                    <a:pt x="83973" y="1036607"/>
                  </a:cubicBezTo>
                  <a:cubicBezTo>
                    <a:pt x="81870" y="1036624"/>
                    <a:pt x="79834" y="1037401"/>
                    <a:pt x="78252" y="1038803"/>
                  </a:cubicBezTo>
                  <a:cubicBezTo>
                    <a:pt x="76031" y="1040763"/>
                    <a:pt x="73119" y="1041742"/>
                    <a:pt x="70174" y="1041506"/>
                  </a:cubicBezTo>
                  <a:cubicBezTo>
                    <a:pt x="65799" y="1040661"/>
                    <a:pt x="64116" y="1036776"/>
                    <a:pt x="62433" y="1032890"/>
                  </a:cubicBezTo>
                  <a:lnTo>
                    <a:pt x="62433" y="1032890"/>
                  </a:lnTo>
                  <a:cubicBezTo>
                    <a:pt x="61221" y="1029866"/>
                    <a:pt x="60212" y="1026758"/>
                    <a:pt x="59404" y="1023598"/>
                  </a:cubicBezTo>
                  <a:cubicBezTo>
                    <a:pt x="58613" y="1017990"/>
                    <a:pt x="55803" y="1012888"/>
                    <a:pt x="51495" y="1009239"/>
                  </a:cubicBezTo>
                  <a:cubicBezTo>
                    <a:pt x="50653" y="1008647"/>
                    <a:pt x="50451" y="1007482"/>
                    <a:pt x="51040" y="1006654"/>
                  </a:cubicBezTo>
                  <a:cubicBezTo>
                    <a:pt x="51175" y="1006468"/>
                    <a:pt x="51326" y="1006316"/>
                    <a:pt x="51495" y="1006198"/>
                  </a:cubicBezTo>
                  <a:cubicBezTo>
                    <a:pt x="53514" y="1004407"/>
                    <a:pt x="55079" y="1002143"/>
                    <a:pt x="56038" y="999609"/>
                  </a:cubicBezTo>
                  <a:lnTo>
                    <a:pt x="56038" y="998427"/>
                  </a:lnTo>
                  <a:cubicBezTo>
                    <a:pt x="56745" y="996906"/>
                    <a:pt x="57317" y="995318"/>
                    <a:pt x="57721" y="993696"/>
                  </a:cubicBezTo>
                  <a:cubicBezTo>
                    <a:pt x="58209" y="991635"/>
                    <a:pt x="58933" y="989659"/>
                    <a:pt x="59909" y="987783"/>
                  </a:cubicBezTo>
                  <a:cubicBezTo>
                    <a:pt x="63090" y="984253"/>
                    <a:pt x="67616" y="982226"/>
                    <a:pt x="72362" y="982208"/>
                  </a:cubicBezTo>
                  <a:cubicBezTo>
                    <a:pt x="74751" y="981955"/>
                    <a:pt x="77074" y="981330"/>
                    <a:pt x="79262" y="980350"/>
                  </a:cubicBezTo>
                  <a:cubicBezTo>
                    <a:pt x="83637" y="978154"/>
                    <a:pt x="84983" y="973931"/>
                    <a:pt x="86498" y="968525"/>
                  </a:cubicBezTo>
                  <a:lnTo>
                    <a:pt x="87844" y="964470"/>
                  </a:lnTo>
                  <a:cubicBezTo>
                    <a:pt x="88669" y="961835"/>
                    <a:pt x="88669" y="958996"/>
                    <a:pt x="87844" y="956361"/>
                  </a:cubicBezTo>
                  <a:cubicBezTo>
                    <a:pt x="87844" y="954841"/>
                    <a:pt x="87844" y="953320"/>
                    <a:pt x="87844" y="951293"/>
                  </a:cubicBezTo>
                  <a:cubicBezTo>
                    <a:pt x="87373" y="945937"/>
                    <a:pt x="88871" y="940582"/>
                    <a:pt x="92051" y="936257"/>
                  </a:cubicBezTo>
                  <a:cubicBezTo>
                    <a:pt x="93179" y="935024"/>
                    <a:pt x="94558" y="934044"/>
                    <a:pt x="96090" y="933385"/>
                  </a:cubicBezTo>
                  <a:cubicBezTo>
                    <a:pt x="97604" y="932862"/>
                    <a:pt x="98900" y="931848"/>
                    <a:pt x="99792" y="930513"/>
                  </a:cubicBezTo>
                  <a:cubicBezTo>
                    <a:pt x="99927" y="928756"/>
                    <a:pt x="99573" y="927000"/>
                    <a:pt x="98783" y="925445"/>
                  </a:cubicBezTo>
                  <a:cubicBezTo>
                    <a:pt x="98783" y="925445"/>
                    <a:pt x="98783" y="924600"/>
                    <a:pt x="98783" y="924094"/>
                  </a:cubicBezTo>
                  <a:cubicBezTo>
                    <a:pt x="97453" y="922556"/>
                    <a:pt x="96965" y="920479"/>
                    <a:pt x="97436" y="918519"/>
                  </a:cubicBezTo>
                  <a:cubicBezTo>
                    <a:pt x="98160" y="915900"/>
                    <a:pt x="100331" y="913940"/>
                    <a:pt x="102990" y="913451"/>
                  </a:cubicBezTo>
                  <a:cubicBezTo>
                    <a:pt x="102990" y="911761"/>
                    <a:pt x="102990" y="910072"/>
                    <a:pt x="102990" y="908382"/>
                  </a:cubicBezTo>
                  <a:lnTo>
                    <a:pt x="102990" y="905341"/>
                  </a:lnTo>
                  <a:cubicBezTo>
                    <a:pt x="103074" y="903821"/>
                    <a:pt x="103074" y="902301"/>
                    <a:pt x="102990" y="900780"/>
                  </a:cubicBezTo>
                  <a:cubicBezTo>
                    <a:pt x="102821" y="898026"/>
                    <a:pt x="102821" y="895256"/>
                    <a:pt x="102990" y="892502"/>
                  </a:cubicBezTo>
                  <a:cubicBezTo>
                    <a:pt x="103040" y="891708"/>
                    <a:pt x="103579" y="891032"/>
                    <a:pt x="104336" y="890813"/>
                  </a:cubicBezTo>
                  <a:lnTo>
                    <a:pt x="105682" y="890813"/>
                  </a:lnTo>
                  <a:cubicBezTo>
                    <a:pt x="105446" y="889579"/>
                    <a:pt x="105446" y="888330"/>
                    <a:pt x="105682" y="887096"/>
                  </a:cubicBezTo>
                  <a:cubicBezTo>
                    <a:pt x="105884" y="884832"/>
                    <a:pt x="106389" y="882619"/>
                    <a:pt x="107197" y="880508"/>
                  </a:cubicBezTo>
                  <a:cubicBezTo>
                    <a:pt x="107197" y="879494"/>
                    <a:pt x="107197" y="878480"/>
                    <a:pt x="107197" y="877467"/>
                  </a:cubicBezTo>
                  <a:cubicBezTo>
                    <a:pt x="107197" y="876453"/>
                    <a:pt x="107197" y="876622"/>
                    <a:pt x="108038" y="876284"/>
                  </a:cubicBezTo>
                  <a:cubicBezTo>
                    <a:pt x="108391" y="876031"/>
                    <a:pt x="108863" y="876031"/>
                    <a:pt x="109216" y="876284"/>
                  </a:cubicBezTo>
                  <a:cubicBezTo>
                    <a:pt x="110562" y="876284"/>
                    <a:pt x="111067" y="876284"/>
                    <a:pt x="111235" y="876284"/>
                  </a:cubicBezTo>
                  <a:cubicBezTo>
                    <a:pt x="111404" y="876284"/>
                    <a:pt x="113423" y="868175"/>
                    <a:pt x="113255" y="864121"/>
                  </a:cubicBezTo>
                  <a:cubicBezTo>
                    <a:pt x="113086" y="860066"/>
                    <a:pt x="111740" y="860742"/>
                    <a:pt x="108038" y="860404"/>
                  </a:cubicBezTo>
                  <a:lnTo>
                    <a:pt x="105682" y="860404"/>
                  </a:lnTo>
                  <a:cubicBezTo>
                    <a:pt x="104672" y="860404"/>
                    <a:pt x="101475" y="859390"/>
                    <a:pt x="100634" y="857363"/>
                  </a:cubicBezTo>
                  <a:cubicBezTo>
                    <a:pt x="100297" y="856620"/>
                    <a:pt x="100297" y="855741"/>
                    <a:pt x="100634" y="854998"/>
                  </a:cubicBezTo>
                  <a:cubicBezTo>
                    <a:pt x="100634" y="852971"/>
                    <a:pt x="103663" y="853477"/>
                    <a:pt x="105514" y="853984"/>
                  </a:cubicBezTo>
                  <a:lnTo>
                    <a:pt x="106355" y="853984"/>
                  </a:lnTo>
                  <a:cubicBezTo>
                    <a:pt x="108425" y="854153"/>
                    <a:pt x="110495" y="853613"/>
                    <a:pt x="112245" y="852464"/>
                  </a:cubicBezTo>
                  <a:lnTo>
                    <a:pt x="114096" y="851450"/>
                  </a:lnTo>
                  <a:lnTo>
                    <a:pt x="115947" y="851450"/>
                  </a:lnTo>
                  <a:cubicBezTo>
                    <a:pt x="118135" y="850606"/>
                    <a:pt x="121837" y="849254"/>
                    <a:pt x="122342" y="847396"/>
                  </a:cubicBezTo>
                  <a:cubicBezTo>
                    <a:pt x="122847" y="845537"/>
                    <a:pt x="122342" y="846044"/>
                    <a:pt x="122342" y="845031"/>
                  </a:cubicBezTo>
                  <a:cubicBezTo>
                    <a:pt x="122342" y="844017"/>
                    <a:pt x="118472" y="842327"/>
                    <a:pt x="114938" y="843341"/>
                  </a:cubicBezTo>
                  <a:cubicBezTo>
                    <a:pt x="113188" y="844118"/>
                    <a:pt x="111286" y="844456"/>
                    <a:pt x="109384" y="844355"/>
                  </a:cubicBezTo>
                  <a:cubicBezTo>
                    <a:pt x="107415" y="844338"/>
                    <a:pt x="105581" y="843324"/>
                    <a:pt x="104504" y="841652"/>
                  </a:cubicBezTo>
                  <a:cubicBezTo>
                    <a:pt x="102939" y="838087"/>
                    <a:pt x="102636" y="834083"/>
                    <a:pt x="103663" y="830333"/>
                  </a:cubicBezTo>
                  <a:lnTo>
                    <a:pt x="103663" y="829488"/>
                  </a:lnTo>
                  <a:cubicBezTo>
                    <a:pt x="103999" y="826819"/>
                    <a:pt x="103528" y="824116"/>
                    <a:pt x="102316" y="821717"/>
                  </a:cubicBezTo>
                  <a:cubicBezTo>
                    <a:pt x="101239" y="819082"/>
                    <a:pt x="100667" y="816277"/>
                    <a:pt x="100634" y="813439"/>
                  </a:cubicBezTo>
                  <a:cubicBezTo>
                    <a:pt x="100617" y="812729"/>
                    <a:pt x="101021" y="812071"/>
                    <a:pt x="101643" y="811750"/>
                  </a:cubicBezTo>
                  <a:cubicBezTo>
                    <a:pt x="103158" y="811750"/>
                    <a:pt x="103831" y="810736"/>
                    <a:pt x="104167" y="809722"/>
                  </a:cubicBezTo>
                  <a:cubicBezTo>
                    <a:pt x="103360" y="805110"/>
                    <a:pt x="101054" y="800887"/>
                    <a:pt x="97604" y="797728"/>
                  </a:cubicBezTo>
                  <a:lnTo>
                    <a:pt x="95585" y="796207"/>
                  </a:lnTo>
                  <a:cubicBezTo>
                    <a:pt x="94205" y="795548"/>
                    <a:pt x="92993" y="794552"/>
                    <a:pt x="92051" y="793335"/>
                  </a:cubicBezTo>
                  <a:cubicBezTo>
                    <a:pt x="91210" y="791578"/>
                    <a:pt x="91210" y="789517"/>
                    <a:pt x="92051" y="787760"/>
                  </a:cubicBezTo>
                  <a:lnTo>
                    <a:pt x="92051" y="786240"/>
                  </a:lnTo>
                  <a:cubicBezTo>
                    <a:pt x="92135" y="785446"/>
                    <a:pt x="92135" y="784669"/>
                    <a:pt x="92051" y="783875"/>
                  </a:cubicBezTo>
                  <a:cubicBezTo>
                    <a:pt x="92472" y="780969"/>
                    <a:pt x="93263" y="778131"/>
                    <a:pt x="94407" y="775428"/>
                  </a:cubicBezTo>
                  <a:cubicBezTo>
                    <a:pt x="95063" y="773755"/>
                    <a:pt x="96241" y="772336"/>
                    <a:pt x="97773" y="771373"/>
                  </a:cubicBezTo>
                  <a:cubicBezTo>
                    <a:pt x="98294" y="771154"/>
                    <a:pt x="98766" y="770799"/>
                    <a:pt x="99119" y="770360"/>
                  </a:cubicBezTo>
                  <a:cubicBezTo>
                    <a:pt x="100634" y="769346"/>
                    <a:pt x="100297" y="765292"/>
                    <a:pt x="99960" y="762251"/>
                  </a:cubicBezTo>
                  <a:cubicBezTo>
                    <a:pt x="99876" y="760950"/>
                    <a:pt x="99876" y="759666"/>
                    <a:pt x="99960" y="758365"/>
                  </a:cubicBezTo>
                  <a:lnTo>
                    <a:pt x="99960" y="757013"/>
                  </a:lnTo>
                  <a:cubicBezTo>
                    <a:pt x="100314" y="754716"/>
                    <a:pt x="100314" y="752384"/>
                    <a:pt x="99960" y="750087"/>
                  </a:cubicBezTo>
                  <a:cubicBezTo>
                    <a:pt x="98698" y="745560"/>
                    <a:pt x="98698" y="740762"/>
                    <a:pt x="99960" y="736234"/>
                  </a:cubicBezTo>
                  <a:cubicBezTo>
                    <a:pt x="100566" y="733751"/>
                    <a:pt x="100903" y="731200"/>
                    <a:pt x="100970" y="728632"/>
                  </a:cubicBezTo>
                  <a:cubicBezTo>
                    <a:pt x="101054" y="725608"/>
                    <a:pt x="100482" y="722618"/>
                    <a:pt x="99287" y="719847"/>
                  </a:cubicBezTo>
                  <a:cubicBezTo>
                    <a:pt x="97604" y="715455"/>
                    <a:pt x="98109" y="713934"/>
                    <a:pt x="100970" y="711400"/>
                  </a:cubicBezTo>
                  <a:cubicBezTo>
                    <a:pt x="104083" y="709407"/>
                    <a:pt x="105968" y="705977"/>
                    <a:pt x="106019" y="702278"/>
                  </a:cubicBezTo>
                  <a:cubicBezTo>
                    <a:pt x="106002" y="695959"/>
                    <a:pt x="107752" y="689742"/>
                    <a:pt x="111067" y="684370"/>
                  </a:cubicBezTo>
                  <a:cubicBezTo>
                    <a:pt x="112043" y="683390"/>
                    <a:pt x="112413" y="681988"/>
                    <a:pt x="112077" y="680653"/>
                  </a:cubicBezTo>
                  <a:lnTo>
                    <a:pt x="112077" y="679471"/>
                  </a:lnTo>
                  <a:cubicBezTo>
                    <a:pt x="112077" y="676261"/>
                    <a:pt x="112077" y="668490"/>
                    <a:pt x="115442" y="665618"/>
                  </a:cubicBezTo>
                  <a:cubicBezTo>
                    <a:pt x="116991" y="664621"/>
                    <a:pt x="118876" y="664317"/>
                    <a:pt x="120659" y="664773"/>
                  </a:cubicBezTo>
                  <a:cubicBezTo>
                    <a:pt x="122511" y="664773"/>
                    <a:pt x="123688" y="664773"/>
                    <a:pt x="124530" y="664773"/>
                  </a:cubicBezTo>
                  <a:cubicBezTo>
                    <a:pt x="125893" y="661698"/>
                    <a:pt x="126532" y="658337"/>
                    <a:pt x="126381" y="654975"/>
                  </a:cubicBezTo>
                  <a:lnTo>
                    <a:pt x="126381" y="654975"/>
                  </a:lnTo>
                  <a:cubicBezTo>
                    <a:pt x="126398" y="652441"/>
                    <a:pt x="126011" y="649940"/>
                    <a:pt x="125203" y="647541"/>
                  </a:cubicBezTo>
                  <a:lnTo>
                    <a:pt x="124193" y="643318"/>
                  </a:lnTo>
                  <a:cubicBezTo>
                    <a:pt x="123200" y="638233"/>
                    <a:pt x="121736" y="633266"/>
                    <a:pt x="119818" y="628451"/>
                  </a:cubicBezTo>
                  <a:cubicBezTo>
                    <a:pt x="118101" y="622302"/>
                    <a:pt x="117647" y="615865"/>
                    <a:pt x="118472" y="609530"/>
                  </a:cubicBezTo>
                  <a:lnTo>
                    <a:pt x="118472" y="606996"/>
                  </a:lnTo>
                  <a:cubicBezTo>
                    <a:pt x="118472" y="602604"/>
                    <a:pt x="118472" y="595677"/>
                    <a:pt x="122679" y="593143"/>
                  </a:cubicBezTo>
                  <a:cubicBezTo>
                    <a:pt x="124345" y="591809"/>
                    <a:pt x="126213" y="590778"/>
                    <a:pt x="128232" y="590102"/>
                  </a:cubicBezTo>
                  <a:cubicBezTo>
                    <a:pt x="135738" y="587213"/>
                    <a:pt x="140449" y="579730"/>
                    <a:pt x="139844" y="571688"/>
                  </a:cubicBezTo>
                  <a:cubicBezTo>
                    <a:pt x="139625" y="570286"/>
                    <a:pt x="139221" y="568934"/>
                    <a:pt x="138666" y="567634"/>
                  </a:cubicBezTo>
                  <a:cubicBezTo>
                    <a:pt x="137521" y="565387"/>
                    <a:pt x="136949" y="562886"/>
                    <a:pt x="136983" y="560369"/>
                  </a:cubicBezTo>
                  <a:cubicBezTo>
                    <a:pt x="136983" y="557835"/>
                    <a:pt x="136983" y="555301"/>
                    <a:pt x="136983" y="553105"/>
                  </a:cubicBezTo>
                  <a:cubicBezTo>
                    <a:pt x="138161" y="546600"/>
                    <a:pt x="140735" y="540417"/>
                    <a:pt x="144556" y="535028"/>
                  </a:cubicBezTo>
                  <a:cubicBezTo>
                    <a:pt x="146676" y="531835"/>
                    <a:pt x="148477" y="528440"/>
                    <a:pt x="149941" y="524892"/>
                  </a:cubicBezTo>
                  <a:cubicBezTo>
                    <a:pt x="150647" y="523050"/>
                    <a:pt x="151102" y="521108"/>
                    <a:pt x="151287" y="519148"/>
                  </a:cubicBezTo>
                  <a:cubicBezTo>
                    <a:pt x="151421" y="517374"/>
                    <a:pt x="151691" y="515634"/>
                    <a:pt x="152128" y="513911"/>
                  </a:cubicBezTo>
                  <a:cubicBezTo>
                    <a:pt x="153710" y="509552"/>
                    <a:pt x="153710" y="504755"/>
                    <a:pt x="152128" y="500396"/>
                  </a:cubicBezTo>
                  <a:cubicBezTo>
                    <a:pt x="150934" y="497051"/>
                    <a:pt x="149419" y="493824"/>
                    <a:pt x="147585" y="490766"/>
                  </a:cubicBezTo>
                  <a:cubicBezTo>
                    <a:pt x="147046" y="489820"/>
                    <a:pt x="146356" y="488976"/>
                    <a:pt x="145565" y="488232"/>
                  </a:cubicBezTo>
                  <a:cubicBezTo>
                    <a:pt x="143563" y="486611"/>
                    <a:pt x="142536" y="484043"/>
                    <a:pt x="142873" y="481475"/>
                  </a:cubicBezTo>
                  <a:cubicBezTo>
                    <a:pt x="142805" y="477235"/>
                    <a:pt x="141947" y="473062"/>
                    <a:pt x="140349" y="469142"/>
                  </a:cubicBezTo>
                  <a:cubicBezTo>
                    <a:pt x="139389" y="466135"/>
                    <a:pt x="138884" y="463010"/>
                    <a:pt x="138834" y="459851"/>
                  </a:cubicBezTo>
                  <a:cubicBezTo>
                    <a:pt x="138834" y="457992"/>
                    <a:pt x="138834" y="456134"/>
                    <a:pt x="138834" y="454107"/>
                  </a:cubicBezTo>
                  <a:cubicBezTo>
                    <a:pt x="138346" y="452248"/>
                    <a:pt x="137353" y="450542"/>
                    <a:pt x="135973" y="449207"/>
                  </a:cubicBezTo>
                  <a:lnTo>
                    <a:pt x="134290" y="446842"/>
                  </a:lnTo>
                  <a:cubicBezTo>
                    <a:pt x="132389" y="442906"/>
                    <a:pt x="131530" y="438547"/>
                    <a:pt x="131766" y="434172"/>
                  </a:cubicBezTo>
                  <a:cubicBezTo>
                    <a:pt x="131682" y="433277"/>
                    <a:pt x="131682" y="432364"/>
                    <a:pt x="131766" y="431469"/>
                  </a:cubicBezTo>
                  <a:cubicBezTo>
                    <a:pt x="131093" y="428851"/>
                    <a:pt x="132675" y="426181"/>
                    <a:pt x="135283" y="425505"/>
                  </a:cubicBezTo>
                  <a:cubicBezTo>
                    <a:pt x="135519" y="425455"/>
                    <a:pt x="135738" y="425404"/>
                    <a:pt x="135973" y="425387"/>
                  </a:cubicBezTo>
                  <a:lnTo>
                    <a:pt x="137656" y="425387"/>
                  </a:lnTo>
                  <a:cubicBezTo>
                    <a:pt x="141947" y="422008"/>
                    <a:pt x="144118" y="416619"/>
                    <a:pt x="143378" y="411196"/>
                  </a:cubicBezTo>
                  <a:cubicBezTo>
                    <a:pt x="143445" y="410571"/>
                    <a:pt x="143445" y="409963"/>
                    <a:pt x="143378" y="409338"/>
                  </a:cubicBezTo>
                  <a:cubicBezTo>
                    <a:pt x="142704" y="407311"/>
                    <a:pt x="142704" y="405114"/>
                    <a:pt x="143378" y="403087"/>
                  </a:cubicBezTo>
                  <a:cubicBezTo>
                    <a:pt x="144892" y="400384"/>
                    <a:pt x="147921" y="401060"/>
                    <a:pt x="149941" y="401567"/>
                  </a:cubicBezTo>
                  <a:lnTo>
                    <a:pt x="151119" y="401567"/>
                  </a:lnTo>
                  <a:cubicBezTo>
                    <a:pt x="152010" y="402074"/>
                    <a:pt x="153087" y="402074"/>
                    <a:pt x="153979" y="401567"/>
                  </a:cubicBezTo>
                  <a:cubicBezTo>
                    <a:pt x="154821" y="399388"/>
                    <a:pt x="154821" y="396989"/>
                    <a:pt x="153979" y="394809"/>
                  </a:cubicBezTo>
                  <a:cubicBezTo>
                    <a:pt x="153777" y="394100"/>
                    <a:pt x="153491" y="393424"/>
                    <a:pt x="153138" y="392782"/>
                  </a:cubicBezTo>
                  <a:cubicBezTo>
                    <a:pt x="152330" y="391380"/>
                    <a:pt x="151825" y="389826"/>
                    <a:pt x="151623" y="388221"/>
                  </a:cubicBezTo>
                  <a:cubicBezTo>
                    <a:pt x="151455" y="386650"/>
                    <a:pt x="151455" y="385062"/>
                    <a:pt x="151623" y="383490"/>
                  </a:cubicBezTo>
                  <a:cubicBezTo>
                    <a:pt x="151792" y="382308"/>
                    <a:pt x="151792" y="381125"/>
                    <a:pt x="151623" y="379943"/>
                  </a:cubicBezTo>
                  <a:cubicBezTo>
                    <a:pt x="151707" y="378929"/>
                    <a:pt x="151707" y="377916"/>
                    <a:pt x="151623" y="376902"/>
                  </a:cubicBezTo>
                  <a:cubicBezTo>
                    <a:pt x="151203" y="374334"/>
                    <a:pt x="151203" y="371698"/>
                    <a:pt x="151623" y="369131"/>
                  </a:cubicBezTo>
                  <a:cubicBezTo>
                    <a:pt x="152162" y="367036"/>
                    <a:pt x="153003" y="365042"/>
                    <a:pt x="154148" y="363218"/>
                  </a:cubicBezTo>
                  <a:lnTo>
                    <a:pt x="154148" y="362373"/>
                  </a:lnTo>
                  <a:cubicBezTo>
                    <a:pt x="155040" y="360447"/>
                    <a:pt x="155662" y="358386"/>
                    <a:pt x="155999" y="356291"/>
                  </a:cubicBezTo>
                  <a:cubicBezTo>
                    <a:pt x="156251" y="354247"/>
                    <a:pt x="156807" y="352254"/>
                    <a:pt x="157682" y="350379"/>
                  </a:cubicBezTo>
                  <a:cubicBezTo>
                    <a:pt x="159364" y="346324"/>
                    <a:pt x="161216" y="342270"/>
                    <a:pt x="163908" y="337201"/>
                  </a:cubicBezTo>
                  <a:cubicBezTo>
                    <a:pt x="164750" y="335512"/>
                    <a:pt x="165423" y="333823"/>
                    <a:pt x="166096" y="332133"/>
                  </a:cubicBezTo>
                  <a:cubicBezTo>
                    <a:pt x="167341" y="328298"/>
                    <a:pt x="169411" y="324784"/>
                    <a:pt x="172154" y="321828"/>
                  </a:cubicBezTo>
                  <a:cubicBezTo>
                    <a:pt x="175250" y="318500"/>
                    <a:pt x="177539" y="314513"/>
                    <a:pt x="178885" y="310171"/>
                  </a:cubicBezTo>
                  <a:cubicBezTo>
                    <a:pt x="178953" y="309326"/>
                    <a:pt x="178953" y="308482"/>
                    <a:pt x="178885" y="307637"/>
                  </a:cubicBezTo>
                  <a:cubicBezTo>
                    <a:pt x="179727" y="304258"/>
                    <a:pt x="180905" y="300035"/>
                    <a:pt x="183429" y="299359"/>
                  </a:cubicBezTo>
                  <a:cubicBezTo>
                    <a:pt x="185213" y="299106"/>
                    <a:pt x="187030" y="299106"/>
                    <a:pt x="188814" y="299359"/>
                  </a:cubicBezTo>
                  <a:cubicBezTo>
                    <a:pt x="190531" y="299697"/>
                    <a:pt x="192314" y="299697"/>
                    <a:pt x="194031" y="299359"/>
                  </a:cubicBezTo>
                  <a:cubicBezTo>
                    <a:pt x="194536" y="299460"/>
                    <a:pt x="195041" y="299460"/>
                    <a:pt x="195545" y="299359"/>
                  </a:cubicBezTo>
                  <a:cubicBezTo>
                    <a:pt x="195242" y="298481"/>
                    <a:pt x="194839" y="297636"/>
                    <a:pt x="194367" y="296825"/>
                  </a:cubicBezTo>
                  <a:lnTo>
                    <a:pt x="194367" y="295304"/>
                  </a:lnTo>
                  <a:cubicBezTo>
                    <a:pt x="193627" y="293362"/>
                    <a:pt x="192600" y="291537"/>
                    <a:pt x="191338" y="289899"/>
                  </a:cubicBezTo>
                  <a:lnTo>
                    <a:pt x="190497" y="288885"/>
                  </a:lnTo>
                  <a:cubicBezTo>
                    <a:pt x="188713" y="287179"/>
                    <a:pt x="187788" y="284763"/>
                    <a:pt x="187973" y="282296"/>
                  </a:cubicBezTo>
                  <a:cubicBezTo>
                    <a:pt x="187872" y="280607"/>
                    <a:pt x="187872" y="278918"/>
                    <a:pt x="187973" y="277228"/>
                  </a:cubicBezTo>
                  <a:cubicBezTo>
                    <a:pt x="187973" y="275708"/>
                    <a:pt x="187973" y="274187"/>
                    <a:pt x="187973" y="272836"/>
                  </a:cubicBezTo>
                  <a:cubicBezTo>
                    <a:pt x="187905" y="271113"/>
                    <a:pt x="187552" y="269389"/>
                    <a:pt x="186963" y="267768"/>
                  </a:cubicBezTo>
                  <a:cubicBezTo>
                    <a:pt x="186761" y="266517"/>
                    <a:pt x="186475" y="265267"/>
                    <a:pt x="186122" y="264051"/>
                  </a:cubicBezTo>
                  <a:cubicBezTo>
                    <a:pt x="185617" y="260807"/>
                    <a:pt x="185617" y="257496"/>
                    <a:pt x="186122" y="254253"/>
                  </a:cubicBezTo>
                  <a:lnTo>
                    <a:pt x="186122" y="252563"/>
                  </a:lnTo>
                  <a:cubicBezTo>
                    <a:pt x="186475" y="250603"/>
                    <a:pt x="186980" y="248695"/>
                    <a:pt x="187636" y="246819"/>
                  </a:cubicBezTo>
                  <a:cubicBezTo>
                    <a:pt x="188982" y="242765"/>
                    <a:pt x="190160" y="238879"/>
                    <a:pt x="188478" y="236176"/>
                  </a:cubicBezTo>
                  <a:lnTo>
                    <a:pt x="187468" y="234825"/>
                  </a:lnTo>
                  <a:cubicBezTo>
                    <a:pt x="185701" y="233017"/>
                    <a:pt x="184691" y="230601"/>
                    <a:pt x="184607" y="228067"/>
                  </a:cubicBezTo>
                  <a:cubicBezTo>
                    <a:pt x="184607" y="225364"/>
                    <a:pt x="187468" y="223844"/>
                    <a:pt x="189319" y="222661"/>
                  </a:cubicBezTo>
                  <a:lnTo>
                    <a:pt x="190160" y="222661"/>
                  </a:lnTo>
                  <a:lnTo>
                    <a:pt x="206989" y="211173"/>
                  </a:lnTo>
                  <a:lnTo>
                    <a:pt x="210523" y="208808"/>
                  </a:lnTo>
                  <a:lnTo>
                    <a:pt x="212879" y="207288"/>
                  </a:lnTo>
                  <a:cubicBezTo>
                    <a:pt x="214814" y="205716"/>
                    <a:pt x="216126" y="203503"/>
                    <a:pt x="216581" y="201037"/>
                  </a:cubicBezTo>
                  <a:lnTo>
                    <a:pt x="216581" y="201037"/>
                  </a:lnTo>
                  <a:lnTo>
                    <a:pt x="218937" y="194617"/>
                  </a:lnTo>
                  <a:cubicBezTo>
                    <a:pt x="220603" y="190681"/>
                    <a:pt x="221966" y="186610"/>
                    <a:pt x="222975" y="182454"/>
                  </a:cubicBezTo>
                  <a:cubicBezTo>
                    <a:pt x="223497" y="180173"/>
                    <a:pt x="223497" y="177808"/>
                    <a:pt x="222975" y="175527"/>
                  </a:cubicBezTo>
                  <a:cubicBezTo>
                    <a:pt x="222706" y="173331"/>
                    <a:pt x="222706" y="171135"/>
                    <a:pt x="222975" y="168939"/>
                  </a:cubicBezTo>
                  <a:cubicBezTo>
                    <a:pt x="221545" y="169361"/>
                    <a:pt x="220031" y="169361"/>
                    <a:pt x="218600" y="168939"/>
                  </a:cubicBezTo>
                  <a:cubicBezTo>
                    <a:pt x="216715" y="168533"/>
                    <a:pt x="214763" y="168533"/>
                    <a:pt x="212879" y="168939"/>
                  </a:cubicBezTo>
                  <a:cubicBezTo>
                    <a:pt x="210775" y="169344"/>
                    <a:pt x="208604" y="169344"/>
                    <a:pt x="206484" y="168939"/>
                  </a:cubicBezTo>
                  <a:cubicBezTo>
                    <a:pt x="201267" y="167925"/>
                    <a:pt x="201099" y="161843"/>
                    <a:pt x="201099" y="157620"/>
                  </a:cubicBezTo>
                  <a:lnTo>
                    <a:pt x="201099" y="154917"/>
                  </a:lnTo>
                  <a:cubicBezTo>
                    <a:pt x="201351" y="150575"/>
                    <a:pt x="200779" y="146216"/>
                    <a:pt x="199416" y="142077"/>
                  </a:cubicBezTo>
                  <a:cubicBezTo>
                    <a:pt x="198743" y="140304"/>
                    <a:pt x="197901" y="138614"/>
                    <a:pt x="196892" y="137009"/>
                  </a:cubicBezTo>
                  <a:cubicBezTo>
                    <a:pt x="195276" y="134137"/>
                    <a:pt x="194031" y="131079"/>
                    <a:pt x="193189" y="127887"/>
                  </a:cubicBezTo>
                  <a:cubicBezTo>
                    <a:pt x="193021" y="125758"/>
                    <a:pt x="193021" y="123596"/>
                    <a:pt x="193189" y="121467"/>
                  </a:cubicBezTo>
                  <a:cubicBezTo>
                    <a:pt x="193324" y="118696"/>
                    <a:pt x="192870" y="115926"/>
                    <a:pt x="191843" y="113358"/>
                  </a:cubicBezTo>
                  <a:cubicBezTo>
                    <a:pt x="191136" y="112040"/>
                    <a:pt x="190160" y="110891"/>
                    <a:pt x="188982" y="109979"/>
                  </a:cubicBezTo>
                  <a:cubicBezTo>
                    <a:pt x="187114" y="108560"/>
                    <a:pt x="185718" y="106617"/>
                    <a:pt x="184944" y="104404"/>
                  </a:cubicBezTo>
                  <a:cubicBezTo>
                    <a:pt x="183749" y="100400"/>
                    <a:pt x="183463" y="96194"/>
                    <a:pt x="184102" y="92071"/>
                  </a:cubicBezTo>
                  <a:cubicBezTo>
                    <a:pt x="184102" y="90213"/>
                    <a:pt x="184102" y="88524"/>
                    <a:pt x="184102" y="86834"/>
                  </a:cubicBezTo>
                  <a:cubicBezTo>
                    <a:pt x="183917" y="82375"/>
                    <a:pt x="182520" y="78050"/>
                    <a:pt x="180063" y="74333"/>
                  </a:cubicBezTo>
                  <a:cubicBezTo>
                    <a:pt x="179895" y="73725"/>
                    <a:pt x="179895" y="73083"/>
                    <a:pt x="180063" y="72475"/>
                  </a:cubicBezTo>
                  <a:cubicBezTo>
                    <a:pt x="180484" y="72255"/>
                    <a:pt x="180989" y="72255"/>
                    <a:pt x="181410" y="72475"/>
                  </a:cubicBezTo>
                  <a:lnTo>
                    <a:pt x="181410" y="72475"/>
                  </a:lnTo>
                  <a:cubicBezTo>
                    <a:pt x="183850" y="72373"/>
                    <a:pt x="186088" y="71123"/>
                    <a:pt x="187468" y="69096"/>
                  </a:cubicBezTo>
                  <a:cubicBezTo>
                    <a:pt x="188124" y="67964"/>
                    <a:pt x="188478" y="66680"/>
                    <a:pt x="188478" y="65379"/>
                  </a:cubicBezTo>
                  <a:cubicBezTo>
                    <a:pt x="186004" y="63200"/>
                    <a:pt x="183900" y="60632"/>
                    <a:pt x="182251" y="57777"/>
                  </a:cubicBezTo>
                  <a:lnTo>
                    <a:pt x="179222" y="53723"/>
                  </a:lnTo>
                  <a:cubicBezTo>
                    <a:pt x="175570" y="48384"/>
                    <a:pt x="173887" y="41931"/>
                    <a:pt x="174510" y="35477"/>
                  </a:cubicBezTo>
                  <a:cubicBezTo>
                    <a:pt x="174779" y="32436"/>
                    <a:pt x="174779" y="29395"/>
                    <a:pt x="174510" y="26354"/>
                  </a:cubicBezTo>
                  <a:cubicBezTo>
                    <a:pt x="173786" y="23652"/>
                    <a:pt x="172322" y="21202"/>
                    <a:pt x="170303" y="19259"/>
                  </a:cubicBezTo>
                  <a:lnTo>
                    <a:pt x="167610" y="9292"/>
                  </a:lnTo>
                  <a:cubicBezTo>
                    <a:pt x="165271" y="6386"/>
                    <a:pt x="163184" y="3277"/>
                    <a:pt x="161384" y="0"/>
                  </a:cubicBezTo>
                  <a:lnTo>
                    <a:pt x="161384" y="0"/>
                  </a:lnTo>
                  <a:lnTo>
                    <a:pt x="160542" y="0"/>
                  </a:lnTo>
                  <a:cubicBezTo>
                    <a:pt x="158355" y="0"/>
                    <a:pt x="157345" y="0"/>
                    <a:pt x="156672" y="1352"/>
                  </a:cubicBezTo>
                  <a:cubicBezTo>
                    <a:pt x="156554" y="2129"/>
                    <a:pt x="156554" y="2939"/>
                    <a:pt x="156672" y="3717"/>
                  </a:cubicBezTo>
                  <a:cubicBezTo>
                    <a:pt x="156672" y="3717"/>
                    <a:pt x="156672" y="4730"/>
                    <a:pt x="156672" y="5068"/>
                  </a:cubicBezTo>
                  <a:cubicBezTo>
                    <a:pt x="156352" y="6521"/>
                    <a:pt x="155898" y="7923"/>
                    <a:pt x="155326" y="9292"/>
                  </a:cubicBezTo>
                  <a:cubicBezTo>
                    <a:pt x="155258" y="9917"/>
                    <a:pt x="155258" y="10525"/>
                    <a:pt x="155326" y="11150"/>
                  </a:cubicBezTo>
                  <a:cubicBezTo>
                    <a:pt x="155208" y="12383"/>
                    <a:pt x="155208" y="13633"/>
                    <a:pt x="155326" y="14867"/>
                  </a:cubicBezTo>
                  <a:cubicBezTo>
                    <a:pt x="155157" y="16894"/>
                    <a:pt x="154703" y="18887"/>
                    <a:pt x="153979" y="20779"/>
                  </a:cubicBezTo>
                  <a:cubicBezTo>
                    <a:pt x="152801" y="22976"/>
                    <a:pt x="150445" y="22469"/>
                    <a:pt x="148594" y="22131"/>
                  </a:cubicBezTo>
                  <a:lnTo>
                    <a:pt x="146575" y="22131"/>
                  </a:lnTo>
                  <a:cubicBezTo>
                    <a:pt x="144774" y="22655"/>
                    <a:pt x="143159" y="23652"/>
                    <a:pt x="141863" y="25003"/>
                  </a:cubicBezTo>
                  <a:cubicBezTo>
                    <a:pt x="141947" y="25392"/>
                    <a:pt x="141947" y="25797"/>
                    <a:pt x="141863" y="26186"/>
                  </a:cubicBezTo>
                  <a:lnTo>
                    <a:pt x="142873" y="29564"/>
                  </a:lnTo>
                  <a:cubicBezTo>
                    <a:pt x="143344" y="30831"/>
                    <a:pt x="143731" y="32132"/>
                    <a:pt x="144051" y="33450"/>
                  </a:cubicBezTo>
                  <a:cubicBezTo>
                    <a:pt x="145279" y="38383"/>
                    <a:pt x="146003" y="43417"/>
                    <a:pt x="146238" y="48486"/>
                  </a:cubicBezTo>
                  <a:cubicBezTo>
                    <a:pt x="146238" y="50344"/>
                    <a:pt x="146238" y="52202"/>
                    <a:pt x="146238" y="54060"/>
                  </a:cubicBezTo>
                  <a:cubicBezTo>
                    <a:pt x="147332" y="62963"/>
                    <a:pt x="146878" y="72002"/>
                    <a:pt x="144892" y="80753"/>
                  </a:cubicBezTo>
                  <a:cubicBezTo>
                    <a:pt x="144253" y="82729"/>
                    <a:pt x="143462" y="84638"/>
                    <a:pt x="142536" y="86497"/>
                  </a:cubicBezTo>
                  <a:cubicBezTo>
                    <a:pt x="141190" y="88912"/>
                    <a:pt x="140281" y="91531"/>
                    <a:pt x="139844" y="94268"/>
                  </a:cubicBezTo>
                  <a:cubicBezTo>
                    <a:pt x="139810" y="94724"/>
                    <a:pt x="139810" y="95163"/>
                    <a:pt x="139844" y="95619"/>
                  </a:cubicBezTo>
                  <a:lnTo>
                    <a:pt x="139844" y="95619"/>
                  </a:lnTo>
                  <a:lnTo>
                    <a:pt x="140685" y="96633"/>
                  </a:lnTo>
                  <a:cubicBezTo>
                    <a:pt x="142923" y="99116"/>
                    <a:pt x="144488" y="102140"/>
                    <a:pt x="145229" y="105418"/>
                  </a:cubicBezTo>
                  <a:cubicBezTo>
                    <a:pt x="146070" y="107614"/>
                    <a:pt x="146575" y="109810"/>
                    <a:pt x="147248" y="112175"/>
                  </a:cubicBezTo>
                  <a:cubicBezTo>
                    <a:pt x="147904" y="115149"/>
                    <a:pt x="148746" y="118088"/>
                    <a:pt x="149772" y="120960"/>
                  </a:cubicBezTo>
                  <a:cubicBezTo>
                    <a:pt x="151152" y="125944"/>
                    <a:pt x="150546" y="131282"/>
                    <a:pt x="148089" y="135827"/>
                  </a:cubicBezTo>
                  <a:cubicBezTo>
                    <a:pt x="148089" y="137178"/>
                    <a:pt x="146912" y="138530"/>
                    <a:pt x="146407" y="139712"/>
                  </a:cubicBezTo>
                  <a:cubicBezTo>
                    <a:pt x="144707" y="143496"/>
                    <a:pt x="143243" y="147399"/>
                    <a:pt x="142031" y="151369"/>
                  </a:cubicBezTo>
                  <a:lnTo>
                    <a:pt x="142031" y="151369"/>
                  </a:lnTo>
                  <a:cubicBezTo>
                    <a:pt x="141627" y="152923"/>
                    <a:pt x="141627" y="154545"/>
                    <a:pt x="142031" y="156099"/>
                  </a:cubicBezTo>
                  <a:cubicBezTo>
                    <a:pt x="141930" y="156707"/>
                    <a:pt x="141930" y="157350"/>
                    <a:pt x="142031" y="157958"/>
                  </a:cubicBezTo>
                  <a:cubicBezTo>
                    <a:pt x="142822" y="159478"/>
                    <a:pt x="143226" y="161150"/>
                    <a:pt x="143209" y="162857"/>
                  </a:cubicBezTo>
                  <a:cubicBezTo>
                    <a:pt x="143209" y="162857"/>
                    <a:pt x="143209" y="164208"/>
                    <a:pt x="142200" y="164377"/>
                  </a:cubicBezTo>
                  <a:cubicBezTo>
                    <a:pt x="137740" y="166067"/>
                    <a:pt x="135014" y="170611"/>
                    <a:pt x="135637" y="175358"/>
                  </a:cubicBezTo>
                  <a:cubicBezTo>
                    <a:pt x="135771" y="177926"/>
                    <a:pt x="136528" y="180409"/>
                    <a:pt x="137824" y="182622"/>
                  </a:cubicBezTo>
                  <a:cubicBezTo>
                    <a:pt x="138834" y="184548"/>
                    <a:pt x="139625" y="186593"/>
                    <a:pt x="140180" y="188704"/>
                  </a:cubicBezTo>
                  <a:cubicBezTo>
                    <a:pt x="140668" y="194448"/>
                    <a:pt x="139860" y="200209"/>
                    <a:pt x="137824" y="205598"/>
                  </a:cubicBezTo>
                  <a:cubicBezTo>
                    <a:pt x="137824" y="207456"/>
                    <a:pt x="136646" y="209484"/>
                    <a:pt x="135973" y="211342"/>
                  </a:cubicBezTo>
                  <a:cubicBezTo>
                    <a:pt x="135300" y="213201"/>
                    <a:pt x="134290" y="216748"/>
                    <a:pt x="133281" y="219282"/>
                  </a:cubicBezTo>
                  <a:cubicBezTo>
                    <a:pt x="132086" y="221191"/>
                    <a:pt x="132086" y="223624"/>
                    <a:pt x="133281" y="225533"/>
                  </a:cubicBezTo>
                  <a:cubicBezTo>
                    <a:pt x="133281" y="226378"/>
                    <a:pt x="134122" y="227222"/>
                    <a:pt x="134459" y="228236"/>
                  </a:cubicBezTo>
                  <a:cubicBezTo>
                    <a:pt x="136831" y="235078"/>
                    <a:pt x="137353" y="242410"/>
                    <a:pt x="135973" y="249522"/>
                  </a:cubicBezTo>
                  <a:cubicBezTo>
                    <a:pt x="134963" y="255097"/>
                    <a:pt x="133449" y="260503"/>
                    <a:pt x="132103" y="266416"/>
                  </a:cubicBezTo>
                  <a:lnTo>
                    <a:pt x="132103" y="268781"/>
                  </a:lnTo>
                  <a:cubicBezTo>
                    <a:pt x="131295" y="271991"/>
                    <a:pt x="130840" y="275269"/>
                    <a:pt x="130756" y="278580"/>
                  </a:cubicBezTo>
                  <a:cubicBezTo>
                    <a:pt x="130689" y="279813"/>
                    <a:pt x="130689" y="281063"/>
                    <a:pt x="130756" y="282296"/>
                  </a:cubicBezTo>
                  <a:cubicBezTo>
                    <a:pt x="129915" y="288023"/>
                    <a:pt x="128619" y="293666"/>
                    <a:pt x="126886" y="299190"/>
                  </a:cubicBezTo>
                  <a:cubicBezTo>
                    <a:pt x="125994" y="302231"/>
                    <a:pt x="125153" y="305441"/>
                    <a:pt x="124361" y="308820"/>
                  </a:cubicBezTo>
                  <a:cubicBezTo>
                    <a:pt x="123335" y="314040"/>
                    <a:pt x="123049" y="319395"/>
                    <a:pt x="123520" y="324700"/>
                  </a:cubicBezTo>
                  <a:lnTo>
                    <a:pt x="123520" y="325883"/>
                  </a:lnTo>
                  <a:cubicBezTo>
                    <a:pt x="123857" y="328011"/>
                    <a:pt x="123857" y="330174"/>
                    <a:pt x="123520" y="332302"/>
                  </a:cubicBezTo>
                  <a:cubicBezTo>
                    <a:pt x="122948" y="333721"/>
                    <a:pt x="122157" y="335039"/>
                    <a:pt x="121164" y="336188"/>
                  </a:cubicBezTo>
                  <a:lnTo>
                    <a:pt x="119986" y="338046"/>
                  </a:lnTo>
                  <a:cubicBezTo>
                    <a:pt x="119498" y="338908"/>
                    <a:pt x="119094" y="339803"/>
                    <a:pt x="118808" y="340749"/>
                  </a:cubicBezTo>
                  <a:cubicBezTo>
                    <a:pt x="118337" y="342168"/>
                    <a:pt x="117714" y="343520"/>
                    <a:pt x="116957" y="344804"/>
                  </a:cubicBezTo>
                  <a:cubicBezTo>
                    <a:pt x="116217" y="345800"/>
                    <a:pt x="115442" y="346763"/>
                    <a:pt x="114601" y="347675"/>
                  </a:cubicBezTo>
                  <a:cubicBezTo>
                    <a:pt x="113188" y="349027"/>
                    <a:pt x="112043" y="350632"/>
                    <a:pt x="111235" y="352406"/>
                  </a:cubicBezTo>
                  <a:cubicBezTo>
                    <a:pt x="109805" y="357322"/>
                    <a:pt x="109805" y="362525"/>
                    <a:pt x="111235" y="367441"/>
                  </a:cubicBezTo>
                  <a:lnTo>
                    <a:pt x="111235" y="367441"/>
                  </a:lnTo>
                  <a:cubicBezTo>
                    <a:pt x="111235" y="369469"/>
                    <a:pt x="111235" y="369975"/>
                    <a:pt x="113086" y="370651"/>
                  </a:cubicBezTo>
                  <a:lnTo>
                    <a:pt x="113928" y="370651"/>
                  </a:lnTo>
                  <a:cubicBezTo>
                    <a:pt x="115341" y="370837"/>
                    <a:pt x="116520" y="371834"/>
                    <a:pt x="116957" y="373185"/>
                  </a:cubicBezTo>
                  <a:cubicBezTo>
                    <a:pt x="118623" y="380382"/>
                    <a:pt x="117664" y="387933"/>
                    <a:pt x="114265" y="394472"/>
                  </a:cubicBezTo>
                  <a:cubicBezTo>
                    <a:pt x="113389" y="395857"/>
                    <a:pt x="112313" y="397107"/>
                    <a:pt x="111067" y="398188"/>
                  </a:cubicBezTo>
                  <a:cubicBezTo>
                    <a:pt x="109839" y="399168"/>
                    <a:pt x="108812" y="400367"/>
                    <a:pt x="108038" y="401736"/>
                  </a:cubicBezTo>
                  <a:cubicBezTo>
                    <a:pt x="106540" y="406601"/>
                    <a:pt x="105850" y="411686"/>
                    <a:pt x="106019" y="416771"/>
                  </a:cubicBezTo>
                  <a:cubicBezTo>
                    <a:pt x="106305" y="420893"/>
                    <a:pt x="107281" y="424948"/>
                    <a:pt x="108879" y="428766"/>
                  </a:cubicBezTo>
                  <a:cubicBezTo>
                    <a:pt x="108879" y="430793"/>
                    <a:pt x="110226" y="432652"/>
                    <a:pt x="110899" y="434848"/>
                  </a:cubicBezTo>
                  <a:cubicBezTo>
                    <a:pt x="112010" y="440845"/>
                    <a:pt x="111488" y="447028"/>
                    <a:pt x="109384" y="452755"/>
                  </a:cubicBezTo>
                  <a:cubicBezTo>
                    <a:pt x="109384" y="454276"/>
                    <a:pt x="109384" y="455965"/>
                    <a:pt x="108206" y="457654"/>
                  </a:cubicBezTo>
                  <a:cubicBezTo>
                    <a:pt x="107702" y="460560"/>
                    <a:pt x="107702" y="463534"/>
                    <a:pt x="108206" y="466439"/>
                  </a:cubicBezTo>
                  <a:cubicBezTo>
                    <a:pt x="108206" y="468129"/>
                    <a:pt x="108206" y="469649"/>
                    <a:pt x="108206" y="471339"/>
                  </a:cubicBezTo>
                  <a:cubicBezTo>
                    <a:pt x="108105" y="475444"/>
                    <a:pt x="106826" y="479448"/>
                    <a:pt x="104504" y="482826"/>
                  </a:cubicBezTo>
                  <a:lnTo>
                    <a:pt x="103326" y="485191"/>
                  </a:lnTo>
                  <a:cubicBezTo>
                    <a:pt x="102485" y="486881"/>
                    <a:pt x="102485" y="486881"/>
                    <a:pt x="103326" y="489077"/>
                  </a:cubicBezTo>
                  <a:lnTo>
                    <a:pt x="103326" y="490091"/>
                  </a:lnTo>
                  <a:cubicBezTo>
                    <a:pt x="104420" y="493317"/>
                    <a:pt x="104420" y="496831"/>
                    <a:pt x="103326" y="500058"/>
                  </a:cubicBezTo>
                  <a:cubicBezTo>
                    <a:pt x="103326" y="501578"/>
                    <a:pt x="103326" y="503268"/>
                    <a:pt x="102485" y="504957"/>
                  </a:cubicBezTo>
                  <a:cubicBezTo>
                    <a:pt x="102232" y="507863"/>
                    <a:pt x="101559" y="510701"/>
                    <a:pt x="100465" y="513404"/>
                  </a:cubicBezTo>
                  <a:cubicBezTo>
                    <a:pt x="99893" y="514756"/>
                    <a:pt x="98951" y="515921"/>
                    <a:pt x="97773" y="516783"/>
                  </a:cubicBezTo>
                  <a:lnTo>
                    <a:pt x="96258" y="518303"/>
                  </a:lnTo>
                  <a:cubicBezTo>
                    <a:pt x="95922" y="520145"/>
                    <a:pt x="95922" y="522037"/>
                    <a:pt x="96258" y="523878"/>
                  </a:cubicBezTo>
                  <a:cubicBezTo>
                    <a:pt x="96326" y="525010"/>
                    <a:pt x="96326" y="526125"/>
                    <a:pt x="96258" y="527257"/>
                  </a:cubicBezTo>
                  <a:cubicBezTo>
                    <a:pt x="96258" y="530129"/>
                    <a:pt x="96258" y="533170"/>
                    <a:pt x="96258" y="535873"/>
                  </a:cubicBezTo>
                  <a:lnTo>
                    <a:pt x="96258" y="540096"/>
                  </a:lnTo>
                  <a:cubicBezTo>
                    <a:pt x="96258" y="544303"/>
                    <a:pt x="95030" y="548408"/>
                    <a:pt x="92724" y="551922"/>
                  </a:cubicBezTo>
                  <a:cubicBezTo>
                    <a:pt x="92135" y="552784"/>
                    <a:pt x="91462" y="553578"/>
                    <a:pt x="90705" y="554287"/>
                  </a:cubicBezTo>
                  <a:cubicBezTo>
                    <a:pt x="89847" y="555014"/>
                    <a:pt x="89106" y="555858"/>
                    <a:pt x="88517" y="556821"/>
                  </a:cubicBezTo>
                  <a:cubicBezTo>
                    <a:pt x="88416" y="557497"/>
                    <a:pt x="88416" y="558173"/>
                    <a:pt x="88517" y="558849"/>
                  </a:cubicBezTo>
                  <a:cubicBezTo>
                    <a:pt x="88281" y="560082"/>
                    <a:pt x="87878" y="561265"/>
                    <a:pt x="87339" y="562396"/>
                  </a:cubicBezTo>
                  <a:cubicBezTo>
                    <a:pt x="86481" y="563917"/>
                    <a:pt x="85522" y="565387"/>
                    <a:pt x="84478" y="566789"/>
                  </a:cubicBezTo>
                  <a:cubicBezTo>
                    <a:pt x="82930" y="568664"/>
                    <a:pt x="81685" y="570776"/>
                    <a:pt x="80776" y="573039"/>
                  </a:cubicBezTo>
                  <a:cubicBezTo>
                    <a:pt x="77915" y="581317"/>
                    <a:pt x="75896" y="588075"/>
                    <a:pt x="74213" y="594157"/>
                  </a:cubicBezTo>
                  <a:cubicBezTo>
                    <a:pt x="74213" y="594157"/>
                    <a:pt x="74213" y="595339"/>
                    <a:pt x="73203" y="595339"/>
                  </a:cubicBezTo>
                  <a:lnTo>
                    <a:pt x="71520" y="595339"/>
                  </a:lnTo>
                  <a:cubicBezTo>
                    <a:pt x="70612" y="600205"/>
                    <a:pt x="68778" y="604851"/>
                    <a:pt x="66135" y="609023"/>
                  </a:cubicBezTo>
                  <a:cubicBezTo>
                    <a:pt x="64503" y="611084"/>
                    <a:pt x="62635" y="612960"/>
                    <a:pt x="60582" y="614598"/>
                  </a:cubicBezTo>
                  <a:cubicBezTo>
                    <a:pt x="58832" y="615764"/>
                    <a:pt x="56510" y="615392"/>
                    <a:pt x="55197" y="613754"/>
                  </a:cubicBezTo>
                  <a:cubicBezTo>
                    <a:pt x="55062" y="620427"/>
                    <a:pt x="55904" y="627100"/>
                    <a:pt x="57721" y="633519"/>
                  </a:cubicBezTo>
                  <a:lnTo>
                    <a:pt x="59068" y="636223"/>
                  </a:lnTo>
                  <a:cubicBezTo>
                    <a:pt x="59673" y="637473"/>
                    <a:pt x="60178" y="638773"/>
                    <a:pt x="60582" y="640108"/>
                  </a:cubicBezTo>
                  <a:cubicBezTo>
                    <a:pt x="60818" y="642068"/>
                    <a:pt x="60818" y="644061"/>
                    <a:pt x="60582" y="646021"/>
                  </a:cubicBezTo>
                  <a:lnTo>
                    <a:pt x="60582" y="647710"/>
                  </a:lnTo>
                  <a:cubicBezTo>
                    <a:pt x="60582" y="647710"/>
                    <a:pt x="60582" y="649569"/>
                    <a:pt x="60582" y="650582"/>
                  </a:cubicBezTo>
                  <a:cubicBezTo>
                    <a:pt x="60330" y="652491"/>
                    <a:pt x="60330" y="654417"/>
                    <a:pt x="60582" y="656326"/>
                  </a:cubicBezTo>
                  <a:cubicBezTo>
                    <a:pt x="61104" y="657441"/>
                    <a:pt x="61726" y="658522"/>
                    <a:pt x="62433" y="659536"/>
                  </a:cubicBezTo>
                  <a:lnTo>
                    <a:pt x="63611" y="661225"/>
                  </a:lnTo>
                  <a:cubicBezTo>
                    <a:pt x="66337" y="665668"/>
                    <a:pt x="67902" y="670720"/>
                    <a:pt x="68155" y="675923"/>
                  </a:cubicBezTo>
                  <a:cubicBezTo>
                    <a:pt x="68592" y="684269"/>
                    <a:pt x="66539" y="692564"/>
                    <a:pt x="62265" y="699743"/>
                  </a:cubicBezTo>
                  <a:cubicBezTo>
                    <a:pt x="58108" y="707227"/>
                    <a:pt x="54658" y="715083"/>
                    <a:pt x="52000" y="723226"/>
                  </a:cubicBezTo>
                  <a:cubicBezTo>
                    <a:pt x="51007" y="725692"/>
                    <a:pt x="50653" y="728361"/>
                    <a:pt x="50990" y="730997"/>
                  </a:cubicBezTo>
                  <a:cubicBezTo>
                    <a:pt x="51259" y="732788"/>
                    <a:pt x="51259" y="734612"/>
                    <a:pt x="50990" y="736403"/>
                  </a:cubicBezTo>
                  <a:cubicBezTo>
                    <a:pt x="50822" y="737586"/>
                    <a:pt x="50822" y="738768"/>
                    <a:pt x="50990" y="739951"/>
                  </a:cubicBezTo>
                  <a:cubicBezTo>
                    <a:pt x="51444" y="741843"/>
                    <a:pt x="52370" y="743583"/>
                    <a:pt x="53682" y="745019"/>
                  </a:cubicBezTo>
                  <a:cubicBezTo>
                    <a:pt x="54473" y="745948"/>
                    <a:pt x="55147" y="746979"/>
                    <a:pt x="55702" y="748060"/>
                  </a:cubicBezTo>
                  <a:cubicBezTo>
                    <a:pt x="56880" y="750425"/>
                    <a:pt x="57890" y="752959"/>
                    <a:pt x="58899" y="755324"/>
                  </a:cubicBezTo>
                  <a:lnTo>
                    <a:pt x="58899" y="755324"/>
                  </a:lnTo>
                  <a:cubicBezTo>
                    <a:pt x="59169" y="754294"/>
                    <a:pt x="59623" y="753314"/>
                    <a:pt x="60245" y="752452"/>
                  </a:cubicBezTo>
                  <a:cubicBezTo>
                    <a:pt x="60616" y="751692"/>
                    <a:pt x="61205" y="751050"/>
                    <a:pt x="61928" y="750594"/>
                  </a:cubicBezTo>
                  <a:lnTo>
                    <a:pt x="61928" y="750594"/>
                  </a:lnTo>
                  <a:lnTo>
                    <a:pt x="63106" y="749580"/>
                  </a:lnTo>
                  <a:cubicBezTo>
                    <a:pt x="64554" y="748026"/>
                    <a:pt x="66539" y="747114"/>
                    <a:pt x="68660" y="747046"/>
                  </a:cubicBezTo>
                  <a:cubicBezTo>
                    <a:pt x="71689" y="746894"/>
                    <a:pt x="74735" y="747350"/>
                    <a:pt x="77579" y="748398"/>
                  </a:cubicBezTo>
                  <a:lnTo>
                    <a:pt x="80103" y="749749"/>
                  </a:lnTo>
                  <a:cubicBezTo>
                    <a:pt x="82459" y="751270"/>
                    <a:pt x="84142" y="752114"/>
                    <a:pt x="85993" y="750932"/>
                  </a:cubicBezTo>
                  <a:cubicBezTo>
                    <a:pt x="86969" y="750188"/>
                    <a:pt x="87726" y="749192"/>
                    <a:pt x="88181" y="748060"/>
                  </a:cubicBezTo>
                  <a:cubicBezTo>
                    <a:pt x="88904" y="746742"/>
                    <a:pt x="89746" y="745509"/>
                    <a:pt x="90705" y="744343"/>
                  </a:cubicBezTo>
                  <a:cubicBezTo>
                    <a:pt x="91210" y="744005"/>
                    <a:pt x="91883" y="744005"/>
                    <a:pt x="92388" y="744343"/>
                  </a:cubicBezTo>
                  <a:cubicBezTo>
                    <a:pt x="92623" y="744816"/>
                    <a:pt x="92623" y="745391"/>
                    <a:pt x="92388" y="745864"/>
                  </a:cubicBezTo>
                  <a:cubicBezTo>
                    <a:pt x="91513" y="749935"/>
                    <a:pt x="89190" y="753550"/>
                    <a:pt x="85825" y="756000"/>
                  </a:cubicBezTo>
                  <a:lnTo>
                    <a:pt x="83637" y="758196"/>
                  </a:lnTo>
                  <a:cubicBezTo>
                    <a:pt x="82122" y="760054"/>
                    <a:pt x="82291" y="761068"/>
                    <a:pt x="82627" y="763433"/>
                  </a:cubicBezTo>
                  <a:cubicBezTo>
                    <a:pt x="82728" y="764616"/>
                    <a:pt x="82728" y="765798"/>
                    <a:pt x="82627" y="766981"/>
                  </a:cubicBezTo>
                  <a:cubicBezTo>
                    <a:pt x="82543" y="769262"/>
                    <a:pt x="82021" y="771492"/>
                    <a:pt x="81113" y="773570"/>
                  </a:cubicBezTo>
                  <a:cubicBezTo>
                    <a:pt x="80591" y="774769"/>
                    <a:pt x="80204" y="776002"/>
                    <a:pt x="79935" y="777286"/>
                  </a:cubicBezTo>
                  <a:cubicBezTo>
                    <a:pt x="79682" y="779922"/>
                    <a:pt x="79682" y="782591"/>
                    <a:pt x="79935" y="785226"/>
                  </a:cubicBezTo>
                  <a:cubicBezTo>
                    <a:pt x="79935" y="786240"/>
                    <a:pt x="79935" y="787084"/>
                    <a:pt x="79935" y="787929"/>
                  </a:cubicBezTo>
                  <a:cubicBezTo>
                    <a:pt x="80002" y="788605"/>
                    <a:pt x="80002" y="789281"/>
                    <a:pt x="79935" y="789957"/>
                  </a:cubicBezTo>
                  <a:cubicBezTo>
                    <a:pt x="79699" y="792423"/>
                    <a:pt x="79699" y="794923"/>
                    <a:pt x="79935" y="797390"/>
                  </a:cubicBezTo>
                  <a:cubicBezTo>
                    <a:pt x="80726" y="797626"/>
                    <a:pt x="81231" y="798420"/>
                    <a:pt x="81113" y="799248"/>
                  </a:cubicBezTo>
                  <a:lnTo>
                    <a:pt x="81113" y="799248"/>
                  </a:lnTo>
                  <a:cubicBezTo>
                    <a:pt x="81348" y="799721"/>
                    <a:pt x="81348" y="800296"/>
                    <a:pt x="81113" y="800769"/>
                  </a:cubicBezTo>
                  <a:cubicBezTo>
                    <a:pt x="81028" y="801444"/>
                    <a:pt x="80456" y="801951"/>
                    <a:pt x="79766" y="801951"/>
                  </a:cubicBezTo>
                  <a:lnTo>
                    <a:pt x="79766" y="801951"/>
                  </a:lnTo>
                  <a:cubicBezTo>
                    <a:pt x="79766" y="801951"/>
                    <a:pt x="79766" y="801951"/>
                    <a:pt x="78925" y="800938"/>
                  </a:cubicBezTo>
                  <a:cubicBezTo>
                    <a:pt x="76031" y="801579"/>
                    <a:pt x="73372" y="802982"/>
                    <a:pt x="71184" y="804992"/>
                  </a:cubicBezTo>
                  <a:cubicBezTo>
                    <a:pt x="70343" y="806006"/>
                    <a:pt x="70343" y="806513"/>
                    <a:pt x="70343" y="806681"/>
                  </a:cubicBezTo>
                  <a:cubicBezTo>
                    <a:pt x="70191" y="808523"/>
                    <a:pt x="70662" y="810381"/>
                    <a:pt x="71689" y="811918"/>
                  </a:cubicBezTo>
                  <a:cubicBezTo>
                    <a:pt x="72009" y="812476"/>
                    <a:pt x="72564" y="812848"/>
                    <a:pt x="73203" y="812932"/>
                  </a:cubicBezTo>
                  <a:cubicBezTo>
                    <a:pt x="73826" y="813000"/>
                    <a:pt x="74432" y="813000"/>
                    <a:pt x="75054" y="812932"/>
                  </a:cubicBezTo>
                  <a:cubicBezTo>
                    <a:pt x="76704" y="812172"/>
                    <a:pt x="78639" y="812510"/>
                    <a:pt x="79935" y="813777"/>
                  </a:cubicBezTo>
                  <a:cubicBezTo>
                    <a:pt x="80019" y="814166"/>
                    <a:pt x="80019" y="814571"/>
                    <a:pt x="79935" y="814959"/>
                  </a:cubicBezTo>
                  <a:cubicBezTo>
                    <a:pt x="80776" y="819233"/>
                    <a:pt x="78100" y="823406"/>
                    <a:pt x="73876" y="824420"/>
                  </a:cubicBezTo>
                  <a:lnTo>
                    <a:pt x="71352" y="825434"/>
                  </a:lnTo>
                  <a:cubicBezTo>
                    <a:pt x="69316" y="826025"/>
                    <a:pt x="67381" y="826937"/>
                    <a:pt x="65631" y="828137"/>
                  </a:cubicBezTo>
                  <a:cubicBezTo>
                    <a:pt x="68828" y="830603"/>
                    <a:pt x="71033" y="834134"/>
                    <a:pt x="71857" y="838104"/>
                  </a:cubicBezTo>
                  <a:cubicBezTo>
                    <a:pt x="72699" y="842834"/>
                    <a:pt x="69164" y="845368"/>
                    <a:pt x="66809" y="847396"/>
                  </a:cubicBezTo>
                  <a:lnTo>
                    <a:pt x="66809" y="847396"/>
                  </a:lnTo>
                  <a:lnTo>
                    <a:pt x="65631" y="848240"/>
                  </a:lnTo>
                  <a:cubicBezTo>
                    <a:pt x="64621" y="848240"/>
                    <a:pt x="62097" y="850606"/>
                    <a:pt x="61928" y="851450"/>
                  </a:cubicBezTo>
                  <a:cubicBezTo>
                    <a:pt x="63157" y="852481"/>
                    <a:pt x="64587" y="853224"/>
                    <a:pt x="66135" y="853646"/>
                  </a:cubicBezTo>
                  <a:cubicBezTo>
                    <a:pt x="66926" y="853528"/>
                    <a:pt x="67650" y="853106"/>
                    <a:pt x="68155" y="852464"/>
                  </a:cubicBezTo>
                  <a:lnTo>
                    <a:pt x="69838" y="851281"/>
                  </a:lnTo>
                  <a:lnTo>
                    <a:pt x="72362" y="850099"/>
                  </a:lnTo>
                  <a:cubicBezTo>
                    <a:pt x="73708" y="850099"/>
                    <a:pt x="75896" y="848747"/>
                    <a:pt x="76233" y="847902"/>
                  </a:cubicBezTo>
                  <a:cubicBezTo>
                    <a:pt x="76384" y="847244"/>
                    <a:pt x="76384" y="846534"/>
                    <a:pt x="76233" y="845875"/>
                  </a:cubicBezTo>
                  <a:cubicBezTo>
                    <a:pt x="75660" y="844237"/>
                    <a:pt x="75660" y="842446"/>
                    <a:pt x="76233" y="840807"/>
                  </a:cubicBezTo>
                  <a:cubicBezTo>
                    <a:pt x="77343" y="839033"/>
                    <a:pt x="78992" y="837665"/>
                    <a:pt x="80945" y="836922"/>
                  </a:cubicBezTo>
                  <a:lnTo>
                    <a:pt x="81954" y="836922"/>
                  </a:lnTo>
                  <a:cubicBezTo>
                    <a:pt x="82375" y="836685"/>
                    <a:pt x="82880" y="836685"/>
                    <a:pt x="83300" y="836922"/>
                  </a:cubicBezTo>
                  <a:cubicBezTo>
                    <a:pt x="83519" y="837462"/>
                    <a:pt x="83519" y="838070"/>
                    <a:pt x="83300" y="838611"/>
                  </a:cubicBezTo>
                  <a:cubicBezTo>
                    <a:pt x="83132" y="840300"/>
                    <a:pt x="83132" y="841989"/>
                    <a:pt x="83300" y="843679"/>
                  </a:cubicBezTo>
                  <a:cubicBezTo>
                    <a:pt x="83553" y="845808"/>
                    <a:pt x="83553" y="847970"/>
                    <a:pt x="83300" y="850099"/>
                  </a:cubicBezTo>
                  <a:cubicBezTo>
                    <a:pt x="83300" y="853815"/>
                    <a:pt x="79935" y="855336"/>
                    <a:pt x="77579" y="856687"/>
                  </a:cubicBezTo>
                  <a:lnTo>
                    <a:pt x="75391" y="858039"/>
                  </a:lnTo>
                  <a:cubicBezTo>
                    <a:pt x="71908" y="860421"/>
                    <a:pt x="69922" y="864458"/>
                    <a:pt x="70174" y="868682"/>
                  </a:cubicBezTo>
                  <a:cubicBezTo>
                    <a:pt x="70174" y="869527"/>
                    <a:pt x="70174" y="870202"/>
                    <a:pt x="70174" y="870878"/>
                  </a:cubicBezTo>
                  <a:cubicBezTo>
                    <a:pt x="71504" y="873057"/>
                    <a:pt x="71504" y="875794"/>
                    <a:pt x="70174" y="877973"/>
                  </a:cubicBezTo>
                  <a:cubicBezTo>
                    <a:pt x="68104" y="880457"/>
                    <a:pt x="65429" y="882366"/>
                    <a:pt x="62433" y="883548"/>
                  </a:cubicBezTo>
                  <a:lnTo>
                    <a:pt x="60750" y="884562"/>
                  </a:lnTo>
                  <a:cubicBezTo>
                    <a:pt x="59539" y="885069"/>
                    <a:pt x="58411" y="885762"/>
                    <a:pt x="57385" y="886589"/>
                  </a:cubicBezTo>
                  <a:lnTo>
                    <a:pt x="52841" y="889292"/>
                  </a:lnTo>
                  <a:cubicBezTo>
                    <a:pt x="47961" y="891657"/>
                    <a:pt x="44259" y="887603"/>
                    <a:pt x="41903" y="884900"/>
                  </a:cubicBezTo>
                  <a:cubicBezTo>
                    <a:pt x="39547" y="882197"/>
                    <a:pt x="37023" y="882535"/>
                    <a:pt x="32815" y="884900"/>
                  </a:cubicBezTo>
                  <a:lnTo>
                    <a:pt x="31469" y="885745"/>
                  </a:lnTo>
                  <a:lnTo>
                    <a:pt x="21877" y="891489"/>
                  </a:lnTo>
                  <a:cubicBezTo>
                    <a:pt x="18511" y="893516"/>
                    <a:pt x="14977" y="895374"/>
                    <a:pt x="11612" y="897570"/>
                  </a:cubicBezTo>
                  <a:lnTo>
                    <a:pt x="6058" y="901287"/>
                  </a:lnTo>
                  <a:lnTo>
                    <a:pt x="4207" y="902469"/>
                  </a:lnTo>
                  <a:cubicBezTo>
                    <a:pt x="2693" y="903247"/>
                    <a:pt x="1279" y="904210"/>
                    <a:pt x="0" y="905341"/>
                  </a:cubicBezTo>
                  <a:cubicBezTo>
                    <a:pt x="2710" y="908365"/>
                    <a:pt x="6126" y="910697"/>
                    <a:pt x="9929" y="912099"/>
                  </a:cubicBezTo>
                  <a:cubicBezTo>
                    <a:pt x="11359" y="911930"/>
                    <a:pt x="12722" y="911474"/>
                    <a:pt x="13968" y="910748"/>
                  </a:cubicBezTo>
                  <a:cubicBezTo>
                    <a:pt x="17703" y="908771"/>
                    <a:pt x="22180" y="908771"/>
                    <a:pt x="25916" y="910748"/>
                  </a:cubicBezTo>
                  <a:lnTo>
                    <a:pt x="34835" y="916661"/>
                  </a:lnTo>
                  <a:lnTo>
                    <a:pt x="34835" y="916661"/>
                  </a:lnTo>
                  <a:cubicBezTo>
                    <a:pt x="36282" y="916103"/>
                    <a:pt x="37914" y="916441"/>
                    <a:pt x="39042" y="917505"/>
                  </a:cubicBezTo>
                  <a:cubicBezTo>
                    <a:pt x="40590" y="919600"/>
                    <a:pt x="40152" y="922573"/>
                    <a:pt x="38066" y="924127"/>
                  </a:cubicBezTo>
                  <a:cubicBezTo>
                    <a:pt x="37696" y="924398"/>
                    <a:pt x="37292" y="924617"/>
                    <a:pt x="36854" y="924770"/>
                  </a:cubicBezTo>
                  <a:lnTo>
                    <a:pt x="36013" y="924770"/>
                  </a:lnTo>
                  <a:lnTo>
                    <a:pt x="36013" y="924770"/>
                  </a:lnTo>
                  <a:cubicBezTo>
                    <a:pt x="36013" y="926290"/>
                    <a:pt x="41230" y="927473"/>
                    <a:pt x="43081" y="927810"/>
                  </a:cubicBezTo>
                  <a:lnTo>
                    <a:pt x="44763" y="927810"/>
                  </a:lnTo>
                  <a:cubicBezTo>
                    <a:pt x="49391" y="928790"/>
                    <a:pt x="53262" y="931932"/>
                    <a:pt x="55197" y="936257"/>
                  </a:cubicBezTo>
                  <a:lnTo>
                    <a:pt x="55197" y="937440"/>
                  </a:lnTo>
                  <a:cubicBezTo>
                    <a:pt x="57603" y="940920"/>
                    <a:pt x="58899" y="945042"/>
                    <a:pt x="58899" y="949266"/>
                  </a:cubicBezTo>
                  <a:cubicBezTo>
                    <a:pt x="58899" y="949266"/>
                    <a:pt x="58899" y="950279"/>
                    <a:pt x="58899" y="950448"/>
                  </a:cubicBezTo>
                  <a:cubicBezTo>
                    <a:pt x="56426" y="951462"/>
                    <a:pt x="53632" y="951462"/>
                    <a:pt x="51158" y="950448"/>
                  </a:cubicBezTo>
                  <a:lnTo>
                    <a:pt x="47624" y="950448"/>
                  </a:lnTo>
                  <a:lnTo>
                    <a:pt x="38874" y="950448"/>
                  </a:lnTo>
                  <a:lnTo>
                    <a:pt x="37864" y="950448"/>
                  </a:lnTo>
                  <a:lnTo>
                    <a:pt x="36349" y="947576"/>
                  </a:lnTo>
                  <a:cubicBezTo>
                    <a:pt x="35929" y="946461"/>
                    <a:pt x="35222" y="945481"/>
                    <a:pt x="34330" y="944704"/>
                  </a:cubicBezTo>
                  <a:cubicBezTo>
                    <a:pt x="34330" y="944704"/>
                    <a:pt x="33320" y="944704"/>
                    <a:pt x="32647" y="944704"/>
                  </a:cubicBezTo>
                  <a:cubicBezTo>
                    <a:pt x="30358" y="947407"/>
                    <a:pt x="29534" y="951073"/>
                    <a:pt x="30460" y="954503"/>
                  </a:cubicBezTo>
                  <a:cubicBezTo>
                    <a:pt x="32681" y="960196"/>
                    <a:pt x="36265" y="965247"/>
                    <a:pt x="40893" y="969200"/>
                  </a:cubicBezTo>
                  <a:cubicBezTo>
                    <a:pt x="42492" y="970805"/>
                    <a:pt x="44023" y="972495"/>
                    <a:pt x="45437" y="974268"/>
                  </a:cubicBezTo>
                  <a:cubicBezTo>
                    <a:pt x="51461" y="982462"/>
                    <a:pt x="50687" y="993849"/>
                    <a:pt x="43586" y="1001130"/>
                  </a:cubicBezTo>
                  <a:lnTo>
                    <a:pt x="41734" y="1002988"/>
                  </a:lnTo>
                  <a:cubicBezTo>
                    <a:pt x="41734" y="1002988"/>
                    <a:pt x="40052" y="1004339"/>
                    <a:pt x="39883" y="1004846"/>
                  </a:cubicBezTo>
                  <a:cubicBezTo>
                    <a:pt x="39816" y="1005353"/>
                    <a:pt x="39816" y="1005860"/>
                    <a:pt x="39883" y="1006367"/>
                  </a:cubicBezTo>
                  <a:cubicBezTo>
                    <a:pt x="40371" y="1007668"/>
                    <a:pt x="40371" y="1009120"/>
                    <a:pt x="39883" y="1010421"/>
                  </a:cubicBezTo>
                  <a:cubicBezTo>
                    <a:pt x="38874" y="1012280"/>
                    <a:pt x="36349" y="1012955"/>
                    <a:pt x="32647" y="1013800"/>
                  </a:cubicBezTo>
                  <a:cubicBezTo>
                    <a:pt x="31536" y="1013884"/>
                    <a:pt x="30460" y="1014172"/>
                    <a:pt x="29450" y="1014645"/>
                  </a:cubicBezTo>
                  <a:lnTo>
                    <a:pt x="28440" y="1014645"/>
                  </a:lnTo>
                  <a:cubicBezTo>
                    <a:pt x="24738" y="1016334"/>
                    <a:pt x="23728" y="1017348"/>
                    <a:pt x="24233" y="1019206"/>
                  </a:cubicBezTo>
                  <a:cubicBezTo>
                    <a:pt x="25310" y="1021960"/>
                    <a:pt x="27262" y="1024274"/>
                    <a:pt x="29786" y="1025795"/>
                  </a:cubicBezTo>
                  <a:lnTo>
                    <a:pt x="30796" y="1025795"/>
                  </a:lnTo>
                  <a:cubicBezTo>
                    <a:pt x="31923" y="1025879"/>
                    <a:pt x="32950" y="1026437"/>
                    <a:pt x="33657" y="1027315"/>
                  </a:cubicBezTo>
                  <a:cubicBezTo>
                    <a:pt x="34246" y="1028599"/>
                    <a:pt x="34246" y="1030086"/>
                    <a:pt x="33657" y="1031370"/>
                  </a:cubicBezTo>
                  <a:lnTo>
                    <a:pt x="33657" y="1031370"/>
                  </a:lnTo>
                  <a:cubicBezTo>
                    <a:pt x="33977" y="1031184"/>
                    <a:pt x="34347" y="1031184"/>
                    <a:pt x="34667" y="1031370"/>
                  </a:cubicBezTo>
                  <a:lnTo>
                    <a:pt x="34667" y="1031370"/>
                  </a:lnTo>
                  <a:cubicBezTo>
                    <a:pt x="38369" y="1031370"/>
                    <a:pt x="39883" y="1037789"/>
                    <a:pt x="40725" y="1040999"/>
                  </a:cubicBezTo>
                  <a:cubicBezTo>
                    <a:pt x="41566" y="1044209"/>
                    <a:pt x="40725" y="1044209"/>
                    <a:pt x="40725" y="1045730"/>
                  </a:cubicBezTo>
                  <a:cubicBezTo>
                    <a:pt x="40910" y="1048399"/>
                    <a:pt x="41650" y="1050983"/>
                    <a:pt x="42912" y="1053332"/>
                  </a:cubicBezTo>
                  <a:cubicBezTo>
                    <a:pt x="43670" y="1054970"/>
                    <a:pt x="44292" y="1056660"/>
                    <a:pt x="44763" y="1058400"/>
                  </a:cubicBezTo>
                  <a:cubicBezTo>
                    <a:pt x="45066" y="1060106"/>
                    <a:pt x="45639" y="1061762"/>
                    <a:pt x="46446" y="1063299"/>
                  </a:cubicBezTo>
                  <a:lnTo>
                    <a:pt x="46446" y="1064482"/>
                  </a:lnTo>
                  <a:cubicBezTo>
                    <a:pt x="46446" y="1065664"/>
                    <a:pt x="47288" y="1065833"/>
                    <a:pt x="47624" y="1065833"/>
                  </a:cubicBezTo>
                  <a:cubicBezTo>
                    <a:pt x="48264" y="1065563"/>
                    <a:pt x="49004" y="1065563"/>
                    <a:pt x="49644" y="1065833"/>
                  </a:cubicBezTo>
                  <a:cubicBezTo>
                    <a:pt x="50317" y="1066036"/>
                    <a:pt x="50906" y="1066458"/>
                    <a:pt x="51326" y="1067016"/>
                  </a:cubicBezTo>
                  <a:lnTo>
                    <a:pt x="51326" y="1067016"/>
                  </a:lnTo>
                  <a:cubicBezTo>
                    <a:pt x="52538" y="1067793"/>
                    <a:pt x="53834" y="1068418"/>
                    <a:pt x="55197" y="1068874"/>
                  </a:cubicBezTo>
                  <a:cubicBezTo>
                    <a:pt x="56611" y="1069347"/>
                    <a:pt x="57957" y="1069972"/>
                    <a:pt x="59236" y="1070732"/>
                  </a:cubicBezTo>
                  <a:cubicBezTo>
                    <a:pt x="59236" y="1070732"/>
                    <a:pt x="59236" y="1071577"/>
                    <a:pt x="59236" y="1071915"/>
                  </a:cubicBezTo>
                  <a:cubicBezTo>
                    <a:pt x="59472" y="1072337"/>
                    <a:pt x="59472" y="1072844"/>
                    <a:pt x="59236" y="1073266"/>
                  </a:cubicBezTo>
                  <a:cubicBezTo>
                    <a:pt x="59320" y="1073537"/>
                    <a:pt x="59320" y="1073841"/>
                    <a:pt x="59236" y="1074111"/>
                  </a:cubicBezTo>
                  <a:cubicBezTo>
                    <a:pt x="58041" y="1074365"/>
                    <a:pt x="56930" y="1074956"/>
                    <a:pt x="56038" y="1075801"/>
                  </a:cubicBezTo>
                  <a:cubicBezTo>
                    <a:pt x="54204" y="1077574"/>
                    <a:pt x="51579" y="1078216"/>
                    <a:pt x="49139" y="1077490"/>
                  </a:cubicBezTo>
                  <a:cubicBezTo>
                    <a:pt x="46833" y="1076459"/>
                    <a:pt x="44932" y="1074669"/>
                    <a:pt x="43754" y="1072422"/>
                  </a:cubicBezTo>
                  <a:cubicBezTo>
                    <a:pt x="43047" y="1071340"/>
                    <a:pt x="42256" y="1070327"/>
                    <a:pt x="41398" y="1069381"/>
                  </a:cubicBezTo>
                  <a:cubicBezTo>
                    <a:pt x="38874" y="1067185"/>
                    <a:pt x="37527" y="1067185"/>
                    <a:pt x="34498" y="1069381"/>
                  </a:cubicBezTo>
                  <a:cubicBezTo>
                    <a:pt x="31469" y="1071577"/>
                    <a:pt x="30796" y="1073266"/>
                    <a:pt x="31301" y="1075125"/>
                  </a:cubicBezTo>
                  <a:cubicBezTo>
                    <a:pt x="31806" y="1076983"/>
                    <a:pt x="34667" y="1074280"/>
                    <a:pt x="35844" y="1073773"/>
                  </a:cubicBezTo>
                  <a:cubicBezTo>
                    <a:pt x="36753" y="1073148"/>
                    <a:pt x="37780" y="1072743"/>
                    <a:pt x="38874" y="1072591"/>
                  </a:cubicBezTo>
                  <a:cubicBezTo>
                    <a:pt x="41263" y="1072726"/>
                    <a:pt x="43400" y="1074060"/>
                    <a:pt x="44595" y="1076138"/>
                  </a:cubicBezTo>
                  <a:cubicBezTo>
                    <a:pt x="45336" y="1077743"/>
                    <a:pt x="45336" y="1079602"/>
                    <a:pt x="44595" y="1081206"/>
                  </a:cubicBezTo>
                  <a:cubicBezTo>
                    <a:pt x="43249" y="1085092"/>
                    <a:pt x="39715" y="1084585"/>
                    <a:pt x="37023" y="1084248"/>
                  </a:cubicBezTo>
                  <a:cubicBezTo>
                    <a:pt x="34330" y="1083910"/>
                    <a:pt x="33320" y="1084248"/>
                    <a:pt x="32647" y="1084248"/>
                  </a:cubicBezTo>
                  <a:cubicBezTo>
                    <a:pt x="31974" y="1084248"/>
                    <a:pt x="32647" y="1086781"/>
                    <a:pt x="38537" y="1093708"/>
                  </a:cubicBezTo>
                  <a:lnTo>
                    <a:pt x="38537" y="1094553"/>
                  </a:lnTo>
                  <a:cubicBezTo>
                    <a:pt x="40052" y="1096580"/>
                    <a:pt x="44090" y="1098100"/>
                    <a:pt x="45773" y="1096411"/>
                  </a:cubicBezTo>
                  <a:cubicBezTo>
                    <a:pt x="47086" y="1094553"/>
                    <a:pt x="47624" y="1092255"/>
                    <a:pt x="47288" y="1089991"/>
                  </a:cubicBezTo>
                  <a:cubicBezTo>
                    <a:pt x="48045" y="1090464"/>
                    <a:pt x="48937" y="1090633"/>
                    <a:pt x="49812" y="1090498"/>
                  </a:cubicBezTo>
                  <a:cubicBezTo>
                    <a:pt x="49408" y="1089890"/>
                    <a:pt x="49408" y="1089079"/>
                    <a:pt x="49812" y="1088471"/>
                  </a:cubicBezTo>
                  <a:cubicBezTo>
                    <a:pt x="49812" y="1088471"/>
                    <a:pt x="49812" y="1087119"/>
                    <a:pt x="51158" y="1087119"/>
                  </a:cubicBezTo>
                  <a:cubicBezTo>
                    <a:pt x="53985" y="1087356"/>
                    <a:pt x="56728" y="1085988"/>
                    <a:pt x="58226" y="1083572"/>
                  </a:cubicBezTo>
                  <a:cubicBezTo>
                    <a:pt x="59993" y="1081359"/>
                    <a:pt x="62400" y="1079771"/>
                    <a:pt x="65126" y="1079010"/>
                  </a:cubicBezTo>
                  <a:lnTo>
                    <a:pt x="66640" y="1079010"/>
                  </a:lnTo>
                  <a:lnTo>
                    <a:pt x="70511" y="1077828"/>
                  </a:lnTo>
                  <a:lnTo>
                    <a:pt x="73708" y="1076814"/>
                  </a:lnTo>
                  <a:lnTo>
                    <a:pt x="73708" y="1076814"/>
                  </a:lnTo>
                  <a:lnTo>
                    <a:pt x="75559" y="1076814"/>
                  </a:lnTo>
                  <a:lnTo>
                    <a:pt x="75559" y="1076814"/>
                  </a:lnTo>
                  <a:cubicBezTo>
                    <a:pt x="75980" y="1076578"/>
                    <a:pt x="76485" y="1076578"/>
                    <a:pt x="76906" y="1076814"/>
                  </a:cubicBezTo>
                  <a:cubicBezTo>
                    <a:pt x="76906" y="1076814"/>
                    <a:pt x="76906" y="1076814"/>
                    <a:pt x="76906" y="1076814"/>
                  </a:cubicBezTo>
                  <a:lnTo>
                    <a:pt x="79093" y="1078335"/>
                  </a:lnTo>
                  <a:cubicBezTo>
                    <a:pt x="79598" y="1078149"/>
                    <a:pt x="80052" y="1077862"/>
                    <a:pt x="80440" y="107749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FC56410-8D6C-4147-8380-06111F10DF87}"/>
                </a:ext>
              </a:extLst>
            </p:cNvPr>
            <p:cNvSpPr/>
            <p:nvPr/>
          </p:nvSpPr>
          <p:spPr>
            <a:xfrm>
              <a:off x="3875251" y="2956970"/>
              <a:ext cx="33657" cy="16894"/>
            </a:xfrm>
            <a:custGeom>
              <a:avLst/>
              <a:gdLst>
                <a:gd name="connsiteX0" fmla="*/ 10354 w 33656"/>
                <a:gd name="connsiteY0" fmla="*/ 4261 h 16893"/>
                <a:gd name="connsiteX1" fmla="*/ 5137 w 33656"/>
                <a:gd name="connsiteY1" fmla="*/ 375 h 16893"/>
                <a:gd name="connsiteX2" fmla="*/ 2444 w 33656"/>
                <a:gd name="connsiteY2" fmla="*/ 375 h 16893"/>
                <a:gd name="connsiteX3" fmla="*/ 930 w 33656"/>
                <a:gd name="connsiteY3" fmla="*/ 4430 h 16893"/>
                <a:gd name="connsiteX4" fmla="*/ 930 w 33656"/>
                <a:gd name="connsiteY4" fmla="*/ 6119 h 16893"/>
                <a:gd name="connsiteX5" fmla="*/ 930 w 33656"/>
                <a:gd name="connsiteY5" fmla="*/ 6964 h 16893"/>
                <a:gd name="connsiteX6" fmla="*/ 88 w 33656"/>
                <a:gd name="connsiteY6" fmla="*/ 10850 h 16893"/>
                <a:gd name="connsiteX7" fmla="*/ 88 w 33656"/>
                <a:gd name="connsiteY7" fmla="*/ 13215 h 16893"/>
                <a:gd name="connsiteX8" fmla="*/ 88 w 33656"/>
                <a:gd name="connsiteY8" fmla="*/ 14228 h 16893"/>
                <a:gd name="connsiteX9" fmla="*/ 1266 w 33656"/>
                <a:gd name="connsiteY9" fmla="*/ 14228 h 16893"/>
                <a:gd name="connsiteX10" fmla="*/ 9512 w 33656"/>
                <a:gd name="connsiteY10" fmla="*/ 16762 h 16893"/>
                <a:gd name="connsiteX11" fmla="*/ 16748 w 33656"/>
                <a:gd name="connsiteY11" fmla="*/ 18452 h 16893"/>
                <a:gd name="connsiteX12" fmla="*/ 20787 w 33656"/>
                <a:gd name="connsiteY12" fmla="*/ 20648 h 16893"/>
                <a:gd name="connsiteX13" fmla="*/ 31052 w 33656"/>
                <a:gd name="connsiteY13" fmla="*/ 24534 h 16893"/>
                <a:gd name="connsiteX14" fmla="*/ 41991 w 33656"/>
                <a:gd name="connsiteY14" fmla="*/ 24534 h 16893"/>
                <a:gd name="connsiteX15" fmla="*/ 45020 w 33656"/>
                <a:gd name="connsiteY15" fmla="*/ 24534 h 16893"/>
                <a:gd name="connsiteX16" fmla="*/ 45020 w 33656"/>
                <a:gd name="connsiteY16" fmla="*/ 15411 h 16893"/>
                <a:gd name="connsiteX17" fmla="*/ 17926 w 33656"/>
                <a:gd name="connsiteY17" fmla="*/ 8653 h 16893"/>
                <a:gd name="connsiteX18" fmla="*/ 10354 w 33656"/>
                <a:gd name="connsiteY18" fmla="*/ 426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656" h="16893">
                  <a:moveTo>
                    <a:pt x="10354" y="4261"/>
                  </a:moveTo>
                  <a:cubicBezTo>
                    <a:pt x="8772" y="2766"/>
                    <a:pt x="7022" y="1463"/>
                    <a:pt x="5137" y="375"/>
                  </a:cubicBezTo>
                  <a:cubicBezTo>
                    <a:pt x="3454" y="-469"/>
                    <a:pt x="2613" y="375"/>
                    <a:pt x="2444" y="375"/>
                  </a:cubicBezTo>
                  <a:cubicBezTo>
                    <a:pt x="2276" y="375"/>
                    <a:pt x="1266" y="2403"/>
                    <a:pt x="930" y="4430"/>
                  </a:cubicBezTo>
                  <a:lnTo>
                    <a:pt x="930" y="6119"/>
                  </a:lnTo>
                  <a:cubicBezTo>
                    <a:pt x="930" y="6119"/>
                    <a:pt x="930" y="6119"/>
                    <a:pt x="930" y="6964"/>
                  </a:cubicBezTo>
                  <a:cubicBezTo>
                    <a:pt x="930" y="7809"/>
                    <a:pt x="930" y="9667"/>
                    <a:pt x="88" y="10850"/>
                  </a:cubicBezTo>
                  <a:cubicBezTo>
                    <a:pt x="-29" y="11633"/>
                    <a:pt x="-29" y="12431"/>
                    <a:pt x="88" y="13215"/>
                  </a:cubicBezTo>
                  <a:cubicBezTo>
                    <a:pt x="38" y="13551"/>
                    <a:pt x="38" y="13892"/>
                    <a:pt x="88" y="14228"/>
                  </a:cubicBezTo>
                  <a:lnTo>
                    <a:pt x="1266" y="14228"/>
                  </a:lnTo>
                  <a:cubicBezTo>
                    <a:pt x="3757" y="15777"/>
                    <a:pt x="6584" y="16651"/>
                    <a:pt x="9512" y="16762"/>
                  </a:cubicBezTo>
                  <a:cubicBezTo>
                    <a:pt x="12003" y="16947"/>
                    <a:pt x="14443" y="17516"/>
                    <a:pt x="16748" y="18452"/>
                  </a:cubicBezTo>
                  <a:lnTo>
                    <a:pt x="20787" y="20648"/>
                  </a:lnTo>
                  <a:cubicBezTo>
                    <a:pt x="23900" y="22650"/>
                    <a:pt x="27401" y="23974"/>
                    <a:pt x="31052" y="24534"/>
                  </a:cubicBezTo>
                  <a:cubicBezTo>
                    <a:pt x="34687" y="24872"/>
                    <a:pt x="38356" y="24872"/>
                    <a:pt x="41991" y="24534"/>
                  </a:cubicBezTo>
                  <a:lnTo>
                    <a:pt x="45020" y="24534"/>
                  </a:lnTo>
                  <a:cubicBezTo>
                    <a:pt x="45188" y="21494"/>
                    <a:pt x="45188" y="18450"/>
                    <a:pt x="45020" y="15411"/>
                  </a:cubicBezTo>
                  <a:cubicBezTo>
                    <a:pt x="35613" y="15083"/>
                    <a:pt x="26391" y="12782"/>
                    <a:pt x="17926" y="8653"/>
                  </a:cubicBezTo>
                  <a:cubicBezTo>
                    <a:pt x="15217" y="7527"/>
                    <a:pt x="12676" y="6050"/>
                    <a:pt x="10354" y="42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C8C5C7F-6F8D-43FA-AB33-6DE61F1EF929}"/>
                </a:ext>
              </a:extLst>
            </p:cNvPr>
            <p:cNvSpPr/>
            <p:nvPr/>
          </p:nvSpPr>
          <p:spPr>
            <a:xfrm>
              <a:off x="3931209" y="3049980"/>
              <a:ext cx="16828" cy="16894"/>
            </a:xfrm>
            <a:custGeom>
              <a:avLst/>
              <a:gdLst>
                <a:gd name="connsiteX0" fmla="*/ 2524 w 16828"/>
                <a:gd name="connsiteY0" fmla="*/ 31874 h 16893"/>
                <a:gd name="connsiteX1" fmla="*/ 6900 w 16828"/>
                <a:gd name="connsiteY1" fmla="*/ 32719 h 16893"/>
                <a:gd name="connsiteX2" fmla="*/ 12958 w 16828"/>
                <a:gd name="connsiteY2" fmla="*/ 23427 h 16893"/>
                <a:gd name="connsiteX3" fmla="*/ 12958 w 16828"/>
                <a:gd name="connsiteY3" fmla="*/ 20555 h 16893"/>
                <a:gd name="connsiteX4" fmla="*/ 15987 w 16828"/>
                <a:gd name="connsiteY4" fmla="*/ 12953 h 16893"/>
                <a:gd name="connsiteX5" fmla="*/ 19016 w 16828"/>
                <a:gd name="connsiteY5" fmla="*/ 9405 h 16893"/>
                <a:gd name="connsiteX6" fmla="*/ 22045 w 16828"/>
                <a:gd name="connsiteY6" fmla="*/ 5688 h 16893"/>
                <a:gd name="connsiteX7" fmla="*/ 20699 w 16828"/>
                <a:gd name="connsiteY7" fmla="*/ 789 h 16893"/>
                <a:gd name="connsiteX8" fmla="*/ 17872 w 16828"/>
                <a:gd name="connsiteY8" fmla="*/ 423 h 16893"/>
                <a:gd name="connsiteX9" fmla="*/ 17502 w 16828"/>
                <a:gd name="connsiteY9" fmla="*/ 789 h 16893"/>
                <a:gd name="connsiteX10" fmla="*/ 15650 w 16828"/>
                <a:gd name="connsiteY10" fmla="*/ 789 h 16893"/>
                <a:gd name="connsiteX11" fmla="*/ 6731 w 16828"/>
                <a:gd name="connsiteY11" fmla="*/ 13122 h 16893"/>
                <a:gd name="connsiteX12" fmla="*/ 4544 w 16828"/>
                <a:gd name="connsiteY12" fmla="*/ 17345 h 16893"/>
                <a:gd name="connsiteX13" fmla="*/ 3366 w 16828"/>
                <a:gd name="connsiteY13" fmla="*/ 19372 h 16893"/>
                <a:gd name="connsiteX14" fmla="*/ 0 w 16828"/>
                <a:gd name="connsiteY14" fmla="*/ 27988 h 16893"/>
                <a:gd name="connsiteX15" fmla="*/ 2524 w 16828"/>
                <a:gd name="connsiteY15" fmla="*/ 3187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 h="16893">
                  <a:moveTo>
                    <a:pt x="2524" y="31874"/>
                  </a:moveTo>
                  <a:cubicBezTo>
                    <a:pt x="3686" y="33011"/>
                    <a:pt x="5402" y="33344"/>
                    <a:pt x="6900" y="32719"/>
                  </a:cubicBezTo>
                  <a:cubicBezTo>
                    <a:pt x="9760" y="31536"/>
                    <a:pt x="11948" y="26468"/>
                    <a:pt x="12958" y="23427"/>
                  </a:cubicBezTo>
                  <a:cubicBezTo>
                    <a:pt x="13968" y="20386"/>
                    <a:pt x="12958" y="21569"/>
                    <a:pt x="12958" y="20555"/>
                  </a:cubicBezTo>
                  <a:cubicBezTo>
                    <a:pt x="13648" y="17903"/>
                    <a:pt x="14658" y="15348"/>
                    <a:pt x="15987" y="12953"/>
                  </a:cubicBezTo>
                  <a:cubicBezTo>
                    <a:pt x="16862" y="11660"/>
                    <a:pt x="17872" y="10471"/>
                    <a:pt x="19016" y="9405"/>
                  </a:cubicBezTo>
                  <a:cubicBezTo>
                    <a:pt x="20211" y="8331"/>
                    <a:pt x="21238" y="7077"/>
                    <a:pt x="22045" y="5688"/>
                  </a:cubicBezTo>
                  <a:cubicBezTo>
                    <a:pt x="22533" y="3931"/>
                    <a:pt x="22028" y="2043"/>
                    <a:pt x="20699" y="789"/>
                  </a:cubicBezTo>
                  <a:cubicBezTo>
                    <a:pt x="20009" y="-98"/>
                    <a:pt x="18747" y="-262"/>
                    <a:pt x="17872" y="423"/>
                  </a:cubicBezTo>
                  <a:cubicBezTo>
                    <a:pt x="17737" y="529"/>
                    <a:pt x="17603" y="652"/>
                    <a:pt x="17502" y="789"/>
                  </a:cubicBezTo>
                  <a:cubicBezTo>
                    <a:pt x="16980" y="1283"/>
                    <a:pt x="16172" y="1283"/>
                    <a:pt x="15650" y="789"/>
                  </a:cubicBezTo>
                  <a:cubicBezTo>
                    <a:pt x="11729" y="4117"/>
                    <a:pt x="8667" y="8349"/>
                    <a:pt x="6731" y="13122"/>
                  </a:cubicBezTo>
                  <a:lnTo>
                    <a:pt x="4544" y="17345"/>
                  </a:lnTo>
                  <a:lnTo>
                    <a:pt x="3366" y="19372"/>
                  </a:lnTo>
                  <a:cubicBezTo>
                    <a:pt x="1397" y="21834"/>
                    <a:pt x="219" y="24839"/>
                    <a:pt x="0" y="27988"/>
                  </a:cubicBezTo>
                  <a:cubicBezTo>
                    <a:pt x="168" y="29617"/>
                    <a:pt x="1111" y="31065"/>
                    <a:pt x="2524" y="3187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F3673A7-C864-41D1-B327-5534375E87C6}"/>
                </a:ext>
              </a:extLst>
            </p:cNvPr>
            <p:cNvSpPr/>
            <p:nvPr/>
          </p:nvSpPr>
          <p:spPr>
            <a:xfrm>
              <a:off x="3959481" y="3136663"/>
              <a:ext cx="16828" cy="16894"/>
            </a:xfrm>
            <a:custGeom>
              <a:avLst/>
              <a:gdLst>
                <a:gd name="connsiteX0" fmla="*/ 10602 w 0"/>
                <a:gd name="connsiteY0" fmla="*/ 6009 h 0"/>
                <a:gd name="connsiteX1" fmla="*/ 15650 w 0"/>
                <a:gd name="connsiteY1" fmla="*/ 3306 h 0"/>
                <a:gd name="connsiteX2" fmla="*/ 15650 w 0"/>
                <a:gd name="connsiteY2" fmla="*/ 2461 h 0"/>
                <a:gd name="connsiteX3" fmla="*/ 13126 w 0"/>
                <a:gd name="connsiteY3" fmla="*/ 265 h 0"/>
                <a:gd name="connsiteX4" fmla="*/ 9256 w 0"/>
                <a:gd name="connsiteY4" fmla="*/ 265 h 0"/>
                <a:gd name="connsiteX5" fmla="*/ 0 w 0"/>
                <a:gd name="connsiteY5" fmla="*/ 2461 h 0"/>
                <a:gd name="connsiteX6" fmla="*/ 1010 w 0"/>
                <a:gd name="connsiteY6" fmla="*/ 6347 h 0"/>
                <a:gd name="connsiteX7" fmla="*/ 10602 w 0"/>
                <a:gd name="connsiteY7" fmla="*/ 60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602" y="6009"/>
                  </a:moveTo>
                  <a:cubicBezTo>
                    <a:pt x="12537" y="5713"/>
                    <a:pt x="14321" y="4760"/>
                    <a:pt x="15650" y="3306"/>
                  </a:cubicBezTo>
                  <a:cubicBezTo>
                    <a:pt x="15650" y="3306"/>
                    <a:pt x="15650" y="3306"/>
                    <a:pt x="15650" y="2461"/>
                  </a:cubicBezTo>
                  <a:cubicBezTo>
                    <a:pt x="15650" y="1616"/>
                    <a:pt x="13968" y="603"/>
                    <a:pt x="13126" y="265"/>
                  </a:cubicBezTo>
                  <a:cubicBezTo>
                    <a:pt x="11864" y="-88"/>
                    <a:pt x="10518" y="-88"/>
                    <a:pt x="9256" y="265"/>
                  </a:cubicBezTo>
                  <a:cubicBezTo>
                    <a:pt x="6378" y="1708"/>
                    <a:pt x="3214" y="2459"/>
                    <a:pt x="0" y="2461"/>
                  </a:cubicBezTo>
                  <a:cubicBezTo>
                    <a:pt x="0" y="4488"/>
                    <a:pt x="0" y="5840"/>
                    <a:pt x="1010" y="6347"/>
                  </a:cubicBezTo>
                  <a:cubicBezTo>
                    <a:pt x="4173" y="7171"/>
                    <a:pt x="7505" y="7055"/>
                    <a:pt x="10602" y="600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5C10B40-D7F0-4F88-B03B-C836EE3CFC17}"/>
                </a:ext>
              </a:extLst>
            </p:cNvPr>
            <p:cNvSpPr/>
            <p:nvPr/>
          </p:nvSpPr>
          <p:spPr>
            <a:xfrm>
              <a:off x="3972326" y="4100438"/>
              <a:ext cx="16828" cy="16894"/>
            </a:xfrm>
            <a:custGeom>
              <a:avLst/>
              <a:gdLst>
                <a:gd name="connsiteX0" fmla="*/ 2300 w 0"/>
                <a:gd name="connsiteY0" fmla="*/ 10420 h 0"/>
                <a:gd name="connsiteX1" fmla="*/ 7853 w 0"/>
                <a:gd name="connsiteY1" fmla="*/ 14475 h 0"/>
                <a:gd name="connsiteX2" fmla="*/ 11219 w 0"/>
                <a:gd name="connsiteY2" fmla="*/ 11265 h 0"/>
                <a:gd name="connsiteX3" fmla="*/ 6171 w 0"/>
                <a:gd name="connsiteY3" fmla="*/ 960 h 0"/>
                <a:gd name="connsiteX4" fmla="*/ 449 w 0"/>
                <a:gd name="connsiteY4" fmla="*/ 960 h 0"/>
                <a:gd name="connsiteX5" fmla="*/ 449 w 0"/>
                <a:gd name="connsiteY5" fmla="*/ 2818 h 0"/>
                <a:gd name="connsiteX6" fmla="*/ 449 w 0"/>
                <a:gd name="connsiteY6" fmla="*/ 3831 h 0"/>
                <a:gd name="connsiteX7" fmla="*/ 1795 w 0"/>
                <a:gd name="connsiteY7" fmla="*/ 7210 h 0"/>
                <a:gd name="connsiteX8" fmla="*/ 2300 w 0"/>
                <a:gd name="connsiteY8" fmla="*/ 104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2300" y="10420"/>
                  </a:moveTo>
                  <a:cubicBezTo>
                    <a:pt x="3478" y="14981"/>
                    <a:pt x="3478" y="14981"/>
                    <a:pt x="7853" y="14475"/>
                  </a:cubicBezTo>
                  <a:cubicBezTo>
                    <a:pt x="9620" y="14390"/>
                    <a:pt x="11051" y="13022"/>
                    <a:pt x="11219" y="11265"/>
                  </a:cubicBezTo>
                  <a:cubicBezTo>
                    <a:pt x="11455" y="7176"/>
                    <a:pt x="9536" y="3274"/>
                    <a:pt x="6171" y="960"/>
                  </a:cubicBezTo>
                  <a:cubicBezTo>
                    <a:pt x="4319" y="-54"/>
                    <a:pt x="1458" y="-561"/>
                    <a:pt x="449" y="960"/>
                  </a:cubicBezTo>
                  <a:cubicBezTo>
                    <a:pt x="-561" y="2480"/>
                    <a:pt x="449" y="960"/>
                    <a:pt x="449" y="2818"/>
                  </a:cubicBezTo>
                  <a:cubicBezTo>
                    <a:pt x="634" y="3139"/>
                    <a:pt x="634" y="3511"/>
                    <a:pt x="449" y="3831"/>
                  </a:cubicBezTo>
                  <a:cubicBezTo>
                    <a:pt x="819" y="4980"/>
                    <a:pt x="1274" y="6112"/>
                    <a:pt x="1795" y="7210"/>
                  </a:cubicBezTo>
                  <a:cubicBezTo>
                    <a:pt x="2031" y="8275"/>
                    <a:pt x="2199" y="9339"/>
                    <a:pt x="2300" y="104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92F544A-2330-4B48-A408-8FEBA02616CE}"/>
                </a:ext>
              </a:extLst>
            </p:cNvPr>
            <p:cNvSpPr/>
            <p:nvPr/>
          </p:nvSpPr>
          <p:spPr>
            <a:xfrm>
              <a:off x="3589426" y="3899745"/>
              <a:ext cx="67313" cy="50682"/>
            </a:xfrm>
            <a:custGeom>
              <a:avLst/>
              <a:gdLst>
                <a:gd name="connsiteX0" fmla="*/ 75728 w 67313"/>
                <a:gd name="connsiteY0" fmla="*/ 35417 h 50681"/>
                <a:gd name="connsiteX1" fmla="*/ 74381 w 67313"/>
                <a:gd name="connsiteY1" fmla="*/ 34404 h 50681"/>
                <a:gd name="connsiteX2" fmla="*/ 71520 w 67313"/>
                <a:gd name="connsiteY2" fmla="*/ 31870 h 50681"/>
                <a:gd name="connsiteX3" fmla="*/ 72362 w 67313"/>
                <a:gd name="connsiteY3" fmla="*/ 20889 h 50681"/>
                <a:gd name="connsiteX4" fmla="*/ 73203 w 67313"/>
                <a:gd name="connsiteY4" fmla="*/ 18017 h 50681"/>
                <a:gd name="connsiteX5" fmla="*/ 73203 w 67313"/>
                <a:gd name="connsiteY5" fmla="*/ 3150 h 50681"/>
                <a:gd name="connsiteX6" fmla="*/ 73203 w 67313"/>
                <a:gd name="connsiteY6" fmla="*/ 447 h 50681"/>
                <a:gd name="connsiteX7" fmla="*/ 71857 w 67313"/>
                <a:gd name="connsiteY7" fmla="*/ 447 h 50681"/>
                <a:gd name="connsiteX8" fmla="*/ 71857 w 67313"/>
                <a:gd name="connsiteY8" fmla="*/ 447 h 50681"/>
                <a:gd name="connsiteX9" fmla="*/ 66640 w 67313"/>
                <a:gd name="connsiteY9" fmla="*/ 2981 h 50681"/>
                <a:gd name="connsiteX10" fmla="*/ 60919 w 67313"/>
                <a:gd name="connsiteY10" fmla="*/ 5684 h 50681"/>
                <a:gd name="connsiteX11" fmla="*/ 51326 w 67313"/>
                <a:gd name="connsiteY11" fmla="*/ 4502 h 50681"/>
                <a:gd name="connsiteX12" fmla="*/ 48971 w 67313"/>
                <a:gd name="connsiteY12" fmla="*/ 2812 h 50681"/>
                <a:gd name="connsiteX13" fmla="*/ 24569 w 67313"/>
                <a:gd name="connsiteY13" fmla="*/ 4839 h 50681"/>
                <a:gd name="connsiteX14" fmla="*/ 24569 w 67313"/>
                <a:gd name="connsiteY14" fmla="*/ 6022 h 50681"/>
                <a:gd name="connsiteX15" fmla="*/ 34162 w 67313"/>
                <a:gd name="connsiteY15" fmla="*/ 7880 h 50681"/>
                <a:gd name="connsiteX16" fmla="*/ 38873 w 67313"/>
                <a:gd name="connsiteY16" fmla="*/ 7880 h 50681"/>
                <a:gd name="connsiteX17" fmla="*/ 44932 w 67313"/>
                <a:gd name="connsiteY17" fmla="*/ 12273 h 50681"/>
                <a:gd name="connsiteX18" fmla="*/ 43754 w 67313"/>
                <a:gd name="connsiteY18" fmla="*/ 18523 h 50681"/>
                <a:gd name="connsiteX19" fmla="*/ 42239 w 67313"/>
                <a:gd name="connsiteY19" fmla="*/ 23592 h 50681"/>
                <a:gd name="connsiteX20" fmla="*/ 44932 w 67313"/>
                <a:gd name="connsiteY20" fmla="*/ 24943 h 50681"/>
                <a:gd name="connsiteX21" fmla="*/ 56038 w 67313"/>
                <a:gd name="connsiteY21" fmla="*/ 34066 h 50681"/>
                <a:gd name="connsiteX22" fmla="*/ 56038 w 67313"/>
                <a:gd name="connsiteY22" fmla="*/ 40317 h 50681"/>
                <a:gd name="connsiteX23" fmla="*/ 47792 w 67313"/>
                <a:gd name="connsiteY23" fmla="*/ 46905 h 50681"/>
                <a:gd name="connsiteX24" fmla="*/ 16828 w 67313"/>
                <a:gd name="connsiteY24" fmla="*/ 44878 h 50681"/>
                <a:gd name="connsiteX25" fmla="*/ 3029 w 67313"/>
                <a:gd name="connsiteY25" fmla="*/ 40317 h 50681"/>
                <a:gd name="connsiteX26" fmla="*/ 1683 w 67313"/>
                <a:gd name="connsiteY26" fmla="*/ 43864 h 50681"/>
                <a:gd name="connsiteX27" fmla="*/ 0 w 67313"/>
                <a:gd name="connsiteY27" fmla="*/ 49608 h 50681"/>
                <a:gd name="connsiteX28" fmla="*/ 5553 w 67313"/>
                <a:gd name="connsiteY28" fmla="*/ 54845 h 50681"/>
                <a:gd name="connsiteX29" fmla="*/ 7068 w 67313"/>
                <a:gd name="connsiteY29" fmla="*/ 55859 h 50681"/>
                <a:gd name="connsiteX30" fmla="*/ 14641 w 67313"/>
                <a:gd name="connsiteY30" fmla="*/ 60251 h 50681"/>
                <a:gd name="connsiteX31" fmla="*/ 18848 w 67313"/>
                <a:gd name="connsiteY31" fmla="*/ 52987 h 50681"/>
                <a:gd name="connsiteX32" fmla="*/ 18848 w 67313"/>
                <a:gd name="connsiteY32" fmla="*/ 51129 h 50681"/>
                <a:gd name="connsiteX33" fmla="*/ 19858 w 67313"/>
                <a:gd name="connsiteY33" fmla="*/ 49777 h 50681"/>
                <a:gd name="connsiteX34" fmla="*/ 30291 w 67313"/>
                <a:gd name="connsiteY34" fmla="*/ 49777 h 50681"/>
                <a:gd name="connsiteX35" fmla="*/ 33657 w 67313"/>
                <a:gd name="connsiteY35" fmla="*/ 49777 h 50681"/>
                <a:gd name="connsiteX36" fmla="*/ 48466 w 67313"/>
                <a:gd name="connsiteY36" fmla="*/ 49777 h 50681"/>
                <a:gd name="connsiteX37" fmla="*/ 54861 w 67313"/>
                <a:gd name="connsiteY37" fmla="*/ 49777 h 50681"/>
                <a:gd name="connsiteX38" fmla="*/ 63780 w 67313"/>
                <a:gd name="connsiteY38" fmla="*/ 52311 h 50681"/>
                <a:gd name="connsiteX39" fmla="*/ 68323 w 67313"/>
                <a:gd name="connsiteY39" fmla="*/ 57379 h 50681"/>
                <a:gd name="connsiteX40" fmla="*/ 68323 w 67313"/>
                <a:gd name="connsiteY40" fmla="*/ 50284 h 50681"/>
                <a:gd name="connsiteX41" fmla="*/ 68323 w 67313"/>
                <a:gd name="connsiteY41" fmla="*/ 47412 h 50681"/>
                <a:gd name="connsiteX42" fmla="*/ 75728 w 67313"/>
                <a:gd name="connsiteY42" fmla="*/ 35417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7313" h="50681">
                  <a:moveTo>
                    <a:pt x="75728" y="35417"/>
                  </a:moveTo>
                  <a:lnTo>
                    <a:pt x="74381" y="34404"/>
                  </a:lnTo>
                  <a:cubicBezTo>
                    <a:pt x="73254" y="33795"/>
                    <a:pt x="72261" y="32917"/>
                    <a:pt x="71520" y="31870"/>
                  </a:cubicBezTo>
                  <a:cubicBezTo>
                    <a:pt x="70393" y="28237"/>
                    <a:pt x="70696" y="24301"/>
                    <a:pt x="72362" y="20889"/>
                  </a:cubicBezTo>
                  <a:cubicBezTo>
                    <a:pt x="72699" y="19943"/>
                    <a:pt x="72985" y="18996"/>
                    <a:pt x="73203" y="18017"/>
                  </a:cubicBezTo>
                  <a:cubicBezTo>
                    <a:pt x="73708" y="13067"/>
                    <a:pt x="73708" y="8100"/>
                    <a:pt x="73203" y="3150"/>
                  </a:cubicBezTo>
                  <a:lnTo>
                    <a:pt x="73203" y="447"/>
                  </a:lnTo>
                  <a:lnTo>
                    <a:pt x="71857" y="447"/>
                  </a:lnTo>
                  <a:lnTo>
                    <a:pt x="71857" y="447"/>
                  </a:lnTo>
                  <a:cubicBezTo>
                    <a:pt x="70040" y="1123"/>
                    <a:pt x="68289" y="1967"/>
                    <a:pt x="66640" y="2981"/>
                  </a:cubicBezTo>
                  <a:cubicBezTo>
                    <a:pt x="64856" y="4113"/>
                    <a:pt x="62921" y="5025"/>
                    <a:pt x="60919" y="5684"/>
                  </a:cubicBezTo>
                  <a:cubicBezTo>
                    <a:pt x="57755" y="7171"/>
                    <a:pt x="54036" y="6715"/>
                    <a:pt x="51326" y="4502"/>
                  </a:cubicBezTo>
                  <a:lnTo>
                    <a:pt x="48971" y="2812"/>
                  </a:lnTo>
                  <a:cubicBezTo>
                    <a:pt x="41179" y="-1580"/>
                    <a:pt x="31536" y="-769"/>
                    <a:pt x="24569" y="4839"/>
                  </a:cubicBezTo>
                  <a:cubicBezTo>
                    <a:pt x="24536" y="5228"/>
                    <a:pt x="24536" y="5633"/>
                    <a:pt x="24569" y="6022"/>
                  </a:cubicBezTo>
                  <a:cubicBezTo>
                    <a:pt x="25747" y="7880"/>
                    <a:pt x="30964" y="7880"/>
                    <a:pt x="34162" y="7880"/>
                  </a:cubicBezTo>
                  <a:cubicBezTo>
                    <a:pt x="35727" y="7678"/>
                    <a:pt x="37309" y="7678"/>
                    <a:pt x="38873" y="7880"/>
                  </a:cubicBezTo>
                  <a:cubicBezTo>
                    <a:pt x="42407" y="8894"/>
                    <a:pt x="44259" y="10245"/>
                    <a:pt x="44932" y="12273"/>
                  </a:cubicBezTo>
                  <a:cubicBezTo>
                    <a:pt x="45470" y="14435"/>
                    <a:pt x="45033" y="16716"/>
                    <a:pt x="43754" y="18523"/>
                  </a:cubicBezTo>
                  <a:cubicBezTo>
                    <a:pt x="42895" y="20095"/>
                    <a:pt x="42391" y="21818"/>
                    <a:pt x="42239" y="23592"/>
                  </a:cubicBezTo>
                  <a:lnTo>
                    <a:pt x="44932" y="24943"/>
                  </a:lnTo>
                  <a:cubicBezTo>
                    <a:pt x="49139" y="26970"/>
                    <a:pt x="54524" y="29673"/>
                    <a:pt x="56038" y="34066"/>
                  </a:cubicBezTo>
                  <a:cubicBezTo>
                    <a:pt x="56779" y="36076"/>
                    <a:pt x="56779" y="38306"/>
                    <a:pt x="56038" y="40317"/>
                  </a:cubicBezTo>
                  <a:cubicBezTo>
                    <a:pt x="54423" y="43645"/>
                    <a:pt x="51394" y="46060"/>
                    <a:pt x="47792" y="46905"/>
                  </a:cubicBezTo>
                  <a:cubicBezTo>
                    <a:pt x="37561" y="49895"/>
                    <a:pt x="26589" y="49186"/>
                    <a:pt x="16828" y="44878"/>
                  </a:cubicBezTo>
                  <a:cubicBezTo>
                    <a:pt x="12285" y="43188"/>
                    <a:pt x="7909" y="41668"/>
                    <a:pt x="3029" y="40317"/>
                  </a:cubicBezTo>
                  <a:cubicBezTo>
                    <a:pt x="2659" y="41533"/>
                    <a:pt x="2204" y="42715"/>
                    <a:pt x="1683" y="43864"/>
                  </a:cubicBezTo>
                  <a:cubicBezTo>
                    <a:pt x="572" y="45570"/>
                    <a:pt x="0" y="47564"/>
                    <a:pt x="0" y="49608"/>
                  </a:cubicBezTo>
                  <a:cubicBezTo>
                    <a:pt x="0" y="51635"/>
                    <a:pt x="4207" y="54001"/>
                    <a:pt x="5553" y="54845"/>
                  </a:cubicBezTo>
                  <a:lnTo>
                    <a:pt x="7068" y="55859"/>
                  </a:lnTo>
                  <a:cubicBezTo>
                    <a:pt x="9390" y="57650"/>
                    <a:pt x="11931" y="59119"/>
                    <a:pt x="14641" y="60251"/>
                  </a:cubicBezTo>
                  <a:cubicBezTo>
                    <a:pt x="17502" y="60251"/>
                    <a:pt x="18175" y="58562"/>
                    <a:pt x="18848" y="52987"/>
                  </a:cubicBezTo>
                  <a:lnTo>
                    <a:pt x="18848" y="51129"/>
                  </a:lnTo>
                  <a:cubicBezTo>
                    <a:pt x="18882" y="50520"/>
                    <a:pt x="19285" y="49980"/>
                    <a:pt x="19858" y="49777"/>
                  </a:cubicBezTo>
                  <a:cubicBezTo>
                    <a:pt x="23274" y="48831"/>
                    <a:pt x="26875" y="48831"/>
                    <a:pt x="30291" y="49777"/>
                  </a:cubicBezTo>
                  <a:lnTo>
                    <a:pt x="33657" y="49777"/>
                  </a:lnTo>
                  <a:cubicBezTo>
                    <a:pt x="38554" y="50723"/>
                    <a:pt x="43569" y="50723"/>
                    <a:pt x="48466" y="49777"/>
                  </a:cubicBezTo>
                  <a:cubicBezTo>
                    <a:pt x="50586" y="49625"/>
                    <a:pt x="52740" y="49625"/>
                    <a:pt x="54861" y="49777"/>
                  </a:cubicBezTo>
                  <a:cubicBezTo>
                    <a:pt x="58024" y="49710"/>
                    <a:pt x="61121" y="50588"/>
                    <a:pt x="63780" y="52311"/>
                  </a:cubicBezTo>
                  <a:cubicBezTo>
                    <a:pt x="65681" y="53612"/>
                    <a:pt x="67229" y="55352"/>
                    <a:pt x="68323" y="57379"/>
                  </a:cubicBezTo>
                  <a:cubicBezTo>
                    <a:pt x="68071" y="55014"/>
                    <a:pt x="68071" y="52649"/>
                    <a:pt x="68323" y="50284"/>
                  </a:cubicBezTo>
                  <a:lnTo>
                    <a:pt x="68323" y="47412"/>
                  </a:lnTo>
                  <a:cubicBezTo>
                    <a:pt x="67987" y="42242"/>
                    <a:pt x="70965" y="37428"/>
                    <a:pt x="75728" y="354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800F6B5-23E1-4F2F-9880-6F86A0F68098}"/>
                </a:ext>
              </a:extLst>
            </p:cNvPr>
            <p:cNvSpPr/>
            <p:nvPr/>
          </p:nvSpPr>
          <p:spPr>
            <a:xfrm>
              <a:off x="3832137" y="3938524"/>
              <a:ext cx="16828" cy="16894"/>
            </a:xfrm>
            <a:custGeom>
              <a:avLst/>
              <a:gdLst>
                <a:gd name="connsiteX0" fmla="*/ 290 w 0"/>
                <a:gd name="connsiteY0" fmla="*/ 7281 h 0"/>
                <a:gd name="connsiteX1" fmla="*/ 290 w 0"/>
                <a:gd name="connsiteY1" fmla="*/ 8971 h 0"/>
                <a:gd name="connsiteX2" fmla="*/ 12575 w 0"/>
                <a:gd name="connsiteY2" fmla="*/ 10491 h 0"/>
                <a:gd name="connsiteX3" fmla="*/ 15436 w 0"/>
                <a:gd name="connsiteY3" fmla="*/ 4240 h 0"/>
                <a:gd name="connsiteX4" fmla="*/ 13416 w 0"/>
                <a:gd name="connsiteY4" fmla="*/ 355 h 0"/>
                <a:gd name="connsiteX5" fmla="*/ 11229 w 0"/>
                <a:gd name="connsiteY5" fmla="*/ 355 h 0"/>
                <a:gd name="connsiteX6" fmla="*/ 627 w 0"/>
                <a:gd name="connsiteY6" fmla="*/ 5592 h 0"/>
                <a:gd name="connsiteX7" fmla="*/ 290 w 0"/>
                <a:gd name="connsiteY7" fmla="*/ 728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290" y="7281"/>
                  </a:moveTo>
                  <a:cubicBezTo>
                    <a:pt x="-97" y="7771"/>
                    <a:pt x="-97" y="8481"/>
                    <a:pt x="290" y="8971"/>
                  </a:cubicBezTo>
                  <a:cubicBezTo>
                    <a:pt x="3774" y="11775"/>
                    <a:pt x="8519" y="12366"/>
                    <a:pt x="12575" y="10491"/>
                  </a:cubicBezTo>
                  <a:cubicBezTo>
                    <a:pt x="14763" y="9308"/>
                    <a:pt x="15604" y="7619"/>
                    <a:pt x="15436" y="4240"/>
                  </a:cubicBezTo>
                  <a:cubicBezTo>
                    <a:pt x="15402" y="2703"/>
                    <a:pt x="14662" y="1267"/>
                    <a:pt x="13416" y="355"/>
                  </a:cubicBezTo>
                  <a:cubicBezTo>
                    <a:pt x="12760" y="-118"/>
                    <a:pt x="11885" y="-118"/>
                    <a:pt x="11229" y="355"/>
                  </a:cubicBezTo>
                  <a:cubicBezTo>
                    <a:pt x="8603" y="3548"/>
                    <a:pt x="4750" y="5457"/>
                    <a:pt x="627" y="5592"/>
                  </a:cubicBezTo>
                  <a:cubicBezTo>
                    <a:pt x="223" y="6048"/>
                    <a:pt x="88" y="6707"/>
                    <a:pt x="290" y="728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3E095F6-246E-4F8E-A6CE-5159DDD1D47D}"/>
                </a:ext>
              </a:extLst>
            </p:cNvPr>
            <p:cNvSpPr/>
            <p:nvPr/>
          </p:nvSpPr>
          <p:spPr>
            <a:xfrm>
              <a:off x="3922459" y="3022049"/>
              <a:ext cx="16828" cy="16894"/>
            </a:xfrm>
            <a:custGeom>
              <a:avLst/>
              <a:gdLst>
                <a:gd name="connsiteX0" fmla="*/ 3366 w 0"/>
                <a:gd name="connsiteY0" fmla="*/ 0 h 0"/>
                <a:gd name="connsiteX1" fmla="*/ 2356 w 0"/>
                <a:gd name="connsiteY1" fmla="*/ 0 h 0"/>
                <a:gd name="connsiteX2" fmla="*/ 1178 w 0"/>
                <a:gd name="connsiteY2" fmla="*/ 2027 h 0"/>
                <a:gd name="connsiteX3" fmla="*/ 0 w 0"/>
                <a:gd name="connsiteY3" fmla="*/ 5406 h 0"/>
                <a:gd name="connsiteX4" fmla="*/ 1851 w 0"/>
                <a:gd name="connsiteY4" fmla="*/ 7433 h 0"/>
                <a:gd name="connsiteX5" fmla="*/ 2692 w 0"/>
                <a:gd name="connsiteY5" fmla="*/ 7433 h 0"/>
                <a:gd name="connsiteX6" fmla="*/ 2692 w 0"/>
                <a:gd name="connsiteY6" fmla="*/ 7433 h 0"/>
                <a:gd name="connsiteX7" fmla="*/ 6395 w 0"/>
                <a:gd name="connsiteY7" fmla="*/ 4561 h 0"/>
                <a:gd name="connsiteX8" fmla="*/ 6395 w 0"/>
                <a:gd name="connsiteY8" fmla="*/ 4561 h 0"/>
                <a:gd name="connsiteX9" fmla="*/ 8582 w 0"/>
                <a:gd name="connsiteY9" fmla="*/ 2027 h 0"/>
                <a:gd name="connsiteX10" fmla="*/ 4375 w 0"/>
                <a:gd name="connsiteY10" fmla="*/ 2027 h 0"/>
                <a:gd name="connsiteX11" fmla="*/ 3366 w 0"/>
                <a:gd name="connsiteY1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3366" y="0"/>
                  </a:moveTo>
                  <a:lnTo>
                    <a:pt x="2356" y="0"/>
                  </a:lnTo>
                  <a:cubicBezTo>
                    <a:pt x="2019" y="711"/>
                    <a:pt x="1632" y="1390"/>
                    <a:pt x="1178" y="2027"/>
                  </a:cubicBezTo>
                  <a:cubicBezTo>
                    <a:pt x="505" y="3038"/>
                    <a:pt x="101" y="4198"/>
                    <a:pt x="0" y="5406"/>
                  </a:cubicBezTo>
                  <a:cubicBezTo>
                    <a:pt x="0" y="5406"/>
                    <a:pt x="0" y="6758"/>
                    <a:pt x="1851" y="7433"/>
                  </a:cubicBezTo>
                  <a:lnTo>
                    <a:pt x="2692" y="7433"/>
                  </a:lnTo>
                  <a:lnTo>
                    <a:pt x="2692" y="7433"/>
                  </a:lnTo>
                  <a:cubicBezTo>
                    <a:pt x="4039" y="6639"/>
                    <a:pt x="5284" y="5673"/>
                    <a:pt x="6395" y="4561"/>
                  </a:cubicBezTo>
                  <a:lnTo>
                    <a:pt x="6395" y="4561"/>
                  </a:lnTo>
                  <a:cubicBezTo>
                    <a:pt x="7270" y="3848"/>
                    <a:pt x="8010" y="2992"/>
                    <a:pt x="8582" y="2027"/>
                  </a:cubicBezTo>
                  <a:cubicBezTo>
                    <a:pt x="7202" y="2370"/>
                    <a:pt x="5755" y="2370"/>
                    <a:pt x="4375" y="2027"/>
                  </a:cubicBezTo>
                  <a:cubicBezTo>
                    <a:pt x="3921" y="1416"/>
                    <a:pt x="3584" y="730"/>
                    <a:pt x="3366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D935076-D455-4A73-9EAC-7F722B89AFA9}"/>
                </a:ext>
              </a:extLst>
            </p:cNvPr>
            <p:cNvSpPr/>
            <p:nvPr/>
          </p:nvSpPr>
          <p:spPr>
            <a:xfrm>
              <a:off x="3836466" y="3959908"/>
              <a:ext cx="16828" cy="16894"/>
            </a:xfrm>
            <a:custGeom>
              <a:avLst/>
              <a:gdLst>
                <a:gd name="connsiteX0" fmla="*/ 3366 w 0"/>
                <a:gd name="connsiteY0" fmla="*/ 5325 h 0"/>
                <a:gd name="connsiteX1" fmla="*/ 9255 w 0"/>
                <a:gd name="connsiteY1" fmla="*/ 5325 h 0"/>
                <a:gd name="connsiteX2" fmla="*/ 7573 w 0"/>
                <a:gd name="connsiteY2" fmla="*/ 1439 h 0"/>
                <a:gd name="connsiteX3" fmla="*/ 6731 w 0"/>
                <a:gd name="connsiteY3" fmla="*/ 1439 h 0"/>
                <a:gd name="connsiteX4" fmla="*/ 2692 w 0"/>
                <a:gd name="connsiteY4" fmla="*/ 88 h 0"/>
                <a:gd name="connsiteX5" fmla="*/ 1346 w 0"/>
                <a:gd name="connsiteY5" fmla="*/ 88 h 0"/>
                <a:gd name="connsiteX6" fmla="*/ 0 w 0"/>
                <a:gd name="connsiteY6" fmla="*/ 2791 h 0"/>
                <a:gd name="connsiteX7" fmla="*/ 2692 w 0"/>
                <a:gd name="connsiteY7" fmla="*/ 414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366" y="5325"/>
                  </a:moveTo>
                  <a:cubicBezTo>
                    <a:pt x="5301" y="5781"/>
                    <a:pt x="7320" y="5781"/>
                    <a:pt x="9255" y="5325"/>
                  </a:cubicBezTo>
                  <a:cubicBezTo>
                    <a:pt x="9255" y="2960"/>
                    <a:pt x="9255" y="2284"/>
                    <a:pt x="7573" y="1439"/>
                  </a:cubicBezTo>
                  <a:lnTo>
                    <a:pt x="6731" y="1439"/>
                  </a:lnTo>
                  <a:cubicBezTo>
                    <a:pt x="5890" y="1439"/>
                    <a:pt x="3534" y="-419"/>
                    <a:pt x="2692" y="88"/>
                  </a:cubicBezTo>
                  <a:cubicBezTo>
                    <a:pt x="2305" y="425"/>
                    <a:pt x="1733" y="425"/>
                    <a:pt x="1346" y="88"/>
                  </a:cubicBezTo>
                  <a:lnTo>
                    <a:pt x="0" y="2791"/>
                  </a:lnTo>
                  <a:lnTo>
                    <a:pt x="2692" y="414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C09C8CA-1BF5-4DBB-8B99-21F552228A89}"/>
                </a:ext>
              </a:extLst>
            </p:cNvPr>
            <p:cNvSpPr/>
            <p:nvPr/>
          </p:nvSpPr>
          <p:spPr>
            <a:xfrm>
              <a:off x="3860034" y="3042829"/>
              <a:ext cx="16828" cy="16894"/>
            </a:xfrm>
            <a:custGeom>
              <a:avLst/>
              <a:gdLst>
                <a:gd name="connsiteX0" fmla="*/ 3526 w 0"/>
                <a:gd name="connsiteY0" fmla="*/ 16725 h 0"/>
                <a:gd name="connsiteX1" fmla="*/ 3526 w 0"/>
                <a:gd name="connsiteY1" fmla="*/ 8447 h 0"/>
                <a:gd name="connsiteX2" fmla="*/ 3526 w 0"/>
                <a:gd name="connsiteY2" fmla="*/ 5575 h 0"/>
                <a:gd name="connsiteX3" fmla="*/ 3526 w 0"/>
                <a:gd name="connsiteY3" fmla="*/ 1351 h 0"/>
                <a:gd name="connsiteX4" fmla="*/ 3526 w 0"/>
                <a:gd name="connsiteY4" fmla="*/ 0 h 0"/>
                <a:gd name="connsiteX5" fmla="*/ 328 w 0"/>
                <a:gd name="connsiteY5" fmla="*/ 0 h 0"/>
                <a:gd name="connsiteX6" fmla="*/ 328 w 0"/>
                <a:gd name="connsiteY6" fmla="*/ 1520 h 0"/>
                <a:gd name="connsiteX7" fmla="*/ 328 w 0"/>
                <a:gd name="connsiteY7" fmla="*/ 11319 h 0"/>
                <a:gd name="connsiteX8" fmla="*/ 3526 w 0"/>
                <a:gd name="connsiteY8" fmla="*/ 16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526" y="16725"/>
                  </a:moveTo>
                  <a:cubicBezTo>
                    <a:pt x="3526" y="13853"/>
                    <a:pt x="3526" y="11150"/>
                    <a:pt x="3526" y="8447"/>
                  </a:cubicBezTo>
                  <a:cubicBezTo>
                    <a:pt x="3593" y="7491"/>
                    <a:pt x="3593" y="6531"/>
                    <a:pt x="3526" y="5575"/>
                  </a:cubicBezTo>
                  <a:cubicBezTo>
                    <a:pt x="3761" y="4178"/>
                    <a:pt x="3761" y="2749"/>
                    <a:pt x="3526" y="1351"/>
                  </a:cubicBezTo>
                  <a:cubicBezTo>
                    <a:pt x="3526" y="338"/>
                    <a:pt x="3526" y="0"/>
                    <a:pt x="3526" y="0"/>
                  </a:cubicBezTo>
                  <a:cubicBezTo>
                    <a:pt x="3526" y="0"/>
                    <a:pt x="1338" y="0"/>
                    <a:pt x="328" y="0"/>
                  </a:cubicBezTo>
                  <a:lnTo>
                    <a:pt x="328" y="1520"/>
                  </a:lnTo>
                  <a:cubicBezTo>
                    <a:pt x="-109" y="4773"/>
                    <a:pt x="-109" y="8067"/>
                    <a:pt x="328" y="11319"/>
                  </a:cubicBezTo>
                  <a:cubicBezTo>
                    <a:pt x="1153" y="13258"/>
                    <a:pt x="2230" y="15076"/>
                    <a:pt x="3526" y="1672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2F09BED-EEFB-4D10-BAC0-27FF46C8EEBA}"/>
                </a:ext>
              </a:extLst>
            </p:cNvPr>
            <p:cNvSpPr/>
            <p:nvPr/>
          </p:nvSpPr>
          <p:spPr>
            <a:xfrm>
              <a:off x="3950871" y="4163060"/>
              <a:ext cx="16828" cy="16894"/>
            </a:xfrm>
            <a:custGeom>
              <a:avLst/>
              <a:gdLst>
                <a:gd name="connsiteX0" fmla="*/ 4739 w 0"/>
                <a:gd name="connsiteY0" fmla="*/ 3716 h 0"/>
                <a:gd name="connsiteX1" fmla="*/ 1878 w 0"/>
                <a:gd name="connsiteY1" fmla="*/ 844 h 0"/>
                <a:gd name="connsiteX2" fmla="*/ 195 w 0"/>
                <a:gd name="connsiteY2" fmla="*/ 0 h 0"/>
                <a:gd name="connsiteX3" fmla="*/ 195 w 0"/>
                <a:gd name="connsiteY3" fmla="*/ 0 h 0"/>
                <a:gd name="connsiteX4" fmla="*/ 3224 w 0"/>
                <a:gd name="connsiteY4" fmla="*/ 9967 h 0"/>
                <a:gd name="connsiteX5" fmla="*/ 4739 w 0"/>
                <a:gd name="connsiteY5" fmla="*/ 37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739" y="3716"/>
                  </a:moveTo>
                  <a:cubicBezTo>
                    <a:pt x="4739" y="2534"/>
                    <a:pt x="3393" y="1858"/>
                    <a:pt x="1878" y="844"/>
                  </a:cubicBezTo>
                  <a:lnTo>
                    <a:pt x="195" y="0"/>
                  </a:lnTo>
                  <a:lnTo>
                    <a:pt x="195" y="0"/>
                  </a:lnTo>
                  <a:cubicBezTo>
                    <a:pt x="195" y="0"/>
                    <a:pt x="-1151" y="1858"/>
                    <a:pt x="3224" y="9967"/>
                  </a:cubicBezTo>
                  <a:cubicBezTo>
                    <a:pt x="4453" y="8126"/>
                    <a:pt x="4992" y="5913"/>
                    <a:pt x="4739" y="37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0A3D09C-830B-4F5D-8A58-0285EA3A74E1}"/>
                </a:ext>
              </a:extLst>
            </p:cNvPr>
            <p:cNvSpPr/>
            <p:nvPr/>
          </p:nvSpPr>
          <p:spPr>
            <a:xfrm>
              <a:off x="3457996" y="2882214"/>
              <a:ext cx="16828" cy="16894"/>
            </a:xfrm>
            <a:custGeom>
              <a:avLst/>
              <a:gdLst>
                <a:gd name="connsiteX0" fmla="*/ 9424 w 0"/>
                <a:gd name="connsiteY0" fmla="*/ 5022 h 0"/>
                <a:gd name="connsiteX1" fmla="*/ 7741 w 0"/>
                <a:gd name="connsiteY1" fmla="*/ 630 h 0"/>
                <a:gd name="connsiteX2" fmla="*/ 1683 w 0"/>
                <a:gd name="connsiteY2" fmla="*/ 1813 h 0"/>
                <a:gd name="connsiteX3" fmla="*/ 1683 w 0"/>
                <a:gd name="connsiteY3" fmla="*/ 1813 h 0"/>
                <a:gd name="connsiteX4" fmla="*/ 1683 w 0"/>
                <a:gd name="connsiteY4" fmla="*/ 3164 h 0"/>
                <a:gd name="connsiteX5" fmla="*/ 0 w 0"/>
                <a:gd name="connsiteY5" fmla="*/ 8063 h 0"/>
                <a:gd name="connsiteX6" fmla="*/ 1514 w 0"/>
                <a:gd name="connsiteY6" fmla="*/ 8063 h 0"/>
                <a:gd name="connsiteX7" fmla="*/ 9424 w 0"/>
                <a:gd name="connsiteY7" fmla="*/ 50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9424" y="5022"/>
                  </a:moveTo>
                  <a:cubicBezTo>
                    <a:pt x="9760" y="3355"/>
                    <a:pt x="9104" y="1644"/>
                    <a:pt x="7741" y="630"/>
                  </a:cubicBezTo>
                  <a:cubicBezTo>
                    <a:pt x="5705" y="-542"/>
                    <a:pt x="3130" y="-39"/>
                    <a:pt x="1683" y="1813"/>
                  </a:cubicBezTo>
                  <a:lnTo>
                    <a:pt x="1683" y="1813"/>
                  </a:lnTo>
                  <a:cubicBezTo>
                    <a:pt x="1918" y="2232"/>
                    <a:pt x="1918" y="2745"/>
                    <a:pt x="1683" y="3164"/>
                  </a:cubicBezTo>
                  <a:cubicBezTo>
                    <a:pt x="656" y="4595"/>
                    <a:pt x="67" y="6300"/>
                    <a:pt x="0" y="8063"/>
                  </a:cubicBezTo>
                  <a:lnTo>
                    <a:pt x="1514" y="8063"/>
                  </a:lnTo>
                  <a:cubicBezTo>
                    <a:pt x="6226" y="9246"/>
                    <a:pt x="8751" y="8401"/>
                    <a:pt x="9424" y="50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5F73666-1AD5-4C9F-869B-BEF6DB539935}"/>
                </a:ext>
              </a:extLst>
            </p:cNvPr>
            <p:cNvSpPr/>
            <p:nvPr/>
          </p:nvSpPr>
          <p:spPr>
            <a:xfrm>
              <a:off x="3606901" y="4353116"/>
              <a:ext cx="992872" cy="1216357"/>
            </a:xfrm>
            <a:custGeom>
              <a:avLst/>
              <a:gdLst>
                <a:gd name="connsiteX0" fmla="*/ 1006193 w 992871"/>
                <a:gd name="connsiteY0" fmla="*/ 384166 h 1216357"/>
                <a:gd name="connsiteX1" fmla="*/ 1006193 w 992871"/>
                <a:gd name="connsiteY1" fmla="*/ 380449 h 1216357"/>
                <a:gd name="connsiteX2" fmla="*/ 1006193 w 992871"/>
                <a:gd name="connsiteY2" fmla="*/ 365921 h 1216357"/>
                <a:gd name="connsiteX3" fmla="*/ 999293 w 992871"/>
                <a:gd name="connsiteY3" fmla="*/ 349027 h 1216357"/>
                <a:gd name="connsiteX4" fmla="*/ 996264 w 992871"/>
                <a:gd name="connsiteY4" fmla="*/ 336188 h 1216357"/>
                <a:gd name="connsiteX5" fmla="*/ 996264 w 992871"/>
                <a:gd name="connsiteY5" fmla="*/ 331964 h 1216357"/>
                <a:gd name="connsiteX6" fmla="*/ 994749 w 992871"/>
                <a:gd name="connsiteY6" fmla="*/ 331119 h 1216357"/>
                <a:gd name="connsiteX7" fmla="*/ 987681 w 992871"/>
                <a:gd name="connsiteY7" fmla="*/ 331964 h 1216357"/>
                <a:gd name="connsiteX8" fmla="*/ 980109 w 992871"/>
                <a:gd name="connsiteY8" fmla="*/ 331964 h 1216357"/>
                <a:gd name="connsiteX9" fmla="*/ 974724 w 992871"/>
                <a:gd name="connsiteY9" fmla="*/ 330781 h 1216357"/>
                <a:gd name="connsiteX10" fmla="*/ 970348 w 992871"/>
                <a:gd name="connsiteY10" fmla="*/ 329768 h 1216357"/>
                <a:gd name="connsiteX11" fmla="*/ 967151 w 992871"/>
                <a:gd name="connsiteY11" fmla="*/ 329768 h 1216357"/>
                <a:gd name="connsiteX12" fmla="*/ 955371 w 992871"/>
                <a:gd name="connsiteY12" fmla="*/ 326389 h 1216357"/>
                <a:gd name="connsiteX13" fmla="*/ 948303 w 992871"/>
                <a:gd name="connsiteY13" fmla="*/ 323010 h 1216357"/>
                <a:gd name="connsiteX14" fmla="*/ 944433 w 992871"/>
                <a:gd name="connsiteY14" fmla="*/ 321490 h 1216357"/>
                <a:gd name="connsiteX15" fmla="*/ 939047 w 992871"/>
                <a:gd name="connsiteY15" fmla="*/ 317267 h 1216357"/>
                <a:gd name="connsiteX16" fmla="*/ 936523 w 992871"/>
                <a:gd name="connsiteY16" fmla="*/ 314732 h 1216357"/>
                <a:gd name="connsiteX17" fmla="*/ 931475 w 992871"/>
                <a:gd name="connsiteY17" fmla="*/ 311016 h 1216357"/>
                <a:gd name="connsiteX18" fmla="*/ 917507 w 992871"/>
                <a:gd name="connsiteY18" fmla="*/ 297670 h 1216357"/>
                <a:gd name="connsiteX19" fmla="*/ 915151 w 992871"/>
                <a:gd name="connsiteY19" fmla="*/ 291081 h 1216357"/>
                <a:gd name="connsiteX20" fmla="*/ 913805 w 992871"/>
                <a:gd name="connsiteY20" fmla="*/ 286520 h 1216357"/>
                <a:gd name="connsiteX21" fmla="*/ 906569 w 992871"/>
                <a:gd name="connsiteY21" fmla="*/ 278917 h 1216357"/>
                <a:gd name="connsiteX22" fmla="*/ 895631 w 992871"/>
                <a:gd name="connsiteY22" fmla="*/ 272160 h 1216357"/>
                <a:gd name="connsiteX23" fmla="*/ 887553 w 992871"/>
                <a:gd name="connsiteY23" fmla="*/ 267429 h 1216357"/>
                <a:gd name="connsiteX24" fmla="*/ 879980 w 992871"/>
                <a:gd name="connsiteY24" fmla="*/ 261686 h 1216357"/>
                <a:gd name="connsiteX25" fmla="*/ 878634 w 992871"/>
                <a:gd name="connsiteY25" fmla="*/ 260334 h 1216357"/>
                <a:gd name="connsiteX26" fmla="*/ 876110 w 992871"/>
                <a:gd name="connsiteY26" fmla="*/ 258138 h 1216357"/>
                <a:gd name="connsiteX27" fmla="*/ 869715 w 992871"/>
                <a:gd name="connsiteY27" fmla="*/ 258138 h 1216357"/>
                <a:gd name="connsiteX28" fmla="*/ 867527 w 992871"/>
                <a:gd name="connsiteY28" fmla="*/ 258138 h 1216357"/>
                <a:gd name="connsiteX29" fmla="*/ 862142 w 992871"/>
                <a:gd name="connsiteY29" fmla="*/ 259658 h 1216357"/>
                <a:gd name="connsiteX30" fmla="*/ 858103 w 992871"/>
                <a:gd name="connsiteY30" fmla="*/ 261010 h 1216357"/>
                <a:gd name="connsiteX31" fmla="*/ 854233 w 992871"/>
                <a:gd name="connsiteY31" fmla="*/ 261010 h 1216357"/>
                <a:gd name="connsiteX32" fmla="*/ 847670 w 992871"/>
                <a:gd name="connsiteY32" fmla="*/ 262868 h 1216357"/>
                <a:gd name="connsiteX33" fmla="*/ 847670 w 992871"/>
                <a:gd name="connsiteY33" fmla="*/ 264051 h 1216357"/>
                <a:gd name="connsiteX34" fmla="*/ 846020 w 992871"/>
                <a:gd name="connsiteY34" fmla="*/ 264254 h 1216357"/>
                <a:gd name="connsiteX35" fmla="*/ 845819 w 992871"/>
                <a:gd name="connsiteY35" fmla="*/ 264051 h 1216357"/>
                <a:gd name="connsiteX36" fmla="*/ 843799 w 992871"/>
                <a:gd name="connsiteY36" fmla="*/ 262361 h 1216357"/>
                <a:gd name="connsiteX37" fmla="*/ 826971 w 992871"/>
                <a:gd name="connsiteY37" fmla="*/ 253408 h 1216357"/>
                <a:gd name="connsiteX38" fmla="*/ 826971 w 992871"/>
                <a:gd name="connsiteY38" fmla="*/ 253408 h 1216357"/>
                <a:gd name="connsiteX39" fmla="*/ 822259 w 992871"/>
                <a:gd name="connsiteY39" fmla="*/ 256617 h 1216357"/>
                <a:gd name="connsiteX40" fmla="*/ 814854 w 992871"/>
                <a:gd name="connsiteY40" fmla="*/ 260672 h 1216357"/>
                <a:gd name="connsiteX41" fmla="*/ 813508 w 992871"/>
                <a:gd name="connsiteY41" fmla="*/ 259152 h 1216357"/>
                <a:gd name="connsiteX42" fmla="*/ 813508 w 992871"/>
                <a:gd name="connsiteY42" fmla="*/ 255435 h 1216357"/>
                <a:gd name="connsiteX43" fmla="*/ 813508 w 992871"/>
                <a:gd name="connsiteY43" fmla="*/ 253408 h 1216357"/>
                <a:gd name="connsiteX44" fmla="*/ 807955 w 992871"/>
                <a:gd name="connsiteY44" fmla="*/ 251042 h 1216357"/>
                <a:gd name="connsiteX45" fmla="*/ 805094 w 992871"/>
                <a:gd name="connsiteY45" fmla="*/ 250029 h 1216357"/>
                <a:gd name="connsiteX46" fmla="*/ 793651 w 992871"/>
                <a:gd name="connsiteY46" fmla="*/ 242427 h 1216357"/>
                <a:gd name="connsiteX47" fmla="*/ 792136 w 992871"/>
                <a:gd name="connsiteY47" fmla="*/ 240906 h 1216357"/>
                <a:gd name="connsiteX48" fmla="*/ 789948 w 992871"/>
                <a:gd name="connsiteY48" fmla="*/ 239893 h 1216357"/>
                <a:gd name="connsiteX49" fmla="*/ 782376 w 992871"/>
                <a:gd name="connsiteY49" fmla="*/ 244285 h 1216357"/>
                <a:gd name="connsiteX50" fmla="*/ 776486 w 992871"/>
                <a:gd name="connsiteY50" fmla="*/ 248340 h 1216357"/>
                <a:gd name="connsiteX51" fmla="*/ 767567 w 992871"/>
                <a:gd name="connsiteY51" fmla="*/ 245468 h 1216357"/>
                <a:gd name="connsiteX52" fmla="*/ 764369 w 992871"/>
                <a:gd name="connsiteY52" fmla="*/ 243103 h 1216357"/>
                <a:gd name="connsiteX53" fmla="*/ 764369 w 992871"/>
                <a:gd name="connsiteY53" fmla="*/ 244961 h 1216357"/>
                <a:gd name="connsiteX54" fmla="*/ 759489 w 992871"/>
                <a:gd name="connsiteY54" fmla="*/ 259152 h 1216357"/>
                <a:gd name="connsiteX55" fmla="*/ 755450 w 992871"/>
                <a:gd name="connsiteY55" fmla="*/ 266078 h 1216357"/>
                <a:gd name="connsiteX56" fmla="*/ 755450 w 992871"/>
                <a:gd name="connsiteY56" fmla="*/ 266078 h 1216357"/>
                <a:gd name="connsiteX57" fmla="*/ 754272 w 992871"/>
                <a:gd name="connsiteY57" fmla="*/ 268105 h 1216357"/>
                <a:gd name="connsiteX58" fmla="*/ 754272 w 992871"/>
                <a:gd name="connsiteY58" fmla="*/ 268105 h 1216357"/>
                <a:gd name="connsiteX59" fmla="*/ 752758 w 992871"/>
                <a:gd name="connsiteY59" fmla="*/ 266754 h 1216357"/>
                <a:gd name="connsiteX60" fmla="*/ 752758 w 992871"/>
                <a:gd name="connsiteY60" fmla="*/ 264051 h 1216357"/>
                <a:gd name="connsiteX61" fmla="*/ 752758 w 992871"/>
                <a:gd name="connsiteY61" fmla="*/ 255266 h 1216357"/>
                <a:gd name="connsiteX62" fmla="*/ 754609 w 992871"/>
                <a:gd name="connsiteY62" fmla="*/ 249015 h 1216357"/>
                <a:gd name="connsiteX63" fmla="*/ 756628 w 992871"/>
                <a:gd name="connsiteY63" fmla="*/ 242427 h 1216357"/>
                <a:gd name="connsiteX64" fmla="*/ 755450 w 992871"/>
                <a:gd name="connsiteY64" fmla="*/ 221309 h 1216357"/>
                <a:gd name="connsiteX65" fmla="*/ 744344 w 992871"/>
                <a:gd name="connsiteY65" fmla="*/ 216072 h 1216357"/>
                <a:gd name="connsiteX66" fmla="*/ 737949 w 992871"/>
                <a:gd name="connsiteY66" fmla="*/ 214552 h 1216357"/>
                <a:gd name="connsiteX67" fmla="*/ 735088 w 992871"/>
                <a:gd name="connsiteY67" fmla="*/ 213538 h 1216357"/>
                <a:gd name="connsiteX68" fmla="*/ 726506 w 992871"/>
                <a:gd name="connsiteY68" fmla="*/ 209315 h 1216357"/>
                <a:gd name="connsiteX69" fmla="*/ 720784 w 992871"/>
                <a:gd name="connsiteY69" fmla="*/ 203233 h 1216357"/>
                <a:gd name="connsiteX70" fmla="*/ 718428 w 992871"/>
                <a:gd name="connsiteY70" fmla="*/ 200530 h 1216357"/>
                <a:gd name="connsiteX71" fmla="*/ 717250 w 992871"/>
                <a:gd name="connsiteY71" fmla="*/ 199010 h 1216357"/>
                <a:gd name="connsiteX72" fmla="*/ 712538 w 992871"/>
                <a:gd name="connsiteY72" fmla="*/ 196137 h 1216357"/>
                <a:gd name="connsiteX73" fmla="*/ 710014 w 992871"/>
                <a:gd name="connsiteY73" fmla="*/ 196137 h 1216357"/>
                <a:gd name="connsiteX74" fmla="*/ 701600 w 992871"/>
                <a:gd name="connsiteY74" fmla="*/ 192590 h 1216357"/>
                <a:gd name="connsiteX75" fmla="*/ 692344 w 992871"/>
                <a:gd name="connsiteY75" fmla="*/ 191576 h 1216357"/>
                <a:gd name="connsiteX76" fmla="*/ 685445 w 992871"/>
                <a:gd name="connsiteY76" fmla="*/ 191576 h 1216357"/>
                <a:gd name="connsiteX77" fmla="*/ 668616 w 992871"/>
                <a:gd name="connsiteY77" fmla="*/ 192759 h 1216357"/>
                <a:gd name="connsiteX78" fmla="*/ 660034 w 992871"/>
                <a:gd name="connsiteY78" fmla="*/ 194279 h 1216357"/>
                <a:gd name="connsiteX79" fmla="*/ 660034 w 992871"/>
                <a:gd name="connsiteY79" fmla="*/ 202219 h 1216357"/>
                <a:gd name="connsiteX80" fmla="*/ 657341 w 992871"/>
                <a:gd name="connsiteY80" fmla="*/ 221647 h 1216357"/>
                <a:gd name="connsiteX81" fmla="*/ 640513 w 992871"/>
                <a:gd name="connsiteY81" fmla="*/ 226040 h 1216357"/>
                <a:gd name="connsiteX82" fmla="*/ 637315 w 992871"/>
                <a:gd name="connsiteY82" fmla="*/ 226040 h 1216357"/>
                <a:gd name="connsiteX83" fmla="*/ 634118 w 992871"/>
                <a:gd name="connsiteY83" fmla="*/ 234486 h 1216357"/>
                <a:gd name="connsiteX84" fmla="*/ 630752 w 992871"/>
                <a:gd name="connsiteY84" fmla="*/ 242933 h 1216357"/>
                <a:gd name="connsiteX85" fmla="*/ 629743 w 992871"/>
                <a:gd name="connsiteY85" fmla="*/ 244116 h 1216357"/>
                <a:gd name="connsiteX86" fmla="*/ 628228 w 992871"/>
                <a:gd name="connsiteY86" fmla="*/ 244116 h 1216357"/>
                <a:gd name="connsiteX87" fmla="*/ 628228 w 992871"/>
                <a:gd name="connsiteY87" fmla="*/ 232459 h 1216357"/>
                <a:gd name="connsiteX88" fmla="*/ 628228 w 992871"/>
                <a:gd name="connsiteY88" fmla="*/ 225195 h 1216357"/>
                <a:gd name="connsiteX89" fmla="*/ 614934 w 992871"/>
                <a:gd name="connsiteY89" fmla="*/ 225195 h 1216357"/>
                <a:gd name="connsiteX90" fmla="*/ 595581 w 992871"/>
                <a:gd name="connsiteY90" fmla="*/ 216917 h 1216357"/>
                <a:gd name="connsiteX91" fmla="*/ 594572 w 992871"/>
                <a:gd name="connsiteY91" fmla="*/ 210835 h 1216357"/>
                <a:gd name="connsiteX92" fmla="*/ 590701 w 992871"/>
                <a:gd name="connsiteY92" fmla="*/ 203402 h 1216357"/>
                <a:gd name="connsiteX93" fmla="*/ 581782 w 992871"/>
                <a:gd name="connsiteY93" fmla="*/ 201881 h 1216357"/>
                <a:gd name="connsiteX94" fmla="*/ 573200 w 992871"/>
                <a:gd name="connsiteY94" fmla="*/ 200699 h 1216357"/>
                <a:gd name="connsiteX95" fmla="*/ 572190 w 992871"/>
                <a:gd name="connsiteY95" fmla="*/ 198672 h 1216357"/>
                <a:gd name="connsiteX96" fmla="*/ 572190 w 992871"/>
                <a:gd name="connsiteY96" fmla="*/ 194110 h 1216357"/>
                <a:gd name="connsiteX97" fmla="*/ 578921 w 992871"/>
                <a:gd name="connsiteY97" fmla="*/ 174682 h 1216357"/>
                <a:gd name="connsiteX98" fmla="*/ 597937 w 992871"/>
                <a:gd name="connsiteY98" fmla="*/ 164377 h 1216357"/>
                <a:gd name="connsiteX99" fmla="*/ 598779 w 992871"/>
                <a:gd name="connsiteY99" fmla="*/ 159647 h 1216357"/>
                <a:gd name="connsiteX100" fmla="*/ 609212 w 992871"/>
                <a:gd name="connsiteY100" fmla="*/ 158295 h 1216357"/>
                <a:gd name="connsiteX101" fmla="*/ 615270 w 992871"/>
                <a:gd name="connsiteY101" fmla="*/ 158295 h 1216357"/>
                <a:gd name="connsiteX102" fmla="*/ 613587 w 992871"/>
                <a:gd name="connsiteY102" fmla="*/ 154072 h 1216357"/>
                <a:gd name="connsiteX103" fmla="*/ 613587 w 992871"/>
                <a:gd name="connsiteY103" fmla="*/ 137178 h 1216357"/>
                <a:gd name="connsiteX104" fmla="*/ 612241 w 992871"/>
                <a:gd name="connsiteY104" fmla="*/ 125352 h 1216357"/>
                <a:gd name="connsiteX105" fmla="*/ 607698 w 992871"/>
                <a:gd name="connsiteY105" fmla="*/ 120791 h 1216357"/>
                <a:gd name="connsiteX106" fmla="*/ 591879 w 992871"/>
                <a:gd name="connsiteY106" fmla="*/ 102208 h 1216357"/>
                <a:gd name="connsiteX107" fmla="*/ 588345 w 992871"/>
                <a:gd name="connsiteY107" fmla="*/ 90044 h 1216357"/>
                <a:gd name="connsiteX108" fmla="*/ 587335 w 992871"/>
                <a:gd name="connsiteY108" fmla="*/ 83962 h 1216357"/>
                <a:gd name="connsiteX109" fmla="*/ 585652 w 992871"/>
                <a:gd name="connsiteY109" fmla="*/ 78725 h 1216357"/>
                <a:gd name="connsiteX110" fmla="*/ 583296 w 992871"/>
                <a:gd name="connsiteY110" fmla="*/ 69096 h 1216357"/>
                <a:gd name="connsiteX111" fmla="*/ 583296 w 992871"/>
                <a:gd name="connsiteY111" fmla="*/ 62338 h 1216357"/>
                <a:gd name="connsiteX112" fmla="*/ 581782 w 992871"/>
                <a:gd name="connsiteY112" fmla="*/ 51188 h 1216357"/>
                <a:gd name="connsiteX113" fmla="*/ 580267 w 992871"/>
                <a:gd name="connsiteY113" fmla="*/ 46289 h 1216357"/>
                <a:gd name="connsiteX114" fmla="*/ 576060 w 992871"/>
                <a:gd name="connsiteY114" fmla="*/ 38856 h 1216357"/>
                <a:gd name="connsiteX115" fmla="*/ 575051 w 992871"/>
                <a:gd name="connsiteY115" fmla="*/ 37166 h 1216357"/>
                <a:gd name="connsiteX116" fmla="*/ 575051 w 992871"/>
                <a:gd name="connsiteY116" fmla="*/ 34294 h 1216357"/>
                <a:gd name="connsiteX117" fmla="*/ 575051 w 992871"/>
                <a:gd name="connsiteY117" fmla="*/ 32943 h 1216357"/>
                <a:gd name="connsiteX118" fmla="*/ 570507 w 992871"/>
                <a:gd name="connsiteY118" fmla="*/ 32943 h 1216357"/>
                <a:gd name="connsiteX119" fmla="*/ 564112 w 992871"/>
                <a:gd name="connsiteY119" fmla="*/ 45613 h 1216357"/>
                <a:gd name="connsiteX120" fmla="*/ 560915 w 992871"/>
                <a:gd name="connsiteY120" fmla="*/ 50006 h 1216357"/>
                <a:gd name="connsiteX121" fmla="*/ 554183 w 992871"/>
                <a:gd name="connsiteY121" fmla="*/ 68420 h 1216357"/>
                <a:gd name="connsiteX122" fmla="*/ 536345 w 992871"/>
                <a:gd name="connsiteY122" fmla="*/ 98322 h 1216357"/>
                <a:gd name="connsiteX123" fmla="*/ 509588 w 992871"/>
                <a:gd name="connsiteY123" fmla="*/ 102546 h 1216357"/>
                <a:gd name="connsiteX124" fmla="*/ 508074 w 992871"/>
                <a:gd name="connsiteY124" fmla="*/ 102546 h 1216357"/>
                <a:gd name="connsiteX125" fmla="*/ 497809 w 992871"/>
                <a:gd name="connsiteY125" fmla="*/ 98660 h 1216357"/>
                <a:gd name="connsiteX126" fmla="*/ 497809 w 992871"/>
                <a:gd name="connsiteY126" fmla="*/ 95450 h 1216357"/>
                <a:gd name="connsiteX127" fmla="*/ 493096 w 992871"/>
                <a:gd name="connsiteY127" fmla="*/ 93592 h 1216357"/>
                <a:gd name="connsiteX128" fmla="*/ 491750 w 992871"/>
                <a:gd name="connsiteY128" fmla="*/ 92747 h 1216357"/>
                <a:gd name="connsiteX129" fmla="*/ 490741 w 992871"/>
                <a:gd name="connsiteY129" fmla="*/ 92747 h 1216357"/>
                <a:gd name="connsiteX130" fmla="*/ 488889 w 992871"/>
                <a:gd name="connsiteY130" fmla="*/ 92747 h 1216357"/>
                <a:gd name="connsiteX131" fmla="*/ 486197 w 992871"/>
                <a:gd name="connsiteY131" fmla="*/ 92747 h 1216357"/>
                <a:gd name="connsiteX132" fmla="*/ 481822 w 992871"/>
                <a:gd name="connsiteY132" fmla="*/ 92747 h 1216357"/>
                <a:gd name="connsiteX133" fmla="*/ 472566 w 992871"/>
                <a:gd name="connsiteY133" fmla="*/ 91227 h 1216357"/>
                <a:gd name="connsiteX134" fmla="*/ 471725 w 992871"/>
                <a:gd name="connsiteY134" fmla="*/ 87679 h 1216357"/>
                <a:gd name="connsiteX135" fmla="*/ 469369 w 992871"/>
                <a:gd name="connsiteY135" fmla="*/ 87679 h 1216357"/>
                <a:gd name="connsiteX136" fmla="*/ 457252 w 992871"/>
                <a:gd name="connsiteY136" fmla="*/ 90382 h 1216357"/>
                <a:gd name="connsiteX137" fmla="*/ 458767 w 992871"/>
                <a:gd name="connsiteY137" fmla="*/ 96802 h 1216357"/>
                <a:gd name="connsiteX138" fmla="*/ 458767 w 992871"/>
                <a:gd name="connsiteY138" fmla="*/ 96802 h 1216357"/>
                <a:gd name="connsiteX139" fmla="*/ 458767 w 992871"/>
                <a:gd name="connsiteY139" fmla="*/ 106262 h 1216357"/>
                <a:gd name="connsiteX140" fmla="*/ 458767 w 992871"/>
                <a:gd name="connsiteY140" fmla="*/ 106262 h 1216357"/>
                <a:gd name="connsiteX141" fmla="*/ 456916 w 992871"/>
                <a:gd name="connsiteY141" fmla="*/ 107107 h 1216357"/>
                <a:gd name="connsiteX142" fmla="*/ 451194 w 992871"/>
                <a:gd name="connsiteY142" fmla="*/ 108627 h 1216357"/>
                <a:gd name="connsiteX143" fmla="*/ 451194 w 992871"/>
                <a:gd name="connsiteY143" fmla="*/ 108627 h 1216357"/>
                <a:gd name="connsiteX144" fmla="*/ 446482 w 992871"/>
                <a:gd name="connsiteY144" fmla="*/ 107445 h 1216357"/>
                <a:gd name="connsiteX145" fmla="*/ 442780 w 992871"/>
                <a:gd name="connsiteY145" fmla="*/ 106431 h 1216357"/>
                <a:gd name="connsiteX146" fmla="*/ 442780 w 992871"/>
                <a:gd name="connsiteY146" fmla="*/ 106431 h 1216357"/>
                <a:gd name="connsiteX147" fmla="*/ 440592 w 992871"/>
                <a:gd name="connsiteY147" fmla="*/ 106431 h 1216357"/>
                <a:gd name="connsiteX148" fmla="*/ 433019 w 992871"/>
                <a:gd name="connsiteY148" fmla="*/ 105249 h 1216357"/>
                <a:gd name="connsiteX149" fmla="*/ 429654 w 992871"/>
                <a:gd name="connsiteY149" fmla="*/ 104235 h 1216357"/>
                <a:gd name="connsiteX150" fmla="*/ 428308 w 992871"/>
                <a:gd name="connsiteY150" fmla="*/ 108965 h 1216357"/>
                <a:gd name="connsiteX151" fmla="*/ 421240 w 992871"/>
                <a:gd name="connsiteY151" fmla="*/ 111499 h 1216357"/>
                <a:gd name="connsiteX152" fmla="*/ 413499 w 992871"/>
                <a:gd name="connsiteY152" fmla="*/ 114371 h 1216357"/>
                <a:gd name="connsiteX153" fmla="*/ 413499 w 992871"/>
                <a:gd name="connsiteY153" fmla="*/ 115385 h 1216357"/>
                <a:gd name="connsiteX154" fmla="*/ 405589 w 992871"/>
                <a:gd name="connsiteY154" fmla="*/ 118764 h 1216357"/>
                <a:gd name="connsiteX155" fmla="*/ 404075 w 992871"/>
                <a:gd name="connsiteY155" fmla="*/ 118764 h 1216357"/>
                <a:gd name="connsiteX156" fmla="*/ 395997 w 992871"/>
                <a:gd name="connsiteY156" fmla="*/ 119946 h 1216357"/>
                <a:gd name="connsiteX157" fmla="*/ 394314 w 992871"/>
                <a:gd name="connsiteY157" fmla="*/ 122649 h 1216357"/>
                <a:gd name="connsiteX158" fmla="*/ 387751 w 992871"/>
                <a:gd name="connsiteY158" fmla="*/ 127211 h 1216357"/>
                <a:gd name="connsiteX159" fmla="*/ 386910 w 992871"/>
                <a:gd name="connsiteY159" fmla="*/ 127211 h 1216357"/>
                <a:gd name="connsiteX160" fmla="*/ 376140 w 992871"/>
                <a:gd name="connsiteY160" fmla="*/ 124001 h 1216357"/>
                <a:gd name="connsiteX161" fmla="*/ 359311 w 992871"/>
                <a:gd name="connsiteY161" fmla="*/ 107107 h 1216357"/>
                <a:gd name="connsiteX162" fmla="*/ 359311 w 992871"/>
                <a:gd name="connsiteY162" fmla="*/ 102883 h 1216357"/>
                <a:gd name="connsiteX163" fmla="*/ 357797 w 992871"/>
                <a:gd name="connsiteY163" fmla="*/ 95450 h 1216357"/>
                <a:gd name="connsiteX164" fmla="*/ 355273 w 992871"/>
                <a:gd name="connsiteY164" fmla="*/ 92071 h 1216357"/>
                <a:gd name="connsiteX165" fmla="*/ 350897 w 992871"/>
                <a:gd name="connsiteY165" fmla="*/ 83118 h 1216357"/>
                <a:gd name="connsiteX166" fmla="*/ 353926 w 992871"/>
                <a:gd name="connsiteY166" fmla="*/ 74671 h 1216357"/>
                <a:gd name="connsiteX167" fmla="*/ 355946 w 992871"/>
                <a:gd name="connsiteY167" fmla="*/ 70954 h 1216357"/>
                <a:gd name="connsiteX168" fmla="*/ 355946 w 992871"/>
                <a:gd name="connsiteY168" fmla="*/ 63690 h 1216357"/>
                <a:gd name="connsiteX169" fmla="*/ 355946 w 992871"/>
                <a:gd name="connsiteY169" fmla="*/ 58621 h 1216357"/>
                <a:gd name="connsiteX170" fmla="*/ 360658 w 992871"/>
                <a:gd name="connsiteY170" fmla="*/ 48823 h 1216357"/>
                <a:gd name="connsiteX171" fmla="*/ 364192 w 992871"/>
                <a:gd name="connsiteY171" fmla="*/ 38518 h 1216357"/>
                <a:gd name="connsiteX172" fmla="*/ 356282 w 992871"/>
                <a:gd name="connsiteY172" fmla="*/ 28382 h 1216357"/>
                <a:gd name="connsiteX173" fmla="*/ 354768 w 992871"/>
                <a:gd name="connsiteY173" fmla="*/ 28382 h 1216357"/>
                <a:gd name="connsiteX174" fmla="*/ 348205 w 992871"/>
                <a:gd name="connsiteY174" fmla="*/ 21624 h 1216357"/>
                <a:gd name="connsiteX175" fmla="*/ 352412 w 992871"/>
                <a:gd name="connsiteY175" fmla="*/ 16049 h 1216357"/>
                <a:gd name="connsiteX176" fmla="*/ 354936 w 992871"/>
                <a:gd name="connsiteY176" fmla="*/ 13853 h 1216357"/>
                <a:gd name="connsiteX177" fmla="*/ 354095 w 992871"/>
                <a:gd name="connsiteY177" fmla="*/ 4054 h 1216357"/>
                <a:gd name="connsiteX178" fmla="*/ 349551 w 992871"/>
                <a:gd name="connsiteY178" fmla="*/ 0 h 1216357"/>
                <a:gd name="connsiteX179" fmla="*/ 336930 w 992871"/>
                <a:gd name="connsiteY179" fmla="*/ 5744 h 1216357"/>
                <a:gd name="connsiteX180" fmla="*/ 336088 w 992871"/>
                <a:gd name="connsiteY180" fmla="*/ 6926 h 1216357"/>
                <a:gd name="connsiteX181" fmla="*/ 334405 w 992871"/>
                <a:gd name="connsiteY181" fmla="*/ 23820 h 1216357"/>
                <a:gd name="connsiteX182" fmla="*/ 324645 w 992871"/>
                <a:gd name="connsiteY182" fmla="*/ 27537 h 1216357"/>
                <a:gd name="connsiteX183" fmla="*/ 316736 w 992871"/>
                <a:gd name="connsiteY183" fmla="*/ 29395 h 1216357"/>
                <a:gd name="connsiteX184" fmla="*/ 312360 w 992871"/>
                <a:gd name="connsiteY184" fmla="*/ 33281 h 1216357"/>
                <a:gd name="connsiteX185" fmla="*/ 297383 w 992871"/>
                <a:gd name="connsiteY185" fmla="*/ 43417 h 1216357"/>
                <a:gd name="connsiteX186" fmla="*/ 283584 w 992871"/>
                <a:gd name="connsiteY186" fmla="*/ 43417 h 1216357"/>
                <a:gd name="connsiteX187" fmla="*/ 283584 w 992871"/>
                <a:gd name="connsiteY187" fmla="*/ 48485 h 1216357"/>
                <a:gd name="connsiteX188" fmla="*/ 281396 w 992871"/>
                <a:gd name="connsiteY188" fmla="*/ 57101 h 1216357"/>
                <a:gd name="connsiteX189" fmla="*/ 279882 w 992871"/>
                <a:gd name="connsiteY189" fmla="*/ 57101 h 1216357"/>
                <a:gd name="connsiteX190" fmla="*/ 272982 w 992871"/>
                <a:gd name="connsiteY190" fmla="*/ 51695 h 1216357"/>
                <a:gd name="connsiteX191" fmla="*/ 267429 w 992871"/>
                <a:gd name="connsiteY191" fmla="*/ 46796 h 1216357"/>
                <a:gd name="connsiteX192" fmla="*/ 263558 w 992871"/>
                <a:gd name="connsiteY192" fmla="*/ 46796 h 1216357"/>
                <a:gd name="connsiteX193" fmla="*/ 258173 w 992871"/>
                <a:gd name="connsiteY193" fmla="*/ 45107 h 1216357"/>
                <a:gd name="connsiteX194" fmla="*/ 255649 w 992871"/>
                <a:gd name="connsiteY194" fmla="*/ 41052 h 1216357"/>
                <a:gd name="connsiteX195" fmla="*/ 254807 w 992871"/>
                <a:gd name="connsiteY195" fmla="*/ 39025 h 1216357"/>
                <a:gd name="connsiteX196" fmla="*/ 251442 w 992871"/>
                <a:gd name="connsiteY196" fmla="*/ 39869 h 1216357"/>
                <a:gd name="connsiteX197" fmla="*/ 245720 w 992871"/>
                <a:gd name="connsiteY197" fmla="*/ 41052 h 1216357"/>
                <a:gd name="connsiteX198" fmla="*/ 235623 w 992871"/>
                <a:gd name="connsiteY198" fmla="*/ 36322 h 1216357"/>
                <a:gd name="connsiteX199" fmla="*/ 238820 w 992871"/>
                <a:gd name="connsiteY199" fmla="*/ 45782 h 1216357"/>
                <a:gd name="connsiteX200" fmla="*/ 242523 w 992871"/>
                <a:gd name="connsiteY200" fmla="*/ 48654 h 1216357"/>
                <a:gd name="connsiteX201" fmla="*/ 247908 w 992871"/>
                <a:gd name="connsiteY201" fmla="*/ 55243 h 1216357"/>
                <a:gd name="connsiteX202" fmla="*/ 247908 w 992871"/>
                <a:gd name="connsiteY202" fmla="*/ 60818 h 1216357"/>
                <a:gd name="connsiteX203" fmla="*/ 247908 w 992871"/>
                <a:gd name="connsiteY203" fmla="*/ 65548 h 1216357"/>
                <a:gd name="connsiteX204" fmla="*/ 247908 w 992871"/>
                <a:gd name="connsiteY204" fmla="*/ 68420 h 1216357"/>
                <a:gd name="connsiteX205" fmla="*/ 247908 w 992871"/>
                <a:gd name="connsiteY205" fmla="*/ 71123 h 1216357"/>
                <a:gd name="connsiteX206" fmla="*/ 250600 w 992871"/>
                <a:gd name="connsiteY206" fmla="*/ 85314 h 1216357"/>
                <a:gd name="connsiteX207" fmla="*/ 250600 w 992871"/>
                <a:gd name="connsiteY207" fmla="*/ 87848 h 1216357"/>
                <a:gd name="connsiteX208" fmla="*/ 255817 w 992871"/>
                <a:gd name="connsiteY208" fmla="*/ 87003 h 1216357"/>
                <a:gd name="connsiteX209" fmla="*/ 266587 w 992871"/>
                <a:gd name="connsiteY209" fmla="*/ 86158 h 1216357"/>
                <a:gd name="connsiteX210" fmla="*/ 270458 w 992871"/>
                <a:gd name="connsiteY210" fmla="*/ 90551 h 1216357"/>
                <a:gd name="connsiteX211" fmla="*/ 262717 w 992871"/>
                <a:gd name="connsiteY211" fmla="*/ 99505 h 1216357"/>
                <a:gd name="connsiteX212" fmla="*/ 254976 w 992871"/>
                <a:gd name="connsiteY212" fmla="*/ 106769 h 1216357"/>
                <a:gd name="connsiteX213" fmla="*/ 254976 w 992871"/>
                <a:gd name="connsiteY213" fmla="*/ 108121 h 1216357"/>
                <a:gd name="connsiteX214" fmla="*/ 250264 w 992871"/>
                <a:gd name="connsiteY214" fmla="*/ 114202 h 1216357"/>
                <a:gd name="connsiteX215" fmla="*/ 246225 w 992871"/>
                <a:gd name="connsiteY215" fmla="*/ 119777 h 1216357"/>
                <a:gd name="connsiteX216" fmla="*/ 246225 w 992871"/>
                <a:gd name="connsiteY216" fmla="*/ 122480 h 1216357"/>
                <a:gd name="connsiteX217" fmla="*/ 241513 w 992871"/>
                <a:gd name="connsiteY217" fmla="*/ 127548 h 1216357"/>
                <a:gd name="connsiteX218" fmla="*/ 233604 w 992871"/>
                <a:gd name="connsiteY218" fmla="*/ 127548 h 1216357"/>
                <a:gd name="connsiteX219" fmla="*/ 229228 w 992871"/>
                <a:gd name="connsiteY219" fmla="*/ 127548 h 1216357"/>
                <a:gd name="connsiteX220" fmla="*/ 223675 w 992871"/>
                <a:gd name="connsiteY220" fmla="*/ 134644 h 1216357"/>
                <a:gd name="connsiteX221" fmla="*/ 219973 w 992871"/>
                <a:gd name="connsiteY221" fmla="*/ 138192 h 1216357"/>
                <a:gd name="connsiteX222" fmla="*/ 218290 w 992871"/>
                <a:gd name="connsiteY222" fmla="*/ 142246 h 1216357"/>
                <a:gd name="connsiteX223" fmla="*/ 213241 w 992871"/>
                <a:gd name="connsiteY223" fmla="*/ 149342 h 1216357"/>
                <a:gd name="connsiteX224" fmla="*/ 213241 w 992871"/>
                <a:gd name="connsiteY224" fmla="*/ 149342 h 1216357"/>
                <a:gd name="connsiteX225" fmla="*/ 213241 w 992871"/>
                <a:gd name="connsiteY225" fmla="*/ 149342 h 1216357"/>
                <a:gd name="connsiteX226" fmla="*/ 213241 w 992871"/>
                <a:gd name="connsiteY226" fmla="*/ 147990 h 1216357"/>
                <a:gd name="connsiteX227" fmla="*/ 211390 w 992871"/>
                <a:gd name="connsiteY227" fmla="*/ 142753 h 1216357"/>
                <a:gd name="connsiteX228" fmla="*/ 196076 w 992871"/>
                <a:gd name="connsiteY228" fmla="*/ 145118 h 1216357"/>
                <a:gd name="connsiteX229" fmla="*/ 192038 w 992871"/>
                <a:gd name="connsiteY229" fmla="*/ 146639 h 1216357"/>
                <a:gd name="connsiteX230" fmla="*/ 190860 w 992871"/>
                <a:gd name="connsiteY230" fmla="*/ 146639 h 1216357"/>
                <a:gd name="connsiteX231" fmla="*/ 190860 w 992871"/>
                <a:gd name="connsiteY231" fmla="*/ 145456 h 1216357"/>
                <a:gd name="connsiteX232" fmla="*/ 181099 w 992871"/>
                <a:gd name="connsiteY232" fmla="*/ 139036 h 1216357"/>
                <a:gd name="connsiteX233" fmla="*/ 172348 w 992871"/>
                <a:gd name="connsiteY233" fmla="*/ 135151 h 1216357"/>
                <a:gd name="connsiteX234" fmla="*/ 172348 w 992871"/>
                <a:gd name="connsiteY234" fmla="*/ 126366 h 1216357"/>
                <a:gd name="connsiteX235" fmla="*/ 172348 w 992871"/>
                <a:gd name="connsiteY235" fmla="*/ 120791 h 1216357"/>
                <a:gd name="connsiteX236" fmla="*/ 172348 w 992871"/>
                <a:gd name="connsiteY236" fmla="*/ 118257 h 1216357"/>
                <a:gd name="connsiteX237" fmla="*/ 172348 w 992871"/>
                <a:gd name="connsiteY237" fmla="*/ 109472 h 1216357"/>
                <a:gd name="connsiteX238" fmla="*/ 167805 w 992871"/>
                <a:gd name="connsiteY238" fmla="*/ 105249 h 1216357"/>
                <a:gd name="connsiteX239" fmla="*/ 165785 w 992871"/>
                <a:gd name="connsiteY239" fmla="*/ 107276 h 1216357"/>
                <a:gd name="connsiteX240" fmla="*/ 162756 w 992871"/>
                <a:gd name="connsiteY240" fmla="*/ 111161 h 1216357"/>
                <a:gd name="connsiteX241" fmla="*/ 148621 w 992871"/>
                <a:gd name="connsiteY241" fmla="*/ 116230 h 1216357"/>
                <a:gd name="connsiteX242" fmla="*/ 147443 w 992871"/>
                <a:gd name="connsiteY242" fmla="*/ 114371 h 1216357"/>
                <a:gd name="connsiteX243" fmla="*/ 147443 w 992871"/>
                <a:gd name="connsiteY243" fmla="*/ 111499 h 1216357"/>
                <a:gd name="connsiteX244" fmla="*/ 135494 w 992871"/>
                <a:gd name="connsiteY244" fmla="*/ 116230 h 1216357"/>
                <a:gd name="connsiteX245" fmla="*/ 127417 w 992871"/>
                <a:gd name="connsiteY245" fmla="*/ 116230 h 1216357"/>
                <a:gd name="connsiteX246" fmla="*/ 117993 w 992871"/>
                <a:gd name="connsiteY246" fmla="*/ 116230 h 1216357"/>
                <a:gd name="connsiteX247" fmla="*/ 110925 w 992871"/>
                <a:gd name="connsiteY247" fmla="*/ 113864 h 1216357"/>
                <a:gd name="connsiteX248" fmla="*/ 103857 w 992871"/>
                <a:gd name="connsiteY248" fmla="*/ 111668 h 1216357"/>
                <a:gd name="connsiteX249" fmla="*/ 104867 w 992871"/>
                <a:gd name="connsiteY249" fmla="*/ 131265 h 1216357"/>
                <a:gd name="connsiteX250" fmla="*/ 115300 w 992871"/>
                <a:gd name="connsiteY250" fmla="*/ 134982 h 1216357"/>
                <a:gd name="connsiteX251" fmla="*/ 117993 w 992871"/>
                <a:gd name="connsiteY251" fmla="*/ 134982 h 1216357"/>
                <a:gd name="connsiteX252" fmla="*/ 119339 w 992871"/>
                <a:gd name="connsiteY252" fmla="*/ 134982 h 1216357"/>
                <a:gd name="connsiteX253" fmla="*/ 120517 w 992871"/>
                <a:gd name="connsiteY253" fmla="*/ 146132 h 1216357"/>
                <a:gd name="connsiteX254" fmla="*/ 120517 w 992871"/>
                <a:gd name="connsiteY254" fmla="*/ 147483 h 1216357"/>
                <a:gd name="connsiteX255" fmla="*/ 119356 w 992871"/>
                <a:gd name="connsiteY255" fmla="*/ 149004 h 1216357"/>
                <a:gd name="connsiteX256" fmla="*/ 119339 w 992871"/>
                <a:gd name="connsiteY256" fmla="*/ 149004 h 1216357"/>
                <a:gd name="connsiteX257" fmla="*/ 114627 w 992871"/>
                <a:gd name="connsiteY257" fmla="*/ 149004 h 1216357"/>
                <a:gd name="connsiteX258" fmla="*/ 108401 w 992871"/>
                <a:gd name="connsiteY258" fmla="*/ 149004 h 1216357"/>
                <a:gd name="connsiteX259" fmla="*/ 105708 w 992871"/>
                <a:gd name="connsiteY259" fmla="*/ 150017 h 1216357"/>
                <a:gd name="connsiteX260" fmla="*/ 97126 w 992871"/>
                <a:gd name="connsiteY260" fmla="*/ 150862 h 1216357"/>
                <a:gd name="connsiteX261" fmla="*/ 97126 w 992871"/>
                <a:gd name="connsiteY261" fmla="*/ 160492 h 1216357"/>
                <a:gd name="connsiteX262" fmla="*/ 97126 w 992871"/>
                <a:gd name="connsiteY262" fmla="*/ 168094 h 1216357"/>
                <a:gd name="connsiteX263" fmla="*/ 103184 w 992871"/>
                <a:gd name="connsiteY263" fmla="*/ 177554 h 1216357"/>
                <a:gd name="connsiteX264" fmla="*/ 105035 w 992871"/>
                <a:gd name="connsiteY264" fmla="*/ 179075 h 1216357"/>
                <a:gd name="connsiteX265" fmla="*/ 109074 w 992871"/>
                <a:gd name="connsiteY265" fmla="*/ 230770 h 1216357"/>
                <a:gd name="connsiteX266" fmla="*/ 104867 w 992871"/>
                <a:gd name="connsiteY266" fmla="*/ 253915 h 1216357"/>
                <a:gd name="connsiteX267" fmla="*/ 104867 w 992871"/>
                <a:gd name="connsiteY267" fmla="*/ 263206 h 1216357"/>
                <a:gd name="connsiteX268" fmla="*/ 102511 w 992871"/>
                <a:gd name="connsiteY268" fmla="*/ 291926 h 1216357"/>
                <a:gd name="connsiteX269" fmla="*/ 96116 w 992871"/>
                <a:gd name="connsiteY269" fmla="*/ 296149 h 1216357"/>
                <a:gd name="connsiteX270" fmla="*/ 95275 w 992871"/>
                <a:gd name="connsiteY270" fmla="*/ 297670 h 1216357"/>
                <a:gd name="connsiteX271" fmla="*/ 86524 w 992871"/>
                <a:gd name="connsiteY271" fmla="*/ 301386 h 1216357"/>
                <a:gd name="connsiteX272" fmla="*/ 69696 w 992871"/>
                <a:gd name="connsiteY272" fmla="*/ 306285 h 1216357"/>
                <a:gd name="connsiteX273" fmla="*/ 64311 w 992871"/>
                <a:gd name="connsiteY273" fmla="*/ 306285 h 1216357"/>
                <a:gd name="connsiteX274" fmla="*/ 51858 w 992871"/>
                <a:gd name="connsiteY274" fmla="*/ 306285 h 1216357"/>
                <a:gd name="connsiteX275" fmla="*/ 46136 w 992871"/>
                <a:gd name="connsiteY275" fmla="*/ 313719 h 1216357"/>
                <a:gd name="connsiteX276" fmla="*/ 44621 w 992871"/>
                <a:gd name="connsiteY276" fmla="*/ 316929 h 1216357"/>
                <a:gd name="connsiteX277" fmla="*/ 32337 w 992871"/>
                <a:gd name="connsiteY277" fmla="*/ 327403 h 1216357"/>
                <a:gd name="connsiteX278" fmla="*/ 22745 w 992871"/>
                <a:gd name="connsiteY278" fmla="*/ 334329 h 1216357"/>
                <a:gd name="connsiteX279" fmla="*/ 15508 w 992871"/>
                <a:gd name="connsiteY279" fmla="*/ 362711 h 1216357"/>
                <a:gd name="connsiteX280" fmla="*/ 15508 w 992871"/>
                <a:gd name="connsiteY280" fmla="*/ 367779 h 1216357"/>
                <a:gd name="connsiteX281" fmla="*/ 7599 w 992871"/>
                <a:gd name="connsiteY281" fmla="*/ 382646 h 1216357"/>
                <a:gd name="connsiteX282" fmla="*/ 1373 w 992871"/>
                <a:gd name="connsiteY282" fmla="*/ 390586 h 1216357"/>
                <a:gd name="connsiteX283" fmla="*/ 5916 w 992871"/>
                <a:gd name="connsiteY283" fmla="*/ 419812 h 1216357"/>
                <a:gd name="connsiteX284" fmla="*/ 5916 w 992871"/>
                <a:gd name="connsiteY284" fmla="*/ 421502 h 1216357"/>
                <a:gd name="connsiteX285" fmla="*/ 12479 w 992871"/>
                <a:gd name="connsiteY285" fmla="*/ 432820 h 1216357"/>
                <a:gd name="connsiteX286" fmla="*/ 21062 w 992871"/>
                <a:gd name="connsiteY286" fmla="*/ 455627 h 1216357"/>
                <a:gd name="connsiteX287" fmla="*/ 21062 w 992871"/>
                <a:gd name="connsiteY287" fmla="*/ 458837 h 1216357"/>
                <a:gd name="connsiteX288" fmla="*/ 22072 w 992871"/>
                <a:gd name="connsiteY288" fmla="*/ 461709 h 1216357"/>
                <a:gd name="connsiteX289" fmla="*/ 28130 w 992871"/>
                <a:gd name="connsiteY289" fmla="*/ 463398 h 1216357"/>
                <a:gd name="connsiteX290" fmla="*/ 35702 w 992871"/>
                <a:gd name="connsiteY290" fmla="*/ 465594 h 1216357"/>
                <a:gd name="connsiteX291" fmla="*/ 41087 w 992871"/>
                <a:gd name="connsiteY291" fmla="*/ 473366 h 1216357"/>
                <a:gd name="connsiteX292" fmla="*/ 43107 w 992871"/>
                <a:gd name="connsiteY292" fmla="*/ 477589 h 1216357"/>
                <a:gd name="connsiteX293" fmla="*/ 54382 w 992871"/>
                <a:gd name="connsiteY293" fmla="*/ 482657 h 1216357"/>
                <a:gd name="connsiteX294" fmla="*/ 55223 w 992871"/>
                <a:gd name="connsiteY294" fmla="*/ 482657 h 1216357"/>
                <a:gd name="connsiteX295" fmla="*/ 75754 w 992871"/>
                <a:gd name="connsiteY295" fmla="*/ 468804 h 1216357"/>
                <a:gd name="connsiteX296" fmla="*/ 80297 w 992871"/>
                <a:gd name="connsiteY296" fmla="*/ 461878 h 1216357"/>
                <a:gd name="connsiteX297" fmla="*/ 81644 w 992871"/>
                <a:gd name="connsiteY297" fmla="*/ 461878 h 1216357"/>
                <a:gd name="connsiteX298" fmla="*/ 82653 w 992871"/>
                <a:gd name="connsiteY298" fmla="*/ 462891 h 1216357"/>
                <a:gd name="connsiteX299" fmla="*/ 83663 w 992871"/>
                <a:gd name="connsiteY299" fmla="*/ 489753 h 1216357"/>
                <a:gd name="connsiteX300" fmla="*/ 82822 w 992871"/>
                <a:gd name="connsiteY300" fmla="*/ 501916 h 1216357"/>
                <a:gd name="connsiteX301" fmla="*/ 82822 w 992871"/>
                <a:gd name="connsiteY301" fmla="*/ 506140 h 1216357"/>
                <a:gd name="connsiteX302" fmla="*/ 84841 w 992871"/>
                <a:gd name="connsiteY302" fmla="*/ 515600 h 1216357"/>
                <a:gd name="connsiteX303" fmla="*/ 88712 w 992871"/>
                <a:gd name="connsiteY303" fmla="*/ 513066 h 1216357"/>
                <a:gd name="connsiteX304" fmla="*/ 94097 w 992871"/>
                <a:gd name="connsiteY304" fmla="*/ 507829 h 1216357"/>
                <a:gd name="connsiteX305" fmla="*/ 106550 w 992871"/>
                <a:gd name="connsiteY305" fmla="*/ 511883 h 1216357"/>
                <a:gd name="connsiteX306" fmla="*/ 109411 w 992871"/>
                <a:gd name="connsiteY306" fmla="*/ 513404 h 1216357"/>
                <a:gd name="connsiteX307" fmla="*/ 118330 w 992871"/>
                <a:gd name="connsiteY307" fmla="*/ 511715 h 1216357"/>
                <a:gd name="connsiteX308" fmla="*/ 119171 w 992871"/>
                <a:gd name="connsiteY308" fmla="*/ 511715 h 1216357"/>
                <a:gd name="connsiteX309" fmla="*/ 128595 w 992871"/>
                <a:gd name="connsiteY309" fmla="*/ 515600 h 1216357"/>
                <a:gd name="connsiteX310" fmla="*/ 129773 w 992871"/>
                <a:gd name="connsiteY310" fmla="*/ 516614 h 1216357"/>
                <a:gd name="connsiteX311" fmla="*/ 135831 w 992871"/>
                <a:gd name="connsiteY311" fmla="*/ 518303 h 1216357"/>
                <a:gd name="connsiteX312" fmla="*/ 140543 w 992871"/>
                <a:gd name="connsiteY312" fmla="*/ 512390 h 1216357"/>
                <a:gd name="connsiteX313" fmla="*/ 149967 w 992871"/>
                <a:gd name="connsiteY313" fmla="*/ 505802 h 1216357"/>
                <a:gd name="connsiteX314" fmla="*/ 152996 w 992871"/>
                <a:gd name="connsiteY314" fmla="*/ 506984 h 1216357"/>
                <a:gd name="connsiteX315" fmla="*/ 157371 w 992871"/>
                <a:gd name="connsiteY315" fmla="*/ 505802 h 1216357"/>
                <a:gd name="connsiteX316" fmla="*/ 159222 w 992871"/>
                <a:gd name="connsiteY316" fmla="*/ 501747 h 1216357"/>
                <a:gd name="connsiteX317" fmla="*/ 162420 w 992871"/>
                <a:gd name="connsiteY317" fmla="*/ 495496 h 1216357"/>
                <a:gd name="connsiteX318" fmla="*/ 163934 w 992871"/>
                <a:gd name="connsiteY318" fmla="*/ 492962 h 1216357"/>
                <a:gd name="connsiteX319" fmla="*/ 169656 w 992871"/>
                <a:gd name="connsiteY319" fmla="*/ 486205 h 1216357"/>
                <a:gd name="connsiteX320" fmla="*/ 174200 w 992871"/>
                <a:gd name="connsiteY320" fmla="*/ 483333 h 1216357"/>
                <a:gd name="connsiteX321" fmla="*/ 182109 w 992871"/>
                <a:gd name="connsiteY321" fmla="*/ 477420 h 1216357"/>
                <a:gd name="connsiteX322" fmla="*/ 194394 w 992871"/>
                <a:gd name="connsiteY322" fmla="*/ 477420 h 1216357"/>
                <a:gd name="connsiteX323" fmla="*/ 196076 w 992871"/>
                <a:gd name="connsiteY323" fmla="*/ 477420 h 1216357"/>
                <a:gd name="connsiteX324" fmla="*/ 202303 w 992871"/>
                <a:gd name="connsiteY324" fmla="*/ 477420 h 1216357"/>
                <a:gd name="connsiteX325" fmla="*/ 205164 w 992871"/>
                <a:gd name="connsiteY325" fmla="*/ 475224 h 1216357"/>
                <a:gd name="connsiteX326" fmla="*/ 211222 w 992871"/>
                <a:gd name="connsiteY326" fmla="*/ 471845 h 1216357"/>
                <a:gd name="connsiteX327" fmla="*/ 217449 w 992871"/>
                <a:gd name="connsiteY327" fmla="*/ 473872 h 1216357"/>
                <a:gd name="connsiteX328" fmla="*/ 219300 w 992871"/>
                <a:gd name="connsiteY328" fmla="*/ 484178 h 1216357"/>
                <a:gd name="connsiteX329" fmla="*/ 219300 w 992871"/>
                <a:gd name="connsiteY329" fmla="*/ 486205 h 1216357"/>
                <a:gd name="connsiteX330" fmla="*/ 217112 w 992871"/>
                <a:gd name="connsiteY330" fmla="*/ 494652 h 1216357"/>
                <a:gd name="connsiteX331" fmla="*/ 213241 w 992871"/>
                <a:gd name="connsiteY331" fmla="*/ 494652 h 1216357"/>
                <a:gd name="connsiteX332" fmla="*/ 212400 w 992871"/>
                <a:gd name="connsiteY332" fmla="*/ 494652 h 1216357"/>
                <a:gd name="connsiteX333" fmla="*/ 216607 w 992871"/>
                <a:gd name="connsiteY333" fmla="*/ 501916 h 1216357"/>
                <a:gd name="connsiteX334" fmla="*/ 219300 w 992871"/>
                <a:gd name="connsiteY334" fmla="*/ 504450 h 1216357"/>
                <a:gd name="connsiteX335" fmla="*/ 219300 w 992871"/>
                <a:gd name="connsiteY335" fmla="*/ 513573 h 1216357"/>
                <a:gd name="connsiteX336" fmla="*/ 216607 w 992871"/>
                <a:gd name="connsiteY336" fmla="*/ 516952 h 1216357"/>
                <a:gd name="connsiteX337" fmla="*/ 220814 w 992871"/>
                <a:gd name="connsiteY337" fmla="*/ 526243 h 1216357"/>
                <a:gd name="connsiteX338" fmla="*/ 223170 w 992871"/>
                <a:gd name="connsiteY338" fmla="*/ 531987 h 1216357"/>
                <a:gd name="connsiteX339" fmla="*/ 224685 w 992871"/>
                <a:gd name="connsiteY339" fmla="*/ 535535 h 1216357"/>
                <a:gd name="connsiteX340" fmla="*/ 227209 w 992871"/>
                <a:gd name="connsiteY340" fmla="*/ 540941 h 1216357"/>
                <a:gd name="connsiteX341" fmla="*/ 230070 w 992871"/>
                <a:gd name="connsiteY341" fmla="*/ 540941 h 1216357"/>
                <a:gd name="connsiteX342" fmla="*/ 232257 w 992871"/>
                <a:gd name="connsiteY342" fmla="*/ 540941 h 1216357"/>
                <a:gd name="connsiteX343" fmla="*/ 243532 w 992871"/>
                <a:gd name="connsiteY343" fmla="*/ 552598 h 1216357"/>
                <a:gd name="connsiteX344" fmla="*/ 243532 w 992871"/>
                <a:gd name="connsiteY344" fmla="*/ 554287 h 1216357"/>
                <a:gd name="connsiteX345" fmla="*/ 244374 w 992871"/>
                <a:gd name="connsiteY345" fmla="*/ 559355 h 1216357"/>
                <a:gd name="connsiteX346" fmla="*/ 246225 w 992871"/>
                <a:gd name="connsiteY346" fmla="*/ 559355 h 1216357"/>
                <a:gd name="connsiteX347" fmla="*/ 247740 w 992871"/>
                <a:gd name="connsiteY347" fmla="*/ 557328 h 1216357"/>
                <a:gd name="connsiteX348" fmla="*/ 258678 w 992871"/>
                <a:gd name="connsiteY348" fmla="*/ 558173 h 1216357"/>
                <a:gd name="connsiteX349" fmla="*/ 263222 w 992871"/>
                <a:gd name="connsiteY349" fmla="*/ 560200 h 1216357"/>
                <a:gd name="connsiteX350" fmla="*/ 264904 w 992871"/>
                <a:gd name="connsiteY350" fmla="*/ 560200 h 1216357"/>
                <a:gd name="connsiteX351" fmla="*/ 269280 w 992871"/>
                <a:gd name="connsiteY351" fmla="*/ 564423 h 1216357"/>
                <a:gd name="connsiteX352" fmla="*/ 281228 w 992871"/>
                <a:gd name="connsiteY352" fmla="*/ 564423 h 1216357"/>
                <a:gd name="connsiteX353" fmla="*/ 282406 w 992871"/>
                <a:gd name="connsiteY353" fmla="*/ 564423 h 1216357"/>
                <a:gd name="connsiteX354" fmla="*/ 292335 w 992871"/>
                <a:gd name="connsiteY354" fmla="*/ 570843 h 1216357"/>
                <a:gd name="connsiteX355" fmla="*/ 294354 w 992871"/>
                <a:gd name="connsiteY355" fmla="*/ 573715 h 1216357"/>
                <a:gd name="connsiteX356" fmla="*/ 296205 w 992871"/>
                <a:gd name="connsiteY356" fmla="*/ 576418 h 1216357"/>
                <a:gd name="connsiteX357" fmla="*/ 297215 w 992871"/>
                <a:gd name="connsiteY357" fmla="*/ 576418 h 1216357"/>
                <a:gd name="connsiteX358" fmla="*/ 299234 w 992871"/>
                <a:gd name="connsiteY358" fmla="*/ 576418 h 1216357"/>
                <a:gd name="connsiteX359" fmla="*/ 304283 w 992871"/>
                <a:gd name="connsiteY359" fmla="*/ 576418 h 1216357"/>
                <a:gd name="connsiteX360" fmla="*/ 305797 w 992871"/>
                <a:gd name="connsiteY360" fmla="*/ 581824 h 1216357"/>
                <a:gd name="connsiteX361" fmla="*/ 305797 w 992871"/>
                <a:gd name="connsiteY361" fmla="*/ 585034 h 1216357"/>
                <a:gd name="connsiteX362" fmla="*/ 305797 w 992871"/>
                <a:gd name="connsiteY362" fmla="*/ 587230 h 1216357"/>
                <a:gd name="connsiteX363" fmla="*/ 308658 w 992871"/>
                <a:gd name="connsiteY363" fmla="*/ 587230 h 1216357"/>
                <a:gd name="connsiteX364" fmla="*/ 312192 w 992871"/>
                <a:gd name="connsiteY364" fmla="*/ 586217 h 1216357"/>
                <a:gd name="connsiteX365" fmla="*/ 312192 w 992871"/>
                <a:gd name="connsiteY365" fmla="*/ 586217 h 1216357"/>
                <a:gd name="connsiteX366" fmla="*/ 322626 w 992871"/>
                <a:gd name="connsiteY366" fmla="*/ 588413 h 1216357"/>
                <a:gd name="connsiteX367" fmla="*/ 330030 w 992871"/>
                <a:gd name="connsiteY367" fmla="*/ 590271 h 1216357"/>
                <a:gd name="connsiteX368" fmla="*/ 332218 w 992871"/>
                <a:gd name="connsiteY368" fmla="*/ 590271 h 1216357"/>
                <a:gd name="connsiteX369" fmla="*/ 337266 w 992871"/>
                <a:gd name="connsiteY369" fmla="*/ 590271 h 1216357"/>
                <a:gd name="connsiteX370" fmla="*/ 339790 w 992871"/>
                <a:gd name="connsiteY370" fmla="*/ 593481 h 1216357"/>
                <a:gd name="connsiteX371" fmla="*/ 339790 w 992871"/>
                <a:gd name="connsiteY371" fmla="*/ 594832 h 1216357"/>
                <a:gd name="connsiteX372" fmla="*/ 342651 w 992871"/>
                <a:gd name="connsiteY372" fmla="*/ 597704 h 1216357"/>
                <a:gd name="connsiteX373" fmla="*/ 347531 w 992871"/>
                <a:gd name="connsiteY373" fmla="*/ 605644 h 1216357"/>
                <a:gd name="connsiteX374" fmla="*/ 344839 w 992871"/>
                <a:gd name="connsiteY374" fmla="*/ 612909 h 1216357"/>
                <a:gd name="connsiteX375" fmla="*/ 343156 w 992871"/>
                <a:gd name="connsiteY375" fmla="*/ 615781 h 1216357"/>
                <a:gd name="connsiteX376" fmla="*/ 343156 w 992871"/>
                <a:gd name="connsiteY376" fmla="*/ 623045 h 1216357"/>
                <a:gd name="connsiteX377" fmla="*/ 343156 w 992871"/>
                <a:gd name="connsiteY377" fmla="*/ 625917 h 1216357"/>
                <a:gd name="connsiteX378" fmla="*/ 343156 w 992871"/>
                <a:gd name="connsiteY378" fmla="*/ 634533 h 1216357"/>
                <a:gd name="connsiteX379" fmla="*/ 343156 w 992871"/>
                <a:gd name="connsiteY379" fmla="*/ 640784 h 1216357"/>
                <a:gd name="connsiteX380" fmla="*/ 344839 w 992871"/>
                <a:gd name="connsiteY380" fmla="*/ 643149 h 1216357"/>
                <a:gd name="connsiteX381" fmla="*/ 347531 w 992871"/>
                <a:gd name="connsiteY381" fmla="*/ 647372 h 1216357"/>
                <a:gd name="connsiteX382" fmla="*/ 347531 w 992871"/>
                <a:gd name="connsiteY382" fmla="*/ 658353 h 1216357"/>
                <a:gd name="connsiteX383" fmla="*/ 347531 w 992871"/>
                <a:gd name="connsiteY383" fmla="*/ 659367 h 1216357"/>
                <a:gd name="connsiteX384" fmla="*/ 347531 w 992871"/>
                <a:gd name="connsiteY384" fmla="*/ 662577 h 1216357"/>
                <a:gd name="connsiteX385" fmla="*/ 347531 w 992871"/>
                <a:gd name="connsiteY385" fmla="*/ 668996 h 1216357"/>
                <a:gd name="connsiteX386" fmla="*/ 350729 w 992871"/>
                <a:gd name="connsiteY386" fmla="*/ 671699 h 1216357"/>
                <a:gd name="connsiteX387" fmla="*/ 352580 w 992871"/>
                <a:gd name="connsiteY387" fmla="*/ 672882 h 1216357"/>
                <a:gd name="connsiteX388" fmla="*/ 365706 w 992871"/>
                <a:gd name="connsiteY388" fmla="*/ 676092 h 1216357"/>
                <a:gd name="connsiteX389" fmla="*/ 371260 w 992871"/>
                <a:gd name="connsiteY389" fmla="*/ 676092 h 1216357"/>
                <a:gd name="connsiteX390" fmla="*/ 392463 w 992871"/>
                <a:gd name="connsiteY390" fmla="*/ 677105 h 1216357"/>
                <a:gd name="connsiteX391" fmla="*/ 393809 w 992871"/>
                <a:gd name="connsiteY391" fmla="*/ 678119 h 1216357"/>
                <a:gd name="connsiteX392" fmla="*/ 392800 w 992871"/>
                <a:gd name="connsiteY392" fmla="*/ 689776 h 1216357"/>
                <a:gd name="connsiteX393" fmla="*/ 391622 w 992871"/>
                <a:gd name="connsiteY393" fmla="*/ 696195 h 1216357"/>
                <a:gd name="connsiteX394" fmla="*/ 393978 w 992871"/>
                <a:gd name="connsiteY394" fmla="*/ 700419 h 1216357"/>
                <a:gd name="connsiteX395" fmla="*/ 395997 w 992871"/>
                <a:gd name="connsiteY395" fmla="*/ 703967 h 1216357"/>
                <a:gd name="connsiteX396" fmla="*/ 400541 w 992871"/>
                <a:gd name="connsiteY396" fmla="*/ 710724 h 1216357"/>
                <a:gd name="connsiteX397" fmla="*/ 405253 w 992871"/>
                <a:gd name="connsiteY397" fmla="*/ 712076 h 1216357"/>
                <a:gd name="connsiteX398" fmla="*/ 407440 w 992871"/>
                <a:gd name="connsiteY398" fmla="*/ 712076 h 1216357"/>
                <a:gd name="connsiteX399" fmla="*/ 412657 w 992871"/>
                <a:gd name="connsiteY399" fmla="*/ 718495 h 1216357"/>
                <a:gd name="connsiteX400" fmla="*/ 415854 w 992871"/>
                <a:gd name="connsiteY400" fmla="*/ 728801 h 1216357"/>
                <a:gd name="connsiteX401" fmla="*/ 418884 w 992871"/>
                <a:gd name="connsiteY401" fmla="*/ 736572 h 1216357"/>
                <a:gd name="connsiteX402" fmla="*/ 416359 w 992871"/>
                <a:gd name="connsiteY402" fmla="*/ 750256 h 1216357"/>
                <a:gd name="connsiteX403" fmla="*/ 416359 w 992871"/>
                <a:gd name="connsiteY403" fmla="*/ 751945 h 1216357"/>
                <a:gd name="connsiteX404" fmla="*/ 411984 w 992871"/>
                <a:gd name="connsiteY404" fmla="*/ 766136 h 1216357"/>
                <a:gd name="connsiteX405" fmla="*/ 410133 w 992871"/>
                <a:gd name="connsiteY405" fmla="*/ 769853 h 1216357"/>
                <a:gd name="connsiteX406" fmla="*/ 408955 w 992871"/>
                <a:gd name="connsiteY406" fmla="*/ 772894 h 1216357"/>
                <a:gd name="connsiteX407" fmla="*/ 406094 w 992871"/>
                <a:gd name="connsiteY407" fmla="*/ 778638 h 1216357"/>
                <a:gd name="connsiteX408" fmla="*/ 406094 w 992871"/>
                <a:gd name="connsiteY408" fmla="*/ 779651 h 1216357"/>
                <a:gd name="connsiteX409" fmla="*/ 403738 w 992871"/>
                <a:gd name="connsiteY409" fmla="*/ 783537 h 1216357"/>
                <a:gd name="connsiteX410" fmla="*/ 405084 w 992871"/>
                <a:gd name="connsiteY410" fmla="*/ 786240 h 1216357"/>
                <a:gd name="connsiteX411" fmla="*/ 405084 w 992871"/>
                <a:gd name="connsiteY411" fmla="*/ 793504 h 1216357"/>
                <a:gd name="connsiteX412" fmla="*/ 405084 w 992871"/>
                <a:gd name="connsiteY412" fmla="*/ 798403 h 1216357"/>
                <a:gd name="connsiteX413" fmla="*/ 408450 w 992871"/>
                <a:gd name="connsiteY413" fmla="*/ 809722 h 1216357"/>
                <a:gd name="connsiteX414" fmla="*/ 409796 w 992871"/>
                <a:gd name="connsiteY414" fmla="*/ 812763 h 1216357"/>
                <a:gd name="connsiteX415" fmla="*/ 412152 w 992871"/>
                <a:gd name="connsiteY415" fmla="*/ 835739 h 1216357"/>
                <a:gd name="connsiteX416" fmla="*/ 409965 w 992871"/>
                <a:gd name="connsiteY416" fmla="*/ 843679 h 1216357"/>
                <a:gd name="connsiteX417" fmla="*/ 407945 w 992871"/>
                <a:gd name="connsiteY417" fmla="*/ 852464 h 1216357"/>
                <a:gd name="connsiteX418" fmla="*/ 411984 w 992871"/>
                <a:gd name="connsiteY418" fmla="*/ 854660 h 1216357"/>
                <a:gd name="connsiteX419" fmla="*/ 415686 w 992871"/>
                <a:gd name="connsiteY419" fmla="*/ 856518 h 1216357"/>
                <a:gd name="connsiteX420" fmla="*/ 423596 w 992871"/>
                <a:gd name="connsiteY420" fmla="*/ 860235 h 1216357"/>
                <a:gd name="connsiteX421" fmla="*/ 436722 w 992871"/>
                <a:gd name="connsiteY421" fmla="*/ 862262 h 1216357"/>
                <a:gd name="connsiteX422" fmla="*/ 443621 w 992871"/>
                <a:gd name="connsiteY422" fmla="*/ 860742 h 1216357"/>
                <a:gd name="connsiteX423" fmla="*/ 444631 w 992871"/>
                <a:gd name="connsiteY423" fmla="*/ 859897 h 1216357"/>
                <a:gd name="connsiteX424" fmla="*/ 448838 w 992871"/>
                <a:gd name="connsiteY424" fmla="*/ 859897 h 1216357"/>
                <a:gd name="connsiteX425" fmla="*/ 451531 w 992871"/>
                <a:gd name="connsiteY425" fmla="*/ 859897 h 1216357"/>
                <a:gd name="connsiteX426" fmla="*/ 454055 w 992871"/>
                <a:gd name="connsiteY426" fmla="*/ 859897 h 1216357"/>
                <a:gd name="connsiteX427" fmla="*/ 460786 w 992871"/>
                <a:gd name="connsiteY427" fmla="*/ 860742 h 1216357"/>
                <a:gd name="connsiteX428" fmla="*/ 471220 w 992871"/>
                <a:gd name="connsiteY428" fmla="*/ 873581 h 1216357"/>
                <a:gd name="connsiteX429" fmla="*/ 472566 w 992871"/>
                <a:gd name="connsiteY429" fmla="*/ 880169 h 1216357"/>
                <a:gd name="connsiteX430" fmla="*/ 474081 w 992871"/>
                <a:gd name="connsiteY430" fmla="*/ 887265 h 1216357"/>
                <a:gd name="connsiteX431" fmla="*/ 475090 w 992871"/>
                <a:gd name="connsiteY431" fmla="*/ 897739 h 1216357"/>
                <a:gd name="connsiteX432" fmla="*/ 475090 w 992871"/>
                <a:gd name="connsiteY432" fmla="*/ 897739 h 1216357"/>
                <a:gd name="connsiteX433" fmla="*/ 475090 w 992871"/>
                <a:gd name="connsiteY433" fmla="*/ 917336 h 1216357"/>
                <a:gd name="connsiteX434" fmla="*/ 480980 w 992871"/>
                <a:gd name="connsiteY434" fmla="*/ 916491 h 1216357"/>
                <a:gd name="connsiteX435" fmla="*/ 484346 w 992871"/>
                <a:gd name="connsiteY435" fmla="*/ 915140 h 1216357"/>
                <a:gd name="connsiteX436" fmla="*/ 484346 w 992871"/>
                <a:gd name="connsiteY436" fmla="*/ 915140 h 1216357"/>
                <a:gd name="connsiteX437" fmla="*/ 490236 w 992871"/>
                <a:gd name="connsiteY437" fmla="*/ 909058 h 1216357"/>
                <a:gd name="connsiteX438" fmla="*/ 491414 w 992871"/>
                <a:gd name="connsiteY438" fmla="*/ 907707 h 1216357"/>
                <a:gd name="connsiteX439" fmla="*/ 505213 w 992871"/>
                <a:gd name="connsiteY439" fmla="*/ 916998 h 1216357"/>
                <a:gd name="connsiteX440" fmla="*/ 503194 w 992871"/>
                <a:gd name="connsiteY440" fmla="*/ 928993 h 1216357"/>
                <a:gd name="connsiteX441" fmla="*/ 501006 w 992871"/>
                <a:gd name="connsiteY441" fmla="*/ 937946 h 1216357"/>
                <a:gd name="connsiteX442" fmla="*/ 501006 w 992871"/>
                <a:gd name="connsiteY442" fmla="*/ 937946 h 1216357"/>
                <a:gd name="connsiteX443" fmla="*/ 501006 w 992871"/>
                <a:gd name="connsiteY443" fmla="*/ 944535 h 1216357"/>
                <a:gd name="connsiteX444" fmla="*/ 498818 w 992871"/>
                <a:gd name="connsiteY444" fmla="*/ 953489 h 1216357"/>
                <a:gd name="connsiteX445" fmla="*/ 498818 w 992871"/>
                <a:gd name="connsiteY445" fmla="*/ 955347 h 1216357"/>
                <a:gd name="connsiteX446" fmla="*/ 498818 w 992871"/>
                <a:gd name="connsiteY446" fmla="*/ 957037 h 1216357"/>
                <a:gd name="connsiteX447" fmla="*/ 496967 w 992871"/>
                <a:gd name="connsiteY447" fmla="*/ 960922 h 1216357"/>
                <a:gd name="connsiteX448" fmla="*/ 495116 w 992871"/>
                <a:gd name="connsiteY448" fmla="*/ 962274 h 1216357"/>
                <a:gd name="connsiteX449" fmla="*/ 493938 w 992871"/>
                <a:gd name="connsiteY449" fmla="*/ 963287 h 1216357"/>
                <a:gd name="connsiteX450" fmla="*/ 493938 w 992871"/>
                <a:gd name="connsiteY450" fmla="*/ 967173 h 1216357"/>
                <a:gd name="connsiteX451" fmla="*/ 495116 w 992871"/>
                <a:gd name="connsiteY451" fmla="*/ 968693 h 1216357"/>
                <a:gd name="connsiteX452" fmla="*/ 496126 w 992871"/>
                <a:gd name="connsiteY452" fmla="*/ 966666 h 1216357"/>
                <a:gd name="connsiteX453" fmla="*/ 500669 w 992871"/>
                <a:gd name="connsiteY453" fmla="*/ 963287 h 1216357"/>
                <a:gd name="connsiteX454" fmla="*/ 503530 w 992871"/>
                <a:gd name="connsiteY454" fmla="*/ 961091 h 1216357"/>
                <a:gd name="connsiteX455" fmla="*/ 512281 w 992871"/>
                <a:gd name="connsiteY455" fmla="*/ 961091 h 1216357"/>
                <a:gd name="connsiteX456" fmla="*/ 513964 w 992871"/>
                <a:gd name="connsiteY456" fmla="*/ 963287 h 1216357"/>
                <a:gd name="connsiteX457" fmla="*/ 518339 w 992871"/>
                <a:gd name="connsiteY457" fmla="*/ 970214 h 1216357"/>
                <a:gd name="connsiteX458" fmla="*/ 518339 w 992871"/>
                <a:gd name="connsiteY458" fmla="*/ 979336 h 1216357"/>
                <a:gd name="connsiteX459" fmla="*/ 518339 w 992871"/>
                <a:gd name="connsiteY459" fmla="*/ 983729 h 1216357"/>
                <a:gd name="connsiteX460" fmla="*/ 519685 w 992871"/>
                <a:gd name="connsiteY460" fmla="*/ 990317 h 1216357"/>
                <a:gd name="connsiteX461" fmla="*/ 521032 w 992871"/>
                <a:gd name="connsiteY461" fmla="*/ 995892 h 1216357"/>
                <a:gd name="connsiteX462" fmla="*/ 519012 w 992871"/>
                <a:gd name="connsiteY462" fmla="*/ 1002481 h 1216357"/>
                <a:gd name="connsiteX463" fmla="*/ 517329 w 992871"/>
                <a:gd name="connsiteY463" fmla="*/ 1006029 h 1216357"/>
                <a:gd name="connsiteX464" fmla="*/ 517329 w 992871"/>
                <a:gd name="connsiteY464" fmla="*/ 1007549 h 1216357"/>
                <a:gd name="connsiteX465" fmla="*/ 517329 w 992871"/>
                <a:gd name="connsiteY465" fmla="*/ 1010928 h 1216357"/>
                <a:gd name="connsiteX466" fmla="*/ 515815 w 992871"/>
                <a:gd name="connsiteY466" fmla="*/ 1013631 h 1216357"/>
                <a:gd name="connsiteX467" fmla="*/ 515815 w 992871"/>
                <a:gd name="connsiteY467" fmla="*/ 1014476 h 1216357"/>
                <a:gd name="connsiteX468" fmla="*/ 514805 w 992871"/>
                <a:gd name="connsiteY468" fmla="*/ 1016334 h 1216357"/>
                <a:gd name="connsiteX469" fmla="*/ 510766 w 992871"/>
                <a:gd name="connsiteY469" fmla="*/ 1021402 h 1216357"/>
                <a:gd name="connsiteX470" fmla="*/ 506054 w 992871"/>
                <a:gd name="connsiteY470" fmla="*/ 1023598 h 1216357"/>
                <a:gd name="connsiteX471" fmla="*/ 502857 w 992871"/>
                <a:gd name="connsiteY471" fmla="*/ 1024781 h 1216357"/>
                <a:gd name="connsiteX472" fmla="*/ 501847 w 992871"/>
                <a:gd name="connsiteY472" fmla="*/ 1025626 h 1216357"/>
                <a:gd name="connsiteX473" fmla="*/ 499491 w 992871"/>
                <a:gd name="connsiteY473" fmla="*/ 1027315 h 1216357"/>
                <a:gd name="connsiteX474" fmla="*/ 496967 w 992871"/>
                <a:gd name="connsiteY474" fmla="*/ 1027315 h 1216357"/>
                <a:gd name="connsiteX475" fmla="*/ 496967 w 992871"/>
                <a:gd name="connsiteY475" fmla="*/ 1027315 h 1216357"/>
                <a:gd name="connsiteX476" fmla="*/ 491750 w 992871"/>
                <a:gd name="connsiteY476" fmla="*/ 1028667 h 1216357"/>
                <a:gd name="connsiteX477" fmla="*/ 489563 w 992871"/>
                <a:gd name="connsiteY477" fmla="*/ 1031539 h 1216357"/>
                <a:gd name="connsiteX478" fmla="*/ 485692 w 992871"/>
                <a:gd name="connsiteY478" fmla="*/ 1036269 h 1216357"/>
                <a:gd name="connsiteX479" fmla="*/ 479802 w 992871"/>
                <a:gd name="connsiteY479" fmla="*/ 1039816 h 1216357"/>
                <a:gd name="connsiteX480" fmla="*/ 475258 w 992871"/>
                <a:gd name="connsiteY480" fmla="*/ 1042013 h 1216357"/>
                <a:gd name="connsiteX481" fmla="*/ 468864 w 992871"/>
                <a:gd name="connsiteY481" fmla="*/ 1045560 h 1216357"/>
                <a:gd name="connsiteX482" fmla="*/ 468864 w 992871"/>
                <a:gd name="connsiteY482" fmla="*/ 1054683 h 1216357"/>
                <a:gd name="connsiteX483" fmla="*/ 466171 w 992871"/>
                <a:gd name="connsiteY483" fmla="*/ 1063468 h 1216357"/>
                <a:gd name="connsiteX484" fmla="*/ 464657 w 992871"/>
                <a:gd name="connsiteY484" fmla="*/ 1064819 h 1216357"/>
                <a:gd name="connsiteX485" fmla="*/ 454560 w 992871"/>
                <a:gd name="connsiteY485" fmla="*/ 1073266 h 1216357"/>
                <a:gd name="connsiteX486" fmla="*/ 452540 w 992871"/>
                <a:gd name="connsiteY486" fmla="*/ 1074449 h 1216357"/>
                <a:gd name="connsiteX487" fmla="*/ 444799 w 992871"/>
                <a:gd name="connsiteY487" fmla="*/ 1080531 h 1216357"/>
                <a:gd name="connsiteX488" fmla="*/ 443621 w 992871"/>
                <a:gd name="connsiteY488" fmla="*/ 1084416 h 1216357"/>
                <a:gd name="connsiteX489" fmla="*/ 443621 w 992871"/>
                <a:gd name="connsiteY489" fmla="*/ 1086781 h 1216357"/>
                <a:gd name="connsiteX490" fmla="*/ 440087 w 992871"/>
                <a:gd name="connsiteY490" fmla="*/ 1094890 h 1216357"/>
                <a:gd name="connsiteX491" fmla="*/ 430664 w 992871"/>
                <a:gd name="connsiteY491" fmla="*/ 1104520 h 1216357"/>
                <a:gd name="connsiteX492" fmla="*/ 423091 w 992871"/>
                <a:gd name="connsiteY492" fmla="*/ 1112967 h 1216357"/>
                <a:gd name="connsiteX493" fmla="*/ 423091 w 992871"/>
                <a:gd name="connsiteY493" fmla="*/ 1112967 h 1216357"/>
                <a:gd name="connsiteX494" fmla="*/ 421071 w 992871"/>
                <a:gd name="connsiteY494" fmla="*/ 1118542 h 1216357"/>
                <a:gd name="connsiteX495" fmla="*/ 421071 w 992871"/>
                <a:gd name="connsiteY495" fmla="*/ 1118542 h 1216357"/>
                <a:gd name="connsiteX496" fmla="*/ 422922 w 992871"/>
                <a:gd name="connsiteY496" fmla="*/ 1118542 h 1216357"/>
                <a:gd name="connsiteX497" fmla="*/ 425110 w 992871"/>
                <a:gd name="connsiteY497" fmla="*/ 1117190 h 1216357"/>
                <a:gd name="connsiteX498" fmla="*/ 428476 w 992871"/>
                <a:gd name="connsiteY498" fmla="*/ 1115163 h 1216357"/>
                <a:gd name="connsiteX499" fmla="*/ 433524 w 992871"/>
                <a:gd name="connsiteY499" fmla="*/ 1115163 h 1216357"/>
                <a:gd name="connsiteX500" fmla="*/ 435544 w 992871"/>
                <a:gd name="connsiteY500" fmla="*/ 1115163 h 1216357"/>
                <a:gd name="connsiteX501" fmla="*/ 438741 w 992871"/>
                <a:gd name="connsiteY501" fmla="*/ 1113474 h 1216357"/>
                <a:gd name="connsiteX502" fmla="*/ 439751 w 992871"/>
                <a:gd name="connsiteY502" fmla="*/ 1112460 h 1216357"/>
                <a:gd name="connsiteX503" fmla="*/ 439751 w 992871"/>
                <a:gd name="connsiteY503" fmla="*/ 1112460 h 1216357"/>
                <a:gd name="connsiteX504" fmla="*/ 443621 w 992871"/>
                <a:gd name="connsiteY504" fmla="*/ 1112460 h 1216357"/>
                <a:gd name="connsiteX505" fmla="*/ 443621 w 992871"/>
                <a:gd name="connsiteY505" fmla="*/ 1112460 h 1216357"/>
                <a:gd name="connsiteX506" fmla="*/ 445304 w 992871"/>
                <a:gd name="connsiteY506" fmla="*/ 1114825 h 1216357"/>
                <a:gd name="connsiteX507" fmla="*/ 447997 w 992871"/>
                <a:gd name="connsiteY507" fmla="*/ 1117528 h 1216357"/>
                <a:gd name="connsiteX508" fmla="*/ 449343 w 992871"/>
                <a:gd name="connsiteY508" fmla="*/ 1117528 h 1216357"/>
                <a:gd name="connsiteX509" fmla="*/ 453718 w 992871"/>
                <a:gd name="connsiteY509" fmla="*/ 1120738 h 1216357"/>
                <a:gd name="connsiteX510" fmla="*/ 453718 w 992871"/>
                <a:gd name="connsiteY510" fmla="*/ 1125806 h 1216357"/>
                <a:gd name="connsiteX511" fmla="*/ 453718 w 992871"/>
                <a:gd name="connsiteY511" fmla="*/ 1128509 h 1216357"/>
                <a:gd name="connsiteX512" fmla="*/ 455738 w 992871"/>
                <a:gd name="connsiteY512" fmla="*/ 1130874 h 1216357"/>
                <a:gd name="connsiteX513" fmla="*/ 457589 w 992871"/>
                <a:gd name="connsiteY513" fmla="*/ 1132564 h 1216357"/>
                <a:gd name="connsiteX514" fmla="*/ 457589 w 992871"/>
                <a:gd name="connsiteY514" fmla="*/ 1139490 h 1216357"/>
                <a:gd name="connsiteX515" fmla="*/ 460786 w 992871"/>
                <a:gd name="connsiteY515" fmla="*/ 1139490 h 1216357"/>
                <a:gd name="connsiteX516" fmla="*/ 462806 w 992871"/>
                <a:gd name="connsiteY516" fmla="*/ 1139490 h 1216357"/>
                <a:gd name="connsiteX517" fmla="*/ 464657 w 992871"/>
                <a:gd name="connsiteY517" fmla="*/ 1139490 h 1216357"/>
                <a:gd name="connsiteX518" fmla="*/ 465835 w 992871"/>
                <a:gd name="connsiteY518" fmla="*/ 1139490 h 1216357"/>
                <a:gd name="connsiteX519" fmla="*/ 473071 w 992871"/>
                <a:gd name="connsiteY519" fmla="*/ 1140842 h 1216357"/>
                <a:gd name="connsiteX520" fmla="*/ 474585 w 992871"/>
                <a:gd name="connsiteY520" fmla="*/ 1140842 h 1216357"/>
                <a:gd name="connsiteX521" fmla="*/ 476605 w 992871"/>
                <a:gd name="connsiteY521" fmla="*/ 1140842 h 1216357"/>
                <a:gd name="connsiteX522" fmla="*/ 480475 w 992871"/>
                <a:gd name="connsiteY522" fmla="*/ 1142700 h 1216357"/>
                <a:gd name="connsiteX523" fmla="*/ 481822 w 992871"/>
                <a:gd name="connsiteY523" fmla="*/ 1145910 h 1216357"/>
                <a:gd name="connsiteX524" fmla="*/ 482663 w 992871"/>
                <a:gd name="connsiteY524" fmla="*/ 1147768 h 1216357"/>
                <a:gd name="connsiteX525" fmla="*/ 488553 w 992871"/>
                <a:gd name="connsiteY525" fmla="*/ 1150133 h 1216357"/>
                <a:gd name="connsiteX526" fmla="*/ 490068 w 992871"/>
                <a:gd name="connsiteY526" fmla="*/ 1150133 h 1216357"/>
                <a:gd name="connsiteX527" fmla="*/ 496799 w 992871"/>
                <a:gd name="connsiteY527" fmla="*/ 1155708 h 1216357"/>
                <a:gd name="connsiteX528" fmla="*/ 501006 w 992871"/>
                <a:gd name="connsiteY528" fmla="*/ 1161283 h 1216357"/>
                <a:gd name="connsiteX529" fmla="*/ 502184 w 992871"/>
                <a:gd name="connsiteY529" fmla="*/ 1162297 h 1216357"/>
                <a:gd name="connsiteX530" fmla="*/ 507401 w 992871"/>
                <a:gd name="connsiteY530" fmla="*/ 1166520 h 1216357"/>
                <a:gd name="connsiteX531" fmla="*/ 512954 w 992871"/>
                <a:gd name="connsiteY531" fmla="*/ 1171082 h 1216357"/>
                <a:gd name="connsiteX532" fmla="*/ 516825 w 992871"/>
                <a:gd name="connsiteY532" fmla="*/ 1173954 h 1216357"/>
                <a:gd name="connsiteX533" fmla="*/ 522715 w 992871"/>
                <a:gd name="connsiteY533" fmla="*/ 1178853 h 1216357"/>
                <a:gd name="connsiteX534" fmla="*/ 523892 w 992871"/>
                <a:gd name="connsiteY534" fmla="*/ 1182232 h 1216357"/>
                <a:gd name="connsiteX535" fmla="*/ 523892 w 992871"/>
                <a:gd name="connsiteY535" fmla="*/ 1184259 h 1216357"/>
                <a:gd name="connsiteX536" fmla="*/ 525071 w 992871"/>
                <a:gd name="connsiteY536" fmla="*/ 1185104 h 1216357"/>
                <a:gd name="connsiteX537" fmla="*/ 527090 w 992871"/>
                <a:gd name="connsiteY537" fmla="*/ 1185104 h 1216357"/>
                <a:gd name="connsiteX538" fmla="*/ 529446 w 992871"/>
                <a:gd name="connsiteY538" fmla="*/ 1187638 h 1216357"/>
                <a:gd name="connsiteX539" fmla="*/ 530455 w 992871"/>
                <a:gd name="connsiteY539" fmla="*/ 1188989 h 1216357"/>
                <a:gd name="connsiteX540" fmla="*/ 531970 w 992871"/>
                <a:gd name="connsiteY540" fmla="*/ 1188989 h 1216357"/>
                <a:gd name="connsiteX541" fmla="*/ 535504 w 992871"/>
                <a:gd name="connsiteY541" fmla="*/ 1192199 h 1216357"/>
                <a:gd name="connsiteX542" fmla="*/ 535504 w 992871"/>
                <a:gd name="connsiteY542" fmla="*/ 1195071 h 1216357"/>
                <a:gd name="connsiteX543" fmla="*/ 533316 w 992871"/>
                <a:gd name="connsiteY543" fmla="*/ 1196591 h 1216357"/>
                <a:gd name="connsiteX544" fmla="*/ 533316 w 992871"/>
                <a:gd name="connsiteY544" fmla="*/ 1196591 h 1216357"/>
                <a:gd name="connsiteX545" fmla="*/ 531465 w 992871"/>
                <a:gd name="connsiteY545" fmla="*/ 1198281 h 1216357"/>
                <a:gd name="connsiteX546" fmla="*/ 529614 w 992871"/>
                <a:gd name="connsiteY546" fmla="*/ 1199970 h 1216357"/>
                <a:gd name="connsiteX547" fmla="*/ 526922 w 992871"/>
                <a:gd name="connsiteY547" fmla="*/ 1201322 h 1216357"/>
                <a:gd name="connsiteX548" fmla="*/ 524734 w 992871"/>
                <a:gd name="connsiteY548" fmla="*/ 1202504 h 1216357"/>
                <a:gd name="connsiteX549" fmla="*/ 524734 w 992871"/>
                <a:gd name="connsiteY549" fmla="*/ 1207910 h 1216357"/>
                <a:gd name="connsiteX550" fmla="*/ 524734 w 992871"/>
                <a:gd name="connsiteY550" fmla="*/ 1207910 h 1216357"/>
                <a:gd name="connsiteX551" fmla="*/ 524734 w 992871"/>
                <a:gd name="connsiteY551" fmla="*/ 1209262 h 1216357"/>
                <a:gd name="connsiteX552" fmla="*/ 524734 w 992871"/>
                <a:gd name="connsiteY552" fmla="*/ 1210444 h 1216357"/>
                <a:gd name="connsiteX553" fmla="*/ 530287 w 992871"/>
                <a:gd name="connsiteY553" fmla="*/ 1223790 h 1216357"/>
                <a:gd name="connsiteX554" fmla="*/ 531634 w 992871"/>
                <a:gd name="connsiteY554" fmla="*/ 1223790 h 1216357"/>
                <a:gd name="connsiteX555" fmla="*/ 531634 w 992871"/>
                <a:gd name="connsiteY555" fmla="*/ 1223790 h 1216357"/>
                <a:gd name="connsiteX556" fmla="*/ 535841 w 992871"/>
                <a:gd name="connsiteY556" fmla="*/ 1223790 h 1216357"/>
                <a:gd name="connsiteX557" fmla="*/ 537355 w 992871"/>
                <a:gd name="connsiteY557" fmla="*/ 1220750 h 1216357"/>
                <a:gd name="connsiteX558" fmla="*/ 538870 w 992871"/>
                <a:gd name="connsiteY558" fmla="*/ 1217371 h 1216357"/>
                <a:gd name="connsiteX559" fmla="*/ 541394 w 992871"/>
                <a:gd name="connsiteY559" fmla="*/ 1214161 h 1216357"/>
                <a:gd name="connsiteX560" fmla="*/ 544591 w 992871"/>
                <a:gd name="connsiteY560" fmla="*/ 1209431 h 1216357"/>
                <a:gd name="connsiteX561" fmla="*/ 548462 w 992871"/>
                <a:gd name="connsiteY561" fmla="*/ 1201491 h 1216357"/>
                <a:gd name="connsiteX562" fmla="*/ 549808 w 992871"/>
                <a:gd name="connsiteY562" fmla="*/ 1198281 h 1216357"/>
                <a:gd name="connsiteX563" fmla="*/ 551154 w 992871"/>
                <a:gd name="connsiteY563" fmla="*/ 1194902 h 1216357"/>
                <a:gd name="connsiteX564" fmla="*/ 553174 w 992871"/>
                <a:gd name="connsiteY564" fmla="*/ 1191692 h 1216357"/>
                <a:gd name="connsiteX565" fmla="*/ 555362 w 992871"/>
                <a:gd name="connsiteY565" fmla="*/ 1187975 h 1216357"/>
                <a:gd name="connsiteX566" fmla="*/ 555362 w 992871"/>
                <a:gd name="connsiteY566" fmla="*/ 1184090 h 1216357"/>
                <a:gd name="connsiteX567" fmla="*/ 556371 w 992871"/>
                <a:gd name="connsiteY567" fmla="*/ 1178515 h 1216357"/>
                <a:gd name="connsiteX568" fmla="*/ 556371 w 992871"/>
                <a:gd name="connsiteY568" fmla="*/ 1178515 h 1216357"/>
                <a:gd name="connsiteX569" fmla="*/ 556371 w 992871"/>
                <a:gd name="connsiteY569" fmla="*/ 1176995 h 1216357"/>
                <a:gd name="connsiteX570" fmla="*/ 557718 w 992871"/>
                <a:gd name="connsiteY570" fmla="*/ 1168885 h 1216357"/>
                <a:gd name="connsiteX571" fmla="*/ 558895 w 992871"/>
                <a:gd name="connsiteY571" fmla="*/ 1160608 h 1216357"/>
                <a:gd name="connsiteX572" fmla="*/ 558895 w 992871"/>
                <a:gd name="connsiteY572" fmla="*/ 1159425 h 1216357"/>
                <a:gd name="connsiteX573" fmla="*/ 564449 w 992871"/>
                <a:gd name="connsiteY573" fmla="*/ 1147261 h 1216357"/>
                <a:gd name="connsiteX574" fmla="*/ 571517 w 992871"/>
                <a:gd name="connsiteY574" fmla="*/ 1144558 h 1216357"/>
                <a:gd name="connsiteX575" fmla="*/ 576902 w 992871"/>
                <a:gd name="connsiteY575" fmla="*/ 1142869 h 1216357"/>
                <a:gd name="connsiteX576" fmla="*/ 579426 w 992871"/>
                <a:gd name="connsiteY576" fmla="*/ 1136956 h 1216357"/>
                <a:gd name="connsiteX577" fmla="*/ 580604 w 992871"/>
                <a:gd name="connsiteY577" fmla="*/ 1132226 h 1216357"/>
                <a:gd name="connsiteX578" fmla="*/ 582119 w 992871"/>
                <a:gd name="connsiteY578" fmla="*/ 1126482 h 1216357"/>
                <a:gd name="connsiteX579" fmla="*/ 582119 w 992871"/>
                <a:gd name="connsiteY579" fmla="*/ 1116852 h 1216357"/>
                <a:gd name="connsiteX580" fmla="*/ 582119 w 992871"/>
                <a:gd name="connsiteY580" fmla="*/ 1114487 h 1216357"/>
                <a:gd name="connsiteX581" fmla="*/ 582119 w 992871"/>
                <a:gd name="connsiteY581" fmla="*/ 1108405 h 1216357"/>
                <a:gd name="connsiteX582" fmla="*/ 582119 w 992871"/>
                <a:gd name="connsiteY582" fmla="*/ 1107392 h 1216357"/>
                <a:gd name="connsiteX583" fmla="*/ 583296 w 992871"/>
                <a:gd name="connsiteY583" fmla="*/ 1107392 h 1216357"/>
                <a:gd name="connsiteX584" fmla="*/ 594067 w 992871"/>
                <a:gd name="connsiteY584" fmla="*/ 1115332 h 1216357"/>
                <a:gd name="connsiteX585" fmla="*/ 597432 w 992871"/>
                <a:gd name="connsiteY585" fmla="*/ 1118542 h 1216357"/>
                <a:gd name="connsiteX586" fmla="*/ 603154 w 992871"/>
                <a:gd name="connsiteY586" fmla="*/ 1121920 h 1216357"/>
                <a:gd name="connsiteX587" fmla="*/ 603154 w 992871"/>
                <a:gd name="connsiteY587" fmla="*/ 1121920 h 1216357"/>
                <a:gd name="connsiteX588" fmla="*/ 606688 w 992871"/>
                <a:gd name="connsiteY588" fmla="*/ 1124792 h 1216357"/>
                <a:gd name="connsiteX589" fmla="*/ 613587 w 992871"/>
                <a:gd name="connsiteY589" fmla="*/ 1112122 h 1216357"/>
                <a:gd name="connsiteX590" fmla="*/ 613587 w 992871"/>
                <a:gd name="connsiteY590" fmla="*/ 1109757 h 1216357"/>
                <a:gd name="connsiteX591" fmla="*/ 616448 w 992871"/>
                <a:gd name="connsiteY591" fmla="*/ 1104689 h 1216357"/>
                <a:gd name="connsiteX592" fmla="*/ 622843 w 992871"/>
                <a:gd name="connsiteY592" fmla="*/ 1105365 h 1216357"/>
                <a:gd name="connsiteX593" fmla="*/ 622843 w 992871"/>
                <a:gd name="connsiteY593" fmla="*/ 1104013 h 1216357"/>
                <a:gd name="connsiteX594" fmla="*/ 624358 w 992871"/>
                <a:gd name="connsiteY594" fmla="*/ 1099621 h 1216357"/>
                <a:gd name="connsiteX595" fmla="*/ 625704 w 992871"/>
                <a:gd name="connsiteY595" fmla="*/ 1097086 h 1216357"/>
                <a:gd name="connsiteX596" fmla="*/ 625704 w 992871"/>
                <a:gd name="connsiteY596" fmla="*/ 1095904 h 1216357"/>
                <a:gd name="connsiteX597" fmla="*/ 629743 w 992871"/>
                <a:gd name="connsiteY597" fmla="*/ 1090667 h 1216357"/>
                <a:gd name="connsiteX598" fmla="*/ 632435 w 992871"/>
                <a:gd name="connsiteY598" fmla="*/ 1088302 h 1216357"/>
                <a:gd name="connsiteX599" fmla="*/ 632435 w 992871"/>
                <a:gd name="connsiteY599" fmla="*/ 1086612 h 1216357"/>
                <a:gd name="connsiteX600" fmla="*/ 633781 w 992871"/>
                <a:gd name="connsiteY600" fmla="*/ 1083909 h 1216357"/>
                <a:gd name="connsiteX601" fmla="*/ 636979 w 992871"/>
                <a:gd name="connsiteY601" fmla="*/ 1082051 h 1216357"/>
                <a:gd name="connsiteX602" fmla="*/ 638325 w 992871"/>
                <a:gd name="connsiteY602" fmla="*/ 1082051 h 1216357"/>
                <a:gd name="connsiteX603" fmla="*/ 640681 w 992871"/>
                <a:gd name="connsiteY603" fmla="*/ 1078503 h 1216357"/>
                <a:gd name="connsiteX604" fmla="*/ 641859 w 992871"/>
                <a:gd name="connsiteY604" fmla="*/ 1075969 h 1216357"/>
                <a:gd name="connsiteX605" fmla="*/ 642869 w 992871"/>
                <a:gd name="connsiteY605" fmla="*/ 1073266 h 1216357"/>
                <a:gd name="connsiteX606" fmla="*/ 647076 w 992871"/>
                <a:gd name="connsiteY606" fmla="*/ 1066509 h 1216357"/>
                <a:gd name="connsiteX607" fmla="*/ 647076 w 992871"/>
                <a:gd name="connsiteY607" fmla="*/ 1066509 h 1216357"/>
                <a:gd name="connsiteX608" fmla="*/ 647917 w 992871"/>
                <a:gd name="connsiteY608" fmla="*/ 1066509 h 1216357"/>
                <a:gd name="connsiteX609" fmla="*/ 647917 w 992871"/>
                <a:gd name="connsiteY609" fmla="*/ 1065157 h 1216357"/>
                <a:gd name="connsiteX610" fmla="*/ 647917 w 992871"/>
                <a:gd name="connsiteY610" fmla="*/ 1061610 h 1216357"/>
                <a:gd name="connsiteX611" fmla="*/ 647917 w 992871"/>
                <a:gd name="connsiteY611" fmla="*/ 1059582 h 1216357"/>
                <a:gd name="connsiteX612" fmla="*/ 647917 w 992871"/>
                <a:gd name="connsiteY612" fmla="*/ 1059582 h 1216357"/>
                <a:gd name="connsiteX613" fmla="*/ 647917 w 992871"/>
                <a:gd name="connsiteY613" fmla="*/ 1057386 h 1216357"/>
                <a:gd name="connsiteX614" fmla="*/ 647917 w 992871"/>
                <a:gd name="connsiteY614" fmla="*/ 1055528 h 1216357"/>
                <a:gd name="connsiteX615" fmla="*/ 647917 w 992871"/>
                <a:gd name="connsiteY615" fmla="*/ 1055528 h 1216357"/>
                <a:gd name="connsiteX616" fmla="*/ 647917 w 992871"/>
                <a:gd name="connsiteY616" fmla="*/ 1052825 h 1216357"/>
                <a:gd name="connsiteX617" fmla="*/ 648927 w 992871"/>
                <a:gd name="connsiteY617" fmla="*/ 1046743 h 1216357"/>
                <a:gd name="connsiteX618" fmla="*/ 651788 w 992871"/>
                <a:gd name="connsiteY618" fmla="*/ 1043364 h 1216357"/>
                <a:gd name="connsiteX619" fmla="*/ 656500 w 992871"/>
                <a:gd name="connsiteY619" fmla="*/ 1037789 h 1216357"/>
                <a:gd name="connsiteX620" fmla="*/ 656500 w 992871"/>
                <a:gd name="connsiteY620" fmla="*/ 1035255 h 1216357"/>
                <a:gd name="connsiteX621" fmla="*/ 656500 w 992871"/>
                <a:gd name="connsiteY621" fmla="*/ 1033566 h 1216357"/>
                <a:gd name="connsiteX622" fmla="*/ 656500 w 992871"/>
                <a:gd name="connsiteY622" fmla="*/ 1031032 h 1216357"/>
                <a:gd name="connsiteX623" fmla="*/ 656500 w 992871"/>
                <a:gd name="connsiteY623" fmla="*/ 1029511 h 1216357"/>
                <a:gd name="connsiteX624" fmla="*/ 656500 w 992871"/>
                <a:gd name="connsiteY624" fmla="*/ 1028329 h 1216357"/>
                <a:gd name="connsiteX625" fmla="*/ 656500 w 992871"/>
                <a:gd name="connsiteY625" fmla="*/ 1026977 h 1216357"/>
                <a:gd name="connsiteX626" fmla="*/ 654480 w 992871"/>
                <a:gd name="connsiteY626" fmla="*/ 1018699 h 1216357"/>
                <a:gd name="connsiteX627" fmla="*/ 654480 w 992871"/>
                <a:gd name="connsiteY627" fmla="*/ 1014307 h 1216357"/>
                <a:gd name="connsiteX628" fmla="*/ 654480 w 992871"/>
                <a:gd name="connsiteY628" fmla="*/ 1012955 h 1216357"/>
                <a:gd name="connsiteX629" fmla="*/ 654480 w 992871"/>
                <a:gd name="connsiteY629" fmla="*/ 1008056 h 1216357"/>
                <a:gd name="connsiteX630" fmla="*/ 653471 w 992871"/>
                <a:gd name="connsiteY630" fmla="*/ 1005184 h 1216357"/>
                <a:gd name="connsiteX631" fmla="*/ 652461 w 992871"/>
                <a:gd name="connsiteY631" fmla="*/ 999778 h 1216357"/>
                <a:gd name="connsiteX632" fmla="*/ 653976 w 992871"/>
                <a:gd name="connsiteY632" fmla="*/ 997075 h 1216357"/>
                <a:gd name="connsiteX633" fmla="*/ 653976 w 992871"/>
                <a:gd name="connsiteY633" fmla="*/ 996061 h 1216357"/>
                <a:gd name="connsiteX634" fmla="*/ 653976 w 992871"/>
                <a:gd name="connsiteY634" fmla="*/ 993865 h 1216357"/>
                <a:gd name="connsiteX635" fmla="*/ 653976 w 992871"/>
                <a:gd name="connsiteY635" fmla="*/ 992007 h 1216357"/>
                <a:gd name="connsiteX636" fmla="*/ 653976 w 992871"/>
                <a:gd name="connsiteY636" fmla="*/ 990993 h 1216357"/>
                <a:gd name="connsiteX637" fmla="*/ 653976 w 992871"/>
                <a:gd name="connsiteY637" fmla="*/ 987108 h 1216357"/>
                <a:gd name="connsiteX638" fmla="*/ 655153 w 992871"/>
                <a:gd name="connsiteY638" fmla="*/ 982039 h 1216357"/>
                <a:gd name="connsiteX639" fmla="*/ 655153 w 992871"/>
                <a:gd name="connsiteY639" fmla="*/ 982039 h 1216357"/>
                <a:gd name="connsiteX640" fmla="*/ 652798 w 992871"/>
                <a:gd name="connsiteY640" fmla="*/ 979843 h 1216357"/>
                <a:gd name="connsiteX641" fmla="*/ 651788 w 992871"/>
                <a:gd name="connsiteY641" fmla="*/ 971227 h 1216357"/>
                <a:gd name="connsiteX642" fmla="*/ 654985 w 992871"/>
                <a:gd name="connsiteY642" fmla="*/ 967511 h 1216357"/>
                <a:gd name="connsiteX643" fmla="*/ 656163 w 992871"/>
                <a:gd name="connsiteY643" fmla="*/ 966666 h 1216357"/>
                <a:gd name="connsiteX644" fmla="*/ 657173 w 992871"/>
                <a:gd name="connsiteY644" fmla="*/ 964808 h 1216357"/>
                <a:gd name="connsiteX645" fmla="*/ 660034 w 992871"/>
                <a:gd name="connsiteY645" fmla="*/ 961598 h 1216357"/>
                <a:gd name="connsiteX646" fmla="*/ 665419 w 992871"/>
                <a:gd name="connsiteY646" fmla="*/ 962780 h 1216357"/>
                <a:gd name="connsiteX647" fmla="*/ 668280 w 992871"/>
                <a:gd name="connsiteY647" fmla="*/ 963963 h 1216357"/>
                <a:gd name="connsiteX648" fmla="*/ 668280 w 992871"/>
                <a:gd name="connsiteY648" fmla="*/ 963963 h 1216357"/>
                <a:gd name="connsiteX649" fmla="*/ 668280 w 992871"/>
                <a:gd name="connsiteY649" fmla="*/ 962612 h 1216357"/>
                <a:gd name="connsiteX650" fmla="*/ 670804 w 992871"/>
                <a:gd name="connsiteY650" fmla="*/ 959740 h 1216357"/>
                <a:gd name="connsiteX651" fmla="*/ 671814 w 992871"/>
                <a:gd name="connsiteY651" fmla="*/ 958388 h 1216357"/>
                <a:gd name="connsiteX652" fmla="*/ 673665 w 992871"/>
                <a:gd name="connsiteY652" fmla="*/ 956361 h 1216357"/>
                <a:gd name="connsiteX653" fmla="*/ 679555 w 992871"/>
                <a:gd name="connsiteY653" fmla="*/ 950110 h 1216357"/>
                <a:gd name="connsiteX654" fmla="*/ 681237 w 992871"/>
                <a:gd name="connsiteY654" fmla="*/ 950110 h 1216357"/>
                <a:gd name="connsiteX655" fmla="*/ 683762 w 992871"/>
                <a:gd name="connsiteY655" fmla="*/ 948252 h 1216357"/>
                <a:gd name="connsiteX656" fmla="*/ 686454 w 992871"/>
                <a:gd name="connsiteY656" fmla="*/ 945042 h 1216357"/>
                <a:gd name="connsiteX657" fmla="*/ 689147 w 992871"/>
                <a:gd name="connsiteY657" fmla="*/ 942001 h 1216357"/>
                <a:gd name="connsiteX658" fmla="*/ 690998 w 992871"/>
                <a:gd name="connsiteY658" fmla="*/ 939636 h 1216357"/>
                <a:gd name="connsiteX659" fmla="*/ 697392 w 992871"/>
                <a:gd name="connsiteY659" fmla="*/ 934061 h 1216357"/>
                <a:gd name="connsiteX660" fmla="*/ 699749 w 992871"/>
                <a:gd name="connsiteY660" fmla="*/ 934061 h 1216357"/>
                <a:gd name="connsiteX661" fmla="*/ 702441 w 992871"/>
                <a:gd name="connsiteY661" fmla="*/ 934061 h 1216357"/>
                <a:gd name="connsiteX662" fmla="*/ 706648 w 992871"/>
                <a:gd name="connsiteY662" fmla="*/ 932034 h 1216357"/>
                <a:gd name="connsiteX663" fmla="*/ 706648 w 992871"/>
                <a:gd name="connsiteY663" fmla="*/ 932034 h 1216357"/>
                <a:gd name="connsiteX664" fmla="*/ 708499 w 992871"/>
                <a:gd name="connsiteY664" fmla="*/ 930344 h 1216357"/>
                <a:gd name="connsiteX665" fmla="*/ 711360 w 992871"/>
                <a:gd name="connsiteY665" fmla="*/ 928317 h 1216357"/>
                <a:gd name="connsiteX666" fmla="*/ 712538 w 992871"/>
                <a:gd name="connsiteY666" fmla="*/ 928317 h 1216357"/>
                <a:gd name="connsiteX667" fmla="*/ 712538 w 992871"/>
                <a:gd name="connsiteY667" fmla="*/ 928317 h 1216357"/>
                <a:gd name="connsiteX668" fmla="*/ 713884 w 992871"/>
                <a:gd name="connsiteY668" fmla="*/ 925952 h 1216357"/>
                <a:gd name="connsiteX669" fmla="*/ 715567 w 992871"/>
                <a:gd name="connsiteY669" fmla="*/ 925952 h 1216357"/>
                <a:gd name="connsiteX670" fmla="*/ 716577 w 992871"/>
                <a:gd name="connsiteY670" fmla="*/ 926966 h 1216357"/>
                <a:gd name="connsiteX671" fmla="*/ 716577 w 992871"/>
                <a:gd name="connsiteY671" fmla="*/ 926966 h 1216357"/>
                <a:gd name="connsiteX672" fmla="*/ 718092 w 992871"/>
                <a:gd name="connsiteY672" fmla="*/ 925445 h 1216357"/>
                <a:gd name="connsiteX673" fmla="*/ 720447 w 992871"/>
                <a:gd name="connsiteY673" fmla="*/ 925445 h 1216357"/>
                <a:gd name="connsiteX674" fmla="*/ 720447 w 992871"/>
                <a:gd name="connsiteY674" fmla="*/ 925445 h 1216357"/>
                <a:gd name="connsiteX675" fmla="*/ 724991 w 992871"/>
                <a:gd name="connsiteY675" fmla="*/ 925445 h 1216357"/>
                <a:gd name="connsiteX676" fmla="*/ 729030 w 992871"/>
                <a:gd name="connsiteY676" fmla="*/ 925445 h 1216357"/>
                <a:gd name="connsiteX677" fmla="*/ 731049 w 992871"/>
                <a:gd name="connsiteY677" fmla="*/ 927979 h 1216357"/>
                <a:gd name="connsiteX678" fmla="*/ 731049 w 992871"/>
                <a:gd name="connsiteY678" fmla="*/ 927979 h 1216357"/>
                <a:gd name="connsiteX679" fmla="*/ 731891 w 992871"/>
                <a:gd name="connsiteY679" fmla="*/ 926290 h 1216357"/>
                <a:gd name="connsiteX680" fmla="*/ 731891 w 992871"/>
                <a:gd name="connsiteY680" fmla="*/ 924769 h 1216357"/>
                <a:gd name="connsiteX681" fmla="*/ 731891 w 992871"/>
                <a:gd name="connsiteY681" fmla="*/ 920208 h 1216357"/>
                <a:gd name="connsiteX682" fmla="*/ 736603 w 992871"/>
                <a:gd name="connsiteY682" fmla="*/ 914295 h 1216357"/>
                <a:gd name="connsiteX683" fmla="*/ 739632 w 992871"/>
                <a:gd name="connsiteY683" fmla="*/ 914295 h 1216357"/>
                <a:gd name="connsiteX684" fmla="*/ 742829 w 992871"/>
                <a:gd name="connsiteY684" fmla="*/ 914295 h 1216357"/>
                <a:gd name="connsiteX685" fmla="*/ 744176 w 992871"/>
                <a:gd name="connsiteY685" fmla="*/ 912437 h 1216357"/>
                <a:gd name="connsiteX686" fmla="*/ 745353 w 992871"/>
                <a:gd name="connsiteY686" fmla="*/ 910410 h 1216357"/>
                <a:gd name="connsiteX687" fmla="*/ 746363 w 992871"/>
                <a:gd name="connsiteY687" fmla="*/ 909227 h 1216357"/>
                <a:gd name="connsiteX688" fmla="*/ 747709 w 992871"/>
                <a:gd name="connsiteY688" fmla="*/ 906862 h 1216357"/>
                <a:gd name="connsiteX689" fmla="*/ 750570 w 992871"/>
                <a:gd name="connsiteY689" fmla="*/ 901625 h 1216357"/>
                <a:gd name="connsiteX690" fmla="*/ 753095 w 992871"/>
                <a:gd name="connsiteY690" fmla="*/ 898584 h 1216357"/>
                <a:gd name="connsiteX691" fmla="*/ 753095 w 992871"/>
                <a:gd name="connsiteY691" fmla="*/ 898584 h 1216357"/>
                <a:gd name="connsiteX692" fmla="*/ 760162 w 992871"/>
                <a:gd name="connsiteY692" fmla="*/ 893853 h 1216357"/>
                <a:gd name="connsiteX693" fmla="*/ 763360 w 992871"/>
                <a:gd name="connsiteY693" fmla="*/ 892840 h 1216357"/>
                <a:gd name="connsiteX694" fmla="*/ 768072 w 992871"/>
                <a:gd name="connsiteY694" fmla="*/ 892840 h 1216357"/>
                <a:gd name="connsiteX695" fmla="*/ 769923 w 992871"/>
                <a:gd name="connsiteY695" fmla="*/ 892840 h 1216357"/>
                <a:gd name="connsiteX696" fmla="*/ 772447 w 992871"/>
                <a:gd name="connsiteY696" fmla="*/ 892840 h 1216357"/>
                <a:gd name="connsiteX697" fmla="*/ 776486 w 992871"/>
                <a:gd name="connsiteY697" fmla="*/ 892840 h 1216357"/>
                <a:gd name="connsiteX698" fmla="*/ 778673 w 992871"/>
                <a:gd name="connsiteY698" fmla="*/ 892840 h 1216357"/>
                <a:gd name="connsiteX699" fmla="*/ 782039 w 992871"/>
                <a:gd name="connsiteY699" fmla="*/ 892840 h 1216357"/>
                <a:gd name="connsiteX700" fmla="*/ 783049 w 992871"/>
                <a:gd name="connsiteY700" fmla="*/ 892840 h 1216357"/>
                <a:gd name="connsiteX701" fmla="*/ 790790 w 992871"/>
                <a:gd name="connsiteY701" fmla="*/ 894529 h 1216357"/>
                <a:gd name="connsiteX702" fmla="*/ 791968 w 992871"/>
                <a:gd name="connsiteY702" fmla="*/ 897063 h 1216357"/>
                <a:gd name="connsiteX703" fmla="*/ 793482 w 992871"/>
                <a:gd name="connsiteY703" fmla="*/ 898922 h 1216357"/>
                <a:gd name="connsiteX704" fmla="*/ 795502 w 992871"/>
                <a:gd name="connsiteY704" fmla="*/ 898922 h 1216357"/>
                <a:gd name="connsiteX705" fmla="*/ 797016 w 992871"/>
                <a:gd name="connsiteY705" fmla="*/ 897739 h 1216357"/>
                <a:gd name="connsiteX706" fmla="*/ 800550 w 992871"/>
                <a:gd name="connsiteY706" fmla="*/ 896894 h 1216357"/>
                <a:gd name="connsiteX707" fmla="*/ 807955 w 992871"/>
                <a:gd name="connsiteY707" fmla="*/ 896894 h 1216357"/>
                <a:gd name="connsiteX708" fmla="*/ 815864 w 992871"/>
                <a:gd name="connsiteY708" fmla="*/ 898077 h 1216357"/>
                <a:gd name="connsiteX709" fmla="*/ 817379 w 992871"/>
                <a:gd name="connsiteY709" fmla="*/ 898077 h 1216357"/>
                <a:gd name="connsiteX710" fmla="*/ 820239 w 992871"/>
                <a:gd name="connsiteY710" fmla="*/ 898077 h 1216357"/>
                <a:gd name="connsiteX711" fmla="*/ 822259 w 992871"/>
                <a:gd name="connsiteY711" fmla="*/ 899260 h 1216357"/>
                <a:gd name="connsiteX712" fmla="*/ 822259 w 992871"/>
                <a:gd name="connsiteY712" fmla="*/ 899260 h 1216357"/>
                <a:gd name="connsiteX713" fmla="*/ 824783 w 992871"/>
                <a:gd name="connsiteY713" fmla="*/ 884731 h 1216357"/>
                <a:gd name="connsiteX714" fmla="*/ 830000 w 992871"/>
                <a:gd name="connsiteY714" fmla="*/ 877129 h 1216357"/>
                <a:gd name="connsiteX715" fmla="*/ 831178 w 992871"/>
                <a:gd name="connsiteY715" fmla="*/ 876115 h 1216357"/>
                <a:gd name="connsiteX716" fmla="*/ 832692 w 992871"/>
                <a:gd name="connsiteY716" fmla="*/ 874764 h 1216357"/>
                <a:gd name="connsiteX717" fmla="*/ 833702 w 992871"/>
                <a:gd name="connsiteY717" fmla="*/ 873074 h 1216357"/>
                <a:gd name="connsiteX718" fmla="*/ 836226 w 992871"/>
                <a:gd name="connsiteY718" fmla="*/ 869526 h 1216357"/>
                <a:gd name="connsiteX719" fmla="*/ 837236 w 992871"/>
                <a:gd name="connsiteY719" fmla="*/ 869526 h 1216357"/>
                <a:gd name="connsiteX720" fmla="*/ 838077 w 992871"/>
                <a:gd name="connsiteY720" fmla="*/ 870371 h 1216357"/>
                <a:gd name="connsiteX721" fmla="*/ 839760 w 992871"/>
                <a:gd name="connsiteY721" fmla="*/ 870371 h 1216357"/>
                <a:gd name="connsiteX722" fmla="*/ 839760 w 992871"/>
                <a:gd name="connsiteY722" fmla="*/ 869357 h 1216357"/>
                <a:gd name="connsiteX723" fmla="*/ 841780 w 992871"/>
                <a:gd name="connsiteY723" fmla="*/ 866654 h 1216357"/>
                <a:gd name="connsiteX724" fmla="*/ 844472 w 992871"/>
                <a:gd name="connsiteY724" fmla="*/ 865641 h 1216357"/>
                <a:gd name="connsiteX725" fmla="*/ 847501 w 992871"/>
                <a:gd name="connsiteY725" fmla="*/ 864120 h 1216357"/>
                <a:gd name="connsiteX726" fmla="*/ 847501 w 992871"/>
                <a:gd name="connsiteY726" fmla="*/ 858714 h 1216357"/>
                <a:gd name="connsiteX727" fmla="*/ 847501 w 992871"/>
                <a:gd name="connsiteY727" fmla="*/ 854153 h 1216357"/>
                <a:gd name="connsiteX728" fmla="*/ 847501 w 992871"/>
                <a:gd name="connsiteY728" fmla="*/ 849254 h 1216357"/>
                <a:gd name="connsiteX729" fmla="*/ 847501 w 992871"/>
                <a:gd name="connsiteY729" fmla="*/ 843510 h 1216357"/>
                <a:gd name="connsiteX730" fmla="*/ 847501 w 992871"/>
                <a:gd name="connsiteY730" fmla="*/ 839624 h 1216357"/>
                <a:gd name="connsiteX731" fmla="*/ 848343 w 992871"/>
                <a:gd name="connsiteY731" fmla="*/ 835570 h 1216357"/>
                <a:gd name="connsiteX732" fmla="*/ 852213 w 992871"/>
                <a:gd name="connsiteY732" fmla="*/ 826278 h 1216357"/>
                <a:gd name="connsiteX733" fmla="*/ 858103 w 992871"/>
                <a:gd name="connsiteY733" fmla="*/ 821548 h 1216357"/>
                <a:gd name="connsiteX734" fmla="*/ 861132 w 992871"/>
                <a:gd name="connsiteY734" fmla="*/ 817493 h 1216357"/>
                <a:gd name="connsiteX735" fmla="*/ 862984 w 992871"/>
                <a:gd name="connsiteY735" fmla="*/ 815128 h 1216357"/>
                <a:gd name="connsiteX736" fmla="*/ 865339 w 992871"/>
                <a:gd name="connsiteY736" fmla="*/ 810905 h 1216357"/>
                <a:gd name="connsiteX737" fmla="*/ 867022 w 992871"/>
                <a:gd name="connsiteY737" fmla="*/ 807526 h 1216357"/>
                <a:gd name="connsiteX738" fmla="*/ 870893 w 992871"/>
                <a:gd name="connsiteY738" fmla="*/ 801782 h 1216357"/>
                <a:gd name="connsiteX739" fmla="*/ 872744 w 992871"/>
                <a:gd name="connsiteY739" fmla="*/ 799079 h 1216357"/>
                <a:gd name="connsiteX740" fmla="*/ 874090 w 992871"/>
                <a:gd name="connsiteY740" fmla="*/ 796207 h 1216357"/>
                <a:gd name="connsiteX741" fmla="*/ 876110 w 992871"/>
                <a:gd name="connsiteY741" fmla="*/ 792153 h 1216357"/>
                <a:gd name="connsiteX742" fmla="*/ 879307 w 992871"/>
                <a:gd name="connsiteY742" fmla="*/ 778300 h 1216357"/>
                <a:gd name="connsiteX743" fmla="*/ 878466 w 992871"/>
                <a:gd name="connsiteY743" fmla="*/ 770528 h 1216357"/>
                <a:gd name="connsiteX744" fmla="*/ 878466 w 992871"/>
                <a:gd name="connsiteY744" fmla="*/ 767656 h 1216357"/>
                <a:gd name="connsiteX745" fmla="*/ 878466 w 992871"/>
                <a:gd name="connsiteY745" fmla="*/ 753297 h 1216357"/>
                <a:gd name="connsiteX746" fmla="*/ 878466 w 992871"/>
                <a:gd name="connsiteY746" fmla="*/ 750763 h 1216357"/>
                <a:gd name="connsiteX747" fmla="*/ 880485 w 992871"/>
                <a:gd name="connsiteY747" fmla="*/ 742485 h 1216357"/>
                <a:gd name="connsiteX748" fmla="*/ 883346 w 992871"/>
                <a:gd name="connsiteY748" fmla="*/ 739613 h 1216357"/>
                <a:gd name="connsiteX749" fmla="*/ 885533 w 992871"/>
                <a:gd name="connsiteY749" fmla="*/ 737417 h 1216357"/>
                <a:gd name="connsiteX750" fmla="*/ 885533 w 992871"/>
                <a:gd name="connsiteY750" fmla="*/ 736572 h 1216357"/>
                <a:gd name="connsiteX751" fmla="*/ 888562 w 992871"/>
                <a:gd name="connsiteY751" fmla="*/ 733869 h 1216357"/>
                <a:gd name="connsiteX752" fmla="*/ 889909 w 992871"/>
                <a:gd name="connsiteY752" fmla="*/ 733869 h 1216357"/>
                <a:gd name="connsiteX753" fmla="*/ 891255 w 992871"/>
                <a:gd name="connsiteY753" fmla="*/ 733869 h 1216357"/>
                <a:gd name="connsiteX754" fmla="*/ 893106 w 992871"/>
                <a:gd name="connsiteY754" fmla="*/ 730321 h 1216357"/>
                <a:gd name="connsiteX755" fmla="*/ 893106 w 992871"/>
                <a:gd name="connsiteY755" fmla="*/ 728632 h 1216357"/>
                <a:gd name="connsiteX756" fmla="*/ 893106 w 992871"/>
                <a:gd name="connsiteY756" fmla="*/ 722043 h 1216357"/>
                <a:gd name="connsiteX757" fmla="*/ 893106 w 992871"/>
                <a:gd name="connsiteY757" fmla="*/ 716468 h 1216357"/>
                <a:gd name="connsiteX758" fmla="*/ 893948 w 992871"/>
                <a:gd name="connsiteY758" fmla="*/ 712076 h 1216357"/>
                <a:gd name="connsiteX759" fmla="*/ 893948 w 992871"/>
                <a:gd name="connsiteY759" fmla="*/ 703460 h 1216357"/>
                <a:gd name="connsiteX760" fmla="*/ 893948 w 992871"/>
                <a:gd name="connsiteY760" fmla="*/ 692310 h 1216357"/>
                <a:gd name="connsiteX761" fmla="*/ 896640 w 992871"/>
                <a:gd name="connsiteY761" fmla="*/ 685215 h 1216357"/>
                <a:gd name="connsiteX762" fmla="*/ 898828 w 992871"/>
                <a:gd name="connsiteY762" fmla="*/ 679640 h 1216357"/>
                <a:gd name="connsiteX763" fmla="*/ 899838 w 992871"/>
                <a:gd name="connsiteY763" fmla="*/ 671699 h 1216357"/>
                <a:gd name="connsiteX764" fmla="*/ 899838 w 992871"/>
                <a:gd name="connsiteY764" fmla="*/ 666124 h 1216357"/>
                <a:gd name="connsiteX765" fmla="*/ 899838 w 992871"/>
                <a:gd name="connsiteY765" fmla="*/ 664773 h 1216357"/>
                <a:gd name="connsiteX766" fmla="*/ 897818 w 992871"/>
                <a:gd name="connsiteY766" fmla="*/ 655312 h 1216357"/>
                <a:gd name="connsiteX767" fmla="*/ 897818 w 992871"/>
                <a:gd name="connsiteY767" fmla="*/ 655312 h 1216357"/>
                <a:gd name="connsiteX768" fmla="*/ 895799 w 992871"/>
                <a:gd name="connsiteY768" fmla="*/ 651934 h 1216357"/>
                <a:gd name="connsiteX769" fmla="*/ 895799 w 992871"/>
                <a:gd name="connsiteY769" fmla="*/ 647203 h 1216357"/>
                <a:gd name="connsiteX770" fmla="*/ 895799 w 992871"/>
                <a:gd name="connsiteY770" fmla="*/ 645345 h 1216357"/>
                <a:gd name="connsiteX771" fmla="*/ 895799 w 992871"/>
                <a:gd name="connsiteY771" fmla="*/ 638081 h 1216357"/>
                <a:gd name="connsiteX772" fmla="*/ 895799 w 992871"/>
                <a:gd name="connsiteY772" fmla="*/ 636222 h 1216357"/>
                <a:gd name="connsiteX773" fmla="*/ 895799 w 992871"/>
                <a:gd name="connsiteY773" fmla="*/ 627606 h 1216357"/>
                <a:gd name="connsiteX774" fmla="*/ 895799 w 992871"/>
                <a:gd name="connsiteY774" fmla="*/ 622369 h 1216357"/>
                <a:gd name="connsiteX775" fmla="*/ 895799 w 992871"/>
                <a:gd name="connsiteY775" fmla="*/ 617301 h 1216357"/>
                <a:gd name="connsiteX776" fmla="*/ 895799 w 992871"/>
                <a:gd name="connsiteY776" fmla="*/ 610206 h 1216357"/>
                <a:gd name="connsiteX777" fmla="*/ 895799 w 992871"/>
                <a:gd name="connsiteY777" fmla="*/ 606489 h 1216357"/>
                <a:gd name="connsiteX778" fmla="*/ 895799 w 992871"/>
                <a:gd name="connsiteY778" fmla="*/ 600576 h 1216357"/>
                <a:gd name="connsiteX779" fmla="*/ 895799 w 992871"/>
                <a:gd name="connsiteY779" fmla="*/ 588075 h 1216357"/>
                <a:gd name="connsiteX780" fmla="*/ 895799 w 992871"/>
                <a:gd name="connsiteY780" fmla="*/ 581148 h 1216357"/>
                <a:gd name="connsiteX781" fmla="*/ 895799 w 992871"/>
                <a:gd name="connsiteY781" fmla="*/ 579290 h 1216357"/>
                <a:gd name="connsiteX782" fmla="*/ 895799 w 992871"/>
                <a:gd name="connsiteY782" fmla="*/ 574898 h 1216357"/>
                <a:gd name="connsiteX783" fmla="*/ 897482 w 992871"/>
                <a:gd name="connsiteY783" fmla="*/ 573715 h 1216357"/>
                <a:gd name="connsiteX784" fmla="*/ 902867 w 992871"/>
                <a:gd name="connsiteY784" fmla="*/ 574560 h 1216357"/>
                <a:gd name="connsiteX785" fmla="*/ 907579 w 992871"/>
                <a:gd name="connsiteY785" fmla="*/ 574560 h 1216357"/>
                <a:gd name="connsiteX786" fmla="*/ 915993 w 992871"/>
                <a:gd name="connsiteY786" fmla="*/ 574560 h 1216357"/>
                <a:gd name="connsiteX787" fmla="*/ 919863 w 992871"/>
                <a:gd name="connsiteY787" fmla="*/ 574560 h 1216357"/>
                <a:gd name="connsiteX788" fmla="*/ 922556 w 992871"/>
                <a:gd name="connsiteY788" fmla="*/ 569998 h 1216357"/>
                <a:gd name="connsiteX789" fmla="*/ 923565 w 992871"/>
                <a:gd name="connsiteY789" fmla="*/ 567633 h 1216357"/>
                <a:gd name="connsiteX790" fmla="*/ 928446 w 992871"/>
                <a:gd name="connsiteY790" fmla="*/ 552936 h 1216357"/>
                <a:gd name="connsiteX791" fmla="*/ 931811 w 992871"/>
                <a:gd name="connsiteY791" fmla="*/ 543982 h 1216357"/>
                <a:gd name="connsiteX792" fmla="*/ 932989 w 992871"/>
                <a:gd name="connsiteY792" fmla="*/ 541617 h 1216357"/>
                <a:gd name="connsiteX793" fmla="*/ 934672 w 992871"/>
                <a:gd name="connsiteY793" fmla="*/ 538238 h 1216357"/>
                <a:gd name="connsiteX794" fmla="*/ 942581 w 992871"/>
                <a:gd name="connsiteY794" fmla="*/ 530974 h 1216357"/>
                <a:gd name="connsiteX795" fmla="*/ 946284 w 992871"/>
                <a:gd name="connsiteY795" fmla="*/ 527764 h 1216357"/>
                <a:gd name="connsiteX796" fmla="*/ 946284 w 992871"/>
                <a:gd name="connsiteY796" fmla="*/ 527764 h 1216357"/>
                <a:gd name="connsiteX797" fmla="*/ 946284 w 992871"/>
                <a:gd name="connsiteY797" fmla="*/ 526243 h 1216357"/>
                <a:gd name="connsiteX798" fmla="*/ 950996 w 992871"/>
                <a:gd name="connsiteY798" fmla="*/ 511377 h 1216357"/>
                <a:gd name="connsiteX799" fmla="*/ 967824 w 992871"/>
                <a:gd name="connsiteY799" fmla="*/ 498369 h 1216357"/>
                <a:gd name="connsiteX800" fmla="*/ 975060 w 992871"/>
                <a:gd name="connsiteY800" fmla="*/ 490597 h 1216357"/>
                <a:gd name="connsiteX801" fmla="*/ 976911 w 992871"/>
                <a:gd name="connsiteY801" fmla="*/ 486881 h 1216357"/>
                <a:gd name="connsiteX802" fmla="*/ 976911 w 992871"/>
                <a:gd name="connsiteY802" fmla="*/ 485022 h 1216357"/>
                <a:gd name="connsiteX803" fmla="*/ 978594 w 992871"/>
                <a:gd name="connsiteY803" fmla="*/ 482319 h 1216357"/>
                <a:gd name="connsiteX804" fmla="*/ 979940 w 992871"/>
                <a:gd name="connsiteY804" fmla="*/ 480123 h 1216357"/>
                <a:gd name="connsiteX805" fmla="*/ 979940 w 992871"/>
                <a:gd name="connsiteY805" fmla="*/ 477927 h 1216357"/>
                <a:gd name="connsiteX806" fmla="*/ 979099 w 992871"/>
                <a:gd name="connsiteY806" fmla="*/ 475562 h 1216357"/>
                <a:gd name="connsiteX807" fmla="*/ 980277 w 992871"/>
                <a:gd name="connsiteY807" fmla="*/ 469649 h 1216357"/>
                <a:gd name="connsiteX808" fmla="*/ 980277 w 992871"/>
                <a:gd name="connsiteY808" fmla="*/ 468297 h 1216357"/>
                <a:gd name="connsiteX809" fmla="*/ 981623 w 992871"/>
                <a:gd name="connsiteY809" fmla="*/ 467115 h 1216357"/>
                <a:gd name="connsiteX810" fmla="*/ 982465 w 992871"/>
                <a:gd name="connsiteY810" fmla="*/ 467115 h 1216357"/>
                <a:gd name="connsiteX811" fmla="*/ 995254 w 992871"/>
                <a:gd name="connsiteY811" fmla="*/ 460864 h 1216357"/>
                <a:gd name="connsiteX812" fmla="*/ 1005856 w 992871"/>
                <a:gd name="connsiteY812" fmla="*/ 445153 h 1216357"/>
                <a:gd name="connsiteX813" fmla="*/ 1005856 w 992871"/>
                <a:gd name="connsiteY813" fmla="*/ 434341 h 1216357"/>
                <a:gd name="connsiteX814" fmla="*/ 1005856 w 992871"/>
                <a:gd name="connsiteY814" fmla="*/ 420657 h 1216357"/>
                <a:gd name="connsiteX815" fmla="*/ 1005856 w 992871"/>
                <a:gd name="connsiteY815" fmla="*/ 397174 h 1216357"/>
                <a:gd name="connsiteX816" fmla="*/ 1006193 w 992871"/>
                <a:gd name="connsiteY816" fmla="*/ 384166 h 121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</a:cxnLst>
              <a:rect l="l" t="t" r="r" b="b"/>
              <a:pathLst>
                <a:path w="992871" h="1216357">
                  <a:moveTo>
                    <a:pt x="1006193" y="384166"/>
                  </a:moveTo>
                  <a:cubicBezTo>
                    <a:pt x="1006193" y="382814"/>
                    <a:pt x="1006193" y="381632"/>
                    <a:pt x="1006193" y="380449"/>
                  </a:cubicBezTo>
                  <a:cubicBezTo>
                    <a:pt x="1006697" y="375618"/>
                    <a:pt x="1006697" y="370752"/>
                    <a:pt x="1006193" y="365921"/>
                  </a:cubicBezTo>
                  <a:cubicBezTo>
                    <a:pt x="1005620" y="359721"/>
                    <a:pt x="1003214" y="353842"/>
                    <a:pt x="999293" y="349027"/>
                  </a:cubicBezTo>
                  <a:cubicBezTo>
                    <a:pt x="995692" y="345817"/>
                    <a:pt x="994480" y="340681"/>
                    <a:pt x="996264" y="336188"/>
                  </a:cubicBezTo>
                  <a:cubicBezTo>
                    <a:pt x="996802" y="334836"/>
                    <a:pt x="996802" y="333316"/>
                    <a:pt x="996264" y="331964"/>
                  </a:cubicBezTo>
                  <a:cubicBezTo>
                    <a:pt x="995894" y="331491"/>
                    <a:pt x="995355" y="331187"/>
                    <a:pt x="994749" y="331119"/>
                  </a:cubicBezTo>
                  <a:cubicBezTo>
                    <a:pt x="992360" y="330917"/>
                    <a:pt x="989953" y="331204"/>
                    <a:pt x="987681" y="331964"/>
                  </a:cubicBezTo>
                  <a:cubicBezTo>
                    <a:pt x="985174" y="332302"/>
                    <a:pt x="982616" y="332302"/>
                    <a:pt x="980109" y="331964"/>
                  </a:cubicBezTo>
                  <a:lnTo>
                    <a:pt x="974724" y="330781"/>
                  </a:lnTo>
                  <a:cubicBezTo>
                    <a:pt x="973276" y="330359"/>
                    <a:pt x="971829" y="330021"/>
                    <a:pt x="970348" y="329768"/>
                  </a:cubicBezTo>
                  <a:lnTo>
                    <a:pt x="967151" y="329768"/>
                  </a:lnTo>
                  <a:cubicBezTo>
                    <a:pt x="963028" y="329531"/>
                    <a:pt x="959006" y="328382"/>
                    <a:pt x="955371" y="326389"/>
                  </a:cubicBezTo>
                  <a:cubicBezTo>
                    <a:pt x="953133" y="325021"/>
                    <a:pt x="950760" y="323889"/>
                    <a:pt x="948303" y="323010"/>
                  </a:cubicBezTo>
                  <a:lnTo>
                    <a:pt x="944433" y="321490"/>
                  </a:lnTo>
                  <a:cubicBezTo>
                    <a:pt x="942396" y="320409"/>
                    <a:pt x="940579" y="318990"/>
                    <a:pt x="939047" y="317267"/>
                  </a:cubicBezTo>
                  <a:lnTo>
                    <a:pt x="936523" y="314732"/>
                  </a:lnTo>
                  <a:lnTo>
                    <a:pt x="931475" y="311016"/>
                  </a:lnTo>
                  <a:cubicBezTo>
                    <a:pt x="925972" y="307569"/>
                    <a:pt x="921209" y="303025"/>
                    <a:pt x="917507" y="297670"/>
                  </a:cubicBezTo>
                  <a:cubicBezTo>
                    <a:pt x="916498" y="295558"/>
                    <a:pt x="915707" y="293345"/>
                    <a:pt x="915151" y="291081"/>
                  </a:cubicBezTo>
                  <a:cubicBezTo>
                    <a:pt x="914899" y="289510"/>
                    <a:pt x="914445" y="287972"/>
                    <a:pt x="913805" y="286520"/>
                  </a:cubicBezTo>
                  <a:cubicBezTo>
                    <a:pt x="912021" y="283445"/>
                    <a:pt x="909548" y="280843"/>
                    <a:pt x="906569" y="278917"/>
                  </a:cubicBezTo>
                  <a:cubicBezTo>
                    <a:pt x="903119" y="276349"/>
                    <a:pt x="899467" y="274086"/>
                    <a:pt x="895631" y="272160"/>
                  </a:cubicBezTo>
                  <a:cubicBezTo>
                    <a:pt x="892938" y="270639"/>
                    <a:pt x="890077" y="269119"/>
                    <a:pt x="887553" y="267429"/>
                  </a:cubicBezTo>
                  <a:cubicBezTo>
                    <a:pt x="884894" y="265689"/>
                    <a:pt x="882370" y="263781"/>
                    <a:pt x="879980" y="261686"/>
                  </a:cubicBezTo>
                  <a:lnTo>
                    <a:pt x="878634" y="260334"/>
                  </a:lnTo>
                  <a:cubicBezTo>
                    <a:pt x="877927" y="259456"/>
                    <a:pt x="877069" y="258712"/>
                    <a:pt x="876110" y="258138"/>
                  </a:cubicBezTo>
                  <a:cubicBezTo>
                    <a:pt x="874006" y="257631"/>
                    <a:pt x="871818" y="257631"/>
                    <a:pt x="869715" y="258138"/>
                  </a:cubicBezTo>
                  <a:lnTo>
                    <a:pt x="867527" y="258138"/>
                  </a:lnTo>
                  <a:cubicBezTo>
                    <a:pt x="865676" y="258408"/>
                    <a:pt x="863859" y="258915"/>
                    <a:pt x="862142" y="259658"/>
                  </a:cubicBezTo>
                  <a:lnTo>
                    <a:pt x="858103" y="261010"/>
                  </a:lnTo>
                  <a:lnTo>
                    <a:pt x="854233" y="261010"/>
                  </a:lnTo>
                  <a:cubicBezTo>
                    <a:pt x="851961" y="261263"/>
                    <a:pt x="849740" y="261888"/>
                    <a:pt x="847670" y="262868"/>
                  </a:cubicBezTo>
                  <a:cubicBezTo>
                    <a:pt x="847821" y="263240"/>
                    <a:pt x="847821" y="263679"/>
                    <a:pt x="847670" y="264051"/>
                  </a:cubicBezTo>
                  <a:cubicBezTo>
                    <a:pt x="847266" y="264558"/>
                    <a:pt x="846525" y="264659"/>
                    <a:pt x="846020" y="264254"/>
                  </a:cubicBezTo>
                  <a:cubicBezTo>
                    <a:pt x="845936" y="264186"/>
                    <a:pt x="845869" y="264118"/>
                    <a:pt x="845819" y="264051"/>
                  </a:cubicBezTo>
                  <a:lnTo>
                    <a:pt x="843799" y="262361"/>
                  </a:lnTo>
                  <a:cubicBezTo>
                    <a:pt x="839272" y="257665"/>
                    <a:pt x="833382" y="254523"/>
                    <a:pt x="826971" y="253408"/>
                  </a:cubicBezTo>
                  <a:lnTo>
                    <a:pt x="826971" y="253408"/>
                  </a:lnTo>
                  <a:cubicBezTo>
                    <a:pt x="825052" y="253830"/>
                    <a:pt x="823370" y="254979"/>
                    <a:pt x="822259" y="256617"/>
                  </a:cubicBezTo>
                  <a:cubicBezTo>
                    <a:pt x="820610" y="259101"/>
                    <a:pt x="817833" y="260621"/>
                    <a:pt x="814854" y="260672"/>
                  </a:cubicBezTo>
                  <a:cubicBezTo>
                    <a:pt x="814080" y="260587"/>
                    <a:pt x="813508" y="259929"/>
                    <a:pt x="813508" y="259152"/>
                  </a:cubicBezTo>
                  <a:cubicBezTo>
                    <a:pt x="813222" y="257935"/>
                    <a:pt x="813222" y="256651"/>
                    <a:pt x="813508" y="255435"/>
                  </a:cubicBezTo>
                  <a:cubicBezTo>
                    <a:pt x="813508" y="254252"/>
                    <a:pt x="813508" y="253915"/>
                    <a:pt x="813508" y="253408"/>
                  </a:cubicBezTo>
                  <a:cubicBezTo>
                    <a:pt x="813508" y="252901"/>
                    <a:pt x="809469" y="251549"/>
                    <a:pt x="807955" y="251042"/>
                  </a:cubicBezTo>
                  <a:lnTo>
                    <a:pt x="805094" y="250029"/>
                  </a:lnTo>
                  <a:cubicBezTo>
                    <a:pt x="800988" y="247968"/>
                    <a:pt x="797134" y="245417"/>
                    <a:pt x="793651" y="242427"/>
                  </a:cubicBezTo>
                  <a:lnTo>
                    <a:pt x="792136" y="240906"/>
                  </a:lnTo>
                  <a:cubicBezTo>
                    <a:pt x="792136" y="240906"/>
                    <a:pt x="791126" y="239893"/>
                    <a:pt x="789948" y="239893"/>
                  </a:cubicBezTo>
                  <a:cubicBezTo>
                    <a:pt x="787004" y="240450"/>
                    <a:pt x="784328" y="241987"/>
                    <a:pt x="782376" y="244285"/>
                  </a:cubicBezTo>
                  <a:cubicBezTo>
                    <a:pt x="780642" y="245941"/>
                    <a:pt x="778640" y="247309"/>
                    <a:pt x="776486" y="248340"/>
                  </a:cubicBezTo>
                  <a:cubicBezTo>
                    <a:pt x="772952" y="249860"/>
                    <a:pt x="770091" y="248340"/>
                    <a:pt x="767567" y="245468"/>
                  </a:cubicBezTo>
                  <a:cubicBezTo>
                    <a:pt x="766574" y="244589"/>
                    <a:pt x="765497" y="243795"/>
                    <a:pt x="764369" y="243103"/>
                  </a:cubicBezTo>
                  <a:cubicBezTo>
                    <a:pt x="764369" y="243103"/>
                    <a:pt x="764369" y="244285"/>
                    <a:pt x="764369" y="244961"/>
                  </a:cubicBezTo>
                  <a:cubicBezTo>
                    <a:pt x="765379" y="250232"/>
                    <a:pt x="763528" y="255638"/>
                    <a:pt x="759489" y="259152"/>
                  </a:cubicBezTo>
                  <a:cubicBezTo>
                    <a:pt x="757470" y="261348"/>
                    <a:pt x="755282" y="263713"/>
                    <a:pt x="755450" y="266078"/>
                  </a:cubicBezTo>
                  <a:lnTo>
                    <a:pt x="755450" y="266078"/>
                  </a:lnTo>
                  <a:cubicBezTo>
                    <a:pt x="755669" y="266956"/>
                    <a:pt x="755147" y="267852"/>
                    <a:pt x="754272" y="268105"/>
                  </a:cubicBezTo>
                  <a:lnTo>
                    <a:pt x="754272" y="268105"/>
                  </a:lnTo>
                  <a:cubicBezTo>
                    <a:pt x="753549" y="268004"/>
                    <a:pt x="752943" y="267463"/>
                    <a:pt x="752758" y="266754"/>
                  </a:cubicBezTo>
                  <a:lnTo>
                    <a:pt x="752758" y="264051"/>
                  </a:lnTo>
                  <a:cubicBezTo>
                    <a:pt x="752253" y="261145"/>
                    <a:pt x="752253" y="258172"/>
                    <a:pt x="752758" y="255266"/>
                  </a:cubicBezTo>
                  <a:cubicBezTo>
                    <a:pt x="753246" y="253154"/>
                    <a:pt x="753868" y="251059"/>
                    <a:pt x="754609" y="249015"/>
                  </a:cubicBezTo>
                  <a:cubicBezTo>
                    <a:pt x="755534" y="246903"/>
                    <a:pt x="756208" y="244690"/>
                    <a:pt x="756628" y="242427"/>
                  </a:cubicBezTo>
                  <a:cubicBezTo>
                    <a:pt x="758328" y="235433"/>
                    <a:pt x="757924" y="228067"/>
                    <a:pt x="755450" y="221309"/>
                  </a:cubicBezTo>
                  <a:cubicBezTo>
                    <a:pt x="752606" y="218133"/>
                    <a:pt x="748601" y="216241"/>
                    <a:pt x="744344" y="216072"/>
                  </a:cubicBezTo>
                  <a:cubicBezTo>
                    <a:pt x="742173" y="215768"/>
                    <a:pt x="740036" y="215261"/>
                    <a:pt x="737949" y="214552"/>
                  </a:cubicBezTo>
                  <a:lnTo>
                    <a:pt x="735088" y="213538"/>
                  </a:lnTo>
                  <a:cubicBezTo>
                    <a:pt x="732025" y="212575"/>
                    <a:pt x="729131" y="211156"/>
                    <a:pt x="726506" y="209315"/>
                  </a:cubicBezTo>
                  <a:cubicBezTo>
                    <a:pt x="724301" y="207592"/>
                    <a:pt x="722383" y="205530"/>
                    <a:pt x="720784" y="203233"/>
                  </a:cubicBezTo>
                  <a:lnTo>
                    <a:pt x="718428" y="200530"/>
                  </a:lnTo>
                  <a:lnTo>
                    <a:pt x="717250" y="199010"/>
                  </a:lnTo>
                  <a:cubicBezTo>
                    <a:pt x="715567" y="197151"/>
                    <a:pt x="714894" y="196137"/>
                    <a:pt x="712538" y="196137"/>
                  </a:cubicBezTo>
                  <a:lnTo>
                    <a:pt x="710014" y="196137"/>
                  </a:lnTo>
                  <a:cubicBezTo>
                    <a:pt x="707321" y="196137"/>
                    <a:pt x="702946" y="197658"/>
                    <a:pt x="701600" y="192590"/>
                  </a:cubicBezTo>
                  <a:cubicBezTo>
                    <a:pt x="698571" y="191813"/>
                    <a:pt x="695457" y="191458"/>
                    <a:pt x="692344" y="191576"/>
                  </a:cubicBezTo>
                  <a:cubicBezTo>
                    <a:pt x="690056" y="191745"/>
                    <a:pt x="687733" y="191745"/>
                    <a:pt x="685445" y="191576"/>
                  </a:cubicBezTo>
                  <a:cubicBezTo>
                    <a:pt x="679807" y="190748"/>
                    <a:pt x="674069" y="191154"/>
                    <a:pt x="668616" y="192759"/>
                  </a:cubicBezTo>
                  <a:cubicBezTo>
                    <a:pt x="665789" y="193451"/>
                    <a:pt x="662928" y="193958"/>
                    <a:pt x="660034" y="194279"/>
                  </a:cubicBezTo>
                  <a:cubicBezTo>
                    <a:pt x="659882" y="196932"/>
                    <a:pt x="659882" y="199567"/>
                    <a:pt x="660034" y="202219"/>
                  </a:cubicBezTo>
                  <a:cubicBezTo>
                    <a:pt x="660034" y="209315"/>
                    <a:pt x="661548" y="217255"/>
                    <a:pt x="657341" y="221647"/>
                  </a:cubicBezTo>
                  <a:cubicBezTo>
                    <a:pt x="652612" y="225465"/>
                    <a:pt x="646487" y="227053"/>
                    <a:pt x="640513" y="226040"/>
                  </a:cubicBezTo>
                  <a:lnTo>
                    <a:pt x="637315" y="226040"/>
                  </a:lnTo>
                  <a:cubicBezTo>
                    <a:pt x="636508" y="228945"/>
                    <a:pt x="635431" y="231767"/>
                    <a:pt x="634118" y="234486"/>
                  </a:cubicBezTo>
                  <a:cubicBezTo>
                    <a:pt x="632688" y="237173"/>
                    <a:pt x="631543" y="239994"/>
                    <a:pt x="630752" y="242933"/>
                  </a:cubicBezTo>
                  <a:cubicBezTo>
                    <a:pt x="630601" y="243457"/>
                    <a:pt x="630231" y="243896"/>
                    <a:pt x="629743" y="244116"/>
                  </a:cubicBezTo>
                  <a:cubicBezTo>
                    <a:pt x="629255" y="244336"/>
                    <a:pt x="628716" y="244336"/>
                    <a:pt x="628228" y="244116"/>
                  </a:cubicBezTo>
                  <a:cubicBezTo>
                    <a:pt x="626276" y="240484"/>
                    <a:pt x="626276" y="236091"/>
                    <a:pt x="628228" y="232459"/>
                  </a:cubicBezTo>
                  <a:cubicBezTo>
                    <a:pt x="629911" y="228067"/>
                    <a:pt x="630248" y="226715"/>
                    <a:pt x="628228" y="225195"/>
                  </a:cubicBezTo>
                  <a:cubicBezTo>
                    <a:pt x="623937" y="223641"/>
                    <a:pt x="619225" y="223641"/>
                    <a:pt x="614934" y="225195"/>
                  </a:cubicBezTo>
                  <a:cubicBezTo>
                    <a:pt x="607361" y="226209"/>
                    <a:pt x="598105" y="227560"/>
                    <a:pt x="595581" y="216917"/>
                  </a:cubicBezTo>
                  <a:cubicBezTo>
                    <a:pt x="595059" y="214924"/>
                    <a:pt x="594723" y="212896"/>
                    <a:pt x="594572" y="210835"/>
                  </a:cubicBezTo>
                  <a:cubicBezTo>
                    <a:pt x="594572" y="207119"/>
                    <a:pt x="594572" y="205091"/>
                    <a:pt x="590701" y="203402"/>
                  </a:cubicBezTo>
                  <a:cubicBezTo>
                    <a:pt x="587891" y="202202"/>
                    <a:pt x="584828" y="201679"/>
                    <a:pt x="581782" y="201881"/>
                  </a:cubicBezTo>
                  <a:cubicBezTo>
                    <a:pt x="578871" y="201983"/>
                    <a:pt x="575976" y="201594"/>
                    <a:pt x="573200" y="200699"/>
                  </a:cubicBezTo>
                  <a:cubicBezTo>
                    <a:pt x="572392" y="200378"/>
                    <a:pt x="571954" y="199499"/>
                    <a:pt x="572190" y="198672"/>
                  </a:cubicBezTo>
                  <a:cubicBezTo>
                    <a:pt x="572190" y="197151"/>
                    <a:pt x="572190" y="195631"/>
                    <a:pt x="572190" y="194110"/>
                  </a:cubicBezTo>
                  <a:cubicBezTo>
                    <a:pt x="572728" y="187167"/>
                    <a:pt x="575051" y="180477"/>
                    <a:pt x="578921" y="174682"/>
                  </a:cubicBezTo>
                  <a:cubicBezTo>
                    <a:pt x="584037" y="169344"/>
                    <a:pt x="590684" y="165729"/>
                    <a:pt x="597937" y="164377"/>
                  </a:cubicBezTo>
                  <a:cubicBezTo>
                    <a:pt x="597651" y="162755"/>
                    <a:pt x="597937" y="161066"/>
                    <a:pt x="598779" y="159647"/>
                  </a:cubicBezTo>
                  <a:cubicBezTo>
                    <a:pt x="600630" y="156944"/>
                    <a:pt x="605005" y="157619"/>
                    <a:pt x="609212" y="158295"/>
                  </a:cubicBezTo>
                  <a:cubicBezTo>
                    <a:pt x="613419" y="158971"/>
                    <a:pt x="614766" y="159140"/>
                    <a:pt x="615270" y="158295"/>
                  </a:cubicBezTo>
                  <a:cubicBezTo>
                    <a:pt x="615775" y="157451"/>
                    <a:pt x="615270" y="158295"/>
                    <a:pt x="613587" y="154072"/>
                  </a:cubicBezTo>
                  <a:cubicBezTo>
                    <a:pt x="609717" y="149105"/>
                    <a:pt x="609717" y="142145"/>
                    <a:pt x="613587" y="137178"/>
                  </a:cubicBezTo>
                  <a:cubicBezTo>
                    <a:pt x="616280" y="133478"/>
                    <a:pt x="615691" y="128343"/>
                    <a:pt x="612241" y="125352"/>
                  </a:cubicBezTo>
                  <a:cubicBezTo>
                    <a:pt x="610727" y="123663"/>
                    <a:pt x="609212" y="122311"/>
                    <a:pt x="607698" y="120791"/>
                  </a:cubicBezTo>
                  <a:cubicBezTo>
                    <a:pt x="601488" y="115469"/>
                    <a:pt x="596153" y="109185"/>
                    <a:pt x="591879" y="102208"/>
                  </a:cubicBezTo>
                  <a:cubicBezTo>
                    <a:pt x="589977" y="98407"/>
                    <a:pt x="588783" y="94284"/>
                    <a:pt x="588345" y="90044"/>
                  </a:cubicBezTo>
                  <a:cubicBezTo>
                    <a:pt x="588143" y="88000"/>
                    <a:pt x="587806" y="85973"/>
                    <a:pt x="587335" y="83962"/>
                  </a:cubicBezTo>
                  <a:cubicBezTo>
                    <a:pt x="586881" y="82188"/>
                    <a:pt x="586309" y="80431"/>
                    <a:pt x="585652" y="78725"/>
                  </a:cubicBezTo>
                  <a:cubicBezTo>
                    <a:pt x="584458" y="75634"/>
                    <a:pt x="583667" y="72390"/>
                    <a:pt x="583296" y="69096"/>
                  </a:cubicBezTo>
                  <a:cubicBezTo>
                    <a:pt x="583128" y="66849"/>
                    <a:pt x="583128" y="64585"/>
                    <a:pt x="583296" y="62338"/>
                  </a:cubicBezTo>
                  <a:cubicBezTo>
                    <a:pt x="583583" y="58554"/>
                    <a:pt x="583061" y="54753"/>
                    <a:pt x="581782" y="51188"/>
                  </a:cubicBezTo>
                  <a:cubicBezTo>
                    <a:pt x="581782" y="49668"/>
                    <a:pt x="580772" y="47809"/>
                    <a:pt x="580267" y="46289"/>
                  </a:cubicBezTo>
                  <a:cubicBezTo>
                    <a:pt x="579258" y="42066"/>
                    <a:pt x="578416" y="39532"/>
                    <a:pt x="576060" y="38856"/>
                  </a:cubicBezTo>
                  <a:cubicBezTo>
                    <a:pt x="575438" y="38535"/>
                    <a:pt x="575034" y="37876"/>
                    <a:pt x="575051" y="37166"/>
                  </a:cubicBezTo>
                  <a:cubicBezTo>
                    <a:pt x="574966" y="36203"/>
                    <a:pt x="574966" y="35257"/>
                    <a:pt x="575051" y="34294"/>
                  </a:cubicBezTo>
                  <a:cubicBezTo>
                    <a:pt x="574983" y="33855"/>
                    <a:pt x="574983" y="33382"/>
                    <a:pt x="575051" y="32943"/>
                  </a:cubicBezTo>
                  <a:lnTo>
                    <a:pt x="570507" y="32943"/>
                  </a:lnTo>
                  <a:cubicBezTo>
                    <a:pt x="569665" y="37707"/>
                    <a:pt x="567427" y="42116"/>
                    <a:pt x="564112" y="45613"/>
                  </a:cubicBezTo>
                  <a:cubicBezTo>
                    <a:pt x="562934" y="47303"/>
                    <a:pt x="561756" y="48654"/>
                    <a:pt x="560915" y="50006"/>
                  </a:cubicBezTo>
                  <a:cubicBezTo>
                    <a:pt x="558004" y="55868"/>
                    <a:pt x="555732" y="62051"/>
                    <a:pt x="554183" y="68420"/>
                  </a:cubicBezTo>
                  <a:cubicBezTo>
                    <a:pt x="552837" y="80516"/>
                    <a:pt x="546341" y="91429"/>
                    <a:pt x="536345" y="98322"/>
                  </a:cubicBezTo>
                  <a:cubicBezTo>
                    <a:pt x="527847" y="101718"/>
                    <a:pt x="518709" y="103154"/>
                    <a:pt x="509588" y="102546"/>
                  </a:cubicBezTo>
                  <a:lnTo>
                    <a:pt x="508074" y="102546"/>
                  </a:lnTo>
                  <a:cubicBezTo>
                    <a:pt x="503867" y="102546"/>
                    <a:pt x="499491" y="102546"/>
                    <a:pt x="497809" y="98660"/>
                  </a:cubicBezTo>
                  <a:cubicBezTo>
                    <a:pt x="497556" y="97613"/>
                    <a:pt x="497556" y="96498"/>
                    <a:pt x="497809" y="95450"/>
                  </a:cubicBezTo>
                  <a:cubicBezTo>
                    <a:pt x="496109" y="95214"/>
                    <a:pt x="494493" y="94589"/>
                    <a:pt x="493096" y="93592"/>
                  </a:cubicBezTo>
                  <a:lnTo>
                    <a:pt x="491750" y="92747"/>
                  </a:lnTo>
                  <a:lnTo>
                    <a:pt x="490741" y="92747"/>
                  </a:lnTo>
                  <a:cubicBezTo>
                    <a:pt x="490135" y="92561"/>
                    <a:pt x="489495" y="92561"/>
                    <a:pt x="488889" y="92747"/>
                  </a:cubicBezTo>
                  <a:cubicBezTo>
                    <a:pt x="487998" y="92561"/>
                    <a:pt x="487089" y="92561"/>
                    <a:pt x="486197" y="92747"/>
                  </a:cubicBezTo>
                  <a:lnTo>
                    <a:pt x="481822" y="92747"/>
                  </a:lnTo>
                  <a:cubicBezTo>
                    <a:pt x="478288" y="92747"/>
                    <a:pt x="474249" y="93761"/>
                    <a:pt x="472566" y="91227"/>
                  </a:cubicBezTo>
                  <a:cubicBezTo>
                    <a:pt x="471859" y="90196"/>
                    <a:pt x="471556" y="88929"/>
                    <a:pt x="471725" y="87679"/>
                  </a:cubicBezTo>
                  <a:lnTo>
                    <a:pt x="469369" y="87679"/>
                  </a:lnTo>
                  <a:cubicBezTo>
                    <a:pt x="464825" y="87679"/>
                    <a:pt x="459776" y="86665"/>
                    <a:pt x="457252" y="90382"/>
                  </a:cubicBezTo>
                  <a:cubicBezTo>
                    <a:pt x="454728" y="94099"/>
                    <a:pt x="456074" y="93761"/>
                    <a:pt x="458767" y="96802"/>
                  </a:cubicBezTo>
                  <a:lnTo>
                    <a:pt x="458767" y="96802"/>
                  </a:lnTo>
                  <a:cubicBezTo>
                    <a:pt x="461796" y="100349"/>
                    <a:pt x="461796" y="101701"/>
                    <a:pt x="458767" y="106262"/>
                  </a:cubicBezTo>
                  <a:lnTo>
                    <a:pt x="458767" y="106262"/>
                  </a:lnTo>
                  <a:lnTo>
                    <a:pt x="456916" y="107107"/>
                  </a:lnTo>
                  <a:cubicBezTo>
                    <a:pt x="455149" y="108070"/>
                    <a:pt x="453197" y="108577"/>
                    <a:pt x="451194" y="108627"/>
                  </a:cubicBezTo>
                  <a:lnTo>
                    <a:pt x="451194" y="108627"/>
                  </a:lnTo>
                  <a:cubicBezTo>
                    <a:pt x="449562" y="108543"/>
                    <a:pt x="447963" y="108137"/>
                    <a:pt x="446482" y="107445"/>
                  </a:cubicBezTo>
                  <a:cubicBezTo>
                    <a:pt x="445321" y="106887"/>
                    <a:pt x="444059" y="106549"/>
                    <a:pt x="442780" y="106431"/>
                  </a:cubicBezTo>
                  <a:lnTo>
                    <a:pt x="442780" y="106431"/>
                  </a:lnTo>
                  <a:lnTo>
                    <a:pt x="440592" y="106431"/>
                  </a:lnTo>
                  <a:cubicBezTo>
                    <a:pt x="438017" y="106634"/>
                    <a:pt x="435426" y="106228"/>
                    <a:pt x="433019" y="105249"/>
                  </a:cubicBezTo>
                  <a:lnTo>
                    <a:pt x="429654" y="104235"/>
                  </a:lnTo>
                  <a:cubicBezTo>
                    <a:pt x="429721" y="105908"/>
                    <a:pt x="429250" y="107580"/>
                    <a:pt x="428308" y="108965"/>
                  </a:cubicBezTo>
                  <a:cubicBezTo>
                    <a:pt x="426793" y="111330"/>
                    <a:pt x="423932" y="111330"/>
                    <a:pt x="421240" y="111499"/>
                  </a:cubicBezTo>
                  <a:cubicBezTo>
                    <a:pt x="418547" y="111668"/>
                    <a:pt x="415181" y="111499"/>
                    <a:pt x="413499" y="114371"/>
                  </a:cubicBezTo>
                  <a:lnTo>
                    <a:pt x="413499" y="115385"/>
                  </a:lnTo>
                  <a:cubicBezTo>
                    <a:pt x="411311" y="118764"/>
                    <a:pt x="410301" y="119946"/>
                    <a:pt x="405589" y="118764"/>
                  </a:cubicBezTo>
                  <a:lnTo>
                    <a:pt x="404075" y="118764"/>
                  </a:lnTo>
                  <a:cubicBezTo>
                    <a:pt x="400709" y="117919"/>
                    <a:pt x="398353" y="117243"/>
                    <a:pt x="395997" y="119946"/>
                  </a:cubicBezTo>
                  <a:lnTo>
                    <a:pt x="394314" y="122649"/>
                  </a:lnTo>
                  <a:cubicBezTo>
                    <a:pt x="393103" y="125251"/>
                    <a:pt x="390595" y="126991"/>
                    <a:pt x="387751" y="127211"/>
                  </a:cubicBezTo>
                  <a:lnTo>
                    <a:pt x="386910" y="127211"/>
                  </a:lnTo>
                  <a:cubicBezTo>
                    <a:pt x="383140" y="126923"/>
                    <a:pt x="379455" y="125825"/>
                    <a:pt x="376140" y="124001"/>
                  </a:cubicBezTo>
                  <a:cubicBezTo>
                    <a:pt x="366043" y="119777"/>
                    <a:pt x="360826" y="114202"/>
                    <a:pt x="359311" y="107107"/>
                  </a:cubicBezTo>
                  <a:cubicBezTo>
                    <a:pt x="359227" y="105705"/>
                    <a:pt x="359227" y="104286"/>
                    <a:pt x="359311" y="102883"/>
                  </a:cubicBezTo>
                  <a:cubicBezTo>
                    <a:pt x="359564" y="100315"/>
                    <a:pt x="359042" y="97714"/>
                    <a:pt x="357797" y="95450"/>
                  </a:cubicBezTo>
                  <a:cubicBezTo>
                    <a:pt x="357124" y="94200"/>
                    <a:pt x="356265" y="93068"/>
                    <a:pt x="355273" y="92071"/>
                  </a:cubicBezTo>
                  <a:cubicBezTo>
                    <a:pt x="352816" y="89706"/>
                    <a:pt x="351250" y="86530"/>
                    <a:pt x="350897" y="83118"/>
                  </a:cubicBezTo>
                  <a:cubicBezTo>
                    <a:pt x="350964" y="80043"/>
                    <a:pt x="352025" y="77086"/>
                    <a:pt x="353926" y="74671"/>
                  </a:cubicBezTo>
                  <a:cubicBezTo>
                    <a:pt x="354700" y="73488"/>
                    <a:pt x="355374" y="72238"/>
                    <a:pt x="355946" y="70954"/>
                  </a:cubicBezTo>
                  <a:cubicBezTo>
                    <a:pt x="356366" y="68555"/>
                    <a:pt x="356366" y="66089"/>
                    <a:pt x="355946" y="63690"/>
                  </a:cubicBezTo>
                  <a:cubicBezTo>
                    <a:pt x="355946" y="62169"/>
                    <a:pt x="355946" y="60480"/>
                    <a:pt x="355946" y="58621"/>
                  </a:cubicBezTo>
                  <a:cubicBezTo>
                    <a:pt x="356467" y="54939"/>
                    <a:pt x="358116" y="51526"/>
                    <a:pt x="360658" y="48823"/>
                  </a:cubicBezTo>
                  <a:cubicBezTo>
                    <a:pt x="363417" y="46154"/>
                    <a:pt x="364730" y="42319"/>
                    <a:pt x="364192" y="38518"/>
                  </a:cubicBezTo>
                  <a:cubicBezTo>
                    <a:pt x="363518" y="33973"/>
                    <a:pt x="360523" y="30122"/>
                    <a:pt x="356282" y="28382"/>
                  </a:cubicBezTo>
                  <a:cubicBezTo>
                    <a:pt x="355777" y="28263"/>
                    <a:pt x="355273" y="28263"/>
                    <a:pt x="354768" y="28382"/>
                  </a:cubicBezTo>
                  <a:cubicBezTo>
                    <a:pt x="351907" y="27368"/>
                    <a:pt x="347868" y="25848"/>
                    <a:pt x="348205" y="21624"/>
                  </a:cubicBezTo>
                  <a:cubicBezTo>
                    <a:pt x="348541" y="17401"/>
                    <a:pt x="350561" y="17401"/>
                    <a:pt x="352412" y="16049"/>
                  </a:cubicBezTo>
                  <a:cubicBezTo>
                    <a:pt x="353388" y="15492"/>
                    <a:pt x="354246" y="14748"/>
                    <a:pt x="354936" y="13853"/>
                  </a:cubicBezTo>
                  <a:cubicBezTo>
                    <a:pt x="356080" y="10626"/>
                    <a:pt x="355777" y="7045"/>
                    <a:pt x="354095" y="4054"/>
                  </a:cubicBezTo>
                  <a:cubicBezTo>
                    <a:pt x="353337" y="2044"/>
                    <a:pt x="351638" y="524"/>
                    <a:pt x="349551" y="0"/>
                  </a:cubicBezTo>
                  <a:cubicBezTo>
                    <a:pt x="344721" y="0"/>
                    <a:pt x="340127" y="2095"/>
                    <a:pt x="336930" y="5744"/>
                  </a:cubicBezTo>
                  <a:lnTo>
                    <a:pt x="336088" y="6926"/>
                  </a:lnTo>
                  <a:cubicBezTo>
                    <a:pt x="338209" y="12501"/>
                    <a:pt x="337586" y="18769"/>
                    <a:pt x="334405" y="23820"/>
                  </a:cubicBezTo>
                  <a:cubicBezTo>
                    <a:pt x="332319" y="27081"/>
                    <a:pt x="328364" y="28601"/>
                    <a:pt x="324645" y="27537"/>
                  </a:cubicBezTo>
                  <a:cubicBezTo>
                    <a:pt x="321868" y="26642"/>
                    <a:pt x="318822" y="27368"/>
                    <a:pt x="316736" y="29395"/>
                  </a:cubicBezTo>
                  <a:lnTo>
                    <a:pt x="312360" y="33281"/>
                  </a:lnTo>
                  <a:cubicBezTo>
                    <a:pt x="306470" y="38518"/>
                    <a:pt x="301085" y="43417"/>
                    <a:pt x="297383" y="43417"/>
                  </a:cubicBezTo>
                  <a:lnTo>
                    <a:pt x="283584" y="43417"/>
                  </a:lnTo>
                  <a:cubicBezTo>
                    <a:pt x="283416" y="45107"/>
                    <a:pt x="283416" y="46796"/>
                    <a:pt x="283584" y="48485"/>
                  </a:cubicBezTo>
                  <a:cubicBezTo>
                    <a:pt x="283567" y="51492"/>
                    <a:pt x="282810" y="54449"/>
                    <a:pt x="281396" y="57101"/>
                  </a:cubicBezTo>
                  <a:cubicBezTo>
                    <a:pt x="280942" y="57405"/>
                    <a:pt x="280336" y="57405"/>
                    <a:pt x="279882" y="57101"/>
                  </a:cubicBezTo>
                  <a:cubicBezTo>
                    <a:pt x="277223" y="55817"/>
                    <a:pt x="274867" y="53976"/>
                    <a:pt x="272982" y="51695"/>
                  </a:cubicBezTo>
                  <a:cubicBezTo>
                    <a:pt x="271518" y="49668"/>
                    <a:pt x="269616" y="47995"/>
                    <a:pt x="267429" y="46796"/>
                  </a:cubicBezTo>
                  <a:cubicBezTo>
                    <a:pt x="266150" y="46559"/>
                    <a:pt x="264837" y="46559"/>
                    <a:pt x="263558" y="46796"/>
                  </a:cubicBezTo>
                  <a:cubicBezTo>
                    <a:pt x="261640" y="46745"/>
                    <a:pt x="259772" y="46154"/>
                    <a:pt x="258173" y="45107"/>
                  </a:cubicBezTo>
                  <a:cubicBezTo>
                    <a:pt x="257012" y="43991"/>
                    <a:pt x="256137" y="42589"/>
                    <a:pt x="255649" y="41052"/>
                  </a:cubicBezTo>
                  <a:cubicBezTo>
                    <a:pt x="255497" y="40326"/>
                    <a:pt x="255211" y="39633"/>
                    <a:pt x="254807" y="39025"/>
                  </a:cubicBezTo>
                  <a:cubicBezTo>
                    <a:pt x="254807" y="39025"/>
                    <a:pt x="252451" y="39025"/>
                    <a:pt x="251442" y="39869"/>
                  </a:cubicBezTo>
                  <a:cubicBezTo>
                    <a:pt x="249725" y="40900"/>
                    <a:pt x="247706" y="41305"/>
                    <a:pt x="245720" y="41052"/>
                  </a:cubicBezTo>
                  <a:cubicBezTo>
                    <a:pt x="242203" y="39819"/>
                    <a:pt x="238820" y="38231"/>
                    <a:pt x="235623" y="36322"/>
                  </a:cubicBezTo>
                  <a:cubicBezTo>
                    <a:pt x="235842" y="39700"/>
                    <a:pt x="236936" y="42961"/>
                    <a:pt x="238820" y="45782"/>
                  </a:cubicBezTo>
                  <a:cubicBezTo>
                    <a:pt x="239679" y="47150"/>
                    <a:pt x="240991" y="48164"/>
                    <a:pt x="242523" y="48654"/>
                  </a:cubicBezTo>
                  <a:cubicBezTo>
                    <a:pt x="245400" y="49685"/>
                    <a:pt x="247470" y="52219"/>
                    <a:pt x="247908" y="55243"/>
                  </a:cubicBezTo>
                  <a:cubicBezTo>
                    <a:pt x="248211" y="57084"/>
                    <a:pt x="248211" y="58976"/>
                    <a:pt x="247908" y="60818"/>
                  </a:cubicBezTo>
                  <a:cubicBezTo>
                    <a:pt x="247622" y="62389"/>
                    <a:pt x="247622" y="63977"/>
                    <a:pt x="247908" y="65548"/>
                  </a:cubicBezTo>
                  <a:cubicBezTo>
                    <a:pt x="247975" y="66511"/>
                    <a:pt x="247975" y="67457"/>
                    <a:pt x="247908" y="68420"/>
                  </a:cubicBezTo>
                  <a:cubicBezTo>
                    <a:pt x="247638" y="69298"/>
                    <a:pt x="247638" y="70244"/>
                    <a:pt x="247908" y="71123"/>
                  </a:cubicBezTo>
                  <a:cubicBezTo>
                    <a:pt x="250146" y="75499"/>
                    <a:pt x="251088" y="80415"/>
                    <a:pt x="250600" y="85314"/>
                  </a:cubicBezTo>
                  <a:cubicBezTo>
                    <a:pt x="250600" y="85314"/>
                    <a:pt x="250600" y="87003"/>
                    <a:pt x="250600" y="87848"/>
                  </a:cubicBezTo>
                  <a:lnTo>
                    <a:pt x="255817" y="87003"/>
                  </a:lnTo>
                  <a:cubicBezTo>
                    <a:pt x="259301" y="85922"/>
                    <a:pt x="262986" y="85635"/>
                    <a:pt x="266587" y="86158"/>
                  </a:cubicBezTo>
                  <a:cubicBezTo>
                    <a:pt x="269785" y="87172"/>
                    <a:pt x="270458" y="89200"/>
                    <a:pt x="270458" y="90551"/>
                  </a:cubicBezTo>
                  <a:cubicBezTo>
                    <a:pt x="270458" y="94774"/>
                    <a:pt x="264736" y="98491"/>
                    <a:pt x="262717" y="99505"/>
                  </a:cubicBezTo>
                  <a:cubicBezTo>
                    <a:pt x="257163" y="101701"/>
                    <a:pt x="257163" y="101701"/>
                    <a:pt x="254976" y="106769"/>
                  </a:cubicBezTo>
                  <a:lnTo>
                    <a:pt x="254976" y="108121"/>
                  </a:lnTo>
                  <a:cubicBezTo>
                    <a:pt x="253798" y="110435"/>
                    <a:pt x="252199" y="112496"/>
                    <a:pt x="250264" y="114202"/>
                  </a:cubicBezTo>
                  <a:cubicBezTo>
                    <a:pt x="248430" y="115655"/>
                    <a:pt x="247033" y="117581"/>
                    <a:pt x="246225" y="119777"/>
                  </a:cubicBezTo>
                  <a:cubicBezTo>
                    <a:pt x="246225" y="120960"/>
                    <a:pt x="246225" y="121805"/>
                    <a:pt x="246225" y="122480"/>
                  </a:cubicBezTo>
                  <a:cubicBezTo>
                    <a:pt x="246225" y="123156"/>
                    <a:pt x="245047" y="126535"/>
                    <a:pt x="241513" y="127548"/>
                  </a:cubicBezTo>
                  <a:cubicBezTo>
                    <a:pt x="238905" y="128140"/>
                    <a:pt x="236212" y="128140"/>
                    <a:pt x="233604" y="127548"/>
                  </a:cubicBezTo>
                  <a:lnTo>
                    <a:pt x="229228" y="127548"/>
                  </a:lnTo>
                  <a:cubicBezTo>
                    <a:pt x="228118" y="130420"/>
                    <a:pt x="226182" y="132887"/>
                    <a:pt x="223675" y="134644"/>
                  </a:cubicBezTo>
                  <a:cubicBezTo>
                    <a:pt x="222245" y="135590"/>
                    <a:pt x="220982" y="136790"/>
                    <a:pt x="219973" y="138192"/>
                  </a:cubicBezTo>
                  <a:cubicBezTo>
                    <a:pt x="219182" y="139442"/>
                    <a:pt x="218610" y="140810"/>
                    <a:pt x="218290" y="142246"/>
                  </a:cubicBezTo>
                  <a:cubicBezTo>
                    <a:pt x="218290" y="144949"/>
                    <a:pt x="216439" y="148497"/>
                    <a:pt x="213241" y="149342"/>
                  </a:cubicBezTo>
                  <a:lnTo>
                    <a:pt x="213241" y="149342"/>
                  </a:lnTo>
                  <a:lnTo>
                    <a:pt x="213241" y="149342"/>
                  </a:lnTo>
                  <a:cubicBezTo>
                    <a:pt x="213073" y="148902"/>
                    <a:pt x="213073" y="148429"/>
                    <a:pt x="213241" y="147990"/>
                  </a:cubicBezTo>
                  <a:cubicBezTo>
                    <a:pt x="213376" y="146064"/>
                    <a:pt x="212703" y="144155"/>
                    <a:pt x="211390" y="142753"/>
                  </a:cubicBezTo>
                  <a:cubicBezTo>
                    <a:pt x="208193" y="140050"/>
                    <a:pt x="200620" y="142753"/>
                    <a:pt x="196076" y="145118"/>
                  </a:cubicBezTo>
                  <a:cubicBezTo>
                    <a:pt x="194781" y="145743"/>
                    <a:pt x="193417" y="146250"/>
                    <a:pt x="192038" y="146639"/>
                  </a:cubicBezTo>
                  <a:cubicBezTo>
                    <a:pt x="191684" y="146892"/>
                    <a:pt x="191213" y="146892"/>
                    <a:pt x="190860" y="146639"/>
                  </a:cubicBezTo>
                  <a:cubicBezTo>
                    <a:pt x="190759" y="146250"/>
                    <a:pt x="190759" y="145845"/>
                    <a:pt x="190860" y="145456"/>
                  </a:cubicBezTo>
                  <a:cubicBezTo>
                    <a:pt x="190860" y="139881"/>
                    <a:pt x="186821" y="139374"/>
                    <a:pt x="181099" y="139036"/>
                  </a:cubicBezTo>
                  <a:cubicBezTo>
                    <a:pt x="175378" y="138698"/>
                    <a:pt x="173863" y="139036"/>
                    <a:pt x="172348" y="135151"/>
                  </a:cubicBezTo>
                  <a:cubicBezTo>
                    <a:pt x="170834" y="131265"/>
                    <a:pt x="172348" y="131603"/>
                    <a:pt x="172348" y="126366"/>
                  </a:cubicBezTo>
                  <a:cubicBezTo>
                    <a:pt x="172348" y="124170"/>
                    <a:pt x="172348" y="121805"/>
                    <a:pt x="172348" y="120791"/>
                  </a:cubicBezTo>
                  <a:cubicBezTo>
                    <a:pt x="172264" y="119946"/>
                    <a:pt x="172264" y="119101"/>
                    <a:pt x="172348" y="118257"/>
                  </a:cubicBezTo>
                  <a:cubicBezTo>
                    <a:pt x="172601" y="115334"/>
                    <a:pt x="172601" y="112395"/>
                    <a:pt x="172348" y="109472"/>
                  </a:cubicBezTo>
                  <a:cubicBezTo>
                    <a:pt x="170682" y="108239"/>
                    <a:pt x="169151" y="106820"/>
                    <a:pt x="167805" y="105249"/>
                  </a:cubicBezTo>
                  <a:cubicBezTo>
                    <a:pt x="166947" y="105705"/>
                    <a:pt x="166240" y="106414"/>
                    <a:pt x="165785" y="107276"/>
                  </a:cubicBezTo>
                  <a:cubicBezTo>
                    <a:pt x="164894" y="108661"/>
                    <a:pt x="163884" y="109962"/>
                    <a:pt x="162756" y="111161"/>
                  </a:cubicBezTo>
                  <a:cubicBezTo>
                    <a:pt x="158869" y="114625"/>
                    <a:pt x="153804" y="116449"/>
                    <a:pt x="148621" y="116230"/>
                  </a:cubicBezTo>
                  <a:cubicBezTo>
                    <a:pt x="147863" y="115942"/>
                    <a:pt x="147392" y="115182"/>
                    <a:pt x="147443" y="114371"/>
                  </a:cubicBezTo>
                  <a:lnTo>
                    <a:pt x="147443" y="111499"/>
                  </a:lnTo>
                  <a:cubicBezTo>
                    <a:pt x="144245" y="115723"/>
                    <a:pt x="141553" y="116230"/>
                    <a:pt x="135494" y="116230"/>
                  </a:cubicBezTo>
                  <a:lnTo>
                    <a:pt x="127417" y="116230"/>
                  </a:lnTo>
                  <a:cubicBezTo>
                    <a:pt x="124270" y="116399"/>
                    <a:pt x="121140" y="116399"/>
                    <a:pt x="117993" y="116230"/>
                  </a:cubicBezTo>
                  <a:cubicBezTo>
                    <a:pt x="115519" y="115858"/>
                    <a:pt x="113130" y="115064"/>
                    <a:pt x="110925" y="113864"/>
                  </a:cubicBezTo>
                  <a:cubicBezTo>
                    <a:pt x="108687" y="112800"/>
                    <a:pt x="106297" y="112057"/>
                    <a:pt x="103857" y="111668"/>
                  </a:cubicBezTo>
                  <a:cubicBezTo>
                    <a:pt x="101838" y="113020"/>
                    <a:pt x="103857" y="127548"/>
                    <a:pt x="104867" y="131265"/>
                  </a:cubicBezTo>
                  <a:cubicBezTo>
                    <a:pt x="105877" y="134982"/>
                    <a:pt x="110084" y="135320"/>
                    <a:pt x="115300" y="134982"/>
                  </a:cubicBezTo>
                  <a:lnTo>
                    <a:pt x="117993" y="134982"/>
                  </a:lnTo>
                  <a:cubicBezTo>
                    <a:pt x="118414" y="134796"/>
                    <a:pt x="118902" y="134796"/>
                    <a:pt x="119339" y="134982"/>
                  </a:cubicBezTo>
                  <a:cubicBezTo>
                    <a:pt x="120568" y="138563"/>
                    <a:pt x="120972" y="142381"/>
                    <a:pt x="120517" y="146132"/>
                  </a:cubicBezTo>
                  <a:lnTo>
                    <a:pt x="120517" y="147483"/>
                  </a:lnTo>
                  <a:cubicBezTo>
                    <a:pt x="120618" y="148226"/>
                    <a:pt x="120097" y="148902"/>
                    <a:pt x="119356" y="149004"/>
                  </a:cubicBezTo>
                  <a:cubicBezTo>
                    <a:pt x="119356" y="149004"/>
                    <a:pt x="119339" y="149004"/>
                    <a:pt x="119339" y="149004"/>
                  </a:cubicBezTo>
                  <a:cubicBezTo>
                    <a:pt x="117774" y="149172"/>
                    <a:pt x="116192" y="149172"/>
                    <a:pt x="114627" y="149004"/>
                  </a:cubicBezTo>
                  <a:cubicBezTo>
                    <a:pt x="112557" y="148666"/>
                    <a:pt x="110471" y="148666"/>
                    <a:pt x="108401" y="149004"/>
                  </a:cubicBezTo>
                  <a:lnTo>
                    <a:pt x="105708" y="150017"/>
                  </a:lnTo>
                  <a:cubicBezTo>
                    <a:pt x="103032" y="151318"/>
                    <a:pt x="100003" y="151622"/>
                    <a:pt x="97126" y="150862"/>
                  </a:cubicBezTo>
                  <a:cubicBezTo>
                    <a:pt x="97294" y="154072"/>
                    <a:pt x="97294" y="157282"/>
                    <a:pt x="97126" y="160492"/>
                  </a:cubicBezTo>
                  <a:cubicBezTo>
                    <a:pt x="97126" y="162857"/>
                    <a:pt x="97126" y="165560"/>
                    <a:pt x="97126" y="168094"/>
                  </a:cubicBezTo>
                  <a:cubicBezTo>
                    <a:pt x="97547" y="172030"/>
                    <a:pt x="99785" y="175544"/>
                    <a:pt x="103184" y="177554"/>
                  </a:cubicBezTo>
                  <a:lnTo>
                    <a:pt x="105035" y="179075"/>
                  </a:lnTo>
                  <a:cubicBezTo>
                    <a:pt x="118834" y="190731"/>
                    <a:pt x="113618" y="212018"/>
                    <a:pt x="109074" y="230770"/>
                  </a:cubicBezTo>
                  <a:cubicBezTo>
                    <a:pt x="106802" y="238304"/>
                    <a:pt x="105389" y="246059"/>
                    <a:pt x="104867" y="253915"/>
                  </a:cubicBezTo>
                  <a:cubicBezTo>
                    <a:pt x="104867" y="256449"/>
                    <a:pt x="104867" y="259658"/>
                    <a:pt x="104867" y="263206"/>
                  </a:cubicBezTo>
                  <a:cubicBezTo>
                    <a:pt x="106146" y="272836"/>
                    <a:pt x="105338" y="282634"/>
                    <a:pt x="102511" y="291926"/>
                  </a:cubicBezTo>
                  <a:cubicBezTo>
                    <a:pt x="101468" y="294527"/>
                    <a:pt x="98910" y="296217"/>
                    <a:pt x="96116" y="296149"/>
                  </a:cubicBezTo>
                  <a:cubicBezTo>
                    <a:pt x="96183" y="296774"/>
                    <a:pt x="95847" y="297382"/>
                    <a:pt x="95275" y="297670"/>
                  </a:cubicBezTo>
                  <a:cubicBezTo>
                    <a:pt x="92262" y="298666"/>
                    <a:pt x="89334" y="299916"/>
                    <a:pt x="86524" y="301386"/>
                  </a:cubicBezTo>
                  <a:cubicBezTo>
                    <a:pt x="81425" y="304444"/>
                    <a:pt x="75636" y="306133"/>
                    <a:pt x="69696" y="306285"/>
                  </a:cubicBezTo>
                  <a:lnTo>
                    <a:pt x="64311" y="306285"/>
                  </a:lnTo>
                  <a:cubicBezTo>
                    <a:pt x="60238" y="305086"/>
                    <a:pt x="55930" y="305086"/>
                    <a:pt x="51858" y="306285"/>
                  </a:cubicBezTo>
                  <a:cubicBezTo>
                    <a:pt x="48660" y="307637"/>
                    <a:pt x="47651" y="310340"/>
                    <a:pt x="46136" y="313719"/>
                  </a:cubicBezTo>
                  <a:lnTo>
                    <a:pt x="44621" y="316929"/>
                  </a:lnTo>
                  <a:cubicBezTo>
                    <a:pt x="41996" y="321845"/>
                    <a:pt x="37604" y="325595"/>
                    <a:pt x="32337" y="327403"/>
                  </a:cubicBezTo>
                  <a:cubicBezTo>
                    <a:pt x="28601" y="328839"/>
                    <a:pt x="25286" y="331221"/>
                    <a:pt x="22745" y="334329"/>
                  </a:cubicBezTo>
                  <a:cubicBezTo>
                    <a:pt x="18100" y="343063"/>
                    <a:pt x="15626" y="352811"/>
                    <a:pt x="15508" y="362711"/>
                  </a:cubicBezTo>
                  <a:cubicBezTo>
                    <a:pt x="15508" y="364569"/>
                    <a:pt x="15508" y="366259"/>
                    <a:pt x="15508" y="367779"/>
                  </a:cubicBezTo>
                  <a:cubicBezTo>
                    <a:pt x="15004" y="373607"/>
                    <a:pt x="12143" y="378980"/>
                    <a:pt x="7599" y="382646"/>
                  </a:cubicBezTo>
                  <a:cubicBezTo>
                    <a:pt x="5109" y="384926"/>
                    <a:pt x="3005" y="387613"/>
                    <a:pt x="1373" y="390586"/>
                  </a:cubicBezTo>
                  <a:cubicBezTo>
                    <a:pt x="-2498" y="398188"/>
                    <a:pt x="2719" y="411703"/>
                    <a:pt x="5916" y="419812"/>
                  </a:cubicBezTo>
                  <a:lnTo>
                    <a:pt x="5916" y="421502"/>
                  </a:lnTo>
                  <a:cubicBezTo>
                    <a:pt x="7717" y="425488"/>
                    <a:pt x="9921" y="429273"/>
                    <a:pt x="12479" y="432820"/>
                  </a:cubicBezTo>
                  <a:cubicBezTo>
                    <a:pt x="17915" y="439189"/>
                    <a:pt x="20944" y="447248"/>
                    <a:pt x="21062" y="455627"/>
                  </a:cubicBezTo>
                  <a:cubicBezTo>
                    <a:pt x="21062" y="456978"/>
                    <a:pt x="21062" y="457992"/>
                    <a:pt x="21062" y="458837"/>
                  </a:cubicBezTo>
                  <a:cubicBezTo>
                    <a:pt x="21062" y="459682"/>
                    <a:pt x="21062" y="460526"/>
                    <a:pt x="22072" y="461709"/>
                  </a:cubicBezTo>
                  <a:cubicBezTo>
                    <a:pt x="23889" y="462841"/>
                    <a:pt x="25993" y="463432"/>
                    <a:pt x="28130" y="463398"/>
                  </a:cubicBezTo>
                  <a:cubicBezTo>
                    <a:pt x="30805" y="463466"/>
                    <a:pt x="33414" y="464226"/>
                    <a:pt x="35702" y="465594"/>
                  </a:cubicBezTo>
                  <a:cubicBezTo>
                    <a:pt x="38159" y="467655"/>
                    <a:pt x="40010" y="470342"/>
                    <a:pt x="41087" y="473366"/>
                  </a:cubicBezTo>
                  <a:cubicBezTo>
                    <a:pt x="41087" y="474717"/>
                    <a:pt x="42265" y="476237"/>
                    <a:pt x="43107" y="477589"/>
                  </a:cubicBezTo>
                  <a:cubicBezTo>
                    <a:pt x="45682" y="481187"/>
                    <a:pt x="49990" y="483130"/>
                    <a:pt x="54382" y="482657"/>
                  </a:cubicBezTo>
                  <a:lnTo>
                    <a:pt x="55223" y="482657"/>
                  </a:lnTo>
                  <a:cubicBezTo>
                    <a:pt x="65657" y="482657"/>
                    <a:pt x="70032" y="478434"/>
                    <a:pt x="75754" y="468804"/>
                  </a:cubicBezTo>
                  <a:lnTo>
                    <a:pt x="80297" y="461878"/>
                  </a:lnTo>
                  <a:cubicBezTo>
                    <a:pt x="80701" y="461591"/>
                    <a:pt x="81240" y="461591"/>
                    <a:pt x="81644" y="461878"/>
                  </a:cubicBezTo>
                  <a:cubicBezTo>
                    <a:pt x="81644" y="461878"/>
                    <a:pt x="81644" y="461878"/>
                    <a:pt x="82653" y="462891"/>
                  </a:cubicBezTo>
                  <a:cubicBezTo>
                    <a:pt x="84774" y="471693"/>
                    <a:pt x="85127" y="480816"/>
                    <a:pt x="83663" y="489753"/>
                  </a:cubicBezTo>
                  <a:cubicBezTo>
                    <a:pt x="83142" y="493790"/>
                    <a:pt x="82855" y="497845"/>
                    <a:pt x="82822" y="501916"/>
                  </a:cubicBezTo>
                  <a:cubicBezTo>
                    <a:pt x="82889" y="503318"/>
                    <a:pt x="82889" y="504738"/>
                    <a:pt x="82822" y="506140"/>
                  </a:cubicBezTo>
                  <a:cubicBezTo>
                    <a:pt x="82822" y="511377"/>
                    <a:pt x="82822" y="514587"/>
                    <a:pt x="84841" y="515600"/>
                  </a:cubicBezTo>
                  <a:cubicBezTo>
                    <a:pt x="86860" y="516614"/>
                    <a:pt x="87702" y="515600"/>
                    <a:pt x="88712" y="513066"/>
                  </a:cubicBezTo>
                  <a:cubicBezTo>
                    <a:pt x="89721" y="510532"/>
                    <a:pt x="91068" y="508336"/>
                    <a:pt x="94097" y="507829"/>
                  </a:cubicBezTo>
                  <a:cubicBezTo>
                    <a:pt x="98556" y="507897"/>
                    <a:pt x="102898" y="509299"/>
                    <a:pt x="106550" y="511883"/>
                  </a:cubicBezTo>
                  <a:lnTo>
                    <a:pt x="109411" y="513404"/>
                  </a:lnTo>
                  <a:cubicBezTo>
                    <a:pt x="111430" y="510363"/>
                    <a:pt x="115805" y="511208"/>
                    <a:pt x="118330" y="511715"/>
                  </a:cubicBezTo>
                  <a:lnTo>
                    <a:pt x="119171" y="511715"/>
                  </a:lnTo>
                  <a:cubicBezTo>
                    <a:pt x="122570" y="512238"/>
                    <a:pt x="125801" y="513573"/>
                    <a:pt x="128595" y="515600"/>
                  </a:cubicBezTo>
                  <a:lnTo>
                    <a:pt x="129773" y="516614"/>
                  </a:lnTo>
                  <a:cubicBezTo>
                    <a:pt x="132297" y="518472"/>
                    <a:pt x="133643" y="519486"/>
                    <a:pt x="135831" y="518303"/>
                  </a:cubicBezTo>
                  <a:cubicBezTo>
                    <a:pt x="137951" y="516833"/>
                    <a:pt x="139584" y="514789"/>
                    <a:pt x="140543" y="512390"/>
                  </a:cubicBezTo>
                  <a:cubicBezTo>
                    <a:pt x="142562" y="508674"/>
                    <a:pt x="144918" y="504281"/>
                    <a:pt x="149967" y="505802"/>
                  </a:cubicBezTo>
                  <a:cubicBezTo>
                    <a:pt x="151044" y="505988"/>
                    <a:pt x="152070" y="506393"/>
                    <a:pt x="152996" y="506984"/>
                  </a:cubicBezTo>
                  <a:cubicBezTo>
                    <a:pt x="155352" y="507998"/>
                    <a:pt x="156025" y="508336"/>
                    <a:pt x="157371" y="505802"/>
                  </a:cubicBezTo>
                  <a:cubicBezTo>
                    <a:pt x="158061" y="504484"/>
                    <a:pt x="158667" y="503133"/>
                    <a:pt x="159222" y="501747"/>
                  </a:cubicBezTo>
                  <a:cubicBezTo>
                    <a:pt x="160013" y="499534"/>
                    <a:pt x="161090" y="497439"/>
                    <a:pt x="162420" y="495496"/>
                  </a:cubicBezTo>
                  <a:lnTo>
                    <a:pt x="163934" y="492962"/>
                  </a:lnTo>
                  <a:cubicBezTo>
                    <a:pt x="165398" y="490378"/>
                    <a:pt x="167350" y="488080"/>
                    <a:pt x="169656" y="486205"/>
                  </a:cubicBezTo>
                  <a:lnTo>
                    <a:pt x="174200" y="483333"/>
                  </a:lnTo>
                  <a:cubicBezTo>
                    <a:pt x="177145" y="481829"/>
                    <a:pt x="179820" y="479819"/>
                    <a:pt x="182109" y="477420"/>
                  </a:cubicBezTo>
                  <a:cubicBezTo>
                    <a:pt x="186164" y="476660"/>
                    <a:pt x="190338" y="476660"/>
                    <a:pt x="194394" y="477420"/>
                  </a:cubicBezTo>
                  <a:lnTo>
                    <a:pt x="196076" y="477420"/>
                  </a:lnTo>
                  <a:cubicBezTo>
                    <a:pt x="198129" y="477927"/>
                    <a:pt x="200267" y="477927"/>
                    <a:pt x="202303" y="477420"/>
                  </a:cubicBezTo>
                  <a:cubicBezTo>
                    <a:pt x="203397" y="476880"/>
                    <a:pt x="204356" y="476136"/>
                    <a:pt x="205164" y="475224"/>
                  </a:cubicBezTo>
                  <a:cubicBezTo>
                    <a:pt x="206695" y="473399"/>
                    <a:pt x="208866" y="472183"/>
                    <a:pt x="211222" y="471845"/>
                  </a:cubicBezTo>
                  <a:cubicBezTo>
                    <a:pt x="213511" y="471389"/>
                    <a:pt x="215866" y="472166"/>
                    <a:pt x="217449" y="473872"/>
                  </a:cubicBezTo>
                  <a:cubicBezTo>
                    <a:pt x="219283" y="476964"/>
                    <a:pt x="219956" y="480630"/>
                    <a:pt x="219300" y="484178"/>
                  </a:cubicBezTo>
                  <a:lnTo>
                    <a:pt x="219300" y="486205"/>
                  </a:lnTo>
                  <a:cubicBezTo>
                    <a:pt x="219300" y="488908"/>
                    <a:pt x="219300" y="492962"/>
                    <a:pt x="217112" y="494652"/>
                  </a:cubicBezTo>
                  <a:cubicBezTo>
                    <a:pt x="215917" y="495345"/>
                    <a:pt x="214436" y="495345"/>
                    <a:pt x="213241" y="494652"/>
                  </a:cubicBezTo>
                  <a:lnTo>
                    <a:pt x="212400" y="494652"/>
                  </a:lnTo>
                  <a:cubicBezTo>
                    <a:pt x="212484" y="497625"/>
                    <a:pt x="214066" y="500362"/>
                    <a:pt x="216607" y="501916"/>
                  </a:cubicBezTo>
                  <a:cubicBezTo>
                    <a:pt x="217449" y="501916"/>
                    <a:pt x="218458" y="503437"/>
                    <a:pt x="219300" y="504450"/>
                  </a:cubicBezTo>
                  <a:cubicBezTo>
                    <a:pt x="220141" y="505464"/>
                    <a:pt x="221656" y="509856"/>
                    <a:pt x="219300" y="513573"/>
                  </a:cubicBezTo>
                  <a:cubicBezTo>
                    <a:pt x="216944" y="517290"/>
                    <a:pt x="217617" y="516445"/>
                    <a:pt x="216607" y="516952"/>
                  </a:cubicBezTo>
                  <a:cubicBezTo>
                    <a:pt x="218374" y="519874"/>
                    <a:pt x="219788" y="522983"/>
                    <a:pt x="220814" y="526243"/>
                  </a:cubicBezTo>
                  <a:lnTo>
                    <a:pt x="223170" y="531987"/>
                  </a:lnTo>
                  <a:cubicBezTo>
                    <a:pt x="223759" y="533136"/>
                    <a:pt x="224281" y="534319"/>
                    <a:pt x="224685" y="535535"/>
                  </a:cubicBezTo>
                  <a:cubicBezTo>
                    <a:pt x="225206" y="537478"/>
                    <a:pt x="226048" y="539302"/>
                    <a:pt x="227209" y="540941"/>
                  </a:cubicBezTo>
                  <a:cubicBezTo>
                    <a:pt x="228134" y="541228"/>
                    <a:pt x="229144" y="541228"/>
                    <a:pt x="230070" y="540941"/>
                  </a:cubicBezTo>
                  <a:cubicBezTo>
                    <a:pt x="230793" y="540823"/>
                    <a:pt x="231534" y="540823"/>
                    <a:pt x="232257" y="540941"/>
                  </a:cubicBezTo>
                  <a:cubicBezTo>
                    <a:pt x="236296" y="542124"/>
                    <a:pt x="243196" y="544151"/>
                    <a:pt x="243532" y="552598"/>
                  </a:cubicBezTo>
                  <a:lnTo>
                    <a:pt x="243532" y="554287"/>
                  </a:lnTo>
                  <a:cubicBezTo>
                    <a:pt x="243465" y="556010"/>
                    <a:pt x="243751" y="557750"/>
                    <a:pt x="244374" y="559355"/>
                  </a:cubicBezTo>
                  <a:cubicBezTo>
                    <a:pt x="244963" y="559609"/>
                    <a:pt x="245636" y="559609"/>
                    <a:pt x="246225" y="559355"/>
                  </a:cubicBezTo>
                  <a:cubicBezTo>
                    <a:pt x="246494" y="558527"/>
                    <a:pt x="247016" y="557818"/>
                    <a:pt x="247740" y="557328"/>
                  </a:cubicBezTo>
                  <a:cubicBezTo>
                    <a:pt x="250600" y="555132"/>
                    <a:pt x="256827" y="557328"/>
                    <a:pt x="258678" y="558173"/>
                  </a:cubicBezTo>
                  <a:cubicBezTo>
                    <a:pt x="260041" y="559136"/>
                    <a:pt x="261589" y="559828"/>
                    <a:pt x="263222" y="560200"/>
                  </a:cubicBezTo>
                  <a:lnTo>
                    <a:pt x="264904" y="560200"/>
                  </a:lnTo>
                  <a:cubicBezTo>
                    <a:pt x="267109" y="560521"/>
                    <a:pt x="268876" y="562227"/>
                    <a:pt x="269280" y="564423"/>
                  </a:cubicBezTo>
                  <a:cubicBezTo>
                    <a:pt x="273150" y="563089"/>
                    <a:pt x="277357" y="563089"/>
                    <a:pt x="281228" y="564423"/>
                  </a:cubicBezTo>
                  <a:lnTo>
                    <a:pt x="282406" y="564423"/>
                  </a:lnTo>
                  <a:cubicBezTo>
                    <a:pt x="286007" y="566062"/>
                    <a:pt x="289356" y="568225"/>
                    <a:pt x="292335" y="570843"/>
                  </a:cubicBezTo>
                  <a:cubicBezTo>
                    <a:pt x="293109" y="571722"/>
                    <a:pt x="293782" y="572684"/>
                    <a:pt x="294354" y="573715"/>
                  </a:cubicBezTo>
                  <a:cubicBezTo>
                    <a:pt x="294691" y="574779"/>
                    <a:pt x="295347" y="575708"/>
                    <a:pt x="296205" y="576418"/>
                  </a:cubicBezTo>
                  <a:cubicBezTo>
                    <a:pt x="296205" y="576418"/>
                    <a:pt x="296205" y="576418"/>
                    <a:pt x="297215" y="576418"/>
                  </a:cubicBezTo>
                  <a:cubicBezTo>
                    <a:pt x="297871" y="576199"/>
                    <a:pt x="298578" y="576199"/>
                    <a:pt x="299234" y="576418"/>
                  </a:cubicBezTo>
                  <a:cubicBezTo>
                    <a:pt x="300799" y="575540"/>
                    <a:pt x="302718" y="575540"/>
                    <a:pt x="304283" y="576418"/>
                  </a:cubicBezTo>
                  <a:cubicBezTo>
                    <a:pt x="305410" y="577989"/>
                    <a:pt x="305949" y="579898"/>
                    <a:pt x="305797" y="581824"/>
                  </a:cubicBezTo>
                  <a:cubicBezTo>
                    <a:pt x="305713" y="582888"/>
                    <a:pt x="305713" y="583970"/>
                    <a:pt x="305797" y="585034"/>
                  </a:cubicBezTo>
                  <a:cubicBezTo>
                    <a:pt x="305579" y="585744"/>
                    <a:pt x="305579" y="586521"/>
                    <a:pt x="305797" y="587230"/>
                  </a:cubicBezTo>
                  <a:cubicBezTo>
                    <a:pt x="305797" y="587230"/>
                    <a:pt x="307480" y="587230"/>
                    <a:pt x="308658" y="587230"/>
                  </a:cubicBezTo>
                  <a:cubicBezTo>
                    <a:pt x="309786" y="586723"/>
                    <a:pt x="310963" y="586369"/>
                    <a:pt x="312192" y="586217"/>
                  </a:cubicBezTo>
                  <a:lnTo>
                    <a:pt x="312192" y="586217"/>
                  </a:lnTo>
                  <a:cubicBezTo>
                    <a:pt x="315760" y="586453"/>
                    <a:pt x="319260" y="587196"/>
                    <a:pt x="322626" y="588413"/>
                  </a:cubicBezTo>
                  <a:cubicBezTo>
                    <a:pt x="325032" y="589224"/>
                    <a:pt x="327523" y="589849"/>
                    <a:pt x="330030" y="590271"/>
                  </a:cubicBezTo>
                  <a:lnTo>
                    <a:pt x="332218" y="590271"/>
                  </a:lnTo>
                  <a:cubicBezTo>
                    <a:pt x="333867" y="589849"/>
                    <a:pt x="335617" y="589849"/>
                    <a:pt x="337266" y="590271"/>
                  </a:cubicBezTo>
                  <a:cubicBezTo>
                    <a:pt x="338528" y="590913"/>
                    <a:pt x="339454" y="592096"/>
                    <a:pt x="339790" y="593481"/>
                  </a:cubicBezTo>
                  <a:cubicBezTo>
                    <a:pt x="339723" y="593937"/>
                    <a:pt x="339723" y="594376"/>
                    <a:pt x="339790" y="594832"/>
                  </a:cubicBezTo>
                  <a:cubicBezTo>
                    <a:pt x="340615" y="595913"/>
                    <a:pt x="341574" y="596877"/>
                    <a:pt x="342651" y="597704"/>
                  </a:cubicBezTo>
                  <a:cubicBezTo>
                    <a:pt x="345310" y="599546"/>
                    <a:pt x="347077" y="602435"/>
                    <a:pt x="347531" y="605644"/>
                  </a:cubicBezTo>
                  <a:cubicBezTo>
                    <a:pt x="347649" y="608330"/>
                    <a:pt x="346673" y="610949"/>
                    <a:pt x="344839" y="612909"/>
                  </a:cubicBezTo>
                  <a:cubicBezTo>
                    <a:pt x="344115" y="613770"/>
                    <a:pt x="343560" y="614733"/>
                    <a:pt x="343156" y="615781"/>
                  </a:cubicBezTo>
                  <a:cubicBezTo>
                    <a:pt x="342735" y="618180"/>
                    <a:pt x="342735" y="620646"/>
                    <a:pt x="343156" y="623045"/>
                  </a:cubicBezTo>
                  <a:cubicBezTo>
                    <a:pt x="343072" y="624008"/>
                    <a:pt x="343072" y="624954"/>
                    <a:pt x="343156" y="625917"/>
                  </a:cubicBezTo>
                  <a:cubicBezTo>
                    <a:pt x="343728" y="628755"/>
                    <a:pt x="343728" y="631695"/>
                    <a:pt x="343156" y="634533"/>
                  </a:cubicBezTo>
                  <a:cubicBezTo>
                    <a:pt x="342634" y="636577"/>
                    <a:pt x="342634" y="638739"/>
                    <a:pt x="343156" y="640784"/>
                  </a:cubicBezTo>
                  <a:cubicBezTo>
                    <a:pt x="343526" y="641696"/>
                    <a:pt x="344099" y="642507"/>
                    <a:pt x="344839" y="643149"/>
                  </a:cubicBezTo>
                  <a:cubicBezTo>
                    <a:pt x="346067" y="644314"/>
                    <a:pt x="346993" y="645767"/>
                    <a:pt x="347531" y="647372"/>
                  </a:cubicBezTo>
                  <a:cubicBezTo>
                    <a:pt x="348121" y="651004"/>
                    <a:pt x="348121" y="654721"/>
                    <a:pt x="347531" y="658353"/>
                  </a:cubicBezTo>
                  <a:lnTo>
                    <a:pt x="347531" y="659367"/>
                  </a:lnTo>
                  <a:cubicBezTo>
                    <a:pt x="347599" y="660431"/>
                    <a:pt x="347599" y="661512"/>
                    <a:pt x="347531" y="662577"/>
                  </a:cubicBezTo>
                  <a:cubicBezTo>
                    <a:pt x="346942" y="664672"/>
                    <a:pt x="346942" y="666902"/>
                    <a:pt x="347531" y="668996"/>
                  </a:cubicBezTo>
                  <a:cubicBezTo>
                    <a:pt x="347531" y="669841"/>
                    <a:pt x="349551" y="670855"/>
                    <a:pt x="350729" y="671699"/>
                  </a:cubicBezTo>
                  <a:lnTo>
                    <a:pt x="352580" y="672882"/>
                  </a:lnTo>
                  <a:cubicBezTo>
                    <a:pt x="356467" y="675399"/>
                    <a:pt x="361095" y="676531"/>
                    <a:pt x="365706" y="676092"/>
                  </a:cubicBezTo>
                  <a:lnTo>
                    <a:pt x="371260" y="676092"/>
                  </a:lnTo>
                  <a:cubicBezTo>
                    <a:pt x="378294" y="677021"/>
                    <a:pt x="385379" y="677359"/>
                    <a:pt x="392463" y="677105"/>
                  </a:cubicBezTo>
                  <a:cubicBezTo>
                    <a:pt x="392463" y="677105"/>
                    <a:pt x="393473" y="677105"/>
                    <a:pt x="393809" y="678119"/>
                  </a:cubicBezTo>
                  <a:cubicBezTo>
                    <a:pt x="395274" y="681954"/>
                    <a:pt x="394903" y="686245"/>
                    <a:pt x="392800" y="689776"/>
                  </a:cubicBezTo>
                  <a:cubicBezTo>
                    <a:pt x="391571" y="691668"/>
                    <a:pt x="391134" y="693982"/>
                    <a:pt x="391622" y="696195"/>
                  </a:cubicBezTo>
                  <a:cubicBezTo>
                    <a:pt x="391622" y="697378"/>
                    <a:pt x="393136" y="698899"/>
                    <a:pt x="393978" y="700419"/>
                  </a:cubicBezTo>
                  <a:lnTo>
                    <a:pt x="395997" y="703967"/>
                  </a:lnTo>
                  <a:cubicBezTo>
                    <a:pt x="396973" y="706534"/>
                    <a:pt x="398538" y="708849"/>
                    <a:pt x="400541" y="710724"/>
                  </a:cubicBezTo>
                  <a:cubicBezTo>
                    <a:pt x="401971" y="711569"/>
                    <a:pt x="403587" y="712042"/>
                    <a:pt x="405253" y="712076"/>
                  </a:cubicBezTo>
                  <a:lnTo>
                    <a:pt x="407440" y="712076"/>
                  </a:lnTo>
                  <a:cubicBezTo>
                    <a:pt x="411647" y="712920"/>
                    <a:pt x="412152" y="713596"/>
                    <a:pt x="412657" y="718495"/>
                  </a:cubicBezTo>
                  <a:cubicBezTo>
                    <a:pt x="413061" y="722111"/>
                    <a:pt x="414138" y="725608"/>
                    <a:pt x="415854" y="728801"/>
                  </a:cubicBezTo>
                  <a:cubicBezTo>
                    <a:pt x="417016" y="731318"/>
                    <a:pt x="418042" y="733919"/>
                    <a:pt x="418884" y="736572"/>
                  </a:cubicBezTo>
                  <a:cubicBezTo>
                    <a:pt x="419338" y="741285"/>
                    <a:pt x="418463" y="746016"/>
                    <a:pt x="416359" y="750256"/>
                  </a:cubicBezTo>
                  <a:cubicBezTo>
                    <a:pt x="416326" y="750813"/>
                    <a:pt x="416326" y="751388"/>
                    <a:pt x="416359" y="751945"/>
                  </a:cubicBezTo>
                  <a:cubicBezTo>
                    <a:pt x="415821" y="756912"/>
                    <a:pt x="414340" y="761727"/>
                    <a:pt x="411984" y="766136"/>
                  </a:cubicBezTo>
                  <a:lnTo>
                    <a:pt x="410133" y="769853"/>
                  </a:lnTo>
                  <a:cubicBezTo>
                    <a:pt x="409662" y="770832"/>
                    <a:pt x="409275" y="771846"/>
                    <a:pt x="408955" y="772894"/>
                  </a:cubicBezTo>
                  <a:cubicBezTo>
                    <a:pt x="408315" y="774955"/>
                    <a:pt x="407339" y="776881"/>
                    <a:pt x="406094" y="778638"/>
                  </a:cubicBezTo>
                  <a:lnTo>
                    <a:pt x="406094" y="779651"/>
                  </a:lnTo>
                  <a:cubicBezTo>
                    <a:pt x="405169" y="780851"/>
                    <a:pt x="404378" y="782151"/>
                    <a:pt x="403738" y="783537"/>
                  </a:cubicBezTo>
                  <a:cubicBezTo>
                    <a:pt x="404293" y="784381"/>
                    <a:pt x="404731" y="785294"/>
                    <a:pt x="405084" y="786240"/>
                  </a:cubicBezTo>
                  <a:cubicBezTo>
                    <a:pt x="405421" y="788656"/>
                    <a:pt x="405421" y="791088"/>
                    <a:pt x="405084" y="793504"/>
                  </a:cubicBezTo>
                  <a:cubicBezTo>
                    <a:pt x="405000" y="795143"/>
                    <a:pt x="405000" y="796765"/>
                    <a:pt x="405084" y="798403"/>
                  </a:cubicBezTo>
                  <a:cubicBezTo>
                    <a:pt x="405758" y="802289"/>
                    <a:pt x="406885" y="806090"/>
                    <a:pt x="408450" y="809722"/>
                  </a:cubicBezTo>
                  <a:lnTo>
                    <a:pt x="409796" y="812763"/>
                  </a:lnTo>
                  <a:cubicBezTo>
                    <a:pt x="412035" y="820196"/>
                    <a:pt x="412842" y="828001"/>
                    <a:pt x="412152" y="835739"/>
                  </a:cubicBezTo>
                  <a:cubicBezTo>
                    <a:pt x="411732" y="838459"/>
                    <a:pt x="410991" y="841128"/>
                    <a:pt x="409965" y="843679"/>
                  </a:cubicBezTo>
                  <a:cubicBezTo>
                    <a:pt x="408955" y="846551"/>
                    <a:pt x="407104" y="851450"/>
                    <a:pt x="407945" y="852464"/>
                  </a:cubicBezTo>
                  <a:cubicBezTo>
                    <a:pt x="409123" y="853477"/>
                    <a:pt x="410503" y="854221"/>
                    <a:pt x="411984" y="854660"/>
                  </a:cubicBezTo>
                  <a:cubicBezTo>
                    <a:pt x="413246" y="855217"/>
                    <a:pt x="414492" y="855826"/>
                    <a:pt x="415686" y="856518"/>
                  </a:cubicBezTo>
                  <a:cubicBezTo>
                    <a:pt x="417857" y="858579"/>
                    <a:pt x="420634" y="859880"/>
                    <a:pt x="423596" y="860235"/>
                  </a:cubicBezTo>
                  <a:cubicBezTo>
                    <a:pt x="428021" y="860606"/>
                    <a:pt x="432397" y="861282"/>
                    <a:pt x="436722" y="862262"/>
                  </a:cubicBezTo>
                  <a:cubicBezTo>
                    <a:pt x="440087" y="863107"/>
                    <a:pt x="442107" y="863444"/>
                    <a:pt x="443621" y="860742"/>
                  </a:cubicBezTo>
                  <a:cubicBezTo>
                    <a:pt x="445136" y="858039"/>
                    <a:pt x="443621" y="860742"/>
                    <a:pt x="444631" y="859897"/>
                  </a:cubicBezTo>
                  <a:cubicBezTo>
                    <a:pt x="446011" y="859542"/>
                    <a:pt x="447458" y="859542"/>
                    <a:pt x="448838" y="859897"/>
                  </a:cubicBezTo>
                  <a:lnTo>
                    <a:pt x="451531" y="859897"/>
                  </a:lnTo>
                  <a:cubicBezTo>
                    <a:pt x="452355" y="860100"/>
                    <a:pt x="453230" y="860100"/>
                    <a:pt x="454055" y="859897"/>
                  </a:cubicBezTo>
                  <a:cubicBezTo>
                    <a:pt x="456293" y="859035"/>
                    <a:pt x="458817" y="859356"/>
                    <a:pt x="460786" y="860742"/>
                  </a:cubicBezTo>
                  <a:cubicBezTo>
                    <a:pt x="465178" y="864171"/>
                    <a:pt x="468746" y="868563"/>
                    <a:pt x="471220" y="873581"/>
                  </a:cubicBezTo>
                  <a:cubicBezTo>
                    <a:pt x="471910" y="875726"/>
                    <a:pt x="472364" y="877923"/>
                    <a:pt x="472566" y="880169"/>
                  </a:cubicBezTo>
                  <a:cubicBezTo>
                    <a:pt x="472717" y="882602"/>
                    <a:pt x="473222" y="884984"/>
                    <a:pt x="474081" y="887265"/>
                  </a:cubicBezTo>
                  <a:cubicBezTo>
                    <a:pt x="475410" y="890593"/>
                    <a:pt x="475763" y="894225"/>
                    <a:pt x="475090" y="897739"/>
                  </a:cubicBezTo>
                  <a:lnTo>
                    <a:pt x="475090" y="897739"/>
                  </a:lnTo>
                  <a:cubicBezTo>
                    <a:pt x="475090" y="902300"/>
                    <a:pt x="472061" y="914633"/>
                    <a:pt x="475090" y="917336"/>
                  </a:cubicBezTo>
                  <a:cubicBezTo>
                    <a:pt x="478119" y="920039"/>
                    <a:pt x="478456" y="917336"/>
                    <a:pt x="480980" y="916491"/>
                  </a:cubicBezTo>
                  <a:lnTo>
                    <a:pt x="484346" y="915140"/>
                  </a:lnTo>
                  <a:lnTo>
                    <a:pt x="484346" y="915140"/>
                  </a:lnTo>
                  <a:cubicBezTo>
                    <a:pt x="488048" y="914126"/>
                    <a:pt x="489394" y="913788"/>
                    <a:pt x="490236" y="909058"/>
                  </a:cubicBezTo>
                  <a:cubicBezTo>
                    <a:pt x="490371" y="908433"/>
                    <a:pt x="490808" y="907926"/>
                    <a:pt x="491414" y="907707"/>
                  </a:cubicBezTo>
                  <a:cubicBezTo>
                    <a:pt x="497455" y="907723"/>
                    <a:pt x="502908" y="911389"/>
                    <a:pt x="505213" y="916998"/>
                  </a:cubicBezTo>
                  <a:cubicBezTo>
                    <a:pt x="506054" y="921103"/>
                    <a:pt x="505331" y="925377"/>
                    <a:pt x="503194" y="928993"/>
                  </a:cubicBezTo>
                  <a:cubicBezTo>
                    <a:pt x="501645" y="931713"/>
                    <a:pt x="500888" y="934821"/>
                    <a:pt x="501006" y="937946"/>
                  </a:cubicBezTo>
                  <a:cubicBezTo>
                    <a:pt x="501006" y="937946"/>
                    <a:pt x="501006" y="937946"/>
                    <a:pt x="501006" y="937946"/>
                  </a:cubicBezTo>
                  <a:cubicBezTo>
                    <a:pt x="501006" y="937946"/>
                    <a:pt x="501006" y="942339"/>
                    <a:pt x="501006" y="944535"/>
                  </a:cubicBezTo>
                  <a:cubicBezTo>
                    <a:pt x="501023" y="947660"/>
                    <a:pt x="500266" y="950735"/>
                    <a:pt x="498818" y="953489"/>
                  </a:cubicBezTo>
                  <a:cubicBezTo>
                    <a:pt x="498818" y="953489"/>
                    <a:pt x="498818" y="954671"/>
                    <a:pt x="498818" y="955347"/>
                  </a:cubicBezTo>
                  <a:cubicBezTo>
                    <a:pt x="498717" y="955905"/>
                    <a:pt x="498717" y="956479"/>
                    <a:pt x="498818" y="957037"/>
                  </a:cubicBezTo>
                  <a:cubicBezTo>
                    <a:pt x="498448" y="958439"/>
                    <a:pt x="497825" y="959756"/>
                    <a:pt x="496967" y="960922"/>
                  </a:cubicBezTo>
                  <a:cubicBezTo>
                    <a:pt x="496412" y="961446"/>
                    <a:pt x="495789" y="961902"/>
                    <a:pt x="495116" y="962274"/>
                  </a:cubicBezTo>
                  <a:cubicBezTo>
                    <a:pt x="494662" y="962527"/>
                    <a:pt x="494258" y="962865"/>
                    <a:pt x="493938" y="963287"/>
                  </a:cubicBezTo>
                  <a:cubicBezTo>
                    <a:pt x="493500" y="964537"/>
                    <a:pt x="493500" y="965923"/>
                    <a:pt x="493938" y="967173"/>
                  </a:cubicBezTo>
                  <a:cubicBezTo>
                    <a:pt x="494224" y="967747"/>
                    <a:pt x="494628" y="968271"/>
                    <a:pt x="495116" y="968693"/>
                  </a:cubicBezTo>
                  <a:cubicBezTo>
                    <a:pt x="495352" y="967967"/>
                    <a:pt x="495688" y="967291"/>
                    <a:pt x="496126" y="966666"/>
                  </a:cubicBezTo>
                  <a:cubicBezTo>
                    <a:pt x="497455" y="965315"/>
                    <a:pt x="498987" y="964183"/>
                    <a:pt x="500669" y="963287"/>
                  </a:cubicBezTo>
                  <a:cubicBezTo>
                    <a:pt x="501679" y="962442"/>
                    <a:pt x="502689" y="961936"/>
                    <a:pt x="503530" y="961091"/>
                  </a:cubicBezTo>
                  <a:cubicBezTo>
                    <a:pt x="504372" y="960246"/>
                    <a:pt x="508915" y="957037"/>
                    <a:pt x="512281" y="961091"/>
                  </a:cubicBezTo>
                  <a:lnTo>
                    <a:pt x="513964" y="963287"/>
                  </a:lnTo>
                  <a:cubicBezTo>
                    <a:pt x="515832" y="965315"/>
                    <a:pt x="517313" y="967663"/>
                    <a:pt x="518339" y="970214"/>
                  </a:cubicBezTo>
                  <a:cubicBezTo>
                    <a:pt x="519012" y="973221"/>
                    <a:pt x="519012" y="976329"/>
                    <a:pt x="518339" y="979336"/>
                  </a:cubicBezTo>
                  <a:cubicBezTo>
                    <a:pt x="518255" y="980806"/>
                    <a:pt x="518255" y="982259"/>
                    <a:pt x="518339" y="983729"/>
                  </a:cubicBezTo>
                  <a:cubicBezTo>
                    <a:pt x="518457" y="985976"/>
                    <a:pt x="518911" y="988206"/>
                    <a:pt x="519685" y="990317"/>
                  </a:cubicBezTo>
                  <a:cubicBezTo>
                    <a:pt x="520258" y="992142"/>
                    <a:pt x="520695" y="994000"/>
                    <a:pt x="521032" y="995892"/>
                  </a:cubicBezTo>
                  <a:cubicBezTo>
                    <a:pt x="521166" y="998258"/>
                    <a:pt x="520443" y="1000589"/>
                    <a:pt x="519012" y="1002481"/>
                  </a:cubicBezTo>
                  <a:cubicBezTo>
                    <a:pt x="518188" y="1003511"/>
                    <a:pt x="517599" y="1004728"/>
                    <a:pt x="517329" y="1006029"/>
                  </a:cubicBezTo>
                  <a:cubicBezTo>
                    <a:pt x="517262" y="1006535"/>
                    <a:pt x="517262" y="1007042"/>
                    <a:pt x="517329" y="1007549"/>
                  </a:cubicBezTo>
                  <a:cubicBezTo>
                    <a:pt x="517582" y="1008664"/>
                    <a:pt x="517582" y="1009813"/>
                    <a:pt x="517329" y="1010928"/>
                  </a:cubicBezTo>
                  <a:cubicBezTo>
                    <a:pt x="517077" y="1011942"/>
                    <a:pt x="516555" y="1012888"/>
                    <a:pt x="515815" y="1013631"/>
                  </a:cubicBezTo>
                  <a:lnTo>
                    <a:pt x="515815" y="1014476"/>
                  </a:lnTo>
                  <a:lnTo>
                    <a:pt x="514805" y="1016334"/>
                  </a:lnTo>
                  <a:cubicBezTo>
                    <a:pt x="513863" y="1018311"/>
                    <a:pt x="512483" y="1020034"/>
                    <a:pt x="510766" y="1021402"/>
                  </a:cubicBezTo>
                  <a:cubicBezTo>
                    <a:pt x="509302" y="1022348"/>
                    <a:pt x="507720" y="1023075"/>
                    <a:pt x="506054" y="1023598"/>
                  </a:cubicBezTo>
                  <a:lnTo>
                    <a:pt x="502857" y="1024781"/>
                  </a:lnTo>
                  <a:lnTo>
                    <a:pt x="501847" y="1025626"/>
                  </a:lnTo>
                  <a:cubicBezTo>
                    <a:pt x="501208" y="1026369"/>
                    <a:pt x="500400" y="1026943"/>
                    <a:pt x="499491" y="1027315"/>
                  </a:cubicBezTo>
                  <a:cubicBezTo>
                    <a:pt x="498650" y="1027484"/>
                    <a:pt x="497809" y="1027484"/>
                    <a:pt x="496967" y="1027315"/>
                  </a:cubicBezTo>
                  <a:lnTo>
                    <a:pt x="496967" y="1027315"/>
                  </a:lnTo>
                  <a:cubicBezTo>
                    <a:pt x="495116" y="1027112"/>
                    <a:pt x="493265" y="1027585"/>
                    <a:pt x="491750" y="1028667"/>
                  </a:cubicBezTo>
                  <a:lnTo>
                    <a:pt x="489563" y="1031539"/>
                  </a:lnTo>
                  <a:cubicBezTo>
                    <a:pt x="488570" y="1033346"/>
                    <a:pt x="487257" y="1034934"/>
                    <a:pt x="485692" y="1036269"/>
                  </a:cubicBezTo>
                  <a:lnTo>
                    <a:pt x="479802" y="1039816"/>
                  </a:lnTo>
                  <a:lnTo>
                    <a:pt x="475258" y="1042013"/>
                  </a:lnTo>
                  <a:cubicBezTo>
                    <a:pt x="473020" y="1042992"/>
                    <a:pt x="470883" y="1044192"/>
                    <a:pt x="468864" y="1045560"/>
                  </a:cubicBezTo>
                  <a:lnTo>
                    <a:pt x="468864" y="1054683"/>
                  </a:lnTo>
                  <a:cubicBezTo>
                    <a:pt x="469318" y="1057876"/>
                    <a:pt x="468325" y="1061086"/>
                    <a:pt x="466171" y="1063468"/>
                  </a:cubicBezTo>
                  <a:lnTo>
                    <a:pt x="464657" y="1064819"/>
                  </a:lnTo>
                  <a:cubicBezTo>
                    <a:pt x="461611" y="1067995"/>
                    <a:pt x="458228" y="1070833"/>
                    <a:pt x="454560" y="1073266"/>
                  </a:cubicBezTo>
                  <a:lnTo>
                    <a:pt x="452540" y="1074449"/>
                  </a:lnTo>
                  <a:cubicBezTo>
                    <a:pt x="449511" y="1075817"/>
                    <a:pt x="446852" y="1077912"/>
                    <a:pt x="444799" y="1080531"/>
                  </a:cubicBezTo>
                  <a:cubicBezTo>
                    <a:pt x="444177" y="1081747"/>
                    <a:pt x="443790" y="1083065"/>
                    <a:pt x="443621" y="1084416"/>
                  </a:cubicBezTo>
                  <a:lnTo>
                    <a:pt x="443621" y="1086781"/>
                  </a:lnTo>
                  <a:cubicBezTo>
                    <a:pt x="442696" y="1089586"/>
                    <a:pt x="441501" y="1092306"/>
                    <a:pt x="440087" y="1094890"/>
                  </a:cubicBezTo>
                  <a:cubicBezTo>
                    <a:pt x="437950" y="1098945"/>
                    <a:pt x="434669" y="1102290"/>
                    <a:pt x="430664" y="1104520"/>
                  </a:cubicBezTo>
                  <a:cubicBezTo>
                    <a:pt x="427096" y="1106192"/>
                    <a:pt x="424370" y="1109233"/>
                    <a:pt x="423091" y="1112967"/>
                  </a:cubicBezTo>
                  <a:lnTo>
                    <a:pt x="423091" y="1112967"/>
                  </a:lnTo>
                  <a:cubicBezTo>
                    <a:pt x="422199" y="1114741"/>
                    <a:pt x="421526" y="1116616"/>
                    <a:pt x="421071" y="1118542"/>
                  </a:cubicBezTo>
                  <a:lnTo>
                    <a:pt x="421071" y="1118542"/>
                  </a:lnTo>
                  <a:cubicBezTo>
                    <a:pt x="421593" y="1118052"/>
                    <a:pt x="422401" y="1118052"/>
                    <a:pt x="422922" y="1118542"/>
                  </a:cubicBezTo>
                  <a:lnTo>
                    <a:pt x="425110" y="1117190"/>
                  </a:lnTo>
                  <a:cubicBezTo>
                    <a:pt x="426137" y="1116362"/>
                    <a:pt x="427264" y="1115670"/>
                    <a:pt x="428476" y="1115163"/>
                  </a:cubicBezTo>
                  <a:cubicBezTo>
                    <a:pt x="430125" y="1114656"/>
                    <a:pt x="431875" y="1114656"/>
                    <a:pt x="433524" y="1115163"/>
                  </a:cubicBezTo>
                  <a:lnTo>
                    <a:pt x="435544" y="1115163"/>
                  </a:lnTo>
                  <a:cubicBezTo>
                    <a:pt x="437227" y="1115163"/>
                    <a:pt x="437563" y="1115163"/>
                    <a:pt x="438741" y="1113474"/>
                  </a:cubicBezTo>
                  <a:lnTo>
                    <a:pt x="439751" y="1112460"/>
                  </a:lnTo>
                  <a:lnTo>
                    <a:pt x="439751" y="1112460"/>
                  </a:lnTo>
                  <a:cubicBezTo>
                    <a:pt x="441434" y="1110771"/>
                    <a:pt x="442443" y="1111446"/>
                    <a:pt x="443621" y="1112460"/>
                  </a:cubicBezTo>
                  <a:lnTo>
                    <a:pt x="443621" y="1112460"/>
                  </a:lnTo>
                  <a:cubicBezTo>
                    <a:pt x="444278" y="1113170"/>
                    <a:pt x="444833" y="1113964"/>
                    <a:pt x="445304" y="1114825"/>
                  </a:cubicBezTo>
                  <a:cubicBezTo>
                    <a:pt x="445977" y="1115923"/>
                    <a:pt x="446903" y="1116852"/>
                    <a:pt x="447997" y="1117528"/>
                  </a:cubicBezTo>
                  <a:lnTo>
                    <a:pt x="449343" y="1117528"/>
                  </a:lnTo>
                  <a:cubicBezTo>
                    <a:pt x="451244" y="1117798"/>
                    <a:pt x="452894" y="1118998"/>
                    <a:pt x="453718" y="1120738"/>
                  </a:cubicBezTo>
                  <a:cubicBezTo>
                    <a:pt x="454122" y="1122411"/>
                    <a:pt x="454122" y="1124134"/>
                    <a:pt x="453718" y="1125806"/>
                  </a:cubicBezTo>
                  <a:cubicBezTo>
                    <a:pt x="453634" y="1126702"/>
                    <a:pt x="453634" y="1127614"/>
                    <a:pt x="453718" y="1128509"/>
                  </a:cubicBezTo>
                  <a:cubicBezTo>
                    <a:pt x="454089" y="1129523"/>
                    <a:pt x="454795" y="1130367"/>
                    <a:pt x="455738" y="1130874"/>
                  </a:cubicBezTo>
                  <a:lnTo>
                    <a:pt x="457589" y="1132564"/>
                  </a:lnTo>
                  <a:cubicBezTo>
                    <a:pt x="459322" y="1134540"/>
                    <a:pt x="459322" y="1137514"/>
                    <a:pt x="457589" y="1139490"/>
                  </a:cubicBezTo>
                  <a:lnTo>
                    <a:pt x="460786" y="1139490"/>
                  </a:lnTo>
                  <a:lnTo>
                    <a:pt x="462806" y="1139490"/>
                  </a:lnTo>
                  <a:cubicBezTo>
                    <a:pt x="463984" y="1139490"/>
                    <a:pt x="464152" y="1139490"/>
                    <a:pt x="464657" y="1139490"/>
                  </a:cubicBezTo>
                  <a:lnTo>
                    <a:pt x="465835" y="1139490"/>
                  </a:lnTo>
                  <a:cubicBezTo>
                    <a:pt x="468308" y="1138510"/>
                    <a:pt x="471119" y="1139034"/>
                    <a:pt x="473071" y="1140842"/>
                  </a:cubicBezTo>
                  <a:lnTo>
                    <a:pt x="474585" y="1140842"/>
                  </a:lnTo>
                  <a:cubicBezTo>
                    <a:pt x="475258" y="1140994"/>
                    <a:pt x="475932" y="1140994"/>
                    <a:pt x="476605" y="1140842"/>
                  </a:cubicBezTo>
                  <a:cubicBezTo>
                    <a:pt x="478035" y="1141112"/>
                    <a:pt x="479365" y="1141754"/>
                    <a:pt x="480475" y="1142700"/>
                  </a:cubicBezTo>
                  <a:cubicBezTo>
                    <a:pt x="481233" y="1143612"/>
                    <a:pt x="481687" y="1144727"/>
                    <a:pt x="481822" y="1145910"/>
                  </a:cubicBezTo>
                  <a:cubicBezTo>
                    <a:pt x="482074" y="1146552"/>
                    <a:pt x="482343" y="1147160"/>
                    <a:pt x="482663" y="1147768"/>
                  </a:cubicBezTo>
                  <a:cubicBezTo>
                    <a:pt x="484312" y="1149187"/>
                    <a:pt x="486382" y="1150032"/>
                    <a:pt x="488553" y="1150133"/>
                  </a:cubicBezTo>
                  <a:lnTo>
                    <a:pt x="490068" y="1150133"/>
                  </a:lnTo>
                  <a:cubicBezTo>
                    <a:pt x="493602" y="1150133"/>
                    <a:pt x="494779" y="1150133"/>
                    <a:pt x="496799" y="1155708"/>
                  </a:cubicBezTo>
                  <a:cubicBezTo>
                    <a:pt x="497741" y="1157871"/>
                    <a:pt x="499188" y="1159780"/>
                    <a:pt x="501006" y="1161283"/>
                  </a:cubicBezTo>
                  <a:lnTo>
                    <a:pt x="502184" y="1162297"/>
                  </a:lnTo>
                  <a:cubicBezTo>
                    <a:pt x="503766" y="1163885"/>
                    <a:pt x="505516" y="1165304"/>
                    <a:pt x="507401" y="1166520"/>
                  </a:cubicBezTo>
                  <a:cubicBezTo>
                    <a:pt x="509252" y="1168041"/>
                    <a:pt x="511271" y="1169392"/>
                    <a:pt x="512954" y="1171082"/>
                  </a:cubicBezTo>
                  <a:cubicBezTo>
                    <a:pt x="514149" y="1172180"/>
                    <a:pt x="515445" y="1173143"/>
                    <a:pt x="516825" y="1173954"/>
                  </a:cubicBezTo>
                  <a:cubicBezTo>
                    <a:pt x="519113" y="1175153"/>
                    <a:pt x="521116" y="1176825"/>
                    <a:pt x="522715" y="1178853"/>
                  </a:cubicBezTo>
                  <a:cubicBezTo>
                    <a:pt x="523337" y="1179883"/>
                    <a:pt x="523724" y="1181032"/>
                    <a:pt x="523892" y="1182232"/>
                  </a:cubicBezTo>
                  <a:cubicBezTo>
                    <a:pt x="523775" y="1182907"/>
                    <a:pt x="523775" y="1183583"/>
                    <a:pt x="523892" y="1184259"/>
                  </a:cubicBezTo>
                  <a:cubicBezTo>
                    <a:pt x="523892" y="1184259"/>
                    <a:pt x="523892" y="1184259"/>
                    <a:pt x="525071" y="1185104"/>
                  </a:cubicBezTo>
                  <a:cubicBezTo>
                    <a:pt x="525727" y="1184901"/>
                    <a:pt x="526433" y="1184901"/>
                    <a:pt x="527090" y="1185104"/>
                  </a:cubicBezTo>
                  <a:cubicBezTo>
                    <a:pt x="528083" y="1185729"/>
                    <a:pt x="528907" y="1186590"/>
                    <a:pt x="529446" y="1187638"/>
                  </a:cubicBezTo>
                  <a:lnTo>
                    <a:pt x="530455" y="1188989"/>
                  </a:lnTo>
                  <a:lnTo>
                    <a:pt x="531970" y="1188989"/>
                  </a:lnTo>
                  <a:cubicBezTo>
                    <a:pt x="533316" y="1188989"/>
                    <a:pt x="534999" y="1190341"/>
                    <a:pt x="535504" y="1192199"/>
                  </a:cubicBezTo>
                  <a:cubicBezTo>
                    <a:pt x="535857" y="1193128"/>
                    <a:pt x="535857" y="1194142"/>
                    <a:pt x="535504" y="1195071"/>
                  </a:cubicBezTo>
                  <a:cubicBezTo>
                    <a:pt x="535033" y="1195865"/>
                    <a:pt x="534225" y="1196422"/>
                    <a:pt x="533316" y="1196591"/>
                  </a:cubicBezTo>
                  <a:lnTo>
                    <a:pt x="533316" y="1196591"/>
                  </a:lnTo>
                  <a:cubicBezTo>
                    <a:pt x="532627" y="1197064"/>
                    <a:pt x="531987" y="1197622"/>
                    <a:pt x="531465" y="1198281"/>
                  </a:cubicBezTo>
                  <a:lnTo>
                    <a:pt x="529614" y="1199970"/>
                  </a:lnTo>
                  <a:cubicBezTo>
                    <a:pt x="528789" y="1200561"/>
                    <a:pt x="527881" y="1201001"/>
                    <a:pt x="526922" y="1201322"/>
                  </a:cubicBezTo>
                  <a:cubicBezTo>
                    <a:pt x="526080" y="1201440"/>
                    <a:pt x="525289" y="1201862"/>
                    <a:pt x="524734" y="1202504"/>
                  </a:cubicBezTo>
                  <a:cubicBezTo>
                    <a:pt x="524178" y="1204261"/>
                    <a:pt x="524178" y="1206153"/>
                    <a:pt x="524734" y="1207910"/>
                  </a:cubicBezTo>
                  <a:lnTo>
                    <a:pt x="524734" y="1207910"/>
                  </a:lnTo>
                  <a:cubicBezTo>
                    <a:pt x="524902" y="1208349"/>
                    <a:pt x="524902" y="1208822"/>
                    <a:pt x="524734" y="1209262"/>
                  </a:cubicBezTo>
                  <a:lnTo>
                    <a:pt x="524734" y="1210444"/>
                  </a:lnTo>
                  <a:cubicBezTo>
                    <a:pt x="525575" y="1215681"/>
                    <a:pt x="526585" y="1221425"/>
                    <a:pt x="530287" y="1223790"/>
                  </a:cubicBezTo>
                  <a:lnTo>
                    <a:pt x="531634" y="1223790"/>
                  </a:lnTo>
                  <a:lnTo>
                    <a:pt x="531634" y="1223790"/>
                  </a:lnTo>
                  <a:cubicBezTo>
                    <a:pt x="532997" y="1224297"/>
                    <a:pt x="534477" y="1224297"/>
                    <a:pt x="535841" y="1223790"/>
                  </a:cubicBezTo>
                  <a:cubicBezTo>
                    <a:pt x="535841" y="1223790"/>
                    <a:pt x="537018" y="1222101"/>
                    <a:pt x="537355" y="1220750"/>
                  </a:cubicBezTo>
                  <a:cubicBezTo>
                    <a:pt x="537692" y="1219550"/>
                    <a:pt x="538197" y="1218418"/>
                    <a:pt x="538870" y="1217371"/>
                  </a:cubicBezTo>
                  <a:cubicBezTo>
                    <a:pt x="539627" y="1216239"/>
                    <a:pt x="540468" y="1215158"/>
                    <a:pt x="541394" y="1214161"/>
                  </a:cubicBezTo>
                  <a:cubicBezTo>
                    <a:pt x="542707" y="1212759"/>
                    <a:pt x="543784" y="1211171"/>
                    <a:pt x="544591" y="1209431"/>
                  </a:cubicBezTo>
                  <a:cubicBezTo>
                    <a:pt x="545601" y="1206660"/>
                    <a:pt x="546897" y="1203991"/>
                    <a:pt x="548462" y="1201491"/>
                  </a:cubicBezTo>
                  <a:cubicBezTo>
                    <a:pt x="548967" y="1200443"/>
                    <a:pt x="549421" y="1199379"/>
                    <a:pt x="549808" y="1198281"/>
                  </a:cubicBezTo>
                  <a:cubicBezTo>
                    <a:pt x="550111" y="1197098"/>
                    <a:pt x="550565" y="1195966"/>
                    <a:pt x="551154" y="1194902"/>
                  </a:cubicBezTo>
                  <a:cubicBezTo>
                    <a:pt x="551727" y="1193770"/>
                    <a:pt x="552400" y="1192706"/>
                    <a:pt x="553174" y="1191692"/>
                  </a:cubicBezTo>
                  <a:cubicBezTo>
                    <a:pt x="554183" y="1190645"/>
                    <a:pt x="554924" y="1189361"/>
                    <a:pt x="555362" y="1187975"/>
                  </a:cubicBezTo>
                  <a:cubicBezTo>
                    <a:pt x="555462" y="1186675"/>
                    <a:pt x="555462" y="1185391"/>
                    <a:pt x="555362" y="1184090"/>
                  </a:cubicBezTo>
                  <a:cubicBezTo>
                    <a:pt x="555446" y="1182198"/>
                    <a:pt x="555799" y="1180323"/>
                    <a:pt x="556371" y="1178515"/>
                  </a:cubicBezTo>
                  <a:lnTo>
                    <a:pt x="556371" y="1178515"/>
                  </a:lnTo>
                  <a:cubicBezTo>
                    <a:pt x="556203" y="1178025"/>
                    <a:pt x="556203" y="1177484"/>
                    <a:pt x="556371" y="1176995"/>
                  </a:cubicBezTo>
                  <a:cubicBezTo>
                    <a:pt x="557297" y="1174393"/>
                    <a:pt x="557751" y="1171639"/>
                    <a:pt x="557718" y="1168885"/>
                  </a:cubicBezTo>
                  <a:cubicBezTo>
                    <a:pt x="557768" y="1166081"/>
                    <a:pt x="558155" y="1163310"/>
                    <a:pt x="558895" y="1160608"/>
                  </a:cubicBezTo>
                  <a:lnTo>
                    <a:pt x="558895" y="1159425"/>
                  </a:lnTo>
                  <a:cubicBezTo>
                    <a:pt x="559871" y="1155033"/>
                    <a:pt x="561773" y="1150877"/>
                    <a:pt x="564449" y="1147261"/>
                  </a:cubicBezTo>
                  <a:cubicBezTo>
                    <a:pt x="566502" y="1145707"/>
                    <a:pt x="568959" y="1144761"/>
                    <a:pt x="571517" y="1144558"/>
                  </a:cubicBezTo>
                  <a:cubicBezTo>
                    <a:pt x="573435" y="1144541"/>
                    <a:pt x="575320" y="1143950"/>
                    <a:pt x="576902" y="1142869"/>
                  </a:cubicBezTo>
                  <a:cubicBezTo>
                    <a:pt x="578399" y="1141247"/>
                    <a:pt x="579291" y="1139152"/>
                    <a:pt x="579426" y="1136956"/>
                  </a:cubicBezTo>
                  <a:cubicBezTo>
                    <a:pt x="579426" y="1135436"/>
                    <a:pt x="579426" y="1133746"/>
                    <a:pt x="580604" y="1132226"/>
                  </a:cubicBezTo>
                  <a:lnTo>
                    <a:pt x="582119" y="1126482"/>
                  </a:lnTo>
                  <a:cubicBezTo>
                    <a:pt x="582640" y="1123289"/>
                    <a:pt x="582640" y="1120045"/>
                    <a:pt x="582119" y="1116852"/>
                  </a:cubicBezTo>
                  <a:cubicBezTo>
                    <a:pt x="582186" y="1116058"/>
                    <a:pt x="582186" y="1115281"/>
                    <a:pt x="582119" y="1114487"/>
                  </a:cubicBezTo>
                  <a:cubicBezTo>
                    <a:pt x="581597" y="1112494"/>
                    <a:pt x="581597" y="1110399"/>
                    <a:pt x="582119" y="1108405"/>
                  </a:cubicBezTo>
                  <a:cubicBezTo>
                    <a:pt x="581967" y="1108084"/>
                    <a:pt x="581967" y="1107713"/>
                    <a:pt x="582119" y="1107392"/>
                  </a:cubicBezTo>
                  <a:cubicBezTo>
                    <a:pt x="582489" y="1107240"/>
                    <a:pt x="582926" y="1107240"/>
                    <a:pt x="583296" y="1107392"/>
                  </a:cubicBezTo>
                  <a:cubicBezTo>
                    <a:pt x="587436" y="1109183"/>
                    <a:pt x="591122" y="1111902"/>
                    <a:pt x="594067" y="1115332"/>
                  </a:cubicBezTo>
                  <a:lnTo>
                    <a:pt x="597432" y="1118542"/>
                  </a:lnTo>
                  <a:cubicBezTo>
                    <a:pt x="599166" y="1119944"/>
                    <a:pt x="601101" y="1121076"/>
                    <a:pt x="603154" y="1121920"/>
                  </a:cubicBezTo>
                  <a:lnTo>
                    <a:pt x="603154" y="1121920"/>
                  </a:lnTo>
                  <a:cubicBezTo>
                    <a:pt x="604618" y="1122444"/>
                    <a:pt x="605863" y="1123458"/>
                    <a:pt x="606688" y="1124792"/>
                  </a:cubicBezTo>
                  <a:cubicBezTo>
                    <a:pt x="610222" y="1121380"/>
                    <a:pt x="612628" y="1116954"/>
                    <a:pt x="613587" y="1112122"/>
                  </a:cubicBezTo>
                  <a:lnTo>
                    <a:pt x="613587" y="1109757"/>
                  </a:lnTo>
                  <a:cubicBezTo>
                    <a:pt x="614294" y="1107949"/>
                    <a:pt x="615270" y="1106243"/>
                    <a:pt x="616448" y="1104689"/>
                  </a:cubicBezTo>
                  <a:cubicBezTo>
                    <a:pt x="618434" y="1105686"/>
                    <a:pt x="620706" y="1105922"/>
                    <a:pt x="622843" y="1105365"/>
                  </a:cubicBezTo>
                  <a:cubicBezTo>
                    <a:pt x="622843" y="1105365"/>
                    <a:pt x="622843" y="1104351"/>
                    <a:pt x="622843" y="1104013"/>
                  </a:cubicBezTo>
                  <a:cubicBezTo>
                    <a:pt x="622944" y="1102442"/>
                    <a:pt x="623466" y="1100921"/>
                    <a:pt x="624358" y="1099621"/>
                  </a:cubicBezTo>
                  <a:cubicBezTo>
                    <a:pt x="625031" y="1098911"/>
                    <a:pt x="625485" y="1098033"/>
                    <a:pt x="625704" y="1097086"/>
                  </a:cubicBezTo>
                  <a:cubicBezTo>
                    <a:pt x="625654" y="1096698"/>
                    <a:pt x="625654" y="1096293"/>
                    <a:pt x="625704" y="1095904"/>
                  </a:cubicBezTo>
                  <a:cubicBezTo>
                    <a:pt x="626377" y="1093725"/>
                    <a:pt x="627807" y="1091866"/>
                    <a:pt x="629743" y="1090667"/>
                  </a:cubicBezTo>
                  <a:cubicBezTo>
                    <a:pt x="630786" y="1090059"/>
                    <a:pt x="631695" y="1089265"/>
                    <a:pt x="632435" y="1088302"/>
                  </a:cubicBezTo>
                  <a:cubicBezTo>
                    <a:pt x="632486" y="1087744"/>
                    <a:pt x="632486" y="1087170"/>
                    <a:pt x="632435" y="1086612"/>
                  </a:cubicBezTo>
                  <a:cubicBezTo>
                    <a:pt x="632755" y="1085649"/>
                    <a:pt x="633193" y="1084737"/>
                    <a:pt x="633781" y="1083909"/>
                  </a:cubicBezTo>
                  <a:cubicBezTo>
                    <a:pt x="634589" y="1082913"/>
                    <a:pt x="635717" y="1082254"/>
                    <a:pt x="636979" y="1082051"/>
                  </a:cubicBezTo>
                  <a:cubicBezTo>
                    <a:pt x="636979" y="1082051"/>
                    <a:pt x="637988" y="1082051"/>
                    <a:pt x="638325" y="1082051"/>
                  </a:cubicBezTo>
                  <a:cubicBezTo>
                    <a:pt x="638662" y="1082051"/>
                    <a:pt x="640176" y="1080362"/>
                    <a:pt x="640681" y="1078503"/>
                  </a:cubicBezTo>
                  <a:cubicBezTo>
                    <a:pt x="641001" y="1077625"/>
                    <a:pt x="641405" y="1076780"/>
                    <a:pt x="641859" y="1075969"/>
                  </a:cubicBezTo>
                  <a:lnTo>
                    <a:pt x="642869" y="1073266"/>
                  </a:lnTo>
                  <a:cubicBezTo>
                    <a:pt x="643542" y="1070631"/>
                    <a:pt x="645006" y="1068266"/>
                    <a:pt x="647076" y="1066509"/>
                  </a:cubicBezTo>
                  <a:lnTo>
                    <a:pt x="647076" y="1066509"/>
                  </a:lnTo>
                  <a:lnTo>
                    <a:pt x="647917" y="1066509"/>
                  </a:lnTo>
                  <a:lnTo>
                    <a:pt x="647917" y="1065157"/>
                  </a:lnTo>
                  <a:cubicBezTo>
                    <a:pt x="648001" y="1063975"/>
                    <a:pt x="648001" y="1062792"/>
                    <a:pt x="647917" y="1061610"/>
                  </a:cubicBezTo>
                  <a:cubicBezTo>
                    <a:pt x="647917" y="1061610"/>
                    <a:pt x="647917" y="1060258"/>
                    <a:pt x="647917" y="1059582"/>
                  </a:cubicBezTo>
                  <a:lnTo>
                    <a:pt x="647917" y="1059582"/>
                  </a:lnTo>
                  <a:cubicBezTo>
                    <a:pt x="647833" y="1058856"/>
                    <a:pt x="647833" y="1058113"/>
                    <a:pt x="647917" y="1057386"/>
                  </a:cubicBezTo>
                  <a:cubicBezTo>
                    <a:pt x="647783" y="1056778"/>
                    <a:pt x="647783" y="1056136"/>
                    <a:pt x="647917" y="1055528"/>
                  </a:cubicBezTo>
                  <a:cubicBezTo>
                    <a:pt x="647917" y="1055528"/>
                    <a:pt x="647917" y="1055528"/>
                    <a:pt x="647917" y="1055528"/>
                  </a:cubicBezTo>
                  <a:cubicBezTo>
                    <a:pt x="648018" y="1054632"/>
                    <a:pt x="648018" y="1053720"/>
                    <a:pt x="647917" y="1052825"/>
                  </a:cubicBezTo>
                  <a:cubicBezTo>
                    <a:pt x="647631" y="1050747"/>
                    <a:pt x="647985" y="1048618"/>
                    <a:pt x="648927" y="1046743"/>
                  </a:cubicBezTo>
                  <a:cubicBezTo>
                    <a:pt x="649600" y="1045408"/>
                    <a:pt x="650576" y="1044243"/>
                    <a:pt x="651788" y="1043364"/>
                  </a:cubicBezTo>
                  <a:cubicBezTo>
                    <a:pt x="653925" y="1042080"/>
                    <a:pt x="655591" y="1040121"/>
                    <a:pt x="656500" y="1037789"/>
                  </a:cubicBezTo>
                  <a:cubicBezTo>
                    <a:pt x="656500" y="1037789"/>
                    <a:pt x="656500" y="1036606"/>
                    <a:pt x="656500" y="1035255"/>
                  </a:cubicBezTo>
                  <a:cubicBezTo>
                    <a:pt x="656449" y="1034698"/>
                    <a:pt x="656449" y="1034123"/>
                    <a:pt x="656500" y="1033566"/>
                  </a:cubicBezTo>
                  <a:cubicBezTo>
                    <a:pt x="656432" y="1032721"/>
                    <a:pt x="656432" y="1031876"/>
                    <a:pt x="656500" y="1031032"/>
                  </a:cubicBezTo>
                  <a:cubicBezTo>
                    <a:pt x="656584" y="1030525"/>
                    <a:pt x="656584" y="1030018"/>
                    <a:pt x="656500" y="1029511"/>
                  </a:cubicBezTo>
                  <a:cubicBezTo>
                    <a:pt x="656601" y="1029123"/>
                    <a:pt x="656601" y="1028717"/>
                    <a:pt x="656500" y="1028329"/>
                  </a:cubicBezTo>
                  <a:lnTo>
                    <a:pt x="656500" y="1026977"/>
                  </a:lnTo>
                  <a:cubicBezTo>
                    <a:pt x="655574" y="1024291"/>
                    <a:pt x="654901" y="1021520"/>
                    <a:pt x="654480" y="1018699"/>
                  </a:cubicBezTo>
                  <a:cubicBezTo>
                    <a:pt x="654194" y="1017246"/>
                    <a:pt x="654194" y="1015760"/>
                    <a:pt x="654480" y="1014307"/>
                  </a:cubicBezTo>
                  <a:lnTo>
                    <a:pt x="654480" y="1012955"/>
                  </a:lnTo>
                  <a:cubicBezTo>
                    <a:pt x="654682" y="1011333"/>
                    <a:pt x="654682" y="1009678"/>
                    <a:pt x="654480" y="1008056"/>
                  </a:cubicBezTo>
                  <a:cubicBezTo>
                    <a:pt x="654262" y="1007059"/>
                    <a:pt x="653925" y="1006096"/>
                    <a:pt x="653471" y="1005184"/>
                  </a:cubicBezTo>
                  <a:cubicBezTo>
                    <a:pt x="652697" y="1003495"/>
                    <a:pt x="652343" y="1001636"/>
                    <a:pt x="652461" y="999778"/>
                  </a:cubicBezTo>
                  <a:cubicBezTo>
                    <a:pt x="652713" y="998747"/>
                    <a:pt x="653235" y="997818"/>
                    <a:pt x="653976" y="997075"/>
                  </a:cubicBezTo>
                  <a:lnTo>
                    <a:pt x="653976" y="996061"/>
                  </a:lnTo>
                  <a:cubicBezTo>
                    <a:pt x="653841" y="995335"/>
                    <a:pt x="653841" y="994591"/>
                    <a:pt x="653976" y="993865"/>
                  </a:cubicBezTo>
                  <a:cubicBezTo>
                    <a:pt x="653858" y="993257"/>
                    <a:pt x="653858" y="992615"/>
                    <a:pt x="653976" y="992007"/>
                  </a:cubicBezTo>
                  <a:lnTo>
                    <a:pt x="653976" y="990993"/>
                  </a:lnTo>
                  <a:cubicBezTo>
                    <a:pt x="654093" y="989709"/>
                    <a:pt x="654093" y="988392"/>
                    <a:pt x="653976" y="987108"/>
                  </a:cubicBezTo>
                  <a:cubicBezTo>
                    <a:pt x="654211" y="985384"/>
                    <a:pt x="654598" y="983695"/>
                    <a:pt x="655153" y="982039"/>
                  </a:cubicBezTo>
                  <a:lnTo>
                    <a:pt x="655153" y="982039"/>
                  </a:lnTo>
                  <a:cubicBezTo>
                    <a:pt x="654144" y="981600"/>
                    <a:pt x="653319" y="980823"/>
                    <a:pt x="652798" y="979843"/>
                  </a:cubicBezTo>
                  <a:cubicBezTo>
                    <a:pt x="651232" y="977259"/>
                    <a:pt x="650862" y="974116"/>
                    <a:pt x="651788" y="971227"/>
                  </a:cubicBezTo>
                  <a:cubicBezTo>
                    <a:pt x="652394" y="969656"/>
                    <a:pt x="653521" y="968339"/>
                    <a:pt x="654985" y="967511"/>
                  </a:cubicBezTo>
                  <a:cubicBezTo>
                    <a:pt x="655305" y="967139"/>
                    <a:pt x="655709" y="966852"/>
                    <a:pt x="656163" y="966666"/>
                  </a:cubicBezTo>
                  <a:cubicBezTo>
                    <a:pt x="656567" y="966092"/>
                    <a:pt x="656904" y="965466"/>
                    <a:pt x="657173" y="964808"/>
                  </a:cubicBezTo>
                  <a:cubicBezTo>
                    <a:pt x="657795" y="963473"/>
                    <a:pt x="658788" y="962358"/>
                    <a:pt x="660034" y="961598"/>
                  </a:cubicBezTo>
                  <a:cubicBezTo>
                    <a:pt x="661717" y="961598"/>
                    <a:pt x="663568" y="961598"/>
                    <a:pt x="665419" y="962780"/>
                  </a:cubicBezTo>
                  <a:cubicBezTo>
                    <a:pt x="666260" y="963406"/>
                    <a:pt x="667236" y="963811"/>
                    <a:pt x="668280" y="963963"/>
                  </a:cubicBezTo>
                  <a:cubicBezTo>
                    <a:pt x="668280" y="963963"/>
                    <a:pt x="668280" y="963963"/>
                    <a:pt x="668280" y="963963"/>
                  </a:cubicBezTo>
                  <a:cubicBezTo>
                    <a:pt x="668196" y="963524"/>
                    <a:pt x="668196" y="963051"/>
                    <a:pt x="668280" y="962612"/>
                  </a:cubicBezTo>
                  <a:cubicBezTo>
                    <a:pt x="669037" y="961581"/>
                    <a:pt x="669878" y="960618"/>
                    <a:pt x="670804" y="959740"/>
                  </a:cubicBezTo>
                  <a:lnTo>
                    <a:pt x="671814" y="958388"/>
                  </a:lnTo>
                  <a:lnTo>
                    <a:pt x="673665" y="956361"/>
                  </a:lnTo>
                  <a:cubicBezTo>
                    <a:pt x="675280" y="953962"/>
                    <a:pt x="677266" y="951850"/>
                    <a:pt x="679555" y="950110"/>
                  </a:cubicBezTo>
                  <a:lnTo>
                    <a:pt x="681237" y="950110"/>
                  </a:lnTo>
                  <a:cubicBezTo>
                    <a:pt x="682197" y="949654"/>
                    <a:pt x="683055" y="949029"/>
                    <a:pt x="683762" y="948252"/>
                  </a:cubicBezTo>
                  <a:cubicBezTo>
                    <a:pt x="684755" y="947255"/>
                    <a:pt x="685646" y="946191"/>
                    <a:pt x="686454" y="945042"/>
                  </a:cubicBezTo>
                  <a:lnTo>
                    <a:pt x="689147" y="942001"/>
                  </a:lnTo>
                  <a:cubicBezTo>
                    <a:pt x="689853" y="941291"/>
                    <a:pt x="690476" y="940497"/>
                    <a:pt x="690998" y="939636"/>
                  </a:cubicBezTo>
                  <a:cubicBezTo>
                    <a:pt x="692445" y="937102"/>
                    <a:pt x="694700" y="935142"/>
                    <a:pt x="697392" y="934061"/>
                  </a:cubicBezTo>
                  <a:lnTo>
                    <a:pt x="699749" y="934061"/>
                  </a:lnTo>
                  <a:cubicBezTo>
                    <a:pt x="700641" y="934162"/>
                    <a:pt x="701549" y="934162"/>
                    <a:pt x="702441" y="934061"/>
                  </a:cubicBezTo>
                  <a:cubicBezTo>
                    <a:pt x="703888" y="933487"/>
                    <a:pt x="705302" y="932811"/>
                    <a:pt x="706648" y="932034"/>
                  </a:cubicBezTo>
                  <a:lnTo>
                    <a:pt x="706648" y="932034"/>
                  </a:lnTo>
                  <a:lnTo>
                    <a:pt x="708499" y="930344"/>
                  </a:lnTo>
                  <a:cubicBezTo>
                    <a:pt x="709324" y="929500"/>
                    <a:pt x="710300" y="928824"/>
                    <a:pt x="711360" y="928317"/>
                  </a:cubicBezTo>
                  <a:cubicBezTo>
                    <a:pt x="711714" y="928064"/>
                    <a:pt x="712185" y="928064"/>
                    <a:pt x="712538" y="928317"/>
                  </a:cubicBezTo>
                  <a:lnTo>
                    <a:pt x="712538" y="928317"/>
                  </a:lnTo>
                  <a:cubicBezTo>
                    <a:pt x="712538" y="928317"/>
                    <a:pt x="712538" y="926459"/>
                    <a:pt x="713884" y="925952"/>
                  </a:cubicBezTo>
                  <a:cubicBezTo>
                    <a:pt x="714406" y="925682"/>
                    <a:pt x="715046" y="925682"/>
                    <a:pt x="715567" y="925952"/>
                  </a:cubicBezTo>
                  <a:cubicBezTo>
                    <a:pt x="715988" y="926205"/>
                    <a:pt x="716324" y="926543"/>
                    <a:pt x="716577" y="926966"/>
                  </a:cubicBezTo>
                  <a:lnTo>
                    <a:pt x="716577" y="926966"/>
                  </a:lnTo>
                  <a:cubicBezTo>
                    <a:pt x="716829" y="926256"/>
                    <a:pt x="717385" y="925699"/>
                    <a:pt x="718092" y="925445"/>
                  </a:cubicBezTo>
                  <a:cubicBezTo>
                    <a:pt x="718865" y="925276"/>
                    <a:pt x="719673" y="925276"/>
                    <a:pt x="720447" y="925445"/>
                  </a:cubicBezTo>
                  <a:lnTo>
                    <a:pt x="720447" y="925445"/>
                  </a:lnTo>
                  <a:cubicBezTo>
                    <a:pt x="721962" y="925614"/>
                    <a:pt x="723476" y="925614"/>
                    <a:pt x="724991" y="925445"/>
                  </a:cubicBezTo>
                  <a:cubicBezTo>
                    <a:pt x="726304" y="925023"/>
                    <a:pt x="727717" y="925023"/>
                    <a:pt x="729030" y="925445"/>
                  </a:cubicBezTo>
                  <a:cubicBezTo>
                    <a:pt x="729922" y="926087"/>
                    <a:pt x="730629" y="926966"/>
                    <a:pt x="731049" y="927979"/>
                  </a:cubicBezTo>
                  <a:lnTo>
                    <a:pt x="731049" y="927979"/>
                  </a:lnTo>
                  <a:cubicBezTo>
                    <a:pt x="731487" y="927506"/>
                    <a:pt x="731790" y="926932"/>
                    <a:pt x="731891" y="926290"/>
                  </a:cubicBezTo>
                  <a:cubicBezTo>
                    <a:pt x="731891" y="926290"/>
                    <a:pt x="731891" y="925276"/>
                    <a:pt x="731891" y="924769"/>
                  </a:cubicBezTo>
                  <a:cubicBezTo>
                    <a:pt x="731470" y="923283"/>
                    <a:pt x="731470" y="921695"/>
                    <a:pt x="731891" y="920208"/>
                  </a:cubicBezTo>
                  <a:cubicBezTo>
                    <a:pt x="731891" y="918349"/>
                    <a:pt x="733574" y="914971"/>
                    <a:pt x="736603" y="914295"/>
                  </a:cubicBezTo>
                  <a:cubicBezTo>
                    <a:pt x="737612" y="914126"/>
                    <a:pt x="738622" y="914126"/>
                    <a:pt x="739632" y="914295"/>
                  </a:cubicBezTo>
                  <a:cubicBezTo>
                    <a:pt x="740978" y="914295"/>
                    <a:pt x="741820" y="914295"/>
                    <a:pt x="742829" y="914295"/>
                  </a:cubicBezTo>
                  <a:cubicBezTo>
                    <a:pt x="743401" y="913771"/>
                    <a:pt x="743856" y="913146"/>
                    <a:pt x="744176" y="912437"/>
                  </a:cubicBezTo>
                  <a:cubicBezTo>
                    <a:pt x="744512" y="911727"/>
                    <a:pt x="744899" y="911051"/>
                    <a:pt x="745353" y="910410"/>
                  </a:cubicBezTo>
                  <a:lnTo>
                    <a:pt x="746363" y="909227"/>
                  </a:lnTo>
                  <a:cubicBezTo>
                    <a:pt x="747003" y="908568"/>
                    <a:pt x="747474" y="907757"/>
                    <a:pt x="747709" y="906862"/>
                  </a:cubicBezTo>
                  <a:cubicBezTo>
                    <a:pt x="747827" y="904767"/>
                    <a:pt x="748870" y="902841"/>
                    <a:pt x="750570" y="901625"/>
                  </a:cubicBezTo>
                  <a:cubicBezTo>
                    <a:pt x="751715" y="900898"/>
                    <a:pt x="752590" y="899834"/>
                    <a:pt x="753095" y="898584"/>
                  </a:cubicBezTo>
                  <a:lnTo>
                    <a:pt x="753095" y="898584"/>
                  </a:lnTo>
                  <a:cubicBezTo>
                    <a:pt x="754575" y="895965"/>
                    <a:pt x="757184" y="894208"/>
                    <a:pt x="760162" y="893853"/>
                  </a:cubicBezTo>
                  <a:cubicBezTo>
                    <a:pt x="761273" y="893668"/>
                    <a:pt x="762350" y="893330"/>
                    <a:pt x="763360" y="892840"/>
                  </a:cubicBezTo>
                  <a:cubicBezTo>
                    <a:pt x="764807" y="891961"/>
                    <a:pt x="766625" y="891961"/>
                    <a:pt x="768072" y="892840"/>
                  </a:cubicBezTo>
                  <a:cubicBezTo>
                    <a:pt x="768694" y="892907"/>
                    <a:pt x="769300" y="892907"/>
                    <a:pt x="769923" y="892840"/>
                  </a:cubicBezTo>
                  <a:cubicBezTo>
                    <a:pt x="770730" y="893144"/>
                    <a:pt x="771639" y="893144"/>
                    <a:pt x="772447" y="892840"/>
                  </a:cubicBezTo>
                  <a:cubicBezTo>
                    <a:pt x="773776" y="892468"/>
                    <a:pt x="775156" y="892468"/>
                    <a:pt x="776486" y="892840"/>
                  </a:cubicBezTo>
                  <a:lnTo>
                    <a:pt x="778673" y="892840"/>
                  </a:lnTo>
                  <a:cubicBezTo>
                    <a:pt x="779784" y="893093"/>
                    <a:pt x="780928" y="893093"/>
                    <a:pt x="782039" y="892840"/>
                  </a:cubicBezTo>
                  <a:lnTo>
                    <a:pt x="783049" y="892840"/>
                  </a:lnTo>
                  <a:cubicBezTo>
                    <a:pt x="785405" y="892840"/>
                    <a:pt x="788939" y="891995"/>
                    <a:pt x="790790" y="894529"/>
                  </a:cubicBezTo>
                  <a:cubicBezTo>
                    <a:pt x="791379" y="895256"/>
                    <a:pt x="791783" y="896134"/>
                    <a:pt x="791968" y="897063"/>
                  </a:cubicBezTo>
                  <a:cubicBezTo>
                    <a:pt x="791968" y="898246"/>
                    <a:pt x="791968" y="898584"/>
                    <a:pt x="793482" y="898922"/>
                  </a:cubicBezTo>
                  <a:cubicBezTo>
                    <a:pt x="794997" y="899260"/>
                    <a:pt x="794661" y="898922"/>
                    <a:pt x="795502" y="898922"/>
                  </a:cubicBezTo>
                  <a:lnTo>
                    <a:pt x="797016" y="897739"/>
                  </a:lnTo>
                  <a:cubicBezTo>
                    <a:pt x="798127" y="897215"/>
                    <a:pt x="799322" y="896928"/>
                    <a:pt x="800550" y="896894"/>
                  </a:cubicBezTo>
                  <a:lnTo>
                    <a:pt x="807955" y="896894"/>
                  </a:lnTo>
                  <a:cubicBezTo>
                    <a:pt x="810630" y="896084"/>
                    <a:pt x="813525" y="896523"/>
                    <a:pt x="815864" y="898077"/>
                  </a:cubicBezTo>
                  <a:cubicBezTo>
                    <a:pt x="816302" y="898449"/>
                    <a:pt x="816941" y="898449"/>
                    <a:pt x="817379" y="898077"/>
                  </a:cubicBezTo>
                  <a:cubicBezTo>
                    <a:pt x="818321" y="897807"/>
                    <a:pt x="819297" y="897807"/>
                    <a:pt x="820239" y="898077"/>
                  </a:cubicBezTo>
                  <a:lnTo>
                    <a:pt x="822259" y="899260"/>
                  </a:lnTo>
                  <a:lnTo>
                    <a:pt x="822259" y="899260"/>
                  </a:lnTo>
                  <a:cubicBezTo>
                    <a:pt x="822057" y="894293"/>
                    <a:pt x="822915" y="889343"/>
                    <a:pt x="824783" y="884731"/>
                  </a:cubicBezTo>
                  <a:cubicBezTo>
                    <a:pt x="825927" y="881825"/>
                    <a:pt x="827711" y="879223"/>
                    <a:pt x="830000" y="877129"/>
                  </a:cubicBezTo>
                  <a:lnTo>
                    <a:pt x="831178" y="876115"/>
                  </a:lnTo>
                  <a:cubicBezTo>
                    <a:pt x="831767" y="875760"/>
                    <a:pt x="832272" y="875304"/>
                    <a:pt x="832692" y="874764"/>
                  </a:cubicBezTo>
                  <a:lnTo>
                    <a:pt x="833702" y="873074"/>
                  </a:lnTo>
                  <a:cubicBezTo>
                    <a:pt x="834157" y="871655"/>
                    <a:pt x="835048" y="870422"/>
                    <a:pt x="836226" y="869526"/>
                  </a:cubicBezTo>
                  <a:cubicBezTo>
                    <a:pt x="836546" y="869374"/>
                    <a:pt x="836916" y="869374"/>
                    <a:pt x="837236" y="869526"/>
                  </a:cubicBezTo>
                  <a:lnTo>
                    <a:pt x="838077" y="870371"/>
                  </a:lnTo>
                  <a:cubicBezTo>
                    <a:pt x="838582" y="870709"/>
                    <a:pt x="839256" y="870709"/>
                    <a:pt x="839760" y="870371"/>
                  </a:cubicBezTo>
                  <a:cubicBezTo>
                    <a:pt x="839760" y="870371"/>
                    <a:pt x="839760" y="870371"/>
                    <a:pt x="839760" y="869357"/>
                  </a:cubicBezTo>
                  <a:cubicBezTo>
                    <a:pt x="840147" y="868276"/>
                    <a:pt x="840854" y="867330"/>
                    <a:pt x="841780" y="866654"/>
                  </a:cubicBezTo>
                  <a:cubicBezTo>
                    <a:pt x="842655" y="866232"/>
                    <a:pt x="843547" y="865894"/>
                    <a:pt x="844472" y="865641"/>
                  </a:cubicBezTo>
                  <a:cubicBezTo>
                    <a:pt x="845650" y="865641"/>
                    <a:pt x="846997" y="865641"/>
                    <a:pt x="847501" y="864120"/>
                  </a:cubicBezTo>
                  <a:cubicBezTo>
                    <a:pt x="847922" y="862347"/>
                    <a:pt x="847922" y="860488"/>
                    <a:pt x="847501" y="858714"/>
                  </a:cubicBezTo>
                  <a:cubicBezTo>
                    <a:pt x="847333" y="857194"/>
                    <a:pt x="847333" y="855673"/>
                    <a:pt x="847501" y="854153"/>
                  </a:cubicBezTo>
                  <a:cubicBezTo>
                    <a:pt x="847501" y="852464"/>
                    <a:pt x="847501" y="850774"/>
                    <a:pt x="847501" y="849254"/>
                  </a:cubicBezTo>
                  <a:cubicBezTo>
                    <a:pt x="847333" y="847345"/>
                    <a:pt x="847333" y="845419"/>
                    <a:pt x="847501" y="843510"/>
                  </a:cubicBezTo>
                  <a:cubicBezTo>
                    <a:pt x="847384" y="842209"/>
                    <a:pt x="847384" y="840925"/>
                    <a:pt x="847501" y="839624"/>
                  </a:cubicBezTo>
                  <a:cubicBezTo>
                    <a:pt x="848040" y="838340"/>
                    <a:pt x="848326" y="836955"/>
                    <a:pt x="848343" y="835570"/>
                  </a:cubicBezTo>
                  <a:cubicBezTo>
                    <a:pt x="847569" y="831971"/>
                    <a:pt x="849100" y="828255"/>
                    <a:pt x="852213" y="826278"/>
                  </a:cubicBezTo>
                  <a:cubicBezTo>
                    <a:pt x="854637" y="825400"/>
                    <a:pt x="856707" y="823727"/>
                    <a:pt x="858103" y="821548"/>
                  </a:cubicBezTo>
                  <a:cubicBezTo>
                    <a:pt x="858928" y="820078"/>
                    <a:pt x="859954" y="818710"/>
                    <a:pt x="861132" y="817493"/>
                  </a:cubicBezTo>
                  <a:lnTo>
                    <a:pt x="862984" y="815128"/>
                  </a:lnTo>
                  <a:cubicBezTo>
                    <a:pt x="863909" y="813794"/>
                    <a:pt x="864700" y="812391"/>
                    <a:pt x="865339" y="810905"/>
                  </a:cubicBezTo>
                  <a:cubicBezTo>
                    <a:pt x="865794" y="809722"/>
                    <a:pt x="866366" y="808607"/>
                    <a:pt x="867022" y="807526"/>
                  </a:cubicBezTo>
                  <a:cubicBezTo>
                    <a:pt x="868217" y="805549"/>
                    <a:pt x="869513" y="803624"/>
                    <a:pt x="870893" y="801782"/>
                  </a:cubicBezTo>
                  <a:lnTo>
                    <a:pt x="872744" y="799079"/>
                  </a:lnTo>
                  <a:cubicBezTo>
                    <a:pt x="873366" y="798217"/>
                    <a:pt x="873821" y="797238"/>
                    <a:pt x="874090" y="796207"/>
                  </a:cubicBezTo>
                  <a:cubicBezTo>
                    <a:pt x="874528" y="794754"/>
                    <a:pt x="875201" y="793369"/>
                    <a:pt x="876110" y="792153"/>
                  </a:cubicBezTo>
                  <a:cubicBezTo>
                    <a:pt x="878482" y="787946"/>
                    <a:pt x="879593" y="783131"/>
                    <a:pt x="879307" y="778300"/>
                  </a:cubicBezTo>
                  <a:cubicBezTo>
                    <a:pt x="879290" y="775681"/>
                    <a:pt x="879004" y="773079"/>
                    <a:pt x="878466" y="770528"/>
                  </a:cubicBezTo>
                  <a:cubicBezTo>
                    <a:pt x="878466" y="769515"/>
                    <a:pt x="878466" y="768670"/>
                    <a:pt x="878466" y="767656"/>
                  </a:cubicBezTo>
                  <a:cubicBezTo>
                    <a:pt x="877809" y="762892"/>
                    <a:pt x="877809" y="758061"/>
                    <a:pt x="878466" y="753297"/>
                  </a:cubicBezTo>
                  <a:cubicBezTo>
                    <a:pt x="878466" y="753297"/>
                    <a:pt x="878466" y="751607"/>
                    <a:pt x="878466" y="750763"/>
                  </a:cubicBezTo>
                  <a:cubicBezTo>
                    <a:pt x="878550" y="747891"/>
                    <a:pt x="879239" y="745069"/>
                    <a:pt x="880485" y="742485"/>
                  </a:cubicBezTo>
                  <a:cubicBezTo>
                    <a:pt x="881208" y="741319"/>
                    <a:pt x="882185" y="740339"/>
                    <a:pt x="883346" y="739613"/>
                  </a:cubicBezTo>
                  <a:cubicBezTo>
                    <a:pt x="884238" y="739055"/>
                    <a:pt x="884978" y="738312"/>
                    <a:pt x="885533" y="737417"/>
                  </a:cubicBezTo>
                  <a:lnTo>
                    <a:pt x="885533" y="736572"/>
                  </a:lnTo>
                  <a:cubicBezTo>
                    <a:pt x="885870" y="735119"/>
                    <a:pt x="887082" y="734038"/>
                    <a:pt x="888562" y="733869"/>
                  </a:cubicBezTo>
                  <a:lnTo>
                    <a:pt x="889909" y="733869"/>
                  </a:lnTo>
                  <a:lnTo>
                    <a:pt x="891255" y="733869"/>
                  </a:lnTo>
                  <a:cubicBezTo>
                    <a:pt x="892938" y="733869"/>
                    <a:pt x="892938" y="733869"/>
                    <a:pt x="893106" y="730321"/>
                  </a:cubicBezTo>
                  <a:lnTo>
                    <a:pt x="893106" y="728632"/>
                  </a:lnTo>
                  <a:cubicBezTo>
                    <a:pt x="892854" y="726436"/>
                    <a:pt x="892854" y="724239"/>
                    <a:pt x="893106" y="722043"/>
                  </a:cubicBezTo>
                  <a:cubicBezTo>
                    <a:pt x="893106" y="720185"/>
                    <a:pt x="893106" y="718326"/>
                    <a:pt x="893106" y="716468"/>
                  </a:cubicBezTo>
                  <a:cubicBezTo>
                    <a:pt x="893476" y="715032"/>
                    <a:pt x="893762" y="713562"/>
                    <a:pt x="893948" y="712076"/>
                  </a:cubicBezTo>
                  <a:cubicBezTo>
                    <a:pt x="894217" y="709204"/>
                    <a:pt x="894217" y="706332"/>
                    <a:pt x="893948" y="703460"/>
                  </a:cubicBezTo>
                  <a:cubicBezTo>
                    <a:pt x="893527" y="699760"/>
                    <a:pt x="893527" y="696010"/>
                    <a:pt x="893948" y="692310"/>
                  </a:cubicBezTo>
                  <a:cubicBezTo>
                    <a:pt x="894638" y="689877"/>
                    <a:pt x="895546" y="687495"/>
                    <a:pt x="896640" y="685215"/>
                  </a:cubicBezTo>
                  <a:cubicBezTo>
                    <a:pt x="897482" y="683356"/>
                    <a:pt x="898155" y="681498"/>
                    <a:pt x="898828" y="679640"/>
                  </a:cubicBezTo>
                  <a:cubicBezTo>
                    <a:pt x="899434" y="677038"/>
                    <a:pt x="899770" y="674369"/>
                    <a:pt x="899838" y="671699"/>
                  </a:cubicBezTo>
                  <a:cubicBezTo>
                    <a:pt x="899669" y="669841"/>
                    <a:pt x="899669" y="667983"/>
                    <a:pt x="899838" y="666124"/>
                  </a:cubicBezTo>
                  <a:lnTo>
                    <a:pt x="899838" y="664773"/>
                  </a:lnTo>
                  <a:cubicBezTo>
                    <a:pt x="899838" y="660211"/>
                    <a:pt x="900847" y="658522"/>
                    <a:pt x="897818" y="655312"/>
                  </a:cubicBezTo>
                  <a:lnTo>
                    <a:pt x="897818" y="655312"/>
                  </a:lnTo>
                  <a:cubicBezTo>
                    <a:pt x="896808" y="654434"/>
                    <a:pt x="896102" y="653251"/>
                    <a:pt x="895799" y="651934"/>
                  </a:cubicBezTo>
                  <a:cubicBezTo>
                    <a:pt x="895546" y="650362"/>
                    <a:pt x="895546" y="648775"/>
                    <a:pt x="895799" y="647203"/>
                  </a:cubicBezTo>
                  <a:cubicBezTo>
                    <a:pt x="895799" y="647203"/>
                    <a:pt x="895799" y="646021"/>
                    <a:pt x="895799" y="645345"/>
                  </a:cubicBezTo>
                  <a:cubicBezTo>
                    <a:pt x="896051" y="642929"/>
                    <a:pt x="896051" y="640496"/>
                    <a:pt x="895799" y="638081"/>
                  </a:cubicBezTo>
                  <a:lnTo>
                    <a:pt x="895799" y="636222"/>
                  </a:lnTo>
                  <a:cubicBezTo>
                    <a:pt x="895378" y="633367"/>
                    <a:pt x="895378" y="630462"/>
                    <a:pt x="895799" y="627606"/>
                  </a:cubicBezTo>
                  <a:cubicBezTo>
                    <a:pt x="895799" y="625748"/>
                    <a:pt x="895799" y="623890"/>
                    <a:pt x="895799" y="622369"/>
                  </a:cubicBezTo>
                  <a:cubicBezTo>
                    <a:pt x="895799" y="620849"/>
                    <a:pt x="895799" y="618991"/>
                    <a:pt x="895799" y="617301"/>
                  </a:cubicBezTo>
                  <a:cubicBezTo>
                    <a:pt x="895799" y="615612"/>
                    <a:pt x="895799" y="612402"/>
                    <a:pt x="895799" y="610206"/>
                  </a:cubicBezTo>
                  <a:cubicBezTo>
                    <a:pt x="895866" y="608973"/>
                    <a:pt x="895866" y="607722"/>
                    <a:pt x="895799" y="606489"/>
                  </a:cubicBezTo>
                  <a:cubicBezTo>
                    <a:pt x="895799" y="604462"/>
                    <a:pt x="895799" y="602435"/>
                    <a:pt x="895799" y="600576"/>
                  </a:cubicBezTo>
                  <a:cubicBezTo>
                    <a:pt x="895546" y="596420"/>
                    <a:pt x="895546" y="592231"/>
                    <a:pt x="895799" y="588075"/>
                  </a:cubicBezTo>
                  <a:cubicBezTo>
                    <a:pt x="895799" y="585879"/>
                    <a:pt x="895799" y="583514"/>
                    <a:pt x="895799" y="581148"/>
                  </a:cubicBezTo>
                  <a:lnTo>
                    <a:pt x="895799" y="579290"/>
                  </a:lnTo>
                  <a:cubicBezTo>
                    <a:pt x="895462" y="577837"/>
                    <a:pt x="895462" y="576351"/>
                    <a:pt x="895799" y="574898"/>
                  </a:cubicBezTo>
                  <a:cubicBezTo>
                    <a:pt x="896034" y="574171"/>
                    <a:pt x="896724" y="573681"/>
                    <a:pt x="897482" y="573715"/>
                  </a:cubicBezTo>
                  <a:cubicBezTo>
                    <a:pt x="899316" y="573732"/>
                    <a:pt x="901116" y="574019"/>
                    <a:pt x="902867" y="574560"/>
                  </a:cubicBezTo>
                  <a:cubicBezTo>
                    <a:pt x="904432" y="574712"/>
                    <a:pt x="906013" y="574712"/>
                    <a:pt x="907579" y="574560"/>
                  </a:cubicBezTo>
                  <a:lnTo>
                    <a:pt x="915993" y="574560"/>
                  </a:lnTo>
                  <a:cubicBezTo>
                    <a:pt x="917238" y="575016"/>
                    <a:pt x="918618" y="575016"/>
                    <a:pt x="919863" y="574560"/>
                  </a:cubicBezTo>
                  <a:cubicBezTo>
                    <a:pt x="921041" y="573225"/>
                    <a:pt x="921950" y="571671"/>
                    <a:pt x="922556" y="569998"/>
                  </a:cubicBezTo>
                  <a:lnTo>
                    <a:pt x="923565" y="567633"/>
                  </a:lnTo>
                  <a:cubicBezTo>
                    <a:pt x="926241" y="563156"/>
                    <a:pt x="927907" y="558139"/>
                    <a:pt x="928446" y="552936"/>
                  </a:cubicBezTo>
                  <a:cubicBezTo>
                    <a:pt x="928614" y="549675"/>
                    <a:pt x="929792" y="546550"/>
                    <a:pt x="931811" y="543982"/>
                  </a:cubicBezTo>
                  <a:cubicBezTo>
                    <a:pt x="932299" y="543256"/>
                    <a:pt x="932703" y="542445"/>
                    <a:pt x="932989" y="541617"/>
                  </a:cubicBezTo>
                  <a:cubicBezTo>
                    <a:pt x="933309" y="540384"/>
                    <a:pt x="933881" y="539235"/>
                    <a:pt x="934672" y="538238"/>
                  </a:cubicBezTo>
                  <a:cubicBezTo>
                    <a:pt x="935918" y="534640"/>
                    <a:pt x="938896" y="531903"/>
                    <a:pt x="942581" y="530974"/>
                  </a:cubicBezTo>
                  <a:cubicBezTo>
                    <a:pt x="943995" y="530129"/>
                    <a:pt x="945240" y="529048"/>
                    <a:pt x="946284" y="527764"/>
                  </a:cubicBezTo>
                  <a:lnTo>
                    <a:pt x="946284" y="527764"/>
                  </a:lnTo>
                  <a:cubicBezTo>
                    <a:pt x="946099" y="527274"/>
                    <a:pt x="946099" y="526733"/>
                    <a:pt x="946284" y="526243"/>
                  </a:cubicBezTo>
                  <a:cubicBezTo>
                    <a:pt x="945341" y="520820"/>
                    <a:pt x="947108" y="515262"/>
                    <a:pt x="950996" y="511377"/>
                  </a:cubicBezTo>
                  <a:cubicBezTo>
                    <a:pt x="955876" y="506173"/>
                    <a:pt x="961564" y="501781"/>
                    <a:pt x="967824" y="498369"/>
                  </a:cubicBezTo>
                  <a:cubicBezTo>
                    <a:pt x="970920" y="496510"/>
                    <a:pt x="973428" y="493824"/>
                    <a:pt x="975060" y="490597"/>
                  </a:cubicBezTo>
                  <a:cubicBezTo>
                    <a:pt x="975750" y="489398"/>
                    <a:pt x="976356" y="488148"/>
                    <a:pt x="976911" y="486881"/>
                  </a:cubicBezTo>
                  <a:cubicBezTo>
                    <a:pt x="976911" y="486881"/>
                    <a:pt x="976911" y="485529"/>
                    <a:pt x="976911" y="485022"/>
                  </a:cubicBezTo>
                  <a:cubicBezTo>
                    <a:pt x="976911" y="484516"/>
                    <a:pt x="978089" y="483164"/>
                    <a:pt x="978594" y="482319"/>
                  </a:cubicBezTo>
                  <a:lnTo>
                    <a:pt x="979940" y="480123"/>
                  </a:lnTo>
                  <a:cubicBezTo>
                    <a:pt x="979940" y="480123"/>
                    <a:pt x="979940" y="479109"/>
                    <a:pt x="979940" y="477927"/>
                  </a:cubicBezTo>
                  <a:cubicBezTo>
                    <a:pt x="979536" y="477183"/>
                    <a:pt x="979250" y="476390"/>
                    <a:pt x="979099" y="475562"/>
                  </a:cubicBezTo>
                  <a:cubicBezTo>
                    <a:pt x="978964" y="473518"/>
                    <a:pt x="979368" y="471490"/>
                    <a:pt x="980277" y="469649"/>
                  </a:cubicBezTo>
                  <a:lnTo>
                    <a:pt x="980277" y="468297"/>
                  </a:lnTo>
                  <a:cubicBezTo>
                    <a:pt x="980361" y="467622"/>
                    <a:pt x="980933" y="467115"/>
                    <a:pt x="981623" y="467115"/>
                  </a:cubicBezTo>
                  <a:lnTo>
                    <a:pt x="982465" y="467115"/>
                  </a:lnTo>
                  <a:cubicBezTo>
                    <a:pt x="987446" y="467030"/>
                    <a:pt x="992124" y="464750"/>
                    <a:pt x="995254" y="460864"/>
                  </a:cubicBezTo>
                  <a:cubicBezTo>
                    <a:pt x="999848" y="456438"/>
                    <a:pt x="1003466" y="451083"/>
                    <a:pt x="1005856" y="445153"/>
                  </a:cubicBezTo>
                  <a:cubicBezTo>
                    <a:pt x="1006428" y="441571"/>
                    <a:pt x="1006428" y="437922"/>
                    <a:pt x="1005856" y="434341"/>
                  </a:cubicBezTo>
                  <a:cubicBezTo>
                    <a:pt x="1004930" y="429830"/>
                    <a:pt x="1004930" y="425167"/>
                    <a:pt x="1005856" y="420657"/>
                  </a:cubicBezTo>
                  <a:cubicBezTo>
                    <a:pt x="1007825" y="412953"/>
                    <a:pt x="1007825" y="404878"/>
                    <a:pt x="1005856" y="397174"/>
                  </a:cubicBezTo>
                  <a:cubicBezTo>
                    <a:pt x="1005334" y="392850"/>
                    <a:pt x="1005452" y="388457"/>
                    <a:pt x="1006193" y="38416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17773B6-F092-4A5E-A4D6-4F50FFE2EFBF}"/>
                </a:ext>
              </a:extLst>
            </p:cNvPr>
            <p:cNvSpPr/>
            <p:nvPr/>
          </p:nvSpPr>
          <p:spPr>
            <a:xfrm>
              <a:off x="3572951" y="5926609"/>
              <a:ext cx="16828" cy="16894"/>
            </a:xfrm>
            <a:custGeom>
              <a:avLst/>
              <a:gdLst>
                <a:gd name="connsiteX0" fmla="*/ 1834 w 0"/>
                <a:gd name="connsiteY0" fmla="*/ 1858 h 0"/>
                <a:gd name="connsiteX1" fmla="*/ 1834 w 0"/>
                <a:gd name="connsiteY1" fmla="*/ 1858 h 0"/>
                <a:gd name="connsiteX2" fmla="*/ 151 w 0"/>
                <a:gd name="connsiteY2" fmla="*/ 1858 h 0"/>
                <a:gd name="connsiteX3" fmla="*/ 151 w 0"/>
                <a:gd name="connsiteY3" fmla="*/ 5068 h 0"/>
                <a:gd name="connsiteX4" fmla="*/ 151 w 0"/>
                <a:gd name="connsiteY4" fmla="*/ 5068 h 0"/>
                <a:gd name="connsiteX5" fmla="*/ 151 w 0"/>
                <a:gd name="connsiteY5" fmla="*/ 5068 h 0"/>
                <a:gd name="connsiteX6" fmla="*/ 151 w 0"/>
                <a:gd name="connsiteY6" fmla="*/ 5068 h 0"/>
                <a:gd name="connsiteX7" fmla="*/ 1666 w 0"/>
                <a:gd name="connsiteY7" fmla="*/ 6082 h 0"/>
                <a:gd name="connsiteX8" fmla="*/ 1666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834" y="1858"/>
                  </a:moveTo>
                  <a:cubicBezTo>
                    <a:pt x="1834" y="1858"/>
                    <a:pt x="1834" y="1858"/>
                    <a:pt x="1834" y="1858"/>
                  </a:cubicBezTo>
                  <a:cubicBezTo>
                    <a:pt x="1279" y="1689"/>
                    <a:pt x="707" y="1689"/>
                    <a:pt x="151" y="1858"/>
                  </a:cubicBezTo>
                  <a:cubicBezTo>
                    <a:pt x="-50" y="2922"/>
                    <a:pt x="-50" y="4004"/>
                    <a:pt x="151" y="5068"/>
                  </a:cubicBezTo>
                  <a:lnTo>
                    <a:pt x="151" y="5068"/>
                  </a:lnTo>
                  <a:lnTo>
                    <a:pt x="151" y="5068"/>
                  </a:lnTo>
                  <a:lnTo>
                    <a:pt x="151" y="5068"/>
                  </a:lnTo>
                  <a:lnTo>
                    <a:pt x="1666" y="6082"/>
                  </a:lnTo>
                  <a:cubicBezTo>
                    <a:pt x="2103" y="4071"/>
                    <a:pt x="2103" y="2010"/>
                    <a:pt x="1666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4DF9126-EDA3-4075-B55E-34310F582AD5}"/>
                </a:ext>
              </a:extLst>
            </p:cNvPr>
            <p:cNvSpPr/>
            <p:nvPr/>
          </p:nvSpPr>
          <p:spPr>
            <a:xfrm>
              <a:off x="3471796" y="4252766"/>
              <a:ext cx="16828" cy="16894"/>
            </a:xfrm>
            <a:custGeom>
              <a:avLst/>
              <a:gdLst>
                <a:gd name="connsiteX0" fmla="*/ 4375 w 0"/>
                <a:gd name="connsiteY0" fmla="*/ 13008 h 0"/>
                <a:gd name="connsiteX1" fmla="*/ 6226 w 0"/>
                <a:gd name="connsiteY1" fmla="*/ 11657 h 0"/>
                <a:gd name="connsiteX2" fmla="*/ 6226 w 0"/>
                <a:gd name="connsiteY2" fmla="*/ 5744 h 0"/>
                <a:gd name="connsiteX3" fmla="*/ 0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0 h 0"/>
                <a:gd name="connsiteX6" fmla="*/ 0 w 0"/>
                <a:gd name="connsiteY6" fmla="*/ 3548 h 0"/>
                <a:gd name="connsiteX7" fmla="*/ 1010 w 0"/>
                <a:gd name="connsiteY7" fmla="*/ 11994 h 0"/>
                <a:gd name="connsiteX8" fmla="*/ 4375 w 0"/>
                <a:gd name="connsiteY8" fmla="*/ 130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375" y="13008"/>
                  </a:moveTo>
                  <a:cubicBezTo>
                    <a:pt x="5166" y="12873"/>
                    <a:pt x="5856" y="12383"/>
                    <a:pt x="6226" y="11657"/>
                  </a:cubicBezTo>
                  <a:cubicBezTo>
                    <a:pt x="7102" y="9781"/>
                    <a:pt x="7102" y="7619"/>
                    <a:pt x="6226" y="5744"/>
                  </a:cubicBezTo>
                  <a:cubicBezTo>
                    <a:pt x="4981" y="3075"/>
                    <a:pt x="2743" y="1014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67" y="1182"/>
                    <a:pt x="67" y="2365"/>
                    <a:pt x="0" y="3548"/>
                  </a:cubicBezTo>
                  <a:cubicBezTo>
                    <a:pt x="0" y="6757"/>
                    <a:pt x="0" y="10812"/>
                    <a:pt x="1010" y="11994"/>
                  </a:cubicBezTo>
                  <a:cubicBezTo>
                    <a:pt x="1952" y="12755"/>
                    <a:pt x="3164" y="13126"/>
                    <a:pt x="4375" y="1300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0557245-15EA-4445-944E-4BB0B630B0F7}"/>
                </a:ext>
              </a:extLst>
            </p:cNvPr>
            <p:cNvSpPr/>
            <p:nvPr/>
          </p:nvSpPr>
          <p:spPr>
            <a:xfrm>
              <a:off x="2673888" y="3755580"/>
              <a:ext cx="16828" cy="16894"/>
            </a:xfrm>
            <a:custGeom>
              <a:avLst/>
              <a:gdLst>
                <a:gd name="connsiteX0" fmla="*/ 1759 w 0"/>
                <a:gd name="connsiteY0" fmla="*/ 1352 h 0"/>
                <a:gd name="connsiteX1" fmla="*/ 581 w 0"/>
                <a:gd name="connsiteY1" fmla="*/ 0 h 0"/>
                <a:gd name="connsiteX2" fmla="*/ 581 w 0"/>
                <a:gd name="connsiteY2" fmla="*/ 6927 h 0"/>
                <a:gd name="connsiteX3" fmla="*/ 3610 w 0"/>
                <a:gd name="connsiteY3" fmla="*/ 6927 h 0"/>
                <a:gd name="connsiteX4" fmla="*/ 5293 w 0"/>
                <a:gd name="connsiteY4" fmla="*/ 5575 h 0"/>
                <a:gd name="connsiteX5" fmla="*/ 1759 w 0"/>
                <a:gd name="connsiteY5" fmla="*/ 135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759" y="1352"/>
                  </a:moveTo>
                  <a:lnTo>
                    <a:pt x="581" y="0"/>
                  </a:lnTo>
                  <a:cubicBezTo>
                    <a:pt x="-194" y="2247"/>
                    <a:pt x="-194" y="4680"/>
                    <a:pt x="581" y="6927"/>
                  </a:cubicBezTo>
                  <a:cubicBezTo>
                    <a:pt x="581" y="6927"/>
                    <a:pt x="581" y="8278"/>
                    <a:pt x="3610" y="6927"/>
                  </a:cubicBezTo>
                  <a:cubicBezTo>
                    <a:pt x="4283" y="6639"/>
                    <a:pt x="4872" y="6183"/>
                    <a:pt x="5293" y="5575"/>
                  </a:cubicBezTo>
                  <a:cubicBezTo>
                    <a:pt x="5461" y="4899"/>
                    <a:pt x="2937" y="2365"/>
                    <a:pt x="1759" y="13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B4A86A9-E2CD-49E9-8869-6C5D13591595}"/>
                </a:ext>
              </a:extLst>
            </p:cNvPr>
            <p:cNvSpPr/>
            <p:nvPr/>
          </p:nvSpPr>
          <p:spPr>
            <a:xfrm>
              <a:off x="3578677" y="5889134"/>
              <a:ext cx="16828" cy="16894"/>
            </a:xfrm>
            <a:custGeom>
              <a:avLst/>
              <a:gdLst>
                <a:gd name="connsiteX0" fmla="*/ 4355 w 0"/>
                <a:gd name="connsiteY0" fmla="*/ 6897 h 0"/>
                <a:gd name="connsiteX1" fmla="*/ 7047 w 0"/>
                <a:gd name="connsiteY1" fmla="*/ 1829 h 0"/>
                <a:gd name="connsiteX2" fmla="*/ 7047 w 0"/>
                <a:gd name="connsiteY2" fmla="*/ 139 h 0"/>
                <a:gd name="connsiteX3" fmla="*/ 5532 w 0"/>
                <a:gd name="connsiteY3" fmla="*/ 139 h 0"/>
                <a:gd name="connsiteX4" fmla="*/ 5532 w 0"/>
                <a:gd name="connsiteY4" fmla="*/ 139 h 0"/>
                <a:gd name="connsiteX5" fmla="*/ 316 w 0"/>
                <a:gd name="connsiteY5" fmla="*/ 984 h 0"/>
                <a:gd name="connsiteX6" fmla="*/ 316 w 0"/>
                <a:gd name="connsiteY6" fmla="*/ 6728 h 0"/>
                <a:gd name="connsiteX7" fmla="*/ 4355 w 0"/>
                <a:gd name="connsiteY7" fmla="*/ 68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355" y="6897"/>
                  </a:moveTo>
                  <a:cubicBezTo>
                    <a:pt x="5532" y="6897"/>
                    <a:pt x="6542" y="3349"/>
                    <a:pt x="7047" y="1829"/>
                  </a:cubicBezTo>
                  <a:cubicBezTo>
                    <a:pt x="7198" y="1271"/>
                    <a:pt x="7198" y="697"/>
                    <a:pt x="7047" y="139"/>
                  </a:cubicBezTo>
                  <a:cubicBezTo>
                    <a:pt x="6559" y="-46"/>
                    <a:pt x="6021" y="-46"/>
                    <a:pt x="5532" y="139"/>
                  </a:cubicBezTo>
                  <a:lnTo>
                    <a:pt x="5532" y="139"/>
                  </a:lnTo>
                  <a:cubicBezTo>
                    <a:pt x="3765" y="139"/>
                    <a:pt x="1998" y="427"/>
                    <a:pt x="316" y="984"/>
                  </a:cubicBezTo>
                  <a:cubicBezTo>
                    <a:pt x="-105" y="2876"/>
                    <a:pt x="-105" y="4836"/>
                    <a:pt x="316" y="6728"/>
                  </a:cubicBezTo>
                  <a:cubicBezTo>
                    <a:pt x="1628" y="7150"/>
                    <a:pt x="3025" y="7201"/>
                    <a:pt x="4355" y="689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477E519-B829-41C9-8116-D99836499F71}"/>
                </a:ext>
              </a:extLst>
            </p:cNvPr>
            <p:cNvSpPr/>
            <p:nvPr/>
          </p:nvSpPr>
          <p:spPr>
            <a:xfrm>
              <a:off x="3617697" y="6150622"/>
              <a:ext cx="100970" cy="50682"/>
            </a:xfrm>
            <a:custGeom>
              <a:avLst/>
              <a:gdLst>
                <a:gd name="connsiteX0" fmla="*/ 101811 w 100970"/>
                <a:gd name="connsiteY0" fmla="*/ 13684 h 50681"/>
                <a:gd name="connsiteX1" fmla="*/ 96258 w 100970"/>
                <a:gd name="connsiteY1" fmla="*/ 10643 h 50681"/>
                <a:gd name="connsiteX2" fmla="*/ 64789 w 100970"/>
                <a:gd name="connsiteY2" fmla="*/ 9461 h 50681"/>
                <a:gd name="connsiteX3" fmla="*/ 41734 w 100970"/>
                <a:gd name="connsiteY3" fmla="*/ 9461 h 50681"/>
                <a:gd name="connsiteX4" fmla="*/ 37527 w 100970"/>
                <a:gd name="connsiteY4" fmla="*/ 7771 h 50681"/>
                <a:gd name="connsiteX5" fmla="*/ 36518 w 100970"/>
                <a:gd name="connsiteY5" fmla="*/ 7771 h 50681"/>
                <a:gd name="connsiteX6" fmla="*/ 30796 w 100970"/>
                <a:gd name="connsiteY6" fmla="*/ 0 h 50681"/>
                <a:gd name="connsiteX7" fmla="*/ 29954 w 100970"/>
                <a:gd name="connsiteY7" fmla="*/ 1182 h 50681"/>
                <a:gd name="connsiteX8" fmla="*/ 29954 w 100970"/>
                <a:gd name="connsiteY8" fmla="*/ 2703 h 50681"/>
                <a:gd name="connsiteX9" fmla="*/ 25747 w 100970"/>
                <a:gd name="connsiteY9" fmla="*/ 6757 h 50681"/>
                <a:gd name="connsiteX10" fmla="*/ 24906 w 100970"/>
                <a:gd name="connsiteY10" fmla="*/ 6757 h 50681"/>
                <a:gd name="connsiteX11" fmla="*/ 23896 w 100970"/>
                <a:gd name="connsiteY11" fmla="*/ 6757 h 50681"/>
                <a:gd name="connsiteX12" fmla="*/ 21035 w 100970"/>
                <a:gd name="connsiteY12" fmla="*/ 7771 h 50681"/>
                <a:gd name="connsiteX13" fmla="*/ 17333 w 100970"/>
                <a:gd name="connsiteY13" fmla="*/ 11826 h 50681"/>
                <a:gd name="connsiteX14" fmla="*/ 15482 w 100970"/>
                <a:gd name="connsiteY14" fmla="*/ 11826 h 50681"/>
                <a:gd name="connsiteX15" fmla="*/ 13294 w 100970"/>
                <a:gd name="connsiteY15" fmla="*/ 15204 h 50681"/>
                <a:gd name="connsiteX16" fmla="*/ 13294 w 100970"/>
                <a:gd name="connsiteY16" fmla="*/ 17063 h 50681"/>
                <a:gd name="connsiteX17" fmla="*/ 1851 w 100970"/>
                <a:gd name="connsiteY17" fmla="*/ 24496 h 50681"/>
                <a:gd name="connsiteX18" fmla="*/ 1010 w 100970"/>
                <a:gd name="connsiteY18" fmla="*/ 24496 h 50681"/>
                <a:gd name="connsiteX19" fmla="*/ 1010 w 100970"/>
                <a:gd name="connsiteY19" fmla="*/ 33957 h 50681"/>
                <a:gd name="connsiteX20" fmla="*/ 5048 w 100970"/>
                <a:gd name="connsiteY20" fmla="*/ 33957 h 50681"/>
                <a:gd name="connsiteX21" fmla="*/ 5048 w 100970"/>
                <a:gd name="connsiteY21" fmla="*/ 33957 h 50681"/>
                <a:gd name="connsiteX22" fmla="*/ 12116 w 100970"/>
                <a:gd name="connsiteY22" fmla="*/ 29902 h 50681"/>
                <a:gd name="connsiteX23" fmla="*/ 13463 w 100970"/>
                <a:gd name="connsiteY23" fmla="*/ 23651 h 50681"/>
                <a:gd name="connsiteX24" fmla="*/ 13463 w 100970"/>
                <a:gd name="connsiteY24" fmla="*/ 20611 h 50681"/>
                <a:gd name="connsiteX25" fmla="*/ 13463 w 100970"/>
                <a:gd name="connsiteY25" fmla="*/ 19428 h 50681"/>
                <a:gd name="connsiteX26" fmla="*/ 14641 w 100970"/>
                <a:gd name="connsiteY26" fmla="*/ 19428 h 50681"/>
                <a:gd name="connsiteX27" fmla="*/ 20362 w 100970"/>
                <a:gd name="connsiteY27" fmla="*/ 19428 h 50681"/>
                <a:gd name="connsiteX28" fmla="*/ 40220 w 100970"/>
                <a:gd name="connsiteY28" fmla="*/ 23314 h 50681"/>
                <a:gd name="connsiteX29" fmla="*/ 37359 w 100970"/>
                <a:gd name="connsiteY29" fmla="*/ 35646 h 50681"/>
                <a:gd name="connsiteX30" fmla="*/ 35508 w 100970"/>
                <a:gd name="connsiteY30" fmla="*/ 39025 h 50681"/>
                <a:gd name="connsiteX31" fmla="*/ 33825 w 100970"/>
                <a:gd name="connsiteY31" fmla="*/ 47810 h 50681"/>
                <a:gd name="connsiteX32" fmla="*/ 37191 w 100970"/>
                <a:gd name="connsiteY32" fmla="*/ 50682 h 50681"/>
                <a:gd name="connsiteX33" fmla="*/ 48634 w 100970"/>
                <a:gd name="connsiteY33" fmla="*/ 43924 h 50681"/>
                <a:gd name="connsiteX34" fmla="*/ 50317 w 100970"/>
                <a:gd name="connsiteY34" fmla="*/ 42066 h 50681"/>
                <a:gd name="connsiteX35" fmla="*/ 86161 w 100970"/>
                <a:gd name="connsiteY35" fmla="*/ 23651 h 50681"/>
                <a:gd name="connsiteX36" fmla="*/ 102989 w 100970"/>
                <a:gd name="connsiteY36" fmla="*/ 13684 h 50681"/>
                <a:gd name="connsiteX37" fmla="*/ 102989 w 100970"/>
                <a:gd name="connsiteY37" fmla="*/ 13684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0970" h="50681">
                  <a:moveTo>
                    <a:pt x="101811" y="13684"/>
                  </a:moveTo>
                  <a:cubicBezTo>
                    <a:pt x="101811" y="12839"/>
                    <a:pt x="99960" y="11657"/>
                    <a:pt x="96258" y="10643"/>
                  </a:cubicBezTo>
                  <a:cubicBezTo>
                    <a:pt x="85976" y="8041"/>
                    <a:pt x="75239" y="7636"/>
                    <a:pt x="64789" y="9461"/>
                  </a:cubicBezTo>
                  <a:cubicBezTo>
                    <a:pt x="60246" y="16725"/>
                    <a:pt x="49139" y="11994"/>
                    <a:pt x="41734" y="9461"/>
                  </a:cubicBezTo>
                  <a:lnTo>
                    <a:pt x="37527" y="7771"/>
                  </a:lnTo>
                  <a:lnTo>
                    <a:pt x="36518" y="7771"/>
                  </a:lnTo>
                  <a:cubicBezTo>
                    <a:pt x="32142" y="6420"/>
                    <a:pt x="31301" y="5575"/>
                    <a:pt x="30796" y="0"/>
                  </a:cubicBezTo>
                  <a:cubicBezTo>
                    <a:pt x="30796" y="0"/>
                    <a:pt x="30796" y="0"/>
                    <a:pt x="29954" y="1182"/>
                  </a:cubicBezTo>
                  <a:lnTo>
                    <a:pt x="29954" y="2703"/>
                  </a:lnTo>
                  <a:cubicBezTo>
                    <a:pt x="28911" y="4392"/>
                    <a:pt x="27464" y="5778"/>
                    <a:pt x="25747" y="6757"/>
                  </a:cubicBezTo>
                  <a:lnTo>
                    <a:pt x="24906" y="6757"/>
                  </a:lnTo>
                  <a:lnTo>
                    <a:pt x="23896" y="6757"/>
                  </a:lnTo>
                  <a:cubicBezTo>
                    <a:pt x="23072" y="7400"/>
                    <a:pt x="22079" y="7754"/>
                    <a:pt x="21035" y="7771"/>
                  </a:cubicBezTo>
                  <a:cubicBezTo>
                    <a:pt x="20901" y="9832"/>
                    <a:pt x="19369" y="11505"/>
                    <a:pt x="17333" y="11826"/>
                  </a:cubicBezTo>
                  <a:cubicBezTo>
                    <a:pt x="16727" y="11691"/>
                    <a:pt x="16088" y="11691"/>
                    <a:pt x="15482" y="11826"/>
                  </a:cubicBezTo>
                  <a:cubicBezTo>
                    <a:pt x="14355" y="12620"/>
                    <a:pt x="13564" y="13836"/>
                    <a:pt x="13294" y="15204"/>
                  </a:cubicBezTo>
                  <a:cubicBezTo>
                    <a:pt x="13261" y="15829"/>
                    <a:pt x="13261" y="16438"/>
                    <a:pt x="13294" y="17063"/>
                  </a:cubicBezTo>
                  <a:cubicBezTo>
                    <a:pt x="9929" y="25172"/>
                    <a:pt x="7741" y="25341"/>
                    <a:pt x="1851" y="24496"/>
                  </a:cubicBezTo>
                  <a:lnTo>
                    <a:pt x="1010" y="24496"/>
                  </a:lnTo>
                  <a:cubicBezTo>
                    <a:pt x="-337" y="27503"/>
                    <a:pt x="-337" y="30950"/>
                    <a:pt x="1010" y="33957"/>
                  </a:cubicBezTo>
                  <a:cubicBezTo>
                    <a:pt x="1010" y="35308"/>
                    <a:pt x="3197" y="35308"/>
                    <a:pt x="5048" y="33957"/>
                  </a:cubicBezTo>
                  <a:lnTo>
                    <a:pt x="5048" y="33957"/>
                  </a:lnTo>
                  <a:cubicBezTo>
                    <a:pt x="7573" y="32926"/>
                    <a:pt x="9945" y="31558"/>
                    <a:pt x="12116" y="29902"/>
                  </a:cubicBezTo>
                  <a:cubicBezTo>
                    <a:pt x="13968" y="28044"/>
                    <a:pt x="13799" y="26523"/>
                    <a:pt x="13463" y="23651"/>
                  </a:cubicBezTo>
                  <a:cubicBezTo>
                    <a:pt x="13126" y="20779"/>
                    <a:pt x="13463" y="21793"/>
                    <a:pt x="13463" y="20611"/>
                  </a:cubicBezTo>
                  <a:cubicBezTo>
                    <a:pt x="13328" y="20222"/>
                    <a:pt x="13328" y="19817"/>
                    <a:pt x="13463" y="19428"/>
                  </a:cubicBezTo>
                  <a:cubicBezTo>
                    <a:pt x="13833" y="19276"/>
                    <a:pt x="14270" y="19276"/>
                    <a:pt x="14641" y="19428"/>
                  </a:cubicBezTo>
                  <a:lnTo>
                    <a:pt x="20362" y="19428"/>
                  </a:lnTo>
                  <a:cubicBezTo>
                    <a:pt x="29618" y="19428"/>
                    <a:pt x="37191" y="19428"/>
                    <a:pt x="40220" y="23314"/>
                  </a:cubicBezTo>
                  <a:cubicBezTo>
                    <a:pt x="43249" y="27199"/>
                    <a:pt x="40220" y="31761"/>
                    <a:pt x="37359" y="35646"/>
                  </a:cubicBezTo>
                  <a:cubicBezTo>
                    <a:pt x="36652" y="36727"/>
                    <a:pt x="36029" y="37859"/>
                    <a:pt x="35508" y="39025"/>
                  </a:cubicBezTo>
                  <a:cubicBezTo>
                    <a:pt x="33892" y="41643"/>
                    <a:pt x="33286" y="44769"/>
                    <a:pt x="33825" y="47810"/>
                  </a:cubicBezTo>
                  <a:cubicBezTo>
                    <a:pt x="34431" y="49245"/>
                    <a:pt x="35676" y="50310"/>
                    <a:pt x="37191" y="50682"/>
                  </a:cubicBezTo>
                  <a:cubicBezTo>
                    <a:pt x="41902" y="51864"/>
                    <a:pt x="45268" y="47810"/>
                    <a:pt x="48634" y="43924"/>
                  </a:cubicBezTo>
                  <a:lnTo>
                    <a:pt x="50317" y="42066"/>
                  </a:lnTo>
                  <a:cubicBezTo>
                    <a:pt x="59724" y="31879"/>
                    <a:pt x="72429" y="25358"/>
                    <a:pt x="86161" y="23651"/>
                  </a:cubicBezTo>
                  <a:cubicBezTo>
                    <a:pt x="92724" y="22131"/>
                    <a:pt x="102148" y="16556"/>
                    <a:pt x="102989" y="13684"/>
                  </a:cubicBezTo>
                  <a:lnTo>
                    <a:pt x="102989" y="13684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AAA7B13-46D7-4D57-8134-44EADED962C9}"/>
                </a:ext>
              </a:extLst>
            </p:cNvPr>
            <p:cNvSpPr/>
            <p:nvPr/>
          </p:nvSpPr>
          <p:spPr>
            <a:xfrm>
              <a:off x="3920607" y="4182970"/>
              <a:ext cx="16828" cy="16894"/>
            </a:xfrm>
            <a:custGeom>
              <a:avLst/>
              <a:gdLst>
                <a:gd name="connsiteX0" fmla="*/ 6226 w 16828"/>
                <a:gd name="connsiteY0" fmla="*/ 24182 h 16893"/>
                <a:gd name="connsiteX1" fmla="*/ 7236 w 16828"/>
                <a:gd name="connsiteY1" fmla="*/ 24182 h 16893"/>
                <a:gd name="connsiteX2" fmla="*/ 20699 w 16828"/>
                <a:gd name="connsiteY2" fmla="*/ 24182 h 16893"/>
                <a:gd name="connsiteX3" fmla="*/ 19857 w 16828"/>
                <a:gd name="connsiteY3" fmla="*/ 14891 h 16893"/>
                <a:gd name="connsiteX4" fmla="*/ 19016 w 16828"/>
                <a:gd name="connsiteY4" fmla="*/ 13201 h 16893"/>
                <a:gd name="connsiteX5" fmla="*/ 17670 w 16828"/>
                <a:gd name="connsiteY5" fmla="*/ 8471 h 16893"/>
                <a:gd name="connsiteX6" fmla="*/ 20531 w 16828"/>
                <a:gd name="connsiteY6" fmla="*/ 5261 h 16893"/>
                <a:gd name="connsiteX7" fmla="*/ 18343 w 16828"/>
                <a:gd name="connsiteY7" fmla="*/ 869 h 16893"/>
                <a:gd name="connsiteX8" fmla="*/ 7573 w 16828"/>
                <a:gd name="connsiteY8" fmla="*/ 1714 h 16893"/>
                <a:gd name="connsiteX9" fmla="*/ 6563 w 16828"/>
                <a:gd name="connsiteY9" fmla="*/ 2896 h 16893"/>
                <a:gd name="connsiteX10" fmla="*/ 5722 w 16828"/>
                <a:gd name="connsiteY10" fmla="*/ 2896 h 16893"/>
                <a:gd name="connsiteX11" fmla="*/ 5722 w 16828"/>
                <a:gd name="connsiteY11" fmla="*/ 2896 h 16893"/>
                <a:gd name="connsiteX12" fmla="*/ 3820 w 16828"/>
                <a:gd name="connsiteY12" fmla="*/ 3015 h 16893"/>
                <a:gd name="connsiteX13" fmla="*/ 3702 w 16828"/>
                <a:gd name="connsiteY13" fmla="*/ 2896 h 16893"/>
                <a:gd name="connsiteX14" fmla="*/ 1514 w 16828"/>
                <a:gd name="connsiteY14" fmla="*/ 4079 h 16893"/>
                <a:gd name="connsiteX15" fmla="*/ 1514 w 16828"/>
                <a:gd name="connsiteY15" fmla="*/ 4079 h 16893"/>
                <a:gd name="connsiteX16" fmla="*/ 1514 w 16828"/>
                <a:gd name="connsiteY16" fmla="*/ 5430 h 16893"/>
                <a:gd name="connsiteX17" fmla="*/ 1514 w 16828"/>
                <a:gd name="connsiteY17" fmla="*/ 6275 h 16893"/>
                <a:gd name="connsiteX18" fmla="*/ 3366 w 16828"/>
                <a:gd name="connsiteY18" fmla="*/ 10330 h 16893"/>
                <a:gd name="connsiteX19" fmla="*/ 1683 w 16828"/>
                <a:gd name="connsiteY19" fmla="*/ 17594 h 16893"/>
                <a:gd name="connsiteX20" fmla="*/ 0 w 16828"/>
                <a:gd name="connsiteY20" fmla="*/ 19452 h 16893"/>
                <a:gd name="connsiteX21" fmla="*/ 0 w 16828"/>
                <a:gd name="connsiteY21" fmla="*/ 20297 h 16893"/>
                <a:gd name="connsiteX22" fmla="*/ 6226 w 16828"/>
                <a:gd name="connsiteY22" fmla="*/ 2418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828" h="16893">
                  <a:moveTo>
                    <a:pt x="6226" y="24182"/>
                  </a:moveTo>
                  <a:lnTo>
                    <a:pt x="7236" y="24182"/>
                  </a:lnTo>
                  <a:cubicBezTo>
                    <a:pt x="11713" y="24622"/>
                    <a:pt x="16222" y="24622"/>
                    <a:pt x="20699" y="24182"/>
                  </a:cubicBezTo>
                  <a:cubicBezTo>
                    <a:pt x="21439" y="21074"/>
                    <a:pt x="21136" y="17813"/>
                    <a:pt x="19857" y="14891"/>
                  </a:cubicBezTo>
                  <a:cubicBezTo>
                    <a:pt x="19605" y="14316"/>
                    <a:pt x="19336" y="13742"/>
                    <a:pt x="19016" y="13201"/>
                  </a:cubicBezTo>
                  <a:cubicBezTo>
                    <a:pt x="18023" y="11833"/>
                    <a:pt x="17535" y="10161"/>
                    <a:pt x="17670" y="8471"/>
                  </a:cubicBezTo>
                  <a:cubicBezTo>
                    <a:pt x="18124" y="7035"/>
                    <a:pt x="19167" y="5869"/>
                    <a:pt x="20531" y="5261"/>
                  </a:cubicBezTo>
                  <a:cubicBezTo>
                    <a:pt x="20766" y="3488"/>
                    <a:pt x="19891" y="1748"/>
                    <a:pt x="18343" y="869"/>
                  </a:cubicBezTo>
                  <a:cubicBezTo>
                    <a:pt x="14809" y="-533"/>
                    <a:pt x="10837" y="-229"/>
                    <a:pt x="7573" y="1714"/>
                  </a:cubicBezTo>
                  <a:cubicBezTo>
                    <a:pt x="7573" y="2305"/>
                    <a:pt x="7152" y="2812"/>
                    <a:pt x="6563" y="2896"/>
                  </a:cubicBezTo>
                  <a:lnTo>
                    <a:pt x="5722" y="2896"/>
                  </a:lnTo>
                  <a:lnTo>
                    <a:pt x="5722" y="2896"/>
                  </a:lnTo>
                  <a:cubicBezTo>
                    <a:pt x="5233" y="3454"/>
                    <a:pt x="4375" y="3504"/>
                    <a:pt x="3820" y="3015"/>
                  </a:cubicBezTo>
                  <a:cubicBezTo>
                    <a:pt x="3786" y="2981"/>
                    <a:pt x="3736" y="2947"/>
                    <a:pt x="3702" y="2896"/>
                  </a:cubicBezTo>
                  <a:cubicBezTo>
                    <a:pt x="2861" y="3031"/>
                    <a:pt x="2087" y="3454"/>
                    <a:pt x="1514" y="4079"/>
                  </a:cubicBezTo>
                  <a:lnTo>
                    <a:pt x="1514" y="4079"/>
                  </a:lnTo>
                  <a:cubicBezTo>
                    <a:pt x="1548" y="4535"/>
                    <a:pt x="1548" y="4974"/>
                    <a:pt x="1514" y="5430"/>
                  </a:cubicBezTo>
                  <a:lnTo>
                    <a:pt x="1514" y="6275"/>
                  </a:lnTo>
                  <a:cubicBezTo>
                    <a:pt x="2692" y="7289"/>
                    <a:pt x="3366" y="8775"/>
                    <a:pt x="3366" y="10330"/>
                  </a:cubicBezTo>
                  <a:cubicBezTo>
                    <a:pt x="3584" y="12864"/>
                    <a:pt x="2995" y="15415"/>
                    <a:pt x="1683" y="17594"/>
                  </a:cubicBezTo>
                  <a:cubicBezTo>
                    <a:pt x="1262" y="18320"/>
                    <a:pt x="690" y="18962"/>
                    <a:pt x="0" y="19452"/>
                  </a:cubicBezTo>
                  <a:lnTo>
                    <a:pt x="0" y="20297"/>
                  </a:lnTo>
                  <a:cubicBezTo>
                    <a:pt x="0" y="20297"/>
                    <a:pt x="2692" y="24014"/>
                    <a:pt x="6226" y="241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D014A7A-2DB6-4050-BC54-220B34C8007E}"/>
                </a:ext>
              </a:extLst>
            </p:cNvPr>
            <p:cNvSpPr/>
            <p:nvPr/>
          </p:nvSpPr>
          <p:spPr>
            <a:xfrm>
              <a:off x="4011705" y="5470982"/>
              <a:ext cx="117798" cy="152045"/>
            </a:xfrm>
            <a:custGeom>
              <a:avLst/>
              <a:gdLst>
                <a:gd name="connsiteX0" fmla="*/ 118078 w 117798"/>
                <a:gd name="connsiteY0" fmla="*/ 97646 h 152044"/>
                <a:gd name="connsiteX1" fmla="*/ 118078 w 117798"/>
                <a:gd name="connsiteY1" fmla="*/ 94775 h 152044"/>
                <a:gd name="connsiteX2" fmla="*/ 118078 w 117798"/>
                <a:gd name="connsiteY2" fmla="*/ 92916 h 152044"/>
                <a:gd name="connsiteX3" fmla="*/ 119593 w 117798"/>
                <a:gd name="connsiteY3" fmla="*/ 85821 h 152044"/>
                <a:gd name="connsiteX4" fmla="*/ 123127 w 117798"/>
                <a:gd name="connsiteY4" fmla="*/ 83793 h 152044"/>
                <a:gd name="connsiteX5" fmla="*/ 124978 w 117798"/>
                <a:gd name="connsiteY5" fmla="*/ 83793 h 152044"/>
                <a:gd name="connsiteX6" fmla="*/ 126492 w 117798"/>
                <a:gd name="connsiteY6" fmla="*/ 82273 h 152044"/>
                <a:gd name="connsiteX7" fmla="*/ 129017 w 117798"/>
                <a:gd name="connsiteY7" fmla="*/ 80077 h 152044"/>
                <a:gd name="connsiteX8" fmla="*/ 130026 w 117798"/>
                <a:gd name="connsiteY8" fmla="*/ 80077 h 152044"/>
                <a:gd name="connsiteX9" fmla="*/ 128512 w 117798"/>
                <a:gd name="connsiteY9" fmla="*/ 80077 h 152044"/>
                <a:gd name="connsiteX10" fmla="*/ 126156 w 117798"/>
                <a:gd name="connsiteY10" fmla="*/ 78725 h 152044"/>
                <a:gd name="connsiteX11" fmla="*/ 124641 w 117798"/>
                <a:gd name="connsiteY11" fmla="*/ 76698 h 152044"/>
                <a:gd name="connsiteX12" fmla="*/ 123463 w 117798"/>
                <a:gd name="connsiteY12" fmla="*/ 75346 h 152044"/>
                <a:gd name="connsiteX13" fmla="*/ 122285 w 117798"/>
                <a:gd name="connsiteY13" fmla="*/ 75346 h 152044"/>
                <a:gd name="connsiteX14" fmla="*/ 119088 w 117798"/>
                <a:gd name="connsiteY14" fmla="*/ 73150 h 152044"/>
                <a:gd name="connsiteX15" fmla="*/ 118078 w 117798"/>
                <a:gd name="connsiteY15" fmla="*/ 70109 h 152044"/>
                <a:gd name="connsiteX16" fmla="*/ 118078 w 117798"/>
                <a:gd name="connsiteY16" fmla="*/ 67913 h 152044"/>
                <a:gd name="connsiteX17" fmla="*/ 113198 w 117798"/>
                <a:gd name="connsiteY17" fmla="*/ 63859 h 152044"/>
                <a:gd name="connsiteX18" fmla="*/ 108654 w 117798"/>
                <a:gd name="connsiteY18" fmla="*/ 60649 h 152044"/>
                <a:gd name="connsiteX19" fmla="*/ 103438 w 117798"/>
                <a:gd name="connsiteY19" fmla="*/ 56425 h 152044"/>
                <a:gd name="connsiteX20" fmla="*/ 97884 w 117798"/>
                <a:gd name="connsiteY20" fmla="*/ 51864 h 152044"/>
                <a:gd name="connsiteX21" fmla="*/ 96706 w 117798"/>
                <a:gd name="connsiteY21" fmla="*/ 50850 h 152044"/>
                <a:gd name="connsiteX22" fmla="*/ 91658 w 117798"/>
                <a:gd name="connsiteY22" fmla="*/ 44093 h 152044"/>
                <a:gd name="connsiteX23" fmla="*/ 87451 w 117798"/>
                <a:gd name="connsiteY23" fmla="*/ 40545 h 152044"/>
                <a:gd name="connsiteX24" fmla="*/ 85936 w 117798"/>
                <a:gd name="connsiteY24" fmla="*/ 40545 h 152044"/>
                <a:gd name="connsiteX25" fmla="*/ 78195 w 117798"/>
                <a:gd name="connsiteY25" fmla="*/ 37166 h 152044"/>
                <a:gd name="connsiteX26" fmla="*/ 76681 w 117798"/>
                <a:gd name="connsiteY26" fmla="*/ 33788 h 152044"/>
                <a:gd name="connsiteX27" fmla="*/ 76681 w 117798"/>
                <a:gd name="connsiteY27" fmla="*/ 32098 h 152044"/>
                <a:gd name="connsiteX28" fmla="*/ 73988 w 117798"/>
                <a:gd name="connsiteY28" fmla="*/ 31085 h 152044"/>
                <a:gd name="connsiteX29" fmla="*/ 71295 w 117798"/>
                <a:gd name="connsiteY29" fmla="*/ 30240 h 152044"/>
                <a:gd name="connsiteX30" fmla="*/ 69613 w 117798"/>
                <a:gd name="connsiteY30" fmla="*/ 29226 h 152044"/>
                <a:gd name="connsiteX31" fmla="*/ 64901 w 117798"/>
                <a:gd name="connsiteY31" fmla="*/ 28044 h 152044"/>
                <a:gd name="connsiteX32" fmla="*/ 64059 w 117798"/>
                <a:gd name="connsiteY32" fmla="*/ 28044 h 152044"/>
                <a:gd name="connsiteX33" fmla="*/ 60862 w 117798"/>
                <a:gd name="connsiteY33" fmla="*/ 28888 h 152044"/>
                <a:gd name="connsiteX34" fmla="*/ 58674 w 117798"/>
                <a:gd name="connsiteY34" fmla="*/ 28888 h 152044"/>
                <a:gd name="connsiteX35" fmla="*/ 53626 w 117798"/>
                <a:gd name="connsiteY35" fmla="*/ 28888 h 152044"/>
                <a:gd name="connsiteX36" fmla="*/ 51943 w 117798"/>
                <a:gd name="connsiteY36" fmla="*/ 28888 h 152044"/>
                <a:gd name="connsiteX37" fmla="*/ 51943 w 117798"/>
                <a:gd name="connsiteY37" fmla="*/ 27030 h 152044"/>
                <a:gd name="connsiteX38" fmla="*/ 53794 w 117798"/>
                <a:gd name="connsiteY38" fmla="*/ 22807 h 152044"/>
                <a:gd name="connsiteX39" fmla="*/ 53794 w 117798"/>
                <a:gd name="connsiteY39" fmla="*/ 20103 h 152044"/>
                <a:gd name="connsiteX40" fmla="*/ 52448 w 117798"/>
                <a:gd name="connsiteY40" fmla="*/ 18921 h 152044"/>
                <a:gd name="connsiteX41" fmla="*/ 49250 w 117798"/>
                <a:gd name="connsiteY41" fmla="*/ 14360 h 152044"/>
                <a:gd name="connsiteX42" fmla="*/ 49250 w 117798"/>
                <a:gd name="connsiteY42" fmla="*/ 10474 h 152044"/>
                <a:gd name="connsiteX43" fmla="*/ 49250 w 117798"/>
                <a:gd name="connsiteY43" fmla="*/ 7433 h 152044"/>
                <a:gd name="connsiteX44" fmla="*/ 46726 w 117798"/>
                <a:gd name="connsiteY44" fmla="*/ 5744 h 152044"/>
                <a:gd name="connsiteX45" fmla="*/ 44875 w 117798"/>
                <a:gd name="connsiteY45" fmla="*/ 5744 h 152044"/>
                <a:gd name="connsiteX46" fmla="*/ 41173 w 117798"/>
                <a:gd name="connsiteY46" fmla="*/ 1858 h 152044"/>
                <a:gd name="connsiteX47" fmla="*/ 39658 w 117798"/>
                <a:gd name="connsiteY47" fmla="*/ 0 h 152044"/>
                <a:gd name="connsiteX48" fmla="*/ 39658 w 117798"/>
                <a:gd name="connsiteY48" fmla="*/ 0 h 152044"/>
                <a:gd name="connsiteX49" fmla="*/ 39658 w 117798"/>
                <a:gd name="connsiteY49" fmla="*/ 0 h 152044"/>
                <a:gd name="connsiteX50" fmla="*/ 38817 w 117798"/>
                <a:gd name="connsiteY50" fmla="*/ 1014 h 152044"/>
                <a:gd name="connsiteX51" fmla="*/ 33600 w 117798"/>
                <a:gd name="connsiteY51" fmla="*/ 3548 h 152044"/>
                <a:gd name="connsiteX52" fmla="*/ 31076 w 117798"/>
                <a:gd name="connsiteY52" fmla="*/ 3548 h 152044"/>
                <a:gd name="connsiteX53" fmla="*/ 27542 w 117798"/>
                <a:gd name="connsiteY53" fmla="*/ 3548 h 152044"/>
                <a:gd name="connsiteX54" fmla="*/ 24849 w 117798"/>
                <a:gd name="connsiteY54" fmla="*/ 5068 h 152044"/>
                <a:gd name="connsiteX55" fmla="*/ 20642 w 117798"/>
                <a:gd name="connsiteY55" fmla="*/ 7433 h 152044"/>
                <a:gd name="connsiteX56" fmla="*/ 18623 w 117798"/>
                <a:gd name="connsiteY56" fmla="*/ 7433 h 152044"/>
                <a:gd name="connsiteX57" fmla="*/ 15257 w 117798"/>
                <a:gd name="connsiteY57" fmla="*/ 19259 h 152044"/>
                <a:gd name="connsiteX58" fmla="*/ 15257 w 117798"/>
                <a:gd name="connsiteY58" fmla="*/ 26692 h 152044"/>
                <a:gd name="connsiteX59" fmla="*/ 13070 w 117798"/>
                <a:gd name="connsiteY59" fmla="*/ 39869 h 152044"/>
                <a:gd name="connsiteX60" fmla="*/ 10545 w 117798"/>
                <a:gd name="connsiteY60" fmla="*/ 55074 h 152044"/>
                <a:gd name="connsiteX61" fmla="*/ 9367 w 117798"/>
                <a:gd name="connsiteY61" fmla="*/ 60987 h 152044"/>
                <a:gd name="connsiteX62" fmla="*/ 5665 w 117798"/>
                <a:gd name="connsiteY62" fmla="*/ 79232 h 152044"/>
                <a:gd name="connsiteX63" fmla="*/ 4824 w 117798"/>
                <a:gd name="connsiteY63" fmla="*/ 82611 h 152044"/>
                <a:gd name="connsiteX64" fmla="*/ 3141 w 117798"/>
                <a:gd name="connsiteY64" fmla="*/ 94437 h 152044"/>
                <a:gd name="connsiteX65" fmla="*/ 3141 w 117798"/>
                <a:gd name="connsiteY65" fmla="*/ 99336 h 152044"/>
                <a:gd name="connsiteX66" fmla="*/ 3141 w 117798"/>
                <a:gd name="connsiteY66" fmla="*/ 106093 h 152044"/>
                <a:gd name="connsiteX67" fmla="*/ 2131 w 117798"/>
                <a:gd name="connsiteY67" fmla="*/ 111499 h 152044"/>
                <a:gd name="connsiteX68" fmla="*/ 616 w 117798"/>
                <a:gd name="connsiteY68" fmla="*/ 126366 h 152044"/>
                <a:gd name="connsiteX69" fmla="*/ 3982 w 117798"/>
                <a:gd name="connsiteY69" fmla="*/ 126366 h 152044"/>
                <a:gd name="connsiteX70" fmla="*/ 5665 w 117798"/>
                <a:gd name="connsiteY70" fmla="*/ 126366 h 152044"/>
                <a:gd name="connsiteX71" fmla="*/ 8694 w 117798"/>
                <a:gd name="connsiteY71" fmla="*/ 132955 h 152044"/>
                <a:gd name="connsiteX72" fmla="*/ 13743 w 117798"/>
                <a:gd name="connsiteY72" fmla="*/ 141401 h 152044"/>
                <a:gd name="connsiteX73" fmla="*/ 22157 w 117798"/>
                <a:gd name="connsiteY73" fmla="*/ 141401 h 152044"/>
                <a:gd name="connsiteX74" fmla="*/ 29561 w 117798"/>
                <a:gd name="connsiteY74" fmla="*/ 141401 h 152044"/>
                <a:gd name="connsiteX75" fmla="*/ 42687 w 117798"/>
                <a:gd name="connsiteY75" fmla="*/ 148666 h 152044"/>
                <a:gd name="connsiteX76" fmla="*/ 53121 w 117798"/>
                <a:gd name="connsiteY76" fmla="*/ 153058 h 152044"/>
                <a:gd name="connsiteX77" fmla="*/ 60862 w 117798"/>
                <a:gd name="connsiteY77" fmla="*/ 154241 h 152044"/>
                <a:gd name="connsiteX78" fmla="*/ 69108 w 117798"/>
                <a:gd name="connsiteY78" fmla="*/ 155254 h 152044"/>
                <a:gd name="connsiteX79" fmla="*/ 72474 w 117798"/>
                <a:gd name="connsiteY79" fmla="*/ 155254 h 152044"/>
                <a:gd name="connsiteX80" fmla="*/ 79037 w 117798"/>
                <a:gd name="connsiteY80" fmla="*/ 155254 h 152044"/>
                <a:gd name="connsiteX81" fmla="*/ 82402 w 117798"/>
                <a:gd name="connsiteY81" fmla="*/ 156606 h 152044"/>
                <a:gd name="connsiteX82" fmla="*/ 85095 w 117798"/>
                <a:gd name="connsiteY82" fmla="*/ 157620 h 152044"/>
                <a:gd name="connsiteX83" fmla="*/ 91658 w 117798"/>
                <a:gd name="connsiteY83" fmla="*/ 154241 h 152044"/>
                <a:gd name="connsiteX84" fmla="*/ 95192 w 117798"/>
                <a:gd name="connsiteY84" fmla="*/ 151538 h 152044"/>
                <a:gd name="connsiteX85" fmla="*/ 101923 w 117798"/>
                <a:gd name="connsiteY85" fmla="*/ 148328 h 152044"/>
                <a:gd name="connsiteX86" fmla="*/ 108318 w 117798"/>
                <a:gd name="connsiteY86" fmla="*/ 145287 h 152044"/>
                <a:gd name="connsiteX87" fmla="*/ 117910 w 117798"/>
                <a:gd name="connsiteY87" fmla="*/ 132955 h 152044"/>
                <a:gd name="connsiteX88" fmla="*/ 127334 w 117798"/>
                <a:gd name="connsiteY88" fmla="*/ 120284 h 152044"/>
                <a:gd name="connsiteX89" fmla="*/ 128175 w 117798"/>
                <a:gd name="connsiteY89" fmla="*/ 117750 h 152044"/>
                <a:gd name="connsiteX90" fmla="*/ 128175 w 117798"/>
                <a:gd name="connsiteY90" fmla="*/ 116230 h 152044"/>
                <a:gd name="connsiteX91" fmla="*/ 128175 w 117798"/>
                <a:gd name="connsiteY91" fmla="*/ 116230 h 152044"/>
                <a:gd name="connsiteX92" fmla="*/ 118078 w 117798"/>
                <a:gd name="connsiteY92" fmla="*/ 97646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17798" h="152044">
                  <a:moveTo>
                    <a:pt x="118078" y="97646"/>
                  </a:moveTo>
                  <a:lnTo>
                    <a:pt x="118078" y="94775"/>
                  </a:lnTo>
                  <a:cubicBezTo>
                    <a:pt x="117775" y="94200"/>
                    <a:pt x="117775" y="93507"/>
                    <a:pt x="118078" y="92916"/>
                  </a:cubicBezTo>
                  <a:cubicBezTo>
                    <a:pt x="117742" y="90449"/>
                    <a:pt x="118280" y="87933"/>
                    <a:pt x="119593" y="85821"/>
                  </a:cubicBezTo>
                  <a:cubicBezTo>
                    <a:pt x="120535" y="84807"/>
                    <a:pt x="121780" y="84098"/>
                    <a:pt x="123127" y="83793"/>
                  </a:cubicBezTo>
                  <a:lnTo>
                    <a:pt x="124978" y="83793"/>
                  </a:lnTo>
                  <a:lnTo>
                    <a:pt x="126492" y="82273"/>
                  </a:lnTo>
                  <a:cubicBezTo>
                    <a:pt x="127267" y="81462"/>
                    <a:pt x="128108" y="80719"/>
                    <a:pt x="129017" y="80077"/>
                  </a:cubicBezTo>
                  <a:lnTo>
                    <a:pt x="130026" y="80077"/>
                  </a:lnTo>
                  <a:lnTo>
                    <a:pt x="128512" y="80077"/>
                  </a:lnTo>
                  <a:cubicBezTo>
                    <a:pt x="127637" y="79790"/>
                    <a:pt x="126846" y="79334"/>
                    <a:pt x="126156" y="78725"/>
                  </a:cubicBezTo>
                  <a:cubicBezTo>
                    <a:pt x="125601" y="78083"/>
                    <a:pt x="125096" y="77408"/>
                    <a:pt x="124641" y="76698"/>
                  </a:cubicBezTo>
                  <a:cubicBezTo>
                    <a:pt x="124641" y="76698"/>
                    <a:pt x="124641" y="75516"/>
                    <a:pt x="123463" y="75346"/>
                  </a:cubicBezTo>
                  <a:lnTo>
                    <a:pt x="122285" y="75346"/>
                  </a:lnTo>
                  <a:cubicBezTo>
                    <a:pt x="120922" y="75211"/>
                    <a:pt x="119711" y="74384"/>
                    <a:pt x="119088" y="73150"/>
                  </a:cubicBezTo>
                  <a:cubicBezTo>
                    <a:pt x="118634" y="72187"/>
                    <a:pt x="118280" y="71157"/>
                    <a:pt x="118078" y="70109"/>
                  </a:cubicBezTo>
                  <a:cubicBezTo>
                    <a:pt x="118196" y="69383"/>
                    <a:pt x="118196" y="68640"/>
                    <a:pt x="118078" y="67913"/>
                  </a:cubicBezTo>
                  <a:cubicBezTo>
                    <a:pt x="116631" y="66359"/>
                    <a:pt x="114999" y="64991"/>
                    <a:pt x="113198" y="63859"/>
                  </a:cubicBezTo>
                  <a:cubicBezTo>
                    <a:pt x="111515" y="63048"/>
                    <a:pt x="109984" y="61967"/>
                    <a:pt x="108654" y="60649"/>
                  </a:cubicBezTo>
                  <a:cubicBezTo>
                    <a:pt x="107022" y="59111"/>
                    <a:pt x="105289" y="57692"/>
                    <a:pt x="103438" y="56425"/>
                  </a:cubicBezTo>
                  <a:cubicBezTo>
                    <a:pt x="101469" y="55057"/>
                    <a:pt x="99601" y="53536"/>
                    <a:pt x="97884" y="51864"/>
                  </a:cubicBezTo>
                  <a:lnTo>
                    <a:pt x="96706" y="50850"/>
                  </a:lnTo>
                  <a:cubicBezTo>
                    <a:pt x="94552" y="49009"/>
                    <a:pt x="92819" y="46694"/>
                    <a:pt x="91658" y="44093"/>
                  </a:cubicBezTo>
                  <a:cubicBezTo>
                    <a:pt x="90312" y="40545"/>
                    <a:pt x="90312" y="40545"/>
                    <a:pt x="87451" y="40545"/>
                  </a:cubicBezTo>
                  <a:lnTo>
                    <a:pt x="85936" y="40545"/>
                  </a:lnTo>
                  <a:cubicBezTo>
                    <a:pt x="83042" y="40326"/>
                    <a:pt x="80315" y="39143"/>
                    <a:pt x="78195" y="37166"/>
                  </a:cubicBezTo>
                  <a:cubicBezTo>
                    <a:pt x="77488" y="36153"/>
                    <a:pt x="76967" y="35004"/>
                    <a:pt x="76681" y="33788"/>
                  </a:cubicBezTo>
                  <a:cubicBezTo>
                    <a:pt x="76731" y="33230"/>
                    <a:pt x="76731" y="32656"/>
                    <a:pt x="76681" y="32098"/>
                  </a:cubicBezTo>
                  <a:lnTo>
                    <a:pt x="73988" y="31085"/>
                  </a:lnTo>
                  <a:lnTo>
                    <a:pt x="71295" y="30240"/>
                  </a:lnTo>
                  <a:lnTo>
                    <a:pt x="69613" y="29226"/>
                  </a:lnTo>
                  <a:cubicBezTo>
                    <a:pt x="67762" y="27875"/>
                    <a:pt x="66752" y="27199"/>
                    <a:pt x="64901" y="28044"/>
                  </a:cubicBezTo>
                  <a:lnTo>
                    <a:pt x="64059" y="28044"/>
                  </a:lnTo>
                  <a:cubicBezTo>
                    <a:pt x="63117" y="28669"/>
                    <a:pt x="61989" y="28956"/>
                    <a:pt x="60862" y="28888"/>
                  </a:cubicBezTo>
                  <a:lnTo>
                    <a:pt x="58674" y="28888"/>
                  </a:lnTo>
                  <a:cubicBezTo>
                    <a:pt x="56655" y="28888"/>
                    <a:pt x="54635" y="28888"/>
                    <a:pt x="53626" y="28888"/>
                  </a:cubicBezTo>
                  <a:cubicBezTo>
                    <a:pt x="53121" y="29226"/>
                    <a:pt x="52448" y="29226"/>
                    <a:pt x="51943" y="28888"/>
                  </a:cubicBezTo>
                  <a:cubicBezTo>
                    <a:pt x="51640" y="28297"/>
                    <a:pt x="51640" y="27621"/>
                    <a:pt x="51943" y="27030"/>
                  </a:cubicBezTo>
                  <a:cubicBezTo>
                    <a:pt x="52263" y="25510"/>
                    <a:pt x="52885" y="24074"/>
                    <a:pt x="53794" y="22807"/>
                  </a:cubicBezTo>
                  <a:cubicBezTo>
                    <a:pt x="54804" y="21286"/>
                    <a:pt x="54804" y="21117"/>
                    <a:pt x="53794" y="20103"/>
                  </a:cubicBezTo>
                  <a:cubicBezTo>
                    <a:pt x="53424" y="19630"/>
                    <a:pt x="52969" y="19225"/>
                    <a:pt x="52448" y="18921"/>
                  </a:cubicBezTo>
                  <a:cubicBezTo>
                    <a:pt x="50849" y="17857"/>
                    <a:pt x="49705" y="16235"/>
                    <a:pt x="49250" y="14360"/>
                  </a:cubicBezTo>
                  <a:cubicBezTo>
                    <a:pt x="49082" y="13076"/>
                    <a:pt x="49082" y="11758"/>
                    <a:pt x="49250" y="10474"/>
                  </a:cubicBezTo>
                  <a:cubicBezTo>
                    <a:pt x="49503" y="9477"/>
                    <a:pt x="49503" y="8430"/>
                    <a:pt x="49250" y="7433"/>
                  </a:cubicBezTo>
                  <a:cubicBezTo>
                    <a:pt x="48645" y="6572"/>
                    <a:pt x="47753" y="5980"/>
                    <a:pt x="46726" y="5744"/>
                  </a:cubicBezTo>
                  <a:lnTo>
                    <a:pt x="44875" y="5744"/>
                  </a:lnTo>
                  <a:cubicBezTo>
                    <a:pt x="43310" y="4815"/>
                    <a:pt x="42031" y="3463"/>
                    <a:pt x="41173" y="1858"/>
                  </a:cubicBezTo>
                  <a:lnTo>
                    <a:pt x="39658" y="0"/>
                  </a:lnTo>
                  <a:lnTo>
                    <a:pt x="39658" y="0"/>
                  </a:lnTo>
                  <a:lnTo>
                    <a:pt x="39658" y="0"/>
                  </a:lnTo>
                  <a:lnTo>
                    <a:pt x="38817" y="1014"/>
                  </a:lnTo>
                  <a:cubicBezTo>
                    <a:pt x="37639" y="2720"/>
                    <a:pt x="35653" y="3683"/>
                    <a:pt x="33600" y="3548"/>
                  </a:cubicBezTo>
                  <a:lnTo>
                    <a:pt x="31076" y="3548"/>
                  </a:lnTo>
                  <a:cubicBezTo>
                    <a:pt x="29932" y="3125"/>
                    <a:pt x="28686" y="3125"/>
                    <a:pt x="27542" y="3548"/>
                  </a:cubicBezTo>
                  <a:cubicBezTo>
                    <a:pt x="26566" y="3886"/>
                    <a:pt x="25657" y="4409"/>
                    <a:pt x="24849" y="5068"/>
                  </a:cubicBezTo>
                  <a:cubicBezTo>
                    <a:pt x="23671" y="6217"/>
                    <a:pt x="22224" y="7028"/>
                    <a:pt x="20642" y="7433"/>
                  </a:cubicBezTo>
                  <a:cubicBezTo>
                    <a:pt x="19986" y="7619"/>
                    <a:pt x="19279" y="7619"/>
                    <a:pt x="18623" y="7433"/>
                  </a:cubicBezTo>
                  <a:cubicBezTo>
                    <a:pt x="16065" y="10812"/>
                    <a:pt x="14853" y="15036"/>
                    <a:pt x="15257" y="19259"/>
                  </a:cubicBezTo>
                  <a:cubicBezTo>
                    <a:pt x="15257" y="21793"/>
                    <a:pt x="15257" y="24327"/>
                    <a:pt x="15257" y="26692"/>
                  </a:cubicBezTo>
                  <a:cubicBezTo>
                    <a:pt x="15257" y="29057"/>
                    <a:pt x="13743" y="35477"/>
                    <a:pt x="13070" y="39869"/>
                  </a:cubicBezTo>
                  <a:cubicBezTo>
                    <a:pt x="12396" y="44262"/>
                    <a:pt x="11555" y="50175"/>
                    <a:pt x="10545" y="55074"/>
                  </a:cubicBezTo>
                  <a:lnTo>
                    <a:pt x="9367" y="60987"/>
                  </a:lnTo>
                  <a:cubicBezTo>
                    <a:pt x="8021" y="67069"/>
                    <a:pt x="6843" y="73150"/>
                    <a:pt x="5665" y="79232"/>
                  </a:cubicBezTo>
                  <a:cubicBezTo>
                    <a:pt x="5665" y="80246"/>
                    <a:pt x="5665" y="81428"/>
                    <a:pt x="4824" y="82611"/>
                  </a:cubicBezTo>
                  <a:cubicBezTo>
                    <a:pt x="4016" y="86513"/>
                    <a:pt x="3460" y="90467"/>
                    <a:pt x="3141" y="94437"/>
                  </a:cubicBezTo>
                  <a:cubicBezTo>
                    <a:pt x="3141" y="95957"/>
                    <a:pt x="3141" y="97646"/>
                    <a:pt x="3141" y="99336"/>
                  </a:cubicBezTo>
                  <a:cubicBezTo>
                    <a:pt x="3393" y="101583"/>
                    <a:pt x="3393" y="103846"/>
                    <a:pt x="3141" y="106093"/>
                  </a:cubicBezTo>
                  <a:cubicBezTo>
                    <a:pt x="2939" y="107918"/>
                    <a:pt x="2602" y="109725"/>
                    <a:pt x="2131" y="111499"/>
                  </a:cubicBezTo>
                  <a:cubicBezTo>
                    <a:pt x="1121" y="115723"/>
                    <a:pt x="-1066" y="124508"/>
                    <a:pt x="616" y="126366"/>
                  </a:cubicBezTo>
                  <a:cubicBezTo>
                    <a:pt x="2299" y="128224"/>
                    <a:pt x="2299" y="126366"/>
                    <a:pt x="3982" y="126366"/>
                  </a:cubicBezTo>
                  <a:cubicBezTo>
                    <a:pt x="4504" y="126062"/>
                    <a:pt x="5143" y="126062"/>
                    <a:pt x="5665" y="126366"/>
                  </a:cubicBezTo>
                  <a:cubicBezTo>
                    <a:pt x="6910" y="128444"/>
                    <a:pt x="7920" y="130657"/>
                    <a:pt x="8694" y="132955"/>
                  </a:cubicBezTo>
                  <a:cubicBezTo>
                    <a:pt x="9603" y="136164"/>
                    <a:pt x="11353" y="139087"/>
                    <a:pt x="13743" y="141401"/>
                  </a:cubicBezTo>
                  <a:cubicBezTo>
                    <a:pt x="16469" y="142365"/>
                    <a:pt x="19431" y="142365"/>
                    <a:pt x="22157" y="141401"/>
                  </a:cubicBezTo>
                  <a:cubicBezTo>
                    <a:pt x="24614" y="140979"/>
                    <a:pt x="27104" y="140979"/>
                    <a:pt x="29561" y="141401"/>
                  </a:cubicBezTo>
                  <a:cubicBezTo>
                    <a:pt x="34626" y="142246"/>
                    <a:pt x="39271" y="144814"/>
                    <a:pt x="42687" y="148666"/>
                  </a:cubicBezTo>
                  <a:cubicBezTo>
                    <a:pt x="46558" y="152889"/>
                    <a:pt x="47399" y="152889"/>
                    <a:pt x="53121" y="153058"/>
                  </a:cubicBezTo>
                  <a:cubicBezTo>
                    <a:pt x="55729" y="153177"/>
                    <a:pt x="58338" y="153582"/>
                    <a:pt x="60862" y="154241"/>
                  </a:cubicBezTo>
                  <a:cubicBezTo>
                    <a:pt x="63555" y="154984"/>
                    <a:pt x="66331" y="155322"/>
                    <a:pt x="69108" y="155254"/>
                  </a:cubicBezTo>
                  <a:lnTo>
                    <a:pt x="72474" y="155254"/>
                  </a:lnTo>
                  <a:cubicBezTo>
                    <a:pt x="74661" y="155001"/>
                    <a:pt x="76849" y="155001"/>
                    <a:pt x="79037" y="155254"/>
                  </a:cubicBezTo>
                  <a:cubicBezTo>
                    <a:pt x="80214" y="155558"/>
                    <a:pt x="81342" y="156015"/>
                    <a:pt x="82402" y="156606"/>
                  </a:cubicBezTo>
                  <a:cubicBezTo>
                    <a:pt x="83210" y="157130"/>
                    <a:pt x="84135" y="157484"/>
                    <a:pt x="85095" y="157620"/>
                  </a:cubicBezTo>
                  <a:cubicBezTo>
                    <a:pt x="87619" y="157620"/>
                    <a:pt x="89470" y="156268"/>
                    <a:pt x="91658" y="154241"/>
                  </a:cubicBezTo>
                  <a:cubicBezTo>
                    <a:pt x="92768" y="153261"/>
                    <a:pt x="93947" y="152349"/>
                    <a:pt x="95192" y="151538"/>
                  </a:cubicBezTo>
                  <a:cubicBezTo>
                    <a:pt x="97312" y="150237"/>
                    <a:pt x="99567" y="149156"/>
                    <a:pt x="101923" y="148328"/>
                  </a:cubicBezTo>
                  <a:cubicBezTo>
                    <a:pt x="104128" y="147483"/>
                    <a:pt x="106265" y="146470"/>
                    <a:pt x="108318" y="145287"/>
                  </a:cubicBezTo>
                  <a:cubicBezTo>
                    <a:pt x="112474" y="142027"/>
                    <a:pt x="115756" y="137786"/>
                    <a:pt x="117910" y="132955"/>
                  </a:cubicBezTo>
                  <a:cubicBezTo>
                    <a:pt x="120249" y="128190"/>
                    <a:pt x="123446" y="123899"/>
                    <a:pt x="127334" y="120284"/>
                  </a:cubicBezTo>
                  <a:cubicBezTo>
                    <a:pt x="127536" y="119423"/>
                    <a:pt x="127822" y="118561"/>
                    <a:pt x="128175" y="117750"/>
                  </a:cubicBezTo>
                  <a:lnTo>
                    <a:pt x="128175" y="116230"/>
                  </a:lnTo>
                  <a:lnTo>
                    <a:pt x="128175" y="116230"/>
                  </a:lnTo>
                  <a:cubicBezTo>
                    <a:pt x="120266" y="110148"/>
                    <a:pt x="119088" y="103221"/>
                    <a:pt x="118078" y="9764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24212A9-C141-491E-AAA7-19C917CDEB59}"/>
                </a:ext>
              </a:extLst>
            </p:cNvPr>
            <p:cNvSpPr/>
            <p:nvPr/>
          </p:nvSpPr>
          <p:spPr>
            <a:xfrm>
              <a:off x="4170845" y="5469461"/>
              <a:ext cx="33657" cy="50682"/>
            </a:xfrm>
            <a:custGeom>
              <a:avLst/>
              <a:gdLst>
                <a:gd name="connsiteX0" fmla="*/ 42071 w 33656"/>
                <a:gd name="connsiteY0" fmla="*/ 13515 h 50681"/>
                <a:gd name="connsiteX1" fmla="*/ 42071 w 33656"/>
                <a:gd name="connsiteY1" fmla="*/ 13515 h 50681"/>
                <a:gd name="connsiteX2" fmla="*/ 35844 w 33656"/>
                <a:gd name="connsiteY2" fmla="*/ 9798 h 50681"/>
                <a:gd name="connsiteX3" fmla="*/ 32142 w 33656"/>
                <a:gd name="connsiteY3" fmla="*/ 6420 h 50681"/>
                <a:gd name="connsiteX4" fmla="*/ 24233 w 33656"/>
                <a:gd name="connsiteY4" fmla="*/ 0 h 50681"/>
                <a:gd name="connsiteX5" fmla="*/ 24233 w 33656"/>
                <a:gd name="connsiteY5" fmla="*/ 2027 h 50681"/>
                <a:gd name="connsiteX6" fmla="*/ 24233 w 33656"/>
                <a:gd name="connsiteY6" fmla="*/ 4899 h 50681"/>
                <a:gd name="connsiteX7" fmla="*/ 24233 w 33656"/>
                <a:gd name="connsiteY7" fmla="*/ 15880 h 50681"/>
                <a:gd name="connsiteX8" fmla="*/ 22887 w 33656"/>
                <a:gd name="connsiteY8" fmla="*/ 21793 h 50681"/>
                <a:gd name="connsiteX9" fmla="*/ 21708 w 33656"/>
                <a:gd name="connsiteY9" fmla="*/ 26523 h 50681"/>
                <a:gd name="connsiteX10" fmla="*/ 17838 w 33656"/>
                <a:gd name="connsiteY10" fmla="*/ 34294 h 50681"/>
                <a:gd name="connsiteX11" fmla="*/ 11275 w 33656"/>
                <a:gd name="connsiteY11" fmla="*/ 36660 h 50681"/>
                <a:gd name="connsiteX12" fmla="*/ 5553 w 33656"/>
                <a:gd name="connsiteY12" fmla="*/ 38518 h 50681"/>
                <a:gd name="connsiteX13" fmla="*/ 1010 w 33656"/>
                <a:gd name="connsiteY13" fmla="*/ 49161 h 50681"/>
                <a:gd name="connsiteX14" fmla="*/ 1010 w 33656"/>
                <a:gd name="connsiteY14" fmla="*/ 50513 h 50681"/>
                <a:gd name="connsiteX15" fmla="*/ 0 w 33656"/>
                <a:gd name="connsiteY15" fmla="*/ 57608 h 50681"/>
                <a:gd name="connsiteX16" fmla="*/ 0 w 33656"/>
                <a:gd name="connsiteY16" fmla="*/ 62676 h 50681"/>
                <a:gd name="connsiteX17" fmla="*/ 0 w 33656"/>
                <a:gd name="connsiteY17" fmla="*/ 62676 h 50681"/>
                <a:gd name="connsiteX18" fmla="*/ 1514 w 33656"/>
                <a:gd name="connsiteY18" fmla="*/ 60987 h 50681"/>
                <a:gd name="connsiteX19" fmla="*/ 3870 w 33656"/>
                <a:gd name="connsiteY19" fmla="*/ 58453 h 50681"/>
                <a:gd name="connsiteX20" fmla="*/ 8414 w 33656"/>
                <a:gd name="connsiteY20" fmla="*/ 56595 h 50681"/>
                <a:gd name="connsiteX21" fmla="*/ 11443 w 33656"/>
                <a:gd name="connsiteY21" fmla="*/ 56595 h 50681"/>
                <a:gd name="connsiteX22" fmla="*/ 12958 w 33656"/>
                <a:gd name="connsiteY22" fmla="*/ 54905 h 50681"/>
                <a:gd name="connsiteX23" fmla="*/ 16155 w 33656"/>
                <a:gd name="connsiteY23" fmla="*/ 51864 h 50681"/>
                <a:gd name="connsiteX24" fmla="*/ 18343 w 33656"/>
                <a:gd name="connsiteY24" fmla="*/ 51864 h 50681"/>
                <a:gd name="connsiteX25" fmla="*/ 19521 w 33656"/>
                <a:gd name="connsiteY25" fmla="*/ 51864 h 50681"/>
                <a:gd name="connsiteX26" fmla="*/ 21035 w 33656"/>
                <a:gd name="connsiteY26" fmla="*/ 51020 h 50681"/>
                <a:gd name="connsiteX27" fmla="*/ 22214 w 33656"/>
                <a:gd name="connsiteY27" fmla="*/ 51020 h 50681"/>
                <a:gd name="connsiteX28" fmla="*/ 24064 w 33656"/>
                <a:gd name="connsiteY28" fmla="*/ 50006 h 50681"/>
                <a:gd name="connsiteX29" fmla="*/ 27767 w 33656"/>
                <a:gd name="connsiteY29" fmla="*/ 47641 h 50681"/>
                <a:gd name="connsiteX30" fmla="*/ 28777 w 33656"/>
                <a:gd name="connsiteY30" fmla="*/ 43755 h 50681"/>
                <a:gd name="connsiteX31" fmla="*/ 28777 w 33656"/>
                <a:gd name="connsiteY31" fmla="*/ 41052 h 50681"/>
                <a:gd name="connsiteX32" fmla="*/ 35171 w 33656"/>
                <a:gd name="connsiteY32" fmla="*/ 31423 h 50681"/>
                <a:gd name="connsiteX33" fmla="*/ 39378 w 33656"/>
                <a:gd name="connsiteY33" fmla="*/ 26861 h 50681"/>
                <a:gd name="connsiteX34" fmla="*/ 39378 w 33656"/>
                <a:gd name="connsiteY34" fmla="*/ 25848 h 50681"/>
                <a:gd name="connsiteX35" fmla="*/ 39378 w 33656"/>
                <a:gd name="connsiteY35" fmla="*/ 24158 h 50681"/>
                <a:gd name="connsiteX36" fmla="*/ 40556 w 33656"/>
                <a:gd name="connsiteY36" fmla="*/ 22638 h 50681"/>
                <a:gd name="connsiteX37" fmla="*/ 40556 w 33656"/>
                <a:gd name="connsiteY37" fmla="*/ 22638 h 50681"/>
                <a:gd name="connsiteX38" fmla="*/ 40556 w 33656"/>
                <a:gd name="connsiteY38" fmla="*/ 22638 h 50681"/>
                <a:gd name="connsiteX39" fmla="*/ 40556 w 33656"/>
                <a:gd name="connsiteY39" fmla="*/ 20104 h 50681"/>
                <a:gd name="connsiteX40" fmla="*/ 40556 w 33656"/>
                <a:gd name="connsiteY40" fmla="*/ 18583 h 50681"/>
                <a:gd name="connsiteX41" fmla="*/ 42071 w 33656"/>
                <a:gd name="connsiteY41" fmla="*/ 13515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3656" h="50681">
                  <a:moveTo>
                    <a:pt x="42071" y="13515"/>
                  </a:moveTo>
                  <a:lnTo>
                    <a:pt x="42071" y="13515"/>
                  </a:lnTo>
                  <a:cubicBezTo>
                    <a:pt x="39816" y="12620"/>
                    <a:pt x="37712" y="11370"/>
                    <a:pt x="35844" y="9798"/>
                  </a:cubicBezTo>
                  <a:lnTo>
                    <a:pt x="32142" y="6420"/>
                  </a:lnTo>
                  <a:cubicBezTo>
                    <a:pt x="29837" y="3903"/>
                    <a:pt x="27161" y="1740"/>
                    <a:pt x="24233" y="0"/>
                  </a:cubicBezTo>
                  <a:lnTo>
                    <a:pt x="24233" y="2027"/>
                  </a:lnTo>
                  <a:cubicBezTo>
                    <a:pt x="24317" y="2990"/>
                    <a:pt x="24317" y="3936"/>
                    <a:pt x="24233" y="4899"/>
                  </a:cubicBezTo>
                  <a:cubicBezTo>
                    <a:pt x="24923" y="8531"/>
                    <a:pt x="24923" y="12248"/>
                    <a:pt x="24233" y="15880"/>
                  </a:cubicBezTo>
                  <a:cubicBezTo>
                    <a:pt x="23880" y="17874"/>
                    <a:pt x="23425" y="19850"/>
                    <a:pt x="22887" y="21793"/>
                  </a:cubicBezTo>
                  <a:cubicBezTo>
                    <a:pt x="22398" y="23347"/>
                    <a:pt x="21995" y="24919"/>
                    <a:pt x="21708" y="26523"/>
                  </a:cubicBezTo>
                  <a:cubicBezTo>
                    <a:pt x="21338" y="29480"/>
                    <a:pt x="19958" y="32217"/>
                    <a:pt x="17838" y="34294"/>
                  </a:cubicBezTo>
                  <a:cubicBezTo>
                    <a:pt x="15937" y="35714"/>
                    <a:pt x="13648" y="36542"/>
                    <a:pt x="11275" y="36660"/>
                  </a:cubicBezTo>
                  <a:cubicBezTo>
                    <a:pt x="9239" y="36795"/>
                    <a:pt x="7270" y="37420"/>
                    <a:pt x="5553" y="38518"/>
                  </a:cubicBezTo>
                  <a:cubicBezTo>
                    <a:pt x="3433" y="41779"/>
                    <a:pt x="1902" y="45377"/>
                    <a:pt x="1010" y="49161"/>
                  </a:cubicBezTo>
                  <a:lnTo>
                    <a:pt x="1010" y="50513"/>
                  </a:lnTo>
                  <a:cubicBezTo>
                    <a:pt x="387" y="52827"/>
                    <a:pt x="51" y="55209"/>
                    <a:pt x="0" y="57608"/>
                  </a:cubicBezTo>
                  <a:cubicBezTo>
                    <a:pt x="0" y="59298"/>
                    <a:pt x="0" y="60987"/>
                    <a:pt x="0" y="62676"/>
                  </a:cubicBezTo>
                  <a:lnTo>
                    <a:pt x="0" y="62676"/>
                  </a:lnTo>
                  <a:lnTo>
                    <a:pt x="1514" y="60987"/>
                  </a:lnTo>
                  <a:cubicBezTo>
                    <a:pt x="2171" y="60024"/>
                    <a:pt x="2962" y="59162"/>
                    <a:pt x="3870" y="58453"/>
                  </a:cubicBezTo>
                  <a:cubicBezTo>
                    <a:pt x="5183" y="57422"/>
                    <a:pt x="6748" y="56780"/>
                    <a:pt x="8414" y="56595"/>
                  </a:cubicBezTo>
                  <a:cubicBezTo>
                    <a:pt x="9407" y="56831"/>
                    <a:pt x="10450" y="56831"/>
                    <a:pt x="11443" y="56595"/>
                  </a:cubicBezTo>
                  <a:cubicBezTo>
                    <a:pt x="12032" y="56104"/>
                    <a:pt x="12537" y="55547"/>
                    <a:pt x="12958" y="54905"/>
                  </a:cubicBezTo>
                  <a:cubicBezTo>
                    <a:pt x="13715" y="53604"/>
                    <a:pt x="14826" y="52557"/>
                    <a:pt x="16155" y="51864"/>
                  </a:cubicBezTo>
                  <a:cubicBezTo>
                    <a:pt x="16879" y="51695"/>
                    <a:pt x="17619" y="51695"/>
                    <a:pt x="18343" y="51864"/>
                  </a:cubicBezTo>
                  <a:lnTo>
                    <a:pt x="19521" y="51864"/>
                  </a:lnTo>
                  <a:lnTo>
                    <a:pt x="21035" y="51020"/>
                  </a:lnTo>
                  <a:cubicBezTo>
                    <a:pt x="21422" y="50935"/>
                    <a:pt x="21826" y="50935"/>
                    <a:pt x="22214" y="51020"/>
                  </a:cubicBezTo>
                  <a:lnTo>
                    <a:pt x="24064" y="50006"/>
                  </a:lnTo>
                  <a:cubicBezTo>
                    <a:pt x="25461" y="49533"/>
                    <a:pt x="26740" y="48722"/>
                    <a:pt x="27767" y="47641"/>
                  </a:cubicBezTo>
                  <a:cubicBezTo>
                    <a:pt x="28625" y="46543"/>
                    <a:pt x="28995" y="45141"/>
                    <a:pt x="28777" y="43755"/>
                  </a:cubicBezTo>
                  <a:cubicBezTo>
                    <a:pt x="28777" y="42911"/>
                    <a:pt x="28777" y="42066"/>
                    <a:pt x="28777" y="41052"/>
                  </a:cubicBezTo>
                  <a:cubicBezTo>
                    <a:pt x="29483" y="37099"/>
                    <a:pt x="31806" y="33602"/>
                    <a:pt x="35171" y="31423"/>
                  </a:cubicBezTo>
                  <a:cubicBezTo>
                    <a:pt x="36736" y="30071"/>
                    <a:pt x="38150" y="28534"/>
                    <a:pt x="39378" y="26861"/>
                  </a:cubicBezTo>
                  <a:lnTo>
                    <a:pt x="39378" y="25848"/>
                  </a:lnTo>
                  <a:cubicBezTo>
                    <a:pt x="39311" y="25290"/>
                    <a:pt x="39311" y="24716"/>
                    <a:pt x="39378" y="24158"/>
                  </a:cubicBezTo>
                  <a:cubicBezTo>
                    <a:pt x="39631" y="23567"/>
                    <a:pt x="40035" y="23043"/>
                    <a:pt x="40556" y="22638"/>
                  </a:cubicBezTo>
                  <a:lnTo>
                    <a:pt x="40556" y="22638"/>
                  </a:lnTo>
                  <a:lnTo>
                    <a:pt x="40556" y="22638"/>
                  </a:lnTo>
                  <a:cubicBezTo>
                    <a:pt x="41398" y="21624"/>
                    <a:pt x="41566" y="21286"/>
                    <a:pt x="40556" y="20104"/>
                  </a:cubicBezTo>
                  <a:cubicBezTo>
                    <a:pt x="39547" y="18921"/>
                    <a:pt x="40556" y="19090"/>
                    <a:pt x="40556" y="18583"/>
                  </a:cubicBezTo>
                  <a:cubicBezTo>
                    <a:pt x="40556" y="18077"/>
                    <a:pt x="42071" y="14022"/>
                    <a:pt x="42071" y="1351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BA8D658-A9CE-4575-8B7C-ED9CFA550CC2}"/>
                </a:ext>
              </a:extLst>
            </p:cNvPr>
            <p:cNvSpPr/>
            <p:nvPr/>
          </p:nvSpPr>
          <p:spPr>
            <a:xfrm>
              <a:off x="3613827" y="5214026"/>
              <a:ext cx="504850" cy="929162"/>
            </a:xfrm>
            <a:custGeom>
              <a:avLst/>
              <a:gdLst>
                <a:gd name="connsiteX0" fmla="*/ 395130 w 504850"/>
                <a:gd name="connsiteY0" fmla="*/ 354433 h 929161"/>
                <a:gd name="connsiteX1" fmla="*/ 395130 w 504850"/>
                <a:gd name="connsiteY1" fmla="*/ 348858 h 929161"/>
                <a:gd name="connsiteX2" fmla="*/ 396981 w 504850"/>
                <a:gd name="connsiteY2" fmla="*/ 336357 h 929161"/>
                <a:gd name="connsiteX3" fmla="*/ 396981 w 504850"/>
                <a:gd name="connsiteY3" fmla="*/ 332978 h 929161"/>
                <a:gd name="connsiteX4" fmla="*/ 400683 w 504850"/>
                <a:gd name="connsiteY4" fmla="*/ 314733 h 929161"/>
                <a:gd name="connsiteX5" fmla="*/ 401861 w 504850"/>
                <a:gd name="connsiteY5" fmla="*/ 308820 h 929161"/>
                <a:gd name="connsiteX6" fmla="*/ 404385 w 504850"/>
                <a:gd name="connsiteY6" fmla="*/ 293784 h 929161"/>
                <a:gd name="connsiteX7" fmla="*/ 406573 w 504850"/>
                <a:gd name="connsiteY7" fmla="*/ 280438 h 929161"/>
                <a:gd name="connsiteX8" fmla="*/ 406573 w 504850"/>
                <a:gd name="connsiteY8" fmla="*/ 273680 h 929161"/>
                <a:gd name="connsiteX9" fmla="*/ 410612 w 504850"/>
                <a:gd name="connsiteY9" fmla="*/ 259658 h 929161"/>
                <a:gd name="connsiteX10" fmla="*/ 412799 w 504850"/>
                <a:gd name="connsiteY10" fmla="*/ 250367 h 929161"/>
                <a:gd name="connsiteX11" fmla="*/ 412799 w 504850"/>
                <a:gd name="connsiteY11" fmla="*/ 250367 h 929161"/>
                <a:gd name="connsiteX12" fmla="*/ 421718 w 504850"/>
                <a:gd name="connsiteY12" fmla="*/ 240231 h 929161"/>
                <a:gd name="connsiteX13" fmla="*/ 429964 w 504850"/>
                <a:gd name="connsiteY13" fmla="*/ 231784 h 929161"/>
                <a:gd name="connsiteX14" fmla="*/ 433161 w 504850"/>
                <a:gd name="connsiteY14" fmla="*/ 224519 h 929161"/>
                <a:gd name="connsiteX15" fmla="*/ 433161 w 504850"/>
                <a:gd name="connsiteY15" fmla="*/ 222492 h 929161"/>
                <a:gd name="connsiteX16" fmla="*/ 435013 w 504850"/>
                <a:gd name="connsiteY16" fmla="*/ 217255 h 929161"/>
                <a:gd name="connsiteX17" fmla="*/ 443763 w 504850"/>
                <a:gd name="connsiteY17" fmla="*/ 210160 h 929161"/>
                <a:gd name="connsiteX18" fmla="*/ 445783 w 504850"/>
                <a:gd name="connsiteY18" fmla="*/ 208977 h 929161"/>
                <a:gd name="connsiteX19" fmla="*/ 455375 w 504850"/>
                <a:gd name="connsiteY19" fmla="*/ 201037 h 929161"/>
                <a:gd name="connsiteX20" fmla="*/ 456721 w 504850"/>
                <a:gd name="connsiteY20" fmla="*/ 199685 h 929161"/>
                <a:gd name="connsiteX21" fmla="*/ 458404 w 504850"/>
                <a:gd name="connsiteY21" fmla="*/ 193435 h 929161"/>
                <a:gd name="connsiteX22" fmla="*/ 458404 w 504850"/>
                <a:gd name="connsiteY22" fmla="*/ 191239 h 929161"/>
                <a:gd name="connsiteX23" fmla="*/ 458404 w 504850"/>
                <a:gd name="connsiteY23" fmla="*/ 189887 h 929161"/>
                <a:gd name="connsiteX24" fmla="*/ 465977 w 504850"/>
                <a:gd name="connsiteY24" fmla="*/ 185664 h 929161"/>
                <a:gd name="connsiteX25" fmla="*/ 470352 w 504850"/>
                <a:gd name="connsiteY25" fmla="*/ 183467 h 929161"/>
                <a:gd name="connsiteX26" fmla="*/ 475905 w 504850"/>
                <a:gd name="connsiteY26" fmla="*/ 180089 h 929161"/>
                <a:gd name="connsiteX27" fmla="*/ 479103 w 504850"/>
                <a:gd name="connsiteY27" fmla="*/ 176372 h 929161"/>
                <a:gd name="connsiteX28" fmla="*/ 481795 w 504850"/>
                <a:gd name="connsiteY28" fmla="*/ 172824 h 929161"/>
                <a:gd name="connsiteX29" fmla="*/ 488695 w 504850"/>
                <a:gd name="connsiteY29" fmla="*/ 170797 h 929161"/>
                <a:gd name="connsiteX30" fmla="*/ 491388 w 504850"/>
                <a:gd name="connsiteY30" fmla="*/ 170797 h 929161"/>
                <a:gd name="connsiteX31" fmla="*/ 492565 w 504850"/>
                <a:gd name="connsiteY31" fmla="*/ 169783 h 929161"/>
                <a:gd name="connsiteX32" fmla="*/ 494248 w 504850"/>
                <a:gd name="connsiteY32" fmla="*/ 168601 h 929161"/>
                <a:gd name="connsiteX33" fmla="*/ 497951 w 504850"/>
                <a:gd name="connsiteY33" fmla="*/ 167080 h 929161"/>
                <a:gd name="connsiteX34" fmla="*/ 501821 w 504850"/>
                <a:gd name="connsiteY34" fmla="*/ 165222 h 929161"/>
                <a:gd name="connsiteX35" fmla="*/ 505019 w 504850"/>
                <a:gd name="connsiteY35" fmla="*/ 161167 h 929161"/>
                <a:gd name="connsiteX36" fmla="*/ 506196 w 504850"/>
                <a:gd name="connsiteY36" fmla="*/ 159140 h 929161"/>
                <a:gd name="connsiteX37" fmla="*/ 506196 w 504850"/>
                <a:gd name="connsiteY37" fmla="*/ 157958 h 929161"/>
                <a:gd name="connsiteX38" fmla="*/ 507038 w 504850"/>
                <a:gd name="connsiteY38" fmla="*/ 156775 h 929161"/>
                <a:gd name="connsiteX39" fmla="*/ 507038 w 504850"/>
                <a:gd name="connsiteY39" fmla="*/ 155086 h 929161"/>
                <a:gd name="connsiteX40" fmla="*/ 507038 w 504850"/>
                <a:gd name="connsiteY40" fmla="*/ 152045 h 929161"/>
                <a:gd name="connsiteX41" fmla="*/ 509226 w 504850"/>
                <a:gd name="connsiteY41" fmla="*/ 147314 h 929161"/>
                <a:gd name="connsiteX42" fmla="*/ 510740 w 504850"/>
                <a:gd name="connsiteY42" fmla="*/ 143260 h 929161"/>
                <a:gd name="connsiteX43" fmla="*/ 509562 w 504850"/>
                <a:gd name="connsiteY43" fmla="*/ 138361 h 929161"/>
                <a:gd name="connsiteX44" fmla="*/ 508048 w 504850"/>
                <a:gd name="connsiteY44" fmla="*/ 130589 h 929161"/>
                <a:gd name="connsiteX45" fmla="*/ 508048 w 504850"/>
                <a:gd name="connsiteY45" fmla="*/ 125690 h 929161"/>
                <a:gd name="connsiteX46" fmla="*/ 508048 w 504850"/>
                <a:gd name="connsiteY46" fmla="*/ 118426 h 929161"/>
                <a:gd name="connsiteX47" fmla="*/ 504177 w 504850"/>
                <a:gd name="connsiteY47" fmla="*/ 112513 h 929161"/>
                <a:gd name="connsiteX48" fmla="*/ 502494 w 504850"/>
                <a:gd name="connsiteY48" fmla="*/ 110148 h 929161"/>
                <a:gd name="connsiteX49" fmla="*/ 497614 w 504850"/>
                <a:gd name="connsiteY49" fmla="*/ 110148 h 929161"/>
                <a:gd name="connsiteX50" fmla="*/ 494417 w 504850"/>
                <a:gd name="connsiteY50" fmla="*/ 112513 h 929161"/>
                <a:gd name="connsiteX51" fmla="*/ 490378 w 504850"/>
                <a:gd name="connsiteY51" fmla="*/ 115554 h 929161"/>
                <a:gd name="connsiteX52" fmla="*/ 488190 w 504850"/>
                <a:gd name="connsiteY52" fmla="*/ 122480 h 929161"/>
                <a:gd name="connsiteX53" fmla="*/ 488190 w 504850"/>
                <a:gd name="connsiteY53" fmla="*/ 122480 h 929161"/>
                <a:gd name="connsiteX54" fmla="*/ 481291 w 504850"/>
                <a:gd name="connsiteY54" fmla="*/ 147652 h 929161"/>
                <a:gd name="connsiteX55" fmla="*/ 481291 w 504850"/>
                <a:gd name="connsiteY55" fmla="*/ 149342 h 929161"/>
                <a:gd name="connsiteX56" fmla="*/ 476410 w 504850"/>
                <a:gd name="connsiteY56" fmla="*/ 157282 h 929161"/>
                <a:gd name="connsiteX57" fmla="*/ 471530 w 504850"/>
                <a:gd name="connsiteY57" fmla="*/ 157282 h 929161"/>
                <a:gd name="connsiteX58" fmla="*/ 469006 w 504850"/>
                <a:gd name="connsiteY58" fmla="*/ 157282 h 929161"/>
                <a:gd name="connsiteX59" fmla="*/ 461265 w 504850"/>
                <a:gd name="connsiteY59" fmla="*/ 163533 h 929161"/>
                <a:gd name="connsiteX60" fmla="*/ 459750 w 504850"/>
                <a:gd name="connsiteY60" fmla="*/ 166067 h 929161"/>
                <a:gd name="connsiteX61" fmla="*/ 455038 w 504850"/>
                <a:gd name="connsiteY61" fmla="*/ 172148 h 929161"/>
                <a:gd name="connsiteX62" fmla="*/ 450158 w 504850"/>
                <a:gd name="connsiteY62" fmla="*/ 168939 h 929161"/>
                <a:gd name="connsiteX63" fmla="*/ 448307 w 504850"/>
                <a:gd name="connsiteY63" fmla="*/ 166911 h 929161"/>
                <a:gd name="connsiteX64" fmla="*/ 441239 w 504850"/>
                <a:gd name="connsiteY64" fmla="*/ 170966 h 929161"/>
                <a:gd name="connsiteX65" fmla="*/ 422728 w 504850"/>
                <a:gd name="connsiteY65" fmla="*/ 169614 h 929161"/>
                <a:gd name="connsiteX66" fmla="*/ 415492 w 504850"/>
                <a:gd name="connsiteY66" fmla="*/ 168094 h 929161"/>
                <a:gd name="connsiteX67" fmla="*/ 404553 w 504850"/>
                <a:gd name="connsiteY67" fmla="*/ 168094 h 929161"/>
                <a:gd name="connsiteX68" fmla="*/ 396307 w 504850"/>
                <a:gd name="connsiteY68" fmla="*/ 167249 h 929161"/>
                <a:gd name="connsiteX69" fmla="*/ 383855 w 504850"/>
                <a:gd name="connsiteY69" fmla="*/ 165053 h 929161"/>
                <a:gd name="connsiteX70" fmla="*/ 382845 w 504850"/>
                <a:gd name="connsiteY70" fmla="*/ 165053 h 929161"/>
                <a:gd name="connsiteX71" fmla="*/ 380321 w 504850"/>
                <a:gd name="connsiteY71" fmla="*/ 163701 h 929161"/>
                <a:gd name="connsiteX72" fmla="*/ 379479 w 504850"/>
                <a:gd name="connsiteY72" fmla="*/ 162519 h 929161"/>
                <a:gd name="connsiteX73" fmla="*/ 379479 w 504850"/>
                <a:gd name="connsiteY73" fmla="*/ 160830 h 929161"/>
                <a:gd name="connsiteX74" fmla="*/ 385369 w 504850"/>
                <a:gd name="connsiteY74" fmla="*/ 157282 h 929161"/>
                <a:gd name="connsiteX75" fmla="*/ 393110 w 504850"/>
                <a:gd name="connsiteY75" fmla="*/ 150693 h 929161"/>
                <a:gd name="connsiteX76" fmla="*/ 392100 w 504850"/>
                <a:gd name="connsiteY76" fmla="*/ 146132 h 929161"/>
                <a:gd name="connsiteX77" fmla="*/ 391091 w 504850"/>
                <a:gd name="connsiteY77" fmla="*/ 139712 h 929161"/>
                <a:gd name="connsiteX78" fmla="*/ 397654 w 504850"/>
                <a:gd name="connsiteY78" fmla="*/ 130083 h 929161"/>
                <a:gd name="connsiteX79" fmla="*/ 401356 w 504850"/>
                <a:gd name="connsiteY79" fmla="*/ 124001 h 929161"/>
                <a:gd name="connsiteX80" fmla="*/ 401356 w 504850"/>
                <a:gd name="connsiteY80" fmla="*/ 124001 h 929161"/>
                <a:gd name="connsiteX81" fmla="*/ 407751 w 504850"/>
                <a:gd name="connsiteY81" fmla="*/ 113020 h 929161"/>
                <a:gd name="connsiteX82" fmla="*/ 410612 w 504850"/>
                <a:gd name="connsiteY82" fmla="*/ 106093 h 929161"/>
                <a:gd name="connsiteX83" fmla="*/ 407751 w 504850"/>
                <a:gd name="connsiteY83" fmla="*/ 100012 h 929161"/>
                <a:gd name="connsiteX84" fmla="*/ 406573 w 504850"/>
                <a:gd name="connsiteY84" fmla="*/ 100012 h 929161"/>
                <a:gd name="connsiteX85" fmla="*/ 405226 w 504850"/>
                <a:gd name="connsiteY85" fmla="*/ 100012 h 929161"/>
                <a:gd name="connsiteX86" fmla="*/ 400514 w 504850"/>
                <a:gd name="connsiteY86" fmla="*/ 95957 h 929161"/>
                <a:gd name="connsiteX87" fmla="*/ 397149 w 504850"/>
                <a:gd name="connsiteY87" fmla="*/ 92409 h 929161"/>
                <a:gd name="connsiteX88" fmla="*/ 393615 w 504850"/>
                <a:gd name="connsiteY88" fmla="*/ 91227 h 929161"/>
                <a:gd name="connsiteX89" fmla="*/ 388735 w 504850"/>
                <a:gd name="connsiteY89" fmla="*/ 88524 h 929161"/>
                <a:gd name="connsiteX90" fmla="*/ 380152 w 504850"/>
                <a:gd name="connsiteY90" fmla="*/ 84469 h 929161"/>
                <a:gd name="connsiteX91" fmla="*/ 361473 w 504850"/>
                <a:gd name="connsiteY91" fmla="*/ 74333 h 929161"/>
                <a:gd name="connsiteX92" fmla="*/ 360463 w 504850"/>
                <a:gd name="connsiteY92" fmla="*/ 74333 h 929161"/>
                <a:gd name="connsiteX93" fmla="*/ 351544 w 504850"/>
                <a:gd name="connsiteY93" fmla="*/ 70109 h 929161"/>
                <a:gd name="connsiteX94" fmla="*/ 337577 w 504850"/>
                <a:gd name="connsiteY94" fmla="*/ 60818 h 929161"/>
                <a:gd name="connsiteX95" fmla="*/ 337577 w 504850"/>
                <a:gd name="connsiteY95" fmla="*/ 58284 h 929161"/>
                <a:gd name="connsiteX96" fmla="*/ 335221 w 504850"/>
                <a:gd name="connsiteY96" fmla="*/ 54736 h 929161"/>
                <a:gd name="connsiteX97" fmla="*/ 330509 w 504850"/>
                <a:gd name="connsiteY97" fmla="*/ 54736 h 929161"/>
                <a:gd name="connsiteX98" fmla="*/ 324450 w 504850"/>
                <a:gd name="connsiteY98" fmla="*/ 54736 h 929161"/>
                <a:gd name="connsiteX99" fmla="*/ 313175 w 504850"/>
                <a:gd name="connsiteY99" fmla="*/ 45445 h 929161"/>
                <a:gd name="connsiteX100" fmla="*/ 309978 w 504850"/>
                <a:gd name="connsiteY100" fmla="*/ 41559 h 929161"/>
                <a:gd name="connsiteX101" fmla="*/ 306612 w 504850"/>
                <a:gd name="connsiteY101" fmla="*/ 39532 h 929161"/>
                <a:gd name="connsiteX102" fmla="*/ 303583 w 504850"/>
                <a:gd name="connsiteY102" fmla="*/ 38011 h 929161"/>
                <a:gd name="connsiteX103" fmla="*/ 295169 w 504850"/>
                <a:gd name="connsiteY103" fmla="*/ 26861 h 929161"/>
                <a:gd name="connsiteX104" fmla="*/ 293486 w 504850"/>
                <a:gd name="connsiteY104" fmla="*/ 23989 h 929161"/>
                <a:gd name="connsiteX105" fmla="*/ 290289 w 504850"/>
                <a:gd name="connsiteY105" fmla="*/ 18921 h 929161"/>
                <a:gd name="connsiteX106" fmla="*/ 282043 w 504850"/>
                <a:gd name="connsiteY106" fmla="*/ 2027 h 929161"/>
                <a:gd name="connsiteX107" fmla="*/ 282043 w 504850"/>
                <a:gd name="connsiteY107" fmla="*/ 2027 h 929161"/>
                <a:gd name="connsiteX108" fmla="*/ 282043 w 504850"/>
                <a:gd name="connsiteY108" fmla="*/ 2027 h 929161"/>
                <a:gd name="connsiteX109" fmla="*/ 265215 w 504850"/>
                <a:gd name="connsiteY109" fmla="*/ 3548 h 929161"/>
                <a:gd name="connsiteX110" fmla="*/ 257810 w 504850"/>
                <a:gd name="connsiteY110" fmla="*/ 3548 h 929161"/>
                <a:gd name="connsiteX111" fmla="*/ 248386 w 504850"/>
                <a:gd name="connsiteY111" fmla="*/ 11826 h 929161"/>
                <a:gd name="connsiteX112" fmla="*/ 248386 w 504850"/>
                <a:gd name="connsiteY112" fmla="*/ 17907 h 929161"/>
                <a:gd name="connsiteX113" fmla="*/ 242833 w 504850"/>
                <a:gd name="connsiteY113" fmla="*/ 30071 h 929161"/>
                <a:gd name="connsiteX114" fmla="*/ 241992 w 504850"/>
                <a:gd name="connsiteY114" fmla="*/ 30071 h 929161"/>
                <a:gd name="connsiteX115" fmla="*/ 231221 w 504850"/>
                <a:gd name="connsiteY115" fmla="*/ 23482 h 929161"/>
                <a:gd name="connsiteX116" fmla="*/ 231221 w 504850"/>
                <a:gd name="connsiteY116" fmla="*/ 13853 h 929161"/>
                <a:gd name="connsiteX117" fmla="*/ 231221 w 504850"/>
                <a:gd name="connsiteY117" fmla="*/ 8109 h 929161"/>
                <a:gd name="connsiteX118" fmla="*/ 228865 w 504850"/>
                <a:gd name="connsiteY118" fmla="*/ 8109 h 929161"/>
                <a:gd name="connsiteX119" fmla="*/ 223649 w 504850"/>
                <a:gd name="connsiteY119" fmla="*/ 8109 h 929161"/>
                <a:gd name="connsiteX120" fmla="*/ 208167 w 504850"/>
                <a:gd name="connsiteY120" fmla="*/ 8109 h 929161"/>
                <a:gd name="connsiteX121" fmla="*/ 194704 w 504850"/>
                <a:gd name="connsiteY121" fmla="*/ 0 h 929161"/>
                <a:gd name="connsiteX122" fmla="*/ 187804 w 504850"/>
                <a:gd name="connsiteY122" fmla="*/ 9798 h 929161"/>
                <a:gd name="connsiteX123" fmla="*/ 183261 w 504850"/>
                <a:gd name="connsiteY123" fmla="*/ 8785 h 929161"/>
                <a:gd name="connsiteX124" fmla="*/ 179895 w 504850"/>
                <a:gd name="connsiteY124" fmla="*/ 8785 h 929161"/>
                <a:gd name="connsiteX125" fmla="*/ 170808 w 504850"/>
                <a:gd name="connsiteY125" fmla="*/ 24496 h 929161"/>
                <a:gd name="connsiteX126" fmla="*/ 170808 w 504850"/>
                <a:gd name="connsiteY126" fmla="*/ 32098 h 929161"/>
                <a:gd name="connsiteX127" fmla="*/ 170808 w 504850"/>
                <a:gd name="connsiteY127" fmla="*/ 40714 h 929161"/>
                <a:gd name="connsiteX128" fmla="*/ 166769 w 504850"/>
                <a:gd name="connsiteY128" fmla="*/ 53553 h 929161"/>
                <a:gd name="connsiteX129" fmla="*/ 164413 w 504850"/>
                <a:gd name="connsiteY129" fmla="*/ 59804 h 929161"/>
                <a:gd name="connsiteX130" fmla="*/ 164413 w 504850"/>
                <a:gd name="connsiteY130" fmla="*/ 59804 h 929161"/>
                <a:gd name="connsiteX131" fmla="*/ 159364 w 504850"/>
                <a:gd name="connsiteY131" fmla="*/ 67744 h 929161"/>
                <a:gd name="connsiteX132" fmla="*/ 157177 w 504850"/>
                <a:gd name="connsiteY132" fmla="*/ 69265 h 929161"/>
                <a:gd name="connsiteX133" fmla="*/ 153475 w 504850"/>
                <a:gd name="connsiteY133" fmla="*/ 71630 h 929161"/>
                <a:gd name="connsiteX134" fmla="*/ 136646 w 504850"/>
                <a:gd name="connsiteY134" fmla="*/ 83118 h 929161"/>
                <a:gd name="connsiteX135" fmla="*/ 135468 w 504850"/>
                <a:gd name="connsiteY135" fmla="*/ 83118 h 929161"/>
                <a:gd name="connsiteX136" fmla="*/ 132439 w 504850"/>
                <a:gd name="connsiteY136" fmla="*/ 85821 h 929161"/>
                <a:gd name="connsiteX137" fmla="*/ 134459 w 504850"/>
                <a:gd name="connsiteY137" fmla="*/ 89706 h 929161"/>
                <a:gd name="connsiteX138" fmla="*/ 135805 w 504850"/>
                <a:gd name="connsiteY138" fmla="*/ 91396 h 929161"/>
                <a:gd name="connsiteX139" fmla="*/ 135805 w 504850"/>
                <a:gd name="connsiteY139" fmla="*/ 105249 h 929161"/>
                <a:gd name="connsiteX140" fmla="*/ 134459 w 504850"/>
                <a:gd name="connsiteY140" fmla="*/ 110486 h 929161"/>
                <a:gd name="connsiteX141" fmla="*/ 134459 w 504850"/>
                <a:gd name="connsiteY141" fmla="*/ 112344 h 929161"/>
                <a:gd name="connsiteX142" fmla="*/ 134459 w 504850"/>
                <a:gd name="connsiteY142" fmla="*/ 120622 h 929161"/>
                <a:gd name="connsiteX143" fmla="*/ 134459 w 504850"/>
                <a:gd name="connsiteY143" fmla="*/ 123832 h 929161"/>
                <a:gd name="connsiteX144" fmla="*/ 135468 w 504850"/>
                <a:gd name="connsiteY144" fmla="*/ 130252 h 929161"/>
                <a:gd name="connsiteX145" fmla="*/ 135468 w 504850"/>
                <a:gd name="connsiteY145" fmla="*/ 135151 h 929161"/>
                <a:gd name="connsiteX146" fmla="*/ 135468 w 504850"/>
                <a:gd name="connsiteY146" fmla="*/ 139712 h 929161"/>
                <a:gd name="connsiteX147" fmla="*/ 137151 w 504850"/>
                <a:gd name="connsiteY147" fmla="*/ 143767 h 929161"/>
                <a:gd name="connsiteX148" fmla="*/ 137151 w 504850"/>
                <a:gd name="connsiteY148" fmla="*/ 144780 h 929161"/>
                <a:gd name="connsiteX149" fmla="*/ 140685 w 504850"/>
                <a:gd name="connsiteY149" fmla="*/ 150862 h 929161"/>
                <a:gd name="connsiteX150" fmla="*/ 140685 w 504850"/>
                <a:gd name="connsiteY150" fmla="*/ 152045 h 929161"/>
                <a:gd name="connsiteX151" fmla="*/ 142031 w 504850"/>
                <a:gd name="connsiteY151" fmla="*/ 157958 h 929161"/>
                <a:gd name="connsiteX152" fmla="*/ 138666 w 504850"/>
                <a:gd name="connsiteY152" fmla="*/ 160660 h 929161"/>
                <a:gd name="connsiteX153" fmla="*/ 132776 w 504850"/>
                <a:gd name="connsiteY153" fmla="*/ 160660 h 929161"/>
                <a:gd name="connsiteX154" fmla="*/ 128064 w 504850"/>
                <a:gd name="connsiteY154" fmla="*/ 160660 h 929161"/>
                <a:gd name="connsiteX155" fmla="*/ 125540 w 504850"/>
                <a:gd name="connsiteY155" fmla="*/ 166573 h 929161"/>
                <a:gd name="connsiteX156" fmla="*/ 125540 w 504850"/>
                <a:gd name="connsiteY156" fmla="*/ 169614 h 929161"/>
                <a:gd name="connsiteX157" fmla="*/ 117798 w 504850"/>
                <a:gd name="connsiteY157" fmla="*/ 182454 h 929161"/>
                <a:gd name="connsiteX158" fmla="*/ 112582 w 504850"/>
                <a:gd name="connsiteY158" fmla="*/ 191576 h 929161"/>
                <a:gd name="connsiteX159" fmla="*/ 110226 w 504850"/>
                <a:gd name="connsiteY159" fmla="*/ 196982 h 929161"/>
                <a:gd name="connsiteX160" fmla="*/ 104167 w 504850"/>
                <a:gd name="connsiteY160" fmla="*/ 209822 h 929161"/>
                <a:gd name="connsiteX161" fmla="*/ 102653 w 504850"/>
                <a:gd name="connsiteY161" fmla="*/ 215059 h 929161"/>
                <a:gd name="connsiteX162" fmla="*/ 100465 w 504850"/>
                <a:gd name="connsiteY162" fmla="*/ 222154 h 929161"/>
                <a:gd name="connsiteX163" fmla="*/ 100465 w 504850"/>
                <a:gd name="connsiteY163" fmla="*/ 223168 h 929161"/>
                <a:gd name="connsiteX164" fmla="*/ 98278 w 504850"/>
                <a:gd name="connsiteY164" fmla="*/ 227898 h 929161"/>
                <a:gd name="connsiteX165" fmla="*/ 98278 w 504850"/>
                <a:gd name="connsiteY165" fmla="*/ 233980 h 929161"/>
                <a:gd name="connsiteX166" fmla="*/ 98278 w 504850"/>
                <a:gd name="connsiteY166" fmla="*/ 237359 h 929161"/>
                <a:gd name="connsiteX167" fmla="*/ 98278 w 504850"/>
                <a:gd name="connsiteY167" fmla="*/ 241582 h 929161"/>
                <a:gd name="connsiteX168" fmla="*/ 98278 w 504850"/>
                <a:gd name="connsiteY168" fmla="*/ 245637 h 929161"/>
                <a:gd name="connsiteX169" fmla="*/ 99456 w 504850"/>
                <a:gd name="connsiteY169" fmla="*/ 249015 h 929161"/>
                <a:gd name="connsiteX170" fmla="*/ 100465 w 504850"/>
                <a:gd name="connsiteY170" fmla="*/ 251211 h 929161"/>
                <a:gd name="connsiteX171" fmla="*/ 100465 w 504850"/>
                <a:gd name="connsiteY171" fmla="*/ 261517 h 929161"/>
                <a:gd name="connsiteX172" fmla="*/ 95080 w 504850"/>
                <a:gd name="connsiteY172" fmla="*/ 263544 h 929161"/>
                <a:gd name="connsiteX173" fmla="*/ 93734 w 504850"/>
                <a:gd name="connsiteY173" fmla="*/ 263544 h 929161"/>
                <a:gd name="connsiteX174" fmla="*/ 90032 w 504850"/>
                <a:gd name="connsiteY174" fmla="*/ 263544 h 929161"/>
                <a:gd name="connsiteX175" fmla="*/ 90032 w 504850"/>
                <a:gd name="connsiteY175" fmla="*/ 266923 h 929161"/>
                <a:gd name="connsiteX176" fmla="*/ 90032 w 504850"/>
                <a:gd name="connsiteY176" fmla="*/ 269457 h 929161"/>
                <a:gd name="connsiteX177" fmla="*/ 82627 w 504850"/>
                <a:gd name="connsiteY177" fmla="*/ 286351 h 929161"/>
                <a:gd name="connsiteX178" fmla="*/ 80439 w 504850"/>
                <a:gd name="connsiteY178" fmla="*/ 287195 h 929161"/>
                <a:gd name="connsiteX179" fmla="*/ 78420 w 504850"/>
                <a:gd name="connsiteY179" fmla="*/ 289561 h 929161"/>
                <a:gd name="connsiteX180" fmla="*/ 78420 w 504850"/>
                <a:gd name="connsiteY180" fmla="*/ 292433 h 929161"/>
                <a:gd name="connsiteX181" fmla="*/ 80271 w 504850"/>
                <a:gd name="connsiteY181" fmla="*/ 303076 h 929161"/>
                <a:gd name="connsiteX182" fmla="*/ 81954 w 504850"/>
                <a:gd name="connsiteY182" fmla="*/ 305272 h 929161"/>
                <a:gd name="connsiteX183" fmla="*/ 85320 w 504850"/>
                <a:gd name="connsiteY183" fmla="*/ 311692 h 929161"/>
                <a:gd name="connsiteX184" fmla="*/ 85320 w 504850"/>
                <a:gd name="connsiteY184" fmla="*/ 317942 h 929161"/>
                <a:gd name="connsiteX185" fmla="*/ 86834 w 504850"/>
                <a:gd name="connsiteY185" fmla="*/ 326051 h 929161"/>
                <a:gd name="connsiteX186" fmla="*/ 89527 w 504850"/>
                <a:gd name="connsiteY186" fmla="*/ 339735 h 929161"/>
                <a:gd name="connsiteX187" fmla="*/ 91041 w 504850"/>
                <a:gd name="connsiteY187" fmla="*/ 343959 h 929161"/>
                <a:gd name="connsiteX188" fmla="*/ 93734 w 504850"/>
                <a:gd name="connsiteY188" fmla="*/ 347338 h 929161"/>
                <a:gd name="connsiteX189" fmla="*/ 98614 w 504850"/>
                <a:gd name="connsiteY189" fmla="*/ 357474 h 929161"/>
                <a:gd name="connsiteX190" fmla="*/ 98614 w 504850"/>
                <a:gd name="connsiteY190" fmla="*/ 373523 h 929161"/>
                <a:gd name="connsiteX191" fmla="*/ 97773 w 504850"/>
                <a:gd name="connsiteY191" fmla="*/ 378084 h 929161"/>
                <a:gd name="connsiteX192" fmla="*/ 96427 w 504850"/>
                <a:gd name="connsiteY192" fmla="*/ 384673 h 929161"/>
                <a:gd name="connsiteX193" fmla="*/ 90705 w 504850"/>
                <a:gd name="connsiteY193" fmla="*/ 395485 h 929161"/>
                <a:gd name="connsiteX194" fmla="*/ 83637 w 504850"/>
                <a:gd name="connsiteY194" fmla="*/ 412379 h 929161"/>
                <a:gd name="connsiteX195" fmla="*/ 83637 w 504850"/>
                <a:gd name="connsiteY195" fmla="*/ 418968 h 929161"/>
                <a:gd name="connsiteX196" fmla="*/ 84983 w 504850"/>
                <a:gd name="connsiteY196" fmla="*/ 424880 h 929161"/>
                <a:gd name="connsiteX197" fmla="*/ 86498 w 504850"/>
                <a:gd name="connsiteY197" fmla="*/ 429611 h 929161"/>
                <a:gd name="connsiteX198" fmla="*/ 81113 w 504850"/>
                <a:gd name="connsiteY198" fmla="*/ 446505 h 929161"/>
                <a:gd name="connsiteX199" fmla="*/ 73035 w 504850"/>
                <a:gd name="connsiteY199" fmla="*/ 452248 h 929161"/>
                <a:gd name="connsiteX200" fmla="*/ 67987 w 504850"/>
                <a:gd name="connsiteY200" fmla="*/ 454952 h 929161"/>
                <a:gd name="connsiteX201" fmla="*/ 65126 w 504850"/>
                <a:gd name="connsiteY201" fmla="*/ 466270 h 929161"/>
                <a:gd name="connsiteX202" fmla="*/ 65126 w 504850"/>
                <a:gd name="connsiteY202" fmla="*/ 468636 h 929161"/>
                <a:gd name="connsiteX203" fmla="*/ 66304 w 504850"/>
                <a:gd name="connsiteY203" fmla="*/ 485529 h 929161"/>
                <a:gd name="connsiteX204" fmla="*/ 70847 w 504850"/>
                <a:gd name="connsiteY204" fmla="*/ 501072 h 929161"/>
                <a:gd name="connsiteX205" fmla="*/ 71689 w 504850"/>
                <a:gd name="connsiteY205" fmla="*/ 504957 h 929161"/>
                <a:gd name="connsiteX206" fmla="*/ 73035 w 504850"/>
                <a:gd name="connsiteY206" fmla="*/ 513573 h 929161"/>
                <a:gd name="connsiteX207" fmla="*/ 73035 w 504850"/>
                <a:gd name="connsiteY207" fmla="*/ 513573 h 929161"/>
                <a:gd name="connsiteX208" fmla="*/ 70343 w 504850"/>
                <a:gd name="connsiteY208" fmla="*/ 525568 h 929161"/>
                <a:gd name="connsiteX209" fmla="*/ 64284 w 504850"/>
                <a:gd name="connsiteY209" fmla="*/ 527426 h 929161"/>
                <a:gd name="connsiteX210" fmla="*/ 60750 w 504850"/>
                <a:gd name="connsiteY210" fmla="*/ 527426 h 929161"/>
                <a:gd name="connsiteX211" fmla="*/ 58731 w 504850"/>
                <a:gd name="connsiteY211" fmla="*/ 538238 h 929161"/>
                <a:gd name="connsiteX212" fmla="*/ 58731 w 504850"/>
                <a:gd name="connsiteY212" fmla="*/ 539252 h 929161"/>
                <a:gd name="connsiteX213" fmla="*/ 57048 w 504850"/>
                <a:gd name="connsiteY213" fmla="*/ 545503 h 929161"/>
                <a:gd name="connsiteX214" fmla="*/ 52673 w 504850"/>
                <a:gd name="connsiteY214" fmla="*/ 561383 h 929161"/>
                <a:gd name="connsiteX215" fmla="*/ 46446 w 504850"/>
                <a:gd name="connsiteY215" fmla="*/ 573209 h 929161"/>
                <a:gd name="connsiteX216" fmla="*/ 45605 w 504850"/>
                <a:gd name="connsiteY216" fmla="*/ 577432 h 929161"/>
                <a:gd name="connsiteX217" fmla="*/ 47624 w 504850"/>
                <a:gd name="connsiteY217" fmla="*/ 587568 h 929161"/>
                <a:gd name="connsiteX218" fmla="*/ 46615 w 504850"/>
                <a:gd name="connsiteY218" fmla="*/ 596015 h 929161"/>
                <a:gd name="connsiteX219" fmla="*/ 46615 w 504850"/>
                <a:gd name="connsiteY219" fmla="*/ 607841 h 929161"/>
                <a:gd name="connsiteX220" fmla="*/ 46615 w 504850"/>
                <a:gd name="connsiteY220" fmla="*/ 615950 h 929161"/>
                <a:gd name="connsiteX221" fmla="*/ 46615 w 504850"/>
                <a:gd name="connsiteY221" fmla="*/ 617301 h 929161"/>
                <a:gd name="connsiteX222" fmla="*/ 46615 w 504850"/>
                <a:gd name="connsiteY222" fmla="*/ 620680 h 929161"/>
                <a:gd name="connsiteX223" fmla="*/ 44595 w 504850"/>
                <a:gd name="connsiteY223" fmla="*/ 632337 h 929161"/>
                <a:gd name="connsiteX224" fmla="*/ 43081 w 504850"/>
                <a:gd name="connsiteY224" fmla="*/ 633351 h 929161"/>
                <a:gd name="connsiteX225" fmla="*/ 40725 w 504850"/>
                <a:gd name="connsiteY225" fmla="*/ 636053 h 929161"/>
                <a:gd name="connsiteX226" fmla="*/ 38705 w 504850"/>
                <a:gd name="connsiteY226" fmla="*/ 643487 h 929161"/>
                <a:gd name="connsiteX227" fmla="*/ 38705 w 504850"/>
                <a:gd name="connsiteY227" fmla="*/ 646021 h 929161"/>
                <a:gd name="connsiteX228" fmla="*/ 37864 w 504850"/>
                <a:gd name="connsiteY228" fmla="*/ 648217 h 929161"/>
                <a:gd name="connsiteX229" fmla="*/ 37864 w 504850"/>
                <a:gd name="connsiteY229" fmla="*/ 650244 h 929161"/>
                <a:gd name="connsiteX230" fmla="*/ 40220 w 504850"/>
                <a:gd name="connsiteY230" fmla="*/ 652103 h 929161"/>
                <a:gd name="connsiteX231" fmla="*/ 43081 w 504850"/>
                <a:gd name="connsiteY231" fmla="*/ 654130 h 929161"/>
                <a:gd name="connsiteX232" fmla="*/ 50317 w 504850"/>
                <a:gd name="connsiteY232" fmla="*/ 669672 h 929161"/>
                <a:gd name="connsiteX233" fmla="*/ 46951 w 504850"/>
                <a:gd name="connsiteY233" fmla="*/ 673558 h 929161"/>
                <a:gd name="connsiteX234" fmla="*/ 48466 w 504850"/>
                <a:gd name="connsiteY234" fmla="*/ 679302 h 929161"/>
                <a:gd name="connsiteX235" fmla="*/ 49980 w 504850"/>
                <a:gd name="connsiteY235" fmla="*/ 688931 h 929161"/>
                <a:gd name="connsiteX236" fmla="*/ 49980 w 504850"/>
                <a:gd name="connsiteY236" fmla="*/ 689945 h 929161"/>
                <a:gd name="connsiteX237" fmla="*/ 49980 w 504850"/>
                <a:gd name="connsiteY237" fmla="*/ 698561 h 929161"/>
                <a:gd name="connsiteX238" fmla="*/ 52841 w 504850"/>
                <a:gd name="connsiteY238" fmla="*/ 699912 h 929161"/>
                <a:gd name="connsiteX239" fmla="*/ 57553 w 504850"/>
                <a:gd name="connsiteY239" fmla="*/ 698899 h 929161"/>
                <a:gd name="connsiteX240" fmla="*/ 67886 w 504850"/>
                <a:gd name="connsiteY240" fmla="*/ 701754 h 929161"/>
                <a:gd name="connsiteX241" fmla="*/ 67987 w 504850"/>
                <a:gd name="connsiteY241" fmla="*/ 701940 h 929161"/>
                <a:gd name="connsiteX242" fmla="*/ 69164 w 504850"/>
                <a:gd name="connsiteY242" fmla="*/ 707515 h 929161"/>
                <a:gd name="connsiteX243" fmla="*/ 60919 w 504850"/>
                <a:gd name="connsiteY243" fmla="*/ 713765 h 929161"/>
                <a:gd name="connsiteX244" fmla="*/ 59236 w 504850"/>
                <a:gd name="connsiteY244" fmla="*/ 713765 h 929161"/>
                <a:gd name="connsiteX245" fmla="*/ 57385 w 504850"/>
                <a:gd name="connsiteY245" fmla="*/ 713765 h 929161"/>
                <a:gd name="connsiteX246" fmla="*/ 54019 w 504850"/>
                <a:gd name="connsiteY246" fmla="*/ 715117 h 929161"/>
                <a:gd name="connsiteX247" fmla="*/ 60279 w 504850"/>
                <a:gd name="connsiteY247" fmla="*/ 721334 h 929161"/>
                <a:gd name="connsiteX248" fmla="*/ 60245 w 504850"/>
                <a:gd name="connsiteY248" fmla="*/ 722043 h 929161"/>
                <a:gd name="connsiteX249" fmla="*/ 56712 w 504850"/>
                <a:gd name="connsiteY249" fmla="*/ 737417 h 929161"/>
                <a:gd name="connsiteX250" fmla="*/ 53514 w 504850"/>
                <a:gd name="connsiteY250" fmla="*/ 737417 h 929161"/>
                <a:gd name="connsiteX251" fmla="*/ 53514 w 504850"/>
                <a:gd name="connsiteY251" fmla="*/ 738768 h 929161"/>
                <a:gd name="connsiteX252" fmla="*/ 52168 w 504850"/>
                <a:gd name="connsiteY252" fmla="*/ 744174 h 929161"/>
                <a:gd name="connsiteX253" fmla="*/ 52168 w 504850"/>
                <a:gd name="connsiteY253" fmla="*/ 746877 h 929161"/>
                <a:gd name="connsiteX254" fmla="*/ 52168 w 504850"/>
                <a:gd name="connsiteY254" fmla="*/ 750087 h 929161"/>
                <a:gd name="connsiteX255" fmla="*/ 49475 w 504850"/>
                <a:gd name="connsiteY255" fmla="*/ 751438 h 929161"/>
                <a:gd name="connsiteX256" fmla="*/ 49475 w 504850"/>
                <a:gd name="connsiteY256" fmla="*/ 757520 h 929161"/>
                <a:gd name="connsiteX257" fmla="*/ 49475 w 504850"/>
                <a:gd name="connsiteY257" fmla="*/ 762420 h 929161"/>
                <a:gd name="connsiteX258" fmla="*/ 49475 w 504850"/>
                <a:gd name="connsiteY258" fmla="*/ 765629 h 929161"/>
                <a:gd name="connsiteX259" fmla="*/ 49475 w 504850"/>
                <a:gd name="connsiteY259" fmla="*/ 771373 h 929161"/>
                <a:gd name="connsiteX260" fmla="*/ 49475 w 504850"/>
                <a:gd name="connsiteY260" fmla="*/ 772725 h 929161"/>
                <a:gd name="connsiteX261" fmla="*/ 49475 w 504850"/>
                <a:gd name="connsiteY261" fmla="*/ 773570 h 929161"/>
                <a:gd name="connsiteX262" fmla="*/ 49475 w 504850"/>
                <a:gd name="connsiteY262" fmla="*/ 773570 h 929161"/>
                <a:gd name="connsiteX263" fmla="*/ 45437 w 504850"/>
                <a:gd name="connsiteY263" fmla="*/ 776272 h 929161"/>
                <a:gd name="connsiteX264" fmla="*/ 45437 w 504850"/>
                <a:gd name="connsiteY264" fmla="*/ 778975 h 929161"/>
                <a:gd name="connsiteX265" fmla="*/ 46446 w 504850"/>
                <a:gd name="connsiteY265" fmla="*/ 780665 h 929161"/>
                <a:gd name="connsiteX266" fmla="*/ 47624 w 504850"/>
                <a:gd name="connsiteY266" fmla="*/ 788943 h 929161"/>
                <a:gd name="connsiteX267" fmla="*/ 42407 w 504850"/>
                <a:gd name="connsiteY267" fmla="*/ 793504 h 929161"/>
                <a:gd name="connsiteX268" fmla="*/ 39210 w 504850"/>
                <a:gd name="connsiteY268" fmla="*/ 795700 h 929161"/>
                <a:gd name="connsiteX269" fmla="*/ 35844 w 504850"/>
                <a:gd name="connsiteY269" fmla="*/ 807864 h 929161"/>
                <a:gd name="connsiteX270" fmla="*/ 35844 w 504850"/>
                <a:gd name="connsiteY270" fmla="*/ 812425 h 929161"/>
                <a:gd name="connsiteX271" fmla="*/ 35844 w 504850"/>
                <a:gd name="connsiteY271" fmla="*/ 822731 h 929161"/>
                <a:gd name="connsiteX272" fmla="*/ 34498 w 504850"/>
                <a:gd name="connsiteY272" fmla="*/ 826616 h 929161"/>
                <a:gd name="connsiteX273" fmla="*/ 25747 w 504850"/>
                <a:gd name="connsiteY273" fmla="*/ 840469 h 929161"/>
                <a:gd name="connsiteX274" fmla="*/ 18006 w 504850"/>
                <a:gd name="connsiteY274" fmla="*/ 842496 h 929161"/>
                <a:gd name="connsiteX275" fmla="*/ 7405 w 504850"/>
                <a:gd name="connsiteY275" fmla="*/ 846889 h 929161"/>
                <a:gd name="connsiteX276" fmla="*/ 5722 w 504850"/>
                <a:gd name="connsiteY276" fmla="*/ 851788 h 929161"/>
                <a:gd name="connsiteX277" fmla="*/ 3871 w 504850"/>
                <a:gd name="connsiteY277" fmla="*/ 857194 h 929161"/>
                <a:gd name="connsiteX278" fmla="*/ 3871 w 504850"/>
                <a:gd name="connsiteY278" fmla="*/ 858208 h 929161"/>
                <a:gd name="connsiteX279" fmla="*/ 0 w 504850"/>
                <a:gd name="connsiteY279" fmla="*/ 864627 h 929161"/>
                <a:gd name="connsiteX280" fmla="*/ 7405 w 504850"/>
                <a:gd name="connsiteY280" fmla="*/ 879325 h 929161"/>
                <a:gd name="connsiteX281" fmla="*/ 10265 w 504850"/>
                <a:gd name="connsiteY281" fmla="*/ 888110 h 929161"/>
                <a:gd name="connsiteX282" fmla="*/ 10265 w 504850"/>
                <a:gd name="connsiteY282" fmla="*/ 888110 h 929161"/>
                <a:gd name="connsiteX283" fmla="*/ 15987 w 504850"/>
                <a:gd name="connsiteY283" fmla="*/ 895036 h 929161"/>
                <a:gd name="connsiteX284" fmla="*/ 22214 w 504850"/>
                <a:gd name="connsiteY284" fmla="*/ 892671 h 929161"/>
                <a:gd name="connsiteX285" fmla="*/ 29618 w 504850"/>
                <a:gd name="connsiteY285" fmla="*/ 889968 h 929161"/>
                <a:gd name="connsiteX286" fmla="*/ 36013 w 504850"/>
                <a:gd name="connsiteY286" fmla="*/ 908551 h 929161"/>
                <a:gd name="connsiteX287" fmla="*/ 36013 w 504850"/>
                <a:gd name="connsiteY287" fmla="*/ 915140 h 929161"/>
                <a:gd name="connsiteX288" fmla="*/ 37023 w 504850"/>
                <a:gd name="connsiteY288" fmla="*/ 921560 h 929161"/>
                <a:gd name="connsiteX289" fmla="*/ 38369 w 504850"/>
                <a:gd name="connsiteY289" fmla="*/ 929669 h 929161"/>
                <a:gd name="connsiteX290" fmla="*/ 42071 w 504850"/>
                <a:gd name="connsiteY290" fmla="*/ 935244 h 929161"/>
                <a:gd name="connsiteX291" fmla="*/ 43249 w 504850"/>
                <a:gd name="connsiteY291" fmla="*/ 935244 h 929161"/>
                <a:gd name="connsiteX292" fmla="*/ 47456 w 504850"/>
                <a:gd name="connsiteY292" fmla="*/ 936933 h 929161"/>
                <a:gd name="connsiteX293" fmla="*/ 67650 w 504850"/>
                <a:gd name="connsiteY293" fmla="*/ 938116 h 929161"/>
                <a:gd name="connsiteX294" fmla="*/ 68828 w 504850"/>
                <a:gd name="connsiteY294" fmla="*/ 938116 h 929161"/>
                <a:gd name="connsiteX295" fmla="*/ 101643 w 504850"/>
                <a:gd name="connsiteY295" fmla="*/ 939298 h 929161"/>
                <a:gd name="connsiteX296" fmla="*/ 109048 w 504850"/>
                <a:gd name="connsiteY296" fmla="*/ 943859 h 929161"/>
                <a:gd name="connsiteX297" fmla="*/ 119313 w 504850"/>
                <a:gd name="connsiteY297" fmla="*/ 944704 h 929161"/>
                <a:gd name="connsiteX298" fmla="*/ 129074 w 504850"/>
                <a:gd name="connsiteY298" fmla="*/ 945718 h 929161"/>
                <a:gd name="connsiteX299" fmla="*/ 123857 w 504850"/>
                <a:gd name="connsiteY299" fmla="*/ 926628 h 929161"/>
                <a:gd name="connsiteX300" fmla="*/ 120659 w 504850"/>
                <a:gd name="connsiteY300" fmla="*/ 920546 h 929161"/>
                <a:gd name="connsiteX301" fmla="*/ 115106 w 504850"/>
                <a:gd name="connsiteY301" fmla="*/ 907876 h 929161"/>
                <a:gd name="connsiteX302" fmla="*/ 125203 w 504850"/>
                <a:gd name="connsiteY302" fmla="*/ 889292 h 929161"/>
                <a:gd name="connsiteX303" fmla="*/ 131766 w 504850"/>
                <a:gd name="connsiteY303" fmla="*/ 882535 h 929161"/>
                <a:gd name="connsiteX304" fmla="*/ 132607 w 504850"/>
                <a:gd name="connsiteY304" fmla="*/ 881352 h 929161"/>
                <a:gd name="connsiteX305" fmla="*/ 131093 w 504850"/>
                <a:gd name="connsiteY305" fmla="*/ 881352 h 929161"/>
                <a:gd name="connsiteX306" fmla="*/ 123520 w 504850"/>
                <a:gd name="connsiteY306" fmla="*/ 879663 h 929161"/>
                <a:gd name="connsiteX307" fmla="*/ 122174 w 504850"/>
                <a:gd name="connsiteY307" fmla="*/ 878311 h 929161"/>
                <a:gd name="connsiteX308" fmla="*/ 122174 w 504850"/>
                <a:gd name="connsiteY308" fmla="*/ 875439 h 929161"/>
                <a:gd name="connsiteX309" fmla="*/ 133449 w 504850"/>
                <a:gd name="connsiteY309" fmla="*/ 874257 h 929161"/>
                <a:gd name="connsiteX310" fmla="*/ 135300 w 504850"/>
                <a:gd name="connsiteY310" fmla="*/ 874257 h 929161"/>
                <a:gd name="connsiteX311" fmla="*/ 135300 w 504850"/>
                <a:gd name="connsiteY311" fmla="*/ 872736 h 929161"/>
                <a:gd name="connsiteX312" fmla="*/ 136478 w 504850"/>
                <a:gd name="connsiteY312" fmla="*/ 871892 h 929161"/>
                <a:gd name="connsiteX313" fmla="*/ 144219 w 504850"/>
                <a:gd name="connsiteY313" fmla="*/ 871892 h 929161"/>
                <a:gd name="connsiteX314" fmla="*/ 146912 w 504850"/>
                <a:gd name="connsiteY314" fmla="*/ 871892 h 929161"/>
                <a:gd name="connsiteX315" fmla="*/ 149772 w 504850"/>
                <a:gd name="connsiteY315" fmla="*/ 871047 h 929161"/>
                <a:gd name="connsiteX316" fmla="*/ 149772 w 504850"/>
                <a:gd name="connsiteY316" fmla="*/ 865472 h 929161"/>
                <a:gd name="connsiteX317" fmla="*/ 148931 w 504850"/>
                <a:gd name="connsiteY317" fmla="*/ 861586 h 929161"/>
                <a:gd name="connsiteX318" fmla="*/ 148931 w 504850"/>
                <a:gd name="connsiteY318" fmla="*/ 853139 h 929161"/>
                <a:gd name="connsiteX319" fmla="*/ 153811 w 504850"/>
                <a:gd name="connsiteY319" fmla="*/ 845199 h 929161"/>
                <a:gd name="connsiteX320" fmla="*/ 155662 w 504850"/>
                <a:gd name="connsiteY320" fmla="*/ 843003 h 929161"/>
                <a:gd name="connsiteX321" fmla="*/ 161384 w 504850"/>
                <a:gd name="connsiteY321" fmla="*/ 836414 h 929161"/>
                <a:gd name="connsiteX322" fmla="*/ 164245 w 504850"/>
                <a:gd name="connsiteY322" fmla="*/ 833374 h 929161"/>
                <a:gd name="connsiteX323" fmla="*/ 166601 w 504850"/>
                <a:gd name="connsiteY323" fmla="*/ 830333 h 929161"/>
                <a:gd name="connsiteX324" fmla="*/ 170976 w 504850"/>
                <a:gd name="connsiteY324" fmla="*/ 825265 h 929161"/>
                <a:gd name="connsiteX325" fmla="*/ 187804 w 504850"/>
                <a:gd name="connsiteY325" fmla="*/ 818000 h 929161"/>
                <a:gd name="connsiteX326" fmla="*/ 192685 w 504850"/>
                <a:gd name="connsiteY326" fmla="*/ 816311 h 929161"/>
                <a:gd name="connsiteX327" fmla="*/ 194367 w 504850"/>
                <a:gd name="connsiteY327" fmla="*/ 816311 h 929161"/>
                <a:gd name="connsiteX328" fmla="*/ 198574 w 504850"/>
                <a:gd name="connsiteY328" fmla="*/ 814284 h 929161"/>
                <a:gd name="connsiteX329" fmla="*/ 198574 w 504850"/>
                <a:gd name="connsiteY329" fmla="*/ 812932 h 929161"/>
                <a:gd name="connsiteX330" fmla="*/ 195545 w 504850"/>
                <a:gd name="connsiteY330" fmla="*/ 811918 h 929161"/>
                <a:gd name="connsiteX331" fmla="*/ 190834 w 504850"/>
                <a:gd name="connsiteY331" fmla="*/ 809215 h 929161"/>
                <a:gd name="connsiteX332" fmla="*/ 190834 w 504850"/>
                <a:gd name="connsiteY332" fmla="*/ 804823 h 929161"/>
                <a:gd name="connsiteX333" fmla="*/ 192011 w 504850"/>
                <a:gd name="connsiteY333" fmla="*/ 803809 h 929161"/>
                <a:gd name="connsiteX334" fmla="*/ 194367 w 504850"/>
                <a:gd name="connsiteY334" fmla="*/ 803809 h 929161"/>
                <a:gd name="connsiteX335" fmla="*/ 201604 w 504850"/>
                <a:gd name="connsiteY335" fmla="*/ 802965 h 929161"/>
                <a:gd name="connsiteX336" fmla="*/ 201604 w 504850"/>
                <a:gd name="connsiteY336" fmla="*/ 801275 h 929161"/>
                <a:gd name="connsiteX337" fmla="*/ 201604 w 504850"/>
                <a:gd name="connsiteY337" fmla="*/ 797221 h 929161"/>
                <a:gd name="connsiteX338" fmla="*/ 202782 w 504850"/>
                <a:gd name="connsiteY338" fmla="*/ 795025 h 929161"/>
                <a:gd name="connsiteX339" fmla="*/ 202782 w 504850"/>
                <a:gd name="connsiteY339" fmla="*/ 792829 h 929161"/>
                <a:gd name="connsiteX340" fmla="*/ 200257 w 504850"/>
                <a:gd name="connsiteY340" fmla="*/ 792829 h 929161"/>
                <a:gd name="connsiteX341" fmla="*/ 197565 w 504850"/>
                <a:gd name="connsiteY341" fmla="*/ 790970 h 929161"/>
                <a:gd name="connsiteX342" fmla="*/ 195882 w 504850"/>
                <a:gd name="connsiteY342" fmla="*/ 789788 h 929161"/>
                <a:gd name="connsiteX343" fmla="*/ 193694 w 504850"/>
                <a:gd name="connsiteY343" fmla="*/ 789788 h 929161"/>
                <a:gd name="connsiteX344" fmla="*/ 189319 w 504850"/>
                <a:gd name="connsiteY344" fmla="*/ 789788 h 929161"/>
                <a:gd name="connsiteX345" fmla="*/ 182251 w 504850"/>
                <a:gd name="connsiteY345" fmla="*/ 785226 h 929161"/>
                <a:gd name="connsiteX346" fmla="*/ 177034 w 504850"/>
                <a:gd name="connsiteY346" fmla="*/ 781679 h 929161"/>
                <a:gd name="connsiteX347" fmla="*/ 177034 w 504850"/>
                <a:gd name="connsiteY347" fmla="*/ 781679 h 929161"/>
                <a:gd name="connsiteX348" fmla="*/ 174678 w 504850"/>
                <a:gd name="connsiteY348" fmla="*/ 780158 h 929161"/>
                <a:gd name="connsiteX349" fmla="*/ 169630 w 504850"/>
                <a:gd name="connsiteY349" fmla="*/ 777624 h 929161"/>
                <a:gd name="connsiteX350" fmla="*/ 169630 w 504850"/>
                <a:gd name="connsiteY350" fmla="*/ 777624 h 929161"/>
                <a:gd name="connsiteX351" fmla="*/ 168283 w 504850"/>
                <a:gd name="connsiteY351" fmla="*/ 776610 h 929161"/>
                <a:gd name="connsiteX352" fmla="*/ 168283 w 504850"/>
                <a:gd name="connsiteY352" fmla="*/ 775090 h 929161"/>
                <a:gd name="connsiteX353" fmla="*/ 162057 w 504850"/>
                <a:gd name="connsiteY353" fmla="*/ 762082 h 929161"/>
                <a:gd name="connsiteX354" fmla="*/ 160879 w 504850"/>
                <a:gd name="connsiteY354" fmla="*/ 760899 h 929161"/>
                <a:gd name="connsiteX355" fmla="*/ 157345 w 504850"/>
                <a:gd name="connsiteY355" fmla="*/ 755324 h 929161"/>
                <a:gd name="connsiteX356" fmla="*/ 159196 w 504850"/>
                <a:gd name="connsiteY356" fmla="*/ 745357 h 929161"/>
                <a:gd name="connsiteX357" fmla="*/ 160374 w 504850"/>
                <a:gd name="connsiteY357" fmla="*/ 742316 h 929161"/>
                <a:gd name="connsiteX358" fmla="*/ 162898 w 504850"/>
                <a:gd name="connsiteY358" fmla="*/ 736910 h 929161"/>
                <a:gd name="connsiteX359" fmla="*/ 164245 w 504850"/>
                <a:gd name="connsiteY359" fmla="*/ 735051 h 929161"/>
                <a:gd name="connsiteX360" fmla="*/ 167947 w 504850"/>
                <a:gd name="connsiteY360" fmla="*/ 730490 h 929161"/>
                <a:gd name="connsiteX361" fmla="*/ 169966 w 504850"/>
                <a:gd name="connsiteY361" fmla="*/ 728463 h 929161"/>
                <a:gd name="connsiteX362" fmla="*/ 173164 w 504850"/>
                <a:gd name="connsiteY362" fmla="*/ 725253 h 929161"/>
                <a:gd name="connsiteX363" fmla="*/ 179390 w 504850"/>
                <a:gd name="connsiteY363" fmla="*/ 723733 h 929161"/>
                <a:gd name="connsiteX364" fmla="*/ 181746 w 504850"/>
                <a:gd name="connsiteY364" fmla="*/ 723733 h 929161"/>
                <a:gd name="connsiteX365" fmla="*/ 185280 w 504850"/>
                <a:gd name="connsiteY365" fmla="*/ 722719 h 929161"/>
                <a:gd name="connsiteX366" fmla="*/ 188646 w 504850"/>
                <a:gd name="connsiteY366" fmla="*/ 721705 h 929161"/>
                <a:gd name="connsiteX367" fmla="*/ 191170 w 504850"/>
                <a:gd name="connsiteY367" fmla="*/ 721705 h 929161"/>
                <a:gd name="connsiteX368" fmla="*/ 197397 w 504850"/>
                <a:gd name="connsiteY368" fmla="*/ 720354 h 929161"/>
                <a:gd name="connsiteX369" fmla="*/ 199753 w 504850"/>
                <a:gd name="connsiteY369" fmla="*/ 719509 h 929161"/>
                <a:gd name="connsiteX370" fmla="*/ 207325 w 504850"/>
                <a:gd name="connsiteY370" fmla="*/ 717989 h 929161"/>
                <a:gd name="connsiteX371" fmla="*/ 208167 w 504850"/>
                <a:gd name="connsiteY371" fmla="*/ 713596 h 929161"/>
                <a:gd name="connsiteX372" fmla="*/ 209513 w 504850"/>
                <a:gd name="connsiteY372" fmla="*/ 708697 h 929161"/>
                <a:gd name="connsiteX373" fmla="*/ 210354 w 504850"/>
                <a:gd name="connsiteY373" fmla="*/ 705825 h 929161"/>
                <a:gd name="connsiteX374" fmla="*/ 212879 w 504850"/>
                <a:gd name="connsiteY374" fmla="*/ 690452 h 929161"/>
                <a:gd name="connsiteX375" fmla="*/ 212879 w 504850"/>
                <a:gd name="connsiteY375" fmla="*/ 686735 h 929161"/>
                <a:gd name="connsiteX376" fmla="*/ 212879 w 504850"/>
                <a:gd name="connsiteY376" fmla="*/ 679809 h 929161"/>
                <a:gd name="connsiteX377" fmla="*/ 217591 w 504850"/>
                <a:gd name="connsiteY377" fmla="*/ 671531 h 929161"/>
                <a:gd name="connsiteX378" fmla="*/ 219946 w 504850"/>
                <a:gd name="connsiteY378" fmla="*/ 671531 h 929161"/>
                <a:gd name="connsiteX379" fmla="*/ 223312 w 504850"/>
                <a:gd name="connsiteY379" fmla="*/ 669841 h 929161"/>
                <a:gd name="connsiteX380" fmla="*/ 224658 w 504850"/>
                <a:gd name="connsiteY380" fmla="*/ 668321 h 929161"/>
                <a:gd name="connsiteX381" fmla="*/ 229875 w 504850"/>
                <a:gd name="connsiteY381" fmla="*/ 662746 h 929161"/>
                <a:gd name="connsiteX382" fmla="*/ 239131 w 504850"/>
                <a:gd name="connsiteY382" fmla="*/ 657509 h 929161"/>
                <a:gd name="connsiteX383" fmla="*/ 239972 w 504850"/>
                <a:gd name="connsiteY383" fmla="*/ 657509 h 929161"/>
                <a:gd name="connsiteX384" fmla="*/ 242160 w 504850"/>
                <a:gd name="connsiteY384" fmla="*/ 657509 h 929161"/>
                <a:gd name="connsiteX385" fmla="*/ 239467 w 504850"/>
                <a:gd name="connsiteY385" fmla="*/ 654975 h 929161"/>
                <a:gd name="connsiteX386" fmla="*/ 237448 w 504850"/>
                <a:gd name="connsiteY386" fmla="*/ 653961 h 929161"/>
                <a:gd name="connsiteX387" fmla="*/ 232904 w 504850"/>
                <a:gd name="connsiteY387" fmla="*/ 646359 h 929161"/>
                <a:gd name="connsiteX388" fmla="*/ 232904 w 504850"/>
                <a:gd name="connsiteY388" fmla="*/ 645176 h 929161"/>
                <a:gd name="connsiteX389" fmla="*/ 233914 w 504850"/>
                <a:gd name="connsiteY389" fmla="*/ 645176 h 929161"/>
                <a:gd name="connsiteX390" fmla="*/ 245526 w 504850"/>
                <a:gd name="connsiteY390" fmla="*/ 645176 h 929161"/>
                <a:gd name="connsiteX391" fmla="*/ 244348 w 504850"/>
                <a:gd name="connsiteY391" fmla="*/ 645176 h 929161"/>
                <a:gd name="connsiteX392" fmla="*/ 241487 w 504850"/>
                <a:gd name="connsiteY392" fmla="*/ 643318 h 929161"/>
                <a:gd name="connsiteX393" fmla="*/ 235765 w 504850"/>
                <a:gd name="connsiteY393" fmla="*/ 640277 h 929161"/>
                <a:gd name="connsiteX394" fmla="*/ 228865 w 504850"/>
                <a:gd name="connsiteY394" fmla="*/ 637067 h 929161"/>
                <a:gd name="connsiteX395" fmla="*/ 227519 w 504850"/>
                <a:gd name="connsiteY395" fmla="*/ 636053 h 929161"/>
                <a:gd name="connsiteX396" fmla="*/ 223649 w 504850"/>
                <a:gd name="connsiteY396" fmla="*/ 634195 h 929161"/>
                <a:gd name="connsiteX397" fmla="*/ 222302 w 504850"/>
                <a:gd name="connsiteY397" fmla="*/ 634195 h 929161"/>
                <a:gd name="connsiteX398" fmla="*/ 222302 w 504850"/>
                <a:gd name="connsiteY398" fmla="*/ 632506 h 929161"/>
                <a:gd name="connsiteX399" fmla="*/ 221293 w 504850"/>
                <a:gd name="connsiteY399" fmla="*/ 625748 h 929161"/>
                <a:gd name="connsiteX400" fmla="*/ 219273 w 504850"/>
                <a:gd name="connsiteY400" fmla="*/ 617301 h 929161"/>
                <a:gd name="connsiteX401" fmla="*/ 218432 w 504850"/>
                <a:gd name="connsiteY401" fmla="*/ 614092 h 929161"/>
                <a:gd name="connsiteX402" fmla="*/ 217254 w 504850"/>
                <a:gd name="connsiteY402" fmla="*/ 609023 h 929161"/>
                <a:gd name="connsiteX403" fmla="*/ 218768 w 504850"/>
                <a:gd name="connsiteY403" fmla="*/ 598042 h 929161"/>
                <a:gd name="connsiteX404" fmla="*/ 220115 w 504850"/>
                <a:gd name="connsiteY404" fmla="*/ 591792 h 929161"/>
                <a:gd name="connsiteX405" fmla="*/ 220115 w 504850"/>
                <a:gd name="connsiteY405" fmla="*/ 590440 h 929161"/>
                <a:gd name="connsiteX406" fmla="*/ 221461 w 504850"/>
                <a:gd name="connsiteY406" fmla="*/ 590440 h 929161"/>
                <a:gd name="connsiteX407" fmla="*/ 228024 w 504850"/>
                <a:gd name="connsiteY407" fmla="*/ 594664 h 929161"/>
                <a:gd name="connsiteX408" fmla="*/ 239299 w 504850"/>
                <a:gd name="connsiteY408" fmla="*/ 600745 h 929161"/>
                <a:gd name="connsiteX409" fmla="*/ 247377 w 504850"/>
                <a:gd name="connsiteY409" fmla="*/ 603955 h 929161"/>
                <a:gd name="connsiteX410" fmla="*/ 258820 w 504850"/>
                <a:gd name="connsiteY410" fmla="*/ 607672 h 929161"/>
                <a:gd name="connsiteX411" fmla="*/ 280529 w 504850"/>
                <a:gd name="connsiteY411" fmla="*/ 602942 h 929161"/>
                <a:gd name="connsiteX412" fmla="*/ 297357 w 504850"/>
                <a:gd name="connsiteY412" fmla="*/ 587737 h 929161"/>
                <a:gd name="connsiteX413" fmla="*/ 299208 w 504850"/>
                <a:gd name="connsiteY413" fmla="*/ 576249 h 929161"/>
                <a:gd name="connsiteX414" fmla="*/ 299208 w 504850"/>
                <a:gd name="connsiteY414" fmla="*/ 574560 h 929161"/>
                <a:gd name="connsiteX415" fmla="*/ 301227 w 504850"/>
                <a:gd name="connsiteY415" fmla="*/ 563410 h 929161"/>
                <a:gd name="connsiteX416" fmla="*/ 301227 w 504850"/>
                <a:gd name="connsiteY416" fmla="*/ 555639 h 929161"/>
                <a:gd name="connsiteX417" fmla="*/ 301227 w 504850"/>
                <a:gd name="connsiteY417" fmla="*/ 551415 h 929161"/>
                <a:gd name="connsiteX418" fmla="*/ 300218 w 504850"/>
                <a:gd name="connsiteY418" fmla="*/ 547023 h 929161"/>
                <a:gd name="connsiteX419" fmla="*/ 300218 w 504850"/>
                <a:gd name="connsiteY419" fmla="*/ 547023 h 929161"/>
                <a:gd name="connsiteX420" fmla="*/ 297357 w 504850"/>
                <a:gd name="connsiteY420" fmla="*/ 544320 h 929161"/>
                <a:gd name="connsiteX421" fmla="*/ 296515 w 504850"/>
                <a:gd name="connsiteY421" fmla="*/ 541448 h 929161"/>
                <a:gd name="connsiteX422" fmla="*/ 296515 w 504850"/>
                <a:gd name="connsiteY422" fmla="*/ 539928 h 929161"/>
                <a:gd name="connsiteX423" fmla="*/ 293823 w 504850"/>
                <a:gd name="connsiteY423" fmla="*/ 537056 h 929161"/>
                <a:gd name="connsiteX424" fmla="*/ 292645 w 504850"/>
                <a:gd name="connsiteY424" fmla="*/ 536211 h 929161"/>
                <a:gd name="connsiteX425" fmla="*/ 292645 w 504850"/>
                <a:gd name="connsiteY425" fmla="*/ 534353 h 929161"/>
                <a:gd name="connsiteX426" fmla="*/ 293991 w 504850"/>
                <a:gd name="connsiteY426" fmla="*/ 533001 h 929161"/>
                <a:gd name="connsiteX427" fmla="*/ 302237 w 504850"/>
                <a:gd name="connsiteY427" fmla="*/ 535366 h 929161"/>
                <a:gd name="connsiteX428" fmla="*/ 304256 w 504850"/>
                <a:gd name="connsiteY428" fmla="*/ 536549 h 929161"/>
                <a:gd name="connsiteX429" fmla="*/ 311998 w 504850"/>
                <a:gd name="connsiteY429" fmla="*/ 537562 h 929161"/>
                <a:gd name="connsiteX430" fmla="*/ 335726 w 504850"/>
                <a:gd name="connsiteY430" fmla="*/ 536718 h 929161"/>
                <a:gd name="connsiteX431" fmla="*/ 345822 w 504850"/>
                <a:gd name="connsiteY431" fmla="*/ 536718 h 929161"/>
                <a:gd name="connsiteX432" fmla="*/ 352217 w 504850"/>
                <a:gd name="connsiteY432" fmla="*/ 536718 h 929161"/>
                <a:gd name="connsiteX433" fmla="*/ 357939 w 504850"/>
                <a:gd name="connsiteY433" fmla="*/ 534859 h 929161"/>
                <a:gd name="connsiteX434" fmla="*/ 362987 w 504850"/>
                <a:gd name="connsiteY434" fmla="*/ 533339 h 929161"/>
                <a:gd name="connsiteX435" fmla="*/ 365175 w 504850"/>
                <a:gd name="connsiteY435" fmla="*/ 533339 h 929161"/>
                <a:gd name="connsiteX436" fmla="*/ 374262 w 504850"/>
                <a:gd name="connsiteY436" fmla="*/ 530298 h 929161"/>
                <a:gd name="connsiteX437" fmla="*/ 384528 w 504850"/>
                <a:gd name="connsiteY437" fmla="*/ 527257 h 929161"/>
                <a:gd name="connsiteX438" fmla="*/ 386715 w 504850"/>
                <a:gd name="connsiteY438" fmla="*/ 527257 h 929161"/>
                <a:gd name="connsiteX439" fmla="*/ 392605 w 504850"/>
                <a:gd name="connsiteY439" fmla="*/ 525230 h 929161"/>
                <a:gd name="connsiteX440" fmla="*/ 397990 w 504850"/>
                <a:gd name="connsiteY440" fmla="*/ 523541 h 929161"/>
                <a:gd name="connsiteX441" fmla="*/ 400346 w 504850"/>
                <a:gd name="connsiteY441" fmla="*/ 523541 h 929161"/>
                <a:gd name="connsiteX442" fmla="*/ 409097 w 504850"/>
                <a:gd name="connsiteY442" fmla="*/ 520162 h 929161"/>
                <a:gd name="connsiteX443" fmla="*/ 411285 w 504850"/>
                <a:gd name="connsiteY443" fmla="*/ 518303 h 929161"/>
                <a:gd name="connsiteX444" fmla="*/ 414482 w 504850"/>
                <a:gd name="connsiteY444" fmla="*/ 515769 h 929161"/>
                <a:gd name="connsiteX445" fmla="*/ 415492 w 504850"/>
                <a:gd name="connsiteY445" fmla="*/ 515769 h 929161"/>
                <a:gd name="connsiteX446" fmla="*/ 417343 w 504850"/>
                <a:gd name="connsiteY446" fmla="*/ 514418 h 929161"/>
                <a:gd name="connsiteX447" fmla="*/ 417343 w 504850"/>
                <a:gd name="connsiteY447" fmla="*/ 512222 h 929161"/>
                <a:gd name="connsiteX448" fmla="*/ 417343 w 504850"/>
                <a:gd name="connsiteY448" fmla="*/ 510025 h 929161"/>
                <a:gd name="connsiteX449" fmla="*/ 421045 w 504850"/>
                <a:gd name="connsiteY449" fmla="*/ 503268 h 929161"/>
                <a:gd name="connsiteX450" fmla="*/ 425252 w 504850"/>
                <a:gd name="connsiteY450" fmla="*/ 496679 h 929161"/>
                <a:gd name="connsiteX451" fmla="*/ 428954 w 504850"/>
                <a:gd name="connsiteY451" fmla="*/ 491104 h 929161"/>
                <a:gd name="connsiteX452" fmla="*/ 430974 w 504850"/>
                <a:gd name="connsiteY452" fmla="*/ 488232 h 929161"/>
                <a:gd name="connsiteX453" fmla="*/ 435854 w 504850"/>
                <a:gd name="connsiteY453" fmla="*/ 481137 h 929161"/>
                <a:gd name="connsiteX454" fmla="*/ 438547 w 504850"/>
                <a:gd name="connsiteY454" fmla="*/ 471169 h 929161"/>
                <a:gd name="connsiteX455" fmla="*/ 438547 w 504850"/>
                <a:gd name="connsiteY455" fmla="*/ 469142 h 929161"/>
                <a:gd name="connsiteX456" fmla="*/ 438547 w 504850"/>
                <a:gd name="connsiteY456" fmla="*/ 464412 h 929161"/>
                <a:gd name="connsiteX457" fmla="*/ 438547 w 504850"/>
                <a:gd name="connsiteY457" fmla="*/ 460526 h 929161"/>
                <a:gd name="connsiteX458" fmla="*/ 434844 w 504850"/>
                <a:gd name="connsiteY458" fmla="*/ 460526 h 929161"/>
                <a:gd name="connsiteX459" fmla="*/ 430637 w 504850"/>
                <a:gd name="connsiteY459" fmla="*/ 460526 h 929161"/>
                <a:gd name="connsiteX460" fmla="*/ 429459 w 504850"/>
                <a:gd name="connsiteY460" fmla="*/ 459513 h 929161"/>
                <a:gd name="connsiteX461" fmla="*/ 426094 w 504850"/>
                <a:gd name="connsiteY461" fmla="*/ 456134 h 929161"/>
                <a:gd name="connsiteX462" fmla="*/ 423401 w 504850"/>
                <a:gd name="connsiteY462" fmla="*/ 454107 h 929161"/>
                <a:gd name="connsiteX463" fmla="*/ 420372 w 504850"/>
                <a:gd name="connsiteY463" fmla="*/ 449377 h 929161"/>
                <a:gd name="connsiteX464" fmla="*/ 420372 w 504850"/>
                <a:gd name="connsiteY464" fmla="*/ 448363 h 929161"/>
                <a:gd name="connsiteX465" fmla="*/ 418521 w 504850"/>
                <a:gd name="connsiteY465" fmla="*/ 444477 h 929161"/>
                <a:gd name="connsiteX466" fmla="*/ 420877 w 504850"/>
                <a:gd name="connsiteY466" fmla="*/ 440423 h 929161"/>
                <a:gd name="connsiteX467" fmla="*/ 420877 w 504850"/>
                <a:gd name="connsiteY467" fmla="*/ 439578 h 929161"/>
                <a:gd name="connsiteX468" fmla="*/ 422055 w 504850"/>
                <a:gd name="connsiteY468" fmla="*/ 437213 h 929161"/>
                <a:gd name="connsiteX469" fmla="*/ 422055 w 504850"/>
                <a:gd name="connsiteY469" fmla="*/ 436199 h 929161"/>
                <a:gd name="connsiteX470" fmla="*/ 425252 w 504850"/>
                <a:gd name="connsiteY470" fmla="*/ 432483 h 929161"/>
                <a:gd name="connsiteX471" fmla="*/ 426430 w 504850"/>
                <a:gd name="connsiteY471" fmla="*/ 431469 h 929161"/>
                <a:gd name="connsiteX472" fmla="*/ 424747 w 504850"/>
                <a:gd name="connsiteY472" fmla="*/ 426232 h 929161"/>
                <a:gd name="connsiteX473" fmla="*/ 424747 w 504850"/>
                <a:gd name="connsiteY473" fmla="*/ 426232 h 929161"/>
                <a:gd name="connsiteX474" fmla="*/ 423906 w 504850"/>
                <a:gd name="connsiteY474" fmla="*/ 424373 h 929161"/>
                <a:gd name="connsiteX475" fmla="*/ 422055 w 504850"/>
                <a:gd name="connsiteY475" fmla="*/ 421333 h 929161"/>
                <a:gd name="connsiteX476" fmla="*/ 418352 w 504850"/>
                <a:gd name="connsiteY476" fmla="*/ 420150 h 929161"/>
                <a:gd name="connsiteX477" fmla="*/ 416165 w 504850"/>
                <a:gd name="connsiteY477" fmla="*/ 420150 h 929161"/>
                <a:gd name="connsiteX478" fmla="*/ 413304 w 504850"/>
                <a:gd name="connsiteY478" fmla="*/ 417447 h 929161"/>
                <a:gd name="connsiteX479" fmla="*/ 412294 w 504850"/>
                <a:gd name="connsiteY479" fmla="*/ 416096 h 929161"/>
                <a:gd name="connsiteX480" fmla="*/ 408087 w 504850"/>
                <a:gd name="connsiteY480" fmla="*/ 413731 h 929161"/>
                <a:gd name="connsiteX481" fmla="*/ 406573 w 504850"/>
                <a:gd name="connsiteY481" fmla="*/ 413731 h 929161"/>
                <a:gd name="connsiteX482" fmla="*/ 404049 w 504850"/>
                <a:gd name="connsiteY482" fmla="*/ 413731 h 929161"/>
                <a:gd name="connsiteX483" fmla="*/ 401861 w 504850"/>
                <a:gd name="connsiteY483" fmla="*/ 412041 h 929161"/>
                <a:gd name="connsiteX484" fmla="*/ 400346 w 504850"/>
                <a:gd name="connsiteY484" fmla="*/ 410859 h 929161"/>
                <a:gd name="connsiteX485" fmla="*/ 395634 w 504850"/>
                <a:gd name="connsiteY485" fmla="*/ 405959 h 929161"/>
                <a:gd name="connsiteX486" fmla="*/ 393615 w 504850"/>
                <a:gd name="connsiteY486" fmla="*/ 403425 h 929161"/>
                <a:gd name="connsiteX487" fmla="*/ 390586 w 504850"/>
                <a:gd name="connsiteY487" fmla="*/ 399371 h 929161"/>
                <a:gd name="connsiteX488" fmla="*/ 390586 w 504850"/>
                <a:gd name="connsiteY488" fmla="*/ 390755 h 929161"/>
                <a:gd name="connsiteX489" fmla="*/ 394961 w 504850"/>
                <a:gd name="connsiteY489" fmla="*/ 386025 h 929161"/>
                <a:gd name="connsiteX490" fmla="*/ 396476 w 504850"/>
                <a:gd name="connsiteY490" fmla="*/ 369131 h 929161"/>
                <a:gd name="connsiteX491" fmla="*/ 397485 w 504850"/>
                <a:gd name="connsiteY491" fmla="*/ 364400 h 929161"/>
                <a:gd name="connsiteX492" fmla="*/ 395130 w 504850"/>
                <a:gd name="connsiteY492" fmla="*/ 354433 h 92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</a:cxnLst>
              <a:rect l="l" t="t" r="r" b="b"/>
              <a:pathLst>
                <a:path w="504850" h="929161">
                  <a:moveTo>
                    <a:pt x="395130" y="354433"/>
                  </a:moveTo>
                  <a:cubicBezTo>
                    <a:pt x="395130" y="352575"/>
                    <a:pt x="395130" y="350885"/>
                    <a:pt x="395130" y="348858"/>
                  </a:cubicBezTo>
                  <a:cubicBezTo>
                    <a:pt x="395399" y="344651"/>
                    <a:pt x="396021" y="340462"/>
                    <a:pt x="396981" y="336357"/>
                  </a:cubicBezTo>
                  <a:cubicBezTo>
                    <a:pt x="396981" y="335174"/>
                    <a:pt x="396981" y="334160"/>
                    <a:pt x="396981" y="332978"/>
                  </a:cubicBezTo>
                  <a:cubicBezTo>
                    <a:pt x="398159" y="326896"/>
                    <a:pt x="399505" y="320814"/>
                    <a:pt x="400683" y="314733"/>
                  </a:cubicBezTo>
                  <a:lnTo>
                    <a:pt x="401861" y="308820"/>
                  </a:lnTo>
                  <a:cubicBezTo>
                    <a:pt x="402870" y="303920"/>
                    <a:pt x="403712" y="298852"/>
                    <a:pt x="404385" y="293784"/>
                  </a:cubicBezTo>
                  <a:cubicBezTo>
                    <a:pt x="405058" y="288716"/>
                    <a:pt x="405731" y="284830"/>
                    <a:pt x="406573" y="280438"/>
                  </a:cubicBezTo>
                  <a:cubicBezTo>
                    <a:pt x="407414" y="276045"/>
                    <a:pt x="406573" y="276045"/>
                    <a:pt x="406573" y="273680"/>
                  </a:cubicBezTo>
                  <a:cubicBezTo>
                    <a:pt x="406118" y="268663"/>
                    <a:pt x="407566" y="263662"/>
                    <a:pt x="410612" y="259658"/>
                  </a:cubicBezTo>
                  <a:cubicBezTo>
                    <a:pt x="410376" y="256415"/>
                    <a:pt x="411133" y="253171"/>
                    <a:pt x="412799" y="250367"/>
                  </a:cubicBezTo>
                  <a:lnTo>
                    <a:pt x="412799" y="250367"/>
                  </a:lnTo>
                  <a:cubicBezTo>
                    <a:pt x="414381" y="245974"/>
                    <a:pt x="417579" y="242359"/>
                    <a:pt x="421718" y="240231"/>
                  </a:cubicBezTo>
                  <a:cubicBezTo>
                    <a:pt x="425286" y="238355"/>
                    <a:pt x="428180" y="235399"/>
                    <a:pt x="429964" y="231784"/>
                  </a:cubicBezTo>
                  <a:cubicBezTo>
                    <a:pt x="431344" y="229503"/>
                    <a:pt x="432421" y="227070"/>
                    <a:pt x="433161" y="224519"/>
                  </a:cubicBezTo>
                  <a:cubicBezTo>
                    <a:pt x="433246" y="223844"/>
                    <a:pt x="433246" y="223168"/>
                    <a:pt x="433161" y="222492"/>
                  </a:cubicBezTo>
                  <a:cubicBezTo>
                    <a:pt x="433397" y="220634"/>
                    <a:pt x="434020" y="218843"/>
                    <a:pt x="435013" y="217255"/>
                  </a:cubicBezTo>
                  <a:cubicBezTo>
                    <a:pt x="437301" y="214214"/>
                    <a:pt x="440314" y="211764"/>
                    <a:pt x="443763" y="210160"/>
                  </a:cubicBezTo>
                  <a:lnTo>
                    <a:pt x="445783" y="208977"/>
                  </a:lnTo>
                  <a:cubicBezTo>
                    <a:pt x="449216" y="206629"/>
                    <a:pt x="452430" y="203976"/>
                    <a:pt x="455375" y="201037"/>
                  </a:cubicBezTo>
                  <a:lnTo>
                    <a:pt x="456721" y="199685"/>
                  </a:lnTo>
                  <a:cubicBezTo>
                    <a:pt x="458236" y="198165"/>
                    <a:pt x="458404" y="196644"/>
                    <a:pt x="458404" y="193435"/>
                  </a:cubicBezTo>
                  <a:lnTo>
                    <a:pt x="458404" y="191239"/>
                  </a:lnTo>
                  <a:cubicBezTo>
                    <a:pt x="458252" y="190799"/>
                    <a:pt x="458252" y="190326"/>
                    <a:pt x="458404" y="189887"/>
                  </a:cubicBezTo>
                  <a:cubicBezTo>
                    <a:pt x="460777" y="188231"/>
                    <a:pt x="463318" y="186812"/>
                    <a:pt x="465977" y="185664"/>
                  </a:cubicBezTo>
                  <a:lnTo>
                    <a:pt x="470352" y="183467"/>
                  </a:lnTo>
                  <a:lnTo>
                    <a:pt x="475905" y="180089"/>
                  </a:lnTo>
                  <a:cubicBezTo>
                    <a:pt x="477184" y="179058"/>
                    <a:pt x="478262" y="177791"/>
                    <a:pt x="479103" y="176372"/>
                  </a:cubicBezTo>
                  <a:cubicBezTo>
                    <a:pt x="479843" y="175088"/>
                    <a:pt x="480752" y="173888"/>
                    <a:pt x="481795" y="172824"/>
                  </a:cubicBezTo>
                  <a:cubicBezTo>
                    <a:pt x="483697" y="171185"/>
                    <a:pt x="486205" y="170442"/>
                    <a:pt x="488695" y="170797"/>
                  </a:cubicBezTo>
                  <a:lnTo>
                    <a:pt x="491388" y="170797"/>
                  </a:lnTo>
                  <a:cubicBezTo>
                    <a:pt x="491859" y="170560"/>
                    <a:pt x="492262" y="170206"/>
                    <a:pt x="492565" y="169783"/>
                  </a:cubicBezTo>
                  <a:lnTo>
                    <a:pt x="494248" y="168601"/>
                  </a:lnTo>
                  <a:cubicBezTo>
                    <a:pt x="495410" y="167925"/>
                    <a:pt x="496655" y="167418"/>
                    <a:pt x="497951" y="167080"/>
                  </a:cubicBezTo>
                  <a:cubicBezTo>
                    <a:pt x="499314" y="166624"/>
                    <a:pt x="500609" y="165999"/>
                    <a:pt x="501821" y="165222"/>
                  </a:cubicBezTo>
                  <a:cubicBezTo>
                    <a:pt x="503184" y="164141"/>
                    <a:pt x="504278" y="162755"/>
                    <a:pt x="505019" y="161167"/>
                  </a:cubicBezTo>
                  <a:cubicBezTo>
                    <a:pt x="505355" y="160458"/>
                    <a:pt x="505742" y="159782"/>
                    <a:pt x="506196" y="159140"/>
                  </a:cubicBezTo>
                  <a:lnTo>
                    <a:pt x="506196" y="157958"/>
                  </a:lnTo>
                  <a:cubicBezTo>
                    <a:pt x="506584" y="157653"/>
                    <a:pt x="506886" y="157248"/>
                    <a:pt x="507038" y="156775"/>
                  </a:cubicBezTo>
                  <a:cubicBezTo>
                    <a:pt x="507189" y="156217"/>
                    <a:pt x="507189" y="155643"/>
                    <a:pt x="507038" y="155086"/>
                  </a:cubicBezTo>
                  <a:cubicBezTo>
                    <a:pt x="506853" y="154072"/>
                    <a:pt x="506853" y="153058"/>
                    <a:pt x="507038" y="152045"/>
                  </a:cubicBezTo>
                  <a:cubicBezTo>
                    <a:pt x="507526" y="150355"/>
                    <a:pt x="508250" y="148767"/>
                    <a:pt x="509226" y="147314"/>
                  </a:cubicBezTo>
                  <a:cubicBezTo>
                    <a:pt x="510235" y="145625"/>
                    <a:pt x="510908" y="144611"/>
                    <a:pt x="510740" y="143260"/>
                  </a:cubicBezTo>
                  <a:cubicBezTo>
                    <a:pt x="510504" y="141587"/>
                    <a:pt x="510117" y="139949"/>
                    <a:pt x="509562" y="138361"/>
                  </a:cubicBezTo>
                  <a:cubicBezTo>
                    <a:pt x="508603" y="135877"/>
                    <a:pt x="508098" y="133242"/>
                    <a:pt x="508048" y="130589"/>
                  </a:cubicBezTo>
                  <a:cubicBezTo>
                    <a:pt x="507964" y="128951"/>
                    <a:pt x="507964" y="127329"/>
                    <a:pt x="508048" y="125690"/>
                  </a:cubicBezTo>
                  <a:cubicBezTo>
                    <a:pt x="508637" y="123308"/>
                    <a:pt x="508637" y="120808"/>
                    <a:pt x="508048" y="118426"/>
                  </a:cubicBezTo>
                  <a:cubicBezTo>
                    <a:pt x="507105" y="116247"/>
                    <a:pt x="505792" y="114253"/>
                    <a:pt x="504177" y="112513"/>
                  </a:cubicBezTo>
                  <a:lnTo>
                    <a:pt x="502494" y="110148"/>
                  </a:lnTo>
                  <a:cubicBezTo>
                    <a:pt x="500811" y="107783"/>
                    <a:pt x="500307" y="107783"/>
                    <a:pt x="497614" y="110148"/>
                  </a:cubicBezTo>
                  <a:lnTo>
                    <a:pt x="494417" y="112513"/>
                  </a:lnTo>
                  <a:cubicBezTo>
                    <a:pt x="492902" y="113290"/>
                    <a:pt x="491539" y="114321"/>
                    <a:pt x="490378" y="115554"/>
                  </a:cubicBezTo>
                  <a:cubicBezTo>
                    <a:pt x="488981" y="117598"/>
                    <a:pt x="488224" y="119997"/>
                    <a:pt x="488190" y="122480"/>
                  </a:cubicBezTo>
                  <a:lnTo>
                    <a:pt x="488190" y="122480"/>
                  </a:lnTo>
                  <a:cubicBezTo>
                    <a:pt x="487197" y="131181"/>
                    <a:pt x="484875" y="139678"/>
                    <a:pt x="481291" y="147652"/>
                  </a:cubicBezTo>
                  <a:lnTo>
                    <a:pt x="481291" y="149342"/>
                  </a:lnTo>
                  <a:cubicBezTo>
                    <a:pt x="480348" y="152366"/>
                    <a:pt x="478682" y="155086"/>
                    <a:pt x="476410" y="157282"/>
                  </a:cubicBezTo>
                  <a:cubicBezTo>
                    <a:pt x="474845" y="157907"/>
                    <a:pt x="473095" y="157907"/>
                    <a:pt x="471530" y="157282"/>
                  </a:cubicBezTo>
                  <a:cubicBezTo>
                    <a:pt x="470706" y="157028"/>
                    <a:pt x="469830" y="157028"/>
                    <a:pt x="469006" y="157282"/>
                  </a:cubicBezTo>
                  <a:cubicBezTo>
                    <a:pt x="465792" y="158414"/>
                    <a:pt x="463066" y="160627"/>
                    <a:pt x="461265" y="163533"/>
                  </a:cubicBezTo>
                  <a:cubicBezTo>
                    <a:pt x="461265" y="163533"/>
                    <a:pt x="460423" y="165053"/>
                    <a:pt x="459750" y="166067"/>
                  </a:cubicBezTo>
                  <a:cubicBezTo>
                    <a:pt x="459077" y="167080"/>
                    <a:pt x="456721" y="171642"/>
                    <a:pt x="455038" y="172148"/>
                  </a:cubicBezTo>
                  <a:cubicBezTo>
                    <a:pt x="453355" y="172655"/>
                    <a:pt x="451673" y="170628"/>
                    <a:pt x="450158" y="168939"/>
                  </a:cubicBezTo>
                  <a:cubicBezTo>
                    <a:pt x="448644" y="167249"/>
                    <a:pt x="448812" y="167080"/>
                    <a:pt x="448307" y="166911"/>
                  </a:cubicBezTo>
                  <a:cubicBezTo>
                    <a:pt x="447802" y="166742"/>
                    <a:pt x="443763" y="166911"/>
                    <a:pt x="441239" y="170966"/>
                  </a:cubicBezTo>
                  <a:cubicBezTo>
                    <a:pt x="435854" y="178230"/>
                    <a:pt x="427103" y="174345"/>
                    <a:pt x="422728" y="169614"/>
                  </a:cubicBezTo>
                  <a:cubicBezTo>
                    <a:pt x="418352" y="164884"/>
                    <a:pt x="419026" y="167080"/>
                    <a:pt x="415492" y="168094"/>
                  </a:cubicBezTo>
                  <a:cubicBezTo>
                    <a:pt x="411924" y="169107"/>
                    <a:pt x="408121" y="169107"/>
                    <a:pt x="404553" y="168094"/>
                  </a:cubicBezTo>
                  <a:cubicBezTo>
                    <a:pt x="401844" y="167570"/>
                    <a:pt x="399084" y="167283"/>
                    <a:pt x="396307" y="167249"/>
                  </a:cubicBezTo>
                  <a:cubicBezTo>
                    <a:pt x="392050" y="167503"/>
                    <a:pt x="387775" y="166742"/>
                    <a:pt x="383855" y="165053"/>
                  </a:cubicBezTo>
                  <a:lnTo>
                    <a:pt x="382845" y="165053"/>
                  </a:lnTo>
                  <a:lnTo>
                    <a:pt x="380321" y="163701"/>
                  </a:lnTo>
                  <a:cubicBezTo>
                    <a:pt x="379832" y="163499"/>
                    <a:pt x="379513" y="163043"/>
                    <a:pt x="379479" y="162519"/>
                  </a:cubicBezTo>
                  <a:cubicBezTo>
                    <a:pt x="379210" y="161995"/>
                    <a:pt x="379210" y="161353"/>
                    <a:pt x="379479" y="160830"/>
                  </a:cubicBezTo>
                  <a:cubicBezTo>
                    <a:pt x="381229" y="159326"/>
                    <a:pt x="383215" y="158126"/>
                    <a:pt x="385369" y="157282"/>
                  </a:cubicBezTo>
                  <a:cubicBezTo>
                    <a:pt x="389071" y="155592"/>
                    <a:pt x="392774" y="153903"/>
                    <a:pt x="393110" y="150693"/>
                  </a:cubicBezTo>
                  <a:cubicBezTo>
                    <a:pt x="392992" y="149139"/>
                    <a:pt x="392639" y="147602"/>
                    <a:pt x="392100" y="146132"/>
                  </a:cubicBezTo>
                  <a:cubicBezTo>
                    <a:pt x="391394" y="144071"/>
                    <a:pt x="391057" y="141891"/>
                    <a:pt x="391091" y="139712"/>
                  </a:cubicBezTo>
                  <a:cubicBezTo>
                    <a:pt x="391259" y="135506"/>
                    <a:pt x="393800" y="131755"/>
                    <a:pt x="397654" y="130083"/>
                  </a:cubicBezTo>
                  <a:cubicBezTo>
                    <a:pt x="400178" y="128731"/>
                    <a:pt x="400514" y="127717"/>
                    <a:pt x="401356" y="124001"/>
                  </a:cubicBezTo>
                  <a:lnTo>
                    <a:pt x="401356" y="124001"/>
                  </a:lnTo>
                  <a:cubicBezTo>
                    <a:pt x="402551" y="119862"/>
                    <a:pt x="404755" y="116094"/>
                    <a:pt x="407751" y="113020"/>
                  </a:cubicBezTo>
                  <a:cubicBezTo>
                    <a:pt x="409501" y="111128"/>
                    <a:pt x="410511" y="108678"/>
                    <a:pt x="410612" y="106093"/>
                  </a:cubicBezTo>
                  <a:cubicBezTo>
                    <a:pt x="410511" y="103762"/>
                    <a:pt x="409484" y="101566"/>
                    <a:pt x="407751" y="100012"/>
                  </a:cubicBezTo>
                  <a:cubicBezTo>
                    <a:pt x="407751" y="100012"/>
                    <a:pt x="407751" y="100012"/>
                    <a:pt x="406573" y="100012"/>
                  </a:cubicBezTo>
                  <a:lnTo>
                    <a:pt x="405226" y="100012"/>
                  </a:lnTo>
                  <a:cubicBezTo>
                    <a:pt x="403241" y="99251"/>
                    <a:pt x="401575" y="97816"/>
                    <a:pt x="400514" y="95957"/>
                  </a:cubicBezTo>
                  <a:cubicBezTo>
                    <a:pt x="399589" y="94606"/>
                    <a:pt x="398445" y="93406"/>
                    <a:pt x="397149" y="92409"/>
                  </a:cubicBezTo>
                  <a:lnTo>
                    <a:pt x="393615" y="91227"/>
                  </a:lnTo>
                  <a:lnTo>
                    <a:pt x="388735" y="88524"/>
                  </a:lnTo>
                  <a:cubicBezTo>
                    <a:pt x="386059" y="86801"/>
                    <a:pt x="383181" y="85432"/>
                    <a:pt x="380152" y="84469"/>
                  </a:cubicBezTo>
                  <a:cubicBezTo>
                    <a:pt x="373438" y="82104"/>
                    <a:pt x="367127" y="78675"/>
                    <a:pt x="361473" y="74333"/>
                  </a:cubicBezTo>
                  <a:lnTo>
                    <a:pt x="360463" y="74333"/>
                  </a:lnTo>
                  <a:cubicBezTo>
                    <a:pt x="358023" y="72002"/>
                    <a:pt x="354893" y="70515"/>
                    <a:pt x="351544" y="70109"/>
                  </a:cubicBezTo>
                  <a:cubicBezTo>
                    <a:pt x="345217" y="71005"/>
                    <a:pt x="339226" y="67018"/>
                    <a:pt x="337577" y="60818"/>
                  </a:cubicBezTo>
                  <a:cubicBezTo>
                    <a:pt x="337425" y="59973"/>
                    <a:pt x="337425" y="59128"/>
                    <a:pt x="337577" y="58284"/>
                  </a:cubicBezTo>
                  <a:cubicBezTo>
                    <a:pt x="337577" y="56088"/>
                    <a:pt x="337577" y="55243"/>
                    <a:pt x="335221" y="54736"/>
                  </a:cubicBezTo>
                  <a:cubicBezTo>
                    <a:pt x="333672" y="54314"/>
                    <a:pt x="332057" y="54314"/>
                    <a:pt x="330509" y="54736"/>
                  </a:cubicBezTo>
                  <a:cubicBezTo>
                    <a:pt x="328540" y="55344"/>
                    <a:pt x="326419" y="55344"/>
                    <a:pt x="324450" y="54736"/>
                  </a:cubicBezTo>
                  <a:cubicBezTo>
                    <a:pt x="319806" y="52912"/>
                    <a:pt x="315868" y="49668"/>
                    <a:pt x="313175" y="45445"/>
                  </a:cubicBezTo>
                  <a:lnTo>
                    <a:pt x="309978" y="41559"/>
                  </a:lnTo>
                  <a:cubicBezTo>
                    <a:pt x="309036" y="40613"/>
                    <a:pt x="307891" y="39920"/>
                    <a:pt x="306612" y="39532"/>
                  </a:cubicBezTo>
                  <a:cubicBezTo>
                    <a:pt x="305518" y="39228"/>
                    <a:pt x="304475" y="38721"/>
                    <a:pt x="303583" y="38011"/>
                  </a:cubicBezTo>
                  <a:cubicBezTo>
                    <a:pt x="299932" y="35021"/>
                    <a:pt x="297037" y="31203"/>
                    <a:pt x="295169" y="26861"/>
                  </a:cubicBezTo>
                  <a:lnTo>
                    <a:pt x="293486" y="23989"/>
                  </a:lnTo>
                  <a:cubicBezTo>
                    <a:pt x="292645" y="22300"/>
                    <a:pt x="291467" y="20779"/>
                    <a:pt x="290289" y="18921"/>
                  </a:cubicBezTo>
                  <a:cubicBezTo>
                    <a:pt x="286519" y="13853"/>
                    <a:pt x="283709" y="8126"/>
                    <a:pt x="282043" y="2027"/>
                  </a:cubicBezTo>
                  <a:cubicBezTo>
                    <a:pt x="282043" y="2027"/>
                    <a:pt x="282043" y="2027"/>
                    <a:pt x="282043" y="2027"/>
                  </a:cubicBezTo>
                  <a:lnTo>
                    <a:pt x="282043" y="2027"/>
                  </a:lnTo>
                  <a:cubicBezTo>
                    <a:pt x="276860" y="4764"/>
                    <a:pt x="270802" y="5305"/>
                    <a:pt x="265215" y="3548"/>
                  </a:cubicBezTo>
                  <a:cubicBezTo>
                    <a:pt x="262741" y="3396"/>
                    <a:pt x="260284" y="3396"/>
                    <a:pt x="257810" y="3548"/>
                  </a:cubicBezTo>
                  <a:cubicBezTo>
                    <a:pt x="253334" y="4223"/>
                    <a:pt x="249648" y="7450"/>
                    <a:pt x="248386" y="11826"/>
                  </a:cubicBezTo>
                  <a:cubicBezTo>
                    <a:pt x="248016" y="13836"/>
                    <a:pt x="248016" y="15897"/>
                    <a:pt x="248386" y="17907"/>
                  </a:cubicBezTo>
                  <a:cubicBezTo>
                    <a:pt x="248386" y="22469"/>
                    <a:pt x="248386" y="28213"/>
                    <a:pt x="242833" y="30071"/>
                  </a:cubicBezTo>
                  <a:lnTo>
                    <a:pt x="241992" y="30071"/>
                  </a:lnTo>
                  <a:cubicBezTo>
                    <a:pt x="237717" y="29260"/>
                    <a:pt x="233897" y="26929"/>
                    <a:pt x="231221" y="23482"/>
                  </a:cubicBezTo>
                  <a:cubicBezTo>
                    <a:pt x="230195" y="20357"/>
                    <a:pt x="230195" y="16978"/>
                    <a:pt x="231221" y="13853"/>
                  </a:cubicBezTo>
                  <a:cubicBezTo>
                    <a:pt x="231457" y="11944"/>
                    <a:pt x="231457" y="10018"/>
                    <a:pt x="231221" y="8109"/>
                  </a:cubicBezTo>
                  <a:lnTo>
                    <a:pt x="228865" y="8109"/>
                  </a:lnTo>
                  <a:cubicBezTo>
                    <a:pt x="227132" y="7873"/>
                    <a:pt x="225382" y="7873"/>
                    <a:pt x="223649" y="8109"/>
                  </a:cubicBezTo>
                  <a:cubicBezTo>
                    <a:pt x="218600" y="9630"/>
                    <a:pt x="213215" y="9630"/>
                    <a:pt x="208167" y="8109"/>
                  </a:cubicBezTo>
                  <a:cubicBezTo>
                    <a:pt x="203270" y="6149"/>
                    <a:pt x="198726" y="3412"/>
                    <a:pt x="194704" y="0"/>
                  </a:cubicBezTo>
                  <a:cubicBezTo>
                    <a:pt x="194704" y="4730"/>
                    <a:pt x="191675" y="9123"/>
                    <a:pt x="187804" y="9798"/>
                  </a:cubicBezTo>
                  <a:cubicBezTo>
                    <a:pt x="186239" y="9798"/>
                    <a:pt x="184674" y="9461"/>
                    <a:pt x="183261" y="8785"/>
                  </a:cubicBezTo>
                  <a:cubicBezTo>
                    <a:pt x="182184" y="8329"/>
                    <a:pt x="180972" y="8329"/>
                    <a:pt x="179895" y="8785"/>
                  </a:cubicBezTo>
                  <a:cubicBezTo>
                    <a:pt x="178582" y="14850"/>
                    <a:pt x="175402" y="20340"/>
                    <a:pt x="170808" y="24496"/>
                  </a:cubicBezTo>
                  <a:cubicBezTo>
                    <a:pt x="170134" y="26979"/>
                    <a:pt x="170134" y="29615"/>
                    <a:pt x="170808" y="32098"/>
                  </a:cubicBezTo>
                  <a:cubicBezTo>
                    <a:pt x="171498" y="34937"/>
                    <a:pt x="171498" y="37876"/>
                    <a:pt x="170808" y="40714"/>
                  </a:cubicBezTo>
                  <a:cubicBezTo>
                    <a:pt x="169848" y="45107"/>
                    <a:pt x="168485" y="49398"/>
                    <a:pt x="166769" y="53553"/>
                  </a:cubicBezTo>
                  <a:cubicBezTo>
                    <a:pt x="165927" y="55581"/>
                    <a:pt x="165086" y="57608"/>
                    <a:pt x="164413" y="59804"/>
                  </a:cubicBezTo>
                  <a:lnTo>
                    <a:pt x="164413" y="59804"/>
                  </a:lnTo>
                  <a:cubicBezTo>
                    <a:pt x="163706" y="62963"/>
                    <a:pt x="161922" y="65768"/>
                    <a:pt x="159364" y="67744"/>
                  </a:cubicBezTo>
                  <a:lnTo>
                    <a:pt x="157177" y="69265"/>
                  </a:lnTo>
                  <a:lnTo>
                    <a:pt x="153475" y="71630"/>
                  </a:lnTo>
                  <a:lnTo>
                    <a:pt x="136646" y="83118"/>
                  </a:lnTo>
                  <a:lnTo>
                    <a:pt x="135468" y="83118"/>
                  </a:lnTo>
                  <a:cubicBezTo>
                    <a:pt x="135468" y="83118"/>
                    <a:pt x="132607" y="84807"/>
                    <a:pt x="132439" y="85821"/>
                  </a:cubicBezTo>
                  <a:cubicBezTo>
                    <a:pt x="132271" y="86834"/>
                    <a:pt x="133617" y="88524"/>
                    <a:pt x="134459" y="89706"/>
                  </a:cubicBezTo>
                  <a:lnTo>
                    <a:pt x="135805" y="91396"/>
                  </a:lnTo>
                  <a:cubicBezTo>
                    <a:pt x="137774" y="95805"/>
                    <a:pt x="137774" y="100839"/>
                    <a:pt x="135805" y="105249"/>
                  </a:cubicBezTo>
                  <a:cubicBezTo>
                    <a:pt x="135148" y="106938"/>
                    <a:pt x="134694" y="108695"/>
                    <a:pt x="134459" y="110486"/>
                  </a:cubicBezTo>
                  <a:lnTo>
                    <a:pt x="134459" y="112344"/>
                  </a:lnTo>
                  <a:cubicBezTo>
                    <a:pt x="134038" y="115081"/>
                    <a:pt x="134038" y="117885"/>
                    <a:pt x="134459" y="120622"/>
                  </a:cubicBezTo>
                  <a:cubicBezTo>
                    <a:pt x="134358" y="121686"/>
                    <a:pt x="134358" y="122768"/>
                    <a:pt x="134459" y="123832"/>
                  </a:cubicBezTo>
                  <a:cubicBezTo>
                    <a:pt x="135064" y="125927"/>
                    <a:pt x="135401" y="128072"/>
                    <a:pt x="135468" y="130252"/>
                  </a:cubicBezTo>
                  <a:cubicBezTo>
                    <a:pt x="135468" y="131941"/>
                    <a:pt x="135468" y="133630"/>
                    <a:pt x="135468" y="135151"/>
                  </a:cubicBezTo>
                  <a:cubicBezTo>
                    <a:pt x="135300" y="136671"/>
                    <a:pt x="135300" y="138192"/>
                    <a:pt x="135468" y="139712"/>
                  </a:cubicBezTo>
                  <a:cubicBezTo>
                    <a:pt x="135384" y="141250"/>
                    <a:pt x="136007" y="142736"/>
                    <a:pt x="137151" y="143767"/>
                  </a:cubicBezTo>
                  <a:lnTo>
                    <a:pt x="137151" y="144780"/>
                  </a:lnTo>
                  <a:cubicBezTo>
                    <a:pt x="138514" y="146689"/>
                    <a:pt x="139692" y="148733"/>
                    <a:pt x="140685" y="150862"/>
                  </a:cubicBezTo>
                  <a:lnTo>
                    <a:pt x="140685" y="152045"/>
                  </a:lnTo>
                  <a:cubicBezTo>
                    <a:pt x="141863" y="154579"/>
                    <a:pt x="142704" y="156268"/>
                    <a:pt x="142031" y="157958"/>
                  </a:cubicBezTo>
                  <a:cubicBezTo>
                    <a:pt x="141493" y="159410"/>
                    <a:pt x="140197" y="160441"/>
                    <a:pt x="138666" y="160660"/>
                  </a:cubicBezTo>
                  <a:cubicBezTo>
                    <a:pt x="136714" y="160982"/>
                    <a:pt x="134728" y="160982"/>
                    <a:pt x="132776" y="160660"/>
                  </a:cubicBezTo>
                  <a:cubicBezTo>
                    <a:pt x="131211" y="160390"/>
                    <a:pt x="129629" y="160390"/>
                    <a:pt x="128064" y="160660"/>
                  </a:cubicBezTo>
                  <a:cubicBezTo>
                    <a:pt x="127054" y="160660"/>
                    <a:pt x="126044" y="164715"/>
                    <a:pt x="125540" y="166573"/>
                  </a:cubicBezTo>
                  <a:cubicBezTo>
                    <a:pt x="125607" y="167587"/>
                    <a:pt x="125607" y="168601"/>
                    <a:pt x="125540" y="169614"/>
                  </a:cubicBezTo>
                  <a:cubicBezTo>
                    <a:pt x="123874" y="174395"/>
                    <a:pt x="121248" y="178754"/>
                    <a:pt x="117798" y="182454"/>
                  </a:cubicBezTo>
                  <a:cubicBezTo>
                    <a:pt x="115544" y="185157"/>
                    <a:pt x="113776" y="188248"/>
                    <a:pt x="112582" y="191576"/>
                  </a:cubicBezTo>
                  <a:cubicBezTo>
                    <a:pt x="111909" y="193418"/>
                    <a:pt x="111118" y="195225"/>
                    <a:pt x="110226" y="196982"/>
                  </a:cubicBezTo>
                  <a:cubicBezTo>
                    <a:pt x="107702" y="202051"/>
                    <a:pt x="105682" y="205936"/>
                    <a:pt x="104167" y="209822"/>
                  </a:cubicBezTo>
                  <a:cubicBezTo>
                    <a:pt x="103410" y="211477"/>
                    <a:pt x="102905" y="213251"/>
                    <a:pt x="102653" y="215059"/>
                  </a:cubicBezTo>
                  <a:cubicBezTo>
                    <a:pt x="102316" y="217525"/>
                    <a:pt x="101576" y="219924"/>
                    <a:pt x="100465" y="222154"/>
                  </a:cubicBezTo>
                  <a:lnTo>
                    <a:pt x="100465" y="223168"/>
                  </a:lnTo>
                  <a:cubicBezTo>
                    <a:pt x="99523" y="224637"/>
                    <a:pt x="98799" y="226226"/>
                    <a:pt x="98278" y="227898"/>
                  </a:cubicBezTo>
                  <a:cubicBezTo>
                    <a:pt x="97874" y="229909"/>
                    <a:pt x="97874" y="231970"/>
                    <a:pt x="98278" y="233980"/>
                  </a:cubicBezTo>
                  <a:lnTo>
                    <a:pt x="98278" y="237359"/>
                  </a:lnTo>
                  <a:cubicBezTo>
                    <a:pt x="98446" y="238761"/>
                    <a:pt x="98446" y="240180"/>
                    <a:pt x="98278" y="241582"/>
                  </a:cubicBezTo>
                  <a:cubicBezTo>
                    <a:pt x="98193" y="242934"/>
                    <a:pt x="98193" y="244285"/>
                    <a:pt x="98278" y="245637"/>
                  </a:cubicBezTo>
                  <a:cubicBezTo>
                    <a:pt x="98513" y="246802"/>
                    <a:pt x="98917" y="247951"/>
                    <a:pt x="99456" y="249015"/>
                  </a:cubicBezTo>
                  <a:lnTo>
                    <a:pt x="100465" y="251211"/>
                  </a:lnTo>
                  <a:cubicBezTo>
                    <a:pt x="101896" y="254489"/>
                    <a:pt x="101896" y="258239"/>
                    <a:pt x="100465" y="261517"/>
                  </a:cubicBezTo>
                  <a:cubicBezTo>
                    <a:pt x="99338" y="263341"/>
                    <a:pt x="97133" y="264169"/>
                    <a:pt x="95080" y="263544"/>
                  </a:cubicBezTo>
                  <a:lnTo>
                    <a:pt x="93734" y="263544"/>
                  </a:lnTo>
                  <a:cubicBezTo>
                    <a:pt x="92388" y="263544"/>
                    <a:pt x="90537" y="262699"/>
                    <a:pt x="90032" y="263544"/>
                  </a:cubicBezTo>
                  <a:cubicBezTo>
                    <a:pt x="89729" y="264642"/>
                    <a:pt x="89729" y="265825"/>
                    <a:pt x="90032" y="266923"/>
                  </a:cubicBezTo>
                  <a:cubicBezTo>
                    <a:pt x="90099" y="267768"/>
                    <a:pt x="90099" y="268612"/>
                    <a:pt x="90032" y="269457"/>
                  </a:cubicBezTo>
                  <a:cubicBezTo>
                    <a:pt x="90654" y="275995"/>
                    <a:pt x="87844" y="282398"/>
                    <a:pt x="82627" y="286351"/>
                  </a:cubicBezTo>
                  <a:lnTo>
                    <a:pt x="80439" y="287195"/>
                  </a:lnTo>
                  <a:cubicBezTo>
                    <a:pt x="78420" y="287195"/>
                    <a:pt x="78252" y="287195"/>
                    <a:pt x="78420" y="289561"/>
                  </a:cubicBezTo>
                  <a:cubicBezTo>
                    <a:pt x="78336" y="290524"/>
                    <a:pt x="78336" y="291470"/>
                    <a:pt x="78420" y="292433"/>
                  </a:cubicBezTo>
                  <a:cubicBezTo>
                    <a:pt x="78252" y="296065"/>
                    <a:pt x="78891" y="299714"/>
                    <a:pt x="80271" y="303076"/>
                  </a:cubicBezTo>
                  <a:cubicBezTo>
                    <a:pt x="80742" y="303870"/>
                    <a:pt x="81298" y="304613"/>
                    <a:pt x="81954" y="305272"/>
                  </a:cubicBezTo>
                  <a:cubicBezTo>
                    <a:pt x="83637" y="307063"/>
                    <a:pt x="84798" y="309293"/>
                    <a:pt x="85320" y="311692"/>
                  </a:cubicBezTo>
                  <a:cubicBezTo>
                    <a:pt x="85555" y="313769"/>
                    <a:pt x="85555" y="315864"/>
                    <a:pt x="85320" y="317942"/>
                  </a:cubicBezTo>
                  <a:cubicBezTo>
                    <a:pt x="85421" y="320713"/>
                    <a:pt x="85926" y="323433"/>
                    <a:pt x="86834" y="326051"/>
                  </a:cubicBezTo>
                  <a:cubicBezTo>
                    <a:pt x="88500" y="330427"/>
                    <a:pt x="89409" y="335056"/>
                    <a:pt x="89527" y="339735"/>
                  </a:cubicBezTo>
                  <a:cubicBezTo>
                    <a:pt x="89291" y="341307"/>
                    <a:pt x="89864" y="342894"/>
                    <a:pt x="91041" y="343959"/>
                  </a:cubicBezTo>
                  <a:cubicBezTo>
                    <a:pt x="92186" y="344871"/>
                    <a:pt x="93095" y="346020"/>
                    <a:pt x="93734" y="347338"/>
                  </a:cubicBezTo>
                  <a:cubicBezTo>
                    <a:pt x="95703" y="350547"/>
                    <a:pt x="97335" y="353943"/>
                    <a:pt x="98614" y="357474"/>
                  </a:cubicBezTo>
                  <a:cubicBezTo>
                    <a:pt x="100465" y="362660"/>
                    <a:pt x="100465" y="368337"/>
                    <a:pt x="98614" y="373523"/>
                  </a:cubicBezTo>
                  <a:cubicBezTo>
                    <a:pt x="98614" y="374875"/>
                    <a:pt x="98614" y="376395"/>
                    <a:pt x="97773" y="378084"/>
                  </a:cubicBezTo>
                  <a:cubicBezTo>
                    <a:pt x="97655" y="380331"/>
                    <a:pt x="97200" y="382561"/>
                    <a:pt x="96427" y="384673"/>
                  </a:cubicBezTo>
                  <a:cubicBezTo>
                    <a:pt x="94861" y="388440"/>
                    <a:pt x="92943" y="392073"/>
                    <a:pt x="90705" y="395485"/>
                  </a:cubicBezTo>
                  <a:cubicBezTo>
                    <a:pt x="87120" y="400520"/>
                    <a:pt x="84714" y="406280"/>
                    <a:pt x="83637" y="412379"/>
                  </a:cubicBezTo>
                  <a:cubicBezTo>
                    <a:pt x="83637" y="414575"/>
                    <a:pt x="83637" y="416771"/>
                    <a:pt x="83637" y="418968"/>
                  </a:cubicBezTo>
                  <a:cubicBezTo>
                    <a:pt x="83519" y="421029"/>
                    <a:pt x="83990" y="423073"/>
                    <a:pt x="84983" y="424880"/>
                  </a:cubicBezTo>
                  <a:cubicBezTo>
                    <a:pt x="85639" y="426401"/>
                    <a:pt x="86144" y="427989"/>
                    <a:pt x="86498" y="429611"/>
                  </a:cubicBezTo>
                  <a:cubicBezTo>
                    <a:pt x="87188" y="435760"/>
                    <a:pt x="85236" y="441909"/>
                    <a:pt x="81113" y="446505"/>
                  </a:cubicBezTo>
                  <a:cubicBezTo>
                    <a:pt x="78959" y="449089"/>
                    <a:pt x="76182" y="451066"/>
                    <a:pt x="73035" y="452248"/>
                  </a:cubicBezTo>
                  <a:cubicBezTo>
                    <a:pt x="71268" y="452975"/>
                    <a:pt x="69585" y="453887"/>
                    <a:pt x="67987" y="454952"/>
                  </a:cubicBezTo>
                  <a:cubicBezTo>
                    <a:pt x="65799" y="456641"/>
                    <a:pt x="65294" y="462385"/>
                    <a:pt x="65126" y="466270"/>
                  </a:cubicBezTo>
                  <a:lnTo>
                    <a:pt x="65126" y="468636"/>
                  </a:lnTo>
                  <a:cubicBezTo>
                    <a:pt x="64385" y="474295"/>
                    <a:pt x="64789" y="480039"/>
                    <a:pt x="66304" y="485529"/>
                  </a:cubicBezTo>
                  <a:cubicBezTo>
                    <a:pt x="68323" y="490547"/>
                    <a:pt x="69854" y="495750"/>
                    <a:pt x="70847" y="501072"/>
                  </a:cubicBezTo>
                  <a:cubicBezTo>
                    <a:pt x="71033" y="502389"/>
                    <a:pt x="71319" y="503690"/>
                    <a:pt x="71689" y="504957"/>
                  </a:cubicBezTo>
                  <a:cubicBezTo>
                    <a:pt x="72581" y="507745"/>
                    <a:pt x="73035" y="510651"/>
                    <a:pt x="73035" y="513573"/>
                  </a:cubicBezTo>
                  <a:lnTo>
                    <a:pt x="73035" y="513573"/>
                  </a:lnTo>
                  <a:cubicBezTo>
                    <a:pt x="73288" y="517746"/>
                    <a:pt x="72345" y="521902"/>
                    <a:pt x="70343" y="525568"/>
                  </a:cubicBezTo>
                  <a:cubicBezTo>
                    <a:pt x="68862" y="527325"/>
                    <a:pt x="66489" y="528034"/>
                    <a:pt x="64284" y="527426"/>
                  </a:cubicBezTo>
                  <a:cubicBezTo>
                    <a:pt x="63140" y="527071"/>
                    <a:pt x="61895" y="527071"/>
                    <a:pt x="60750" y="527426"/>
                  </a:cubicBezTo>
                  <a:cubicBezTo>
                    <a:pt x="58782" y="530670"/>
                    <a:pt x="58075" y="534505"/>
                    <a:pt x="58731" y="538238"/>
                  </a:cubicBezTo>
                  <a:lnTo>
                    <a:pt x="58731" y="539252"/>
                  </a:lnTo>
                  <a:cubicBezTo>
                    <a:pt x="59118" y="541482"/>
                    <a:pt x="58512" y="543779"/>
                    <a:pt x="57048" y="545503"/>
                  </a:cubicBezTo>
                  <a:cubicBezTo>
                    <a:pt x="54171" y="550300"/>
                    <a:pt x="52673" y="555791"/>
                    <a:pt x="52673" y="561383"/>
                  </a:cubicBezTo>
                  <a:cubicBezTo>
                    <a:pt x="52673" y="566113"/>
                    <a:pt x="50334" y="570539"/>
                    <a:pt x="46446" y="573209"/>
                  </a:cubicBezTo>
                  <a:cubicBezTo>
                    <a:pt x="44595" y="574898"/>
                    <a:pt x="44595" y="574898"/>
                    <a:pt x="45605" y="577432"/>
                  </a:cubicBezTo>
                  <a:cubicBezTo>
                    <a:pt x="47018" y="580625"/>
                    <a:pt x="47708" y="584088"/>
                    <a:pt x="47624" y="587568"/>
                  </a:cubicBezTo>
                  <a:cubicBezTo>
                    <a:pt x="47574" y="590406"/>
                    <a:pt x="47237" y="593244"/>
                    <a:pt x="46615" y="596015"/>
                  </a:cubicBezTo>
                  <a:cubicBezTo>
                    <a:pt x="45521" y="599884"/>
                    <a:pt x="45521" y="603972"/>
                    <a:pt x="46615" y="607841"/>
                  </a:cubicBezTo>
                  <a:cubicBezTo>
                    <a:pt x="47035" y="610527"/>
                    <a:pt x="47035" y="613264"/>
                    <a:pt x="46615" y="615950"/>
                  </a:cubicBezTo>
                  <a:lnTo>
                    <a:pt x="46615" y="617301"/>
                  </a:lnTo>
                  <a:cubicBezTo>
                    <a:pt x="46530" y="618433"/>
                    <a:pt x="46530" y="619548"/>
                    <a:pt x="46615" y="620680"/>
                  </a:cubicBezTo>
                  <a:cubicBezTo>
                    <a:pt x="46615" y="624904"/>
                    <a:pt x="47456" y="629972"/>
                    <a:pt x="44595" y="632337"/>
                  </a:cubicBezTo>
                  <a:lnTo>
                    <a:pt x="43081" y="633351"/>
                  </a:lnTo>
                  <a:cubicBezTo>
                    <a:pt x="42004" y="633959"/>
                    <a:pt x="41179" y="634905"/>
                    <a:pt x="40725" y="636053"/>
                  </a:cubicBezTo>
                  <a:cubicBezTo>
                    <a:pt x="39715" y="638436"/>
                    <a:pt x="39042" y="640936"/>
                    <a:pt x="38705" y="643487"/>
                  </a:cubicBezTo>
                  <a:cubicBezTo>
                    <a:pt x="38621" y="644331"/>
                    <a:pt x="38621" y="645176"/>
                    <a:pt x="38705" y="646021"/>
                  </a:cubicBezTo>
                  <a:cubicBezTo>
                    <a:pt x="38520" y="646781"/>
                    <a:pt x="38251" y="647524"/>
                    <a:pt x="37864" y="648217"/>
                  </a:cubicBezTo>
                  <a:cubicBezTo>
                    <a:pt x="37864" y="649569"/>
                    <a:pt x="37864" y="649738"/>
                    <a:pt x="37864" y="650244"/>
                  </a:cubicBezTo>
                  <a:cubicBezTo>
                    <a:pt x="38587" y="650937"/>
                    <a:pt x="39379" y="651562"/>
                    <a:pt x="40220" y="652103"/>
                  </a:cubicBezTo>
                  <a:cubicBezTo>
                    <a:pt x="41280" y="652626"/>
                    <a:pt x="42239" y="653302"/>
                    <a:pt x="43081" y="654130"/>
                  </a:cubicBezTo>
                  <a:cubicBezTo>
                    <a:pt x="45605" y="657002"/>
                    <a:pt x="51495" y="664266"/>
                    <a:pt x="50317" y="669672"/>
                  </a:cubicBezTo>
                  <a:cubicBezTo>
                    <a:pt x="49846" y="671412"/>
                    <a:pt x="48600" y="672848"/>
                    <a:pt x="46951" y="673558"/>
                  </a:cubicBezTo>
                  <a:cubicBezTo>
                    <a:pt x="47170" y="675534"/>
                    <a:pt x="47692" y="677477"/>
                    <a:pt x="48466" y="679302"/>
                  </a:cubicBezTo>
                  <a:cubicBezTo>
                    <a:pt x="49795" y="682326"/>
                    <a:pt x="50317" y="685637"/>
                    <a:pt x="49980" y="688931"/>
                  </a:cubicBezTo>
                  <a:lnTo>
                    <a:pt x="49980" y="689945"/>
                  </a:lnTo>
                  <a:cubicBezTo>
                    <a:pt x="49122" y="692749"/>
                    <a:pt x="49122" y="695756"/>
                    <a:pt x="49980" y="698561"/>
                  </a:cubicBezTo>
                  <a:cubicBezTo>
                    <a:pt x="50721" y="699372"/>
                    <a:pt x="51747" y="699845"/>
                    <a:pt x="52841" y="699912"/>
                  </a:cubicBezTo>
                  <a:cubicBezTo>
                    <a:pt x="54473" y="699912"/>
                    <a:pt x="56072" y="699574"/>
                    <a:pt x="57553" y="698899"/>
                  </a:cubicBezTo>
                  <a:cubicBezTo>
                    <a:pt x="61188" y="696821"/>
                    <a:pt x="65816" y="698105"/>
                    <a:pt x="67886" y="701754"/>
                  </a:cubicBezTo>
                  <a:cubicBezTo>
                    <a:pt x="67919" y="701804"/>
                    <a:pt x="67953" y="701872"/>
                    <a:pt x="67987" y="701940"/>
                  </a:cubicBezTo>
                  <a:cubicBezTo>
                    <a:pt x="69081" y="703578"/>
                    <a:pt x="69501" y="705572"/>
                    <a:pt x="69164" y="707515"/>
                  </a:cubicBezTo>
                  <a:cubicBezTo>
                    <a:pt x="68155" y="711062"/>
                    <a:pt x="63948" y="712583"/>
                    <a:pt x="60919" y="713765"/>
                  </a:cubicBezTo>
                  <a:lnTo>
                    <a:pt x="59236" y="713765"/>
                  </a:lnTo>
                  <a:lnTo>
                    <a:pt x="57385" y="713765"/>
                  </a:lnTo>
                  <a:lnTo>
                    <a:pt x="54019" y="715117"/>
                  </a:lnTo>
                  <a:cubicBezTo>
                    <a:pt x="57452" y="715100"/>
                    <a:pt x="60262" y="717870"/>
                    <a:pt x="60279" y="721334"/>
                  </a:cubicBezTo>
                  <a:cubicBezTo>
                    <a:pt x="60279" y="721570"/>
                    <a:pt x="60279" y="721807"/>
                    <a:pt x="60245" y="722043"/>
                  </a:cubicBezTo>
                  <a:cubicBezTo>
                    <a:pt x="60245" y="723226"/>
                    <a:pt x="60245" y="734545"/>
                    <a:pt x="56712" y="737417"/>
                  </a:cubicBezTo>
                  <a:cubicBezTo>
                    <a:pt x="55719" y="737991"/>
                    <a:pt x="54507" y="737991"/>
                    <a:pt x="53514" y="737417"/>
                  </a:cubicBezTo>
                  <a:cubicBezTo>
                    <a:pt x="53447" y="737856"/>
                    <a:pt x="53447" y="738329"/>
                    <a:pt x="53514" y="738768"/>
                  </a:cubicBezTo>
                  <a:cubicBezTo>
                    <a:pt x="52807" y="740491"/>
                    <a:pt x="52353" y="742316"/>
                    <a:pt x="52168" y="744174"/>
                  </a:cubicBezTo>
                  <a:cubicBezTo>
                    <a:pt x="52033" y="745069"/>
                    <a:pt x="52033" y="745982"/>
                    <a:pt x="52168" y="746877"/>
                  </a:cubicBezTo>
                  <a:cubicBezTo>
                    <a:pt x="52589" y="747908"/>
                    <a:pt x="52589" y="749057"/>
                    <a:pt x="52168" y="750087"/>
                  </a:cubicBezTo>
                  <a:cubicBezTo>
                    <a:pt x="51545" y="750965"/>
                    <a:pt x="50536" y="751472"/>
                    <a:pt x="49475" y="751438"/>
                  </a:cubicBezTo>
                  <a:cubicBezTo>
                    <a:pt x="49475" y="753466"/>
                    <a:pt x="49475" y="755493"/>
                    <a:pt x="49475" y="757520"/>
                  </a:cubicBezTo>
                  <a:cubicBezTo>
                    <a:pt x="49475" y="759548"/>
                    <a:pt x="49475" y="760899"/>
                    <a:pt x="49475" y="762420"/>
                  </a:cubicBezTo>
                  <a:lnTo>
                    <a:pt x="49475" y="765629"/>
                  </a:lnTo>
                  <a:cubicBezTo>
                    <a:pt x="49206" y="767538"/>
                    <a:pt x="49206" y="769464"/>
                    <a:pt x="49475" y="771373"/>
                  </a:cubicBezTo>
                  <a:cubicBezTo>
                    <a:pt x="49644" y="771813"/>
                    <a:pt x="49644" y="772286"/>
                    <a:pt x="49475" y="772725"/>
                  </a:cubicBezTo>
                  <a:cubicBezTo>
                    <a:pt x="49475" y="772725"/>
                    <a:pt x="49475" y="773570"/>
                    <a:pt x="49475" y="773570"/>
                  </a:cubicBezTo>
                  <a:lnTo>
                    <a:pt x="49475" y="773570"/>
                  </a:lnTo>
                  <a:cubicBezTo>
                    <a:pt x="47288" y="773570"/>
                    <a:pt x="45773" y="774752"/>
                    <a:pt x="45437" y="776272"/>
                  </a:cubicBezTo>
                  <a:cubicBezTo>
                    <a:pt x="45100" y="777793"/>
                    <a:pt x="45437" y="777793"/>
                    <a:pt x="45437" y="778975"/>
                  </a:cubicBezTo>
                  <a:lnTo>
                    <a:pt x="46446" y="780665"/>
                  </a:lnTo>
                  <a:cubicBezTo>
                    <a:pt x="47742" y="783216"/>
                    <a:pt x="48163" y="786122"/>
                    <a:pt x="47624" y="788943"/>
                  </a:cubicBezTo>
                  <a:cubicBezTo>
                    <a:pt x="46446" y="791004"/>
                    <a:pt x="44612" y="792609"/>
                    <a:pt x="42407" y="793504"/>
                  </a:cubicBezTo>
                  <a:cubicBezTo>
                    <a:pt x="41230" y="794062"/>
                    <a:pt x="40152" y="794788"/>
                    <a:pt x="39210" y="795700"/>
                  </a:cubicBezTo>
                  <a:cubicBezTo>
                    <a:pt x="36686" y="799231"/>
                    <a:pt x="35491" y="803539"/>
                    <a:pt x="35844" y="807864"/>
                  </a:cubicBezTo>
                  <a:cubicBezTo>
                    <a:pt x="35727" y="809384"/>
                    <a:pt x="35727" y="810905"/>
                    <a:pt x="35844" y="812425"/>
                  </a:cubicBezTo>
                  <a:cubicBezTo>
                    <a:pt x="36837" y="815787"/>
                    <a:pt x="36837" y="819369"/>
                    <a:pt x="35844" y="822731"/>
                  </a:cubicBezTo>
                  <a:cubicBezTo>
                    <a:pt x="35844" y="823913"/>
                    <a:pt x="35003" y="825265"/>
                    <a:pt x="34498" y="826616"/>
                  </a:cubicBezTo>
                  <a:cubicBezTo>
                    <a:pt x="33741" y="832293"/>
                    <a:pt x="30543" y="837361"/>
                    <a:pt x="25747" y="840469"/>
                  </a:cubicBezTo>
                  <a:cubicBezTo>
                    <a:pt x="23290" y="841533"/>
                    <a:pt x="20682" y="842226"/>
                    <a:pt x="18006" y="842496"/>
                  </a:cubicBezTo>
                  <a:cubicBezTo>
                    <a:pt x="13799" y="842496"/>
                    <a:pt x="9256" y="844017"/>
                    <a:pt x="7405" y="846889"/>
                  </a:cubicBezTo>
                  <a:cubicBezTo>
                    <a:pt x="6731" y="848477"/>
                    <a:pt x="6176" y="850115"/>
                    <a:pt x="5722" y="851788"/>
                  </a:cubicBezTo>
                  <a:cubicBezTo>
                    <a:pt x="5234" y="853630"/>
                    <a:pt x="4611" y="855437"/>
                    <a:pt x="3871" y="857194"/>
                  </a:cubicBezTo>
                  <a:lnTo>
                    <a:pt x="3871" y="858208"/>
                  </a:lnTo>
                  <a:cubicBezTo>
                    <a:pt x="2844" y="860505"/>
                    <a:pt x="1548" y="862651"/>
                    <a:pt x="0" y="864627"/>
                  </a:cubicBezTo>
                  <a:cubicBezTo>
                    <a:pt x="3887" y="868665"/>
                    <a:pt x="6462" y="873784"/>
                    <a:pt x="7405" y="879325"/>
                  </a:cubicBezTo>
                  <a:cubicBezTo>
                    <a:pt x="8212" y="882298"/>
                    <a:pt x="9155" y="885238"/>
                    <a:pt x="10265" y="888110"/>
                  </a:cubicBezTo>
                  <a:lnTo>
                    <a:pt x="10265" y="888110"/>
                  </a:lnTo>
                  <a:cubicBezTo>
                    <a:pt x="11948" y="892164"/>
                    <a:pt x="13126" y="894361"/>
                    <a:pt x="15987" y="895036"/>
                  </a:cubicBezTo>
                  <a:cubicBezTo>
                    <a:pt x="18242" y="894867"/>
                    <a:pt x="20413" y="894056"/>
                    <a:pt x="22214" y="892671"/>
                  </a:cubicBezTo>
                  <a:cubicBezTo>
                    <a:pt x="24283" y="890914"/>
                    <a:pt x="26908" y="889968"/>
                    <a:pt x="29618" y="889968"/>
                  </a:cubicBezTo>
                  <a:cubicBezTo>
                    <a:pt x="37696" y="891319"/>
                    <a:pt x="36686" y="901625"/>
                    <a:pt x="36013" y="908551"/>
                  </a:cubicBezTo>
                  <a:cubicBezTo>
                    <a:pt x="35777" y="910748"/>
                    <a:pt x="35777" y="912944"/>
                    <a:pt x="36013" y="915140"/>
                  </a:cubicBezTo>
                  <a:cubicBezTo>
                    <a:pt x="36013" y="917336"/>
                    <a:pt x="36013" y="919363"/>
                    <a:pt x="37023" y="921560"/>
                  </a:cubicBezTo>
                  <a:cubicBezTo>
                    <a:pt x="38032" y="923756"/>
                    <a:pt x="38032" y="926797"/>
                    <a:pt x="38369" y="929669"/>
                  </a:cubicBezTo>
                  <a:cubicBezTo>
                    <a:pt x="38705" y="932541"/>
                    <a:pt x="38369" y="934230"/>
                    <a:pt x="42071" y="935244"/>
                  </a:cubicBezTo>
                  <a:lnTo>
                    <a:pt x="43249" y="935244"/>
                  </a:lnTo>
                  <a:lnTo>
                    <a:pt x="47456" y="936933"/>
                  </a:lnTo>
                  <a:cubicBezTo>
                    <a:pt x="54356" y="939805"/>
                    <a:pt x="64284" y="944197"/>
                    <a:pt x="67650" y="938116"/>
                  </a:cubicBezTo>
                  <a:cubicBezTo>
                    <a:pt x="68037" y="937980"/>
                    <a:pt x="68441" y="937980"/>
                    <a:pt x="68828" y="938116"/>
                  </a:cubicBezTo>
                  <a:cubicBezTo>
                    <a:pt x="79716" y="936122"/>
                    <a:pt x="90924" y="936528"/>
                    <a:pt x="101643" y="939298"/>
                  </a:cubicBezTo>
                  <a:cubicBezTo>
                    <a:pt x="104588" y="939856"/>
                    <a:pt x="107213" y="941477"/>
                    <a:pt x="109048" y="943859"/>
                  </a:cubicBezTo>
                  <a:cubicBezTo>
                    <a:pt x="112413" y="943859"/>
                    <a:pt x="115947" y="943859"/>
                    <a:pt x="119313" y="944704"/>
                  </a:cubicBezTo>
                  <a:cubicBezTo>
                    <a:pt x="122544" y="945211"/>
                    <a:pt x="125809" y="945549"/>
                    <a:pt x="129074" y="945718"/>
                  </a:cubicBezTo>
                  <a:cubicBezTo>
                    <a:pt x="128821" y="939045"/>
                    <a:pt x="127037" y="932507"/>
                    <a:pt x="123857" y="926628"/>
                  </a:cubicBezTo>
                  <a:cubicBezTo>
                    <a:pt x="122847" y="924432"/>
                    <a:pt x="121837" y="922573"/>
                    <a:pt x="120659" y="920546"/>
                  </a:cubicBezTo>
                  <a:cubicBezTo>
                    <a:pt x="118085" y="916677"/>
                    <a:pt x="116200" y="912386"/>
                    <a:pt x="115106" y="907876"/>
                  </a:cubicBezTo>
                  <a:cubicBezTo>
                    <a:pt x="113255" y="899766"/>
                    <a:pt x="119649" y="894192"/>
                    <a:pt x="125203" y="889292"/>
                  </a:cubicBezTo>
                  <a:cubicBezTo>
                    <a:pt x="127694" y="887349"/>
                    <a:pt x="129898" y="885069"/>
                    <a:pt x="131766" y="882535"/>
                  </a:cubicBezTo>
                  <a:cubicBezTo>
                    <a:pt x="132086" y="882163"/>
                    <a:pt x="132355" y="881775"/>
                    <a:pt x="132607" y="881352"/>
                  </a:cubicBezTo>
                  <a:lnTo>
                    <a:pt x="131093" y="881352"/>
                  </a:lnTo>
                  <a:cubicBezTo>
                    <a:pt x="128653" y="880491"/>
                    <a:pt x="126095" y="879916"/>
                    <a:pt x="123520" y="879663"/>
                  </a:cubicBezTo>
                  <a:cubicBezTo>
                    <a:pt x="123520" y="879663"/>
                    <a:pt x="122342" y="879663"/>
                    <a:pt x="122174" y="878311"/>
                  </a:cubicBezTo>
                  <a:cubicBezTo>
                    <a:pt x="121669" y="877416"/>
                    <a:pt x="121669" y="876335"/>
                    <a:pt x="122174" y="875439"/>
                  </a:cubicBezTo>
                  <a:cubicBezTo>
                    <a:pt x="123688" y="873243"/>
                    <a:pt x="127895" y="873581"/>
                    <a:pt x="133449" y="874257"/>
                  </a:cubicBezTo>
                  <a:lnTo>
                    <a:pt x="135300" y="874257"/>
                  </a:lnTo>
                  <a:cubicBezTo>
                    <a:pt x="135132" y="873767"/>
                    <a:pt x="135132" y="873226"/>
                    <a:pt x="135300" y="872736"/>
                  </a:cubicBezTo>
                  <a:cubicBezTo>
                    <a:pt x="135502" y="872246"/>
                    <a:pt x="135956" y="871925"/>
                    <a:pt x="136478" y="871892"/>
                  </a:cubicBezTo>
                  <a:cubicBezTo>
                    <a:pt x="139053" y="871638"/>
                    <a:pt x="141644" y="871638"/>
                    <a:pt x="144219" y="871892"/>
                  </a:cubicBezTo>
                  <a:lnTo>
                    <a:pt x="146912" y="871892"/>
                  </a:lnTo>
                  <a:cubicBezTo>
                    <a:pt x="147938" y="872010"/>
                    <a:pt x="148965" y="871706"/>
                    <a:pt x="149772" y="871047"/>
                  </a:cubicBezTo>
                  <a:cubicBezTo>
                    <a:pt x="150260" y="869222"/>
                    <a:pt x="150260" y="867296"/>
                    <a:pt x="149772" y="865472"/>
                  </a:cubicBezTo>
                  <a:cubicBezTo>
                    <a:pt x="149587" y="864154"/>
                    <a:pt x="149301" y="862853"/>
                    <a:pt x="148931" y="861586"/>
                  </a:cubicBezTo>
                  <a:cubicBezTo>
                    <a:pt x="148056" y="858833"/>
                    <a:pt x="148056" y="855893"/>
                    <a:pt x="148931" y="853139"/>
                  </a:cubicBezTo>
                  <a:cubicBezTo>
                    <a:pt x="150008" y="850200"/>
                    <a:pt x="151674" y="847497"/>
                    <a:pt x="153811" y="845199"/>
                  </a:cubicBezTo>
                  <a:lnTo>
                    <a:pt x="155662" y="843003"/>
                  </a:lnTo>
                  <a:cubicBezTo>
                    <a:pt x="157362" y="840621"/>
                    <a:pt x="159263" y="838425"/>
                    <a:pt x="161384" y="836414"/>
                  </a:cubicBezTo>
                  <a:lnTo>
                    <a:pt x="164245" y="833374"/>
                  </a:lnTo>
                  <a:lnTo>
                    <a:pt x="166601" y="830333"/>
                  </a:lnTo>
                  <a:cubicBezTo>
                    <a:pt x="167728" y="828390"/>
                    <a:pt x="169209" y="826667"/>
                    <a:pt x="170976" y="825265"/>
                  </a:cubicBezTo>
                  <a:cubicBezTo>
                    <a:pt x="176193" y="822021"/>
                    <a:pt x="181864" y="819571"/>
                    <a:pt x="187804" y="818000"/>
                  </a:cubicBezTo>
                  <a:lnTo>
                    <a:pt x="192685" y="816311"/>
                  </a:lnTo>
                  <a:lnTo>
                    <a:pt x="194367" y="816311"/>
                  </a:lnTo>
                  <a:cubicBezTo>
                    <a:pt x="195545" y="816311"/>
                    <a:pt x="198238" y="815297"/>
                    <a:pt x="198574" y="814284"/>
                  </a:cubicBezTo>
                  <a:cubicBezTo>
                    <a:pt x="198709" y="813844"/>
                    <a:pt x="198709" y="813371"/>
                    <a:pt x="198574" y="812932"/>
                  </a:cubicBezTo>
                  <a:cubicBezTo>
                    <a:pt x="198574" y="812932"/>
                    <a:pt x="196723" y="812932"/>
                    <a:pt x="195545" y="811918"/>
                  </a:cubicBezTo>
                  <a:cubicBezTo>
                    <a:pt x="194367" y="810905"/>
                    <a:pt x="191843" y="811918"/>
                    <a:pt x="190834" y="809215"/>
                  </a:cubicBezTo>
                  <a:cubicBezTo>
                    <a:pt x="190329" y="807796"/>
                    <a:pt x="190329" y="806242"/>
                    <a:pt x="190834" y="804823"/>
                  </a:cubicBezTo>
                  <a:cubicBezTo>
                    <a:pt x="190918" y="804232"/>
                    <a:pt x="191422" y="803809"/>
                    <a:pt x="192011" y="803809"/>
                  </a:cubicBezTo>
                  <a:lnTo>
                    <a:pt x="194367" y="803809"/>
                  </a:lnTo>
                  <a:cubicBezTo>
                    <a:pt x="196050" y="803809"/>
                    <a:pt x="200762" y="803809"/>
                    <a:pt x="201604" y="802965"/>
                  </a:cubicBezTo>
                  <a:cubicBezTo>
                    <a:pt x="201654" y="802407"/>
                    <a:pt x="201654" y="801833"/>
                    <a:pt x="201604" y="801275"/>
                  </a:cubicBezTo>
                  <a:cubicBezTo>
                    <a:pt x="201082" y="799974"/>
                    <a:pt x="201082" y="798522"/>
                    <a:pt x="201604" y="797221"/>
                  </a:cubicBezTo>
                  <a:cubicBezTo>
                    <a:pt x="201822" y="796410"/>
                    <a:pt x="202226" y="795650"/>
                    <a:pt x="202782" y="795025"/>
                  </a:cubicBezTo>
                  <a:cubicBezTo>
                    <a:pt x="202782" y="795025"/>
                    <a:pt x="203791" y="793335"/>
                    <a:pt x="202782" y="792829"/>
                  </a:cubicBezTo>
                  <a:lnTo>
                    <a:pt x="200257" y="792829"/>
                  </a:lnTo>
                  <a:cubicBezTo>
                    <a:pt x="199214" y="792457"/>
                    <a:pt x="198288" y="791815"/>
                    <a:pt x="197565" y="790970"/>
                  </a:cubicBezTo>
                  <a:cubicBezTo>
                    <a:pt x="197565" y="790970"/>
                    <a:pt x="196387" y="789788"/>
                    <a:pt x="195882" y="789788"/>
                  </a:cubicBezTo>
                  <a:cubicBezTo>
                    <a:pt x="195158" y="789619"/>
                    <a:pt x="194418" y="789619"/>
                    <a:pt x="193694" y="789788"/>
                  </a:cubicBezTo>
                  <a:cubicBezTo>
                    <a:pt x="192264" y="790227"/>
                    <a:pt x="190749" y="790227"/>
                    <a:pt x="189319" y="789788"/>
                  </a:cubicBezTo>
                  <a:cubicBezTo>
                    <a:pt x="186710" y="788689"/>
                    <a:pt x="184321" y="787152"/>
                    <a:pt x="182251" y="785226"/>
                  </a:cubicBezTo>
                  <a:cubicBezTo>
                    <a:pt x="180686" y="783790"/>
                    <a:pt x="178936" y="782608"/>
                    <a:pt x="177034" y="781679"/>
                  </a:cubicBezTo>
                  <a:lnTo>
                    <a:pt x="177034" y="781679"/>
                  </a:lnTo>
                  <a:cubicBezTo>
                    <a:pt x="176193" y="781273"/>
                    <a:pt x="175402" y="780766"/>
                    <a:pt x="174678" y="780158"/>
                  </a:cubicBezTo>
                  <a:cubicBezTo>
                    <a:pt x="173265" y="778857"/>
                    <a:pt x="171514" y="777979"/>
                    <a:pt x="169630" y="777624"/>
                  </a:cubicBezTo>
                  <a:lnTo>
                    <a:pt x="169630" y="777624"/>
                  </a:lnTo>
                  <a:cubicBezTo>
                    <a:pt x="169024" y="777590"/>
                    <a:pt x="168485" y="777185"/>
                    <a:pt x="168283" y="776610"/>
                  </a:cubicBezTo>
                  <a:lnTo>
                    <a:pt x="168283" y="775090"/>
                  </a:lnTo>
                  <a:cubicBezTo>
                    <a:pt x="166903" y="770461"/>
                    <a:pt x="164800" y="766069"/>
                    <a:pt x="162057" y="762082"/>
                  </a:cubicBezTo>
                  <a:lnTo>
                    <a:pt x="160879" y="760899"/>
                  </a:lnTo>
                  <a:cubicBezTo>
                    <a:pt x="159179" y="759429"/>
                    <a:pt x="157951" y="757486"/>
                    <a:pt x="157345" y="755324"/>
                  </a:cubicBezTo>
                  <a:cubicBezTo>
                    <a:pt x="156790" y="751895"/>
                    <a:pt x="157446" y="748364"/>
                    <a:pt x="159196" y="745357"/>
                  </a:cubicBezTo>
                  <a:cubicBezTo>
                    <a:pt x="159667" y="744377"/>
                    <a:pt x="160054" y="743363"/>
                    <a:pt x="160374" y="742316"/>
                  </a:cubicBezTo>
                  <a:cubicBezTo>
                    <a:pt x="161014" y="740424"/>
                    <a:pt x="161855" y="738616"/>
                    <a:pt x="162898" y="736910"/>
                  </a:cubicBezTo>
                  <a:lnTo>
                    <a:pt x="164245" y="735051"/>
                  </a:lnTo>
                  <a:cubicBezTo>
                    <a:pt x="165221" y="733345"/>
                    <a:pt x="166483" y="731808"/>
                    <a:pt x="167947" y="730490"/>
                  </a:cubicBezTo>
                  <a:lnTo>
                    <a:pt x="169966" y="728463"/>
                  </a:lnTo>
                  <a:cubicBezTo>
                    <a:pt x="170858" y="727230"/>
                    <a:pt x="171935" y="726148"/>
                    <a:pt x="173164" y="725253"/>
                  </a:cubicBezTo>
                  <a:cubicBezTo>
                    <a:pt x="175048" y="724138"/>
                    <a:pt x="177202" y="723597"/>
                    <a:pt x="179390" y="723733"/>
                  </a:cubicBezTo>
                  <a:lnTo>
                    <a:pt x="181746" y="723733"/>
                  </a:lnTo>
                  <a:cubicBezTo>
                    <a:pt x="182941" y="723479"/>
                    <a:pt x="184119" y="723141"/>
                    <a:pt x="185280" y="722719"/>
                  </a:cubicBezTo>
                  <a:cubicBezTo>
                    <a:pt x="186340" y="722212"/>
                    <a:pt x="187485" y="721857"/>
                    <a:pt x="188646" y="721705"/>
                  </a:cubicBezTo>
                  <a:lnTo>
                    <a:pt x="191170" y="721705"/>
                  </a:lnTo>
                  <a:lnTo>
                    <a:pt x="197397" y="720354"/>
                  </a:lnTo>
                  <a:lnTo>
                    <a:pt x="199753" y="719509"/>
                  </a:lnTo>
                  <a:cubicBezTo>
                    <a:pt x="202125" y="718428"/>
                    <a:pt x="204717" y="717904"/>
                    <a:pt x="207325" y="717989"/>
                  </a:cubicBezTo>
                  <a:cubicBezTo>
                    <a:pt x="207493" y="716502"/>
                    <a:pt x="207763" y="715032"/>
                    <a:pt x="208167" y="713596"/>
                  </a:cubicBezTo>
                  <a:cubicBezTo>
                    <a:pt x="208167" y="711907"/>
                    <a:pt x="208167" y="710386"/>
                    <a:pt x="209513" y="708697"/>
                  </a:cubicBezTo>
                  <a:lnTo>
                    <a:pt x="210354" y="705825"/>
                  </a:lnTo>
                  <a:cubicBezTo>
                    <a:pt x="211818" y="700825"/>
                    <a:pt x="212677" y="695655"/>
                    <a:pt x="212879" y="690452"/>
                  </a:cubicBezTo>
                  <a:cubicBezTo>
                    <a:pt x="212946" y="689218"/>
                    <a:pt x="212946" y="687968"/>
                    <a:pt x="212879" y="686735"/>
                  </a:cubicBezTo>
                  <a:cubicBezTo>
                    <a:pt x="212542" y="684438"/>
                    <a:pt x="212542" y="682106"/>
                    <a:pt x="212879" y="679809"/>
                  </a:cubicBezTo>
                  <a:cubicBezTo>
                    <a:pt x="212879" y="677781"/>
                    <a:pt x="214225" y="672206"/>
                    <a:pt x="217591" y="671531"/>
                  </a:cubicBezTo>
                  <a:lnTo>
                    <a:pt x="219946" y="671531"/>
                  </a:lnTo>
                  <a:cubicBezTo>
                    <a:pt x="221293" y="671632"/>
                    <a:pt x="222588" y="670973"/>
                    <a:pt x="223312" y="669841"/>
                  </a:cubicBezTo>
                  <a:lnTo>
                    <a:pt x="224658" y="668321"/>
                  </a:lnTo>
                  <a:cubicBezTo>
                    <a:pt x="226223" y="666310"/>
                    <a:pt x="227974" y="664435"/>
                    <a:pt x="229875" y="662746"/>
                  </a:cubicBezTo>
                  <a:cubicBezTo>
                    <a:pt x="232315" y="660043"/>
                    <a:pt x="235563" y="658201"/>
                    <a:pt x="239131" y="657509"/>
                  </a:cubicBezTo>
                  <a:lnTo>
                    <a:pt x="239972" y="657509"/>
                  </a:lnTo>
                  <a:cubicBezTo>
                    <a:pt x="241823" y="657509"/>
                    <a:pt x="241992" y="657509"/>
                    <a:pt x="242160" y="657509"/>
                  </a:cubicBezTo>
                  <a:cubicBezTo>
                    <a:pt x="242328" y="657509"/>
                    <a:pt x="242160" y="655988"/>
                    <a:pt x="239467" y="654975"/>
                  </a:cubicBezTo>
                  <a:cubicBezTo>
                    <a:pt x="238727" y="654772"/>
                    <a:pt x="238054" y="654434"/>
                    <a:pt x="237448" y="653961"/>
                  </a:cubicBezTo>
                  <a:cubicBezTo>
                    <a:pt x="234907" y="652204"/>
                    <a:pt x="233241" y="649433"/>
                    <a:pt x="232904" y="646359"/>
                  </a:cubicBezTo>
                  <a:cubicBezTo>
                    <a:pt x="232719" y="645987"/>
                    <a:pt x="232719" y="645548"/>
                    <a:pt x="232904" y="645176"/>
                  </a:cubicBezTo>
                  <a:cubicBezTo>
                    <a:pt x="233224" y="644990"/>
                    <a:pt x="233594" y="644990"/>
                    <a:pt x="233914" y="645176"/>
                  </a:cubicBezTo>
                  <a:cubicBezTo>
                    <a:pt x="237784" y="644838"/>
                    <a:pt x="241655" y="644838"/>
                    <a:pt x="245526" y="645176"/>
                  </a:cubicBezTo>
                  <a:lnTo>
                    <a:pt x="244348" y="645176"/>
                  </a:lnTo>
                  <a:lnTo>
                    <a:pt x="241487" y="643318"/>
                  </a:lnTo>
                  <a:cubicBezTo>
                    <a:pt x="239686" y="642101"/>
                    <a:pt x="237768" y="641088"/>
                    <a:pt x="235765" y="640277"/>
                  </a:cubicBezTo>
                  <a:cubicBezTo>
                    <a:pt x="233291" y="639618"/>
                    <a:pt x="230969" y="638537"/>
                    <a:pt x="228865" y="637067"/>
                  </a:cubicBezTo>
                  <a:lnTo>
                    <a:pt x="227519" y="636053"/>
                  </a:lnTo>
                  <a:cubicBezTo>
                    <a:pt x="226173" y="634871"/>
                    <a:pt x="224827" y="633857"/>
                    <a:pt x="223649" y="634195"/>
                  </a:cubicBezTo>
                  <a:cubicBezTo>
                    <a:pt x="223228" y="634415"/>
                    <a:pt x="222723" y="634415"/>
                    <a:pt x="222302" y="634195"/>
                  </a:cubicBezTo>
                  <a:cubicBezTo>
                    <a:pt x="222050" y="633655"/>
                    <a:pt x="222050" y="633046"/>
                    <a:pt x="222302" y="632506"/>
                  </a:cubicBezTo>
                  <a:cubicBezTo>
                    <a:pt x="222504" y="630208"/>
                    <a:pt x="222168" y="627894"/>
                    <a:pt x="221293" y="625748"/>
                  </a:cubicBezTo>
                  <a:cubicBezTo>
                    <a:pt x="221293" y="623045"/>
                    <a:pt x="219946" y="620511"/>
                    <a:pt x="219273" y="617301"/>
                  </a:cubicBezTo>
                  <a:cubicBezTo>
                    <a:pt x="219088" y="616203"/>
                    <a:pt x="218819" y="615139"/>
                    <a:pt x="218432" y="614092"/>
                  </a:cubicBezTo>
                  <a:cubicBezTo>
                    <a:pt x="217944" y="612419"/>
                    <a:pt x="217540" y="610730"/>
                    <a:pt x="217254" y="609023"/>
                  </a:cubicBezTo>
                  <a:cubicBezTo>
                    <a:pt x="216985" y="605290"/>
                    <a:pt x="217506" y="601556"/>
                    <a:pt x="218768" y="598042"/>
                  </a:cubicBezTo>
                  <a:cubicBezTo>
                    <a:pt x="219357" y="595998"/>
                    <a:pt x="219812" y="593903"/>
                    <a:pt x="220115" y="591792"/>
                  </a:cubicBezTo>
                  <a:cubicBezTo>
                    <a:pt x="219896" y="591369"/>
                    <a:pt x="219896" y="590863"/>
                    <a:pt x="220115" y="590440"/>
                  </a:cubicBezTo>
                  <a:cubicBezTo>
                    <a:pt x="220536" y="590204"/>
                    <a:pt x="221040" y="590204"/>
                    <a:pt x="221461" y="590440"/>
                  </a:cubicBezTo>
                  <a:lnTo>
                    <a:pt x="228024" y="594664"/>
                  </a:lnTo>
                  <a:cubicBezTo>
                    <a:pt x="231423" y="597316"/>
                    <a:pt x="235227" y="599360"/>
                    <a:pt x="239299" y="600745"/>
                  </a:cubicBezTo>
                  <a:cubicBezTo>
                    <a:pt x="242076" y="601573"/>
                    <a:pt x="244785" y="602637"/>
                    <a:pt x="247377" y="603955"/>
                  </a:cubicBezTo>
                  <a:cubicBezTo>
                    <a:pt x="250995" y="605729"/>
                    <a:pt x="254849" y="606979"/>
                    <a:pt x="258820" y="607672"/>
                  </a:cubicBezTo>
                  <a:cubicBezTo>
                    <a:pt x="266376" y="608685"/>
                    <a:pt x="274066" y="607013"/>
                    <a:pt x="280529" y="602942"/>
                  </a:cubicBezTo>
                  <a:cubicBezTo>
                    <a:pt x="287630" y="599850"/>
                    <a:pt x="293537" y="594511"/>
                    <a:pt x="297357" y="587737"/>
                  </a:cubicBezTo>
                  <a:cubicBezTo>
                    <a:pt x="298585" y="584037"/>
                    <a:pt x="299208" y="580152"/>
                    <a:pt x="299208" y="576249"/>
                  </a:cubicBezTo>
                  <a:lnTo>
                    <a:pt x="299208" y="574560"/>
                  </a:lnTo>
                  <a:cubicBezTo>
                    <a:pt x="299427" y="570776"/>
                    <a:pt x="300117" y="567025"/>
                    <a:pt x="301227" y="563410"/>
                  </a:cubicBezTo>
                  <a:cubicBezTo>
                    <a:pt x="301581" y="560825"/>
                    <a:pt x="301581" y="558224"/>
                    <a:pt x="301227" y="555639"/>
                  </a:cubicBezTo>
                  <a:lnTo>
                    <a:pt x="301227" y="551415"/>
                  </a:lnTo>
                  <a:cubicBezTo>
                    <a:pt x="301227" y="548712"/>
                    <a:pt x="301227" y="547868"/>
                    <a:pt x="300218" y="547023"/>
                  </a:cubicBezTo>
                  <a:lnTo>
                    <a:pt x="300218" y="547023"/>
                  </a:lnTo>
                  <a:cubicBezTo>
                    <a:pt x="298989" y="546465"/>
                    <a:pt x="297979" y="545519"/>
                    <a:pt x="297357" y="544320"/>
                  </a:cubicBezTo>
                  <a:cubicBezTo>
                    <a:pt x="296953" y="543408"/>
                    <a:pt x="296667" y="542445"/>
                    <a:pt x="296515" y="541448"/>
                  </a:cubicBezTo>
                  <a:cubicBezTo>
                    <a:pt x="296633" y="540941"/>
                    <a:pt x="296633" y="540434"/>
                    <a:pt x="296515" y="539928"/>
                  </a:cubicBezTo>
                  <a:cubicBezTo>
                    <a:pt x="295943" y="538711"/>
                    <a:pt x="295001" y="537698"/>
                    <a:pt x="293823" y="537056"/>
                  </a:cubicBezTo>
                  <a:lnTo>
                    <a:pt x="292645" y="536211"/>
                  </a:lnTo>
                  <a:cubicBezTo>
                    <a:pt x="292342" y="535636"/>
                    <a:pt x="292342" y="534944"/>
                    <a:pt x="292645" y="534353"/>
                  </a:cubicBezTo>
                  <a:cubicBezTo>
                    <a:pt x="292645" y="533508"/>
                    <a:pt x="292645" y="533001"/>
                    <a:pt x="293991" y="533001"/>
                  </a:cubicBezTo>
                  <a:cubicBezTo>
                    <a:pt x="296919" y="532883"/>
                    <a:pt x="299814" y="533710"/>
                    <a:pt x="302237" y="535366"/>
                  </a:cubicBezTo>
                  <a:lnTo>
                    <a:pt x="304256" y="536549"/>
                  </a:lnTo>
                  <a:cubicBezTo>
                    <a:pt x="306596" y="537917"/>
                    <a:pt x="309389" y="538272"/>
                    <a:pt x="311998" y="537562"/>
                  </a:cubicBezTo>
                  <a:cubicBezTo>
                    <a:pt x="319873" y="536616"/>
                    <a:pt x="327799" y="536329"/>
                    <a:pt x="335726" y="536718"/>
                  </a:cubicBezTo>
                  <a:lnTo>
                    <a:pt x="345822" y="536718"/>
                  </a:lnTo>
                  <a:cubicBezTo>
                    <a:pt x="347943" y="536971"/>
                    <a:pt x="350097" y="536971"/>
                    <a:pt x="352217" y="536718"/>
                  </a:cubicBezTo>
                  <a:cubicBezTo>
                    <a:pt x="354186" y="536329"/>
                    <a:pt x="356105" y="535704"/>
                    <a:pt x="357939" y="534859"/>
                  </a:cubicBezTo>
                  <a:lnTo>
                    <a:pt x="362987" y="533339"/>
                  </a:lnTo>
                  <a:lnTo>
                    <a:pt x="365175" y="533339"/>
                  </a:lnTo>
                  <a:cubicBezTo>
                    <a:pt x="368288" y="532579"/>
                    <a:pt x="371317" y="531565"/>
                    <a:pt x="374262" y="530298"/>
                  </a:cubicBezTo>
                  <a:cubicBezTo>
                    <a:pt x="377527" y="528828"/>
                    <a:pt x="380977" y="527798"/>
                    <a:pt x="384528" y="527257"/>
                  </a:cubicBezTo>
                  <a:lnTo>
                    <a:pt x="386715" y="527257"/>
                  </a:lnTo>
                  <a:cubicBezTo>
                    <a:pt x="388735" y="526733"/>
                    <a:pt x="390704" y="526058"/>
                    <a:pt x="392605" y="525230"/>
                  </a:cubicBezTo>
                  <a:lnTo>
                    <a:pt x="397990" y="523541"/>
                  </a:lnTo>
                  <a:lnTo>
                    <a:pt x="400346" y="523541"/>
                  </a:lnTo>
                  <a:cubicBezTo>
                    <a:pt x="403459" y="523034"/>
                    <a:pt x="406438" y="521885"/>
                    <a:pt x="409097" y="520162"/>
                  </a:cubicBezTo>
                  <a:lnTo>
                    <a:pt x="411285" y="518303"/>
                  </a:lnTo>
                  <a:cubicBezTo>
                    <a:pt x="412227" y="517323"/>
                    <a:pt x="413304" y="516462"/>
                    <a:pt x="414482" y="515769"/>
                  </a:cubicBezTo>
                  <a:lnTo>
                    <a:pt x="415492" y="515769"/>
                  </a:lnTo>
                  <a:cubicBezTo>
                    <a:pt x="416199" y="515448"/>
                    <a:pt x="416821" y="514992"/>
                    <a:pt x="417343" y="514418"/>
                  </a:cubicBezTo>
                  <a:cubicBezTo>
                    <a:pt x="417376" y="513691"/>
                    <a:pt x="417376" y="512948"/>
                    <a:pt x="417343" y="512222"/>
                  </a:cubicBezTo>
                  <a:cubicBezTo>
                    <a:pt x="417343" y="512222"/>
                    <a:pt x="417343" y="510532"/>
                    <a:pt x="417343" y="510025"/>
                  </a:cubicBezTo>
                  <a:cubicBezTo>
                    <a:pt x="418151" y="507559"/>
                    <a:pt x="419413" y="505278"/>
                    <a:pt x="421045" y="503268"/>
                  </a:cubicBezTo>
                  <a:cubicBezTo>
                    <a:pt x="422560" y="501072"/>
                    <a:pt x="423906" y="498875"/>
                    <a:pt x="425252" y="496679"/>
                  </a:cubicBezTo>
                  <a:cubicBezTo>
                    <a:pt x="426598" y="494483"/>
                    <a:pt x="427608" y="492963"/>
                    <a:pt x="428954" y="491104"/>
                  </a:cubicBezTo>
                  <a:lnTo>
                    <a:pt x="430974" y="488232"/>
                  </a:lnTo>
                  <a:cubicBezTo>
                    <a:pt x="432758" y="485969"/>
                    <a:pt x="434390" y="483604"/>
                    <a:pt x="435854" y="481137"/>
                  </a:cubicBezTo>
                  <a:cubicBezTo>
                    <a:pt x="437436" y="478045"/>
                    <a:pt x="438345" y="474650"/>
                    <a:pt x="438547" y="471169"/>
                  </a:cubicBezTo>
                  <a:lnTo>
                    <a:pt x="438547" y="469142"/>
                  </a:lnTo>
                  <a:cubicBezTo>
                    <a:pt x="438799" y="467571"/>
                    <a:pt x="438799" y="465983"/>
                    <a:pt x="438547" y="464412"/>
                  </a:cubicBezTo>
                  <a:cubicBezTo>
                    <a:pt x="438462" y="463111"/>
                    <a:pt x="438462" y="461827"/>
                    <a:pt x="438547" y="460526"/>
                  </a:cubicBezTo>
                  <a:cubicBezTo>
                    <a:pt x="437318" y="460374"/>
                    <a:pt x="436073" y="460374"/>
                    <a:pt x="434844" y="460526"/>
                  </a:cubicBezTo>
                  <a:cubicBezTo>
                    <a:pt x="433448" y="460780"/>
                    <a:pt x="432034" y="460780"/>
                    <a:pt x="430637" y="460526"/>
                  </a:cubicBezTo>
                  <a:cubicBezTo>
                    <a:pt x="430048" y="460526"/>
                    <a:pt x="429543" y="460104"/>
                    <a:pt x="429459" y="459513"/>
                  </a:cubicBezTo>
                  <a:cubicBezTo>
                    <a:pt x="428601" y="458144"/>
                    <a:pt x="427457" y="456995"/>
                    <a:pt x="426094" y="456134"/>
                  </a:cubicBezTo>
                  <a:cubicBezTo>
                    <a:pt x="425067" y="455661"/>
                    <a:pt x="424142" y="454968"/>
                    <a:pt x="423401" y="454107"/>
                  </a:cubicBezTo>
                  <a:cubicBezTo>
                    <a:pt x="422105" y="452738"/>
                    <a:pt x="421079" y="451133"/>
                    <a:pt x="420372" y="449377"/>
                  </a:cubicBezTo>
                  <a:lnTo>
                    <a:pt x="420372" y="448363"/>
                  </a:lnTo>
                  <a:cubicBezTo>
                    <a:pt x="419547" y="447180"/>
                    <a:pt x="418908" y="445862"/>
                    <a:pt x="418521" y="444477"/>
                  </a:cubicBezTo>
                  <a:cubicBezTo>
                    <a:pt x="418723" y="442855"/>
                    <a:pt x="419564" y="441386"/>
                    <a:pt x="420877" y="440423"/>
                  </a:cubicBezTo>
                  <a:cubicBezTo>
                    <a:pt x="420944" y="440152"/>
                    <a:pt x="420944" y="439848"/>
                    <a:pt x="420877" y="439578"/>
                  </a:cubicBezTo>
                  <a:cubicBezTo>
                    <a:pt x="421500" y="438919"/>
                    <a:pt x="421903" y="438108"/>
                    <a:pt x="422055" y="437213"/>
                  </a:cubicBezTo>
                  <a:lnTo>
                    <a:pt x="422055" y="436199"/>
                  </a:lnTo>
                  <a:cubicBezTo>
                    <a:pt x="422442" y="434510"/>
                    <a:pt x="423637" y="433108"/>
                    <a:pt x="425252" y="432483"/>
                  </a:cubicBezTo>
                  <a:cubicBezTo>
                    <a:pt x="426094" y="432483"/>
                    <a:pt x="426262" y="432483"/>
                    <a:pt x="426430" y="431469"/>
                  </a:cubicBezTo>
                  <a:cubicBezTo>
                    <a:pt x="426598" y="430455"/>
                    <a:pt x="426430" y="428428"/>
                    <a:pt x="424747" y="426232"/>
                  </a:cubicBezTo>
                  <a:lnTo>
                    <a:pt x="424747" y="426232"/>
                  </a:lnTo>
                  <a:cubicBezTo>
                    <a:pt x="424360" y="425657"/>
                    <a:pt x="424091" y="425032"/>
                    <a:pt x="423906" y="424373"/>
                  </a:cubicBezTo>
                  <a:cubicBezTo>
                    <a:pt x="423519" y="423242"/>
                    <a:pt x="422879" y="422194"/>
                    <a:pt x="422055" y="421333"/>
                  </a:cubicBezTo>
                  <a:cubicBezTo>
                    <a:pt x="420877" y="420792"/>
                    <a:pt x="419631" y="420403"/>
                    <a:pt x="418352" y="420150"/>
                  </a:cubicBezTo>
                  <a:cubicBezTo>
                    <a:pt x="417679" y="420572"/>
                    <a:pt x="416838" y="420572"/>
                    <a:pt x="416165" y="420150"/>
                  </a:cubicBezTo>
                  <a:cubicBezTo>
                    <a:pt x="414987" y="419525"/>
                    <a:pt x="413994" y="418596"/>
                    <a:pt x="413304" y="417447"/>
                  </a:cubicBezTo>
                  <a:lnTo>
                    <a:pt x="412294" y="416096"/>
                  </a:lnTo>
                  <a:cubicBezTo>
                    <a:pt x="410965" y="415183"/>
                    <a:pt x="409551" y="414389"/>
                    <a:pt x="408087" y="413731"/>
                  </a:cubicBezTo>
                  <a:cubicBezTo>
                    <a:pt x="407599" y="413578"/>
                    <a:pt x="407061" y="413578"/>
                    <a:pt x="406573" y="413731"/>
                  </a:cubicBezTo>
                  <a:cubicBezTo>
                    <a:pt x="405748" y="413933"/>
                    <a:pt x="404873" y="413933"/>
                    <a:pt x="404049" y="413731"/>
                  </a:cubicBezTo>
                  <a:cubicBezTo>
                    <a:pt x="403190" y="413376"/>
                    <a:pt x="402433" y="412784"/>
                    <a:pt x="401861" y="412041"/>
                  </a:cubicBezTo>
                  <a:lnTo>
                    <a:pt x="400346" y="410859"/>
                  </a:lnTo>
                  <a:cubicBezTo>
                    <a:pt x="398259" y="409811"/>
                    <a:pt x="396610" y="408088"/>
                    <a:pt x="395634" y="405959"/>
                  </a:cubicBezTo>
                  <a:cubicBezTo>
                    <a:pt x="395062" y="405030"/>
                    <a:pt x="394389" y="404185"/>
                    <a:pt x="393615" y="403425"/>
                  </a:cubicBezTo>
                  <a:cubicBezTo>
                    <a:pt x="392353" y="402293"/>
                    <a:pt x="391309" y="400908"/>
                    <a:pt x="390586" y="399371"/>
                  </a:cubicBezTo>
                  <a:cubicBezTo>
                    <a:pt x="389492" y="396600"/>
                    <a:pt x="389492" y="393525"/>
                    <a:pt x="390586" y="390755"/>
                  </a:cubicBezTo>
                  <a:cubicBezTo>
                    <a:pt x="391377" y="388677"/>
                    <a:pt x="392942" y="386971"/>
                    <a:pt x="394961" y="386025"/>
                  </a:cubicBezTo>
                  <a:cubicBezTo>
                    <a:pt x="394237" y="380348"/>
                    <a:pt x="394759" y="374587"/>
                    <a:pt x="396476" y="369131"/>
                  </a:cubicBezTo>
                  <a:cubicBezTo>
                    <a:pt x="396930" y="367576"/>
                    <a:pt x="397267" y="366005"/>
                    <a:pt x="397485" y="364400"/>
                  </a:cubicBezTo>
                  <a:cubicBezTo>
                    <a:pt x="397452" y="360937"/>
                    <a:pt x="396644" y="357541"/>
                    <a:pt x="395130" y="3544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FA634DC-AF13-444F-90B8-A9E55A8E941D}"/>
                </a:ext>
              </a:extLst>
            </p:cNvPr>
            <p:cNvSpPr/>
            <p:nvPr/>
          </p:nvSpPr>
          <p:spPr>
            <a:xfrm>
              <a:off x="3983415" y="2905050"/>
              <a:ext cx="151455" cy="152045"/>
            </a:xfrm>
            <a:custGeom>
              <a:avLst/>
              <a:gdLst>
                <a:gd name="connsiteX0" fmla="*/ 85618 w 151455"/>
                <a:gd name="connsiteY0" fmla="*/ 2459 h 152044"/>
                <a:gd name="connsiteX1" fmla="*/ 81074 w 151455"/>
                <a:gd name="connsiteY1" fmla="*/ 4655 h 152044"/>
                <a:gd name="connsiteX2" fmla="*/ 75353 w 151455"/>
                <a:gd name="connsiteY2" fmla="*/ 5668 h 152044"/>
                <a:gd name="connsiteX3" fmla="*/ 65256 w 151455"/>
                <a:gd name="connsiteY3" fmla="*/ 12088 h 152044"/>
                <a:gd name="connsiteX4" fmla="*/ 63606 w 151455"/>
                <a:gd name="connsiteY4" fmla="*/ 12286 h 152044"/>
                <a:gd name="connsiteX5" fmla="*/ 63405 w 151455"/>
                <a:gd name="connsiteY5" fmla="*/ 12088 h 152044"/>
                <a:gd name="connsiteX6" fmla="*/ 63405 w 151455"/>
                <a:gd name="connsiteY6" fmla="*/ 12088 h 152044"/>
                <a:gd name="connsiteX7" fmla="*/ 52466 w 151455"/>
                <a:gd name="connsiteY7" fmla="*/ 30502 h 152044"/>
                <a:gd name="connsiteX8" fmla="*/ 42537 w 151455"/>
                <a:gd name="connsiteY8" fmla="*/ 47396 h 152044"/>
                <a:gd name="connsiteX9" fmla="*/ 34123 w 151455"/>
                <a:gd name="connsiteY9" fmla="*/ 71217 h 152044"/>
                <a:gd name="connsiteX10" fmla="*/ 26382 w 151455"/>
                <a:gd name="connsiteY10" fmla="*/ 93179 h 152044"/>
                <a:gd name="connsiteX11" fmla="*/ 10732 w 151455"/>
                <a:gd name="connsiteY11" fmla="*/ 107876 h 152044"/>
                <a:gd name="connsiteX12" fmla="*/ 9217 w 151455"/>
                <a:gd name="connsiteY12" fmla="*/ 107876 h 152044"/>
                <a:gd name="connsiteX13" fmla="*/ 130 w 151455"/>
                <a:gd name="connsiteY13" fmla="*/ 118181 h 152044"/>
                <a:gd name="connsiteX14" fmla="*/ 32272 w 151455"/>
                <a:gd name="connsiteY14" fmla="*/ 121729 h 152044"/>
                <a:gd name="connsiteX15" fmla="*/ 40686 w 151455"/>
                <a:gd name="connsiteY15" fmla="*/ 120040 h 152044"/>
                <a:gd name="connsiteX16" fmla="*/ 56168 w 151455"/>
                <a:gd name="connsiteY16" fmla="*/ 120040 h 152044"/>
                <a:gd name="connsiteX17" fmla="*/ 89825 w 151455"/>
                <a:gd name="connsiteY17" fmla="*/ 111593 h 152044"/>
                <a:gd name="connsiteX18" fmla="*/ 91256 w 151455"/>
                <a:gd name="connsiteY18" fmla="*/ 111503 h 152044"/>
                <a:gd name="connsiteX19" fmla="*/ 91340 w 151455"/>
                <a:gd name="connsiteY19" fmla="*/ 111593 h 152044"/>
                <a:gd name="connsiteX20" fmla="*/ 92181 w 151455"/>
                <a:gd name="connsiteY20" fmla="*/ 113282 h 152044"/>
                <a:gd name="connsiteX21" fmla="*/ 96388 w 151455"/>
                <a:gd name="connsiteY21" fmla="*/ 126122 h 152044"/>
                <a:gd name="connsiteX22" fmla="*/ 99922 w 151455"/>
                <a:gd name="connsiteY22" fmla="*/ 131359 h 152044"/>
                <a:gd name="connsiteX23" fmla="*/ 101773 w 151455"/>
                <a:gd name="connsiteY23" fmla="*/ 135075 h 152044"/>
                <a:gd name="connsiteX24" fmla="*/ 108168 w 151455"/>
                <a:gd name="connsiteY24" fmla="*/ 138623 h 152044"/>
                <a:gd name="connsiteX25" fmla="*/ 122640 w 151455"/>
                <a:gd name="connsiteY25" fmla="*/ 130345 h 152044"/>
                <a:gd name="connsiteX26" fmla="*/ 123650 w 151455"/>
                <a:gd name="connsiteY26" fmla="*/ 130345 h 152044"/>
                <a:gd name="connsiteX27" fmla="*/ 128530 w 151455"/>
                <a:gd name="connsiteY27" fmla="*/ 120716 h 152044"/>
                <a:gd name="connsiteX28" fmla="*/ 129877 w 151455"/>
                <a:gd name="connsiteY28" fmla="*/ 115985 h 152044"/>
                <a:gd name="connsiteX29" fmla="*/ 131223 w 151455"/>
                <a:gd name="connsiteY29" fmla="*/ 114803 h 152044"/>
                <a:gd name="connsiteX30" fmla="*/ 131223 w 151455"/>
                <a:gd name="connsiteY30" fmla="*/ 114803 h 152044"/>
                <a:gd name="connsiteX31" fmla="*/ 132569 w 151455"/>
                <a:gd name="connsiteY31" fmla="*/ 115816 h 152044"/>
                <a:gd name="connsiteX32" fmla="*/ 136440 w 151455"/>
                <a:gd name="connsiteY32" fmla="*/ 128149 h 152044"/>
                <a:gd name="connsiteX33" fmla="*/ 146537 w 151455"/>
                <a:gd name="connsiteY33" fmla="*/ 150618 h 152044"/>
                <a:gd name="connsiteX34" fmla="*/ 159831 w 151455"/>
                <a:gd name="connsiteY34" fmla="*/ 154672 h 152044"/>
                <a:gd name="connsiteX35" fmla="*/ 163701 w 151455"/>
                <a:gd name="connsiteY35" fmla="*/ 135413 h 152044"/>
                <a:gd name="connsiteX36" fmla="*/ 163701 w 151455"/>
                <a:gd name="connsiteY36" fmla="*/ 129669 h 152044"/>
                <a:gd name="connsiteX37" fmla="*/ 166394 w 151455"/>
                <a:gd name="connsiteY37" fmla="*/ 111255 h 152044"/>
                <a:gd name="connsiteX38" fmla="*/ 166394 w 151455"/>
                <a:gd name="connsiteY38" fmla="*/ 106694 h 152044"/>
                <a:gd name="connsiteX39" fmla="*/ 158989 w 151455"/>
                <a:gd name="connsiteY39" fmla="*/ 113282 h 152044"/>
                <a:gd name="connsiteX40" fmla="*/ 151585 w 151455"/>
                <a:gd name="connsiteY40" fmla="*/ 120378 h 152044"/>
                <a:gd name="connsiteX41" fmla="*/ 141320 w 151455"/>
                <a:gd name="connsiteY41" fmla="*/ 117506 h 152044"/>
                <a:gd name="connsiteX42" fmla="*/ 137786 w 151455"/>
                <a:gd name="connsiteY42" fmla="*/ 106694 h 152044"/>
                <a:gd name="connsiteX43" fmla="*/ 139300 w 151455"/>
                <a:gd name="connsiteY43" fmla="*/ 105173 h 152044"/>
                <a:gd name="connsiteX44" fmla="*/ 143844 w 151455"/>
                <a:gd name="connsiteY44" fmla="*/ 103315 h 152044"/>
                <a:gd name="connsiteX45" fmla="*/ 142666 w 151455"/>
                <a:gd name="connsiteY45" fmla="*/ 100105 h 152044"/>
                <a:gd name="connsiteX46" fmla="*/ 139637 w 151455"/>
                <a:gd name="connsiteY46" fmla="*/ 97233 h 152044"/>
                <a:gd name="connsiteX47" fmla="*/ 134757 w 151455"/>
                <a:gd name="connsiteY47" fmla="*/ 91151 h 152044"/>
                <a:gd name="connsiteX48" fmla="*/ 134757 w 151455"/>
                <a:gd name="connsiteY48" fmla="*/ 74257 h 152044"/>
                <a:gd name="connsiteX49" fmla="*/ 140478 w 151455"/>
                <a:gd name="connsiteY49" fmla="*/ 70710 h 152044"/>
                <a:gd name="connsiteX50" fmla="*/ 143844 w 151455"/>
                <a:gd name="connsiteY50" fmla="*/ 69358 h 152044"/>
                <a:gd name="connsiteX51" fmla="*/ 140983 w 151455"/>
                <a:gd name="connsiteY51" fmla="*/ 65135 h 152044"/>
                <a:gd name="connsiteX52" fmla="*/ 137449 w 151455"/>
                <a:gd name="connsiteY52" fmla="*/ 61925 h 152044"/>
                <a:gd name="connsiteX53" fmla="*/ 135935 w 151455"/>
                <a:gd name="connsiteY53" fmla="*/ 56012 h 152044"/>
                <a:gd name="connsiteX54" fmla="*/ 134420 w 151455"/>
                <a:gd name="connsiteY54" fmla="*/ 50268 h 152044"/>
                <a:gd name="connsiteX55" fmla="*/ 133410 w 151455"/>
                <a:gd name="connsiteY55" fmla="*/ 50268 h 152044"/>
                <a:gd name="connsiteX56" fmla="*/ 132064 w 151455"/>
                <a:gd name="connsiteY56" fmla="*/ 54661 h 152044"/>
                <a:gd name="connsiteX57" fmla="*/ 129035 w 151455"/>
                <a:gd name="connsiteY57" fmla="*/ 61080 h 152044"/>
                <a:gd name="connsiteX58" fmla="*/ 123313 w 151455"/>
                <a:gd name="connsiteY58" fmla="*/ 60236 h 152044"/>
                <a:gd name="connsiteX59" fmla="*/ 117928 w 151455"/>
                <a:gd name="connsiteY59" fmla="*/ 60236 h 152044"/>
                <a:gd name="connsiteX60" fmla="*/ 113721 w 151455"/>
                <a:gd name="connsiteY60" fmla="*/ 66148 h 152044"/>
                <a:gd name="connsiteX61" fmla="*/ 101268 w 151455"/>
                <a:gd name="connsiteY61" fmla="*/ 74595 h 152044"/>
                <a:gd name="connsiteX62" fmla="*/ 96220 w 151455"/>
                <a:gd name="connsiteY62" fmla="*/ 64966 h 152044"/>
                <a:gd name="connsiteX63" fmla="*/ 93695 w 151455"/>
                <a:gd name="connsiteY63" fmla="*/ 59222 h 152044"/>
                <a:gd name="connsiteX64" fmla="*/ 84945 w 151455"/>
                <a:gd name="connsiteY64" fmla="*/ 48072 h 152044"/>
                <a:gd name="connsiteX65" fmla="*/ 74343 w 151455"/>
                <a:gd name="connsiteY65" fmla="*/ 50099 h 152044"/>
                <a:gd name="connsiteX66" fmla="*/ 66097 w 151455"/>
                <a:gd name="connsiteY66" fmla="*/ 56519 h 152044"/>
                <a:gd name="connsiteX67" fmla="*/ 64583 w 151455"/>
                <a:gd name="connsiteY67" fmla="*/ 56519 h 152044"/>
                <a:gd name="connsiteX68" fmla="*/ 64583 w 151455"/>
                <a:gd name="connsiteY68" fmla="*/ 54661 h 152044"/>
                <a:gd name="connsiteX69" fmla="*/ 90835 w 151455"/>
                <a:gd name="connsiteY69" fmla="*/ 12933 h 152044"/>
                <a:gd name="connsiteX70" fmla="*/ 96557 w 151455"/>
                <a:gd name="connsiteY70" fmla="*/ 4486 h 152044"/>
                <a:gd name="connsiteX71" fmla="*/ 95210 w 151455"/>
                <a:gd name="connsiteY71" fmla="*/ 1276 h 152044"/>
                <a:gd name="connsiteX72" fmla="*/ 85618 w 151455"/>
                <a:gd name="connsiteY72" fmla="*/ 2459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51455" h="152044">
                  <a:moveTo>
                    <a:pt x="85618" y="2459"/>
                  </a:moveTo>
                  <a:lnTo>
                    <a:pt x="81074" y="4655"/>
                  </a:lnTo>
                  <a:cubicBezTo>
                    <a:pt x="79206" y="5158"/>
                    <a:pt x="77288" y="5496"/>
                    <a:pt x="75353" y="5668"/>
                  </a:cubicBezTo>
                  <a:cubicBezTo>
                    <a:pt x="70944" y="5364"/>
                    <a:pt x="66854" y="7964"/>
                    <a:pt x="65256" y="12088"/>
                  </a:cubicBezTo>
                  <a:cubicBezTo>
                    <a:pt x="64852" y="12602"/>
                    <a:pt x="64111" y="12689"/>
                    <a:pt x="63606" y="12286"/>
                  </a:cubicBezTo>
                  <a:cubicBezTo>
                    <a:pt x="63522" y="12228"/>
                    <a:pt x="63455" y="12162"/>
                    <a:pt x="63405" y="12088"/>
                  </a:cubicBezTo>
                  <a:lnTo>
                    <a:pt x="63405" y="12088"/>
                  </a:lnTo>
                  <a:cubicBezTo>
                    <a:pt x="60241" y="18499"/>
                    <a:pt x="56572" y="24655"/>
                    <a:pt x="52466" y="30502"/>
                  </a:cubicBezTo>
                  <a:cubicBezTo>
                    <a:pt x="48629" y="35807"/>
                    <a:pt x="45314" y="41465"/>
                    <a:pt x="42537" y="47396"/>
                  </a:cubicBezTo>
                  <a:cubicBezTo>
                    <a:pt x="39037" y="55069"/>
                    <a:pt x="36227" y="63042"/>
                    <a:pt x="34123" y="71217"/>
                  </a:cubicBezTo>
                  <a:cubicBezTo>
                    <a:pt x="32053" y="78707"/>
                    <a:pt x="29462" y="86046"/>
                    <a:pt x="26382" y="93179"/>
                  </a:cubicBezTo>
                  <a:cubicBezTo>
                    <a:pt x="23202" y="99887"/>
                    <a:pt x="17615" y="105138"/>
                    <a:pt x="10732" y="107876"/>
                  </a:cubicBezTo>
                  <a:lnTo>
                    <a:pt x="9217" y="107876"/>
                  </a:lnTo>
                  <a:cubicBezTo>
                    <a:pt x="4169" y="110410"/>
                    <a:pt x="-880" y="113451"/>
                    <a:pt x="130" y="118181"/>
                  </a:cubicBezTo>
                  <a:cubicBezTo>
                    <a:pt x="2486" y="128825"/>
                    <a:pt x="21165" y="124432"/>
                    <a:pt x="32272" y="121729"/>
                  </a:cubicBezTo>
                  <a:cubicBezTo>
                    <a:pt x="35049" y="121016"/>
                    <a:pt x="37859" y="120452"/>
                    <a:pt x="40686" y="120040"/>
                  </a:cubicBezTo>
                  <a:cubicBezTo>
                    <a:pt x="45836" y="119698"/>
                    <a:pt x="51019" y="119698"/>
                    <a:pt x="56168" y="120040"/>
                  </a:cubicBezTo>
                  <a:cubicBezTo>
                    <a:pt x="68083" y="122824"/>
                    <a:pt x="80620" y="119680"/>
                    <a:pt x="89825" y="111593"/>
                  </a:cubicBezTo>
                  <a:cubicBezTo>
                    <a:pt x="90195" y="111172"/>
                    <a:pt x="90835" y="111133"/>
                    <a:pt x="91256" y="111503"/>
                  </a:cubicBezTo>
                  <a:cubicBezTo>
                    <a:pt x="91289" y="111530"/>
                    <a:pt x="91306" y="111561"/>
                    <a:pt x="91340" y="111593"/>
                  </a:cubicBezTo>
                  <a:cubicBezTo>
                    <a:pt x="91878" y="111983"/>
                    <a:pt x="92198" y="112615"/>
                    <a:pt x="92181" y="113282"/>
                  </a:cubicBezTo>
                  <a:cubicBezTo>
                    <a:pt x="91474" y="117989"/>
                    <a:pt x="93039" y="122751"/>
                    <a:pt x="96388" y="126122"/>
                  </a:cubicBezTo>
                  <a:cubicBezTo>
                    <a:pt x="97667" y="127799"/>
                    <a:pt x="98845" y="129548"/>
                    <a:pt x="99922" y="131359"/>
                  </a:cubicBezTo>
                  <a:lnTo>
                    <a:pt x="101773" y="135075"/>
                  </a:lnTo>
                  <a:cubicBezTo>
                    <a:pt x="103456" y="138792"/>
                    <a:pt x="103961" y="140143"/>
                    <a:pt x="108168" y="138623"/>
                  </a:cubicBezTo>
                  <a:cubicBezTo>
                    <a:pt x="113267" y="136381"/>
                    <a:pt x="118113" y="133607"/>
                    <a:pt x="122640" y="130345"/>
                  </a:cubicBezTo>
                  <a:lnTo>
                    <a:pt x="123650" y="130345"/>
                  </a:lnTo>
                  <a:cubicBezTo>
                    <a:pt x="126528" y="127943"/>
                    <a:pt x="128295" y="124461"/>
                    <a:pt x="128530" y="120716"/>
                  </a:cubicBezTo>
                  <a:cubicBezTo>
                    <a:pt x="128530" y="119195"/>
                    <a:pt x="129372" y="117675"/>
                    <a:pt x="129877" y="115985"/>
                  </a:cubicBezTo>
                  <a:cubicBezTo>
                    <a:pt x="130129" y="115416"/>
                    <a:pt x="130634" y="114987"/>
                    <a:pt x="131223" y="114803"/>
                  </a:cubicBezTo>
                  <a:lnTo>
                    <a:pt x="131223" y="114803"/>
                  </a:lnTo>
                  <a:cubicBezTo>
                    <a:pt x="131223" y="114803"/>
                    <a:pt x="132232" y="114803"/>
                    <a:pt x="132569" y="115816"/>
                  </a:cubicBezTo>
                  <a:cubicBezTo>
                    <a:pt x="134100" y="119844"/>
                    <a:pt x="135396" y="123963"/>
                    <a:pt x="136440" y="128149"/>
                  </a:cubicBezTo>
                  <a:cubicBezTo>
                    <a:pt x="138038" y="136317"/>
                    <a:pt x="141505" y="144005"/>
                    <a:pt x="146537" y="150618"/>
                  </a:cubicBezTo>
                  <a:cubicBezTo>
                    <a:pt x="149397" y="153490"/>
                    <a:pt x="156297" y="156531"/>
                    <a:pt x="159831" y="154672"/>
                  </a:cubicBezTo>
                  <a:cubicBezTo>
                    <a:pt x="163365" y="152814"/>
                    <a:pt x="163870" y="142509"/>
                    <a:pt x="163701" y="135413"/>
                  </a:cubicBezTo>
                  <a:cubicBezTo>
                    <a:pt x="163701" y="133217"/>
                    <a:pt x="163701" y="131190"/>
                    <a:pt x="163701" y="129669"/>
                  </a:cubicBezTo>
                  <a:cubicBezTo>
                    <a:pt x="164156" y="123473"/>
                    <a:pt x="165048" y="117318"/>
                    <a:pt x="166394" y="111255"/>
                  </a:cubicBezTo>
                  <a:cubicBezTo>
                    <a:pt x="166512" y="109736"/>
                    <a:pt x="166512" y="108212"/>
                    <a:pt x="166394" y="106694"/>
                  </a:cubicBezTo>
                  <a:cubicBezTo>
                    <a:pt x="163870" y="106694"/>
                    <a:pt x="161514" y="110241"/>
                    <a:pt x="158989" y="113282"/>
                  </a:cubicBezTo>
                  <a:cubicBezTo>
                    <a:pt x="157105" y="116190"/>
                    <a:pt x="154564" y="118619"/>
                    <a:pt x="151585" y="120378"/>
                  </a:cubicBezTo>
                  <a:cubicBezTo>
                    <a:pt x="147900" y="121501"/>
                    <a:pt x="143894" y="120381"/>
                    <a:pt x="141320" y="117506"/>
                  </a:cubicBezTo>
                  <a:cubicBezTo>
                    <a:pt x="138610" y="114600"/>
                    <a:pt x="137315" y="110643"/>
                    <a:pt x="137786" y="106694"/>
                  </a:cubicBezTo>
                  <a:cubicBezTo>
                    <a:pt x="137786" y="105680"/>
                    <a:pt x="137786" y="105004"/>
                    <a:pt x="139300" y="105173"/>
                  </a:cubicBezTo>
                  <a:cubicBezTo>
                    <a:pt x="140815" y="105342"/>
                    <a:pt x="143507" y="104328"/>
                    <a:pt x="143844" y="103315"/>
                  </a:cubicBezTo>
                  <a:cubicBezTo>
                    <a:pt x="144180" y="102301"/>
                    <a:pt x="143844" y="100950"/>
                    <a:pt x="142666" y="100105"/>
                  </a:cubicBezTo>
                  <a:cubicBezTo>
                    <a:pt x="141875" y="98939"/>
                    <a:pt x="140848" y="97960"/>
                    <a:pt x="139637" y="97233"/>
                  </a:cubicBezTo>
                  <a:cubicBezTo>
                    <a:pt x="137567" y="95616"/>
                    <a:pt x="135884" y="93533"/>
                    <a:pt x="134757" y="91151"/>
                  </a:cubicBezTo>
                  <a:cubicBezTo>
                    <a:pt x="130550" y="86313"/>
                    <a:pt x="130550" y="79096"/>
                    <a:pt x="134757" y="74257"/>
                  </a:cubicBezTo>
                  <a:cubicBezTo>
                    <a:pt x="136288" y="72543"/>
                    <a:pt x="138274" y="71309"/>
                    <a:pt x="140478" y="70710"/>
                  </a:cubicBezTo>
                  <a:cubicBezTo>
                    <a:pt x="141656" y="70436"/>
                    <a:pt x="142801" y="69980"/>
                    <a:pt x="143844" y="69358"/>
                  </a:cubicBezTo>
                  <a:cubicBezTo>
                    <a:pt x="143844" y="67500"/>
                    <a:pt x="143844" y="66824"/>
                    <a:pt x="140983" y="65135"/>
                  </a:cubicBezTo>
                  <a:cubicBezTo>
                    <a:pt x="139603" y="64304"/>
                    <a:pt x="138409" y="63214"/>
                    <a:pt x="137449" y="61925"/>
                  </a:cubicBezTo>
                  <a:cubicBezTo>
                    <a:pt x="136591" y="60063"/>
                    <a:pt x="136086" y="58060"/>
                    <a:pt x="135935" y="56012"/>
                  </a:cubicBezTo>
                  <a:cubicBezTo>
                    <a:pt x="135699" y="54034"/>
                    <a:pt x="135194" y="52099"/>
                    <a:pt x="134420" y="50268"/>
                  </a:cubicBezTo>
                  <a:cubicBezTo>
                    <a:pt x="134420" y="50268"/>
                    <a:pt x="133579" y="50268"/>
                    <a:pt x="133410" y="50268"/>
                  </a:cubicBezTo>
                  <a:cubicBezTo>
                    <a:pt x="133242" y="50268"/>
                    <a:pt x="132401" y="52971"/>
                    <a:pt x="132064" y="54661"/>
                  </a:cubicBezTo>
                  <a:cubicBezTo>
                    <a:pt x="131728" y="56350"/>
                    <a:pt x="130886" y="60236"/>
                    <a:pt x="129035" y="61080"/>
                  </a:cubicBezTo>
                  <a:cubicBezTo>
                    <a:pt x="127100" y="61653"/>
                    <a:pt x="125013" y="61345"/>
                    <a:pt x="123313" y="60236"/>
                  </a:cubicBezTo>
                  <a:cubicBezTo>
                    <a:pt x="121462" y="60236"/>
                    <a:pt x="119611" y="58546"/>
                    <a:pt x="117928" y="60236"/>
                  </a:cubicBezTo>
                  <a:cubicBezTo>
                    <a:pt x="116195" y="61950"/>
                    <a:pt x="114781" y="63951"/>
                    <a:pt x="113721" y="66148"/>
                  </a:cubicBezTo>
                  <a:cubicBezTo>
                    <a:pt x="110524" y="71386"/>
                    <a:pt x="106317" y="78650"/>
                    <a:pt x="101268" y="74595"/>
                  </a:cubicBezTo>
                  <a:cubicBezTo>
                    <a:pt x="98912" y="71791"/>
                    <a:pt x="97196" y="68505"/>
                    <a:pt x="96220" y="64966"/>
                  </a:cubicBezTo>
                  <a:cubicBezTo>
                    <a:pt x="95210" y="62601"/>
                    <a:pt x="94369" y="60573"/>
                    <a:pt x="93695" y="59222"/>
                  </a:cubicBezTo>
                  <a:cubicBezTo>
                    <a:pt x="91457" y="55012"/>
                    <a:pt x="88496" y="51236"/>
                    <a:pt x="84945" y="48072"/>
                  </a:cubicBezTo>
                  <a:cubicBezTo>
                    <a:pt x="80065" y="44017"/>
                    <a:pt x="77877" y="46383"/>
                    <a:pt x="74343" y="50099"/>
                  </a:cubicBezTo>
                  <a:cubicBezTo>
                    <a:pt x="72122" y="52853"/>
                    <a:pt x="69311" y="55051"/>
                    <a:pt x="66097" y="56519"/>
                  </a:cubicBezTo>
                  <a:cubicBezTo>
                    <a:pt x="65626" y="56791"/>
                    <a:pt x="65054" y="56791"/>
                    <a:pt x="64583" y="56519"/>
                  </a:cubicBezTo>
                  <a:cubicBezTo>
                    <a:pt x="64246" y="55945"/>
                    <a:pt x="64246" y="55235"/>
                    <a:pt x="64583" y="54661"/>
                  </a:cubicBezTo>
                  <a:cubicBezTo>
                    <a:pt x="70136" y="38970"/>
                    <a:pt x="79105" y="24716"/>
                    <a:pt x="90835" y="12933"/>
                  </a:cubicBezTo>
                  <a:cubicBezTo>
                    <a:pt x="93191" y="10568"/>
                    <a:pt x="96388" y="7358"/>
                    <a:pt x="96557" y="4486"/>
                  </a:cubicBezTo>
                  <a:cubicBezTo>
                    <a:pt x="96523" y="3286"/>
                    <a:pt x="96035" y="2144"/>
                    <a:pt x="95210" y="1276"/>
                  </a:cubicBezTo>
                  <a:cubicBezTo>
                    <a:pt x="93864" y="-1258"/>
                    <a:pt x="90330" y="431"/>
                    <a:pt x="85618" y="245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0FA61D2-A179-4AE3-8D57-553C2D084222}"/>
                </a:ext>
              </a:extLst>
            </p:cNvPr>
            <p:cNvSpPr/>
            <p:nvPr/>
          </p:nvSpPr>
          <p:spPr>
            <a:xfrm>
              <a:off x="3918836" y="4000187"/>
              <a:ext cx="16828" cy="16894"/>
            </a:xfrm>
            <a:custGeom>
              <a:avLst/>
              <a:gdLst>
                <a:gd name="connsiteX0" fmla="*/ 2108 w 0"/>
                <a:gd name="connsiteY0" fmla="*/ 19782 h 16893"/>
                <a:gd name="connsiteX1" fmla="*/ 3791 w 0"/>
                <a:gd name="connsiteY1" fmla="*/ 14038 h 16893"/>
                <a:gd name="connsiteX2" fmla="*/ 3791 w 0"/>
                <a:gd name="connsiteY2" fmla="*/ 12011 h 16893"/>
                <a:gd name="connsiteX3" fmla="*/ 9008 w 0"/>
                <a:gd name="connsiteY3" fmla="*/ 6605 h 16893"/>
                <a:gd name="connsiteX4" fmla="*/ 12037 w 0"/>
                <a:gd name="connsiteY4" fmla="*/ 5084 h 16893"/>
                <a:gd name="connsiteX5" fmla="*/ 12037 w 0"/>
                <a:gd name="connsiteY5" fmla="*/ 692 h 16893"/>
                <a:gd name="connsiteX6" fmla="*/ 8941 w 0"/>
                <a:gd name="connsiteY6" fmla="*/ 590 h 16893"/>
                <a:gd name="connsiteX7" fmla="*/ 8840 w 0"/>
                <a:gd name="connsiteY7" fmla="*/ 692 h 16893"/>
                <a:gd name="connsiteX8" fmla="*/ 7493 w 0"/>
                <a:gd name="connsiteY8" fmla="*/ 2888 h 16893"/>
                <a:gd name="connsiteX9" fmla="*/ 4633 w 0"/>
                <a:gd name="connsiteY9" fmla="*/ 6942 h 16893"/>
                <a:gd name="connsiteX10" fmla="*/ 89 w 0"/>
                <a:gd name="connsiteY10" fmla="*/ 8294 h 16893"/>
                <a:gd name="connsiteX11" fmla="*/ 930 w 0"/>
                <a:gd name="connsiteY11" fmla="*/ 19782 h 16893"/>
                <a:gd name="connsiteX12" fmla="*/ 2108 w 0"/>
                <a:gd name="connsiteY12" fmla="*/ 1978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h="16893">
                  <a:moveTo>
                    <a:pt x="2108" y="19782"/>
                  </a:moveTo>
                  <a:cubicBezTo>
                    <a:pt x="2108" y="19782"/>
                    <a:pt x="3118" y="17586"/>
                    <a:pt x="3791" y="14038"/>
                  </a:cubicBezTo>
                  <a:cubicBezTo>
                    <a:pt x="3673" y="13362"/>
                    <a:pt x="3673" y="12686"/>
                    <a:pt x="3791" y="12011"/>
                  </a:cubicBezTo>
                  <a:cubicBezTo>
                    <a:pt x="4969" y="7280"/>
                    <a:pt x="7325" y="6942"/>
                    <a:pt x="9008" y="6605"/>
                  </a:cubicBezTo>
                  <a:cubicBezTo>
                    <a:pt x="10203" y="6655"/>
                    <a:pt x="11347" y="6081"/>
                    <a:pt x="12037" y="5084"/>
                  </a:cubicBezTo>
                  <a:cubicBezTo>
                    <a:pt x="12895" y="3750"/>
                    <a:pt x="12895" y="2026"/>
                    <a:pt x="12037" y="692"/>
                  </a:cubicBezTo>
                  <a:cubicBezTo>
                    <a:pt x="11212" y="-187"/>
                    <a:pt x="9832" y="-237"/>
                    <a:pt x="8941" y="590"/>
                  </a:cubicBezTo>
                  <a:cubicBezTo>
                    <a:pt x="8907" y="624"/>
                    <a:pt x="8873" y="658"/>
                    <a:pt x="8840" y="692"/>
                  </a:cubicBezTo>
                  <a:cubicBezTo>
                    <a:pt x="8234" y="1317"/>
                    <a:pt x="7780" y="2060"/>
                    <a:pt x="7493" y="2888"/>
                  </a:cubicBezTo>
                  <a:cubicBezTo>
                    <a:pt x="6921" y="4476"/>
                    <a:pt x="5928" y="5878"/>
                    <a:pt x="4633" y="6942"/>
                  </a:cubicBezTo>
                  <a:cubicBezTo>
                    <a:pt x="3269" y="7804"/>
                    <a:pt x="1705" y="8260"/>
                    <a:pt x="89" y="8294"/>
                  </a:cubicBezTo>
                  <a:cubicBezTo>
                    <a:pt x="-163" y="12146"/>
                    <a:pt x="123" y="16015"/>
                    <a:pt x="930" y="19782"/>
                  </a:cubicBezTo>
                  <a:cubicBezTo>
                    <a:pt x="930" y="19782"/>
                    <a:pt x="2108" y="19782"/>
                    <a:pt x="2108" y="197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20E6A97-B4AC-4FD9-9685-B4AC8522F66E}"/>
                </a:ext>
              </a:extLst>
            </p:cNvPr>
            <p:cNvSpPr/>
            <p:nvPr/>
          </p:nvSpPr>
          <p:spPr>
            <a:xfrm>
              <a:off x="3927171" y="4123866"/>
              <a:ext cx="16828" cy="16894"/>
            </a:xfrm>
            <a:custGeom>
              <a:avLst/>
              <a:gdLst>
                <a:gd name="connsiteX0" fmla="*/ 1514 w 0"/>
                <a:gd name="connsiteY0" fmla="*/ 0 h 0"/>
                <a:gd name="connsiteX1" fmla="*/ 0 w 0"/>
                <a:gd name="connsiteY1" fmla="*/ 2872 h 0"/>
                <a:gd name="connsiteX2" fmla="*/ 0 w 0"/>
                <a:gd name="connsiteY2" fmla="*/ 2872 h 0"/>
                <a:gd name="connsiteX3" fmla="*/ 0 w 0"/>
                <a:gd name="connsiteY3" fmla="*/ 3886 h 0"/>
                <a:gd name="connsiteX4" fmla="*/ 2188 w 0"/>
                <a:gd name="connsiteY4" fmla="*/ 6927 h 0"/>
                <a:gd name="connsiteX5" fmla="*/ 3197 w 0"/>
                <a:gd name="connsiteY5" fmla="*/ 6927 h 0"/>
                <a:gd name="connsiteX6" fmla="*/ 3197 w 0"/>
                <a:gd name="connsiteY6" fmla="*/ 2365 h 0"/>
                <a:gd name="connsiteX7" fmla="*/ 1514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514" y="0"/>
                  </a:moveTo>
                  <a:cubicBezTo>
                    <a:pt x="1514" y="0"/>
                    <a:pt x="336" y="1183"/>
                    <a:pt x="0" y="2872"/>
                  </a:cubicBezTo>
                  <a:lnTo>
                    <a:pt x="0" y="2872"/>
                  </a:lnTo>
                  <a:cubicBezTo>
                    <a:pt x="0" y="2872"/>
                    <a:pt x="0" y="2872"/>
                    <a:pt x="0" y="3886"/>
                  </a:cubicBezTo>
                  <a:cubicBezTo>
                    <a:pt x="185" y="5203"/>
                    <a:pt x="1010" y="6335"/>
                    <a:pt x="2188" y="6927"/>
                  </a:cubicBezTo>
                  <a:cubicBezTo>
                    <a:pt x="2507" y="7045"/>
                    <a:pt x="2877" y="7045"/>
                    <a:pt x="3197" y="6927"/>
                  </a:cubicBezTo>
                  <a:cubicBezTo>
                    <a:pt x="4039" y="5524"/>
                    <a:pt x="4039" y="3767"/>
                    <a:pt x="3197" y="2365"/>
                  </a:cubicBezTo>
                  <a:cubicBezTo>
                    <a:pt x="3029" y="845"/>
                    <a:pt x="2188" y="0"/>
                    <a:pt x="1514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F44BAFB-2566-4ACE-894E-4A0230D6F0B4}"/>
                </a:ext>
              </a:extLst>
            </p:cNvPr>
            <p:cNvSpPr/>
            <p:nvPr/>
          </p:nvSpPr>
          <p:spPr>
            <a:xfrm>
              <a:off x="3924310" y="4028888"/>
              <a:ext cx="16828" cy="16894"/>
            </a:xfrm>
            <a:custGeom>
              <a:avLst/>
              <a:gdLst>
                <a:gd name="connsiteX0" fmla="*/ 841 w 0"/>
                <a:gd name="connsiteY0" fmla="*/ 204 h 0"/>
                <a:gd name="connsiteX1" fmla="*/ 0 w 0"/>
                <a:gd name="connsiteY1" fmla="*/ 1556 h 0"/>
                <a:gd name="connsiteX2" fmla="*/ 841 w 0"/>
                <a:gd name="connsiteY2" fmla="*/ 2738 h 0"/>
                <a:gd name="connsiteX3" fmla="*/ 7909 w 0"/>
                <a:gd name="connsiteY3" fmla="*/ 6117 h 0"/>
                <a:gd name="connsiteX4" fmla="*/ 7909 w 0"/>
                <a:gd name="connsiteY4" fmla="*/ 6117 h 0"/>
                <a:gd name="connsiteX5" fmla="*/ 6058 w 0"/>
                <a:gd name="connsiteY5" fmla="*/ 3076 h 0"/>
                <a:gd name="connsiteX6" fmla="*/ 841 w 0"/>
                <a:gd name="connsiteY6" fmla="*/ 20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841" y="204"/>
                  </a:moveTo>
                  <a:cubicBezTo>
                    <a:pt x="387" y="525"/>
                    <a:pt x="84" y="1015"/>
                    <a:pt x="0" y="1556"/>
                  </a:cubicBezTo>
                  <a:cubicBezTo>
                    <a:pt x="202" y="1995"/>
                    <a:pt x="488" y="2400"/>
                    <a:pt x="841" y="2738"/>
                  </a:cubicBezTo>
                  <a:cubicBezTo>
                    <a:pt x="2861" y="4934"/>
                    <a:pt x="6395" y="6793"/>
                    <a:pt x="7909" y="6117"/>
                  </a:cubicBezTo>
                  <a:cubicBezTo>
                    <a:pt x="9424" y="5441"/>
                    <a:pt x="7909" y="6117"/>
                    <a:pt x="7909" y="6117"/>
                  </a:cubicBezTo>
                  <a:cubicBezTo>
                    <a:pt x="7606" y="4934"/>
                    <a:pt x="6967" y="3887"/>
                    <a:pt x="6058" y="3076"/>
                  </a:cubicBezTo>
                  <a:cubicBezTo>
                    <a:pt x="4543" y="542"/>
                    <a:pt x="2524" y="-472"/>
                    <a:pt x="841" y="20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ABC2473-4955-4853-8B93-6782BCB17BF6}"/>
                </a:ext>
              </a:extLst>
            </p:cNvPr>
            <p:cNvSpPr/>
            <p:nvPr/>
          </p:nvSpPr>
          <p:spPr>
            <a:xfrm>
              <a:off x="3934070" y="4051392"/>
              <a:ext cx="16828" cy="16894"/>
            </a:xfrm>
            <a:custGeom>
              <a:avLst/>
              <a:gdLst>
                <a:gd name="connsiteX0" fmla="*/ 4376 w 0"/>
                <a:gd name="connsiteY0" fmla="*/ 4899 h 0"/>
                <a:gd name="connsiteX1" fmla="*/ 7909 w 0"/>
                <a:gd name="connsiteY1" fmla="*/ 8447 h 0"/>
                <a:gd name="connsiteX2" fmla="*/ 9087 w 0"/>
                <a:gd name="connsiteY2" fmla="*/ 8447 h 0"/>
                <a:gd name="connsiteX3" fmla="*/ 5890 w 0"/>
                <a:gd name="connsiteY3" fmla="*/ 3379 h 0"/>
                <a:gd name="connsiteX4" fmla="*/ 5890 w 0"/>
                <a:gd name="connsiteY4" fmla="*/ 3379 h 0"/>
                <a:gd name="connsiteX5" fmla="*/ 0 w 0"/>
                <a:gd name="connsiteY5" fmla="*/ 0 h 0"/>
                <a:gd name="connsiteX6" fmla="*/ 0 w 0"/>
                <a:gd name="connsiteY6" fmla="*/ 0 h 0"/>
                <a:gd name="connsiteX7" fmla="*/ 2524 w 0"/>
                <a:gd name="connsiteY7" fmla="*/ 2027 h 0"/>
                <a:gd name="connsiteX8" fmla="*/ 2524 w 0"/>
                <a:gd name="connsiteY8" fmla="*/ 20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376" y="4899"/>
                  </a:moveTo>
                  <a:cubicBezTo>
                    <a:pt x="5385" y="6420"/>
                    <a:pt x="6731" y="8616"/>
                    <a:pt x="7909" y="8447"/>
                  </a:cubicBezTo>
                  <a:cubicBezTo>
                    <a:pt x="9087" y="8278"/>
                    <a:pt x="9087" y="8447"/>
                    <a:pt x="9087" y="8447"/>
                  </a:cubicBezTo>
                  <a:cubicBezTo>
                    <a:pt x="8566" y="6470"/>
                    <a:pt x="7455" y="4696"/>
                    <a:pt x="5890" y="3379"/>
                  </a:cubicBezTo>
                  <a:lnTo>
                    <a:pt x="5890" y="3379"/>
                  </a:lnTo>
                  <a:cubicBezTo>
                    <a:pt x="3702" y="1352"/>
                    <a:pt x="2188" y="0"/>
                    <a:pt x="0" y="0"/>
                  </a:cubicBezTo>
                  <a:lnTo>
                    <a:pt x="0" y="0"/>
                  </a:lnTo>
                  <a:lnTo>
                    <a:pt x="2524" y="2027"/>
                  </a:lnTo>
                  <a:lnTo>
                    <a:pt x="2524" y="2027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D82454F-CBC3-48E3-973E-D4EBD7FC1450}"/>
                </a:ext>
              </a:extLst>
            </p:cNvPr>
            <p:cNvSpPr/>
            <p:nvPr/>
          </p:nvSpPr>
          <p:spPr>
            <a:xfrm>
              <a:off x="3921436" y="4135839"/>
              <a:ext cx="16828" cy="16894"/>
            </a:xfrm>
            <a:custGeom>
              <a:avLst/>
              <a:gdLst>
                <a:gd name="connsiteX0" fmla="*/ 13 w 0"/>
                <a:gd name="connsiteY0" fmla="*/ 22 h 0"/>
                <a:gd name="connsiteX1" fmla="*/ 13 w 0"/>
                <a:gd name="connsiteY1" fmla="*/ 22 h 0"/>
                <a:gd name="connsiteX2" fmla="*/ 2032 w 0"/>
                <a:gd name="connsiteY2" fmla="*/ 6949 h 0"/>
                <a:gd name="connsiteX3" fmla="*/ 5398 w 0"/>
                <a:gd name="connsiteY3" fmla="*/ 8131 h 0"/>
                <a:gd name="connsiteX4" fmla="*/ 6407 w 0"/>
                <a:gd name="connsiteY4" fmla="*/ 6273 h 0"/>
                <a:gd name="connsiteX5" fmla="*/ 13 w 0"/>
                <a:gd name="connsiteY5" fmla="*/ 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3" y="22"/>
                  </a:moveTo>
                  <a:lnTo>
                    <a:pt x="13" y="22"/>
                  </a:lnTo>
                  <a:cubicBezTo>
                    <a:pt x="-105" y="2489"/>
                    <a:pt x="602" y="4939"/>
                    <a:pt x="2032" y="6949"/>
                  </a:cubicBezTo>
                  <a:cubicBezTo>
                    <a:pt x="2772" y="8030"/>
                    <a:pt x="4136" y="8520"/>
                    <a:pt x="5398" y="8131"/>
                  </a:cubicBezTo>
                  <a:cubicBezTo>
                    <a:pt x="6576" y="8131"/>
                    <a:pt x="6576" y="6949"/>
                    <a:pt x="6407" y="6273"/>
                  </a:cubicBezTo>
                  <a:cubicBezTo>
                    <a:pt x="5398" y="3232"/>
                    <a:pt x="1191" y="-316"/>
                    <a:pt x="13" y="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E63A074-CA30-4330-B06D-0268C10CACE7}"/>
                </a:ext>
              </a:extLst>
            </p:cNvPr>
            <p:cNvSpPr/>
            <p:nvPr/>
          </p:nvSpPr>
          <p:spPr>
            <a:xfrm>
              <a:off x="4057716" y="3040252"/>
              <a:ext cx="16828" cy="16894"/>
            </a:xfrm>
            <a:custGeom>
              <a:avLst/>
              <a:gdLst>
                <a:gd name="connsiteX0" fmla="*/ 884 w 0"/>
                <a:gd name="connsiteY0" fmla="*/ 42 h 16893"/>
                <a:gd name="connsiteX1" fmla="*/ 884 w 0"/>
                <a:gd name="connsiteY1" fmla="*/ 42 h 16893"/>
                <a:gd name="connsiteX2" fmla="*/ 884 w 0"/>
                <a:gd name="connsiteY2" fmla="*/ 1563 h 16893"/>
                <a:gd name="connsiteX3" fmla="*/ 884 w 0"/>
                <a:gd name="connsiteY3" fmla="*/ 10010 h 16893"/>
                <a:gd name="connsiteX4" fmla="*/ 5932 w 0"/>
                <a:gd name="connsiteY4" fmla="*/ 18119 h 16893"/>
                <a:gd name="connsiteX5" fmla="*/ 5932 w 0"/>
                <a:gd name="connsiteY5" fmla="*/ 14909 h 16893"/>
                <a:gd name="connsiteX6" fmla="*/ 5932 w 0"/>
                <a:gd name="connsiteY6" fmla="*/ 3759 h 16893"/>
                <a:gd name="connsiteX7" fmla="*/ 884 w 0"/>
                <a:gd name="connsiteY7" fmla="*/ 4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6893">
                  <a:moveTo>
                    <a:pt x="884" y="42"/>
                  </a:moveTo>
                  <a:lnTo>
                    <a:pt x="884" y="42"/>
                  </a:lnTo>
                  <a:cubicBezTo>
                    <a:pt x="799" y="546"/>
                    <a:pt x="799" y="1059"/>
                    <a:pt x="884" y="1563"/>
                  </a:cubicBezTo>
                  <a:cubicBezTo>
                    <a:pt x="-295" y="4254"/>
                    <a:pt x="-295" y="7319"/>
                    <a:pt x="884" y="10010"/>
                  </a:cubicBezTo>
                  <a:cubicBezTo>
                    <a:pt x="1994" y="13032"/>
                    <a:pt x="3711" y="15792"/>
                    <a:pt x="5932" y="18119"/>
                  </a:cubicBezTo>
                  <a:cubicBezTo>
                    <a:pt x="5932" y="16936"/>
                    <a:pt x="5932" y="15923"/>
                    <a:pt x="5932" y="14909"/>
                  </a:cubicBezTo>
                  <a:cubicBezTo>
                    <a:pt x="6269" y="11201"/>
                    <a:pt x="6269" y="7467"/>
                    <a:pt x="5932" y="3759"/>
                  </a:cubicBezTo>
                  <a:cubicBezTo>
                    <a:pt x="5595" y="42"/>
                    <a:pt x="4754" y="-127"/>
                    <a:pt x="884" y="4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5009839-6C56-4E7A-8DF1-5F9380E2F014}"/>
                </a:ext>
              </a:extLst>
            </p:cNvPr>
            <p:cNvSpPr/>
            <p:nvPr/>
          </p:nvSpPr>
          <p:spPr>
            <a:xfrm>
              <a:off x="4093708" y="2306088"/>
              <a:ext cx="16828" cy="16894"/>
            </a:xfrm>
            <a:custGeom>
              <a:avLst/>
              <a:gdLst>
                <a:gd name="connsiteX0" fmla="*/ 3765 w 0"/>
                <a:gd name="connsiteY0" fmla="*/ 5237 h 0"/>
                <a:gd name="connsiteX1" fmla="*/ 9824 w 0"/>
                <a:gd name="connsiteY1" fmla="*/ 5237 h 0"/>
                <a:gd name="connsiteX2" fmla="*/ 9824 w 0"/>
                <a:gd name="connsiteY2" fmla="*/ 5237 h 0"/>
                <a:gd name="connsiteX3" fmla="*/ 63 w 0"/>
                <a:gd name="connsiteY3" fmla="*/ 0 h 0"/>
                <a:gd name="connsiteX4" fmla="*/ 63 w 0"/>
                <a:gd name="connsiteY4" fmla="*/ 0 h 0"/>
                <a:gd name="connsiteX5" fmla="*/ 63 w 0"/>
                <a:gd name="connsiteY5" fmla="*/ 4730 h 0"/>
                <a:gd name="connsiteX6" fmla="*/ 3765 w 0"/>
                <a:gd name="connsiteY6" fmla="*/ 52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765" y="5237"/>
                  </a:moveTo>
                  <a:cubicBezTo>
                    <a:pt x="5734" y="5906"/>
                    <a:pt x="7855" y="5906"/>
                    <a:pt x="9824" y="5237"/>
                  </a:cubicBezTo>
                  <a:lnTo>
                    <a:pt x="9824" y="5237"/>
                  </a:lnTo>
                  <a:cubicBezTo>
                    <a:pt x="7198" y="2497"/>
                    <a:pt x="3782" y="662"/>
                    <a:pt x="63" y="0"/>
                  </a:cubicBezTo>
                  <a:lnTo>
                    <a:pt x="63" y="0"/>
                  </a:lnTo>
                  <a:cubicBezTo>
                    <a:pt x="-21" y="1576"/>
                    <a:pt x="-21" y="3154"/>
                    <a:pt x="63" y="4730"/>
                  </a:cubicBezTo>
                  <a:cubicBezTo>
                    <a:pt x="1309" y="4724"/>
                    <a:pt x="2554" y="4894"/>
                    <a:pt x="3765" y="523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A8FB122-6109-4B7D-B096-AAF33A3C56AB}"/>
                </a:ext>
              </a:extLst>
            </p:cNvPr>
            <p:cNvSpPr/>
            <p:nvPr/>
          </p:nvSpPr>
          <p:spPr>
            <a:xfrm>
              <a:off x="4077868" y="2927668"/>
              <a:ext cx="16828" cy="16894"/>
            </a:xfrm>
            <a:custGeom>
              <a:avLst/>
              <a:gdLst>
                <a:gd name="connsiteX0" fmla="*/ 421 w 0"/>
                <a:gd name="connsiteY0" fmla="*/ 2985 h 0"/>
                <a:gd name="connsiteX1" fmla="*/ 3786 w 0"/>
                <a:gd name="connsiteY1" fmla="*/ 1465 h 0"/>
                <a:gd name="connsiteX2" fmla="*/ 4964 w 0"/>
                <a:gd name="connsiteY2" fmla="*/ 1465 h 0"/>
                <a:gd name="connsiteX3" fmla="*/ 4964 w 0"/>
                <a:gd name="connsiteY3" fmla="*/ 1465 h 0"/>
                <a:gd name="connsiteX4" fmla="*/ 6647 w 0"/>
                <a:gd name="connsiteY4" fmla="*/ 451 h 0"/>
                <a:gd name="connsiteX5" fmla="*/ 6647 w 0"/>
                <a:gd name="connsiteY5" fmla="*/ 451 h 0"/>
                <a:gd name="connsiteX6" fmla="*/ 2945 w 0"/>
                <a:gd name="connsiteY6" fmla="*/ 451 h 0"/>
                <a:gd name="connsiteX7" fmla="*/ 2104 w 0"/>
                <a:gd name="connsiteY7" fmla="*/ 451 h 0"/>
                <a:gd name="connsiteX8" fmla="*/ 84 w 0"/>
                <a:gd name="connsiteY8" fmla="*/ 4168 h 0"/>
                <a:gd name="connsiteX9" fmla="*/ 421 w 0"/>
                <a:gd name="connsiteY9" fmla="*/ 29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21" y="2985"/>
                  </a:moveTo>
                  <a:cubicBezTo>
                    <a:pt x="1262" y="2985"/>
                    <a:pt x="2777" y="2985"/>
                    <a:pt x="3786" y="1465"/>
                  </a:cubicBezTo>
                  <a:lnTo>
                    <a:pt x="4964" y="1465"/>
                  </a:lnTo>
                  <a:lnTo>
                    <a:pt x="4964" y="1465"/>
                  </a:lnTo>
                  <a:lnTo>
                    <a:pt x="6647" y="451"/>
                  </a:lnTo>
                  <a:lnTo>
                    <a:pt x="6647" y="451"/>
                  </a:lnTo>
                  <a:cubicBezTo>
                    <a:pt x="5486" y="-150"/>
                    <a:pt x="4106" y="-150"/>
                    <a:pt x="2945" y="451"/>
                  </a:cubicBezTo>
                  <a:lnTo>
                    <a:pt x="2104" y="451"/>
                  </a:lnTo>
                  <a:cubicBezTo>
                    <a:pt x="421" y="2140"/>
                    <a:pt x="-252" y="3323"/>
                    <a:pt x="84" y="4168"/>
                  </a:cubicBezTo>
                  <a:cubicBezTo>
                    <a:pt x="421" y="5012"/>
                    <a:pt x="421" y="2985"/>
                    <a:pt x="421" y="298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563F83D-0C0F-49C8-B32A-A507DF9D51A5}"/>
                </a:ext>
              </a:extLst>
            </p:cNvPr>
            <p:cNvSpPr/>
            <p:nvPr/>
          </p:nvSpPr>
          <p:spPr>
            <a:xfrm>
              <a:off x="4115480" y="2319907"/>
              <a:ext cx="50485" cy="16894"/>
            </a:xfrm>
            <a:custGeom>
              <a:avLst/>
              <a:gdLst>
                <a:gd name="connsiteX0" fmla="*/ 18511 w 50485"/>
                <a:gd name="connsiteY0" fmla="*/ 28415 h 16893"/>
                <a:gd name="connsiteX1" fmla="*/ 19521 w 50485"/>
                <a:gd name="connsiteY1" fmla="*/ 28415 h 16893"/>
                <a:gd name="connsiteX2" fmla="*/ 22550 w 50485"/>
                <a:gd name="connsiteY2" fmla="*/ 26726 h 16893"/>
                <a:gd name="connsiteX3" fmla="*/ 27430 w 50485"/>
                <a:gd name="connsiteY3" fmla="*/ 26726 h 16893"/>
                <a:gd name="connsiteX4" fmla="*/ 30123 w 50485"/>
                <a:gd name="connsiteY4" fmla="*/ 26726 h 16893"/>
                <a:gd name="connsiteX5" fmla="*/ 43922 w 50485"/>
                <a:gd name="connsiteY5" fmla="*/ 26726 h 16893"/>
                <a:gd name="connsiteX6" fmla="*/ 45436 w 50485"/>
                <a:gd name="connsiteY6" fmla="*/ 26726 h 16893"/>
                <a:gd name="connsiteX7" fmla="*/ 55028 w 50485"/>
                <a:gd name="connsiteY7" fmla="*/ 24192 h 16893"/>
                <a:gd name="connsiteX8" fmla="*/ 56375 w 50485"/>
                <a:gd name="connsiteY8" fmla="*/ 23009 h 16893"/>
                <a:gd name="connsiteX9" fmla="*/ 60750 w 50485"/>
                <a:gd name="connsiteY9" fmla="*/ 18448 h 16893"/>
                <a:gd name="connsiteX10" fmla="*/ 58731 w 50485"/>
                <a:gd name="connsiteY10" fmla="*/ 18448 h 16893"/>
                <a:gd name="connsiteX11" fmla="*/ 55533 w 50485"/>
                <a:gd name="connsiteY11" fmla="*/ 17603 h 16893"/>
                <a:gd name="connsiteX12" fmla="*/ 46446 w 50485"/>
                <a:gd name="connsiteY12" fmla="*/ 13211 h 16893"/>
                <a:gd name="connsiteX13" fmla="*/ 42576 w 50485"/>
                <a:gd name="connsiteY13" fmla="*/ 10677 h 16893"/>
                <a:gd name="connsiteX14" fmla="*/ 35171 w 50485"/>
                <a:gd name="connsiteY14" fmla="*/ 6285 h 16893"/>
                <a:gd name="connsiteX15" fmla="*/ 30796 w 50485"/>
                <a:gd name="connsiteY15" fmla="*/ 6285 h 16893"/>
                <a:gd name="connsiteX16" fmla="*/ 23896 w 50485"/>
                <a:gd name="connsiteY16" fmla="*/ 4088 h 16893"/>
                <a:gd name="connsiteX17" fmla="*/ 22045 w 50485"/>
                <a:gd name="connsiteY17" fmla="*/ 2061 h 16893"/>
                <a:gd name="connsiteX18" fmla="*/ 19857 w 50485"/>
                <a:gd name="connsiteY18" fmla="*/ 203 h 16893"/>
                <a:gd name="connsiteX19" fmla="*/ 14136 w 50485"/>
                <a:gd name="connsiteY19" fmla="*/ 203 h 16893"/>
                <a:gd name="connsiteX20" fmla="*/ 10770 w 50485"/>
                <a:gd name="connsiteY20" fmla="*/ 203 h 16893"/>
                <a:gd name="connsiteX21" fmla="*/ 0 w 50485"/>
                <a:gd name="connsiteY21" fmla="*/ 203 h 16893"/>
                <a:gd name="connsiteX22" fmla="*/ 10602 w 50485"/>
                <a:gd name="connsiteY22" fmla="*/ 17097 h 16893"/>
                <a:gd name="connsiteX23" fmla="*/ 18511 w 50485"/>
                <a:gd name="connsiteY23" fmla="*/ 2841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485" h="16893">
                  <a:moveTo>
                    <a:pt x="18511" y="28415"/>
                  </a:moveTo>
                  <a:lnTo>
                    <a:pt x="19521" y="28415"/>
                  </a:lnTo>
                  <a:cubicBezTo>
                    <a:pt x="20413" y="27655"/>
                    <a:pt x="21439" y="27081"/>
                    <a:pt x="22550" y="26726"/>
                  </a:cubicBezTo>
                  <a:cubicBezTo>
                    <a:pt x="24165" y="26552"/>
                    <a:pt x="25815" y="26552"/>
                    <a:pt x="27430" y="26726"/>
                  </a:cubicBezTo>
                  <a:lnTo>
                    <a:pt x="30123" y="26726"/>
                  </a:lnTo>
                  <a:cubicBezTo>
                    <a:pt x="34717" y="26285"/>
                    <a:pt x="39328" y="26285"/>
                    <a:pt x="43922" y="26726"/>
                  </a:cubicBezTo>
                  <a:lnTo>
                    <a:pt x="45436" y="26726"/>
                  </a:lnTo>
                  <a:cubicBezTo>
                    <a:pt x="48853" y="27625"/>
                    <a:pt x="52487" y="26664"/>
                    <a:pt x="55028" y="24192"/>
                  </a:cubicBezTo>
                  <a:lnTo>
                    <a:pt x="56375" y="23009"/>
                  </a:lnTo>
                  <a:cubicBezTo>
                    <a:pt x="58074" y="21751"/>
                    <a:pt x="59555" y="20208"/>
                    <a:pt x="60750" y="18448"/>
                  </a:cubicBezTo>
                  <a:lnTo>
                    <a:pt x="58731" y="18448"/>
                  </a:lnTo>
                  <a:cubicBezTo>
                    <a:pt x="57620" y="18348"/>
                    <a:pt x="56543" y="18063"/>
                    <a:pt x="55533" y="17603"/>
                  </a:cubicBezTo>
                  <a:cubicBezTo>
                    <a:pt x="52386" y="16414"/>
                    <a:pt x="49341" y="14944"/>
                    <a:pt x="46446" y="13211"/>
                  </a:cubicBezTo>
                  <a:cubicBezTo>
                    <a:pt x="45100" y="12466"/>
                    <a:pt x="43804" y="11618"/>
                    <a:pt x="42576" y="10677"/>
                  </a:cubicBezTo>
                  <a:cubicBezTo>
                    <a:pt x="40287" y="8930"/>
                    <a:pt x="37796" y="7457"/>
                    <a:pt x="35171" y="6285"/>
                  </a:cubicBezTo>
                  <a:cubicBezTo>
                    <a:pt x="33724" y="6109"/>
                    <a:pt x="32243" y="6109"/>
                    <a:pt x="30796" y="6285"/>
                  </a:cubicBezTo>
                  <a:cubicBezTo>
                    <a:pt x="28322" y="6310"/>
                    <a:pt x="25899" y="5539"/>
                    <a:pt x="23896" y="4088"/>
                  </a:cubicBezTo>
                  <a:cubicBezTo>
                    <a:pt x="23189" y="3500"/>
                    <a:pt x="22567" y="2818"/>
                    <a:pt x="22045" y="2061"/>
                  </a:cubicBezTo>
                  <a:cubicBezTo>
                    <a:pt x="21523" y="1228"/>
                    <a:pt x="20766" y="579"/>
                    <a:pt x="19857" y="203"/>
                  </a:cubicBezTo>
                  <a:cubicBezTo>
                    <a:pt x="17956" y="-68"/>
                    <a:pt x="16037" y="-68"/>
                    <a:pt x="14136" y="203"/>
                  </a:cubicBezTo>
                  <a:lnTo>
                    <a:pt x="10770" y="203"/>
                  </a:lnTo>
                  <a:cubicBezTo>
                    <a:pt x="2188" y="203"/>
                    <a:pt x="336" y="203"/>
                    <a:pt x="0" y="203"/>
                  </a:cubicBezTo>
                  <a:cubicBezTo>
                    <a:pt x="0" y="4257"/>
                    <a:pt x="6563" y="12366"/>
                    <a:pt x="10602" y="17097"/>
                  </a:cubicBezTo>
                  <a:cubicBezTo>
                    <a:pt x="14068" y="20219"/>
                    <a:pt x="16761" y="24089"/>
                    <a:pt x="18511" y="2841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986D0F-33F3-4175-B81A-525B74B11BF0}"/>
                </a:ext>
              </a:extLst>
            </p:cNvPr>
            <p:cNvSpPr/>
            <p:nvPr/>
          </p:nvSpPr>
          <p:spPr>
            <a:xfrm>
              <a:off x="8813138" y="4454884"/>
              <a:ext cx="16828" cy="33788"/>
            </a:xfrm>
            <a:custGeom>
              <a:avLst/>
              <a:gdLst>
                <a:gd name="connsiteX0" fmla="*/ 139 w 0"/>
                <a:gd name="connsiteY0" fmla="*/ 30679 h 33787"/>
                <a:gd name="connsiteX1" fmla="*/ 3505 w 0"/>
                <a:gd name="connsiteY1" fmla="*/ 34565 h 33787"/>
                <a:gd name="connsiteX2" fmla="*/ 6871 w 0"/>
                <a:gd name="connsiteY2" fmla="*/ 38113 h 33787"/>
                <a:gd name="connsiteX3" fmla="*/ 11246 w 0"/>
                <a:gd name="connsiteY3" fmla="*/ 31524 h 33787"/>
                <a:gd name="connsiteX4" fmla="*/ 11246 w 0"/>
                <a:gd name="connsiteY4" fmla="*/ 31524 h 33787"/>
                <a:gd name="connsiteX5" fmla="*/ 16127 w 0"/>
                <a:gd name="connsiteY5" fmla="*/ 25442 h 33787"/>
                <a:gd name="connsiteX6" fmla="*/ 16127 w 0"/>
                <a:gd name="connsiteY6" fmla="*/ 18347 h 33787"/>
                <a:gd name="connsiteX7" fmla="*/ 14444 w 0"/>
                <a:gd name="connsiteY7" fmla="*/ 12772 h 33787"/>
                <a:gd name="connsiteX8" fmla="*/ 12592 w 0"/>
                <a:gd name="connsiteY8" fmla="*/ 8379 h 33787"/>
                <a:gd name="connsiteX9" fmla="*/ 14107 w 0"/>
                <a:gd name="connsiteY9" fmla="*/ 1453 h 33787"/>
                <a:gd name="connsiteX10" fmla="*/ 14948 w 0"/>
                <a:gd name="connsiteY10" fmla="*/ 102 h 33787"/>
                <a:gd name="connsiteX11" fmla="*/ 12087 w 0"/>
                <a:gd name="connsiteY11" fmla="*/ 102 h 33787"/>
                <a:gd name="connsiteX12" fmla="*/ 10237 w 0"/>
                <a:gd name="connsiteY12" fmla="*/ 2298 h 33787"/>
                <a:gd name="connsiteX13" fmla="*/ 10237 w 0"/>
                <a:gd name="connsiteY13" fmla="*/ 2298 h 33787"/>
                <a:gd name="connsiteX14" fmla="*/ 6871 w 0"/>
                <a:gd name="connsiteY14" fmla="*/ 6183 h 33787"/>
                <a:gd name="connsiteX15" fmla="*/ 5693 w 0"/>
                <a:gd name="connsiteY15" fmla="*/ 7197 h 33787"/>
                <a:gd name="connsiteX16" fmla="*/ 5693 w 0"/>
                <a:gd name="connsiteY16" fmla="*/ 9224 h 33787"/>
                <a:gd name="connsiteX17" fmla="*/ 5693 w 0"/>
                <a:gd name="connsiteY17" fmla="*/ 9224 h 33787"/>
                <a:gd name="connsiteX18" fmla="*/ 5693 w 0"/>
                <a:gd name="connsiteY18" fmla="*/ 12772 h 33787"/>
                <a:gd name="connsiteX19" fmla="*/ 5693 w 0"/>
                <a:gd name="connsiteY19" fmla="*/ 15306 h 33787"/>
                <a:gd name="connsiteX20" fmla="*/ 5693 w 0"/>
                <a:gd name="connsiteY20" fmla="*/ 17164 h 33787"/>
                <a:gd name="connsiteX21" fmla="*/ 5693 w 0"/>
                <a:gd name="connsiteY21" fmla="*/ 22063 h 33787"/>
                <a:gd name="connsiteX22" fmla="*/ 1822 w 0"/>
                <a:gd name="connsiteY22" fmla="*/ 26287 h 33787"/>
                <a:gd name="connsiteX23" fmla="*/ 139 w 0"/>
                <a:gd name="connsiteY23" fmla="*/ 3067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h="33787">
                  <a:moveTo>
                    <a:pt x="139" y="30679"/>
                  </a:moveTo>
                  <a:cubicBezTo>
                    <a:pt x="880" y="32267"/>
                    <a:pt x="2041" y="33619"/>
                    <a:pt x="3505" y="34565"/>
                  </a:cubicBezTo>
                  <a:cubicBezTo>
                    <a:pt x="4902" y="35443"/>
                    <a:pt x="6063" y="36660"/>
                    <a:pt x="6871" y="38113"/>
                  </a:cubicBezTo>
                  <a:cubicBezTo>
                    <a:pt x="6871" y="34734"/>
                    <a:pt x="9732" y="32707"/>
                    <a:pt x="11246" y="31524"/>
                  </a:cubicBezTo>
                  <a:lnTo>
                    <a:pt x="11246" y="31524"/>
                  </a:lnTo>
                  <a:cubicBezTo>
                    <a:pt x="13770" y="29666"/>
                    <a:pt x="15622" y="28314"/>
                    <a:pt x="16127" y="25442"/>
                  </a:cubicBezTo>
                  <a:cubicBezTo>
                    <a:pt x="16294" y="23077"/>
                    <a:pt x="16294" y="20712"/>
                    <a:pt x="16127" y="18347"/>
                  </a:cubicBezTo>
                  <a:cubicBezTo>
                    <a:pt x="16194" y="16353"/>
                    <a:pt x="15605" y="14394"/>
                    <a:pt x="14444" y="12772"/>
                  </a:cubicBezTo>
                  <a:cubicBezTo>
                    <a:pt x="13670" y="11387"/>
                    <a:pt x="13047" y="9900"/>
                    <a:pt x="12592" y="8379"/>
                  </a:cubicBezTo>
                  <a:cubicBezTo>
                    <a:pt x="11903" y="5964"/>
                    <a:pt x="12475" y="3362"/>
                    <a:pt x="14107" y="1453"/>
                  </a:cubicBezTo>
                  <a:lnTo>
                    <a:pt x="14948" y="102"/>
                  </a:lnTo>
                  <a:cubicBezTo>
                    <a:pt x="14006" y="-34"/>
                    <a:pt x="13030" y="-34"/>
                    <a:pt x="12087" y="102"/>
                  </a:cubicBezTo>
                  <a:cubicBezTo>
                    <a:pt x="10910" y="102"/>
                    <a:pt x="10910" y="102"/>
                    <a:pt x="10237" y="2298"/>
                  </a:cubicBezTo>
                  <a:lnTo>
                    <a:pt x="10237" y="2298"/>
                  </a:lnTo>
                  <a:cubicBezTo>
                    <a:pt x="9530" y="3902"/>
                    <a:pt x="8369" y="5271"/>
                    <a:pt x="6871" y="6183"/>
                  </a:cubicBezTo>
                  <a:lnTo>
                    <a:pt x="5693" y="7197"/>
                  </a:lnTo>
                  <a:cubicBezTo>
                    <a:pt x="5693" y="7197"/>
                    <a:pt x="5693" y="7197"/>
                    <a:pt x="5693" y="9224"/>
                  </a:cubicBezTo>
                  <a:lnTo>
                    <a:pt x="5693" y="9224"/>
                  </a:lnTo>
                  <a:cubicBezTo>
                    <a:pt x="5777" y="10407"/>
                    <a:pt x="5777" y="11589"/>
                    <a:pt x="5693" y="12772"/>
                  </a:cubicBezTo>
                  <a:lnTo>
                    <a:pt x="5693" y="15306"/>
                  </a:lnTo>
                  <a:cubicBezTo>
                    <a:pt x="5693" y="15306"/>
                    <a:pt x="5693" y="16489"/>
                    <a:pt x="5693" y="17164"/>
                  </a:cubicBezTo>
                  <a:cubicBezTo>
                    <a:pt x="6029" y="18786"/>
                    <a:pt x="6029" y="20442"/>
                    <a:pt x="5693" y="22063"/>
                  </a:cubicBezTo>
                  <a:cubicBezTo>
                    <a:pt x="5137" y="24006"/>
                    <a:pt x="3707" y="25560"/>
                    <a:pt x="1822" y="26287"/>
                  </a:cubicBezTo>
                  <a:cubicBezTo>
                    <a:pt x="-29" y="28990"/>
                    <a:pt x="-197" y="29497"/>
                    <a:pt x="139" y="306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788A99E-4C82-40C4-A0F2-4694E840E1F5}"/>
                </a:ext>
              </a:extLst>
            </p:cNvPr>
            <p:cNvSpPr/>
            <p:nvPr/>
          </p:nvSpPr>
          <p:spPr>
            <a:xfrm>
              <a:off x="8828255" y="3676686"/>
              <a:ext cx="16828" cy="16894"/>
            </a:xfrm>
            <a:custGeom>
              <a:avLst/>
              <a:gdLst>
                <a:gd name="connsiteX0" fmla="*/ 2356 w 0"/>
                <a:gd name="connsiteY0" fmla="*/ 19935 h 16893"/>
                <a:gd name="connsiteX1" fmla="*/ 1346 w 0"/>
                <a:gd name="connsiteY1" fmla="*/ 22300 h 16893"/>
                <a:gd name="connsiteX2" fmla="*/ 1346 w 0"/>
                <a:gd name="connsiteY2" fmla="*/ 22300 h 16893"/>
                <a:gd name="connsiteX3" fmla="*/ 0 w 0"/>
                <a:gd name="connsiteY3" fmla="*/ 26186 h 16893"/>
                <a:gd name="connsiteX4" fmla="*/ 6900 w 0"/>
                <a:gd name="connsiteY4" fmla="*/ 22131 h 16893"/>
                <a:gd name="connsiteX5" fmla="*/ 6900 w 0"/>
                <a:gd name="connsiteY5" fmla="*/ 22131 h 16893"/>
                <a:gd name="connsiteX6" fmla="*/ 9087 w 0"/>
                <a:gd name="connsiteY6" fmla="*/ 17570 h 16893"/>
                <a:gd name="connsiteX7" fmla="*/ 9087 w 0"/>
                <a:gd name="connsiteY7" fmla="*/ 15542 h 16893"/>
                <a:gd name="connsiteX8" fmla="*/ 9087 w 0"/>
                <a:gd name="connsiteY8" fmla="*/ 12333 h 16893"/>
                <a:gd name="connsiteX9" fmla="*/ 12789 w 0"/>
                <a:gd name="connsiteY9" fmla="*/ 7940 h 16893"/>
                <a:gd name="connsiteX10" fmla="*/ 15145 w 0"/>
                <a:gd name="connsiteY10" fmla="*/ 5406 h 16893"/>
                <a:gd name="connsiteX11" fmla="*/ 15145 w 0"/>
                <a:gd name="connsiteY11" fmla="*/ 1014 h 16893"/>
                <a:gd name="connsiteX12" fmla="*/ 15145 w 0"/>
                <a:gd name="connsiteY12" fmla="*/ 0 h 16893"/>
                <a:gd name="connsiteX13" fmla="*/ 13631 w 0"/>
                <a:gd name="connsiteY13" fmla="*/ 0 h 16893"/>
                <a:gd name="connsiteX14" fmla="*/ 12621 w 0"/>
                <a:gd name="connsiteY14" fmla="*/ 0 h 16893"/>
                <a:gd name="connsiteX15" fmla="*/ 12621 w 0"/>
                <a:gd name="connsiteY15" fmla="*/ 0 h 16893"/>
                <a:gd name="connsiteX16" fmla="*/ 12621 w 0"/>
                <a:gd name="connsiteY16" fmla="*/ 0 h 16893"/>
                <a:gd name="connsiteX17" fmla="*/ 12621 w 0"/>
                <a:gd name="connsiteY17" fmla="*/ 1689 h 16893"/>
                <a:gd name="connsiteX18" fmla="*/ 10938 w 0"/>
                <a:gd name="connsiteY18" fmla="*/ 5913 h 16893"/>
                <a:gd name="connsiteX19" fmla="*/ 10938 w 0"/>
                <a:gd name="connsiteY19" fmla="*/ 6927 h 16893"/>
                <a:gd name="connsiteX20" fmla="*/ 9760 w 0"/>
                <a:gd name="connsiteY20" fmla="*/ 9123 h 16893"/>
                <a:gd name="connsiteX21" fmla="*/ 5385 w 0"/>
                <a:gd name="connsiteY21" fmla="*/ 15542 h 16893"/>
                <a:gd name="connsiteX22" fmla="*/ 2356 w 0"/>
                <a:gd name="connsiteY22" fmla="*/ 1993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h="16893">
                  <a:moveTo>
                    <a:pt x="2356" y="19935"/>
                  </a:moveTo>
                  <a:cubicBezTo>
                    <a:pt x="1885" y="20661"/>
                    <a:pt x="1531" y="21455"/>
                    <a:pt x="1346" y="22300"/>
                  </a:cubicBezTo>
                  <a:lnTo>
                    <a:pt x="1346" y="22300"/>
                  </a:lnTo>
                  <a:cubicBezTo>
                    <a:pt x="1346" y="23651"/>
                    <a:pt x="505" y="25003"/>
                    <a:pt x="0" y="26186"/>
                  </a:cubicBezTo>
                  <a:cubicBezTo>
                    <a:pt x="2524" y="27368"/>
                    <a:pt x="4543" y="26186"/>
                    <a:pt x="6900" y="22131"/>
                  </a:cubicBezTo>
                  <a:lnTo>
                    <a:pt x="6900" y="22131"/>
                  </a:lnTo>
                  <a:cubicBezTo>
                    <a:pt x="7825" y="20712"/>
                    <a:pt x="8566" y="19175"/>
                    <a:pt x="9087" y="17570"/>
                  </a:cubicBezTo>
                  <a:cubicBezTo>
                    <a:pt x="9171" y="16894"/>
                    <a:pt x="9171" y="16218"/>
                    <a:pt x="9087" y="15542"/>
                  </a:cubicBezTo>
                  <a:cubicBezTo>
                    <a:pt x="9003" y="14478"/>
                    <a:pt x="9003" y="13397"/>
                    <a:pt x="9087" y="12333"/>
                  </a:cubicBezTo>
                  <a:cubicBezTo>
                    <a:pt x="9844" y="10525"/>
                    <a:pt x="11123" y="8987"/>
                    <a:pt x="12789" y="7940"/>
                  </a:cubicBezTo>
                  <a:cubicBezTo>
                    <a:pt x="13698" y="7231"/>
                    <a:pt x="14489" y="6369"/>
                    <a:pt x="15145" y="5406"/>
                  </a:cubicBezTo>
                  <a:cubicBezTo>
                    <a:pt x="16324" y="3717"/>
                    <a:pt x="15987" y="3041"/>
                    <a:pt x="15145" y="1014"/>
                  </a:cubicBezTo>
                  <a:lnTo>
                    <a:pt x="15145" y="0"/>
                  </a:lnTo>
                  <a:lnTo>
                    <a:pt x="13631" y="0"/>
                  </a:lnTo>
                  <a:lnTo>
                    <a:pt x="12621" y="0"/>
                  </a:lnTo>
                  <a:cubicBezTo>
                    <a:pt x="12621" y="0"/>
                    <a:pt x="12621" y="0"/>
                    <a:pt x="12621" y="0"/>
                  </a:cubicBezTo>
                  <a:lnTo>
                    <a:pt x="12621" y="0"/>
                  </a:lnTo>
                  <a:cubicBezTo>
                    <a:pt x="12705" y="558"/>
                    <a:pt x="12705" y="1132"/>
                    <a:pt x="12621" y="1689"/>
                  </a:cubicBezTo>
                  <a:cubicBezTo>
                    <a:pt x="12554" y="3244"/>
                    <a:pt x="11965" y="4730"/>
                    <a:pt x="10938" y="5913"/>
                  </a:cubicBezTo>
                  <a:cubicBezTo>
                    <a:pt x="10989" y="6251"/>
                    <a:pt x="10989" y="6589"/>
                    <a:pt x="10938" y="6927"/>
                  </a:cubicBezTo>
                  <a:lnTo>
                    <a:pt x="9760" y="9123"/>
                  </a:lnTo>
                  <a:cubicBezTo>
                    <a:pt x="8717" y="11522"/>
                    <a:pt x="7236" y="13701"/>
                    <a:pt x="5385" y="15542"/>
                  </a:cubicBezTo>
                  <a:cubicBezTo>
                    <a:pt x="4577" y="17130"/>
                    <a:pt x="3567" y="18617"/>
                    <a:pt x="2356" y="1993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AB6565A-7CA7-41AE-BF7E-3B628D6F90EE}"/>
                </a:ext>
              </a:extLst>
            </p:cNvPr>
            <p:cNvSpPr/>
            <p:nvPr/>
          </p:nvSpPr>
          <p:spPr>
            <a:xfrm>
              <a:off x="8962209" y="3438652"/>
              <a:ext cx="16828" cy="16894"/>
            </a:xfrm>
            <a:custGeom>
              <a:avLst/>
              <a:gdLst>
                <a:gd name="connsiteX0" fmla="*/ 20531 w 16828"/>
                <a:gd name="connsiteY0" fmla="*/ 2365 h 0"/>
                <a:gd name="connsiteX1" fmla="*/ 22550 w 16828"/>
                <a:gd name="connsiteY1" fmla="*/ 2365 h 0"/>
                <a:gd name="connsiteX2" fmla="*/ 19352 w 16828"/>
                <a:gd name="connsiteY2" fmla="*/ 1183 h 0"/>
                <a:gd name="connsiteX3" fmla="*/ 15819 w 16828"/>
                <a:gd name="connsiteY3" fmla="*/ 0 h 0"/>
                <a:gd name="connsiteX4" fmla="*/ 13295 w 16828"/>
                <a:gd name="connsiteY4" fmla="*/ 1183 h 0"/>
                <a:gd name="connsiteX5" fmla="*/ 13295 w 16828"/>
                <a:gd name="connsiteY5" fmla="*/ 3717 h 0"/>
                <a:gd name="connsiteX6" fmla="*/ 12285 w 16828"/>
                <a:gd name="connsiteY6" fmla="*/ 7602 h 0"/>
                <a:gd name="connsiteX7" fmla="*/ 5217 w 16828"/>
                <a:gd name="connsiteY7" fmla="*/ 12332 h 0"/>
                <a:gd name="connsiteX8" fmla="*/ 0 w 16828"/>
                <a:gd name="connsiteY8" fmla="*/ 15204 h 0"/>
                <a:gd name="connsiteX9" fmla="*/ 0 w 16828"/>
                <a:gd name="connsiteY9" fmla="*/ 15204 h 0"/>
                <a:gd name="connsiteX10" fmla="*/ 0 w 16828"/>
                <a:gd name="connsiteY10" fmla="*/ 16387 h 0"/>
                <a:gd name="connsiteX11" fmla="*/ 1514 w 16828"/>
                <a:gd name="connsiteY11" fmla="*/ 15373 h 0"/>
                <a:gd name="connsiteX12" fmla="*/ 4543 w 16828"/>
                <a:gd name="connsiteY12" fmla="*/ 15373 h 0"/>
                <a:gd name="connsiteX13" fmla="*/ 6563 w 16828"/>
                <a:gd name="connsiteY13" fmla="*/ 15373 h 0"/>
                <a:gd name="connsiteX14" fmla="*/ 6563 w 16828"/>
                <a:gd name="connsiteY14" fmla="*/ 15373 h 0"/>
                <a:gd name="connsiteX15" fmla="*/ 8751 w 16828"/>
                <a:gd name="connsiteY15" fmla="*/ 13346 h 0"/>
                <a:gd name="connsiteX16" fmla="*/ 13295 w 16828"/>
                <a:gd name="connsiteY16" fmla="*/ 14698 h 0"/>
                <a:gd name="connsiteX17" fmla="*/ 20026 w 16828"/>
                <a:gd name="connsiteY17" fmla="*/ 9798 h 0"/>
                <a:gd name="connsiteX18" fmla="*/ 20026 w 16828"/>
                <a:gd name="connsiteY18" fmla="*/ 7940 h 0"/>
                <a:gd name="connsiteX19" fmla="*/ 20531 w 16828"/>
                <a:gd name="connsiteY19" fmla="*/ 23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28">
                  <a:moveTo>
                    <a:pt x="20531" y="2365"/>
                  </a:moveTo>
                  <a:cubicBezTo>
                    <a:pt x="21187" y="2213"/>
                    <a:pt x="21894" y="2213"/>
                    <a:pt x="22550" y="2365"/>
                  </a:cubicBezTo>
                  <a:lnTo>
                    <a:pt x="19352" y="1183"/>
                  </a:lnTo>
                  <a:cubicBezTo>
                    <a:pt x="18242" y="613"/>
                    <a:pt x="17047" y="214"/>
                    <a:pt x="15819" y="0"/>
                  </a:cubicBezTo>
                  <a:cubicBezTo>
                    <a:pt x="14136" y="0"/>
                    <a:pt x="13799" y="0"/>
                    <a:pt x="13295" y="1183"/>
                  </a:cubicBezTo>
                  <a:cubicBezTo>
                    <a:pt x="13109" y="2015"/>
                    <a:pt x="13109" y="2884"/>
                    <a:pt x="13295" y="3717"/>
                  </a:cubicBezTo>
                  <a:cubicBezTo>
                    <a:pt x="13176" y="5060"/>
                    <a:pt x="12840" y="6374"/>
                    <a:pt x="12285" y="7602"/>
                  </a:cubicBezTo>
                  <a:cubicBezTo>
                    <a:pt x="10669" y="10084"/>
                    <a:pt x="8111" y="11795"/>
                    <a:pt x="5217" y="12332"/>
                  </a:cubicBezTo>
                  <a:cubicBezTo>
                    <a:pt x="3315" y="12942"/>
                    <a:pt x="1531" y="13917"/>
                    <a:pt x="0" y="15204"/>
                  </a:cubicBezTo>
                  <a:lnTo>
                    <a:pt x="0" y="15204"/>
                  </a:lnTo>
                  <a:cubicBezTo>
                    <a:pt x="84" y="15593"/>
                    <a:pt x="84" y="15997"/>
                    <a:pt x="0" y="16387"/>
                  </a:cubicBezTo>
                  <a:cubicBezTo>
                    <a:pt x="353" y="15872"/>
                    <a:pt x="908" y="15510"/>
                    <a:pt x="1514" y="15373"/>
                  </a:cubicBezTo>
                  <a:cubicBezTo>
                    <a:pt x="2491" y="15051"/>
                    <a:pt x="3568" y="15051"/>
                    <a:pt x="4543" y="15373"/>
                  </a:cubicBezTo>
                  <a:cubicBezTo>
                    <a:pt x="4543" y="15373"/>
                    <a:pt x="6226" y="15373"/>
                    <a:pt x="6563" y="15373"/>
                  </a:cubicBezTo>
                  <a:lnTo>
                    <a:pt x="6563" y="15373"/>
                  </a:lnTo>
                  <a:cubicBezTo>
                    <a:pt x="6984" y="14421"/>
                    <a:pt x="7775" y="13684"/>
                    <a:pt x="8751" y="13346"/>
                  </a:cubicBezTo>
                  <a:cubicBezTo>
                    <a:pt x="10400" y="12944"/>
                    <a:pt x="12133" y="13459"/>
                    <a:pt x="13295" y="14698"/>
                  </a:cubicBezTo>
                  <a:cubicBezTo>
                    <a:pt x="15819" y="14698"/>
                    <a:pt x="19689" y="12670"/>
                    <a:pt x="20026" y="9798"/>
                  </a:cubicBezTo>
                  <a:cubicBezTo>
                    <a:pt x="20261" y="9200"/>
                    <a:pt x="20261" y="8536"/>
                    <a:pt x="20026" y="7940"/>
                  </a:cubicBezTo>
                  <a:cubicBezTo>
                    <a:pt x="18343" y="6757"/>
                    <a:pt x="17333" y="3886"/>
                    <a:pt x="20531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9D2EA6F-0234-4ADC-B84F-D556454CDB75}"/>
                </a:ext>
              </a:extLst>
            </p:cNvPr>
            <p:cNvSpPr/>
            <p:nvPr/>
          </p:nvSpPr>
          <p:spPr>
            <a:xfrm>
              <a:off x="8846093" y="3494401"/>
              <a:ext cx="16828" cy="16894"/>
            </a:xfrm>
            <a:custGeom>
              <a:avLst/>
              <a:gdLst>
                <a:gd name="connsiteX0" fmla="*/ 5553 w 0"/>
                <a:gd name="connsiteY0" fmla="*/ 4392 h 0"/>
                <a:gd name="connsiteX1" fmla="*/ 4207 w 0"/>
                <a:gd name="connsiteY1" fmla="*/ 1014 h 0"/>
                <a:gd name="connsiteX2" fmla="*/ 3197 w 0"/>
                <a:gd name="connsiteY2" fmla="*/ 1014 h 0"/>
                <a:gd name="connsiteX3" fmla="*/ 1514 w 0"/>
                <a:gd name="connsiteY3" fmla="*/ 0 h 0"/>
                <a:gd name="connsiteX4" fmla="*/ 1514 w 0"/>
                <a:gd name="connsiteY4" fmla="*/ 0 h 0"/>
                <a:gd name="connsiteX5" fmla="*/ 0 w 0"/>
                <a:gd name="connsiteY5" fmla="*/ 3210 h 0"/>
                <a:gd name="connsiteX6" fmla="*/ 0 w 0"/>
                <a:gd name="connsiteY6" fmla="*/ 3210 h 0"/>
                <a:gd name="connsiteX7" fmla="*/ 5553 w 0"/>
                <a:gd name="connsiteY7" fmla="*/ 439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5553" y="4392"/>
                  </a:moveTo>
                  <a:cubicBezTo>
                    <a:pt x="5553" y="2196"/>
                    <a:pt x="5553" y="1689"/>
                    <a:pt x="4207" y="1014"/>
                  </a:cubicBezTo>
                  <a:lnTo>
                    <a:pt x="3197" y="1014"/>
                  </a:lnTo>
                  <a:lnTo>
                    <a:pt x="1514" y="0"/>
                  </a:lnTo>
                  <a:lnTo>
                    <a:pt x="1514" y="0"/>
                  </a:lnTo>
                  <a:cubicBezTo>
                    <a:pt x="1245" y="1164"/>
                    <a:pt x="724" y="2257"/>
                    <a:pt x="0" y="3210"/>
                  </a:cubicBezTo>
                  <a:lnTo>
                    <a:pt x="0" y="3210"/>
                  </a:lnTo>
                  <a:cubicBezTo>
                    <a:pt x="1666" y="4213"/>
                    <a:pt x="3618" y="4629"/>
                    <a:pt x="5553" y="439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347FED3-3039-4690-B21F-62E2208F86C7}"/>
                </a:ext>
              </a:extLst>
            </p:cNvPr>
            <p:cNvSpPr/>
            <p:nvPr/>
          </p:nvSpPr>
          <p:spPr>
            <a:xfrm>
              <a:off x="8946895" y="3439083"/>
              <a:ext cx="50485" cy="33788"/>
            </a:xfrm>
            <a:custGeom>
              <a:avLst/>
              <a:gdLst>
                <a:gd name="connsiteX0" fmla="*/ 37023 w 50485"/>
                <a:gd name="connsiteY0" fmla="*/ 5143 h 33787"/>
                <a:gd name="connsiteX1" fmla="*/ 37023 w 50485"/>
                <a:gd name="connsiteY1" fmla="*/ 5143 h 33787"/>
                <a:gd name="connsiteX2" fmla="*/ 37023 w 50485"/>
                <a:gd name="connsiteY2" fmla="*/ 6157 h 33787"/>
                <a:gd name="connsiteX3" fmla="*/ 37023 w 50485"/>
                <a:gd name="connsiteY3" fmla="*/ 10042 h 33787"/>
                <a:gd name="connsiteX4" fmla="*/ 26925 w 50485"/>
                <a:gd name="connsiteY4" fmla="*/ 17814 h 33787"/>
                <a:gd name="connsiteX5" fmla="*/ 26925 w 50485"/>
                <a:gd name="connsiteY5" fmla="*/ 17814 h 33787"/>
                <a:gd name="connsiteX6" fmla="*/ 25579 w 50485"/>
                <a:gd name="connsiteY6" fmla="*/ 16969 h 33787"/>
                <a:gd name="connsiteX7" fmla="*/ 23728 w 50485"/>
                <a:gd name="connsiteY7" fmla="*/ 16969 h 33787"/>
                <a:gd name="connsiteX8" fmla="*/ 23728 w 50485"/>
                <a:gd name="connsiteY8" fmla="*/ 16969 h 33787"/>
                <a:gd name="connsiteX9" fmla="*/ 22214 w 50485"/>
                <a:gd name="connsiteY9" fmla="*/ 18827 h 33787"/>
                <a:gd name="connsiteX10" fmla="*/ 18006 w 50485"/>
                <a:gd name="connsiteY10" fmla="*/ 18827 h 33787"/>
                <a:gd name="connsiteX11" fmla="*/ 16492 w 50485"/>
                <a:gd name="connsiteY11" fmla="*/ 18827 h 33787"/>
                <a:gd name="connsiteX12" fmla="*/ 16492 w 50485"/>
                <a:gd name="connsiteY12" fmla="*/ 18827 h 33787"/>
                <a:gd name="connsiteX13" fmla="*/ 14473 w 50485"/>
                <a:gd name="connsiteY13" fmla="*/ 20517 h 33787"/>
                <a:gd name="connsiteX14" fmla="*/ 11780 w 50485"/>
                <a:gd name="connsiteY14" fmla="*/ 20517 h 33787"/>
                <a:gd name="connsiteX15" fmla="*/ 10770 w 50485"/>
                <a:gd name="connsiteY15" fmla="*/ 20517 h 33787"/>
                <a:gd name="connsiteX16" fmla="*/ 10770 w 50485"/>
                <a:gd name="connsiteY16" fmla="*/ 22544 h 33787"/>
                <a:gd name="connsiteX17" fmla="*/ 8751 w 50485"/>
                <a:gd name="connsiteY17" fmla="*/ 27781 h 33787"/>
                <a:gd name="connsiteX18" fmla="*/ 8751 w 50485"/>
                <a:gd name="connsiteY18" fmla="*/ 27781 h 33787"/>
                <a:gd name="connsiteX19" fmla="*/ 5385 w 50485"/>
                <a:gd name="connsiteY19" fmla="*/ 29639 h 33787"/>
                <a:gd name="connsiteX20" fmla="*/ 3702 w 50485"/>
                <a:gd name="connsiteY20" fmla="*/ 29639 h 33787"/>
                <a:gd name="connsiteX21" fmla="*/ 1010 w 50485"/>
                <a:gd name="connsiteY21" fmla="*/ 29639 h 33787"/>
                <a:gd name="connsiteX22" fmla="*/ 1010 w 50485"/>
                <a:gd name="connsiteY22" fmla="*/ 29639 h 33787"/>
                <a:gd name="connsiteX23" fmla="*/ 1010 w 50485"/>
                <a:gd name="connsiteY23" fmla="*/ 29639 h 33787"/>
                <a:gd name="connsiteX24" fmla="*/ 1010 w 50485"/>
                <a:gd name="connsiteY24" fmla="*/ 29639 h 33787"/>
                <a:gd name="connsiteX25" fmla="*/ 1010 w 50485"/>
                <a:gd name="connsiteY25" fmla="*/ 32004 h 33787"/>
                <a:gd name="connsiteX26" fmla="*/ 0 w 50485"/>
                <a:gd name="connsiteY26" fmla="*/ 32004 h 33787"/>
                <a:gd name="connsiteX27" fmla="*/ 0 w 50485"/>
                <a:gd name="connsiteY27" fmla="*/ 32004 h 33787"/>
                <a:gd name="connsiteX28" fmla="*/ 0 w 50485"/>
                <a:gd name="connsiteY28" fmla="*/ 33018 h 33787"/>
                <a:gd name="connsiteX29" fmla="*/ 0 w 50485"/>
                <a:gd name="connsiteY29" fmla="*/ 39269 h 33787"/>
                <a:gd name="connsiteX30" fmla="*/ 2019 w 50485"/>
                <a:gd name="connsiteY30" fmla="*/ 44844 h 33787"/>
                <a:gd name="connsiteX31" fmla="*/ 2019 w 50485"/>
                <a:gd name="connsiteY31" fmla="*/ 44844 h 33787"/>
                <a:gd name="connsiteX32" fmla="*/ 6226 w 50485"/>
                <a:gd name="connsiteY32" fmla="*/ 49912 h 33787"/>
                <a:gd name="connsiteX33" fmla="*/ 7909 w 50485"/>
                <a:gd name="connsiteY33" fmla="*/ 49912 h 33787"/>
                <a:gd name="connsiteX34" fmla="*/ 8919 w 50485"/>
                <a:gd name="connsiteY34" fmla="*/ 49912 h 33787"/>
                <a:gd name="connsiteX35" fmla="*/ 10938 w 50485"/>
                <a:gd name="connsiteY35" fmla="*/ 49912 h 33787"/>
                <a:gd name="connsiteX36" fmla="*/ 12116 w 50485"/>
                <a:gd name="connsiteY36" fmla="*/ 49912 h 33787"/>
                <a:gd name="connsiteX37" fmla="*/ 14304 w 50485"/>
                <a:gd name="connsiteY37" fmla="*/ 45688 h 33787"/>
                <a:gd name="connsiteX38" fmla="*/ 14304 w 50485"/>
                <a:gd name="connsiteY38" fmla="*/ 43999 h 33787"/>
                <a:gd name="connsiteX39" fmla="*/ 14304 w 50485"/>
                <a:gd name="connsiteY39" fmla="*/ 42817 h 33787"/>
                <a:gd name="connsiteX40" fmla="*/ 18006 w 50485"/>
                <a:gd name="connsiteY40" fmla="*/ 33863 h 33787"/>
                <a:gd name="connsiteX41" fmla="*/ 22550 w 50485"/>
                <a:gd name="connsiteY41" fmla="*/ 30315 h 33787"/>
                <a:gd name="connsiteX42" fmla="*/ 24569 w 50485"/>
                <a:gd name="connsiteY42" fmla="*/ 30315 h 33787"/>
                <a:gd name="connsiteX43" fmla="*/ 27094 w 50485"/>
                <a:gd name="connsiteY43" fmla="*/ 27781 h 33787"/>
                <a:gd name="connsiteX44" fmla="*/ 31133 w 50485"/>
                <a:gd name="connsiteY44" fmla="*/ 24402 h 33787"/>
                <a:gd name="connsiteX45" fmla="*/ 40893 w 50485"/>
                <a:gd name="connsiteY45" fmla="*/ 28457 h 33787"/>
                <a:gd name="connsiteX46" fmla="*/ 45773 w 50485"/>
                <a:gd name="connsiteY46" fmla="*/ 32173 h 33787"/>
                <a:gd name="connsiteX47" fmla="*/ 45773 w 50485"/>
                <a:gd name="connsiteY47" fmla="*/ 28964 h 33787"/>
                <a:gd name="connsiteX48" fmla="*/ 44595 w 50485"/>
                <a:gd name="connsiteY48" fmla="*/ 24740 h 33787"/>
                <a:gd name="connsiteX49" fmla="*/ 49980 w 50485"/>
                <a:gd name="connsiteY49" fmla="*/ 18489 h 33787"/>
                <a:gd name="connsiteX50" fmla="*/ 51326 w 50485"/>
                <a:gd name="connsiteY50" fmla="*/ 18489 h 33787"/>
                <a:gd name="connsiteX51" fmla="*/ 55870 w 50485"/>
                <a:gd name="connsiteY51" fmla="*/ 13421 h 33787"/>
                <a:gd name="connsiteX52" fmla="*/ 55870 w 50485"/>
                <a:gd name="connsiteY52" fmla="*/ 8860 h 33787"/>
                <a:gd name="connsiteX53" fmla="*/ 54861 w 50485"/>
                <a:gd name="connsiteY53" fmla="*/ 7170 h 33787"/>
                <a:gd name="connsiteX54" fmla="*/ 53178 w 50485"/>
                <a:gd name="connsiteY54" fmla="*/ 2947 h 33787"/>
                <a:gd name="connsiteX55" fmla="*/ 53178 w 50485"/>
                <a:gd name="connsiteY55" fmla="*/ 1595 h 33787"/>
                <a:gd name="connsiteX56" fmla="*/ 53178 w 50485"/>
                <a:gd name="connsiteY56" fmla="*/ 75 h 33787"/>
                <a:gd name="connsiteX57" fmla="*/ 51832 w 50485"/>
                <a:gd name="connsiteY57" fmla="*/ 75 h 33787"/>
                <a:gd name="connsiteX58" fmla="*/ 41398 w 50485"/>
                <a:gd name="connsiteY58" fmla="*/ 75 h 33787"/>
                <a:gd name="connsiteX59" fmla="*/ 37023 w 50485"/>
                <a:gd name="connsiteY59" fmla="*/ 5143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0485" h="33787">
                  <a:moveTo>
                    <a:pt x="37023" y="5143"/>
                  </a:moveTo>
                  <a:lnTo>
                    <a:pt x="37023" y="5143"/>
                  </a:lnTo>
                  <a:cubicBezTo>
                    <a:pt x="36972" y="5479"/>
                    <a:pt x="36972" y="5821"/>
                    <a:pt x="37023" y="6157"/>
                  </a:cubicBezTo>
                  <a:cubicBezTo>
                    <a:pt x="37309" y="7437"/>
                    <a:pt x="37309" y="8762"/>
                    <a:pt x="37023" y="10042"/>
                  </a:cubicBezTo>
                  <a:cubicBezTo>
                    <a:pt x="35743" y="14597"/>
                    <a:pt x="31637" y="17763"/>
                    <a:pt x="26925" y="17814"/>
                  </a:cubicBezTo>
                  <a:lnTo>
                    <a:pt x="26925" y="17814"/>
                  </a:lnTo>
                  <a:cubicBezTo>
                    <a:pt x="26370" y="17775"/>
                    <a:pt x="25865" y="17459"/>
                    <a:pt x="25579" y="16969"/>
                  </a:cubicBezTo>
                  <a:cubicBezTo>
                    <a:pt x="25579" y="16969"/>
                    <a:pt x="24569" y="16969"/>
                    <a:pt x="23728" y="16969"/>
                  </a:cubicBezTo>
                  <a:lnTo>
                    <a:pt x="23728" y="16969"/>
                  </a:lnTo>
                  <a:cubicBezTo>
                    <a:pt x="23392" y="17712"/>
                    <a:pt x="22870" y="18354"/>
                    <a:pt x="22214" y="18827"/>
                  </a:cubicBezTo>
                  <a:cubicBezTo>
                    <a:pt x="20918" y="19582"/>
                    <a:pt x="19302" y="19582"/>
                    <a:pt x="18006" y="18827"/>
                  </a:cubicBezTo>
                  <a:lnTo>
                    <a:pt x="16492" y="18827"/>
                  </a:lnTo>
                  <a:lnTo>
                    <a:pt x="16492" y="18827"/>
                  </a:lnTo>
                  <a:cubicBezTo>
                    <a:pt x="16037" y="19609"/>
                    <a:pt x="15314" y="20207"/>
                    <a:pt x="14473" y="20517"/>
                  </a:cubicBezTo>
                  <a:cubicBezTo>
                    <a:pt x="13581" y="20719"/>
                    <a:pt x="12672" y="20719"/>
                    <a:pt x="11780" y="20517"/>
                  </a:cubicBezTo>
                  <a:lnTo>
                    <a:pt x="10770" y="20517"/>
                  </a:lnTo>
                  <a:lnTo>
                    <a:pt x="10770" y="22544"/>
                  </a:lnTo>
                  <a:cubicBezTo>
                    <a:pt x="10770" y="25585"/>
                    <a:pt x="10770" y="26092"/>
                    <a:pt x="8751" y="27781"/>
                  </a:cubicBezTo>
                  <a:lnTo>
                    <a:pt x="8751" y="27781"/>
                  </a:lnTo>
                  <a:cubicBezTo>
                    <a:pt x="7859" y="28761"/>
                    <a:pt x="6681" y="29415"/>
                    <a:pt x="5385" y="29639"/>
                  </a:cubicBezTo>
                  <a:lnTo>
                    <a:pt x="3702" y="29639"/>
                  </a:lnTo>
                  <a:cubicBezTo>
                    <a:pt x="2827" y="29330"/>
                    <a:pt x="1885" y="29330"/>
                    <a:pt x="1010" y="29639"/>
                  </a:cubicBezTo>
                  <a:lnTo>
                    <a:pt x="1010" y="29639"/>
                  </a:lnTo>
                  <a:lnTo>
                    <a:pt x="1010" y="29639"/>
                  </a:lnTo>
                  <a:lnTo>
                    <a:pt x="1010" y="29639"/>
                  </a:lnTo>
                  <a:cubicBezTo>
                    <a:pt x="1514" y="30346"/>
                    <a:pt x="1514" y="31298"/>
                    <a:pt x="1010" y="32004"/>
                  </a:cubicBezTo>
                  <a:cubicBezTo>
                    <a:pt x="690" y="32185"/>
                    <a:pt x="320" y="32185"/>
                    <a:pt x="0" y="32004"/>
                  </a:cubicBezTo>
                  <a:lnTo>
                    <a:pt x="0" y="32004"/>
                  </a:lnTo>
                  <a:lnTo>
                    <a:pt x="0" y="33018"/>
                  </a:lnTo>
                  <a:cubicBezTo>
                    <a:pt x="336" y="35088"/>
                    <a:pt x="336" y="37199"/>
                    <a:pt x="0" y="39269"/>
                  </a:cubicBezTo>
                  <a:cubicBezTo>
                    <a:pt x="0" y="41803"/>
                    <a:pt x="0" y="42648"/>
                    <a:pt x="2019" y="44844"/>
                  </a:cubicBezTo>
                  <a:lnTo>
                    <a:pt x="2019" y="44844"/>
                  </a:lnTo>
                  <a:cubicBezTo>
                    <a:pt x="3248" y="46675"/>
                    <a:pt x="4662" y="48373"/>
                    <a:pt x="6226" y="49912"/>
                  </a:cubicBezTo>
                  <a:cubicBezTo>
                    <a:pt x="6782" y="50030"/>
                    <a:pt x="7354" y="50030"/>
                    <a:pt x="7909" y="49912"/>
                  </a:cubicBezTo>
                  <a:lnTo>
                    <a:pt x="8919" y="49912"/>
                  </a:lnTo>
                  <a:cubicBezTo>
                    <a:pt x="9592" y="49765"/>
                    <a:pt x="10266" y="49765"/>
                    <a:pt x="10938" y="49912"/>
                  </a:cubicBezTo>
                  <a:lnTo>
                    <a:pt x="12116" y="49912"/>
                  </a:lnTo>
                  <a:cubicBezTo>
                    <a:pt x="13126" y="49912"/>
                    <a:pt x="13631" y="47885"/>
                    <a:pt x="14304" y="45688"/>
                  </a:cubicBezTo>
                  <a:lnTo>
                    <a:pt x="14304" y="43999"/>
                  </a:lnTo>
                  <a:lnTo>
                    <a:pt x="14304" y="42817"/>
                  </a:lnTo>
                  <a:cubicBezTo>
                    <a:pt x="15297" y="39735"/>
                    <a:pt x="16525" y="36740"/>
                    <a:pt x="18006" y="33863"/>
                  </a:cubicBezTo>
                  <a:cubicBezTo>
                    <a:pt x="18932" y="32072"/>
                    <a:pt x="20598" y="30776"/>
                    <a:pt x="22550" y="30315"/>
                  </a:cubicBezTo>
                  <a:lnTo>
                    <a:pt x="24569" y="30315"/>
                  </a:lnTo>
                  <a:cubicBezTo>
                    <a:pt x="25529" y="29602"/>
                    <a:pt x="26387" y="28747"/>
                    <a:pt x="27094" y="27781"/>
                  </a:cubicBezTo>
                  <a:cubicBezTo>
                    <a:pt x="28154" y="26347"/>
                    <a:pt x="29534" y="25188"/>
                    <a:pt x="31133" y="24402"/>
                  </a:cubicBezTo>
                  <a:cubicBezTo>
                    <a:pt x="34666" y="22882"/>
                    <a:pt x="38032" y="25923"/>
                    <a:pt x="40893" y="28457"/>
                  </a:cubicBezTo>
                  <a:cubicBezTo>
                    <a:pt x="42256" y="30006"/>
                    <a:pt x="43922" y="31270"/>
                    <a:pt x="45773" y="32173"/>
                  </a:cubicBezTo>
                  <a:cubicBezTo>
                    <a:pt x="46093" y="31126"/>
                    <a:pt x="46093" y="30011"/>
                    <a:pt x="45773" y="28964"/>
                  </a:cubicBezTo>
                  <a:cubicBezTo>
                    <a:pt x="45201" y="27614"/>
                    <a:pt x="44797" y="26193"/>
                    <a:pt x="44595" y="24740"/>
                  </a:cubicBezTo>
                  <a:cubicBezTo>
                    <a:pt x="44595" y="20348"/>
                    <a:pt x="47792" y="19165"/>
                    <a:pt x="49980" y="18489"/>
                  </a:cubicBezTo>
                  <a:lnTo>
                    <a:pt x="51326" y="18489"/>
                  </a:lnTo>
                  <a:cubicBezTo>
                    <a:pt x="53447" y="17467"/>
                    <a:pt x="55079" y="15646"/>
                    <a:pt x="55870" y="13421"/>
                  </a:cubicBezTo>
                  <a:cubicBezTo>
                    <a:pt x="56375" y="11941"/>
                    <a:pt x="56375" y="10338"/>
                    <a:pt x="55870" y="8860"/>
                  </a:cubicBezTo>
                  <a:lnTo>
                    <a:pt x="54861" y="7170"/>
                  </a:lnTo>
                  <a:cubicBezTo>
                    <a:pt x="53851" y="5986"/>
                    <a:pt x="53262" y="4501"/>
                    <a:pt x="53178" y="2947"/>
                  </a:cubicBezTo>
                  <a:lnTo>
                    <a:pt x="53178" y="1595"/>
                  </a:lnTo>
                  <a:cubicBezTo>
                    <a:pt x="53178" y="1595"/>
                    <a:pt x="53178" y="244"/>
                    <a:pt x="53178" y="75"/>
                  </a:cubicBezTo>
                  <a:cubicBezTo>
                    <a:pt x="53178" y="-94"/>
                    <a:pt x="53178" y="75"/>
                    <a:pt x="51832" y="75"/>
                  </a:cubicBezTo>
                  <a:lnTo>
                    <a:pt x="41398" y="75"/>
                  </a:lnTo>
                  <a:cubicBezTo>
                    <a:pt x="39261" y="1033"/>
                    <a:pt x="37662" y="2888"/>
                    <a:pt x="37023" y="514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04C3C5-ECD7-4CDA-9AB0-9A994859B728}"/>
                </a:ext>
              </a:extLst>
            </p:cNvPr>
            <p:cNvSpPr/>
            <p:nvPr/>
          </p:nvSpPr>
          <p:spPr>
            <a:xfrm>
              <a:off x="8822981" y="4481002"/>
              <a:ext cx="16828" cy="16894"/>
            </a:xfrm>
            <a:custGeom>
              <a:avLst/>
              <a:gdLst>
                <a:gd name="connsiteX0" fmla="*/ 3759 w 0"/>
                <a:gd name="connsiteY0" fmla="*/ 7940 h 0"/>
                <a:gd name="connsiteX1" fmla="*/ 2918 w 0"/>
                <a:gd name="connsiteY1" fmla="*/ 7940 h 0"/>
                <a:gd name="connsiteX2" fmla="*/ 57 w 0"/>
                <a:gd name="connsiteY2" fmla="*/ 11488 h 0"/>
                <a:gd name="connsiteX3" fmla="*/ 5105 w 0"/>
                <a:gd name="connsiteY3" fmla="*/ 14360 h 0"/>
                <a:gd name="connsiteX4" fmla="*/ 5105 w 0"/>
                <a:gd name="connsiteY4" fmla="*/ 14360 h 0"/>
                <a:gd name="connsiteX5" fmla="*/ 5105 w 0"/>
                <a:gd name="connsiteY5" fmla="*/ 12502 h 0"/>
                <a:gd name="connsiteX6" fmla="*/ 6451 w 0"/>
                <a:gd name="connsiteY6" fmla="*/ 5913 h 0"/>
                <a:gd name="connsiteX7" fmla="*/ 9313 w 0"/>
                <a:gd name="connsiteY7" fmla="*/ 5913 h 0"/>
                <a:gd name="connsiteX8" fmla="*/ 11500 w 0"/>
                <a:gd name="connsiteY8" fmla="*/ 5913 h 0"/>
                <a:gd name="connsiteX9" fmla="*/ 11500 w 0"/>
                <a:gd name="connsiteY9" fmla="*/ 4561 h 0"/>
                <a:gd name="connsiteX10" fmla="*/ 10322 w 0"/>
                <a:gd name="connsiteY10" fmla="*/ 2196 h 0"/>
                <a:gd name="connsiteX11" fmla="*/ 8808 w 0"/>
                <a:gd name="connsiteY11" fmla="*/ 0 h 0"/>
                <a:gd name="connsiteX12" fmla="*/ 3759 w 0"/>
                <a:gd name="connsiteY12" fmla="*/ 7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3759" y="7940"/>
                  </a:moveTo>
                  <a:lnTo>
                    <a:pt x="2918" y="7940"/>
                  </a:lnTo>
                  <a:cubicBezTo>
                    <a:pt x="898" y="9461"/>
                    <a:pt x="-280" y="10474"/>
                    <a:pt x="57" y="11488"/>
                  </a:cubicBezTo>
                  <a:cubicBezTo>
                    <a:pt x="1201" y="13177"/>
                    <a:pt x="3069" y="14242"/>
                    <a:pt x="5105" y="14360"/>
                  </a:cubicBezTo>
                  <a:lnTo>
                    <a:pt x="5105" y="14360"/>
                  </a:lnTo>
                  <a:cubicBezTo>
                    <a:pt x="5055" y="13735"/>
                    <a:pt x="5055" y="13127"/>
                    <a:pt x="5105" y="12502"/>
                  </a:cubicBezTo>
                  <a:cubicBezTo>
                    <a:pt x="5105" y="10474"/>
                    <a:pt x="3927" y="7095"/>
                    <a:pt x="6451" y="5913"/>
                  </a:cubicBezTo>
                  <a:cubicBezTo>
                    <a:pt x="7394" y="5676"/>
                    <a:pt x="8370" y="5676"/>
                    <a:pt x="9313" y="5913"/>
                  </a:cubicBezTo>
                  <a:cubicBezTo>
                    <a:pt x="10322" y="5913"/>
                    <a:pt x="10995" y="5913"/>
                    <a:pt x="11500" y="5913"/>
                  </a:cubicBezTo>
                  <a:cubicBezTo>
                    <a:pt x="11635" y="5474"/>
                    <a:pt x="11635" y="5001"/>
                    <a:pt x="11500" y="4561"/>
                  </a:cubicBezTo>
                  <a:cubicBezTo>
                    <a:pt x="11366" y="3666"/>
                    <a:pt x="10945" y="2838"/>
                    <a:pt x="10322" y="2196"/>
                  </a:cubicBezTo>
                  <a:cubicBezTo>
                    <a:pt x="9649" y="1588"/>
                    <a:pt x="9128" y="845"/>
                    <a:pt x="8808" y="0"/>
                  </a:cubicBezTo>
                  <a:cubicBezTo>
                    <a:pt x="8269" y="3227"/>
                    <a:pt x="6451" y="6099"/>
                    <a:pt x="3759" y="79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56535E1-FF20-4E49-A8A0-8C594D104B0F}"/>
                </a:ext>
              </a:extLst>
            </p:cNvPr>
            <p:cNvSpPr/>
            <p:nvPr/>
          </p:nvSpPr>
          <p:spPr>
            <a:xfrm>
              <a:off x="8667544" y="4219727"/>
              <a:ext cx="100970" cy="118257"/>
            </a:xfrm>
            <a:custGeom>
              <a:avLst/>
              <a:gdLst>
                <a:gd name="connsiteX0" fmla="*/ 107028 w 100970"/>
                <a:gd name="connsiteY0" fmla="*/ 8543 h 118256"/>
                <a:gd name="connsiteX1" fmla="*/ 107028 w 100970"/>
                <a:gd name="connsiteY1" fmla="*/ 6854 h 118256"/>
                <a:gd name="connsiteX2" fmla="*/ 102653 w 100970"/>
                <a:gd name="connsiteY2" fmla="*/ 3475 h 118256"/>
                <a:gd name="connsiteX3" fmla="*/ 99960 w 100970"/>
                <a:gd name="connsiteY3" fmla="*/ 1786 h 118256"/>
                <a:gd name="connsiteX4" fmla="*/ 99960 w 100970"/>
                <a:gd name="connsiteY4" fmla="*/ 1786 h 118256"/>
                <a:gd name="connsiteX5" fmla="*/ 96090 w 100970"/>
                <a:gd name="connsiteY5" fmla="*/ 266 h 118256"/>
                <a:gd name="connsiteX6" fmla="*/ 98951 w 100970"/>
                <a:gd name="connsiteY6" fmla="*/ 12429 h 118256"/>
                <a:gd name="connsiteX7" fmla="*/ 98951 w 100970"/>
                <a:gd name="connsiteY7" fmla="*/ 12429 h 118256"/>
                <a:gd name="connsiteX8" fmla="*/ 98951 w 100970"/>
                <a:gd name="connsiteY8" fmla="*/ 19018 h 118256"/>
                <a:gd name="connsiteX9" fmla="*/ 96090 w 100970"/>
                <a:gd name="connsiteY9" fmla="*/ 21721 h 118256"/>
                <a:gd name="connsiteX10" fmla="*/ 87844 w 100970"/>
                <a:gd name="connsiteY10" fmla="*/ 20538 h 118256"/>
                <a:gd name="connsiteX11" fmla="*/ 87844 w 100970"/>
                <a:gd name="connsiteY11" fmla="*/ 20538 h 118256"/>
                <a:gd name="connsiteX12" fmla="*/ 87844 w 100970"/>
                <a:gd name="connsiteY12" fmla="*/ 23410 h 118256"/>
                <a:gd name="connsiteX13" fmla="*/ 84983 w 100970"/>
                <a:gd name="connsiteY13" fmla="*/ 25775 h 118256"/>
                <a:gd name="connsiteX14" fmla="*/ 82964 w 100970"/>
                <a:gd name="connsiteY14" fmla="*/ 25775 h 118256"/>
                <a:gd name="connsiteX15" fmla="*/ 81954 w 100970"/>
                <a:gd name="connsiteY15" fmla="*/ 25775 h 118256"/>
                <a:gd name="connsiteX16" fmla="*/ 79093 w 100970"/>
                <a:gd name="connsiteY16" fmla="*/ 28140 h 118256"/>
                <a:gd name="connsiteX17" fmla="*/ 79093 w 100970"/>
                <a:gd name="connsiteY17" fmla="*/ 32533 h 118256"/>
                <a:gd name="connsiteX18" fmla="*/ 79093 w 100970"/>
                <a:gd name="connsiteY18" fmla="*/ 37263 h 118256"/>
                <a:gd name="connsiteX19" fmla="*/ 76737 w 100970"/>
                <a:gd name="connsiteY19" fmla="*/ 38615 h 118256"/>
                <a:gd name="connsiteX20" fmla="*/ 71016 w 100970"/>
                <a:gd name="connsiteY20" fmla="*/ 36587 h 118256"/>
                <a:gd name="connsiteX21" fmla="*/ 69501 w 100970"/>
                <a:gd name="connsiteY21" fmla="*/ 36587 h 118256"/>
                <a:gd name="connsiteX22" fmla="*/ 66977 w 100970"/>
                <a:gd name="connsiteY22" fmla="*/ 39966 h 118256"/>
                <a:gd name="connsiteX23" fmla="*/ 64453 w 100970"/>
                <a:gd name="connsiteY23" fmla="*/ 45879 h 118256"/>
                <a:gd name="connsiteX24" fmla="*/ 59741 w 100970"/>
                <a:gd name="connsiteY24" fmla="*/ 49427 h 118256"/>
                <a:gd name="connsiteX25" fmla="*/ 54356 w 100970"/>
                <a:gd name="connsiteY25" fmla="*/ 56015 h 118256"/>
                <a:gd name="connsiteX26" fmla="*/ 52841 w 100970"/>
                <a:gd name="connsiteY26" fmla="*/ 57198 h 118256"/>
                <a:gd name="connsiteX27" fmla="*/ 51495 w 100970"/>
                <a:gd name="connsiteY27" fmla="*/ 55846 h 118256"/>
                <a:gd name="connsiteX28" fmla="*/ 53009 w 100970"/>
                <a:gd name="connsiteY28" fmla="*/ 44359 h 118256"/>
                <a:gd name="connsiteX29" fmla="*/ 51327 w 100970"/>
                <a:gd name="connsiteY29" fmla="*/ 36418 h 118256"/>
                <a:gd name="connsiteX30" fmla="*/ 45100 w 100970"/>
                <a:gd name="connsiteY30" fmla="*/ 34898 h 118256"/>
                <a:gd name="connsiteX31" fmla="*/ 37864 w 100970"/>
                <a:gd name="connsiteY31" fmla="*/ 37094 h 118256"/>
                <a:gd name="connsiteX32" fmla="*/ 36013 w 100970"/>
                <a:gd name="connsiteY32" fmla="*/ 37094 h 118256"/>
                <a:gd name="connsiteX33" fmla="*/ 32984 w 100970"/>
                <a:gd name="connsiteY33" fmla="*/ 37094 h 118256"/>
                <a:gd name="connsiteX34" fmla="*/ 32984 w 100970"/>
                <a:gd name="connsiteY34" fmla="*/ 41824 h 118256"/>
                <a:gd name="connsiteX35" fmla="*/ 29282 w 100970"/>
                <a:gd name="connsiteY35" fmla="*/ 51961 h 118256"/>
                <a:gd name="connsiteX36" fmla="*/ 21540 w 100970"/>
                <a:gd name="connsiteY36" fmla="*/ 51961 h 118256"/>
                <a:gd name="connsiteX37" fmla="*/ 16492 w 100970"/>
                <a:gd name="connsiteY37" fmla="*/ 51961 h 118256"/>
                <a:gd name="connsiteX38" fmla="*/ 9256 w 100970"/>
                <a:gd name="connsiteY38" fmla="*/ 57029 h 118256"/>
                <a:gd name="connsiteX39" fmla="*/ 7741 w 100970"/>
                <a:gd name="connsiteY39" fmla="*/ 62266 h 118256"/>
                <a:gd name="connsiteX40" fmla="*/ 7741 w 100970"/>
                <a:gd name="connsiteY40" fmla="*/ 63280 h 118256"/>
                <a:gd name="connsiteX41" fmla="*/ 8751 w 100970"/>
                <a:gd name="connsiteY41" fmla="*/ 64631 h 118256"/>
                <a:gd name="connsiteX42" fmla="*/ 9761 w 100970"/>
                <a:gd name="connsiteY42" fmla="*/ 74092 h 118256"/>
                <a:gd name="connsiteX43" fmla="*/ 6395 w 100970"/>
                <a:gd name="connsiteY43" fmla="*/ 78991 h 118256"/>
                <a:gd name="connsiteX44" fmla="*/ 5049 w 100970"/>
                <a:gd name="connsiteY44" fmla="*/ 80173 h 118256"/>
                <a:gd name="connsiteX45" fmla="*/ 4207 w 100970"/>
                <a:gd name="connsiteY45" fmla="*/ 83214 h 118256"/>
                <a:gd name="connsiteX46" fmla="*/ 6900 w 100970"/>
                <a:gd name="connsiteY46" fmla="*/ 89634 h 118256"/>
                <a:gd name="connsiteX47" fmla="*/ 6900 w 100970"/>
                <a:gd name="connsiteY47" fmla="*/ 90648 h 118256"/>
                <a:gd name="connsiteX48" fmla="*/ 6900 w 100970"/>
                <a:gd name="connsiteY48" fmla="*/ 93857 h 118256"/>
                <a:gd name="connsiteX49" fmla="*/ 3534 w 100970"/>
                <a:gd name="connsiteY49" fmla="*/ 96392 h 118256"/>
                <a:gd name="connsiteX50" fmla="*/ 0 w 100970"/>
                <a:gd name="connsiteY50" fmla="*/ 96392 h 118256"/>
                <a:gd name="connsiteX51" fmla="*/ 0 w 100970"/>
                <a:gd name="connsiteY51" fmla="*/ 96392 h 118256"/>
                <a:gd name="connsiteX52" fmla="*/ 1851 w 100970"/>
                <a:gd name="connsiteY52" fmla="*/ 100953 h 118256"/>
                <a:gd name="connsiteX53" fmla="*/ 6058 w 100970"/>
                <a:gd name="connsiteY53" fmla="*/ 103487 h 118256"/>
                <a:gd name="connsiteX54" fmla="*/ 6058 w 100970"/>
                <a:gd name="connsiteY54" fmla="*/ 103487 h 118256"/>
                <a:gd name="connsiteX55" fmla="*/ 9929 w 100970"/>
                <a:gd name="connsiteY55" fmla="*/ 101460 h 118256"/>
                <a:gd name="connsiteX56" fmla="*/ 10770 w 100970"/>
                <a:gd name="connsiteY56" fmla="*/ 99770 h 118256"/>
                <a:gd name="connsiteX57" fmla="*/ 12621 w 100970"/>
                <a:gd name="connsiteY57" fmla="*/ 96561 h 118256"/>
                <a:gd name="connsiteX58" fmla="*/ 11444 w 100970"/>
                <a:gd name="connsiteY58" fmla="*/ 96561 h 118256"/>
                <a:gd name="connsiteX59" fmla="*/ 8751 w 100970"/>
                <a:gd name="connsiteY59" fmla="*/ 94871 h 118256"/>
                <a:gd name="connsiteX60" fmla="*/ 8751 w 100970"/>
                <a:gd name="connsiteY60" fmla="*/ 85242 h 118256"/>
                <a:gd name="connsiteX61" fmla="*/ 8751 w 100970"/>
                <a:gd name="connsiteY61" fmla="*/ 83383 h 118256"/>
                <a:gd name="connsiteX62" fmla="*/ 11780 w 100970"/>
                <a:gd name="connsiteY62" fmla="*/ 71895 h 118256"/>
                <a:gd name="connsiteX63" fmla="*/ 11780 w 100970"/>
                <a:gd name="connsiteY63" fmla="*/ 70713 h 118256"/>
                <a:gd name="connsiteX64" fmla="*/ 12958 w 100970"/>
                <a:gd name="connsiteY64" fmla="*/ 65814 h 118256"/>
                <a:gd name="connsiteX65" fmla="*/ 16156 w 100970"/>
                <a:gd name="connsiteY65" fmla="*/ 64124 h 118256"/>
                <a:gd name="connsiteX66" fmla="*/ 16156 w 100970"/>
                <a:gd name="connsiteY66" fmla="*/ 64124 h 118256"/>
                <a:gd name="connsiteX67" fmla="*/ 20363 w 100970"/>
                <a:gd name="connsiteY67" fmla="*/ 61590 h 118256"/>
                <a:gd name="connsiteX68" fmla="*/ 22887 w 100970"/>
                <a:gd name="connsiteY68" fmla="*/ 59732 h 118256"/>
                <a:gd name="connsiteX69" fmla="*/ 23896 w 100970"/>
                <a:gd name="connsiteY69" fmla="*/ 59732 h 118256"/>
                <a:gd name="connsiteX70" fmla="*/ 24738 w 100970"/>
                <a:gd name="connsiteY70" fmla="*/ 60577 h 118256"/>
                <a:gd name="connsiteX71" fmla="*/ 24738 w 100970"/>
                <a:gd name="connsiteY71" fmla="*/ 70375 h 118256"/>
                <a:gd name="connsiteX72" fmla="*/ 24738 w 100970"/>
                <a:gd name="connsiteY72" fmla="*/ 74768 h 118256"/>
                <a:gd name="connsiteX73" fmla="*/ 25579 w 100970"/>
                <a:gd name="connsiteY73" fmla="*/ 74768 h 118256"/>
                <a:gd name="connsiteX74" fmla="*/ 26421 w 100970"/>
                <a:gd name="connsiteY74" fmla="*/ 74768 h 118256"/>
                <a:gd name="connsiteX75" fmla="*/ 26421 w 100970"/>
                <a:gd name="connsiteY75" fmla="*/ 74768 h 118256"/>
                <a:gd name="connsiteX76" fmla="*/ 31133 w 100970"/>
                <a:gd name="connsiteY76" fmla="*/ 72402 h 118256"/>
                <a:gd name="connsiteX77" fmla="*/ 31133 w 100970"/>
                <a:gd name="connsiteY77" fmla="*/ 72402 h 118256"/>
                <a:gd name="connsiteX78" fmla="*/ 34162 w 100970"/>
                <a:gd name="connsiteY78" fmla="*/ 72402 h 118256"/>
                <a:gd name="connsiteX79" fmla="*/ 36013 w 100970"/>
                <a:gd name="connsiteY79" fmla="*/ 72402 h 118256"/>
                <a:gd name="connsiteX80" fmla="*/ 36854 w 100970"/>
                <a:gd name="connsiteY80" fmla="*/ 72402 h 118256"/>
                <a:gd name="connsiteX81" fmla="*/ 39883 w 100970"/>
                <a:gd name="connsiteY81" fmla="*/ 72402 h 118256"/>
                <a:gd name="connsiteX82" fmla="*/ 39883 w 100970"/>
                <a:gd name="connsiteY82" fmla="*/ 65645 h 118256"/>
                <a:gd name="connsiteX83" fmla="*/ 39883 w 100970"/>
                <a:gd name="connsiteY83" fmla="*/ 59394 h 118256"/>
                <a:gd name="connsiteX84" fmla="*/ 44090 w 100970"/>
                <a:gd name="connsiteY84" fmla="*/ 58211 h 118256"/>
                <a:gd name="connsiteX85" fmla="*/ 44932 w 100970"/>
                <a:gd name="connsiteY85" fmla="*/ 58211 h 118256"/>
                <a:gd name="connsiteX86" fmla="*/ 46278 w 100970"/>
                <a:gd name="connsiteY86" fmla="*/ 58211 h 118256"/>
                <a:gd name="connsiteX87" fmla="*/ 47288 w 100970"/>
                <a:gd name="connsiteY87" fmla="*/ 58211 h 118256"/>
                <a:gd name="connsiteX88" fmla="*/ 51999 w 100970"/>
                <a:gd name="connsiteY88" fmla="*/ 62942 h 118256"/>
                <a:gd name="connsiteX89" fmla="*/ 51999 w 100970"/>
                <a:gd name="connsiteY89" fmla="*/ 64631 h 118256"/>
                <a:gd name="connsiteX90" fmla="*/ 51999 w 100970"/>
                <a:gd name="connsiteY90" fmla="*/ 65983 h 118256"/>
                <a:gd name="connsiteX91" fmla="*/ 53178 w 100970"/>
                <a:gd name="connsiteY91" fmla="*/ 65983 h 118256"/>
                <a:gd name="connsiteX92" fmla="*/ 55534 w 100970"/>
                <a:gd name="connsiteY92" fmla="*/ 65983 h 118256"/>
                <a:gd name="connsiteX93" fmla="*/ 59404 w 100970"/>
                <a:gd name="connsiteY93" fmla="*/ 69530 h 118256"/>
                <a:gd name="connsiteX94" fmla="*/ 59404 w 100970"/>
                <a:gd name="connsiteY94" fmla="*/ 75612 h 118256"/>
                <a:gd name="connsiteX95" fmla="*/ 56880 w 100970"/>
                <a:gd name="connsiteY95" fmla="*/ 79498 h 118256"/>
                <a:gd name="connsiteX96" fmla="*/ 54692 w 100970"/>
                <a:gd name="connsiteY96" fmla="*/ 82877 h 118256"/>
                <a:gd name="connsiteX97" fmla="*/ 54692 w 100970"/>
                <a:gd name="connsiteY97" fmla="*/ 90310 h 118256"/>
                <a:gd name="connsiteX98" fmla="*/ 54692 w 100970"/>
                <a:gd name="connsiteY98" fmla="*/ 93013 h 118256"/>
                <a:gd name="connsiteX99" fmla="*/ 54692 w 100970"/>
                <a:gd name="connsiteY99" fmla="*/ 94871 h 118256"/>
                <a:gd name="connsiteX100" fmla="*/ 55534 w 100970"/>
                <a:gd name="connsiteY100" fmla="*/ 96561 h 118256"/>
                <a:gd name="connsiteX101" fmla="*/ 56543 w 100970"/>
                <a:gd name="connsiteY101" fmla="*/ 98250 h 118256"/>
                <a:gd name="connsiteX102" fmla="*/ 56543 w 100970"/>
                <a:gd name="connsiteY102" fmla="*/ 103318 h 118256"/>
                <a:gd name="connsiteX103" fmla="*/ 57553 w 100970"/>
                <a:gd name="connsiteY103" fmla="*/ 106866 h 118256"/>
                <a:gd name="connsiteX104" fmla="*/ 59404 w 100970"/>
                <a:gd name="connsiteY104" fmla="*/ 108217 h 118256"/>
                <a:gd name="connsiteX105" fmla="*/ 61929 w 100970"/>
                <a:gd name="connsiteY105" fmla="*/ 109907 h 118256"/>
                <a:gd name="connsiteX106" fmla="*/ 64284 w 100970"/>
                <a:gd name="connsiteY106" fmla="*/ 112948 h 118256"/>
                <a:gd name="connsiteX107" fmla="*/ 64284 w 100970"/>
                <a:gd name="connsiteY107" fmla="*/ 114299 h 118256"/>
                <a:gd name="connsiteX108" fmla="*/ 72362 w 100970"/>
                <a:gd name="connsiteY108" fmla="*/ 122408 h 118256"/>
                <a:gd name="connsiteX109" fmla="*/ 75223 w 100970"/>
                <a:gd name="connsiteY109" fmla="*/ 122408 h 118256"/>
                <a:gd name="connsiteX110" fmla="*/ 77242 w 100970"/>
                <a:gd name="connsiteY110" fmla="*/ 122408 h 118256"/>
                <a:gd name="connsiteX111" fmla="*/ 81449 w 100970"/>
                <a:gd name="connsiteY111" fmla="*/ 122408 h 118256"/>
                <a:gd name="connsiteX112" fmla="*/ 81449 w 100970"/>
                <a:gd name="connsiteY112" fmla="*/ 114806 h 118256"/>
                <a:gd name="connsiteX113" fmla="*/ 81449 w 100970"/>
                <a:gd name="connsiteY113" fmla="*/ 113286 h 118256"/>
                <a:gd name="connsiteX114" fmla="*/ 82459 w 100970"/>
                <a:gd name="connsiteY114" fmla="*/ 113286 h 118256"/>
                <a:gd name="connsiteX115" fmla="*/ 82459 w 100970"/>
                <a:gd name="connsiteY115" fmla="*/ 113286 h 118256"/>
                <a:gd name="connsiteX116" fmla="*/ 87171 w 100970"/>
                <a:gd name="connsiteY116" fmla="*/ 117678 h 118256"/>
                <a:gd name="connsiteX117" fmla="*/ 87171 w 100970"/>
                <a:gd name="connsiteY117" fmla="*/ 122915 h 118256"/>
                <a:gd name="connsiteX118" fmla="*/ 87171 w 100970"/>
                <a:gd name="connsiteY118" fmla="*/ 124942 h 118256"/>
                <a:gd name="connsiteX119" fmla="*/ 87171 w 100970"/>
                <a:gd name="connsiteY119" fmla="*/ 127476 h 118256"/>
                <a:gd name="connsiteX120" fmla="*/ 89695 w 100970"/>
                <a:gd name="connsiteY120" fmla="*/ 127476 h 118256"/>
                <a:gd name="connsiteX121" fmla="*/ 89695 w 100970"/>
                <a:gd name="connsiteY121" fmla="*/ 125449 h 118256"/>
                <a:gd name="connsiteX122" fmla="*/ 90873 w 100970"/>
                <a:gd name="connsiteY122" fmla="*/ 122239 h 118256"/>
                <a:gd name="connsiteX123" fmla="*/ 93061 w 100970"/>
                <a:gd name="connsiteY123" fmla="*/ 119874 h 118256"/>
                <a:gd name="connsiteX124" fmla="*/ 94239 w 100970"/>
                <a:gd name="connsiteY124" fmla="*/ 118691 h 118256"/>
                <a:gd name="connsiteX125" fmla="*/ 95753 w 100970"/>
                <a:gd name="connsiteY125" fmla="*/ 111596 h 118256"/>
                <a:gd name="connsiteX126" fmla="*/ 92219 w 100970"/>
                <a:gd name="connsiteY126" fmla="*/ 102811 h 118256"/>
                <a:gd name="connsiteX127" fmla="*/ 91210 w 100970"/>
                <a:gd name="connsiteY127" fmla="*/ 101798 h 118256"/>
                <a:gd name="connsiteX128" fmla="*/ 88686 w 100970"/>
                <a:gd name="connsiteY128" fmla="*/ 94195 h 118256"/>
                <a:gd name="connsiteX129" fmla="*/ 88686 w 100970"/>
                <a:gd name="connsiteY129" fmla="*/ 90141 h 118256"/>
                <a:gd name="connsiteX130" fmla="*/ 88686 w 100970"/>
                <a:gd name="connsiteY130" fmla="*/ 83552 h 118256"/>
                <a:gd name="connsiteX131" fmla="*/ 92051 w 100970"/>
                <a:gd name="connsiteY131" fmla="*/ 80005 h 118256"/>
                <a:gd name="connsiteX132" fmla="*/ 95248 w 100970"/>
                <a:gd name="connsiteY132" fmla="*/ 81187 h 118256"/>
                <a:gd name="connsiteX133" fmla="*/ 97436 w 100970"/>
                <a:gd name="connsiteY133" fmla="*/ 82201 h 118256"/>
                <a:gd name="connsiteX134" fmla="*/ 97436 w 100970"/>
                <a:gd name="connsiteY134" fmla="*/ 82201 h 118256"/>
                <a:gd name="connsiteX135" fmla="*/ 97436 w 100970"/>
                <a:gd name="connsiteY135" fmla="*/ 79498 h 118256"/>
                <a:gd name="connsiteX136" fmla="*/ 97436 w 100970"/>
                <a:gd name="connsiteY136" fmla="*/ 75443 h 118256"/>
                <a:gd name="connsiteX137" fmla="*/ 98614 w 100970"/>
                <a:gd name="connsiteY137" fmla="*/ 73923 h 118256"/>
                <a:gd name="connsiteX138" fmla="*/ 98614 w 100970"/>
                <a:gd name="connsiteY138" fmla="*/ 73923 h 118256"/>
                <a:gd name="connsiteX139" fmla="*/ 106019 w 100970"/>
                <a:gd name="connsiteY139" fmla="*/ 82201 h 118256"/>
                <a:gd name="connsiteX140" fmla="*/ 106019 w 100970"/>
                <a:gd name="connsiteY140" fmla="*/ 85073 h 118256"/>
                <a:gd name="connsiteX141" fmla="*/ 106019 w 100970"/>
                <a:gd name="connsiteY141" fmla="*/ 85917 h 118256"/>
                <a:gd name="connsiteX142" fmla="*/ 107365 w 100970"/>
                <a:gd name="connsiteY142" fmla="*/ 85917 h 118256"/>
                <a:gd name="connsiteX143" fmla="*/ 108207 w 100970"/>
                <a:gd name="connsiteY143" fmla="*/ 80342 h 118256"/>
                <a:gd name="connsiteX144" fmla="*/ 109889 w 100970"/>
                <a:gd name="connsiteY144" fmla="*/ 80342 h 118256"/>
                <a:gd name="connsiteX145" fmla="*/ 109889 w 100970"/>
                <a:gd name="connsiteY145" fmla="*/ 80342 h 118256"/>
                <a:gd name="connsiteX146" fmla="*/ 114433 w 100970"/>
                <a:gd name="connsiteY146" fmla="*/ 80342 h 118256"/>
                <a:gd name="connsiteX147" fmla="*/ 116115 w 100970"/>
                <a:gd name="connsiteY147" fmla="*/ 72233 h 118256"/>
                <a:gd name="connsiteX148" fmla="*/ 116115 w 100970"/>
                <a:gd name="connsiteY148" fmla="*/ 69868 h 118256"/>
                <a:gd name="connsiteX149" fmla="*/ 116115 w 100970"/>
                <a:gd name="connsiteY149" fmla="*/ 66321 h 118256"/>
                <a:gd name="connsiteX150" fmla="*/ 116115 w 100970"/>
                <a:gd name="connsiteY150" fmla="*/ 62942 h 118256"/>
                <a:gd name="connsiteX151" fmla="*/ 116115 w 100970"/>
                <a:gd name="connsiteY151" fmla="*/ 60577 h 118256"/>
                <a:gd name="connsiteX152" fmla="*/ 115106 w 100970"/>
                <a:gd name="connsiteY152" fmla="*/ 57029 h 118256"/>
                <a:gd name="connsiteX153" fmla="*/ 113928 w 100970"/>
                <a:gd name="connsiteY153" fmla="*/ 57029 h 118256"/>
                <a:gd name="connsiteX154" fmla="*/ 113928 w 100970"/>
                <a:gd name="connsiteY154" fmla="*/ 55846 h 118256"/>
                <a:gd name="connsiteX155" fmla="*/ 114769 w 100970"/>
                <a:gd name="connsiteY155" fmla="*/ 49764 h 118256"/>
                <a:gd name="connsiteX156" fmla="*/ 114769 w 100970"/>
                <a:gd name="connsiteY156" fmla="*/ 43007 h 118256"/>
                <a:gd name="connsiteX157" fmla="*/ 114769 w 100970"/>
                <a:gd name="connsiteY157" fmla="*/ 40473 h 118256"/>
                <a:gd name="connsiteX158" fmla="*/ 114769 w 100970"/>
                <a:gd name="connsiteY158" fmla="*/ 39122 h 118256"/>
                <a:gd name="connsiteX159" fmla="*/ 113086 w 100970"/>
                <a:gd name="connsiteY159" fmla="*/ 35912 h 118256"/>
                <a:gd name="connsiteX160" fmla="*/ 111740 w 100970"/>
                <a:gd name="connsiteY160" fmla="*/ 35912 h 118256"/>
                <a:gd name="connsiteX161" fmla="*/ 110394 w 100970"/>
                <a:gd name="connsiteY161" fmla="*/ 35912 h 118256"/>
                <a:gd name="connsiteX162" fmla="*/ 108207 w 100970"/>
                <a:gd name="connsiteY162" fmla="*/ 33209 h 118256"/>
                <a:gd name="connsiteX163" fmla="*/ 109553 w 100970"/>
                <a:gd name="connsiteY163" fmla="*/ 23748 h 118256"/>
                <a:gd name="connsiteX164" fmla="*/ 110731 w 100970"/>
                <a:gd name="connsiteY164" fmla="*/ 19525 h 118256"/>
                <a:gd name="connsiteX165" fmla="*/ 109216 w 100970"/>
                <a:gd name="connsiteY165" fmla="*/ 14794 h 118256"/>
                <a:gd name="connsiteX166" fmla="*/ 108207 w 100970"/>
                <a:gd name="connsiteY166" fmla="*/ 13274 h 118256"/>
                <a:gd name="connsiteX167" fmla="*/ 108207 w 100970"/>
                <a:gd name="connsiteY167" fmla="*/ 12260 h 118256"/>
                <a:gd name="connsiteX168" fmla="*/ 108207 w 100970"/>
                <a:gd name="connsiteY168" fmla="*/ 11416 h 118256"/>
                <a:gd name="connsiteX169" fmla="*/ 107365 w 100970"/>
                <a:gd name="connsiteY169" fmla="*/ 11416 h 118256"/>
                <a:gd name="connsiteX170" fmla="*/ 104672 w 100970"/>
                <a:gd name="connsiteY170" fmla="*/ 9895 h 118256"/>
                <a:gd name="connsiteX171" fmla="*/ 107028 w 100970"/>
                <a:gd name="connsiteY171" fmla="*/ 8543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00970" h="118256">
                  <a:moveTo>
                    <a:pt x="107028" y="8543"/>
                  </a:moveTo>
                  <a:cubicBezTo>
                    <a:pt x="107079" y="7986"/>
                    <a:pt x="107079" y="7412"/>
                    <a:pt x="107028" y="6854"/>
                  </a:cubicBezTo>
                  <a:cubicBezTo>
                    <a:pt x="105699" y="5570"/>
                    <a:pt x="104235" y="4438"/>
                    <a:pt x="102653" y="3475"/>
                  </a:cubicBezTo>
                  <a:lnTo>
                    <a:pt x="99960" y="1786"/>
                  </a:lnTo>
                  <a:lnTo>
                    <a:pt x="99960" y="1786"/>
                  </a:lnTo>
                  <a:cubicBezTo>
                    <a:pt x="98782" y="772"/>
                    <a:pt x="97100" y="-579"/>
                    <a:pt x="96090" y="266"/>
                  </a:cubicBezTo>
                  <a:cubicBezTo>
                    <a:pt x="95080" y="1110"/>
                    <a:pt x="96090" y="5503"/>
                    <a:pt x="98951" y="12429"/>
                  </a:cubicBezTo>
                  <a:lnTo>
                    <a:pt x="98951" y="12429"/>
                  </a:lnTo>
                  <a:cubicBezTo>
                    <a:pt x="99674" y="14558"/>
                    <a:pt x="99674" y="16889"/>
                    <a:pt x="98951" y="19018"/>
                  </a:cubicBezTo>
                  <a:cubicBezTo>
                    <a:pt x="98563" y="20369"/>
                    <a:pt x="97470" y="21417"/>
                    <a:pt x="96090" y="21721"/>
                  </a:cubicBezTo>
                  <a:cubicBezTo>
                    <a:pt x="93296" y="22498"/>
                    <a:pt x="90318" y="22059"/>
                    <a:pt x="87844" y="20538"/>
                  </a:cubicBezTo>
                  <a:lnTo>
                    <a:pt x="87844" y="20538"/>
                  </a:lnTo>
                  <a:cubicBezTo>
                    <a:pt x="88063" y="21484"/>
                    <a:pt x="88063" y="22464"/>
                    <a:pt x="87844" y="23410"/>
                  </a:cubicBezTo>
                  <a:cubicBezTo>
                    <a:pt x="87844" y="23410"/>
                    <a:pt x="86666" y="25775"/>
                    <a:pt x="84983" y="25775"/>
                  </a:cubicBezTo>
                  <a:cubicBezTo>
                    <a:pt x="84310" y="25910"/>
                    <a:pt x="83637" y="25910"/>
                    <a:pt x="82964" y="25775"/>
                  </a:cubicBezTo>
                  <a:lnTo>
                    <a:pt x="81954" y="25775"/>
                  </a:lnTo>
                  <a:cubicBezTo>
                    <a:pt x="81113" y="25775"/>
                    <a:pt x="80103" y="25775"/>
                    <a:pt x="79093" y="28140"/>
                  </a:cubicBezTo>
                  <a:cubicBezTo>
                    <a:pt x="78084" y="30505"/>
                    <a:pt x="79093" y="30505"/>
                    <a:pt x="79093" y="32533"/>
                  </a:cubicBezTo>
                  <a:cubicBezTo>
                    <a:pt x="79093" y="34560"/>
                    <a:pt x="79093" y="36250"/>
                    <a:pt x="79093" y="37263"/>
                  </a:cubicBezTo>
                  <a:cubicBezTo>
                    <a:pt x="78673" y="38175"/>
                    <a:pt x="77730" y="38716"/>
                    <a:pt x="76737" y="38615"/>
                  </a:cubicBezTo>
                  <a:cubicBezTo>
                    <a:pt x="74718" y="38344"/>
                    <a:pt x="72766" y="37652"/>
                    <a:pt x="71016" y="36587"/>
                  </a:cubicBezTo>
                  <a:lnTo>
                    <a:pt x="69501" y="36587"/>
                  </a:lnTo>
                  <a:cubicBezTo>
                    <a:pt x="68155" y="36587"/>
                    <a:pt x="67818" y="36587"/>
                    <a:pt x="66977" y="39966"/>
                  </a:cubicBezTo>
                  <a:cubicBezTo>
                    <a:pt x="66590" y="42112"/>
                    <a:pt x="65732" y="44122"/>
                    <a:pt x="64453" y="45879"/>
                  </a:cubicBezTo>
                  <a:cubicBezTo>
                    <a:pt x="63056" y="47264"/>
                    <a:pt x="61474" y="48464"/>
                    <a:pt x="59741" y="49427"/>
                  </a:cubicBezTo>
                  <a:cubicBezTo>
                    <a:pt x="56981" y="50626"/>
                    <a:pt x="54978" y="53076"/>
                    <a:pt x="54356" y="56015"/>
                  </a:cubicBezTo>
                  <a:cubicBezTo>
                    <a:pt x="54356" y="56015"/>
                    <a:pt x="53346" y="57367"/>
                    <a:pt x="52841" y="57198"/>
                  </a:cubicBezTo>
                  <a:cubicBezTo>
                    <a:pt x="52336" y="57029"/>
                    <a:pt x="51663" y="57198"/>
                    <a:pt x="51495" y="55846"/>
                  </a:cubicBezTo>
                  <a:cubicBezTo>
                    <a:pt x="50637" y="51961"/>
                    <a:pt x="51175" y="47889"/>
                    <a:pt x="53009" y="44359"/>
                  </a:cubicBezTo>
                  <a:cubicBezTo>
                    <a:pt x="54356" y="41993"/>
                    <a:pt x="54019" y="39797"/>
                    <a:pt x="51327" y="36418"/>
                  </a:cubicBezTo>
                  <a:cubicBezTo>
                    <a:pt x="48634" y="33040"/>
                    <a:pt x="47288" y="32871"/>
                    <a:pt x="45100" y="34898"/>
                  </a:cubicBezTo>
                  <a:cubicBezTo>
                    <a:pt x="43182" y="36756"/>
                    <a:pt x="40489" y="37584"/>
                    <a:pt x="37864" y="37094"/>
                  </a:cubicBezTo>
                  <a:lnTo>
                    <a:pt x="36013" y="37094"/>
                  </a:lnTo>
                  <a:cubicBezTo>
                    <a:pt x="35054" y="36689"/>
                    <a:pt x="33960" y="36689"/>
                    <a:pt x="32984" y="37094"/>
                  </a:cubicBezTo>
                  <a:cubicBezTo>
                    <a:pt x="32512" y="38631"/>
                    <a:pt x="32512" y="40287"/>
                    <a:pt x="32984" y="41824"/>
                  </a:cubicBezTo>
                  <a:cubicBezTo>
                    <a:pt x="32984" y="45203"/>
                    <a:pt x="32984" y="49934"/>
                    <a:pt x="29282" y="51961"/>
                  </a:cubicBezTo>
                  <a:cubicBezTo>
                    <a:pt x="26757" y="52670"/>
                    <a:pt x="24081" y="52670"/>
                    <a:pt x="21540" y="51961"/>
                  </a:cubicBezTo>
                  <a:cubicBezTo>
                    <a:pt x="19858" y="51792"/>
                    <a:pt x="18175" y="51792"/>
                    <a:pt x="16492" y="51961"/>
                  </a:cubicBezTo>
                  <a:cubicBezTo>
                    <a:pt x="13479" y="52569"/>
                    <a:pt x="10871" y="54410"/>
                    <a:pt x="9256" y="57029"/>
                  </a:cubicBezTo>
                  <a:cubicBezTo>
                    <a:pt x="8111" y="58516"/>
                    <a:pt x="7573" y="60391"/>
                    <a:pt x="7741" y="62266"/>
                  </a:cubicBezTo>
                  <a:cubicBezTo>
                    <a:pt x="7691" y="62604"/>
                    <a:pt x="7691" y="62942"/>
                    <a:pt x="7741" y="63280"/>
                  </a:cubicBezTo>
                  <a:cubicBezTo>
                    <a:pt x="8162" y="63651"/>
                    <a:pt x="8515" y="64107"/>
                    <a:pt x="8751" y="64631"/>
                  </a:cubicBezTo>
                  <a:cubicBezTo>
                    <a:pt x="10433" y="67486"/>
                    <a:pt x="10804" y="70933"/>
                    <a:pt x="9761" y="74092"/>
                  </a:cubicBezTo>
                  <a:cubicBezTo>
                    <a:pt x="9222" y="76051"/>
                    <a:pt x="8027" y="77775"/>
                    <a:pt x="6395" y="78991"/>
                  </a:cubicBezTo>
                  <a:lnTo>
                    <a:pt x="5049" y="80173"/>
                  </a:lnTo>
                  <a:cubicBezTo>
                    <a:pt x="4207" y="81187"/>
                    <a:pt x="4039" y="81187"/>
                    <a:pt x="4207" y="83214"/>
                  </a:cubicBezTo>
                  <a:cubicBezTo>
                    <a:pt x="4376" y="85242"/>
                    <a:pt x="5217" y="89127"/>
                    <a:pt x="6900" y="89634"/>
                  </a:cubicBezTo>
                  <a:cubicBezTo>
                    <a:pt x="7001" y="89972"/>
                    <a:pt x="7001" y="90310"/>
                    <a:pt x="6900" y="90648"/>
                  </a:cubicBezTo>
                  <a:cubicBezTo>
                    <a:pt x="7320" y="91678"/>
                    <a:pt x="7320" y="92827"/>
                    <a:pt x="6900" y="93857"/>
                  </a:cubicBezTo>
                  <a:cubicBezTo>
                    <a:pt x="6311" y="95243"/>
                    <a:pt x="5032" y="96206"/>
                    <a:pt x="3534" y="96392"/>
                  </a:cubicBezTo>
                  <a:cubicBezTo>
                    <a:pt x="2390" y="96746"/>
                    <a:pt x="1145" y="96746"/>
                    <a:pt x="0" y="96392"/>
                  </a:cubicBezTo>
                  <a:lnTo>
                    <a:pt x="0" y="96392"/>
                  </a:lnTo>
                  <a:cubicBezTo>
                    <a:pt x="219" y="98047"/>
                    <a:pt x="858" y="99618"/>
                    <a:pt x="1851" y="100953"/>
                  </a:cubicBezTo>
                  <a:cubicBezTo>
                    <a:pt x="3197" y="102980"/>
                    <a:pt x="4880" y="103994"/>
                    <a:pt x="6058" y="103487"/>
                  </a:cubicBezTo>
                  <a:lnTo>
                    <a:pt x="6058" y="103487"/>
                  </a:lnTo>
                  <a:cubicBezTo>
                    <a:pt x="7523" y="103234"/>
                    <a:pt x="8886" y="102524"/>
                    <a:pt x="9929" y="101460"/>
                  </a:cubicBezTo>
                  <a:cubicBezTo>
                    <a:pt x="10350" y="100970"/>
                    <a:pt x="10636" y="100396"/>
                    <a:pt x="10770" y="99770"/>
                  </a:cubicBezTo>
                  <a:cubicBezTo>
                    <a:pt x="11174" y="98588"/>
                    <a:pt x="11813" y="97507"/>
                    <a:pt x="12621" y="96561"/>
                  </a:cubicBezTo>
                  <a:cubicBezTo>
                    <a:pt x="12621" y="96561"/>
                    <a:pt x="12621" y="96561"/>
                    <a:pt x="11444" y="96561"/>
                  </a:cubicBezTo>
                  <a:cubicBezTo>
                    <a:pt x="10433" y="96189"/>
                    <a:pt x="9525" y="95614"/>
                    <a:pt x="8751" y="94871"/>
                  </a:cubicBezTo>
                  <a:cubicBezTo>
                    <a:pt x="6967" y="91915"/>
                    <a:pt x="6967" y="88198"/>
                    <a:pt x="8751" y="85242"/>
                  </a:cubicBezTo>
                  <a:cubicBezTo>
                    <a:pt x="8751" y="85242"/>
                    <a:pt x="8751" y="83890"/>
                    <a:pt x="8751" y="83383"/>
                  </a:cubicBezTo>
                  <a:cubicBezTo>
                    <a:pt x="10047" y="79633"/>
                    <a:pt x="11073" y="75798"/>
                    <a:pt x="11780" y="71895"/>
                  </a:cubicBezTo>
                  <a:cubicBezTo>
                    <a:pt x="11881" y="71507"/>
                    <a:pt x="11881" y="71101"/>
                    <a:pt x="11780" y="70713"/>
                  </a:cubicBezTo>
                  <a:cubicBezTo>
                    <a:pt x="11898" y="69023"/>
                    <a:pt x="12285" y="67368"/>
                    <a:pt x="12958" y="65814"/>
                  </a:cubicBezTo>
                  <a:cubicBezTo>
                    <a:pt x="13530" y="64597"/>
                    <a:pt x="14843" y="63921"/>
                    <a:pt x="16156" y="64124"/>
                  </a:cubicBezTo>
                  <a:lnTo>
                    <a:pt x="16156" y="64124"/>
                  </a:lnTo>
                  <a:cubicBezTo>
                    <a:pt x="17771" y="63702"/>
                    <a:pt x="19235" y="62824"/>
                    <a:pt x="20363" y="61590"/>
                  </a:cubicBezTo>
                  <a:lnTo>
                    <a:pt x="22887" y="59732"/>
                  </a:lnTo>
                  <a:lnTo>
                    <a:pt x="23896" y="59732"/>
                  </a:lnTo>
                  <a:cubicBezTo>
                    <a:pt x="23896" y="59732"/>
                    <a:pt x="24738" y="59732"/>
                    <a:pt x="24738" y="60577"/>
                  </a:cubicBezTo>
                  <a:cubicBezTo>
                    <a:pt x="25697" y="63770"/>
                    <a:pt x="25697" y="67182"/>
                    <a:pt x="24738" y="70375"/>
                  </a:cubicBezTo>
                  <a:cubicBezTo>
                    <a:pt x="24670" y="71845"/>
                    <a:pt x="24670" y="73298"/>
                    <a:pt x="24738" y="74768"/>
                  </a:cubicBezTo>
                  <a:lnTo>
                    <a:pt x="25579" y="74768"/>
                  </a:lnTo>
                  <a:cubicBezTo>
                    <a:pt x="25579" y="74768"/>
                    <a:pt x="25579" y="74768"/>
                    <a:pt x="26421" y="74768"/>
                  </a:cubicBezTo>
                  <a:lnTo>
                    <a:pt x="26421" y="74768"/>
                  </a:lnTo>
                  <a:cubicBezTo>
                    <a:pt x="27599" y="73365"/>
                    <a:pt x="29315" y="72520"/>
                    <a:pt x="31133" y="72402"/>
                  </a:cubicBezTo>
                  <a:lnTo>
                    <a:pt x="31133" y="72402"/>
                  </a:lnTo>
                  <a:cubicBezTo>
                    <a:pt x="32125" y="72200"/>
                    <a:pt x="33169" y="72200"/>
                    <a:pt x="34162" y="72402"/>
                  </a:cubicBezTo>
                  <a:cubicBezTo>
                    <a:pt x="34768" y="72504"/>
                    <a:pt x="35407" y="72504"/>
                    <a:pt x="36013" y="72402"/>
                  </a:cubicBezTo>
                  <a:lnTo>
                    <a:pt x="36854" y="72402"/>
                  </a:lnTo>
                  <a:lnTo>
                    <a:pt x="39883" y="72402"/>
                  </a:lnTo>
                  <a:cubicBezTo>
                    <a:pt x="40153" y="70155"/>
                    <a:pt x="40153" y="67892"/>
                    <a:pt x="39883" y="65645"/>
                  </a:cubicBezTo>
                  <a:cubicBezTo>
                    <a:pt x="39126" y="63634"/>
                    <a:pt x="39126" y="61405"/>
                    <a:pt x="39883" y="59394"/>
                  </a:cubicBezTo>
                  <a:cubicBezTo>
                    <a:pt x="40842" y="58076"/>
                    <a:pt x="42576" y="57586"/>
                    <a:pt x="44090" y="58211"/>
                  </a:cubicBezTo>
                  <a:cubicBezTo>
                    <a:pt x="44090" y="58211"/>
                    <a:pt x="44090" y="58211"/>
                    <a:pt x="44932" y="58211"/>
                  </a:cubicBezTo>
                  <a:cubicBezTo>
                    <a:pt x="45369" y="58363"/>
                    <a:pt x="45840" y="58363"/>
                    <a:pt x="46278" y="58211"/>
                  </a:cubicBezTo>
                  <a:lnTo>
                    <a:pt x="47288" y="58211"/>
                  </a:lnTo>
                  <a:cubicBezTo>
                    <a:pt x="49358" y="59191"/>
                    <a:pt x="51024" y="60864"/>
                    <a:pt x="51999" y="62942"/>
                  </a:cubicBezTo>
                  <a:lnTo>
                    <a:pt x="51999" y="64631"/>
                  </a:lnTo>
                  <a:cubicBezTo>
                    <a:pt x="51949" y="65087"/>
                    <a:pt x="51949" y="65526"/>
                    <a:pt x="51999" y="65983"/>
                  </a:cubicBezTo>
                  <a:lnTo>
                    <a:pt x="53178" y="65983"/>
                  </a:lnTo>
                  <a:cubicBezTo>
                    <a:pt x="53952" y="65814"/>
                    <a:pt x="54759" y="65814"/>
                    <a:pt x="55534" y="65983"/>
                  </a:cubicBezTo>
                  <a:cubicBezTo>
                    <a:pt x="57317" y="66472"/>
                    <a:pt x="58765" y="67790"/>
                    <a:pt x="59404" y="69530"/>
                  </a:cubicBezTo>
                  <a:cubicBezTo>
                    <a:pt x="60246" y="71473"/>
                    <a:pt x="60246" y="73669"/>
                    <a:pt x="59404" y="75612"/>
                  </a:cubicBezTo>
                  <a:cubicBezTo>
                    <a:pt x="58697" y="76997"/>
                    <a:pt x="57856" y="78298"/>
                    <a:pt x="56880" y="79498"/>
                  </a:cubicBezTo>
                  <a:cubicBezTo>
                    <a:pt x="55954" y="80494"/>
                    <a:pt x="55214" y="81626"/>
                    <a:pt x="54692" y="82877"/>
                  </a:cubicBezTo>
                  <a:cubicBezTo>
                    <a:pt x="53498" y="85208"/>
                    <a:pt x="53498" y="87979"/>
                    <a:pt x="54692" y="90310"/>
                  </a:cubicBezTo>
                  <a:lnTo>
                    <a:pt x="54692" y="93013"/>
                  </a:lnTo>
                  <a:cubicBezTo>
                    <a:pt x="54608" y="93638"/>
                    <a:pt x="54608" y="94246"/>
                    <a:pt x="54692" y="94871"/>
                  </a:cubicBezTo>
                  <a:cubicBezTo>
                    <a:pt x="54844" y="95496"/>
                    <a:pt x="55130" y="96070"/>
                    <a:pt x="55534" y="96561"/>
                  </a:cubicBezTo>
                  <a:lnTo>
                    <a:pt x="56543" y="98250"/>
                  </a:lnTo>
                  <a:cubicBezTo>
                    <a:pt x="56930" y="99922"/>
                    <a:pt x="56930" y="101645"/>
                    <a:pt x="56543" y="103318"/>
                  </a:cubicBezTo>
                  <a:cubicBezTo>
                    <a:pt x="56543" y="105007"/>
                    <a:pt x="56543" y="106021"/>
                    <a:pt x="57553" y="106866"/>
                  </a:cubicBezTo>
                  <a:lnTo>
                    <a:pt x="59404" y="108217"/>
                  </a:lnTo>
                  <a:cubicBezTo>
                    <a:pt x="60346" y="108606"/>
                    <a:pt x="61205" y="109180"/>
                    <a:pt x="61929" y="109907"/>
                  </a:cubicBezTo>
                  <a:cubicBezTo>
                    <a:pt x="62854" y="110802"/>
                    <a:pt x="63645" y="111833"/>
                    <a:pt x="64284" y="112948"/>
                  </a:cubicBezTo>
                  <a:lnTo>
                    <a:pt x="64284" y="114299"/>
                  </a:lnTo>
                  <a:cubicBezTo>
                    <a:pt x="66136" y="117745"/>
                    <a:pt x="68929" y="120550"/>
                    <a:pt x="72362" y="122408"/>
                  </a:cubicBezTo>
                  <a:cubicBezTo>
                    <a:pt x="73305" y="122577"/>
                    <a:pt x="74280" y="122577"/>
                    <a:pt x="75223" y="122408"/>
                  </a:cubicBezTo>
                  <a:lnTo>
                    <a:pt x="77242" y="122408"/>
                  </a:lnTo>
                  <a:cubicBezTo>
                    <a:pt x="78639" y="122205"/>
                    <a:pt x="80053" y="122205"/>
                    <a:pt x="81449" y="122408"/>
                  </a:cubicBezTo>
                  <a:cubicBezTo>
                    <a:pt x="81702" y="119874"/>
                    <a:pt x="81702" y="117340"/>
                    <a:pt x="81449" y="114806"/>
                  </a:cubicBezTo>
                  <a:cubicBezTo>
                    <a:pt x="81214" y="114333"/>
                    <a:pt x="81214" y="113759"/>
                    <a:pt x="81449" y="113286"/>
                  </a:cubicBezTo>
                  <a:cubicBezTo>
                    <a:pt x="81769" y="113167"/>
                    <a:pt x="82139" y="113167"/>
                    <a:pt x="82459" y="113286"/>
                  </a:cubicBezTo>
                  <a:lnTo>
                    <a:pt x="82459" y="113286"/>
                  </a:lnTo>
                  <a:cubicBezTo>
                    <a:pt x="84562" y="114029"/>
                    <a:pt x="86279" y="115617"/>
                    <a:pt x="87171" y="117678"/>
                  </a:cubicBezTo>
                  <a:cubicBezTo>
                    <a:pt x="87760" y="119367"/>
                    <a:pt x="87760" y="121226"/>
                    <a:pt x="87171" y="122915"/>
                  </a:cubicBezTo>
                  <a:cubicBezTo>
                    <a:pt x="87289" y="123591"/>
                    <a:pt x="87289" y="124266"/>
                    <a:pt x="87171" y="124942"/>
                  </a:cubicBezTo>
                  <a:cubicBezTo>
                    <a:pt x="87171" y="126125"/>
                    <a:pt x="86329" y="126632"/>
                    <a:pt x="87171" y="127476"/>
                  </a:cubicBezTo>
                  <a:cubicBezTo>
                    <a:pt x="88012" y="128321"/>
                    <a:pt x="89022" y="129335"/>
                    <a:pt x="89695" y="127476"/>
                  </a:cubicBezTo>
                  <a:lnTo>
                    <a:pt x="89695" y="125449"/>
                  </a:lnTo>
                  <a:cubicBezTo>
                    <a:pt x="90015" y="124351"/>
                    <a:pt x="90402" y="123287"/>
                    <a:pt x="90873" y="122239"/>
                  </a:cubicBezTo>
                  <a:cubicBezTo>
                    <a:pt x="91429" y="121310"/>
                    <a:pt x="92169" y="120499"/>
                    <a:pt x="93061" y="119874"/>
                  </a:cubicBezTo>
                  <a:lnTo>
                    <a:pt x="94239" y="118691"/>
                  </a:lnTo>
                  <a:cubicBezTo>
                    <a:pt x="95535" y="116580"/>
                    <a:pt x="96073" y="114062"/>
                    <a:pt x="95753" y="111596"/>
                  </a:cubicBezTo>
                  <a:cubicBezTo>
                    <a:pt x="95653" y="108336"/>
                    <a:pt x="94407" y="105227"/>
                    <a:pt x="92219" y="102811"/>
                  </a:cubicBezTo>
                  <a:lnTo>
                    <a:pt x="91210" y="101798"/>
                  </a:lnTo>
                  <a:cubicBezTo>
                    <a:pt x="88854" y="99939"/>
                    <a:pt x="88181" y="98926"/>
                    <a:pt x="88686" y="94195"/>
                  </a:cubicBezTo>
                  <a:cubicBezTo>
                    <a:pt x="88769" y="92844"/>
                    <a:pt x="88769" y="91492"/>
                    <a:pt x="88686" y="90141"/>
                  </a:cubicBezTo>
                  <a:cubicBezTo>
                    <a:pt x="88248" y="87962"/>
                    <a:pt x="88248" y="85731"/>
                    <a:pt x="88686" y="83552"/>
                  </a:cubicBezTo>
                  <a:cubicBezTo>
                    <a:pt x="89527" y="80680"/>
                    <a:pt x="90873" y="80005"/>
                    <a:pt x="92051" y="80005"/>
                  </a:cubicBezTo>
                  <a:cubicBezTo>
                    <a:pt x="93195" y="80140"/>
                    <a:pt x="94289" y="80545"/>
                    <a:pt x="95248" y="81187"/>
                  </a:cubicBezTo>
                  <a:lnTo>
                    <a:pt x="97436" y="82201"/>
                  </a:lnTo>
                  <a:lnTo>
                    <a:pt x="97436" y="82201"/>
                  </a:lnTo>
                  <a:cubicBezTo>
                    <a:pt x="97520" y="81305"/>
                    <a:pt x="97520" y="80393"/>
                    <a:pt x="97436" y="79498"/>
                  </a:cubicBezTo>
                  <a:cubicBezTo>
                    <a:pt x="97268" y="78146"/>
                    <a:pt x="97268" y="76795"/>
                    <a:pt x="97436" y="75443"/>
                  </a:cubicBezTo>
                  <a:cubicBezTo>
                    <a:pt x="97419" y="74717"/>
                    <a:pt x="97908" y="74075"/>
                    <a:pt x="98614" y="73923"/>
                  </a:cubicBezTo>
                  <a:lnTo>
                    <a:pt x="98614" y="73923"/>
                  </a:lnTo>
                  <a:cubicBezTo>
                    <a:pt x="101475" y="73923"/>
                    <a:pt x="105682" y="79329"/>
                    <a:pt x="106019" y="82201"/>
                  </a:cubicBezTo>
                  <a:cubicBezTo>
                    <a:pt x="106119" y="83164"/>
                    <a:pt x="106119" y="84110"/>
                    <a:pt x="106019" y="85073"/>
                  </a:cubicBezTo>
                  <a:lnTo>
                    <a:pt x="106019" y="85917"/>
                  </a:lnTo>
                  <a:lnTo>
                    <a:pt x="107365" y="85917"/>
                  </a:lnTo>
                  <a:cubicBezTo>
                    <a:pt x="107079" y="84008"/>
                    <a:pt x="107365" y="82066"/>
                    <a:pt x="108207" y="80342"/>
                  </a:cubicBezTo>
                  <a:cubicBezTo>
                    <a:pt x="108694" y="79954"/>
                    <a:pt x="109401" y="79954"/>
                    <a:pt x="109889" y="80342"/>
                  </a:cubicBezTo>
                  <a:lnTo>
                    <a:pt x="109889" y="80342"/>
                  </a:lnTo>
                  <a:cubicBezTo>
                    <a:pt x="111572" y="81356"/>
                    <a:pt x="113423" y="82201"/>
                    <a:pt x="114433" y="80342"/>
                  </a:cubicBezTo>
                  <a:cubicBezTo>
                    <a:pt x="115779" y="77859"/>
                    <a:pt x="116368" y="75038"/>
                    <a:pt x="116115" y="72233"/>
                  </a:cubicBezTo>
                  <a:cubicBezTo>
                    <a:pt x="116200" y="71439"/>
                    <a:pt x="116200" y="70662"/>
                    <a:pt x="116115" y="69868"/>
                  </a:cubicBezTo>
                  <a:cubicBezTo>
                    <a:pt x="116115" y="68686"/>
                    <a:pt x="116115" y="67503"/>
                    <a:pt x="116115" y="66321"/>
                  </a:cubicBezTo>
                  <a:cubicBezTo>
                    <a:pt x="116015" y="65189"/>
                    <a:pt x="116015" y="64074"/>
                    <a:pt x="116115" y="62942"/>
                  </a:cubicBezTo>
                  <a:cubicBezTo>
                    <a:pt x="116200" y="62148"/>
                    <a:pt x="116200" y="61371"/>
                    <a:pt x="116115" y="60577"/>
                  </a:cubicBezTo>
                  <a:cubicBezTo>
                    <a:pt x="116200" y="59310"/>
                    <a:pt x="115846" y="58059"/>
                    <a:pt x="115106" y="57029"/>
                  </a:cubicBezTo>
                  <a:lnTo>
                    <a:pt x="113928" y="57029"/>
                  </a:lnTo>
                  <a:cubicBezTo>
                    <a:pt x="113844" y="56640"/>
                    <a:pt x="113844" y="56235"/>
                    <a:pt x="113928" y="55846"/>
                  </a:cubicBezTo>
                  <a:cubicBezTo>
                    <a:pt x="113743" y="53785"/>
                    <a:pt x="114029" y="51707"/>
                    <a:pt x="114769" y="49764"/>
                  </a:cubicBezTo>
                  <a:cubicBezTo>
                    <a:pt x="115678" y="47602"/>
                    <a:pt x="115678" y="45170"/>
                    <a:pt x="114769" y="43007"/>
                  </a:cubicBezTo>
                  <a:cubicBezTo>
                    <a:pt x="114769" y="42162"/>
                    <a:pt x="114769" y="41318"/>
                    <a:pt x="114769" y="40473"/>
                  </a:cubicBezTo>
                  <a:cubicBezTo>
                    <a:pt x="114769" y="39628"/>
                    <a:pt x="114769" y="40473"/>
                    <a:pt x="114769" y="39122"/>
                  </a:cubicBezTo>
                  <a:cubicBezTo>
                    <a:pt x="114769" y="37770"/>
                    <a:pt x="114769" y="36250"/>
                    <a:pt x="113086" y="35912"/>
                  </a:cubicBezTo>
                  <a:cubicBezTo>
                    <a:pt x="112649" y="35726"/>
                    <a:pt x="112161" y="35726"/>
                    <a:pt x="111740" y="35912"/>
                  </a:cubicBezTo>
                  <a:cubicBezTo>
                    <a:pt x="111303" y="36013"/>
                    <a:pt x="110831" y="36013"/>
                    <a:pt x="110394" y="35912"/>
                  </a:cubicBezTo>
                  <a:cubicBezTo>
                    <a:pt x="109384" y="35912"/>
                    <a:pt x="108543" y="35067"/>
                    <a:pt x="108207" y="33209"/>
                  </a:cubicBezTo>
                  <a:cubicBezTo>
                    <a:pt x="107785" y="29999"/>
                    <a:pt x="108257" y="26721"/>
                    <a:pt x="109553" y="23748"/>
                  </a:cubicBezTo>
                  <a:cubicBezTo>
                    <a:pt x="110159" y="22414"/>
                    <a:pt x="110545" y="20977"/>
                    <a:pt x="110731" y="19525"/>
                  </a:cubicBezTo>
                  <a:cubicBezTo>
                    <a:pt x="111000" y="17801"/>
                    <a:pt x="110428" y="16044"/>
                    <a:pt x="109216" y="14794"/>
                  </a:cubicBezTo>
                  <a:lnTo>
                    <a:pt x="108207" y="13274"/>
                  </a:lnTo>
                  <a:cubicBezTo>
                    <a:pt x="108088" y="12953"/>
                    <a:pt x="108088" y="12581"/>
                    <a:pt x="108207" y="12260"/>
                  </a:cubicBezTo>
                  <a:lnTo>
                    <a:pt x="108207" y="11416"/>
                  </a:lnTo>
                  <a:lnTo>
                    <a:pt x="107365" y="11416"/>
                  </a:lnTo>
                  <a:cubicBezTo>
                    <a:pt x="106288" y="11331"/>
                    <a:pt x="105312" y="10773"/>
                    <a:pt x="104672" y="9895"/>
                  </a:cubicBezTo>
                  <a:cubicBezTo>
                    <a:pt x="105379" y="9321"/>
                    <a:pt x="106170" y="8865"/>
                    <a:pt x="107028" y="854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37ABF32-6CA6-4075-A604-2705CD26FECB}"/>
                </a:ext>
              </a:extLst>
            </p:cNvPr>
            <p:cNvSpPr/>
            <p:nvPr/>
          </p:nvSpPr>
          <p:spPr>
            <a:xfrm>
              <a:off x="8781924" y="4311726"/>
              <a:ext cx="16828" cy="16894"/>
            </a:xfrm>
            <a:custGeom>
              <a:avLst/>
              <a:gdLst>
                <a:gd name="connsiteX0" fmla="*/ 53 w 0"/>
                <a:gd name="connsiteY0" fmla="*/ 0 h 0"/>
                <a:gd name="connsiteX1" fmla="*/ 53 w 0"/>
                <a:gd name="connsiteY1" fmla="*/ 3379 h 0"/>
                <a:gd name="connsiteX2" fmla="*/ 53 w 0"/>
                <a:gd name="connsiteY2" fmla="*/ 6082 h 0"/>
                <a:gd name="connsiteX3" fmla="*/ 894 w 0"/>
                <a:gd name="connsiteY3" fmla="*/ 9630 h 0"/>
                <a:gd name="connsiteX4" fmla="*/ 894 w 0"/>
                <a:gd name="connsiteY4" fmla="*/ 1014 h 0"/>
                <a:gd name="connsiteX5" fmla="*/ 53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3" y="0"/>
                  </a:moveTo>
                  <a:cubicBezTo>
                    <a:pt x="154" y="1132"/>
                    <a:pt x="154" y="2247"/>
                    <a:pt x="53" y="3379"/>
                  </a:cubicBezTo>
                  <a:cubicBezTo>
                    <a:pt x="53" y="4393"/>
                    <a:pt x="53" y="5406"/>
                    <a:pt x="53" y="6082"/>
                  </a:cubicBezTo>
                  <a:cubicBezTo>
                    <a:pt x="-132" y="7332"/>
                    <a:pt x="171" y="8599"/>
                    <a:pt x="894" y="9630"/>
                  </a:cubicBezTo>
                  <a:cubicBezTo>
                    <a:pt x="1803" y="6825"/>
                    <a:pt x="1803" y="3818"/>
                    <a:pt x="894" y="1014"/>
                  </a:cubicBezTo>
                  <a:cubicBezTo>
                    <a:pt x="710" y="608"/>
                    <a:pt x="424" y="253"/>
                    <a:pt x="5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ABA8778-B68E-4366-B7AE-7D7C63CB1648}"/>
                </a:ext>
              </a:extLst>
            </p:cNvPr>
            <p:cNvSpPr/>
            <p:nvPr/>
          </p:nvSpPr>
          <p:spPr>
            <a:xfrm>
              <a:off x="8777749" y="4207491"/>
              <a:ext cx="16828" cy="16894"/>
            </a:xfrm>
            <a:custGeom>
              <a:avLst/>
              <a:gdLst>
                <a:gd name="connsiteX0" fmla="*/ 3387 w 0"/>
                <a:gd name="connsiteY0" fmla="*/ 5406 h 0"/>
                <a:gd name="connsiteX1" fmla="*/ 1872 w 0"/>
                <a:gd name="connsiteY1" fmla="*/ 0 h 0"/>
                <a:gd name="connsiteX2" fmla="*/ 1872 w 0"/>
                <a:gd name="connsiteY2" fmla="*/ 3717 h 0"/>
                <a:gd name="connsiteX3" fmla="*/ 1872 w 0"/>
                <a:gd name="connsiteY3" fmla="*/ 6420 h 0"/>
                <a:gd name="connsiteX4" fmla="*/ 206 w 0"/>
                <a:gd name="connsiteY4" fmla="*/ 7771 h 0"/>
                <a:gd name="connsiteX5" fmla="*/ 189 w 0"/>
                <a:gd name="connsiteY5" fmla="*/ 7771 h 0"/>
                <a:gd name="connsiteX6" fmla="*/ 189 w 0"/>
                <a:gd name="connsiteY6" fmla="*/ 7771 h 0"/>
                <a:gd name="connsiteX7" fmla="*/ 189 w 0"/>
                <a:gd name="connsiteY7" fmla="*/ 14191 h 0"/>
                <a:gd name="connsiteX8" fmla="*/ 1704 w 0"/>
                <a:gd name="connsiteY8" fmla="*/ 10981 h 0"/>
                <a:gd name="connsiteX9" fmla="*/ 3723 w 0"/>
                <a:gd name="connsiteY9" fmla="*/ 9967 h 0"/>
                <a:gd name="connsiteX10" fmla="*/ 3387 w 0"/>
                <a:gd name="connsiteY10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387" y="5406"/>
                  </a:moveTo>
                  <a:cubicBezTo>
                    <a:pt x="3117" y="3548"/>
                    <a:pt x="2613" y="1723"/>
                    <a:pt x="1872" y="0"/>
                  </a:cubicBezTo>
                  <a:lnTo>
                    <a:pt x="1872" y="3717"/>
                  </a:lnTo>
                  <a:cubicBezTo>
                    <a:pt x="1872" y="4899"/>
                    <a:pt x="1872" y="5913"/>
                    <a:pt x="1872" y="6420"/>
                  </a:cubicBezTo>
                  <a:cubicBezTo>
                    <a:pt x="1788" y="7247"/>
                    <a:pt x="1048" y="7856"/>
                    <a:pt x="206" y="7771"/>
                  </a:cubicBezTo>
                  <a:cubicBezTo>
                    <a:pt x="206" y="7771"/>
                    <a:pt x="189" y="7771"/>
                    <a:pt x="189" y="7771"/>
                  </a:cubicBezTo>
                  <a:cubicBezTo>
                    <a:pt x="189" y="7771"/>
                    <a:pt x="189" y="7771"/>
                    <a:pt x="189" y="7771"/>
                  </a:cubicBezTo>
                  <a:cubicBezTo>
                    <a:pt x="-63" y="9900"/>
                    <a:pt x="-63" y="12062"/>
                    <a:pt x="189" y="14191"/>
                  </a:cubicBezTo>
                  <a:cubicBezTo>
                    <a:pt x="492" y="13025"/>
                    <a:pt x="997" y="11944"/>
                    <a:pt x="1704" y="10981"/>
                  </a:cubicBezTo>
                  <a:cubicBezTo>
                    <a:pt x="2225" y="10407"/>
                    <a:pt x="2949" y="10052"/>
                    <a:pt x="3723" y="9967"/>
                  </a:cubicBezTo>
                  <a:cubicBezTo>
                    <a:pt x="3723" y="9967"/>
                    <a:pt x="3723" y="8785"/>
                    <a:pt x="3387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1940590-E336-49D5-984B-AD167772AA13}"/>
                </a:ext>
              </a:extLst>
            </p:cNvPr>
            <p:cNvSpPr/>
            <p:nvPr/>
          </p:nvSpPr>
          <p:spPr>
            <a:xfrm>
              <a:off x="8807051" y="4529657"/>
              <a:ext cx="16828" cy="16894"/>
            </a:xfrm>
            <a:custGeom>
              <a:avLst/>
              <a:gdLst>
                <a:gd name="connsiteX0" fmla="*/ 19857 w 16828"/>
                <a:gd name="connsiteY0" fmla="*/ 18414 h 16893"/>
                <a:gd name="connsiteX1" fmla="*/ 18174 w 16828"/>
                <a:gd name="connsiteY1" fmla="*/ 17232 h 16893"/>
                <a:gd name="connsiteX2" fmla="*/ 18174 w 16828"/>
                <a:gd name="connsiteY2" fmla="*/ 17232 h 16893"/>
                <a:gd name="connsiteX3" fmla="*/ 15819 w 16828"/>
                <a:gd name="connsiteY3" fmla="*/ 17232 h 16893"/>
                <a:gd name="connsiteX4" fmla="*/ 14472 w 16828"/>
                <a:gd name="connsiteY4" fmla="*/ 15373 h 16893"/>
                <a:gd name="connsiteX5" fmla="*/ 14472 w 16828"/>
                <a:gd name="connsiteY5" fmla="*/ 14022 h 16893"/>
                <a:gd name="connsiteX6" fmla="*/ 14472 w 16828"/>
                <a:gd name="connsiteY6" fmla="*/ 6926 h 16893"/>
                <a:gd name="connsiteX7" fmla="*/ 11780 w 16828"/>
                <a:gd name="connsiteY7" fmla="*/ 6926 h 16893"/>
                <a:gd name="connsiteX8" fmla="*/ 6058 w 16828"/>
                <a:gd name="connsiteY8" fmla="*/ 6926 h 16893"/>
                <a:gd name="connsiteX9" fmla="*/ 4712 w 16828"/>
                <a:gd name="connsiteY9" fmla="*/ 4561 h 16893"/>
                <a:gd name="connsiteX10" fmla="*/ 1010 w 16828"/>
                <a:gd name="connsiteY10" fmla="*/ 0 h 16893"/>
                <a:gd name="connsiteX11" fmla="*/ 0 w 16828"/>
                <a:gd name="connsiteY11" fmla="*/ 0 h 16893"/>
                <a:gd name="connsiteX12" fmla="*/ 0 w 16828"/>
                <a:gd name="connsiteY12" fmla="*/ 1858 h 16893"/>
                <a:gd name="connsiteX13" fmla="*/ 0 w 16828"/>
                <a:gd name="connsiteY13" fmla="*/ 4730 h 16893"/>
                <a:gd name="connsiteX14" fmla="*/ 0 w 16828"/>
                <a:gd name="connsiteY14" fmla="*/ 6419 h 16893"/>
                <a:gd name="connsiteX15" fmla="*/ 0 w 16828"/>
                <a:gd name="connsiteY15" fmla="*/ 6419 h 16893"/>
                <a:gd name="connsiteX16" fmla="*/ 3366 w 16828"/>
                <a:gd name="connsiteY16" fmla="*/ 6419 h 16893"/>
                <a:gd name="connsiteX17" fmla="*/ 4712 w 16828"/>
                <a:gd name="connsiteY17" fmla="*/ 7771 h 16893"/>
                <a:gd name="connsiteX18" fmla="*/ 4712 w 16828"/>
                <a:gd name="connsiteY18" fmla="*/ 9967 h 16893"/>
                <a:gd name="connsiteX19" fmla="*/ 4712 w 16828"/>
                <a:gd name="connsiteY19" fmla="*/ 13008 h 16893"/>
                <a:gd name="connsiteX20" fmla="*/ 5722 w 16828"/>
                <a:gd name="connsiteY20" fmla="*/ 15036 h 16893"/>
                <a:gd name="connsiteX21" fmla="*/ 6563 w 16828"/>
                <a:gd name="connsiteY21" fmla="*/ 16725 h 16893"/>
                <a:gd name="connsiteX22" fmla="*/ 7405 w 16828"/>
                <a:gd name="connsiteY22" fmla="*/ 16725 h 16893"/>
                <a:gd name="connsiteX23" fmla="*/ 10602 w 16828"/>
                <a:gd name="connsiteY23" fmla="*/ 15542 h 16893"/>
                <a:gd name="connsiteX24" fmla="*/ 13967 w 16828"/>
                <a:gd name="connsiteY24" fmla="*/ 18921 h 16893"/>
                <a:gd name="connsiteX25" fmla="*/ 13967 w 16828"/>
                <a:gd name="connsiteY25" fmla="*/ 18921 h 16893"/>
                <a:gd name="connsiteX26" fmla="*/ 15819 w 16828"/>
                <a:gd name="connsiteY26" fmla="*/ 20948 h 16893"/>
                <a:gd name="connsiteX27" fmla="*/ 15819 w 16828"/>
                <a:gd name="connsiteY27" fmla="*/ 20948 h 16893"/>
                <a:gd name="connsiteX28" fmla="*/ 20699 w 16828"/>
                <a:gd name="connsiteY28" fmla="*/ 20948 h 16893"/>
                <a:gd name="connsiteX29" fmla="*/ 21877 w 16828"/>
                <a:gd name="connsiteY29" fmla="*/ 20948 h 16893"/>
                <a:gd name="connsiteX30" fmla="*/ 22718 w 16828"/>
                <a:gd name="connsiteY30" fmla="*/ 20948 h 16893"/>
                <a:gd name="connsiteX31" fmla="*/ 22718 w 16828"/>
                <a:gd name="connsiteY31" fmla="*/ 20948 h 16893"/>
                <a:gd name="connsiteX32" fmla="*/ 23728 w 16828"/>
                <a:gd name="connsiteY32" fmla="*/ 19428 h 16893"/>
                <a:gd name="connsiteX33" fmla="*/ 23728 w 16828"/>
                <a:gd name="connsiteY33" fmla="*/ 19428 h 16893"/>
                <a:gd name="connsiteX34" fmla="*/ 20648 w 16828"/>
                <a:gd name="connsiteY34" fmla="*/ 19783 h 16893"/>
                <a:gd name="connsiteX35" fmla="*/ 19857 w 16828"/>
                <a:gd name="connsiteY35" fmla="*/ 1841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828" h="16893">
                  <a:moveTo>
                    <a:pt x="19857" y="18414"/>
                  </a:moveTo>
                  <a:lnTo>
                    <a:pt x="18174" y="17232"/>
                  </a:lnTo>
                  <a:lnTo>
                    <a:pt x="18174" y="17232"/>
                  </a:lnTo>
                  <a:lnTo>
                    <a:pt x="15819" y="17232"/>
                  </a:lnTo>
                  <a:cubicBezTo>
                    <a:pt x="14961" y="17063"/>
                    <a:pt x="14371" y="16252"/>
                    <a:pt x="14472" y="15373"/>
                  </a:cubicBezTo>
                  <a:lnTo>
                    <a:pt x="14472" y="14022"/>
                  </a:lnTo>
                  <a:cubicBezTo>
                    <a:pt x="14944" y="11674"/>
                    <a:pt x="14944" y="9275"/>
                    <a:pt x="14472" y="6926"/>
                  </a:cubicBezTo>
                  <a:cubicBezTo>
                    <a:pt x="14472" y="6926"/>
                    <a:pt x="14472" y="6926"/>
                    <a:pt x="11780" y="6926"/>
                  </a:cubicBezTo>
                  <a:cubicBezTo>
                    <a:pt x="9087" y="6926"/>
                    <a:pt x="7909" y="8954"/>
                    <a:pt x="6058" y="6926"/>
                  </a:cubicBezTo>
                  <a:lnTo>
                    <a:pt x="4712" y="4561"/>
                  </a:lnTo>
                  <a:cubicBezTo>
                    <a:pt x="3534" y="2703"/>
                    <a:pt x="2356" y="507"/>
                    <a:pt x="1010" y="0"/>
                  </a:cubicBezTo>
                  <a:lnTo>
                    <a:pt x="0" y="0"/>
                  </a:lnTo>
                  <a:lnTo>
                    <a:pt x="0" y="1858"/>
                  </a:lnTo>
                  <a:cubicBezTo>
                    <a:pt x="84" y="2821"/>
                    <a:pt x="84" y="3767"/>
                    <a:pt x="0" y="4730"/>
                  </a:cubicBezTo>
                  <a:cubicBezTo>
                    <a:pt x="101" y="5288"/>
                    <a:pt x="101" y="5862"/>
                    <a:pt x="0" y="6419"/>
                  </a:cubicBezTo>
                  <a:lnTo>
                    <a:pt x="0" y="6419"/>
                  </a:lnTo>
                  <a:lnTo>
                    <a:pt x="3366" y="6419"/>
                  </a:lnTo>
                  <a:cubicBezTo>
                    <a:pt x="3366" y="6419"/>
                    <a:pt x="4543" y="6419"/>
                    <a:pt x="4712" y="7771"/>
                  </a:cubicBezTo>
                  <a:cubicBezTo>
                    <a:pt x="4813" y="8497"/>
                    <a:pt x="4813" y="9241"/>
                    <a:pt x="4712" y="9967"/>
                  </a:cubicBezTo>
                  <a:cubicBezTo>
                    <a:pt x="4577" y="10981"/>
                    <a:pt x="4577" y="11994"/>
                    <a:pt x="4712" y="13008"/>
                  </a:cubicBezTo>
                  <a:cubicBezTo>
                    <a:pt x="4880" y="13752"/>
                    <a:pt x="5217" y="14461"/>
                    <a:pt x="5722" y="15036"/>
                  </a:cubicBezTo>
                  <a:cubicBezTo>
                    <a:pt x="5974" y="15610"/>
                    <a:pt x="6243" y="16184"/>
                    <a:pt x="6563" y="16725"/>
                  </a:cubicBezTo>
                  <a:lnTo>
                    <a:pt x="7405" y="16725"/>
                  </a:lnTo>
                  <a:cubicBezTo>
                    <a:pt x="8313" y="15998"/>
                    <a:pt x="9441" y="15576"/>
                    <a:pt x="10602" y="15542"/>
                  </a:cubicBezTo>
                  <a:cubicBezTo>
                    <a:pt x="12958" y="15542"/>
                    <a:pt x="13462" y="17739"/>
                    <a:pt x="13967" y="18921"/>
                  </a:cubicBezTo>
                  <a:lnTo>
                    <a:pt x="13967" y="18921"/>
                  </a:lnTo>
                  <a:cubicBezTo>
                    <a:pt x="13967" y="20948"/>
                    <a:pt x="13967" y="20948"/>
                    <a:pt x="15819" y="20948"/>
                  </a:cubicBezTo>
                  <a:lnTo>
                    <a:pt x="15819" y="20948"/>
                  </a:lnTo>
                  <a:cubicBezTo>
                    <a:pt x="17434" y="20678"/>
                    <a:pt x="19083" y="20678"/>
                    <a:pt x="20699" y="20948"/>
                  </a:cubicBezTo>
                  <a:cubicBezTo>
                    <a:pt x="21086" y="20813"/>
                    <a:pt x="21490" y="20813"/>
                    <a:pt x="21877" y="20948"/>
                  </a:cubicBezTo>
                  <a:lnTo>
                    <a:pt x="22718" y="20948"/>
                  </a:lnTo>
                  <a:cubicBezTo>
                    <a:pt x="22718" y="20948"/>
                    <a:pt x="22718" y="20948"/>
                    <a:pt x="22718" y="20948"/>
                  </a:cubicBezTo>
                  <a:cubicBezTo>
                    <a:pt x="22971" y="20391"/>
                    <a:pt x="23307" y="19884"/>
                    <a:pt x="23728" y="19428"/>
                  </a:cubicBezTo>
                  <a:lnTo>
                    <a:pt x="23728" y="19428"/>
                  </a:lnTo>
                  <a:cubicBezTo>
                    <a:pt x="22971" y="20374"/>
                    <a:pt x="21608" y="20526"/>
                    <a:pt x="20648" y="19783"/>
                  </a:cubicBezTo>
                  <a:cubicBezTo>
                    <a:pt x="20228" y="19445"/>
                    <a:pt x="19942" y="18955"/>
                    <a:pt x="19857" y="184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CEB7688-F9D2-4C7F-AFCF-6A2BB4DA86EA}"/>
                </a:ext>
              </a:extLst>
            </p:cNvPr>
            <p:cNvSpPr/>
            <p:nvPr/>
          </p:nvSpPr>
          <p:spPr>
            <a:xfrm>
              <a:off x="8820907" y="4475427"/>
              <a:ext cx="16828" cy="67575"/>
            </a:xfrm>
            <a:custGeom>
              <a:avLst/>
              <a:gdLst>
                <a:gd name="connsiteX0" fmla="*/ 17277 w 16828"/>
                <a:gd name="connsiteY0" fmla="*/ 9630 h 67575"/>
                <a:gd name="connsiteX1" fmla="*/ 15931 w 16828"/>
                <a:gd name="connsiteY1" fmla="*/ 13515 h 67575"/>
                <a:gd name="connsiteX2" fmla="*/ 11723 w 16828"/>
                <a:gd name="connsiteY2" fmla="*/ 15036 h 67575"/>
                <a:gd name="connsiteX3" fmla="*/ 10041 w 16828"/>
                <a:gd name="connsiteY3" fmla="*/ 15036 h 67575"/>
                <a:gd name="connsiteX4" fmla="*/ 10041 w 16828"/>
                <a:gd name="connsiteY4" fmla="*/ 17570 h 67575"/>
                <a:gd name="connsiteX5" fmla="*/ 10041 w 16828"/>
                <a:gd name="connsiteY5" fmla="*/ 22638 h 67575"/>
                <a:gd name="connsiteX6" fmla="*/ 7012 w 16828"/>
                <a:gd name="connsiteY6" fmla="*/ 23820 h 67575"/>
                <a:gd name="connsiteX7" fmla="*/ 449 w 16828"/>
                <a:gd name="connsiteY7" fmla="*/ 20273 h 67575"/>
                <a:gd name="connsiteX8" fmla="*/ 449 w 16828"/>
                <a:gd name="connsiteY8" fmla="*/ 26692 h 67575"/>
                <a:gd name="connsiteX9" fmla="*/ 449 w 16828"/>
                <a:gd name="connsiteY9" fmla="*/ 31761 h 67575"/>
                <a:gd name="connsiteX10" fmla="*/ 1458 w 16828"/>
                <a:gd name="connsiteY10" fmla="*/ 31761 h 67575"/>
                <a:gd name="connsiteX11" fmla="*/ 3309 w 16828"/>
                <a:gd name="connsiteY11" fmla="*/ 31761 h 67575"/>
                <a:gd name="connsiteX12" fmla="*/ 6002 w 16828"/>
                <a:gd name="connsiteY12" fmla="*/ 37673 h 67575"/>
                <a:gd name="connsiteX13" fmla="*/ 4656 w 16828"/>
                <a:gd name="connsiteY13" fmla="*/ 45951 h 67575"/>
                <a:gd name="connsiteX14" fmla="*/ 4656 w 16828"/>
                <a:gd name="connsiteY14" fmla="*/ 49668 h 67575"/>
                <a:gd name="connsiteX15" fmla="*/ 6507 w 16828"/>
                <a:gd name="connsiteY15" fmla="*/ 53891 h 67575"/>
                <a:gd name="connsiteX16" fmla="*/ 9368 w 16828"/>
                <a:gd name="connsiteY16" fmla="*/ 59128 h 67575"/>
                <a:gd name="connsiteX17" fmla="*/ 9368 w 16828"/>
                <a:gd name="connsiteY17" fmla="*/ 59128 h 67575"/>
                <a:gd name="connsiteX18" fmla="*/ 10714 w 16828"/>
                <a:gd name="connsiteY18" fmla="*/ 64197 h 67575"/>
                <a:gd name="connsiteX19" fmla="*/ 10714 w 16828"/>
                <a:gd name="connsiteY19" fmla="*/ 65210 h 67575"/>
                <a:gd name="connsiteX20" fmla="*/ 12228 w 16828"/>
                <a:gd name="connsiteY20" fmla="*/ 68420 h 67575"/>
                <a:gd name="connsiteX21" fmla="*/ 12228 w 16828"/>
                <a:gd name="connsiteY21" fmla="*/ 70110 h 67575"/>
                <a:gd name="connsiteX22" fmla="*/ 14584 w 16828"/>
                <a:gd name="connsiteY22" fmla="*/ 70110 h 67575"/>
                <a:gd name="connsiteX23" fmla="*/ 18792 w 16828"/>
                <a:gd name="connsiteY23" fmla="*/ 70110 h 67575"/>
                <a:gd name="connsiteX24" fmla="*/ 18792 w 16828"/>
                <a:gd name="connsiteY24" fmla="*/ 70110 h 67575"/>
                <a:gd name="connsiteX25" fmla="*/ 16267 w 16828"/>
                <a:gd name="connsiteY25" fmla="*/ 66731 h 67575"/>
                <a:gd name="connsiteX26" fmla="*/ 15426 w 16828"/>
                <a:gd name="connsiteY26" fmla="*/ 65717 h 67575"/>
                <a:gd name="connsiteX27" fmla="*/ 11219 w 16828"/>
                <a:gd name="connsiteY27" fmla="*/ 57777 h 67575"/>
                <a:gd name="connsiteX28" fmla="*/ 11219 w 16828"/>
                <a:gd name="connsiteY28" fmla="*/ 56257 h 67575"/>
                <a:gd name="connsiteX29" fmla="*/ 8694 w 16828"/>
                <a:gd name="connsiteY29" fmla="*/ 45613 h 67575"/>
                <a:gd name="connsiteX30" fmla="*/ 8694 w 16828"/>
                <a:gd name="connsiteY30" fmla="*/ 38518 h 67575"/>
                <a:gd name="connsiteX31" fmla="*/ 8694 w 16828"/>
                <a:gd name="connsiteY31" fmla="*/ 36998 h 67575"/>
                <a:gd name="connsiteX32" fmla="*/ 9873 w 16828"/>
                <a:gd name="connsiteY32" fmla="*/ 32774 h 67575"/>
                <a:gd name="connsiteX33" fmla="*/ 13743 w 16828"/>
                <a:gd name="connsiteY33" fmla="*/ 31929 h 67575"/>
                <a:gd name="connsiteX34" fmla="*/ 13743 w 16828"/>
                <a:gd name="connsiteY34" fmla="*/ 31929 h 67575"/>
                <a:gd name="connsiteX35" fmla="*/ 17950 w 16828"/>
                <a:gd name="connsiteY35" fmla="*/ 33281 h 67575"/>
                <a:gd name="connsiteX36" fmla="*/ 19128 w 16828"/>
                <a:gd name="connsiteY36" fmla="*/ 35308 h 67575"/>
                <a:gd name="connsiteX37" fmla="*/ 19128 w 16828"/>
                <a:gd name="connsiteY37" fmla="*/ 36322 h 67575"/>
                <a:gd name="connsiteX38" fmla="*/ 24177 w 16828"/>
                <a:gd name="connsiteY38" fmla="*/ 37673 h 67575"/>
                <a:gd name="connsiteX39" fmla="*/ 26701 w 16828"/>
                <a:gd name="connsiteY39" fmla="*/ 37673 h 67575"/>
                <a:gd name="connsiteX40" fmla="*/ 28215 w 16828"/>
                <a:gd name="connsiteY40" fmla="*/ 37673 h 67575"/>
                <a:gd name="connsiteX41" fmla="*/ 32254 w 16828"/>
                <a:gd name="connsiteY41" fmla="*/ 37673 h 67575"/>
                <a:gd name="connsiteX42" fmla="*/ 32254 w 16828"/>
                <a:gd name="connsiteY42" fmla="*/ 37673 h 67575"/>
                <a:gd name="connsiteX43" fmla="*/ 32254 w 16828"/>
                <a:gd name="connsiteY43" fmla="*/ 37673 h 67575"/>
                <a:gd name="connsiteX44" fmla="*/ 30740 w 16828"/>
                <a:gd name="connsiteY44" fmla="*/ 36491 h 67575"/>
                <a:gd name="connsiteX45" fmla="*/ 30740 w 16828"/>
                <a:gd name="connsiteY45" fmla="*/ 36491 h 67575"/>
                <a:gd name="connsiteX46" fmla="*/ 26532 w 16828"/>
                <a:gd name="connsiteY46" fmla="*/ 30071 h 67575"/>
                <a:gd name="connsiteX47" fmla="*/ 26532 w 16828"/>
                <a:gd name="connsiteY47" fmla="*/ 30071 h 67575"/>
                <a:gd name="connsiteX48" fmla="*/ 19633 w 16828"/>
                <a:gd name="connsiteY48" fmla="*/ 29057 h 67575"/>
                <a:gd name="connsiteX49" fmla="*/ 18118 w 16828"/>
                <a:gd name="connsiteY49" fmla="*/ 29057 h 67575"/>
                <a:gd name="connsiteX50" fmla="*/ 16435 w 16828"/>
                <a:gd name="connsiteY50" fmla="*/ 29057 h 67575"/>
                <a:gd name="connsiteX51" fmla="*/ 16435 w 16828"/>
                <a:gd name="connsiteY51" fmla="*/ 29057 h 67575"/>
                <a:gd name="connsiteX52" fmla="*/ 14416 w 16828"/>
                <a:gd name="connsiteY52" fmla="*/ 29057 h 67575"/>
                <a:gd name="connsiteX53" fmla="*/ 13238 w 16828"/>
                <a:gd name="connsiteY53" fmla="*/ 29057 h 67575"/>
                <a:gd name="connsiteX54" fmla="*/ 13238 w 16828"/>
                <a:gd name="connsiteY54" fmla="*/ 27537 h 67575"/>
                <a:gd name="connsiteX55" fmla="*/ 17782 w 16828"/>
                <a:gd name="connsiteY55" fmla="*/ 23482 h 67575"/>
                <a:gd name="connsiteX56" fmla="*/ 19633 w 16828"/>
                <a:gd name="connsiteY56" fmla="*/ 22469 h 67575"/>
                <a:gd name="connsiteX57" fmla="*/ 22494 w 16828"/>
                <a:gd name="connsiteY57" fmla="*/ 19766 h 67575"/>
                <a:gd name="connsiteX58" fmla="*/ 25018 w 16828"/>
                <a:gd name="connsiteY58" fmla="*/ 17232 h 67575"/>
                <a:gd name="connsiteX59" fmla="*/ 28047 w 16828"/>
                <a:gd name="connsiteY59" fmla="*/ 13515 h 67575"/>
                <a:gd name="connsiteX60" fmla="*/ 29393 w 16828"/>
                <a:gd name="connsiteY60" fmla="*/ 11319 h 67575"/>
                <a:gd name="connsiteX61" fmla="*/ 30572 w 16828"/>
                <a:gd name="connsiteY61" fmla="*/ 6927 h 67575"/>
                <a:gd name="connsiteX62" fmla="*/ 23335 w 16828"/>
                <a:gd name="connsiteY62" fmla="*/ 0 h 67575"/>
                <a:gd name="connsiteX63" fmla="*/ 17950 w 16828"/>
                <a:gd name="connsiteY63" fmla="*/ 3379 h 67575"/>
                <a:gd name="connsiteX64" fmla="*/ 17950 w 16828"/>
                <a:gd name="connsiteY64" fmla="*/ 4393 h 67575"/>
                <a:gd name="connsiteX65" fmla="*/ 17950 w 16828"/>
                <a:gd name="connsiteY65" fmla="*/ 5237 h 67575"/>
                <a:gd name="connsiteX66" fmla="*/ 17950 w 16828"/>
                <a:gd name="connsiteY66" fmla="*/ 5237 h 67575"/>
                <a:gd name="connsiteX67" fmla="*/ 17277 w 16828"/>
                <a:gd name="connsiteY67" fmla="*/ 9630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6828" h="67575">
                  <a:moveTo>
                    <a:pt x="17277" y="9630"/>
                  </a:moveTo>
                  <a:cubicBezTo>
                    <a:pt x="17277" y="11049"/>
                    <a:pt x="16806" y="12417"/>
                    <a:pt x="15931" y="13515"/>
                  </a:cubicBezTo>
                  <a:cubicBezTo>
                    <a:pt x="14820" y="14630"/>
                    <a:pt x="13289" y="15188"/>
                    <a:pt x="11723" y="15036"/>
                  </a:cubicBezTo>
                  <a:cubicBezTo>
                    <a:pt x="11723" y="15036"/>
                    <a:pt x="10377" y="15036"/>
                    <a:pt x="10041" y="15036"/>
                  </a:cubicBezTo>
                  <a:cubicBezTo>
                    <a:pt x="9890" y="15880"/>
                    <a:pt x="9890" y="16725"/>
                    <a:pt x="10041" y="17570"/>
                  </a:cubicBezTo>
                  <a:cubicBezTo>
                    <a:pt x="10714" y="19191"/>
                    <a:pt x="10714" y="21016"/>
                    <a:pt x="10041" y="22638"/>
                  </a:cubicBezTo>
                  <a:cubicBezTo>
                    <a:pt x="9317" y="23550"/>
                    <a:pt x="8156" y="24006"/>
                    <a:pt x="7012" y="23820"/>
                  </a:cubicBezTo>
                  <a:cubicBezTo>
                    <a:pt x="4487" y="23398"/>
                    <a:pt x="2182" y="22148"/>
                    <a:pt x="449" y="20273"/>
                  </a:cubicBezTo>
                  <a:cubicBezTo>
                    <a:pt x="852" y="22384"/>
                    <a:pt x="852" y="24564"/>
                    <a:pt x="449" y="26692"/>
                  </a:cubicBezTo>
                  <a:cubicBezTo>
                    <a:pt x="449" y="29057"/>
                    <a:pt x="-561" y="30578"/>
                    <a:pt x="449" y="31761"/>
                  </a:cubicBezTo>
                  <a:cubicBezTo>
                    <a:pt x="1458" y="32943"/>
                    <a:pt x="449" y="31761"/>
                    <a:pt x="1458" y="31761"/>
                  </a:cubicBezTo>
                  <a:cubicBezTo>
                    <a:pt x="2064" y="31608"/>
                    <a:pt x="2704" y="31608"/>
                    <a:pt x="3309" y="31761"/>
                  </a:cubicBezTo>
                  <a:cubicBezTo>
                    <a:pt x="5665" y="32943"/>
                    <a:pt x="5834" y="35815"/>
                    <a:pt x="6002" y="37673"/>
                  </a:cubicBezTo>
                  <a:cubicBezTo>
                    <a:pt x="6103" y="40495"/>
                    <a:pt x="5649" y="43316"/>
                    <a:pt x="4656" y="45951"/>
                  </a:cubicBezTo>
                  <a:cubicBezTo>
                    <a:pt x="4740" y="47185"/>
                    <a:pt x="4740" y="48435"/>
                    <a:pt x="4656" y="49668"/>
                  </a:cubicBezTo>
                  <a:cubicBezTo>
                    <a:pt x="4656" y="51357"/>
                    <a:pt x="4656" y="52202"/>
                    <a:pt x="6507" y="53891"/>
                  </a:cubicBezTo>
                  <a:cubicBezTo>
                    <a:pt x="7988" y="55293"/>
                    <a:pt x="8981" y="57118"/>
                    <a:pt x="9368" y="59128"/>
                  </a:cubicBezTo>
                  <a:lnTo>
                    <a:pt x="9368" y="59128"/>
                  </a:lnTo>
                  <a:cubicBezTo>
                    <a:pt x="9452" y="60902"/>
                    <a:pt x="9906" y="62626"/>
                    <a:pt x="10714" y="64197"/>
                  </a:cubicBezTo>
                  <a:lnTo>
                    <a:pt x="10714" y="65210"/>
                  </a:lnTo>
                  <a:cubicBezTo>
                    <a:pt x="11353" y="66207"/>
                    <a:pt x="11859" y="67288"/>
                    <a:pt x="12228" y="68420"/>
                  </a:cubicBezTo>
                  <a:cubicBezTo>
                    <a:pt x="12397" y="68978"/>
                    <a:pt x="12397" y="69552"/>
                    <a:pt x="12228" y="70110"/>
                  </a:cubicBezTo>
                  <a:lnTo>
                    <a:pt x="14584" y="70110"/>
                  </a:lnTo>
                  <a:cubicBezTo>
                    <a:pt x="15981" y="69941"/>
                    <a:pt x="17395" y="69941"/>
                    <a:pt x="18792" y="70110"/>
                  </a:cubicBezTo>
                  <a:lnTo>
                    <a:pt x="18792" y="70110"/>
                  </a:lnTo>
                  <a:lnTo>
                    <a:pt x="16267" y="66731"/>
                  </a:lnTo>
                  <a:lnTo>
                    <a:pt x="15426" y="65717"/>
                  </a:lnTo>
                  <a:cubicBezTo>
                    <a:pt x="13524" y="63369"/>
                    <a:pt x="12094" y="60666"/>
                    <a:pt x="11219" y="57777"/>
                  </a:cubicBezTo>
                  <a:lnTo>
                    <a:pt x="11219" y="56257"/>
                  </a:lnTo>
                  <a:cubicBezTo>
                    <a:pt x="10074" y="52793"/>
                    <a:pt x="9233" y="49229"/>
                    <a:pt x="8694" y="45613"/>
                  </a:cubicBezTo>
                  <a:cubicBezTo>
                    <a:pt x="8442" y="43248"/>
                    <a:pt x="8442" y="40883"/>
                    <a:pt x="8694" y="38518"/>
                  </a:cubicBezTo>
                  <a:lnTo>
                    <a:pt x="8694" y="36998"/>
                  </a:lnTo>
                  <a:cubicBezTo>
                    <a:pt x="8526" y="35494"/>
                    <a:pt x="8947" y="33974"/>
                    <a:pt x="9873" y="32774"/>
                  </a:cubicBezTo>
                  <a:cubicBezTo>
                    <a:pt x="11017" y="32014"/>
                    <a:pt x="12397" y="31710"/>
                    <a:pt x="13743" y="31929"/>
                  </a:cubicBezTo>
                  <a:lnTo>
                    <a:pt x="13743" y="31929"/>
                  </a:lnTo>
                  <a:cubicBezTo>
                    <a:pt x="15258" y="31913"/>
                    <a:pt x="16738" y="32386"/>
                    <a:pt x="17950" y="33281"/>
                  </a:cubicBezTo>
                  <a:cubicBezTo>
                    <a:pt x="18404" y="33923"/>
                    <a:pt x="18792" y="34599"/>
                    <a:pt x="19128" y="35308"/>
                  </a:cubicBezTo>
                  <a:lnTo>
                    <a:pt x="19128" y="36322"/>
                  </a:lnTo>
                  <a:cubicBezTo>
                    <a:pt x="20592" y="37386"/>
                    <a:pt x="22393" y="37876"/>
                    <a:pt x="24177" y="37673"/>
                  </a:cubicBezTo>
                  <a:lnTo>
                    <a:pt x="26701" y="37673"/>
                  </a:lnTo>
                  <a:lnTo>
                    <a:pt x="28215" y="37673"/>
                  </a:lnTo>
                  <a:cubicBezTo>
                    <a:pt x="30066" y="37673"/>
                    <a:pt x="30908" y="37673"/>
                    <a:pt x="32254" y="37673"/>
                  </a:cubicBezTo>
                  <a:lnTo>
                    <a:pt x="32254" y="37673"/>
                  </a:lnTo>
                  <a:lnTo>
                    <a:pt x="32254" y="37673"/>
                  </a:lnTo>
                  <a:lnTo>
                    <a:pt x="30740" y="36491"/>
                  </a:lnTo>
                  <a:lnTo>
                    <a:pt x="30740" y="36491"/>
                  </a:lnTo>
                  <a:cubicBezTo>
                    <a:pt x="28518" y="35038"/>
                    <a:pt x="26987" y="32707"/>
                    <a:pt x="26532" y="30071"/>
                  </a:cubicBezTo>
                  <a:lnTo>
                    <a:pt x="26532" y="30071"/>
                  </a:lnTo>
                  <a:cubicBezTo>
                    <a:pt x="24210" y="29987"/>
                    <a:pt x="21888" y="29649"/>
                    <a:pt x="19633" y="29057"/>
                  </a:cubicBezTo>
                  <a:lnTo>
                    <a:pt x="18118" y="29057"/>
                  </a:lnTo>
                  <a:cubicBezTo>
                    <a:pt x="18118" y="29057"/>
                    <a:pt x="16772" y="28213"/>
                    <a:pt x="16435" y="29057"/>
                  </a:cubicBezTo>
                  <a:lnTo>
                    <a:pt x="16435" y="29057"/>
                  </a:lnTo>
                  <a:cubicBezTo>
                    <a:pt x="15779" y="29260"/>
                    <a:pt x="15072" y="29260"/>
                    <a:pt x="14416" y="29057"/>
                  </a:cubicBezTo>
                  <a:cubicBezTo>
                    <a:pt x="14046" y="29243"/>
                    <a:pt x="13608" y="29243"/>
                    <a:pt x="13238" y="29057"/>
                  </a:cubicBezTo>
                  <a:cubicBezTo>
                    <a:pt x="13070" y="28568"/>
                    <a:pt x="13070" y="28027"/>
                    <a:pt x="13238" y="27537"/>
                  </a:cubicBezTo>
                  <a:cubicBezTo>
                    <a:pt x="13995" y="25527"/>
                    <a:pt x="15695" y="24006"/>
                    <a:pt x="17782" y="23482"/>
                  </a:cubicBezTo>
                  <a:lnTo>
                    <a:pt x="19633" y="22469"/>
                  </a:lnTo>
                  <a:cubicBezTo>
                    <a:pt x="20676" y="21658"/>
                    <a:pt x="21619" y="20763"/>
                    <a:pt x="22494" y="19766"/>
                  </a:cubicBezTo>
                  <a:cubicBezTo>
                    <a:pt x="23251" y="18837"/>
                    <a:pt x="24093" y="17992"/>
                    <a:pt x="25018" y="17232"/>
                  </a:cubicBezTo>
                  <a:cubicBezTo>
                    <a:pt x="26162" y="16100"/>
                    <a:pt x="27172" y="14867"/>
                    <a:pt x="28047" y="13515"/>
                  </a:cubicBezTo>
                  <a:lnTo>
                    <a:pt x="29393" y="11319"/>
                  </a:lnTo>
                  <a:cubicBezTo>
                    <a:pt x="30908" y="9461"/>
                    <a:pt x="31076" y="8954"/>
                    <a:pt x="30572" y="6927"/>
                  </a:cubicBezTo>
                  <a:cubicBezTo>
                    <a:pt x="29680" y="3412"/>
                    <a:pt x="26869" y="726"/>
                    <a:pt x="23335" y="0"/>
                  </a:cubicBezTo>
                  <a:cubicBezTo>
                    <a:pt x="20811" y="0"/>
                    <a:pt x="19801" y="0"/>
                    <a:pt x="17950" y="3379"/>
                  </a:cubicBezTo>
                  <a:lnTo>
                    <a:pt x="17950" y="4393"/>
                  </a:lnTo>
                  <a:cubicBezTo>
                    <a:pt x="17950" y="4393"/>
                    <a:pt x="17950" y="4393"/>
                    <a:pt x="17950" y="5237"/>
                  </a:cubicBezTo>
                  <a:lnTo>
                    <a:pt x="17950" y="5237"/>
                  </a:lnTo>
                  <a:cubicBezTo>
                    <a:pt x="18219" y="6741"/>
                    <a:pt x="17984" y="8278"/>
                    <a:pt x="17277" y="963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A53BF10-BFD4-4C6E-8A42-64E7348793F0}"/>
                </a:ext>
              </a:extLst>
            </p:cNvPr>
            <p:cNvSpPr/>
            <p:nvPr/>
          </p:nvSpPr>
          <p:spPr>
            <a:xfrm>
              <a:off x="9168356" y="3090469"/>
              <a:ext cx="16828" cy="16894"/>
            </a:xfrm>
            <a:custGeom>
              <a:avLst/>
              <a:gdLst>
                <a:gd name="connsiteX0" fmla="*/ 0 w 0"/>
                <a:gd name="connsiteY0" fmla="*/ 8447 h 0"/>
                <a:gd name="connsiteX1" fmla="*/ 1346 w 0"/>
                <a:gd name="connsiteY1" fmla="*/ 9798 h 0"/>
                <a:gd name="connsiteX2" fmla="*/ 2188 w 0"/>
                <a:gd name="connsiteY2" fmla="*/ 10981 h 0"/>
                <a:gd name="connsiteX3" fmla="*/ 4207 w 0"/>
                <a:gd name="connsiteY3" fmla="*/ 14022 h 0"/>
                <a:gd name="connsiteX4" fmla="*/ 7068 w 0"/>
                <a:gd name="connsiteY4" fmla="*/ 14022 h 0"/>
                <a:gd name="connsiteX5" fmla="*/ 7068 w 0"/>
                <a:gd name="connsiteY5" fmla="*/ 14022 h 0"/>
                <a:gd name="connsiteX6" fmla="*/ 7068 w 0"/>
                <a:gd name="connsiteY6" fmla="*/ 11995 h 0"/>
                <a:gd name="connsiteX7" fmla="*/ 7068 w 0"/>
                <a:gd name="connsiteY7" fmla="*/ 8447 h 0"/>
                <a:gd name="connsiteX8" fmla="*/ 7068 w 0"/>
                <a:gd name="connsiteY8" fmla="*/ 6420 h 0"/>
                <a:gd name="connsiteX9" fmla="*/ 7068 w 0"/>
                <a:gd name="connsiteY9" fmla="*/ 6420 h 0"/>
                <a:gd name="connsiteX10" fmla="*/ 5553 w 0"/>
                <a:gd name="connsiteY10" fmla="*/ 5261 h 0"/>
                <a:gd name="connsiteX11" fmla="*/ 5553 w 0"/>
                <a:gd name="connsiteY11" fmla="*/ 4899 h 0"/>
                <a:gd name="connsiteX12" fmla="*/ 4543 w 0"/>
                <a:gd name="connsiteY12" fmla="*/ 3041 h 0"/>
                <a:gd name="connsiteX13" fmla="*/ 3702 w 0"/>
                <a:gd name="connsiteY13" fmla="*/ 1689 h 0"/>
                <a:gd name="connsiteX14" fmla="*/ 1010 w 0"/>
                <a:gd name="connsiteY14" fmla="*/ 0 h 0"/>
                <a:gd name="connsiteX15" fmla="*/ 1010 w 0"/>
                <a:gd name="connsiteY15" fmla="*/ 3717 h 0"/>
                <a:gd name="connsiteX16" fmla="*/ 1010 w 0"/>
                <a:gd name="connsiteY16" fmla="*/ 7095 h 0"/>
                <a:gd name="connsiteX17" fmla="*/ 0 w 0"/>
                <a:gd name="connsiteY17" fmla="*/ 844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>
                  <a:moveTo>
                    <a:pt x="0" y="8447"/>
                  </a:moveTo>
                  <a:lnTo>
                    <a:pt x="1346" y="9798"/>
                  </a:lnTo>
                  <a:cubicBezTo>
                    <a:pt x="1531" y="10254"/>
                    <a:pt x="1817" y="10662"/>
                    <a:pt x="2188" y="10981"/>
                  </a:cubicBezTo>
                  <a:cubicBezTo>
                    <a:pt x="2911" y="11956"/>
                    <a:pt x="3585" y="12969"/>
                    <a:pt x="4207" y="14022"/>
                  </a:cubicBezTo>
                  <a:cubicBezTo>
                    <a:pt x="5149" y="14186"/>
                    <a:pt x="6126" y="14186"/>
                    <a:pt x="7068" y="14022"/>
                  </a:cubicBezTo>
                  <a:lnTo>
                    <a:pt x="7068" y="14022"/>
                  </a:lnTo>
                  <a:cubicBezTo>
                    <a:pt x="7068" y="14022"/>
                    <a:pt x="7068" y="12839"/>
                    <a:pt x="7068" y="11995"/>
                  </a:cubicBezTo>
                  <a:cubicBezTo>
                    <a:pt x="6967" y="10814"/>
                    <a:pt x="6967" y="9628"/>
                    <a:pt x="7068" y="8447"/>
                  </a:cubicBezTo>
                  <a:cubicBezTo>
                    <a:pt x="7068" y="6758"/>
                    <a:pt x="7068" y="6420"/>
                    <a:pt x="7068" y="6420"/>
                  </a:cubicBezTo>
                  <a:lnTo>
                    <a:pt x="7068" y="6420"/>
                  </a:lnTo>
                  <a:cubicBezTo>
                    <a:pt x="6328" y="6519"/>
                    <a:pt x="5654" y="6001"/>
                    <a:pt x="5553" y="5261"/>
                  </a:cubicBezTo>
                  <a:cubicBezTo>
                    <a:pt x="5537" y="5141"/>
                    <a:pt x="5537" y="5019"/>
                    <a:pt x="5553" y="4899"/>
                  </a:cubicBezTo>
                  <a:cubicBezTo>
                    <a:pt x="5133" y="4335"/>
                    <a:pt x="4779" y="3708"/>
                    <a:pt x="4543" y="3041"/>
                  </a:cubicBezTo>
                  <a:cubicBezTo>
                    <a:pt x="4308" y="2568"/>
                    <a:pt x="4022" y="2115"/>
                    <a:pt x="3702" y="1689"/>
                  </a:cubicBezTo>
                  <a:cubicBezTo>
                    <a:pt x="2945" y="919"/>
                    <a:pt x="2036" y="339"/>
                    <a:pt x="1010" y="0"/>
                  </a:cubicBezTo>
                  <a:cubicBezTo>
                    <a:pt x="1178" y="1233"/>
                    <a:pt x="1178" y="2483"/>
                    <a:pt x="1010" y="3717"/>
                  </a:cubicBezTo>
                  <a:cubicBezTo>
                    <a:pt x="622" y="4810"/>
                    <a:pt x="622" y="6002"/>
                    <a:pt x="1010" y="7095"/>
                  </a:cubicBezTo>
                  <a:cubicBezTo>
                    <a:pt x="589" y="7481"/>
                    <a:pt x="252" y="7938"/>
                    <a:pt x="0" y="84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83137AC-FD66-4D03-818D-9F91214D3FCC}"/>
                </a:ext>
              </a:extLst>
            </p:cNvPr>
            <p:cNvSpPr/>
            <p:nvPr/>
          </p:nvSpPr>
          <p:spPr>
            <a:xfrm>
              <a:off x="8760269" y="3737661"/>
              <a:ext cx="16828" cy="16894"/>
            </a:xfrm>
            <a:custGeom>
              <a:avLst/>
              <a:gdLst>
                <a:gd name="connsiteX0" fmla="*/ 0 w 0"/>
                <a:gd name="connsiteY0" fmla="*/ 2377 h 0"/>
                <a:gd name="connsiteX1" fmla="*/ 3029 w 0"/>
                <a:gd name="connsiteY1" fmla="*/ 8628 h 0"/>
                <a:gd name="connsiteX2" fmla="*/ 6563 w 0"/>
                <a:gd name="connsiteY2" fmla="*/ 9979 h 0"/>
                <a:gd name="connsiteX3" fmla="*/ 7405 w 0"/>
                <a:gd name="connsiteY3" fmla="*/ 7952 h 0"/>
                <a:gd name="connsiteX4" fmla="*/ 4207 w 0"/>
                <a:gd name="connsiteY4" fmla="*/ 1532 h 0"/>
                <a:gd name="connsiteX5" fmla="*/ 4207 w 0"/>
                <a:gd name="connsiteY5" fmla="*/ 1532 h 0"/>
                <a:gd name="connsiteX6" fmla="*/ 1514 w 0"/>
                <a:gd name="connsiteY6" fmla="*/ 12 h 0"/>
                <a:gd name="connsiteX7" fmla="*/ 1514 w 0"/>
                <a:gd name="connsiteY7" fmla="*/ 12 h 0"/>
                <a:gd name="connsiteX8" fmla="*/ 336 w 0"/>
                <a:gd name="connsiteY8" fmla="*/ 12 h 0"/>
                <a:gd name="connsiteX9" fmla="*/ 336 w 0"/>
                <a:gd name="connsiteY9" fmla="*/ 1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0" y="2377"/>
                  </a:moveTo>
                  <a:cubicBezTo>
                    <a:pt x="0" y="5249"/>
                    <a:pt x="1010" y="7107"/>
                    <a:pt x="3029" y="8628"/>
                  </a:cubicBezTo>
                  <a:cubicBezTo>
                    <a:pt x="5048" y="10148"/>
                    <a:pt x="6395" y="10148"/>
                    <a:pt x="6563" y="9979"/>
                  </a:cubicBezTo>
                  <a:cubicBezTo>
                    <a:pt x="7102" y="9439"/>
                    <a:pt x="7405" y="8712"/>
                    <a:pt x="7405" y="7952"/>
                  </a:cubicBezTo>
                  <a:cubicBezTo>
                    <a:pt x="7405" y="4911"/>
                    <a:pt x="7405" y="3729"/>
                    <a:pt x="4207" y="1532"/>
                  </a:cubicBezTo>
                  <a:lnTo>
                    <a:pt x="4207" y="1532"/>
                  </a:lnTo>
                  <a:cubicBezTo>
                    <a:pt x="4207" y="1532"/>
                    <a:pt x="2188" y="-157"/>
                    <a:pt x="1514" y="12"/>
                  </a:cubicBezTo>
                  <a:cubicBezTo>
                    <a:pt x="841" y="181"/>
                    <a:pt x="1514" y="12"/>
                    <a:pt x="1514" y="12"/>
                  </a:cubicBezTo>
                  <a:cubicBezTo>
                    <a:pt x="1127" y="130"/>
                    <a:pt x="724" y="130"/>
                    <a:pt x="336" y="12"/>
                  </a:cubicBezTo>
                  <a:lnTo>
                    <a:pt x="336" y="1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57094CA-70A9-4163-AFB4-72A62CB5BA89}"/>
                </a:ext>
              </a:extLst>
            </p:cNvPr>
            <p:cNvSpPr/>
            <p:nvPr/>
          </p:nvSpPr>
          <p:spPr>
            <a:xfrm>
              <a:off x="9121859" y="3192471"/>
              <a:ext cx="16828" cy="16894"/>
            </a:xfrm>
            <a:custGeom>
              <a:avLst/>
              <a:gdLst>
                <a:gd name="connsiteX0" fmla="*/ 1229 w 0"/>
                <a:gd name="connsiteY0" fmla="*/ 6795 h 0"/>
                <a:gd name="connsiteX1" fmla="*/ 1229 w 0"/>
                <a:gd name="connsiteY1" fmla="*/ 6795 h 0"/>
                <a:gd name="connsiteX2" fmla="*/ 2407 w 0"/>
                <a:gd name="connsiteY2" fmla="*/ 6795 h 0"/>
                <a:gd name="connsiteX3" fmla="*/ 2407 w 0"/>
                <a:gd name="connsiteY3" fmla="*/ 6795 h 0"/>
                <a:gd name="connsiteX4" fmla="*/ 2407 w 0"/>
                <a:gd name="connsiteY4" fmla="*/ 6795 h 0"/>
                <a:gd name="connsiteX5" fmla="*/ 4426 w 0"/>
                <a:gd name="connsiteY5" fmla="*/ 6795 h 0"/>
                <a:gd name="connsiteX6" fmla="*/ 6950 w 0"/>
                <a:gd name="connsiteY6" fmla="*/ 6795 h 0"/>
                <a:gd name="connsiteX7" fmla="*/ 6950 w 0"/>
                <a:gd name="connsiteY7" fmla="*/ 4092 h 0"/>
                <a:gd name="connsiteX8" fmla="*/ 6950 w 0"/>
                <a:gd name="connsiteY8" fmla="*/ 375 h 0"/>
                <a:gd name="connsiteX9" fmla="*/ 2238 w 0"/>
                <a:gd name="connsiteY9" fmla="*/ 375 h 0"/>
                <a:gd name="connsiteX10" fmla="*/ 50 w 0"/>
                <a:gd name="connsiteY10" fmla="*/ 375 h 0"/>
                <a:gd name="connsiteX11" fmla="*/ 50 w 0"/>
                <a:gd name="connsiteY11" fmla="*/ 375 h 0"/>
                <a:gd name="connsiteX12" fmla="*/ 50 w 0"/>
                <a:gd name="connsiteY12" fmla="*/ 1389 h 0"/>
                <a:gd name="connsiteX13" fmla="*/ 50 w 0"/>
                <a:gd name="connsiteY13" fmla="*/ 2403 h 0"/>
                <a:gd name="connsiteX14" fmla="*/ 50 w 0"/>
                <a:gd name="connsiteY14" fmla="*/ 4768 h 0"/>
                <a:gd name="connsiteX15" fmla="*/ 1229 w 0"/>
                <a:gd name="connsiteY15" fmla="*/ 679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>
                  <a:moveTo>
                    <a:pt x="1229" y="6795"/>
                  </a:moveTo>
                  <a:lnTo>
                    <a:pt x="1229" y="6795"/>
                  </a:lnTo>
                  <a:cubicBezTo>
                    <a:pt x="1616" y="6717"/>
                    <a:pt x="2019" y="6717"/>
                    <a:pt x="2407" y="6795"/>
                  </a:cubicBezTo>
                  <a:lnTo>
                    <a:pt x="2407" y="6795"/>
                  </a:lnTo>
                  <a:lnTo>
                    <a:pt x="2407" y="6795"/>
                  </a:lnTo>
                  <a:cubicBezTo>
                    <a:pt x="3063" y="6597"/>
                    <a:pt x="3770" y="6597"/>
                    <a:pt x="4426" y="6795"/>
                  </a:cubicBezTo>
                  <a:cubicBezTo>
                    <a:pt x="5251" y="6525"/>
                    <a:pt x="6126" y="6525"/>
                    <a:pt x="6950" y="6795"/>
                  </a:cubicBezTo>
                  <a:cubicBezTo>
                    <a:pt x="6782" y="5901"/>
                    <a:pt x="6782" y="4986"/>
                    <a:pt x="6950" y="4092"/>
                  </a:cubicBezTo>
                  <a:cubicBezTo>
                    <a:pt x="7034" y="2855"/>
                    <a:pt x="7034" y="1612"/>
                    <a:pt x="6950" y="375"/>
                  </a:cubicBezTo>
                  <a:cubicBezTo>
                    <a:pt x="5402" y="799"/>
                    <a:pt x="3787" y="799"/>
                    <a:pt x="2238" y="375"/>
                  </a:cubicBezTo>
                  <a:cubicBezTo>
                    <a:pt x="555" y="-469"/>
                    <a:pt x="219" y="375"/>
                    <a:pt x="50" y="375"/>
                  </a:cubicBezTo>
                  <a:lnTo>
                    <a:pt x="50" y="375"/>
                  </a:lnTo>
                  <a:cubicBezTo>
                    <a:pt x="50" y="375"/>
                    <a:pt x="50" y="375"/>
                    <a:pt x="50" y="1389"/>
                  </a:cubicBezTo>
                  <a:cubicBezTo>
                    <a:pt x="-17" y="1724"/>
                    <a:pt x="-17" y="2068"/>
                    <a:pt x="50" y="2403"/>
                  </a:cubicBezTo>
                  <a:cubicBezTo>
                    <a:pt x="169" y="3187"/>
                    <a:pt x="169" y="3984"/>
                    <a:pt x="50" y="4768"/>
                  </a:cubicBezTo>
                  <a:cubicBezTo>
                    <a:pt x="808" y="5158"/>
                    <a:pt x="1262" y="5947"/>
                    <a:pt x="1229" y="67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7BC9212-A064-4F1D-A075-4BCABF3D5018}"/>
                </a:ext>
              </a:extLst>
            </p:cNvPr>
            <p:cNvSpPr/>
            <p:nvPr/>
          </p:nvSpPr>
          <p:spPr>
            <a:xfrm>
              <a:off x="9187203" y="2806146"/>
              <a:ext cx="67313" cy="253408"/>
            </a:xfrm>
            <a:custGeom>
              <a:avLst/>
              <a:gdLst>
                <a:gd name="connsiteX0" fmla="*/ 5554 w 67313"/>
                <a:gd name="connsiteY0" fmla="*/ 62169 h 253407"/>
                <a:gd name="connsiteX1" fmla="*/ 4207 w 67313"/>
                <a:gd name="connsiteY1" fmla="*/ 66393 h 253407"/>
                <a:gd name="connsiteX2" fmla="*/ 1851 w 67313"/>
                <a:gd name="connsiteY2" fmla="*/ 67406 h 253407"/>
                <a:gd name="connsiteX3" fmla="*/ 1851 w 67313"/>
                <a:gd name="connsiteY3" fmla="*/ 67406 h 253407"/>
                <a:gd name="connsiteX4" fmla="*/ 0 w 67313"/>
                <a:gd name="connsiteY4" fmla="*/ 71799 h 253407"/>
                <a:gd name="connsiteX5" fmla="*/ 3702 w 67313"/>
                <a:gd name="connsiteY5" fmla="*/ 77543 h 253407"/>
                <a:gd name="connsiteX6" fmla="*/ 3702 w 67313"/>
                <a:gd name="connsiteY6" fmla="*/ 79908 h 253407"/>
                <a:gd name="connsiteX7" fmla="*/ 3702 w 67313"/>
                <a:gd name="connsiteY7" fmla="*/ 81935 h 253407"/>
                <a:gd name="connsiteX8" fmla="*/ 3702 w 67313"/>
                <a:gd name="connsiteY8" fmla="*/ 81935 h 253407"/>
                <a:gd name="connsiteX9" fmla="*/ 4880 w 67313"/>
                <a:gd name="connsiteY9" fmla="*/ 81935 h 253407"/>
                <a:gd name="connsiteX10" fmla="*/ 8078 w 67313"/>
                <a:gd name="connsiteY10" fmla="*/ 85821 h 253407"/>
                <a:gd name="connsiteX11" fmla="*/ 9256 w 67313"/>
                <a:gd name="connsiteY11" fmla="*/ 87679 h 253407"/>
                <a:gd name="connsiteX12" fmla="*/ 13968 w 67313"/>
                <a:gd name="connsiteY12" fmla="*/ 95450 h 253407"/>
                <a:gd name="connsiteX13" fmla="*/ 16324 w 67313"/>
                <a:gd name="connsiteY13" fmla="*/ 97815 h 253407"/>
                <a:gd name="connsiteX14" fmla="*/ 18511 w 67313"/>
                <a:gd name="connsiteY14" fmla="*/ 99843 h 253407"/>
                <a:gd name="connsiteX15" fmla="*/ 20026 w 67313"/>
                <a:gd name="connsiteY15" fmla="*/ 107107 h 253407"/>
                <a:gd name="connsiteX16" fmla="*/ 16997 w 67313"/>
                <a:gd name="connsiteY16" fmla="*/ 113527 h 253407"/>
                <a:gd name="connsiteX17" fmla="*/ 14809 w 67313"/>
                <a:gd name="connsiteY17" fmla="*/ 117412 h 253407"/>
                <a:gd name="connsiteX18" fmla="*/ 13463 w 67313"/>
                <a:gd name="connsiteY18" fmla="*/ 127549 h 253407"/>
                <a:gd name="connsiteX19" fmla="*/ 14977 w 67313"/>
                <a:gd name="connsiteY19" fmla="*/ 131941 h 253407"/>
                <a:gd name="connsiteX20" fmla="*/ 17670 w 67313"/>
                <a:gd name="connsiteY20" fmla="*/ 141739 h 253407"/>
                <a:gd name="connsiteX21" fmla="*/ 16324 w 67313"/>
                <a:gd name="connsiteY21" fmla="*/ 149004 h 253407"/>
                <a:gd name="connsiteX22" fmla="*/ 15314 w 67313"/>
                <a:gd name="connsiteY22" fmla="*/ 153058 h 253407"/>
                <a:gd name="connsiteX23" fmla="*/ 15314 w 67313"/>
                <a:gd name="connsiteY23" fmla="*/ 155761 h 253407"/>
                <a:gd name="connsiteX24" fmla="*/ 13295 w 67313"/>
                <a:gd name="connsiteY24" fmla="*/ 168939 h 253407"/>
                <a:gd name="connsiteX25" fmla="*/ 13295 w 67313"/>
                <a:gd name="connsiteY25" fmla="*/ 169952 h 253407"/>
                <a:gd name="connsiteX26" fmla="*/ 11948 w 67313"/>
                <a:gd name="connsiteY26" fmla="*/ 175020 h 253407"/>
                <a:gd name="connsiteX27" fmla="*/ 10770 w 67313"/>
                <a:gd name="connsiteY27" fmla="*/ 176372 h 253407"/>
                <a:gd name="connsiteX28" fmla="*/ 10770 w 67313"/>
                <a:gd name="connsiteY28" fmla="*/ 177554 h 253407"/>
                <a:gd name="connsiteX29" fmla="*/ 12285 w 67313"/>
                <a:gd name="connsiteY29" fmla="*/ 185663 h 253407"/>
                <a:gd name="connsiteX30" fmla="*/ 17165 w 67313"/>
                <a:gd name="connsiteY30" fmla="*/ 195631 h 253407"/>
                <a:gd name="connsiteX31" fmla="*/ 18006 w 67313"/>
                <a:gd name="connsiteY31" fmla="*/ 198334 h 253407"/>
                <a:gd name="connsiteX32" fmla="*/ 20194 w 67313"/>
                <a:gd name="connsiteY32" fmla="*/ 205260 h 253407"/>
                <a:gd name="connsiteX33" fmla="*/ 16997 w 67313"/>
                <a:gd name="connsiteY33" fmla="*/ 213031 h 253407"/>
                <a:gd name="connsiteX34" fmla="*/ 16155 w 67313"/>
                <a:gd name="connsiteY34" fmla="*/ 213031 h 253407"/>
                <a:gd name="connsiteX35" fmla="*/ 14473 w 67313"/>
                <a:gd name="connsiteY35" fmla="*/ 214383 h 253407"/>
                <a:gd name="connsiteX36" fmla="*/ 11275 w 67313"/>
                <a:gd name="connsiteY36" fmla="*/ 218775 h 253407"/>
                <a:gd name="connsiteX37" fmla="*/ 16324 w 67313"/>
                <a:gd name="connsiteY37" fmla="*/ 226209 h 253407"/>
                <a:gd name="connsiteX38" fmla="*/ 14809 w 67313"/>
                <a:gd name="connsiteY38" fmla="*/ 233811 h 253407"/>
                <a:gd name="connsiteX39" fmla="*/ 11780 w 67313"/>
                <a:gd name="connsiteY39" fmla="*/ 250705 h 253407"/>
                <a:gd name="connsiteX40" fmla="*/ 17670 w 67313"/>
                <a:gd name="connsiteY40" fmla="*/ 269964 h 253407"/>
                <a:gd name="connsiteX41" fmla="*/ 18848 w 67313"/>
                <a:gd name="connsiteY41" fmla="*/ 269964 h 253407"/>
                <a:gd name="connsiteX42" fmla="*/ 22045 w 67313"/>
                <a:gd name="connsiteY42" fmla="*/ 260503 h 253407"/>
                <a:gd name="connsiteX43" fmla="*/ 22045 w 67313"/>
                <a:gd name="connsiteY43" fmla="*/ 259152 h 253407"/>
                <a:gd name="connsiteX44" fmla="*/ 31133 w 67313"/>
                <a:gd name="connsiteY44" fmla="*/ 242258 h 253407"/>
                <a:gd name="connsiteX45" fmla="*/ 32563 w 67313"/>
                <a:gd name="connsiteY45" fmla="*/ 242168 h 253407"/>
                <a:gd name="connsiteX46" fmla="*/ 32647 w 67313"/>
                <a:gd name="connsiteY46" fmla="*/ 242258 h 253407"/>
                <a:gd name="connsiteX47" fmla="*/ 32647 w 67313"/>
                <a:gd name="connsiteY47" fmla="*/ 243778 h 253407"/>
                <a:gd name="connsiteX48" fmla="*/ 32647 w 67313"/>
                <a:gd name="connsiteY48" fmla="*/ 246481 h 253407"/>
                <a:gd name="connsiteX49" fmla="*/ 32647 w 67313"/>
                <a:gd name="connsiteY49" fmla="*/ 246481 h 253407"/>
                <a:gd name="connsiteX50" fmla="*/ 44932 w 67313"/>
                <a:gd name="connsiteY50" fmla="*/ 246481 h 253407"/>
                <a:gd name="connsiteX51" fmla="*/ 48802 w 67313"/>
                <a:gd name="connsiteY51" fmla="*/ 252056 h 253407"/>
                <a:gd name="connsiteX52" fmla="*/ 48802 w 67313"/>
                <a:gd name="connsiteY52" fmla="*/ 253577 h 253407"/>
                <a:gd name="connsiteX53" fmla="*/ 48802 w 67313"/>
                <a:gd name="connsiteY53" fmla="*/ 255604 h 253407"/>
                <a:gd name="connsiteX54" fmla="*/ 48802 w 67313"/>
                <a:gd name="connsiteY54" fmla="*/ 261855 h 253407"/>
                <a:gd name="connsiteX55" fmla="*/ 50990 w 67313"/>
                <a:gd name="connsiteY55" fmla="*/ 256618 h 253407"/>
                <a:gd name="connsiteX56" fmla="*/ 50990 w 67313"/>
                <a:gd name="connsiteY56" fmla="*/ 251212 h 253407"/>
                <a:gd name="connsiteX57" fmla="*/ 50990 w 67313"/>
                <a:gd name="connsiteY57" fmla="*/ 251212 h 253407"/>
                <a:gd name="connsiteX58" fmla="*/ 49980 w 67313"/>
                <a:gd name="connsiteY58" fmla="*/ 241751 h 253407"/>
                <a:gd name="connsiteX59" fmla="*/ 48802 w 67313"/>
                <a:gd name="connsiteY59" fmla="*/ 239893 h 253407"/>
                <a:gd name="connsiteX60" fmla="*/ 47792 w 67313"/>
                <a:gd name="connsiteY60" fmla="*/ 241413 h 253407"/>
                <a:gd name="connsiteX61" fmla="*/ 46446 w 67313"/>
                <a:gd name="connsiteY61" fmla="*/ 241413 h 253407"/>
                <a:gd name="connsiteX62" fmla="*/ 46446 w 67313"/>
                <a:gd name="connsiteY62" fmla="*/ 241413 h 253407"/>
                <a:gd name="connsiteX63" fmla="*/ 45605 w 67313"/>
                <a:gd name="connsiteY63" fmla="*/ 241413 h 253407"/>
                <a:gd name="connsiteX64" fmla="*/ 45605 w 67313"/>
                <a:gd name="connsiteY64" fmla="*/ 241413 h 253407"/>
                <a:gd name="connsiteX65" fmla="*/ 38369 w 67313"/>
                <a:gd name="connsiteY65" fmla="*/ 238203 h 253407"/>
                <a:gd name="connsiteX66" fmla="*/ 38369 w 67313"/>
                <a:gd name="connsiteY66" fmla="*/ 231784 h 253407"/>
                <a:gd name="connsiteX67" fmla="*/ 38369 w 67313"/>
                <a:gd name="connsiteY67" fmla="*/ 229925 h 253407"/>
                <a:gd name="connsiteX68" fmla="*/ 32815 w 67313"/>
                <a:gd name="connsiteY68" fmla="*/ 220803 h 253407"/>
                <a:gd name="connsiteX69" fmla="*/ 32815 w 67313"/>
                <a:gd name="connsiteY69" fmla="*/ 220803 h 253407"/>
                <a:gd name="connsiteX70" fmla="*/ 31806 w 67313"/>
                <a:gd name="connsiteY70" fmla="*/ 220803 h 253407"/>
                <a:gd name="connsiteX71" fmla="*/ 29113 w 67313"/>
                <a:gd name="connsiteY71" fmla="*/ 218269 h 253407"/>
                <a:gd name="connsiteX72" fmla="*/ 26757 w 67313"/>
                <a:gd name="connsiteY72" fmla="*/ 210666 h 253407"/>
                <a:gd name="connsiteX73" fmla="*/ 26757 w 67313"/>
                <a:gd name="connsiteY73" fmla="*/ 195800 h 253407"/>
                <a:gd name="connsiteX74" fmla="*/ 28776 w 67313"/>
                <a:gd name="connsiteY74" fmla="*/ 192421 h 253407"/>
                <a:gd name="connsiteX75" fmla="*/ 30628 w 67313"/>
                <a:gd name="connsiteY75" fmla="*/ 188704 h 253407"/>
                <a:gd name="connsiteX76" fmla="*/ 28776 w 67313"/>
                <a:gd name="connsiteY76" fmla="*/ 187184 h 253407"/>
                <a:gd name="connsiteX77" fmla="*/ 27767 w 67313"/>
                <a:gd name="connsiteY77" fmla="*/ 183467 h 253407"/>
                <a:gd name="connsiteX78" fmla="*/ 30459 w 67313"/>
                <a:gd name="connsiteY78" fmla="*/ 178061 h 253407"/>
                <a:gd name="connsiteX79" fmla="*/ 33657 w 67313"/>
                <a:gd name="connsiteY79" fmla="*/ 176203 h 253407"/>
                <a:gd name="connsiteX80" fmla="*/ 37527 w 67313"/>
                <a:gd name="connsiteY80" fmla="*/ 173162 h 253407"/>
                <a:gd name="connsiteX81" fmla="*/ 36181 w 67313"/>
                <a:gd name="connsiteY81" fmla="*/ 171810 h 253407"/>
                <a:gd name="connsiteX82" fmla="*/ 33657 w 67313"/>
                <a:gd name="connsiteY82" fmla="*/ 167418 h 253407"/>
                <a:gd name="connsiteX83" fmla="*/ 38873 w 67313"/>
                <a:gd name="connsiteY83" fmla="*/ 163532 h 253407"/>
                <a:gd name="connsiteX84" fmla="*/ 41566 w 67313"/>
                <a:gd name="connsiteY84" fmla="*/ 163532 h 253407"/>
                <a:gd name="connsiteX85" fmla="*/ 48297 w 67313"/>
                <a:gd name="connsiteY85" fmla="*/ 163532 h 253407"/>
                <a:gd name="connsiteX86" fmla="*/ 50653 w 67313"/>
                <a:gd name="connsiteY86" fmla="*/ 163532 h 253407"/>
                <a:gd name="connsiteX87" fmla="*/ 56711 w 67313"/>
                <a:gd name="connsiteY87" fmla="*/ 163532 h 253407"/>
                <a:gd name="connsiteX88" fmla="*/ 60414 w 67313"/>
                <a:gd name="connsiteY88" fmla="*/ 163532 h 253407"/>
                <a:gd name="connsiteX89" fmla="*/ 61255 w 67313"/>
                <a:gd name="connsiteY89" fmla="*/ 163532 h 253407"/>
                <a:gd name="connsiteX90" fmla="*/ 68660 w 67313"/>
                <a:gd name="connsiteY90" fmla="*/ 166235 h 253407"/>
                <a:gd name="connsiteX91" fmla="*/ 71016 w 67313"/>
                <a:gd name="connsiteY91" fmla="*/ 168432 h 253407"/>
                <a:gd name="connsiteX92" fmla="*/ 74045 w 67313"/>
                <a:gd name="connsiteY92" fmla="*/ 171473 h 253407"/>
                <a:gd name="connsiteX93" fmla="*/ 75223 w 67313"/>
                <a:gd name="connsiteY93" fmla="*/ 173331 h 253407"/>
                <a:gd name="connsiteX94" fmla="*/ 79935 w 67313"/>
                <a:gd name="connsiteY94" fmla="*/ 179920 h 253407"/>
                <a:gd name="connsiteX95" fmla="*/ 80944 w 67313"/>
                <a:gd name="connsiteY95" fmla="*/ 181778 h 253407"/>
                <a:gd name="connsiteX96" fmla="*/ 81954 w 67313"/>
                <a:gd name="connsiteY96" fmla="*/ 183467 h 253407"/>
                <a:gd name="connsiteX97" fmla="*/ 81954 w 67313"/>
                <a:gd name="connsiteY97" fmla="*/ 181947 h 253407"/>
                <a:gd name="connsiteX98" fmla="*/ 80103 w 67313"/>
                <a:gd name="connsiteY98" fmla="*/ 178230 h 253407"/>
                <a:gd name="connsiteX99" fmla="*/ 80103 w 67313"/>
                <a:gd name="connsiteY99" fmla="*/ 176710 h 253407"/>
                <a:gd name="connsiteX100" fmla="*/ 80103 w 67313"/>
                <a:gd name="connsiteY100" fmla="*/ 175358 h 253407"/>
                <a:gd name="connsiteX101" fmla="*/ 77410 w 67313"/>
                <a:gd name="connsiteY101" fmla="*/ 171642 h 253407"/>
                <a:gd name="connsiteX102" fmla="*/ 72867 w 67313"/>
                <a:gd name="connsiteY102" fmla="*/ 166742 h 253407"/>
                <a:gd name="connsiteX103" fmla="*/ 69501 w 67313"/>
                <a:gd name="connsiteY103" fmla="*/ 159309 h 253407"/>
                <a:gd name="connsiteX104" fmla="*/ 68491 w 67313"/>
                <a:gd name="connsiteY104" fmla="*/ 153734 h 253407"/>
                <a:gd name="connsiteX105" fmla="*/ 64284 w 67313"/>
                <a:gd name="connsiteY105" fmla="*/ 143936 h 253407"/>
                <a:gd name="connsiteX106" fmla="*/ 59741 w 67313"/>
                <a:gd name="connsiteY106" fmla="*/ 132110 h 253407"/>
                <a:gd name="connsiteX107" fmla="*/ 57553 w 67313"/>
                <a:gd name="connsiteY107" fmla="*/ 125015 h 253407"/>
                <a:gd name="connsiteX108" fmla="*/ 55702 w 67313"/>
                <a:gd name="connsiteY108" fmla="*/ 120622 h 253407"/>
                <a:gd name="connsiteX109" fmla="*/ 49644 w 67313"/>
                <a:gd name="connsiteY109" fmla="*/ 101532 h 253407"/>
                <a:gd name="connsiteX110" fmla="*/ 49644 w 67313"/>
                <a:gd name="connsiteY110" fmla="*/ 98322 h 253407"/>
                <a:gd name="connsiteX111" fmla="*/ 46109 w 67313"/>
                <a:gd name="connsiteY111" fmla="*/ 83793 h 253407"/>
                <a:gd name="connsiteX112" fmla="*/ 46109 w 67313"/>
                <a:gd name="connsiteY112" fmla="*/ 62845 h 253407"/>
                <a:gd name="connsiteX113" fmla="*/ 48971 w 67313"/>
                <a:gd name="connsiteY113" fmla="*/ 49499 h 253407"/>
                <a:gd name="connsiteX114" fmla="*/ 43417 w 67313"/>
                <a:gd name="connsiteY114" fmla="*/ 32605 h 253407"/>
                <a:gd name="connsiteX115" fmla="*/ 41230 w 67313"/>
                <a:gd name="connsiteY115" fmla="*/ 28551 h 253407"/>
                <a:gd name="connsiteX116" fmla="*/ 38537 w 67313"/>
                <a:gd name="connsiteY116" fmla="*/ 23482 h 253407"/>
                <a:gd name="connsiteX117" fmla="*/ 38537 w 67313"/>
                <a:gd name="connsiteY117" fmla="*/ 15711 h 253407"/>
                <a:gd name="connsiteX118" fmla="*/ 39547 w 67313"/>
                <a:gd name="connsiteY118" fmla="*/ 6420 h 253407"/>
                <a:gd name="connsiteX119" fmla="*/ 35508 w 67313"/>
                <a:gd name="connsiteY119" fmla="*/ 0 h 253407"/>
                <a:gd name="connsiteX120" fmla="*/ 34498 w 67313"/>
                <a:gd name="connsiteY120" fmla="*/ 2027 h 253407"/>
                <a:gd name="connsiteX121" fmla="*/ 30628 w 67313"/>
                <a:gd name="connsiteY121" fmla="*/ 6251 h 253407"/>
                <a:gd name="connsiteX122" fmla="*/ 30628 w 67313"/>
                <a:gd name="connsiteY122" fmla="*/ 6251 h 253407"/>
                <a:gd name="connsiteX123" fmla="*/ 27767 w 67313"/>
                <a:gd name="connsiteY123" fmla="*/ 6251 h 253407"/>
                <a:gd name="connsiteX124" fmla="*/ 25243 w 67313"/>
                <a:gd name="connsiteY124" fmla="*/ 6251 h 253407"/>
                <a:gd name="connsiteX125" fmla="*/ 25243 w 67313"/>
                <a:gd name="connsiteY125" fmla="*/ 6251 h 253407"/>
                <a:gd name="connsiteX126" fmla="*/ 29954 w 67313"/>
                <a:gd name="connsiteY126" fmla="*/ 14867 h 253407"/>
                <a:gd name="connsiteX127" fmla="*/ 31133 w 67313"/>
                <a:gd name="connsiteY127" fmla="*/ 16218 h 253407"/>
                <a:gd name="connsiteX128" fmla="*/ 33320 w 67313"/>
                <a:gd name="connsiteY128" fmla="*/ 29733 h 253407"/>
                <a:gd name="connsiteX129" fmla="*/ 31806 w 67313"/>
                <a:gd name="connsiteY129" fmla="*/ 31591 h 253407"/>
                <a:gd name="connsiteX130" fmla="*/ 29954 w 67313"/>
                <a:gd name="connsiteY130" fmla="*/ 34126 h 253407"/>
                <a:gd name="connsiteX131" fmla="*/ 29954 w 67313"/>
                <a:gd name="connsiteY131" fmla="*/ 35984 h 253407"/>
                <a:gd name="connsiteX132" fmla="*/ 27599 w 67313"/>
                <a:gd name="connsiteY132" fmla="*/ 38518 h 253407"/>
                <a:gd name="connsiteX133" fmla="*/ 26084 w 67313"/>
                <a:gd name="connsiteY133" fmla="*/ 36829 h 253407"/>
                <a:gd name="connsiteX134" fmla="*/ 26084 w 67313"/>
                <a:gd name="connsiteY134" fmla="*/ 35646 h 253407"/>
                <a:gd name="connsiteX135" fmla="*/ 22887 w 67313"/>
                <a:gd name="connsiteY135" fmla="*/ 35646 h 253407"/>
                <a:gd name="connsiteX136" fmla="*/ 21709 w 67313"/>
                <a:gd name="connsiteY136" fmla="*/ 34463 h 253407"/>
                <a:gd name="connsiteX137" fmla="*/ 21709 w 67313"/>
                <a:gd name="connsiteY137" fmla="*/ 33450 h 253407"/>
                <a:gd name="connsiteX138" fmla="*/ 14977 w 67313"/>
                <a:gd name="connsiteY138" fmla="*/ 33450 h 253407"/>
                <a:gd name="connsiteX139" fmla="*/ 13631 w 67313"/>
                <a:gd name="connsiteY139" fmla="*/ 33450 h 253407"/>
                <a:gd name="connsiteX140" fmla="*/ 10097 w 67313"/>
                <a:gd name="connsiteY140" fmla="*/ 33450 h 253407"/>
                <a:gd name="connsiteX141" fmla="*/ 10097 w 67313"/>
                <a:gd name="connsiteY141" fmla="*/ 33450 h 253407"/>
                <a:gd name="connsiteX142" fmla="*/ 11443 w 67313"/>
                <a:gd name="connsiteY142" fmla="*/ 34970 h 253407"/>
                <a:gd name="connsiteX143" fmla="*/ 12453 w 67313"/>
                <a:gd name="connsiteY143" fmla="*/ 38518 h 253407"/>
                <a:gd name="connsiteX144" fmla="*/ 12453 w 67313"/>
                <a:gd name="connsiteY144" fmla="*/ 40207 h 253407"/>
                <a:gd name="connsiteX145" fmla="*/ 13799 w 67313"/>
                <a:gd name="connsiteY145" fmla="*/ 42573 h 253407"/>
                <a:gd name="connsiteX146" fmla="*/ 15650 w 67313"/>
                <a:gd name="connsiteY146" fmla="*/ 48147 h 253407"/>
                <a:gd name="connsiteX147" fmla="*/ 13968 w 67313"/>
                <a:gd name="connsiteY147" fmla="*/ 59297 h 253407"/>
                <a:gd name="connsiteX148" fmla="*/ 12621 w 67313"/>
                <a:gd name="connsiteY148" fmla="*/ 60480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7313" h="253407">
                  <a:moveTo>
                    <a:pt x="5554" y="62169"/>
                  </a:moveTo>
                  <a:cubicBezTo>
                    <a:pt x="5604" y="63692"/>
                    <a:pt x="5133" y="65183"/>
                    <a:pt x="4207" y="66393"/>
                  </a:cubicBezTo>
                  <a:cubicBezTo>
                    <a:pt x="3635" y="67109"/>
                    <a:pt x="2760" y="67489"/>
                    <a:pt x="1851" y="67406"/>
                  </a:cubicBezTo>
                  <a:lnTo>
                    <a:pt x="1851" y="67406"/>
                  </a:lnTo>
                  <a:cubicBezTo>
                    <a:pt x="505" y="67406"/>
                    <a:pt x="0" y="69096"/>
                    <a:pt x="0" y="71799"/>
                  </a:cubicBezTo>
                  <a:cubicBezTo>
                    <a:pt x="2474" y="72529"/>
                    <a:pt x="4056" y="74972"/>
                    <a:pt x="3702" y="77543"/>
                  </a:cubicBezTo>
                  <a:cubicBezTo>
                    <a:pt x="3888" y="78320"/>
                    <a:pt x="3888" y="79131"/>
                    <a:pt x="3702" y="79908"/>
                  </a:cubicBezTo>
                  <a:cubicBezTo>
                    <a:pt x="3551" y="80575"/>
                    <a:pt x="3551" y="81268"/>
                    <a:pt x="3702" y="81935"/>
                  </a:cubicBezTo>
                  <a:lnTo>
                    <a:pt x="3702" y="81935"/>
                  </a:lnTo>
                  <a:lnTo>
                    <a:pt x="4880" y="81935"/>
                  </a:lnTo>
                  <a:cubicBezTo>
                    <a:pt x="6193" y="83003"/>
                    <a:pt x="7287" y="84324"/>
                    <a:pt x="8078" y="85821"/>
                  </a:cubicBezTo>
                  <a:lnTo>
                    <a:pt x="9256" y="87679"/>
                  </a:lnTo>
                  <a:cubicBezTo>
                    <a:pt x="11124" y="90080"/>
                    <a:pt x="12705" y="92686"/>
                    <a:pt x="13968" y="95450"/>
                  </a:cubicBezTo>
                  <a:cubicBezTo>
                    <a:pt x="14523" y="96433"/>
                    <a:pt x="15348" y="97249"/>
                    <a:pt x="16324" y="97815"/>
                  </a:cubicBezTo>
                  <a:lnTo>
                    <a:pt x="18511" y="99843"/>
                  </a:lnTo>
                  <a:cubicBezTo>
                    <a:pt x="20043" y="101931"/>
                    <a:pt x="20598" y="104580"/>
                    <a:pt x="20026" y="107107"/>
                  </a:cubicBezTo>
                  <a:cubicBezTo>
                    <a:pt x="19487" y="109438"/>
                    <a:pt x="18444" y="111626"/>
                    <a:pt x="16997" y="113527"/>
                  </a:cubicBezTo>
                  <a:cubicBezTo>
                    <a:pt x="16071" y="114706"/>
                    <a:pt x="15348" y="116015"/>
                    <a:pt x="14809" y="117412"/>
                  </a:cubicBezTo>
                  <a:cubicBezTo>
                    <a:pt x="13412" y="120595"/>
                    <a:pt x="12941" y="124111"/>
                    <a:pt x="13463" y="127549"/>
                  </a:cubicBezTo>
                  <a:cubicBezTo>
                    <a:pt x="13463" y="128900"/>
                    <a:pt x="14473" y="130421"/>
                    <a:pt x="14977" y="131941"/>
                  </a:cubicBezTo>
                  <a:cubicBezTo>
                    <a:pt x="16559" y="134978"/>
                    <a:pt x="17468" y="138318"/>
                    <a:pt x="17670" y="141739"/>
                  </a:cubicBezTo>
                  <a:cubicBezTo>
                    <a:pt x="17737" y="144228"/>
                    <a:pt x="17266" y="146703"/>
                    <a:pt x="16324" y="149004"/>
                  </a:cubicBezTo>
                  <a:cubicBezTo>
                    <a:pt x="15869" y="150323"/>
                    <a:pt x="15533" y="151680"/>
                    <a:pt x="15314" y="153058"/>
                  </a:cubicBezTo>
                  <a:lnTo>
                    <a:pt x="15314" y="155761"/>
                  </a:lnTo>
                  <a:lnTo>
                    <a:pt x="13295" y="168939"/>
                  </a:lnTo>
                  <a:lnTo>
                    <a:pt x="13295" y="169952"/>
                  </a:lnTo>
                  <a:cubicBezTo>
                    <a:pt x="13244" y="171724"/>
                    <a:pt x="12790" y="173459"/>
                    <a:pt x="11948" y="175020"/>
                  </a:cubicBezTo>
                  <a:lnTo>
                    <a:pt x="10770" y="176372"/>
                  </a:lnTo>
                  <a:cubicBezTo>
                    <a:pt x="10552" y="176738"/>
                    <a:pt x="10552" y="177188"/>
                    <a:pt x="10770" y="177554"/>
                  </a:cubicBezTo>
                  <a:cubicBezTo>
                    <a:pt x="10063" y="180350"/>
                    <a:pt x="10619" y="183315"/>
                    <a:pt x="12285" y="185663"/>
                  </a:cubicBezTo>
                  <a:cubicBezTo>
                    <a:pt x="14456" y="188692"/>
                    <a:pt x="16105" y="192061"/>
                    <a:pt x="17165" y="195631"/>
                  </a:cubicBezTo>
                  <a:cubicBezTo>
                    <a:pt x="17519" y="196506"/>
                    <a:pt x="17805" y="197411"/>
                    <a:pt x="18006" y="198334"/>
                  </a:cubicBezTo>
                  <a:cubicBezTo>
                    <a:pt x="18932" y="200574"/>
                    <a:pt x="19672" y="202892"/>
                    <a:pt x="20194" y="205260"/>
                  </a:cubicBezTo>
                  <a:cubicBezTo>
                    <a:pt x="20548" y="208232"/>
                    <a:pt x="19336" y="211175"/>
                    <a:pt x="16997" y="213031"/>
                  </a:cubicBezTo>
                  <a:lnTo>
                    <a:pt x="16155" y="213031"/>
                  </a:lnTo>
                  <a:lnTo>
                    <a:pt x="14473" y="214383"/>
                  </a:lnTo>
                  <a:cubicBezTo>
                    <a:pt x="12790" y="216072"/>
                    <a:pt x="11443" y="217255"/>
                    <a:pt x="11275" y="218775"/>
                  </a:cubicBezTo>
                  <a:cubicBezTo>
                    <a:pt x="13782" y="220581"/>
                    <a:pt x="15567" y="223213"/>
                    <a:pt x="16324" y="226209"/>
                  </a:cubicBezTo>
                  <a:cubicBezTo>
                    <a:pt x="17131" y="228837"/>
                    <a:pt x="16559" y="231699"/>
                    <a:pt x="14809" y="233811"/>
                  </a:cubicBezTo>
                  <a:cubicBezTo>
                    <a:pt x="11847" y="238906"/>
                    <a:pt x="10770" y="244892"/>
                    <a:pt x="11780" y="250705"/>
                  </a:cubicBezTo>
                  <a:cubicBezTo>
                    <a:pt x="11292" y="257635"/>
                    <a:pt x="13395" y="264499"/>
                    <a:pt x="17670" y="269964"/>
                  </a:cubicBezTo>
                  <a:cubicBezTo>
                    <a:pt x="18057" y="270092"/>
                    <a:pt x="18461" y="270092"/>
                    <a:pt x="18848" y="269964"/>
                  </a:cubicBezTo>
                  <a:cubicBezTo>
                    <a:pt x="18848" y="269964"/>
                    <a:pt x="20699" y="268274"/>
                    <a:pt x="22045" y="260503"/>
                  </a:cubicBezTo>
                  <a:lnTo>
                    <a:pt x="22045" y="259152"/>
                  </a:lnTo>
                  <a:cubicBezTo>
                    <a:pt x="22584" y="252490"/>
                    <a:pt x="25882" y="246360"/>
                    <a:pt x="31133" y="242258"/>
                  </a:cubicBezTo>
                  <a:cubicBezTo>
                    <a:pt x="31503" y="241837"/>
                    <a:pt x="32142" y="241798"/>
                    <a:pt x="32563" y="242168"/>
                  </a:cubicBezTo>
                  <a:cubicBezTo>
                    <a:pt x="32597" y="242195"/>
                    <a:pt x="32614" y="242226"/>
                    <a:pt x="32647" y="242258"/>
                  </a:cubicBezTo>
                  <a:cubicBezTo>
                    <a:pt x="32916" y="242727"/>
                    <a:pt x="32916" y="243309"/>
                    <a:pt x="32647" y="243778"/>
                  </a:cubicBezTo>
                  <a:cubicBezTo>
                    <a:pt x="32580" y="244677"/>
                    <a:pt x="32580" y="245581"/>
                    <a:pt x="32647" y="246481"/>
                  </a:cubicBezTo>
                  <a:lnTo>
                    <a:pt x="32647" y="246481"/>
                  </a:lnTo>
                  <a:lnTo>
                    <a:pt x="44932" y="246481"/>
                  </a:lnTo>
                  <a:cubicBezTo>
                    <a:pt x="48634" y="246481"/>
                    <a:pt x="48634" y="250029"/>
                    <a:pt x="48802" y="252056"/>
                  </a:cubicBezTo>
                  <a:lnTo>
                    <a:pt x="48802" y="253577"/>
                  </a:lnTo>
                  <a:cubicBezTo>
                    <a:pt x="48718" y="254251"/>
                    <a:pt x="48718" y="254930"/>
                    <a:pt x="48802" y="255604"/>
                  </a:cubicBezTo>
                  <a:cubicBezTo>
                    <a:pt x="48651" y="257685"/>
                    <a:pt x="48651" y="259773"/>
                    <a:pt x="48802" y="261855"/>
                  </a:cubicBezTo>
                  <a:cubicBezTo>
                    <a:pt x="49425" y="260064"/>
                    <a:pt x="50149" y="258314"/>
                    <a:pt x="50990" y="256618"/>
                  </a:cubicBezTo>
                  <a:cubicBezTo>
                    <a:pt x="51360" y="254834"/>
                    <a:pt x="51360" y="252996"/>
                    <a:pt x="50990" y="251212"/>
                  </a:cubicBezTo>
                  <a:lnTo>
                    <a:pt x="50990" y="251212"/>
                  </a:lnTo>
                  <a:cubicBezTo>
                    <a:pt x="51024" y="248029"/>
                    <a:pt x="50687" y="244854"/>
                    <a:pt x="49980" y="241751"/>
                  </a:cubicBezTo>
                  <a:cubicBezTo>
                    <a:pt x="49728" y="241053"/>
                    <a:pt x="49324" y="240418"/>
                    <a:pt x="48802" y="239893"/>
                  </a:cubicBezTo>
                  <a:cubicBezTo>
                    <a:pt x="48836" y="240568"/>
                    <a:pt x="48432" y="241188"/>
                    <a:pt x="47792" y="241413"/>
                  </a:cubicBezTo>
                  <a:lnTo>
                    <a:pt x="46446" y="241413"/>
                  </a:lnTo>
                  <a:lnTo>
                    <a:pt x="46446" y="241413"/>
                  </a:lnTo>
                  <a:cubicBezTo>
                    <a:pt x="46177" y="241518"/>
                    <a:pt x="45874" y="241518"/>
                    <a:pt x="45605" y="241413"/>
                  </a:cubicBezTo>
                  <a:lnTo>
                    <a:pt x="45605" y="241413"/>
                  </a:lnTo>
                  <a:cubicBezTo>
                    <a:pt x="42913" y="241173"/>
                    <a:pt x="40355" y="240045"/>
                    <a:pt x="38369" y="238203"/>
                  </a:cubicBezTo>
                  <a:cubicBezTo>
                    <a:pt x="37763" y="236105"/>
                    <a:pt x="37763" y="233882"/>
                    <a:pt x="38369" y="231784"/>
                  </a:cubicBezTo>
                  <a:cubicBezTo>
                    <a:pt x="38436" y="231167"/>
                    <a:pt x="38436" y="230542"/>
                    <a:pt x="38369" y="229925"/>
                  </a:cubicBezTo>
                  <a:cubicBezTo>
                    <a:pt x="38369" y="225871"/>
                    <a:pt x="36349" y="223844"/>
                    <a:pt x="32815" y="220803"/>
                  </a:cubicBezTo>
                  <a:lnTo>
                    <a:pt x="32815" y="220803"/>
                  </a:lnTo>
                  <a:lnTo>
                    <a:pt x="31806" y="220803"/>
                  </a:lnTo>
                  <a:cubicBezTo>
                    <a:pt x="30745" y="220144"/>
                    <a:pt x="29837" y="219284"/>
                    <a:pt x="29113" y="218269"/>
                  </a:cubicBezTo>
                  <a:cubicBezTo>
                    <a:pt x="27733" y="215959"/>
                    <a:pt x="26925" y="213352"/>
                    <a:pt x="26757" y="210666"/>
                  </a:cubicBezTo>
                  <a:cubicBezTo>
                    <a:pt x="25663" y="205772"/>
                    <a:pt x="25663" y="200694"/>
                    <a:pt x="26757" y="195800"/>
                  </a:cubicBezTo>
                  <a:cubicBezTo>
                    <a:pt x="27329" y="194615"/>
                    <a:pt x="28002" y="193485"/>
                    <a:pt x="28776" y="192421"/>
                  </a:cubicBezTo>
                  <a:cubicBezTo>
                    <a:pt x="29786" y="191069"/>
                    <a:pt x="30796" y="189718"/>
                    <a:pt x="30628" y="188704"/>
                  </a:cubicBezTo>
                  <a:lnTo>
                    <a:pt x="28776" y="187184"/>
                  </a:lnTo>
                  <a:cubicBezTo>
                    <a:pt x="28036" y="186093"/>
                    <a:pt x="27682" y="184785"/>
                    <a:pt x="27767" y="183467"/>
                  </a:cubicBezTo>
                  <a:cubicBezTo>
                    <a:pt x="27969" y="181394"/>
                    <a:pt x="28928" y="179468"/>
                    <a:pt x="30459" y="178061"/>
                  </a:cubicBezTo>
                  <a:cubicBezTo>
                    <a:pt x="31402" y="177247"/>
                    <a:pt x="32479" y="176617"/>
                    <a:pt x="33657" y="176203"/>
                  </a:cubicBezTo>
                  <a:cubicBezTo>
                    <a:pt x="35340" y="176203"/>
                    <a:pt x="37527" y="174345"/>
                    <a:pt x="37527" y="173162"/>
                  </a:cubicBezTo>
                  <a:cubicBezTo>
                    <a:pt x="37527" y="171979"/>
                    <a:pt x="37527" y="172317"/>
                    <a:pt x="36181" y="171810"/>
                  </a:cubicBezTo>
                  <a:cubicBezTo>
                    <a:pt x="34465" y="171072"/>
                    <a:pt x="33438" y="169283"/>
                    <a:pt x="33657" y="167418"/>
                  </a:cubicBezTo>
                  <a:cubicBezTo>
                    <a:pt x="34162" y="164980"/>
                    <a:pt x="36400" y="163310"/>
                    <a:pt x="38873" y="163532"/>
                  </a:cubicBezTo>
                  <a:cubicBezTo>
                    <a:pt x="39765" y="163340"/>
                    <a:pt x="40674" y="163340"/>
                    <a:pt x="41566" y="163532"/>
                  </a:cubicBezTo>
                  <a:cubicBezTo>
                    <a:pt x="43703" y="164539"/>
                    <a:pt x="46160" y="164539"/>
                    <a:pt x="48297" y="163532"/>
                  </a:cubicBezTo>
                  <a:lnTo>
                    <a:pt x="50653" y="163532"/>
                  </a:lnTo>
                  <a:cubicBezTo>
                    <a:pt x="52656" y="163193"/>
                    <a:pt x="54709" y="163193"/>
                    <a:pt x="56711" y="163532"/>
                  </a:cubicBezTo>
                  <a:cubicBezTo>
                    <a:pt x="57940" y="163701"/>
                    <a:pt x="59185" y="163701"/>
                    <a:pt x="60414" y="163532"/>
                  </a:cubicBezTo>
                  <a:lnTo>
                    <a:pt x="61255" y="163532"/>
                  </a:lnTo>
                  <a:cubicBezTo>
                    <a:pt x="64049" y="162791"/>
                    <a:pt x="66994" y="163869"/>
                    <a:pt x="68660" y="166235"/>
                  </a:cubicBezTo>
                  <a:cubicBezTo>
                    <a:pt x="69367" y="167053"/>
                    <a:pt x="70157" y="167790"/>
                    <a:pt x="71016" y="168432"/>
                  </a:cubicBezTo>
                  <a:cubicBezTo>
                    <a:pt x="72143" y="169312"/>
                    <a:pt x="73169" y="170334"/>
                    <a:pt x="74045" y="171473"/>
                  </a:cubicBezTo>
                  <a:lnTo>
                    <a:pt x="75223" y="173331"/>
                  </a:lnTo>
                  <a:cubicBezTo>
                    <a:pt x="76923" y="175427"/>
                    <a:pt x="78504" y="177629"/>
                    <a:pt x="79935" y="179920"/>
                  </a:cubicBezTo>
                  <a:lnTo>
                    <a:pt x="80944" y="181778"/>
                  </a:lnTo>
                  <a:lnTo>
                    <a:pt x="81954" y="183467"/>
                  </a:lnTo>
                  <a:lnTo>
                    <a:pt x="81954" y="181947"/>
                  </a:lnTo>
                  <a:cubicBezTo>
                    <a:pt x="81584" y="180600"/>
                    <a:pt x="80944" y="179340"/>
                    <a:pt x="80103" y="178230"/>
                  </a:cubicBezTo>
                  <a:cubicBezTo>
                    <a:pt x="80153" y="177725"/>
                    <a:pt x="80153" y="177215"/>
                    <a:pt x="80103" y="176710"/>
                  </a:cubicBezTo>
                  <a:lnTo>
                    <a:pt x="80103" y="175358"/>
                  </a:lnTo>
                  <a:cubicBezTo>
                    <a:pt x="79464" y="173953"/>
                    <a:pt x="78538" y="172689"/>
                    <a:pt x="77410" y="171642"/>
                  </a:cubicBezTo>
                  <a:lnTo>
                    <a:pt x="72867" y="166742"/>
                  </a:lnTo>
                  <a:cubicBezTo>
                    <a:pt x="70999" y="164678"/>
                    <a:pt x="69821" y="162080"/>
                    <a:pt x="69501" y="159309"/>
                  </a:cubicBezTo>
                  <a:cubicBezTo>
                    <a:pt x="69367" y="157420"/>
                    <a:pt x="69013" y="155552"/>
                    <a:pt x="68491" y="153734"/>
                  </a:cubicBezTo>
                  <a:cubicBezTo>
                    <a:pt x="67515" y="150298"/>
                    <a:pt x="66102" y="147004"/>
                    <a:pt x="64284" y="143936"/>
                  </a:cubicBezTo>
                  <a:cubicBezTo>
                    <a:pt x="62214" y="140234"/>
                    <a:pt x="60683" y="136252"/>
                    <a:pt x="59741" y="132110"/>
                  </a:cubicBezTo>
                  <a:cubicBezTo>
                    <a:pt x="59185" y="129692"/>
                    <a:pt x="58462" y="127320"/>
                    <a:pt x="57553" y="125015"/>
                  </a:cubicBezTo>
                  <a:lnTo>
                    <a:pt x="55702" y="120622"/>
                  </a:lnTo>
                  <a:cubicBezTo>
                    <a:pt x="52942" y="114522"/>
                    <a:pt x="50906" y="108114"/>
                    <a:pt x="49644" y="101532"/>
                  </a:cubicBezTo>
                  <a:cubicBezTo>
                    <a:pt x="49728" y="100464"/>
                    <a:pt x="49728" y="99390"/>
                    <a:pt x="49644" y="98322"/>
                  </a:cubicBezTo>
                  <a:cubicBezTo>
                    <a:pt x="49492" y="93284"/>
                    <a:pt x="48281" y="88336"/>
                    <a:pt x="46109" y="83793"/>
                  </a:cubicBezTo>
                  <a:cubicBezTo>
                    <a:pt x="41768" y="77490"/>
                    <a:pt x="41768" y="69148"/>
                    <a:pt x="46109" y="62845"/>
                  </a:cubicBezTo>
                  <a:cubicBezTo>
                    <a:pt x="49492" y="59296"/>
                    <a:pt x="50603" y="54133"/>
                    <a:pt x="48971" y="49499"/>
                  </a:cubicBezTo>
                  <a:cubicBezTo>
                    <a:pt x="47759" y="43676"/>
                    <a:pt x="45891" y="38008"/>
                    <a:pt x="43417" y="32605"/>
                  </a:cubicBezTo>
                  <a:lnTo>
                    <a:pt x="41230" y="28551"/>
                  </a:lnTo>
                  <a:cubicBezTo>
                    <a:pt x="40236" y="26917"/>
                    <a:pt x="39328" y="25224"/>
                    <a:pt x="38537" y="23482"/>
                  </a:cubicBezTo>
                  <a:cubicBezTo>
                    <a:pt x="36804" y="21187"/>
                    <a:pt x="36804" y="18007"/>
                    <a:pt x="38537" y="15711"/>
                  </a:cubicBezTo>
                  <a:cubicBezTo>
                    <a:pt x="40422" y="12985"/>
                    <a:pt x="40792" y="9489"/>
                    <a:pt x="39547" y="6420"/>
                  </a:cubicBezTo>
                  <a:cubicBezTo>
                    <a:pt x="39547" y="3379"/>
                    <a:pt x="36854" y="0"/>
                    <a:pt x="35508" y="0"/>
                  </a:cubicBezTo>
                  <a:cubicBezTo>
                    <a:pt x="35508" y="0"/>
                    <a:pt x="35508" y="1183"/>
                    <a:pt x="34498" y="2027"/>
                  </a:cubicBezTo>
                  <a:cubicBezTo>
                    <a:pt x="33488" y="2872"/>
                    <a:pt x="32983" y="5744"/>
                    <a:pt x="30628" y="6251"/>
                  </a:cubicBezTo>
                  <a:lnTo>
                    <a:pt x="30628" y="6251"/>
                  </a:lnTo>
                  <a:cubicBezTo>
                    <a:pt x="29685" y="6389"/>
                    <a:pt x="28709" y="6389"/>
                    <a:pt x="27767" y="6251"/>
                  </a:cubicBezTo>
                  <a:cubicBezTo>
                    <a:pt x="26925" y="6131"/>
                    <a:pt x="26084" y="6131"/>
                    <a:pt x="25243" y="6251"/>
                  </a:cubicBezTo>
                  <a:lnTo>
                    <a:pt x="25243" y="6251"/>
                  </a:lnTo>
                  <a:cubicBezTo>
                    <a:pt x="25243" y="6251"/>
                    <a:pt x="25243" y="7940"/>
                    <a:pt x="29954" y="14867"/>
                  </a:cubicBezTo>
                  <a:lnTo>
                    <a:pt x="31133" y="16218"/>
                  </a:lnTo>
                  <a:cubicBezTo>
                    <a:pt x="33320" y="19766"/>
                    <a:pt x="36854" y="24834"/>
                    <a:pt x="33320" y="29733"/>
                  </a:cubicBezTo>
                  <a:lnTo>
                    <a:pt x="31806" y="31591"/>
                  </a:lnTo>
                  <a:cubicBezTo>
                    <a:pt x="31099" y="32364"/>
                    <a:pt x="30476" y="33213"/>
                    <a:pt x="29954" y="34126"/>
                  </a:cubicBezTo>
                  <a:cubicBezTo>
                    <a:pt x="30089" y="34737"/>
                    <a:pt x="30089" y="35372"/>
                    <a:pt x="29954" y="35984"/>
                  </a:cubicBezTo>
                  <a:cubicBezTo>
                    <a:pt x="29113" y="37504"/>
                    <a:pt x="28608" y="38518"/>
                    <a:pt x="27599" y="38518"/>
                  </a:cubicBezTo>
                  <a:cubicBezTo>
                    <a:pt x="26589" y="38518"/>
                    <a:pt x="26252" y="37673"/>
                    <a:pt x="26084" y="36829"/>
                  </a:cubicBezTo>
                  <a:cubicBezTo>
                    <a:pt x="25916" y="35984"/>
                    <a:pt x="26084" y="35646"/>
                    <a:pt x="26084" y="35646"/>
                  </a:cubicBezTo>
                  <a:lnTo>
                    <a:pt x="22887" y="35646"/>
                  </a:lnTo>
                  <a:cubicBezTo>
                    <a:pt x="22348" y="35440"/>
                    <a:pt x="21911" y="35009"/>
                    <a:pt x="21709" y="34463"/>
                  </a:cubicBezTo>
                  <a:cubicBezTo>
                    <a:pt x="21709" y="34463"/>
                    <a:pt x="21709" y="34463"/>
                    <a:pt x="21709" y="33450"/>
                  </a:cubicBezTo>
                  <a:cubicBezTo>
                    <a:pt x="19487" y="33874"/>
                    <a:pt x="17199" y="33874"/>
                    <a:pt x="14977" y="33450"/>
                  </a:cubicBezTo>
                  <a:lnTo>
                    <a:pt x="13631" y="33450"/>
                  </a:lnTo>
                  <a:lnTo>
                    <a:pt x="10097" y="33450"/>
                  </a:lnTo>
                  <a:lnTo>
                    <a:pt x="10097" y="33450"/>
                  </a:lnTo>
                  <a:cubicBezTo>
                    <a:pt x="10669" y="33833"/>
                    <a:pt x="11124" y="34357"/>
                    <a:pt x="11443" y="34970"/>
                  </a:cubicBezTo>
                  <a:cubicBezTo>
                    <a:pt x="12032" y="36065"/>
                    <a:pt x="12369" y="37276"/>
                    <a:pt x="12453" y="38518"/>
                  </a:cubicBezTo>
                  <a:cubicBezTo>
                    <a:pt x="12335" y="39075"/>
                    <a:pt x="12335" y="39650"/>
                    <a:pt x="12453" y="40207"/>
                  </a:cubicBezTo>
                  <a:cubicBezTo>
                    <a:pt x="12756" y="41067"/>
                    <a:pt x="13210" y="41868"/>
                    <a:pt x="13799" y="42573"/>
                  </a:cubicBezTo>
                  <a:cubicBezTo>
                    <a:pt x="15112" y="44117"/>
                    <a:pt x="15785" y="46117"/>
                    <a:pt x="15650" y="48147"/>
                  </a:cubicBezTo>
                  <a:cubicBezTo>
                    <a:pt x="15448" y="51910"/>
                    <a:pt x="14876" y="55643"/>
                    <a:pt x="13968" y="59297"/>
                  </a:cubicBezTo>
                  <a:cubicBezTo>
                    <a:pt x="13884" y="59977"/>
                    <a:pt x="13295" y="60485"/>
                    <a:pt x="12621" y="604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C9BF285-93A8-4C09-9921-800E7A58604B}"/>
                </a:ext>
              </a:extLst>
            </p:cNvPr>
            <p:cNvSpPr/>
            <p:nvPr/>
          </p:nvSpPr>
          <p:spPr>
            <a:xfrm>
              <a:off x="9463020" y="3032693"/>
              <a:ext cx="16828" cy="16894"/>
            </a:xfrm>
            <a:custGeom>
              <a:avLst/>
              <a:gdLst>
                <a:gd name="connsiteX0" fmla="*/ 336 w 0"/>
                <a:gd name="connsiteY0" fmla="*/ 169 h 0"/>
                <a:gd name="connsiteX1" fmla="*/ 1682 w 0"/>
                <a:gd name="connsiteY1" fmla="*/ 5237 h 0"/>
                <a:gd name="connsiteX2" fmla="*/ 4880 w 0"/>
                <a:gd name="connsiteY2" fmla="*/ 5237 h 0"/>
                <a:gd name="connsiteX3" fmla="*/ 4880 w 0"/>
                <a:gd name="connsiteY3" fmla="*/ 2196 h 0"/>
                <a:gd name="connsiteX4" fmla="*/ 0 w 0"/>
                <a:gd name="connsiteY4" fmla="*/ 0 h 0"/>
                <a:gd name="connsiteX5" fmla="*/ 336 w 0"/>
                <a:gd name="connsiteY5" fmla="*/ 1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36" y="169"/>
                  </a:moveTo>
                  <a:cubicBezTo>
                    <a:pt x="336" y="2872"/>
                    <a:pt x="336" y="4392"/>
                    <a:pt x="1682" y="5237"/>
                  </a:cubicBezTo>
                  <a:cubicBezTo>
                    <a:pt x="3029" y="6082"/>
                    <a:pt x="4375" y="5237"/>
                    <a:pt x="4880" y="5237"/>
                  </a:cubicBezTo>
                  <a:cubicBezTo>
                    <a:pt x="5385" y="5237"/>
                    <a:pt x="6058" y="3041"/>
                    <a:pt x="4880" y="2196"/>
                  </a:cubicBezTo>
                  <a:cubicBezTo>
                    <a:pt x="3702" y="1351"/>
                    <a:pt x="2356" y="169"/>
                    <a:pt x="0" y="0"/>
                  </a:cubicBezTo>
                  <a:cubicBezTo>
                    <a:pt x="118" y="42"/>
                    <a:pt x="235" y="100"/>
                    <a:pt x="336" y="1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89EE1B3-919B-411B-92B6-4779C1FDCA79}"/>
                </a:ext>
              </a:extLst>
            </p:cNvPr>
            <p:cNvSpPr/>
            <p:nvPr/>
          </p:nvSpPr>
          <p:spPr>
            <a:xfrm>
              <a:off x="9385778" y="3066311"/>
              <a:ext cx="16828" cy="16894"/>
            </a:xfrm>
            <a:custGeom>
              <a:avLst/>
              <a:gdLst>
                <a:gd name="connsiteX0" fmla="*/ 0 w 16828"/>
                <a:gd name="connsiteY0" fmla="*/ 21793 h 16893"/>
                <a:gd name="connsiteX1" fmla="*/ 1010 w 16828"/>
                <a:gd name="connsiteY1" fmla="*/ 23989 h 16893"/>
                <a:gd name="connsiteX2" fmla="*/ 15145 w 16828"/>
                <a:gd name="connsiteY2" fmla="*/ 18921 h 16893"/>
                <a:gd name="connsiteX3" fmla="*/ 17501 w 16828"/>
                <a:gd name="connsiteY3" fmla="*/ 16387 h 16893"/>
                <a:gd name="connsiteX4" fmla="*/ 22045 w 16828"/>
                <a:gd name="connsiteY4" fmla="*/ 12164 h 16893"/>
                <a:gd name="connsiteX5" fmla="*/ 24401 w 16828"/>
                <a:gd name="connsiteY5" fmla="*/ 10643 h 16893"/>
                <a:gd name="connsiteX6" fmla="*/ 26925 w 16828"/>
                <a:gd name="connsiteY6" fmla="*/ 8954 h 16893"/>
                <a:gd name="connsiteX7" fmla="*/ 26925 w 16828"/>
                <a:gd name="connsiteY7" fmla="*/ 1689 h 16893"/>
                <a:gd name="connsiteX8" fmla="*/ 24569 w 16828"/>
                <a:gd name="connsiteY8" fmla="*/ 0 h 16893"/>
                <a:gd name="connsiteX9" fmla="*/ 24569 w 16828"/>
                <a:gd name="connsiteY9" fmla="*/ 0 h 16893"/>
                <a:gd name="connsiteX10" fmla="*/ 12453 w 16828"/>
                <a:gd name="connsiteY10" fmla="*/ 12839 h 16893"/>
                <a:gd name="connsiteX11" fmla="*/ 0 w 16828"/>
                <a:gd name="connsiteY11" fmla="*/ 2179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 h="16893">
                  <a:moveTo>
                    <a:pt x="0" y="21793"/>
                  </a:moveTo>
                  <a:cubicBezTo>
                    <a:pt x="0" y="21793"/>
                    <a:pt x="0" y="22807"/>
                    <a:pt x="1010" y="23989"/>
                  </a:cubicBezTo>
                  <a:cubicBezTo>
                    <a:pt x="2019" y="25172"/>
                    <a:pt x="10601" y="23989"/>
                    <a:pt x="15145" y="18921"/>
                  </a:cubicBezTo>
                  <a:lnTo>
                    <a:pt x="17501" y="16387"/>
                  </a:lnTo>
                  <a:cubicBezTo>
                    <a:pt x="18932" y="14890"/>
                    <a:pt x="20446" y="13480"/>
                    <a:pt x="22045" y="12164"/>
                  </a:cubicBezTo>
                  <a:lnTo>
                    <a:pt x="24401" y="10643"/>
                  </a:lnTo>
                  <a:cubicBezTo>
                    <a:pt x="25326" y="10221"/>
                    <a:pt x="26185" y="9650"/>
                    <a:pt x="26925" y="8954"/>
                  </a:cubicBezTo>
                  <a:cubicBezTo>
                    <a:pt x="28255" y="6715"/>
                    <a:pt x="28255" y="3928"/>
                    <a:pt x="26925" y="1689"/>
                  </a:cubicBezTo>
                  <a:cubicBezTo>
                    <a:pt x="26504" y="740"/>
                    <a:pt x="25596" y="93"/>
                    <a:pt x="24569" y="0"/>
                  </a:cubicBezTo>
                  <a:lnTo>
                    <a:pt x="24569" y="0"/>
                  </a:lnTo>
                  <a:cubicBezTo>
                    <a:pt x="23257" y="6230"/>
                    <a:pt x="18578" y="11194"/>
                    <a:pt x="12453" y="12839"/>
                  </a:cubicBezTo>
                  <a:cubicBezTo>
                    <a:pt x="8582" y="14360"/>
                    <a:pt x="673" y="18583"/>
                    <a:pt x="0" y="217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FCD6842-E73C-4597-B828-9F0B28101C73}"/>
                </a:ext>
              </a:extLst>
            </p:cNvPr>
            <p:cNvSpPr/>
            <p:nvPr/>
          </p:nvSpPr>
          <p:spPr>
            <a:xfrm>
              <a:off x="9138906" y="3096551"/>
              <a:ext cx="134627" cy="118257"/>
            </a:xfrm>
            <a:custGeom>
              <a:avLst/>
              <a:gdLst>
                <a:gd name="connsiteX0" fmla="*/ 29954 w 134626"/>
                <a:gd name="connsiteY0" fmla="*/ 115047 h 118256"/>
                <a:gd name="connsiteX1" fmla="*/ 31133 w 134626"/>
                <a:gd name="connsiteY1" fmla="*/ 115047 h 118256"/>
                <a:gd name="connsiteX2" fmla="*/ 32647 w 134626"/>
                <a:gd name="connsiteY2" fmla="*/ 113696 h 118256"/>
                <a:gd name="connsiteX3" fmla="*/ 33825 w 134626"/>
                <a:gd name="connsiteY3" fmla="*/ 112682 h 118256"/>
                <a:gd name="connsiteX4" fmla="*/ 35676 w 134626"/>
                <a:gd name="connsiteY4" fmla="*/ 111330 h 118256"/>
                <a:gd name="connsiteX5" fmla="*/ 37023 w 134626"/>
                <a:gd name="connsiteY5" fmla="*/ 109303 h 118256"/>
                <a:gd name="connsiteX6" fmla="*/ 35003 w 134626"/>
                <a:gd name="connsiteY6" fmla="*/ 105755 h 118256"/>
                <a:gd name="connsiteX7" fmla="*/ 29450 w 134626"/>
                <a:gd name="connsiteY7" fmla="*/ 103390 h 118256"/>
                <a:gd name="connsiteX8" fmla="*/ 27767 w 134626"/>
                <a:gd name="connsiteY8" fmla="*/ 103390 h 118256"/>
                <a:gd name="connsiteX9" fmla="*/ 24906 w 134626"/>
                <a:gd name="connsiteY9" fmla="*/ 102039 h 118256"/>
                <a:gd name="connsiteX10" fmla="*/ 22045 w 134626"/>
                <a:gd name="connsiteY10" fmla="*/ 100687 h 118256"/>
                <a:gd name="connsiteX11" fmla="*/ 15145 w 134626"/>
                <a:gd name="connsiteY11" fmla="*/ 91565 h 118256"/>
                <a:gd name="connsiteX12" fmla="*/ 20194 w 134626"/>
                <a:gd name="connsiteY12" fmla="*/ 84807 h 118256"/>
                <a:gd name="connsiteX13" fmla="*/ 24738 w 134626"/>
                <a:gd name="connsiteY13" fmla="*/ 84807 h 118256"/>
                <a:gd name="connsiteX14" fmla="*/ 28776 w 134626"/>
                <a:gd name="connsiteY14" fmla="*/ 87510 h 118256"/>
                <a:gd name="connsiteX15" fmla="*/ 28776 w 134626"/>
                <a:gd name="connsiteY15" fmla="*/ 90889 h 118256"/>
                <a:gd name="connsiteX16" fmla="*/ 28776 w 134626"/>
                <a:gd name="connsiteY16" fmla="*/ 92916 h 118256"/>
                <a:gd name="connsiteX17" fmla="*/ 29954 w 134626"/>
                <a:gd name="connsiteY17" fmla="*/ 96126 h 118256"/>
                <a:gd name="connsiteX18" fmla="*/ 29954 w 134626"/>
                <a:gd name="connsiteY18" fmla="*/ 97308 h 118256"/>
                <a:gd name="connsiteX19" fmla="*/ 31469 w 134626"/>
                <a:gd name="connsiteY19" fmla="*/ 94268 h 118256"/>
                <a:gd name="connsiteX20" fmla="*/ 31469 w 134626"/>
                <a:gd name="connsiteY20" fmla="*/ 92240 h 118256"/>
                <a:gd name="connsiteX21" fmla="*/ 41734 w 134626"/>
                <a:gd name="connsiteY21" fmla="*/ 82780 h 118256"/>
                <a:gd name="connsiteX22" fmla="*/ 46951 w 134626"/>
                <a:gd name="connsiteY22" fmla="*/ 82780 h 118256"/>
                <a:gd name="connsiteX23" fmla="*/ 48634 w 134626"/>
                <a:gd name="connsiteY23" fmla="*/ 85314 h 118256"/>
                <a:gd name="connsiteX24" fmla="*/ 48634 w 134626"/>
                <a:gd name="connsiteY24" fmla="*/ 85314 h 118256"/>
                <a:gd name="connsiteX25" fmla="*/ 50317 w 134626"/>
                <a:gd name="connsiteY25" fmla="*/ 85314 h 118256"/>
                <a:gd name="connsiteX26" fmla="*/ 53346 w 134626"/>
                <a:gd name="connsiteY26" fmla="*/ 85314 h 118256"/>
                <a:gd name="connsiteX27" fmla="*/ 55533 w 134626"/>
                <a:gd name="connsiteY27" fmla="*/ 88186 h 118256"/>
                <a:gd name="connsiteX28" fmla="*/ 60414 w 134626"/>
                <a:gd name="connsiteY28" fmla="*/ 89706 h 118256"/>
                <a:gd name="connsiteX29" fmla="*/ 62265 w 134626"/>
                <a:gd name="connsiteY29" fmla="*/ 90551 h 118256"/>
                <a:gd name="connsiteX30" fmla="*/ 64284 w 134626"/>
                <a:gd name="connsiteY30" fmla="*/ 90551 h 118256"/>
                <a:gd name="connsiteX31" fmla="*/ 70679 w 134626"/>
                <a:gd name="connsiteY31" fmla="*/ 93423 h 118256"/>
                <a:gd name="connsiteX32" fmla="*/ 71689 w 134626"/>
                <a:gd name="connsiteY32" fmla="*/ 95619 h 118256"/>
                <a:gd name="connsiteX33" fmla="*/ 71689 w 134626"/>
                <a:gd name="connsiteY33" fmla="*/ 96971 h 118256"/>
                <a:gd name="connsiteX34" fmla="*/ 76064 w 134626"/>
                <a:gd name="connsiteY34" fmla="*/ 99167 h 118256"/>
                <a:gd name="connsiteX35" fmla="*/ 80271 w 134626"/>
                <a:gd name="connsiteY35" fmla="*/ 100687 h 118256"/>
                <a:gd name="connsiteX36" fmla="*/ 87339 w 134626"/>
                <a:gd name="connsiteY36" fmla="*/ 102208 h 118256"/>
                <a:gd name="connsiteX37" fmla="*/ 91883 w 134626"/>
                <a:gd name="connsiteY37" fmla="*/ 100856 h 118256"/>
                <a:gd name="connsiteX38" fmla="*/ 91883 w 134626"/>
                <a:gd name="connsiteY38" fmla="*/ 98660 h 118256"/>
                <a:gd name="connsiteX39" fmla="*/ 91883 w 134626"/>
                <a:gd name="connsiteY39" fmla="*/ 96971 h 118256"/>
                <a:gd name="connsiteX40" fmla="*/ 92724 w 134626"/>
                <a:gd name="connsiteY40" fmla="*/ 92747 h 118256"/>
                <a:gd name="connsiteX41" fmla="*/ 95248 w 134626"/>
                <a:gd name="connsiteY41" fmla="*/ 90213 h 118256"/>
                <a:gd name="connsiteX42" fmla="*/ 96258 w 134626"/>
                <a:gd name="connsiteY42" fmla="*/ 90213 h 118256"/>
                <a:gd name="connsiteX43" fmla="*/ 98446 w 134626"/>
                <a:gd name="connsiteY43" fmla="*/ 87003 h 118256"/>
                <a:gd name="connsiteX44" fmla="*/ 98446 w 134626"/>
                <a:gd name="connsiteY44" fmla="*/ 87003 h 118256"/>
                <a:gd name="connsiteX45" fmla="*/ 99792 w 134626"/>
                <a:gd name="connsiteY45" fmla="*/ 84300 h 118256"/>
                <a:gd name="connsiteX46" fmla="*/ 105682 w 134626"/>
                <a:gd name="connsiteY46" fmla="*/ 81259 h 118256"/>
                <a:gd name="connsiteX47" fmla="*/ 110225 w 134626"/>
                <a:gd name="connsiteY47" fmla="*/ 79570 h 118256"/>
                <a:gd name="connsiteX48" fmla="*/ 112582 w 134626"/>
                <a:gd name="connsiteY48" fmla="*/ 79570 h 118256"/>
                <a:gd name="connsiteX49" fmla="*/ 112582 w 134626"/>
                <a:gd name="connsiteY49" fmla="*/ 78556 h 118256"/>
                <a:gd name="connsiteX50" fmla="*/ 118976 w 134626"/>
                <a:gd name="connsiteY50" fmla="*/ 75684 h 118256"/>
                <a:gd name="connsiteX51" fmla="*/ 124025 w 134626"/>
                <a:gd name="connsiteY51" fmla="*/ 76698 h 118256"/>
                <a:gd name="connsiteX52" fmla="*/ 131934 w 134626"/>
                <a:gd name="connsiteY52" fmla="*/ 76698 h 118256"/>
                <a:gd name="connsiteX53" fmla="*/ 135973 w 134626"/>
                <a:gd name="connsiteY53" fmla="*/ 74671 h 118256"/>
                <a:gd name="connsiteX54" fmla="*/ 139675 w 134626"/>
                <a:gd name="connsiteY54" fmla="*/ 72643 h 118256"/>
                <a:gd name="connsiteX55" fmla="*/ 145565 w 134626"/>
                <a:gd name="connsiteY55" fmla="*/ 71123 h 118256"/>
                <a:gd name="connsiteX56" fmla="*/ 148594 w 134626"/>
                <a:gd name="connsiteY56" fmla="*/ 71123 h 118256"/>
                <a:gd name="connsiteX57" fmla="*/ 150109 w 134626"/>
                <a:gd name="connsiteY57" fmla="*/ 70109 h 118256"/>
                <a:gd name="connsiteX58" fmla="*/ 150109 w 134626"/>
                <a:gd name="connsiteY58" fmla="*/ 65379 h 118256"/>
                <a:gd name="connsiteX59" fmla="*/ 148426 w 134626"/>
                <a:gd name="connsiteY59" fmla="*/ 63859 h 118256"/>
                <a:gd name="connsiteX60" fmla="*/ 146407 w 134626"/>
                <a:gd name="connsiteY60" fmla="*/ 63859 h 118256"/>
                <a:gd name="connsiteX61" fmla="*/ 144892 w 134626"/>
                <a:gd name="connsiteY61" fmla="*/ 63859 h 118256"/>
                <a:gd name="connsiteX62" fmla="*/ 142031 w 134626"/>
                <a:gd name="connsiteY62" fmla="*/ 59973 h 118256"/>
                <a:gd name="connsiteX63" fmla="*/ 142031 w 134626"/>
                <a:gd name="connsiteY63" fmla="*/ 57608 h 118256"/>
                <a:gd name="connsiteX64" fmla="*/ 139170 w 134626"/>
                <a:gd name="connsiteY64" fmla="*/ 55412 h 118256"/>
                <a:gd name="connsiteX65" fmla="*/ 137656 w 134626"/>
                <a:gd name="connsiteY65" fmla="*/ 55412 h 118256"/>
                <a:gd name="connsiteX66" fmla="*/ 136646 w 134626"/>
                <a:gd name="connsiteY66" fmla="*/ 54229 h 118256"/>
                <a:gd name="connsiteX67" fmla="*/ 138329 w 134626"/>
                <a:gd name="connsiteY67" fmla="*/ 49668 h 118256"/>
                <a:gd name="connsiteX68" fmla="*/ 138329 w 134626"/>
                <a:gd name="connsiteY68" fmla="*/ 49668 h 118256"/>
                <a:gd name="connsiteX69" fmla="*/ 138329 w 134626"/>
                <a:gd name="connsiteY69" fmla="*/ 45951 h 118256"/>
                <a:gd name="connsiteX70" fmla="*/ 140180 w 134626"/>
                <a:gd name="connsiteY70" fmla="*/ 43586 h 118256"/>
                <a:gd name="connsiteX71" fmla="*/ 140180 w 134626"/>
                <a:gd name="connsiteY71" fmla="*/ 42403 h 118256"/>
                <a:gd name="connsiteX72" fmla="*/ 140180 w 134626"/>
                <a:gd name="connsiteY72" fmla="*/ 40883 h 118256"/>
                <a:gd name="connsiteX73" fmla="*/ 141526 w 134626"/>
                <a:gd name="connsiteY73" fmla="*/ 40883 h 118256"/>
                <a:gd name="connsiteX74" fmla="*/ 143377 w 134626"/>
                <a:gd name="connsiteY74" fmla="*/ 40883 h 118256"/>
                <a:gd name="connsiteX75" fmla="*/ 144555 w 134626"/>
                <a:gd name="connsiteY75" fmla="*/ 40883 h 118256"/>
                <a:gd name="connsiteX76" fmla="*/ 144555 w 134626"/>
                <a:gd name="connsiteY76" fmla="*/ 39701 h 118256"/>
                <a:gd name="connsiteX77" fmla="*/ 143377 w 134626"/>
                <a:gd name="connsiteY77" fmla="*/ 39701 h 118256"/>
                <a:gd name="connsiteX78" fmla="*/ 141863 w 134626"/>
                <a:gd name="connsiteY78" fmla="*/ 38011 h 118256"/>
                <a:gd name="connsiteX79" fmla="*/ 141863 w 134626"/>
                <a:gd name="connsiteY79" fmla="*/ 33788 h 118256"/>
                <a:gd name="connsiteX80" fmla="*/ 140348 w 134626"/>
                <a:gd name="connsiteY80" fmla="*/ 38687 h 118256"/>
                <a:gd name="connsiteX81" fmla="*/ 134122 w 134626"/>
                <a:gd name="connsiteY81" fmla="*/ 40038 h 118256"/>
                <a:gd name="connsiteX82" fmla="*/ 133281 w 134626"/>
                <a:gd name="connsiteY82" fmla="*/ 40038 h 118256"/>
                <a:gd name="connsiteX83" fmla="*/ 129578 w 134626"/>
                <a:gd name="connsiteY83" fmla="*/ 39194 h 118256"/>
                <a:gd name="connsiteX84" fmla="*/ 127895 w 134626"/>
                <a:gd name="connsiteY84" fmla="*/ 40376 h 118256"/>
                <a:gd name="connsiteX85" fmla="*/ 127895 w 134626"/>
                <a:gd name="connsiteY85" fmla="*/ 42235 h 118256"/>
                <a:gd name="connsiteX86" fmla="*/ 127054 w 134626"/>
                <a:gd name="connsiteY86" fmla="*/ 47472 h 118256"/>
                <a:gd name="connsiteX87" fmla="*/ 125034 w 134626"/>
                <a:gd name="connsiteY87" fmla="*/ 48654 h 118256"/>
                <a:gd name="connsiteX88" fmla="*/ 121501 w 134626"/>
                <a:gd name="connsiteY88" fmla="*/ 44938 h 118256"/>
                <a:gd name="connsiteX89" fmla="*/ 120659 w 134626"/>
                <a:gd name="connsiteY89" fmla="*/ 43586 h 118256"/>
                <a:gd name="connsiteX90" fmla="*/ 118303 w 134626"/>
                <a:gd name="connsiteY90" fmla="*/ 43586 h 118256"/>
                <a:gd name="connsiteX91" fmla="*/ 115779 w 134626"/>
                <a:gd name="connsiteY91" fmla="*/ 43586 h 118256"/>
                <a:gd name="connsiteX92" fmla="*/ 113255 w 134626"/>
                <a:gd name="connsiteY92" fmla="*/ 41390 h 118256"/>
                <a:gd name="connsiteX93" fmla="*/ 110730 w 134626"/>
                <a:gd name="connsiteY93" fmla="*/ 39701 h 118256"/>
                <a:gd name="connsiteX94" fmla="*/ 105346 w 134626"/>
                <a:gd name="connsiteY94" fmla="*/ 37504 h 118256"/>
                <a:gd name="connsiteX95" fmla="*/ 103158 w 134626"/>
                <a:gd name="connsiteY95" fmla="*/ 36322 h 118256"/>
                <a:gd name="connsiteX96" fmla="*/ 98951 w 134626"/>
                <a:gd name="connsiteY96" fmla="*/ 34632 h 118256"/>
                <a:gd name="connsiteX97" fmla="*/ 97436 w 134626"/>
                <a:gd name="connsiteY97" fmla="*/ 34632 h 118256"/>
                <a:gd name="connsiteX98" fmla="*/ 94744 w 134626"/>
                <a:gd name="connsiteY98" fmla="*/ 34632 h 118256"/>
                <a:gd name="connsiteX99" fmla="*/ 92724 w 134626"/>
                <a:gd name="connsiteY99" fmla="*/ 33281 h 118256"/>
                <a:gd name="connsiteX100" fmla="*/ 91883 w 134626"/>
                <a:gd name="connsiteY100" fmla="*/ 33281 h 118256"/>
                <a:gd name="connsiteX101" fmla="*/ 89022 w 134626"/>
                <a:gd name="connsiteY101" fmla="*/ 31760 h 118256"/>
                <a:gd name="connsiteX102" fmla="*/ 83468 w 134626"/>
                <a:gd name="connsiteY102" fmla="*/ 27875 h 118256"/>
                <a:gd name="connsiteX103" fmla="*/ 82122 w 134626"/>
                <a:gd name="connsiteY103" fmla="*/ 26185 h 118256"/>
                <a:gd name="connsiteX104" fmla="*/ 79766 w 134626"/>
                <a:gd name="connsiteY104" fmla="*/ 23820 h 118256"/>
                <a:gd name="connsiteX105" fmla="*/ 77410 w 134626"/>
                <a:gd name="connsiteY105" fmla="*/ 23820 h 118256"/>
                <a:gd name="connsiteX106" fmla="*/ 74549 w 134626"/>
                <a:gd name="connsiteY106" fmla="*/ 22638 h 118256"/>
                <a:gd name="connsiteX107" fmla="*/ 73540 w 134626"/>
                <a:gd name="connsiteY107" fmla="*/ 21793 h 118256"/>
                <a:gd name="connsiteX108" fmla="*/ 72025 w 134626"/>
                <a:gd name="connsiteY108" fmla="*/ 16894 h 118256"/>
                <a:gd name="connsiteX109" fmla="*/ 71016 w 134626"/>
                <a:gd name="connsiteY109" fmla="*/ 13008 h 118256"/>
                <a:gd name="connsiteX110" fmla="*/ 67482 w 134626"/>
                <a:gd name="connsiteY110" fmla="*/ 9123 h 118256"/>
                <a:gd name="connsiteX111" fmla="*/ 64116 w 134626"/>
                <a:gd name="connsiteY111" fmla="*/ 5744 h 118256"/>
                <a:gd name="connsiteX112" fmla="*/ 62601 w 134626"/>
                <a:gd name="connsiteY112" fmla="*/ 3041 h 118256"/>
                <a:gd name="connsiteX113" fmla="*/ 60918 w 134626"/>
                <a:gd name="connsiteY113" fmla="*/ 0 h 118256"/>
                <a:gd name="connsiteX114" fmla="*/ 60918 w 134626"/>
                <a:gd name="connsiteY114" fmla="*/ 0 h 118256"/>
                <a:gd name="connsiteX115" fmla="*/ 57216 w 134626"/>
                <a:gd name="connsiteY115" fmla="*/ 1014 h 118256"/>
                <a:gd name="connsiteX116" fmla="*/ 54524 w 134626"/>
                <a:gd name="connsiteY116" fmla="*/ 2027 h 118256"/>
                <a:gd name="connsiteX117" fmla="*/ 47961 w 134626"/>
                <a:gd name="connsiteY117" fmla="*/ 8109 h 118256"/>
                <a:gd name="connsiteX118" fmla="*/ 46446 w 134626"/>
                <a:gd name="connsiteY118" fmla="*/ 9123 h 118256"/>
                <a:gd name="connsiteX119" fmla="*/ 43417 w 134626"/>
                <a:gd name="connsiteY119" fmla="*/ 11826 h 118256"/>
                <a:gd name="connsiteX120" fmla="*/ 52168 w 134626"/>
                <a:gd name="connsiteY120" fmla="*/ 19259 h 118256"/>
                <a:gd name="connsiteX121" fmla="*/ 53178 w 134626"/>
                <a:gd name="connsiteY121" fmla="*/ 31085 h 118256"/>
                <a:gd name="connsiteX122" fmla="*/ 49980 w 134626"/>
                <a:gd name="connsiteY122" fmla="*/ 35308 h 118256"/>
                <a:gd name="connsiteX123" fmla="*/ 48802 w 134626"/>
                <a:gd name="connsiteY123" fmla="*/ 35308 h 118256"/>
                <a:gd name="connsiteX124" fmla="*/ 48802 w 134626"/>
                <a:gd name="connsiteY124" fmla="*/ 39363 h 118256"/>
                <a:gd name="connsiteX125" fmla="*/ 48802 w 134626"/>
                <a:gd name="connsiteY125" fmla="*/ 42066 h 118256"/>
                <a:gd name="connsiteX126" fmla="*/ 48802 w 134626"/>
                <a:gd name="connsiteY126" fmla="*/ 43586 h 118256"/>
                <a:gd name="connsiteX127" fmla="*/ 48802 w 134626"/>
                <a:gd name="connsiteY127" fmla="*/ 45107 h 118256"/>
                <a:gd name="connsiteX128" fmla="*/ 49812 w 134626"/>
                <a:gd name="connsiteY128" fmla="*/ 48316 h 118256"/>
                <a:gd name="connsiteX129" fmla="*/ 43754 w 134626"/>
                <a:gd name="connsiteY129" fmla="*/ 51864 h 118256"/>
                <a:gd name="connsiteX130" fmla="*/ 38369 w 134626"/>
                <a:gd name="connsiteY130" fmla="*/ 51864 h 118256"/>
                <a:gd name="connsiteX131" fmla="*/ 38369 w 134626"/>
                <a:gd name="connsiteY131" fmla="*/ 53385 h 118256"/>
                <a:gd name="connsiteX132" fmla="*/ 39715 w 134626"/>
                <a:gd name="connsiteY132" fmla="*/ 56425 h 118256"/>
                <a:gd name="connsiteX133" fmla="*/ 38369 w 134626"/>
                <a:gd name="connsiteY133" fmla="*/ 69265 h 118256"/>
                <a:gd name="connsiteX134" fmla="*/ 30628 w 134626"/>
                <a:gd name="connsiteY134" fmla="*/ 72137 h 118256"/>
                <a:gd name="connsiteX135" fmla="*/ 28608 w 134626"/>
                <a:gd name="connsiteY135" fmla="*/ 72137 h 118256"/>
                <a:gd name="connsiteX136" fmla="*/ 22718 w 134626"/>
                <a:gd name="connsiteY136" fmla="*/ 72137 h 118256"/>
                <a:gd name="connsiteX137" fmla="*/ 20362 w 134626"/>
                <a:gd name="connsiteY137" fmla="*/ 67575 h 118256"/>
                <a:gd name="connsiteX138" fmla="*/ 20362 w 134626"/>
                <a:gd name="connsiteY138" fmla="*/ 67575 h 118256"/>
                <a:gd name="connsiteX139" fmla="*/ 19352 w 134626"/>
                <a:gd name="connsiteY139" fmla="*/ 69941 h 118256"/>
                <a:gd name="connsiteX140" fmla="*/ 14136 w 134626"/>
                <a:gd name="connsiteY140" fmla="*/ 72306 h 118256"/>
                <a:gd name="connsiteX141" fmla="*/ 15482 w 134626"/>
                <a:gd name="connsiteY141" fmla="*/ 74164 h 118256"/>
                <a:gd name="connsiteX142" fmla="*/ 19016 w 134626"/>
                <a:gd name="connsiteY142" fmla="*/ 81428 h 118256"/>
                <a:gd name="connsiteX143" fmla="*/ 15314 w 134626"/>
                <a:gd name="connsiteY143" fmla="*/ 83456 h 118256"/>
                <a:gd name="connsiteX144" fmla="*/ 13799 w 134626"/>
                <a:gd name="connsiteY144" fmla="*/ 83456 h 118256"/>
                <a:gd name="connsiteX145" fmla="*/ 10602 w 134626"/>
                <a:gd name="connsiteY145" fmla="*/ 83456 h 118256"/>
                <a:gd name="connsiteX146" fmla="*/ 9424 w 134626"/>
                <a:gd name="connsiteY146" fmla="*/ 86665 h 118256"/>
                <a:gd name="connsiteX147" fmla="*/ 9424 w 134626"/>
                <a:gd name="connsiteY147" fmla="*/ 89368 h 118256"/>
                <a:gd name="connsiteX148" fmla="*/ 7741 w 134626"/>
                <a:gd name="connsiteY148" fmla="*/ 90213 h 118256"/>
                <a:gd name="connsiteX149" fmla="*/ 5553 w 134626"/>
                <a:gd name="connsiteY149" fmla="*/ 89200 h 118256"/>
                <a:gd name="connsiteX150" fmla="*/ 3534 w 134626"/>
                <a:gd name="connsiteY150" fmla="*/ 88186 h 118256"/>
                <a:gd name="connsiteX151" fmla="*/ 2356 w 134626"/>
                <a:gd name="connsiteY151" fmla="*/ 89875 h 118256"/>
                <a:gd name="connsiteX152" fmla="*/ 2356 w 134626"/>
                <a:gd name="connsiteY152" fmla="*/ 89875 h 118256"/>
                <a:gd name="connsiteX153" fmla="*/ 2356 w 134626"/>
                <a:gd name="connsiteY153" fmla="*/ 91396 h 118256"/>
                <a:gd name="connsiteX154" fmla="*/ 2356 w 134626"/>
                <a:gd name="connsiteY154" fmla="*/ 95788 h 118256"/>
                <a:gd name="connsiteX155" fmla="*/ 0 w 134626"/>
                <a:gd name="connsiteY155" fmla="*/ 97308 h 118256"/>
                <a:gd name="connsiteX156" fmla="*/ 0 w 134626"/>
                <a:gd name="connsiteY156" fmla="*/ 98660 h 118256"/>
                <a:gd name="connsiteX157" fmla="*/ 1178 w 134626"/>
                <a:gd name="connsiteY157" fmla="*/ 101870 h 118256"/>
                <a:gd name="connsiteX158" fmla="*/ 2693 w 134626"/>
                <a:gd name="connsiteY158" fmla="*/ 101870 h 118256"/>
                <a:gd name="connsiteX159" fmla="*/ 3702 w 134626"/>
                <a:gd name="connsiteY159" fmla="*/ 101870 h 118256"/>
                <a:gd name="connsiteX160" fmla="*/ 6563 w 134626"/>
                <a:gd name="connsiteY160" fmla="*/ 101870 h 118256"/>
                <a:gd name="connsiteX161" fmla="*/ 9087 w 134626"/>
                <a:gd name="connsiteY161" fmla="*/ 109810 h 118256"/>
                <a:gd name="connsiteX162" fmla="*/ 4880 w 134626"/>
                <a:gd name="connsiteY162" fmla="*/ 117581 h 118256"/>
                <a:gd name="connsiteX163" fmla="*/ 4880 w 134626"/>
                <a:gd name="connsiteY163" fmla="*/ 119102 h 118256"/>
                <a:gd name="connsiteX164" fmla="*/ 4880 w 134626"/>
                <a:gd name="connsiteY164" fmla="*/ 120284 h 118256"/>
                <a:gd name="connsiteX165" fmla="*/ 5890 w 134626"/>
                <a:gd name="connsiteY165" fmla="*/ 125014 h 118256"/>
                <a:gd name="connsiteX166" fmla="*/ 5890 w 134626"/>
                <a:gd name="connsiteY166" fmla="*/ 127211 h 118256"/>
                <a:gd name="connsiteX167" fmla="*/ 5890 w 134626"/>
                <a:gd name="connsiteY167" fmla="*/ 127211 h 118256"/>
                <a:gd name="connsiteX168" fmla="*/ 7405 w 134626"/>
                <a:gd name="connsiteY168" fmla="*/ 127211 h 118256"/>
                <a:gd name="connsiteX169" fmla="*/ 9087 w 134626"/>
                <a:gd name="connsiteY169" fmla="*/ 126197 h 118256"/>
                <a:gd name="connsiteX170" fmla="*/ 21540 w 134626"/>
                <a:gd name="connsiteY170" fmla="*/ 114878 h 118256"/>
                <a:gd name="connsiteX171" fmla="*/ 22718 w 134626"/>
                <a:gd name="connsiteY171" fmla="*/ 114878 h 118256"/>
                <a:gd name="connsiteX172" fmla="*/ 23728 w 134626"/>
                <a:gd name="connsiteY172" fmla="*/ 114878 h 118256"/>
                <a:gd name="connsiteX173" fmla="*/ 24906 w 134626"/>
                <a:gd name="connsiteY173" fmla="*/ 115723 h 118256"/>
                <a:gd name="connsiteX174" fmla="*/ 25916 w 134626"/>
                <a:gd name="connsiteY174" fmla="*/ 115723 h 118256"/>
                <a:gd name="connsiteX175" fmla="*/ 27935 w 134626"/>
                <a:gd name="connsiteY175" fmla="*/ 117919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34626" h="118256">
                  <a:moveTo>
                    <a:pt x="29954" y="115047"/>
                  </a:moveTo>
                  <a:cubicBezTo>
                    <a:pt x="29954" y="115047"/>
                    <a:pt x="30796" y="115047"/>
                    <a:pt x="31133" y="115047"/>
                  </a:cubicBezTo>
                  <a:cubicBezTo>
                    <a:pt x="31469" y="115047"/>
                    <a:pt x="31974" y="115047"/>
                    <a:pt x="32647" y="113696"/>
                  </a:cubicBezTo>
                  <a:lnTo>
                    <a:pt x="33825" y="112682"/>
                  </a:lnTo>
                  <a:cubicBezTo>
                    <a:pt x="34380" y="112162"/>
                    <a:pt x="35003" y="111707"/>
                    <a:pt x="35676" y="111330"/>
                  </a:cubicBezTo>
                  <a:cubicBezTo>
                    <a:pt x="36854" y="111330"/>
                    <a:pt x="37023" y="111330"/>
                    <a:pt x="37023" y="109303"/>
                  </a:cubicBezTo>
                  <a:cubicBezTo>
                    <a:pt x="36938" y="107867"/>
                    <a:pt x="36198" y="106553"/>
                    <a:pt x="35003" y="105755"/>
                  </a:cubicBezTo>
                  <a:cubicBezTo>
                    <a:pt x="33286" y="104696"/>
                    <a:pt x="31402" y="103901"/>
                    <a:pt x="29450" y="103390"/>
                  </a:cubicBezTo>
                  <a:lnTo>
                    <a:pt x="27767" y="103390"/>
                  </a:lnTo>
                  <a:lnTo>
                    <a:pt x="24906" y="102039"/>
                  </a:lnTo>
                  <a:lnTo>
                    <a:pt x="22045" y="100687"/>
                  </a:lnTo>
                  <a:cubicBezTo>
                    <a:pt x="18091" y="99368"/>
                    <a:pt x="15347" y="95744"/>
                    <a:pt x="15145" y="91565"/>
                  </a:cubicBezTo>
                  <a:cubicBezTo>
                    <a:pt x="14977" y="88384"/>
                    <a:pt x="17097" y="85539"/>
                    <a:pt x="20194" y="84807"/>
                  </a:cubicBezTo>
                  <a:cubicBezTo>
                    <a:pt x="21692" y="84535"/>
                    <a:pt x="23240" y="84535"/>
                    <a:pt x="24738" y="84807"/>
                  </a:cubicBezTo>
                  <a:cubicBezTo>
                    <a:pt x="26555" y="84643"/>
                    <a:pt x="28238" y="85768"/>
                    <a:pt x="28776" y="87510"/>
                  </a:cubicBezTo>
                  <a:cubicBezTo>
                    <a:pt x="28945" y="88630"/>
                    <a:pt x="28945" y="89769"/>
                    <a:pt x="28776" y="90889"/>
                  </a:cubicBezTo>
                  <a:cubicBezTo>
                    <a:pt x="28692" y="91561"/>
                    <a:pt x="28692" y="92244"/>
                    <a:pt x="28776" y="92916"/>
                  </a:cubicBezTo>
                  <a:cubicBezTo>
                    <a:pt x="28995" y="94043"/>
                    <a:pt x="29382" y="95128"/>
                    <a:pt x="29954" y="96126"/>
                  </a:cubicBezTo>
                  <a:cubicBezTo>
                    <a:pt x="30022" y="96516"/>
                    <a:pt x="30022" y="96918"/>
                    <a:pt x="29954" y="97308"/>
                  </a:cubicBezTo>
                  <a:cubicBezTo>
                    <a:pt x="29954" y="97308"/>
                    <a:pt x="30964" y="96126"/>
                    <a:pt x="31469" y="94268"/>
                  </a:cubicBezTo>
                  <a:lnTo>
                    <a:pt x="31469" y="92240"/>
                  </a:lnTo>
                  <a:cubicBezTo>
                    <a:pt x="33017" y="87514"/>
                    <a:pt x="36904" y="83934"/>
                    <a:pt x="41734" y="82780"/>
                  </a:cubicBezTo>
                  <a:cubicBezTo>
                    <a:pt x="43417" y="82200"/>
                    <a:pt x="45251" y="82200"/>
                    <a:pt x="46951" y="82780"/>
                  </a:cubicBezTo>
                  <a:cubicBezTo>
                    <a:pt x="47708" y="83467"/>
                    <a:pt x="48297" y="84339"/>
                    <a:pt x="48634" y="85314"/>
                  </a:cubicBezTo>
                  <a:cubicBezTo>
                    <a:pt x="48634" y="85314"/>
                    <a:pt x="48634" y="85314"/>
                    <a:pt x="48634" y="85314"/>
                  </a:cubicBezTo>
                  <a:lnTo>
                    <a:pt x="50317" y="85314"/>
                  </a:lnTo>
                  <a:cubicBezTo>
                    <a:pt x="51310" y="85077"/>
                    <a:pt x="52353" y="85077"/>
                    <a:pt x="53346" y="85314"/>
                  </a:cubicBezTo>
                  <a:cubicBezTo>
                    <a:pt x="54406" y="85956"/>
                    <a:pt x="55197" y="86983"/>
                    <a:pt x="55533" y="88186"/>
                  </a:cubicBezTo>
                  <a:cubicBezTo>
                    <a:pt x="57267" y="88223"/>
                    <a:pt x="58966" y="88750"/>
                    <a:pt x="60414" y="89706"/>
                  </a:cubicBezTo>
                  <a:lnTo>
                    <a:pt x="62265" y="90551"/>
                  </a:lnTo>
                  <a:lnTo>
                    <a:pt x="64284" y="90551"/>
                  </a:lnTo>
                  <a:cubicBezTo>
                    <a:pt x="66724" y="90529"/>
                    <a:pt x="69064" y="91578"/>
                    <a:pt x="70679" y="93423"/>
                  </a:cubicBezTo>
                  <a:cubicBezTo>
                    <a:pt x="71150" y="94084"/>
                    <a:pt x="71487" y="94830"/>
                    <a:pt x="71689" y="95619"/>
                  </a:cubicBezTo>
                  <a:cubicBezTo>
                    <a:pt x="71605" y="96065"/>
                    <a:pt x="71605" y="96525"/>
                    <a:pt x="71689" y="96971"/>
                  </a:cubicBezTo>
                  <a:cubicBezTo>
                    <a:pt x="72917" y="98106"/>
                    <a:pt x="74432" y="98868"/>
                    <a:pt x="76064" y="99167"/>
                  </a:cubicBezTo>
                  <a:cubicBezTo>
                    <a:pt x="77528" y="99495"/>
                    <a:pt x="78942" y="100005"/>
                    <a:pt x="80271" y="100687"/>
                  </a:cubicBezTo>
                  <a:cubicBezTo>
                    <a:pt x="82442" y="101831"/>
                    <a:pt x="84882" y="102356"/>
                    <a:pt x="87339" y="102208"/>
                  </a:cubicBezTo>
                  <a:cubicBezTo>
                    <a:pt x="88921" y="102041"/>
                    <a:pt x="90469" y="101583"/>
                    <a:pt x="91883" y="100856"/>
                  </a:cubicBezTo>
                  <a:cubicBezTo>
                    <a:pt x="91883" y="100856"/>
                    <a:pt x="91883" y="100856"/>
                    <a:pt x="91883" y="98660"/>
                  </a:cubicBezTo>
                  <a:lnTo>
                    <a:pt x="91883" y="96971"/>
                  </a:lnTo>
                  <a:cubicBezTo>
                    <a:pt x="91832" y="95516"/>
                    <a:pt x="92118" y="94072"/>
                    <a:pt x="92724" y="92747"/>
                  </a:cubicBezTo>
                  <a:cubicBezTo>
                    <a:pt x="93347" y="91705"/>
                    <a:pt x="94205" y="90833"/>
                    <a:pt x="95248" y="90213"/>
                  </a:cubicBezTo>
                  <a:lnTo>
                    <a:pt x="96258" y="90213"/>
                  </a:lnTo>
                  <a:cubicBezTo>
                    <a:pt x="97116" y="89240"/>
                    <a:pt x="97857" y="88162"/>
                    <a:pt x="98446" y="87003"/>
                  </a:cubicBezTo>
                  <a:lnTo>
                    <a:pt x="98446" y="87003"/>
                  </a:lnTo>
                  <a:cubicBezTo>
                    <a:pt x="98446" y="86159"/>
                    <a:pt x="98446" y="85145"/>
                    <a:pt x="99792" y="84300"/>
                  </a:cubicBezTo>
                  <a:cubicBezTo>
                    <a:pt x="101475" y="82803"/>
                    <a:pt x="103494" y="81758"/>
                    <a:pt x="105682" y="81259"/>
                  </a:cubicBezTo>
                  <a:cubicBezTo>
                    <a:pt x="106776" y="79898"/>
                    <a:pt x="108509" y="79249"/>
                    <a:pt x="110225" y="79570"/>
                  </a:cubicBezTo>
                  <a:cubicBezTo>
                    <a:pt x="110949" y="79992"/>
                    <a:pt x="111858" y="79992"/>
                    <a:pt x="112582" y="79570"/>
                  </a:cubicBezTo>
                  <a:lnTo>
                    <a:pt x="112582" y="78556"/>
                  </a:lnTo>
                  <a:cubicBezTo>
                    <a:pt x="113962" y="76407"/>
                    <a:pt x="116469" y="75281"/>
                    <a:pt x="118976" y="75684"/>
                  </a:cubicBezTo>
                  <a:cubicBezTo>
                    <a:pt x="120693" y="75858"/>
                    <a:pt x="122376" y="76198"/>
                    <a:pt x="124025" y="76698"/>
                  </a:cubicBezTo>
                  <a:cubicBezTo>
                    <a:pt x="126616" y="77328"/>
                    <a:pt x="129343" y="77328"/>
                    <a:pt x="131934" y="76698"/>
                  </a:cubicBezTo>
                  <a:cubicBezTo>
                    <a:pt x="133381" y="76228"/>
                    <a:pt x="134728" y="75546"/>
                    <a:pt x="135973" y="74671"/>
                  </a:cubicBezTo>
                  <a:cubicBezTo>
                    <a:pt x="137151" y="73895"/>
                    <a:pt x="138396" y="73218"/>
                    <a:pt x="139675" y="72643"/>
                  </a:cubicBezTo>
                  <a:cubicBezTo>
                    <a:pt x="141577" y="71941"/>
                    <a:pt x="143563" y="71431"/>
                    <a:pt x="145565" y="71123"/>
                  </a:cubicBezTo>
                  <a:lnTo>
                    <a:pt x="148594" y="71123"/>
                  </a:lnTo>
                  <a:cubicBezTo>
                    <a:pt x="149234" y="71074"/>
                    <a:pt x="149822" y="70691"/>
                    <a:pt x="150109" y="70109"/>
                  </a:cubicBezTo>
                  <a:cubicBezTo>
                    <a:pt x="150681" y="68584"/>
                    <a:pt x="150681" y="66905"/>
                    <a:pt x="150109" y="65379"/>
                  </a:cubicBezTo>
                  <a:cubicBezTo>
                    <a:pt x="150109" y="64197"/>
                    <a:pt x="149267" y="63859"/>
                    <a:pt x="148426" y="63859"/>
                  </a:cubicBezTo>
                  <a:lnTo>
                    <a:pt x="146407" y="63859"/>
                  </a:lnTo>
                  <a:lnTo>
                    <a:pt x="144892" y="63859"/>
                  </a:lnTo>
                  <a:cubicBezTo>
                    <a:pt x="142200" y="63859"/>
                    <a:pt x="142031" y="61325"/>
                    <a:pt x="142031" y="59973"/>
                  </a:cubicBezTo>
                  <a:cubicBezTo>
                    <a:pt x="142031" y="58622"/>
                    <a:pt x="142031" y="58453"/>
                    <a:pt x="142031" y="57608"/>
                  </a:cubicBezTo>
                  <a:cubicBezTo>
                    <a:pt x="142031" y="56763"/>
                    <a:pt x="141022" y="55919"/>
                    <a:pt x="139170" y="55412"/>
                  </a:cubicBezTo>
                  <a:cubicBezTo>
                    <a:pt x="138665" y="55483"/>
                    <a:pt x="138161" y="55483"/>
                    <a:pt x="137656" y="55412"/>
                  </a:cubicBezTo>
                  <a:cubicBezTo>
                    <a:pt x="137134" y="55234"/>
                    <a:pt x="136747" y="54780"/>
                    <a:pt x="136646" y="54229"/>
                  </a:cubicBezTo>
                  <a:cubicBezTo>
                    <a:pt x="136646" y="51188"/>
                    <a:pt x="136646" y="50175"/>
                    <a:pt x="138329" y="49668"/>
                  </a:cubicBezTo>
                  <a:lnTo>
                    <a:pt x="138329" y="49668"/>
                  </a:lnTo>
                  <a:cubicBezTo>
                    <a:pt x="137993" y="48452"/>
                    <a:pt x="137993" y="47168"/>
                    <a:pt x="138329" y="45951"/>
                  </a:cubicBezTo>
                  <a:cubicBezTo>
                    <a:pt x="138565" y="44926"/>
                    <a:pt x="139237" y="44059"/>
                    <a:pt x="140180" y="43586"/>
                  </a:cubicBezTo>
                  <a:cubicBezTo>
                    <a:pt x="140180" y="43586"/>
                    <a:pt x="140180" y="43586"/>
                    <a:pt x="140180" y="42403"/>
                  </a:cubicBezTo>
                  <a:cubicBezTo>
                    <a:pt x="139978" y="41915"/>
                    <a:pt x="139978" y="41371"/>
                    <a:pt x="140180" y="40883"/>
                  </a:cubicBezTo>
                  <a:cubicBezTo>
                    <a:pt x="140601" y="40642"/>
                    <a:pt x="141106" y="40642"/>
                    <a:pt x="141526" y="40883"/>
                  </a:cubicBezTo>
                  <a:lnTo>
                    <a:pt x="143377" y="40883"/>
                  </a:lnTo>
                  <a:cubicBezTo>
                    <a:pt x="144555" y="40883"/>
                    <a:pt x="144555" y="40883"/>
                    <a:pt x="144555" y="40883"/>
                  </a:cubicBezTo>
                  <a:cubicBezTo>
                    <a:pt x="144741" y="40510"/>
                    <a:pt x="144741" y="40074"/>
                    <a:pt x="144555" y="39701"/>
                  </a:cubicBezTo>
                  <a:cubicBezTo>
                    <a:pt x="144185" y="39520"/>
                    <a:pt x="143748" y="39520"/>
                    <a:pt x="143377" y="39701"/>
                  </a:cubicBezTo>
                  <a:cubicBezTo>
                    <a:pt x="142536" y="39701"/>
                    <a:pt x="142031" y="39701"/>
                    <a:pt x="141863" y="38011"/>
                  </a:cubicBezTo>
                  <a:cubicBezTo>
                    <a:pt x="142183" y="36621"/>
                    <a:pt x="142183" y="35178"/>
                    <a:pt x="141863" y="33788"/>
                  </a:cubicBezTo>
                  <a:cubicBezTo>
                    <a:pt x="141880" y="35541"/>
                    <a:pt x="141358" y="37256"/>
                    <a:pt x="140348" y="38687"/>
                  </a:cubicBezTo>
                  <a:cubicBezTo>
                    <a:pt x="138935" y="40691"/>
                    <a:pt x="136225" y="41278"/>
                    <a:pt x="134122" y="40038"/>
                  </a:cubicBezTo>
                  <a:lnTo>
                    <a:pt x="133281" y="40038"/>
                  </a:lnTo>
                  <a:cubicBezTo>
                    <a:pt x="132103" y="39560"/>
                    <a:pt x="130857" y="39275"/>
                    <a:pt x="129578" y="39194"/>
                  </a:cubicBezTo>
                  <a:cubicBezTo>
                    <a:pt x="128063" y="39194"/>
                    <a:pt x="127895" y="39194"/>
                    <a:pt x="127895" y="40376"/>
                  </a:cubicBezTo>
                  <a:cubicBezTo>
                    <a:pt x="127828" y="40995"/>
                    <a:pt x="127828" y="41618"/>
                    <a:pt x="127895" y="42235"/>
                  </a:cubicBezTo>
                  <a:cubicBezTo>
                    <a:pt x="128299" y="44024"/>
                    <a:pt x="127996" y="45901"/>
                    <a:pt x="127054" y="47472"/>
                  </a:cubicBezTo>
                  <a:cubicBezTo>
                    <a:pt x="126633" y="48196"/>
                    <a:pt x="125876" y="48648"/>
                    <a:pt x="125034" y="48654"/>
                  </a:cubicBezTo>
                  <a:cubicBezTo>
                    <a:pt x="123351" y="48654"/>
                    <a:pt x="122342" y="46627"/>
                    <a:pt x="121501" y="44938"/>
                  </a:cubicBezTo>
                  <a:lnTo>
                    <a:pt x="120659" y="43586"/>
                  </a:lnTo>
                  <a:cubicBezTo>
                    <a:pt x="119885" y="43370"/>
                    <a:pt x="119077" y="43370"/>
                    <a:pt x="118303" y="43586"/>
                  </a:cubicBezTo>
                  <a:cubicBezTo>
                    <a:pt x="117462" y="43731"/>
                    <a:pt x="116620" y="43731"/>
                    <a:pt x="115779" y="43586"/>
                  </a:cubicBezTo>
                  <a:cubicBezTo>
                    <a:pt x="114837" y="42990"/>
                    <a:pt x="113978" y="42250"/>
                    <a:pt x="113255" y="41390"/>
                  </a:cubicBezTo>
                  <a:cubicBezTo>
                    <a:pt x="112531" y="40675"/>
                    <a:pt x="111673" y="40103"/>
                    <a:pt x="110730" y="39701"/>
                  </a:cubicBezTo>
                  <a:lnTo>
                    <a:pt x="105346" y="37504"/>
                  </a:lnTo>
                  <a:lnTo>
                    <a:pt x="103158" y="36322"/>
                  </a:lnTo>
                  <a:cubicBezTo>
                    <a:pt x="101811" y="35614"/>
                    <a:pt x="100415" y="35048"/>
                    <a:pt x="98951" y="34632"/>
                  </a:cubicBezTo>
                  <a:lnTo>
                    <a:pt x="97436" y="34632"/>
                  </a:lnTo>
                  <a:cubicBezTo>
                    <a:pt x="96544" y="34795"/>
                    <a:pt x="95636" y="34795"/>
                    <a:pt x="94744" y="34632"/>
                  </a:cubicBezTo>
                  <a:cubicBezTo>
                    <a:pt x="93986" y="34323"/>
                    <a:pt x="93296" y="33864"/>
                    <a:pt x="92724" y="33281"/>
                  </a:cubicBezTo>
                  <a:lnTo>
                    <a:pt x="91883" y="33281"/>
                  </a:lnTo>
                  <a:lnTo>
                    <a:pt x="89022" y="31760"/>
                  </a:lnTo>
                  <a:cubicBezTo>
                    <a:pt x="86952" y="30799"/>
                    <a:pt x="85084" y="29485"/>
                    <a:pt x="83468" y="27875"/>
                  </a:cubicBezTo>
                  <a:lnTo>
                    <a:pt x="82122" y="26185"/>
                  </a:lnTo>
                  <a:cubicBezTo>
                    <a:pt x="81601" y="25167"/>
                    <a:pt x="80776" y="24339"/>
                    <a:pt x="79766" y="23820"/>
                  </a:cubicBezTo>
                  <a:lnTo>
                    <a:pt x="77410" y="23820"/>
                  </a:lnTo>
                  <a:lnTo>
                    <a:pt x="74549" y="22638"/>
                  </a:lnTo>
                  <a:cubicBezTo>
                    <a:pt x="74549" y="22638"/>
                    <a:pt x="73708" y="22638"/>
                    <a:pt x="73540" y="21793"/>
                  </a:cubicBezTo>
                  <a:cubicBezTo>
                    <a:pt x="72934" y="20193"/>
                    <a:pt x="72429" y="18556"/>
                    <a:pt x="72025" y="16894"/>
                  </a:cubicBezTo>
                  <a:cubicBezTo>
                    <a:pt x="71790" y="15574"/>
                    <a:pt x="71453" y="14275"/>
                    <a:pt x="71016" y="13008"/>
                  </a:cubicBezTo>
                  <a:cubicBezTo>
                    <a:pt x="70208" y="11413"/>
                    <a:pt x="68996" y="10070"/>
                    <a:pt x="67482" y="9123"/>
                  </a:cubicBezTo>
                  <a:cubicBezTo>
                    <a:pt x="66236" y="8126"/>
                    <a:pt x="65109" y="6994"/>
                    <a:pt x="64116" y="5744"/>
                  </a:cubicBezTo>
                  <a:cubicBezTo>
                    <a:pt x="64116" y="5744"/>
                    <a:pt x="63275" y="4054"/>
                    <a:pt x="62601" y="3041"/>
                  </a:cubicBezTo>
                  <a:cubicBezTo>
                    <a:pt x="62231" y="1933"/>
                    <a:pt x="61659" y="902"/>
                    <a:pt x="60918" y="0"/>
                  </a:cubicBezTo>
                  <a:lnTo>
                    <a:pt x="60918" y="0"/>
                  </a:lnTo>
                  <a:cubicBezTo>
                    <a:pt x="59640" y="164"/>
                    <a:pt x="58394" y="505"/>
                    <a:pt x="57216" y="1014"/>
                  </a:cubicBezTo>
                  <a:lnTo>
                    <a:pt x="54524" y="2027"/>
                  </a:lnTo>
                  <a:cubicBezTo>
                    <a:pt x="52892" y="4580"/>
                    <a:pt x="50620" y="6673"/>
                    <a:pt x="47961" y="8109"/>
                  </a:cubicBezTo>
                  <a:lnTo>
                    <a:pt x="46446" y="9123"/>
                  </a:lnTo>
                  <a:cubicBezTo>
                    <a:pt x="44595" y="10136"/>
                    <a:pt x="43585" y="10812"/>
                    <a:pt x="43417" y="11826"/>
                  </a:cubicBezTo>
                  <a:cubicBezTo>
                    <a:pt x="47186" y="13072"/>
                    <a:pt x="50317" y="15737"/>
                    <a:pt x="52168" y="19259"/>
                  </a:cubicBezTo>
                  <a:cubicBezTo>
                    <a:pt x="53413" y="23068"/>
                    <a:pt x="53767" y="27118"/>
                    <a:pt x="53178" y="31085"/>
                  </a:cubicBezTo>
                  <a:cubicBezTo>
                    <a:pt x="53178" y="34294"/>
                    <a:pt x="51326" y="34970"/>
                    <a:pt x="49980" y="35308"/>
                  </a:cubicBezTo>
                  <a:cubicBezTo>
                    <a:pt x="48634" y="35646"/>
                    <a:pt x="49139" y="35308"/>
                    <a:pt x="48802" y="35308"/>
                  </a:cubicBezTo>
                  <a:cubicBezTo>
                    <a:pt x="48466" y="35308"/>
                    <a:pt x="48802" y="37335"/>
                    <a:pt x="48802" y="39363"/>
                  </a:cubicBezTo>
                  <a:cubicBezTo>
                    <a:pt x="48869" y="40261"/>
                    <a:pt x="48869" y="41165"/>
                    <a:pt x="48802" y="42066"/>
                  </a:cubicBezTo>
                  <a:lnTo>
                    <a:pt x="48802" y="43586"/>
                  </a:lnTo>
                  <a:cubicBezTo>
                    <a:pt x="48634" y="44079"/>
                    <a:pt x="48634" y="44613"/>
                    <a:pt x="48802" y="45107"/>
                  </a:cubicBezTo>
                  <a:cubicBezTo>
                    <a:pt x="49677" y="45919"/>
                    <a:pt x="50064" y="47142"/>
                    <a:pt x="49812" y="48316"/>
                  </a:cubicBezTo>
                  <a:cubicBezTo>
                    <a:pt x="48971" y="51864"/>
                    <a:pt x="45100" y="51864"/>
                    <a:pt x="43754" y="51864"/>
                  </a:cubicBezTo>
                  <a:lnTo>
                    <a:pt x="38369" y="51864"/>
                  </a:lnTo>
                  <a:lnTo>
                    <a:pt x="38369" y="53385"/>
                  </a:lnTo>
                  <a:cubicBezTo>
                    <a:pt x="38941" y="54334"/>
                    <a:pt x="39395" y="55356"/>
                    <a:pt x="39715" y="56425"/>
                  </a:cubicBezTo>
                  <a:cubicBezTo>
                    <a:pt x="40758" y="60732"/>
                    <a:pt x="40287" y="65271"/>
                    <a:pt x="38369" y="69265"/>
                  </a:cubicBezTo>
                  <a:cubicBezTo>
                    <a:pt x="36231" y="71142"/>
                    <a:pt x="33472" y="72164"/>
                    <a:pt x="30628" y="72137"/>
                  </a:cubicBezTo>
                  <a:lnTo>
                    <a:pt x="28608" y="72137"/>
                  </a:lnTo>
                  <a:cubicBezTo>
                    <a:pt x="26724" y="72916"/>
                    <a:pt x="24603" y="72916"/>
                    <a:pt x="22718" y="72137"/>
                  </a:cubicBezTo>
                  <a:cubicBezTo>
                    <a:pt x="21389" y="70964"/>
                    <a:pt x="20548" y="69337"/>
                    <a:pt x="20362" y="67575"/>
                  </a:cubicBezTo>
                  <a:lnTo>
                    <a:pt x="20362" y="67575"/>
                  </a:lnTo>
                  <a:cubicBezTo>
                    <a:pt x="20211" y="68432"/>
                    <a:pt x="19874" y="69243"/>
                    <a:pt x="19352" y="69941"/>
                  </a:cubicBezTo>
                  <a:cubicBezTo>
                    <a:pt x="18006" y="71415"/>
                    <a:pt x="16122" y="72270"/>
                    <a:pt x="14136" y="72306"/>
                  </a:cubicBezTo>
                  <a:lnTo>
                    <a:pt x="15482" y="74164"/>
                  </a:lnTo>
                  <a:cubicBezTo>
                    <a:pt x="17838" y="76867"/>
                    <a:pt x="19689" y="79232"/>
                    <a:pt x="19016" y="81428"/>
                  </a:cubicBezTo>
                  <a:cubicBezTo>
                    <a:pt x="18343" y="83625"/>
                    <a:pt x="16155" y="83456"/>
                    <a:pt x="15314" y="83456"/>
                  </a:cubicBezTo>
                  <a:lnTo>
                    <a:pt x="13799" y="83456"/>
                  </a:lnTo>
                  <a:cubicBezTo>
                    <a:pt x="12790" y="82993"/>
                    <a:pt x="11612" y="82993"/>
                    <a:pt x="10602" y="83456"/>
                  </a:cubicBezTo>
                  <a:cubicBezTo>
                    <a:pt x="9929" y="84398"/>
                    <a:pt x="9525" y="85508"/>
                    <a:pt x="9424" y="86665"/>
                  </a:cubicBezTo>
                  <a:cubicBezTo>
                    <a:pt x="9474" y="87566"/>
                    <a:pt x="9474" y="88468"/>
                    <a:pt x="9424" y="89368"/>
                  </a:cubicBezTo>
                  <a:cubicBezTo>
                    <a:pt x="9424" y="89368"/>
                    <a:pt x="8414" y="90551"/>
                    <a:pt x="7741" y="90213"/>
                  </a:cubicBezTo>
                  <a:lnTo>
                    <a:pt x="5553" y="89200"/>
                  </a:lnTo>
                  <a:cubicBezTo>
                    <a:pt x="4948" y="88730"/>
                    <a:pt x="4274" y="88385"/>
                    <a:pt x="3534" y="88186"/>
                  </a:cubicBezTo>
                  <a:cubicBezTo>
                    <a:pt x="3315" y="88853"/>
                    <a:pt x="2911" y="89441"/>
                    <a:pt x="2356" y="89875"/>
                  </a:cubicBezTo>
                  <a:cubicBezTo>
                    <a:pt x="2356" y="89875"/>
                    <a:pt x="2356" y="89875"/>
                    <a:pt x="2356" y="89875"/>
                  </a:cubicBezTo>
                  <a:cubicBezTo>
                    <a:pt x="2272" y="90379"/>
                    <a:pt x="2272" y="90892"/>
                    <a:pt x="2356" y="91396"/>
                  </a:cubicBezTo>
                  <a:cubicBezTo>
                    <a:pt x="2979" y="92795"/>
                    <a:pt x="2979" y="94389"/>
                    <a:pt x="2356" y="95788"/>
                  </a:cubicBezTo>
                  <a:cubicBezTo>
                    <a:pt x="1868" y="96651"/>
                    <a:pt x="993" y="97219"/>
                    <a:pt x="0" y="97308"/>
                  </a:cubicBezTo>
                  <a:cubicBezTo>
                    <a:pt x="67" y="97756"/>
                    <a:pt x="67" y="98212"/>
                    <a:pt x="0" y="98660"/>
                  </a:cubicBezTo>
                  <a:cubicBezTo>
                    <a:pt x="202" y="99790"/>
                    <a:pt x="606" y="100878"/>
                    <a:pt x="1178" y="101870"/>
                  </a:cubicBezTo>
                  <a:cubicBezTo>
                    <a:pt x="1666" y="102086"/>
                    <a:pt x="2205" y="102086"/>
                    <a:pt x="2693" y="101870"/>
                  </a:cubicBezTo>
                  <a:lnTo>
                    <a:pt x="3702" y="101870"/>
                  </a:lnTo>
                  <a:cubicBezTo>
                    <a:pt x="4628" y="101593"/>
                    <a:pt x="5637" y="101593"/>
                    <a:pt x="6563" y="101870"/>
                  </a:cubicBezTo>
                  <a:cubicBezTo>
                    <a:pt x="9424" y="103728"/>
                    <a:pt x="9255" y="107614"/>
                    <a:pt x="9087" y="109810"/>
                  </a:cubicBezTo>
                  <a:cubicBezTo>
                    <a:pt x="8919" y="112006"/>
                    <a:pt x="7909" y="116230"/>
                    <a:pt x="4880" y="117581"/>
                  </a:cubicBezTo>
                  <a:cubicBezTo>
                    <a:pt x="4779" y="118083"/>
                    <a:pt x="4779" y="118600"/>
                    <a:pt x="4880" y="119102"/>
                  </a:cubicBezTo>
                  <a:cubicBezTo>
                    <a:pt x="4897" y="119495"/>
                    <a:pt x="4897" y="119891"/>
                    <a:pt x="4880" y="120284"/>
                  </a:cubicBezTo>
                  <a:cubicBezTo>
                    <a:pt x="5301" y="121842"/>
                    <a:pt x="5637" y="123421"/>
                    <a:pt x="5890" y="125014"/>
                  </a:cubicBezTo>
                  <a:cubicBezTo>
                    <a:pt x="5823" y="125744"/>
                    <a:pt x="5823" y="126481"/>
                    <a:pt x="5890" y="127211"/>
                  </a:cubicBezTo>
                  <a:lnTo>
                    <a:pt x="5890" y="127211"/>
                  </a:lnTo>
                  <a:lnTo>
                    <a:pt x="7405" y="127211"/>
                  </a:lnTo>
                  <a:lnTo>
                    <a:pt x="9087" y="126197"/>
                  </a:lnTo>
                  <a:cubicBezTo>
                    <a:pt x="14119" y="123541"/>
                    <a:pt x="18410" y="119647"/>
                    <a:pt x="21540" y="114878"/>
                  </a:cubicBezTo>
                  <a:cubicBezTo>
                    <a:pt x="21911" y="114697"/>
                    <a:pt x="22348" y="114697"/>
                    <a:pt x="22718" y="114878"/>
                  </a:cubicBezTo>
                  <a:cubicBezTo>
                    <a:pt x="22718" y="114878"/>
                    <a:pt x="23560" y="114878"/>
                    <a:pt x="23728" y="114878"/>
                  </a:cubicBezTo>
                  <a:cubicBezTo>
                    <a:pt x="23896" y="114878"/>
                    <a:pt x="23728" y="114878"/>
                    <a:pt x="24906" y="115723"/>
                  </a:cubicBezTo>
                  <a:lnTo>
                    <a:pt x="25916" y="115723"/>
                  </a:lnTo>
                  <a:cubicBezTo>
                    <a:pt x="26807" y="116226"/>
                    <a:pt x="27514" y="116993"/>
                    <a:pt x="27935" y="1179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16B6E7D-1023-4878-8512-5FCC73521D07}"/>
                </a:ext>
              </a:extLst>
            </p:cNvPr>
            <p:cNvSpPr/>
            <p:nvPr/>
          </p:nvSpPr>
          <p:spPr>
            <a:xfrm>
              <a:off x="8870494" y="3227028"/>
              <a:ext cx="319738" cy="320983"/>
            </a:xfrm>
            <a:custGeom>
              <a:avLst/>
              <a:gdLst>
                <a:gd name="connsiteX0" fmla="*/ 21540 w 319738"/>
                <a:gd name="connsiteY0" fmla="*/ 237979 h 320983"/>
                <a:gd name="connsiteX1" fmla="*/ 21540 w 319738"/>
                <a:gd name="connsiteY1" fmla="*/ 237979 h 320983"/>
                <a:gd name="connsiteX2" fmla="*/ 17502 w 319738"/>
                <a:gd name="connsiteY2" fmla="*/ 239837 h 320983"/>
                <a:gd name="connsiteX3" fmla="*/ 14304 w 319738"/>
                <a:gd name="connsiteY3" fmla="*/ 239837 h 320983"/>
                <a:gd name="connsiteX4" fmla="*/ 11612 w 319738"/>
                <a:gd name="connsiteY4" fmla="*/ 239837 h 320983"/>
                <a:gd name="connsiteX5" fmla="*/ 8414 w 319738"/>
                <a:gd name="connsiteY5" fmla="*/ 241188 h 320983"/>
                <a:gd name="connsiteX6" fmla="*/ 3702 w 319738"/>
                <a:gd name="connsiteY6" fmla="*/ 243047 h 320983"/>
                <a:gd name="connsiteX7" fmla="*/ 3702 w 319738"/>
                <a:gd name="connsiteY7" fmla="*/ 243047 h 320983"/>
                <a:gd name="connsiteX8" fmla="*/ 0 w 319738"/>
                <a:gd name="connsiteY8" fmla="*/ 244736 h 320983"/>
                <a:gd name="connsiteX9" fmla="*/ 3029 w 319738"/>
                <a:gd name="connsiteY9" fmla="*/ 249804 h 320983"/>
                <a:gd name="connsiteX10" fmla="*/ 4207 w 319738"/>
                <a:gd name="connsiteY10" fmla="*/ 249804 h 320983"/>
                <a:gd name="connsiteX11" fmla="*/ 7405 w 319738"/>
                <a:gd name="connsiteY11" fmla="*/ 253690 h 320983"/>
                <a:gd name="connsiteX12" fmla="*/ 7405 w 319738"/>
                <a:gd name="connsiteY12" fmla="*/ 258251 h 320983"/>
                <a:gd name="connsiteX13" fmla="*/ 7405 w 319738"/>
                <a:gd name="connsiteY13" fmla="*/ 259603 h 320983"/>
                <a:gd name="connsiteX14" fmla="*/ 10770 w 319738"/>
                <a:gd name="connsiteY14" fmla="*/ 267036 h 320983"/>
                <a:gd name="connsiteX15" fmla="*/ 10770 w 319738"/>
                <a:gd name="connsiteY15" fmla="*/ 267036 h 320983"/>
                <a:gd name="connsiteX16" fmla="*/ 12116 w 319738"/>
                <a:gd name="connsiteY16" fmla="*/ 272442 h 320983"/>
                <a:gd name="connsiteX17" fmla="*/ 12116 w 319738"/>
                <a:gd name="connsiteY17" fmla="*/ 276159 h 320983"/>
                <a:gd name="connsiteX18" fmla="*/ 13799 w 319738"/>
                <a:gd name="connsiteY18" fmla="*/ 277510 h 320983"/>
                <a:gd name="connsiteX19" fmla="*/ 17165 w 319738"/>
                <a:gd name="connsiteY19" fmla="*/ 282241 h 320983"/>
                <a:gd name="connsiteX20" fmla="*/ 17165 w 319738"/>
                <a:gd name="connsiteY20" fmla="*/ 285281 h 320983"/>
                <a:gd name="connsiteX21" fmla="*/ 17165 w 319738"/>
                <a:gd name="connsiteY21" fmla="*/ 286802 h 320983"/>
                <a:gd name="connsiteX22" fmla="*/ 18680 w 319738"/>
                <a:gd name="connsiteY22" fmla="*/ 288829 h 320983"/>
                <a:gd name="connsiteX23" fmla="*/ 18680 w 319738"/>
                <a:gd name="connsiteY23" fmla="*/ 288829 h 320983"/>
                <a:gd name="connsiteX24" fmla="*/ 19689 w 319738"/>
                <a:gd name="connsiteY24" fmla="*/ 289674 h 320983"/>
                <a:gd name="connsiteX25" fmla="*/ 21372 w 319738"/>
                <a:gd name="connsiteY25" fmla="*/ 295756 h 320983"/>
                <a:gd name="connsiteX26" fmla="*/ 20531 w 319738"/>
                <a:gd name="connsiteY26" fmla="*/ 300993 h 320983"/>
                <a:gd name="connsiteX27" fmla="*/ 20531 w 319738"/>
                <a:gd name="connsiteY27" fmla="*/ 305554 h 320983"/>
                <a:gd name="connsiteX28" fmla="*/ 20531 w 319738"/>
                <a:gd name="connsiteY28" fmla="*/ 312818 h 320983"/>
                <a:gd name="connsiteX29" fmla="*/ 21540 w 319738"/>
                <a:gd name="connsiteY29" fmla="*/ 312818 h 320983"/>
                <a:gd name="connsiteX30" fmla="*/ 21540 w 319738"/>
                <a:gd name="connsiteY30" fmla="*/ 312818 h 320983"/>
                <a:gd name="connsiteX31" fmla="*/ 22382 w 319738"/>
                <a:gd name="connsiteY31" fmla="*/ 312818 h 320983"/>
                <a:gd name="connsiteX32" fmla="*/ 24233 w 319738"/>
                <a:gd name="connsiteY32" fmla="*/ 311805 h 320983"/>
                <a:gd name="connsiteX33" fmla="*/ 25411 w 319738"/>
                <a:gd name="connsiteY33" fmla="*/ 311805 h 320983"/>
                <a:gd name="connsiteX34" fmla="*/ 25411 w 319738"/>
                <a:gd name="connsiteY34" fmla="*/ 311805 h 320983"/>
                <a:gd name="connsiteX35" fmla="*/ 30291 w 319738"/>
                <a:gd name="connsiteY35" fmla="*/ 310284 h 320983"/>
                <a:gd name="connsiteX36" fmla="*/ 32815 w 319738"/>
                <a:gd name="connsiteY36" fmla="*/ 311805 h 320983"/>
                <a:gd name="connsiteX37" fmla="*/ 32815 w 319738"/>
                <a:gd name="connsiteY37" fmla="*/ 315690 h 320983"/>
                <a:gd name="connsiteX38" fmla="*/ 31974 w 319738"/>
                <a:gd name="connsiteY38" fmla="*/ 321265 h 320983"/>
                <a:gd name="connsiteX39" fmla="*/ 32815 w 319738"/>
                <a:gd name="connsiteY39" fmla="*/ 321265 h 320983"/>
                <a:gd name="connsiteX40" fmla="*/ 38705 w 319738"/>
                <a:gd name="connsiteY40" fmla="*/ 318393 h 320983"/>
                <a:gd name="connsiteX41" fmla="*/ 38705 w 319738"/>
                <a:gd name="connsiteY41" fmla="*/ 317211 h 320983"/>
                <a:gd name="connsiteX42" fmla="*/ 41566 w 319738"/>
                <a:gd name="connsiteY42" fmla="*/ 313494 h 320983"/>
                <a:gd name="connsiteX43" fmla="*/ 44932 w 319738"/>
                <a:gd name="connsiteY43" fmla="*/ 313494 h 320983"/>
                <a:gd name="connsiteX44" fmla="*/ 46446 w 319738"/>
                <a:gd name="connsiteY44" fmla="*/ 313494 h 320983"/>
                <a:gd name="connsiteX45" fmla="*/ 49307 w 319738"/>
                <a:gd name="connsiteY45" fmla="*/ 307412 h 320983"/>
                <a:gd name="connsiteX46" fmla="*/ 52673 w 319738"/>
                <a:gd name="connsiteY46" fmla="*/ 297952 h 320983"/>
                <a:gd name="connsiteX47" fmla="*/ 55365 w 319738"/>
                <a:gd name="connsiteY47" fmla="*/ 291194 h 320983"/>
                <a:gd name="connsiteX48" fmla="*/ 54524 w 319738"/>
                <a:gd name="connsiteY48" fmla="*/ 287984 h 320983"/>
                <a:gd name="connsiteX49" fmla="*/ 53346 w 319738"/>
                <a:gd name="connsiteY49" fmla="*/ 283085 h 320983"/>
                <a:gd name="connsiteX50" fmla="*/ 55870 w 319738"/>
                <a:gd name="connsiteY50" fmla="*/ 270246 h 320983"/>
                <a:gd name="connsiteX51" fmla="*/ 60414 w 319738"/>
                <a:gd name="connsiteY51" fmla="*/ 268725 h 320983"/>
                <a:gd name="connsiteX52" fmla="*/ 62601 w 319738"/>
                <a:gd name="connsiteY52" fmla="*/ 268725 h 320983"/>
                <a:gd name="connsiteX53" fmla="*/ 65631 w 319738"/>
                <a:gd name="connsiteY53" fmla="*/ 265009 h 320983"/>
                <a:gd name="connsiteX54" fmla="*/ 60044 w 319738"/>
                <a:gd name="connsiteY54" fmla="*/ 258486 h 320983"/>
                <a:gd name="connsiteX55" fmla="*/ 58394 w 319738"/>
                <a:gd name="connsiteY55" fmla="*/ 258589 h 320983"/>
                <a:gd name="connsiteX56" fmla="*/ 50822 w 319738"/>
                <a:gd name="connsiteY56" fmla="*/ 255548 h 320983"/>
                <a:gd name="connsiteX57" fmla="*/ 53178 w 319738"/>
                <a:gd name="connsiteY57" fmla="*/ 249973 h 320983"/>
                <a:gd name="connsiteX58" fmla="*/ 54692 w 319738"/>
                <a:gd name="connsiteY58" fmla="*/ 248960 h 320983"/>
                <a:gd name="connsiteX59" fmla="*/ 58394 w 319738"/>
                <a:gd name="connsiteY59" fmla="*/ 244905 h 320983"/>
                <a:gd name="connsiteX60" fmla="*/ 58394 w 319738"/>
                <a:gd name="connsiteY60" fmla="*/ 243554 h 320983"/>
                <a:gd name="connsiteX61" fmla="*/ 53178 w 319738"/>
                <a:gd name="connsiteY61" fmla="*/ 243554 h 320983"/>
                <a:gd name="connsiteX62" fmla="*/ 49475 w 319738"/>
                <a:gd name="connsiteY62" fmla="*/ 243554 h 320983"/>
                <a:gd name="connsiteX63" fmla="*/ 44763 w 319738"/>
                <a:gd name="connsiteY63" fmla="*/ 239837 h 320983"/>
                <a:gd name="connsiteX64" fmla="*/ 41566 w 319738"/>
                <a:gd name="connsiteY64" fmla="*/ 235782 h 320983"/>
                <a:gd name="connsiteX65" fmla="*/ 41566 w 319738"/>
                <a:gd name="connsiteY65" fmla="*/ 235782 h 320983"/>
                <a:gd name="connsiteX66" fmla="*/ 38537 w 319738"/>
                <a:gd name="connsiteY66" fmla="*/ 230207 h 320983"/>
                <a:gd name="connsiteX67" fmla="*/ 40052 w 319738"/>
                <a:gd name="connsiteY67" fmla="*/ 227336 h 320983"/>
                <a:gd name="connsiteX68" fmla="*/ 46278 w 319738"/>
                <a:gd name="connsiteY68" fmla="*/ 227336 h 320983"/>
                <a:gd name="connsiteX69" fmla="*/ 47288 w 319738"/>
                <a:gd name="connsiteY69" fmla="*/ 227336 h 320983"/>
                <a:gd name="connsiteX70" fmla="*/ 52673 w 319738"/>
                <a:gd name="connsiteY70" fmla="*/ 229869 h 320983"/>
                <a:gd name="connsiteX71" fmla="*/ 57048 w 319738"/>
                <a:gd name="connsiteY71" fmla="*/ 232066 h 320983"/>
                <a:gd name="connsiteX72" fmla="*/ 68155 w 319738"/>
                <a:gd name="connsiteY72" fmla="*/ 232066 h 320983"/>
                <a:gd name="connsiteX73" fmla="*/ 68155 w 319738"/>
                <a:gd name="connsiteY73" fmla="*/ 232066 h 320983"/>
                <a:gd name="connsiteX74" fmla="*/ 71184 w 319738"/>
                <a:gd name="connsiteY74" fmla="*/ 232066 h 320983"/>
                <a:gd name="connsiteX75" fmla="*/ 76737 w 319738"/>
                <a:gd name="connsiteY75" fmla="*/ 232066 h 320983"/>
                <a:gd name="connsiteX76" fmla="*/ 76737 w 319738"/>
                <a:gd name="connsiteY76" fmla="*/ 232066 h 320983"/>
                <a:gd name="connsiteX77" fmla="*/ 76737 w 319738"/>
                <a:gd name="connsiteY77" fmla="*/ 232066 h 320983"/>
                <a:gd name="connsiteX78" fmla="*/ 75223 w 319738"/>
                <a:gd name="connsiteY78" fmla="*/ 230207 h 320983"/>
                <a:gd name="connsiteX79" fmla="*/ 73372 w 319738"/>
                <a:gd name="connsiteY79" fmla="*/ 228180 h 320983"/>
                <a:gd name="connsiteX80" fmla="*/ 73372 w 319738"/>
                <a:gd name="connsiteY80" fmla="*/ 225984 h 320983"/>
                <a:gd name="connsiteX81" fmla="*/ 74600 w 319738"/>
                <a:gd name="connsiteY81" fmla="*/ 224857 h 320983"/>
                <a:gd name="connsiteX82" fmla="*/ 75055 w 319738"/>
                <a:gd name="connsiteY82" fmla="*/ 224970 h 320983"/>
                <a:gd name="connsiteX83" fmla="*/ 80608 w 319738"/>
                <a:gd name="connsiteY83" fmla="*/ 226153 h 320983"/>
                <a:gd name="connsiteX84" fmla="*/ 86498 w 319738"/>
                <a:gd name="connsiteY84" fmla="*/ 227504 h 320983"/>
                <a:gd name="connsiteX85" fmla="*/ 87844 w 319738"/>
                <a:gd name="connsiteY85" fmla="*/ 227504 h 320983"/>
                <a:gd name="connsiteX86" fmla="*/ 89527 w 319738"/>
                <a:gd name="connsiteY86" fmla="*/ 227504 h 320983"/>
                <a:gd name="connsiteX87" fmla="*/ 90537 w 319738"/>
                <a:gd name="connsiteY87" fmla="*/ 225984 h 320983"/>
                <a:gd name="connsiteX88" fmla="*/ 97100 w 319738"/>
                <a:gd name="connsiteY88" fmla="*/ 222267 h 320983"/>
                <a:gd name="connsiteX89" fmla="*/ 102317 w 319738"/>
                <a:gd name="connsiteY89" fmla="*/ 218889 h 320983"/>
                <a:gd name="connsiteX90" fmla="*/ 102317 w 319738"/>
                <a:gd name="connsiteY90" fmla="*/ 216354 h 320983"/>
                <a:gd name="connsiteX91" fmla="*/ 103158 w 319738"/>
                <a:gd name="connsiteY91" fmla="*/ 212638 h 320983"/>
                <a:gd name="connsiteX92" fmla="*/ 108711 w 319738"/>
                <a:gd name="connsiteY92" fmla="*/ 209597 h 320983"/>
                <a:gd name="connsiteX93" fmla="*/ 112750 w 319738"/>
                <a:gd name="connsiteY93" fmla="*/ 211117 h 320983"/>
                <a:gd name="connsiteX94" fmla="*/ 119313 w 319738"/>
                <a:gd name="connsiteY94" fmla="*/ 211117 h 320983"/>
                <a:gd name="connsiteX95" fmla="*/ 121333 w 319738"/>
                <a:gd name="connsiteY95" fmla="*/ 209428 h 320983"/>
                <a:gd name="connsiteX96" fmla="*/ 123857 w 319738"/>
                <a:gd name="connsiteY96" fmla="*/ 207401 h 320983"/>
                <a:gd name="connsiteX97" fmla="*/ 126886 w 319738"/>
                <a:gd name="connsiteY97" fmla="*/ 206049 h 320983"/>
                <a:gd name="connsiteX98" fmla="*/ 128400 w 319738"/>
                <a:gd name="connsiteY98" fmla="*/ 206049 h 320983"/>
                <a:gd name="connsiteX99" fmla="*/ 132607 w 319738"/>
                <a:gd name="connsiteY99" fmla="*/ 202333 h 320983"/>
                <a:gd name="connsiteX100" fmla="*/ 132607 w 319738"/>
                <a:gd name="connsiteY100" fmla="*/ 202333 h 320983"/>
                <a:gd name="connsiteX101" fmla="*/ 135132 w 319738"/>
                <a:gd name="connsiteY101" fmla="*/ 202333 h 320983"/>
                <a:gd name="connsiteX102" fmla="*/ 139676 w 319738"/>
                <a:gd name="connsiteY102" fmla="*/ 202333 h 320983"/>
                <a:gd name="connsiteX103" fmla="*/ 141022 w 319738"/>
                <a:gd name="connsiteY103" fmla="*/ 203853 h 320983"/>
                <a:gd name="connsiteX104" fmla="*/ 137993 w 319738"/>
                <a:gd name="connsiteY104" fmla="*/ 217537 h 320983"/>
                <a:gd name="connsiteX105" fmla="*/ 136983 w 319738"/>
                <a:gd name="connsiteY105" fmla="*/ 222098 h 320983"/>
                <a:gd name="connsiteX106" fmla="*/ 138497 w 319738"/>
                <a:gd name="connsiteY106" fmla="*/ 222098 h 320983"/>
                <a:gd name="connsiteX107" fmla="*/ 138497 w 319738"/>
                <a:gd name="connsiteY107" fmla="*/ 220916 h 320983"/>
                <a:gd name="connsiteX108" fmla="*/ 138497 w 319738"/>
                <a:gd name="connsiteY108" fmla="*/ 219057 h 320983"/>
                <a:gd name="connsiteX109" fmla="*/ 140180 w 319738"/>
                <a:gd name="connsiteY109" fmla="*/ 216186 h 320983"/>
                <a:gd name="connsiteX110" fmla="*/ 141190 w 319738"/>
                <a:gd name="connsiteY110" fmla="*/ 214496 h 320983"/>
                <a:gd name="connsiteX111" fmla="*/ 141190 w 319738"/>
                <a:gd name="connsiteY111" fmla="*/ 212131 h 320983"/>
                <a:gd name="connsiteX112" fmla="*/ 141190 w 319738"/>
                <a:gd name="connsiteY112" fmla="*/ 209090 h 320983"/>
                <a:gd name="connsiteX113" fmla="*/ 142368 w 319738"/>
                <a:gd name="connsiteY113" fmla="*/ 206049 h 320983"/>
                <a:gd name="connsiteX114" fmla="*/ 142368 w 319738"/>
                <a:gd name="connsiteY114" fmla="*/ 206049 h 320983"/>
                <a:gd name="connsiteX115" fmla="*/ 143209 w 319738"/>
                <a:gd name="connsiteY115" fmla="*/ 206049 h 320983"/>
                <a:gd name="connsiteX116" fmla="*/ 154652 w 319738"/>
                <a:gd name="connsiteY116" fmla="*/ 208921 h 320983"/>
                <a:gd name="connsiteX117" fmla="*/ 154652 w 319738"/>
                <a:gd name="connsiteY117" fmla="*/ 212131 h 320983"/>
                <a:gd name="connsiteX118" fmla="*/ 154652 w 319738"/>
                <a:gd name="connsiteY118" fmla="*/ 213314 h 320983"/>
                <a:gd name="connsiteX119" fmla="*/ 151119 w 319738"/>
                <a:gd name="connsiteY119" fmla="*/ 216523 h 320983"/>
                <a:gd name="connsiteX120" fmla="*/ 151119 w 319738"/>
                <a:gd name="connsiteY120" fmla="*/ 219226 h 320983"/>
                <a:gd name="connsiteX121" fmla="*/ 148762 w 319738"/>
                <a:gd name="connsiteY121" fmla="*/ 224970 h 320983"/>
                <a:gd name="connsiteX122" fmla="*/ 147416 w 319738"/>
                <a:gd name="connsiteY122" fmla="*/ 226491 h 320983"/>
                <a:gd name="connsiteX123" fmla="*/ 145733 w 319738"/>
                <a:gd name="connsiteY123" fmla="*/ 229363 h 320983"/>
                <a:gd name="connsiteX124" fmla="*/ 148931 w 319738"/>
                <a:gd name="connsiteY124" fmla="*/ 235276 h 320983"/>
                <a:gd name="connsiteX125" fmla="*/ 151119 w 319738"/>
                <a:gd name="connsiteY125" fmla="*/ 237303 h 320983"/>
                <a:gd name="connsiteX126" fmla="*/ 155157 w 319738"/>
                <a:gd name="connsiteY126" fmla="*/ 241526 h 320983"/>
                <a:gd name="connsiteX127" fmla="*/ 156335 w 319738"/>
                <a:gd name="connsiteY127" fmla="*/ 244736 h 320983"/>
                <a:gd name="connsiteX128" fmla="*/ 158355 w 319738"/>
                <a:gd name="connsiteY128" fmla="*/ 248791 h 320983"/>
                <a:gd name="connsiteX129" fmla="*/ 164581 w 319738"/>
                <a:gd name="connsiteY129" fmla="*/ 246257 h 320983"/>
                <a:gd name="connsiteX130" fmla="*/ 164581 w 319738"/>
                <a:gd name="connsiteY130" fmla="*/ 246257 h 320983"/>
                <a:gd name="connsiteX131" fmla="*/ 166937 w 319738"/>
                <a:gd name="connsiteY131" fmla="*/ 243047 h 320983"/>
                <a:gd name="connsiteX132" fmla="*/ 169293 w 319738"/>
                <a:gd name="connsiteY132" fmla="*/ 239668 h 320983"/>
                <a:gd name="connsiteX133" fmla="*/ 171818 w 319738"/>
                <a:gd name="connsiteY133" fmla="*/ 239668 h 320983"/>
                <a:gd name="connsiteX134" fmla="*/ 172154 w 319738"/>
                <a:gd name="connsiteY134" fmla="*/ 239668 h 320983"/>
                <a:gd name="connsiteX135" fmla="*/ 172154 w 319738"/>
                <a:gd name="connsiteY135" fmla="*/ 238148 h 320983"/>
                <a:gd name="connsiteX136" fmla="*/ 173500 w 319738"/>
                <a:gd name="connsiteY136" fmla="*/ 230545 h 320983"/>
                <a:gd name="connsiteX137" fmla="*/ 175856 w 319738"/>
                <a:gd name="connsiteY137" fmla="*/ 228518 h 320983"/>
                <a:gd name="connsiteX138" fmla="*/ 177034 w 319738"/>
                <a:gd name="connsiteY138" fmla="*/ 227504 h 320983"/>
                <a:gd name="connsiteX139" fmla="*/ 177034 w 319738"/>
                <a:gd name="connsiteY139" fmla="*/ 226153 h 320983"/>
                <a:gd name="connsiteX140" fmla="*/ 179895 w 319738"/>
                <a:gd name="connsiteY140" fmla="*/ 222436 h 320983"/>
                <a:gd name="connsiteX141" fmla="*/ 184607 w 319738"/>
                <a:gd name="connsiteY141" fmla="*/ 224463 h 320983"/>
                <a:gd name="connsiteX142" fmla="*/ 186121 w 319738"/>
                <a:gd name="connsiteY142" fmla="*/ 225815 h 320983"/>
                <a:gd name="connsiteX143" fmla="*/ 186121 w 319738"/>
                <a:gd name="connsiteY143" fmla="*/ 224126 h 320983"/>
                <a:gd name="connsiteX144" fmla="*/ 188141 w 319738"/>
                <a:gd name="connsiteY144" fmla="*/ 222774 h 320983"/>
                <a:gd name="connsiteX145" fmla="*/ 188982 w 319738"/>
                <a:gd name="connsiteY145" fmla="*/ 222774 h 320983"/>
                <a:gd name="connsiteX146" fmla="*/ 191339 w 319738"/>
                <a:gd name="connsiteY146" fmla="*/ 219564 h 320983"/>
                <a:gd name="connsiteX147" fmla="*/ 188982 w 319738"/>
                <a:gd name="connsiteY147" fmla="*/ 218044 h 320983"/>
                <a:gd name="connsiteX148" fmla="*/ 187132 w 319738"/>
                <a:gd name="connsiteY148" fmla="*/ 217030 h 320983"/>
                <a:gd name="connsiteX149" fmla="*/ 186290 w 319738"/>
                <a:gd name="connsiteY149" fmla="*/ 215679 h 320983"/>
                <a:gd name="connsiteX150" fmla="*/ 186290 w 319738"/>
                <a:gd name="connsiteY150" fmla="*/ 213651 h 320983"/>
                <a:gd name="connsiteX151" fmla="*/ 185280 w 319738"/>
                <a:gd name="connsiteY151" fmla="*/ 213651 h 320983"/>
                <a:gd name="connsiteX152" fmla="*/ 183261 w 319738"/>
                <a:gd name="connsiteY152" fmla="*/ 207232 h 320983"/>
                <a:gd name="connsiteX153" fmla="*/ 184102 w 319738"/>
                <a:gd name="connsiteY153" fmla="*/ 205542 h 320983"/>
                <a:gd name="connsiteX154" fmla="*/ 184102 w 319738"/>
                <a:gd name="connsiteY154" fmla="*/ 205542 h 320983"/>
                <a:gd name="connsiteX155" fmla="*/ 184102 w 319738"/>
                <a:gd name="connsiteY155" fmla="*/ 203853 h 320983"/>
                <a:gd name="connsiteX156" fmla="*/ 184102 w 319738"/>
                <a:gd name="connsiteY156" fmla="*/ 200812 h 320983"/>
                <a:gd name="connsiteX157" fmla="*/ 185280 w 319738"/>
                <a:gd name="connsiteY157" fmla="*/ 199123 h 320983"/>
                <a:gd name="connsiteX158" fmla="*/ 192853 w 319738"/>
                <a:gd name="connsiteY158" fmla="*/ 203684 h 320983"/>
                <a:gd name="connsiteX159" fmla="*/ 192853 w 319738"/>
                <a:gd name="connsiteY159" fmla="*/ 205880 h 320983"/>
                <a:gd name="connsiteX160" fmla="*/ 193694 w 319738"/>
                <a:gd name="connsiteY160" fmla="*/ 205880 h 320983"/>
                <a:gd name="connsiteX161" fmla="*/ 196051 w 319738"/>
                <a:gd name="connsiteY161" fmla="*/ 206894 h 320983"/>
                <a:gd name="connsiteX162" fmla="*/ 198070 w 319738"/>
                <a:gd name="connsiteY162" fmla="*/ 211455 h 320983"/>
                <a:gd name="connsiteX163" fmla="*/ 198911 w 319738"/>
                <a:gd name="connsiteY163" fmla="*/ 213651 h 320983"/>
                <a:gd name="connsiteX164" fmla="*/ 198911 w 319738"/>
                <a:gd name="connsiteY164" fmla="*/ 213651 h 320983"/>
                <a:gd name="connsiteX165" fmla="*/ 198911 w 319738"/>
                <a:gd name="connsiteY165" fmla="*/ 213651 h 320983"/>
                <a:gd name="connsiteX166" fmla="*/ 210691 w 319738"/>
                <a:gd name="connsiteY166" fmla="*/ 212300 h 320983"/>
                <a:gd name="connsiteX167" fmla="*/ 215403 w 319738"/>
                <a:gd name="connsiteY167" fmla="*/ 212300 h 320983"/>
                <a:gd name="connsiteX168" fmla="*/ 217422 w 319738"/>
                <a:gd name="connsiteY168" fmla="*/ 212300 h 320983"/>
                <a:gd name="connsiteX169" fmla="*/ 219273 w 319738"/>
                <a:gd name="connsiteY169" fmla="*/ 212300 h 320983"/>
                <a:gd name="connsiteX170" fmla="*/ 222471 w 319738"/>
                <a:gd name="connsiteY170" fmla="*/ 212300 h 320983"/>
                <a:gd name="connsiteX171" fmla="*/ 223480 w 319738"/>
                <a:gd name="connsiteY171" fmla="*/ 210104 h 320983"/>
                <a:gd name="connsiteX172" fmla="*/ 224490 w 319738"/>
                <a:gd name="connsiteY172" fmla="*/ 206894 h 320983"/>
                <a:gd name="connsiteX173" fmla="*/ 225668 w 319738"/>
                <a:gd name="connsiteY173" fmla="*/ 202164 h 320983"/>
                <a:gd name="connsiteX174" fmla="*/ 226846 w 319738"/>
                <a:gd name="connsiteY174" fmla="*/ 200305 h 320983"/>
                <a:gd name="connsiteX175" fmla="*/ 229370 w 319738"/>
                <a:gd name="connsiteY175" fmla="*/ 200305 h 320983"/>
                <a:gd name="connsiteX176" fmla="*/ 231222 w 319738"/>
                <a:gd name="connsiteY176" fmla="*/ 200305 h 320983"/>
                <a:gd name="connsiteX177" fmla="*/ 239636 w 319738"/>
                <a:gd name="connsiteY177" fmla="*/ 200305 h 320983"/>
                <a:gd name="connsiteX178" fmla="*/ 242328 w 319738"/>
                <a:gd name="connsiteY178" fmla="*/ 205204 h 320983"/>
                <a:gd name="connsiteX179" fmla="*/ 241318 w 319738"/>
                <a:gd name="connsiteY179" fmla="*/ 210442 h 320983"/>
                <a:gd name="connsiteX180" fmla="*/ 241318 w 319738"/>
                <a:gd name="connsiteY180" fmla="*/ 212638 h 320983"/>
                <a:gd name="connsiteX181" fmla="*/ 244179 w 319738"/>
                <a:gd name="connsiteY181" fmla="*/ 210611 h 320983"/>
                <a:gd name="connsiteX182" fmla="*/ 244179 w 319738"/>
                <a:gd name="connsiteY182" fmla="*/ 210611 h 320983"/>
                <a:gd name="connsiteX183" fmla="*/ 246872 w 319738"/>
                <a:gd name="connsiteY183" fmla="*/ 205036 h 320983"/>
                <a:gd name="connsiteX184" fmla="*/ 246872 w 319738"/>
                <a:gd name="connsiteY184" fmla="*/ 203346 h 320983"/>
                <a:gd name="connsiteX185" fmla="*/ 246872 w 319738"/>
                <a:gd name="connsiteY185" fmla="*/ 200812 h 320983"/>
                <a:gd name="connsiteX186" fmla="*/ 248050 w 319738"/>
                <a:gd name="connsiteY186" fmla="*/ 198278 h 320983"/>
                <a:gd name="connsiteX187" fmla="*/ 248050 w 319738"/>
                <a:gd name="connsiteY187" fmla="*/ 198278 h 320983"/>
                <a:gd name="connsiteX188" fmla="*/ 248050 w 319738"/>
                <a:gd name="connsiteY188" fmla="*/ 198278 h 320983"/>
                <a:gd name="connsiteX189" fmla="*/ 248050 w 319738"/>
                <a:gd name="connsiteY189" fmla="*/ 195237 h 320983"/>
                <a:gd name="connsiteX190" fmla="*/ 249396 w 319738"/>
                <a:gd name="connsiteY190" fmla="*/ 192196 h 320983"/>
                <a:gd name="connsiteX191" fmla="*/ 252089 w 319738"/>
                <a:gd name="connsiteY191" fmla="*/ 192196 h 320983"/>
                <a:gd name="connsiteX192" fmla="*/ 252089 w 319738"/>
                <a:gd name="connsiteY192" fmla="*/ 192196 h 320983"/>
                <a:gd name="connsiteX193" fmla="*/ 253098 w 319738"/>
                <a:gd name="connsiteY193" fmla="*/ 193886 h 320983"/>
                <a:gd name="connsiteX194" fmla="*/ 253098 w 319738"/>
                <a:gd name="connsiteY194" fmla="*/ 195068 h 320983"/>
                <a:gd name="connsiteX195" fmla="*/ 253098 w 319738"/>
                <a:gd name="connsiteY195" fmla="*/ 195068 h 320983"/>
                <a:gd name="connsiteX196" fmla="*/ 253098 w 319738"/>
                <a:gd name="connsiteY196" fmla="*/ 195068 h 320983"/>
                <a:gd name="connsiteX197" fmla="*/ 255622 w 319738"/>
                <a:gd name="connsiteY197" fmla="*/ 192872 h 320983"/>
                <a:gd name="connsiteX198" fmla="*/ 257810 w 319738"/>
                <a:gd name="connsiteY198" fmla="*/ 190845 h 320983"/>
                <a:gd name="connsiteX199" fmla="*/ 259493 w 319738"/>
                <a:gd name="connsiteY199" fmla="*/ 190845 h 320983"/>
                <a:gd name="connsiteX200" fmla="*/ 260839 w 319738"/>
                <a:gd name="connsiteY200" fmla="*/ 190845 h 320983"/>
                <a:gd name="connsiteX201" fmla="*/ 260839 w 319738"/>
                <a:gd name="connsiteY201" fmla="*/ 189155 h 320983"/>
                <a:gd name="connsiteX202" fmla="*/ 263027 w 319738"/>
                <a:gd name="connsiteY202" fmla="*/ 185270 h 320983"/>
                <a:gd name="connsiteX203" fmla="*/ 270263 w 319738"/>
                <a:gd name="connsiteY203" fmla="*/ 180708 h 320983"/>
                <a:gd name="connsiteX204" fmla="*/ 271610 w 319738"/>
                <a:gd name="connsiteY204" fmla="*/ 180708 h 320983"/>
                <a:gd name="connsiteX205" fmla="*/ 271610 w 319738"/>
                <a:gd name="connsiteY205" fmla="*/ 182567 h 320983"/>
                <a:gd name="connsiteX206" fmla="*/ 271610 w 319738"/>
                <a:gd name="connsiteY206" fmla="*/ 184594 h 320983"/>
                <a:gd name="connsiteX207" fmla="*/ 271610 w 319738"/>
                <a:gd name="connsiteY207" fmla="*/ 185945 h 320983"/>
                <a:gd name="connsiteX208" fmla="*/ 269590 w 319738"/>
                <a:gd name="connsiteY208" fmla="*/ 191520 h 320983"/>
                <a:gd name="connsiteX209" fmla="*/ 269590 w 319738"/>
                <a:gd name="connsiteY209" fmla="*/ 191520 h 320983"/>
                <a:gd name="connsiteX210" fmla="*/ 267907 w 319738"/>
                <a:gd name="connsiteY210" fmla="*/ 195575 h 320983"/>
                <a:gd name="connsiteX211" fmla="*/ 266729 w 319738"/>
                <a:gd name="connsiteY211" fmla="*/ 199123 h 320983"/>
                <a:gd name="connsiteX212" fmla="*/ 263700 w 319738"/>
                <a:gd name="connsiteY212" fmla="*/ 201995 h 320983"/>
                <a:gd name="connsiteX213" fmla="*/ 262354 w 319738"/>
                <a:gd name="connsiteY213" fmla="*/ 203177 h 320983"/>
                <a:gd name="connsiteX214" fmla="*/ 262354 w 319738"/>
                <a:gd name="connsiteY214" fmla="*/ 205036 h 320983"/>
                <a:gd name="connsiteX215" fmla="*/ 262354 w 319738"/>
                <a:gd name="connsiteY215" fmla="*/ 208414 h 320983"/>
                <a:gd name="connsiteX216" fmla="*/ 266393 w 319738"/>
                <a:gd name="connsiteY216" fmla="*/ 205542 h 320983"/>
                <a:gd name="connsiteX217" fmla="*/ 268917 w 319738"/>
                <a:gd name="connsiteY217" fmla="*/ 202164 h 320983"/>
                <a:gd name="connsiteX218" fmla="*/ 274134 w 319738"/>
                <a:gd name="connsiteY218" fmla="*/ 202164 h 320983"/>
                <a:gd name="connsiteX219" fmla="*/ 275648 w 319738"/>
                <a:gd name="connsiteY219" fmla="*/ 202164 h 320983"/>
                <a:gd name="connsiteX220" fmla="*/ 279855 w 319738"/>
                <a:gd name="connsiteY220" fmla="*/ 202164 h 320983"/>
                <a:gd name="connsiteX221" fmla="*/ 279855 w 319738"/>
                <a:gd name="connsiteY221" fmla="*/ 194055 h 320983"/>
                <a:gd name="connsiteX222" fmla="*/ 279855 w 319738"/>
                <a:gd name="connsiteY222" fmla="*/ 194055 h 320983"/>
                <a:gd name="connsiteX223" fmla="*/ 281202 w 319738"/>
                <a:gd name="connsiteY223" fmla="*/ 183749 h 320983"/>
                <a:gd name="connsiteX224" fmla="*/ 284567 w 319738"/>
                <a:gd name="connsiteY224" fmla="*/ 183749 h 320983"/>
                <a:gd name="connsiteX225" fmla="*/ 286082 w 319738"/>
                <a:gd name="connsiteY225" fmla="*/ 183749 h 320983"/>
                <a:gd name="connsiteX226" fmla="*/ 286082 w 319738"/>
                <a:gd name="connsiteY226" fmla="*/ 183749 h 320983"/>
                <a:gd name="connsiteX227" fmla="*/ 289448 w 319738"/>
                <a:gd name="connsiteY227" fmla="*/ 180877 h 320983"/>
                <a:gd name="connsiteX228" fmla="*/ 289448 w 319738"/>
                <a:gd name="connsiteY228" fmla="*/ 180877 h 320983"/>
                <a:gd name="connsiteX229" fmla="*/ 288438 w 319738"/>
                <a:gd name="connsiteY229" fmla="*/ 179864 h 320983"/>
                <a:gd name="connsiteX230" fmla="*/ 287596 w 319738"/>
                <a:gd name="connsiteY230" fmla="*/ 178174 h 320983"/>
                <a:gd name="connsiteX231" fmla="*/ 287596 w 319738"/>
                <a:gd name="connsiteY231" fmla="*/ 177161 h 320983"/>
                <a:gd name="connsiteX232" fmla="*/ 286419 w 319738"/>
                <a:gd name="connsiteY232" fmla="*/ 175302 h 320983"/>
                <a:gd name="connsiteX233" fmla="*/ 284231 w 319738"/>
                <a:gd name="connsiteY233" fmla="*/ 171586 h 320983"/>
                <a:gd name="connsiteX234" fmla="*/ 282379 w 319738"/>
                <a:gd name="connsiteY234" fmla="*/ 159253 h 320983"/>
                <a:gd name="connsiteX235" fmla="*/ 285072 w 319738"/>
                <a:gd name="connsiteY235" fmla="*/ 153340 h 320983"/>
                <a:gd name="connsiteX236" fmla="*/ 286419 w 319738"/>
                <a:gd name="connsiteY236" fmla="*/ 151651 h 320983"/>
                <a:gd name="connsiteX237" fmla="*/ 286419 w 319738"/>
                <a:gd name="connsiteY237" fmla="*/ 149962 h 320983"/>
                <a:gd name="connsiteX238" fmla="*/ 286419 w 319738"/>
                <a:gd name="connsiteY238" fmla="*/ 148272 h 320983"/>
                <a:gd name="connsiteX239" fmla="*/ 287765 w 319738"/>
                <a:gd name="connsiteY239" fmla="*/ 145907 h 320983"/>
                <a:gd name="connsiteX240" fmla="*/ 287765 w 319738"/>
                <a:gd name="connsiteY240" fmla="*/ 144893 h 320983"/>
                <a:gd name="connsiteX241" fmla="*/ 290289 w 319738"/>
                <a:gd name="connsiteY241" fmla="*/ 139994 h 320983"/>
                <a:gd name="connsiteX242" fmla="*/ 290289 w 319738"/>
                <a:gd name="connsiteY242" fmla="*/ 137629 h 320983"/>
                <a:gd name="connsiteX243" fmla="*/ 291298 w 319738"/>
                <a:gd name="connsiteY243" fmla="*/ 134081 h 320983"/>
                <a:gd name="connsiteX244" fmla="*/ 293486 w 319738"/>
                <a:gd name="connsiteY244" fmla="*/ 130872 h 320983"/>
                <a:gd name="connsiteX245" fmla="*/ 293486 w 319738"/>
                <a:gd name="connsiteY245" fmla="*/ 129858 h 320983"/>
                <a:gd name="connsiteX246" fmla="*/ 295338 w 319738"/>
                <a:gd name="connsiteY246" fmla="*/ 126141 h 320983"/>
                <a:gd name="connsiteX247" fmla="*/ 295338 w 319738"/>
                <a:gd name="connsiteY247" fmla="*/ 124621 h 320983"/>
                <a:gd name="connsiteX248" fmla="*/ 293655 w 319738"/>
                <a:gd name="connsiteY248" fmla="*/ 121411 h 320983"/>
                <a:gd name="connsiteX249" fmla="*/ 292813 w 319738"/>
                <a:gd name="connsiteY249" fmla="*/ 119891 h 320983"/>
                <a:gd name="connsiteX250" fmla="*/ 292813 w 319738"/>
                <a:gd name="connsiteY250" fmla="*/ 116681 h 320983"/>
                <a:gd name="connsiteX251" fmla="*/ 292813 w 319738"/>
                <a:gd name="connsiteY251" fmla="*/ 114485 h 320983"/>
                <a:gd name="connsiteX252" fmla="*/ 291972 w 319738"/>
                <a:gd name="connsiteY252" fmla="*/ 112119 h 320983"/>
                <a:gd name="connsiteX253" fmla="*/ 291131 w 319738"/>
                <a:gd name="connsiteY253" fmla="*/ 110937 h 320983"/>
                <a:gd name="connsiteX254" fmla="*/ 289616 w 319738"/>
                <a:gd name="connsiteY254" fmla="*/ 101476 h 320983"/>
                <a:gd name="connsiteX255" fmla="*/ 292140 w 319738"/>
                <a:gd name="connsiteY255" fmla="*/ 98942 h 320983"/>
                <a:gd name="connsiteX256" fmla="*/ 292140 w 319738"/>
                <a:gd name="connsiteY256" fmla="*/ 98942 h 320983"/>
                <a:gd name="connsiteX257" fmla="*/ 293991 w 319738"/>
                <a:gd name="connsiteY257" fmla="*/ 97591 h 320983"/>
                <a:gd name="connsiteX258" fmla="*/ 296684 w 319738"/>
                <a:gd name="connsiteY258" fmla="*/ 95732 h 320983"/>
                <a:gd name="connsiteX259" fmla="*/ 302069 w 319738"/>
                <a:gd name="connsiteY259" fmla="*/ 95732 h 320983"/>
                <a:gd name="connsiteX260" fmla="*/ 303920 w 319738"/>
                <a:gd name="connsiteY260" fmla="*/ 95732 h 320983"/>
                <a:gd name="connsiteX261" fmla="*/ 305266 w 319738"/>
                <a:gd name="connsiteY261" fmla="*/ 89988 h 320983"/>
                <a:gd name="connsiteX262" fmla="*/ 306781 w 319738"/>
                <a:gd name="connsiteY262" fmla="*/ 87116 h 320983"/>
                <a:gd name="connsiteX263" fmla="*/ 308295 w 319738"/>
                <a:gd name="connsiteY263" fmla="*/ 84076 h 320983"/>
                <a:gd name="connsiteX264" fmla="*/ 308295 w 319738"/>
                <a:gd name="connsiteY264" fmla="*/ 84076 h 320983"/>
                <a:gd name="connsiteX265" fmla="*/ 312502 w 319738"/>
                <a:gd name="connsiteY265" fmla="*/ 80021 h 320983"/>
                <a:gd name="connsiteX266" fmla="*/ 314185 w 319738"/>
                <a:gd name="connsiteY266" fmla="*/ 78670 h 320983"/>
                <a:gd name="connsiteX267" fmla="*/ 314185 w 319738"/>
                <a:gd name="connsiteY267" fmla="*/ 76304 h 320983"/>
                <a:gd name="connsiteX268" fmla="*/ 314185 w 319738"/>
                <a:gd name="connsiteY268" fmla="*/ 73939 h 320983"/>
                <a:gd name="connsiteX269" fmla="*/ 316373 w 319738"/>
                <a:gd name="connsiteY269" fmla="*/ 67351 h 320983"/>
                <a:gd name="connsiteX270" fmla="*/ 318561 w 319738"/>
                <a:gd name="connsiteY270" fmla="*/ 64648 h 320983"/>
                <a:gd name="connsiteX271" fmla="*/ 320412 w 319738"/>
                <a:gd name="connsiteY271" fmla="*/ 61269 h 320983"/>
                <a:gd name="connsiteX272" fmla="*/ 319402 w 319738"/>
                <a:gd name="connsiteY272" fmla="*/ 59242 h 320983"/>
                <a:gd name="connsiteX273" fmla="*/ 317888 w 319738"/>
                <a:gd name="connsiteY273" fmla="*/ 56201 h 320983"/>
                <a:gd name="connsiteX274" fmla="*/ 317888 w 319738"/>
                <a:gd name="connsiteY274" fmla="*/ 50626 h 320983"/>
                <a:gd name="connsiteX275" fmla="*/ 315700 w 319738"/>
                <a:gd name="connsiteY275" fmla="*/ 43193 h 320983"/>
                <a:gd name="connsiteX276" fmla="*/ 314859 w 319738"/>
                <a:gd name="connsiteY276" fmla="*/ 43193 h 320983"/>
                <a:gd name="connsiteX277" fmla="*/ 313512 w 319738"/>
                <a:gd name="connsiteY277" fmla="*/ 41503 h 320983"/>
                <a:gd name="connsiteX278" fmla="*/ 311324 w 319738"/>
                <a:gd name="connsiteY278" fmla="*/ 38969 h 320983"/>
                <a:gd name="connsiteX279" fmla="*/ 309978 w 319738"/>
                <a:gd name="connsiteY279" fmla="*/ 31367 h 320983"/>
                <a:gd name="connsiteX280" fmla="*/ 307454 w 319738"/>
                <a:gd name="connsiteY280" fmla="*/ 23934 h 320983"/>
                <a:gd name="connsiteX281" fmla="*/ 306444 w 319738"/>
                <a:gd name="connsiteY281" fmla="*/ 22075 h 320983"/>
                <a:gd name="connsiteX282" fmla="*/ 304088 w 319738"/>
                <a:gd name="connsiteY282" fmla="*/ 7040 h 320983"/>
                <a:gd name="connsiteX283" fmla="*/ 304088 w 319738"/>
                <a:gd name="connsiteY283" fmla="*/ 2647 h 320983"/>
                <a:gd name="connsiteX284" fmla="*/ 304088 w 319738"/>
                <a:gd name="connsiteY284" fmla="*/ 2647 h 320983"/>
                <a:gd name="connsiteX285" fmla="*/ 302574 w 319738"/>
                <a:gd name="connsiteY285" fmla="*/ 2647 h 320983"/>
                <a:gd name="connsiteX286" fmla="*/ 301228 w 319738"/>
                <a:gd name="connsiteY286" fmla="*/ 958 h 320983"/>
                <a:gd name="connsiteX287" fmla="*/ 291803 w 319738"/>
                <a:gd name="connsiteY287" fmla="*/ 958 h 320983"/>
                <a:gd name="connsiteX288" fmla="*/ 291803 w 319738"/>
                <a:gd name="connsiteY288" fmla="*/ 2647 h 320983"/>
                <a:gd name="connsiteX289" fmla="*/ 290457 w 319738"/>
                <a:gd name="connsiteY289" fmla="*/ 6533 h 320983"/>
                <a:gd name="connsiteX290" fmla="*/ 290457 w 319738"/>
                <a:gd name="connsiteY290" fmla="*/ 8560 h 320983"/>
                <a:gd name="connsiteX291" fmla="*/ 287428 w 319738"/>
                <a:gd name="connsiteY291" fmla="*/ 17007 h 320983"/>
                <a:gd name="connsiteX292" fmla="*/ 282716 w 319738"/>
                <a:gd name="connsiteY292" fmla="*/ 12615 h 320983"/>
                <a:gd name="connsiteX293" fmla="*/ 282716 w 319738"/>
                <a:gd name="connsiteY293" fmla="*/ 11432 h 320983"/>
                <a:gd name="connsiteX294" fmla="*/ 279014 w 319738"/>
                <a:gd name="connsiteY294" fmla="*/ 7884 h 320983"/>
                <a:gd name="connsiteX295" fmla="*/ 276995 w 319738"/>
                <a:gd name="connsiteY295" fmla="*/ 16331 h 320983"/>
                <a:gd name="connsiteX296" fmla="*/ 274807 w 319738"/>
                <a:gd name="connsiteY296" fmla="*/ 17514 h 320983"/>
                <a:gd name="connsiteX297" fmla="*/ 272451 w 319738"/>
                <a:gd name="connsiteY297" fmla="*/ 19541 h 320983"/>
                <a:gd name="connsiteX298" fmla="*/ 271610 w 319738"/>
                <a:gd name="connsiteY298" fmla="*/ 21062 h 320983"/>
                <a:gd name="connsiteX299" fmla="*/ 268917 w 319738"/>
                <a:gd name="connsiteY299" fmla="*/ 24778 h 320983"/>
                <a:gd name="connsiteX300" fmla="*/ 265888 w 319738"/>
                <a:gd name="connsiteY300" fmla="*/ 26974 h 320983"/>
                <a:gd name="connsiteX301" fmla="*/ 264374 w 319738"/>
                <a:gd name="connsiteY301" fmla="*/ 27988 h 320983"/>
                <a:gd name="connsiteX302" fmla="*/ 264374 w 319738"/>
                <a:gd name="connsiteY302" fmla="*/ 30860 h 320983"/>
                <a:gd name="connsiteX303" fmla="*/ 264374 w 319738"/>
                <a:gd name="connsiteY303" fmla="*/ 32718 h 320983"/>
                <a:gd name="connsiteX304" fmla="*/ 264374 w 319738"/>
                <a:gd name="connsiteY304" fmla="*/ 32718 h 320983"/>
                <a:gd name="connsiteX305" fmla="*/ 264374 w 319738"/>
                <a:gd name="connsiteY305" fmla="*/ 43024 h 320983"/>
                <a:gd name="connsiteX306" fmla="*/ 261849 w 319738"/>
                <a:gd name="connsiteY306" fmla="*/ 44882 h 320983"/>
                <a:gd name="connsiteX307" fmla="*/ 260166 w 319738"/>
                <a:gd name="connsiteY307" fmla="*/ 46064 h 320983"/>
                <a:gd name="connsiteX308" fmla="*/ 260166 w 319738"/>
                <a:gd name="connsiteY308" fmla="*/ 50964 h 320983"/>
                <a:gd name="connsiteX309" fmla="*/ 260166 w 319738"/>
                <a:gd name="connsiteY309" fmla="*/ 50964 h 320983"/>
                <a:gd name="connsiteX310" fmla="*/ 268076 w 319738"/>
                <a:gd name="connsiteY310" fmla="*/ 50964 h 320983"/>
                <a:gd name="connsiteX311" fmla="*/ 270095 w 319738"/>
                <a:gd name="connsiteY311" fmla="*/ 54174 h 320983"/>
                <a:gd name="connsiteX312" fmla="*/ 267066 w 319738"/>
                <a:gd name="connsiteY312" fmla="*/ 59748 h 320983"/>
                <a:gd name="connsiteX313" fmla="*/ 273124 w 319738"/>
                <a:gd name="connsiteY313" fmla="*/ 52146 h 320983"/>
                <a:gd name="connsiteX314" fmla="*/ 271946 w 319738"/>
                <a:gd name="connsiteY314" fmla="*/ 59411 h 320983"/>
                <a:gd name="connsiteX315" fmla="*/ 267403 w 319738"/>
                <a:gd name="connsiteY315" fmla="*/ 70729 h 320983"/>
                <a:gd name="connsiteX316" fmla="*/ 267403 w 319738"/>
                <a:gd name="connsiteY316" fmla="*/ 70729 h 320983"/>
                <a:gd name="connsiteX317" fmla="*/ 267403 w 319738"/>
                <a:gd name="connsiteY317" fmla="*/ 77656 h 320983"/>
                <a:gd name="connsiteX318" fmla="*/ 267403 w 319738"/>
                <a:gd name="connsiteY318" fmla="*/ 82724 h 320983"/>
                <a:gd name="connsiteX319" fmla="*/ 267403 w 319738"/>
                <a:gd name="connsiteY319" fmla="*/ 84076 h 320983"/>
                <a:gd name="connsiteX320" fmla="*/ 267403 w 319738"/>
                <a:gd name="connsiteY320" fmla="*/ 85596 h 320983"/>
                <a:gd name="connsiteX321" fmla="*/ 267403 w 319738"/>
                <a:gd name="connsiteY321" fmla="*/ 85596 h 320983"/>
                <a:gd name="connsiteX322" fmla="*/ 267403 w 319738"/>
                <a:gd name="connsiteY322" fmla="*/ 87285 h 320983"/>
                <a:gd name="connsiteX323" fmla="*/ 266443 w 319738"/>
                <a:gd name="connsiteY323" fmla="*/ 88936 h 320983"/>
                <a:gd name="connsiteX324" fmla="*/ 266224 w 319738"/>
                <a:gd name="connsiteY324" fmla="*/ 88975 h 320983"/>
                <a:gd name="connsiteX325" fmla="*/ 262186 w 319738"/>
                <a:gd name="connsiteY325" fmla="*/ 93536 h 320983"/>
                <a:gd name="connsiteX326" fmla="*/ 260503 w 319738"/>
                <a:gd name="connsiteY326" fmla="*/ 93536 h 320983"/>
                <a:gd name="connsiteX327" fmla="*/ 257810 w 319738"/>
                <a:gd name="connsiteY327" fmla="*/ 94888 h 320983"/>
                <a:gd name="connsiteX328" fmla="*/ 256801 w 319738"/>
                <a:gd name="connsiteY328" fmla="*/ 95901 h 320983"/>
                <a:gd name="connsiteX329" fmla="*/ 254445 w 319738"/>
                <a:gd name="connsiteY329" fmla="*/ 97929 h 320983"/>
                <a:gd name="connsiteX330" fmla="*/ 252089 w 319738"/>
                <a:gd name="connsiteY330" fmla="*/ 99449 h 320983"/>
                <a:gd name="connsiteX331" fmla="*/ 243506 w 319738"/>
                <a:gd name="connsiteY331" fmla="*/ 107896 h 320983"/>
                <a:gd name="connsiteX332" fmla="*/ 243506 w 319738"/>
                <a:gd name="connsiteY332" fmla="*/ 110092 h 320983"/>
                <a:gd name="connsiteX333" fmla="*/ 242496 w 319738"/>
                <a:gd name="connsiteY333" fmla="*/ 113471 h 320983"/>
                <a:gd name="connsiteX334" fmla="*/ 241487 w 319738"/>
                <a:gd name="connsiteY334" fmla="*/ 117357 h 320983"/>
                <a:gd name="connsiteX335" fmla="*/ 240225 w 319738"/>
                <a:gd name="connsiteY335" fmla="*/ 119662 h 320983"/>
                <a:gd name="connsiteX336" fmla="*/ 239467 w 319738"/>
                <a:gd name="connsiteY336" fmla="*/ 119722 h 320983"/>
                <a:gd name="connsiteX337" fmla="*/ 236943 w 319738"/>
                <a:gd name="connsiteY337" fmla="*/ 120904 h 320983"/>
                <a:gd name="connsiteX338" fmla="*/ 231390 w 319738"/>
                <a:gd name="connsiteY338" fmla="*/ 123607 h 320983"/>
                <a:gd name="connsiteX339" fmla="*/ 229202 w 319738"/>
                <a:gd name="connsiteY339" fmla="*/ 125634 h 320983"/>
                <a:gd name="connsiteX340" fmla="*/ 223817 w 319738"/>
                <a:gd name="connsiteY340" fmla="*/ 129520 h 320983"/>
                <a:gd name="connsiteX341" fmla="*/ 218600 w 319738"/>
                <a:gd name="connsiteY341" fmla="*/ 130365 h 320983"/>
                <a:gd name="connsiteX342" fmla="*/ 214393 w 319738"/>
                <a:gd name="connsiteY342" fmla="*/ 130365 h 320983"/>
                <a:gd name="connsiteX343" fmla="*/ 210018 w 319738"/>
                <a:gd name="connsiteY343" fmla="*/ 133406 h 320983"/>
                <a:gd name="connsiteX344" fmla="*/ 208672 w 319738"/>
                <a:gd name="connsiteY344" fmla="*/ 134419 h 320983"/>
                <a:gd name="connsiteX345" fmla="*/ 199080 w 319738"/>
                <a:gd name="connsiteY345" fmla="*/ 137967 h 320983"/>
                <a:gd name="connsiteX346" fmla="*/ 195882 w 319738"/>
                <a:gd name="connsiteY346" fmla="*/ 132392 h 320983"/>
                <a:gd name="connsiteX347" fmla="*/ 196723 w 319738"/>
                <a:gd name="connsiteY347" fmla="*/ 119891 h 320983"/>
                <a:gd name="connsiteX348" fmla="*/ 200089 w 319738"/>
                <a:gd name="connsiteY348" fmla="*/ 118201 h 320983"/>
                <a:gd name="connsiteX349" fmla="*/ 201940 w 319738"/>
                <a:gd name="connsiteY349" fmla="*/ 118201 h 320983"/>
                <a:gd name="connsiteX350" fmla="*/ 204633 w 319738"/>
                <a:gd name="connsiteY350" fmla="*/ 115836 h 320983"/>
                <a:gd name="connsiteX351" fmla="*/ 199753 w 319738"/>
                <a:gd name="connsiteY351" fmla="*/ 115836 h 320983"/>
                <a:gd name="connsiteX352" fmla="*/ 196555 w 319738"/>
                <a:gd name="connsiteY352" fmla="*/ 115836 h 320983"/>
                <a:gd name="connsiteX353" fmla="*/ 194368 w 319738"/>
                <a:gd name="connsiteY353" fmla="*/ 118201 h 320983"/>
                <a:gd name="connsiteX354" fmla="*/ 194368 w 319738"/>
                <a:gd name="connsiteY354" fmla="*/ 118201 h 320983"/>
                <a:gd name="connsiteX355" fmla="*/ 190497 w 319738"/>
                <a:gd name="connsiteY355" fmla="*/ 121242 h 320983"/>
                <a:gd name="connsiteX356" fmla="*/ 188982 w 319738"/>
                <a:gd name="connsiteY356" fmla="*/ 121242 h 320983"/>
                <a:gd name="connsiteX357" fmla="*/ 188141 w 319738"/>
                <a:gd name="connsiteY357" fmla="*/ 121242 h 320983"/>
                <a:gd name="connsiteX358" fmla="*/ 188141 w 319738"/>
                <a:gd name="connsiteY358" fmla="*/ 124283 h 320983"/>
                <a:gd name="connsiteX359" fmla="*/ 188141 w 319738"/>
                <a:gd name="connsiteY359" fmla="*/ 125803 h 320983"/>
                <a:gd name="connsiteX360" fmla="*/ 188141 w 319738"/>
                <a:gd name="connsiteY360" fmla="*/ 132561 h 320983"/>
                <a:gd name="connsiteX361" fmla="*/ 182756 w 319738"/>
                <a:gd name="connsiteY361" fmla="*/ 146921 h 320983"/>
                <a:gd name="connsiteX362" fmla="*/ 176866 w 319738"/>
                <a:gd name="connsiteY362" fmla="*/ 151144 h 320983"/>
                <a:gd name="connsiteX363" fmla="*/ 174342 w 319738"/>
                <a:gd name="connsiteY363" fmla="*/ 152496 h 320983"/>
                <a:gd name="connsiteX364" fmla="*/ 169293 w 319738"/>
                <a:gd name="connsiteY364" fmla="*/ 157733 h 320983"/>
                <a:gd name="connsiteX365" fmla="*/ 169293 w 319738"/>
                <a:gd name="connsiteY365" fmla="*/ 161449 h 320983"/>
                <a:gd name="connsiteX366" fmla="*/ 169293 w 319738"/>
                <a:gd name="connsiteY366" fmla="*/ 166687 h 320983"/>
                <a:gd name="connsiteX367" fmla="*/ 166769 w 319738"/>
                <a:gd name="connsiteY367" fmla="*/ 174120 h 320983"/>
                <a:gd name="connsiteX368" fmla="*/ 163067 w 319738"/>
                <a:gd name="connsiteY368" fmla="*/ 178005 h 320983"/>
                <a:gd name="connsiteX369" fmla="*/ 152802 w 319738"/>
                <a:gd name="connsiteY369" fmla="*/ 176316 h 320983"/>
                <a:gd name="connsiteX370" fmla="*/ 144724 w 319738"/>
                <a:gd name="connsiteY370" fmla="*/ 174120 h 320983"/>
                <a:gd name="connsiteX371" fmla="*/ 142368 w 319738"/>
                <a:gd name="connsiteY371" fmla="*/ 174120 h 320983"/>
                <a:gd name="connsiteX372" fmla="*/ 131766 w 319738"/>
                <a:gd name="connsiteY372" fmla="*/ 174120 h 320983"/>
                <a:gd name="connsiteX373" fmla="*/ 128905 w 319738"/>
                <a:gd name="connsiteY373" fmla="*/ 174120 h 320983"/>
                <a:gd name="connsiteX374" fmla="*/ 125708 w 319738"/>
                <a:gd name="connsiteY374" fmla="*/ 174120 h 320983"/>
                <a:gd name="connsiteX375" fmla="*/ 125708 w 319738"/>
                <a:gd name="connsiteY375" fmla="*/ 174120 h 320983"/>
                <a:gd name="connsiteX376" fmla="*/ 120491 w 319738"/>
                <a:gd name="connsiteY376" fmla="*/ 174120 h 320983"/>
                <a:gd name="connsiteX377" fmla="*/ 117462 w 319738"/>
                <a:gd name="connsiteY377" fmla="*/ 174120 h 320983"/>
                <a:gd name="connsiteX378" fmla="*/ 114433 w 319738"/>
                <a:gd name="connsiteY378" fmla="*/ 174120 h 320983"/>
                <a:gd name="connsiteX379" fmla="*/ 111909 w 319738"/>
                <a:gd name="connsiteY379" fmla="*/ 175133 h 320983"/>
                <a:gd name="connsiteX380" fmla="*/ 110394 w 319738"/>
                <a:gd name="connsiteY380" fmla="*/ 175978 h 320983"/>
                <a:gd name="connsiteX381" fmla="*/ 102821 w 319738"/>
                <a:gd name="connsiteY381" fmla="*/ 175978 h 320983"/>
                <a:gd name="connsiteX382" fmla="*/ 100297 w 319738"/>
                <a:gd name="connsiteY382" fmla="*/ 175978 h 320983"/>
                <a:gd name="connsiteX383" fmla="*/ 96931 w 319738"/>
                <a:gd name="connsiteY383" fmla="*/ 174627 h 320983"/>
                <a:gd name="connsiteX384" fmla="*/ 96931 w 319738"/>
                <a:gd name="connsiteY384" fmla="*/ 174627 h 320983"/>
                <a:gd name="connsiteX385" fmla="*/ 93902 w 319738"/>
                <a:gd name="connsiteY385" fmla="*/ 174627 h 320983"/>
                <a:gd name="connsiteX386" fmla="*/ 92219 w 319738"/>
                <a:gd name="connsiteY386" fmla="*/ 176654 h 320983"/>
                <a:gd name="connsiteX387" fmla="*/ 90537 w 319738"/>
                <a:gd name="connsiteY387" fmla="*/ 179188 h 320983"/>
                <a:gd name="connsiteX388" fmla="*/ 86834 w 319738"/>
                <a:gd name="connsiteY388" fmla="*/ 181891 h 320983"/>
                <a:gd name="connsiteX389" fmla="*/ 85151 w 319738"/>
                <a:gd name="connsiteY389" fmla="*/ 183580 h 320983"/>
                <a:gd name="connsiteX390" fmla="*/ 83637 w 319738"/>
                <a:gd name="connsiteY390" fmla="*/ 185270 h 320983"/>
                <a:gd name="connsiteX391" fmla="*/ 83637 w 319738"/>
                <a:gd name="connsiteY391" fmla="*/ 185270 h 320983"/>
                <a:gd name="connsiteX392" fmla="*/ 79935 w 319738"/>
                <a:gd name="connsiteY392" fmla="*/ 188986 h 320983"/>
                <a:gd name="connsiteX393" fmla="*/ 75728 w 319738"/>
                <a:gd name="connsiteY393" fmla="*/ 188986 h 320983"/>
                <a:gd name="connsiteX394" fmla="*/ 72867 w 319738"/>
                <a:gd name="connsiteY394" fmla="*/ 188986 h 320983"/>
                <a:gd name="connsiteX395" fmla="*/ 67987 w 319738"/>
                <a:gd name="connsiteY395" fmla="*/ 191520 h 320983"/>
                <a:gd name="connsiteX396" fmla="*/ 62265 w 319738"/>
                <a:gd name="connsiteY396" fmla="*/ 196082 h 320983"/>
                <a:gd name="connsiteX397" fmla="*/ 49475 w 319738"/>
                <a:gd name="connsiteY397" fmla="*/ 204698 h 320983"/>
                <a:gd name="connsiteX398" fmla="*/ 44763 w 319738"/>
                <a:gd name="connsiteY398" fmla="*/ 204698 h 320983"/>
                <a:gd name="connsiteX399" fmla="*/ 40220 w 319738"/>
                <a:gd name="connsiteY399" fmla="*/ 205711 h 320983"/>
                <a:gd name="connsiteX400" fmla="*/ 37864 w 319738"/>
                <a:gd name="connsiteY400" fmla="*/ 212807 h 320983"/>
                <a:gd name="connsiteX401" fmla="*/ 37864 w 319738"/>
                <a:gd name="connsiteY401" fmla="*/ 214327 h 320983"/>
                <a:gd name="connsiteX402" fmla="*/ 37864 w 319738"/>
                <a:gd name="connsiteY402" fmla="*/ 218889 h 320983"/>
                <a:gd name="connsiteX403" fmla="*/ 35003 w 319738"/>
                <a:gd name="connsiteY403" fmla="*/ 222605 h 320983"/>
                <a:gd name="connsiteX404" fmla="*/ 33657 w 319738"/>
                <a:gd name="connsiteY404" fmla="*/ 223619 h 320983"/>
                <a:gd name="connsiteX405" fmla="*/ 32479 w 319738"/>
                <a:gd name="connsiteY405" fmla="*/ 225477 h 320983"/>
                <a:gd name="connsiteX406" fmla="*/ 30123 w 319738"/>
                <a:gd name="connsiteY406" fmla="*/ 228518 h 320983"/>
                <a:gd name="connsiteX407" fmla="*/ 24906 w 319738"/>
                <a:gd name="connsiteY407" fmla="*/ 231728 h 3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</a:cxnLst>
              <a:rect l="l" t="t" r="r" b="b"/>
              <a:pathLst>
                <a:path w="319738" h="320983">
                  <a:moveTo>
                    <a:pt x="21540" y="237979"/>
                  </a:moveTo>
                  <a:lnTo>
                    <a:pt x="21540" y="237979"/>
                  </a:lnTo>
                  <a:cubicBezTo>
                    <a:pt x="20261" y="238735"/>
                    <a:pt x="18915" y="239359"/>
                    <a:pt x="17502" y="239837"/>
                  </a:cubicBezTo>
                  <a:cubicBezTo>
                    <a:pt x="16442" y="240002"/>
                    <a:pt x="15365" y="240002"/>
                    <a:pt x="14304" y="239837"/>
                  </a:cubicBezTo>
                  <a:cubicBezTo>
                    <a:pt x="13412" y="239668"/>
                    <a:pt x="12504" y="239668"/>
                    <a:pt x="11612" y="239837"/>
                  </a:cubicBezTo>
                  <a:lnTo>
                    <a:pt x="8414" y="241188"/>
                  </a:lnTo>
                  <a:cubicBezTo>
                    <a:pt x="6951" y="242043"/>
                    <a:pt x="5352" y="242670"/>
                    <a:pt x="3702" y="243047"/>
                  </a:cubicBezTo>
                  <a:lnTo>
                    <a:pt x="3702" y="243047"/>
                  </a:lnTo>
                  <a:cubicBezTo>
                    <a:pt x="2289" y="243064"/>
                    <a:pt x="942" y="243677"/>
                    <a:pt x="0" y="244736"/>
                  </a:cubicBezTo>
                  <a:cubicBezTo>
                    <a:pt x="488" y="246691"/>
                    <a:pt x="1548" y="248454"/>
                    <a:pt x="3029" y="249804"/>
                  </a:cubicBezTo>
                  <a:lnTo>
                    <a:pt x="4207" y="249804"/>
                  </a:lnTo>
                  <a:cubicBezTo>
                    <a:pt x="5571" y="250823"/>
                    <a:pt x="6664" y="252156"/>
                    <a:pt x="7405" y="253690"/>
                  </a:cubicBezTo>
                  <a:cubicBezTo>
                    <a:pt x="7943" y="255161"/>
                    <a:pt x="7943" y="256780"/>
                    <a:pt x="7405" y="258251"/>
                  </a:cubicBezTo>
                  <a:lnTo>
                    <a:pt x="7405" y="259603"/>
                  </a:lnTo>
                  <a:cubicBezTo>
                    <a:pt x="7472" y="262436"/>
                    <a:pt x="8700" y="265117"/>
                    <a:pt x="10770" y="267036"/>
                  </a:cubicBezTo>
                  <a:lnTo>
                    <a:pt x="10770" y="267036"/>
                  </a:lnTo>
                  <a:cubicBezTo>
                    <a:pt x="12150" y="268467"/>
                    <a:pt x="12655" y="270528"/>
                    <a:pt x="12116" y="272442"/>
                  </a:cubicBezTo>
                  <a:cubicBezTo>
                    <a:pt x="12116" y="274469"/>
                    <a:pt x="12116" y="275314"/>
                    <a:pt x="12116" y="276159"/>
                  </a:cubicBezTo>
                  <a:cubicBezTo>
                    <a:pt x="12554" y="276738"/>
                    <a:pt x="13143" y="277201"/>
                    <a:pt x="13799" y="277510"/>
                  </a:cubicBezTo>
                  <a:cubicBezTo>
                    <a:pt x="15583" y="278478"/>
                    <a:pt x="16828" y="280225"/>
                    <a:pt x="17165" y="282241"/>
                  </a:cubicBezTo>
                  <a:cubicBezTo>
                    <a:pt x="17417" y="283237"/>
                    <a:pt x="17417" y="284285"/>
                    <a:pt x="17165" y="285281"/>
                  </a:cubicBezTo>
                  <a:cubicBezTo>
                    <a:pt x="17098" y="285787"/>
                    <a:pt x="17098" y="286297"/>
                    <a:pt x="17165" y="286802"/>
                  </a:cubicBezTo>
                  <a:cubicBezTo>
                    <a:pt x="17384" y="287650"/>
                    <a:pt x="17939" y="288376"/>
                    <a:pt x="18680" y="288829"/>
                  </a:cubicBezTo>
                  <a:lnTo>
                    <a:pt x="18680" y="288829"/>
                  </a:lnTo>
                  <a:lnTo>
                    <a:pt x="19689" y="289674"/>
                  </a:lnTo>
                  <a:cubicBezTo>
                    <a:pt x="21540" y="291096"/>
                    <a:pt x="22230" y="293578"/>
                    <a:pt x="21372" y="295756"/>
                  </a:cubicBezTo>
                  <a:cubicBezTo>
                    <a:pt x="21372" y="297614"/>
                    <a:pt x="21372" y="299303"/>
                    <a:pt x="20531" y="300993"/>
                  </a:cubicBezTo>
                  <a:lnTo>
                    <a:pt x="20531" y="305554"/>
                  </a:lnTo>
                  <a:cubicBezTo>
                    <a:pt x="19689" y="307901"/>
                    <a:pt x="19689" y="310472"/>
                    <a:pt x="20531" y="312818"/>
                  </a:cubicBezTo>
                  <a:cubicBezTo>
                    <a:pt x="20531" y="312818"/>
                    <a:pt x="20531" y="312818"/>
                    <a:pt x="21540" y="312818"/>
                  </a:cubicBezTo>
                  <a:lnTo>
                    <a:pt x="21540" y="312818"/>
                  </a:lnTo>
                  <a:lnTo>
                    <a:pt x="22382" y="312818"/>
                  </a:lnTo>
                  <a:cubicBezTo>
                    <a:pt x="22904" y="312322"/>
                    <a:pt x="23543" y="311972"/>
                    <a:pt x="24233" y="311805"/>
                  </a:cubicBezTo>
                  <a:lnTo>
                    <a:pt x="25411" y="311805"/>
                  </a:lnTo>
                  <a:lnTo>
                    <a:pt x="25411" y="311805"/>
                  </a:lnTo>
                  <a:cubicBezTo>
                    <a:pt x="26639" y="310448"/>
                    <a:pt x="28507" y="309867"/>
                    <a:pt x="30291" y="310284"/>
                  </a:cubicBezTo>
                  <a:cubicBezTo>
                    <a:pt x="31334" y="310320"/>
                    <a:pt x="32294" y="310894"/>
                    <a:pt x="32815" y="311805"/>
                  </a:cubicBezTo>
                  <a:cubicBezTo>
                    <a:pt x="33371" y="313040"/>
                    <a:pt x="33371" y="314455"/>
                    <a:pt x="32815" y="315690"/>
                  </a:cubicBezTo>
                  <a:cubicBezTo>
                    <a:pt x="32075" y="317449"/>
                    <a:pt x="31789" y="319366"/>
                    <a:pt x="31974" y="321265"/>
                  </a:cubicBezTo>
                  <a:lnTo>
                    <a:pt x="32815" y="321265"/>
                  </a:lnTo>
                  <a:cubicBezTo>
                    <a:pt x="36013" y="321265"/>
                    <a:pt x="38032" y="321265"/>
                    <a:pt x="38705" y="318393"/>
                  </a:cubicBezTo>
                  <a:cubicBezTo>
                    <a:pt x="38773" y="318001"/>
                    <a:pt x="38773" y="317603"/>
                    <a:pt x="38705" y="317211"/>
                  </a:cubicBezTo>
                  <a:cubicBezTo>
                    <a:pt x="38705" y="315690"/>
                    <a:pt x="38705" y="314170"/>
                    <a:pt x="41566" y="313494"/>
                  </a:cubicBezTo>
                  <a:cubicBezTo>
                    <a:pt x="42643" y="313043"/>
                    <a:pt x="43855" y="313043"/>
                    <a:pt x="44932" y="313494"/>
                  </a:cubicBezTo>
                  <a:lnTo>
                    <a:pt x="46446" y="313494"/>
                  </a:lnTo>
                  <a:cubicBezTo>
                    <a:pt x="47961" y="313494"/>
                    <a:pt x="49139" y="309440"/>
                    <a:pt x="49307" y="307412"/>
                  </a:cubicBezTo>
                  <a:cubicBezTo>
                    <a:pt x="49223" y="303949"/>
                    <a:pt x="50418" y="300580"/>
                    <a:pt x="52673" y="297952"/>
                  </a:cubicBezTo>
                  <a:cubicBezTo>
                    <a:pt x="54103" y="295955"/>
                    <a:pt x="55029" y="293634"/>
                    <a:pt x="55365" y="291194"/>
                  </a:cubicBezTo>
                  <a:cubicBezTo>
                    <a:pt x="55348" y="290071"/>
                    <a:pt x="55062" y="288969"/>
                    <a:pt x="54524" y="287984"/>
                  </a:cubicBezTo>
                  <a:cubicBezTo>
                    <a:pt x="53817" y="286444"/>
                    <a:pt x="53413" y="284780"/>
                    <a:pt x="53346" y="283085"/>
                  </a:cubicBezTo>
                  <a:cubicBezTo>
                    <a:pt x="53346" y="281396"/>
                    <a:pt x="53346" y="272949"/>
                    <a:pt x="55870" y="270246"/>
                  </a:cubicBezTo>
                  <a:cubicBezTo>
                    <a:pt x="57149" y="269197"/>
                    <a:pt x="58765" y="268656"/>
                    <a:pt x="60414" y="268725"/>
                  </a:cubicBezTo>
                  <a:lnTo>
                    <a:pt x="62601" y="268725"/>
                  </a:lnTo>
                  <a:cubicBezTo>
                    <a:pt x="64284" y="268239"/>
                    <a:pt x="65496" y="266759"/>
                    <a:pt x="65631" y="265009"/>
                  </a:cubicBezTo>
                  <a:cubicBezTo>
                    <a:pt x="65883" y="261659"/>
                    <a:pt x="63376" y="258739"/>
                    <a:pt x="60044" y="258486"/>
                  </a:cubicBezTo>
                  <a:cubicBezTo>
                    <a:pt x="59488" y="258446"/>
                    <a:pt x="58933" y="258479"/>
                    <a:pt x="58394" y="258589"/>
                  </a:cubicBezTo>
                  <a:cubicBezTo>
                    <a:pt x="56375" y="258589"/>
                    <a:pt x="51663" y="258589"/>
                    <a:pt x="50822" y="255548"/>
                  </a:cubicBezTo>
                  <a:cubicBezTo>
                    <a:pt x="49980" y="252507"/>
                    <a:pt x="52336" y="250818"/>
                    <a:pt x="53178" y="249973"/>
                  </a:cubicBezTo>
                  <a:lnTo>
                    <a:pt x="54692" y="248960"/>
                  </a:lnTo>
                  <a:cubicBezTo>
                    <a:pt x="55870" y="247946"/>
                    <a:pt x="58226" y="246257"/>
                    <a:pt x="58394" y="244905"/>
                  </a:cubicBezTo>
                  <a:cubicBezTo>
                    <a:pt x="58546" y="244468"/>
                    <a:pt x="58546" y="243991"/>
                    <a:pt x="58394" y="243554"/>
                  </a:cubicBezTo>
                  <a:cubicBezTo>
                    <a:pt x="57217" y="242202"/>
                    <a:pt x="55365" y="243554"/>
                    <a:pt x="53178" y="243554"/>
                  </a:cubicBezTo>
                  <a:cubicBezTo>
                    <a:pt x="51949" y="243800"/>
                    <a:pt x="50704" y="243800"/>
                    <a:pt x="49475" y="243554"/>
                  </a:cubicBezTo>
                  <a:cubicBezTo>
                    <a:pt x="47338" y="243305"/>
                    <a:pt x="45504" y="241869"/>
                    <a:pt x="44763" y="239837"/>
                  </a:cubicBezTo>
                  <a:cubicBezTo>
                    <a:pt x="43888" y="238345"/>
                    <a:pt x="42811" y="236980"/>
                    <a:pt x="41566" y="235782"/>
                  </a:cubicBezTo>
                  <a:lnTo>
                    <a:pt x="41566" y="235782"/>
                  </a:lnTo>
                  <a:cubicBezTo>
                    <a:pt x="39884" y="234379"/>
                    <a:pt x="38806" y="232385"/>
                    <a:pt x="38537" y="230207"/>
                  </a:cubicBezTo>
                  <a:cubicBezTo>
                    <a:pt x="38655" y="229091"/>
                    <a:pt x="39193" y="228064"/>
                    <a:pt x="40052" y="227336"/>
                  </a:cubicBezTo>
                  <a:cubicBezTo>
                    <a:pt x="42054" y="226568"/>
                    <a:pt x="44276" y="226568"/>
                    <a:pt x="46278" y="227336"/>
                  </a:cubicBezTo>
                  <a:lnTo>
                    <a:pt x="47288" y="227336"/>
                  </a:lnTo>
                  <a:cubicBezTo>
                    <a:pt x="49257" y="227761"/>
                    <a:pt x="51091" y="228628"/>
                    <a:pt x="52673" y="229869"/>
                  </a:cubicBezTo>
                  <a:cubicBezTo>
                    <a:pt x="53901" y="230996"/>
                    <a:pt x="55416" y="231758"/>
                    <a:pt x="57048" y="232066"/>
                  </a:cubicBezTo>
                  <a:lnTo>
                    <a:pt x="68155" y="232066"/>
                  </a:lnTo>
                  <a:cubicBezTo>
                    <a:pt x="68155" y="232066"/>
                    <a:pt x="68155" y="232066"/>
                    <a:pt x="68155" y="232066"/>
                  </a:cubicBezTo>
                  <a:lnTo>
                    <a:pt x="71184" y="232066"/>
                  </a:lnTo>
                  <a:cubicBezTo>
                    <a:pt x="73203" y="232066"/>
                    <a:pt x="75560" y="232066"/>
                    <a:pt x="76737" y="232066"/>
                  </a:cubicBezTo>
                  <a:lnTo>
                    <a:pt x="76737" y="232066"/>
                  </a:lnTo>
                  <a:lnTo>
                    <a:pt x="76737" y="232066"/>
                  </a:lnTo>
                  <a:lnTo>
                    <a:pt x="75223" y="230207"/>
                  </a:lnTo>
                  <a:cubicBezTo>
                    <a:pt x="74684" y="229459"/>
                    <a:pt x="74062" y="228780"/>
                    <a:pt x="73372" y="228180"/>
                  </a:cubicBezTo>
                  <a:cubicBezTo>
                    <a:pt x="72900" y="227526"/>
                    <a:pt x="72900" y="226638"/>
                    <a:pt x="73372" y="225984"/>
                  </a:cubicBezTo>
                  <a:cubicBezTo>
                    <a:pt x="73405" y="225332"/>
                    <a:pt x="73961" y="224827"/>
                    <a:pt x="74600" y="224857"/>
                  </a:cubicBezTo>
                  <a:cubicBezTo>
                    <a:pt x="74752" y="224864"/>
                    <a:pt x="74920" y="224903"/>
                    <a:pt x="75055" y="224970"/>
                  </a:cubicBezTo>
                  <a:cubicBezTo>
                    <a:pt x="76838" y="225639"/>
                    <a:pt x="78706" y="226038"/>
                    <a:pt x="80608" y="226153"/>
                  </a:cubicBezTo>
                  <a:cubicBezTo>
                    <a:pt x="82610" y="226442"/>
                    <a:pt x="84579" y="226895"/>
                    <a:pt x="86498" y="227504"/>
                  </a:cubicBezTo>
                  <a:lnTo>
                    <a:pt x="87844" y="227504"/>
                  </a:lnTo>
                  <a:cubicBezTo>
                    <a:pt x="87844" y="227504"/>
                    <a:pt x="89022" y="227504"/>
                    <a:pt x="89527" y="227504"/>
                  </a:cubicBezTo>
                  <a:cubicBezTo>
                    <a:pt x="89914" y="227038"/>
                    <a:pt x="90267" y="226528"/>
                    <a:pt x="90537" y="225984"/>
                  </a:cubicBezTo>
                  <a:cubicBezTo>
                    <a:pt x="92287" y="224085"/>
                    <a:pt x="94576" y="222786"/>
                    <a:pt x="97100" y="222267"/>
                  </a:cubicBezTo>
                  <a:cubicBezTo>
                    <a:pt x="99288" y="222267"/>
                    <a:pt x="101475" y="220747"/>
                    <a:pt x="102317" y="218889"/>
                  </a:cubicBezTo>
                  <a:cubicBezTo>
                    <a:pt x="102434" y="218047"/>
                    <a:pt x="102434" y="217196"/>
                    <a:pt x="102317" y="216354"/>
                  </a:cubicBezTo>
                  <a:cubicBezTo>
                    <a:pt x="102434" y="215084"/>
                    <a:pt x="102720" y="213836"/>
                    <a:pt x="103158" y="212638"/>
                  </a:cubicBezTo>
                  <a:cubicBezTo>
                    <a:pt x="103881" y="210285"/>
                    <a:pt x="106338" y="208938"/>
                    <a:pt x="108711" y="209597"/>
                  </a:cubicBezTo>
                  <a:cubicBezTo>
                    <a:pt x="110125" y="209896"/>
                    <a:pt x="111488" y="210408"/>
                    <a:pt x="112750" y="211117"/>
                  </a:cubicBezTo>
                  <a:cubicBezTo>
                    <a:pt x="115106" y="212131"/>
                    <a:pt x="116957" y="212976"/>
                    <a:pt x="119313" y="211117"/>
                  </a:cubicBezTo>
                  <a:cubicBezTo>
                    <a:pt x="120087" y="210700"/>
                    <a:pt x="120777" y="210126"/>
                    <a:pt x="121333" y="209428"/>
                  </a:cubicBezTo>
                  <a:cubicBezTo>
                    <a:pt x="122056" y="208622"/>
                    <a:pt x="122914" y="207938"/>
                    <a:pt x="123857" y="207401"/>
                  </a:cubicBezTo>
                  <a:cubicBezTo>
                    <a:pt x="124799" y="206811"/>
                    <a:pt x="125826" y="206357"/>
                    <a:pt x="126886" y="206049"/>
                  </a:cubicBezTo>
                  <a:lnTo>
                    <a:pt x="128400" y="206049"/>
                  </a:lnTo>
                  <a:cubicBezTo>
                    <a:pt x="128400" y="202671"/>
                    <a:pt x="130757" y="202502"/>
                    <a:pt x="132607" y="202333"/>
                  </a:cubicBezTo>
                  <a:lnTo>
                    <a:pt x="132607" y="202333"/>
                  </a:lnTo>
                  <a:cubicBezTo>
                    <a:pt x="133449" y="202485"/>
                    <a:pt x="134290" y="202485"/>
                    <a:pt x="135132" y="202333"/>
                  </a:cubicBezTo>
                  <a:cubicBezTo>
                    <a:pt x="136613" y="201922"/>
                    <a:pt x="138194" y="201922"/>
                    <a:pt x="139676" y="202333"/>
                  </a:cubicBezTo>
                  <a:cubicBezTo>
                    <a:pt x="140365" y="202561"/>
                    <a:pt x="140870" y="203140"/>
                    <a:pt x="141022" y="203853"/>
                  </a:cubicBezTo>
                  <a:cubicBezTo>
                    <a:pt x="141560" y="208625"/>
                    <a:pt x="140483" y="213440"/>
                    <a:pt x="137993" y="217537"/>
                  </a:cubicBezTo>
                  <a:cubicBezTo>
                    <a:pt x="137033" y="218845"/>
                    <a:pt x="136663" y="220504"/>
                    <a:pt x="136983" y="222098"/>
                  </a:cubicBezTo>
                  <a:lnTo>
                    <a:pt x="138497" y="222098"/>
                  </a:lnTo>
                  <a:cubicBezTo>
                    <a:pt x="138497" y="222098"/>
                    <a:pt x="138497" y="222098"/>
                    <a:pt x="138497" y="220916"/>
                  </a:cubicBezTo>
                  <a:lnTo>
                    <a:pt x="138497" y="219057"/>
                  </a:lnTo>
                  <a:cubicBezTo>
                    <a:pt x="138851" y="217993"/>
                    <a:pt x="139423" y="217015"/>
                    <a:pt x="140180" y="216186"/>
                  </a:cubicBezTo>
                  <a:lnTo>
                    <a:pt x="141190" y="214496"/>
                  </a:lnTo>
                  <a:cubicBezTo>
                    <a:pt x="141442" y="213729"/>
                    <a:pt x="141442" y="212898"/>
                    <a:pt x="141190" y="212131"/>
                  </a:cubicBezTo>
                  <a:cubicBezTo>
                    <a:pt x="141005" y="211126"/>
                    <a:pt x="141005" y="210095"/>
                    <a:pt x="141190" y="209090"/>
                  </a:cubicBezTo>
                  <a:cubicBezTo>
                    <a:pt x="141308" y="207992"/>
                    <a:pt x="141728" y="206945"/>
                    <a:pt x="142368" y="206049"/>
                  </a:cubicBezTo>
                  <a:lnTo>
                    <a:pt x="142368" y="206049"/>
                  </a:lnTo>
                  <a:cubicBezTo>
                    <a:pt x="142637" y="205944"/>
                    <a:pt x="142940" y="205944"/>
                    <a:pt x="143209" y="206049"/>
                  </a:cubicBezTo>
                  <a:cubicBezTo>
                    <a:pt x="145229" y="206049"/>
                    <a:pt x="152465" y="206049"/>
                    <a:pt x="154652" y="208921"/>
                  </a:cubicBezTo>
                  <a:cubicBezTo>
                    <a:pt x="155157" y="209930"/>
                    <a:pt x="155157" y="211122"/>
                    <a:pt x="154652" y="212131"/>
                  </a:cubicBezTo>
                  <a:cubicBezTo>
                    <a:pt x="154652" y="212131"/>
                    <a:pt x="154652" y="213145"/>
                    <a:pt x="154652" y="213314"/>
                  </a:cubicBezTo>
                  <a:cubicBezTo>
                    <a:pt x="153155" y="213964"/>
                    <a:pt x="151910" y="215093"/>
                    <a:pt x="151119" y="216523"/>
                  </a:cubicBezTo>
                  <a:cubicBezTo>
                    <a:pt x="151068" y="217424"/>
                    <a:pt x="151068" y="218326"/>
                    <a:pt x="151119" y="219226"/>
                  </a:cubicBezTo>
                  <a:cubicBezTo>
                    <a:pt x="151034" y="221358"/>
                    <a:pt x="150193" y="223391"/>
                    <a:pt x="148762" y="224970"/>
                  </a:cubicBezTo>
                  <a:cubicBezTo>
                    <a:pt x="148409" y="225553"/>
                    <a:pt x="147955" y="226068"/>
                    <a:pt x="147416" y="226491"/>
                  </a:cubicBezTo>
                  <a:cubicBezTo>
                    <a:pt x="145902" y="227842"/>
                    <a:pt x="145566" y="228349"/>
                    <a:pt x="145733" y="229363"/>
                  </a:cubicBezTo>
                  <a:cubicBezTo>
                    <a:pt x="146424" y="231513"/>
                    <a:pt x="147518" y="233519"/>
                    <a:pt x="148931" y="235276"/>
                  </a:cubicBezTo>
                  <a:cubicBezTo>
                    <a:pt x="149570" y="236036"/>
                    <a:pt x="150311" y="236717"/>
                    <a:pt x="151119" y="237303"/>
                  </a:cubicBezTo>
                  <a:cubicBezTo>
                    <a:pt x="152785" y="238360"/>
                    <a:pt x="154182" y="239810"/>
                    <a:pt x="155157" y="241526"/>
                  </a:cubicBezTo>
                  <a:cubicBezTo>
                    <a:pt x="155679" y="242545"/>
                    <a:pt x="156066" y="243623"/>
                    <a:pt x="156335" y="244736"/>
                  </a:cubicBezTo>
                  <a:cubicBezTo>
                    <a:pt x="156335" y="246594"/>
                    <a:pt x="157345" y="248453"/>
                    <a:pt x="158355" y="248791"/>
                  </a:cubicBezTo>
                  <a:cubicBezTo>
                    <a:pt x="159364" y="249129"/>
                    <a:pt x="162730" y="248791"/>
                    <a:pt x="164581" y="246257"/>
                  </a:cubicBezTo>
                  <a:lnTo>
                    <a:pt x="164581" y="246257"/>
                  </a:lnTo>
                  <a:cubicBezTo>
                    <a:pt x="165692" y="245464"/>
                    <a:pt x="166517" y="244341"/>
                    <a:pt x="166937" y="243047"/>
                  </a:cubicBezTo>
                  <a:cubicBezTo>
                    <a:pt x="166937" y="241695"/>
                    <a:pt x="167947" y="240006"/>
                    <a:pt x="169293" y="239668"/>
                  </a:cubicBezTo>
                  <a:cubicBezTo>
                    <a:pt x="170067" y="239215"/>
                    <a:pt x="171043" y="239215"/>
                    <a:pt x="171818" y="239668"/>
                  </a:cubicBezTo>
                  <a:lnTo>
                    <a:pt x="172154" y="239668"/>
                  </a:lnTo>
                  <a:cubicBezTo>
                    <a:pt x="172070" y="239165"/>
                    <a:pt x="172070" y="238651"/>
                    <a:pt x="172154" y="238148"/>
                  </a:cubicBezTo>
                  <a:cubicBezTo>
                    <a:pt x="172104" y="235549"/>
                    <a:pt x="172558" y="232965"/>
                    <a:pt x="173500" y="230545"/>
                  </a:cubicBezTo>
                  <a:cubicBezTo>
                    <a:pt x="174106" y="229690"/>
                    <a:pt x="174914" y="228994"/>
                    <a:pt x="175856" y="228518"/>
                  </a:cubicBezTo>
                  <a:cubicBezTo>
                    <a:pt x="175856" y="228518"/>
                    <a:pt x="176866" y="228518"/>
                    <a:pt x="177034" y="227504"/>
                  </a:cubicBezTo>
                  <a:cubicBezTo>
                    <a:pt x="177202" y="226491"/>
                    <a:pt x="177034" y="227504"/>
                    <a:pt x="177034" y="226153"/>
                  </a:cubicBezTo>
                  <a:cubicBezTo>
                    <a:pt x="177034" y="224801"/>
                    <a:pt x="178212" y="222943"/>
                    <a:pt x="179895" y="222436"/>
                  </a:cubicBezTo>
                  <a:cubicBezTo>
                    <a:pt x="181578" y="221929"/>
                    <a:pt x="183261" y="222436"/>
                    <a:pt x="184607" y="224463"/>
                  </a:cubicBezTo>
                  <a:lnTo>
                    <a:pt x="186121" y="225815"/>
                  </a:lnTo>
                  <a:cubicBezTo>
                    <a:pt x="185970" y="225263"/>
                    <a:pt x="185970" y="224678"/>
                    <a:pt x="186121" y="224126"/>
                  </a:cubicBezTo>
                  <a:cubicBezTo>
                    <a:pt x="186660" y="223506"/>
                    <a:pt x="187367" y="223039"/>
                    <a:pt x="188141" y="222774"/>
                  </a:cubicBezTo>
                  <a:lnTo>
                    <a:pt x="188982" y="222774"/>
                  </a:lnTo>
                  <a:cubicBezTo>
                    <a:pt x="190042" y="221940"/>
                    <a:pt x="190867" y="220830"/>
                    <a:pt x="191339" y="219564"/>
                  </a:cubicBezTo>
                  <a:cubicBezTo>
                    <a:pt x="191339" y="219564"/>
                    <a:pt x="189656" y="218213"/>
                    <a:pt x="188982" y="218044"/>
                  </a:cubicBezTo>
                  <a:lnTo>
                    <a:pt x="187132" y="217030"/>
                  </a:lnTo>
                  <a:cubicBezTo>
                    <a:pt x="186710" y="216691"/>
                    <a:pt x="186407" y="216213"/>
                    <a:pt x="186290" y="215679"/>
                  </a:cubicBezTo>
                  <a:lnTo>
                    <a:pt x="186290" y="213651"/>
                  </a:lnTo>
                  <a:lnTo>
                    <a:pt x="185280" y="213651"/>
                  </a:lnTo>
                  <a:cubicBezTo>
                    <a:pt x="183092" y="212300"/>
                    <a:pt x="182083" y="210779"/>
                    <a:pt x="183261" y="207232"/>
                  </a:cubicBezTo>
                  <a:cubicBezTo>
                    <a:pt x="183429" y="206622"/>
                    <a:pt x="183715" y="206049"/>
                    <a:pt x="184102" y="205542"/>
                  </a:cubicBezTo>
                  <a:lnTo>
                    <a:pt x="184102" y="205542"/>
                  </a:lnTo>
                  <a:cubicBezTo>
                    <a:pt x="184254" y="204990"/>
                    <a:pt x="184254" y="204405"/>
                    <a:pt x="184102" y="203853"/>
                  </a:cubicBezTo>
                  <a:cubicBezTo>
                    <a:pt x="183934" y="202848"/>
                    <a:pt x="183934" y="201819"/>
                    <a:pt x="184102" y="200812"/>
                  </a:cubicBezTo>
                  <a:cubicBezTo>
                    <a:pt x="184069" y="200045"/>
                    <a:pt x="184557" y="199352"/>
                    <a:pt x="185280" y="199123"/>
                  </a:cubicBezTo>
                  <a:cubicBezTo>
                    <a:pt x="188511" y="198907"/>
                    <a:pt x="191524" y="200726"/>
                    <a:pt x="192853" y="203684"/>
                  </a:cubicBezTo>
                  <a:cubicBezTo>
                    <a:pt x="193005" y="204409"/>
                    <a:pt x="193005" y="205155"/>
                    <a:pt x="192853" y="205880"/>
                  </a:cubicBezTo>
                  <a:lnTo>
                    <a:pt x="193694" y="205880"/>
                  </a:lnTo>
                  <a:cubicBezTo>
                    <a:pt x="194552" y="206029"/>
                    <a:pt x="195360" y="206377"/>
                    <a:pt x="196051" y="206894"/>
                  </a:cubicBezTo>
                  <a:cubicBezTo>
                    <a:pt x="197195" y="208158"/>
                    <a:pt x="197901" y="209756"/>
                    <a:pt x="198070" y="211455"/>
                  </a:cubicBezTo>
                  <a:cubicBezTo>
                    <a:pt x="198289" y="212209"/>
                    <a:pt x="198575" y="212942"/>
                    <a:pt x="198911" y="213651"/>
                  </a:cubicBezTo>
                  <a:lnTo>
                    <a:pt x="198911" y="213651"/>
                  </a:lnTo>
                  <a:lnTo>
                    <a:pt x="198911" y="213651"/>
                  </a:lnTo>
                  <a:cubicBezTo>
                    <a:pt x="202613" y="209428"/>
                    <a:pt x="206989" y="210948"/>
                    <a:pt x="210691" y="212300"/>
                  </a:cubicBezTo>
                  <a:cubicBezTo>
                    <a:pt x="212239" y="212700"/>
                    <a:pt x="213855" y="212700"/>
                    <a:pt x="215403" y="212300"/>
                  </a:cubicBezTo>
                  <a:lnTo>
                    <a:pt x="217422" y="212300"/>
                  </a:lnTo>
                  <a:lnTo>
                    <a:pt x="219273" y="212300"/>
                  </a:lnTo>
                  <a:cubicBezTo>
                    <a:pt x="220451" y="212300"/>
                    <a:pt x="221966" y="212300"/>
                    <a:pt x="222471" y="212300"/>
                  </a:cubicBezTo>
                  <a:cubicBezTo>
                    <a:pt x="222908" y="211617"/>
                    <a:pt x="223245" y="210879"/>
                    <a:pt x="223480" y="210104"/>
                  </a:cubicBezTo>
                  <a:cubicBezTo>
                    <a:pt x="223632" y="208985"/>
                    <a:pt x="223985" y="207901"/>
                    <a:pt x="224490" y="206894"/>
                  </a:cubicBezTo>
                  <a:cubicBezTo>
                    <a:pt x="225483" y="205534"/>
                    <a:pt x="225904" y="203834"/>
                    <a:pt x="225668" y="202164"/>
                  </a:cubicBezTo>
                  <a:cubicBezTo>
                    <a:pt x="225618" y="201353"/>
                    <a:pt x="226089" y="200599"/>
                    <a:pt x="226846" y="200305"/>
                  </a:cubicBezTo>
                  <a:cubicBezTo>
                    <a:pt x="227671" y="200057"/>
                    <a:pt x="228546" y="200057"/>
                    <a:pt x="229370" y="200305"/>
                  </a:cubicBezTo>
                  <a:cubicBezTo>
                    <a:pt x="229976" y="200479"/>
                    <a:pt x="230616" y="200479"/>
                    <a:pt x="231222" y="200305"/>
                  </a:cubicBezTo>
                  <a:cubicBezTo>
                    <a:pt x="233847" y="198863"/>
                    <a:pt x="237011" y="198863"/>
                    <a:pt x="239636" y="200305"/>
                  </a:cubicBezTo>
                  <a:cubicBezTo>
                    <a:pt x="241201" y="201471"/>
                    <a:pt x="242177" y="203258"/>
                    <a:pt x="242328" y="205204"/>
                  </a:cubicBezTo>
                  <a:cubicBezTo>
                    <a:pt x="242530" y="207012"/>
                    <a:pt x="242177" y="208840"/>
                    <a:pt x="241318" y="210442"/>
                  </a:cubicBezTo>
                  <a:cubicBezTo>
                    <a:pt x="241235" y="211171"/>
                    <a:pt x="241235" y="211908"/>
                    <a:pt x="241318" y="212638"/>
                  </a:cubicBezTo>
                  <a:cubicBezTo>
                    <a:pt x="242312" y="212026"/>
                    <a:pt x="243271" y="211349"/>
                    <a:pt x="244179" y="210611"/>
                  </a:cubicBezTo>
                  <a:lnTo>
                    <a:pt x="244179" y="210611"/>
                  </a:lnTo>
                  <a:cubicBezTo>
                    <a:pt x="245593" y="209056"/>
                    <a:pt x="246536" y="207117"/>
                    <a:pt x="246872" y="205036"/>
                  </a:cubicBezTo>
                  <a:lnTo>
                    <a:pt x="246872" y="203346"/>
                  </a:lnTo>
                  <a:cubicBezTo>
                    <a:pt x="246788" y="202503"/>
                    <a:pt x="246788" y="201655"/>
                    <a:pt x="246872" y="200812"/>
                  </a:cubicBezTo>
                  <a:cubicBezTo>
                    <a:pt x="247091" y="199896"/>
                    <a:pt x="247494" y="199033"/>
                    <a:pt x="248050" y="198278"/>
                  </a:cubicBezTo>
                  <a:cubicBezTo>
                    <a:pt x="248050" y="198278"/>
                    <a:pt x="248050" y="198278"/>
                    <a:pt x="248050" y="198278"/>
                  </a:cubicBezTo>
                  <a:cubicBezTo>
                    <a:pt x="248050" y="198278"/>
                    <a:pt x="248050" y="198278"/>
                    <a:pt x="248050" y="198278"/>
                  </a:cubicBezTo>
                  <a:cubicBezTo>
                    <a:pt x="247747" y="197288"/>
                    <a:pt x="247747" y="196227"/>
                    <a:pt x="248050" y="195237"/>
                  </a:cubicBezTo>
                  <a:cubicBezTo>
                    <a:pt x="247966" y="194061"/>
                    <a:pt x="248471" y="192923"/>
                    <a:pt x="249396" y="192196"/>
                  </a:cubicBezTo>
                  <a:cubicBezTo>
                    <a:pt x="250406" y="192196"/>
                    <a:pt x="251415" y="192196"/>
                    <a:pt x="252089" y="192196"/>
                  </a:cubicBezTo>
                  <a:lnTo>
                    <a:pt x="252089" y="192196"/>
                  </a:lnTo>
                  <a:cubicBezTo>
                    <a:pt x="252610" y="192622"/>
                    <a:pt x="252964" y="193220"/>
                    <a:pt x="253098" y="193886"/>
                  </a:cubicBezTo>
                  <a:cubicBezTo>
                    <a:pt x="253098" y="193886"/>
                    <a:pt x="253098" y="193886"/>
                    <a:pt x="253098" y="195068"/>
                  </a:cubicBezTo>
                  <a:lnTo>
                    <a:pt x="253098" y="195068"/>
                  </a:lnTo>
                  <a:lnTo>
                    <a:pt x="253098" y="195068"/>
                  </a:lnTo>
                  <a:cubicBezTo>
                    <a:pt x="254058" y="194479"/>
                    <a:pt x="254899" y="193737"/>
                    <a:pt x="255622" y="192872"/>
                  </a:cubicBezTo>
                  <a:lnTo>
                    <a:pt x="257810" y="190845"/>
                  </a:lnTo>
                  <a:lnTo>
                    <a:pt x="259493" y="190845"/>
                  </a:lnTo>
                  <a:lnTo>
                    <a:pt x="260839" y="190845"/>
                  </a:lnTo>
                  <a:cubicBezTo>
                    <a:pt x="260957" y="190289"/>
                    <a:pt x="260957" y="189711"/>
                    <a:pt x="260839" y="189155"/>
                  </a:cubicBezTo>
                  <a:cubicBezTo>
                    <a:pt x="261243" y="187699"/>
                    <a:pt x="261984" y="186363"/>
                    <a:pt x="263027" y="185270"/>
                  </a:cubicBezTo>
                  <a:cubicBezTo>
                    <a:pt x="265097" y="183256"/>
                    <a:pt x="267554" y="181702"/>
                    <a:pt x="270263" y="180708"/>
                  </a:cubicBezTo>
                  <a:cubicBezTo>
                    <a:pt x="270650" y="180364"/>
                    <a:pt x="271222" y="180364"/>
                    <a:pt x="271610" y="180708"/>
                  </a:cubicBezTo>
                  <a:cubicBezTo>
                    <a:pt x="271946" y="181283"/>
                    <a:pt x="271946" y="181992"/>
                    <a:pt x="271610" y="182567"/>
                  </a:cubicBezTo>
                  <a:cubicBezTo>
                    <a:pt x="271508" y="183239"/>
                    <a:pt x="271508" y="183923"/>
                    <a:pt x="271610" y="184594"/>
                  </a:cubicBezTo>
                  <a:lnTo>
                    <a:pt x="271610" y="185945"/>
                  </a:lnTo>
                  <a:cubicBezTo>
                    <a:pt x="271710" y="188002"/>
                    <a:pt x="270987" y="190014"/>
                    <a:pt x="269590" y="191520"/>
                  </a:cubicBezTo>
                  <a:lnTo>
                    <a:pt x="269590" y="191520"/>
                  </a:lnTo>
                  <a:cubicBezTo>
                    <a:pt x="268732" y="192727"/>
                    <a:pt x="268160" y="194114"/>
                    <a:pt x="267907" y="195575"/>
                  </a:cubicBezTo>
                  <a:cubicBezTo>
                    <a:pt x="267689" y="196810"/>
                    <a:pt x="267301" y="198006"/>
                    <a:pt x="266729" y="199123"/>
                  </a:cubicBezTo>
                  <a:cubicBezTo>
                    <a:pt x="266124" y="200439"/>
                    <a:pt x="265046" y="201468"/>
                    <a:pt x="263700" y="201995"/>
                  </a:cubicBezTo>
                  <a:cubicBezTo>
                    <a:pt x="262691" y="201995"/>
                    <a:pt x="262354" y="201995"/>
                    <a:pt x="262354" y="203177"/>
                  </a:cubicBezTo>
                  <a:cubicBezTo>
                    <a:pt x="262286" y="203796"/>
                    <a:pt x="262286" y="204417"/>
                    <a:pt x="262354" y="205036"/>
                  </a:cubicBezTo>
                  <a:lnTo>
                    <a:pt x="262354" y="208414"/>
                  </a:lnTo>
                  <a:cubicBezTo>
                    <a:pt x="264205" y="208414"/>
                    <a:pt x="264878" y="208414"/>
                    <a:pt x="266393" y="205542"/>
                  </a:cubicBezTo>
                  <a:cubicBezTo>
                    <a:pt x="267083" y="204314"/>
                    <a:pt x="267941" y="203179"/>
                    <a:pt x="268917" y="202164"/>
                  </a:cubicBezTo>
                  <a:cubicBezTo>
                    <a:pt x="270398" y="200810"/>
                    <a:pt x="272653" y="200810"/>
                    <a:pt x="274134" y="202164"/>
                  </a:cubicBezTo>
                  <a:lnTo>
                    <a:pt x="275648" y="202164"/>
                  </a:lnTo>
                  <a:cubicBezTo>
                    <a:pt x="277011" y="202583"/>
                    <a:pt x="278492" y="202583"/>
                    <a:pt x="279855" y="202164"/>
                  </a:cubicBezTo>
                  <a:cubicBezTo>
                    <a:pt x="280360" y="199484"/>
                    <a:pt x="280360" y="196734"/>
                    <a:pt x="279855" y="194055"/>
                  </a:cubicBezTo>
                  <a:lnTo>
                    <a:pt x="279855" y="194055"/>
                  </a:lnTo>
                  <a:cubicBezTo>
                    <a:pt x="279855" y="191014"/>
                    <a:pt x="278341" y="185608"/>
                    <a:pt x="281202" y="183749"/>
                  </a:cubicBezTo>
                  <a:cubicBezTo>
                    <a:pt x="282245" y="183178"/>
                    <a:pt x="283524" y="183178"/>
                    <a:pt x="284567" y="183749"/>
                  </a:cubicBezTo>
                  <a:cubicBezTo>
                    <a:pt x="284567" y="183749"/>
                    <a:pt x="285577" y="183749"/>
                    <a:pt x="286082" y="183749"/>
                  </a:cubicBezTo>
                  <a:lnTo>
                    <a:pt x="286082" y="183749"/>
                  </a:lnTo>
                  <a:cubicBezTo>
                    <a:pt x="287361" y="182984"/>
                    <a:pt x="288488" y="182014"/>
                    <a:pt x="289448" y="180877"/>
                  </a:cubicBezTo>
                  <a:lnTo>
                    <a:pt x="289448" y="180877"/>
                  </a:lnTo>
                  <a:cubicBezTo>
                    <a:pt x="289448" y="180877"/>
                    <a:pt x="289448" y="180877"/>
                    <a:pt x="288438" y="179864"/>
                  </a:cubicBezTo>
                  <a:cubicBezTo>
                    <a:pt x="288051" y="179357"/>
                    <a:pt x="287765" y="178784"/>
                    <a:pt x="287596" y="178174"/>
                  </a:cubicBezTo>
                  <a:lnTo>
                    <a:pt x="287596" y="177161"/>
                  </a:lnTo>
                  <a:lnTo>
                    <a:pt x="286419" y="175302"/>
                  </a:lnTo>
                  <a:cubicBezTo>
                    <a:pt x="285577" y="174132"/>
                    <a:pt x="284853" y="172888"/>
                    <a:pt x="284231" y="171586"/>
                  </a:cubicBezTo>
                  <a:cubicBezTo>
                    <a:pt x="282817" y="167636"/>
                    <a:pt x="282195" y="163446"/>
                    <a:pt x="282379" y="159253"/>
                  </a:cubicBezTo>
                  <a:cubicBezTo>
                    <a:pt x="282682" y="157060"/>
                    <a:pt x="283625" y="155004"/>
                    <a:pt x="285072" y="153340"/>
                  </a:cubicBezTo>
                  <a:lnTo>
                    <a:pt x="286419" y="151651"/>
                  </a:lnTo>
                  <a:cubicBezTo>
                    <a:pt x="286385" y="151088"/>
                    <a:pt x="286385" y="150524"/>
                    <a:pt x="286419" y="149962"/>
                  </a:cubicBezTo>
                  <a:lnTo>
                    <a:pt x="286419" y="148272"/>
                  </a:lnTo>
                  <a:cubicBezTo>
                    <a:pt x="286722" y="147412"/>
                    <a:pt x="287176" y="146612"/>
                    <a:pt x="287765" y="145907"/>
                  </a:cubicBezTo>
                  <a:cubicBezTo>
                    <a:pt x="287765" y="145907"/>
                    <a:pt x="287765" y="145907"/>
                    <a:pt x="287765" y="144893"/>
                  </a:cubicBezTo>
                  <a:cubicBezTo>
                    <a:pt x="288707" y="143312"/>
                    <a:pt x="289549" y="141677"/>
                    <a:pt x="290289" y="139994"/>
                  </a:cubicBezTo>
                  <a:lnTo>
                    <a:pt x="290289" y="137629"/>
                  </a:lnTo>
                  <a:cubicBezTo>
                    <a:pt x="290541" y="136426"/>
                    <a:pt x="290878" y="135240"/>
                    <a:pt x="291298" y="134081"/>
                  </a:cubicBezTo>
                  <a:cubicBezTo>
                    <a:pt x="291871" y="132911"/>
                    <a:pt x="292611" y="131829"/>
                    <a:pt x="293486" y="130872"/>
                  </a:cubicBezTo>
                  <a:lnTo>
                    <a:pt x="293486" y="129858"/>
                  </a:lnTo>
                  <a:cubicBezTo>
                    <a:pt x="295506" y="126986"/>
                    <a:pt x="295338" y="126141"/>
                    <a:pt x="295338" y="126141"/>
                  </a:cubicBezTo>
                  <a:cubicBezTo>
                    <a:pt x="295152" y="125651"/>
                    <a:pt x="295152" y="125111"/>
                    <a:pt x="295338" y="124621"/>
                  </a:cubicBezTo>
                  <a:cubicBezTo>
                    <a:pt x="295338" y="123607"/>
                    <a:pt x="295338" y="121918"/>
                    <a:pt x="293655" y="121411"/>
                  </a:cubicBezTo>
                  <a:cubicBezTo>
                    <a:pt x="293234" y="120992"/>
                    <a:pt x="292948" y="120465"/>
                    <a:pt x="292813" y="119891"/>
                  </a:cubicBezTo>
                  <a:cubicBezTo>
                    <a:pt x="292813" y="118708"/>
                    <a:pt x="292813" y="117694"/>
                    <a:pt x="292813" y="116681"/>
                  </a:cubicBezTo>
                  <a:cubicBezTo>
                    <a:pt x="292813" y="115667"/>
                    <a:pt x="292813" y="115160"/>
                    <a:pt x="292813" y="114485"/>
                  </a:cubicBezTo>
                  <a:cubicBezTo>
                    <a:pt x="292746" y="113636"/>
                    <a:pt x="292460" y="112820"/>
                    <a:pt x="291972" y="112119"/>
                  </a:cubicBezTo>
                  <a:lnTo>
                    <a:pt x="291131" y="110937"/>
                  </a:lnTo>
                  <a:cubicBezTo>
                    <a:pt x="291131" y="110937"/>
                    <a:pt x="288102" y="105193"/>
                    <a:pt x="289616" y="101476"/>
                  </a:cubicBezTo>
                  <a:cubicBezTo>
                    <a:pt x="291131" y="97760"/>
                    <a:pt x="291131" y="99111"/>
                    <a:pt x="292140" y="98942"/>
                  </a:cubicBezTo>
                  <a:lnTo>
                    <a:pt x="292140" y="98942"/>
                  </a:lnTo>
                  <a:lnTo>
                    <a:pt x="293991" y="97591"/>
                  </a:lnTo>
                  <a:cubicBezTo>
                    <a:pt x="294782" y="96822"/>
                    <a:pt x="295691" y="96192"/>
                    <a:pt x="296684" y="95732"/>
                  </a:cubicBezTo>
                  <a:cubicBezTo>
                    <a:pt x="298434" y="95139"/>
                    <a:pt x="300319" y="95139"/>
                    <a:pt x="302069" y="95732"/>
                  </a:cubicBezTo>
                  <a:lnTo>
                    <a:pt x="303920" y="95732"/>
                  </a:lnTo>
                  <a:cubicBezTo>
                    <a:pt x="304172" y="93776"/>
                    <a:pt x="304627" y="91852"/>
                    <a:pt x="305266" y="89988"/>
                  </a:cubicBezTo>
                  <a:cubicBezTo>
                    <a:pt x="305704" y="88995"/>
                    <a:pt x="306209" y="88035"/>
                    <a:pt x="306781" y="87116"/>
                  </a:cubicBezTo>
                  <a:cubicBezTo>
                    <a:pt x="307454" y="86194"/>
                    <a:pt x="307959" y="85167"/>
                    <a:pt x="308295" y="84076"/>
                  </a:cubicBezTo>
                  <a:lnTo>
                    <a:pt x="308295" y="84076"/>
                  </a:lnTo>
                  <a:cubicBezTo>
                    <a:pt x="308295" y="80866"/>
                    <a:pt x="309473" y="80359"/>
                    <a:pt x="312502" y="80021"/>
                  </a:cubicBezTo>
                  <a:cubicBezTo>
                    <a:pt x="315531" y="79683"/>
                    <a:pt x="313849" y="80021"/>
                    <a:pt x="314185" y="78670"/>
                  </a:cubicBezTo>
                  <a:cubicBezTo>
                    <a:pt x="314270" y="77882"/>
                    <a:pt x="314270" y="77092"/>
                    <a:pt x="314185" y="76304"/>
                  </a:cubicBezTo>
                  <a:cubicBezTo>
                    <a:pt x="314101" y="75519"/>
                    <a:pt x="314101" y="74725"/>
                    <a:pt x="314185" y="73939"/>
                  </a:cubicBezTo>
                  <a:cubicBezTo>
                    <a:pt x="314454" y="71615"/>
                    <a:pt x="315195" y="69371"/>
                    <a:pt x="316373" y="67351"/>
                  </a:cubicBezTo>
                  <a:cubicBezTo>
                    <a:pt x="316979" y="66352"/>
                    <a:pt x="317719" y="65443"/>
                    <a:pt x="318561" y="64648"/>
                  </a:cubicBezTo>
                  <a:cubicBezTo>
                    <a:pt x="320075" y="63127"/>
                    <a:pt x="320580" y="62451"/>
                    <a:pt x="320412" y="61269"/>
                  </a:cubicBezTo>
                  <a:cubicBezTo>
                    <a:pt x="320210" y="60532"/>
                    <a:pt x="319873" y="59843"/>
                    <a:pt x="319402" y="59242"/>
                  </a:cubicBezTo>
                  <a:cubicBezTo>
                    <a:pt x="318678" y="58360"/>
                    <a:pt x="318157" y="57317"/>
                    <a:pt x="317888" y="56201"/>
                  </a:cubicBezTo>
                  <a:cubicBezTo>
                    <a:pt x="317635" y="54351"/>
                    <a:pt x="317635" y="52476"/>
                    <a:pt x="317888" y="50626"/>
                  </a:cubicBezTo>
                  <a:cubicBezTo>
                    <a:pt x="317888" y="46064"/>
                    <a:pt x="317888" y="43868"/>
                    <a:pt x="315700" y="43193"/>
                  </a:cubicBezTo>
                  <a:cubicBezTo>
                    <a:pt x="315431" y="43252"/>
                    <a:pt x="315128" y="43252"/>
                    <a:pt x="314859" y="43193"/>
                  </a:cubicBezTo>
                  <a:cubicBezTo>
                    <a:pt x="314505" y="42559"/>
                    <a:pt x="314051" y="41988"/>
                    <a:pt x="313512" y="41503"/>
                  </a:cubicBezTo>
                  <a:cubicBezTo>
                    <a:pt x="312620" y="40817"/>
                    <a:pt x="311880" y="39956"/>
                    <a:pt x="311324" y="38969"/>
                  </a:cubicBezTo>
                  <a:cubicBezTo>
                    <a:pt x="310399" y="36546"/>
                    <a:pt x="309928" y="33965"/>
                    <a:pt x="309978" y="31367"/>
                  </a:cubicBezTo>
                  <a:cubicBezTo>
                    <a:pt x="309961" y="28679"/>
                    <a:pt x="309086" y="26069"/>
                    <a:pt x="307454" y="23934"/>
                  </a:cubicBezTo>
                  <a:lnTo>
                    <a:pt x="306444" y="22075"/>
                  </a:lnTo>
                  <a:cubicBezTo>
                    <a:pt x="303331" y="17722"/>
                    <a:pt x="302456" y="12143"/>
                    <a:pt x="304088" y="7040"/>
                  </a:cubicBezTo>
                  <a:cubicBezTo>
                    <a:pt x="304088" y="3999"/>
                    <a:pt x="304088" y="2985"/>
                    <a:pt x="304088" y="2647"/>
                  </a:cubicBezTo>
                  <a:cubicBezTo>
                    <a:pt x="304088" y="2309"/>
                    <a:pt x="304088" y="2647"/>
                    <a:pt x="304088" y="2647"/>
                  </a:cubicBezTo>
                  <a:cubicBezTo>
                    <a:pt x="303600" y="2792"/>
                    <a:pt x="303062" y="2792"/>
                    <a:pt x="302574" y="2647"/>
                  </a:cubicBezTo>
                  <a:cubicBezTo>
                    <a:pt x="301985" y="2216"/>
                    <a:pt x="301514" y="1634"/>
                    <a:pt x="301228" y="958"/>
                  </a:cubicBezTo>
                  <a:cubicBezTo>
                    <a:pt x="298215" y="-319"/>
                    <a:pt x="294816" y="-319"/>
                    <a:pt x="291803" y="958"/>
                  </a:cubicBezTo>
                  <a:cubicBezTo>
                    <a:pt x="291837" y="1520"/>
                    <a:pt x="291837" y="2085"/>
                    <a:pt x="291803" y="2647"/>
                  </a:cubicBezTo>
                  <a:cubicBezTo>
                    <a:pt x="291131" y="3854"/>
                    <a:pt x="290676" y="5168"/>
                    <a:pt x="290457" y="6533"/>
                  </a:cubicBezTo>
                  <a:cubicBezTo>
                    <a:pt x="290356" y="7205"/>
                    <a:pt x="290356" y="7888"/>
                    <a:pt x="290457" y="8560"/>
                  </a:cubicBezTo>
                  <a:cubicBezTo>
                    <a:pt x="290457" y="11601"/>
                    <a:pt x="290457" y="15993"/>
                    <a:pt x="287428" y="17007"/>
                  </a:cubicBezTo>
                  <a:cubicBezTo>
                    <a:pt x="284399" y="18021"/>
                    <a:pt x="283558" y="14473"/>
                    <a:pt x="282716" y="12615"/>
                  </a:cubicBezTo>
                  <a:lnTo>
                    <a:pt x="282716" y="11432"/>
                  </a:lnTo>
                  <a:cubicBezTo>
                    <a:pt x="281202" y="8729"/>
                    <a:pt x="279855" y="8053"/>
                    <a:pt x="279014" y="7884"/>
                  </a:cubicBezTo>
                  <a:cubicBezTo>
                    <a:pt x="279081" y="10829"/>
                    <a:pt x="278391" y="13740"/>
                    <a:pt x="276995" y="16331"/>
                  </a:cubicBezTo>
                  <a:cubicBezTo>
                    <a:pt x="276995" y="17176"/>
                    <a:pt x="275985" y="18021"/>
                    <a:pt x="274807" y="17514"/>
                  </a:cubicBezTo>
                  <a:cubicBezTo>
                    <a:pt x="273780" y="17830"/>
                    <a:pt x="272922" y="18565"/>
                    <a:pt x="272451" y="19541"/>
                  </a:cubicBezTo>
                  <a:cubicBezTo>
                    <a:pt x="272131" y="20028"/>
                    <a:pt x="271862" y="20536"/>
                    <a:pt x="271610" y="21062"/>
                  </a:cubicBezTo>
                  <a:cubicBezTo>
                    <a:pt x="270919" y="22442"/>
                    <a:pt x="270011" y="23699"/>
                    <a:pt x="268917" y="24778"/>
                  </a:cubicBezTo>
                  <a:cubicBezTo>
                    <a:pt x="268059" y="25709"/>
                    <a:pt x="267032" y="26457"/>
                    <a:pt x="265888" y="26974"/>
                  </a:cubicBezTo>
                  <a:lnTo>
                    <a:pt x="264374" y="27988"/>
                  </a:lnTo>
                  <a:cubicBezTo>
                    <a:pt x="264474" y="28943"/>
                    <a:pt x="264474" y="29906"/>
                    <a:pt x="264374" y="30860"/>
                  </a:cubicBezTo>
                  <a:lnTo>
                    <a:pt x="264374" y="32718"/>
                  </a:lnTo>
                  <a:lnTo>
                    <a:pt x="264374" y="32718"/>
                  </a:lnTo>
                  <a:cubicBezTo>
                    <a:pt x="266326" y="35876"/>
                    <a:pt x="266326" y="39866"/>
                    <a:pt x="264374" y="43024"/>
                  </a:cubicBezTo>
                  <a:cubicBezTo>
                    <a:pt x="263616" y="43750"/>
                    <a:pt x="262775" y="44375"/>
                    <a:pt x="261849" y="44882"/>
                  </a:cubicBezTo>
                  <a:cubicBezTo>
                    <a:pt x="261849" y="44882"/>
                    <a:pt x="260334" y="44882"/>
                    <a:pt x="260166" y="46064"/>
                  </a:cubicBezTo>
                  <a:cubicBezTo>
                    <a:pt x="259813" y="47680"/>
                    <a:pt x="259813" y="49349"/>
                    <a:pt x="260166" y="50964"/>
                  </a:cubicBezTo>
                  <a:lnTo>
                    <a:pt x="260166" y="50964"/>
                  </a:lnTo>
                  <a:cubicBezTo>
                    <a:pt x="262556" y="49344"/>
                    <a:pt x="265686" y="49344"/>
                    <a:pt x="268076" y="50964"/>
                  </a:cubicBezTo>
                  <a:cubicBezTo>
                    <a:pt x="269253" y="51609"/>
                    <a:pt x="270028" y="52824"/>
                    <a:pt x="270095" y="54174"/>
                  </a:cubicBezTo>
                  <a:cubicBezTo>
                    <a:pt x="270095" y="56539"/>
                    <a:pt x="268581" y="58228"/>
                    <a:pt x="267066" y="59748"/>
                  </a:cubicBezTo>
                  <a:lnTo>
                    <a:pt x="273124" y="52146"/>
                  </a:lnTo>
                  <a:cubicBezTo>
                    <a:pt x="272047" y="54407"/>
                    <a:pt x="271643" y="56925"/>
                    <a:pt x="271946" y="59411"/>
                  </a:cubicBezTo>
                  <a:cubicBezTo>
                    <a:pt x="271946" y="63803"/>
                    <a:pt x="271946" y="69547"/>
                    <a:pt x="267403" y="70729"/>
                  </a:cubicBezTo>
                  <a:lnTo>
                    <a:pt x="267403" y="70729"/>
                  </a:lnTo>
                  <a:cubicBezTo>
                    <a:pt x="267403" y="72926"/>
                    <a:pt x="267403" y="75291"/>
                    <a:pt x="267403" y="77656"/>
                  </a:cubicBezTo>
                  <a:cubicBezTo>
                    <a:pt x="267571" y="79342"/>
                    <a:pt x="267571" y="81038"/>
                    <a:pt x="267403" y="82724"/>
                  </a:cubicBezTo>
                  <a:lnTo>
                    <a:pt x="267403" y="84076"/>
                  </a:lnTo>
                  <a:cubicBezTo>
                    <a:pt x="267571" y="84569"/>
                    <a:pt x="267571" y="85103"/>
                    <a:pt x="267403" y="85596"/>
                  </a:cubicBezTo>
                  <a:lnTo>
                    <a:pt x="267403" y="85596"/>
                  </a:lnTo>
                  <a:cubicBezTo>
                    <a:pt x="267403" y="85596"/>
                    <a:pt x="267403" y="86779"/>
                    <a:pt x="267403" y="87285"/>
                  </a:cubicBezTo>
                  <a:cubicBezTo>
                    <a:pt x="267587" y="88007"/>
                    <a:pt x="267167" y="88747"/>
                    <a:pt x="266443" y="88936"/>
                  </a:cubicBezTo>
                  <a:cubicBezTo>
                    <a:pt x="266376" y="88955"/>
                    <a:pt x="266292" y="88968"/>
                    <a:pt x="266224" y="88975"/>
                  </a:cubicBezTo>
                  <a:cubicBezTo>
                    <a:pt x="265551" y="90985"/>
                    <a:pt x="264087" y="92632"/>
                    <a:pt x="262186" y="93536"/>
                  </a:cubicBezTo>
                  <a:lnTo>
                    <a:pt x="260503" y="93536"/>
                  </a:lnTo>
                  <a:cubicBezTo>
                    <a:pt x="259510" y="93746"/>
                    <a:pt x="258568" y="94210"/>
                    <a:pt x="257810" y="94888"/>
                  </a:cubicBezTo>
                  <a:lnTo>
                    <a:pt x="256801" y="95901"/>
                  </a:lnTo>
                  <a:lnTo>
                    <a:pt x="254445" y="97929"/>
                  </a:lnTo>
                  <a:lnTo>
                    <a:pt x="252089" y="99449"/>
                  </a:lnTo>
                  <a:cubicBezTo>
                    <a:pt x="248386" y="101248"/>
                    <a:pt x="245374" y="104215"/>
                    <a:pt x="243506" y="107896"/>
                  </a:cubicBezTo>
                  <a:lnTo>
                    <a:pt x="243506" y="110092"/>
                  </a:lnTo>
                  <a:cubicBezTo>
                    <a:pt x="243304" y="111254"/>
                    <a:pt x="242968" y="112388"/>
                    <a:pt x="242496" y="113471"/>
                  </a:cubicBezTo>
                  <a:cubicBezTo>
                    <a:pt x="241975" y="114713"/>
                    <a:pt x="241638" y="116020"/>
                    <a:pt x="241487" y="117357"/>
                  </a:cubicBezTo>
                  <a:cubicBezTo>
                    <a:pt x="241773" y="118341"/>
                    <a:pt x="241218" y="119374"/>
                    <a:pt x="240225" y="119662"/>
                  </a:cubicBezTo>
                  <a:cubicBezTo>
                    <a:pt x="239989" y="119735"/>
                    <a:pt x="239720" y="119755"/>
                    <a:pt x="239467" y="119722"/>
                  </a:cubicBezTo>
                  <a:lnTo>
                    <a:pt x="236943" y="120904"/>
                  </a:lnTo>
                  <a:cubicBezTo>
                    <a:pt x="234924" y="121421"/>
                    <a:pt x="233039" y="122342"/>
                    <a:pt x="231390" y="123607"/>
                  </a:cubicBezTo>
                  <a:lnTo>
                    <a:pt x="229202" y="125634"/>
                  </a:lnTo>
                  <a:cubicBezTo>
                    <a:pt x="227738" y="127336"/>
                    <a:pt x="225887" y="128667"/>
                    <a:pt x="223817" y="129520"/>
                  </a:cubicBezTo>
                  <a:cubicBezTo>
                    <a:pt x="222151" y="130128"/>
                    <a:pt x="220384" y="130415"/>
                    <a:pt x="218600" y="130365"/>
                  </a:cubicBezTo>
                  <a:lnTo>
                    <a:pt x="214393" y="130365"/>
                  </a:lnTo>
                  <a:cubicBezTo>
                    <a:pt x="212727" y="131040"/>
                    <a:pt x="211229" y="132079"/>
                    <a:pt x="210018" y="133406"/>
                  </a:cubicBezTo>
                  <a:lnTo>
                    <a:pt x="208672" y="134419"/>
                  </a:lnTo>
                  <a:cubicBezTo>
                    <a:pt x="205642" y="136953"/>
                    <a:pt x="202108" y="139319"/>
                    <a:pt x="199080" y="137967"/>
                  </a:cubicBezTo>
                  <a:cubicBezTo>
                    <a:pt x="197228" y="136692"/>
                    <a:pt x="196051" y="134641"/>
                    <a:pt x="195882" y="132392"/>
                  </a:cubicBezTo>
                  <a:cubicBezTo>
                    <a:pt x="195882" y="132392"/>
                    <a:pt x="194031" y="122763"/>
                    <a:pt x="196723" y="119891"/>
                  </a:cubicBezTo>
                  <a:cubicBezTo>
                    <a:pt x="197649" y="119002"/>
                    <a:pt x="198827" y="118412"/>
                    <a:pt x="200089" y="118201"/>
                  </a:cubicBezTo>
                  <a:cubicBezTo>
                    <a:pt x="200695" y="118324"/>
                    <a:pt x="201335" y="118324"/>
                    <a:pt x="201940" y="118201"/>
                  </a:cubicBezTo>
                  <a:cubicBezTo>
                    <a:pt x="202984" y="117593"/>
                    <a:pt x="203892" y="116791"/>
                    <a:pt x="204633" y="115836"/>
                  </a:cubicBezTo>
                  <a:lnTo>
                    <a:pt x="199753" y="115836"/>
                  </a:lnTo>
                  <a:cubicBezTo>
                    <a:pt x="198406" y="115836"/>
                    <a:pt x="197565" y="115836"/>
                    <a:pt x="196555" y="115836"/>
                  </a:cubicBezTo>
                  <a:cubicBezTo>
                    <a:pt x="195748" y="116540"/>
                    <a:pt x="195007" y="117335"/>
                    <a:pt x="194368" y="118201"/>
                  </a:cubicBezTo>
                  <a:lnTo>
                    <a:pt x="194368" y="118201"/>
                  </a:lnTo>
                  <a:cubicBezTo>
                    <a:pt x="193408" y="119580"/>
                    <a:pt x="192062" y="120637"/>
                    <a:pt x="190497" y="121242"/>
                  </a:cubicBezTo>
                  <a:lnTo>
                    <a:pt x="188982" y="121242"/>
                  </a:lnTo>
                  <a:lnTo>
                    <a:pt x="188141" y="121242"/>
                  </a:lnTo>
                  <a:cubicBezTo>
                    <a:pt x="188141" y="121242"/>
                    <a:pt x="188141" y="123607"/>
                    <a:pt x="188141" y="124283"/>
                  </a:cubicBezTo>
                  <a:lnTo>
                    <a:pt x="188141" y="125803"/>
                  </a:lnTo>
                  <a:cubicBezTo>
                    <a:pt x="188309" y="128052"/>
                    <a:pt x="188309" y="130312"/>
                    <a:pt x="188141" y="132561"/>
                  </a:cubicBezTo>
                  <a:cubicBezTo>
                    <a:pt x="188057" y="137828"/>
                    <a:pt x="186155" y="142902"/>
                    <a:pt x="182756" y="146921"/>
                  </a:cubicBezTo>
                  <a:cubicBezTo>
                    <a:pt x="181040" y="148641"/>
                    <a:pt x="179037" y="150066"/>
                    <a:pt x="176866" y="151144"/>
                  </a:cubicBezTo>
                  <a:lnTo>
                    <a:pt x="174342" y="152496"/>
                  </a:lnTo>
                  <a:cubicBezTo>
                    <a:pt x="172373" y="153935"/>
                    <a:pt x="170657" y="155707"/>
                    <a:pt x="169293" y="157733"/>
                  </a:cubicBezTo>
                  <a:cubicBezTo>
                    <a:pt x="169041" y="158959"/>
                    <a:pt x="169041" y="160223"/>
                    <a:pt x="169293" y="161449"/>
                  </a:cubicBezTo>
                  <a:cubicBezTo>
                    <a:pt x="169630" y="163179"/>
                    <a:pt x="169630" y="164957"/>
                    <a:pt x="169293" y="166687"/>
                  </a:cubicBezTo>
                  <a:cubicBezTo>
                    <a:pt x="168569" y="169205"/>
                    <a:pt x="167728" y="171685"/>
                    <a:pt x="166769" y="174120"/>
                  </a:cubicBezTo>
                  <a:cubicBezTo>
                    <a:pt x="166197" y="175922"/>
                    <a:pt x="164834" y="177358"/>
                    <a:pt x="163067" y="178005"/>
                  </a:cubicBezTo>
                  <a:cubicBezTo>
                    <a:pt x="159600" y="179431"/>
                    <a:pt x="155629" y="178777"/>
                    <a:pt x="152802" y="176316"/>
                  </a:cubicBezTo>
                  <a:cubicBezTo>
                    <a:pt x="150513" y="174520"/>
                    <a:pt x="147601" y="173730"/>
                    <a:pt x="144724" y="174120"/>
                  </a:cubicBezTo>
                  <a:lnTo>
                    <a:pt x="142368" y="174120"/>
                  </a:lnTo>
                  <a:cubicBezTo>
                    <a:pt x="138851" y="173696"/>
                    <a:pt x="135283" y="173696"/>
                    <a:pt x="131766" y="174120"/>
                  </a:cubicBezTo>
                  <a:lnTo>
                    <a:pt x="128905" y="174120"/>
                  </a:lnTo>
                  <a:lnTo>
                    <a:pt x="125708" y="174120"/>
                  </a:lnTo>
                  <a:lnTo>
                    <a:pt x="125708" y="174120"/>
                  </a:lnTo>
                  <a:cubicBezTo>
                    <a:pt x="123991" y="174444"/>
                    <a:pt x="122208" y="174444"/>
                    <a:pt x="120491" y="174120"/>
                  </a:cubicBezTo>
                  <a:lnTo>
                    <a:pt x="117462" y="174120"/>
                  </a:lnTo>
                  <a:cubicBezTo>
                    <a:pt x="116469" y="173888"/>
                    <a:pt x="115426" y="173888"/>
                    <a:pt x="114433" y="174120"/>
                  </a:cubicBezTo>
                  <a:cubicBezTo>
                    <a:pt x="113524" y="174235"/>
                    <a:pt x="112649" y="174584"/>
                    <a:pt x="111909" y="175133"/>
                  </a:cubicBezTo>
                  <a:lnTo>
                    <a:pt x="110394" y="175978"/>
                  </a:lnTo>
                  <a:cubicBezTo>
                    <a:pt x="107971" y="176965"/>
                    <a:pt x="105244" y="176965"/>
                    <a:pt x="102821" y="175978"/>
                  </a:cubicBezTo>
                  <a:lnTo>
                    <a:pt x="100297" y="175978"/>
                  </a:lnTo>
                  <a:cubicBezTo>
                    <a:pt x="99052" y="175919"/>
                    <a:pt x="97874" y="175443"/>
                    <a:pt x="96931" y="174627"/>
                  </a:cubicBezTo>
                  <a:lnTo>
                    <a:pt x="96931" y="174627"/>
                  </a:lnTo>
                  <a:cubicBezTo>
                    <a:pt x="95972" y="174171"/>
                    <a:pt x="94862" y="174171"/>
                    <a:pt x="93902" y="174627"/>
                  </a:cubicBezTo>
                  <a:cubicBezTo>
                    <a:pt x="93263" y="175237"/>
                    <a:pt x="92707" y="175916"/>
                    <a:pt x="92219" y="176654"/>
                  </a:cubicBezTo>
                  <a:cubicBezTo>
                    <a:pt x="91799" y="177585"/>
                    <a:pt x="91227" y="178440"/>
                    <a:pt x="90537" y="179188"/>
                  </a:cubicBezTo>
                  <a:cubicBezTo>
                    <a:pt x="89392" y="180214"/>
                    <a:pt x="88164" y="181119"/>
                    <a:pt x="86834" y="181891"/>
                  </a:cubicBezTo>
                  <a:lnTo>
                    <a:pt x="85151" y="183580"/>
                  </a:lnTo>
                  <a:cubicBezTo>
                    <a:pt x="84479" y="183962"/>
                    <a:pt x="83940" y="184555"/>
                    <a:pt x="83637" y="185270"/>
                  </a:cubicBezTo>
                  <a:lnTo>
                    <a:pt x="83637" y="185270"/>
                  </a:lnTo>
                  <a:cubicBezTo>
                    <a:pt x="82913" y="186929"/>
                    <a:pt x="81584" y="188255"/>
                    <a:pt x="79935" y="188986"/>
                  </a:cubicBezTo>
                  <a:cubicBezTo>
                    <a:pt x="78538" y="189226"/>
                    <a:pt x="77124" y="189226"/>
                    <a:pt x="75728" y="188986"/>
                  </a:cubicBezTo>
                  <a:lnTo>
                    <a:pt x="72867" y="188986"/>
                  </a:lnTo>
                  <a:cubicBezTo>
                    <a:pt x="71150" y="189628"/>
                    <a:pt x="69501" y="190480"/>
                    <a:pt x="67987" y="191520"/>
                  </a:cubicBezTo>
                  <a:lnTo>
                    <a:pt x="62265" y="196082"/>
                  </a:lnTo>
                  <a:cubicBezTo>
                    <a:pt x="58394" y="199505"/>
                    <a:pt x="54103" y="202402"/>
                    <a:pt x="49475" y="204698"/>
                  </a:cubicBezTo>
                  <a:cubicBezTo>
                    <a:pt x="47911" y="204939"/>
                    <a:pt x="46329" y="204939"/>
                    <a:pt x="44763" y="204698"/>
                  </a:cubicBezTo>
                  <a:cubicBezTo>
                    <a:pt x="43199" y="204753"/>
                    <a:pt x="41667" y="205096"/>
                    <a:pt x="40220" y="205711"/>
                  </a:cubicBezTo>
                  <a:cubicBezTo>
                    <a:pt x="38537" y="206725"/>
                    <a:pt x="37864" y="209935"/>
                    <a:pt x="37864" y="212807"/>
                  </a:cubicBezTo>
                  <a:lnTo>
                    <a:pt x="37864" y="214327"/>
                  </a:lnTo>
                  <a:cubicBezTo>
                    <a:pt x="38201" y="215829"/>
                    <a:pt x="38201" y="217387"/>
                    <a:pt x="37864" y="218889"/>
                  </a:cubicBezTo>
                  <a:cubicBezTo>
                    <a:pt x="37342" y="220406"/>
                    <a:pt x="36332" y="221710"/>
                    <a:pt x="35003" y="222605"/>
                  </a:cubicBezTo>
                  <a:lnTo>
                    <a:pt x="33657" y="223619"/>
                  </a:lnTo>
                  <a:lnTo>
                    <a:pt x="32479" y="225477"/>
                  </a:lnTo>
                  <a:cubicBezTo>
                    <a:pt x="31806" y="226570"/>
                    <a:pt x="31015" y="227589"/>
                    <a:pt x="30123" y="228518"/>
                  </a:cubicBezTo>
                  <a:cubicBezTo>
                    <a:pt x="28558" y="229841"/>
                    <a:pt x="26791" y="230924"/>
                    <a:pt x="24906" y="2317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1A32A22-9CC4-479C-8254-0DFB28F169EE}"/>
                </a:ext>
              </a:extLst>
            </p:cNvPr>
            <p:cNvSpPr/>
            <p:nvPr/>
          </p:nvSpPr>
          <p:spPr>
            <a:xfrm>
              <a:off x="8900953" y="3340656"/>
              <a:ext cx="16828" cy="16894"/>
            </a:xfrm>
            <a:custGeom>
              <a:avLst/>
              <a:gdLst>
                <a:gd name="connsiteX0" fmla="*/ 8246 w 0"/>
                <a:gd name="connsiteY0" fmla="*/ 7445 h 0"/>
                <a:gd name="connsiteX1" fmla="*/ 6900 w 0"/>
                <a:gd name="connsiteY1" fmla="*/ 1870 h 0"/>
                <a:gd name="connsiteX2" fmla="*/ 3197 w 0"/>
                <a:gd name="connsiteY2" fmla="*/ 11 h 0"/>
                <a:gd name="connsiteX3" fmla="*/ 3197 w 0"/>
                <a:gd name="connsiteY3" fmla="*/ 11 h 0"/>
                <a:gd name="connsiteX4" fmla="*/ 1515 w 0"/>
                <a:gd name="connsiteY4" fmla="*/ 1532 h 0"/>
                <a:gd name="connsiteX5" fmla="*/ 1515 w 0"/>
                <a:gd name="connsiteY5" fmla="*/ 1532 h 0"/>
                <a:gd name="connsiteX6" fmla="*/ 0 w 0"/>
                <a:gd name="connsiteY6" fmla="*/ 4742 h 0"/>
                <a:gd name="connsiteX7" fmla="*/ 8246 w 0"/>
                <a:gd name="connsiteY7" fmla="*/ 74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8246" y="7445"/>
                  </a:moveTo>
                  <a:cubicBezTo>
                    <a:pt x="8195" y="5510"/>
                    <a:pt x="7741" y="3610"/>
                    <a:pt x="6900" y="1870"/>
                  </a:cubicBezTo>
                  <a:cubicBezTo>
                    <a:pt x="6092" y="614"/>
                    <a:pt x="4679" y="-100"/>
                    <a:pt x="3197" y="11"/>
                  </a:cubicBezTo>
                  <a:cubicBezTo>
                    <a:pt x="3197" y="11"/>
                    <a:pt x="3197" y="11"/>
                    <a:pt x="3197" y="11"/>
                  </a:cubicBezTo>
                  <a:cubicBezTo>
                    <a:pt x="3197" y="11"/>
                    <a:pt x="2356" y="1701"/>
                    <a:pt x="1515" y="1532"/>
                  </a:cubicBezTo>
                  <a:lnTo>
                    <a:pt x="1515" y="1532"/>
                  </a:lnTo>
                  <a:cubicBezTo>
                    <a:pt x="1111" y="2648"/>
                    <a:pt x="606" y="3725"/>
                    <a:pt x="0" y="4742"/>
                  </a:cubicBezTo>
                  <a:cubicBezTo>
                    <a:pt x="2222" y="6821"/>
                    <a:pt x="5234" y="7811"/>
                    <a:pt x="8246" y="744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336D356-434E-44E1-823D-59A74678BA56}"/>
                </a:ext>
              </a:extLst>
            </p:cNvPr>
            <p:cNvSpPr/>
            <p:nvPr/>
          </p:nvSpPr>
          <p:spPr>
            <a:xfrm>
              <a:off x="9097412" y="3314651"/>
              <a:ext cx="16828" cy="16894"/>
            </a:xfrm>
            <a:custGeom>
              <a:avLst/>
              <a:gdLst>
                <a:gd name="connsiteX0" fmla="*/ 2453 w 0"/>
                <a:gd name="connsiteY0" fmla="*/ 13684 h 0"/>
                <a:gd name="connsiteX1" fmla="*/ 4304 w 0"/>
                <a:gd name="connsiteY1" fmla="*/ 16556 h 0"/>
                <a:gd name="connsiteX2" fmla="*/ 4304 w 0"/>
                <a:gd name="connsiteY2" fmla="*/ 16556 h 0"/>
                <a:gd name="connsiteX3" fmla="*/ 4304 w 0"/>
                <a:gd name="connsiteY3" fmla="*/ 13177 h 0"/>
                <a:gd name="connsiteX4" fmla="*/ 4304 w 0"/>
                <a:gd name="connsiteY4" fmla="*/ 9798 h 0"/>
                <a:gd name="connsiteX5" fmla="*/ 4304 w 0"/>
                <a:gd name="connsiteY5" fmla="*/ 5575 h 0"/>
                <a:gd name="connsiteX6" fmla="*/ 4304 w 0"/>
                <a:gd name="connsiteY6" fmla="*/ 3717 h 0"/>
                <a:gd name="connsiteX7" fmla="*/ 4304 w 0"/>
                <a:gd name="connsiteY7" fmla="*/ 0 h 0"/>
                <a:gd name="connsiteX8" fmla="*/ 1948 w 0"/>
                <a:gd name="connsiteY8" fmla="*/ 0 h 0"/>
                <a:gd name="connsiteX9" fmla="*/ 1948 w 0"/>
                <a:gd name="connsiteY9" fmla="*/ 0 h 0"/>
                <a:gd name="connsiteX10" fmla="*/ 770 w 0"/>
                <a:gd name="connsiteY10" fmla="*/ 1689 h 0"/>
                <a:gd name="connsiteX11" fmla="*/ 770 w 0"/>
                <a:gd name="connsiteY11" fmla="*/ 1689 h 0"/>
                <a:gd name="connsiteX12" fmla="*/ 770 w 0"/>
                <a:gd name="connsiteY12" fmla="*/ 11826 h 0"/>
                <a:gd name="connsiteX13" fmla="*/ 2453 w 0"/>
                <a:gd name="connsiteY13" fmla="*/ 136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2453" y="13684"/>
                  </a:moveTo>
                  <a:cubicBezTo>
                    <a:pt x="3210" y="14547"/>
                    <a:pt x="3832" y="15515"/>
                    <a:pt x="4304" y="16556"/>
                  </a:cubicBezTo>
                  <a:lnTo>
                    <a:pt x="4304" y="16556"/>
                  </a:lnTo>
                  <a:cubicBezTo>
                    <a:pt x="4371" y="15431"/>
                    <a:pt x="4371" y="14302"/>
                    <a:pt x="4304" y="13177"/>
                  </a:cubicBezTo>
                  <a:cubicBezTo>
                    <a:pt x="4388" y="12052"/>
                    <a:pt x="4388" y="10924"/>
                    <a:pt x="4304" y="9798"/>
                  </a:cubicBezTo>
                  <a:cubicBezTo>
                    <a:pt x="4220" y="8391"/>
                    <a:pt x="4220" y="6982"/>
                    <a:pt x="4304" y="5575"/>
                  </a:cubicBezTo>
                  <a:cubicBezTo>
                    <a:pt x="4304" y="5575"/>
                    <a:pt x="4304" y="4392"/>
                    <a:pt x="4304" y="3717"/>
                  </a:cubicBezTo>
                  <a:cubicBezTo>
                    <a:pt x="4640" y="2500"/>
                    <a:pt x="4640" y="1216"/>
                    <a:pt x="4304" y="0"/>
                  </a:cubicBezTo>
                  <a:cubicBezTo>
                    <a:pt x="4304" y="0"/>
                    <a:pt x="3126" y="0"/>
                    <a:pt x="1948" y="0"/>
                  </a:cubicBezTo>
                  <a:lnTo>
                    <a:pt x="1948" y="0"/>
                  </a:lnTo>
                  <a:cubicBezTo>
                    <a:pt x="1679" y="640"/>
                    <a:pt x="1274" y="1216"/>
                    <a:pt x="770" y="1689"/>
                  </a:cubicBezTo>
                  <a:lnTo>
                    <a:pt x="770" y="1689"/>
                  </a:lnTo>
                  <a:cubicBezTo>
                    <a:pt x="-257" y="4989"/>
                    <a:pt x="-257" y="8526"/>
                    <a:pt x="770" y="11826"/>
                  </a:cubicBezTo>
                  <a:cubicBezTo>
                    <a:pt x="1241" y="12527"/>
                    <a:pt x="1796" y="13154"/>
                    <a:pt x="2453" y="136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9E68B4A-4387-4F34-B13E-14AEFB7A9929}"/>
                </a:ext>
              </a:extLst>
            </p:cNvPr>
            <p:cNvSpPr/>
            <p:nvPr/>
          </p:nvSpPr>
          <p:spPr>
            <a:xfrm>
              <a:off x="8961535" y="3376640"/>
              <a:ext cx="16828" cy="16894"/>
            </a:xfrm>
            <a:custGeom>
              <a:avLst/>
              <a:gdLst>
                <a:gd name="connsiteX0" fmla="*/ 673 w 0"/>
                <a:gd name="connsiteY0" fmla="*/ 3896 h 0"/>
                <a:gd name="connsiteX1" fmla="*/ 4544 w 0"/>
                <a:gd name="connsiteY1" fmla="*/ 7444 h 0"/>
                <a:gd name="connsiteX2" fmla="*/ 3366 w 0"/>
                <a:gd name="connsiteY2" fmla="*/ 1531 h 0"/>
                <a:gd name="connsiteX3" fmla="*/ 0 w 0"/>
                <a:gd name="connsiteY3" fmla="*/ 11 h 0"/>
                <a:gd name="connsiteX4" fmla="*/ 0 w 0"/>
                <a:gd name="connsiteY4" fmla="*/ 1025 h 0"/>
                <a:gd name="connsiteX5" fmla="*/ 0 w 0"/>
                <a:gd name="connsiteY5" fmla="*/ 3221 h 0"/>
                <a:gd name="connsiteX6" fmla="*/ 673 w 0"/>
                <a:gd name="connsiteY6" fmla="*/ 38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673" y="3896"/>
                  </a:moveTo>
                  <a:cubicBezTo>
                    <a:pt x="2019" y="5924"/>
                    <a:pt x="3197" y="7275"/>
                    <a:pt x="4544" y="7444"/>
                  </a:cubicBezTo>
                  <a:cubicBezTo>
                    <a:pt x="4965" y="5395"/>
                    <a:pt x="4527" y="3263"/>
                    <a:pt x="3366" y="1531"/>
                  </a:cubicBezTo>
                  <a:cubicBezTo>
                    <a:pt x="2575" y="486"/>
                    <a:pt x="1313" y="-87"/>
                    <a:pt x="0" y="11"/>
                  </a:cubicBezTo>
                  <a:lnTo>
                    <a:pt x="0" y="1025"/>
                  </a:lnTo>
                  <a:cubicBezTo>
                    <a:pt x="0" y="2376"/>
                    <a:pt x="0" y="3221"/>
                    <a:pt x="0" y="3221"/>
                  </a:cubicBezTo>
                  <a:cubicBezTo>
                    <a:pt x="286" y="3368"/>
                    <a:pt x="522" y="3604"/>
                    <a:pt x="673" y="38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7D257DD-4023-4E0D-95CE-0789376AD3C7}"/>
                </a:ext>
              </a:extLst>
            </p:cNvPr>
            <p:cNvSpPr/>
            <p:nvPr/>
          </p:nvSpPr>
          <p:spPr>
            <a:xfrm>
              <a:off x="8396776" y="4023651"/>
              <a:ext cx="16828" cy="16894"/>
            </a:xfrm>
            <a:custGeom>
              <a:avLst/>
              <a:gdLst>
                <a:gd name="connsiteX0" fmla="*/ 1683 w 0"/>
                <a:gd name="connsiteY0" fmla="*/ 34 h 0"/>
                <a:gd name="connsiteX1" fmla="*/ 0 w 0"/>
                <a:gd name="connsiteY1" fmla="*/ 1217 h 0"/>
                <a:gd name="connsiteX2" fmla="*/ 0 w 0"/>
                <a:gd name="connsiteY2" fmla="*/ 1217 h 0"/>
                <a:gd name="connsiteX3" fmla="*/ 0 w 0"/>
                <a:gd name="connsiteY3" fmla="*/ 1217 h 0"/>
                <a:gd name="connsiteX4" fmla="*/ 1178 w 0"/>
                <a:gd name="connsiteY4" fmla="*/ 3075 h 0"/>
                <a:gd name="connsiteX5" fmla="*/ 5385 w 0"/>
                <a:gd name="connsiteY5" fmla="*/ 5103 h 0"/>
                <a:gd name="connsiteX6" fmla="*/ 4376 w 0"/>
                <a:gd name="connsiteY6" fmla="*/ 372 h 0"/>
                <a:gd name="connsiteX7" fmla="*/ 1683 w 0"/>
                <a:gd name="connsiteY7" fmla="*/ 3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683" y="34"/>
                  </a:moveTo>
                  <a:cubicBezTo>
                    <a:pt x="1683" y="879"/>
                    <a:pt x="842" y="1555"/>
                    <a:pt x="0" y="1217"/>
                  </a:cubicBezTo>
                  <a:lnTo>
                    <a:pt x="0" y="1217"/>
                  </a:lnTo>
                  <a:lnTo>
                    <a:pt x="0" y="1217"/>
                  </a:lnTo>
                  <a:cubicBezTo>
                    <a:pt x="0" y="1217"/>
                    <a:pt x="0" y="1217"/>
                    <a:pt x="1178" y="3075"/>
                  </a:cubicBezTo>
                  <a:cubicBezTo>
                    <a:pt x="2356" y="4934"/>
                    <a:pt x="4880" y="5441"/>
                    <a:pt x="5385" y="5103"/>
                  </a:cubicBezTo>
                  <a:cubicBezTo>
                    <a:pt x="5486" y="3464"/>
                    <a:pt x="5133" y="1825"/>
                    <a:pt x="4376" y="372"/>
                  </a:cubicBezTo>
                  <a:cubicBezTo>
                    <a:pt x="4376" y="372"/>
                    <a:pt x="1851" y="-134"/>
                    <a:pt x="1683" y="3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A428AC1-B64B-46A9-A91E-9D8A41AE4E4C}"/>
                </a:ext>
              </a:extLst>
            </p:cNvPr>
            <p:cNvSpPr/>
            <p:nvPr/>
          </p:nvSpPr>
          <p:spPr>
            <a:xfrm>
              <a:off x="8329632" y="4388002"/>
              <a:ext cx="252425" cy="253408"/>
            </a:xfrm>
            <a:custGeom>
              <a:avLst/>
              <a:gdLst>
                <a:gd name="connsiteX0" fmla="*/ 233409 w 252425"/>
                <a:gd name="connsiteY0" fmla="*/ 11403 h 253407"/>
                <a:gd name="connsiteX1" fmla="*/ 233409 w 252425"/>
                <a:gd name="connsiteY1" fmla="*/ 11403 h 253407"/>
                <a:gd name="connsiteX2" fmla="*/ 229707 w 252425"/>
                <a:gd name="connsiteY2" fmla="*/ 8194 h 253407"/>
                <a:gd name="connsiteX3" fmla="*/ 222639 w 252425"/>
                <a:gd name="connsiteY3" fmla="*/ 2956 h 253407"/>
                <a:gd name="connsiteX4" fmla="*/ 212542 w 252425"/>
                <a:gd name="connsiteY4" fmla="*/ 1774 h 253407"/>
                <a:gd name="connsiteX5" fmla="*/ 204969 w 252425"/>
                <a:gd name="connsiteY5" fmla="*/ 760 h 253407"/>
                <a:gd name="connsiteX6" fmla="*/ 189319 w 252425"/>
                <a:gd name="connsiteY6" fmla="*/ 760 h 253407"/>
                <a:gd name="connsiteX7" fmla="*/ 178212 w 252425"/>
                <a:gd name="connsiteY7" fmla="*/ 11403 h 253407"/>
                <a:gd name="connsiteX8" fmla="*/ 174846 w 252425"/>
                <a:gd name="connsiteY8" fmla="*/ 24243 h 253407"/>
                <a:gd name="connsiteX9" fmla="*/ 174846 w 252425"/>
                <a:gd name="connsiteY9" fmla="*/ 29649 h 253407"/>
                <a:gd name="connsiteX10" fmla="*/ 175688 w 252425"/>
                <a:gd name="connsiteY10" fmla="*/ 36069 h 253407"/>
                <a:gd name="connsiteX11" fmla="*/ 164581 w 252425"/>
                <a:gd name="connsiteY11" fmla="*/ 48063 h 253407"/>
                <a:gd name="connsiteX12" fmla="*/ 161215 w 252425"/>
                <a:gd name="connsiteY12" fmla="*/ 48063 h 253407"/>
                <a:gd name="connsiteX13" fmla="*/ 159196 w 252425"/>
                <a:gd name="connsiteY13" fmla="*/ 67660 h 253407"/>
                <a:gd name="connsiteX14" fmla="*/ 155157 w 252425"/>
                <a:gd name="connsiteY14" fmla="*/ 79655 h 253407"/>
                <a:gd name="connsiteX15" fmla="*/ 153474 w 252425"/>
                <a:gd name="connsiteY15" fmla="*/ 87764 h 253407"/>
                <a:gd name="connsiteX16" fmla="*/ 137824 w 252425"/>
                <a:gd name="connsiteY16" fmla="*/ 94014 h 253407"/>
                <a:gd name="connsiteX17" fmla="*/ 131766 w 252425"/>
                <a:gd name="connsiteY17" fmla="*/ 94014 h 253407"/>
                <a:gd name="connsiteX18" fmla="*/ 124866 w 252425"/>
                <a:gd name="connsiteY18" fmla="*/ 96379 h 253407"/>
                <a:gd name="connsiteX19" fmla="*/ 112077 w 252425"/>
                <a:gd name="connsiteY19" fmla="*/ 97731 h 253407"/>
                <a:gd name="connsiteX20" fmla="*/ 105177 w 252425"/>
                <a:gd name="connsiteY20" fmla="*/ 93339 h 253407"/>
                <a:gd name="connsiteX21" fmla="*/ 93061 w 252425"/>
                <a:gd name="connsiteY21" fmla="*/ 90298 h 253407"/>
                <a:gd name="connsiteX22" fmla="*/ 83637 w 252425"/>
                <a:gd name="connsiteY22" fmla="*/ 97224 h 253407"/>
                <a:gd name="connsiteX23" fmla="*/ 81785 w 252425"/>
                <a:gd name="connsiteY23" fmla="*/ 101279 h 253407"/>
                <a:gd name="connsiteX24" fmla="*/ 78756 w 252425"/>
                <a:gd name="connsiteY24" fmla="*/ 107023 h 253407"/>
                <a:gd name="connsiteX25" fmla="*/ 66472 w 252425"/>
                <a:gd name="connsiteY25" fmla="*/ 107023 h 253407"/>
                <a:gd name="connsiteX26" fmla="*/ 58057 w 252425"/>
                <a:gd name="connsiteY26" fmla="*/ 105164 h 253407"/>
                <a:gd name="connsiteX27" fmla="*/ 52673 w 252425"/>
                <a:gd name="connsiteY27" fmla="*/ 108036 h 253407"/>
                <a:gd name="connsiteX28" fmla="*/ 40388 w 252425"/>
                <a:gd name="connsiteY28" fmla="*/ 112767 h 253407"/>
                <a:gd name="connsiteX29" fmla="*/ 40388 w 252425"/>
                <a:gd name="connsiteY29" fmla="*/ 112767 h 253407"/>
                <a:gd name="connsiteX30" fmla="*/ 29954 w 252425"/>
                <a:gd name="connsiteY30" fmla="*/ 101954 h 253407"/>
                <a:gd name="connsiteX31" fmla="*/ 26252 w 252425"/>
                <a:gd name="connsiteY31" fmla="*/ 95197 h 253407"/>
                <a:gd name="connsiteX32" fmla="*/ 20867 w 252425"/>
                <a:gd name="connsiteY32" fmla="*/ 72728 h 253407"/>
                <a:gd name="connsiteX33" fmla="*/ 20867 w 252425"/>
                <a:gd name="connsiteY33" fmla="*/ 72728 h 253407"/>
                <a:gd name="connsiteX34" fmla="*/ 19352 w 252425"/>
                <a:gd name="connsiteY34" fmla="*/ 75600 h 253407"/>
                <a:gd name="connsiteX35" fmla="*/ 17838 w 252425"/>
                <a:gd name="connsiteY35" fmla="*/ 78303 h 253407"/>
                <a:gd name="connsiteX36" fmla="*/ 17838 w 252425"/>
                <a:gd name="connsiteY36" fmla="*/ 80161 h 253407"/>
                <a:gd name="connsiteX37" fmla="*/ 15314 w 252425"/>
                <a:gd name="connsiteY37" fmla="*/ 85567 h 253407"/>
                <a:gd name="connsiteX38" fmla="*/ 8246 w 252425"/>
                <a:gd name="connsiteY38" fmla="*/ 98576 h 253407"/>
                <a:gd name="connsiteX39" fmla="*/ 5890 w 252425"/>
                <a:gd name="connsiteY39" fmla="*/ 105333 h 253407"/>
                <a:gd name="connsiteX40" fmla="*/ 4543 w 252425"/>
                <a:gd name="connsiteY40" fmla="*/ 110401 h 253407"/>
                <a:gd name="connsiteX41" fmla="*/ 2356 w 252425"/>
                <a:gd name="connsiteY41" fmla="*/ 114625 h 253407"/>
                <a:gd name="connsiteX42" fmla="*/ 841 w 252425"/>
                <a:gd name="connsiteY42" fmla="*/ 115976 h 253407"/>
                <a:gd name="connsiteX43" fmla="*/ 0 w 252425"/>
                <a:gd name="connsiteY43" fmla="*/ 115976 h 253407"/>
                <a:gd name="connsiteX44" fmla="*/ 3534 w 252425"/>
                <a:gd name="connsiteY44" fmla="*/ 123072 h 253407"/>
                <a:gd name="connsiteX45" fmla="*/ 6226 w 252425"/>
                <a:gd name="connsiteY45" fmla="*/ 124761 h 253407"/>
                <a:gd name="connsiteX46" fmla="*/ 10097 w 252425"/>
                <a:gd name="connsiteY46" fmla="*/ 127464 h 253407"/>
                <a:gd name="connsiteX47" fmla="*/ 10097 w 252425"/>
                <a:gd name="connsiteY47" fmla="*/ 146554 h 253407"/>
                <a:gd name="connsiteX48" fmla="*/ 9087 w 252425"/>
                <a:gd name="connsiteY48" fmla="*/ 148075 h 253407"/>
                <a:gd name="connsiteX49" fmla="*/ 9087 w 252425"/>
                <a:gd name="connsiteY49" fmla="*/ 148075 h 253407"/>
                <a:gd name="connsiteX50" fmla="*/ 9087 w 252425"/>
                <a:gd name="connsiteY50" fmla="*/ 149088 h 253407"/>
                <a:gd name="connsiteX51" fmla="*/ 9929 w 252425"/>
                <a:gd name="connsiteY51" fmla="*/ 150440 h 253407"/>
                <a:gd name="connsiteX52" fmla="*/ 9929 w 252425"/>
                <a:gd name="connsiteY52" fmla="*/ 150440 h 253407"/>
                <a:gd name="connsiteX53" fmla="*/ 11443 w 252425"/>
                <a:gd name="connsiteY53" fmla="*/ 152636 h 253407"/>
                <a:gd name="connsiteX54" fmla="*/ 14304 w 252425"/>
                <a:gd name="connsiteY54" fmla="*/ 157366 h 253407"/>
                <a:gd name="connsiteX55" fmla="*/ 19016 w 252425"/>
                <a:gd name="connsiteY55" fmla="*/ 172233 h 253407"/>
                <a:gd name="connsiteX56" fmla="*/ 20699 w 252425"/>
                <a:gd name="connsiteY56" fmla="*/ 172233 h 253407"/>
                <a:gd name="connsiteX57" fmla="*/ 26421 w 252425"/>
                <a:gd name="connsiteY57" fmla="*/ 172233 h 253407"/>
                <a:gd name="connsiteX58" fmla="*/ 32142 w 252425"/>
                <a:gd name="connsiteY58" fmla="*/ 182538 h 253407"/>
                <a:gd name="connsiteX59" fmla="*/ 32142 w 252425"/>
                <a:gd name="connsiteY59" fmla="*/ 182538 h 253407"/>
                <a:gd name="connsiteX60" fmla="*/ 34330 w 252425"/>
                <a:gd name="connsiteY60" fmla="*/ 191830 h 253407"/>
                <a:gd name="connsiteX61" fmla="*/ 37022 w 252425"/>
                <a:gd name="connsiteY61" fmla="*/ 199770 h 253407"/>
                <a:gd name="connsiteX62" fmla="*/ 37022 w 252425"/>
                <a:gd name="connsiteY62" fmla="*/ 207203 h 253407"/>
                <a:gd name="connsiteX63" fmla="*/ 38369 w 252425"/>
                <a:gd name="connsiteY63" fmla="*/ 219198 h 253407"/>
                <a:gd name="connsiteX64" fmla="*/ 39378 w 252425"/>
                <a:gd name="connsiteY64" fmla="*/ 222408 h 253407"/>
                <a:gd name="connsiteX65" fmla="*/ 41566 w 252425"/>
                <a:gd name="connsiteY65" fmla="*/ 228152 h 253407"/>
                <a:gd name="connsiteX66" fmla="*/ 45941 w 252425"/>
                <a:gd name="connsiteY66" fmla="*/ 228152 h 253407"/>
                <a:gd name="connsiteX67" fmla="*/ 47624 w 252425"/>
                <a:gd name="connsiteY67" fmla="*/ 228152 h 253407"/>
                <a:gd name="connsiteX68" fmla="*/ 52841 w 252425"/>
                <a:gd name="connsiteY68" fmla="*/ 228152 h 253407"/>
                <a:gd name="connsiteX69" fmla="*/ 57721 w 252425"/>
                <a:gd name="connsiteY69" fmla="*/ 228152 h 253407"/>
                <a:gd name="connsiteX70" fmla="*/ 71689 w 252425"/>
                <a:gd name="connsiteY70" fmla="*/ 224604 h 253407"/>
                <a:gd name="connsiteX71" fmla="*/ 73035 w 252425"/>
                <a:gd name="connsiteY71" fmla="*/ 223421 h 253407"/>
                <a:gd name="connsiteX72" fmla="*/ 77915 w 252425"/>
                <a:gd name="connsiteY72" fmla="*/ 221056 h 253407"/>
                <a:gd name="connsiteX73" fmla="*/ 79093 w 252425"/>
                <a:gd name="connsiteY73" fmla="*/ 222914 h 253407"/>
                <a:gd name="connsiteX74" fmla="*/ 80439 w 252425"/>
                <a:gd name="connsiteY74" fmla="*/ 235247 h 253407"/>
                <a:gd name="connsiteX75" fmla="*/ 80439 w 252425"/>
                <a:gd name="connsiteY75" fmla="*/ 246566 h 253407"/>
                <a:gd name="connsiteX76" fmla="*/ 86666 w 252425"/>
                <a:gd name="connsiteY76" fmla="*/ 241498 h 253407"/>
                <a:gd name="connsiteX77" fmla="*/ 94407 w 252425"/>
                <a:gd name="connsiteY77" fmla="*/ 236261 h 253407"/>
                <a:gd name="connsiteX78" fmla="*/ 99119 w 252425"/>
                <a:gd name="connsiteY78" fmla="*/ 233220 h 253407"/>
                <a:gd name="connsiteX79" fmla="*/ 101811 w 252425"/>
                <a:gd name="connsiteY79" fmla="*/ 230348 h 253407"/>
                <a:gd name="connsiteX80" fmla="*/ 106523 w 252425"/>
                <a:gd name="connsiteY80" fmla="*/ 226124 h 253407"/>
                <a:gd name="connsiteX81" fmla="*/ 113591 w 252425"/>
                <a:gd name="connsiteY81" fmla="*/ 230010 h 253407"/>
                <a:gd name="connsiteX82" fmla="*/ 116115 w 252425"/>
                <a:gd name="connsiteY82" fmla="*/ 232713 h 253407"/>
                <a:gd name="connsiteX83" fmla="*/ 123856 w 252425"/>
                <a:gd name="connsiteY83" fmla="*/ 234740 h 253407"/>
                <a:gd name="connsiteX84" fmla="*/ 126381 w 252425"/>
                <a:gd name="connsiteY84" fmla="*/ 242511 h 253407"/>
                <a:gd name="connsiteX85" fmla="*/ 129578 w 252425"/>
                <a:gd name="connsiteY85" fmla="*/ 241160 h 253407"/>
                <a:gd name="connsiteX86" fmla="*/ 136310 w 252425"/>
                <a:gd name="connsiteY86" fmla="*/ 239639 h 253407"/>
                <a:gd name="connsiteX87" fmla="*/ 142536 w 252425"/>
                <a:gd name="connsiteY87" fmla="*/ 243018 h 253407"/>
                <a:gd name="connsiteX88" fmla="*/ 147584 w 252425"/>
                <a:gd name="connsiteY88" fmla="*/ 245890 h 253407"/>
                <a:gd name="connsiteX89" fmla="*/ 148594 w 252425"/>
                <a:gd name="connsiteY89" fmla="*/ 247579 h 253407"/>
                <a:gd name="connsiteX90" fmla="*/ 148594 w 252425"/>
                <a:gd name="connsiteY90" fmla="*/ 252986 h 253407"/>
                <a:gd name="connsiteX91" fmla="*/ 148594 w 252425"/>
                <a:gd name="connsiteY91" fmla="*/ 258898 h 253407"/>
                <a:gd name="connsiteX92" fmla="*/ 148594 w 252425"/>
                <a:gd name="connsiteY92" fmla="*/ 262953 h 253407"/>
                <a:gd name="connsiteX93" fmla="*/ 148594 w 252425"/>
                <a:gd name="connsiteY93" fmla="*/ 268021 h 253407"/>
                <a:gd name="connsiteX94" fmla="*/ 157345 w 252425"/>
                <a:gd name="connsiteY94" fmla="*/ 268021 h 253407"/>
                <a:gd name="connsiteX95" fmla="*/ 159701 w 252425"/>
                <a:gd name="connsiteY95" fmla="*/ 262953 h 253407"/>
                <a:gd name="connsiteX96" fmla="*/ 164245 w 252425"/>
                <a:gd name="connsiteY96" fmla="*/ 255519 h 253407"/>
                <a:gd name="connsiteX97" fmla="*/ 177202 w 252425"/>
                <a:gd name="connsiteY97" fmla="*/ 250620 h 253407"/>
                <a:gd name="connsiteX98" fmla="*/ 177202 w 252425"/>
                <a:gd name="connsiteY98" fmla="*/ 250620 h 253407"/>
                <a:gd name="connsiteX99" fmla="*/ 187299 w 252425"/>
                <a:gd name="connsiteY99" fmla="*/ 256533 h 253407"/>
                <a:gd name="connsiteX100" fmla="*/ 187299 w 252425"/>
                <a:gd name="connsiteY100" fmla="*/ 261432 h 253407"/>
                <a:gd name="connsiteX101" fmla="*/ 187299 w 252425"/>
                <a:gd name="connsiteY101" fmla="*/ 265656 h 253407"/>
                <a:gd name="connsiteX102" fmla="*/ 189992 w 252425"/>
                <a:gd name="connsiteY102" fmla="*/ 263291 h 253407"/>
                <a:gd name="connsiteX103" fmla="*/ 193021 w 252425"/>
                <a:gd name="connsiteY103" fmla="*/ 260419 h 253407"/>
                <a:gd name="connsiteX104" fmla="*/ 194199 w 252425"/>
                <a:gd name="connsiteY104" fmla="*/ 249269 h 253407"/>
                <a:gd name="connsiteX105" fmla="*/ 194199 w 252425"/>
                <a:gd name="connsiteY105" fmla="*/ 249269 h 253407"/>
                <a:gd name="connsiteX106" fmla="*/ 190665 w 252425"/>
                <a:gd name="connsiteY106" fmla="*/ 237950 h 253407"/>
                <a:gd name="connsiteX107" fmla="*/ 187299 w 252425"/>
                <a:gd name="connsiteY107" fmla="*/ 227307 h 253407"/>
                <a:gd name="connsiteX108" fmla="*/ 193862 w 252425"/>
                <a:gd name="connsiteY108" fmla="*/ 219536 h 253407"/>
                <a:gd name="connsiteX109" fmla="*/ 198911 w 252425"/>
                <a:gd name="connsiteY109" fmla="*/ 214468 h 253407"/>
                <a:gd name="connsiteX110" fmla="*/ 198911 w 252425"/>
                <a:gd name="connsiteY110" fmla="*/ 202980 h 253407"/>
                <a:gd name="connsiteX111" fmla="*/ 197901 w 252425"/>
                <a:gd name="connsiteY111" fmla="*/ 199770 h 253407"/>
                <a:gd name="connsiteX112" fmla="*/ 196723 w 252425"/>
                <a:gd name="connsiteY112" fmla="*/ 191661 h 253407"/>
                <a:gd name="connsiteX113" fmla="*/ 199247 w 252425"/>
                <a:gd name="connsiteY113" fmla="*/ 183045 h 253407"/>
                <a:gd name="connsiteX114" fmla="*/ 205137 w 252425"/>
                <a:gd name="connsiteY114" fmla="*/ 177470 h 253407"/>
                <a:gd name="connsiteX115" fmla="*/ 208503 w 252425"/>
                <a:gd name="connsiteY115" fmla="*/ 174936 h 253407"/>
                <a:gd name="connsiteX116" fmla="*/ 218264 w 252425"/>
                <a:gd name="connsiteY116" fmla="*/ 165475 h 253407"/>
                <a:gd name="connsiteX117" fmla="*/ 224658 w 252425"/>
                <a:gd name="connsiteY117" fmla="*/ 150102 h 253407"/>
                <a:gd name="connsiteX118" fmla="*/ 222639 w 252425"/>
                <a:gd name="connsiteY118" fmla="*/ 143682 h 253407"/>
                <a:gd name="connsiteX119" fmla="*/ 220619 w 252425"/>
                <a:gd name="connsiteY119" fmla="*/ 132195 h 253407"/>
                <a:gd name="connsiteX120" fmla="*/ 226509 w 252425"/>
                <a:gd name="connsiteY120" fmla="*/ 115301 h 253407"/>
                <a:gd name="connsiteX121" fmla="*/ 229370 w 252425"/>
                <a:gd name="connsiteY121" fmla="*/ 112091 h 253407"/>
                <a:gd name="connsiteX122" fmla="*/ 231221 w 252425"/>
                <a:gd name="connsiteY122" fmla="*/ 110063 h 253407"/>
                <a:gd name="connsiteX123" fmla="*/ 232399 w 252425"/>
                <a:gd name="connsiteY123" fmla="*/ 105502 h 253407"/>
                <a:gd name="connsiteX124" fmla="*/ 232399 w 252425"/>
                <a:gd name="connsiteY124" fmla="*/ 103475 h 253407"/>
                <a:gd name="connsiteX125" fmla="*/ 233745 w 252425"/>
                <a:gd name="connsiteY125" fmla="*/ 101954 h 253407"/>
                <a:gd name="connsiteX126" fmla="*/ 241150 w 252425"/>
                <a:gd name="connsiteY126" fmla="*/ 103137 h 253407"/>
                <a:gd name="connsiteX127" fmla="*/ 244347 w 252425"/>
                <a:gd name="connsiteY127" fmla="*/ 105671 h 253407"/>
                <a:gd name="connsiteX128" fmla="*/ 248554 w 252425"/>
                <a:gd name="connsiteY128" fmla="*/ 108543 h 253407"/>
                <a:gd name="connsiteX129" fmla="*/ 248554 w 252425"/>
                <a:gd name="connsiteY129" fmla="*/ 108543 h 253407"/>
                <a:gd name="connsiteX130" fmla="*/ 254781 w 252425"/>
                <a:gd name="connsiteY130" fmla="*/ 106516 h 253407"/>
                <a:gd name="connsiteX131" fmla="*/ 256969 w 252425"/>
                <a:gd name="connsiteY131" fmla="*/ 106516 h 253407"/>
                <a:gd name="connsiteX132" fmla="*/ 259661 w 252425"/>
                <a:gd name="connsiteY132" fmla="*/ 104995 h 253407"/>
                <a:gd name="connsiteX133" fmla="*/ 259661 w 252425"/>
                <a:gd name="connsiteY133" fmla="*/ 103306 h 253407"/>
                <a:gd name="connsiteX134" fmla="*/ 242833 w 252425"/>
                <a:gd name="connsiteY134" fmla="*/ 87595 h 253407"/>
                <a:gd name="connsiteX135" fmla="*/ 236606 w 252425"/>
                <a:gd name="connsiteY135" fmla="*/ 83878 h 253407"/>
                <a:gd name="connsiteX136" fmla="*/ 228865 w 252425"/>
                <a:gd name="connsiteY136" fmla="*/ 75093 h 253407"/>
                <a:gd name="connsiteX137" fmla="*/ 228865 w 252425"/>
                <a:gd name="connsiteY137" fmla="*/ 70025 h 253407"/>
                <a:gd name="connsiteX138" fmla="*/ 231726 w 252425"/>
                <a:gd name="connsiteY138" fmla="*/ 67153 h 253407"/>
                <a:gd name="connsiteX139" fmla="*/ 233745 w 252425"/>
                <a:gd name="connsiteY139" fmla="*/ 64957 h 253407"/>
                <a:gd name="connsiteX140" fmla="*/ 232399 w 252425"/>
                <a:gd name="connsiteY140" fmla="*/ 61240 h 253407"/>
                <a:gd name="connsiteX141" fmla="*/ 231390 w 252425"/>
                <a:gd name="connsiteY141" fmla="*/ 59213 h 253407"/>
                <a:gd name="connsiteX142" fmla="*/ 231390 w 252425"/>
                <a:gd name="connsiteY142" fmla="*/ 57693 h 253407"/>
                <a:gd name="connsiteX143" fmla="*/ 223480 w 252425"/>
                <a:gd name="connsiteY143" fmla="*/ 44346 h 253407"/>
                <a:gd name="connsiteX144" fmla="*/ 223480 w 252425"/>
                <a:gd name="connsiteY144" fmla="*/ 44346 h 253407"/>
                <a:gd name="connsiteX145" fmla="*/ 216749 w 252425"/>
                <a:gd name="connsiteY145" fmla="*/ 33197 h 253407"/>
                <a:gd name="connsiteX146" fmla="*/ 223766 w 252425"/>
                <a:gd name="connsiteY146" fmla="*/ 24750 h 253407"/>
                <a:gd name="connsiteX147" fmla="*/ 226173 w 252425"/>
                <a:gd name="connsiteY147" fmla="*/ 24919 h 253407"/>
                <a:gd name="connsiteX148" fmla="*/ 230885 w 252425"/>
                <a:gd name="connsiteY148" fmla="*/ 22047 h 253407"/>
                <a:gd name="connsiteX149" fmla="*/ 230885 w 252425"/>
                <a:gd name="connsiteY149" fmla="*/ 12079 h 253407"/>
                <a:gd name="connsiteX150" fmla="*/ 233409 w 252425"/>
                <a:gd name="connsiteY150" fmla="*/ 11403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52425" h="253407">
                  <a:moveTo>
                    <a:pt x="233409" y="11403"/>
                  </a:moveTo>
                  <a:lnTo>
                    <a:pt x="233409" y="11403"/>
                  </a:lnTo>
                  <a:cubicBezTo>
                    <a:pt x="232096" y="10441"/>
                    <a:pt x="230851" y="9359"/>
                    <a:pt x="229707" y="8194"/>
                  </a:cubicBezTo>
                  <a:cubicBezTo>
                    <a:pt x="227653" y="6082"/>
                    <a:pt x="225264" y="4308"/>
                    <a:pt x="222639" y="2956"/>
                  </a:cubicBezTo>
                  <a:cubicBezTo>
                    <a:pt x="219357" y="2044"/>
                    <a:pt x="215941" y="1656"/>
                    <a:pt x="212542" y="1774"/>
                  </a:cubicBezTo>
                  <a:lnTo>
                    <a:pt x="204969" y="760"/>
                  </a:lnTo>
                  <a:cubicBezTo>
                    <a:pt x="199803" y="-253"/>
                    <a:pt x="194485" y="-253"/>
                    <a:pt x="189319" y="760"/>
                  </a:cubicBezTo>
                  <a:cubicBezTo>
                    <a:pt x="183866" y="1842"/>
                    <a:pt x="179542" y="5998"/>
                    <a:pt x="178212" y="11403"/>
                  </a:cubicBezTo>
                  <a:cubicBezTo>
                    <a:pt x="176428" y="15475"/>
                    <a:pt x="175301" y="19817"/>
                    <a:pt x="174846" y="24243"/>
                  </a:cubicBezTo>
                  <a:cubicBezTo>
                    <a:pt x="174527" y="26033"/>
                    <a:pt x="174527" y="27858"/>
                    <a:pt x="174846" y="29649"/>
                  </a:cubicBezTo>
                  <a:cubicBezTo>
                    <a:pt x="175486" y="31727"/>
                    <a:pt x="175772" y="33889"/>
                    <a:pt x="175688" y="36069"/>
                  </a:cubicBezTo>
                  <a:cubicBezTo>
                    <a:pt x="175688" y="46205"/>
                    <a:pt x="169461" y="47218"/>
                    <a:pt x="164581" y="48063"/>
                  </a:cubicBezTo>
                  <a:lnTo>
                    <a:pt x="161215" y="48063"/>
                  </a:lnTo>
                  <a:cubicBezTo>
                    <a:pt x="164497" y="54415"/>
                    <a:pt x="163706" y="62119"/>
                    <a:pt x="159196" y="67660"/>
                  </a:cubicBezTo>
                  <a:cubicBezTo>
                    <a:pt x="156857" y="71258"/>
                    <a:pt x="155477" y="75380"/>
                    <a:pt x="155157" y="79655"/>
                  </a:cubicBezTo>
                  <a:cubicBezTo>
                    <a:pt x="154787" y="82391"/>
                    <a:pt x="154232" y="85111"/>
                    <a:pt x="153474" y="87764"/>
                  </a:cubicBezTo>
                  <a:cubicBezTo>
                    <a:pt x="150950" y="96042"/>
                    <a:pt x="143714" y="94859"/>
                    <a:pt x="137824" y="94014"/>
                  </a:cubicBezTo>
                  <a:cubicBezTo>
                    <a:pt x="135805" y="93862"/>
                    <a:pt x="133785" y="93862"/>
                    <a:pt x="131766" y="94014"/>
                  </a:cubicBezTo>
                  <a:cubicBezTo>
                    <a:pt x="129359" y="94420"/>
                    <a:pt x="127020" y="95214"/>
                    <a:pt x="124866" y="96379"/>
                  </a:cubicBezTo>
                  <a:cubicBezTo>
                    <a:pt x="121130" y="99032"/>
                    <a:pt x="116284" y="99556"/>
                    <a:pt x="112077" y="97731"/>
                  </a:cubicBezTo>
                  <a:cubicBezTo>
                    <a:pt x="109620" y="96549"/>
                    <a:pt x="107298" y="95079"/>
                    <a:pt x="105177" y="93339"/>
                  </a:cubicBezTo>
                  <a:cubicBezTo>
                    <a:pt x="101306" y="90467"/>
                    <a:pt x="98277" y="88102"/>
                    <a:pt x="93061" y="90298"/>
                  </a:cubicBezTo>
                  <a:cubicBezTo>
                    <a:pt x="89375" y="91751"/>
                    <a:pt x="86127" y="94133"/>
                    <a:pt x="83637" y="97224"/>
                  </a:cubicBezTo>
                  <a:cubicBezTo>
                    <a:pt x="82812" y="98474"/>
                    <a:pt x="82190" y="99843"/>
                    <a:pt x="81785" y="101279"/>
                  </a:cubicBezTo>
                  <a:cubicBezTo>
                    <a:pt x="81113" y="103357"/>
                    <a:pt x="80103" y="105299"/>
                    <a:pt x="78756" y="107023"/>
                  </a:cubicBezTo>
                  <a:cubicBezTo>
                    <a:pt x="74886" y="111415"/>
                    <a:pt x="70342" y="109219"/>
                    <a:pt x="66472" y="107023"/>
                  </a:cubicBezTo>
                  <a:cubicBezTo>
                    <a:pt x="64049" y="105232"/>
                    <a:pt x="61003" y="104556"/>
                    <a:pt x="58057" y="105164"/>
                  </a:cubicBezTo>
                  <a:lnTo>
                    <a:pt x="52673" y="108036"/>
                  </a:lnTo>
                  <a:cubicBezTo>
                    <a:pt x="49004" y="110553"/>
                    <a:pt x="44797" y="112175"/>
                    <a:pt x="40388" y="112767"/>
                  </a:cubicBezTo>
                  <a:lnTo>
                    <a:pt x="40388" y="112767"/>
                  </a:lnTo>
                  <a:cubicBezTo>
                    <a:pt x="35003" y="112767"/>
                    <a:pt x="32310" y="107023"/>
                    <a:pt x="29954" y="101954"/>
                  </a:cubicBezTo>
                  <a:cubicBezTo>
                    <a:pt x="29079" y="99522"/>
                    <a:pt x="27817" y="97241"/>
                    <a:pt x="26252" y="95197"/>
                  </a:cubicBezTo>
                  <a:cubicBezTo>
                    <a:pt x="19874" y="89622"/>
                    <a:pt x="17720" y="80601"/>
                    <a:pt x="20867" y="72728"/>
                  </a:cubicBezTo>
                  <a:lnTo>
                    <a:pt x="20867" y="72728"/>
                  </a:lnTo>
                  <a:lnTo>
                    <a:pt x="19352" y="75600"/>
                  </a:lnTo>
                  <a:lnTo>
                    <a:pt x="17838" y="78303"/>
                  </a:lnTo>
                  <a:lnTo>
                    <a:pt x="17838" y="80161"/>
                  </a:lnTo>
                  <a:cubicBezTo>
                    <a:pt x="16997" y="82020"/>
                    <a:pt x="16324" y="83709"/>
                    <a:pt x="15314" y="85567"/>
                  </a:cubicBezTo>
                  <a:cubicBezTo>
                    <a:pt x="12722" y="89774"/>
                    <a:pt x="10349" y="94116"/>
                    <a:pt x="8246" y="98576"/>
                  </a:cubicBezTo>
                  <a:cubicBezTo>
                    <a:pt x="7270" y="100755"/>
                    <a:pt x="6479" y="103019"/>
                    <a:pt x="5890" y="105333"/>
                  </a:cubicBezTo>
                  <a:cubicBezTo>
                    <a:pt x="5890" y="107023"/>
                    <a:pt x="5048" y="108712"/>
                    <a:pt x="4543" y="110401"/>
                  </a:cubicBezTo>
                  <a:cubicBezTo>
                    <a:pt x="4022" y="111905"/>
                    <a:pt x="3282" y="113324"/>
                    <a:pt x="2356" y="114625"/>
                  </a:cubicBezTo>
                  <a:cubicBezTo>
                    <a:pt x="1935" y="115165"/>
                    <a:pt x="1413" y="115622"/>
                    <a:pt x="841" y="115976"/>
                  </a:cubicBezTo>
                  <a:lnTo>
                    <a:pt x="0" y="115976"/>
                  </a:lnTo>
                  <a:cubicBezTo>
                    <a:pt x="605" y="118595"/>
                    <a:pt x="1817" y="121028"/>
                    <a:pt x="3534" y="123072"/>
                  </a:cubicBezTo>
                  <a:cubicBezTo>
                    <a:pt x="4291" y="123832"/>
                    <a:pt x="5217" y="124406"/>
                    <a:pt x="6226" y="124761"/>
                  </a:cubicBezTo>
                  <a:cubicBezTo>
                    <a:pt x="7657" y="125420"/>
                    <a:pt x="8969" y="126349"/>
                    <a:pt x="10097" y="127464"/>
                  </a:cubicBezTo>
                  <a:cubicBezTo>
                    <a:pt x="14018" y="133225"/>
                    <a:pt x="14018" y="140793"/>
                    <a:pt x="10097" y="146554"/>
                  </a:cubicBezTo>
                  <a:cubicBezTo>
                    <a:pt x="9878" y="147129"/>
                    <a:pt x="9541" y="147652"/>
                    <a:pt x="9087" y="148075"/>
                  </a:cubicBezTo>
                  <a:lnTo>
                    <a:pt x="9087" y="148075"/>
                  </a:lnTo>
                  <a:cubicBezTo>
                    <a:pt x="9054" y="148413"/>
                    <a:pt x="9054" y="148750"/>
                    <a:pt x="9087" y="149088"/>
                  </a:cubicBezTo>
                  <a:cubicBezTo>
                    <a:pt x="9340" y="149561"/>
                    <a:pt x="9626" y="150001"/>
                    <a:pt x="9929" y="150440"/>
                  </a:cubicBezTo>
                  <a:lnTo>
                    <a:pt x="9929" y="150440"/>
                  </a:lnTo>
                  <a:lnTo>
                    <a:pt x="11443" y="152636"/>
                  </a:lnTo>
                  <a:cubicBezTo>
                    <a:pt x="12571" y="154106"/>
                    <a:pt x="13530" y="155694"/>
                    <a:pt x="14304" y="157366"/>
                  </a:cubicBezTo>
                  <a:cubicBezTo>
                    <a:pt x="16694" y="162012"/>
                    <a:pt x="18292" y="167046"/>
                    <a:pt x="19016" y="172233"/>
                  </a:cubicBezTo>
                  <a:lnTo>
                    <a:pt x="20699" y="172233"/>
                  </a:lnTo>
                  <a:cubicBezTo>
                    <a:pt x="22600" y="171980"/>
                    <a:pt x="24519" y="171980"/>
                    <a:pt x="26421" y="172233"/>
                  </a:cubicBezTo>
                  <a:cubicBezTo>
                    <a:pt x="32983" y="173584"/>
                    <a:pt x="32815" y="176963"/>
                    <a:pt x="32142" y="182538"/>
                  </a:cubicBezTo>
                  <a:lnTo>
                    <a:pt x="32142" y="182538"/>
                  </a:lnTo>
                  <a:cubicBezTo>
                    <a:pt x="31906" y="185782"/>
                    <a:pt x="32664" y="189025"/>
                    <a:pt x="34330" y="191830"/>
                  </a:cubicBezTo>
                  <a:cubicBezTo>
                    <a:pt x="35710" y="194296"/>
                    <a:pt x="36618" y="196982"/>
                    <a:pt x="37022" y="199770"/>
                  </a:cubicBezTo>
                  <a:cubicBezTo>
                    <a:pt x="37022" y="202304"/>
                    <a:pt x="37022" y="204838"/>
                    <a:pt x="37022" y="207203"/>
                  </a:cubicBezTo>
                  <a:cubicBezTo>
                    <a:pt x="36618" y="211258"/>
                    <a:pt x="37073" y="215346"/>
                    <a:pt x="38369" y="219198"/>
                  </a:cubicBezTo>
                  <a:cubicBezTo>
                    <a:pt x="38369" y="219198"/>
                    <a:pt x="38369" y="221225"/>
                    <a:pt x="39378" y="222408"/>
                  </a:cubicBezTo>
                  <a:cubicBezTo>
                    <a:pt x="39816" y="224418"/>
                    <a:pt x="40556" y="226361"/>
                    <a:pt x="41566" y="228152"/>
                  </a:cubicBezTo>
                  <a:cubicBezTo>
                    <a:pt x="42407" y="229165"/>
                    <a:pt x="44090" y="228152"/>
                    <a:pt x="45941" y="228152"/>
                  </a:cubicBezTo>
                  <a:lnTo>
                    <a:pt x="47624" y="228152"/>
                  </a:lnTo>
                  <a:lnTo>
                    <a:pt x="52841" y="228152"/>
                  </a:lnTo>
                  <a:lnTo>
                    <a:pt x="57721" y="228152"/>
                  </a:lnTo>
                  <a:cubicBezTo>
                    <a:pt x="62652" y="228675"/>
                    <a:pt x="67599" y="227408"/>
                    <a:pt x="71689" y="224604"/>
                  </a:cubicBezTo>
                  <a:lnTo>
                    <a:pt x="73035" y="223421"/>
                  </a:lnTo>
                  <a:cubicBezTo>
                    <a:pt x="74045" y="221715"/>
                    <a:pt x="75963" y="220786"/>
                    <a:pt x="77915" y="221056"/>
                  </a:cubicBezTo>
                  <a:cubicBezTo>
                    <a:pt x="78706" y="221293"/>
                    <a:pt x="79211" y="222087"/>
                    <a:pt x="79093" y="222914"/>
                  </a:cubicBezTo>
                  <a:cubicBezTo>
                    <a:pt x="78841" y="227070"/>
                    <a:pt x="79295" y="231243"/>
                    <a:pt x="80439" y="235247"/>
                  </a:cubicBezTo>
                  <a:cubicBezTo>
                    <a:pt x="81601" y="238930"/>
                    <a:pt x="81601" y="242883"/>
                    <a:pt x="80439" y="246566"/>
                  </a:cubicBezTo>
                  <a:cubicBezTo>
                    <a:pt x="82627" y="245029"/>
                    <a:pt x="84714" y="243322"/>
                    <a:pt x="86666" y="241498"/>
                  </a:cubicBezTo>
                  <a:cubicBezTo>
                    <a:pt x="89022" y="239454"/>
                    <a:pt x="91630" y="237697"/>
                    <a:pt x="94407" y="236261"/>
                  </a:cubicBezTo>
                  <a:cubicBezTo>
                    <a:pt x="95921" y="235247"/>
                    <a:pt x="97604" y="234402"/>
                    <a:pt x="99119" y="233220"/>
                  </a:cubicBezTo>
                  <a:cubicBezTo>
                    <a:pt x="100145" y="232392"/>
                    <a:pt x="101037" y="231429"/>
                    <a:pt x="101811" y="230348"/>
                  </a:cubicBezTo>
                  <a:cubicBezTo>
                    <a:pt x="102972" y="228540"/>
                    <a:pt x="104605" y="227087"/>
                    <a:pt x="106523" y="226124"/>
                  </a:cubicBezTo>
                  <a:cubicBezTo>
                    <a:pt x="109889" y="224773"/>
                    <a:pt x="112077" y="227814"/>
                    <a:pt x="113591" y="230010"/>
                  </a:cubicBezTo>
                  <a:cubicBezTo>
                    <a:pt x="114265" y="231057"/>
                    <a:pt x="115106" y="231987"/>
                    <a:pt x="116115" y="232713"/>
                  </a:cubicBezTo>
                  <a:cubicBezTo>
                    <a:pt x="117798" y="233727"/>
                    <a:pt x="121332" y="232713"/>
                    <a:pt x="123856" y="234740"/>
                  </a:cubicBezTo>
                  <a:cubicBezTo>
                    <a:pt x="125320" y="237089"/>
                    <a:pt x="126179" y="239758"/>
                    <a:pt x="126381" y="242511"/>
                  </a:cubicBezTo>
                  <a:cubicBezTo>
                    <a:pt x="127525" y="242275"/>
                    <a:pt x="128619" y="241819"/>
                    <a:pt x="129578" y="241160"/>
                  </a:cubicBezTo>
                  <a:cubicBezTo>
                    <a:pt x="132103" y="239302"/>
                    <a:pt x="133112" y="238626"/>
                    <a:pt x="136310" y="239639"/>
                  </a:cubicBezTo>
                  <a:cubicBezTo>
                    <a:pt x="138531" y="240467"/>
                    <a:pt x="140634" y="241599"/>
                    <a:pt x="142536" y="243018"/>
                  </a:cubicBezTo>
                  <a:cubicBezTo>
                    <a:pt x="144101" y="244167"/>
                    <a:pt x="145801" y="245130"/>
                    <a:pt x="147584" y="245890"/>
                  </a:cubicBezTo>
                  <a:cubicBezTo>
                    <a:pt x="148291" y="246127"/>
                    <a:pt x="148712" y="246836"/>
                    <a:pt x="148594" y="247579"/>
                  </a:cubicBezTo>
                  <a:cubicBezTo>
                    <a:pt x="148594" y="249269"/>
                    <a:pt x="148594" y="251127"/>
                    <a:pt x="148594" y="252986"/>
                  </a:cubicBezTo>
                  <a:cubicBezTo>
                    <a:pt x="148594" y="254844"/>
                    <a:pt x="148594" y="256871"/>
                    <a:pt x="148594" y="258898"/>
                  </a:cubicBezTo>
                  <a:cubicBezTo>
                    <a:pt x="148678" y="260250"/>
                    <a:pt x="148678" y="261601"/>
                    <a:pt x="148594" y="262953"/>
                  </a:cubicBezTo>
                  <a:cubicBezTo>
                    <a:pt x="148594" y="264642"/>
                    <a:pt x="148594" y="266501"/>
                    <a:pt x="148594" y="268021"/>
                  </a:cubicBezTo>
                  <a:cubicBezTo>
                    <a:pt x="152633" y="270217"/>
                    <a:pt x="154989" y="270724"/>
                    <a:pt x="157345" y="268021"/>
                  </a:cubicBezTo>
                  <a:cubicBezTo>
                    <a:pt x="158338" y="266433"/>
                    <a:pt x="159129" y="264727"/>
                    <a:pt x="159701" y="262953"/>
                  </a:cubicBezTo>
                  <a:cubicBezTo>
                    <a:pt x="160693" y="260199"/>
                    <a:pt x="162242" y="257665"/>
                    <a:pt x="164245" y="255519"/>
                  </a:cubicBezTo>
                  <a:cubicBezTo>
                    <a:pt x="167543" y="251904"/>
                    <a:pt x="172356" y="250080"/>
                    <a:pt x="177202" y="250620"/>
                  </a:cubicBezTo>
                  <a:lnTo>
                    <a:pt x="177202" y="250620"/>
                  </a:lnTo>
                  <a:cubicBezTo>
                    <a:pt x="181073" y="250620"/>
                    <a:pt x="185617" y="250620"/>
                    <a:pt x="187299" y="256533"/>
                  </a:cubicBezTo>
                  <a:cubicBezTo>
                    <a:pt x="187299" y="258223"/>
                    <a:pt x="187299" y="259912"/>
                    <a:pt x="187299" y="261432"/>
                  </a:cubicBezTo>
                  <a:cubicBezTo>
                    <a:pt x="187299" y="262953"/>
                    <a:pt x="187299" y="264136"/>
                    <a:pt x="187299" y="265656"/>
                  </a:cubicBezTo>
                  <a:lnTo>
                    <a:pt x="189992" y="263291"/>
                  </a:lnTo>
                  <a:cubicBezTo>
                    <a:pt x="191119" y="262463"/>
                    <a:pt x="192129" y="261500"/>
                    <a:pt x="193021" y="260419"/>
                  </a:cubicBezTo>
                  <a:cubicBezTo>
                    <a:pt x="195209" y="258054"/>
                    <a:pt x="194704" y="253661"/>
                    <a:pt x="194199" y="249269"/>
                  </a:cubicBezTo>
                  <a:lnTo>
                    <a:pt x="194199" y="249269"/>
                  </a:lnTo>
                  <a:cubicBezTo>
                    <a:pt x="193896" y="245282"/>
                    <a:pt x="192684" y="241396"/>
                    <a:pt x="190665" y="237950"/>
                  </a:cubicBezTo>
                  <a:cubicBezTo>
                    <a:pt x="188376" y="234892"/>
                    <a:pt x="187181" y="231142"/>
                    <a:pt x="187299" y="227307"/>
                  </a:cubicBezTo>
                  <a:cubicBezTo>
                    <a:pt x="188309" y="223911"/>
                    <a:pt x="190682" y="221090"/>
                    <a:pt x="193862" y="219536"/>
                  </a:cubicBezTo>
                  <a:cubicBezTo>
                    <a:pt x="196151" y="218590"/>
                    <a:pt x="197969" y="216765"/>
                    <a:pt x="198911" y="214468"/>
                  </a:cubicBezTo>
                  <a:cubicBezTo>
                    <a:pt x="199483" y="210666"/>
                    <a:pt x="199483" y="206781"/>
                    <a:pt x="198911" y="202980"/>
                  </a:cubicBezTo>
                  <a:lnTo>
                    <a:pt x="197901" y="199770"/>
                  </a:lnTo>
                  <a:cubicBezTo>
                    <a:pt x="196706" y="197253"/>
                    <a:pt x="196286" y="194415"/>
                    <a:pt x="196723" y="191661"/>
                  </a:cubicBezTo>
                  <a:cubicBezTo>
                    <a:pt x="197194" y="188688"/>
                    <a:pt x="198036" y="185799"/>
                    <a:pt x="199247" y="183045"/>
                  </a:cubicBezTo>
                  <a:cubicBezTo>
                    <a:pt x="200779" y="180781"/>
                    <a:pt x="202781" y="178872"/>
                    <a:pt x="205137" y="177470"/>
                  </a:cubicBezTo>
                  <a:cubicBezTo>
                    <a:pt x="206316" y="176710"/>
                    <a:pt x="207443" y="175865"/>
                    <a:pt x="208503" y="174936"/>
                  </a:cubicBezTo>
                  <a:lnTo>
                    <a:pt x="218264" y="165475"/>
                  </a:lnTo>
                  <a:cubicBezTo>
                    <a:pt x="222942" y="161843"/>
                    <a:pt x="225365" y="155998"/>
                    <a:pt x="224658" y="150102"/>
                  </a:cubicBezTo>
                  <a:cubicBezTo>
                    <a:pt x="224271" y="147889"/>
                    <a:pt x="223581" y="145726"/>
                    <a:pt x="222639" y="143682"/>
                  </a:cubicBezTo>
                  <a:cubicBezTo>
                    <a:pt x="220636" y="140219"/>
                    <a:pt x="219913" y="136148"/>
                    <a:pt x="220619" y="132195"/>
                  </a:cubicBezTo>
                  <a:cubicBezTo>
                    <a:pt x="221663" y="126282"/>
                    <a:pt x="223649" y="120572"/>
                    <a:pt x="226509" y="115301"/>
                  </a:cubicBezTo>
                  <a:cubicBezTo>
                    <a:pt x="227283" y="114084"/>
                    <a:pt x="228243" y="113003"/>
                    <a:pt x="229370" y="112091"/>
                  </a:cubicBezTo>
                  <a:lnTo>
                    <a:pt x="231221" y="110063"/>
                  </a:lnTo>
                  <a:cubicBezTo>
                    <a:pt x="232029" y="108678"/>
                    <a:pt x="232450" y="107107"/>
                    <a:pt x="232399" y="105502"/>
                  </a:cubicBezTo>
                  <a:lnTo>
                    <a:pt x="232399" y="103475"/>
                  </a:lnTo>
                  <a:cubicBezTo>
                    <a:pt x="232399" y="102698"/>
                    <a:pt x="232971" y="102039"/>
                    <a:pt x="233745" y="101954"/>
                  </a:cubicBezTo>
                  <a:cubicBezTo>
                    <a:pt x="236270" y="101549"/>
                    <a:pt x="238878" y="101954"/>
                    <a:pt x="241150" y="103137"/>
                  </a:cubicBezTo>
                  <a:cubicBezTo>
                    <a:pt x="242362" y="103779"/>
                    <a:pt x="243439" y="104641"/>
                    <a:pt x="244347" y="105671"/>
                  </a:cubicBezTo>
                  <a:cubicBezTo>
                    <a:pt x="245475" y="106989"/>
                    <a:pt x="246922" y="107969"/>
                    <a:pt x="248554" y="108543"/>
                  </a:cubicBezTo>
                  <a:lnTo>
                    <a:pt x="248554" y="108543"/>
                  </a:lnTo>
                  <a:cubicBezTo>
                    <a:pt x="250725" y="108188"/>
                    <a:pt x="252812" y="107496"/>
                    <a:pt x="254781" y="106516"/>
                  </a:cubicBezTo>
                  <a:lnTo>
                    <a:pt x="256969" y="106516"/>
                  </a:lnTo>
                  <a:cubicBezTo>
                    <a:pt x="257810" y="106516"/>
                    <a:pt x="259493" y="105502"/>
                    <a:pt x="259661" y="104995"/>
                  </a:cubicBezTo>
                  <a:cubicBezTo>
                    <a:pt x="259830" y="104489"/>
                    <a:pt x="259661" y="104995"/>
                    <a:pt x="259661" y="103306"/>
                  </a:cubicBezTo>
                  <a:cubicBezTo>
                    <a:pt x="256228" y="96126"/>
                    <a:pt x="250220" y="90517"/>
                    <a:pt x="242833" y="87595"/>
                  </a:cubicBezTo>
                  <a:lnTo>
                    <a:pt x="236606" y="83878"/>
                  </a:lnTo>
                  <a:cubicBezTo>
                    <a:pt x="233056" y="81969"/>
                    <a:pt x="230313" y="78860"/>
                    <a:pt x="228865" y="75093"/>
                  </a:cubicBezTo>
                  <a:cubicBezTo>
                    <a:pt x="228293" y="73455"/>
                    <a:pt x="228293" y="71664"/>
                    <a:pt x="228865" y="70025"/>
                  </a:cubicBezTo>
                  <a:cubicBezTo>
                    <a:pt x="229555" y="68826"/>
                    <a:pt x="230531" y="67846"/>
                    <a:pt x="231726" y="67153"/>
                  </a:cubicBezTo>
                  <a:cubicBezTo>
                    <a:pt x="232736" y="67153"/>
                    <a:pt x="233577" y="65633"/>
                    <a:pt x="233745" y="64957"/>
                  </a:cubicBezTo>
                  <a:cubicBezTo>
                    <a:pt x="233762" y="63589"/>
                    <a:pt x="233291" y="62271"/>
                    <a:pt x="232399" y="61240"/>
                  </a:cubicBezTo>
                  <a:cubicBezTo>
                    <a:pt x="231995" y="60598"/>
                    <a:pt x="231659" y="59923"/>
                    <a:pt x="231390" y="59213"/>
                  </a:cubicBezTo>
                  <a:lnTo>
                    <a:pt x="231390" y="57693"/>
                  </a:lnTo>
                  <a:cubicBezTo>
                    <a:pt x="229589" y="52793"/>
                    <a:pt x="226913" y="48266"/>
                    <a:pt x="223480" y="44346"/>
                  </a:cubicBezTo>
                  <a:lnTo>
                    <a:pt x="223480" y="44346"/>
                  </a:lnTo>
                  <a:cubicBezTo>
                    <a:pt x="219980" y="41559"/>
                    <a:pt x="217590" y="37606"/>
                    <a:pt x="216749" y="33197"/>
                  </a:cubicBezTo>
                  <a:cubicBezTo>
                    <a:pt x="216362" y="28922"/>
                    <a:pt x="219509" y="25138"/>
                    <a:pt x="223766" y="24750"/>
                  </a:cubicBezTo>
                  <a:cubicBezTo>
                    <a:pt x="224574" y="24682"/>
                    <a:pt x="225382" y="24733"/>
                    <a:pt x="226173" y="24919"/>
                  </a:cubicBezTo>
                  <a:cubicBezTo>
                    <a:pt x="229033" y="24919"/>
                    <a:pt x="230212" y="24919"/>
                    <a:pt x="230885" y="22047"/>
                  </a:cubicBezTo>
                  <a:cubicBezTo>
                    <a:pt x="231373" y="18735"/>
                    <a:pt x="231373" y="15390"/>
                    <a:pt x="230885" y="12079"/>
                  </a:cubicBezTo>
                  <a:cubicBezTo>
                    <a:pt x="231777" y="12164"/>
                    <a:pt x="232685" y="11927"/>
                    <a:pt x="233409" y="114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3698FF5-0A2B-4EA5-9BE7-9A108674E6D6}"/>
                </a:ext>
              </a:extLst>
            </p:cNvPr>
            <p:cNvSpPr/>
            <p:nvPr/>
          </p:nvSpPr>
          <p:spPr>
            <a:xfrm>
              <a:off x="9448163" y="3039619"/>
              <a:ext cx="16828" cy="16894"/>
            </a:xfrm>
            <a:custGeom>
              <a:avLst/>
              <a:gdLst>
                <a:gd name="connsiteX0" fmla="*/ 7789 w 0"/>
                <a:gd name="connsiteY0" fmla="*/ 3041 h 0"/>
                <a:gd name="connsiteX1" fmla="*/ 5888 w 0"/>
                <a:gd name="connsiteY1" fmla="*/ 3161 h 0"/>
                <a:gd name="connsiteX2" fmla="*/ 5770 w 0"/>
                <a:gd name="connsiteY2" fmla="*/ 3041 h 0"/>
                <a:gd name="connsiteX3" fmla="*/ 5770 w 0"/>
                <a:gd name="connsiteY3" fmla="*/ 3041 h 0"/>
                <a:gd name="connsiteX4" fmla="*/ 49 w 0"/>
                <a:gd name="connsiteY4" fmla="*/ 14867 h 0"/>
                <a:gd name="connsiteX5" fmla="*/ 1899 w 0"/>
                <a:gd name="connsiteY5" fmla="*/ 16556 h 0"/>
                <a:gd name="connsiteX6" fmla="*/ 4424 w 0"/>
                <a:gd name="connsiteY6" fmla="*/ 13853 h 0"/>
                <a:gd name="connsiteX7" fmla="*/ 6443 w 0"/>
                <a:gd name="connsiteY7" fmla="*/ 10812 h 0"/>
                <a:gd name="connsiteX8" fmla="*/ 11492 w 0"/>
                <a:gd name="connsiteY8" fmla="*/ 2534 h 0"/>
                <a:gd name="connsiteX9" fmla="*/ 10482 w 0"/>
                <a:gd name="connsiteY9" fmla="*/ 0 h 0"/>
                <a:gd name="connsiteX10" fmla="*/ 7789 w 0"/>
                <a:gd name="connsiteY10" fmla="*/ 30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7789" y="3041"/>
                  </a:moveTo>
                  <a:cubicBezTo>
                    <a:pt x="7302" y="3600"/>
                    <a:pt x="6443" y="3654"/>
                    <a:pt x="5888" y="3161"/>
                  </a:cubicBezTo>
                  <a:cubicBezTo>
                    <a:pt x="5854" y="3124"/>
                    <a:pt x="5804" y="3083"/>
                    <a:pt x="5770" y="3041"/>
                  </a:cubicBezTo>
                  <a:lnTo>
                    <a:pt x="5770" y="3041"/>
                  </a:lnTo>
                  <a:cubicBezTo>
                    <a:pt x="3078" y="6420"/>
                    <a:pt x="-456" y="12164"/>
                    <a:pt x="49" y="14867"/>
                  </a:cubicBezTo>
                  <a:cubicBezTo>
                    <a:pt x="318" y="15718"/>
                    <a:pt x="1024" y="16362"/>
                    <a:pt x="1899" y="16556"/>
                  </a:cubicBezTo>
                  <a:cubicBezTo>
                    <a:pt x="2741" y="16556"/>
                    <a:pt x="3414" y="16556"/>
                    <a:pt x="4424" y="13853"/>
                  </a:cubicBezTo>
                  <a:cubicBezTo>
                    <a:pt x="4996" y="12777"/>
                    <a:pt x="5669" y="11758"/>
                    <a:pt x="6443" y="10812"/>
                  </a:cubicBezTo>
                  <a:cubicBezTo>
                    <a:pt x="8833" y="8562"/>
                    <a:pt x="10583" y="5700"/>
                    <a:pt x="11492" y="2534"/>
                  </a:cubicBezTo>
                  <a:cubicBezTo>
                    <a:pt x="11727" y="1559"/>
                    <a:pt x="11323" y="546"/>
                    <a:pt x="10482" y="0"/>
                  </a:cubicBezTo>
                  <a:cubicBezTo>
                    <a:pt x="10482" y="0"/>
                    <a:pt x="8799" y="676"/>
                    <a:pt x="7789" y="30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CF50E1CD-5627-44FB-BE7E-5508D43D5990}"/>
                </a:ext>
              </a:extLst>
            </p:cNvPr>
            <p:cNvSpPr/>
            <p:nvPr/>
          </p:nvSpPr>
          <p:spPr>
            <a:xfrm>
              <a:off x="8406200" y="4001386"/>
              <a:ext cx="16828" cy="16894"/>
            </a:xfrm>
            <a:custGeom>
              <a:avLst/>
              <a:gdLst>
                <a:gd name="connsiteX0" fmla="*/ 1010 w 0"/>
                <a:gd name="connsiteY0" fmla="*/ 0 h 0"/>
                <a:gd name="connsiteX1" fmla="*/ 1010 w 0"/>
                <a:gd name="connsiteY1" fmla="*/ 1520 h 0"/>
                <a:gd name="connsiteX2" fmla="*/ 1010 w 0"/>
                <a:gd name="connsiteY2" fmla="*/ 1520 h 0"/>
                <a:gd name="connsiteX3" fmla="*/ 0 w 0"/>
                <a:gd name="connsiteY3" fmla="*/ 5068 h 0"/>
                <a:gd name="connsiteX4" fmla="*/ 0 w 0"/>
                <a:gd name="connsiteY4" fmla="*/ 5068 h 0"/>
                <a:gd name="connsiteX5" fmla="*/ 1683 w 0"/>
                <a:gd name="connsiteY5" fmla="*/ 5068 h 0"/>
                <a:gd name="connsiteX6" fmla="*/ 5385 w 0"/>
                <a:gd name="connsiteY6" fmla="*/ 5068 h 0"/>
                <a:gd name="connsiteX7" fmla="*/ 5385 w 0"/>
                <a:gd name="connsiteY7" fmla="*/ 507 h 0"/>
                <a:gd name="connsiteX8" fmla="*/ 1010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010" y="0"/>
                  </a:moveTo>
                  <a:lnTo>
                    <a:pt x="1010" y="1520"/>
                  </a:lnTo>
                  <a:lnTo>
                    <a:pt x="1010" y="1520"/>
                  </a:lnTo>
                  <a:cubicBezTo>
                    <a:pt x="1262" y="2804"/>
                    <a:pt x="892" y="4122"/>
                    <a:pt x="0" y="5068"/>
                  </a:cubicBezTo>
                  <a:lnTo>
                    <a:pt x="0" y="5068"/>
                  </a:lnTo>
                  <a:cubicBezTo>
                    <a:pt x="556" y="5203"/>
                    <a:pt x="1128" y="5203"/>
                    <a:pt x="1683" y="5068"/>
                  </a:cubicBezTo>
                  <a:cubicBezTo>
                    <a:pt x="3702" y="5068"/>
                    <a:pt x="4880" y="5068"/>
                    <a:pt x="5385" y="5068"/>
                  </a:cubicBezTo>
                  <a:cubicBezTo>
                    <a:pt x="5823" y="3581"/>
                    <a:pt x="5823" y="1993"/>
                    <a:pt x="5385" y="507"/>
                  </a:cubicBezTo>
                  <a:cubicBezTo>
                    <a:pt x="4207" y="338"/>
                    <a:pt x="2693" y="0"/>
                    <a:pt x="101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8C3C81AF-A411-4380-AFE1-289C77083994}"/>
                </a:ext>
              </a:extLst>
            </p:cNvPr>
            <p:cNvSpPr/>
            <p:nvPr/>
          </p:nvSpPr>
          <p:spPr>
            <a:xfrm>
              <a:off x="8471326" y="4366499"/>
              <a:ext cx="16828" cy="16894"/>
            </a:xfrm>
            <a:custGeom>
              <a:avLst/>
              <a:gdLst>
                <a:gd name="connsiteX0" fmla="*/ 11107 w 16828"/>
                <a:gd name="connsiteY0" fmla="*/ 24628 h 16893"/>
                <a:gd name="connsiteX1" fmla="*/ 15314 w 16828"/>
                <a:gd name="connsiteY1" fmla="*/ 17363 h 16893"/>
                <a:gd name="connsiteX2" fmla="*/ 16828 w 16828"/>
                <a:gd name="connsiteY2" fmla="*/ 16012 h 16893"/>
                <a:gd name="connsiteX3" fmla="*/ 22214 w 16828"/>
                <a:gd name="connsiteY3" fmla="*/ 17701 h 16893"/>
                <a:gd name="connsiteX4" fmla="*/ 28945 w 16828"/>
                <a:gd name="connsiteY4" fmla="*/ 19222 h 16893"/>
                <a:gd name="connsiteX5" fmla="*/ 28945 w 16828"/>
                <a:gd name="connsiteY5" fmla="*/ 15674 h 16893"/>
                <a:gd name="connsiteX6" fmla="*/ 26925 w 16828"/>
                <a:gd name="connsiteY6" fmla="*/ 8748 h 16893"/>
                <a:gd name="connsiteX7" fmla="*/ 25075 w 16828"/>
                <a:gd name="connsiteY7" fmla="*/ 6551 h 16893"/>
                <a:gd name="connsiteX8" fmla="*/ 21877 w 16828"/>
                <a:gd name="connsiteY8" fmla="*/ 1652 h 16893"/>
                <a:gd name="connsiteX9" fmla="*/ 21877 w 16828"/>
                <a:gd name="connsiteY9" fmla="*/ 131 h 16893"/>
                <a:gd name="connsiteX10" fmla="*/ 21877 w 16828"/>
                <a:gd name="connsiteY10" fmla="*/ 131 h 16893"/>
                <a:gd name="connsiteX11" fmla="*/ 13295 w 16828"/>
                <a:gd name="connsiteY11" fmla="*/ 1314 h 16893"/>
                <a:gd name="connsiteX12" fmla="*/ 1010 w 16828"/>
                <a:gd name="connsiteY12" fmla="*/ 11788 h 16893"/>
                <a:gd name="connsiteX13" fmla="*/ 0 w 16828"/>
                <a:gd name="connsiteY13" fmla="*/ 13140 h 16893"/>
                <a:gd name="connsiteX14" fmla="*/ 5049 w 16828"/>
                <a:gd name="connsiteY14" fmla="*/ 24290 h 16893"/>
                <a:gd name="connsiteX15" fmla="*/ 11107 w 16828"/>
                <a:gd name="connsiteY15" fmla="*/ 2462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 h="16893">
                  <a:moveTo>
                    <a:pt x="11107" y="24628"/>
                  </a:moveTo>
                  <a:cubicBezTo>
                    <a:pt x="13547" y="22989"/>
                    <a:pt x="15095" y="20303"/>
                    <a:pt x="15314" y="17363"/>
                  </a:cubicBezTo>
                  <a:cubicBezTo>
                    <a:pt x="15398" y="16586"/>
                    <a:pt x="16054" y="16012"/>
                    <a:pt x="16828" y="16012"/>
                  </a:cubicBezTo>
                  <a:cubicBezTo>
                    <a:pt x="18713" y="16265"/>
                    <a:pt x="20531" y="16839"/>
                    <a:pt x="22214" y="17701"/>
                  </a:cubicBezTo>
                  <a:cubicBezTo>
                    <a:pt x="24570" y="18715"/>
                    <a:pt x="27767" y="20235"/>
                    <a:pt x="28945" y="19222"/>
                  </a:cubicBezTo>
                  <a:cubicBezTo>
                    <a:pt x="30123" y="18208"/>
                    <a:pt x="28945" y="17532"/>
                    <a:pt x="28945" y="15674"/>
                  </a:cubicBezTo>
                  <a:cubicBezTo>
                    <a:pt x="28827" y="13241"/>
                    <a:pt x="28137" y="10859"/>
                    <a:pt x="26925" y="8748"/>
                  </a:cubicBezTo>
                  <a:cubicBezTo>
                    <a:pt x="26421" y="7920"/>
                    <a:pt x="25798" y="7193"/>
                    <a:pt x="25075" y="6551"/>
                  </a:cubicBezTo>
                  <a:cubicBezTo>
                    <a:pt x="23425" y="5386"/>
                    <a:pt x="22281" y="3629"/>
                    <a:pt x="21877" y="1652"/>
                  </a:cubicBezTo>
                  <a:cubicBezTo>
                    <a:pt x="21692" y="1162"/>
                    <a:pt x="21692" y="622"/>
                    <a:pt x="21877" y="131"/>
                  </a:cubicBezTo>
                  <a:cubicBezTo>
                    <a:pt x="21877" y="131"/>
                    <a:pt x="21877" y="131"/>
                    <a:pt x="21877" y="131"/>
                  </a:cubicBezTo>
                  <a:cubicBezTo>
                    <a:pt x="18966" y="-240"/>
                    <a:pt x="16004" y="182"/>
                    <a:pt x="13295" y="1314"/>
                  </a:cubicBezTo>
                  <a:cubicBezTo>
                    <a:pt x="12302" y="7362"/>
                    <a:pt x="7102" y="11788"/>
                    <a:pt x="1010" y="11788"/>
                  </a:cubicBezTo>
                  <a:cubicBezTo>
                    <a:pt x="1010" y="11788"/>
                    <a:pt x="1010" y="12633"/>
                    <a:pt x="0" y="13140"/>
                  </a:cubicBezTo>
                  <a:cubicBezTo>
                    <a:pt x="2491" y="16434"/>
                    <a:pt x="4207" y="20235"/>
                    <a:pt x="5049" y="24290"/>
                  </a:cubicBezTo>
                  <a:cubicBezTo>
                    <a:pt x="6799" y="25641"/>
                    <a:pt x="9205" y="25776"/>
                    <a:pt x="11107" y="246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2B8D7AF-76AC-4921-97F7-17F388703758}"/>
                </a:ext>
              </a:extLst>
            </p:cNvPr>
            <p:cNvSpPr/>
            <p:nvPr/>
          </p:nvSpPr>
          <p:spPr>
            <a:xfrm>
              <a:off x="8731997" y="4129087"/>
              <a:ext cx="33657" cy="67575"/>
            </a:xfrm>
            <a:custGeom>
              <a:avLst/>
              <a:gdLst>
                <a:gd name="connsiteX0" fmla="*/ 15987 w 33656"/>
                <a:gd name="connsiteY0" fmla="*/ 185 h 67575"/>
                <a:gd name="connsiteX1" fmla="*/ 14136 w 33656"/>
                <a:gd name="connsiteY1" fmla="*/ 185 h 67575"/>
                <a:gd name="connsiteX2" fmla="*/ 4039 w 33656"/>
                <a:gd name="connsiteY2" fmla="*/ 185 h 67575"/>
                <a:gd name="connsiteX3" fmla="*/ 4039 w 33656"/>
                <a:gd name="connsiteY3" fmla="*/ 185 h 67575"/>
                <a:gd name="connsiteX4" fmla="*/ 4039 w 33656"/>
                <a:gd name="connsiteY4" fmla="*/ 1030 h 67575"/>
                <a:gd name="connsiteX5" fmla="*/ 4039 w 33656"/>
                <a:gd name="connsiteY5" fmla="*/ 1030 h 67575"/>
                <a:gd name="connsiteX6" fmla="*/ 2019 w 33656"/>
                <a:gd name="connsiteY6" fmla="*/ 7112 h 67575"/>
                <a:gd name="connsiteX7" fmla="*/ 2019 w 33656"/>
                <a:gd name="connsiteY7" fmla="*/ 8463 h 67575"/>
                <a:gd name="connsiteX8" fmla="*/ 2019 w 33656"/>
                <a:gd name="connsiteY8" fmla="*/ 9646 h 67575"/>
                <a:gd name="connsiteX9" fmla="*/ 4712 w 33656"/>
                <a:gd name="connsiteY9" fmla="*/ 10997 h 67575"/>
                <a:gd name="connsiteX10" fmla="*/ 8414 w 33656"/>
                <a:gd name="connsiteY10" fmla="*/ 13025 h 67575"/>
                <a:gd name="connsiteX11" fmla="*/ 11948 w 33656"/>
                <a:gd name="connsiteY11" fmla="*/ 16741 h 67575"/>
                <a:gd name="connsiteX12" fmla="*/ 14136 w 33656"/>
                <a:gd name="connsiteY12" fmla="*/ 19106 h 67575"/>
                <a:gd name="connsiteX13" fmla="*/ 17165 w 33656"/>
                <a:gd name="connsiteY13" fmla="*/ 22992 h 67575"/>
                <a:gd name="connsiteX14" fmla="*/ 17165 w 33656"/>
                <a:gd name="connsiteY14" fmla="*/ 27553 h 67575"/>
                <a:gd name="connsiteX15" fmla="*/ 12789 w 33656"/>
                <a:gd name="connsiteY15" fmla="*/ 29412 h 67575"/>
                <a:gd name="connsiteX16" fmla="*/ 12789 w 33656"/>
                <a:gd name="connsiteY16" fmla="*/ 31777 h 67575"/>
                <a:gd name="connsiteX17" fmla="*/ 11612 w 33656"/>
                <a:gd name="connsiteY17" fmla="*/ 40562 h 67575"/>
                <a:gd name="connsiteX18" fmla="*/ 8246 w 33656"/>
                <a:gd name="connsiteY18" fmla="*/ 39210 h 67575"/>
                <a:gd name="connsiteX19" fmla="*/ 7068 w 33656"/>
                <a:gd name="connsiteY19" fmla="*/ 37521 h 67575"/>
                <a:gd name="connsiteX20" fmla="*/ 5722 w 33656"/>
                <a:gd name="connsiteY20" fmla="*/ 36000 h 67575"/>
                <a:gd name="connsiteX21" fmla="*/ 3702 w 33656"/>
                <a:gd name="connsiteY21" fmla="*/ 36000 h 67575"/>
                <a:gd name="connsiteX22" fmla="*/ 1010 w 33656"/>
                <a:gd name="connsiteY22" fmla="*/ 34987 h 67575"/>
                <a:gd name="connsiteX23" fmla="*/ 0 w 33656"/>
                <a:gd name="connsiteY23" fmla="*/ 34987 h 67575"/>
                <a:gd name="connsiteX24" fmla="*/ 0 w 33656"/>
                <a:gd name="connsiteY24" fmla="*/ 34987 h 67575"/>
                <a:gd name="connsiteX25" fmla="*/ 1010 w 33656"/>
                <a:gd name="connsiteY25" fmla="*/ 37521 h 67575"/>
                <a:gd name="connsiteX26" fmla="*/ 2524 w 33656"/>
                <a:gd name="connsiteY26" fmla="*/ 40562 h 67575"/>
                <a:gd name="connsiteX27" fmla="*/ 2524 w 33656"/>
                <a:gd name="connsiteY27" fmla="*/ 40562 h 67575"/>
                <a:gd name="connsiteX28" fmla="*/ 3702 w 33656"/>
                <a:gd name="connsiteY28" fmla="*/ 45292 h 67575"/>
                <a:gd name="connsiteX29" fmla="*/ 3702 w 33656"/>
                <a:gd name="connsiteY29" fmla="*/ 48840 h 67575"/>
                <a:gd name="connsiteX30" fmla="*/ 3702 w 33656"/>
                <a:gd name="connsiteY30" fmla="*/ 50022 h 67575"/>
                <a:gd name="connsiteX31" fmla="*/ 3702 w 33656"/>
                <a:gd name="connsiteY31" fmla="*/ 52218 h 67575"/>
                <a:gd name="connsiteX32" fmla="*/ 6226 w 33656"/>
                <a:gd name="connsiteY32" fmla="*/ 53908 h 67575"/>
                <a:gd name="connsiteX33" fmla="*/ 7741 w 33656"/>
                <a:gd name="connsiteY33" fmla="*/ 52556 h 67575"/>
                <a:gd name="connsiteX34" fmla="*/ 9592 w 33656"/>
                <a:gd name="connsiteY34" fmla="*/ 48671 h 67575"/>
                <a:gd name="connsiteX35" fmla="*/ 10602 w 33656"/>
                <a:gd name="connsiteY35" fmla="*/ 48671 h 67575"/>
                <a:gd name="connsiteX36" fmla="*/ 11612 w 33656"/>
                <a:gd name="connsiteY36" fmla="*/ 48671 h 67575"/>
                <a:gd name="connsiteX37" fmla="*/ 14304 w 33656"/>
                <a:gd name="connsiteY37" fmla="*/ 58469 h 67575"/>
                <a:gd name="connsiteX38" fmla="*/ 14304 w 33656"/>
                <a:gd name="connsiteY38" fmla="*/ 62355 h 67575"/>
                <a:gd name="connsiteX39" fmla="*/ 14304 w 33656"/>
                <a:gd name="connsiteY39" fmla="*/ 74518 h 67575"/>
                <a:gd name="connsiteX40" fmla="*/ 14304 w 33656"/>
                <a:gd name="connsiteY40" fmla="*/ 75870 h 67575"/>
                <a:gd name="connsiteX41" fmla="*/ 14304 w 33656"/>
                <a:gd name="connsiteY41" fmla="*/ 77559 h 67575"/>
                <a:gd name="connsiteX42" fmla="*/ 17501 w 33656"/>
                <a:gd name="connsiteY42" fmla="*/ 78742 h 67575"/>
                <a:gd name="connsiteX43" fmla="*/ 20026 w 33656"/>
                <a:gd name="connsiteY43" fmla="*/ 78742 h 67575"/>
                <a:gd name="connsiteX44" fmla="*/ 22381 w 33656"/>
                <a:gd name="connsiteY44" fmla="*/ 80600 h 67575"/>
                <a:gd name="connsiteX45" fmla="*/ 24738 w 33656"/>
                <a:gd name="connsiteY45" fmla="*/ 82458 h 67575"/>
                <a:gd name="connsiteX46" fmla="*/ 24738 w 33656"/>
                <a:gd name="connsiteY46" fmla="*/ 81107 h 67575"/>
                <a:gd name="connsiteX47" fmla="*/ 24738 w 33656"/>
                <a:gd name="connsiteY47" fmla="*/ 78911 h 67575"/>
                <a:gd name="connsiteX48" fmla="*/ 24738 w 33656"/>
                <a:gd name="connsiteY48" fmla="*/ 73674 h 67575"/>
                <a:gd name="connsiteX49" fmla="*/ 24738 w 33656"/>
                <a:gd name="connsiteY49" fmla="*/ 71984 h 67575"/>
                <a:gd name="connsiteX50" fmla="*/ 24738 w 33656"/>
                <a:gd name="connsiteY50" fmla="*/ 70633 h 67575"/>
                <a:gd name="connsiteX51" fmla="*/ 25915 w 33656"/>
                <a:gd name="connsiteY51" fmla="*/ 70633 h 67575"/>
                <a:gd name="connsiteX52" fmla="*/ 24401 w 33656"/>
                <a:gd name="connsiteY52" fmla="*/ 64551 h 67575"/>
                <a:gd name="connsiteX53" fmla="*/ 22718 w 33656"/>
                <a:gd name="connsiteY53" fmla="*/ 58300 h 67575"/>
                <a:gd name="connsiteX54" fmla="*/ 22718 w 33656"/>
                <a:gd name="connsiteY54" fmla="*/ 58300 h 67575"/>
                <a:gd name="connsiteX55" fmla="*/ 21203 w 33656"/>
                <a:gd name="connsiteY55" fmla="*/ 58300 h 67575"/>
                <a:gd name="connsiteX56" fmla="*/ 19521 w 33656"/>
                <a:gd name="connsiteY56" fmla="*/ 48164 h 67575"/>
                <a:gd name="connsiteX57" fmla="*/ 19521 w 33656"/>
                <a:gd name="connsiteY57" fmla="*/ 45461 h 67575"/>
                <a:gd name="connsiteX58" fmla="*/ 19521 w 33656"/>
                <a:gd name="connsiteY58" fmla="*/ 40224 h 67575"/>
                <a:gd name="connsiteX59" fmla="*/ 25579 w 33656"/>
                <a:gd name="connsiteY59" fmla="*/ 40224 h 67575"/>
                <a:gd name="connsiteX60" fmla="*/ 25579 w 33656"/>
                <a:gd name="connsiteY60" fmla="*/ 40224 h 67575"/>
                <a:gd name="connsiteX61" fmla="*/ 28271 w 33656"/>
                <a:gd name="connsiteY61" fmla="*/ 43096 h 67575"/>
                <a:gd name="connsiteX62" fmla="*/ 29618 w 33656"/>
                <a:gd name="connsiteY62" fmla="*/ 44785 h 67575"/>
                <a:gd name="connsiteX63" fmla="*/ 32479 w 33656"/>
                <a:gd name="connsiteY63" fmla="*/ 46306 h 67575"/>
                <a:gd name="connsiteX64" fmla="*/ 33657 w 33656"/>
                <a:gd name="connsiteY64" fmla="*/ 46306 h 67575"/>
                <a:gd name="connsiteX65" fmla="*/ 36012 w 33656"/>
                <a:gd name="connsiteY65" fmla="*/ 47826 h 67575"/>
                <a:gd name="connsiteX66" fmla="*/ 39378 w 33656"/>
                <a:gd name="connsiteY66" fmla="*/ 49515 h 67575"/>
                <a:gd name="connsiteX67" fmla="*/ 39378 w 33656"/>
                <a:gd name="connsiteY67" fmla="*/ 47995 h 67575"/>
                <a:gd name="connsiteX68" fmla="*/ 35508 w 33656"/>
                <a:gd name="connsiteY68" fmla="*/ 43940 h 67575"/>
                <a:gd name="connsiteX69" fmla="*/ 34666 w 33656"/>
                <a:gd name="connsiteY69" fmla="*/ 43940 h 67575"/>
                <a:gd name="connsiteX70" fmla="*/ 30627 w 33656"/>
                <a:gd name="connsiteY70" fmla="*/ 36676 h 67575"/>
                <a:gd name="connsiteX71" fmla="*/ 29618 w 33656"/>
                <a:gd name="connsiteY71" fmla="*/ 31777 h 67575"/>
                <a:gd name="connsiteX72" fmla="*/ 28608 w 33656"/>
                <a:gd name="connsiteY72" fmla="*/ 27215 h 67575"/>
                <a:gd name="connsiteX73" fmla="*/ 28608 w 33656"/>
                <a:gd name="connsiteY73" fmla="*/ 20120 h 67575"/>
                <a:gd name="connsiteX74" fmla="*/ 28608 w 33656"/>
                <a:gd name="connsiteY74" fmla="*/ 18769 h 67575"/>
                <a:gd name="connsiteX75" fmla="*/ 28608 w 33656"/>
                <a:gd name="connsiteY75" fmla="*/ 16065 h 67575"/>
                <a:gd name="connsiteX76" fmla="*/ 29618 w 33656"/>
                <a:gd name="connsiteY76" fmla="*/ 8801 h 67575"/>
                <a:gd name="connsiteX77" fmla="*/ 28776 w 33656"/>
                <a:gd name="connsiteY77" fmla="*/ 8801 h 67575"/>
                <a:gd name="connsiteX78" fmla="*/ 26589 w 33656"/>
                <a:gd name="connsiteY78" fmla="*/ 7788 h 67575"/>
                <a:gd name="connsiteX79" fmla="*/ 24906 w 33656"/>
                <a:gd name="connsiteY79" fmla="*/ 3226 h 67575"/>
                <a:gd name="connsiteX80" fmla="*/ 24906 w 33656"/>
                <a:gd name="connsiteY80" fmla="*/ 1368 h 67575"/>
                <a:gd name="connsiteX81" fmla="*/ 15987 w 33656"/>
                <a:gd name="connsiteY81" fmla="*/ 185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3656" h="67575">
                  <a:moveTo>
                    <a:pt x="15987" y="185"/>
                  </a:moveTo>
                  <a:lnTo>
                    <a:pt x="14136" y="185"/>
                  </a:lnTo>
                  <a:cubicBezTo>
                    <a:pt x="10888" y="1452"/>
                    <a:pt x="7286" y="1452"/>
                    <a:pt x="4039" y="185"/>
                  </a:cubicBezTo>
                  <a:cubicBezTo>
                    <a:pt x="4039" y="185"/>
                    <a:pt x="4039" y="185"/>
                    <a:pt x="4039" y="185"/>
                  </a:cubicBezTo>
                  <a:cubicBezTo>
                    <a:pt x="4089" y="473"/>
                    <a:pt x="4089" y="760"/>
                    <a:pt x="4039" y="1030"/>
                  </a:cubicBezTo>
                  <a:lnTo>
                    <a:pt x="4039" y="1030"/>
                  </a:lnTo>
                  <a:cubicBezTo>
                    <a:pt x="1178" y="3733"/>
                    <a:pt x="1178" y="3733"/>
                    <a:pt x="2019" y="7112"/>
                  </a:cubicBezTo>
                  <a:cubicBezTo>
                    <a:pt x="2104" y="7551"/>
                    <a:pt x="2104" y="8024"/>
                    <a:pt x="2019" y="8463"/>
                  </a:cubicBezTo>
                  <a:cubicBezTo>
                    <a:pt x="1885" y="8852"/>
                    <a:pt x="1885" y="9257"/>
                    <a:pt x="2019" y="9646"/>
                  </a:cubicBezTo>
                  <a:lnTo>
                    <a:pt x="4712" y="10997"/>
                  </a:lnTo>
                  <a:cubicBezTo>
                    <a:pt x="6025" y="11504"/>
                    <a:pt x="7269" y="12180"/>
                    <a:pt x="8414" y="13025"/>
                  </a:cubicBezTo>
                  <a:cubicBezTo>
                    <a:pt x="9676" y="14173"/>
                    <a:pt x="10854" y="15424"/>
                    <a:pt x="11948" y="16741"/>
                  </a:cubicBezTo>
                  <a:lnTo>
                    <a:pt x="14136" y="19106"/>
                  </a:lnTo>
                  <a:cubicBezTo>
                    <a:pt x="15415" y="20171"/>
                    <a:pt x="16441" y="21488"/>
                    <a:pt x="17165" y="22992"/>
                  </a:cubicBezTo>
                  <a:cubicBezTo>
                    <a:pt x="17703" y="24462"/>
                    <a:pt x="17703" y="26084"/>
                    <a:pt x="17165" y="27553"/>
                  </a:cubicBezTo>
                  <a:cubicBezTo>
                    <a:pt x="16324" y="29243"/>
                    <a:pt x="14472" y="29412"/>
                    <a:pt x="12789" y="29412"/>
                  </a:cubicBezTo>
                  <a:cubicBezTo>
                    <a:pt x="12705" y="30206"/>
                    <a:pt x="12705" y="30983"/>
                    <a:pt x="12789" y="31777"/>
                  </a:cubicBezTo>
                  <a:cubicBezTo>
                    <a:pt x="12789" y="36169"/>
                    <a:pt x="12789" y="39548"/>
                    <a:pt x="11612" y="40562"/>
                  </a:cubicBezTo>
                  <a:cubicBezTo>
                    <a:pt x="10433" y="41575"/>
                    <a:pt x="8751" y="40562"/>
                    <a:pt x="8246" y="39210"/>
                  </a:cubicBezTo>
                  <a:cubicBezTo>
                    <a:pt x="7791" y="38686"/>
                    <a:pt x="7405" y="38129"/>
                    <a:pt x="7068" y="37521"/>
                  </a:cubicBezTo>
                  <a:cubicBezTo>
                    <a:pt x="7068" y="37521"/>
                    <a:pt x="7068" y="36338"/>
                    <a:pt x="5722" y="36000"/>
                  </a:cubicBezTo>
                  <a:lnTo>
                    <a:pt x="3702" y="36000"/>
                  </a:lnTo>
                  <a:lnTo>
                    <a:pt x="1010" y="34987"/>
                  </a:lnTo>
                  <a:lnTo>
                    <a:pt x="0" y="34987"/>
                  </a:lnTo>
                  <a:lnTo>
                    <a:pt x="0" y="34987"/>
                  </a:lnTo>
                  <a:lnTo>
                    <a:pt x="1010" y="37521"/>
                  </a:lnTo>
                  <a:cubicBezTo>
                    <a:pt x="1615" y="38484"/>
                    <a:pt x="2120" y="39497"/>
                    <a:pt x="2524" y="40562"/>
                  </a:cubicBezTo>
                  <a:lnTo>
                    <a:pt x="2524" y="40562"/>
                  </a:lnTo>
                  <a:cubicBezTo>
                    <a:pt x="3113" y="42082"/>
                    <a:pt x="3517" y="43670"/>
                    <a:pt x="3702" y="45292"/>
                  </a:cubicBezTo>
                  <a:cubicBezTo>
                    <a:pt x="4106" y="46441"/>
                    <a:pt x="4106" y="47691"/>
                    <a:pt x="3702" y="48840"/>
                  </a:cubicBezTo>
                  <a:cubicBezTo>
                    <a:pt x="3685" y="49228"/>
                    <a:pt x="3685" y="49634"/>
                    <a:pt x="3702" y="50022"/>
                  </a:cubicBezTo>
                  <a:cubicBezTo>
                    <a:pt x="3534" y="50749"/>
                    <a:pt x="3534" y="51492"/>
                    <a:pt x="3702" y="52218"/>
                  </a:cubicBezTo>
                  <a:cubicBezTo>
                    <a:pt x="4257" y="53114"/>
                    <a:pt x="5183" y="53739"/>
                    <a:pt x="6226" y="53908"/>
                  </a:cubicBezTo>
                  <a:cubicBezTo>
                    <a:pt x="7236" y="53908"/>
                    <a:pt x="7236" y="53908"/>
                    <a:pt x="7741" y="52556"/>
                  </a:cubicBezTo>
                  <a:cubicBezTo>
                    <a:pt x="8010" y="51120"/>
                    <a:pt x="8649" y="49786"/>
                    <a:pt x="9592" y="48671"/>
                  </a:cubicBezTo>
                  <a:cubicBezTo>
                    <a:pt x="9912" y="48552"/>
                    <a:pt x="10282" y="48552"/>
                    <a:pt x="10602" y="48671"/>
                  </a:cubicBezTo>
                  <a:cubicBezTo>
                    <a:pt x="10921" y="48519"/>
                    <a:pt x="11292" y="48519"/>
                    <a:pt x="11612" y="48671"/>
                  </a:cubicBezTo>
                  <a:cubicBezTo>
                    <a:pt x="13580" y="51543"/>
                    <a:pt x="14523" y="54989"/>
                    <a:pt x="14304" y="58469"/>
                  </a:cubicBezTo>
                  <a:lnTo>
                    <a:pt x="14304" y="62355"/>
                  </a:lnTo>
                  <a:cubicBezTo>
                    <a:pt x="14304" y="66409"/>
                    <a:pt x="14304" y="70633"/>
                    <a:pt x="14304" y="74518"/>
                  </a:cubicBezTo>
                  <a:lnTo>
                    <a:pt x="14304" y="75870"/>
                  </a:lnTo>
                  <a:cubicBezTo>
                    <a:pt x="14304" y="77052"/>
                    <a:pt x="14304" y="77221"/>
                    <a:pt x="14304" y="77559"/>
                  </a:cubicBezTo>
                  <a:cubicBezTo>
                    <a:pt x="15213" y="78285"/>
                    <a:pt x="16340" y="78691"/>
                    <a:pt x="17501" y="78742"/>
                  </a:cubicBezTo>
                  <a:lnTo>
                    <a:pt x="20026" y="78742"/>
                  </a:lnTo>
                  <a:cubicBezTo>
                    <a:pt x="20951" y="79164"/>
                    <a:pt x="21759" y="79806"/>
                    <a:pt x="22381" y="80600"/>
                  </a:cubicBezTo>
                  <a:cubicBezTo>
                    <a:pt x="23055" y="81343"/>
                    <a:pt x="23846" y="81968"/>
                    <a:pt x="24738" y="82458"/>
                  </a:cubicBezTo>
                  <a:lnTo>
                    <a:pt x="24738" y="81107"/>
                  </a:lnTo>
                  <a:cubicBezTo>
                    <a:pt x="24687" y="80380"/>
                    <a:pt x="24687" y="79637"/>
                    <a:pt x="24738" y="78911"/>
                  </a:cubicBezTo>
                  <a:cubicBezTo>
                    <a:pt x="24738" y="77052"/>
                    <a:pt x="24738" y="75363"/>
                    <a:pt x="24738" y="73674"/>
                  </a:cubicBezTo>
                  <a:cubicBezTo>
                    <a:pt x="24822" y="73116"/>
                    <a:pt x="24822" y="72542"/>
                    <a:pt x="24738" y="71984"/>
                  </a:cubicBezTo>
                  <a:cubicBezTo>
                    <a:pt x="24519" y="71562"/>
                    <a:pt x="24519" y="71055"/>
                    <a:pt x="24738" y="70633"/>
                  </a:cubicBezTo>
                  <a:cubicBezTo>
                    <a:pt x="25091" y="70379"/>
                    <a:pt x="25562" y="70379"/>
                    <a:pt x="25915" y="70633"/>
                  </a:cubicBezTo>
                  <a:cubicBezTo>
                    <a:pt x="25730" y="68538"/>
                    <a:pt x="25209" y="66494"/>
                    <a:pt x="24401" y="64551"/>
                  </a:cubicBezTo>
                  <a:cubicBezTo>
                    <a:pt x="23560" y="62557"/>
                    <a:pt x="23004" y="60446"/>
                    <a:pt x="22718" y="58300"/>
                  </a:cubicBezTo>
                  <a:lnTo>
                    <a:pt x="22718" y="58300"/>
                  </a:lnTo>
                  <a:cubicBezTo>
                    <a:pt x="22213" y="58368"/>
                    <a:pt x="21708" y="58368"/>
                    <a:pt x="21203" y="58300"/>
                  </a:cubicBezTo>
                  <a:cubicBezTo>
                    <a:pt x="19184" y="56611"/>
                    <a:pt x="19352" y="52218"/>
                    <a:pt x="19521" y="48164"/>
                  </a:cubicBezTo>
                  <a:lnTo>
                    <a:pt x="19521" y="45461"/>
                  </a:lnTo>
                  <a:cubicBezTo>
                    <a:pt x="19083" y="43738"/>
                    <a:pt x="19083" y="41947"/>
                    <a:pt x="19521" y="40224"/>
                  </a:cubicBezTo>
                  <a:cubicBezTo>
                    <a:pt x="21372" y="37014"/>
                    <a:pt x="24401" y="40224"/>
                    <a:pt x="25579" y="40224"/>
                  </a:cubicBezTo>
                  <a:lnTo>
                    <a:pt x="25579" y="40224"/>
                  </a:lnTo>
                  <a:cubicBezTo>
                    <a:pt x="26605" y="41052"/>
                    <a:pt x="27514" y="42015"/>
                    <a:pt x="28271" y="43096"/>
                  </a:cubicBezTo>
                  <a:lnTo>
                    <a:pt x="29618" y="44785"/>
                  </a:lnTo>
                  <a:cubicBezTo>
                    <a:pt x="30408" y="45545"/>
                    <a:pt x="31402" y="46069"/>
                    <a:pt x="32479" y="46306"/>
                  </a:cubicBezTo>
                  <a:lnTo>
                    <a:pt x="33657" y="46306"/>
                  </a:lnTo>
                  <a:lnTo>
                    <a:pt x="36012" y="47826"/>
                  </a:lnTo>
                  <a:cubicBezTo>
                    <a:pt x="37056" y="48519"/>
                    <a:pt x="38200" y="49093"/>
                    <a:pt x="39378" y="49515"/>
                  </a:cubicBezTo>
                  <a:lnTo>
                    <a:pt x="39378" y="47995"/>
                  </a:lnTo>
                  <a:cubicBezTo>
                    <a:pt x="39378" y="45968"/>
                    <a:pt x="37695" y="45123"/>
                    <a:pt x="35508" y="43940"/>
                  </a:cubicBezTo>
                  <a:lnTo>
                    <a:pt x="34666" y="43940"/>
                  </a:lnTo>
                  <a:cubicBezTo>
                    <a:pt x="32142" y="42403"/>
                    <a:pt x="30611" y="39649"/>
                    <a:pt x="30627" y="36676"/>
                  </a:cubicBezTo>
                  <a:lnTo>
                    <a:pt x="29618" y="31777"/>
                  </a:lnTo>
                  <a:lnTo>
                    <a:pt x="28608" y="27215"/>
                  </a:lnTo>
                  <a:cubicBezTo>
                    <a:pt x="28255" y="24867"/>
                    <a:pt x="28255" y="22468"/>
                    <a:pt x="28608" y="20120"/>
                  </a:cubicBezTo>
                  <a:lnTo>
                    <a:pt x="28608" y="18769"/>
                  </a:lnTo>
                  <a:cubicBezTo>
                    <a:pt x="28490" y="17873"/>
                    <a:pt x="28490" y="16961"/>
                    <a:pt x="28608" y="16065"/>
                  </a:cubicBezTo>
                  <a:cubicBezTo>
                    <a:pt x="29231" y="13700"/>
                    <a:pt x="29567" y="11251"/>
                    <a:pt x="29618" y="8801"/>
                  </a:cubicBezTo>
                  <a:lnTo>
                    <a:pt x="28776" y="8801"/>
                  </a:lnTo>
                  <a:cubicBezTo>
                    <a:pt x="27968" y="8683"/>
                    <a:pt x="27211" y="8328"/>
                    <a:pt x="26589" y="7788"/>
                  </a:cubicBezTo>
                  <a:cubicBezTo>
                    <a:pt x="25461" y="6537"/>
                    <a:pt x="24872" y="4899"/>
                    <a:pt x="24906" y="3226"/>
                  </a:cubicBezTo>
                  <a:cubicBezTo>
                    <a:pt x="24906" y="3226"/>
                    <a:pt x="24906" y="1875"/>
                    <a:pt x="24906" y="1368"/>
                  </a:cubicBezTo>
                  <a:cubicBezTo>
                    <a:pt x="24906" y="861"/>
                    <a:pt x="19521" y="-490"/>
                    <a:pt x="15987" y="18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00E5B11-2D39-4D35-802A-071DD131762C}"/>
                </a:ext>
              </a:extLst>
            </p:cNvPr>
            <p:cNvSpPr/>
            <p:nvPr/>
          </p:nvSpPr>
          <p:spPr>
            <a:xfrm>
              <a:off x="8314733" y="4394844"/>
              <a:ext cx="16828" cy="16894"/>
            </a:xfrm>
            <a:custGeom>
              <a:avLst/>
              <a:gdLst>
                <a:gd name="connsiteX0" fmla="*/ 1435 w 0"/>
                <a:gd name="connsiteY0" fmla="*/ 7264 h 0"/>
                <a:gd name="connsiteX1" fmla="*/ 2446 w 0"/>
                <a:gd name="connsiteY1" fmla="*/ 10643 h 0"/>
                <a:gd name="connsiteX2" fmla="*/ 2446 w 0"/>
                <a:gd name="connsiteY2" fmla="*/ 10643 h 0"/>
                <a:gd name="connsiteX3" fmla="*/ 2446 w 0"/>
                <a:gd name="connsiteY3" fmla="*/ 4055 h 0"/>
                <a:gd name="connsiteX4" fmla="*/ 763 w 0"/>
                <a:gd name="connsiteY4" fmla="*/ 0 h 0"/>
                <a:gd name="connsiteX5" fmla="*/ 763 w 0"/>
                <a:gd name="connsiteY5" fmla="*/ 0 h 0"/>
                <a:gd name="connsiteX6" fmla="*/ 763 w 0"/>
                <a:gd name="connsiteY6" fmla="*/ 0 h 0"/>
                <a:gd name="connsiteX7" fmla="*/ 763 w 0"/>
                <a:gd name="connsiteY7" fmla="*/ 3041 h 0"/>
                <a:gd name="connsiteX8" fmla="*/ 1435 w 0"/>
                <a:gd name="connsiteY8" fmla="*/ 726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435" y="7264"/>
                  </a:moveTo>
                  <a:cubicBezTo>
                    <a:pt x="1587" y="8430"/>
                    <a:pt x="1924" y="9579"/>
                    <a:pt x="2446" y="10643"/>
                  </a:cubicBezTo>
                  <a:lnTo>
                    <a:pt x="2446" y="10643"/>
                  </a:lnTo>
                  <a:cubicBezTo>
                    <a:pt x="3001" y="8481"/>
                    <a:pt x="3001" y="6217"/>
                    <a:pt x="2446" y="4055"/>
                  </a:cubicBezTo>
                  <a:cubicBezTo>
                    <a:pt x="2109" y="2619"/>
                    <a:pt x="1537" y="1250"/>
                    <a:pt x="763" y="0"/>
                  </a:cubicBezTo>
                  <a:lnTo>
                    <a:pt x="763" y="0"/>
                  </a:lnTo>
                  <a:lnTo>
                    <a:pt x="763" y="0"/>
                  </a:lnTo>
                  <a:cubicBezTo>
                    <a:pt x="-79" y="845"/>
                    <a:pt x="-415" y="1352"/>
                    <a:pt x="763" y="3041"/>
                  </a:cubicBezTo>
                  <a:cubicBezTo>
                    <a:pt x="1183" y="4409"/>
                    <a:pt x="1402" y="5828"/>
                    <a:pt x="1435" y="72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7B1AB9F-4341-41E7-AACA-E4EC9B6292E3}"/>
                </a:ext>
              </a:extLst>
            </p:cNvPr>
            <p:cNvSpPr/>
            <p:nvPr/>
          </p:nvSpPr>
          <p:spPr>
            <a:xfrm>
              <a:off x="8334386" y="3892875"/>
              <a:ext cx="50485" cy="50682"/>
            </a:xfrm>
            <a:custGeom>
              <a:avLst/>
              <a:gdLst>
                <a:gd name="connsiteX0" fmla="*/ 2482 w 50485"/>
                <a:gd name="connsiteY0" fmla="*/ 23365 h 50681"/>
                <a:gd name="connsiteX1" fmla="*/ 126 w 50485"/>
                <a:gd name="connsiteY1" fmla="*/ 30968 h 50681"/>
                <a:gd name="connsiteX2" fmla="*/ 126 w 50485"/>
                <a:gd name="connsiteY2" fmla="*/ 33840 h 50681"/>
                <a:gd name="connsiteX3" fmla="*/ 126 w 50485"/>
                <a:gd name="connsiteY3" fmla="*/ 39584 h 50681"/>
                <a:gd name="connsiteX4" fmla="*/ 126 w 50485"/>
                <a:gd name="connsiteY4" fmla="*/ 41104 h 50681"/>
                <a:gd name="connsiteX5" fmla="*/ 126 w 50485"/>
                <a:gd name="connsiteY5" fmla="*/ 42287 h 50681"/>
                <a:gd name="connsiteX6" fmla="*/ 126 w 50485"/>
                <a:gd name="connsiteY6" fmla="*/ 42287 h 50681"/>
                <a:gd name="connsiteX7" fmla="*/ 1136 w 50485"/>
                <a:gd name="connsiteY7" fmla="*/ 42287 h 50681"/>
                <a:gd name="connsiteX8" fmla="*/ 1977 w 50485"/>
                <a:gd name="connsiteY8" fmla="*/ 43300 h 50681"/>
                <a:gd name="connsiteX9" fmla="*/ 17460 w 50485"/>
                <a:gd name="connsiteY9" fmla="*/ 56140 h 50681"/>
                <a:gd name="connsiteX10" fmla="*/ 18469 w 50485"/>
                <a:gd name="connsiteY10" fmla="*/ 56140 h 50681"/>
                <a:gd name="connsiteX11" fmla="*/ 24864 w 50485"/>
                <a:gd name="connsiteY11" fmla="*/ 54450 h 50681"/>
                <a:gd name="connsiteX12" fmla="*/ 30754 w 50485"/>
                <a:gd name="connsiteY12" fmla="*/ 52592 h 50681"/>
                <a:gd name="connsiteX13" fmla="*/ 39505 w 50485"/>
                <a:gd name="connsiteY13" fmla="*/ 47355 h 50681"/>
                <a:gd name="connsiteX14" fmla="*/ 41524 w 50485"/>
                <a:gd name="connsiteY14" fmla="*/ 45328 h 50681"/>
                <a:gd name="connsiteX15" fmla="*/ 47245 w 50485"/>
                <a:gd name="connsiteY15" fmla="*/ 35867 h 50681"/>
                <a:gd name="connsiteX16" fmla="*/ 47245 w 50485"/>
                <a:gd name="connsiteY16" fmla="*/ 32995 h 50681"/>
                <a:gd name="connsiteX17" fmla="*/ 52126 w 50485"/>
                <a:gd name="connsiteY17" fmla="*/ 19649 h 50681"/>
                <a:gd name="connsiteX18" fmla="*/ 53640 w 50485"/>
                <a:gd name="connsiteY18" fmla="*/ 18128 h 50681"/>
                <a:gd name="connsiteX19" fmla="*/ 58857 w 50485"/>
                <a:gd name="connsiteY19" fmla="*/ 9682 h 50681"/>
                <a:gd name="connsiteX20" fmla="*/ 49938 w 50485"/>
                <a:gd name="connsiteY20" fmla="*/ 728 h 50681"/>
                <a:gd name="connsiteX21" fmla="*/ 34624 w 50485"/>
                <a:gd name="connsiteY21" fmla="*/ 2417 h 50681"/>
                <a:gd name="connsiteX22" fmla="*/ 33446 w 50485"/>
                <a:gd name="connsiteY22" fmla="*/ 2417 h 50681"/>
                <a:gd name="connsiteX23" fmla="*/ 26379 w 50485"/>
                <a:gd name="connsiteY23" fmla="*/ 2417 h 50681"/>
                <a:gd name="connsiteX24" fmla="*/ 21835 w 50485"/>
                <a:gd name="connsiteY24" fmla="*/ 2417 h 50681"/>
                <a:gd name="connsiteX25" fmla="*/ 19984 w 50485"/>
                <a:gd name="connsiteY25" fmla="*/ 2417 h 50681"/>
                <a:gd name="connsiteX26" fmla="*/ 15440 w 50485"/>
                <a:gd name="connsiteY26" fmla="*/ 7485 h 50681"/>
                <a:gd name="connsiteX27" fmla="*/ 14598 w 50485"/>
                <a:gd name="connsiteY27" fmla="*/ 7485 h 50681"/>
                <a:gd name="connsiteX28" fmla="*/ 12243 w 50485"/>
                <a:gd name="connsiteY28" fmla="*/ 11202 h 50681"/>
                <a:gd name="connsiteX29" fmla="*/ 9213 w 50485"/>
                <a:gd name="connsiteY29" fmla="*/ 15594 h 50681"/>
                <a:gd name="connsiteX30" fmla="*/ 6016 w 50485"/>
                <a:gd name="connsiteY30" fmla="*/ 16946 h 50681"/>
                <a:gd name="connsiteX31" fmla="*/ 3997 w 50485"/>
                <a:gd name="connsiteY31" fmla="*/ 16946 h 50681"/>
                <a:gd name="connsiteX32" fmla="*/ 2146 w 50485"/>
                <a:gd name="connsiteY32" fmla="*/ 19649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485" h="50681">
                  <a:moveTo>
                    <a:pt x="2482" y="23365"/>
                  </a:moveTo>
                  <a:cubicBezTo>
                    <a:pt x="900" y="25579"/>
                    <a:pt x="75" y="28248"/>
                    <a:pt x="126" y="30968"/>
                  </a:cubicBezTo>
                  <a:lnTo>
                    <a:pt x="126" y="33840"/>
                  </a:lnTo>
                  <a:cubicBezTo>
                    <a:pt x="-42" y="35749"/>
                    <a:pt x="-42" y="37675"/>
                    <a:pt x="126" y="39584"/>
                  </a:cubicBezTo>
                  <a:cubicBezTo>
                    <a:pt x="75" y="40090"/>
                    <a:pt x="75" y="40597"/>
                    <a:pt x="126" y="41104"/>
                  </a:cubicBezTo>
                  <a:cubicBezTo>
                    <a:pt x="143" y="41493"/>
                    <a:pt x="143" y="41898"/>
                    <a:pt x="126" y="42287"/>
                  </a:cubicBezTo>
                  <a:lnTo>
                    <a:pt x="126" y="42287"/>
                  </a:lnTo>
                  <a:cubicBezTo>
                    <a:pt x="446" y="42101"/>
                    <a:pt x="816" y="42101"/>
                    <a:pt x="1136" y="42287"/>
                  </a:cubicBezTo>
                  <a:lnTo>
                    <a:pt x="1977" y="43300"/>
                  </a:lnTo>
                  <a:cubicBezTo>
                    <a:pt x="6016" y="49382"/>
                    <a:pt x="10728" y="56140"/>
                    <a:pt x="17460" y="56140"/>
                  </a:cubicBezTo>
                  <a:lnTo>
                    <a:pt x="18469" y="56140"/>
                  </a:lnTo>
                  <a:cubicBezTo>
                    <a:pt x="20657" y="55819"/>
                    <a:pt x="22794" y="55244"/>
                    <a:pt x="24864" y="54450"/>
                  </a:cubicBezTo>
                  <a:cubicBezTo>
                    <a:pt x="26765" y="53656"/>
                    <a:pt x="28734" y="53031"/>
                    <a:pt x="30754" y="52592"/>
                  </a:cubicBezTo>
                  <a:cubicBezTo>
                    <a:pt x="34254" y="52085"/>
                    <a:pt x="37401" y="50193"/>
                    <a:pt x="39505" y="47355"/>
                  </a:cubicBezTo>
                  <a:lnTo>
                    <a:pt x="41524" y="45328"/>
                  </a:lnTo>
                  <a:cubicBezTo>
                    <a:pt x="44553" y="43013"/>
                    <a:pt x="46606" y="39634"/>
                    <a:pt x="47245" y="35867"/>
                  </a:cubicBezTo>
                  <a:cubicBezTo>
                    <a:pt x="47330" y="34904"/>
                    <a:pt x="47330" y="33958"/>
                    <a:pt x="47245" y="32995"/>
                  </a:cubicBezTo>
                  <a:cubicBezTo>
                    <a:pt x="46842" y="28045"/>
                    <a:pt x="48625" y="23163"/>
                    <a:pt x="52126" y="19649"/>
                  </a:cubicBezTo>
                  <a:lnTo>
                    <a:pt x="53640" y="18128"/>
                  </a:lnTo>
                  <a:cubicBezTo>
                    <a:pt x="56568" y="16253"/>
                    <a:pt x="58487" y="13145"/>
                    <a:pt x="58857" y="9682"/>
                  </a:cubicBezTo>
                  <a:cubicBezTo>
                    <a:pt x="58857" y="4444"/>
                    <a:pt x="53303" y="1741"/>
                    <a:pt x="49938" y="728"/>
                  </a:cubicBezTo>
                  <a:cubicBezTo>
                    <a:pt x="44806" y="-658"/>
                    <a:pt x="39336" y="-49"/>
                    <a:pt x="34624" y="2417"/>
                  </a:cubicBezTo>
                  <a:lnTo>
                    <a:pt x="33446" y="2417"/>
                  </a:lnTo>
                  <a:cubicBezTo>
                    <a:pt x="31141" y="3076"/>
                    <a:pt x="28684" y="3076"/>
                    <a:pt x="26379" y="2417"/>
                  </a:cubicBezTo>
                  <a:cubicBezTo>
                    <a:pt x="24864" y="2248"/>
                    <a:pt x="23349" y="2248"/>
                    <a:pt x="21835" y="2417"/>
                  </a:cubicBezTo>
                  <a:lnTo>
                    <a:pt x="19984" y="2417"/>
                  </a:lnTo>
                  <a:cubicBezTo>
                    <a:pt x="18822" y="4394"/>
                    <a:pt x="17274" y="6117"/>
                    <a:pt x="15440" y="7485"/>
                  </a:cubicBezTo>
                  <a:lnTo>
                    <a:pt x="14598" y="7485"/>
                  </a:lnTo>
                  <a:cubicBezTo>
                    <a:pt x="13555" y="8533"/>
                    <a:pt x="12748" y="9800"/>
                    <a:pt x="12243" y="11202"/>
                  </a:cubicBezTo>
                  <a:cubicBezTo>
                    <a:pt x="11485" y="12824"/>
                    <a:pt x="10459" y="14310"/>
                    <a:pt x="9213" y="15594"/>
                  </a:cubicBezTo>
                  <a:cubicBezTo>
                    <a:pt x="8288" y="16321"/>
                    <a:pt x="7177" y="16794"/>
                    <a:pt x="6016" y="16946"/>
                  </a:cubicBezTo>
                  <a:cubicBezTo>
                    <a:pt x="5343" y="16828"/>
                    <a:pt x="4670" y="16828"/>
                    <a:pt x="3997" y="16946"/>
                  </a:cubicBezTo>
                  <a:cubicBezTo>
                    <a:pt x="3240" y="17740"/>
                    <a:pt x="2617" y="18652"/>
                    <a:pt x="2146" y="1964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5ACCEC2-2566-47E2-BF59-60855DA899A7}"/>
                </a:ext>
              </a:extLst>
            </p:cNvPr>
            <p:cNvSpPr/>
            <p:nvPr/>
          </p:nvSpPr>
          <p:spPr>
            <a:xfrm>
              <a:off x="8410071" y="4014563"/>
              <a:ext cx="16828" cy="16894"/>
            </a:xfrm>
            <a:custGeom>
              <a:avLst/>
              <a:gdLst>
                <a:gd name="connsiteX0" fmla="*/ 1683 w 0"/>
                <a:gd name="connsiteY0" fmla="*/ 4054 h 0"/>
                <a:gd name="connsiteX1" fmla="*/ 1683 w 0"/>
                <a:gd name="connsiteY1" fmla="*/ 4054 h 0"/>
                <a:gd name="connsiteX2" fmla="*/ 3029 w 0"/>
                <a:gd name="connsiteY2" fmla="*/ 6420 h 0"/>
                <a:gd name="connsiteX3" fmla="*/ 4039 w 0"/>
                <a:gd name="connsiteY3" fmla="*/ 8109 h 0"/>
                <a:gd name="connsiteX4" fmla="*/ 2861 w 0"/>
                <a:gd name="connsiteY4" fmla="*/ 2703 h 0"/>
                <a:gd name="connsiteX5" fmla="*/ 841 w 0"/>
                <a:gd name="connsiteY5" fmla="*/ 0 h 0"/>
                <a:gd name="connsiteX6" fmla="*/ 0 w 0"/>
                <a:gd name="connsiteY6" fmla="*/ 1521 h 0"/>
                <a:gd name="connsiteX7" fmla="*/ 1683 w 0"/>
                <a:gd name="connsiteY7" fmla="*/ 40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683" y="4054"/>
                  </a:moveTo>
                  <a:lnTo>
                    <a:pt x="1683" y="4054"/>
                  </a:lnTo>
                  <a:cubicBezTo>
                    <a:pt x="2221" y="4781"/>
                    <a:pt x="2676" y="5575"/>
                    <a:pt x="3029" y="6420"/>
                  </a:cubicBezTo>
                  <a:lnTo>
                    <a:pt x="4039" y="8109"/>
                  </a:lnTo>
                  <a:cubicBezTo>
                    <a:pt x="3871" y="6268"/>
                    <a:pt x="3483" y="4443"/>
                    <a:pt x="2861" y="2703"/>
                  </a:cubicBezTo>
                  <a:cubicBezTo>
                    <a:pt x="2305" y="1723"/>
                    <a:pt x="1616" y="811"/>
                    <a:pt x="841" y="0"/>
                  </a:cubicBezTo>
                  <a:cubicBezTo>
                    <a:pt x="0" y="0"/>
                    <a:pt x="0" y="1352"/>
                    <a:pt x="0" y="1521"/>
                  </a:cubicBezTo>
                  <a:cubicBezTo>
                    <a:pt x="0" y="1689"/>
                    <a:pt x="1010" y="3210"/>
                    <a:pt x="1683" y="40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3849DCD-7123-4861-8AF1-4ECAC1631FEC}"/>
                </a:ext>
              </a:extLst>
            </p:cNvPr>
            <p:cNvSpPr/>
            <p:nvPr/>
          </p:nvSpPr>
          <p:spPr>
            <a:xfrm>
              <a:off x="8424038" y="3984703"/>
              <a:ext cx="16828" cy="16894"/>
            </a:xfrm>
            <a:custGeom>
              <a:avLst/>
              <a:gdLst>
                <a:gd name="connsiteX0" fmla="*/ 1178 w 0"/>
                <a:gd name="connsiteY0" fmla="*/ 7729 h 0"/>
                <a:gd name="connsiteX1" fmla="*/ 1178 w 0"/>
                <a:gd name="connsiteY1" fmla="*/ 9080 h 0"/>
                <a:gd name="connsiteX2" fmla="*/ 4880 w 0"/>
                <a:gd name="connsiteY2" fmla="*/ 9080 h 0"/>
                <a:gd name="connsiteX3" fmla="*/ 4880 w 0"/>
                <a:gd name="connsiteY3" fmla="*/ 1816 h 0"/>
                <a:gd name="connsiteX4" fmla="*/ 4880 w 0"/>
                <a:gd name="connsiteY4" fmla="*/ 1816 h 0"/>
                <a:gd name="connsiteX5" fmla="*/ 1347 w 0"/>
                <a:gd name="connsiteY5" fmla="*/ 127 h 0"/>
                <a:gd name="connsiteX6" fmla="*/ 0 w 0"/>
                <a:gd name="connsiteY6" fmla="*/ 127 h 0"/>
                <a:gd name="connsiteX7" fmla="*/ 0 w 0"/>
                <a:gd name="connsiteY7" fmla="*/ 1140 h 0"/>
                <a:gd name="connsiteX8" fmla="*/ 1347 w 0"/>
                <a:gd name="connsiteY8" fmla="*/ 3505 h 0"/>
                <a:gd name="connsiteX9" fmla="*/ 1178 w 0"/>
                <a:gd name="connsiteY9" fmla="*/ 7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1178" y="7729"/>
                  </a:moveTo>
                  <a:lnTo>
                    <a:pt x="1178" y="9080"/>
                  </a:lnTo>
                  <a:cubicBezTo>
                    <a:pt x="1178" y="9080"/>
                    <a:pt x="2019" y="10094"/>
                    <a:pt x="4880" y="9080"/>
                  </a:cubicBezTo>
                  <a:cubicBezTo>
                    <a:pt x="4880" y="6715"/>
                    <a:pt x="4880" y="4181"/>
                    <a:pt x="4880" y="1816"/>
                  </a:cubicBezTo>
                  <a:lnTo>
                    <a:pt x="4880" y="1816"/>
                  </a:lnTo>
                  <a:cubicBezTo>
                    <a:pt x="3820" y="1022"/>
                    <a:pt x="2625" y="448"/>
                    <a:pt x="1347" y="127"/>
                  </a:cubicBezTo>
                  <a:cubicBezTo>
                    <a:pt x="909" y="-42"/>
                    <a:pt x="438" y="-42"/>
                    <a:pt x="0" y="127"/>
                  </a:cubicBezTo>
                  <a:cubicBezTo>
                    <a:pt x="185" y="448"/>
                    <a:pt x="185" y="819"/>
                    <a:pt x="0" y="1140"/>
                  </a:cubicBezTo>
                  <a:cubicBezTo>
                    <a:pt x="539" y="1867"/>
                    <a:pt x="993" y="2661"/>
                    <a:pt x="1347" y="3505"/>
                  </a:cubicBezTo>
                  <a:cubicBezTo>
                    <a:pt x="1767" y="4891"/>
                    <a:pt x="1700" y="6377"/>
                    <a:pt x="1178" y="772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4A19BE1-BA9D-4F1B-98B4-8AAF5F76D260}"/>
                </a:ext>
              </a:extLst>
            </p:cNvPr>
            <p:cNvSpPr/>
            <p:nvPr/>
          </p:nvSpPr>
          <p:spPr>
            <a:xfrm>
              <a:off x="8341336" y="3859815"/>
              <a:ext cx="16828" cy="16894"/>
            </a:xfrm>
            <a:custGeom>
              <a:avLst/>
              <a:gdLst>
                <a:gd name="connsiteX0" fmla="*/ 2767 w 0"/>
                <a:gd name="connsiteY0" fmla="*/ 3379 h 0"/>
                <a:gd name="connsiteX1" fmla="*/ 4282 w 0"/>
                <a:gd name="connsiteY1" fmla="*/ 2365 h 0"/>
                <a:gd name="connsiteX2" fmla="*/ 1758 w 0"/>
                <a:gd name="connsiteY2" fmla="*/ 0 h 0"/>
                <a:gd name="connsiteX3" fmla="*/ 1758 w 0"/>
                <a:gd name="connsiteY3" fmla="*/ 0 h 0"/>
                <a:gd name="connsiteX4" fmla="*/ 75 w 0"/>
                <a:gd name="connsiteY4" fmla="*/ 0 h 0"/>
                <a:gd name="connsiteX5" fmla="*/ 75 w 0"/>
                <a:gd name="connsiteY5" fmla="*/ 1351 h 0"/>
                <a:gd name="connsiteX6" fmla="*/ 2767 w 0"/>
                <a:gd name="connsiteY6" fmla="*/ 337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767" y="3379"/>
                  </a:moveTo>
                  <a:cubicBezTo>
                    <a:pt x="2767" y="3379"/>
                    <a:pt x="3945" y="3379"/>
                    <a:pt x="4282" y="2365"/>
                  </a:cubicBezTo>
                  <a:cubicBezTo>
                    <a:pt x="3760" y="1301"/>
                    <a:pt x="2851" y="456"/>
                    <a:pt x="1758" y="0"/>
                  </a:cubicBezTo>
                  <a:lnTo>
                    <a:pt x="1758" y="0"/>
                  </a:lnTo>
                  <a:cubicBezTo>
                    <a:pt x="1758" y="0"/>
                    <a:pt x="243" y="0"/>
                    <a:pt x="75" y="0"/>
                  </a:cubicBezTo>
                  <a:cubicBezTo>
                    <a:pt x="-93" y="0"/>
                    <a:pt x="75" y="0"/>
                    <a:pt x="75" y="1351"/>
                  </a:cubicBezTo>
                  <a:cubicBezTo>
                    <a:pt x="75" y="2703"/>
                    <a:pt x="1421" y="3379"/>
                    <a:pt x="2767" y="33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EFBDD4D-0875-40BB-AB16-C58E35CF3976}"/>
                </a:ext>
              </a:extLst>
            </p:cNvPr>
            <p:cNvSpPr/>
            <p:nvPr/>
          </p:nvSpPr>
          <p:spPr>
            <a:xfrm>
              <a:off x="8352976" y="4294156"/>
              <a:ext cx="235597" cy="202726"/>
            </a:xfrm>
            <a:custGeom>
              <a:avLst/>
              <a:gdLst>
                <a:gd name="connsiteX0" fmla="*/ 5432 w 235596"/>
                <a:gd name="connsiteY0" fmla="*/ 186846 h 202726"/>
                <a:gd name="connsiteX1" fmla="*/ 9639 w 235596"/>
                <a:gd name="connsiteY1" fmla="*/ 194448 h 202726"/>
                <a:gd name="connsiteX2" fmla="*/ 17548 w 235596"/>
                <a:gd name="connsiteY2" fmla="*/ 203402 h 202726"/>
                <a:gd name="connsiteX3" fmla="*/ 17548 w 235596"/>
                <a:gd name="connsiteY3" fmla="*/ 203402 h 202726"/>
                <a:gd name="connsiteX4" fmla="*/ 28487 w 235596"/>
                <a:gd name="connsiteY4" fmla="*/ 199178 h 202726"/>
                <a:gd name="connsiteX5" fmla="*/ 34377 w 235596"/>
                <a:gd name="connsiteY5" fmla="*/ 196138 h 202726"/>
                <a:gd name="connsiteX6" fmla="*/ 44810 w 235596"/>
                <a:gd name="connsiteY6" fmla="*/ 197827 h 202726"/>
                <a:gd name="connsiteX7" fmla="*/ 53898 w 235596"/>
                <a:gd name="connsiteY7" fmla="*/ 197827 h 202726"/>
                <a:gd name="connsiteX8" fmla="*/ 56253 w 235596"/>
                <a:gd name="connsiteY8" fmla="*/ 193266 h 202726"/>
                <a:gd name="connsiteX9" fmla="*/ 58609 w 235596"/>
                <a:gd name="connsiteY9" fmla="*/ 188366 h 202726"/>
                <a:gd name="connsiteX10" fmla="*/ 69380 w 235596"/>
                <a:gd name="connsiteY10" fmla="*/ 180426 h 202726"/>
                <a:gd name="connsiteX11" fmla="*/ 83852 w 235596"/>
                <a:gd name="connsiteY11" fmla="*/ 183805 h 202726"/>
                <a:gd name="connsiteX12" fmla="*/ 90078 w 235596"/>
                <a:gd name="connsiteY12" fmla="*/ 187691 h 202726"/>
                <a:gd name="connsiteX13" fmla="*/ 101017 w 235596"/>
                <a:gd name="connsiteY13" fmla="*/ 186677 h 202726"/>
                <a:gd name="connsiteX14" fmla="*/ 108590 w 235596"/>
                <a:gd name="connsiteY14" fmla="*/ 183805 h 202726"/>
                <a:gd name="connsiteX15" fmla="*/ 115321 w 235596"/>
                <a:gd name="connsiteY15" fmla="*/ 183805 h 202726"/>
                <a:gd name="connsiteX16" fmla="*/ 127942 w 235596"/>
                <a:gd name="connsiteY16" fmla="*/ 179751 h 202726"/>
                <a:gd name="connsiteX17" fmla="*/ 129457 w 235596"/>
                <a:gd name="connsiteY17" fmla="*/ 172148 h 202726"/>
                <a:gd name="connsiteX18" fmla="*/ 134001 w 235596"/>
                <a:gd name="connsiteY18" fmla="*/ 158633 h 202726"/>
                <a:gd name="connsiteX19" fmla="*/ 135010 w 235596"/>
                <a:gd name="connsiteY19" fmla="*/ 141739 h 202726"/>
                <a:gd name="connsiteX20" fmla="*/ 135010 w 235596"/>
                <a:gd name="connsiteY20" fmla="*/ 140219 h 202726"/>
                <a:gd name="connsiteX21" fmla="*/ 136020 w 235596"/>
                <a:gd name="connsiteY21" fmla="*/ 139205 h 202726"/>
                <a:gd name="connsiteX22" fmla="*/ 141405 w 235596"/>
                <a:gd name="connsiteY22" fmla="*/ 137854 h 202726"/>
                <a:gd name="connsiteX23" fmla="*/ 150156 w 235596"/>
                <a:gd name="connsiteY23" fmla="*/ 128900 h 202726"/>
                <a:gd name="connsiteX24" fmla="*/ 150156 w 235596"/>
                <a:gd name="connsiteY24" fmla="*/ 123663 h 202726"/>
                <a:gd name="connsiteX25" fmla="*/ 150156 w 235596"/>
                <a:gd name="connsiteY25" fmla="*/ 117074 h 202726"/>
                <a:gd name="connsiteX26" fmla="*/ 153521 w 235596"/>
                <a:gd name="connsiteY26" fmla="*/ 103559 h 202726"/>
                <a:gd name="connsiteX27" fmla="*/ 166984 w 235596"/>
                <a:gd name="connsiteY27" fmla="*/ 90551 h 202726"/>
                <a:gd name="connsiteX28" fmla="*/ 183812 w 235596"/>
                <a:gd name="connsiteY28" fmla="*/ 90551 h 202726"/>
                <a:gd name="connsiteX29" fmla="*/ 191048 w 235596"/>
                <a:gd name="connsiteY29" fmla="*/ 91565 h 202726"/>
                <a:gd name="connsiteX30" fmla="*/ 209728 w 235596"/>
                <a:gd name="connsiteY30" fmla="*/ 98491 h 202726"/>
                <a:gd name="connsiteX31" fmla="*/ 211074 w 235596"/>
                <a:gd name="connsiteY31" fmla="*/ 99843 h 202726"/>
                <a:gd name="connsiteX32" fmla="*/ 211074 w 235596"/>
                <a:gd name="connsiteY32" fmla="*/ 99843 h 202726"/>
                <a:gd name="connsiteX33" fmla="*/ 214440 w 235596"/>
                <a:gd name="connsiteY33" fmla="*/ 84469 h 202726"/>
                <a:gd name="connsiteX34" fmla="*/ 215618 w 235596"/>
                <a:gd name="connsiteY34" fmla="*/ 84469 h 202726"/>
                <a:gd name="connsiteX35" fmla="*/ 219657 w 235596"/>
                <a:gd name="connsiteY35" fmla="*/ 96126 h 202726"/>
                <a:gd name="connsiteX36" fmla="*/ 222181 w 235596"/>
                <a:gd name="connsiteY36" fmla="*/ 96126 h 202726"/>
                <a:gd name="connsiteX37" fmla="*/ 228071 w 235596"/>
                <a:gd name="connsiteY37" fmla="*/ 93592 h 202726"/>
                <a:gd name="connsiteX38" fmla="*/ 229249 w 235596"/>
                <a:gd name="connsiteY38" fmla="*/ 92409 h 202726"/>
                <a:gd name="connsiteX39" fmla="*/ 232110 w 235596"/>
                <a:gd name="connsiteY39" fmla="*/ 89875 h 202726"/>
                <a:gd name="connsiteX40" fmla="*/ 235139 w 235596"/>
                <a:gd name="connsiteY40" fmla="*/ 89031 h 202726"/>
                <a:gd name="connsiteX41" fmla="*/ 235139 w 235596"/>
                <a:gd name="connsiteY41" fmla="*/ 89031 h 202726"/>
                <a:gd name="connsiteX42" fmla="*/ 228912 w 235596"/>
                <a:gd name="connsiteY42" fmla="*/ 82611 h 202726"/>
                <a:gd name="connsiteX43" fmla="*/ 226388 w 235596"/>
                <a:gd name="connsiteY43" fmla="*/ 79908 h 202726"/>
                <a:gd name="connsiteX44" fmla="*/ 223359 w 235596"/>
                <a:gd name="connsiteY44" fmla="*/ 73995 h 202726"/>
                <a:gd name="connsiteX45" fmla="*/ 228576 w 235596"/>
                <a:gd name="connsiteY45" fmla="*/ 70109 h 202726"/>
                <a:gd name="connsiteX46" fmla="*/ 231773 w 235596"/>
                <a:gd name="connsiteY46" fmla="*/ 68927 h 202726"/>
                <a:gd name="connsiteX47" fmla="*/ 244731 w 235596"/>
                <a:gd name="connsiteY47" fmla="*/ 66224 h 202726"/>
                <a:gd name="connsiteX48" fmla="*/ 245909 w 235596"/>
                <a:gd name="connsiteY48" fmla="*/ 66224 h 202726"/>
                <a:gd name="connsiteX49" fmla="*/ 249779 w 235596"/>
                <a:gd name="connsiteY49" fmla="*/ 63014 h 202726"/>
                <a:gd name="connsiteX50" fmla="*/ 249779 w 235596"/>
                <a:gd name="connsiteY50" fmla="*/ 60480 h 202726"/>
                <a:gd name="connsiteX51" fmla="*/ 249779 w 235596"/>
                <a:gd name="connsiteY51" fmla="*/ 58960 h 202726"/>
                <a:gd name="connsiteX52" fmla="*/ 249779 w 235596"/>
                <a:gd name="connsiteY52" fmla="*/ 58960 h 202726"/>
                <a:gd name="connsiteX53" fmla="*/ 231941 w 235596"/>
                <a:gd name="connsiteY53" fmla="*/ 48316 h 202726"/>
                <a:gd name="connsiteX54" fmla="*/ 231100 w 235596"/>
                <a:gd name="connsiteY54" fmla="*/ 48316 h 202726"/>
                <a:gd name="connsiteX55" fmla="*/ 228239 w 235596"/>
                <a:gd name="connsiteY55" fmla="*/ 45445 h 202726"/>
                <a:gd name="connsiteX56" fmla="*/ 222686 w 235596"/>
                <a:gd name="connsiteY56" fmla="*/ 40883 h 202726"/>
                <a:gd name="connsiteX57" fmla="*/ 215786 w 235596"/>
                <a:gd name="connsiteY57" fmla="*/ 40038 h 202726"/>
                <a:gd name="connsiteX58" fmla="*/ 211410 w 235596"/>
                <a:gd name="connsiteY58" fmla="*/ 40038 h 202726"/>
                <a:gd name="connsiteX59" fmla="*/ 210216 w 235596"/>
                <a:gd name="connsiteY59" fmla="*/ 38873 h 202726"/>
                <a:gd name="connsiteX60" fmla="*/ 210233 w 235596"/>
                <a:gd name="connsiteY60" fmla="*/ 38687 h 202726"/>
                <a:gd name="connsiteX61" fmla="*/ 209391 w 235596"/>
                <a:gd name="connsiteY61" fmla="*/ 34463 h 202726"/>
                <a:gd name="connsiteX62" fmla="*/ 207877 w 235596"/>
                <a:gd name="connsiteY62" fmla="*/ 26016 h 202726"/>
                <a:gd name="connsiteX63" fmla="*/ 199967 w 235596"/>
                <a:gd name="connsiteY63" fmla="*/ 17739 h 202726"/>
                <a:gd name="connsiteX64" fmla="*/ 198116 w 235596"/>
                <a:gd name="connsiteY64" fmla="*/ 14360 h 202726"/>
                <a:gd name="connsiteX65" fmla="*/ 188019 w 235596"/>
                <a:gd name="connsiteY65" fmla="*/ 0 h 202726"/>
                <a:gd name="connsiteX66" fmla="*/ 186841 w 235596"/>
                <a:gd name="connsiteY66" fmla="*/ 2872 h 202726"/>
                <a:gd name="connsiteX67" fmla="*/ 185663 w 235596"/>
                <a:gd name="connsiteY67" fmla="*/ 5913 h 202726"/>
                <a:gd name="connsiteX68" fmla="*/ 182803 w 235596"/>
                <a:gd name="connsiteY68" fmla="*/ 10305 h 202726"/>
                <a:gd name="connsiteX69" fmla="*/ 180446 w 235596"/>
                <a:gd name="connsiteY69" fmla="*/ 14022 h 202726"/>
                <a:gd name="connsiteX70" fmla="*/ 177249 w 235596"/>
                <a:gd name="connsiteY70" fmla="*/ 20779 h 202726"/>
                <a:gd name="connsiteX71" fmla="*/ 169677 w 235596"/>
                <a:gd name="connsiteY71" fmla="*/ 36153 h 202726"/>
                <a:gd name="connsiteX72" fmla="*/ 166311 w 235596"/>
                <a:gd name="connsiteY72" fmla="*/ 42573 h 202726"/>
                <a:gd name="connsiteX73" fmla="*/ 162777 w 235596"/>
                <a:gd name="connsiteY73" fmla="*/ 48992 h 202726"/>
                <a:gd name="connsiteX74" fmla="*/ 158401 w 235596"/>
                <a:gd name="connsiteY74" fmla="*/ 52540 h 202726"/>
                <a:gd name="connsiteX75" fmla="*/ 156550 w 235596"/>
                <a:gd name="connsiteY75" fmla="*/ 52540 h 202726"/>
                <a:gd name="connsiteX76" fmla="*/ 154363 w 235596"/>
                <a:gd name="connsiteY76" fmla="*/ 55243 h 202726"/>
                <a:gd name="connsiteX77" fmla="*/ 154363 w 235596"/>
                <a:gd name="connsiteY77" fmla="*/ 56763 h 202726"/>
                <a:gd name="connsiteX78" fmla="*/ 147127 w 235596"/>
                <a:gd name="connsiteY78" fmla="*/ 63690 h 202726"/>
                <a:gd name="connsiteX79" fmla="*/ 150997 w 235596"/>
                <a:gd name="connsiteY79" fmla="*/ 70447 h 202726"/>
                <a:gd name="connsiteX80" fmla="*/ 150997 w 235596"/>
                <a:gd name="connsiteY80" fmla="*/ 71968 h 202726"/>
                <a:gd name="connsiteX81" fmla="*/ 150156 w 235596"/>
                <a:gd name="connsiteY81" fmla="*/ 71968 h 202726"/>
                <a:gd name="connsiteX82" fmla="*/ 144939 w 235596"/>
                <a:gd name="connsiteY82" fmla="*/ 72981 h 202726"/>
                <a:gd name="connsiteX83" fmla="*/ 146790 w 235596"/>
                <a:gd name="connsiteY83" fmla="*/ 75009 h 202726"/>
                <a:gd name="connsiteX84" fmla="*/ 149146 w 235596"/>
                <a:gd name="connsiteY84" fmla="*/ 77712 h 202726"/>
                <a:gd name="connsiteX85" fmla="*/ 151670 w 235596"/>
                <a:gd name="connsiteY85" fmla="*/ 86496 h 202726"/>
                <a:gd name="connsiteX86" fmla="*/ 149819 w 235596"/>
                <a:gd name="connsiteY86" fmla="*/ 92916 h 202726"/>
                <a:gd name="connsiteX87" fmla="*/ 140395 w 235596"/>
                <a:gd name="connsiteY87" fmla="*/ 91903 h 202726"/>
                <a:gd name="connsiteX88" fmla="*/ 137030 w 235596"/>
                <a:gd name="connsiteY88" fmla="*/ 90551 h 202726"/>
                <a:gd name="connsiteX89" fmla="*/ 131476 w 235596"/>
                <a:gd name="connsiteY89" fmla="*/ 98829 h 202726"/>
                <a:gd name="connsiteX90" fmla="*/ 122221 w 235596"/>
                <a:gd name="connsiteY90" fmla="*/ 97478 h 202726"/>
                <a:gd name="connsiteX91" fmla="*/ 122221 w 235596"/>
                <a:gd name="connsiteY91" fmla="*/ 96295 h 202726"/>
                <a:gd name="connsiteX92" fmla="*/ 118855 w 235596"/>
                <a:gd name="connsiteY92" fmla="*/ 87341 h 202726"/>
                <a:gd name="connsiteX93" fmla="*/ 98492 w 235596"/>
                <a:gd name="connsiteY93" fmla="*/ 116737 h 202726"/>
                <a:gd name="connsiteX94" fmla="*/ 92939 w 235596"/>
                <a:gd name="connsiteY94" fmla="*/ 125352 h 202726"/>
                <a:gd name="connsiteX95" fmla="*/ 90752 w 235596"/>
                <a:gd name="connsiteY95" fmla="*/ 129745 h 202726"/>
                <a:gd name="connsiteX96" fmla="*/ 81159 w 235596"/>
                <a:gd name="connsiteY96" fmla="*/ 136671 h 202726"/>
                <a:gd name="connsiteX97" fmla="*/ 77121 w 235596"/>
                <a:gd name="connsiteY97" fmla="*/ 138023 h 202726"/>
                <a:gd name="connsiteX98" fmla="*/ 60292 w 235596"/>
                <a:gd name="connsiteY98" fmla="*/ 139881 h 202726"/>
                <a:gd name="connsiteX99" fmla="*/ 57600 w 235596"/>
                <a:gd name="connsiteY99" fmla="*/ 139881 h 202726"/>
                <a:gd name="connsiteX100" fmla="*/ 50869 w 235596"/>
                <a:gd name="connsiteY100" fmla="*/ 139881 h 202726"/>
                <a:gd name="connsiteX101" fmla="*/ 50027 w 235596"/>
                <a:gd name="connsiteY101" fmla="*/ 144949 h 202726"/>
                <a:gd name="connsiteX102" fmla="*/ 50027 w 235596"/>
                <a:gd name="connsiteY102" fmla="*/ 148328 h 202726"/>
                <a:gd name="connsiteX103" fmla="*/ 50027 w 235596"/>
                <a:gd name="connsiteY103" fmla="*/ 154072 h 202726"/>
                <a:gd name="connsiteX104" fmla="*/ 47166 w 235596"/>
                <a:gd name="connsiteY104" fmla="*/ 168939 h 202726"/>
                <a:gd name="connsiteX105" fmla="*/ 41613 w 235596"/>
                <a:gd name="connsiteY105" fmla="*/ 174851 h 202726"/>
                <a:gd name="connsiteX106" fmla="*/ 38752 w 235596"/>
                <a:gd name="connsiteY106" fmla="*/ 177554 h 202726"/>
                <a:gd name="connsiteX107" fmla="*/ 37406 w 235596"/>
                <a:gd name="connsiteY107" fmla="*/ 178906 h 202726"/>
                <a:gd name="connsiteX108" fmla="*/ 30674 w 235596"/>
                <a:gd name="connsiteY108" fmla="*/ 180257 h 202726"/>
                <a:gd name="connsiteX109" fmla="*/ 20914 w 235596"/>
                <a:gd name="connsiteY109" fmla="*/ 177723 h 202726"/>
                <a:gd name="connsiteX110" fmla="*/ 17885 w 235596"/>
                <a:gd name="connsiteY110" fmla="*/ 177723 h 202726"/>
                <a:gd name="connsiteX111" fmla="*/ 6946 w 235596"/>
                <a:gd name="connsiteY111" fmla="*/ 170290 h 202726"/>
                <a:gd name="connsiteX112" fmla="*/ 3412 w 235596"/>
                <a:gd name="connsiteY112" fmla="*/ 166911 h 202726"/>
                <a:gd name="connsiteX113" fmla="*/ 5432 w 235596"/>
                <a:gd name="connsiteY113" fmla="*/ 186846 h 2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35596" h="202726">
                  <a:moveTo>
                    <a:pt x="5432" y="186846"/>
                  </a:moveTo>
                  <a:cubicBezTo>
                    <a:pt x="7165" y="189177"/>
                    <a:pt x="8579" y="191745"/>
                    <a:pt x="9639" y="194448"/>
                  </a:cubicBezTo>
                  <a:cubicBezTo>
                    <a:pt x="11827" y="199178"/>
                    <a:pt x="13846" y="203402"/>
                    <a:pt x="17548" y="203402"/>
                  </a:cubicBezTo>
                  <a:lnTo>
                    <a:pt x="17548" y="203402"/>
                  </a:lnTo>
                  <a:cubicBezTo>
                    <a:pt x="21469" y="202845"/>
                    <a:pt x="25205" y="201408"/>
                    <a:pt x="28487" y="199178"/>
                  </a:cubicBezTo>
                  <a:cubicBezTo>
                    <a:pt x="30355" y="197996"/>
                    <a:pt x="32323" y="196982"/>
                    <a:pt x="34377" y="196138"/>
                  </a:cubicBezTo>
                  <a:cubicBezTo>
                    <a:pt x="37927" y="195158"/>
                    <a:pt x="41731" y="195783"/>
                    <a:pt x="44810" y="197827"/>
                  </a:cubicBezTo>
                  <a:cubicBezTo>
                    <a:pt x="48849" y="199854"/>
                    <a:pt x="51541" y="200868"/>
                    <a:pt x="53898" y="197827"/>
                  </a:cubicBezTo>
                  <a:cubicBezTo>
                    <a:pt x="54941" y="196459"/>
                    <a:pt x="55748" y="194921"/>
                    <a:pt x="56253" y="193266"/>
                  </a:cubicBezTo>
                  <a:cubicBezTo>
                    <a:pt x="56859" y="191559"/>
                    <a:pt x="57650" y="189921"/>
                    <a:pt x="58609" y="188366"/>
                  </a:cubicBezTo>
                  <a:cubicBezTo>
                    <a:pt x="61386" y="184768"/>
                    <a:pt x="65122" y="182014"/>
                    <a:pt x="69380" y="180426"/>
                  </a:cubicBezTo>
                  <a:cubicBezTo>
                    <a:pt x="74428" y="178433"/>
                    <a:pt x="80184" y="179784"/>
                    <a:pt x="83852" y="183805"/>
                  </a:cubicBezTo>
                  <a:cubicBezTo>
                    <a:pt x="85771" y="185326"/>
                    <a:pt x="87857" y="186643"/>
                    <a:pt x="90078" y="187691"/>
                  </a:cubicBezTo>
                  <a:cubicBezTo>
                    <a:pt x="93646" y="189312"/>
                    <a:pt x="97803" y="188924"/>
                    <a:pt x="101017" y="186677"/>
                  </a:cubicBezTo>
                  <a:cubicBezTo>
                    <a:pt x="103306" y="185190"/>
                    <a:pt x="105897" y="184210"/>
                    <a:pt x="108590" y="183805"/>
                  </a:cubicBezTo>
                  <a:cubicBezTo>
                    <a:pt x="110828" y="183569"/>
                    <a:pt x="113083" y="183569"/>
                    <a:pt x="115321" y="183805"/>
                  </a:cubicBezTo>
                  <a:cubicBezTo>
                    <a:pt x="121884" y="184819"/>
                    <a:pt x="126428" y="184988"/>
                    <a:pt x="127942" y="179751"/>
                  </a:cubicBezTo>
                  <a:cubicBezTo>
                    <a:pt x="128649" y="177267"/>
                    <a:pt x="129171" y="174716"/>
                    <a:pt x="129457" y="172148"/>
                  </a:cubicBezTo>
                  <a:cubicBezTo>
                    <a:pt x="130012" y="167367"/>
                    <a:pt x="131560" y="162772"/>
                    <a:pt x="134001" y="158633"/>
                  </a:cubicBezTo>
                  <a:cubicBezTo>
                    <a:pt x="138005" y="153835"/>
                    <a:pt x="138426" y="146976"/>
                    <a:pt x="135010" y="141739"/>
                  </a:cubicBezTo>
                  <a:cubicBezTo>
                    <a:pt x="134774" y="141266"/>
                    <a:pt x="134774" y="140692"/>
                    <a:pt x="135010" y="140219"/>
                  </a:cubicBezTo>
                  <a:cubicBezTo>
                    <a:pt x="135010" y="140219"/>
                    <a:pt x="135010" y="139205"/>
                    <a:pt x="136020" y="139205"/>
                  </a:cubicBezTo>
                  <a:cubicBezTo>
                    <a:pt x="137736" y="138462"/>
                    <a:pt x="139554" y="138006"/>
                    <a:pt x="141405" y="137854"/>
                  </a:cubicBezTo>
                  <a:cubicBezTo>
                    <a:pt x="146453" y="137009"/>
                    <a:pt x="149819" y="136333"/>
                    <a:pt x="150156" y="128900"/>
                  </a:cubicBezTo>
                  <a:cubicBezTo>
                    <a:pt x="150307" y="127160"/>
                    <a:pt x="150307" y="125403"/>
                    <a:pt x="150156" y="123663"/>
                  </a:cubicBezTo>
                  <a:cubicBezTo>
                    <a:pt x="149802" y="121484"/>
                    <a:pt x="149802" y="119254"/>
                    <a:pt x="150156" y="117074"/>
                  </a:cubicBezTo>
                  <a:cubicBezTo>
                    <a:pt x="150593" y="112429"/>
                    <a:pt x="151737" y="107867"/>
                    <a:pt x="153521" y="103559"/>
                  </a:cubicBezTo>
                  <a:cubicBezTo>
                    <a:pt x="155204" y="97021"/>
                    <a:pt x="160404" y="91987"/>
                    <a:pt x="166984" y="90551"/>
                  </a:cubicBezTo>
                  <a:cubicBezTo>
                    <a:pt x="172521" y="89335"/>
                    <a:pt x="178276" y="89335"/>
                    <a:pt x="183812" y="90551"/>
                  </a:cubicBezTo>
                  <a:lnTo>
                    <a:pt x="191048" y="91565"/>
                  </a:lnTo>
                  <a:cubicBezTo>
                    <a:pt x="198066" y="90314"/>
                    <a:pt x="205201" y="92967"/>
                    <a:pt x="209728" y="98491"/>
                  </a:cubicBezTo>
                  <a:lnTo>
                    <a:pt x="211074" y="99843"/>
                  </a:lnTo>
                  <a:lnTo>
                    <a:pt x="211074" y="99843"/>
                  </a:lnTo>
                  <a:cubicBezTo>
                    <a:pt x="210216" y="94470"/>
                    <a:pt x="211410" y="88980"/>
                    <a:pt x="214440" y="84469"/>
                  </a:cubicBezTo>
                  <a:cubicBezTo>
                    <a:pt x="214827" y="84334"/>
                    <a:pt x="215231" y="84334"/>
                    <a:pt x="215618" y="84469"/>
                  </a:cubicBezTo>
                  <a:cubicBezTo>
                    <a:pt x="217705" y="88051"/>
                    <a:pt x="219085" y="92021"/>
                    <a:pt x="219657" y="96126"/>
                  </a:cubicBezTo>
                  <a:lnTo>
                    <a:pt x="222181" y="96126"/>
                  </a:lnTo>
                  <a:cubicBezTo>
                    <a:pt x="224386" y="96025"/>
                    <a:pt x="226472" y="95129"/>
                    <a:pt x="228071" y="93592"/>
                  </a:cubicBezTo>
                  <a:lnTo>
                    <a:pt x="229249" y="92409"/>
                  </a:lnTo>
                  <a:cubicBezTo>
                    <a:pt x="230073" y="91430"/>
                    <a:pt x="231050" y="90585"/>
                    <a:pt x="232110" y="89875"/>
                  </a:cubicBezTo>
                  <a:cubicBezTo>
                    <a:pt x="233035" y="89368"/>
                    <a:pt x="234079" y="89081"/>
                    <a:pt x="235139" y="89031"/>
                  </a:cubicBezTo>
                  <a:lnTo>
                    <a:pt x="235139" y="89031"/>
                  </a:lnTo>
                  <a:cubicBezTo>
                    <a:pt x="232732" y="87240"/>
                    <a:pt x="230628" y="85061"/>
                    <a:pt x="228912" y="82611"/>
                  </a:cubicBezTo>
                  <a:cubicBezTo>
                    <a:pt x="228155" y="81631"/>
                    <a:pt x="227313" y="80736"/>
                    <a:pt x="226388" y="79908"/>
                  </a:cubicBezTo>
                  <a:cubicBezTo>
                    <a:pt x="224537" y="77881"/>
                    <a:pt x="222854" y="76191"/>
                    <a:pt x="223359" y="73995"/>
                  </a:cubicBezTo>
                  <a:cubicBezTo>
                    <a:pt x="223864" y="71799"/>
                    <a:pt x="226052" y="70954"/>
                    <a:pt x="228576" y="70109"/>
                  </a:cubicBezTo>
                  <a:lnTo>
                    <a:pt x="231773" y="68927"/>
                  </a:lnTo>
                  <a:cubicBezTo>
                    <a:pt x="235913" y="67305"/>
                    <a:pt x="240288" y="66393"/>
                    <a:pt x="244731" y="66224"/>
                  </a:cubicBezTo>
                  <a:lnTo>
                    <a:pt x="245909" y="66224"/>
                  </a:lnTo>
                  <a:cubicBezTo>
                    <a:pt x="249106" y="66224"/>
                    <a:pt x="249106" y="66224"/>
                    <a:pt x="249779" y="63014"/>
                  </a:cubicBezTo>
                  <a:lnTo>
                    <a:pt x="249779" y="60480"/>
                  </a:lnTo>
                  <a:cubicBezTo>
                    <a:pt x="249863" y="59973"/>
                    <a:pt x="249863" y="59466"/>
                    <a:pt x="249779" y="58960"/>
                  </a:cubicBezTo>
                  <a:lnTo>
                    <a:pt x="249779" y="58960"/>
                  </a:lnTo>
                  <a:cubicBezTo>
                    <a:pt x="242947" y="57186"/>
                    <a:pt x="236754" y="53486"/>
                    <a:pt x="231941" y="48316"/>
                  </a:cubicBezTo>
                  <a:lnTo>
                    <a:pt x="231100" y="48316"/>
                  </a:lnTo>
                  <a:lnTo>
                    <a:pt x="228239" y="45445"/>
                  </a:lnTo>
                  <a:cubicBezTo>
                    <a:pt x="226640" y="43637"/>
                    <a:pt x="224772" y="42083"/>
                    <a:pt x="222686" y="40883"/>
                  </a:cubicBezTo>
                  <a:cubicBezTo>
                    <a:pt x="220481" y="40055"/>
                    <a:pt x="218125" y="39768"/>
                    <a:pt x="215786" y="40038"/>
                  </a:cubicBezTo>
                  <a:lnTo>
                    <a:pt x="211410" y="40038"/>
                  </a:lnTo>
                  <a:cubicBezTo>
                    <a:pt x="210754" y="40038"/>
                    <a:pt x="210233" y="39515"/>
                    <a:pt x="210216" y="38873"/>
                  </a:cubicBezTo>
                  <a:cubicBezTo>
                    <a:pt x="210216" y="38805"/>
                    <a:pt x="210216" y="38754"/>
                    <a:pt x="210233" y="38687"/>
                  </a:cubicBezTo>
                  <a:cubicBezTo>
                    <a:pt x="210233" y="37335"/>
                    <a:pt x="210233" y="35815"/>
                    <a:pt x="209391" y="34463"/>
                  </a:cubicBezTo>
                  <a:cubicBezTo>
                    <a:pt x="209072" y="31625"/>
                    <a:pt x="208567" y="28804"/>
                    <a:pt x="207877" y="26016"/>
                  </a:cubicBezTo>
                  <a:cubicBezTo>
                    <a:pt x="204360" y="24260"/>
                    <a:pt x="201566" y="21337"/>
                    <a:pt x="199967" y="17739"/>
                  </a:cubicBezTo>
                  <a:lnTo>
                    <a:pt x="198116" y="14360"/>
                  </a:lnTo>
                  <a:cubicBezTo>
                    <a:pt x="195676" y="8987"/>
                    <a:pt x="192243" y="4105"/>
                    <a:pt x="188019" y="0"/>
                  </a:cubicBezTo>
                  <a:cubicBezTo>
                    <a:pt x="187548" y="929"/>
                    <a:pt x="187161" y="1892"/>
                    <a:pt x="186841" y="2872"/>
                  </a:cubicBezTo>
                  <a:cubicBezTo>
                    <a:pt x="186522" y="3919"/>
                    <a:pt x="186135" y="4933"/>
                    <a:pt x="185663" y="5913"/>
                  </a:cubicBezTo>
                  <a:cubicBezTo>
                    <a:pt x="184906" y="7501"/>
                    <a:pt x="183947" y="8970"/>
                    <a:pt x="182803" y="10305"/>
                  </a:cubicBezTo>
                  <a:cubicBezTo>
                    <a:pt x="181860" y="11437"/>
                    <a:pt x="181069" y="12687"/>
                    <a:pt x="180446" y="14022"/>
                  </a:cubicBezTo>
                  <a:cubicBezTo>
                    <a:pt x="179269" y="16218"/>
                    <a:pt x="178259" y="18583"/>
                    <a:pt x="177249" y="20779"/>
                  </a:cubicBezTo>
                  <a:cubicBezTo>
                    <a:pt x="175062" y="26067"/>
                    <a:pt x="172537" y="31203"/>
                    <a:pt x="169677" y="36153"/>
                  </a:cubicBezTo>
                  <a:cubicBezTo>
                    <a:pt x="168381" y="38197"/>
                    <a:pt x="167270" y="40343"/>
                    <a:pt x="166311" y="42573"/>
                  </a:cubicBezTo>
                  <a:cubicBezTo>
                    <a:pt x="165133" y="44769"/>
                    <a:pt x="164123" y="46965"/>
                    <a:pt x="162777" y="48992"/>
                  </a:cubicBezTo>
                  <a:cubicBezTo>
                    <a:pt x="161851" y="50715"/>
                    <a:pt x="160269" y="51999"/>
                    <a:pt x="158401" y="52540"/>
                  </a:cubicBezTo>
                  <a:lnTo>
                    <a:pt x="156550" y="52540"/>
                  </a:lnTo>
                  <a:cubicBezTo>
                    <a:pt x="155036" y="53385"/>
                    <a:pt x="155036" y="53891"/>
                    <a:pt x="154363" y="55243"/>
                  </a:cubicBezTo>
                  <a:cubicBezTo>
                    <a:pt x="154430" y="55750"/>
                    <a:pt x="154430" y="56257"/>
                    <a:pt x="154363" y="56763"/>
                  </a:cubicBezTo>
                  <a:cubicBezTo>
                    <a:pt x="153336" y="60193"/>
                    <a:pt x="150593" y="62828"/>
                    <a:pt x="147127" y="63690"/>
                  </a:cubicBezTo>
                  <a:cubicBezTo>
                    <a:pt x="148574" y="65852"/>
                    <a:pt x="149870" y="68099"/>
                    <a:pt x="150997" y="70447"/>
                  </a:cubicBezTo>
                  <a:cubicBezTo>
                    <a:pt x="151165" y="70937"/>
                    <a:pt x="151165" y="71478"/>
                    <a:pt x="150997" y="71968"/>
                  </a:cubicBezTo>
                  <a:cubicBezTo>
                    <a:pt x="150997" y="71968"/>
                    <a:pt x="150997" y="71968"/>
                    <a:pt x="150156" y="71968"/>
                  </a:cubicBezTo>
                  <a:cubicBezTo>
                    <a:pt x="148540" y="72796"/>
                    <a:pt x="146739" y="73150"/>
                    <a:pt x="144939" y="72981"/>
                  </a:cubicBezTo>
                  <a:lnTo>
                    <a:pt x="146790" y="75009"/>
                  </a:lnTo>
                  <a:cubicBezTo>
                    <a:pt x="147732" y="75752"/>
                    <a:pt x="148540" y="76664"/>
                    <a:pt x="149146" y="77712"/>
                  </a:cubicBezTo>
                  <a:cubicBezTo>
                    <a:pt x="150627" y="80415"/>
                    <a:pt x="151502" y="83422"/>
                    <a:pt x="151670" y="86496"/>
                  </a:cubicBezTo>
                  <a:cubicBezTo>
                    <a:pt x="152006" y="88811"/>
                    <a:pt x="151334" y="91142"/>
                    <a:pt x="149819" y="92916"/>
                  </a:cubicBezTo>
                  <a:cubicBezTo>
                    <a:pt x="147463" y="95112"/>
                    <a:pt x="143929" y="92916"/>
                    <a:pt x="140395" y="91903"/>
                  </a:cubicBezTo>
                  <a:lnTo>
                    <a:pt x="137030" y="90551"/>
                  </a:lnTo>
                  <a:cubicBezTo>
                    <a:pt x="136440" y="93981"/>
                    <a:pt x="134421" y="96988"/>
                    <a:pt x="131476" y="98829"/>
                  </a:cubicBezTo>
                  <a:cubicBezTo>
                    <a:pt x="128397" y="100299"/>
                    <a:pt x="124745" y="99775"/>
                    <a:pt x="122221" y="97478"/>
                  </a:cubicBezTo>
                  <a:cubicBezTo>
                    <a:pt x="122136" y="97089"/>
                    <a:pt x="122136" y="96683"/>
                    <a:pt x="122221" y="96295"/>
                  </a:cubicBezTo>
                  <a:cubicBezTo>
                    <a:pt x="121716" y="93119"/>
                    <a:pt x="120571" y="90061"/>
                    <a:pt x="118855" y="87341"/>
                  </a:cubicBezTo>
                  <a:cubicBezTo>
                    <a:pt x="115860" y="99302"/>
                    <a:pt x="108623" y="109759"/>
                    <a:pt x="98492" y="116737"/>
                  </a:cubicBezTo>
                  <a:cubicBezTo>
                    <a:pt x="95867" y="119034"/>
                    <a:pt x="93949" y="122007"/>
                    <a:pt x="92939" y="125352"/>
                  </a:cubicBezTo>
                  <a:cubicBezTo>
                    <a:pt x="92939" y="126704"/>
                    <a:pt x="91593" y="128224"/>
                    <a:pt x="90752" y="129745"/>
                  </a:cubicBezTo>
                  <a:cubicBezTo>
                    <a:pt x="88951" y="133546"/>
                    <a:pt x="85333" y="136164"/>
                    <a:pt x="81159" y="136671"/>
                  </a:cubicBezTo>
                  <a:cubicBezTo>
                    <a:pt x="79762" y="136975"/>
                    <a:pt x="78416" y="137415"/>
                    <a:pt x="77121" y="138023"/>
                  </a:cubicBezTo>
                  <a:cubicBezTo>
                    <a:pt x="71786" y="140168"/>
                    <a:pt x="65964" y="140810"/>
                    <a:pt x="60292" y="139881"/>
                  </a:cubicBezTo>
                  <a:cubicBezTo>
                    <a:pt x="59400" y="140033"/>
                    <a:pt x="58492" y="140033"/>
                    <a:pt x="57600" y="139881"/>
                  </a:cubicBezTo>
                  <a:cubicBezTo>
                    <a:pt x="54402" y="139036"/>
                    <a:pt x="52215" y="138530"/>
                    <a:pt x="50869" y="139881"/>
                  </a:cubicBezTo>
                  <a:cubicBezTo>
                    <a:pt x="50279" y="141503"/>
                    <a:pt x="49993" y="143226"/>
                    <a:pt x="50027" y="144949"/>
                  </a:cubicBezTo>
                  <a:cubicBezTo>
                    <a:pt x="50128" y="146081"/>
                    <a:pt x="50128" y="147196"/>
                    <a:pt x="50027" y="148328"/>
                  </a:cubicBezTo>
                  <a:cubicBezTo>
                    <a:pt x="50027" y="150017"/>
                    <a:pt x="50027" y="152045"/>
                    <a:pt x="50027" y="154072"/>
                  </a:cubicBezTo>
                  <a:cubicBezTo>
                    <a:pt x="50044" y="159174"/>
                    <a:pt x="49068" y="164208"/>
                    <a:pt x="47166" y="168939"/>
                  </a:cubicBezTo>
                  <a:cubicBezTo>
                    <a:pt x="45719" y="171253"/>
                    <a:pt x="43834" y="173263"/>
                    <a:pt x="41613" y="174851"/>
                  </a:cubicBezTo>
                  <a:lnTo>
                    <a:pt x="38752" y="177554"/>
                  </a:lnTo>
                  <a:lnTo>
                    <a:pt x="37406" y="178906"/>
                  </a:lnTo>
                  <a:cubicBezTo>
                    <a:pt x="35050" y="181778"/>
                    <a:pt x="34208" y="182116"/>
                    <a:pt x="30674" y="180257"/>
                  </a:cubicBezTo>
                  <a:cubicBezTo>
                    <a:pt x="27645" y="178703"/>
                    <a:pt x="24313" y="177841"/>
                    <a:pt x="20914" y="177723"/>
                  </a:cubicBezTo>
                  <a:lnTo>
                    <a:pt x="17885" y="177723"/>
                  </a:lnTo>
                  <a:cubicBezTo>
                    <a:pt x="13543" y="176490"/>
                    <a:pt x="9706" y="173888"/>
                    <a:pt x="6946" y="170290"/>
                  </a:cubicBezTo>
                  <a:lnTo>
                    <a:pt x="3412" y="166911"/>
                  </a:lnTo>
                  <a:cubicBezTo>
                    <a:pt x="-2309" y="176203"/>
                    <a:pt x="-290" y="179244"/>
                    <a:pt x="5432" y="18684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BE1B37C-D953-43EC-B734-02480E000EB1}"/>
                </a:ext>
              </a:extLst>
            </p:cNvPr>
            <p:cNvSpPr/>
            <p:nvPr/>
          </p:nvSpPr>
          <p:spPr>
            <a:xfrm>
              <a:off x="8664852" y="3925026"/>
              <a:ext cx="16828" cy="16894"/>
            </a:xfrm>
            <a:custGeom>
              <a:avLst/>
              <a:gdLst>
                <a:gd name="connsiteX0" fmla="*/ 2525 w 0"/>
                <a:gd name="connsiteY0" fmla="*/ 3548 h 0"/>
                <a:gd name="connsiteX1" fmla="*/ 3871 w 0"/>
                <a:gd name="connsiteY1" fmla="*/ 1183 h 0"/>
                <a:gd name="connsiteX2" fmla="*/ 5049 w 0"/>
                <a:gd name="connsiteY2" fmla="*/ 0 h 0"/>
                <a:gd name="connsiteX3" fmla="*/ 5049 w 0"/>
                <a:gd name="connsiteY3" fmla="*/ 0 h 0"/>
                <a:gd name="connsiteX4" fmla="*/ 2188 w 0"/>
                <a:gd name="connsiteY4" fmla="*/ 0 h 0"/>
                <a:gd name="connsiteX5" fmla="*/ 0 w 0"/>
                <a:gd name="connsiteY5" fmla="*/ 6251 h 0"/>
                <a:gd name="connsiteX6" fmla="*/ 0 w 0"/>
                <a:gd name="connsiteY6" fmla="*/ 6251 h 0"/>
                <a:gd name="connsiteX7" fmla="*/ 0 w 0"/>
                <a:gd name="connsiteY7" fmla="*/ 6251 h 0"/>
                <a:gd name="connsiteX8" fmla="*/ 2525 w 0"/>
                <a:gd name="connsiteY8" fmla="*/ 3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2525" y="3548"/>
                  </a:moveTo>
                  <a:cubicBezTo>
                    <a:pt x="2911" y="2720"/>
                    <a:pt x="3366" y="1926"/>
                    <a:pt x="3871" y="1183"/>
                  </a:cubicBezTo>
                  <a:lnTo>
                    <a:pt x="5049" y="0"/>
                  </a:lnTo>
                  <a:lnTo>
                    <a:pt x="5049" y="0"/>
                  </a:lnTo>
                  <a:lnTo>
                    <a:pt x="2188" y="0"/>
                  </a:lnTo>
                  <a:cubicBezTo>
                    <a:pt x="1717" y="2162"/>
                    <a:pt x="976" y="4257"/>
                    <a:pt x="0" y="6251"/>
                  </a:cubicBezTo>
                  <a:cubicBezTo>
                    <a:pt x="0" y="6251"/>
                    <a:pt x="0" y="6251"/>
                    <a:pt x="0" y="6251"/>
                  </a:cubicBezTo>
                  <a:lnTo>
                    <a:pt x="0" y="6251"/>
                  </a:lnTo>
                  <a:cubicBezTo>
                    <a:pt x="1515" y="5575"/>
                    <a:pt x="1851" y="4899"/>
                    <a:pt x="2525" y="3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5AAC81B-F744-4ED4-8F04-2BA00091424C}"/>
                </a:ext>
              </a:extLst>
            </p:cNvPr>
            <p:cNvSpPr/>
            <p:nvPr/>
          </p:nvSpPr>
          <p:spPr>
            <a:xfrm>
              <a:off x="8666968" y="3904396"/>
              <a:ext cx="16828" cy="16894"/>
            </a:xfrm>
            <a:custGeom>
              <a:avLst/>
              <a:gdLst>
                <a:gd name="connsiteX0" fmla="*/ 5457 w 0"/>
                <a:gd name="connsiteY0" fmla="*/ 4074 h 0"/>
                <a:gd name="connsiteX1" fmla="*/ 5457 w 0"/>
                <a:gd name="connsiteY1" fmla="*/ 2216 h 0"/>
                <a:gd name="connsiteX2" fmla="*/ 5457 w 0"/>
                <a:gd name="connsiteY2" fmla="*/ 1202 h 0"/>
                <a:gd name="connsiteX3" fmla="*/ 1250 w 0"/>
                <a:gd name="connsiteY3" fmla="*/ 20 h 0"/>
                <a:gd name="connsiteX4" fmla="*/ 240 w 0"/>
                <a:gd name="connsiteY4" fmla="*/ 20 h 0"/>
                <a:gd name="connsiteX5" fmla="*/ 240 w 0"/>
                <a:gd name="connsiteY5" fmla="*/ 1202 h 0"/>
                <a:gd name="connsiteX6" fmla="*/ 240 w 0"/>
                <a:gd name="connsiteY6" fmla="*/ 7284 h 0"/>
                <a:gd name="connsiteX7" fmla="*/ 5793 w 0"/>
                <a:gd name="connsiteY7" fmla="*/ 7284 h 0"/>
                <a:gd name="connsiteX8" fmla="*/ 5793 w 0"/>
                <a:gd name="connsiteY8" fmla="*/ 559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5457" y="4074"/>
                  </a:moveTo>
                  <a:cubicBezTo>
                    <a:pt x="5288" y="3466"/>
                    <a:pt x="5288" y="2824"/>
                    <a:pt x="5457" y="2216"/>
                  </a:cubicBezTo>
                  <a:cubicBezTo>
                    <a:pt x="5457" y="2216"/>
                    <a:pt x="5457" y="2216"/>
                    <a:pt x="5457" y="1202"/>
                  </a:cubicBezTo>
                  <a:cubicBezTo>
                    <a:pt x="4228" y="324"/>
                    <a:pt x="2747" y="-99"/>
                    <a:pt x="1250" y="20"/>
                  </a:cubicBezTo>
                  <a:cubicBezTo>
                    <a:pt x="930" y="138"/>
                    <a:pt x="560" y="138"/>
                    <a:pt x="240" y="20"/>
                  </a:cubicBezTo>
                  <a:cubicBezTo>
                    <a:pt x="425" y="391"/>
                    <a:pt x="425" y="830"/>
                    <a:pt x="240" y="1202"/>
                  </a:cubicBezTo>
                  <a:cubicBezTo>
                    <a:pt x="-80" y="3212"/>
                    <a:pt x="-80" y="5273"/>
                    <a:pt x="240" y="7284"/>
                  </a:cubicBezTo>
                  <a:cubicBezTo>
                    <a:pt x="1990" y="8129"/>
                    <a:pt x="4043" y="8129"/>
                    <a:pt x="5793" y="7284"/>
                  </a:cubicBezTo>
                  <a:cubicBezTo>
                    <a:pt x="5793" y="7284"/>
                    <a:pt x="5793" y="7284"/>
                    <a:pt x="5793" y="559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3CF58781-512B-442A-88CB-8C686A7CAF11}"/>
                </a:ext>
              </a:extLst>
            </p:cNvPr>
            <p:cNvSpPr/>
            <p:nvPr/>
          </p:nvSpPr>
          <p:spPr>
            <a:xfrm>
              <a:off x="8616134" y="3944771"/>
              <a:ext cx="117798" cy="168939"/>
            </a:xfrm>
            <a:custGeom>
              <a:avLst/>
              <a:gdLst>
                <a:gd name="connsiteX0" fmla="*/ 3955 w 117798"/>
                <a:gd name="connsiteY0" fmla="*/ 62190 h 168938"/>
                <a:gd name="connsiteX1" fmla="*/ 2272 w 117798"/>
                <a:gd name="connsiteY1" fmla="*/ 62190 h 168938"/>
                <a:gd name="connsiteX2" fmla="*/ 2272 w 117798"/>
                <a:gd name="connsiteY2" fmla="*/ 78070 h 168938"/>
                <a:gd name="connsiteX3" fmla="*/ 5470 w 117798"/>
                <a:gd name="connsiteY3" fmla="*/ 93275 h 168938"/>
                <a:gd name="connsiteX4" fmla="*/ 5470 w 117798"/>
                <a:gd name="connsiteY4" fmla="*/ 94626 h 168938"/>
                <a:gd name="connsiteX5" fmla="*/ 5470 w 117798"/>
                <a:gd name="connsiteY5" fmla="*/ 97667 h 168938"/>
                <a:gd name="connsiteX6" fmla="*/ 6479 w 117798"/>
                <a:gd name="connsiteY6" fmla="*/ 100032 h 168938"/>
                <a:gd name="connsiteX7" fmla="*/ 8162 w 117798"/>
                <a:gd name="connsiteY7" fmla="*/ 104932 h 168938"/>
                <a:gd name="connsiteX8" fmla="*/ 8162 w 117798"/>
                <a:gd name="connsiteY8" fmla="*/ 109155 h 168938"/>
                <a:gd name="connsiteX9" fmla="*/ 9677 w 117798"/>
                <a:gd name="connsiteY9" fmla="*/ 114730 h 168938"/>
                <a:gd name="connsiteX10" fmla="*/ 9677 w 117798"/>
                <a:gd name="connsiteY10" fmla="*/ 114730 h 168938"/>
                <a:gd name="connsiteX11" fmla="*/ 13884 w 117798"/>
                <a:gd name="connsiteY11" fmla="*/ 118954 h 168938"/>
                <a:gd name="connsiteX12" fmla="*/ 13884 w 117798"/>
                <a:gd name="connsiteY12" fmla="*/ 118954 h 168938"/>
                <a:gd name="connsiteX13" fmla="*/ 17249 w 117798"/>
                <a:gd name="connsiteY13" fmla="*/ 121657 h 168938"/>
                <a:gd name="connsiteX14" fmla="*/ 18596 w 117798"/>
                <a:gd name="connsiteY14" fmla="*/ 121657 h 168938"/>
                <a:gd name="connsiteX15" fmla="*/ 18596 w 117798"/>
                <a:gd name="connsiteY15" fmla="*/ 118447 h 168938"/>
                <a:gd name="connsiteX16" fmla="*/ 18596 w 117798"/>
                <a:gd name="connsiteY16" fmla="*/ 117433 h 168938"/>
                <a:gd name="connsiteX17" fmla="*/ 20110 w 117798"/>
                <a:gd name="connsiteY17" fmla="*/ 110844 h 168938"/>
                <a:gd name="connsiteX18" fmla="*/ 23644 w 117798"/>
                <a:gd name="connsiteY18" fmla="*/ 109324 h 168938"/>
                <a:gd name="connsiteX19" fmla="*/ 33236 w 117798"/>
                <a:gd name="connsiteY19" fmla="*/ 119460 h 168938"/>
                <a:gd name="connsiteX20" fmla="*/ 33236 w 117798"/>
                <a:gd name="connsiteY20" fmla="*/ 124359 h 168938"/>
                <a:gd name="connsiteX21" fmla="*/ 27346 w 117798"/>
                <a:gd name="connsiteY21" fmla="*/ 129428 h 168938"/>
                <a:gd name="connsiteX22" fmla="*/ 25832 w 117798"/>
                <a:gd name="connsiteY22" fmla="*/ 129428 h 168938"/>
                <a:gd name="connsiteX23" fmla="*/ 24317 w 117798"/>
                <a:gd name="connsiteY23" fmla="*/ 130610 h 168938"/>
                <a:gd name="connsiteX24" fmla="*/ 24317 w 117798"/>
                <a:gd name="connsiteY24" fmla="*/ 134665 h 168938"/>
                <a:gd name="connsiteX25" fmla="*/ 24317 w 117798"/>
                <a:gd name="connsiteY25" fmla="*/ 135847 h 168938"/>
                <a:gd name="connsiteX26" fmla="*/ 26841 w 117798"/>
                <a:gd name="connsiteY26" fmla="*/ 137199 h 168938"/>
                <a:gd name="connsiteX27" fmla="*/ 26841 w 117798"/>
                <a:gd name="connsiteY27" fmla="*/ 141084 h 168938"/>
                <a:gd name="connsiteX28" fmla="*/ 27851 w 117798"/>
                <a:gd name="connsiteY28" fmla="*/ 144463 h 168938"/>
                <a:gd name="connsiteX29" fmla="*/ 29702 w 117798"/>
                <a:gd name="connsiteY29" fmla="*/ 144463 h 168938"/>
                <a:gd name="connsiteX30" fmla="*/ 31217 w 117798"/>
                <a:gd name="connsiteY30" fmla="*/ 144463 h 168938"/>
                <a:gd name="connsiteX31" fmla="*/ 34414 w 117798"/>
                <a:gd name="connsiteY31" fmla="*/ 146153 h 168938"/>
                <a:gd name="connsiteX32" fmla="*/ 38284 w 117798"/>
                <a:gd name="connsiteY32" fmla="*/ 148011 h 168938"/>
                <a:gd name="connsiteX33" fmla="*/ 39463 w 117798"/>
                <a:gd name="connsiteY33" fmla="*/ 148011 h 168938"/>
                <a:gd name="connsiteX34" fmla="*/ 39463 w 117798"/>
                <a:gd name="connsiteY34" fmla="*/ 146659 h 168938"/>
                <a:gd name="connsiteX35" fmla="*/ 42324 w 117798"/>
                <a:gd name="connsiteY35" fmla="*/ 144125 h 168938"/>
                <a:gd name="connsiteX36" fmla="*/ 43670 w 117798"/>
                <a:gd name="connsiteY36" fmla="*/ 143112 h 168938"/>
                <a:gd name="connsiteX37" fmla="*/ 46026 w 117798"/>
                <a:gd name="connsiteY37" fmla="*/ 140409 h 168938"/>
                <a:gd name="connsiteX38" fmla="*/ 53430 w 117798"/>
                <a:gd name="connsiteY38" fmla="*/ 137537 h 168938"/>
                <a:gd name="connsiteX39" fmla="*/ 57301 w 117798"/>
                <a:gd name="connsiteY39" fmla="*/ 141253 h 168938"/>
                <a:gd name="connsiteX40" fmla="*/ 59657 w 117798"/>
                <a:gd name="connsiteY40" fmla="*/ 144294 h 168938"/>
                <a:gd name="connsiteX41" fmla="*/ 61003 w 117798"/>
                <a:gd name="connsiteY41" fmla="*/ 145815 h 168938"/>
                <a:gd name="connsiteX42" fmla="*/ 64537 w 117798"/>
                <a:gd name="connsiteY42" fmla="*/ 150883 h 168938"/>
                <a:gd name="connsiteX43" fmla="*/ 67903 w 117798"/>
                <a:gd name="connsiteY43" fmla="*/ 155444 h 168938"/>
                <a:gd name="connsiteX44" fmla="*/ 71941 w 117798"/>
                <a:gd name="connsiteY44" fmla="*/ 159499 h 168938"/>
                <a:gd name="connsiteX45" fmla="*/ 73456 w 117798"/>
                <a:gd name="connsiteY45" fmla="*/ 161019 h 168938"/>
                <a:gd name="connsiteX46" fmla="*/ 74970 w 117798"/>
                <a:gd name="connsiteY46" fmla="*/ 162202 h 168938"/>
                <a:gd name="connsiteX47" fmla="*/ 74970 w 117798"/>
                <a:gd name="connsiteY47" fmla="*/ 162202 h 168938"/>
                <a:gd name="connsiteX48" fmla="*/ 74970 w 117798"/>
                <a:gd name="connsiteY48" fmla="*/ 156627 h 168938"/>
                <a:gd name="connsiteX49" fmla="*/ 70258 w 117798"/>
                <a:gd name="connsiteY49" fmla="*/ 149363 h 168938"/>
                <a:gd name="connsiteX50" fmla="*/ 68071 w 117798"/>
                <a:gd name="connsiteY50" fmla="*/ 146153 h 168938"/>
                <a:gd name="connsiteX51" fmla="*/ 66893 w 117798"/>
                <a:gd name="connsiteY51" fmla="*/ 139057 h 168938"/>
                <a:gd name="connsiteX52" fmla="*/ 73422 w 117798"/>
                <a:gd name="connsiteY52" fmla="*/ 136168 h 168938"/>
                <a:gd name="connsiteX53" fmla="*/ 73456 w 117798"/>
                <a:gd name="connsiteY53" fmla="*/ 136185 h 168938"/>
                <a:gd name="connsiteX54" fmla="*/ 77326 w 117798"/>
                <a:gd name="connsiteY54" fmla="*/ 143112 h 168938"/>
                <a:gd name="connsiteX55" fmla="*/ 77326 w 117798"/>
                <a:gd name="connsiteY55" fmla="*/ 145984 h 168938"/>
                <a:gd name="connsiteX56" fmla="*/ 79177 w 117798"/>
                <a:gd name="connsiteY56" fmla="*/ 145984 h 168938"/>
                <a:gd name="connsiteX57" fmla="*/ 81702 w 117798"/>
                <a:gd name="connsiteY57" fmla="*/ 145984 h 168938"/>
                <a:gd name="connsiteX58" fmla="*/ 84058 w 117798"/>
                <a:gd name="connsiteY58" fmla="*/ 148687 h 168938"/>
                <a:gd name="connsiteX59" fmla="*/ 84899 w 117798"/>
                <a:gd name="connsiteY59" fmla="*/ 149700 h 168938"/>
                <a:gd name="connsiteX60" fmla="*/ 86077 w 117798"/>
                <a:gd name="connsiteY60" fmla="*/ 151052 h 168938"/>
                <a:gd name="connsiteX61" fmla="*/ 88938 w 117798"/>
                <a:gd name="connsiteY61" fmla="*/ 154600 h 168938"/>
                <a:gd name="connsiteX62" fmla="*/ 90789 w 117798"/>
                <a:gd name="connsiteY62" fmla="*/ 163047 h 168938"/>
                <a:gd name="connsiteX63" fmla="*/ 90789 w 117798"/>
                <a:gd name="connsiteY63" fmla="*/ 164229 h 168938"/>
                <a:gd name="connsiteX64" fmla="*/ 91798 w 117798"/>
                <a:gd name="connsiteY64" fmla="*/ 166087 h 168938"/>
                <a:gd name="connsiteX65" fmla="*/ 93145 w 117798"/>
                <a:gd name="connsiteY65" fmla="*/ 166087 h 168938"/>
                <a:gd name="connsiteX66" fmla="*/ 95669 w 117798"/>
                <a:gd name="connsiteY66" fmla="*/ 166087 h 168938"/>
                <a:gd name="connsiteX67" fmla="*/ 98362 w 117798"/>
                <a:gd name="connsiteY67" fmla="*/ 167101 h 168938"/>
                <a:gd name="connsiteX68" fmla="*/ 106271 w 117798"/>
                <a:gd name="connsiteY68" fmla="*/ 172845 h 168938"/>
                <a:gd name="connsiteX69" fmla="*/ 107281 w 117798"/>
                <a:gd name="connsiteY69" fmla="*/ 177068 h 168938"/>
                <a:gd name="connsiteX70" fmla="*/ 107281 w 117798"/>
                <a:gd name="connsiteY70" fmla="*/ 179771 h 168938"/>
                <a:gd name="connsiteX71" fmla="*/ 108459 w 117798"/>
                <a:gd name="connsiteY71" fmla="*/ 182812 h 168938"/>
                <a:gd name="connsiteX72" fmla="*/ 108459 w 117798"/>
                <a:gd name="connsiteY72" fmla="*/ 182812 h 168938"/>
                <a:gd name="connsiteX73" fmla="*/ 111151 w 117798"/>
                <a:gd name="connsiteY73" fmla="*/ 172169 h 168938"/>
                <a:gd name="connsiteX74" fmla="*/ 112329 w 117798"/>
                <a:gd name="connsiteY74" fmla="*/ 170818 h 168938"/>
                <a:gd name="connsiteX75" fmla="*/ 112329 w 117798"/>
                <a:gd name="connsiteY75" fmla="*/ 165412 h 168938"/>
                <a:gd name="connsiteX76" fmla="*/ 108964 w 117798"/>
                <a:gd name="connsiteY76" fmla="*/ 162877 h 168938"/>
                <a:gd name="connsiteX77" fmla="*/ 107954 w 117798"/>
                <a:gd name="connsiteY77" fmla="*/ 162877 h 168938"/>
                <a:gd name="connsiteX78" fmla="*/ 106776 w 117798"/>
                <a:gd name="connsiteY78" fmla="*/ 162202 h 168938"/>
                <a:gd name="connsiteX79" fmla="*/ 105766 w 117798"/>
                <a:gd name="connsiteY79" fmla="*/ 160850 h 168938"/>
                <a:gd name="connsiteX80" fmla="*/ 103915 w 117798"/>
                <a:gd name="connsiteY80" fmla="*/ 159161 h 168938"/>
                <a:gd name="connsiteX81" fmla="*/ 97689 w 117798"/>
                <a:gd name="connsiteY81" fmla="*/ 151897 h 168938"/>
                <a:gd name="connsiteX82" fmla="*/ 98530 w 117798"/>
                <a:gd name="connsiteY82" fmla="*/ 149531 h 168938"/>
                <a:gd name="connsiteX83" fmla="*/ 104083 w 117798"/>
                <a:gd name="connsiteY83" fmla="*/ 149531 h 168938"/>
                <a:gd name="connsiteX84" fmla="*/ 105766 w 117798"/>
                <a:gd name="connsiteY84" fmla="*/ 149531 h 168938"/>
                <a:gd name="connsiteX85" fmla="*/ 108627 w 117798"/>
                <a:gd name="connsiteY85" fmla="*/ 148687 h 168938"/>
                <a:gd name="connsiteX86" fmla="*/ 114012 w 117798"/>
                <a:gd name="connsiteY86" fmla="*/ 148687 h 168938"/>
                <a:gd name="connsiteX87" fmla="*/ 115022 w 117798"/>
                <a:gd name="connsiteY87" fmla="*/ 149700 h 168938"/>
                <a:gd name="connsiteX88" fmla="*/ 115022 w 117798"/>
                <a:gd name="connsiteY88" fmla="*/ 151221 h 168938"/>
                <a:gd name="connsiteX89" fmla="*/ 115022 w 117798"/>
                <a:gd name="connsiteY89" fmla="*/ 152572 h 168938"/>
                <a:gd name="connsiteX90" fmla="*/ 118219 w 117798"/>
                <a:gd name="connsiteY90" fmla="*/ 152572 h 168938"/>
                <a:gd name="connsiteX91" fmla="*/ 119229 w 117798"/>
                <a:gd name="connsiteY91" fmla="*/ 152572 h 168938"/>
                <a:gd name="connsiteX92" fmla="*/ 119229 w 117798"/>
                <a:gd name="connsiteY92" fmla="*/ 147673 h 168938"/>
                <a:gd name="connsiteX93" fmla="*/ 119229 w 117798"/>
                <a:gd name="connsiteY93" fmla="*/ 147673 h 168938"/>
                <a:gd name="connsiteX94" fmla="*/ 112329 w 117798"/>
                <a:gd name="connsiteY94" fmla="*/ 136185 h 168938"/>
                <a:gd name="connsiteX95" fmla="*/ 112329 w 117798"/>
                <a:gd name="connsiteY95" fmla="*/ 144294 h 168938"/>
                <a:gd name="connsiteX96" fmla="*/ 105261 w 117798"/>
                <a:gd name="connsiteY96" fmla="*/ 149025 h 168938"/>
                <a:gd name="connsiteX97" fmla="*/ 103747 w 117798"/>
                <a:gd name="connsiteY97" fmla="*/ 149025 h 168938"/>
                <a:gd name="connsiteX98" fmla="*/ 97521 w 117798"/>
                <a:gd name="connsiteY98" fmla="*/ 146322 h 168938"/>
                <a:gd name="connsiteX99" fmla="*/ 96511 w 117798"/>
                <a:gd name="connsiteY99" fmla="*/ 145139 h 168938"/>
                <a:gd name="connsiteX100" fmla="*/ 91294 w 117798"/>
                <a:gd name="connsiteY100" fmla="*/ 140578 h 168938"/>
                <a:gd name="connsiteX101" fmla="*/ 91294 w 117798"/>
                <a:gd name="connsiteY101" fmla="*/ 142098 h 168938"/>
                <a:gd name="connsiteX102" fmla="*/ 92304 w 117798"/>
                <a:gd name="connsiteY102" fmla="*/ 150376 h 168938"/>
                <a:gd name="connsiteX103" fmla="*/ 89274 w 117798"/>
                <a:gd name="connsiteY103" fmla="*/ 152572 h 168938"/>
                <a:gd name="connsiteX104" fmla="*/ 80524 w 117798"/>
                <a:gd name="connsiteY104" fmla="*/ 143618 h 168938"/>
                <a:gd name="connsiteX105" fmla="*/ 81870 w 117798"/>
                <a:gd name="connsiteY105" fmla="*/ 138719 h 168938"/>
                <a:gd name="connsiteX106" fmla="*/ 81870 w 117798"/>
                <a:gd name="connsiteY106" fmla="*/ 137368 h 168938"/>
                <a:gd name="connsiteX107" fmla="*/ 80524 w 117798"/>
                <a:gd name="connsiteY107" fmla="*/ 136185 h 168938"/>
                <a:gd name="connsiteX108" fmla="*/ 76485 w 117798"/>
                <a:gd name="connsiteY108" fmla="*/ 135172 h 168938"/>
                <a:gd name="connsiteX109" fmla="*/ 71605 w 117798"/>
                <a:gd name="connsiteY109" fmla="*/ 133989 h 168938"/>
                <a:gd name="connsiteX110" fmla="*/ 68407 w 117798"/>
                <a:gd name="connsiteY110" fmla="*/ 132638 h 168938"/>
                <a:gd name="connsiteX111" fmla="*/ 65715 w 117798"/>
                <a:gd name="connsiteY111" fmla="*/ 135341 h 168938"/>
                <a:gd name="connsiteX112" fmla="*/ 65715 w 117798"/>
                <a:gd name="connsiteY112" fmla="*/ 135341 h 168938"/>
                <a:gd name="connsiteX113" fmla="*/ 59825 w 117798"/>
                <a:gd name="connsiteY113" fmla="*/ 141760 h 168938"/>
                <a:gd name="connsiteX114" fmla="*/ 57637 w 117798"/>
                <a:gd name="connsiteY114" fmla="*/ 141760 h 168938"/>
                <a:gd name="connsiteX115" fmla="*/ 55955 w 117798"/>
                <a:gd name="connsiteY115" fmla="*/ 140409 h 168938"/>
                <a:gd name="connsiteX116" fmla="*/ 52589 w 117798"/>
                <a:gd name="connsiteY116" fmla="*/ 138213 h 168938"/>
                <a:gd name="connsiteX117" fmla="*/ 51747 w 117798"/>
                <a:gd name="connsiteY117" fmla="*/ 138213 h 168938"/>
                <a:gd name="connsiteX118" fmla="*/ 47540 w 117798"/>
                <a:gd name="connsiteY118" fmla="*/ 136016 h 168938"/>
                <a:gd name="connsiteX119" fmla="*/ 45353 w 117798"/>
                <a:gd name="connsiteY119" fmla="*/ 126556 h 168938"/>
                <a:gd name="connsiteX120" fmla="*/ 45353 w 117798"/>
                <a:gd name="connsiteY120" fmla="*/ 123177 h 168938"/>
                <a:gd name="connsiteX121" fmla="*/ 44175 w 117798"/>
                <a:gd name="connsiteY121" fmla="*/ 119629 h 168938"/>
                <a:gd name="connsiteX122" fmla="*/ 42828 w 117798"/>
                <a:gd name="connsiteY122" fmla="*/ 113379 h 168938"/>
                <a:gd name="connsiteX123" fmla="*/ 40472 w 117798"/>
                <a:gd name="connsiteY123" fmla="*/ 103749 h 168938"/>
                <a:gd name="connsiteX124" fmla="*/ 40472 w 117798"/>
                <a:gd name="connsiteY124" fmla="*/ 102398 h 168938"/>
                <a:gd name="connsiteX125" fmla="*/ 42828 w 117798"/>
                <a:gd name="connsiteY125" fmla="*/ 93613 h 168938"/>
                <a:gd name="connsiteX126" fmla="*/ 44848 w 117798"/>
                <a:gd name="connsiteY126" fmla="*/ 92092 h 168938"/>
                <a:gd name="connsiteX127" fmla="*/ 46867 w 117798"/>
                <a:gd name="connsiteY127" fmla="*/ 89220 h 168938"/>
                <a:gd name="connsiteX128" fmla="*/ 46026 w 117798"/>
                <a:gd name="connsiteY128" fmla="*/ 86517 h 168938"/>
                <a:gd name="connsiteX129" fmla="*/ 46026 w 117798"/>
                <a:gd name="connsiteY129" fmla="*/ 77226 h 168938"/>
                <a:gd name="connsiteX130" fmla="*/ 50569 w 117798"/>
                <a:gd name="connsiteY130" fmla="*/ 74861 h 168938"/>
                <a:gd name="connsiteX131" fmla="*/ 53935 w 117798"/>
                <a:gd name="connsiteY131" fmla="*/ 74861 h 168938"/>
                <a:gd name="connsiteX132" fmla="*/ 58310 w 117798"/>
                <a:gd name="connsiteY132" fmla="*/ 74861 h 168938"/>
                <a:gd name="connsiteX133" fmla="*/ 61844 w 117798"/>
                <a:gd name="connsiteY133" fmla="*/ 64555 h 168938"/>
                <a:gd name="connsiteX134" fmla="*/ 61844 w 117798"/>
                <a:gd name="connsiteY134" fmla="*/ 64555 h 168938"/>
                <a:gd name="connsiteX135" fmla="*/ 63695 w 117798"/>
                <a:gd name="connsiteY135" fmla="*/ 57460 h 168938"/>
                <a:gd name="connsiteX136" fmla="*/ 66051 w 117798"/>
                <a:gd name="connsiteY136" fmla="*/ 47155 h 168938"/>
                <a:gd name="connsiteX137" fmla="*/ 64200 w 117798"/>
                <a:gd name="connsiteY137" fmla="*/ 36849 h 168938"/>
                <a:gd name="connsiteX138" fmla="*/ 62854 w 117798"/>
                <a:gd name="connsiteY138" fmla="*/ 36849 h 168938"/>
                <a:gd name="connsiteX139" fmla="*/ 60162 w 117798"/>
                <a:gd name="connsiteY139" fmla="*/ 35498 h 168938"/>
                <a:gd name="connsiteX140" fmla="*/ 57974 w 117798"/>
                <a:gd name="connsiteY140" fmla="*/ 28234 h 168938"/>
                <a:gd name="connsiteX141" fmla="*/ 57974 w 117798"/>
                <a:gd name="connsiteY141" fmla="*/ 28234 h 168938"/>
                <a:gd name="connsiteX142" fmla="*/ 57974 w 117798"/>
                <a:gd name="connsiteY142" fmla="*/ 25024 h 168938"/>
                <a:gd name="connsiteX143" fmla="*/ 60162 w 117798"/>
                <a:gd name="connsiteY143" fmla="*/ 11678 h 168938"/>
                <a:gd name="connsiteX144" fmla="*/ 61676 w 117798"/>
                <a:gd name="connsiteY144" fmla="*/ 10157 h 168938"/>
                <a:gd name="connsiteX145" fmla="*/ 64537 w 117798"/>
                <a:gd name="connsiteY145" fmla="*/ 6103 h 168938"/>
                <a:gd name="connsiteX146" fmla="*/ 62013 w 117798"/>
                <a:gd name="connsiteY146" fmla="*/ 1879 h 168938"/>
                <a:gd name="connsiteX147" fmla="*/ 62013 w 117798"/>
                <a:gd name="connsiteY147" fmla="*/ 1879 h 168938"/>
                <a:gd name="connsiteX148" fmla="*/ 60666 w 117798"/>
                <a:gd name="connsiteY148" fmla="*/ 4075 h 168938"/>
                <a:gd name="connsiteX149" fmla="*/ 57469 w 117798"/>
                <a:gd name="connsiteY149" fmla="*/ 8130 h 168938"/>
                <a:gd name="connsiteX150" fmla="*/ 46867 w 117798"/>
                <a:gd name="connsiteY150" fmla="*/ 8130 h 168938"/>
                <a:gd name="connsiteX151" fmla="*/ 46867 w 117798"/>
                <a:gd name="connsiteY151" fmla="*/ 8130 h 168938"/>
                <a:gd name="connsiteX152" fmla="*/ 46026 w 117798"/>
                <a:gd name="connsiteY152" fmla="*/ 7116 h 168938"/>
                <a:gd name="connsiteX153" fmla="*/ 40472 w 117798"/>
                <a:gd name="connsiteY153" fmla="*/ 2386 h 168938"/>
                <a:gd name="connsiteX154" fmla="*/ 39463 w 117798"/>
                <a:gd name="connsiteY154" fmla="*/ 2386 h 168938"/>
                <a:gd name="connsiteX155" fmla="*/ 34077 w 117798"/>
                <a:gd name="connsiteY155" fmla="*/ 1541 h 168938"/>
                <a:gd name="connsiteX156" fmla="*/ 32394 w 117798"/>
                <a:gd name="connsiteY156" fmla="*/ 1541 h 168938"/>
                <a:gd name="connsiteX157" fmla="*/ 24149 w 117798"/>
                <a:gd name="connsiteY157" fmla="*/ 21 h 168938"/>
                <a:gd name="connsiteX158" fmla="*/ 20615 w 117798"/>
                <a:gd name="connsiteY158" fmla="*/ 11678 h 168938"/>
                <a:gd name="connsiteX159" fmla="*/ 20615 w 117798"/>
                <a:gd name="connsiteY159" fmla="*/ 13367 h 168938"/>
                <a:gd name="connsiteX160" fmla="*/ 20615 w 117798"/>
                <a:gd name="connsiteY160" fmla="*/ 16915 h 168938"/>
                <a:gd name="connsiteX161" fmla="*/ 17586 w 117798"/>
                <a:gd name="connsiteY161" fmla="*/ 24855 h 168938"/>
                <a:gd name="connsiteX162" fmla="*/ 15230 w 117798"/>
                <a:gd name="connsiteY162" fmla="*/ 30092 h 168938"/>
                <a:gd name="connsiteX163" fmla="*/ 16239 w 117798"/>
                <a:gd name="connsiteY163" fmla="*/ 38201 h 168938"/>
                <a:gd name="connsiteX164" fmla="*/ 17418 w 117798"/>
                <a:gd name="connsiteY164" fmla="*/ 49013 h 168938"/>
                <a:gd name="connsiteX165" fmla="*/ 16071 w 117798"/>
                <a:gd name="connsiteY165" fmla="*/ 52054 h 168938"/>
                <a:gd name="connsiteX166" fmla="*/ 14389 w 117798"/>
                <a:gd name="connsiteY166" fmla="*/ 57291 h 168938"/>
                <a:gd name="connsiteX167" fmla="*/ 15398 w 117798"/>
                <a:gd name="connsiteY167" fmla="*/ 64217 h 168938"/>
                <a:gd name="connsiteX168" fmla="*/ 16408 w 117798"/>
                <a:gd name="connsiteY168" fmla="*/ 68272 h 168938"/>
                <a:gd name="connsiteX169" fmla="*/ 14725 w 117798"/>
                <a:gd name="connsiteY169" fmla="*/ 79253 h 168938"/>
                <a:gd name="connsiteX170" fmla="*/ 11864 w 117798"/>
                <a:gd name="connsiteY170" fmla="*/ 80436 h 168938"/>
                <a:gd name="connsiteX171" fmla="*/ 6816 w 117798"/>
                <a:gd name="connsiteY171" fmla="*/ 75198 h 168938"/>
                <a:gd name="connsiteX172" fmla="*/ 6816 w 117798"/>
                <a:gd name="connsiteY172" fmla="*/ 75198 h 168938"/>
                <a:gd name="connsiteX173" fmla="*/ 3955 w 117798"/>
                <a:gd name="connsiteY173" fmla="*/ 62190 h 1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17798" h="168938">
                  <a:moveTo>
                    <a:pt x="3955" y="62190"/>
                  </a:moveTo>
                  <a:cubicBezTo>
                    <a:pt x="3399" y="62055"/>
                    <a:pt x="2827" y="62055"/>
                    <a:pt x="2272" y="62190"/>
                  </a:cubicBezTo>
                  <a:cubicBezTo>
                    <a:pt x="-757" y="64724"/>
                    <a:pt x="-757" y="69961"/>
                    <a:pt x="2272" y="78070"/>
                  </a:cubicBezTo>
                  <a:cubicBezTo>
                    <a:pt x="4392" y="82851"/>
                    <a:pt x="5486" y="88038"/>
                    <a:pt x="5470" y="93275"/>
                  </a:cubicBezTo>
                  <a:cubicBezTo>
                    <a:pt x="5570" y="93714"/>
                    <a:pt x="5570" y="94187"/>
                    <a:pt x="5470" y="94626"/>
                  </a:cubicBezTo>
                  <a:cubicBezTo>
                    <a:pt x="5301" y="95640"/>
                    <a:pt x="5301" y="96654"/>
                    <a:pt x="5470" y="97667"/>
                  </a:cubicBezTo>
                  <a:cubicBezTo>
                    <a:pt x="5739" y="98478"/>
                    <a:pt x="6075" y="99272"/>
                    <a:pt x="6479" y="100032"/>
                  </a:cubicBezTo>
                  <a:cubicBezTo>
                    <a:pt x="7371" y="101536"/>
                    <a:pt x="7943" y="103209"/>
                    <a:pt x="8162" y="104932"/>
                  </a:cubicBezTo>
                  <a:cubicBezTo>
                    <a:pt x="8330" y="106334"/>
                    <a:pt x="8330" y="107753"/>
                    <a:pt x="8162" y="109155"/>
                  </a:cubicBezTo>
                  <a:cubicBezTo>
                    <a:pt x="8162" y="111858"/>
                    <a:pt x="8162" y="113379"/>
                    <a:pt x="9677" y="114730"/>
                  </a:cubicBezTo>
                  <a:lnTo>
                    <a:pt x="9677" y="114730"/>
                  </a:lnTo>
                  <a:cubicBezTo>
                    <a:pt x="11241" y="115963"/>
                    <a:pt x="12655" y="117382"/>
                    <a:pt x="13884" y="118954"/>
                  </a:cubicBezTo>
                  <a:lnTo>
                    <a:pt x="13884" y="118954"/>
                  </a:lnTo>
                  <a:cubicBezTo>
                    <a:pt x="14893" y="120305"/>
                    <a:pt x="16071" y="121657"/>
                    <a:pt x="17249" y="121657"/>
                  </a:cubicBezTo>
                  <a:lnTo>
                    <a:pt x="18596" y="121657"/>
                  </a:lnTo>
                  <a:cubicBezTo>
                    <a:pt x="18848" y="120609"/>
                    <a:pt x="18848" y="119494"/>
                    <a:pt x="18596" y="118447"/>
                  </a:cubicBezTo>
                  <a:lnTo>
                    <a:pt x="18596" y="117433"/>
                  </a:lnTo>
                  <a:cubicBezTo>
                    <a:pt x="18343" y="115136"/>
                    <a:pt x="18882" y="112804"/>
                    <a:pt x="20110" y="110844"/>
                  </a:cubicBezTo>
                  <a:cubicBezTo>
                    <a:pt x="20783" y="109561"/>
                    <a:pt x="22264" y="108919"/>
                    <a:pt x="23644" y="109324"/>
                  </a:cubicBezTo>
                  <a:cubicBezTo>
                    <a:pt x="28676" y="110287"/>
                    <a:pt x="32530" y="114375"/>
                    <a:pt x="33236" y="119460"/>
                  </a:cubicBezTo>
                  <a:cubicBezTo>
                    <a:pt x="33741" y="121048"/>
                    <a:pt x="33741" y="122772"/>
                    <a:pt x="33236" y="124359"/>
                  </a:cubicBezTo>
                  <a:cubicBezTo>
                    <a:pt x="31991" y="126742"/>
                    <a:pt x="29887" y="128566"/>
                    <a:pt x="27346" y="129428"/>
                  </a:cubicBezTo>
                  <a:lnTo>
                    <a:pt x="25832" y="129428"/>
                  </a:lnTo>
                  <a:cubicBezTo>
                    <a:pt x="24822" y="129428"/>
                    <a:pt x="24485" y="129428"/>
                    <a:pt x="24317" y="130610"/>
                  </a:cubicBezTo>
                  <a:cubicBezTo>
                    <a:pt x="24115" y="131962"/>
                    <a:pt x="24115" y="133313"/>
                    <a:pt x="24317" y="134665"/>
                  </a:cubicBezTo>
                  <a:lnTo>
                    <a:pt x="24317" y="135847"/>
                  </a:lnTo>
                  <a:cubicBezTo>
                    <a:pt x="25327" y="135881"/>
                    <a:pt x="26252" y="136371"/>
                    <a:pt x="26841" y="137199"/>
                  </a:cubicBezTo>
                  <a:cubicBezTo>
                    <a:pt x="27397" y="138432"/>
                    <a:pt x="27397" y="139851"/>
                    <a:pt x="26841" y="141084"/>
                  </a:cubicBezTo>
                  <a:cubicBezTo>
                    <a:pt x="26841" y="142605"/>
                    <a:pt x="26841" y="143618"/>
                    <a:pt x="27851" y="144463"/>
                  </a:cubicBezTo>
                  <a:cubicBezTo>
                    <a:pt x="28457" y="144615"/>
                    <a:pt x="29096" y="144615"/>
                    <a:pt x="29702" y="144463"/>
                  </a:cubicBezTo>
                  <a:lnTo>
                    <a:pt x="31217" y="144463"/>
                  </a:lnTo>
                  <a:lnTo>
                    <a:pt x="34414" y="146153"/>
                  </a:lnTo>
                  <a:lnTo>
                    <a:pt x="38284" y="148011"/>
                  </a:lnTo>
                  <a:lnTo>
                    <a:pt x="39463" y="148011"/>
                  </a:lnTo>
                  <a:cubicBezTo>
                    <a:pt x="39429" y="147555"/>
                    <a:pt x="39429" y="147116"/>
                    <a:pt x="39463" y="146659"/>
                  </a:cubicBezTo>
                  <a:cubicBezTo>
                    <a:pt x="40136" y="145545"/>
                    <a:pt x="41129" y="144666"/>
                    <a:pt x="42324" y="144125"/>
                  </a:cubicBezTo>
                  <a:cubicBezTo>
                    <a:pt x="42845" y="143889"/>
                    <a:pt x="43299" y="143534"/>
                    <a:pt x="43670" y="143112"/>
                  </a:cubicBezTo>
                  <a:cubicBezTo>
                    <a:pt x="44629" y="142368"/>
                    <a:pt x="45420" y="141456"/>
                    <a:pt x="46026" y="140409"/>
                  </a:cubicBezTo>
                  <a:cubicBezTo>
                    <a:pt x="47372" y="138213"/>
                    <a:pt x="49223" y="135678"/>
                    <a:pt x="53430" y="137537"/>
                  </a:cubicBezTo>
                  <a:cubicBezTo>
                    <a:pt x="55096" y="138314"/>
                    <a:pt x="56459" y="139615"/>
                    <a:pt x="57301" y="141253"/>
                  </a:cubicBezTo>
                  <a:cubicBezTo>
                    <a:pt x="57907" y="142402"/>
                    <a:pt x="58697" y="143433"/>
                    <a:pt x="59657" y="144294"/>
                  </a:cubicBezTo>
                  <a:lnTo>
                    <a:pt x="61003" y="145815"/>
                  </a:lnTo>
                  <a:cubicBezTo>
                    <a:pt x="62332" y="147386"/>
                    <a:pt x="63510" y="149092"/>
                    <a:pt x="64537" y="150883"/>
                  </a:cubicBezTo>
                  <a:cubicBezTo>
                    <a:pt x="65715" y="152403"/>
                    <a:pt x="66724" y="154093"/>
                    <a:pt x="67903" y="155444"/>
                  </a:cubicBezTo>
                  <a:cubicBezTo>
                    <a:pt x="69165" y="156880"/>
                    <a:pt x="70511" y="158232"/>
                    <a:pt x="71941" y="159499"/>
                  </a:cubicBezTo>
                  <a:lnTo>
                    <a:pt x="73456" y="161019"/>
                  </a:lnTo>
                  <a:lnTo>
                    <a:pt x="74970" y="162202"/>
                  </a:lnTo>
                  <a:lnTo>
                    <a:pt x="74970" y="162202"/>
                  </a:lnTo>
                  <a:cubicBezTo>
                    <a:pt x="75728" y="160428"/>
                    <a:pt x="75728" y="158401"/>
                    <a:pt x="74970" y="156627"/>
                  </a:cubicBezTo>
                  <a:cubicBezTo>
                    <a:pt x="73456" y="154093"/>
                    <a:pt x="71941" y="151728"/>
                    <a:pt x="70258" y="149363"/>
                  </a:cubicBezTo>
                  <a:lnTo>
                    <a:pt x="68071" y="146153"/>
                  </a:lnTo>
                  <a:cubicBezTo>
                    <a:pt x="66573" y="144109"/>
                    <a:pt x="66135" y="141473"/>
                    <a:pt x="66893" y="139057"/>
                  </a:cubicBezTo>
                  <a:cubicBezTo>
                    <a:pt x="67903" y="136456"/>
                    <a:pt x="70831" y="135155"/>
                    <a:pt x="73422" y="136168"/>
                  </a:cubicBezTo>
                  <a:cubicBezTo>
                    <a:pt x="73439" y="136185"/>
                    <a:pt x="73456" y="136185"/>
                    <a:pt x="73456" y="136185"/>
                  </a:cubicBezTo>
                  <a:cubicBezTo>
                    <a:pt x="76317" y="136185"/>
                    <a:pt x="76822" y="140409"/>
                    <a:pt x="77326" y="143112"/>
                  </a:cubicBezTo>
                  <a:cubicBezTo>
                    <a:pt x="77225" y="144075"/>
                    <a:pt x="77225" y="145021"/>
                    <a:pt x="77326" y="145984"/>
                  </a:cubicBezTo>
                  <a:lnTo>
                    <a:pt x="79177" y="145984"/>
                  </a:lnTo>
                  <a:lnTo>
                    <a:pt x="81702" y="145984"/>
                  </a:lnTo>
                  <a:cubicBezTo>
                    <a:pt x="82745" y="146626"/>
                    <a:pt x="83570" y="147572"/>
                    <a:pt x="84058" y="148687"/>
                  </a:cubicBezTo>
                  <a:lnTo>
                    <a:pt x="84899" y="149700"/>
                  </a:lnTo>
                  <a:lnTo>
                    <a:pt x="86077" y="151052"/>
                  </a:lnTo>
                  <a:cubicBezTo>
                    <a:pt x="87322" y="151964"/>
                    <a:pt x="88299" y="153197"/>
                    <a:pt x="88938" y="154600"/>
                  </a:cubicBezTo>
                  <a:cubicBezTo>
                    <a:pt x="90015" y="157286"/>
                    <a:pt x="90637" y="160141"/>
                    <a:pt x="90789" y="163047"/>
                  </a:cubicBezTo>
                  <a:lnTo>
                    <a:pt x="90789" y="164229"/>
                  </a:lnTo>
                  <a:cubicBezTo>
                    <a:pt x="90789" y="165750"/>
                    <a:pt x="90789" y="165750"/>
                    <a:pt x="91798" y="166087"/>
                  </a:cubicBezTo>
                  <a:lnTo>
                    <a:pt x="93145" y="166087"/>
                  </a:lnTo>
                  <a:lnTo>
                    <a:pt x="95669" y="166087"/>
                  </a:lnTo>
                  <a:cubicBezTo>
                    <a:pt x="96527" y="166527"/>
                    <a:pt x="97436" y="166865"/>
                    <a:pt x="98362" y="167101"/>
                  </a:cubicBezTo>
                  <a:cubicBezTo>
                    <a:pt x="101744" y="167658"/>
                    <a:pt x="104672" y="169787"/>
                    <a:pt x="106271" y="172845"/>
                  </a:cubicBezTo>
                  <a:cubicBezTo>
                    <a:pt x="106759" y="174213"/>
                    <a:pt x="107112" y="175632"/>
                    <a:pt x="107281" y="177068"/>
                  </a:cubicBezTo>
                  <a:cubicBezTo>
                    <a:pt x="107197" y="177964"/>
                    <a:pt x="107197" y="178876"/>
                    <a:pt x="107281" y="179771"/>
                  </a:cubicBezTo>
                  <a:cubicBezTo>
                    <a:pt x="107533" y="180836"/>
                    <a:pt x="107920" y="181866"/>
                    <a:pt x="108459" y="182812"/>
                  </a:cubicBezTo>
                  <a:lnTo>
                    <a:pt x="108459" y="182812"/>
                  </a:lnTo>
                  <a:cubicBezTo>
                    <a:pt x="107903" y="179045"/>
                    <a:pt x="108863" y="175210"/>
                    <a:pt x="111151" y="172169"/>
                  </a:cubicBezTo>
                  <a:lnTo>
                    <a:pt x="112329" y="170818"/>
                  </a:lnTo>
                  <a:cubicBezTo>
                    <a:pt x="114685" y="168284"/>
                    <a:pt x="114854" y="168115"/>
                    <a:pt x="112329" y="165412"/>
                  </a:cubicBezTo>
                  <a:cubicBezTo>
                    <a:pt x="111488" y="164246"/>
                    <a:pt x="110310" y="163367"/>
                    <a:pt x="108964" y="162877"/>
                  </a:cubicBezTo>
                  <a:lnTo>
                    <a:pt x="107954" y="162877"/>
                  </a:lnTo>
                  <a:cubicBezTo>
                    <a:pt x="107550" y="162675"/>
                    <a:pt x="107163" y="162455"/>
                    <a:pt x="106776" y="162202"/>
                  </a:cubicBezTo>
                  <a:lnTo>
                    <a:pt x="105766" y="160850"/>
                  </a:lnTo>
                  <a:cubicBezTo>
                    <a:pt x="105177" y="160259"/>
                    <a:pt x="104555" y="159685"/>
                    <a:pt x="103915" y="159161"/>
                  </a:cubicBezTo>
                  <a:cubicBezTo>
                    <a:pt x="100550" y="156627"/>
                    <a:pt x="98025" y="154431"/>
                    <a:pt x="97689" y="151897"/>
                  </a:cubicBezTo>
                  <a:cubicBezTo>
                    <a:pt x="97638" y="151018"/>
                    <a:pt x="97941" y="150173"/>
                    <a:pt x="98530" y="149531"/>
                  </a:cubicBezTo>
                  <a:cubicBezTo>
                    <a:pt x="99540" y="148180"/>
                    <a:pt x="101896" y="148518"/>
                    <a:pt x="104083" y="149531"/>
                  </a:cubicBezTo>
                  <a:lnTo>
                    <a:pt x="105766" y="149531"/>
                  </a:lnTo>
                  <a:cubicBezTo>
                    <a:pt x="106759" y="149379"/>
                    <a:pt x="107718" y="149092"/>
                    <a:pt x="108627" y="148687"/>
                  </a:cubicBezTo>
                  <a:cubicBezTo>
                    <a:pt x="110377" y="148112"/>
                    <a:pt x="112262" y="148112"/>
                    <a:pt x="114012" y="148687"/>
                  </a:cubicBezTo>
                  <a:cubicBezTo>
                    <a:pt x="114012" y="148687"/>
                    <a:pt x="114854" y="148687"/>
                    <a:pt x="115022" y="149700"/>
                  </a:cubicBezTo>
                  <a:lnTo>
                    <a:pt x="115022" y="151221"/>
                  </a:lnTo>
                  <a:cubicBezTo>
                    <a:pt x="114954" y="151660"/>
                    <a:pt x="114954" y="152133"/>
                    <a:pt x="115022" y="152572"/>
                  </a:cubicBezTo>
                  <a:lnTo>
                    <a:pt x="118219" y="152572"/>
                  </a:lnTo>
                  <a:cubicBezTo>
                    <a:pt x="119061" y="152572"/>
                    <a:pt x="119229" y="152572"/>
                    <a:pt x="119229" y="152572"/>
                  </a:cubicBezTo>
                  <a:cubicBezTo>
                    <a:pt x="119464" y="150951"/>
                    <a:pt x="119464" y="149295"/>
                    <a:pt x="119229" y="147673"/>
                  </a:cubicBezTo>
                  <a:lnTo>
                    <a:pt x="119229" y="147673"/>
                  </a:lnTo>
                  <a:cubicBezTo>
                    <a:pt x="118505" y="143095"/>
                    <a:pt x="116031" y="138973"/>
                    <a:pt x="112329" y="136185"/>
                  </a:cubicBezTo>
                  <a:cubicBezTo>
                    <a:pt x="112666" y="138871"/>
                    <a:pt x="112666" y="141608"/>
                    <a:pt x="112329" y="144294"/>
                  </a:cubicBezTo>
                  <a:cubicBezTo>
                    <a:pt x="111488" y="148687"/>
                    <a:pt x="109469" y="149869"/>
                    <a:pt x="105261" y="149025"/>
                  </a:cubicBezTo>
                  <a:lnTo>
                    <a:pt x="103747" y="149025"/>
                  </a:lnTo>
                  <a:cubicBezTo>
                    <a:pt x="101408" y="148957"/>
                    <a:pt x="99170" y="147994"/>
                    <a:pt x="97521" y="146322"/>
                  </a:cubicBezTo>
                  <a:lnTo>
                    <a:pt x="96511" y="145139"/>
                  </a:lnTo>
                  <a:cubicBezTo>
                    <a:pt x="94828" y="143112"/>
                    <a:pt x="93313" y="141084"/>
                    <a:pt x="91294" y="140578"/>
                  </a:cubicBezTo>
                  <a:cubicBezTo>
                    <a:pt x="91226" y="141084"/>
                    <a:pt x="91226" y="141591"/>
                    <a:pt x="91294" y="142098"/>
                  </a:cubicBezTo>
                  <a:cubicBezTo>
                    <a:pt x="92724" y="144615"/>
                    <a:pt x="93078" y="147589"/>
                    <a:pt x="92304" y="150376"/>
                  </a:cubicBezTo>
                  <a:cubicBezTo>
                    <a:pt x="91832" y="151660"/>
                    <a:pt x="90637" y="152522"/>
                    <a:pt x="89274" y="152572"/>
                  </a:cubicBezTo>
                  <a:cubicBezTo>
                    <a:pt x="85741" y="152572"/>
                    <a:pt x="80860" y="146997"/>
                    <a:pt x="80524" y="143618"/>
                  </a:cubicBezTo>
                  <a:cubicBezTo>
                    <a:pt x="80541" y="141895"/>
                    <a:pt x="81012" y="140206"/>
                    <a:pt x="81870" y="138719"/>
                  </a:cubicBezTo>
                  <a:cubicBezTo>
                    <a:pt x="81954" y="138280"/>
                    <a:pt x="81954" y="137807"/>
                    <a:pt x="81870" y="137368"/>
                  </a:cubicBezTo>
                  <a:cubicBezTo>
                    <a:pt x="81870" y="137368"/>
                    <a:pt x="81870" y="137368"/>
                    <a:pt x="80524" y="136185"/>
                  </a:cubicBezTo>
                  <a:cubicBezTo>
                    <a:pt x="79261" y="135577"/>
                    <a:pt x="77882" y="135222"/>
                    <a:pt x="76485" y="135172"/>
                  </a:cubicBezTo>
                  <a:cubicBezTo>
                    <a:pt x="74785" y="135155"/>
                    <a:pt x="73119" y="134766"/>
                    <a:pt x="71605" y="133989"/>
                  </a:cubicBezTo>
                  <a:cubicBezTo>
                    <a:pt x="70645" y="133330"/>
                    <a:pt x="69552" y="132857"/>
                    <a:pt x="68407" y="132638"/>
                  </a:cubicBezTo>
                  <a:cubicBezTo>
                    <a:pt x="68407" y="132638"/>
                    <a:pt x="66893" y="132638"/>
                    <a:pt x="65715" y="135341"/>
                  </a:cubicBezTo>
                  <a:lnTo>
                    <a:pt x="65715" y="135341"/>
                  </a:lnTo>
                  <a:cubicBezTo>
                    <a:pt x="64369" y="138044"/>
                    <a:pt x="62686" y="141760"/>
                    <a:pt x="59825" y="141760"/>
                  </a:cubicBezTo>
                  <a:cubicBezTo>
                    <a:pt x="59118" y="141997"/>
                    <a:pt x="58344" y="141997"/>
                    <a:pt x="57637" y="141760"/>
                  </a:cubicBezTo>
                  <a:lnTo>
                    <a:pt x="55955" y="140409"/>
                  </a:lnTo>
                  <a:cubicBezTo>
                    <a:pt x="55029" y="139412"/>
                    <a:pt x="53867" y="138652"/>
                    <a:pt x="52589" y="138213"/>
                  </a:cubicBezTo>
                  <a:lnTo>
                    <a:pt x="51747" y="138213"/>
                  </a:lnTo>
                  <a:cubicBezTo>
                    <a:pt x="50199" y="137824"/>
                    <a:pt x="48752" y="137081"/>
                    <a:pt x="47540" y="136016"/>
                  </a:cubicBezTo>
                  <a:cubicBezTo>
                    <a:pt x="45521" y="133313"/>
                    <a:pt x="44713" y="129884"/>
                    <a:pt x="45353" y="126556"/>
                  </a:cubicBezTo>
                  <a:lnTo>
                    <a:pt x="45353" y="123177"/>
                  </a:lnTo>
                  <a:cubicBezTo>
                    <a:pt x="45134" y="121944"/>
                    <a:pt x="44747" y="120744"/>
                    <a:pt x="44175" y="119629"/>
                  </a:cubicBezTo>
                  <a:cubicBezTo>
                    <a:pt x="43215" y="117687"/>
                    <a:pt x="42761" y="115541"/>
                    <a:pt x="42828" y="113379"/>
                  </a:cubicBezTo>
                  <a:cubicBezTo>
                    <a:pt x="42828" y="108310"/>
                    <a:pt x="42828" y="105438"/>
                    <a:pt x="40472" y="103749"/>
                  </a:cubicBezTo>
                  <a:cubicBezTo>
                    <a:pt x="40338" y="103310"/>
                    <a:pt x="40338" y="102837"/>
                    <a:pt x="40472" y="102398"/>
                  </a:cubicBezTo>
                  <a:cubicBezTo>
                    <a:pt x="39850" y="99255"/>
                    <a:pt x="40725" y="96012"/>
                    <a:pt x="42828" y="93613"/>
                  </a:cubicBezTo>
                  <a:lnTo>
                    <a:pt x="44848" y="92092"/>
                  </a:lnTo>
                  <a:cubicBezTo>
                    <a:pt x="46699" y="90910"/>
                    <a:pt x="47036" y="90572"/>
                    <a:pt x="46867" y="89220"/>
                  </a:cubicBezTo>
                  <a:cubicBezTo>
                    <a:pt x="46531" y="88342"/>
                    <a:pt x="46261" y="87430"/>
                    <a:pt x="46026" y="86517"/>
                  </a:cubicBezTo>
                  <a:cubicBezTo>
                    <a:pt x="44292" y="83662"/>
                    <a:pt x="44292" y="80081"/>
                    <a:pt x="46026" y="77226"/>
                  </a:cubicBezTo>
                  <a:cubicBezTo>
                    <a:pt x="47052" y="75722"/>
                    <a:pt x="48752" y="74827"/>
                    <a:pt x="50569" y="74861"/>
                  </a:cubicBezTo>
                  <a:cubicBezTo>
                    <a:pt x="51680" y="74692"/>
                    <a:pt x="52824" y="74692"/>
                    <a:pt x="53935" y="74861"/>
                  </a:cubicBezTo>
                  <a:cubicBezTo>
                    <a:pt x="55786" y="74861"/>
                    <a:pt x="57301" y="74861"/>
                    <a:pt x="58310" y="74861"/>
                  </a:cubicBezTo>
                  <a:cubicBezTo>
                    <a:pt x="60111" y="71668"/>
                    <a:pt x="61306" y="68187"/>
                    <a:pt x="61844" y="64555"/>
                  </a:cubicBezTo>
                  <a:lnTo>
                    <a:pt x="61844" y="64555"/>
                  </a:lnTo>
                  <a:cubicBezTo>
                    <a:pt x="61844" y="62190"/>
                    <a:pt x="63022" y="59825"/>
                    <a:pt x="63695" y="57460"/>
                  </a:cubicBezTo>
                  <a:cubicBezTo>
                    <a:pt x="64806" y="54098"/>
                    <a:pt x="65580" y="50652"/>
                    <a:pt x="66051" y="47155"/>
                  </a:cubicBezTo>
                  <a:cubicBezTo>
                    <a:pt x="66051" y="43945"/>
                    <a:pt x="66051" y="38539"/>
                    <a:pt x="64200" y="36849"/>
                  </a:cubicBezTo>
                  <a:lnTo>
                    <a:pt x="62854" y="36849"/>
                  </a:lnTo>
                  <a:cubicBezTo>
                    <a:pt x="61811" y="36765"/>
                    <a:pt x="60851" y="36275"/>
                    <a:pt x="60162" y="35498"/>
                  </a:cubicBezTo>
                  <a:cubicBezTo>
                    <a:pt x="58546" y="33437"/>
                    <a:pt x="57755" y="30852"/>
                    <a:pt x="57974" y="28234"/>
                  </a:cubicBezTo>
                  <a:lnTo>
                    <a:pt x="57974" y="28234"/>
                  </a:lnTo>
                  <a:cubicBezTo>
                    <a:pt x="57974" y="27220"/>
                    <a:pt x="57974" y="26206"/>
                    <a:pt x="57974" y="25024"/>
                  </a:cubicBezTo>
                  <a:cubicBezTo>
                    <a:pt x="56813" y="20462"/>
                    <a:pt x="57621" y="15631"/>
                    <a:pt x="60162" y="11678"/>
                  </a:cubicBezTo>
                  <a:lnTo>
                    <a:pt x="61676" y="10157"/>
                  </a:lnTo>
                  <a:cubicBezTo>
                    <a:pt x="63022" y="9127"/>
                    <a:pt x="64015" y="7724"/>
                    <a:pt x="64537" y="6103"/>
                  </a:cubicBezTo>
                  <a:cubicBezTo>
                    <a:pt x="64520" y="4346"/>
                    <a:pt x="63544" y="2724"/>
                    <a:pt x="62013" y="1879"/>
                  </a:cubicBezTo>
                  <a:lnTo>
                    <a:pt x="62013" y="1879"/>
                  </a:lnTo>
                  <a:cubicBezTo>
                    <a:pt x="62013" y="1879"/>
                    <a:pt x="61171" y="1879"/>
                    <a:pt x="60666" y="4075"/>
                  </a:cubicBezTo>
                  <a:cubicBezTo>
                    <a:pt x="59943" y="5663"/>
                    <a:pt x="58849" y="7066"/>
                    <a:pt x="57469" y="8130"/>
                  </a:cubicBezTo>
                  <a:cubicBezTo>
                    <a:pt x="54103" y="9650"/>
                    <a:pt x="50233" y="9650"/>
                    <a:pt x="46867" y="8130"/>
                  </a:cubicBezTo>
                  <a:lnTo>
                    <a:pt x="46867" y="8130"/>
                  </a:lnTo>
                  <a:cubicBezTo>
                    <a:pt x="46463" y="7927"/>
                    <a:pt x="46160" y="7556"/>
                    <a:pt x="46026" y="7116"/>
                  </a:cubicBezTo>
                  <a:cubicBezTo>
                    <a:pt x="45033" y="4751"/>
                    <a:pt x="42963" y="2994"/>
                    <a:pt x="40472" y="2386"/>
                  </a:cubicBezTo>
                  <a:lnTo>
                    <a:pt x="39463" y="2386"/>
                  </a:lnTo>
                  <a:cubicBezTo>
                    <a:pt x="37628" y="2420"/>
                    <a:pt x="35811" y="2133"/>
                    <a:pt x="34077" y="1541"/>
                  </a:cubicBezTo>
                  <a:lnTo>
                    <a:pt x="32394" y="1541"/>
                  </a:lnTo>
                  <a:cubicBezTo>
                    <a:pt x="29803" y="409"/>
                    <a:pt x="26976" y="-114"/>
                    <a:pt x="24149" y="21"/>
                  </a:cubicBezTo>
                  <a:cubicBezTo>
                    <a:pt x="20783" y="21"/>
                    <a:pt x="20615" y="6103"/>
                    <a:pt x="20615" y="11678"/>
                  </a:cubicBezTo>
                  <a:cubicBezTo>
                    <a:pt x="20531" y="12235"/>
                    <a:pt x="20531" y="12809"/>
                    <a:pt x="20615" y="13367"/>
                  </a:cubicBezTo>
                  <a:cubicBezTo>
                    <a:pt x="20699" y="14550"/>
                    <a:pt x="20699" y="15732"/>
                    <a:pt x="20615" y="16915"/>
                  </a:cubicBezTo>
                  <a:cubicBezTo>
                    <a:pt x="20026" y="19702"/>
                    <a:pt x="18999" y="22388"/>
                    <a:pt x="17586" y="24855"/>
                  </a:cubicBezTo>
                  <a:cubicBezTo>
                    <a:pt x="16559" y="26477"/>
                    <a:pt x="15768" y="28250"/>
                    <a:pt x="15230" y="30092"/>
                  </a:cubicBezTo>
                  <a:cubicBezTo>
                    <a:pt x="14556" y="32829"/>
                    <a:pt x="14927" y="35718"/>
                    <a:pt x="16239" y="38201"/>
                  </a:cubicBezTo>
                  <a:cubicBezTo>
                    <a:pt x="18612" y="41309"/>
                    <a:pt x="19067" y="45465"/>
                    <a:pt x="17418" y="49013"/>
                  </a:cubicBezTo>
                  <a:cubicBezTo>
                    <a:pt x="17047" y="50060"/>
                    <a:pt x="16593" y="51074"/>
                    <a:pt x="16071" y="52054"/>
                  </a:cubicBezTo>
                  <a:cubicBezTo>
                    <a:pt x="15129" y="53659"/>
                    <a:pt x="14556" y="55450"/>
                    <a:pt x="14389" y="57291"/>
                  </a:cubicBezTo>
                  <a:cubicBezTo>
                    <a:pt x="14489" y="59622"/>
                    <a:pt x="14826" y="61954"/>
                    <a:pt x="15398" y="64217"/>
                  </a:cubicBezTo>
                  <a:cubicBezTo>
                    <a:pt x="15819" y="65552"/>
                    <a:pt x="16155" y="66904"/>
                    <a:pt x="16408" y="68272"/>
                  </a:cubicBezTo>
                  <a:cubicBezTo>
                    <a:pt x="17249" y="73678"/>
                    <a:pt x="16408" y="77395"/>
                    <a:pt x="14725" y="79253"/>
                  </a:cubicBezTo>
                  <a:cubicBezTo>
                    <a:pt x="13934" y="79963"/>
                    <a:pt x="12924" y="80368"/>
                    <a:pt x="11864" y="80436"/>
                  </a:cubicBezTo>
                  <a:cubicBezTo>
                    <a:pt x="9155" y="80115"/>
                    <a:pt x="7034" y="77935"/>
                    <a:pt x="6816" y="75198"/>
                  </a:cubicBezTo>
                  <a:lnTo>
                    <a:pt x="6816" y="75198"/>
                  </a:lnTo>
                  <a:cubicBezTo>
                    <a:pt x="5806" y="66752"/>
                    <a:pt x="5806" y="62190"/>
                    <a:pt x="3955" y="6219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3C066C4-5F10-48F3-9293-7D13DD951FCF}"/>
                </a:ext>
              </a:extLst>
            </p:cNvPr>
            <p:cNvSpPr/>
            <p:nvPr/>
          </p:nvSpPr>
          <p:spPr>
            <a:xfrm>
              <a:off x="8668208" y="4053081"/>
              <a:ext cx="16828" cy="16894"/>
            </a:xfrm>
            <a:custGeom>
              <a:avLst/>
              <a:gdLst>
                <a:gd name="connsiteX0" fmla="*/ 2197 w 0"/>
                <a:gd name="connsiteY0" fmla="*/ 7433 h 0"/>
                <a:gd name="connsiteX1" fmla="*/ 2197 w 0"/>
                <a:gd name="connsiteY1" fmla="*/ 8954 h 0"/>
                <a:gd name="connsiteX2" fmla="*/ 2197 w 0"/>
                <a:gd name="connsiteY2" fmla="*/ 9967 h 0"/>
                <a:gd name="connsiteX3" fmla="*/ 3880 w 0"/>
                <a:gd name="connsiteY3" fmla="*/ 11150 h 0"/>
                <a:gd name="connsiteX4" fmla="*/ 7246 w 0"/>
                <a:gd name="connsiteY4" fmla="*/ 6927 h 0"/>
                <a:gd name="connsiteX5" fmla="*/ 9602 w 0"/>
                <a:gd name="connsiteY5" fmla="*/ 6927 h 0"/>
                <a:gd name="connsiteX6" fmla="*/ 9602 w 0"/>
                <a:gd name="connsiteY6" fmla="*/ 6927 h 0"/>
                <a:gd name="connsiteX7" fmla="*/ 9602 w 0"/>
                <a:gd name="connsiteY7" fmla="*/ 6927 h 0"/>
                <a:gd name="connsiteX8" fmla="*/ 7919 w 0"/>
                <a:gd name="connsiteY8" fmla="*/ 4730 h 0"/>
                <a:gd name="connsiteX9" fmla="*/ 6404 w 0"/>
                <a:gd name="connsiteY9" fmla="*/ 4730 h 0"/>
                <a:gd name="connsiteX10" fmla="*/ 3880 w 0"/>
                <a:gd name="connsiteY10" fmla="*/ 4730 h 0"/>
                <a:gd name="connsiteX11" fmla="*/ 2197 w 0"/>
                <a:gd name="connsiteY11" fmla="*/ 1352 h 0"/>
                <a:gd name="connsiteX12" fmla="*/ 2197 w 0"/>
                <a:gd name="connsiteY12" fmla="*/ 0 h 0"/>
                <a:gd name="connsiteX13" fmla="*/ 851 w 0"/>
                <a:gd name="connsiteY13" fmla="*/ 0 h 0"/>
                <a:gd name="connsiteX14" fmla="*/ 851 w 0"/>
                <a:gd name="connsiteY14" fmla="*/ 3886 h 0"/>
                <a:gd name="connsiteX15" fmla="*/ 10 w 0"/>
                <a:gd name="connsiteY15" fmla="*/ 8278 h 0"/>
                <a:gd name="connsiteX16" fmla="*/ 10 w 0"/>
                <a:gd name="connsiteY16" fmla="*/ 8278 h 0"/>
                <a:gd name="connsiteX17" fmla="*/ 2197 w 0"/>
                <a:gd name="connsiteY17" fmla="*/ 74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>
                  <a:moveTo>
                    <a:pt x="2197" y="7433"/>
                  </a:moveTo>
                  <a:cubicBezTo>
                    <a:pt x="2265" y="7940"/>
                    <a:pt x="2265" y="8447"/>
                    <a:pt x="2197" y="8954"/>
                  </a:cubicBezTo>
                  <a:cubicBezTo>
                    <a:pt x="2197" y="8954"/>
                    <a:pt x="2197" y="8954"/>
                    <a:pt x="2197" y="9967"/>
                  </a:cubicBezTo>
                  <a:cubicBezTo>
                    <a:pt x="2652" y="10491"/>
                    <a:pt x="3240" y="10897"/>
                    <a:pt x="3880" y="11150"/>
                  </a:cubicBezTo>
                  <a:cubicBezTo>
                    <a:pt x="3762" y="9089"/>
                    <a:pt x="5209" y="7264"/>
                    <a:pt x="7246" y="6927"/>
                  </a:cubicBezTo>
                  <a:lnTo>
                    <a:pt x="9602" y="6927"/>
                  </a:lnTo>
                  <a:lnTo>
                    <a:pt x="9602" y="6927"/>
                  </a:lnTo>
                  <a:lnTo>
                    <a:pt x="9602" y="6927"/>
                  </a:lnTo>
                  <a:cubicBezTo>
                    <a:pt x="9130" y="6133"/>
                    <a:pt x="8575" y="5389"/>
                    <a:pt x="7919" y="4730"/>
                  </a:cubicBezTo>
                  <a:cubicBezTo>
                    <a:pt x="7919" y="4730"/>
                    <a:pt x="7919" y="4730"/>
                    <a:pt x="6404" y="4730"/>
                  </a:cubicBezTo>
                  <a:cubicBezTo>
                    <a:pt x="5580" y="5017"/>
                    <a:pt x="4705" y="5017"/>
                    <a:pt x="3880" y="4730"/>
                  </a:cubicBezTo>
                  <a:cubicBezTo>
                    <a:pt x="2871" y="3886"/>
                    <a:pt x="2265" y="2669"/>
                    <a:pt x="2197" y="1352"/>
                  </a:cubicBezTo>
                  <a:cubicBezTo>
                    <a:pt x="2197" y="1352"/>
                    <a:pt x="2197" y="169"/>
                    <a:pt x="2197" y="0"/>
                  </a:cubicBezTo>
                  <a:lnTo>
                    <a:pt x="851" y="0"/>
                  </a:lnTo>
                  <a:cubicBezTo>
                    <a:pt x="986" y="1284"/>
                    <a:pt x="986" y="2602"/>
                    <a:pt x="851" y="3886"/>
                  </a:cubicBezTo>
                  <a:cubicBezTo>
                    <a:pt x="228" y="5254"/>
                    <a:pt x="-58" y="6774"/>
                    <a:pt x="10" y="8278"/>
                  </a:cubicBezTo>
                  <a:lnTo>
                    <a:pt x="10" y="8278"/>
                  </a:lnTo>
                  <a:cubicBezTo>
                    <a:pt x="649" y="7805"/>
                    <a:pt x="1407" y="7518"/>
                    <a:pt x="2197" y="74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07079BE2-DCE3-4B68-B964-02C945722DF7}"/>
                </a:ext>
              </a:extLst>
            </p:cNvPr>
            <p:cNvSpPr/>
            <p:nvPr/>
          </p:nvSpPr>
          <p:spPr>
            <a:xfrm>
              <a:off x="8700360" y="3752529"/>
              <a:ext cx="16828" cy="16894"/>
            </a:xfrm>
            <a:custGeom>
              <a:avLst/>
              <a:gdLst>
                <a:gd name="connsiteX0" fmla="*/ 5722 w 0"/>
                <a:gd name="connsiteY0" fmla="*/ 1868 h 0"/>
                <a:gd name="connsiteX1" fmla="*/ 5722 w 0"/>
                <a:gd name="connsiteY1" fmla="*/ 1868 h 0"/>
                <a:gd name="connsiteX2" fmla="*/ 5722 w 0"/>
                <a:gd name="connsiteY2" fmla="*/ 1868 h 0"/>
                <a:gd name="connsiteX3" fmla="*/ 2524 w 0"/>
                <a:gd name="connsiteY3" fmla="*/ 10 h 0"/>
                <a:gd name="connsiteX4" fmla="*/ 1178 w 0"/>
                <a:gd name="connsiteY4" fmla="*/ 10 h 0"/>
                <a:gd name="connsiteX5" fmla="*/ 0 w 0"/>
                <a:gd name="connsiteY5" fmla="*/ 1193 h 0"/>
                <a:gd name="connsiteX6" fmla="*/ 1514 w 0"/>
                <a:gd name="connsiteY6" fmla="*/ 3389 h 0"/>
                <a:gd name="connsiteX7" fmla="*/ 5722 w 0"/>
                <a:gd name="connsiteY7" fmla="*/ 33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5722" y="1868"/>
                  </a:moveTo>
                  <a:lnTo>
                    <a:pt x="5722" y="1868"/>
                  </a:lnTo>
                  <a:lnTo>
                    <a:pt x="5722" y="1868"/>
                  </a:lnTo>
                  <a:cubicBezTo>
                    <a:pt x="4712" y="1868"/>
                    <a:pt x="3365" y="-159"/>
                    <a:pt x="2524" y="10"/>
                  </a:cubicBezTo>
                  <a:cubicBezTo>
                    <a:pt x="2120" y="297"/>
                    <a:pt x="1582" y="297"/>
                    <a:pt x="1178" y="10"/>
                  </a:cubicBezTo>
                  <a:cubicBezTo>
                    <a:pt x="976" y="551"/>
                    <a:pt x="538" y="990"/>
                    <a:pt x="0" y="1193"/>
                  </a:cubicBezTo>
                  <a:cubicBezTo>
                    <a:pt x="471" y="1953"/>
                    <a:pt x="976" y="2679"/>
                    <a:pt x="1514" y="3389"/>
                  </a:cubicBezTo>
                  <a:cubicBezTo>
                    <a:pt x="3197" y="4740"/>
                    <a:pt x="4207" y="4909"/>
                    <a:pt x="5722" y="33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D49CE20-27CA-4E6A-A97B-7606C42E4C30}"/>
                </a:ext>
              </a:extLst>
            </p:cNvPr>
            <p:cNvSpPr/>
            <p:nvPr/>
          </p:nvSpPr>
          <p:spPr>
            <a:xfrm>
              <a:off x="8664684" y="3866066"/>
              <a:ext cx="16828" cy="16894"/>
            </a:xfrm>
            <a:custGeom>
              <a:avLst/>
              <a:gdLst>
                <a:gd name="connsiteX0" fmla="*/ 4375 w 0"/>
                <a:gd name="connsiteY0" fmla="*/ 7771 h 0"/>
                <a:gd name="connsiteX1" fmla="*/ 5722 w 0"/>
                <a:gd name="connsiteY1" fmla="*/ 5068 h 0"/>
                <a:gd name="connsiteX2" fmla="*/ 7741 w 0"/>
                <a:gd name="connsiteY2" fmla="*/ 4392 h 0"/>
                <a:gd name="connsiteX3" fmla="*/ 7741 w 0"/>
                <a:gd name="connsiteY3" fmla="*/ 2365 h 0"/>
                <a:gd name="connsiteX4" fmla="*/ 4712 w 0"/>
                <a:gd name="connsiteY4" fmla="*/ 0 h 0"/>
                <a:gd name="connsiteX5" fmla="*/ 4712 w 0"/>
                <a:gd name="connsiteY5" fmla="*/ 1689 h 0"/>
                <a:gd name="connsiteX6" fmla="*/ 4712 w 0"/>
                <a:gd name="connsiteY6" fmla="*/ 3210 h 0"/>
                <a:gd name="connsiteX7" fmla="*/ 3702 w 0"/>
                <a:gd name="connsiteY7" fmla="*/ 6251 h 0"/>
                <a:gd name="connsiteX8" fmla="*/ 0 w 0"/>
                <a:gd name="connsiteY8" fmla="*/ 10643 h 0"/>
                <a:gd name="connsiteX9" fmla="*/ 3197 w 0"/>
                <a:gd name="connsiteY9" fmla="*/ 10643 h 0"/>
                <a:gd name="connsiteX10" fmla="*/ 4375 w 0"/>
                <a:gd name="connsiteY10" fmla="*/ 777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4375" y="7771"/>
                  </a:moveTo>
                  <a:cubicBezTo>
                    <a:pt x="4695" y="6808"/>
                    <a:pt x="5133" y="5896"/>
                    <a:pt x="5722" y="5068"/>
                  </a:cubicBezTo>
                  <a:lnTo>
                    <a:pt x="7741" y="4392"/>
                  </a:lnTo>
                  <a:cubicBezTo>
                    <a:pt x="9087" y="3379"/>
                    <a:pt x="9087" y="3379"/>
                    <a:pt x="7741" y="2365"/>
                  </a:cubicBezTo>
                  <a:cubicBezTo>
                    <a:pt x="7085" y="1199"/>
                    <a:pt x="5991" y="355"/>
                    <a:pt x="4712" y="0"/>
                  </a:cubicBezTo>
                  <a:lnTo>
                    <a:pt x="4712" y="1689"/>
                  </a:lnTo>
                  <a:cubicBezTo>
                    <a:pt x="4981" y="2162"/>
                    <a:pt x="4981" y="2737"/>
                    <a:pt x="4712" y="3210"/>
                  </a:cubicBezTo>
                  <a:cubicBezTo>
                    <a:pt x="4611" y="4291"/>
                    <a:pt x="4257" y="5322"/>
                    <a:pt x="3702" y="6251"/>
                  </a:cubicBezTo>
                  <a:cubicBezTo>
                    <a:pt x="2760" y="7940"/>
                    <a:pt x="1498" y="9427"/>
                    <a:pt x="0" y="10643"/>
                  </a:cubicBezTo>
                  <a:cubicBezTo>
                    <a:pt x="1043" y="10897"/>
                    <a:pt x="2154" y="10897"/>
                    <a:pt x="3197" y="10643"/>
                  </a:cubicBezTo>
                  <a:cubicBezTo>
                    <a:pt x="3534" y="9629"/>
                    <a:pt x="3870" y="8954"/>
                    <a:pt x="4375" y="777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5FEE5CA-8340-4D16-B82E-8D9B67037497}"/>
                </a:ext>
              </a:extLst>
            </p:cNvPr>
            <p:cNvSpPr/>
            <p:nvPr/>
          </p:nvSpPr>
          <p:spPr>
            <a:xfrm>
              <a:off x="8479509" y="4216888"/>
              <a:ext cx="16828" cy="16894"/>
            </a:xfrm>
            <a:custGeom>
              <a:avLst/>
              <a:gdLst>
                <a:gd name="connsiteX0" fmla="*/ 904 w 0"/>
                <a:gd name="connsiteY0" fmla="*/ 5301 h 0"/>
                <a:gd name="connsiteX1" fmla="*/ 2082 w 0"/>
                <a:gd name="connsiteY1" fmla="*/ 2260 h 0"/>
                <a:gd name="connsiteX2" fmla="*/ 2082 w 0"/>
                <a:gd name="connsiteY2" fmla="*/ 63 h 0"/>
                <a:gd name="connsiteX3" fmla="*/ 63 w 0"/>
                <a:gd name="connsiteY3" fmla="*/ 63 h 0"/>
                <a:gd name="connsiteX4" fmla="*/ 63 w 0"/>
                <a:gd name="connsiteY4" fmla="*/ 63 h 0"/>
                <a:gd name="connsiteX5" fmla="*/ 63 w 0"/>
                <a:gd name="connsiteY5" fmla="*/ 1922 h 0"/>
                <a:gd name="connsiteX6" fmla="*/ 63 w 0"/>
                <a:gd name="connsiteY6" fmla="*/ 2935 h 0"/>
                <a:gd name="connsiteX7" fmla="*/ 63 w 0"/>
                <a:gd name="connsiteY7" fmla="*/ 5638 h 0"/>
                <a:gd name="connsiteX8" fmla="*/ 904 w 0"/>
                <a:gd name="connsiteY8" fmla="*/ 5638 h 0"/>
                <a:gd name="connsiteX9" fmla="*/ 904 w 0"/>
                <a:gd name="connsiteY9" fmla="*/ 530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904" y="5301"/>
                  </a:moveTo>
                  <a:cubicBezTo>
                    <a:pt x="904" y="5301"/>
                    <a:pt x="2082" y="3104"/>
                    <a:pt x="2082" y="2260"/>
                  </a:cubicBezTo>
                  <a:cubicBezTo>
                    <a:pt x="2217" y="1533"/>
                    <a:pt x="2217" y="790"/>
                    <a:pt x="2082" y="63"/>
                  </a:cubicBezTo>
                  <a:cubicBezTo>
                    <a:pt x="1409" y="-21"/>
                    <a:pt x="736" y="-21"/>
                    <a:pt x="63" y="63"/>
                  </a:cubicBezTo>
                  <a:lnTo>
                    <a:pt x="63" y="63"/>
                  </a:lnTo>
                  <a:cubicBezTo>
                    <a:pt x="164" y="672"/>
                    <a:pt x="164" y="1313"/>
                    <a:pt x="63" y="1922"/>
                  </a:cubicBezTo>
                  <a:cubicBezTo>
                    <a:pt x="12" y="2260"/>
                    <a:pt x="12" y="2597"/>
                    <a:pt x="63" y="2935"/>
                  </a:cubicBezTo>
                  <a:cubicBezTo>
                    <a:pt x="-21" y="3831"/>
                    <a:pt x="-21" y="4743"/>
                    <a:pt x="63" y="5638"/>
                  </a:cubicBezTo>
                  <a:lnTo>
                    <a:pt x="904" y="5638"/>
                  </a:lnTo>
                  <a:cubicBezTo>
                    <a:pt x="921" y="5520"/>
                    <a:pt x="921" y="5419"/>
                    <a:pt x="904" y="530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B5985940-5C2F-4BBA-AAA5-E28457ED7FC8}"/>
                </a:ext>
              </a:extLst>
            </p:cNvPr>
            <p:cNvSpPr/>
            <p:nvPr/>
          </p:nvSpPr>
          <p:spPr>
            <a:xfrm>
              <a:off x="8627632" y="3732875"/>
              <a:ext cx="33657" cy="84469"/>
            </a:xfrm>
            <a:custGeom>
              <a:avLst/>
              <a:gdLst>
                <a:gd name="connsiteX0" fmla="*/ 366 w 33656"/>
                <a:gd name="connsiteY0" fmla="*/ 60210 h 84469"/>
                <a:gd name="connsiteX1" fmla="*/ 366 w 33656"/>
                <a:gd name="connsiteY1" fmla="*/ 64095 h 84469"/>
                <a:gd name="connsiteX2" fmla="*/ 1881 w 33656"/>
                <a:gd name="connsiteY2" fmla="*/ 70008 h 84469"/>
                <a:gd name="connsiteX3" fmla="*/ 3059 w 33656"/>
                <a:gd name="connsiteY3" fmla="*/ 74908 h 84469"/>
                <a:gd name="connsiteX4" fmla="*/ 4068 w 33656"/>
                <a:gd name="connsiteY4" fmla="*/ 76090 h 84469"/>
                <a:gd name="connsiteX5" fmla="*/ 4910 w 33656"/>
                <a:gd name="connsiteY5" fmla="*/ 77104 h 84469"/>
                <a:gd name="connsiteX6" fmla="*/ 6424 w 33656"/>
                <a:gd name="connsiteY6" fmla="*/ 80651 h 84469"/>
                <a:gd name="connsiteX7" fmla="*/ 6424 w 33656"/>
                <a:gd name="connsiteY7" fmla="*/ 81834 h 84469"/>
                <a:gd name="connsiteX8" fmla="*/ 9285 w 33656"/>
                <a:gd name="connsiteY8" fmla="*/ 85382 h 84469"/>
                <a:gd name="connsiteX9" fmla="*/ 11978 w 33656"/>
                <a:gd name="connsiteY9" fmla="*/ 88423 h 84469"/>
                <a:gd name="connsiteX10" fmla="*/ 14334 w 33656"/>
                <a:gd name="connsiteY10" fmla="*/ 95856 h 84469"/>
                <a:gd name="connsiteX11" fmla="*/ 14334 w 33656"/>
                <a:gd name="connsiteY11" fmla="*/ 97714 h 84469"/>
                <a:gd name="connsiteX12" fmla="*/ 14334 w 33656"/>
                <a:gd name="connsiteY12" fmla="*/ 97714 h 84469"/>
                <a:gd name="connsiteX13" fmla="*/ 17700 w 33656"/>
                <a:gd name="connsiteY13" fmla="*/ 96532 h 84469"/>
                <a:gd name="connsiteX14" fmla="*/ 17700 w 33656"/>
                <a:gd name="connsiteY14" fmla="*/ 93998 h 84469"/>
                <a:gd name="connsiteX15" fmla="*/ 17700 w 33656"/>
                <a:gd name="connsiteY15" fmla="*/ 92308 h 84469"/>
                <a:gd name="connsiteX16" fmla="*/ 19046 w 33656"/>
                <a:gd name="connsiteY16" fmla="*/ 88929 h 84469"/>
                <a:gd name="connsiteX17" fmla="*/ 19046 w 33656"/>
                <a:gd name="connsiteY17" fmla="*/ 87747 h 84469"/>
                <a:gd name="connsiteX18" fmla="*/ 19046 w 33656"/>
                <a:gd name="connsiteY18" fmla="*/ 86057 h 84469"/>
                <a:gd name="connsiteX19" fmla="*/ 19046 w 33656"/>
                <a:gd name="connsiteY19" fmla="*/ 83692 h 84469"/>
                <a:gd name="connsiteX20" fmla="*/ 22243 w 33656"/>
                <a:gd name="connsiteY20" fmla="*/ 78962 h 84469"/>
                <a:gd name="connsiteX21" fmla="*/ 23253 w 33656"/>
                <a:gd name="connsiteY21" fmla="*/ 77610 h 84469"/>
                <a:gd name="connsiteX22" fmla="*/ 26619 w 33656"/>
                <a:gd name="connsiteY22" fmla="*/ 71867 h 84469"/>
                <a:gd name="connsiteX23" fmla="*/ 28469 w 33656"/>
                <a:gd name="connsiteY23" fmla="*/ 68657 h 84469"/>
                <a:gd name="connsiteX24" fmla="*/ 31162 w 33656"/>
                <a:gd name="connsiteY24" fmla="*/ 59872 h 84469"/>
                <a:gd name="connsiteX25" fmla="*/ 31162 w 33656"/>
                <a:gd name="connsiteY25" fmla="*/ 54128 h 84469"/>
                <a:gd name="connsiteX26" fmla="*/ 31162 w 33656"/>
                <a:gd name="connsiteY26" fmla="*/ 47708 h 84469"/>
                <a:gd name="connsiteX27" fmla="*/ 31162 w 33656"/>
                <a:gd name="connsiteY27" fmla="*/ 44668 h 84469"/>
                <a:gd name="connsiteX28" fmla="*/ 31162 w 33656"/>
                <a:gd name="connsiteY28" fmla="*/ 36558 h 84469"/>
                <a:gd name="connsiteX29" fmla="*/ 34528 w 33656"/>
                <a:gd name="connsiteY29" fmla="*/ 32504 h 84469"/>
                <a:gd name="connsiteX30" fmla="*/ 37388 w 33656"/>
                <a:gd name="connsiteY30" fmla="*/ 29125 h 84469"/>
                <a:gd name="connsiteX31" fmla="*/ 44793 w 33656"/>
                <a:gd name="connsiteY31" fmla="*/ 19327 h 84469"/>
                <a:gd name="connsiteX32" fmla="*/ 49000 w 33656"/>
                <a:gd name="connsiteY32" fmla="*/ 9866 h 84469"/>
                <a:gd name="connsiteX33" fmla="*/ 49000 w 33656"/>
                <a:gd name="connsiteY33" fmla="*/ 6994 h 84469"/>
                <a:gd name="connsiteX34" fmla="*/ 47486 w 33656"/>
                <a:gd name="connsiteY34" fmla="*/ 3784 h 84469"/>
                <a:gd name="connsiteX35" fmla="*/ 37557 w 33656"/>
                <a:gd name="connsiteY35" fmla="*/ 68 h 84469"/>
                <a:gd name="connsiteX36" fmla="*/ 37557 w 33656"/>
                <a:gd name="connsiteY36" fmla="*/ 68 h 84469"/>
                <a:gd name="connsiteX37" fmla="*/ 30321 w 33656"/>
                <a:gd name="connsiteY37" fmla="*/ 2095 h 84469"/>
                <a:gd name="connsiteX38" fmla="*/ 30321 w 33656"/>
                <a:gd name="connsiteY38" fmla="*/ 2940 h 84469"/>
                <a:gd name="connsiteX39" fmla="*/ 28133 w 33656"/>
                <a:gd name="connsiteY39" fmla="*/ 5305 h 84469"/>
                <a:gd name="connsiteX40" fmla="*/ 25272 w 33656"/>
                <a:gd name="connsiteY40" fmla="*/ 5305 h 84469"/>
                <a:gd name="connsiteX41" fmla="*/ 23589 w 33656"/>
                <a:gd name="connsiteY41" fmla="*/ 5305 h 84469"/>
                <a:gd name="connsiteX42" fmla="*/ 23589 w 33656"/>
                <a:gd name="connsiteY42" fmla="*/ 5305 h 84469"/>
                <a:gd name="connsiteX43" fmla="*/ 24616 w 33656"/>
                <a:gd name="connsiteY43" fmla="*/ 7467 h 84469"/>
                <a:gd name="connsiteX44" fmla="*/ 24599 w 33656"/>
                <a:gd name="connsiteY44" fmla="*/ 7501 h 84469"/>
                <a:gd name="connsiteX45" fmla="*/ 24599 w 33656"/>
                <a:gd name="connsiteY45" fmla="*/ 9359 h 84469"/>
                <a:gd name="connsiteX46" fmla="*/ 24599 w 33656"/>
                <a:gd name="connsiteY46" fmla="*/ 11725 h 84469"/>
                <a:gd name="connsiteX47" fmla="*/ 24599 w 33656"/>
                <a:gd name="connsiteY47" fmla="*/ 11725 h 84469"/>
                <a:gd name="connsiteX48" fmla="*/ 24599 w 33656"/>
                <a:gd name="connsiteY48" fmla="*/ 14765 h 84469"/>
                <a:gd name="connsiteX49" fmla="*/ 24599 w 33656"/>
                <a:gd name="connsiteY49" fmla="*/ 16117 h 84469"/>
                <a:gd name="connsiteX50" fmla="*/ 24599 w 33656"/>
                <a:gd name="connsiteY50" fmla="*/ 20172 h 84469"/>
                <a:gd name="connsiteX51" fmla="*/ 21401 w 33656"/>
                <a:gd name="connsiteY51" fmla="*/ 21861 h 84469"/>
                <a:gd name="connsiteX52" fmla="*/ 20224 w 33656"/>
                <a:gd name="connsiteY52" fmla="*/ 21861 h 84469"/>
                <a:gd name="connsiteX53" fmla="*/ 18877 w 33656"/>
                <a:gd name="connsiteY53" fmla="*/ 23888 h 84469"/>
                <a:gd name="connsiteX54" fmla="*/ 18877 w 33656"/>
                <a:gd name="connsiteY54" fmla="*/ 25240 h 84469"/>
                <a:gd name="connsiteX55" fmla="*/ 16858 w 33656"/>
                <a:gd name="connsiteY55" fmla="*/ 27605 h 84469"/>
                <a:gd name="connsiteX56" fmla="*/ 13660 w 33656"/>
                <a:gd name="connsiteY56" fmla="*/ 32673 h 84469"/>
                <a:gd name="connsiteX57" fmla="*/ 13660 w 33656"/>
                <a:gd name="connsiteY57" fmla="*/ 41120 h 84469"/>
                <a:gd name="connsiteX58" fmla="*/ 13660 w 33656"/>
                <a:gd name="connsiteY58" fmla="*/ 44499 h 84469"/>
                <a:gd name="connsiteX59" fmla="*/ 8275 w 33656"/>
                <a:gd name="connsiteY59" fmla="*/ 54973 h 84469"/>
                <a:gd name="connsiteX60" fmla="*/ 1376 w 33656"/>
                <a:gd name="connsiteY60" fmla="*/ 55243 h 84469"/>
                <a:gd name="connsiteX61" fmla="*/ 366 w 33656"/>
                <a:gd name="connsiteY61" fmla="*/ 60210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656" h="84469">
                  <a:moveTo>
                    <a:pt x="366" y="60210"/>
                  </a:moveTo>
                  <a:cubicBezTo>
                    <a:pt x="-122" y="61460"/>
                    <a:pt x="-122" y="62845"/>
                    <a:pt x="366" y="64095"/>
                  </a:cubicBezTo>
                  <a:cubicBezTo>
                    <a:pt x="1123" y="65988"/>
                    <a:pt x="1628" y="67981"/>
                    <a:pt x="1881" y="70008"/>
                  </a:cubicBezTo>
                  <a:cubicBezTo>
                    <a:pt x="2167" y="71664"/>
                    <a:pt x="2571" y="73303"/>
                    <a:pt x="3059" y="74908"/>
                  </a:cubicBezTo>
                  <a:lnTo>
                    <a:pt x="4068" y="76090"/>
                  </a:lnTo>
                  <a:lnTo>
                    <a:pt x="4910" y="77104"/>
                  </a:lnTo>
                  <a:cubicBezTo>
                    <a:pt x="5701" y="78134"/>
                    <a:pt x="6223" y="79368"/>
                    <a:pt x="6424" y="80651"/>
                  </a:cubicBezTo>
                  <a:cubicBezTo>
                    <a:pt x="6357" y="81040"/>
                    <a:pt x="6357" y="81445"/>
                    <a:pt x="6424" y="81834"/>
                  </a:cubicBezTo>
                  <a:cubicBezTo>
                    <a:pt x="7013" y="83270"/>
                    <a:pt x="8006" y="84503"/>
                    <a:pt x="9285" y="85382"/>
                  </a:cubicBezTo>
                  <a:cubicBezTo>
                    <a:pt x="10312" y="86277"/>
                    <a:pt x="11221" y="87291"/>
                    <a:pt x="11978" y="88423"/>
                  </a:cubicBezTo>
                  <a:cubicBezTo>
                    <a:pt x="13459" y="90619"/>
                    <a:pt x="14283" y="93204"/>
                    <a:pt x="14334" y="95856"/>
                  </a:cubicBezTo>
                  <a:cubicBezTo>
                    <a:pt x="14435" y="96464"/>
                    <a:pt x="14435" y="97106"/>
                    <a:pt x="14334" y="97714"/>
                  </a:cubicBezTo>
                  <a:lnTo>
                    <a:pt x="14334" y="97714"/>
                  </a:lnTo>
                  <a:cubicBezTo>
                    <a:pt x="16353" y="97714"/>
                    <a:pt x="16858" y="97714"/>
                    <a:pt x="17700" y="96532"/>
                  </a:cubicBezTo>
                  <a:cubicBezTo>
                    <a:pt x="17817" y="95687"/>
                    <a:pt x="17817" y="94842"/>
                    <a:pt x="17700" y="93998"/>
                  </a:cubicBezTo>
                  <a:cubicBezTo>
                    <a:pt x="17700" y="93998"/>
                    <a:pt x="17700" y="92984"/>
                    <a:pt x="17700" y="92308"/>
                  </a:cubicBezTo>
                  <a:cubicBezTo>
                    <a:pt x="17868" y="91092"/>
                    <a:pt x="18339" y="89926"/>
                    <a:pt x="19046" y="88929"/>
                  </a:cubicBezTo>
                  <a:lnTo>
                    <a:pt x="19046" y="87747"/>
                  </a:lnTo>
                  <a:cubicBezTo>
                    <a:pt x="19147" y="87189"/>
                    <a:pt x="19147" y="86615"/>
                    <a:pt x="19046" y="86057"/>
                  </a:cubicBezTo>
                  <a:cubicBezTo>
                    <a:pt x="18995" y="85263"/>
                    <a:pt x="18995" y="84486"/>
                    <a:pt x="19046" y="83692"/>
                  </a:cubicBezTo>
                  <a:cubicBezTo>
                    <a:pt x="19853" y="81952"/>
                    <a:pt x="20930" y="80364"/>
                    <a:pt x="22243" y="78962"/>
                  </a:cubicBezTo>
                  <a:lnTo>
                    <a:pt x="23253" y="77610"/>
                  </a:lnTo>
                  <a:cubicBezTo>
                    <a:pt x="24565" y="75820"/>
                    <a:pt x="25693" y="73894"/>
                    <a:pt x="26619" y="71867"/>
                  </a:cubicBezTo>
                  <a:lnTo>
                    <a:pt x="28469" y="68657"/>
                  </a:lnTo>
                  <a:cubicBezTo>
                    <a:pt x="30152" y="66038"/>
                    <a:pt x="31095" y="62997"/>
                    <a:pt x="31162" y="59872"/>
                  </a:cubicBezTo>
                  <a:cubicBezTo>
                    <a:pt x="31162" y="57845"/>
                    <a:pt x="31162" y="55986"/>
                    <a:pt x="31162" y="54128"/>
                  </a:cubicBezTo>
                  <a:cubicBezTo>
                    <a:pt x="31414" y="51999"/>
                    <a:pt x="31414" y="49837"/>
                    <a:pt x="31162" y="47708"/>
                  </a:cubicBezTo>
                  <a:cubicBezTo>
                    <a:pt x="31162" y="46577"/>
                    <a:pt x="31162" y="45563"/>
                    <a:pt x="31162" y="44668"/>
                  </a:cubicBezTo>
                  <a:cubicBezTo>
                    <a:pt x="30018" y="42083"/>
                    <a:pt x="30018" y="39143"/>
                    <a:pt x="31162" y="36558"/>
                  </a:cubicBezTo>
                  <a:cubicBezTo>
                    <a:pt x="32104" y="35072"/>
                    <a:pt x="33232" y="33703"/>
                    <a:pt x="34528" y="32504"/>
                  </a:cubicBezTo>
                  <a:cubicBezTo>
                    <a:pt x="35605" y="31490"/>
                    <a:pt x="36564" y="30358"/>
                    <a:pt x="37388" y="29125"/>
                  </a:cubicBezTo>
                  <a:cubicBezTo>
                    <a:pt x="41276" y="27233"/>
                    <a:pt x="44035" y="23601"/>
                    <a:pt x="44793" y="19327"/>
                  </a:cubicBezTo>
                  <a:cubicBezTo>
                    <a:pt x="44793" y="14597"/>
                    <a:pt x="44793" y="11725"/>
                    <a:pt x="49000" y="9866"/>
                  </a:cubicBezTo>
                  <a:cubicBezTo>
                    <a:pt x="48933" y="8903"/>
                    <a:pt x="48933" y="7957"/>
                    <a:pt x="49000" y="6994"/>
                  </a:cubicBezTo>
                  <a:cubicBezTo>
                    <a:pt x="49000" y="5305"/>
                    <a:pt x="49000" y="4629"/>
                    <a:pt x="47486" y="3784"/>
                  </a:cubicBezTo>
                  <a:cubicBezTo>
                    <a:pt x="44574" y="1656"/>
                    <a:pt x="41141" y="372"/>
                    <a:pt x="37557" y="68"/>
                  </a:cubicBezTo>
                  <a:lnTo>
                    <a:pt x="37557" y="68"/>
                  </a:lnTo>
                  <a:cubicBezTo>
                    <a:pt x="34982" y="-236"/>
                    <a:pt x="32374" y="490"/>
                    <a:pt x="30321" y="2095"/>
                  </a:cubicBezTo>
                  <a:lnTo>
                    <a:pt x="30321" y="2940"/>
                  </a:lnTo>
                  <a:cubicBezTo>
                    <a:pt x="29934" y="3987"/>
                    <a:pt x="29143" y="4832"/>
                    <a:pt x="28133" y="5305"/>
                  </a:cubicBezTo>
                  <a:cubicBezTo>
                    <a:pt x="27191" y="5524"/>
                    <a:pt x="26214" y="5524"/>
                    <a:pt x="25272" y="5305"/>
                  </a:cubicBezTo>
                  <a:lnTo>
                    <a:pt x="23589" y="5305"/>
                  </a:lnTo>
                  <a:lnTo>
                    <a:pt x="23589" y="5305"/>
                  </a:lnTo>
                  <a:cubicBezTo>
                    <a:pt x="24464" y="5609"/>
                    <a:pt x="24919" y="6589"/>
                    <a:pt x="24616" y="7467"/>
                  </a:cubicBezTo>
                  <a:cubicBezTo>
                    <a:pt x="24616" y="7467"/>
                    <a:pt x="24599" y="7484"/>
                    <a:pt x="24599" y="7501"/>
                  </a:cubicBezTo>
                  <a:cubicBezTo>
                    <a:pt x="24666" y="8126"/>
                    <a:pt x="24666" y="8734"/>
                    <a:pt x="24599" y="9359"/>
                  </a:cubicBezTo>
                  <a:cubicBezTo>
                    <a:pt x="25104" y="10069"/>
                    <a:pt x="25104" y="11015"/>
                    <a:pt x="24599" y="11725"/>
                  </a:cubicBezTo>
                  <a:lnTo>
                    <a:pt x="24599" y="11725"/>
                  </a:lnTo>
                  <a:cubicBezTo>
                    <a:pt x="24515" y="12738"/>
                    <a:pt x="24515" y="13752"/>
                    <a:pt x="24599" y="14765"/>
                  </a:cubicBezTo>
                  <a:cubicBezTo>
                    <a:pt x="24531" y="15222"/>
                    <a:pt x="24531" y="15678"/>
                    <a:pt x="24599" y="16117"/>
                  </a:cubicBezTo>
                  <a:cubicBezTo>
                    <a:pt x="25070" y="17435"/>
                    <a:pt x="25070" y="18871"/>
                    <a:pt x="24599" y="20172"/>
                  </a:cubicBezTo>
                  <a:cubicBezTo>
                    <a:pt x="23859" y="21202"/>
                    <a:pt x="22681" y="21827"/>
                    <a:pt x="21401" y="21861"/>
                  </a:cubicBezTo>
                  <a:lnTo>
                    <a:pt x="20224" y="21861"/>
                  </a:lnTo>
                  <a:lnTo>
                    <a:pt x="18877" y="23888"/>
                  </a:lnTo>
                  <a:lnTo>
                    <a:pt x="18877" y="25240"/>
                  </a:lnTo>
                  <a:lnTo>
                    <a:pt x="16858" y="27605"/>
                  </a:lnTo>
                  <a:cubicBezTo>
                    <a:pt x="15562" y="29125"/>
                    <a:pt x="14485" y="30831"/>
                    <a:pt x="13660" y="32673"/>
                  </a:cubicBezTo>
                  <a:cubicBezTo>
                    <a:pt x="13223" y="35477"/>
                    <a:pt x="13223" y="38315"/>
                    <a:pt x="13660" y="41120"/>
                  </a:cubicBezTo>
                  <a:cubicBezTo>
                    <a:pt x="13660" y="42302"/>
                    <a:pt x="13660" y="43485"/>
                    <a:pt x="13660" y="44499"/>
                  </a:cubicBezTo>
                  <a:cubicBezTo>
                    <a:pt x="13660" y="50411"/>
                    <a:pt x="12651" y="52608"/>
                    <a:pt x="8275" y="54973"/>
                  </a:cubicBezTo>
                  <a:cubicBezTo>
                    <a:pt x="6290" y="53131"/>
                    <a:pt x="3210" y="53267"/>
                    <a:pt x="1376" y="55243"/>
                  </a:cubicBezTo>
                  <a:cubicBezTo>
                    <a:pt x="147" y="56595"/>
                    <a:pt x="-240" y="58504"/>
                    <a:pt x="366" y="602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0F094FAF-C04D-4D7C-A20C-D4CC25687EA7}"/>
                </a:ext>
              </a:extLst>
            </p:cNvPr>
            <p:cNvSpPr/>
            <p:nvPr/>
          </p:nvSpPr>
          <p:spPr>
            <a:xfrm>
              <a:off x="8304962" y="4604789"/>
              <a:ext cx="16828" cy="16894"/>
            </a:xfrm>
            <a:custGeom>
              <a:avLst/>
              <a:gdLst>
                <a:gd name="connsiteX0" fmla="*/ 2792 w 16828"/>
                <a:gd name="connsiteY0" fmla="*/ 19980 h 16893"/>
                <a:gd name="connsiteX1" fmla="*/ 6158 w 16828"/>
                <a:gd name="connsiteY1" fmla="*/ 18460 h 16893"/>
                <a:gd name="connsiteX2" fmla="*/ 10534 w 16828"/>
                <a:gd name="connsiteY2" fmla="*/ 16433 h 16893"/>
                <a:gd name="connsiteX3" fmla="*/ 14404 w 16828"/>
                <a:gd name="connsiteY3" fmla="*/ 17446 h 16893"/>
                <a:gd name="connsiteX4" fmla="*/ 16929 w 16828"/>
                <a:gd name="connsiteY4" fmla="*/ 17446 h 16893"/>
                <a:gd name="connsiteX5" fmla="*/ 19621 w 16828"/>
                <a:gd name="connsiteY5" fmla="*/ 14574 h 16893"/>
                <a:gd name="connsiteX6" fmla="*/ 19621 w 16828"/>
                <a:gd name="connsiteY6" fmla="*/ 12716 h 16893"/>
                <a:gd name="connsiteX7" fmla="*/ 20462 w 16828"/>
                <a:gd name="connsiteY7" fmla="*/ 11196 h 16893"/>
                <a:gd name="connsiteX8" fmla="*/ 20462 w 16828"/>
                <a:gd name="connsiteY8" fmla="*/ 7986 h 16893"/>
                <a:gd name="connsiteX9" fmla="*/ 15918 w 16828"/>
                <a:gd name="connsiteY9" fmla="*/ 3931 h 16893"/>
                <a:gd name="connsiteX10" fmla="*/ 13394 w 16828"/>
                <a:gd name="connsiteY10" fmla="*/ 2242 h 16893"/>
                <a:gd name="connsiteX11" fmla="*/ 5653 w 16828"/>
                <a:gd name="connsiteY11" fmla="*/ 215 h 16893"/>
                <a:gd name="connsiteX12" fmla="*/ 5653 w 16828"/>
                <a:gd name="connsiteY12" fmla="*/ 1904 h 16893"/>
                <a:gd name="connsiteX13" fmla="*/ 2792 w 16828"/>
                <a:gd name="connsiteY13" fmla="*/ 8155 h 16893"/>
                <a:gd name="connsiteX14" fmla="*/ 437 w 16828"/>
                <a:gd name="connsiteY14" fmla="*/ 17784 h 16893"/>
                <a:gd name="connsiteX15" fmla="*/ 2792 w 16828"/>
                <a:gd name="connsiteY15" fmla="*/ 1998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 h="16893">
                  <a:moveTo>
                    <a:pt x="2792" y="19980"/>
                  </a:moveTo>
                  <a:cubicBezTo>
                    <a:pt x="3634" y="19980"/>
                    <a:pt x="4980" y="19980"/>
                    <a:pt x="6158" y="18460"/>
                  </a:cubicBezTo>
                  <a:cubicBezTo>
                    <a:pt x="7370" y="17345"/>
                    <a:pt x="8901" y="16652"/>
                    <a:pt x="10534" y="16433"/>
                  </a:cubicBezTo>
                  <a:cubicBezTo>
                    <a:pt x="11880" y="16483"/>
                    <a:pt x="13209" y="16838"/>
                    <a:pt x="14404" y="17446"/>
                  </a:cubicBezTo>
                  <a:cubicBezTo>
                    <a:pt x="15229" y="17632"/>
                    <a:pt x="16104" y="17632"/>
                    <a:pt x="16929" y="17446"/>
                  </a:cubicBezTo>
                  <a:cubicBezTo>
                    <a:pt x="18443" y="17446"/>
                    <a:pt x="18780" y="17446"/>
                    <a:pt x="19621" y="14574"/>
                  </a:cubicBezTo>
                  <a:cubicBezTo>
                    <a:pt x="19570" y="13949"/>
                    <a:pt x="19570" y="13341"/>
                    <a:pt x="19621" y="12716"/>
                  </a:cubicBezTo>
                  <a:cubicBezTo>
                    <a:pt x="19958" y="12243"/>
                    <a:pt x="20244" y="11736"/>
                    <a:pt x="20462" y="11196"/>
                  </a:cubicBezTo>
                  <a:cubicBezTo>
                    <a:pt x="21304" y="9675"/>
                    <a:pt x="21472" y="9506"/>
                    <a:pt x="20462" y="7986"/>
                  </a:cubicBezTo>
                  <a:cubicBezTo>
                    <a:pt x="19318" y="6263"/>
                    <a:pt x="17753" y="4860"/>
                    <a:pt x="15918" y="3931"/>
                  </a:cubicBezTo>
                  <a:cubicBezTo>
                    <a:pt x="14993" y="3509"/>
                    <a:pt x="14135" y="2935"/>
                    <a:pt x="13394" y="2242"/>
                  </a:cubicBezTo>
                  <a:cubicBezTo>
                    <a:pt x="11291" y="350"/>
                    <a:pt x="8413" y="-411"/>
                    <a:pt x="5653" y="215"/>
                  </a:cubicBezTo>
                  <a:cubicBezTo>
                    <a:pt x="5906" y="755"/>
                    <a:pt x="5906" y="1363"/>
                    <a:pt x="5653" y="1904"/>
                  </a:cubicBezTo>
                  <a:cubicBezTo>
                    <a:pt x="4980" y="4100"/>
                    <a:pt x="4021" y="6212"/>
                    <a:pt x="2792" y="8155"/>
                  </a:cubicBezTo>
                  <a:cubicBezTo>
                    <a:pt x="605" y="12040"/>
                    <a:pt x="-741" y="14912"/>
                    <a:pt x="437" y="17784"/>
                  </a:cubicBezTo>
                  <a:cubicBezTo>
                    <a:pt x="908" y="18798"/>
                    <a:pt x="1749" y="19592"/>
                    <a:pt x="2792" y="199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A114E29-027C-4DDC-B265-8BE08F456810}"/>
                </a:ext>
              </a:extLst>
            </p:cNvPr>
            <p:cNvSpPr/>
            <p:nvPr/>
          </p:nvSpPr>
          <p:spPr>
            <a:xfrm>
              <a:off x="8658121" y="3828900"/>
              <a:ext cx="16828" cy="16894"/>
            </a:xfrm>
            <a:custGeom>
              <a:avLst/>
              <a:gdLst>
                <a:gd name="connsiteX0" fmla="*/ 4376 w 0"/>
                <a:gd name="connsiteY0" fmla="*/ 5406 h 0"/>
                <a:gd name="connsiteX1" fmla="*/ 3366 w 0"/>
                <a:gd name="connsiteY1" fmla="*/ 0 h 0"/>
                <a:gd name="connsiteX2" fmla="*/ 3366 w 0"/>
                <a:gd name="connsiteY2" fmla="*/ 0 h 0"/>
                <a:gd name="connsiteX3" fmla="*/ 0 w 0"/>
                <a:gd name="connsiteY3" fmla="*/ 4730 h 0"/>
                <a:gd name="connsiteX4" fmla="*/ 1010 w 0"/>
                <a:gd name="connsiteY4" fmla="*/ 6589 h 0"/>
                <a:gd name="connsiteX5" fmla="*/ 4376 w 0"/>
                <a:gd name="connsiteY5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376" y="5406"/>
                  </a:moveTo>
                  <a:cubicBezTo>
                    <a:pt x="4376" y="3886"/>
                    <a:pt x="4376" y="2365"/>
                    <a:pt x="3366" y="0"/>
                  </a:cubicBezTo>
                  <a:lnTo>
                    <a:pt x="3366" y="0"/>
                  </a:lnTo>
                  <a:cubicBezTo>
                    <a:pt x="1649" y="1047"/>
                    <a:pt x="438" y="2754"/>
                    <a:pt x="0" y="4730"/>
                  </a:cubicBezTo>
                  <a:cubicBezTo>
                    <a:pt x="0" y="4730"/>
                    <a:pt x="0" y="4730"/>
                    <a:pt x="1010" y="6589"/>
                  </a:cubicBezTo>
                  <a:cubicBezTo>
                    <a:pt x="2019" y="8447"/>
                    <a:pt x="3702" y="6589"/>
                    <a:pt x="4376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F95DE568-ED5B-482B-91B8-5F69389A275E}"/>
                </a:ext>
              </a:extLst>
            </p:cNvPr>
            <p:cNvSpPr/>
            <p:nvPr/>
          </p:nvSpPr>
          <p:spPr>
            <a:xfrm>
              <a:off x="8650038" y="3919564"/>
              <a:ext cx="16828" cy="16894"/>
            </a:xfrm>
            <a:custGeom>
              <a:avLst/>
              <a:gdLst>
                <a:gd name="connsiteX0" fmla="*/ 2024 w 0"/>
                <a:gd name="connsiteY0" fmla="*/ 1576 h 0"/>
                <a:gd name="connsiteX1" fmla="*/ 2024 w 0"/>
                <a:gd name="connsiteY1" fmla="*/ 55 h 0"/>
                <a:gd name="connsiteX2" fmla="*/ 1014 w 0"/>
                <a:gd name="connsiteY2" fmla="*/ 1238 h 0"/>
                <a:gd name="connsiteX3" fmla="*/ 5 w 0"/>
                <a:gd name="connsiteY3" fmla="*/ 6475 h 0"/>
                <a:gd name="connsiteX4" fmla="*/ 3370 w 0"/>
                <a:gd name="connsiteY4" fmla="*/ 9516 h 0"/>
                <a:gd name="connsiteX5" fmla="*/ 5222 w 0"/>
                <a:gd name="connsiteY5" fmla="*/ 9516 h 0"/>
                <a:gd name="connsiteX6" fmla="*/ 2697 w 0"/>
                <a:gd name="connsiteY6" fmla="*/ 411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024" y="1576"/>
                  </a:moveTo>
                  <a:cubicBezTo>
                    <a:pt x="2024" y="393"/>
                    <a:pt x="2024" y="224"/>
                    <a:pt x="2024" y="55"/>
                  </a:cubicBezTo>
                  <a:cubicBezTo>
                    <a:pt x="2024" y="-113"/>
                    <a:pt x="2024" y="55"/>
                    <a:pt x="1014" y="1238"/>
                  </a:cubicBezTo>
                  <a:cubicBezTo>
                    <a:pt x="307" y="2894"/>
                    <a:pt x="-46" y="4684"/>
                    <a:pt x="5" y="6475"/>
                  </a:cubicBezTo>
                  <a:cubicBezTo>
                    <a:pt x="964" y="7658"/>
                    <a:pt x="2091" y="8688"/>
                    <a:pt x="3370" y="9516"/>
                  </a:cubicBezTo>
                  <a:lnTo>
                    <a:pt x="5222" y="9516"/>
                  </a:lnTo>
                  <a:cubicBezTo>
                    <a:pt x="3825" y="8029"/>
                    <a:pt x="2933" y="6137"/>
                    <a:pt x="2697" y="41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DE11B1EE-F2D9-40E6-94E7-F1B120DB0C48}"/>
                </a:ext>
              </a:extLst>
            </p:cNvPr>
            <p:cNvSpPr/>
            <p:nvPr/>
          </p:nvSpPr>
          <p:spPr>
            <a:xfrm>
              <a:off x="8728126" y="4997203"/>
              <a:ext cx="16828" cy="16894"/>
            </a:xfrm>
            <a:custGeom>
              <a:avLst/>
              <a:gdLst>
                <a:gd name="connsiteX0" fmla="*/ 0 w 0"/>
                <a:gd name="connsiteY0" fmla="*/ 7002 h 0"/>
                <a:gd name="connsiteX1" fmla="*/ 0 w 0"/>
                <a:gd name="connsiteY1" fmla="*/ 8015 h 0"/>
                <a:gd name="connsiteX2" fmla="*/ 0 w 0"/>
                <a:gd name="connsiteY2" fmla="*/ 8015 h 0"/>
                <a:gd name="connsiteX3" fmla="*/ 1010 w 0"/>
                <a:gd name="connsiteY3" fmla="*/ 8015 h 0"/>
                <a:gd name="connsiteX4" fmla="*/ 3534 w 0"/>
                <a:gd name="connsiteY4" fmla="*/ 9367 h 0"/>
                <a:gd name="connsiteX5" fmla="*/ 4543 w 0"/>
                <a:gd name="connsiteY5" fmla="*/ 11563 h 0"/>
                <a:gd name="connsiteX6" fmla="*/ 4543 w 0"/>
                <a:gd name="connsiteY6" fmla="*/ 11563 h 0"/>
                <a:gd name="connsiteX7" fmla="*/ 7573 w 0"/>
                <a:gd name="connsiteY7" fmla="*/ 13252 h 0"/>
                <a:gd name="connsiteX8" fmla="*/ 7573 w 0"/>
                <a:gd name="connsiteY8" fmla="*/ 12070 h 0"/>
                <a:gd name="connsiteX9" fmla="*/ 7573 w 0"/>
                <a:gd name="connsiteY9" fmla="*/ 8860 h 0"/>
                <a:gd name="connsiteX10" fmla="*/ 7573 w 0"/>
                <a:gd name="connsiteY10" fmla="*/ 6664 h 0"/>
                <a:gd name="connsiteX11" fmla="*/ 7573 w 0"/>
                <a:gd name="connsiteY11" fmla="*/ 4805 h 0"/>
                <a:gd name="connsiteX12" fmla="*/ 6395 w 0"/>
                <a:gd name="connsiteY12" fmla="*/ 3961 h 0"/>
                <a:gd name="connsiteX13" fmla="*/ 5048 w 0"/>
                <a:gd name="connsiteY13" fmla="*/ 3116 h 0"/>
                <a:gd name="connsiteX14" fmla="*/ 3702 w 0"/>
                <a:gd name="connsiteY14" fmla="*/ 1089 h 0"/>
                <a:gd name="connsiteX15" fmla="*/ 2861 w 0"/>
                <a:gd name="connsiteY15" fmla="*/ 75 h 0"/>
                <a:gd name="connsiteX16" fmla="*/ 1514 w 0"/>
                <a:gd name="connsiteY16" fmla="*/ 75 h 0"/>
                <a:gd name="connsiteX17" fmla="*/ 1514 w 0"/>
                <a:gd name="connsiteY17" fmla="*/ 75 h 0"/>
                <a:gd name="connsiteX18" fmla="*/ 1514 w 0"/>
                <a:gd name="connsiteY18" fmla="*/ 75 h 0"/>
                <a:gd name="connsiteX19" fmla="*/ 1514 w 0"/>
                <a:gd name="connsiteY19" fmla="*/ 75 h 0"/>
                <a:gd name="connsiteX20" fmla="*/ 1514 w 0"/>
                <a:gd name="connsiteY20" fmla="*/ 920 h 0"/>
                <a:gd name="connsiteX21" fmla="*/ 1514 w 0"/>
                <a:gd name="connsiteY21" fmla="*/ 920 h 0"/>
                <a:gd name="connsiteX22" fmla="*/ 0 w 0"/>
                <a:gd name="connsiteY22" fmla="*/ 700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>
                  <a:moveTo>
                    <a:pt x="0" y="7002"/>
                  </a:moveTo>
                  <a:cubicBezTo>
                    <a:pt x="0" y="7002"/>
                    <a:pt x="0" y="7002"/>
                    <a:pt x="0" y="8015"/>
                  </a:cubicBezTo>
                  <a:lnTo>
                    <a:pt x="0" y="8015"/>
                  </a:lnTo>
                  <a:lnTo>
                    <a:pt x="1010" y="8015"/>
                  </a:lnTo>
                  <a:cubicBezTo>
                    <a:pt x="1986" y="8150"/>
                    <a:pt x="2877" y="8640"/>
                    <a:pt x="3534" y="9367"/>
                  </a:cubicBezTo>
                  <a:cubicBezTo>
                    <a:pt x="4005" y="10026"/>
                    <a:pt x="4342" y="10769"/>
                    <a:pt x="4543" y="11563"/>
                  </a:cubicBezTo>
                  <a:cubicBezTo>
                    <a:pt x="4543" y="11563"/>
                    <a:pt x="4543" y="11563"/>
                    <a:pt x="4543" y="11563"/>
                  </a:cubicBezTo>
                  <a:cubicBezTo>
                    <a:pt x="5351" y="12424"/>
                    <a:pt x="6412" y="13016"/>
                    <a:pt x="7573" y="13252"/>
                  </a:cubicBezTo>
                  <a:cubicBezTo>
                    <a:pt x="7556" y="12864"/>
                    <a:pt x="7556" y="12458"/>
                    <a:pt x="7573" y="12070"/>
                  </a:cubicBezTo>
                  <a:cubicBezTo>
                    <a:pt x="7388" y="11005"/>
                    <a:pt x="7388" y="9924"/>
                    <a:pt x="7573" y="8860"/>
                  </a:cubicBezTo>
                  <a:cubicBezTo>
                    <a:pt x="7623" y="8133"/>
                    <a:pt x="7623" y="7390"/>
                    <a:pt x="7573" y="6664"/>
                  </a:cubicBezTo>
                  <a:cubicBezTo>
                    <a:pt x="7573" y="5481"/>
                    <a:pt x="7573" y="5312"/>
                    <a:pt x="7573" y="4805"/>
                  </a:cubicBezTo>
                  <a:lnTo>
                    <a:pt x="6395" y="3961"/>
                  </a:lnTo>
                  <a:lnTo>
                    <a:pt x="5048" y="3116"/>
                  </a:lnTo>
                  <a:cubicBezTo>
                    <a:pt x="4543" y="2474"/>
                    <a:pt x="4089" y="1798"/>
                    <a:pt x="3702" y="1089"/>
                  </a:cubicBezTo>
                  <a:cubicBezTo>
                    <a:pt x="3702" y="1089"/>
                    <a:pt x="3702" y="244"/>
                    <a:pt x="2861" y="75"/>
                  </a:cubicBezTo>
                  <a:cubicBezTo>
                    <a:pt x="2019" y="-94"/>
                    <a:pt x="2861" y="75"/>
                    <a:pt x="1514" y="75"/>
                  </a:cubicBezTo>
                  <a:lnTo>
                    <a:pt x="1514" y="75"/>
                  </a:lnTo>
                  <a:lnTo>
                    <a:pt x="1514" y="75"/>
                  </a:lnTo>
                  <a:lnTo>
                    <a:pt x="1514" y="75"/>
                  </a:lnTo>
                  <a:cubicBezTo>
                    <a:pt x="1514" y="75"/>
                    <a:pt x="1514" y="75"/>
                    <a:pt x="1514" y="920"/>
                  </a:cubicBezTo>
                  <a:lnTo>
                    <a:pt x="1514" y="920"/>
                  </a:lnTo>
                  <a:cubicBezTo>
                    <a:pt x="2474" y="3049"/>
                    <a:pt x="1851" y="5565"/>
                    <a:pt x="0" y="70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3CC7150-0907-46A5-BB00-40DFDE763B3C}"/>
                </a:ext>
              </a:extLst>
            </p:cNvPr>
            <p:cNvSpPr/>
            <p:nvPr/>
          </p:nvSpPr>
          <p:spPr>
            <a:xfrm>
              <a:off x="8745964" y="4971769"/>
              <a:ext cx="16828" cy="16894"/>
            </a:xfrm>
            <a:custGeom>
              <a:avLst/>
              <a:gdLst>
                <a:gd name="connsiteX0" fmla="*/ 4207 w 0"/>
                <a:gd name="connsiteY0" fmla="*/ 3379 h 0"/>
                <a:gd name="connsiteX1" fmla="*/ 4207 w 0"/>
                <a:gd name="connsiteY1" fmla="*/ 0 h 0"/>
                <a:gd name="connsiteX2" fmla="*/ 2524 w 0"/>
                <a:gd name="connsiteY2" fmla="*/ 1352 h 0"/>
                <a:gd name="connsiteX3" fmla="*/ 2524 w 0"/>
                <a:gd name="connsiteY3" fmla="*/ 1352 h 0"/>
                <a:gd name="connsiteX4" fmla="*/ 2524 w 0"/>
                <a:gd name="connsiteY4" fmla="*/ 1352 h 0"/>
                <a:gd name="connsiteX5" fmla="*/ 2524 w 0"/>
                <a:gd name="connsiteY5" fmla="*/ 2365 h 0"/>
                <a:gd name="connsiteX6" fmla="*/ 1010 w 0"/>
                <a:gd name="connsiteY6" fmla="*/ 3886 h 0"/>
                <a:gd name="connsiteX7" fmla="*/ 1010 w 0"/>
                <a:gd name="connsiteY7" fmla="*/ 3886 h 0"/>
                <a:gd name="connsiteX8" fmla="*/ 1010 w 0"/>
                <a:gd name="connsiteY8" fmla="*/ 5068 h 0"/>
                <a:gd name="connsiteX9" fmla="*/ 0 w 0"/>
                <a:gd name="connsiteY9" fmla="*/ 9292 h 0"/>
                <a:gd name="connsiteX10" fmla="*/ 0 w 0"/>
                <a:gd name="connsiteY10" fmla="*/ 10136 h 0"/>
                <a:gd name="connsiteX11" fmla="*/ 0 w 0"/>
                <a:gd name="connsiteY11" fmla="*/ 10136 h 0"/>
                <a:gd name="connsiteX12" fmla="*/ 1851 w 0"/>
                <a:gd name="connsiteY12" fmla="*/ 10136 h 0"/>
                <a:gd name="connsiteX13" fmla="*/ 2693 w 0"/>
                <a:gd name="connsiteY13" fmla="*/ 11994 h 0"/>
                <a:gd name="connsiteX14" fmla="*/ 2693 w 0"/>
                <a:gd name="connsiteY14" fmla="*/ 10812 h 0"/>
                <a:gd name="connsiteX15" fmla="*/ 2693 w 0"/>
                <a:gd name="connsiteY15" fmla="*/ 9798 h 0"/>
                <a:gd name="connsiteX16" fmla="*/ 2693 w 0"/>
                <a:gd name="connsiteY16" fmla="*/ 6589 h 0"/>
                <a:gd name="connsiteX17" fmla="*/ 4039 w 0"/>
                <a:gd name="connsiteY17" fmla="*/ 5237 h 0"/>
                <a:gd name="connsiteX18" fmla="*/ 4039 w 0"/>
                <a:gd name="connsiteY18" fmla="*/ 5237 h 0"/>
                <a:gd name="connsiteX19" fmla="*/ 4039 w 0"/>
                <a:gd name="connsiteY19" fmla="*/ 37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>
                  <a:moveTo>
                    <a:pt x="4207" y="3379"/>
                  </a:moveTo>
                  <a:cubicBezTo>
                    <a:pt x="4123" y="2247"/>
                    <a:pt x="4123" y="1132"/>
                    <a:pt x="4207" y="0"/>
                  </a:cubicBezTo>
                  <a:cubicBezTo>
                    <a:pt x="3517" y="253"/>
                    <a:pt x="2928" y="726"/>
                    <a:pt x="2524" y="1352"/>
                  </a:cubicBezTo>
                  <a:cubicBezTo>
                    <a:pt x="2524" y="1352"/>
                    <a:pt x="2524" y="1352"/>
                    <a:pt x="2524" y="1352"/>
                  </a:cubicBezTo>
                  <a:lnTo>
                    <a:pt x="2524" y="1352"/>
                  </a:lnTo>
                  <a:cubicBezTo>
                    <a:pt x="2440" y="1689"/>
                    <a:pt x="2440" y="2027"/>
                    <a:pt x="2524" y="2365"/>
                  </a:cubicBezTo>
                  <a:cubicBezTo>
                    <a:pt x="2524" y="3210"/>
                    <a:pt x="2524" y="3886"/>
                    <a:pt x="1010" y="3886"/>
                  </a:cubicBezTo>
                  <a:lnTo>
                    <a:pt x="1010" y="3886"/>
                  </a:lnTo>
                  <a:cubicBezTo>
                    <a:pt x="909" y="4274"/>
                    <a:pt x="909" y="4679"/>
                    <a:pt x="1010" y="5068"/>
                  </a:cubicBezTo>
                  <a:cubicBezTo>
                    <a:pt x="909" y="6521"/>
                    <a:pt x="572" y="7957"/>
                    <a:pt x="0" y="9292"/>
                  </a:cubicBezTo>
                  <a:lnTo>
                    <a:pt x="0" y="10136"/>
                  </a:lnTo>
                  <a:lnTo>
                    <a:pt x="0" y="10136"/>
                  </a:lnTo>
                  <a:cubicBezTo>
                    <a:pt x="606" y="9951"/>
                    <a:pt x="1245" y="9951"/>
                    <a:pt x="1851" y="10136"/>
                  </a:cubicBezTo>
                  <a:cubicBezTo>
                    <a:pt x="2305" y="10660"/>
                    <a:pt x="2591" y="11302"/>
                    <a:pt x="2693" y="11994"/>
                  </a:cubicBezTo>
                  <a:cubicBezTo>
                    <a:pt x="2743" y="11606"/>
                    <a:pt x="2743" y="11201"/>
                    <a:pt x="2693" y="10812"/>
                  </a:cubicBezTo>
                  <a:cubicBezTo>
                    <a:pt x="2693" y="10812"/>
                    <a:pt x="2693" y="10812"/>
                    <a:pt x="2693" y="9798"/>
                  </a:cubicBezTo>
                  <a:cubicBezTo>
                    <a:pt x="2474" y="8734"/>
                    <a:pt x="2474" y="7653"/>
                    <a:pt x="2693" y="6589"/>
                  </a:cubicBezTo>
                  <a:cubicBezTo>
                    <a:pt x="3096" y="6099"/>
                    <a:pt x="3551" y="5643"/>
                    <a:pt x="4039" y="5237"/>
                  </a:cubicBezTo>
                  <a:cubicBezTo>
                    <a:pt x="4039" y="5237"/>
                    <a:pt x="4039" y="5237"/>
                    <a:pt x="4039" y="5237"/>
                  </a:cubicBezTo>
                  <a:cubicBezTo>
                    <a:pt x="4039" y="5237"/>
                    <a:pt x="4039" y="4223"/>
                    <a:pt x="4039" y="37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63A0D3E-AEFB-4C95-86E4-A05E76B6C958}"/>
                </a:ext>
              </a:extLst>
            </p:cNvPr>
            <p:cNvSpPr/>
            <p:nvPr/>
          </p:nvSpPr>
          <p:spPr>
            <a:xfrm>
              <a:off x="8736709" y="4777046"/>
              <a:ext cx="16828" cy="16894"/>
            </a:xfrm>
            <a:custGeom>
              <a:avLst/>
              <a:gdLst>
                <a:gd name="connsiteX0" fmla="*/ 8582 w 16828"/>
                <a:gd name="connsiteY0" fmla="*/ 4498 h 0"/>
                <a:gd name="connsiteX1" fmla="*/ 14472 w 16828"/>
                <a:gd name="connsiteY1" fmla="*/ 4498 h 0"/>
                <a:gd name="connsiteX2" fmla="*/ 18848 w 16828"/>
                <a:gd name="connsiteY2" fmla="*/ 4498 h 0"/>
                <a:gd name="connsiteX3" fmla="*/ 10938 w 16828"/>
                <a:gd name="connsiteY3" fmla="*/ 444 h 0"/>
                <a:gd name="connsiteX4" fmla="*/ 0 w 16828"/>
                <a:gd name="connsiteY4" fmla="*/ 444 h 0"/>
                <a:gd name="connsiteX5" fmla="*/ 0 w 16828"/>
                <a:gd name="connsiteY5" fmla="*/ 444 h 0"/>
                <a:gd name="connsiteX6" fmla="*/ 4543 w 16828"/>
                <a:gd name="connsiteY6" fmla="*/ 2133 h 0"/>
                <a:gd name="connsiteX7" fmla="*/ 8582 w 16828"/>
                <a:gd name="connsiteY7" fmla="*/ 44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8">
                  <a:moveTo>
                    <a:pt x="8582" y="4498"/>
                  </a:moveTo>
                  <a:lnTo>
                    <a:pt x="14472" y="4498"/>
                  </a:lnTo>
                  <a:lnTo>
                    <a:pt x="18848" y="4498"/>
                  </a:lnTo>
                  <a:cubicBezTo>
                    <a:pt x="16525" y="2589"/>
                    <a:pt x="13833" y="1204"/>
                    <a:pt x="10938" y="444"/>
                  </a:cubicBezTo>
                  <a:cubicBezTo>
                    <a:pt x="7320" y="-148"/>
                    <a:pt x="3618" y="-148"/>
                    <a:pt x="0" y="444"/>
                  </a:cubicBezTo>
                  <a:lnTo>
                    <a:pt x="0" y="444"/>
                  </a:lnTo>
                  <a:cubicBezTo>
                    <a:pt x="1599" y="747"/>
                    <a:pt x="3130" y="1322"/>
                    <a:pt x="4543" y="2133"/>
                  </a:cubicBezTo>
                  <a:cubicBezTo>
                    <a:pt x="5722" y="3180"/>
                    <a:pt x="7102" y="3974"/>
                    <a:pt x="8582" y="449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1828FAC-590D-4430-88AA-BD34D4BC3DEC}"/>
                </a:ext>
              </a:extLst>
            </p:cNvPr>
            <p:cNvSpPr/>
            <p:nvPr/>
          </p:nvSpPr>
          <p:spPr>
            <a:xfrm>
              <a:off x="8737550" y="4796242"/>
              <a:ext cx="16828" cy="16894"/>
            </a:xfrm>
            <a:custGeom>
              <a:avLst/>
              <a:gdLst>
                <a:gd name="connsiteX0" fmla="*/ 24738 w 16828"/>
                <a:gd name="connsiteY0" fmla="*/ 20273 h 16893"/>
                <a:gd name="connsiteX1" fmla="*/ 22045 w 16828"/>
                <a:gd name="connsiteY1" fmla="*/ 11488 h 16893"/>
                <a:gd name="connsiteX2" fmla="*/ 17838 w 16828"/>
                <a:gd name="connsiteY2" fmla="*/ 7264 h 16893"/>
                <a:gd name="connsiteX3" fmla="*/ 11612 w 16828"/>
                <a:gd name="connsiteY3" fmla="*/ 0 h 16893"/>
                <a:gd name="connsiteX4" fmla="*/ 11612 w 16828"/>
                <a:gd name="connsiteY4" fmla="*/ 0 h 16893"/>
                <a:gd name="connsiteX5" fmla="*/ 3702 w 16828"/>
                <a:gd name="connsiteY5" fmla="*/ 6419 h 16893"/>
                <a:gd name="connsiteX6" fmla="*/ 0 w 16828"/>
                <a:gd name="connsiteY6" fmla="*/ 9967 h 16893"/>
                <a:gd name="connsiteX7" fmla="*/ 3702 w 16828"/>
                <a:gd name="connsiteY7" fmla="*/ 11319 h 16893"/>
                <a:gd name="connsiteX8" fmla="*/ 6395 w 16828"/>
                <a:gd name="connsiteY8" fmla="*/ 12501 h 16893"/>
                <a:gd name="connsiteX9" fmla="*/ 9256 w 16828"/>
                <a:gd name="connsiteY9" fmla="*/ 12501 h 16893"/>
                <a:gd name="connsiteX10" fmla="*/ 11612 w 16828"/>
                <a:gd name="connsiteY10" fmla="*/ 12501 h 16893"/>
                <a:gd name="connsiteX11" fmla="*/ 21372 w 16828"/>
                <a:gd name="connsiteY11" fmla="*/ 20104 h 16893"/>
                <a:gd name="connsiteX12" fmla="*/ 21372 w 16828"/>
                <a:gd name="connsiteY12" fmla="*/ 20948 h 16893"/>
                <a:gd name="connsiteX13" fmla="*/ 22550 w 16828"/>
                <a:gd name="connsiteY13" fmla="*/ 20948 h 16893"/>
                <a:gd name="connsiteX14" fmla="*/ 24738 w 16828"/>
                <a:gd name="connsiteY14" fmla="*/ 2094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 h="16893">
                  <a:moveTo>
                    <a:pt x="24738" y="20273"/>
                  </a:moveTo>
                  <a:cubicBezTo>
                    <a:pt x="24300" y="17215"/>
                    <a:pt x="23392" y="14258"/>
                    <a:pt x="22045" y="11488"/>
                  </a:cubicBezTo>
                  <a:cubicBezTo>
                    <a:pt x="20901" y="9832"/>
                    <a:pt x="19488" y="8413"/>
                    <a:pt x="17838" y="7264"/>
                  </a:cubicBezTo>
                  <a:cubicBezTo>
                    <a:pt x="15145" y="5457"/>
                    <a:pt x="12992" y="2939"/>
                    <a:pt x="11612" y="0"/>
                  </a:cubicBezTo>
                  <a:lnTo>
                    <a:pt x="11612" y="0"/>
                  </a:lnTo>
                  <a:cubicBezTo>
                    <a:pt x="8767" y="1875"/>
                    <a:pt x="6126" y="4021"/>
                    <a:pt x="3702" y="6419"/>
                  </a:cubicBezTo>
                  <a:lnTo>
                    <a:pt x="0" y="9967"/>
                  </a:lnTo>
                  <a:cubicBezTo>
                    <a:pt x="1313" y="10153"/>
                    <a:pt x="2575" y="10626"/>
                    <a:pt x="3702" y="11319"/>
                  </a:cubicBezTo>
                  <a:cubicBezTo>
                    <a:pt x="4544" y="11826"/>
                    <a:pt x="5452" y="12214"/>
                    <a:pt x="6395" y="12501"/>
                  </a:cubicBezTo>
                  <a:cubicBezTo>
                    <a:pt x="7337" y="12670"/>
                    <a:pt x="8314" y="12670"/>
                    <a:pt x="9256" y="12501"/>
                  </a:cubicBezTo>
                  <a:lnTo>
                    <a:pt x="11612" y="12501"/>
                  </a:lnTo>
                  <a:cubicBezTo>
                    <a:pt x="15886" y="13329"/>
                    <a:pt x="19521" y="16150"/>
                    <a:pt x="21372" y="20104"/>
                  </a:cubicBezTo>
                  <a:cubicBezTo>
                    <a:pt x="21440" y="20374"/>
                    <a:pt x="21440" y="20678"/>
                    <a:pt x="21372" y="20948"/>
                  </a:cubicBezTo>
                  <a:lnTo>
                    <a:pt x="22550" y="20948"/>
                  </a:lnTo>
                  <a:lnTo>
                    <a:pt x="24738" y="20948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9FDEC7BC-9887-461B-AAA9-AF74ADCCFFB5}"/>
                </a:ext>
              </a:extLst>
            </p:cNvPr>
            <p:cNvSpPr/>
            <p:nvPr/>
          </p:nvSpPr>
          <p:spPr>
            <a:xfrm>
              <a:off x="8695984" y="4776031"/>
              <a:ext cx="33657" cy="16894"/>
            </a:xfrm>
            <a:custGeom>
              <a:avLst/>
              <a:gdLst>
                <a:gd name="connsiteX0" fmla="*/ 10097 w 33656"/>
                <a:gd name="connsiteY0" fmla="*/ 4668 h 0"/>
                <a:gd name="connsiteX1" fmla="*/ 17165 w 33656"/>
                <a:gd name="connsiteY1" fmla="*/ 4668 h 0"/>
                <a:gd name="connsiteX2" fmla="*/ 24233 w 33656"/>
                <a:gd name="connsiteY2" fmla="*/ 6695 h 0"/>
                <a:gd name="connsiteX3" fmla="*/ 29786 w 33656"/>
                <a:gd name="connsiteY3" fmla="*/ 8216 h 0"/>
                <a:gd name="connsiteX4" fmla="*/ 33994 w 33656"/>
                <a:gd name="connsiteY4" fmla="*/ 6189 h 0"/>
                <a:gd name="connsiteX5" fmla="*/ 37190 w 33656"/>
                <a:gd name="connsiteY5" fmla="*/ 2810 h 0"/>
                <a:gd name="connsiteX6" fmla="*/ 38201 w 33656"/>
                <a:gd name="connsiteY6" fmla="*/ 2810 h 0"/>
                <a:gd name="connsiteX7" fmla="*/ 33657 w 33656"/>
                <a:gd name="connsiteY7" fmla="*/ 2810 h 0"/>
                <a:gd name="connsiteX8" fmla="*/ 33657 w 33656"/>
                <a:gd name="connsiteY8" fmla="*/ 2810 h 0"/>
                <a:gd name="connsiteX9" fmla="*/ 22718 w 33656"/>
                <a:gd name="connsiteY9" fmla="*/ 1289 h 0"/>
                <a:gd name="connsiteX10" fmla="*/ 16492 w 33656"/>
                <a:gd name="connsiteY10" fmla="*/ 276 h 0"/>
                <a:gd name="connsiteX11" fmla="*/ 15650 w 33656"/>
                <a:gd name="connsiteY11" fmla="*/ 276 h 0"/>
                <a:gd name="connsiteX12" fmla="*/ 4880 w 33656"/>
                <a:gd name="connsiteY12" fmla="*/ 1627 h 0"/>
                <a:gd name="connsiteX13" fmla="*/ 0 w 33656"/>
                <a:gd name="connsiteY13" fmla="*/ 6357 h 0"/>
                <a:gd name="connsiteX14" fmla="*/ 3366 w 33656"/>
                <a:gd name="connsiteY14" fmla="*/ 4837 h 0"/>
                <a:gd name="connsiteX15" fmla="*/ 10097 w 33656"/>
                <a:gd name="connsiteY15" fmla="*/ 46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656">
                  <a:moveTo>
                    <a:pt x="10097" y="4668"/>
                  </a:moveTo>
                  <a:lnTo>
                    <a:pt x="17165" y="4668"/>
                  </a:lnTo>
                  <a:lnTo>
                    <a:pt x="24233" y="6695"/>
                  </a:lnTo>
                  <a:cubicBezTo>
                    <a:pt x="26084" y="6695"/>
                    <a:pt x="27935" y="7878"/>
                    <a:pt x="29786" y="8216"/>
                  </a:cubicBezTo>
                  <a:cubicBezTo>
                    <a:pt x="31637" y="8554"/>
                    <a:pt x="32647" y="8216"/>
                    <a:pt x="33994" y="6189"/>
                  </a:cubicBezTo>
                  <a:cubicBezTo>
                    <a:pt x="34868" y="4905"/>
                    <a:pt x="35962" y="3756"/>
                    <a:pt x="37190" y="2810"/>
                  </a:cubicBezTo>
                  <a:lnTo>
                    <a:pt x="38201" y="2810"/>
                  </a:lnTo>
                  <a:lnTo>
                    <a:pt x="33657" y="2810"/>
                  </a:lnTo>
                  <a:lnTo>
                    <a:pt x="33657" y="2810"/>
                  </a:lnTo>
                  <a:cubicBezTo>
                    <a:pt x="29971" y="2725"/>
                    <a:pt x="26286" y="2218"/>
                    <a:pt x="22718" y="1289"/>
                  </a:cubicBezTo>
                  <a:cubicBezTo>
                    <a:pt x="20699" y="1289"/>
                    <a:pt x="18680" y="445"/>
                    <a:pt x="16492" y="276"/>
                  </a:cubicBezTo>
                  <a:lnTo>
                    <a:pt x="15650" y="276"/>
                  </a:lnTo>
                  <a:cubicBezTo>
                    <a:pt x="12116" y="276"/>
                    <a:pt x="7573" y="-907"/>
                    <a:pt x="4880" y="1627"/>
                  </a:cubicBezTo>
                  <a:cubicBezTo>
                    <a:pt x="3180" y="3114"/>
                    <a:pt x="1548" y="4702"/>
                    <a:pt x="0" y="6357"/>
                  </a:cubicBezTo>
                  <a:cubicBezTo>
                    <a:pt x="976" y="5580"/>
                    <a:pt x="2137" y="5057"/>
                    <a:pt x="3366" y="4837"/>
                  </a:cubicBezTo>
                  <a:cubicBezTo>
                    <a:pt x="5587" y="4448"/>
                    <a:pt x="7859" y="4381"/>
                    <a:pt x="10097" y="46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B8DFED1-8F78-41D5-9273-DC1A624C07FD}"/>
                </a:ext>
              </a:extLst>
            </p:cNvPr>
            <p:cNvSpPr/>
            <p:nvPr/>
          </p:nvSpPr>
          <p:spPr>
            <a:xfrm>
              <a:off x="8751518" y="4783740"/>
              <a:ext cx="50485" cy="16894"/>
            </a:xfrm>
            <a:custGeom>
              <a:avLst/>
              <a:gdLst>
                <a:gd name="connsiteX0" fmla="*/ 5048 w 50485"/>
                <a:gd name="connsiteY0" fmla="*/ 15880 h 16893"/>
                <a:gd name="connsiteX1" fmla="*/ 9929 w 50485"/>
                <a:gd name="connsiteY1" fmla="*/ 20779 h 16893"/>
                <a:gd name="connsiteX2" fmla="*/ 13294 w 50485"/>
                <a:gd name="connsiteY2" fmla="*/ 31085 h 16893"/>
                <a:gd name="connsiteX3" fmla="*/ 13294 w 50485"/>
                <a:gd name="connsiteY3" fmla="*/ 31085 h 16893"/>
                <a:gd name="connsiteX4" fmla="*/ 32479 w 50485"/>
                <a:gd name="connsiteY4" fmla="*/ 24327 h 16893"/>
                <a:gd name="connsiteX5" fmla="*/ 37864 w 50485"/>
                <a:gd name="connsiteY5" fmla="*/ 20611 h 16893"/>
                <a:gd name="connsiteX6" fmla="*/ 52841 w 50485"/>
                <a:gd name="connsiteY6" fmla="*/ 9630 h 16893"/>
                <a:gd name="connsiteX7" fmla="*/ 60414 w 50485"/>
                <a:gd name="connsiteY7" fmla="*/ 0 h 16893"/>
                <a:gd name="connsiteX8" fmla="*/ 57721 w 50485"/>
                <a:gd name="connsiteY8" fmla="*/ 0 h 16893"/>
                <a:gd name="connsiteX9" fmla="*/ 43585 w 50485"/>
                <a:gd name="connsiteY9" fmla="*/ 2365 h 16893"/>
                <a:gd name="connsiteX10" fmla="*/ 29954 w 50485"/>
                <a:gd name="connsiteY10" fmla="*/ 4561 h 16893"/>
                <a:gd name="connsiteX11" fmla="*/ 21540 w 50485"/>
                <a:gd name="connsiteY11" fmla="*/ 5575 h 16893"/>
                <a:gd name="connsiteX12" fmla="*/ 3870 w 50485"/>
                <a:gd name="connsiteY12" fmla="*/ 8109 h 16893"/>
                <a:gd name="connsiteX13" fmla="*/ 0 w 50485"/>
                <a:gd name="connsiteY13" fmla="*/ 9292 h 16893"/>
                <a:gd name="connsiteX14" fmla="*/ 0 w 50485"/>
                <a:gd name="connsiteY14" fmla="*/ 9292 h 16893"/>
                <a:gd name="connsiteX15" fmla="*/ 5048 w 50485"/>
                <a:gd name="connsiteY15" fmla="*/ 1588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485" h="16893">
                  <a:moveTo>
                    <a:pt x="5048" y="15880"/>
                  </a:moveTo>
                  <a:cubicBezTo>
                    <a:pt x="6950" y="17198"/>
                    <a:pt x="8616" y="18871"/>
                    <a:pt x="9929" y="20779"/>
                  </a:cubicBezTo>
                  <a:cubicBezTo>
                    <a:pt x="11595" y="24006"/>
                    <a:pt x="12739" y="27486"/>
                    <a:pt x="13294" y="31085"/>
                  </a:cubicBezTo>
                  <a:cubicBezTo>
                    <a:pt x="13294" y="31085"/>
                    <a:pt x="13294" y="31085"/>
                    <a:pt x="13294" y="31085"/>
                  </a:cubicBezTo>
                  <a:cubicBezTo>
                    <a:pt x="20109" y="30324"/>
                    <a:pt x="26673" y="28010"/>
                    <a:pt x="32479" y="24327"/>
                  </a:cubicBezTo>
                  <a:lnTo>
                    <a:pt x="37864" y="20611"/>
                  </a:lnTo>
                  <a:cubicBezTo>
                    <a:pt x="43064" y="17249"/>
                    <a:pt x="48078" y="13583"/>
                    <a:pt x="52841" y="9630"/>
                  </a:cubicBezTo>
                  <a:cubicBezTo>
                    <a:pt x="56055" y="7028"/>
                    <a:pt x="58647" y="3734"/>
                    <a:pt x="60414" y="0"/>
                  </a:cubicBezTo>
                  <a:lnTo>
                    <a:pt x="57721" y="0"/>
                  </a:lnTo>
                  <a:cubicBezTo>
                    <a:pt x="53009" y="0"/>
                    <a:pt x="48129" y="1520"/>
                    <a:pt x="43585" y="2365"/>
                  </a:cubicBezTo>
                  <a:lnTo>
                    <a:pt x="29954" y="4561"/>
                  </a:lnTo>
                  <a:lnTo>
                    <a:pt x="21540" y="5575"/>
                  </a:lnTo>
                  <a:cubicBezTo>
                    <a:pt x="15650" y="5575"/>
                    <a:pt x="9592" y="6927"/>
                    <a:pt x="3870" y="8109"/>
                  </a:cubicBezTo>
                  <a:lnTo>
                    <a:pt x="0" y="9292"/>
                  </a:lnTo>
                  <a:lnTo>
                    <a:pt x="0" y="9292"/>
                  </a:lnTo>
                  <a:cubicBezTo>
                    <a:pt x="993" y="11944"/>
                    <a:pt x="2760" y="14225"/>
                    <a:pt x="5048" y="158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A5E8342F-7F11-458A-9B7A-01A9EFB8AD36}"/>
                </a:ext>
              </a:extLst>
            </p:cNvPr>
            <p:cNvSpPr/>
            <p:nvPr/>
          </p:nvSpPr>
          <p:spPr>
            <a:xfrm>
              <a:off x="8846598" y="4741843"/>
              <a:ext cx="16828" cy="16894"/>
            </a:xfrm>
            <a:custGeom>
              <a:avLst/>
              <a:gdLst>
                <a:gd name="connsiteX0" fmla="*/ 3029 w 0"/>
                <a:gd name="connsiteY0" fmla="*/ 2365 h 0"/>
                <a:gd name="connsiteX1" fmla="*/ 3029 w 0"/>
                <a:gd name="connsiteY1" fmla="*/ 0 h 0"/>
                <a:gd name="connsiteX2" fmla="*/ 3029 w 0"/>
                <a:gd name="connsiteY2" fmla="*/ 0 h 0"/>
                <a:gd name="connsiteX3" fmla="*/ 1851 w 0"/>
                <a:gd name="connsiteY3" fmla="*/ 1520 h 0"/>
                <a:gd name="connsiteX4" fmla="*/ 0 w 0"/>
                <a:gd name="connsiteY4" fmla="*/ 5406 h 0"/>
                <a:gd name="connsiteX5" fmla="*/ 841 w 0"/>
                <a:gd name="connsiteY5" fmla="*/ 5406 h 0"/>
                <a:gd name="connsiteX6" fmla="*/ 2861 w 0"/>
                <a:gd name="connsiteY6" fmla="*/ 7095 h 0"/>
                <a:gd name="connsiteX7" fmla="*/ 4712 w 0"/>
                <a:gd name="connsiteY7" fmla="*/ 7095 h 0"/>
                <a:gd name="connsiteX8" fmla="*/ 4712 w 0"/>
                <a:gd name="connsiteY8" fmla="*/ 6082 h 0"/>
                <a:gd name="connsiteX9" fmla="*/ 4712 w 0"/>
                <a:gd name="connsiteY9" fmla="*/ 4561 h 0"/>
                <a:gd name="connsiteX10" fmla="*/ 3029 w 0"/>
                <a:gd name="connsiteY10" fmla="*/ 23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029" y="2365"/>
                  </a:moveTo>
                  <a:cubicBezTo>
                    <a:pt x="2945" y="1571"/>
                    <a:pt x="2945" y="794"/>
                    <a:pt x="3029" y="0"/>
                  </a:cubicBezTo>
                  <a:lnTo>
                    <a:pt x="3029" y="0"/>
                  </a:lnTo>
                  <a:lnTo>
                    <a:pt x="1851" y="1520"/>
                  </a:lnTo>
                  <a:cubicBezTo>
                    <a:pt x="875" y="2602"/>
                    <a:pt x="236" y="3953"/>
                    <a:pt x="0" y="5406"/>
                  </a:cubicBezTo>
                  <a:cubicBezTo>
                    <a:pt x="0" y="5406"/>
                    <a:pt x="0" y="5406"/>
                    <a:pt x="841" y="5406"/>
                  </a:cubicBezTo>
                  <a:cubicBezTo>
                    <a:pt x="1683" y="5406"/>
                    <a:pt x="2019" y="6927"/>
                    <a:pt x="2861" y="7095"/>
                  </a:cubicBezTo>
                  <a:cubicBezTo>
                    <a:pt x="3702" y="7264"/>
                    <a:pt x="4543" y="7095"/>
                    <a:pt x="4712" y="7095"/>
                  </a:cubicBezTo>
                  <a:cubicBezTo>
                    <a:pt x="4813" y="6757"/>
                    <a:pt x="4813" y="6420"/>
                    <a:pt x="4712" y="6082"/>
                  </a:cubicBezTo>
                  <a:cubicBezTo>
                    <a:pt x="4712" y="6082"/>
                    <a:pt x="4712" y="6082"/>
                    <a:pt x="4712" y="4561"/>
                  </a:cubicBezTo>
                  <a:cubicBezTo>
                    <a:pt x="4089" y="3886"/>
                    <a:pt x="3517" y="3142"/>
                    <a:pt x="3029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1689F4E7-BC68-48FC-A1EF-7D0CDC280157}"/>
                </a:ext>
              </a:extLst>
            </p:cNvPr>
            <p:cNvSpPr/>
            <p:nvPr/>
          </p:nvSpPr>
          <p:spPr>
            <a:xfrm>
              <a:off x="8828087" y="4613057"/>
              <a:ext cx="67313" cy="16894"/>
            </a:xfrm>
            <a:custGeom>
              <a:avLst/>
              <a:gdLst>
                <a:gd name="connsiteX0" fmla="*/ 34330 w 67313"/>
                <a:gd name="connsiteY0" fmla="*/ 12218 h 16893"/>
                <a:gd name="connsiteX1" fmla="*/ 34330 w 67313"/>
                <a:gd name="connsiteY1" fmla="*/ 12218 h 16893"/>
                <a:gd name="connsiteX2" fmla="*/ 39042 w 67313"/>
                <a:gd name="connsiteY2" fmla="*/ 16442 h 16893"/>
                <a:gd name="connsiteX3" fmla="*/ 39042 w 67313"/>
                <a:gd name="connsiteY3" fmla="*/ 16442 h 16893"/>
                <a:gd name="connsiteX4" fmla="*/ 39042 w 67313"/>
                <a:gd name="connsiteY4" fmla="*/ 15597 h 16893"/>
                <a:gd name="connsiteX5" fmla="*/ 40220 w 67313"/>
                <a:gd name="connsiteY5" fmla="*/ 13063 h 16893"/>
                <a:gd name="connsiteX6" fmla="*/ 50821 w 67313"/>
                <a:gd name="connsiteY6" fmla="*/ 11205 h 16893"/>
                <a:gd name="connsiteX7" fmla="*/ 55028 w 67313"/>
                <a:gd name="connsiteY7" fmla="*/ 16273 h 16893"/>
                <a:gd name="connsiteX8" fmla="*/ 55028 w 67313"/>
                <a:gd name="connsiteY8" fmla="*/ 17962 h 16893"/>
                <a:gd name="connsiteX9" fmla="*/ 55028 w 67313"/>
                <a:gd name="connsiteY9" fmla="*/ 17962 h 16893"/>
                <a:gd name="connsiteX10" fmla="*/ 57890 w 67313"/>
                <a:gd name="connsiteY10" fmla="*/ 17962 h 16893"/>
                <a:gd name="connsiteX11" fmla="*/ 64621 w 67313"/>
                <a:gd name="connsiteY11" fmla="*/ 21510 h 16893"/>
                <a:gd name="connsiteX12" fmla="*/ 64621 w 67313"/>
                <a:gd name="connsiteY12" fmla="*/ 21510 h 16893"/>
                <a:gd name="connsiteX13" fmla="*/ 65630 w 67313"/>
                <a:gd name="connsiteY13" fmla="*/ 22862 h 16893"/>
                <a:gd name="connsiteX14" fmla="*/ 67145 w 67313"/>
                <a:gd name="connsiteY14" fmla="*/ 22862 h 16893"/>
                <a:gd name="connsiteX15" fmla="*/ 69501 w 67313"/>
                <a:gd name="connsiteY15" fmla="*/ 22862 h 16893"/>
                <a:gd name="connsiteX16" fmla="*/ 70847 w 67313"/>
                <a:gd name="connsiteY16" fmla="*/ 22862 h 16893"/>
                <a:gd name="connsiteX17" fmla="*/ 73708 w 67313"/>
                <a:gd name="connsiteY17" fmla="*/ 25903 h 16893"/>
                <a:gd name="connsiteX18" fmla="*/ 73708 w 67313"/>
                <a:gd name="connsiteY18" fmla="*/ 25903 h 16893"/>
                <a:gd name="connsiteX19" fmla="*/ 73708 w 67313"/>
                <a:gd name="connsiteY19" fmla="*/ 24382 h 16893"/>
                <a:gd name="connsiteX20" fmla="*/ 73708 w 67313"/>
                <a:gd name="connsiteY20" fmla="*/ 22524 h 16893"/>
                <a:gd name="connsiteX21" fmla="*/ 73708 w 67313"/>
                <a:gd name="connsiteY21" fmla="*/ 18638 h 16893"/>
                <a:gd name="connsiteX22" fmla="*/ 73708 w 67313"/>
                <a:gd name="connsiteY22" fmla="*/ 16611 h 16893"/>
                <a:gd name="connsiteX23" fmla="*/ 73708 w 67313"/>
                <a:gd name="connsiteY23" fmla="*/ 17624 h 16893"/>
                <a:gd name="connsiteX24" fmla="*/ 68155 w 67313"/>
                <a:gd name="connsiteY24" fmla="*/ 17624 h 16893"/>
                <a:gd name="connsiteX25" fmla="*/ 66809 w 67313"/>
                <a:gd name="connsiteY25" fmla="*/ 12049 h 16893"/>
                <a:gd name="connsiteX26" fmla="*/ 66809 w 67313"/>
                <a:gd name="connsiteY26" fmla="*/ 10698 h 16893"/>
                <a:gd name="connsiteX27" fmla="*/ 65294 w 67313"/>
                <a:gd name="connsiteY27" fmla="*/ 10698 h 16893"/>
                <a:gd name="connsiteX28" fmla="*/ 62601 w 67313"/>
                <a:gd name="connsiteY28" fmla="*/ 6644 h 16893"/>
                <a:gd name="connsiteX29" fmla="*/ 47288 w 67313"/>
                <a:gd name="connsiteY29" fmla="*/ 4616 h 16893"/>
                <a:gd name="connsiteX30" fmla="*/ 45605 w 67313"/>
                <a:gd name="connsiteY30" fmla="*/ 2589 h 16893"/>
                <a:gd name="connsiteX31" fmla="*/ 43249 w 67313"/>
                <a:gd name="connsiteY31" fmla="*/ 393 h 16893"/>
                <a:gd name="connsiteX32" fmla="*/ 37359 w 67313"/>
                <a:gd name="connsiteY32" fmla="*/ 393 h 16893"/>
                <a:gd name="connsiteX33" fmla="*/ 37359 w 67313"/>
                <a:gd name="connsiteY33" fmla="*/ 393 h 16893"/>
                <a:gd name="connsiteX34" fmla="*/ 35003 w 67313"/>
                <a:gd name="connsiteY34" fmla="*/ 2758 h 16893"/>
                <a:gd name="connsiteX35" fmla="*/ 30796 w 67313"/>
                <a:gd name="connsiteY35" fmla="*/ 2758 h 16893"/>
                <a:gd name="connsiteX36" fmla="*/ 29618 w 67313"/>
                <a:gd name="connsiteY36" fmla="*/ 2758 h 16893"/>
                <a:gd name="connsiteX37" fmla="*/ 22045 w 67313"/>
                <a:gd name="connsiteY37" fmla="*/ 2758 h 16893"/>
                <a:gd name="connsiteX38" fmla="*/ 22045 w 67313"/>
                <a:gd name="connsiteY38" fmla="*/ 2758 h 16893"/>
                <a:gd name="connsiteX39" fmla="*/ 14304 w 67313"/>
                <a:gd name="connsiteY39" fmla="*/ 2758 h 16893"/>
                <a:gd name="connsiteX40" fmla="*/ 8919 w 67313"/>
                <a:gd name="connsiteY40" fmla="*/ 3603 h 16893"/>
                <a:gd name="connsiteX41" fmla="*/ 6900 w 67313"/>
                <a:gd name="connsiteY41" fmla="*/ 3603 h 16893"/>
                <a:gd name="connsiteX42" fmla="*/ 3197 w 67313"/>
                <a:gd name="connsiteY42" fmla="*/ 3603 h 16893"/>
                <a:gd name="connsiteX43" fmla="*/ 2019 w 67313"/>
                <a:gd name="connsiteY43" fmla="*/ 5292 h 16893"/>
                <a:gd name="connsiteX44" fmla="*/ 1010 w 67313"/>
                <a:gd name="connsiteY44" fmla="*/ 6812 h 16893"/>
                <a:gd name="connsiteX45" fmla="*/ 0 w 67313"/>
                <a:gd name="connsiteY45" fmla="*/ 7995 h 16893"/>
                <a:gd name="connsiteX46" fmla="*/ 0 w 67313"/>
                <a:gd name="connsiteY46" fmla="*/ 8840 h 16893"/>
                <a:gd name="connsiteX47" fmla="*/ 0 w 67313"/>
                <a:gd name="connsiteY47" fmla="*/ 11881 h 16893"/>
                <a:gd name="connsiteX48" fmla="*/ 0 w 67313"/>
                <a:gd name="connsiteY48" fmla="*/ 14415 h 16893"/>
                <a:gd name="connsiteX49" fmla="*/ 2693 w 67313"/>
                <a:gd name="connsiteY49" fmla="*/ 14415 h 16893"/>
                <a:gd name="connsiteX50" fmla="*/ 2693 w 67313"/>
                <a:gd name="connsiteY50" fmla="*/ 11205 h 16893"/>
                <a:gd name="connsiteX51" fmla="*/ 2693 w 67313"/>
                <a:gd name="connsiteY51" fmla="*/ 7657 h 16893"/>
                <a:gd name="connsiteX52" fmla="*/ 3871 w 67313"/>
                <a:gd name="connsiteY52" fmla="*/ 6306 h 16893"/>
                <a:gd name="connsiteX53" fmla="*/ 8246 w 67313"/>
                <a:gd name="connsiteY53" fmla="*/ 7995 h 16893"/>
                <a:gd name="connsiteX54" fmla="*/ 9255 w 67313"/>
                <a:gd name="connsiteY54" fmla="*/ 9853 h 16893"/>
                <a:gd name="connsiteX55" fmla="*/ 9255 w 67313"/>
                <a:gd name="connsiteY55" fmla="*/ 12556 h 16893"/>
                <a:gd name="connsiteX56" fmla="*/ 9255 w 67313"/>
                <a:gd name="connsiteY56" fmla="*/ 12556 h 16893"/>
                <a:gd name="connsiteX57" fmla="*/ 9255 w 67313"/>
                <a:gd name="connsiteY57" fmla="*/ 12556 h 16893"/>
                <a:gd name="connsiteX58" fmla="*/ 9255 w 67313"/>
                <a:gd name="connsiteY58" fmla="*/ 14921 h 16893"/>
                <a:gd name="connsiteX59" fmla="*/ 8414 w 67313"/>
                <a:gd name="connsiteY59" fmla="*/ 16780 h 16893"/>
                <a:gd name="connsiteX60" fmla="*/ 8414 w 67313"/>
                <a:gd name="connsiteY60" fmla="*/ 16780 h 16893"/>
                <a:gd name="connsiteX61" fmla="*/ 10097 w 67313"/>
                <a:gd name="connsiteY61" fmla="*/ 16780 h 16893"/>
                <a:gd name="connsiteX62" fmla="*/ 17333 w 67313"/>
                <a:gd name="connsiteY62" fmla="*/ 19483 h 16893"/>
                <a:gd name="connsiteX63" fmla="*/ 18679 w 67313"/>
                <a:gd name="connsiteY63" fmla="*/ 21003 h 16893"/>
                <a:gd name="connsiteX64" fmla="*/ 20531 w 67313"/>
                <a:gd name="connsiteY64" fmla="*/ 22862 h 16893"/>
                <a:gd name="connsiteX65" fmla="*/ 20531 w 67313"/>
                <a:gd name="connsiteY65" fmla="*/ 22862 h 16893"/>
                <a:gd name="connsiteX66" fmla="*/ 20531 w 67313"/>
                <a:gd name="connsiteY66" fmla="*/ 21003 h 16893"/>
                <a:gd name="connsiteX67" fmla="*/ 18006 w 67313"/>
                <a:gd name="connsiteY67" fmla="*/ 18807 h 16893"/>
                <a:gd name="connsiteX68" fmla="*/ 15987 w 67313"/>
                <a:gd name="connsiteY68" fmla="*/ 17287 h 16893"/>
                <a:gd name="connsiteX69" fmla="*/ 15987 w 67313"/>
                <a:gd name="connsiteY69" fmla="*/ 15935 h 16893"/>
                <a:gd name="connsiteX70" fmla="*/ 23223 w 67313"/>
                <a:gd name="connsiteY70" fmla="*/ 9009 h 16893"/>
                <a:gd name="connsiteX71" fmla="*/ 23223 w 67313"/>
                <a:gd name="connsiteY71" fmla="*/ 9009 h 16893"/>
                <a:gd name="connsiteX72" fmla="*/ 34330 w 67313"/>
                <a:gd name="connsiteY72" fmla="*/ 1221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7313" h="16893">
                  <a:moveTo>
                    <a:pt x="34330" y="12218"/>
                  </a:moveTo>
                  <a:lnTo>
                    <a:pt x="34330" y="12218"/>
                  </a:lnTo>
                  <a:cubicBezTo>
                    <a:pt x="35424" y="14094"/>
                    <a:pt x="37073" y="15564"/>
                    <a:pt x="39042" y="16442"/>
                  </a:cubicBezTo>
                  <a:lnTo>
                    <a:pt x="39042" y="16442"/>
                  </a:lnTo>
                  <a:cubicBezTo>
                    <a:pt x="38991" y="16155"/>
                    <a:pt x="38991" y="15867"/>
                    <a:pt x="39042" y="15597"/>
                  </a:cubicBezTo>
                  <a:cubicBezTo>
                    <a:pt x="39328" y="14702"/>
                    <a:pt x="39715" y="13857"/>
                    <a:pt x="40220" y="13063"/>
                  </a:cubicBezTo>
                  <a:cubicBezTo>
                    <a:pt x="42407" y="10191"/>
                    <a:pt x="48466" y="10867"/>
                    <a:pt x="50821" y="11205"/>
                  </a:cubicBezTo>
                  <a:cubicBezTo>
                    <a:pt x="53178" y="11543"/>
                    <a:pt x="54524" y="14077"/>
                    <a:pt x="55028" y="16273"/>
                  </a:cubicBezTo>
                  <a:cubicBezTo>
                    <a:pt x="55113" y="16831"/>
                    <a:pt x="55113" y="17405"/>
                    <a:pt x="55028" y="17962"/>
                  </a:cubicBezTo>
                  <a:lnTo>
                    <a:pt x="55028" y="17962"/>
                  </a:lnTo>
                  <a:lnTo>
                    <a:pt x="57890" y="17962"/>
                  </a:lnTo>
                  <a:cubicBezTo>
                    <a:pt x="60582" y="17979"/>
                    <a:pt x="63089" y="19297"/>
                    <a:pt x="64621" y="21510"/>
                  </a:cubicBezTo>
                  <a:lnTo>
                    <a:pt x="64621" y="21510"/>
                  </a:lnTo>
                  <a:cubicBezTo>
                    <a:pt x="64621" y="21510"/>
                    <a:pt x="64621" y="22693"/>
                    <a:pt x="65630" y="22862"/>
                  </a:cubicBezTo>
                  <a:cubicBezTo>
                    <a:pt x="66640" y="23031"/>
                    <a:pt x="66472" y="22862"/>
                    <a:pt x="67145" y="22862"/>
                  </a:cubicBezTo>
                  <a:cubicBezTo>
                    <a:pt x="67919" y="22760"/>
                    <a:pt x="68710" y="22760"/>
                    <a:pt x="69501" y="22862"/>
                  </a:cubicBezTo>
                  <a:lnTo>
                    <a:pt x="70847" y="22862"/>
                  </a:lnTo>
                  <a:cubicBezTo>
                    <a:pt x="72160" y="23470"/>
                    <a:pt x="73186" y="24551"/>
                    <a:pt x="73708" y="25903"/>
                  </a:cubicBezTo>
                  <a:lnTo>
                    <a:pt x="73708" y="25903"/>
                  </a:lnTo>
                  <a:cubicBezTo>
                    <a:pt x="73792" y="25396"/>
                    <a:pt x="73792" y="24889"/>
                    <a:pt x="73708" y="24382"/>
                  </a:cubicBezTo>
                  <a:cubicBezTo>
                    <a:pt x="73708" y="24382"/>
                    <a:pt x="73708" y="23199"/>
                    <a:pt x="73708" y="22524"/>
                  </a:cubicBezTo>
                  <a:cubicBezTo>
                    <a:pt x="73590" y="21223"/>
                    <a:pt x="73590" y="19939"/>
                    <a:pt x="73708" y="18638"/>
                  </a:cubicBezTo>
                  <a:cubicBezTo>
                    <a:pt x="73708" y="18638"/>
                    <a:pt x="73708" y="17456"/>
                    <a:pt x="73708" y="16611"/>
                  </a:cubicBezTo>
                  <a:lnTo>
                    <a:pt x="73708" y="17624"/>
                  </a:lnTo>
                  <a:cubicBezTo>
                    <a:pt x="71958" y="18469"/>
                    <a:pt x="69905" y="18469"/>
                    <a:pt x="68155" y="17624"/>
                  </a:cubicBezTo>
                  <a:cubicBezTo>
                    <a:pt x="66472" y="16273"/>
                    <a:pt x="66809" y="13570"/>
                    <a:pt x="66809" y="12049"/>
                  </a:cubicBezTo>
                  <a:lnTo>
                    <a:pt x="66809" y="10698"/>
                  </a:lnTo>
                  <a:lnTo>
                    <a:pt x="65294" y="10698"/>
                  </a:lnTo>
                  <a:cubicBezTo>
                    <a:pt x="63763" y="9904"/>
                    <a:pt x="62753" y="8367"/>
                    <a:pt x="62601" y="6644"/>
                  </a:cubicBezTo>
                  <a:cubicBezTo>
                    <a:pt x="57469" y="8502"/>
                    <a:pt x="51764" y="7741"/>
                    <a:pt x="47288" y="4616"/>
                  </a:cubicBezTo>
                  <a:lnTo>
                    <a:pt x="45605" y="2589"/>
                  </a:lnTo>
                  <a:cubicBezTo>
                    <a:pt x="45049" y="1643"/>
                    <a:pt x="44225" y="883"/>
                    <a:pt x="43249" y="393"/>
                  </a:cubicBezTo>
                  <a:cubicBezTo>
                    <a:pt x="41313" y="-131"/>
                    <a:pt x="39294" y="-131"/>
                    <a:pt x="37359" y="393"/>
                  </a:cubicBezTo>
                  <a:lnTo>
                    <a:pt x="37359" y="393"/>
                  </a:lnTo>
                  <a:cubicBezTo>
                    <a:pt x="37023" y="1525"/>
                    <a:pt x="36130" y="2420"/>
                    <a:pt x="35003" y="2758"/>
                  </a:cubicBezTo>
                  <a:cubicBezTo>
                    <a:pt x="33623" y="3096"/>
                    <a:pt x="32176" y="3096"/>
                    <a:pt x="30796" y="2758"/>
                  </a:cubicBezTo>
                  <a:lnTo>
                    <a:pt x="29618" y="2758"/>
                  </a:lnTo>
                  <a:cubicBezTo>
                    <a:pt x="27093" y="2572"/>
                    <a:pt x="24569" y="2572"/>
                    <a:pt x="22045" y="2758"/>
                  </a:cubicBezTo>
                  <a:lnTo>
                    <a:pt x="22045" y="2758"/>
                  </a:lnTo>
                  <a:cubicBezTo>
                    <a:pt x="19471" y="2589"/>
                    <a:pt x="16879" y="2589"/>
                    <a:pt x="14304" y="2758"/>
                  </a:cubicBezTo>
                  <a:lnTo>
                    <a:pt x="8919" y="3603"/>
                  </a:lnTo>
                  <a:lnTo>
                    <a:pt x="6900" y="3603"/>
                  </a:lnTo>
                  <a:cubicBezTo>
                    <a:pt x="5385" y="3603"/>
                    <a:pt x="4039" y="3603"/>
                    <a:pt x="3197" y="3603"/>
                  </a:cubicBezTo>
                  <a:cubicBezTo>
                    <a:pt x="2676" y="4059"/>
                    <a:pt x="2272" y="4650"/>
                    <a:pt x="2019" y="5292"/>
                  </a:cubicBezTo>
                  <a:lnTo>
                    <a:pt x="1010" y="6812"/>
                  </a:lnTo>
                  <a:lnTo>
                    <a:pt x="0" y="7995"/>
                  </a:lnTo>
                  <a:lnTo>
                    <a:pt x="0" y="8840"/>
                  </a:lnTo>
                  <a:cubicBezTo>
                    <a:pt x="0" y="8840"/>
                    <a:pt x="0" y="10360"/>
                    <a:pt x="0" y="11881"/>
                  </a:cubicBezTo>
                  <a:cubicBezTo>
                    <a:pt x="84" y="12725"/>
                    <a:pt x="84" y="13570"/>
                    <a:pt x="0" y="14415"/>
                  </a:cubicBezTo>
                  <a:cubicBezTo>
                    <a:pt x="0" y="14415"/>
                    <a:pt x="2188" y="14415"/>
                    <a:pt x="2693" y="14415"/>
                  </a:cubicBezTo>
                  <a:cubicBezTo>
                    <a:pt x="3197" y="14415"/>
                    <a:pt x="2693" y="12387"/>
                    <a:pt x="2693" y="11205"/>
                  </a:cubicBezTo>
                  <a:cubicBezTo>
                    <a:pt x="2524" y="10022"/>
                    <a:pt x="2524" y="8840"/>
                    <a:pt x="2693" y="7657"/>
                  </a:cubicBezTo>
                  <a:cubicBezTo>
                    <a:pt x="2693" y="6964"/>
                    <a:pt x="3197" y="6390"/>
                    <a:pt x="3871" y="6306"/>
                  </a:cubicBezTo>
                  <a:cubicBezTo>
                    <a:pt x="5503" y="6255"/>
                    <a:pt x="7068" y="6863"/>
                    <a:pt x="8246" y="7995"/>
                  </a:cubicBezTo>
                  <a:cubicBezTo>
                    <a:pt x="8801" y="8468"/>
                    <a:pt x="9172" y="9127"/>
                    <a:pt x="9255" y="9853"/>
                  </a:cubicBezTo>
                  <a:cubicBezTo>
                    <a:pt x="9558" y="10732"/>
                    <a:pt x="9558" y="11678"/>
                    <a:pt x="9255" y="12556"/>
                  </a:cubicBezTo>
                  <a:lnTo>
                    <a:pt x="9255" y="12556"/>
                  </a:lnTo>
                  <a:lnTo>
                    <a:pt x="9255" y="12556"/>
                  </a:lnTo>
                  <a:cubicBezTo>
                    <a:pt x="9458" y="13333"/>
                    <a:pt x="9458" y="14144"/>
                    <a:pt x="9255" y="14921"/>
                  </a:cubicBezTo>
                  <a:cubicBezTo>
                    <a:pt x="9272" y="15631"/>
                    <a:pt x="8953" y="16324"/>
                    <a:pt x="8414" y="16780"/>
                  </a:cubicBezTo>
                  <a:lnTo>
                    <a:pt x="8414" y="16780"/>
                  </a:lnTo>
                  <a:cubicBezTo>
                    <a:pt x="8902" y="16391"/>
                    <a:pt x="9609" y="16391"/>
                    <a:pt x="10097" y="16780"/>
                  </a:cubicBezTo>
                  <a:cubicBezTo>
                    <a:pt x="12823" y="16324"/>
                    <a:pt x="15566" y="17354"/>
                    <a:pt x="17333" y="19483"/>
                  </a:cubicBezTo>
                  <a:cubicBezTo>
                    <a:pt x="17872" y="19905"/>
                    <a:pt x="18326" y="20429"/>
                    <a:pt x="18679" y="21003"/>
                  </a:cubicBezTo>
                  <a:cubicBezTo>
                    <a:pt x="18679" y="21003"/>
                    <a:pt x="20026" y="22693"/>
                    <a:pt x="20531" y="22862"/>
                  </a:cubicBezTo>
                  <a:lnTo>
                    <a:pt x="20531" y="22862"/>
                  </a:lnTo>
                  <a:cubicBezTo>
                    <a:pt x="20682" y="22253"/>
                    <a:pt x="20682" y="21611"/>
                    <a:pt x="20531" y="21003"/>
                  </a:cubicBezTo>
                  <a:cubicBezTo>
                    <a:pt x="19992" y="19973"/>
                    <a:pt x="19100" y="19196"/>
                    <a:pt x="18006" y="18807"/>
                  </a:cubicBezTo>
                  <a:lnTo>
                    <a:pt x="15987" y="17287"/>
                  </a:lnTo>
                  <a:cubicBezTo>
                    <a:pt x="15802" y="16847"/>
                    <a:pt x="15802" y="16374"/>
                    <a:pt x="15987" y="15935"/>
                  </a:cubicBezTo>
                  <a:cubicBezTo>
                    <a:pt x="15987" y="12218"/>
                    <a:pt x="20699" y="10191"/>
                    <a:pt x="23223" y="9009"/>
                  </a:cubicBezTo>
                  <a:lnTo>
                    <a:pt x="23223" y="9009"/>
                  </a:lnTo>
                  <a:cubicBezTo>
                    <a:pt x="29450" y="10698"/>
                    <a:pt x="31974" y="9346"/>
                    <a:pt x="34330" y="1221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07CE3EF-3AD6-4641-A5EA-3DF040BF6A2B}"/>
                </a:ext>
              </a:extLst>
            </p:cNvPr>
            <p:cNvSpPr/>
            <p:nvPr/>
          </p:nvSpPr>
          <p:spPr>
            <a:xfrm>
              <a:off x="8701243" y="4807898"/>
              <a:ext cx="50485" cy="50682"/>
            </a:xfrm>
            <a:custGeom>
              <a:avLst/>
              <a:gdLst>
                <a:gd name="connsiteX0" fmla="*/ 47582 w 50485"/>
                <a:gd name="connsiteY0" fmla="*/ 4054 h 50681"/>
                <a:gd name="connsiteX1" fmla="*/ 45395 w 50485"/>
                <a:gd name="connsiteY1" fmla="*/ 4054 h 50681"/>
                <a:gd name="connsiteX2" fmla="*/ 42029 w 50485"/>
                <a:gd name="connsiteY2" fmla="*/ 4054 h 50681"/>
                <a:gd name="connsiteX3" fmla="*/ 38831 w 50485"/>
                <a:gd name="connsiteY3" fmla="*/ 2703 h 50681"/>
                <a:gd name="connsiteX4" fmla="*/ 35802 w 50485"/>
                <a:gd name="connsiteY4" fmla="*/ 1352 h 50681"/>
                <a:gd name="connsiteX5" fmla="*/ 34624 w 50485"/>
                <a:gd name="connsiteY5" fmla="*/ 0 h 50681"/>
                <a:gd name="connsiteX6" fmla="*/ 34624 w 50485"/>
                <a:gd name="connsiteY6" fmla="*/ 0 h 50681"/>
                <a:gd name="connsiteX7" fmla="*/ 34624 w 50485"/>
                <a:gd name="connsiteY7" fmla="*/ 0 h 50681"/>
                <a:gd name="connsiteX8" fmla="*/ 33110 w 50485"/>
                <a:gd name="connsiteY8" fmla="*/ 1014 h 50681"/>
                <a:gd name="connsiteX9" fmla="*/ 33110 w 50485"/>
                <a:gd name="connsiteY9" fmla="*/ 1014 h 50681"/>
                <a:gd name="connsiteX10" fmla="*/ 33110 w 50485"/>
                <a:gd name="connsiteY10" fmla="*/ 1858 h 50681"/>
                <a:gd name="connsiteX11" fmla="*/ 31259 w 50485"/>
                <a:gd name="connsiteY11" fmla="*/ 3886 h 50681"/>
                <a:gd name="connsiteX12" fmla="*/ 28398 w 50485"/>
                <a:gd name="connsiteY12" fmla="*/ 7264 h 50681"/>
                <a:gd name="connsiteX13" fmla="*/ 23181 w 50485"/>
                <a:gd name="connsiteY13" fmla="*/ 13853 h 50681"/>
                <a:gd name="connsiteX14" fmla="*/ 18133 w 50485"/>
                <a:gd name="connsiteY14" fmla="*/ 18583 h 50681"/>
                <a:gd name="connsiteX15" fmla="*/ 13589 w 50485"/>
                <a:gd name="connsiteY15" fmla="*/ 32436 h 50681"/>
                <a:gd name="connsiteX16" fmla="*/ 13589 w 50485"/>
                <a:gd name="connsiteY16" fmla="*/ 33450 h 50681"/>
                <a:gd name="connsiteX17" fmla="*/ 11906 w 50485"/>
                <a:gd name="connsiteY17" fmla="*/ 38856 h 50681"/>
                <a:gd name="connsiteX18" fmla="*/ 6184 w 50485"/>
                <a:gd name="connsiteY18" fmla="*/ 42235 h 50681"/>
                <a:gd name="connsiteX19" fmla="*/ 3492 w 50485"/>
                <a:gd name="connsiteY19" fmla="*/ 43417 h 50681"/>
                <a:gd name="connsiteX20" fmla="*/ 3492 w 50485"/>
                <a:gd name="connsiteY20" fmla="*/ 43417 h 50681"/>
                <a:gd name="connsiteX21" fmla="*/ 126 w 50485"/>
                <a:gd name="connsiteY21" fmla="*/ 46796 h 50681"/>
                <a:gd name="connsiteX22" fmla="*/ 126 w 50485"/>
                <a:gd name="connsiteY22" fmla="*/ 50850 h 50681"/>
                <a:gd name="connsiteX23" fmla="*/ 15945 w 50485"/>
                <a:gd name="connsiteY23" fmla="*/ 40207 h 50681"/>
                <a:gd name="connsiteX24" fmla="*/ 18133 w 50485"/>
                <a:gd name="connsiteY24" fmla="*/ 39025 h 50681"/>
                <a:gd name="connsiteX25" fmla="*/ 26042 w 50485"/>
                <a:gd name="connsiteY25" fmla="*/ 35984 h 50681"/>
                <a:gd name="connsiteX26" fmla="*/ 31764 w 50485"/>
                <a:gd name="connsiteY26" fmla="*/ 35984 h 50681"/>
                <a:gd name="connsiteX27" fmla="*/ 34961 w 50485"/>
                <a:gd name="connsiteY27" fmla="*/ 35984 h 50681"/>
                <a:gd name="connsiteX28" fmla="*/ 34961 w 50485"/>
                <a:gd name="connsiteY28" fmla="*/ 35984 h 50681"/>
                <a:gd name="connsiteX29" fmla="*/ 43207 w 50485"/>
                <a:gd name="connsiteY29" fmla="*/ 25510 h 50681"/>
                <a:gd name="connsiteX30" fmla="*/ 44385 w 50485"/>
                <a:gd name="connsiteY30" fmla="*/ 21455 h 50681"/>
                <a:gd name="connsiteX31" fmla="*/ 57511 w 50485"/>
                <a:gd name="connsiteY31" fmla="*/ 8447 h 50681"/>
                <a:gd name="connsiteX32" fmla="*/ 47582 w 50485"/>
                <a:gd name="connsiteY32" fmla="*/ 4054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485" h="50681">
                  <a:moveTo>
                    <a:pt x="47582" y="4054"/>
                  </a:moveTo>
                  <a:lnTo>
                    <a:pt x="45395" y="4054"/>
                  </a:lnTo>
                  <a:lnTo>
                    <a:pt x="42029" y="4054"/>
                  </a:lnTo>
                  <a:lnTo>
                    <a:pt x="38831" y="2703"/>
                  </a:lnTo>
                  <a:cubicBezTo>
                    <a:pt x="37923" y="2044"/>
                    <a:pt x="36896" y="1588"/>
                    <a:pt x="35802" y="1352"/>
                  </a:cubicBezTo>
                  <a:cubicBezTo>
                    <a:pt x="35802" y="1352"/>
                    <a:pt x="34793" y="1352"/>
                    <a:pt x="34624" y="0"/>
                  </a:cubicBezTo>
                  <a:lnTo>
                    <a:pt x="34624" y="0"/>
                  </a:lnTo>
                  <a:lnTo>
                    <a:pt x="34624" y="0"/>
                  </a:lnTo>
                  <a:lnTo>
                    <a:pt x="33110" y="1014"/>
                  </a:lnTo>
                  <a:lnTo>
                    <a:pt x="33110" y="1014"/>
                  </a:lnTo>
                  <a:lnTo>
                    <a:pt x="33110" y="1858"/>
                  </a:lnTo>
                  <a:lnTo>
                    <a:pt x="31259" y="3886"/>
                  </a:lnTo>
                  <a:cubicBezTo>
                    <a:pt x="30047" y="4764"/>
                    <a:pt x="29071" y="5930"/>
                    <a:pt x="28398" y="7264"/>
                  </a:cubicBezTo>
                  <a:cubicBezTo>
                    <a:pt x="27574" y="10052"/>
                    <a:pt x="25705" y="12417"/>
                    <a:pt x="23181" y="13853"/>
                  </a:cubicBezTo>
                  <a:cubicBezTo>
                    <a:pt x="21195" y="15069"/>
                    <a:pt x="19479" y="16674"/>
                    <a:pt x="18133" y="18583"/>
                  </a:cubicBezTo>
                  <a:cubicBezTo>
                    <a:pt x="15558" y="22773"/>
                    <a:pt x="13993" y="27520"/>
                    <a:pt x="13589" y="32436"/>
                  </a:cubicBezTo>
                  <a:lnTo>
                    <a:pt x="13589" y="33450"/>
                  </a:lnTo>
                  <a:cubicBezTo>
                    <a:pt x="13825" y="35409"/>
                    <a:pt x="13202" y="37369"/>
                    <a:pt x="11906" y="38856"/>
                  </a:cubicBezTo>
                  <a:cubicBezTo>
                    <a:pt x="10341" y="40478"/>
                    <a:pt x="8356" y="41643"/>
                    <a:pt x="6184" y="42235"/>
                  </a:cubicBezTo>
                  <a:lnTo>
                    <a:pt x="3492" y="43417"/>
                  </a:lnTo>
                  <a:lnTo>
                    <a:pt x="3492" y="43417"/>
                  </a:lnTo>
                  <a:cubicBezTo>
                    <a:pt x="1472" y="44431"/>
                    <a:pt x="463" y="44937"/>
                    <a:pt x="126" y="46796"/>
                  </a:cubicBezTo>
                  <a:cubicBezTo>
                    <a:pt x="-42" y="48147"/>
                    <a:pt x="-42" y="49499"/>
                    <a:pt x="126" y="50850"/>
                  </a:cubicBezTo>
                  <a:cubicBezTo>
                    <a:pt x="4653" y="46306"/>
                    <a:pt x="10038" y="42691"/>
                    <a:pt x="15945" y="40207"/>
                  </a:cubicBezTo>
                  <a:lnTo>
                    <a:pt x="18133" y="39025"/>
                  </a:lnTo>
                  <a:cubicBezTo>
                    <a:pt x="20556" y="37521"/>
                    <a:pt x="23231" y="36491"/>
                    <a:pt x="26042" y="35984"/>
                  </a:cubicBezTo>
                  <a:cubicBezTo>
                    <a:pt x="27927" y="35663"/>
                    <a:pt x="29879" y="35663"/>
                    <a:pt x="31764" y="35984"/>
                  </a:cubicBezTo>
                  <a:lnTo>
                    <a:pt x="34961" y="35984"/>
                  </a:lnTo>
                  <a:lnTo>
                    <a:pt x="34961" y="35984"/>
                  </a:lnTo>
                  <a:cubicBezTo>
                    <a:pt x="39841" y="35984"/>
                    <a:pt x="41356" y="31929"/>
                    <a:pt x="43207" y="25510"/>
                  </a:cubicBezTo>
                  <a:cubicBezTo>
                    <a:pt x="43476" y="24124"/>
                    <a:pt x="43863" y="22773"/>
                    <a:pt x="44385" y="21455"/>
                  </a:cubicBezTo>
                  <a:cubicBezTo>
                    <a:pt x="46202" y="15120"/>
                    <a:pt x="51183" y="10187"/>
                    <a:pt x="57511" y="8447"/>
                  </a:cubicBezTo>
                  <a:cubicBezTo>
                    <a:pt x="55256" y="5271"/>
                    <a:pt x="51436" y="3581"/>
                    <a:pt x="47582" y="40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467728CA-C29D-4B96-A694-E4114676BD09}"/>
                </a:ext>
              </a:extLst>
            </p:cNvPr>
            <p:cNvSpPr/>
            <p:nvPr/>
          </p:nvSpPr>
          <p:spPr>
            <a:xfrm>
              <a:off x="8622736" y="4783064"/>
              <a:ext cx="50485" cy="16894"/>
            </a:xfrm>
            <a:custGeom>
              <a:avLst/>
              <a:gdLst>
                <a:gd name="connsiteX0" fmla="*/ 62478 w 50485"/>
                <a:gd name="connsiteY0" fmla="*/ 9461 h 16893"/>
                <a:gd name="connsiteX1" fmla="*/ 62478 w 50485"/>
                <a:gd name="connsiteY1" fmla="*/ 9461 h 16893"/>
                <a:gd name="connsiteX2" fmla="*/ 60459 w 50485"/>
                <a:gd name="connsiteY2" fmla="*/ 9461 h 16893"/>
                <a:gd name="connsiteX3" fmla="*/ 53727 w 50485"/>
                <a:gd name="connsiteY3" fmla="*/ 9461 h 16893"/>
                <a:gd name="connsiteX4" fmla="*/ 44640 w 50485"/>
                <a:gd name="connsiteY4" fmla="*/ 9461 h 16893"/>
                <a:gd name="connsiteX5" fmla="*/ 41947 w 50485"/>
                <a:gd name="connsiteY5" fmla="*/ 9461 h 16893"/>
                <a:gd name="connsiteX6" fmla="*/ 31345 w 50485"/>
                <a:gd name="connsiteY6" fmla="*/ 7602 h 16893"/>
                <a:gd name="connsiteX7" fmla="*/ 29326 w 50485"/>
                <a:gd name="connsiteY7" fmla="*/ 3717 h 16893"/>
                <a:gd name="connsiteX8" fmla="*/ 28484 w 50485"/>
                <a:gd name="connsiteY8" fmla="*/ 1520 h 16893"/>
                <a:gd name="connsiteX9" fmla="*/ 24446 w 50485"/>
                <a:gd name="connsiteY9" fmla="*/ 0 h 16893"/>
                <a:gd name="connsiteX10" fmla="*/ 19565 w 50485"/>
                <a:gd name="connsiteY10" fmla="*/ 0 h 16893"/>
                <a:gd name="connsiteX11" fmla="*/ 14686 w 50485"/>
                <a:gd name="connsiteY11" fmla="*/ 0 h 16893"/>
                <a:gd name="connsiteX12" fmla="*/ 14686 w 50485"/>
                <a:gd name="connsiteY12" fmla="*/ 0 h 16893"/>
                <a:gd name="connsiteX13" fmla="*/ 10646 w 50485"/>
                <a:gd name="connsiteY13" fmla="*/ 0 h 16893"/>
                <a:gd name="connsiteX14" fmla="*/ 10646 w 50485"/>
                <a:gd name="connsiteY14" fmla="*/ 1352 h 16893"/>
                <a:gd name="connsiteX15" fmla="*/ 9300 w 50485"/>
                <a:gd name="connsiteY15" fmla="*/ 3210 h 16893"/>
                <a:gd name="connsiteX16" fmla="*/ 8459 w 50485"/>
                <a:gd name="connsiteY16" fmla="*/ 4730 h 16893"/>
                <a:gd name="connsiteX17" fmla="*/ 6103 w 50485"/>
                <a:gd name="connsiteY17" fmla="*/ 6926 h 16893"/>
                <a:gd name="connsiteX18" fmla="*/ 4925 w 50485"/>
                <a:gd name="connsiteY18" fmla="*/ 8109 h 16893"/>
                <a:gd name="connsiteX19" fmla="*/ 1391 w 50485"/>
                <a:gd name="connsiteY19" fmla="*/ 13346 h 16893"/>
                <a:gd name="connsiteX20" fmla="*/ 44 w 50485"/>
                <a:gd name="connsiteY20" fmla="*/ 17739 h 16893"/>
                <a:gd name="connsiteX21" fmla="*/ 1391 w 50485"/>
                <a:gd name="connsiteY21" fmla="*/ 18921 h 16893"/>
                <a:gd name="connsiteX22" fmla="*/ 3242 w 50485"/>
                <a:gd name="connsiteY22" fmla="*/ 20779 h 16893"/>
                <a:gd name="connsiteX23" fmla="*/ 17546 w 50485"/>
                <a:gd name="connsiteY23" fmla="*/ 20779 h 16893"/>
                <a:gd name="connsiteX24" fmla="*/ 34374 w 50485"/>
                <a:gd name="connsiteY24" fmla="*/ 19428 h 16893"/>
                <a:gd name="connsiteX25" fmla="*/ 39255 w 50485"/>
                <a:gd name="connsiteY25" fmla="*/ 20441 h 16893"/>
                <a:gd name="connsiteX26" fmla="*/ 45313 w 50485"/>
                <a:gd name="connsiteY26" fmla="*/ 20441 h 16893"/>
                <a:gd name="connsiteX27" fmla="*/ 49520 w 50485"/>
                <a:gd name="connsiteY27" fmla="*/ 18752 h 16893"/>
                <a:gd name="connsiteX28" fmla="*/ 52212 w 50485"/>
                <a:gd name="connsiteY28" fmla="*/ 17232 h 16893"/>
                <a:gd name="connsiteX29" fmla="*/ 55410 w 50485"/>
                <a:gd name="connsiteY29" fmla="*/ 16218 h 16893"/>
                <a:gd name="connsiteX30" fmla="*/ 58439 w 50485"/>
                <a:gd name="connsiteY30" fmla="*/ 16218 h 16893"/>
                <a:gd name="connsiteX31" fmla="*/ 62478 w 50485"/>
                <a:gd name="connsiteY31" fmla="*/ 946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0485" h="16893">
                  <a:moveTo>
                    <a:pt x="62478" y="9461"/>
                  </a:moveTo>
                  <a:lnTo>
                    <a:pt x="62478" y="9461"/>
                  </a:lnTo>
                  <a:lnTo>
                    <a:pt x="60459" y="9461"/>
                  </a:lnTo>
                  <a:lnTo>
                    <a:pt x="53727" y="9461"/>
                  </a:lnTo>
                  <a:lnTo>
                    <a:pt x="44640" y="9461"/>
                  </a:lnTo>
                  <a:lnTo>
                    <a:pt x="41947" y="9461"/>
                  </a:lnTo>
                  <a:cubicBezTo>
                    <a:pt x="38312" y="10322"/>
                    <a:pt x="34476" y="9663"/>
                    <a:pt x="31345" y="7602"/>
                  </a:cubicBezTo>
                  <a:cubicBezTo>
                    <a:pt x="30353" y="6504"/>
                    <a:pt x="29662" y="5170"/>
                    <a:pt x="29326" y="3717"/>
                  </a:cubicBezTo>
                  <a:cubicBezTo>
                    <a:pt x="29326" y="2872"/>
                    <a:pt x="29326" y="2196"/>
                    <a:pt x="28484" y="1520"/>
                  </a:cubicBezTo>
                  <a:cubicBezTo>
                    <a:pt x="27340" y="574"/>
                    <a:pt x="25927" y="34"/>
                    <a:pt x="24446" y="0"/>
                  </a:cubicBezTo>
                  <a:lnTo>
                    <a:pt x="19565" y="0"/>
                  </a:lnTo>
                  <a:lnTo>
                    <a:pt x="14686" y="0"/>
                  </a:lnTo>
                  <a:lnTo>
                    <a:pt x="14686" y="0"/>
                  </a:lnTo>
                  <a:lnTo>
                    <a:pt x="10646" y="0"/>
                  </a:lnTo>
                  <a:cubicBezTo>
                    <a:pt x="10815" y="439"/>
                    <a:pt x="10815" y="912"/>
                    <a:pt x="10646" y="1352"/>
                  </a:cubicBezTo>
                  <a:cubicBezTo>
                    <a:pt x="10159" y="1943"/>
                    <a:pt x="9704" y="2568"/>
                    <a:pt x="9300" y="3210"/>
                  </a:cubicBezTo>
                  <a:cubicBezTo>
                    <a:pt x="9082" y="3750"/>
                    <a:pt x="8796" y="4257"/>
                    <a:pt x="8459" y="4730"/>
                  </a:cubicBezTo>
                  <a:lnTo>
                    <a:pt x="6103" y="6926"/>
                  </a:lnTo>
                  <a:lnTo>
                    <a:pt x="4925" y="8109"/>
                  </a:lnTo>
                  <a:cubicBezTo>
                    <a:pt x="3528" y="9697"/>
                    <a:pt x="2350" y="11454"/>
                    <a:pt x="1391" y="13346"/>
                  </a:cubicBezTo>
                  <a:cubicBezTo>
                    <a:pt x="1391" y="14360"/>
                    <a:pt x="-292" y="16556"/>
                    <a:pt x="44" y="17739"/>
                  </a:cubicBezTo>
                  <a:cubicBezTo>
                    <a:pt x="415" y="18212"/>
                    <a:pt x="869" y="18617"/>
                    <a:pt x="1391" y="18921"/>
                  </a:cubicBezTo>
                  <a:cubicBezTo>
                    <a:pt x="2132" y="19411"/>
                    <a:pt x="2754" y="20036"/>
                    <a:pt x="3242" y="20779"/>
                  </a:cubicBezTo>
                  <a:cubicBezTo>
                    <a:pt x="7920" y="22046"/>
                    <a:pt x="12868" y="22046"/>
                    <a:pt x="17546" y="20779"/>
                  </a:cubicBezTo>
                  <a:cubicBezTo>
                    <a:pt x="23049" y="19479"/>
                    <a:pt x="28737" y="19022"/>
                    <a:pt x="34374" y="19428"/>
                  </a:cubicBezTo>
                  <a:cubicBezTo>
                    <a:pt x="36023" y="19664"/>
                    <a:pt x="37656" y="20002"/>
                    <a:pt x="39255" y="20441"/>
                  </a:cubicBezTo>
                  <a:cubicBezTo>
                    <a:pt x="41257" y="20746"/>
                    <a:pt x="43310" y="20746"/>
                    <a:pt x="45313" y="20441"/>
                  </a:cubicBezTo>
                  <a:cubicBezTo>
                    <a:pt x="46827" y="20222"/>
                    <a:pt x="48274" y="19647"/>
                    <a:pt x="49520" y="18752"/>
                  </a:cubicBezTo>
                  <a:lnTo>
                    <a:pt x="52212" y="17232"/>
                  </a:lnTo>
                  <a:lnTo>
                    <a:pt x="55410" y="16218"/>
                  </a:lnTo>
                  <a:lnTo>
                    <a:pt x="58439" y="16218"/>
                  </a:lnTo>
                  <a:cubicBezTo>
                    <a:pt x="60509" y="14495"/>
                    <a:pt x="61922" y="12113"/>
                    <a:pt x="62478" y="94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053063A-E53B-4874-AFDC-00888A97FF51}"/>
                </a:ext>
              </a:extLst>
            </p:cNvPr>
            <p:cNvSpPr/>
            <p:nvPr/>
          </p:nvSpPr>
          <p:spPr>
            <a:xfrm>
              <a:off x="8624027" y="4090079"/>
              <a:ext cx="16828" cy="16894"/>
            </a:xfrm>
            <a:custGeom>
              <a:avLst/>
              <a:gdLst>
                <a:gd name="connsiteX0" fmla="*/ 942 w 0"/>
                <a:gd name="connsiteY0" fmla="*/ 0 h 0"/>
                <a:gd name="connsiteX1" fmla="*/ 101 w 0"/>
                <a:gd name="connsiteY1" fmla="*/ 0 h 0"/>
                <a:gd name="connsiteX2" fmla="*/ 101 w 0"/>
                <a:gd name="connsiteY2" fmla="*/ 1014 h 0"/>
                <a:gd name="connsiteX3" fmla="*/ 101 w 0"/>
                <a:gd name="connsiteY3" fmla="*/ 1014 h 0"/>
                <a:gd name="connsiteX4" fmla="*/ 3971 w 0"/>
                <a:gd name="connsiteY4" fmla="*/ 2534 h 0"/>
                <a:gd name="connsiteX5" fmla="*/ 3971 w 0"/>
                <a:gd name="connsiteY5" fmla="*/ 2534 h 0"/>
                <a:gd name="connsiteX6" fmla="*/ 1279 w 0"/>
                <a:gd name="connsiteY6" fmla="*/ 135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942" y="0"/>
                  </a:moveTo>
                  <a:cubicBezTo>
                    <a:pt x="942" y="0"/>
                    <a:pt x="942" y="0"/>
                    <a:pt x="101" y="0"/>
                  </a:cubicBezTo>
                  <a:cubicBezTo>
                    <a:pt x="-34" y="321"/>
                    <a:pt x="-34" y="693"/>
                    <a:pt x="101" y="1014"/>
                  </a:cubicBezTo>
                  <a:lnTo>
                    <a:pt x="101" y="1014"/>
                  </a:lnTo>
                  <a:cubicBezTo>
                    <a:pt x="1279" y="1014"/>
                    <a:pt x="3130" y="3041"/>
                    <a:pt x="3971" y="2534"/>
                  </a:cubicBezTo>
                  <a:lnTo>
                    <a:pt x="3971" y="2534"/>
                  </a:lnTo>
                  <a:cubicBezTo>
                    <a:pt x="3197" y="1909"/>
                    <a:pt x="2272" y="1504"/>
                    <a:pt x="1279" y="13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B2CC3B8-2DFB-45FF-BBB3-A6CD1AEA934B}"/>
                </a:ext>
              </a:extLst>
            </p:cNvPr>
            <p:cNvSpPr/>
            <p:nvPr/>
          </p:nvSpPr>
          <p:spPr>
            <a:xfrm>
              <a:off x="8593163" y="4478806"/>
              <a:ext cx="151455" cy="219620"/>
            </a:xfrm>
            <a:custGeom>
              <a:avLst/>
              <a:gdLst>
                <a:gd name="connsiteX0" fmla="*/ 7236 w 151455"/>
                <a:gd name="connsiteY0" fmla="*/ 125352 h 219620"/>
                <a:gd name="connsiteX1" fmla="*/ 7236 w 151455"/>
                <a:gd name="connsiteY1" fmla="*/ 125352 h 219620"/>
                <a:gd name="connsiteX2" fmla="*/ 7236 w 151455"/>
                <a:gd name="connsiteY2" fmla="*/ 126366 h 219620"/>
                <a:gd name="connsiteX3" fmla="*/ 4039 w 151455"/>
                <a:gd name="connsiteY3" fmla="*/ 126366 h 219620"/>
                <a:gd name="connsiteX4" fmla="*/ 4039 w 151455"/>
                <a:gd name="connsiteY4" fmla="*/ 126366 h 219620"/>
                <a:gd name="connsiteX5" fmla="*/ 0 w 151455"/>
                <a:gd name="connsiteY5" fmla="*/ 126366 h 219620"/>
                <a:gd name="connsiteX6" fmla="*/ 0 w 151455"/>
                <a:gd name="connsiteY6" fmla="*/ 128055 h 219620"/>
                <a:gd name="connsiteX7" fmla="*/ 3197 w 151455"/>
                <a:gd name="connsiteY7" fmla="*/ 130421 h 219620"/>
                <a:gd name="connsiteX8" fmla="*/ 4712 w 151455"/>
                <a:gd name="connsiteY8" fmla="*/ 137854 h 219620"/>
                <a:gd name="connsiteX9" fmla="*/ 3534 w 151455"/>
                <a:gd name="connsiteY9" fmla="*/ 139374 h 219620"/>
                <a:gd name="connsiteX10" fmla="*/ 841 w 151455"/>
                <a:gd name="connsiteY10" fmla="*/ 139374 h 219620"/>
                <a:gd name="connsiteX11" fmla="*/ 841 w 151455"/>
                <a:gd name="connsiteY11" fmla="*/ 139374 h 219620"/>
                <a:gd name="connsiteX12" fmla="*/ 841 w 151455"/>
                <a:gd name="connsiteY12" fmla="*/ 139374 h 219620"/>
                <a:gd name="connsiteX13" fmla="*/ 2356 w 151455"/>
                <a:gd name="connsiteY13" fmla="*/ 143260 h 219620"/>
                <a:gd name="connsiteX14" fmla="*/ 2356 w 151455"/>
                <a:gd name="connsiteY14" fmla="*/ 149511 h 219620"/>
                <a:gd name="connsiteX15" fmla="*/ 4375 w 151455"/>
                <a:gd name="connsiteY15" fmla="*/ 153903 h 219620"/>
                <a:gd name="connsiteX16" fmla="*/ 6563 w 151455"/>
                <a:gd name="connsiteY16" fmla="*/ 150862 h 219620"/>
                <a:gd name="connsiteX17" fmla="*/ 15819 w 151455"/>
                <a:gd name="connsiteY17" fmla="*/ 150862 h 219620"/>
                <a:gd name="connsiteX18" fmla="*/ 18848 w 151455"/>
                <a:gd name="connsiteY18" fmla="*/ 154241 h 219620"/>
                <a:gd name="connsiteX19" fmla="*/ 18848 w 151455"/>
                <a:gd name="connsiteY19" fmla="*/ 158126 h 219620"/>
                <a:gd name="connsiteX20" fmla="*/ 18848 w 151455"/>
                <a:gd name="connsiteY20" fmla="*/ 166236 h 219620"/>
                <a:gd name="connsiteX21" fmla="*/ 20026 w 151455"/>
                <a:gd name="connsiteY21" fmla="*/ 167249 h 219620"/>
                <a:gd name="connsiteX22" fmla="*/ 23055 w 151455"/>
                <a:gd name="connsiteY22" fmla="*/ 169952 h 219620"/>
                <a:gd name="connsiteX23" fmla="*/ 23896 w 151455"/>
                <a:gd name="connsiteY23" fmla="*/ 179751 h 219620"/>
                <a:gd name="connsiteX24" fmla="*/ 23896 w 151455"/>
                <a:gd name="connsiteY24" fmla="*/ 181947 h 219620"/>
                <a:gd name="connsiteX25" fmla="*/ 22886 w 151455"/>
                <a:gd name="connsiteY25" fmla="*/ 185832 h 219620"/>
                <a:gd name="connsiteX26" fmla="*/ 21877 w 151455"/>
                <a:gd name="connsiteY26" fmla="*/ 186846 h 219620"/>
                <a:gd name="connsiteX27" fmla="*/ 20699 w 151455"/>
                <a:gd name="connsiteY27" fmla="*/ 186846 h 219620"/>
                <a:gd name="connsiteX28" fmla="*/ 20699 w 151455"/>
                <a:gd name="connsiteY28" fmla="*/ 186846 h 219620"/>
                <a:gd name="connsiteX29" fmla="*/ 20699 w 151455"/>
                <a:gd name="connsiteY29" fmla="*/ 188029 h 219620"/>
                <a:gd name="connsiteX30" fmla="*/ 21708 w 151455"/>
                <a:gd name="connsiteY30" fmla="*/ 195124 h 219620"/>
                <a:gd name="connsiteX31" fmla="*/ 21708 w 151455"/>
                <a:gd name="connsiteY31" fmla="*/ 196138 h 219620"/>
                <a:gd name="connsiteX32" fmla="*/ 21708 w 151455"/>
                <a:gd name="connsiteY32" fmla="*/ 202051 h 219620"/>
                <a:gd name="connsiteX33" fmla="*/ 20194 w 151455"/>
                <a:gd name="connsiteY33" fmla="*/ 204922 h 219620"/>
                <a:gd name="connsiteX34" fmla="*/ 17670 w 151455"/>
                <a:gd name="connsiteY34" fmla="*/ 204922 h 219620"/>
                <a:gd name="connsiteX35" fmla="*/ 16491 w 151455"/>
                <a:gd name="connsiteY35" fmla="*/ 207456 h 219620"/>
                <a:gd name="connsiteX36" fmla="*/ 15650 w 151455"/>
                <a:gd name="connsiteY36" fmla="*/ 209484 h 219620"/>
                <a:gd name="connsiteX37" fmla="*/ 15650 w 151455"/>
                <a:gd name="connsiteY37" fmla="*/ 212694 h 219620"/>
                <a:gd name="connsiteX38" fmla="*/ 15650 w 151455"/>
                <a:gd name="connsiteY38" fmla="*/ 214890 h 219620"/>
                <a:gd name="connsiteX39" fmla="*/ 15650 w 151455"/>
                <a:gd name="connsiteY39" fmla="*/ 214890 h 219620"/>
                <a:gd name="connsiteX40" fmla="*/ 15650 w 151455"/>
                <a:gd name="connsiteY40" fmla="*/ 217255 h 219620"/>
                <a:gd name="connsiteX41" fmla="*/ 19857 w 151455"/>
                <a:gd name="connsiteY41" fmla="*/ 217255 h 219620"/>
                <a:gd name="connsiteX42" fmla="*/ 23391 w 151455"/>
                <a:gd name="connsiteY42" fmla="*/ 220972 h 219620"/>
                <a:gd name="connsiteX43" fmla="*/ 24401 w 151455"/>
                <a:gd name="connsiteY43" fmla="*/ 222830 h 219620"/>
                <a:gd name="connsiteX44" fmla="*/ 24401 w 151455"/>
                <a:gd name="connsiteY44" fmla="*/ 222830 h 219620"/>
                <a:gd name="connsiteX45" fmla="*/ 26084 w 151455"/>
                <a:gd name="connsiteY45" fmla="*/ 220972 h 219620"/>
                <a:gd name="connsiteX46" fmla="*/ 26084 w 151455"/>
                <a:gd name="connsiteY46" fmla="*/ 219451 h 219620"/>
                <a:gd name="connsiteX47" fmla="*/ 29113 w 151455"/>
                <a:gd name="connsiteY47" fmla="*/ 215735 h 219620"/>
                <a:gd name="connsiteX48" fmla="*/ 37190 w 151455"/>
                <a:gd name="connsiteY48" fmla="*/ 216579 h 219620"/>
                <a:gd name="connsiteX49" fmla="*/ 42576 w 151455"/>
                <a:gd name="connsiteY49" fmla="*/ 216579 h 219620"/>
                <a:gd name="connsiteX50" fmla="*/ 44259 w 151455"/>
                <a:gd name="connsiteY50" fmla="*/ 216579 h 219620"/>
                <a:gd name="connsiteX51" fmla="*/ 44259 w 151455"/>
                <a:gd name="connsiteY51" fmla="*/ 215566 h 219620"/>
                <a:gd name="connsiteX52" fmla="*/ 44259 w 151455"/>
                <a:gd name="connsiteY52" fmla="*/ 213538 h 219620"/>
                <a:gd name="connsiteX53" fmla="*/ 43248 w 151455"/>
                <a:gd name="connsiteY53" fmla="*/ 210666 h 219620"/>
                <a:gd name="connsiteX54" fmla="*/ 41061 w 151455"/>
                <a:gd name="connsiteY54" fmla="*/ 207288 h 219620"/>
                <a:gd name="connsiteX55" fmla="*/ 39210 w 151455"/>
                <a:gd name="connsiteY55" fmla="*/ 205260 h 219620"/>
                <a:gd name="connsiteX56" fmla="*/ 39210 w 151455"/>
                <a:gd name="connsiteY56" fmla="*/ 201882 h 219620"/>
                <a:gd name="connsiteX57" fmla="*/ 39210 w 151455"/>
                <a:gd name="connsiteY57" fmla="*/ 200868 h 219620"/>
                <a:gd name="connsiteX58" fmla="*/ 39210 w 151455"/>
                <a:gd name="connsiteY58" fmla="*/ 196814 h 219620"/>
                <a:gd name="connsiteX59" fmla="*/ 39210 w 151455"/>
                <a:gd name="connsiteY59" fmla="*/ 196814 h 219620"/>
                <a:gd name="connsiteX60" fmla="*/ 40556 w 151455"/>
                <a:gd name="connsiteY60" fmla="*/ 195124 h 219620"/>
                <a:gd name="connsiteX61" fmla="*/ 41398 w 151455"/>
                <a:gd name="connsiteY61" fmla="*/ 195124 h 219620"/>
                <a:gd name="connsiteX62" fmla="*/ 41398 w 151455"/>
                <a:gd name="connsiteY62" fmla="*/ 195124 h 219620"/>
                <a:gd name="connsiteX63" fmla="*/ 42912 w 151455"/>
                <a:gd name="connsiteY63" fmla="*/ 192928 h 219620"/>
                <a:gd name="connsiteX64" fmla="*/ 42912 w 151455"/>
                <a:gd name="connsiteY64" fmla="*/ 191745 h 219620"/>
                <a:gd name="connsiteX65" fmla="*/ 42912 w 151455"/>
                <a:gd name="connsiteY65" fmla="*/ 188197 h 219620"/>
                <a:gd name="connsiteX66" fmla="*/ 42071 w 151455"/>
                <a:gd name="connsiteY66" fmla="*/ 186339 h 219620"/>
                <a:gd name="connsiteX67" fmla="*/ 40388 w 151455"/>
                <a:gd name="connsiteY67" fmla="*/ 182960 h 219620"/>
                <a:gd name="connsiteX68" fmla="*/ 37527 w 151455"/>
                <a:gd name="connsiteY68" fmla="*/ 173500 h 219620"/>
                <a:gd name="connsiteX69" fmla="*/ 40556 w 151455"/>
                <a:gd name="connsiteY69" fmla="*/ 165560 h 219620"/>
                <a:gd name="connsiteX70" fmla="*/ 41566 w 151455"/>
                <a:gd name="connsiteY70" fmla="*/ 163871 h 219620"/>
                <a:gd name="connsiteX71" fmla="*/ 42912 w 151455"/>
                <a:gd name="connsiteY71" fmla="*/ 161505 h 219620"/>
                <a:gd name="connsiteX72" fmla="*/ 42912 w 151455"/>
                <a:gd name="connsiteY72" fmla="*/ 159478 h 219620"/>
                <a:gd name="connsiteX73" fmla="*/ 42071 w 151455"/>
                <a:gd name="connsiteY73" fmla="*/ 157113 h 219620"/>
                <a:gd name="connsiteX74" fmla="*/ 42071 w 151455"/>
                <a:gd name="connsiteY74" fmla="*/ 154072 h 219620"/>
                <a:gd name="connsiteX75" fmla="*/ 42071 w 151455"/>
                <a:gd name="connsiteY75" fmla="*/ 152889 h 219620"/>
                <a:gd name="connsiteX76" fmla="*/ 42071 w 151455"/>
                <a:gd name="connsiteY76" fmla="*/ 152889 h 219620"/>
                <a:gd name="connsiteX77" fmla="*/ 42071 w 151455"/>
                <a:gd name="connsiteY77" fmla="*/ 150017 h 219620"/>
                <a:gd name="connsiteX78" fmla="*/ 42071 w 151455"/>
                <a:gd name="connsiteY78" fmla="*/ 147314 h 219620"/>
                <a:gd name="connsiteX79" fmla="*/ 42071 w 151455"/>
                <a:gd name="connsiteY79" fmla="*/ 146132 h 219620"/>
                <a:gd name="connsiteX80" fmla="*/ 40893 w 151455"/>
                <a:gd name="connsiteY80" fmla="*/ 146132 h 219620"/>
                <a:gd name="connsiteX81" fmla="*/ 38873 w 151455"/>
                <a:gd name="connsiteY81" fmla="*/ 142415 h 219620"/>
                <a:gd name="connsiteX82" fmla="*/ 39715 w 151455"/>
                <a:gd name="connsiteY82" fmla="*/ 136840 h 219620"/>
                <a:gd name="connsiteX83" fmla="*/ 43754 w 151455"/>
                <a:gd name="connsiteY83" fmla="*/ 133124 h 219620"/>
                <a:gd name="connsiteX84" fmla="*/ 46109 w 151455"/>
                <a:gd name="connsiteY84" fmla="*/ 131265 h 219620"/>
                <a:gd name="connsiteX85" fmla="*/ 46109 w 151455"/>
                <a:gd name="connsiteY85" fmla="*/ 131265 h 219620"/>
                <a:gd name="connsiteX86" fmla="*/ 54019 w 151455"/>
                <a:gd name="connsiteY86" fmla="*/ 127380 h 219620"/>
                <a:gd name="connsiteX87" fmla="*/ 55533 w 151455"/>
                <a:gd name="connsiteY87" fmla="*/ 129069 h 219620"/>
                <a:gd name="connsiteX88" fmla="*/ 55533 w 151455"/>
                <a:gd name="connsiteY88" fmla="*/ 129069 h 219620"/>
                <a:gd name="connsiteX89" fmla="*/ 57216 w 151455"/>
                <a:gd name="connsiteY89" fmla="*/ 129069 h 219620"/>
                <a:gd name="connsiteX90" fmla="*/ 58562 w 151455"/>
                <a:gd name="connsiteY90" fmla="*/ 129069 h 219620"/>
                <a:gd name="connsiteX91" fmla="*/ 60077 w 151455"/>
                <a:gd name="connsiteY91" fmla="*/ 130083 h 219620"/>
                <a:gd name="connsiteX92" fmla="*/ 61255 w 151455"/>
                <a:gd name="connsiteY92" fmla="*/ 137685 h 219620"/>
                <a:gd name="connsiteX93" fmla="*/ 61255 w 151455"/>
                <a:gd name="connsiteY93" fmla="*/ 139374 h 219620"/>
                <a:gd name="connsiteX94" fmla="*/ 59236 w 151455"/>
                <a:gd name="connsiteY94" fmla="*/ 151538 h 219620"/>
                <a:gd name="connsiteX95" fmla="*/ 56207 w 151455"/>
                <a:gd name="connsiteY95" fmla="*/ 152383 h 219620"/>
                <a:gd name="connsiteX96" fmla="*/ 55365 w 151455"/>
                <a:gd name="connsiteY96" fmla="*/ 152383 h 219620"/>
                <a:gd name="connsiteX97" fmla="*/ 55365 w 151455"/>
                <a:gd name="connsiteY97" fmla="*/ 157958 h 219620"/>
                <a:gd name="connsiteX98" fmla="*/ 59067 w 151455"/>
                <a:gd name="connsiteY98" fmla="*/ 161843 h 219620"/>
                <a:gd name="connsiteX99" fmla="*/ 59909 w 151455"/>
                <a:gd name="connsiteY99" fmla="*/ 161843 h 219620"/>
                <a:gd name="connsiteX100" fmla="*/ 68491 w 151455"/>
                <a:gd name="connsiteY100" fmla="*/ 167756 h 219620"/>
                <a:gd name="connsiteX101" fmla="*/ 70342 w 151455"/>
                <a:gd name="connsiteY101" fmla="*/ 167756 h 219620"/>
                <a:gd name="connsiteX102" fmla="*/ 75728 w 151455"/>
                <a:gd name="connsiteY102" fmla="*/ 171642 h 219620"/>
                <a:gd name="connsiteX103" fmla="*/ 75728 w 151455"/>
                <a:gd name="connsiteY103" fmla="*/ 181271 h 219620"/>
                <a:gd name="connsiteX104" fmla="*/ 73876 w 151455"/>
                <a:gd name="connsiteY104" fmla="*/ 182285 h 219620"/>
                <a:gd name="connsiteX105" fmla="*/ 73035 w 151455"/>
                <a:gd name="connsiteY105" fmla="*/ 183467 h 219620"/>
                <a:gd name="connsiteX106" fmla="*/ 73035 w 151455"/>
                <a:gd name="connsiteY106" fmla="*/ 189887 h 219620"/>
                <a:gd name="connsiteX107" fmla="*/ 76737 w 151455"/>
                <a:gd name="connsiteY107" fmla="*/ 193266 h 219620"/>
                <a:gd name="connsiteX108" fmla="*/ 80607 w 151455"/>
                <a:gd name="connsiteY108" fmla="*/ 195969 h 219620"/>
                <a:gd name="connsiteX109" fmla="*/ 80607 w 151455"/>
                <a:gd name="connsiteY109" fmla="*/ 195969 h 219620"/>
                <a:gd name="connsiteX110" fmla="*/ 82795 w 151455"/>
                <a:gd name="connsiteY110" fmla="*/ 197489 h 219620"/>
                <a:gd name="connsiteX111" fmla="*/ 84310 w 151455"/>
                <a:gd name="connsiteY111" fmla="*/ 193266 h 219620"/>
                <a:gd name="connsiteX112" fmla="*/ 84310 w 151455"/>
                <a:gd name="connsiteY112" fmla="*/ 191407 h 219620"/>
                <a:gd name="connsiteX113" fmla="*/ 90032 w 151455"/>
                <a:gd name="connsiteY113" fmla="*/ 183130 h 219620"/>
                <a:gd name="connsiteX114" fmla="*/ 95585 w 151455"/>
                <a:gd name="connsiteY114" fmla="*/ 184819 h 219620"/>
                <a:gd name="connsiteX115" fmla="*/ 98782 w 151455"/>
                <a:gd name="connsiteY115" fmla="*/ 186170 h 219620"/>
                <a:gd name="connsiteX116" fmla="*/ 103663 w 151455"/>
                <a:gd name="connsiteY116" fmla="*/ 186170 h 219620"/>
                <a:gd name="connsiteX117" fmla="*/ 105177 w 151455"/>
                <a:gd name="connsiteY117" fmla="*/ 182623 h 219620"/>
                <a:gd name="connsiteX118" fmla="*/ 105177 w 151455"/>
                <a:gd name="connsiteY118" fmla="*/ 175865 h 219620"/>
                <a:gd name="connsiteX119" fmla="*/ 105177 w 151455"/>
                <a:gd name="connsiteY119" fmla="*/ 175865 h 219620"/>
                <a:gd name="connsiteX120" fmla="*/ 102989 w 151455"/>
                <a:gd name="connsiteY120" fmla="*/ 180764 h 219620"/>
                <a:gd name="connsiteX121" fmla="*/ 99623 w 151455"/>
                <a:gd name="connsiteY121" fmla="*/ 179413 h 219620"/>
                <a:gd name="connsiteX122" fmla="*/ 99623 w 151455"/>
                <a:gd name="connsiteY122" fmla="*/ 174007 h 219620"/>
                <a:gd name="connsiteX123" fmla="*/ 99623 w 151455"/>
                <a:gd name="connsiteY123" fmla="*/ 171810 h 219620"/>
                <a:gd name="connsiteX124" fmla="*/ 94575 w 151455"/>
                <a:gd name="connsiteY124" fmla="*/ 167756 h 219620"/>
                <a:gd name="connsiteX125" fmla="*/ 89695 w 151455"/>
                <a:gd name="connsiteY125" fmla="*/ 165729 h 219620"/>
                <a:gd name="connsiteX126" fmla="*/ 85993 w 151455"/>
                <a:gd name="connsiteY126" fmla="*/ 161674 h 219620"/>
                <a:gd name="connsiteX127" fmla="*/ 88349 w 151455"/>
                <a:gd name="connsiteY127" fmla="*/ 158464 h 219620"/>
                <a:gd name="connsiteX128" fmla="*/ 88349 w 151455"/>
                <a:gd name="connsiteY128" fmla="*/ 158464 h 219620"/>
                <a:gd name="connsiteX129" fmla="*/ 88349 w 151455"/>
                <a:gd name="connsiteY129" fmla="*/ 157113 h 219620"/>
                <a:gd name="connsiteX130" fmla="*/ 88349 w 151455"/>
                <a:gd name="connsiteY130" fmla="*/ 155592 h 219620"/>
                <a:gd name="connsiteX131" fmla="*/ 88349 w 151455"/>
                <a:gd name="connsiteY131" fmla="*/ 154410 h 219620"/>
                <a:gd name="connsiteX132" fmla="*/ 88349 w 151455"/>
                <a:gd name="connsiteY132" fmla="*/ 154410 h 219620"/>
                <a:gd name="connsiteX133" fmla="*/ 87171 w 151455"/>
                <a:gd name="connsiteY133" fmla="*/ 151876 h 219620"/>
                <a:gd name="connsiteX134" fmla="*/ 87171 w 151455"/>
                <a:gd name="connsiteY134" fmla="*/ 151031 h 219620"/>
                <a:gd name="connsiteX135" fmla="*/ 87171 w 151455"/>
                <a:gd name="connsiteY135" fmla="*/ 151031 h 219620"/>
                <a:gd name="connsiteX136" fmla="*/ 87171 w 151455"/>
                <a:gd name="connsiteY136" fmla="*/ 146132 h 219620"/>
                <a:gd name="connsiteX137" fmla="*/ 90873 w 151455"/>
                <a:gd name="connsiteY137" fmla="*/ 144780 h 219620"/>
                <a:gd name="connsiteX138" fmla="*/ 90873 w 151455"/>
                <a:gd name="connsiteY138" fmla="*/ 144780 h 219620"/>
                <a:gd name="connsiteX139" fmla="*/ 93733 w 151455"/>
                <a:gd name="connsiteY139" fmla="*/ 143598 h 219620"/>
                <a:gd name="connsiteX140" fmla="*/ 93733 w 151455"/>
                <a:gd name="connsiteY140" fmla="*/ 141909 h 219620"/>
                <a:gd name="connsiteX141" fmla="*/ 87339 w 151455"/>
                <a:gd name="connsiteY141" fmla="*/ 136334 h 219620"/>
                <a:gd name="connsiteX142" fmla="*/ 87339 w 151455"/>
                <a:gd name="connsiteY142" fmla="*/ 136334 h 219620"/>
                <a:gd name="connsiteX143" fmla="*/ 85151 w 151455"/>
                <a:gd name="connsiteY143" fmla="*/ 136334 h 219620"/>
                <a:gd name="connsiteX144" fmla="*/ 81281 w 151455"/>
                <a:gd name="connsiteY144" fmla="*/ 134644 h 219620"/>
                <a:gd name="connsiteX145" fmla="*/ 79935 w 151455"/>
                <a:gd name="connsiteY145" fmla="*/ 130252 h 219620"/>
                <a:gd name="connsiteX146" fmla="*/ 79935 w 151455"/>
                <a:gd name="connsiteY146" fmla="*/ 130252 h 219620"/>
                <a:gd name="connsiteX147" fmla="*/ 77578 w 151455"/>
                <a:gd name="connsiteY147" fmla="*/ 121467 h 219620"/>
                <a:gd name="connsiteX148" fmla="*/ 74886 w 151455"/>
                <a:gd name="connsiteY148" fmla="*/ 121467 h 219620"/>
                <a:gd name="connsiteX149" fmla="*/ 70174 w 151455"/>
                <a:gd name="connsiteY149" fmla="*/ 115723 h 219620"/>
                <a:gd name="connsiteX150" fmla="*/ 66809 w 151455"/>
                <a:gd name="connsiteY150" fmla="*/ 111500 h 219620"/>
                <a:gd name="connsiteX151" fmla="*/ 64452 w 151455"/>
                <a:gd name="connsiteY151" fmla="*/ 107445 h 219620"/>
                <a:gd name="connsiteX152" fmla="*/ 65294 w 151455"/>
                <a:gd name="connsiteY152" fmla="*/ 104573 h 219620"/>
                <a:gd name="connsiteX153" fmla="*/ 67313 w 151455"/>
                <a:gd name="connsiteY153" fmla="*/ 103559 h 219620"/>
                <a:gd name="connsiteX154" fmla="*/ 73708 w 151455"/>
                <a:gd name="connsiteY154" fmla="*/ 110317 h 219620"/>
                <a:gd name="connsiteX155" fmla="*/ 74549 w 151455"/>
                <a:gd name="connsiteY155" fmla="*/ 109134 h 219620"/>
                <a:gd name="connsiteX156" fmla="*/ 74549 w 151455"/>
                <a:gd name="connsiteY156" fmla="*/ 109134 h 219620"/>
                <a:gd name="connsiteX157" fmla="*/ 74549 w 151455"/>
                <a:gd name="connsiteY157" fmla="*/ 105249 h 219620"/>
                <a:gd name="connsiteX158" fmla="*/ 75895 w 151455"/>
                <a:gd name="connsiteY158" fmla="*/ 103221 h 219620"/>
                <a:gd name="connsiteX159" fmla="*/ 75895 w 151455"/>
                <a:gd name="connsiteY159" fmla="*/ 103221 h 219620"/>
                <a:gd name="connsiteX160" fmla="*/ 75895 w 151455"/>
                <a:gd name="connsiteY160" fmla="*/ 100687 h 219620"/>
                <a:gd name="connsiteX161" fmla="*/ 81112 w 151455"/>
                <a:gd name="connsiteY161" fmla="*/ 97646 h 219620"/>
                <a:gd name="connsiteX162" fmla="*/ 82290 w 151455"/>
                <a:gd name="connsiteY162" fmla="*/ 97646 h 219620"/>
                <a:gd name="connsiteX163" fmla="*/ 86161 w 151455"/>
                <a:gd name="connsiteY163" fmla="*/ 96802 h 219620"/>
                <a:gd name="connsiteX164" fmla="*/ 87339 w 151455"/>
                <a:gd name="connsiteY164" fmla="*/ 96802 h 219620"/>
                <a:gd name="connsiteX165" fmla="*/ 89526 w 151455"/>
                <a:gd name="connsiteY165" fmla="*/ 96802 h 219620"/>
                <a:gd name="connsiteX166" fmla="*/ 89526 w 151455"/>
                <a:gd name="connsiteY166" fmla="*/ 96802 h 219620"/>
                <a:gd name="connsiteX167" fmla="*/ 89526 w 151455"/>
                <a:gd name="connsiteY167" fmla="*/ 95450 h 219620"/>
                <a:gd name="connsiteX168" fmla="*/ 91209 w 151455"/>
                <a:gd name="connsiteY168" fmla="*/ 92578 h 219620"/>
                <a:gd name="connsiteX169" fmla="*/ 91209 w 151455"/>
                <a:gd name="connsiteY169" fmla="*/ 92578 h 219620"/>
                <a:gd name="connsiteX170" fmla="*/ 95416 w 151455"/>
                <a:gd name="connsiteY170" fmla="*/ 85483 h 219620"/>
                <a:gd name="connsiteX171" fmla="*/ 95416 w 151455"/>
                <a:gd name="connsiteY171" fmla="*/ 84469 h 219620"/>
                <a:gd name="connsiteX172" fmla="*/ 98109 w 151455"/>
                <a:gd name="connsiteY172" fmla="*/ 80077 h 219620"/>
                <a:gd name="connsiteX173" fmla="*/ 102485 w 151455"/>
                <a:gd name="connsiteY173" fmla="*/ 78894 h 219620"/>
                <a:gd name="connsiteX174" fmla="*/ 103999 w 151455"/>
                <a:gd name="connsiteY174" fmla="*/ 78894 h 219620"/>
                <a:gd name="connsiteX175" fmla="*/ 105009 w 151455"/>
                <a:gd name="connsiteY175" fmla="*/ 78894 h 219620"/>
                <a:gd name="connsiteX176" fmla="*/ 107870 w 151455"/>
                <a:gd name="connsiteY176" fmla="*/ 78894 h 219620"/>
                <a:gd name="connsiteX177" fmla="*/ 111235 w 151455"/>
                <a:gd name="connsiteY177" fmla="*/ 81766 h 219620"/>
                <a:gd name="connsiteX178" fmla="*/ 112077 w 151455"/>
                <a:gd name="connsiteY178" fmla="*/ 81766 h 219620"/>
                <a:gd name="connsiteX179" fmla="*/ 114096 w 151455"/>
                <a:gd name="connsiteY179" fmla="*/ 83118 h 219620"/>
                <a:gd name="connsiteX180" fmla="*/ 114096 w 151455"/>
                <a:gd name="connsiteY180" fmla="*/ 82273 h 219620"/>
                <a:gd name="connsiteX181" fmla="*/ 114096 w 151455"/>
                <a:gd name="connsiteY181" fmla="*/ 76867 h 219620"/>
                <a:gd name="connsiteX182" fmla="*/ 113254 w 151455"/>
                <a:gd name="connsiteY182" fmla="*/ 75853 h 219620"/>
                <a:gd name="connsiteX183" fmla="*/ 111404 w 151455"/>
                <a:gd name="connsiteY183" fmla="*/ 73150 h 219620"/>
                <a:gd name="connsiteX184" fmla="*/ 111404 w 151455"/>
                <a:gd name="connsiteY184" fmla="*/ 71292 h 219620"/>
                <a:gd name="connsiteX185" fmla="*/ 111404 w 151455"/>
                <a:gd name="connsiteY185" fmla="*/ 69434 h 219620"/>
                <a:gd name="connsiteX186" fmla="*/ 107196 w 151455"/>
                <a:gd name="connsiteY186" fmla="*/ 69434 h 219620"/>
                <a:gd name="connsiteX187" fmla="*/ 105850 w 151455"/>
                <a:gd name="connsiteY187" fmla="*/ 69434 h 219620"/>
                <a:gd name="connsiteX188" fmla="*/ 101475 w 151455"/>
                <a:gd name="connsiteY188" fmla="*/ 69434 h 219620"/>
                <a:gd name="connsiteX189" fmla="*/ 101475 w 151455"/>
                <a:gd name="connsiteY189" fmla="*/ 72306 h 219620"/>
                <a:gd name="connsiteX190" fmla="*/ 96258 w 151455"/>
                <a:gd name="connsiteY190" fmla="*/ 76191 h 219620"/>
                <a:gd name="connsiteX191" fmla="*/ 90368 w 151455"/>
                <a:gd name="connsiteY191" fmla="*/ 76191 h 219620"/>
                <a:gd name="connsiteX192" fmla="*/ 88685 w 151455"/>
                <a:gd name="connsiteY192" fmla="*/ 76191 h 219620"/>
                <a:gd name="connsiteX193" fmla="*/ 86666 w 151455"/>
                <a:gd name="connsiteY193" fmla="*/ 76191 h 219620"/>
                <a:gd name="connsiteX194" fmla="*/ 85825 w 151455"/>
                <a:gd name="connsiteY194" fmla="*/ 78050 h 219620"/>
                <a:gd name="connsiteX195" fmla="*/ 83973 w 151455"/>
                <a:gd name="connsiteY195" fmla="*/ 81597 h 219620"/>
                <a:gd name="connsiteX196" fmla="*/ 80944 w 151455"/>
                <a:gd name="connsiteY196" fmla="*/ 82949 h 219620"/>
                <a:gd name="connsiteX197" fmla="*/ 79093 w 151455"/>
                <a:gd name="connsiteY197" fmla="*/ 82949 h 219620"/>
                <a:gd name="connsiteX198" fmla="*/ 76569 w 151455"/>
                <a:gd name="connsiteY198" fmla="*/ 82949 h 219620"/>
                <a:gd name="connsiteX199" fmla="*/ 72193 w 151455"/>
                <a:gd name="connsiteY199" fmla="*/ 79908 h 219620"/>
                <a:gd name="connsiteX200" fmla="*/ 69669 w 151455"/>
                <a:gd name="connsiteY200" fmla="*/ 76529 h 219620"/>
                <a:gd name="connsiteX201" fmla="*/ 62938 w 151455"/>
                <a:gd name="connsiteY201" fmla="*/ 88017 h 219620"/>
                <a:gd name="connsiteX202" fmla="*/ 61928 w 151455"/>
                <a:gd name="connsiteY202" fmla="*/ 89200 h 219620"/>
                <a:gd name="connsiteX203" fmla="*/ 59404 w 151455"/>
                <a:gd name="connsiteY203" fmla="*/ 92241 h 219620"/>
                <a:gd name="connsiteX204" fmla="*/ 59404 w 151455"/>
                <a:gd name="connsiteY204" fmla="*/ 93930 h 219620"/>
                <a:gd name="connsiteX205" fmla="*/ 57890 w 151455"/>
                <a:gd name="connsiteY205" fmla="*/ 96802 h 219620"/>
                <a:gd name="connsiteX206" fmla="*/ 51158 w 151455"/>
                <a:gd name="connsiteY206" fmla="*/ 98356 h 219620"/>
                <a:gd name="connsiteX207" fmla="*/ 50653 w 151455"/>
                <a:gd name="connsiteY207" fmla="*/ 97984 h 219620"/>
                <a:gd name="connsiteX208" fmla="*/ 48971 w 151455"/>
                <a:gd name="connsiteY208" fmla="*/ 97984 h 219620"/>
                <a:gd name="connsiteX209" fmla="*/ 43417 w 151455"/>
                <a:gd name="connsiteY209" fmla="*/ 92916 h 219620"/>
                <a:gd name="connsiteX210" fmla="*/ 43417 w 151455"/>
                <a:gd name="connsiteY210" fmla="*/ 88017 h 219620"/>
                <a:gd name="connsiteX211" fmla="*/ 43417 w 151455"/>
                <a:gd name="connsiteY211" fmla="*/ 86497 h 219620"/>
                <a:gd name="connsiteX212" fmla="*/ 41566 w 151455"/>
                <a:gd name="connsiteY212" fmla="*/ 85483 h 219620"/>
                <a:gd name="connsiteX213" fmla="*/ 40556 w 151455"/>
                <a:gd name="connsiteY213" fmla="*/ 85483 h 219620"/>
                <a:gd name="connsiteX214" fmla="*/ 37695 w 151455"/>
                <a:gd name="connsiteY214" fmla="*/ 82780 h 219620"/>
                <a:gd name="connsiteX215" fmla="*/ 37695 w 151455"/>
                <a:gd name="connsiteY215" fmla="*/ 81597 h 219620"/>
                <a:gd name="connsiteX216" fmla="*/ 35003 w 151455"/>
                <a:gd name="connsiteY216" fmla="*/ 78050 h 219620"/>
                <a:gd name="connsiteX217" fmla="*/ 33488 w 151455"/>
                <a:gd name="connsiteY217" fmla="*/ 78050 h 219620"/>
                <a:gd name="connsiteX218" fmla="*/ 31469 w 151455"/>
                <a:gd name="connsiteY218" fmla="*/ 53216 h 219620"/>
                <a:gd name="connsiteX219" fmla="*/ 34329 w 151455"/>
                <a:gd name="connsiteY219" fmla="*/ 44431 h 219620"/>
                <a:gd name="connsiteX220" fmla="*/ 35340 w 151455"/>
                <a:gd name="connsiteY220" fmla="*/ 41897 h 219620"/>
                <a:gd name="connsiteX221" fmla="*/ 43417 w 151455"/>
                <a:gd name="connsiteY221" fmla="*/ 35308 h 219620"/>
                <a:gd name="connsiteX222" fmla="*/ 50653 w 151455"/>
                <a:gd name="connsiteY222" fmla="*/ 36998 h 219620"/>
                <a:gd name="connsiteX223" fmla="*/ 54524 w 151455"/>
                <a:gd name="connsiteY223" fmla="*/ 38518 h 219620"/>
                <a:gd name="connsiteX224" fmla="*/ 63947 w 151455"/>
                <a:gd name="connsiteY224" fmla="*/ 37167 h 219620"/>
                <a:gd name="connsiteX225" fmla="*/ 73035 w 151455"/>
                <a:gd name="connsiteY225" fmla="*/ 35815 h 219620"/>
                <a:gd name="connsiteX226" fmla="*/ 75895 w 151455"/>
                <a:gd name="connsiteY226" fmla="*/ 38011 h 219620"/>
                <a:gd name="connsiteX227" fmla="*/ 81618 w 151455"/>
                <a:gd name="connsiteY227" fmla="*/ 40714 h 219620"/>
                <a:gd name="connsiteX228" fmla="*/ 82627 w 151455"/>
                <a:gd name="connsiteY228" fmla="*/ 39532 h 219620"/>
                <a:gd name="connsiteX229" fmla="*/ 84983 w 151455"/>
                <a:gd name="connsiteY229" fmla="*/ 37336 h 219620"/>
                <a:gd name="connsiteX230" fmla="*/ 90032 w 151455"/>
                <a:gd name="connsiteY230" fmla="*/ 36153 h 219620"/>
                <a:gd name="connsiteX231" fmla="*/ 95921 w 151455"/>
                <a:gd name="connsiteY231" fmla="*/ 36153 h 219620"/>
                <a:gd name="connsiteX232" fmla="*/ 103494 w 151455"/>
                <a:gd name="connsiteY232" fmla="*/ 36153 h 219620"/>
                <a:gd name="connsiteX233" fmla="*/ 113254 w 151455"/>
                <a:gd name="connsiteY233" fmla="*/ 40883 h 219620"/>
                <a:gd name="connsiteX234" fmla="*/ 113254 w 151455"/>
                <a:gd name="connsiteY234" fmla="*/ 40883 h 219620"/>
                <a:gd name="connsiteX235" fmla="*/ 122342 w 151455"/>
                <a:gd name="connsiteY235" fmla="*/ 43079 h 219620"/>
                <a:gd name="connsiteX236" fmla="*/ 125708 w 151455"/>
                <a:gd name="connsiteY236" fmla="*/ 43079 h 219620"/>
                <a:gd name="connsiteX237" fmla="*/ 130083 w 151455"/>
                <a:gd name="connsiteY237" fmla="*/ 43079 h 219620"/>
                <a:gd name="connsiteX238" fmla="*/ 133785 w 151455"/>
                <a:gd name="connsiteY238" fmla="*/ 41559 h 219620"/>
                <a:gd name="connsiteX239" fmla="*/ 137656 w 151455"/>
                <a:gd name="connsiteY239" fmla="*/ 39701 h 219620"/>
                <a:gd name="connsiteX240" fmla="*/ 143546 w 151455"/>
                <a:gd name="connsiteY240" fmla="*/ 38011 h 219620"/>
                <a:gd name="connsiteX241" fmla="*/ 146575 w 151455"/>
                <a:gd name="connsiteY241" fmla="*/ 38011 h 219620"/>
                <a:gd name="connsiteX242" fmla="*/ 147416 w 151455"/>
                <a:gd name="connsiteY242" fmla="*/ 35815 h 219620"/>
                <a:gd name="connsiteX243" fmla="*/ 147416 w 151455"/>
                <a:gd name="connsiteY243" fmla="*/ 31254 h 219620"/>
                <a:gd name="connsiteX244" fmla="*/ 155325 w 151455"/>
                <a:gd name="connsiteY244" fmla="*/ 24158 h 219620"/>
                <a:gd name="connsiteX245" fmla="*/ 156503 w 151455"/>
                <a:gd name="connsiteY245" fmla="*/ 24158 h 219620"/>
                <a:gd name="connsiteX246" fmla="*/ 158691 w 151455"/>
                <a:gd name="connsiteY246" fmla="*/ 22469 h 219620"/>
                <a:gd name="connsiteX247" fmla="*/ 159869 w 151455"/>
                <a:gd name="connsiteY247" fmla="*/ 20442 h 219620"/>
                <a:gd name="connsiteX248" fmla="*/ 159869 w 151455"/>
                <a:gd name="connsiteY248" fmla="*/ 18752 h 219620"/>
                <a:gd name="connsiteX249" fmla="*/ 161047 w 151455"/>
                <a:gd name="connsiteY249" fmla="*/ 16725 h 219620"/>
                <a:gd name="connsiteX250" fmla="*/ 165927 w 151455"/>
                <a:gd name="connsiteY250" fmla="*/ 10981 h 219620"/>
                <a:gd name="connsiteX251" fmla="*/ 166769 w 151455"/>
                <a:gd name="connsiteY251" fmla="*/ 10981 h 219620"/>
                <a:gd name="connsiteX252" fmla="*/ 167946 w 151455"/>
                <a:gd name="connsiteY252" fmla="*/ 10981 h 219620"/>
                <a:gd name="connsiteX253" fmla="*/ 165254 w 151455"/>
                <a:gd name="connsiteY253" fmla="*/ 6758 h 219620"/>
                <a:gd name="connsiteX254" fmla="*/ 165254 w 151455"/>
                <a:gd name="connsiteY254" fmla="*/ 6758 h 219620"/>
                <a:gd name="connsiteX255" fmla="*/ 161215 w 151455"/>
                <a:gd name="connsiteY255" fmla="*/ 3041 h 219620"/>
                <a:gd name="connsiteX256" fmla="*/ 157681 w 151455"/>
                <a:gd name="connsiteY256" fmla="*/ 0 h 219620"/>
                <a:gd name="connsiteX257" fmla="*/ 156503 w 151455"/>
                <a:gd name="connsiteY257" fmla="*/ 3717 h 219620"/>
                <a:gd name="connsiteX258" fmla="*/ 156503 w 151455"/>
                <a:gd name="connsiteY258" fmla="*/ 7264 h 219620"/>
                <a:gd name="connsiteX259" fmla="*/ 156503 w 151455"/>
                <a:gd name="connsiteY259" fmla="*/ 7264 h 219620"/>
                <a:gd name="connsiteX260" fmla="*/ 156503 w 151455"/>
                <a:gd name="connsiteY260" fmla="*/ 9968 h 219620"/>
                <a:gd name="connsiteX261" fmla="*/ 151960 w 151455"/>
                <a:gd name="connsiteY261" fmla="*/ 9968 h 219620"/>
                <a:gd name="connsiteX262" fmla="*/ 150445 w 151455"/>
                <a:gd name="connsiteY262" fmla="*/ 9968 h 219620"/>
                <a:gd name="connsiteX263" fmla="*/ 150445 w 151455"/>
                <a:gd name="connsiteY263" fmla="*/ 9968 h 219620"/>
                <a:gd name="connsiteX264" fmla="*/ 150445 w 151455"/>
                <a:gd name="connsiteY264" fmla="*/ 9968 h 219620"/>
                <a:gd name="connsiteX265" fmla="*/ 150445 w 151455"/>
                <a:gd name="connsiteY265" fmla="*/ 11657 h 219620"/>
                <a:gd name="connsiteX266" fmla="*/ 150445 w 151455"/>
                <a:gd name="connsiteY266" fmla="*/ 11657 h 219620"/>
                <a:gd name="connsiteX267" fmla="*/ 150445 w 151455"/>
                <a:gd name="connsiteY267" fmla="*/ 11657 h 219620"/>
                <a:gd name="connsiteX268" fmla="*/ 150445 w 151455"/>
                <a:gd name="connsiteY268" fmla="*/ 14191 h 219620"/>
                <a:gd name="connsiteX269" fmla="*/ 149099 w 151455"/>
                <a:gd name="connsiteY269" fmla="*/ 15711 h 219620"/>
                <a:gd name="connsiteX270" fmla="*/ 147416 w 151455"/>
                <a:gd name="connsiteY270" fmla="*/ 15711 h 219620"/>
                <a:gd name="connsiteX271" fmla="*/ 147416 w 151455"/>
                <a:gd name="connsiteY271" fmla="*/ 17063 h 219620"/>
                <a:gd name="connsiteX272" fmla="*/ 147416 w 151455"/>
                <a:gd name="connsiteY272" fmla="*/ 19259 h 219620"/>
                <a:gd name="connsiteX273" fmla="*/ 144724 w 151455"/>
                <a:gd name="connsiteY273" fmla="*/ 20104 h 219620"/>
                <a:gd name="connsiteX274" fmla="*/ 142199 w 151455"/>
                <a:gd name="connsiteY274" fmla="*/ 21455 h 219620"/>
                <a:gd name="connsiteX275" fmla="*/ 142199 w 151455"/>
                <a:gd name="connsiteY275" fmla="*/ 22300 h 219620"/>
                <a:gd name="connsiteX276" fmla="*/ 140853 w 151455"/>
                <a:gd name="connsiteY276" fmla="*/ 24327 h 219620"/>
                <a:gd name="connsiteX277" fmla="*/ 131092 w 151455"/>
                <a:gd name="connsiteY277" fmla="*/ 27368 h 219620"/>
                <a:gd name="connsiteX278" fmla="*/ 120491 w 151455"/>
                <a:gd name="connsiteY278" fmla="*/ 27368 h 219620"/>
                <a:gd name="connsiteX279" fmla="*/ 116452 w 151455"/>
                <a:gd name="connsiteY279" fmla="*/ 27368 h 219620"/>
                <a:gd name="connsiteX280" fmla="*/ 115106 w 151455"/>
                <a:gd name="connsiteY280" fmla="*/ 26017 h 219620"/>
                <a:gd name="connsiteX281" fmla="*/ 110225 w 151455"/>
                <a:gd name="connsiteY281" fmla="*/ 23989 h 219620"/>
                <a:gd name="connsiteX282" fmla="*/ 108879 w 151455"/>
                <a:gd name="connsiteY282" fmla="*/ 28382 h 219620"/>
                <a:gd name="connsiteX283" fmla="*/ 102653 w 151455"/>
                <a:gd name="connsiteY283" fmla="*/ 28382 h 219620"/>
                <a:gd name="connsiteX284" fmla="*/ 100128 w 151455"/>
                <a:gd name="connsiteY284" fmla="*/ 25172 h 219620"/>
                <a:gd name="connsiteX285" fmla="*/ 98951 w 151455"/>
                <a:gd name="connsiteY285" fmla="*/ 23482 h 219620"/>
                <a:gd name="connsiteX286" fmla="*/ 95080 w 151455"/>
                <a:gd name="connsiteY286" fmla="*/ 21962 h 219620"/>
                <a:gd name="connsiteX287" fmla="*/ 88349 w 151455"/>
                <a:gd name="connsiteY287" fmla="*/ 21962 h 219620"/>
                <a:gd name="connsiteX288" fmla="*/ 83132 w 151455"/>
                <a:gd name="connsiteY288" fmla="*/ 21962 h 219620"/>
                <a:gd name="connsiteX289" fmla="*/ 79598 w 151455"/>
                <a:gd name="connsiteY289" fmla="*/ 21962 h 219620"/>
                <a:gd name="connsiteX290" fmla="*/ 76569 w 151455"/>
                <a:gd name="connsiteY290" fmla="*/ 21962 h 219620"/>
                <a:gd name="connsiteX291" fmla="*/ 74886 w 151455"/>
                <a:gd name="connsiteY291" fmla="*/ 21962 h 219620"/>
                <a:gd name="connsiteX292" fmla="*/ 70511 w 151455"/>
                <a:gd name="connsiteY292" fmla="*/ 21962 h 219620"/>
                <a:gd name="connsiteX293" fmla="*/ 68155 w 151455"/>
                <a:gd name="connsiteY293" fmla="*/ 15036 h 219620"/>
                <a:gd name="connsiteX294" fmla="*/ 68155 w 151455"/>
                <a:gd name="connsiteY294" fmla="*/ 13853 h 219620"/>
                <a:gd name="connsiteX295" fmla="*/ 68155 w 151455"/>
                <a:gd name="connsiteY295" fmla="*/ 13853 h 219620"/>
                <a:gd name="connsiteX296" fmla="*/ 64789 w 151455"/>
                <a:gd name="connsiteY296" fmla="*/ 13853 h 219620"/>
                <a:gd name="connsiteX297" fmla="*/ 58226 w 151455"/>
                <a:gd name="connsiteY297" fmla="*/ 13853 h 219620"/>
                <a:gd name="connsiteX298" fmla="*/ 57385 w 151455"/>
                <a:gd name="connsiteY298" fmla="*/ 13853 h 219620"/>
                <a:gd name="connsiteX299" fmla="*/ 54524 w 151455"/>
                <a:gd name="connsiteY299" fmla="*/ 13853 h 219620"/>
                <a:gd name="connsiteX300" fmla="*/ 54524 w 151455"/>
                <a:gd name="connsiteY300" fmla="*/ 15542 h 219620"/>
                <a:gd name="connsiteX301" fmla="*/ 54524 w 151455"/>
                <a:gd name="connsiteY301" fmla="*/ 17570 h 219620"/>
                <a:gd name="connsiteX302" fmla="*/ 53178 w 151455"/>
                <a:gd name="connsiteY302" fmla="*/ 22976 h 219620"/>
                <a:gd name="connsiteX303" fmla="*/ 45941 w 151455"/>
                <a:gd name="connsiteY303" fmla="*/ 27537 h 219620"/>
                <a:gd name="connsiteX304" fmla="*/ 45941 w 151455"/>
                <a:gd name="connsiteY304" fmla="*/ 27537 h 219620"/>
                <a:gd name="connsiteX305" fmla="*/ 44931 w 151455"/>
                <a:gd name="connsiteY305" fmla="*/ 27537 h 219620"/>
                <a:gd name="connsiteX306" fmla="*/ 41398 w 151455"/>
                <a:gd name="connsiteY306" fmla="*/ 27537 h 219620"/>
                <a:gd name="connsiteX307" fmla="*/ 39378 w 151455"/>
                <a:gd name="connsiteY307" fmla="*/ 24834 h 219620"/>
                <a:gd name="connsiteX308" fmla="*/ 38369 w 151455"/>
                <a:gd name="connsiteY308" fmla="*/ 23314 h 219620"/>
                <a:gd name="connsiteX309" fmla="*/ 38369 w 151455"/>
                <a:gd name="connsiteY309" fmla="*/ 28044 h 219620"/>
                <a:gd name="connsiteX310" fmla="*/ 38369 w 151455"/>
                <a:gd name="connsiteY310" fmla="*/ 30240 h 219620"/>
                <a:gd name="connsiteX311" fmla="*/ 38369 w 151455"/>
                <a:gd name="connsiteY311" fmla="*/ 31761 h 219620"/>
                <a:gd name="connsiteX312" fmla="*/ 37022 w 151455"/>
                <a:gd name="connsiteY312" fmla="*/ 31761 h 219620"/>
                <a:gd name="connsiteX313" fmla="*/ 37022 w 151455"/>
                <a:gd name="connsiteY313" fmla="*/ 31761 h 219620"/>
                <a:gd name="connsiteX314" fmla="*/ 37022 w 151455"/>
                <a:gd name="connsiteY314" fmla="*/ 32943 h 219620"/>
                <a:gd name="connsiteX315" fmla="*/ 37022 w 151455"/>
                <a:gd name="connsiteY315" fmla="*/ 32943 h 219620"/>
                <a:gd name="connsiteX316" fmla="*/ 36181 w 151455"/>
                <a:gd name="connsiteY316" fmla="*/ 34126 h 219620"/>
                <a:gd name="connsiteX317" fmla="*/ 35340 w 151455"/>
                <a:gd name="connsiteY317" fmla="*/ 34126 h 219620"/>
                <a:gd name="connsiteX318" fmla="*/ 35340 w 151455"/>
                <a:gd name="connsiteY318" fmla="*/ 35815 h 219620"/>
                <a:gd name="connsiteX319" fmla="*/ 35340 w 151455"/>
                <a:gd name="connsiteY319" fmla="*/ 39869 h 219620"/>
                <a:gd name="connsiteX320" fmla="*/ 30964 w 151455"/>
                <a:gd name="connsiteY320" fmla="*/ 42911 h 219620"/>
                <a:gd name="connsiteX321" fmla="*/ 28945 w 151455"/>
                <a:gd name="connsiteY321" fmla="*/ 42911 h 219620"/>
                <a:gd name="connsiteX322" fmla="*/ 33488 w 151455"/>
                <a:gd name="connsiteY322" fmla="*/ 47979 h 219620"/>
                <a:gd name="connsiteX323" fmla="*/ 33488 w 151455"/>
                <a:gd name="connsiteY323" fmla="*/ 54398 h 219620"/>
                <a:gd name="connsiteX324" fmla="*/ 33488 w 151455"/>
                <a:gd name="connsiteY324" fmla="*/ 56595 h 219620"/>
                <a:gd name="connsiteX325" fmla="*/ 33488 w 151455"/>
                <a:gd name="connsiteY325" fmla="*/ 60818 h 219620"/>
                <a:gd name="connsiteX326" fmla="*/ 33488 w 151455"/>
                <a:gd name="connsiteY326" fmla="*/ 63521 h 219620"/>
                <a:gd name="connsiteX327" fmla="*/ 33488 w 151455"/>
                <a:gd name="connsiteY327" fmla="*/ 68589 h 219620"/>
                <a:gd name="connsiteX328" fmla="*/ 33488 w 151455"/>
                <a:gd name="connsiteY328" fmla="*/ 72644 h 219620"/>
                <a:gd name="connsiteX329" fmla="*/ 32647 w 151455"/>
                <a:gd name="connsiteY329" fmla="*/ 74164 h 219620"/>
                <a:gd name="connsiteX330" fmla="*/ 31133 w 151455"/>
                <a:gd name="connsiteY330" fmla="*/ 74164 h 219620"/>
                <a:gd name="connsiteX331" fmla="*/ 31133 w 151455"/>
                <a:gd name="connsiteY331" fmla="*/ 76360 h 219620"/>
                <a:gd name="connsiteX332" fmla="*/ 31133 w 151455"/>
                <a:gd name="connsiteY332" fmla="*/ 77712 h 219620"/>
                <a:gd name="connsiteX333" fmla="*/ 26757 w 151455"/>
                <a:gd name="connsiteY333" fmla="*/ 79908 h 219620"/>
                <a:gd name="connsiteX334" fmla="*/ 25410 w 151455"/>
                <a:gd name="connsiteY334" fmla="*/ 79908 h 219620"/>
                <a:gd name="connsiteX335" fmla="*/ 23896 w 151455"/>
                <a:gd name="connsiteY335" fmla="*/ 79908 h 219620"/>
                <a:gd name="connsiteX336" fmla="*/ 23896 w 151455"/>
                <a:gd name="connsiteY336" fmla="*/ 79908 h 219620"/>
                <a:gd name="connsiteX337" fmla="*/ 23896 w 151455"/>
                <a:gd name="connsiteY337" fmla="*/ 81597 h 219620"/>
                <a:gd name="connsiteX338" fmla="*/ 25243 w 151455"/>
                <a:gd name="connsiteY338" fmla="*/ 88862 h 219620"/>
                <a:gd name="connsiteX339" fmla="*/ 22886 w 151455"/>
                <a:gd name="connsiteY339" fmla="*/ 91227 h 219620"/>
                <a:gd name="connsiteX340" fmla="*/ 21877 w 151455"/>
                <a:gd name="connsiteY340" fmla="*/ 91227 h 219620"/>
                <a:gd name="connsiteX341" fmla="*/ 21877 w 151455"/>
                <a:gd name="connsiteY341" fmla="*/ 95112 h 219620"/>
                <a:gd name="connsiteX342" fmla="*/ 22886 w 151455"/>
                <a:gd name="connsiteY342" fmla="*/ 97984 h 219620"/>
                <a:gd name="connsiteX343" fmla="*/ 22886 w 151455"/>
                <a:gd name="connsiteY343" fmla="*/ 97984 h 219620"/>
                <a:gd name="connsiteX344" fmla="*/ 23728 w 151455"/>
                <a:gd name="connsiteY344" fmla="*/ 100012 h 219620"/>
                <a:gd name="connsiteX345" fmla="*/ 23728 w 151455"/>
                <a:gd name="connsiteY345" fmla="*/ 104235 h 219620"/>
                <a:gd name="connsiteX346" fmla="*/ 23728 w 151455"/>
                <a:gd name="connsiteY346" fmla="*/ 107783 h 219620"/>
                <a:gd name="connsiteX347" fmla="*/ 23728 w 151455"/>
                <a:gd name="connsiteY347" fmla="*/ 114371 h 219620"/>
                <a:gd name="connsiteX348" fmla="*/ 19521 w 151455"/>
                <a:gd name="connsiteY348" fmla="*/ 116061 h 219620"/>
                <a:gd name="connsiteX349" fmla="*/ 18343 w 151455"/>
                <a:gd name="connsiteY349" fmla="*/ 116061 h 219620"/>
                <a:gd name="connsiteX350" fmla="*/ 18343 w 151455"/>
                <a:gd name="connsiteY350" fmla="*/ 116061 h 219620"/>
                <a:gd name="connsiteX351" fmla="*/ 18343 w 151455"/>
                <a:gd name="connsiteY351" fmla="*/ 118933 h 219620"/>
                <a:gd name="connsiteX352" fmla="*/ 19184 w 151455"/>
                <a:gd name="connsiteY352" fmla="*/ 121636 h 219620"/>
                <a:gd name="connsiteX353" fmla="*/ 18174 w 151455"/>
                <a:gd name="connsiteY353" fmla="*/ 130252 h 219620"/>
                <a:gd name="connsiteX354" fmla="*/ 16155 w 151455"/>
                <a:gd name="connsiteY354" fmla="*/ 131941 h 219620"/>
                <a:gd name="connsiteX355" fmla="*/ 16155 w 151455"/>
                <a:gd name="connsiteY355" fmla="*/ 131941 h 219620"/>
                <a:gd name="connsiteX356" fmla="*/ 8414 w 151455"/>
                <a:gd name="connsiteY356" fmla="*/ 133124 h 219620"/>
                <a:gd name="connsiteX357" fmla="*/ 7236 w 151455"/>
                <a:gd name="connsiteY357" fmla="*/ 125352 h 2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</a:cxnLst>
              <a:rect l="l" t="t" r="r" b="b"/>
              <a:pathLst>
                <a:path w="151455" h="219620">
                  <a:moveTo>
                    <a:pt x="7236" y="125352"/>
                  </a:moveTo>
                  <a:lnTo>
                    <a:pt x="7236" y="125352"/>
                  </a:lnTo>
                  <a:lnTo>
                    <a:pt x="7236" y="126366"/>
                  </a:lnTo>
                  <a:cubicBezTo>
                    <a:pt x="6277" y="127025"/>
                    <a:pt x="4998" y="127025"/>
                    <a:pt x="4039" y="126366"/>
                  </a:cubicBezTo>
                  <a:lnTo>
                    <a:pt x="4039" y="126366"/>
                  </a:lnTo>
                  <a:cubicBezTo>
                    <a:pt x="2726" y="125994"/>
                    <a:pt x="1313" y="125994"/>
                    <a:pt x="0" y="126366"/>
                  </a:cubicBezTo>
                  <a:cubicBezTo>
                    <a:pt x="0" y="126366"/>
                    <a:pt x="0" y="126366"/>
                    <a:pt x="0" y="128055"/>
                  </a:cubicBezTo>
                  <a:cubicBezTo>
                    <a:pt x="0" y="129745"/>
                    <a:pt x="2188" y="128055"/>
                    <a:pt x="3197" y="130421"/>
                  </a:cubicBezTo>
                  <a:cubicBezTo>
                    <a:pt x="4325" y="132735"/>
                    <a:pt x="4846" y="135286"/>
                    <a:pt x="4712" y="137854"/>
                  </a:cubicBezTo>
                  <a:cubicBezTo>
                    <a:pt x="4678" y="138564"/>
                    <a:pt x="4207" y="139172"/>
                    <a:pt x="3534" y="139374"/>
                  </a:cubicBezTo>
                  <a:lnTo>
                    <a:pt x="841" y="139374"/>
                  </a:lnTo>
                  <a:lnTo>
                    <a:pt x="841" y="139374"/>
                  </a:lnTo>
                  <a:lnTo>
                    <a:pt x="841" y="139374"/>
                  </a:lnTo>
                  <a:cubicBezTo>
                    <a:pt x="2053" y="140270"/>
                    <a:pt x="2642" y="141773"/>
                    <a:pt x="2356" y="143260"/>
                  </a:cubicBezTo>
                  <a:cubicBezTo>
                    <a:pt x="1784" y="145304"/>
                    <a:pt x="1784" y="147466"/>
                    <a:pt x="2356" y="149511"/>
                  </a:cubicBezTo>
                  <a:cubicBezTo>
                    <a:pt x="2676" y="151116"/>
                    <a:pt x="3382" y="152619"/>
                    <a:pt x="4375" y="153903"/>
                  </a:cubicBezTo>
                  <a:cubicBezTo>
                    <a:pt x="4695" y="152653"/>
                    <a:pt x="5469" y="151555"/>
                    <a:pt x="6563" y="150862"/>
                  </a:cubicBezTo>
                  <a:cubicBezTo>
                    <a:pt x="9424" y="149173"/>
                    <a:pt x="12958" y="149173"/>
                    <a:pt x="15819" y="150862"/>
                  </a:cubicBezTo>
                  <a:cubicBezTo>
                    <a:pt x="17232" y="151555"/>
                    <a:pt x="18309" y="152771"/>
                    <a:pt x="18848" y="154241"/>
                  </a:cubicBezTo>
                  <a:cubicBezTo>
                    <a:pt x="19302" y="155491"/>
                    <a:pt x="19302" y="156876"/>
                    <a:pt x="18848" y="158126"/>
                  </a:cubicBezTo>
                  <a:cubicBezTo>
                    <a:pt x="16660" y="162012"/>
                    <a:pt x="16828" y="164039"/>
                    <a:pt x="18848" y="166236"/>
                  </a:cubicBezTo>
                  <a:lnTo>
                    <a:pt x="20026" y="167249"/>
                  </a:lnTo>
                  <a:cubicBezTo>
                    <a:pt x="21187" y="167959"/>
                    <a:pt x="22213" y="168871"/>
                    <a:pt x="23055" y="169952"/>
                  </a:cubicBezTo>
                  <a:cubicBezTo>
                    <a:pt x="24704" y="172959"/>
                    <a:pt x="25007" y="176507"/>
                    <a:pt x="23896" y="179751"/>
                  </a:cubicBezTo>
                  <a:cubicBezTo>
                    <a:pt x="23829" y="180477"/>
                    <a:pt x="23829" y="181220"/>
                    <a:pt x="23896" y="181947"/>
                  </a:cubicBezTo>
                  <a:cubicBezTo>
                    <a:pt x="23711" y="183281"/>
                    <a:pt x="23374" y="184582"/>
                    <a:pt x="22886" y="185832"/>
                  </a:cubicBezTo>
                  <a:cubicBezTo>
                    <a:pt x="22684" y="186289"/>
                    <a:pt x="22331" y="186643"/>
                    <a:pt x="21877" y="186846"/>
                  </a:cubicBezTo>
                  <a:cubicBezTo>
                    <a:pt x="21877" y="186846"/>
                    <a:pt x="21035" y="186846"/>
                    <a:pt x="20699" y="186846"/>
                  </a:cubicBezTo>
                  <a:lnTo>
                    <a:pt x="20699" y="186846"/>
                  </a:lnTo>
                  <a:lnTo>
                    <a:pt x="20699" y="188029"/>
                  </a:lnTo>
                  <a:cubicBezTo>
                    <a:pt x="21220" y="190360"/>
                    <a:pt x="21557" y="192742"/>
                    <a:pt x="21708" y="195124"/>
                  </a:cubicBezTo>
                  <a:lnTo>
                    <a:pt x="21708" y="196138"/>
                  </a:lnTo>
                  <a:cubicBezTo>
                    <a:pt x="22062" y="198097"/>
                    <a:pt x="22062" y="200091"/>
                    <a:pt x="21708" y="202051"/>
                  </a:cubicBezTo>
                  <a:cubicBezTo>
                    <a:pt x="21591" y="203165"/>
                    <a:pt x="21052" y="204196"/>
                    <a:pt x="20194" y="204922"/>
                  </a:cubicBezTo>
                  <a:cubicBezTo>
                    <a:pt x="19386" y="205277"/>
                    <a:pt x="18477" y="205277"/>
                    <a:pt x="17670" y="204922"/>
                  </a:cubicBezTo>
                  <a:cubicBezTo>
                    <a:pt x="17383" y="205818"/>
                    <a:pt x="16980" y="206663"/>
                    <a:pt x="16491" y="207456"/>
                  </a:cubicBezTo>
                  <a:lnTo>
                    <a:pt x="15650" y="209484"/>
                  </a:lnTo>
                  <a:cubicBezTo>
                    <a:pt x="15650" y="210497"/>
                    <a:pt x="15650" y="211680"/>
                    <a:pt x="15650" y="212694"/>
                  </a:cubicBezTo>
                  <a:cubicBezTo>
                    <a:pt x="15734" y="213420"/>
                    <a:pt x="15734" y="214163"/>
                    <a:pt x="15650" y="214890"/>
                  </a:cubicBezTo>
                  <a:lnTo>
                    <a:pt x="15650" y="214890"/>
                  </a:lnTo>
                  <a:cubicBezTo>
                    <a:pt x="15650" y="215735"/>
                    <a:pt x="15650" y="216579"/>
                    <a:pt x="15650" y="217255"/>
                  </a:cubicBezTo>
                  <a:cubicBezTo>
                    <a:pt x="17047" y="217019"/>
                    <a:pt x="18460" y="217019"/>
                    <a:pt x="19857" y="217255"/>
                  </a:cubicBezTo>
                  <a:cubicBezTo>
                    <a:pt x="21540" y="217880"/>
                    <a:pt x="22836" y="219249"/>
                    <a:pt x="23391" y="220972"/>
                  </a:cubicBezTo>
                  <a:lnTo>
                    <a:pt x="24401" y="222830"/>
                  </a:lnTo>
                  <a:lnTo>
                    <a:pt x="24401" y="222830"/>
                  </a:lnTo>
                  <a:cubicBezTo>
                    <a:pt x="24401" y="222830"/>
                    <a:pt x="24401" y="222830"/>
                    <a:pt x="26084" y="220972"/>
                  </a:cubicBezTo>
                  <a:cubicBezTo>
                    <a:pt x="26168" y="220465"/>
                    <a:pt x="26168" y="219958"/>
                    <a:pt x="26084" y="219451"/>
                  </a:cubicBezTo>
                  <a:cubicBezTo>
                    <a:pt x="26168" y="217677"/>
                    <a:pt x="27396" y="216174"/>
                    <a:pt x="29113" y="215735"/>
                  </a:cubicBezTo>
                  <a:cubicBezTo>
                    <a:pt x="31805" y="214907"/>
                    <a:pt x="34717" y="215211"/>
                    <a:pt x="37190" y="216579"/>
                  </a:cubicBezTo>
                  <a:cubicBezTo>
                    <a:pt x="38890" y="217424"/>
                    <a:pt x="40876" y="217424"/>
                    <a:pt x="42576" y="216579"/>
                  </a:cubicBezTo>
                  <a:lnTo>
                    <a:pt x="44259" y="216579"/>
                  </a:lnTo>
                  <a:cubicBezTo>
                    <a:pt x="44292" y="216241"/>
                    <a:pt x="44292" y="215903"/>
                    <a:pt x="44259" y="215566"/>
                  </a:cubicBezTo>
                  <a:lnTo>
                    <a:pt x="44259" y="213538"/>
                  </a:lnTo>
                  <a:lnTo>
                    <a:pt x="43248" y="210666"/>
                  </a:lnTo>
                  <a:cubicBezTo>
                    <a:pt x="42744" y="209416"/>
                    <a:pt x="42004" y="208267"/>
                    <a:pt x="41061" y="207288"/>
                  </a:cubicBezTo>
                  <a:cubicBezTo>
                    <a:pt x="40219" y="207288"/>
                    <a:pt x="39547" y="206274"/>
                    <a:pt x="39210" y="205260"/>
                  </a:cubicBezTo>
                  <a:cubicBezTo>
                    <a:pt x="38924" y="204145"/>
                    <a:pt x="38924" y="202997"/>
                    <a:pt x="39210" y="201882"/>
                  </a:cubicBezTo>
                  <a:cubicBezTo>
                    <a:pt x="39176" y="201544"/>
                    <a:pt x="39176" y="201206"/>
                    <a:pt x="39210" y="200868"/>
                  </a:cubicBezTo>
                  <a:cubicBezTo>
                    <a:pt x="39210" y="199517"/>
                    <a:pt x="39210" y="198165"/>
                    <a:pt x="39210" y="196814"/>
                  </a:cubicBezTo>
                  <a:lnTo>
                    <a:pt x="39210" y="196814"/>
                  </a:lnTo>
                  <a:cubicBezTo>
                    <a:pt x="39210" y="195800"/>
                    <a:pt x="39210" y="195124"/>
                    <a:pt x="40556" y="195124"/>
                  </a:cubicBezTo>
                  <a:lnTo>
                    <a:pt x="41398" y="195124"/>
                  </a:lnTo>
                  <a:lnTo>
                    <a:pt x="41398" y="195124"/>
                  </a:lnTo>
                  <a:cubicBezTo>
                    <a:pt x="41785" y="194313"/>
                    <a:pt x="42290" y="193570"/>
                    <a:pt x="42912" y="192928"/>
                  </a:cubicBezTo>
                  <a:cubicBezTo>
                    <a:pt x="42778" y="192539"/>
                    <a:pt x="42778" y="192134"/>
                    <a:pt x="42912" y="191745"/>
                  </a:cubicBezTo>
                  <a:cubicBezTo>
                    <a:pt x="42912" y="190901"/>
                    <a:pt x="42912" y="190394"/>
                    <a:pt x="42912" y="188197"/>
                  </a:cubicBezTo>
                  <a:cubicBezTo>
                    <a:pt x="42693" y="187556"/>
                    <a:pt x="42424" y="186931"/>
                    <a:pt x="42071" y="186339"/>
                  </a:cubicBezTo>
                  <a:cubicBezTo>
                    <a:pt x="41616" y="185157"/>
                    <a:pt x="41044" y="184042"/>
                    <a:pt x="40388" y="182960"/>
                  </a:cubicBezTo>
                  <a:cubicBezTo>
                    <a:pt x="38284" y="180291"/>
                    <a:pt x="37258" y="176896"/>
                    <a:pt x="37527" y="173500"/>
                  </a:cubicBezTo>
                  <a:cubicBezTo>
                    <a:pt x="38015" y="170679"/>
                    <a:pt x="39041" y="167992"/>
                    <a:pt x="40556" y="165560"/>
                  </a:cubicBezTo>
                  <a:cubicBezTo>
                    <a:pt x="40792" y="164935"/>
                    <a:pt x="41128" y="164377"/>
                    <a:pt x="41566" y="163871"/>
                  </a:cubicBezTo>
                  <a:cubicBezTo>
                    <a:pt x="42104" y="163144"/>
                    <a:pt x="42559" y="162350"/>
                    <a:pt x="42912" y="161505"/>
                  </a:cubicBezTo>
                  <a:cubicBezTo>
                    <a:pt x="43013" y="160830"/>
                    <a:pt x="43013" y="160154"/>
                    <a:pt x="42912" y="159478"/>
                  </a:cubicBezTo>
                  <a:cubicBezTo>
                    <a:pt x="42912" y="159478"/>
                    <a:pt x="42912" y="157958"/>
                    <a:pt x="42071" y="157113"/>
                  </a:cubicBezTo>
                  <a:cubicBezTo>
                    <a:pt x="41885" y="156099"/>
                    <a:pt x="41885" y="155086"/>
                    <a:pt x="42071" y="154072"/>
                  </a:cubicBezTo>
                  <a:cubicBezTo>
                    <a:pt x="42155" y="153683"/>
                    <a:pt x="42155" y="153278"/>
                    <a:pt x="42071" y="152889"/>
                  </a:cubicBezTo>
                  <a:lnTo>
                    <a:pt x="42071" y="152889"/>
                  </a:lnTo>
                  <a:cubicBezTo>
                    <a:pt x="41785" y="151960"/>
                    <a:pt x="41785" y="150947"/>
                    <a:pt x="42071" y="150017"/>
                  </a:cubicBezTo>
                  <a:cubicBezTo>
                    <a:pt x="41852" y="149122"/>
                    <a:pt x="41852" y="148210"/>
                    <a:pt x="42071" y="147314"/>
                  </a:cubicBezTo>
                  <a:cubicBezTo>
                    <a:pt x="42155" y="146926"/>
                    <a:pt x="42155" y="146520"/>
                    <a:pt x="42071" y="146132"/>
                  </a:cubicBezTo>
                  <a:lnTo>
                    <a:pt x="40893" y="146132"/>
                  </a:lnTo>
                  <a:cubicBezTo>
                    <a:pt x="39715" y="145253"/>
                    <a:pt x="38974" y="143885"/>
                    <a:pt x="38873" y="142415"/>
                  </a:cubicBezTo>
                  <a:cubicBezTo>
                    <a:pt x="38537" y="140506"/>
                    <a:pt x="38840" y="138564"/>
                    <a:pt x="39715" y="136840"/>
                  </a:cubicBezTo>
                  <a:cubicBezTo>
                    <a:pt x="40758" y="135303"/>
                    <a:pt x="42138" y="134036"/>
                    <a:pt x="43754" y="133124"/>
                  </a:cubicBezTo>
                  <a:lnTo>
                    <a:pt x="46109" y="131265"/>
                  </a:lnTo>
                  <a:lnTo>
                    <a:pt x="46109" y="131265"/>
                  </a:lnTo>
                  <a:cubicBezTo>
                    <a:pt x="48129" y="128900"/>
                    <a:pt x="51158" y="125521"/>
                    <a:pt x="54019" y="127380"/>
                  </a:cubicBezTo>
                  <a:cubicBezTo>
                    <a:pt x="54658" y="127819"/>
                    <a:pt x="55180" y="128393"/>
                    <a:pt x="55533" y="129069"/>
                  </a:cubicBezTo>
                  <a:cubicBezTo>
                    <a:pt x="55533" y="129069"/>
                    <a:pt x="55533" y="129069"/>
                    <a:pt x="55533" y="129069"/>
                  </a:cubicBezTo>
                  <a:cubicBezTo>
                    <a:pt x="56088" y="129238"/>
                    <a:pt x="56661" y="129238"/>
                    <a:pt x="57216" y="129069"/>
                  </a:cubicBezTo>
                  <a:lnTo>
                    <a:pt x="58562" y="129069"/>
                  </a:lnTo>
                  <a:cubicBezTo>
                    <a:pt x="58562" y="129069"/>
                    <a:pt x="59740" y="129069"/>
                    <a:pt x="60077" y="130083"/>
                  </a:cubicBezTo>
                  <a:cubicBezTo>
                    <a:pt x="60700" y="132583"/>
                    <a:pt x="61103" y="135117"/>
                    <a:pt x="61255" y="137685"/>
                  </a:cubicBezTo>
                  <a:lnTo>
                    <a:pt x="61255" y="139374"/>
                  </a:lnTo>
                  <a:cubicBezTo>
                    <a:pt x="61255" y="143429"/>
                    <a:pt x="61255" y="149004"/>
                    <a:pt x="59236" y="151538"/>
                  </a:cubicBezTo>
                  <a:cubicBezTo>
                    <a:pt x="58394" y="152264"/>
                    <a:pt x="57284" y="152568"/>
                    <a:pt x="56207" y="152383"/>
                  </a:cubicBezTo>
                  <a:lnTo>
                    <a:pt x="55365" y="152383"/>
                  </a:lnTo>
                  <a:cubicBezTo>
                    <a:pt x="54860" y="154207"/>
                    <a:pt x="54860" y="156133"/>
                    <a:pt x="55365" y="157958"/>
                  </a:cubicBezTo>
                  <a:cubicBezTo>
                    <a:pt x="56324" y="159495"/>
                    <a:pt x="57587" y="160813"/>
                    <a:pt x="59067" y="161843"/>
                  </a:cubicBezTo>
                  <a:lnTo>
                    <a:pt x="59909" y="161843"/>
                  </a:lnTo>
                  <a:cubicBezTo>
                    <a:pt x="62500" y="164174"/>
                    <a:pt x="65395" y="166151"/>
                    <a:pt x="68491" y="167756"/>
                  </a:cubicBezTo>
                  <a:lnTo>
                    <a:pt x="70342" y="167756"/>
                  </a:lnTo>
                  <a:cubicBezTo>
                    <a:pt x="72597" y="168246"/>
                    <a:pt x="74549" y="169648"/>
                    <a:pt x="75728" y="171642"/>
                  </a:cubicBezTo>
                  <a:cubicBezTo>
                    <a:pt x="76905" y="173838"/>
                    <a:pt x="77915" y="178906"/>
                    <a:pt x="75728" y="181271"/>
                  </a:cubicBezTo>
                  <a:cubicBezTo>
                    <a:pt x="75206" y="181761"/>
                    <a:pt x="74566" y="182116"/>
                    <a:pt x="73876" y="182285"/>
                  </a:cubicBezTo>
                  <a:cubicBezTo>
                    <a:pt x="73876" y="182285"/>
                    <a:pt x="73876" y="182285"/>
                    <a:pt x="73035" y="183467"/>
                  </a:cubicBezTo>
                  <a:cubicBezTo>
                    <a:pt x="72530" y="185579"/>
                    <a:pt x="72530" y="187775"/>
                    <a:pt x="73035" y="189887"/>
                  </a:cubicBezTo>
                  <a:cubicBezTo>
                    <a:pt x="73725" y="191492"/>
                    <a:pt x="75071" y="192725"/>
                    <a:pt x="76737" y="193266"/>
                  </a:cubicBezTo>
                  <a:cubicBezTo>
                    <a:pt x="78218" y="193874"/>
                    <a:pt x="79530" y="194786"/>
                    <a:pt x="80607" y="195969"/>
                  </a:cubicBezTo>
                  <a:lnTo>
                    <a:pt x="80607" y="195969"/>
                  </a:lnTo>
                  <a:cubicBezTo>
                    <a:pt x="82290" y="197996"/>
                    <a:pt x="82459" y="197658"/>
                    <a:pt x="82795" y="197489"/>
                  </a:cubicBezTo>
                  <a:cubicBezTo>
                    <a:pt x="83553" y="196188"/>
                    <a:pt x="84074" y="194752"/>
                    <a:pt x="84310" y="193266"/>
                  </a:cubicBezTo>
                  <a:lnTo>
                    <a:pt x="84310" y="191407"/>
                  </a:lnTo>
                  <a:cubicBezTo>
                    <a:pt x="85151" y="188367"/>
                    <a:pt x="86329" y="183805"/>
                    <a:pt x="90032" y="183130"/>
                  </a:cubicBezTo>
                  <a:cubicBezTo>
                    <a:pt x="92017" y="183096"/>
                    <a:pt x="93952" y="183687"/>
                    <a:pt x="95585" y="184819"/>
                  </a:cubicBezTo>
                  <a:cubicBezTo>
                    <a:pt x="96527" y="185528"/>
                    <a:pt x="97621" y="185984"/>
                    <a:pt x="98782" y="186170"/>
                  </a:cubicBezTo>
                  <a:cubicBezTo>
                    <a:pt x="100381" y="186593"/>
                    <a:pt x="102064" y="186593"/>
                    <a:pt x="103663" y="186170"/>
                  </a:cubicBezTo>
                  <a:cubicBezTo>
                    <a:pt x="104672" y="186170"/>
                    <a:pt x="104840" y="184819"/>
                    <a:pt x="105177" y="182623"/>
                  </a:cubicBezTo>
                  <a:cubicBezTo>
                    <a:pt x="105800" y="180409"/>
                    <a:pt x="105800" y="178078"/>
                    <a:pt x="105177" y="175865"/>
                  </a:cubicBezTo>
                  <a:lnTo>
                    <a:pt x="105177" y="175865"/>
                  </a:lnTo>
                  <a:cubicBezTo>
                    <a:pt x="105177" y="177723"/>
                    <a:pt x="104335" y="180089"/>
                    <a:pt x="102989" y="180764"/>
                  </a:cubicBezTo>
                  <a:cubicBezTo>
                    <a:pt x="101643" y="181440"/>
                    <a:pt x="100970" y="180764"/>
                    <a:pt x="99623" y="179413"/>
                  </a:cubicBezTo>
                  <a:cubicBezTo>
                    <a:pt x="98799" y="177707"/>
                    <a:pt x="98799" y="175713"/>
                    <a:pt x="99623" y="174007"/>
                  </a:cubicBezTo>
                  <a:cubicBezTo>
                    <a:pt x="99623" y="172824"/>
                    <a:pt x="99623" y="172317"/>
                    <a:pt x="99623" y="171810"/>
                  </a:cubicBezTo>
                  <a:cubicBezTo>
                    <a:pt x="98345" y="170020"/>
                    <a:pt x="96594" y="168618"/>
                    <a:pt x="94575" y="167756"/>
                  </a:cubicBezTo>
                  <a:cubicBezTo>
                    <a:pt x="93078" y="166810"/>
                    <a:pt x="91428" y="166117"/>
                    <a:pt x="89695" y="165729"/>
                  </a:cubicBezTo>
                  <a:cubicBezTo>
                    <a:pt x="88517" y="165729"/>
                    <a:pt x="85825" y="164715"/>
                    <a:pt x="85993" y="161674"/>
                  </a:cubicBezTo>
                  <a:cubicBezTo>
                    <a:pt x="86094" y="160238"/>
                    <a:pt x="87002" y="158988"/>
                    <a:pt x="88349" y="158464"/>
                  </a:cubicBezTo>
                  <a:cubicBezTo>
                    <a:pt x="88349" y="158464"/>
                    <a:pt x="88349" y="158464"/>
                    <a:pt x="88349" y="158464"/>
                  </a:cubicBezTo>
                  <a:cubicBezTo>
                    <a:pt x="88349" y="158464"/>
                    <a:pt x="88349" y="158464"/>
                    <a:pt x="88349" y="157113"/>
                  </a:cubicBezTo>
                  <a:cubicBezTo>
                    <a:pt x="88265" y="156606"/>
                    <a:pt x="88265" y="156099"/>
                    <a:pt x="88349" y="155592"/>
                  </a:cubicBezTo>
                  <a:cubicBezTo>
                    <a:pt x="88214" y="155204"/>
                    <a:pt x="88214" y="154799"/>
                    <a:pt x="88349" y="154410"/>
                  </a:cubicBezTo>
                  <a:lnTo>
                    <a:pt x="88349" y="154410"/>
                  </a:lnTo>
                  <a:cubicBezTo>
                    <a:pt x="87692" y="153717"/>
                    <a:pt x="87272" y="152822"/>
                    <a:pt x="87171" y="151876"/>
                  </a:cubicBezTo>
                  <a:cubicBezTo>
                    <a:pt x="87154" y="151589"/>
                    <a:pt x="87154" y="151318"/>
                    <a:pt x="87171" y="151031"/>
                  </a:cubicBezTo>
                  <a:lnTo>
                    <a:pt x="87171" y="151031"/>
                  </a:lnTo>
                  <a:cubicBezTo>
                    <a:pt x="87171" y="149004"/>
                    <a:pt x="85993" y="147484"/>
                    <a:pt x="87171" y="146132"/>
                  </a:cubicBezTo>
                  <a:cubicBezTo>
                    <a:pt x="87978" y="144933"/>
                    <a:pt x="89476" y="144375"/>
                    <a:pt x="90873" y="144780"/>
                  </a:cubicBezTo>
                  <a:lnTo>
                    <a:pt x="90873" y="144780"/>
                  </a:lnTo>
                  <a:cubicBezTo>
                    <a:pt x="91967" y="144882"/>
                    <a:pt x="93027" y="144442"/>
                    <a:pt x="93733" y="143598"/>
                  </a:cubicBezTo>
                  <a:cubicBezTo>
                    <a:pt x="94003" y="143074"/>
                    <a:pt x="94003" y="142432"/>
                    <a:pt x="93733" y="141909"/>
                  </a:cubicBezTo>
                  <a:cubicBezTo>
                    <a:pt x="93733" y="139374"/>
                    <a:pt x="89695" y="137516"/>
                    <a:pt x="87339" y="136334"/>
                  </a:cubicBezTo>
                  <a:lnTo>
                    <a:pt x="87339" y="136334"/>
                  </a:lnTo>
                  <a:lnTo>
                    <a:pt x="85151" y="136334"/>
                  </a:lnTo>
                  <a:cubicBezTo>
                    <a:pt x="83754" y="136080"/>
                    <a:pt x="82425" y="135506"/>
                    <a:pt x="81281" y="134644"/>
                  </a:cubicBezTo>
                  <a:cubicBezTo>
                    <a:pt x="80153" y="133478"/>
                    <a:pt x="79665" y="131840"/>
                    <a:pt x="79935" y="130252"/>
                  </a:cubicBezTo>
                  <a:lnTo>
                    <a:pt x="79935" y="130252"/>
                  </a:lnTo>
                  <a:cubicBezTo>
                    <a:pt x="79935" y="123663"/>
                    <a:pt x="78083" y="121974"/>
                    <a:pt x="77578" y="121467"/>
                  </a:cubicBezTo>
                  <a:lnTo>
                    <a:pt x="74886" y="121467"/>
                  </a:lnTo>
                  <a:cubicBezTo>
                    <a:pt x="72193" y="121467"/>
                    <a:pt x="71016" y="117581"/>
                    <a:pt x="70174" y="115723"/>
                  </a:cubicBezTo>
                  <a:cubicBezTo>
                    <a:pt x="69450" y="114033"/>
                    <a:pt x="68289" y="112581"/>
                    <a:pt x="66809" y="111500"/>
                  </a:cubicBezTo>
                  <a:cubicBezTo>
                    <a:pt x="65546" y="110486"/>
                    <a:pt x="64721" y="109033"/>
                    <a:pt x="64452" y="107445"/>
                  </a:cubicBezTo>
                  <a:cubicBezTo>
                    <a:pt x="64335" y="106415"/>
                    <a:pt x="64638" y="105384"/>
                    <a:pt x="65294" y="104573"/>
                  </a:cubicBezTo>
                  <a:cubicBezTo>
                    <a:pt x="65782" y="103948"/>
                    <a:pt x="66522" y="103576"/>
                    <a:pt x="67313" y="103559"/>
                  </a:cubicBezTo>
                  <a:cubicBezTo>
                    <a:pt x="69333" y="103559"/>
                    <a:pt x="71520" y="106769"/>
                    <a:pt x="73708" y="110317"/>
                  </a:cubicBezTo>
                  <a:lnTo>
                    <a:pt x="74549" y="109134"/>
                  </a:lnTo>
                  <a:lnTo>
                    <a:pt x="74549" y="109134"/>
                  </a:lnTo>
                  <a:cubicBezTo>
                    <a:pt x="75122" y="107901"/>
                    <a:pt x="75122" y="106482"/>
                    <a:pt x="74549" y="105249"/>
                  </a:cubicBezTo>
                  <a:cubicBezTo>
                    <a:pt x="74432" y="104337"/>
                    <a:pt x="75004" y="103475"/>
                    <a:pt x="75895" y="103221"/>
                  </a:cubicBezTo>
                  <a:lnTo>
                    <a:pt x="75895" y="103221"/>
                  </a:lnTo>
                  <a:cubicBezTo>
                    <a:pt x="75660" y="102394"/>
                    <a:pt x="75660" y="101515"/>
                    <a:pt x="75895" y="100687"/>
                  </a:cubicBezTo>
                  <a:cubicBezTo>
                    <a:pt x="77057" y="98897"/>
                    <a:pt x="78992" y="97782"/>
                    <a:pt x="81112" y="97646"/>
                  </a:cubicBezTo>
                  <a:lnTo>
                    <a:pt x="82290" y="97646"/>
                  </a:lnTo>
                  <a:cubicBezTo>
                    <a:pt x="83502" y="97089"/>
                    <a:pt x="84831" y="96802"/>
                    <a:pt x="86161" y="96802"/>
                  </a:cubicBezTo>
                  <a:lnTo>
                    <a:pt x="87339" y="96802"/>
                  </a:lnTo>
                  <a:cubicBezTo>
                    <a:pt x="87339" y="96802"/>
                    <a:pt x="89190" y="96802"/>
                    <a:pt x="89526" y="96802"/>
                  </a:cubicBezTo>
                  <a:lnTo>
                    <a:pt x="89526" y="96802"/>
                  </a:lnTo>
                  <a:cubicBezTo>
                    <a:pt x="89476" y="96346"/>
                    <a:pt x="89476" y="95906"/>
                    <a:pt x="89526" y="95450"/>
                  </a:cubicBezTo>
                  <a:cubicBezTo>
                    <a:pt x="89846" y="94369"/>
                    <a:pt x="90418" y="93372"/>
                    <a:pt x="91209" y="92578"/>
                  </a:cubicBezTo>
                  <a:lnTo>
                    <a:pt x="91209" y="92578"/>
                  </a:lnTo>
                  <a:cubicBezTo>
                    <a:pt x="92808" y="90331"/>
                    <a:pt x="94222" y="87966"/>
                    <a:pt x="95416" y="85483"/>
                  </a:cubicBezTo>
                  <a:cubicBezTo>
                    <a:pt x="95416" y="85483"/>
                    <a:pt x="95416" y="85483"/>
                    <a:pt x="95416" y="84469"/>
                  </a:cubicBezTo>
                  <a:cubicBezTo>
                    <a:pt x="95821" y="82746"/>
                    <a:pt x="96763" y="81209"/>
                    <a:pt x="98109" y="80077"/>
                  </a:cubicBezTo>
                  <a:cubicBezTo>
                    <a:pt x="99439" y="79300"/>
                    <a:pt x="100953" y="78894"/>
                    <a:pt x="102485" y="78894"/>
                  </a:cubicBezTo>
                  <a:lnTo>
                    <a:pt x="103999" y="78894"/>
                  </a:lnTo>
                  <a:lnTo>
                    <a:pt x="105009" y="78894"/>
                  </a:lnTo>
                  <a:cubicBezTo>
                    <a:pt x="105934" y="78540"/>
                    <a:pt x="106944" y="78540"/>
                    <a:pt x="107870" y="78894"/>
                  </a:cubicBezTo>
                  <a:cubicBezTo>
                    <a:pt x="109283" y="79452"/>
                    <a:pt x="110461" y="80465"/>
                    <a:pt x="111235" y="81766"/>
                  </a:cubicBezTo>
                  <a:lnTo>
                    <a:pt x="112077" y="81766"/>
                  </a:lnTo>
                  <a:cubicBezTo>
                    <a:pt x="113423" y="83118"/>
                    <a:pt x="113928" y="83287"/>
                    <a:pt x="114096" y="83118"/>
                  </a:cubicBezTo>
                  <a:cubicBezTo>
                    <a:pt x="114163" y="82848"/>
                    <a:pt x="114163" y="82543"/>
                    <a:pt x="114096" y="82273"/>
                  </a:cubicBezTo>
                  <a:cubicBezTo>
                    <a:pt x="114769" y="80533"/>
                    <a:pt x="114769" y="78607"/>
                    <a:pt x="114096" y="76867"/>
                  </a:cubicBezTo>
                  <a:lnTo>
                    <a:pt x="113254" y="75853"/>
                  </a:lnTo>
                  <a:cubicBezTo>
                    <a:pt x="112463" y="75076"/>
                    <a:pt x="111841" y="74164"/>
                    <a:pt x="111404" y="73150"/>
                  </a:cubicBezTo>
                  <a:cubicBezTo>
                    <a:pt x="111404" y="73150"/>
                    <a:pt x="111404" y="71968"/>
                    <a:pt x="111404" y="71292"/>
                  </a:cubicBezTo>
                  <a:cubicBezTo>
                    <a:pt x="111404" y="70616"/>
                    <a:pt x="111404" y="69603"/>
                    <a:pt x="111404" y="69434"/>
                  </a:cubicBezTo>
                  <a:cubicBezTo>
                    <a:pt x="111404" y="69265"/>
                    <a:pt x="108542" y="69434"/>
                    <a:pt x="107196" y="69434"/>
                  </a:cubicBezTo>
                  <a:lnTo>
                    <a:pt x="105850" y="69434"/>
                  </a:lnTo>
                  <a:lnTo>
                    <a:pt x="101475" y="69434"/>
                  </a:lnTo>
                  <a:cubicBezTo>
                    <a:pt x="101643" y="70380"/>
                    <a:pt x="101643" y="71360"/>
                    <a:pt x="101475" y="72306"/>
                  </a:cubicBezTo>
                  <a:cubicBezTo>
                    <a:pt x="100347" y="74282"/>
                    <a:pt x="98462" y="75685"/>
                    <a:pt x="96258" y="76191"/>
                  </a:cubicBezTo>
                  <a:cubicBezTo>
                    <a:pt x="94323" y="76698"/>
                    <a:pt x="92303" y="76698"/>
                    <a:pt x="90368" y="76191"/>
                  </a:cubicBezTo>
                  <a:lnTo>
                    <a:pt x="88685" y="76191"/>
                  </a:lnTo>
                  <a:cubicBezTo>
                    <a:pt x="88685" y="76191"/>
                    <a:pt x="86834" y="76191"/>
                    <a:pt x="86666" y="76191"/>
                  </a:cubicBezTo>
                  <a:cubicBezTo>
                    <a:pt x="86262" y="76749"/>
                    <a:pt x="85959" y="77374"/>
                    <a:pt x="85825" y="78050"/>
                  </a:cubicBezTo>
                  <a:cubicBezTo>
                    <a:pt x="85437" y="79351"/>
                    <a:pt x="84814" y="80550"/>
                    <a:pt x="83973" y="81597"/>
                  </a:cubicBezTo>
                  <a:cubicBezTo>
                    <a:pt x="83165" y="82408"/>
                    <a:pt x="82088" y="82881"/>
                    <a:pt x="80944" y="82949"/>
                  </a:cubicBezTo>
                  <a:lnTo>
                    <a:pt x="79093" y="82949"/>
                  </a:lnTo>
                  <a:lnTo>
                    <a:pt x="76569" y="82949"/>
                  </a:lnTo>
                  <a:cubicBezTo>
                    <a:pt x="74381" y="82949"/>
                    <a:pt x="73203" y="82949"/>
                    <a:pt x="72193" y="79908"/>
                  </a:cubicBezTo>
                  <a:cubicBezTo>
                    <a:pt x="71638" y="78590"/>
                    <a:pt x="70763" y="77441"/>
                    <a:pt x="69669" y="76529"/>
                  </a:cubicBezTo>
                  <a:cubicBezTo>
                    <a:pt x="68205" y="80770"/>
                    <a:pt x="65916" y="84672"/>
                    <a:pt x="62938" y="88017"/>
                  </a:cubicBezTo>
                  <a:lnTo>
                    <a:pt x="61928" y="89200"/>
                  </a:lnTo>
                  <a:cubicBezTo>
                    <a:pt x="60986" y="90129"/>
                    <a:pt x="60145" y="91142"/>
                    <a:pt x="59404" y="92241"/>
                  </a:cubicBezTo>
                  <a:lnTo>
                    <a:pt x="59404" y="93930"/>
                  </a:lnTo>
                  <a:cubicBezTo>
                    <a:pt x="59034" y="94960"/>
                    <a:pt x="58529" y="95923"/>
                    <a:pt x="57890" y="96802"/>
                  </a:cubicBezTo>
                  <a:cubicBezTo>
                    <a:pt x="56459" y="99100"/>
                    <a:pt x="53447" y="99792"/>
                    <a:pt x="51158" y="98356"/>
                  </a:cubicBezTo>
                  <a:cubicBezTo>
                    <a:pt x="50990" y="98238"/>
                    <a:pt x="50821" y="98119"/>
                    <a:pt x="50653" y="97984"/>
                  </a:cubicBezTo>
                  <a:lnTo>
                    <a:pt x="48971" y="97984"/>
                  </a:lnTo>
                  <a:cubicBezTo>
                    <a:pt x="46480" y="97173"/>
                    <a:pt x="44460" y="95332"/>
                    <a:pt x="43417" y="92916"/>
                  </a:cubicBezTo>
                  <a:cubicBezTo>
                    <a:pt x="43248" y="91294"/>
                    <a:pt x="43248" y="89639"/>
                    <a:pt x="43417" y="88017"/>
                  </a:cubicBezTo>
                  <a:cubicBezTo>
                    <a:pt x="43333" y="87510"/>
                    <a:pt x="43333" y="87003"/>
                    <a:pt x="43417" y="86497"/>
                  </a:cubicBezTo>
                  <a:lnTo>
                    <a:pt x="41566" y="85483"/>
                  </a:lnTo>
                  <a:lnTo>
                    <a:pt x="40556" y="85483"/>
                  </a:lnTo>
                  <a:cubicBezTo>
                    <a:pt x="39378" y="84858"/>
                    <a:pt x="38386" y="83929"/>
                    <a:pt x="37695" y="82780"/>
                  </a:cubicBezTo>
                  <a:lnTo>
                    <a:pt x="37695" y="81597"/>
                  </a:lnTo>
                  <a:cubicBezTo>
                    <a:pt x="36012" y="78557"/>
                    <a:pt x="35340" y="78219"/>
                    <a:pt x="35003" y="78050"/>
                  </a:cubicBezTo>
                  <a:cubicBezTo>
                    <a:pt x="34532" y="78320"/>
                    <a:pt x="33960" y="78320"/>
                    <a:pt x="33488" y="78050"/>
                  </a:cubicBezTo>
                  <a:cubicBezTo>
                    <a:pt x="30257" y="70177"/>
                    <a:pt x="29550" y="61511"/>
                    <a:pt x="31469" y="53216"/>
                  </a:cubicBezTo>
                  <a:cubicBezTo>
                    <a:pt x="32125" y="50192"/>
                    <a:pt x="33068" y="47252"/>
                    <a:pt x="34329" y="44431"/>
                  </a:cubicBezTo>
                  <a:lnTo>
                    <a:pt x="35340" y="41897"/>
                  </a:lnTo>
                  <a:cubicBezTo>
                    <a:pt x="36669" y="38417"/>
                    <a:pt x="39749" y="35899"/>
                    <a:pt x="43417" y="35308"/>
                  </a:cubicBezTo>
                  <a:cubicBezTo>
                    <a:pt x="45941" y="35089"/>
                    <a:pt x="48482" y="35680"/>
                    <a:pt x="50653" y="36998"/>
                  </a:cubicBezTo>
                  <a:cubicBezTo>
                    <a:pt x="51848" y="37724"/>
                    <a:pt x="53161" y="38231"/>
                    <a:pt x="54524" y="38518"/>
                  </a:cubicBezTo>
                  <a:cubicBezTo>
                    <a:pt x="57721" y="39042"/>
                    <a:pt x="61019" y="38586"/>
                    <a:pt x="63947" y="37167"/>
                  </a:cubicBezTo>
                  <a:cubicBezTo>
                    <a:pt x="66976" y="35646"/>
                    <a:pt x="69669" y="34126"/>
                    <a:pt x="73035" y="35815"/>
                  </a:cubicBezTo>
                  <a:lnTo>
                    <a:pt x="75895" y="38011"/>
                  </a:lnTo>
                  <a:cubicBezTo>
                    <a:pt x="77915" y="39532"/>
                    <a:pt x="80439" y="41728"/>
                    <a:pt x="81618" y="40714"/>
                  </a:cubicBezTo>
                  <a:lnTo>
                    <a:pt x="82627" y="39532"/>
                  </a:lnTo>
                  <a:cubicBezTo>
                    <a:pt x="83284" y="38670"/>
                    <a:pt x="84074" y="37927"/>
                    <a:pt x="84983" y="37336"/>
                  </a:cubicBezTo>
                  <a:cubicBezTo>
                    <a:pt x="86531" y="36508"/>
                    <a:pt x="88281" y="36085"/>
                    <a:pt x="90032" y="36153"/>
                  </a:cubicBezTo>
                  <a:lnTo>
                    <a:pt x="95921" y="36153"/>
                  </a:lnTo>
                  <a:cubicBezTo>
                    <a:pt x="98429" y="36491"/>
                    <a:pt x="100986" y="36491"/>
                    <a:pt x="103494" y="36153"/>
                  </a:cubicBezTo>
                  <a:cubicBezTo>
                    <a:pt x="108711" y="36153"/>
                    <a:pt x="112245" y="37167"/>
                    <a:pt x="113254" y="40883"/>
                  </a:cubicBezTo>
                  <a:lnTo>
                    <a:pt x="113254" y="40883"/>
                  </a:lnTo>
                  <a:cubicBezTo>
                    <a:pt x="114769" y="43586"/>
                    <a:pt x="119481" y="43248"/>
                    <a:pt x="122342" y="43079"/>
                  </a:cubicBezTo>
                  <a:lnTo>
                    <a:pt x="125708" y="43079"/>
                  </a:lnTo>
                  <a:cubicBezTo>
                    <a:pt x="127104" y="43654"/>
                    <a:pt x="128686" y="43654"/>
                    <a:pt x="130083" y="43079"/>
                  </a:cubicBezTo>
                  <a:cubicBezTo>
                    <a:pt x="131278" y="42505"/>
                    <a:pt x="132523" y="41998"/>
                    <a:pt x="133785" y="41559"/>
                  </a:cubicBezTo>
                  <a:cubicBezTo>
                    <a:pt x="135199" y="41255"/>
                    <a:pt x="136528" y="40630"/>
                    <a:pt x="137656" y="39701"/>
                  </a:cubicBezTo>
                  <a:cubicBezTo>
                    <a:pt x="139204" y="38163"/>
                    <a:pt x="141425" y="37538"/>
                    <a:pt x="143546" y="38011"/>
                  </a:cubicBezTo>
                  <a:cubicBezTo>
                    <a:pt x="144538" y="38265"/>
                    <a:pt x="145582" y="38265"/>
                    <a:pt x="146575" y="38011"/>
                  </a:cubicBezTo>
                  <a:cubicBezTo>
                    <a:pt x="146575" y="38011"/>
                    <a:pt x="147416" y="38011"/>
                    <a:pt x="147416" y="35815"/>
                  </a:cubicBezTo>
                  <a:cubicBezTo>
                    <a:pt x="146928" y="34329"/>
                    <a:pt x="146928" y="32740"/>
                    <a:pt x="147416" y="31254"/>
                  </a:cubicBezTo>
                  <a:cubicBezTo>
                    <a:pt x="149486" y="28314"/>
                    <a:pt x="152196" y="25898"/>
                    <a:pt x="155325" y="24158"/>
                  </a:cubicBezTo>
                  <a:lnTo>
                    <a:pt x="156503" y="24158"/>
                  </a:lnTo>
                  <a:cubicBezTo>
                    <a:pt x="157395" y="23854"/>
                    <a:pt x="158169" y="23246"/>
                    <a:pt x="158691" y="22469"/>
                  </a:cubicBezTo>
                  <a:cubicBezTo>
                    <a:pt x="159213" y="21878"/>
                    <a:pt x="159617" y="21185"/>
                    <a:pt x="159869" y="20442"/>
                  </a:cubicBezTo>
                  <a:lnTo>
                    <a:pt x="159869" y="18752"/>
                  </a:lnTo>
                  <a:cubicBezTo>
                    <a:pt x="160357" y="18144"/>
                    <a:pt x="160761" y="17451"/>
                    <a:pt x="161047" y="16725"/>
                  </a:cubicBezTo>
                  <a:cubicBezTo>
                    <a:pt x="161821" y="14225"/>
                    <a:pt x="163588" y="12147"/>
                    <a:pt x="165927" y="10981"/>
                  </a:cubicBezTo>
                  <a:lnTo>
                    <a:pt x="166769" y="10981"/>
                  </a:lnTo>
                  <a:lnTo>
                    <a:pt x="167946" y="10981"/>
                  </a:lnTo>
                  <a:cubicBezTo>
                    <a:pt x="167307" y="9427"/>
                    <a:pt x="166399" y="7991"/>
                    <a:pt x="165254" y="6758"/>
                  </a:cubicBezTo>
                  <a:lnTo>
                    <a:pt x="165254" y="6758"/>
                  </a:lnTo>
                  <a:cubicBezTo>
                    <a:pt x="164025" y="5389"/>
                    <a:pt x="162679" y="4139"/>
                    <a:pt x="161215" y="3041"/>
                  </a:cubicBezTo>
                  <a:cubicBezTo>
                    <a:pt x="160037" y="2027"/>
                    <a:pt x="158860" y="1183"/>
                    <a:pt x="157681" y="0"/>
                  </a:cubicBezTo>
                  <a:cubicBezTo>
                    <a:pt x="157143" y="1183"/>
                    <a:pt x="156739" y="2433"/>
                    <a:pt x="156503" y="3717"/>
                  </a:cubicBezTo>
                  <a:cubicBezTo>
                    <a:pt x="156335" y="4899"/>
                    <a:pt x="156335" y="6082"/>
                    <a:pt x="156503" y="7264"/>
                  </a:cubicBezTo>
                  <a:lnTo>
                    <a:pt x="156503" y="7264"/>
                  </a:lnTo>
                  <a:cubicBezTo>
                    <a:pt x="156789" y="8143"/>
                    <a:pt x="156789" y="9089"/>
                    <a:pt x="156503" y="9968"/>
                  </a:cubicBezTo>
                  <a:cubicBezTo>
                    <a:pt x="155325" y="11826"/>
                    <a:pt x="153306" y="9968"/>
                    <a:pt x="151960" y="9968"/>
                  </a:cubicBezTo>
                  <a:cubicBezTo>
                    <a:pt x="151455" y="9849"/>
                    <a:pt x="150950" y="9849"/>
                    <a:pt x="150445" y="9968"/>
                  </a:cubicBezTo>
                  <a:lnTo>
                    <a:pt x="150445" y="9968"/>
                  </a:lnTo>
                  <a:lnTo>
                    <a:pt x="150445" y="9968"/>
                  </a:lnTo>
                  <a:cubicBezTo>
                    <a:pt x="150782" y="10474"/>
                    <a:pt x="150782" y="11150"/>
                    <a:pt x="150445" y="11657"/>
                  </a:cubicBezTo>
                  <a:lnTo>
                    <a:pt x="150445" y="11657"/>
                  </a:lnTo>
                  <a:lnTo>
                    <a:pt x="150445" y="11657"/>
                  </a:lnTo>
                  <a:cubicBezTo>
                    <a:pt x="150613" y="12485"/>
                    <a:pt x="150613" y="13363"/>
                    <a:pt x="150445" y="14191"/>
                  </a:cubicBezTo>
                  <a:cubicBezTo>
                    <a:pt x="150445" y="14968"/>
                    <a:pt x="149873" y="15627"/>
                    <a:pt x="149099" y="15711"/>
                  </a:cubicBezTo>
                  <a:lnTo>
                    <a:pt x="147416" y="15711"/>
                  </a:lnTo>
                  <a:lnTo>
                    <a:pt x="147416" y="17063"/>
                  </a:lnTo>
                  <a:cubicBezTo>
                    <a:pt x="147887" y="17722"/>
                    <a:pt x="147887" y="18600"/>
                    <a:pt x="147416" y="19259"/>
                  </a:cubicBezTo>
                  <a:cubicBezTo>
                    <a:pt x="146625" y="19817"/>
                    <a:pt x="145683" y="20121"/>
                    <a:pt x="144724" y="20104"/>
                  </a:cubicBezTo>
                  <a:cubicBezTo>
                    <a:pt x="143748" y="20222"/>
                    <a:pt x="142855" y="20712"/>
                    <a:pt x="142199" y="21455"/>
                  </a:cubicBezTo>
                  <a:lnTo>
                    <a:pt x="142199" y="22300"/>
                  </a:lnTo>
                  <a:cubicBezTo>
                    <a:pt x="141812" y="23009"/>
                    <a:pt x="141358" y="23685"/>
                    <a:pt x="140853" y="24327"/>
                  </a:cubicBezTo>
                  <a:cubicBezTo>
                    <a:pt x="138177" y="26692"/>
                    <a:pt x="134627" y="27807"/>
                    <a:pt x="131092" y="27368"/>
                  </a:cubicBezTo>
                  <a:lnTo>
                    <a:pt x="120491" y="27368"/>
                  </a:lnTo>
                  <a:cubicBezTo>
                    <a:pt x="119161" y="27706"/>
                    <a:pt x="117781" y="27706"/>
                    <a:pt x="116452" y="27368"/>
                  </a:cubicBezTo>
                  <a:cubicBezTo>
                    <a:pt x="116452" y="27368"/>
                    <a:pt x="115442" y="26355"/>
                    <a:pt x="115106" y="26017"/>
                  </a:cubicBezTo>
                  <a:cubicBezTo>
                    <a:pt x="113877" y="24631"/>
                    <a:pt x="112077" y="23888"/>
                    <a:pt x="110225" y="23989"/>
                  </a:cubicBezTo>
                  <a:cubicBezTo>
                    <a:pt x="110327" y="25577"/>
                    <a:pt x="109855" y="27132"/>
                    <a:pt x="108879" y="28382"/>
                  </a:cubicBezTo>
                  <a:cubicBezTo>
                    <a:pt x="107079" y="29885"/>
                    <a:pt x="104453" y="29885"/>
                    <a:pt x="102653" y="28382"/>
                  </a:cubicBezTo>
                  <a:cubicBezTo>
                    <a:pt x="101592" y="27520"/>
                    <a:pt x="100717" y="26422"/>
                    <a:pt x="100128" y="25172"/>
                  </a:cubicBezTo>
                  <a:cubicBezTo>
                    <a:pt x="99876" y="24530"/>
                    <a:pt x="99472" y="23939"/>
                    <a:pt x="98951" y="23482"/>
                  </a:cubicBezTo>
                  <a:cubicBezTo>
                    <a:pt x="97857" y="22570"/>
                    <a:pt x="96493" y="22030"/>
                    <a:pt x="95080" y="21962"/>
                  </a:cubicBezTo>
                  <a:cubicBezTo>
                    <a:pt x="92842" y="21709"/>
                    <a:pt x="90587" y="21709"/>
                    <a:pt x="88349" y="21962"/>
                  </a:cubicBezTo>
                  <a:cubicBezTo>
                    <a:pt x="86616" y="22131"/>
                    <a:pt x="84865" y="22131"/>
                    <a:pt x="83132" y="21962"/>
                  </a:cubicBezTo>
                  <a:lnTo>
                    <a:pt x="79598" y="21962"/>
                  </a:lnTo>
                  <a:lnTo>
                    <a:pt x="76569" y="21962"/>
                  </a:lnTo>
                  <a:lnTo>
                    <a:pt x="74886" y="21962"/>
                  </a:lnTo>
                  <a:cubicBezTo>
                    <a:pt x="73439" y="22131"/>
                    <a:pt x="71958" y="22131"/>
                    <a:pt x="70511" y="21962"/>
                  </a:cubicBezTo>
                  <a:cubicBezTo>
                    <a:pt x="67818" y="21117"/>
                    <a:pt x="67986" y="17401"/>
                    <a:pt x="68155" y="15036"/>
                  </a:cubicBezTo>
                  <a:lnTo>
                    <a:pt x="68155" y="13853"/>
                  </a:lnTo>
                  <a:lnTo>
                    <a:pt x="68155" y="13853"/>
                  </a:lnTo>
                  <a:cubicBezTo>
                    <a:pt x="67044" y="14106"/>
                    <a:pt x="65900" y="14106"/>
                    <a:pt x="64789" y="13853"/>
                  </a:cubicBezTo>
                  <a:cubicBezTo>
                    <a:pt x="62601" y="13684"/>
                    <a:pt x="60414" y="13684"/>
                    <a:pt x="58226" y="13853"/>
                  </a:cubicBezTo>
                  <a:lnTo>
                    <a:pt x="57385" y="13853"/>
                  </a:lnTo>
                  <a:cubicBezTo>
                    <a:pt x="56425" y="13769"/>
                    <a:pt x="55483" y="13769"/>
                    <a:pt x="54524" y="13853"/>
                  </a:cubicBezTo>
                  <a:lnTo>
                    <a:pt x="54524" y="15542"/>
                  </a:lnTo>
                  <a:cubicBezTo>
                    <a:pt x="54692" y="16201"/>
                    <a:pt x="54692" y="16911"/>
                    <a:pt x="54524" y="17570"/>
                  </a:cubicBezTo>
                  <a:cubicBezTo>
                    <a:pt x="54541" y="19462"/>
                    <a:pt x="54069" y="21320"/>
                    <a:pt x="53178" y="22976"/>
                  </a:cubicBezTo>
                  <a:cubicBezTo>
                    <a:pt x="51461" y="25392"/>
                    <a:pt x="48852" y="27030"/>
                    <a:pt x="45941" y="27537"/>
                  </a:cubicBezTo>
                  <a:lnTo>
                    <a:pt x="45941" y="27537"/>
                  </a:lnTo>
                  <a:cubicBezTo>
                    <a:pt x="45622" y="27419"/>
                    <a:pt x="45251" y="27419"/>
                    <a:pt x="44931" y="27537"/>
                  </a:cubicBezTo>
                  <a:cubicBezTo>
                    <a:pt x="43837" y="28145"/>
                    <a:pt x="42491" y="28145"/>
                    <a:pt x="41398" y="27537"/>
                  </a:cubicBezTo>
                  <a:cubicBezTo>
                    <a:pt x="40506" y="26828"/>
                    <a:pt x="39816" y="25898"/>
                    <a:pt x="39378" y="24834"/>
                  </a:cubicBezTo>
                  <a:lnTo>
                    <a:pt x="38369" y="23314"/>
                  </a:lnTo>
                  <a:cubicBezTo>
                    <a:pt x="38200" y="24885"/>
                    <a:pt x="38200" y="26473"/>
                    <a:pt x="38369" y="28044"/>
                  </a:cubicBezTo>
                  <a:cubicBezTo>
                    <a:pt x="38453" y="28770"/>
                    <a:pt x="38453" y="29514"/>
                    <a:pt x="38369" y="30240"/>
                  </a:cubicBezTo>
                  <a:cubicBezTo>
                    <a:pt x="38587" y="30730"/>
                    <a:pt x="38587" y="31270"/>
                    <a:pt x="38369" y="31761"/>
                  </a:cubicBezTo>
                  <a:cubicBezTo>
                    <a:pt x="37981" y="32098"/>
                    <a:pt x="37409" y="32098"/>
                    <a:pt x="37022" y="31761"/>
                  </a:cubicBezTo>
                  <a:lnTo>
                    <a:pt x="37022" y="31761"/>
                  </a:lnTo>
                  <a:cubicBezTo>
                    <a:pt x="37123" y="32149"/>
                    <a:pt x="37123" y="32554"/>
                    <a:pt x="37022" y="32943"/>
                  </a:cubicBezTo>
                  <a:lnTo>
                    <a:pt x="37022" y="32943"/>
                  </a:lnTo>
                  <a:cubicBezTo>
                    <a:pt x="36887" y="33416"/>
                    <a:pt x="36584" y="33838"/>
                    <a:pt x="36181" y="34126"/>
                  </a:cubicBezTo>
                  <a:lnTo>
                    <a:pt x="35340" y="34126"/>
                  </a:lnTo>
                  <a:cubicBezTo>
                    <a:pt x="35255" y="34683"/>
                    <a:pt x="35255" y="35258"/>
                    <a:pt x="35340" y="35815"/>
                  </a:cubicBezTo>
                  <a:cubicBezTo>
                    <a:pt x="35760" y="37133"/>
                    <a:pt x="35760" y="38552"/>
                    <a:pt x="35340" y="39869"/>
                  </a:cubicBezTo>
                  <a:cubicBezTo>
                    <a:pt x="35340" y="41559"/>
                    <a:pt x="32815" y="42235"/>
                    <a:pt x="30964" y="42911"/>
                  </a:cubicBezTo>
                  <a:lnTo>
                    <a:pt x="28945" y="42911"/>
                  </a:lnTo>
                  <a:cubicBezTo>
                    <a:pt x="31368" y="43468"/>
                    <a:pt x="33202" y="45495"/>
                    <a:pt x="33488" y="47979"/>
                  </a:cubicBezTo>
                  <a:cubicBezTo>
                    <a:pt x="34094" y="50073"/>
                    <a:pt x="34094" y="52304"/>
                    <a:pt x="33488" y="54398"/>
                  </a:cubicBezTo>
                  <a:cubicBezTo>
                    <a:pt x="33488" y="54398"/>
                    <a:pt x="33488" y="55919"/>
                    <a:pt x="33488" y="56595"/>
                  </a:cubicBezTo>
                  <a:cubicBezTo>
                    <a:pt x="33404" y="57997"/>
                    <a:pt x="33404" y="59416"/>
                    <a:pt x="33488" y="60818"/>
                  </a:cubicBezTo>
                  <a:cubicBezTo>
                    <a:pt x="33572" y="61713"/>
                    <a:pt x="33572" y="62626"/>
                    <a:pt x="33488" y="63521"/>
                  </a:cubicBezTo>
                  <a:cubicBezTo>
                    <a:pt x="33589" y="65210"/>
                    <a:pt x="33589" y="66900"/>
                    <a:pt x="33488" y="68589"/>
                  </a:cubicBezTo>
                  <a:cubicBezTo>
                    <a:pt x="33320" y="69941"/>
                    <a:pt x="33320" y="71292"/>
                    <a:pt x="33488" y="72644"/>
                  </a:cubicBezTo>
                  <a:cubicBezTo>
                    <a:pt x="33556" y="73286"/>
                    <a:pt x="33219" y="73877"/>
                    <a:pt x="32647" y="74164"/>
                  </a:cubicBezTo>
                  <a:cubicBezTo>
                    <a:pt x="32193" y="74468"/>
                    <a:pt x="31587" y="74468"/>
                    <a:pt x="31133" y="74164"/>
                  </a:cubicBezTo>
                  <a:lnTo>
                    <a:pt x="31133" y="76360"/>
                  </a:lnTo>
                  <a:lnTo>
                    <a:pt x="31133" y="77712"/>
                  </a:lnTo>
                  <a:cubicBezTo>
                    <a:pt x="29786" y="80922"/>
                    <a:pt x="28440" y="80922"/>
                    <a:pt x="26757" y="79908"/>
                  </a:cubicBezTo>
                  <a:lnTo>
                    <a:pt x="25410" y="79908"/>
                  </a:lnTo>
                  <a:lnTo>
                    <a:pt x="23896" y="79908"/>
                  </a:lnTo>
                  <a:lnTo>
                    <a:pt x="23896" y="79908"/>
                  </a:lnTo>
                  <a:cubicBezTo>
                    <a:pt x="23812" y="80465"/>
                    <a:pt x="23812" y="81040"/>
                    <a:pt x="23896" y="81597"/>
                  </a:cubicBezTo>
                  <a:cubicBezTo>
                    <a:pt x="25091" y="83827"/>
                    <a:pt x="25562" y="86361"/>
                    <a:pt x="25243" y="88862"/>
                  </a:cubicBezTo>
                  <a:cubicBezTo>
                    <a:pt x="24906" y="89994"/>
                    <a:pt x="24014" y="90889"/>
                    <a:pt x="22886" y="91227"/>
                  </a:cubicBezTo>
                  <a:lnTo>
                    <a:pt x="21877" y="91227"/>
                  </a:lnTo>
                  <a:cubicBezTo>
                    <a:pt x="21557" y="92511"/>
                    <a:pt x="21557" y="93828"/>
                    <a:pt x="21877" y="95112"/>
                  </a:cubicBezTo>
                  <a:cubicBezTo>
                    <a:pt x="22062" y="96109"/>
                    <a:pt x="22398" y="97089"/>
                    <a:pt x="22886" y="97984"/>
                  </a:cubicBezTo>
                  <a:lnTo>
                    <a:pt x="22886" y="97984"/>
                  </a:lnTo>
                  <a:cubicBezTo>
                    <a:pt x="23425" y="98525"/>
                    <a:pt x="23728" y="99251"/>
                    <a:pt x="23728" y="100012"/>
                  </a:cubicBezTo>
                  <a:cubicBezTo>
                    <a:pt x="23980" y="101414"/>
                    <a:pt x="23980" y="102833"/>
                    <a:pt x="23728" y="104235"/>
                  </a:cubicBezTo>
                  <a:cubicBezTo>
                    <a:pt x="23728" y="106093"/>
                    <a:pt x="23728" y="106938"/>
                    <a:pt x="23728" y="107783"/>
                  </a:cubicBezTo>
                  <a:cubicBezTo>
                    <a:pt x="25209" y="109726"/>
                    <a:pt x="25209" y="112429"/>
                    <a:pt x="23728" y="114371"/>
                  </a:cubicBezTo>
                  <a:cubicBezTo>
                    <a:pt x="22869" y="115824"/>
                    <a:pt x="21136" y="116534"/>
                    <a:pt x="19521" y="116061"/>
                  </a:cubicBezTo>
                  <a:cubicBezTo>
                    <a:pt x="19521" y="116061"/>
                    <a:pt x="19521" y="116061"/>
                    <a:pt x="18343" y="116061"/>
                  </a:cubicBezTo>
                  <a:lnTo>
                    <a:pt x="18343" y="116061"/>
                  </a:lnTo>
                  <a:cubicBezTo>
                    <a:pt x="18191" y="117007"/>
                    <a:pt x="18191" y="117987"/>
                    <a:pt x="18343" y="118933"/>
                  </a:cubicBezTo>
                  <a:cubicBezTo>
                    <a:pt x="18730" y="119794"/>
                    <a:pt x="18999" y="120707"/>
                    <a:pt x="19184" y="121636"/>
                  </a:cubicBezTo>
                  <a:cubicBezTo>
                    <a:pt x="19672" y="124542"/>
                    <a:pt x="19336" y="127532"/>
                    <a:pt x="18174" y="130252"/>
                  </a:cubicBezTo>
                  <a:cubicBezTo>
                    <a:pt x="17737" y="131046"/>
                    <a:pt x="17013" y="131637"/>
                    <a:pt x="16155" y="131941"/>
                  </a:cubicBezTo>
                  <a:lnTo>
                    <a:pt x="16155" y="131941"/>
                  </a:lnTo>
                  <a:cubicBezTo>
                    <a:pt x="14338" y="134408"/>
                    <a:pt x="10871" y="134948"/>
                    <a:pt x="8414" y="133124"/>
                  </a:cubicBezTo>
                  <a:cubicBezTo>
                    <a:pt x="5957" y="131299"/>
                    <a:pt x="5419" y="127819"/>
                    <a:pt x="7236" y="1253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917A8C46-B13C-437B-9C84-CC0B5DFC8848}"/>
                </a:ext>
              </a:extLst>
            </p:cNvPr>
            <p:cNvSpPr/>
            <p:nvPr/>
          </p:nvSpPr>
          <p:spPr>
            <a:xfrm>
              <a:off x="8616461" y="4352943"/>
              <a:ext cx="16828" cy="16894"/>
            </a:xfrm>
            <a:custGeom>
              <a:avLst/>
              <a:gdLst>
                <a:gd name="connsiteX0" fmla="*/ 598 w 0"/>
                <a:gd name="connsiteY0" fmla="*/ 9127 h 0"/>
                <a:gd name="connsiteX1" fmla="*/ 8171 w 0"/>
                <a:gd name="connsiteY1" fmla="*/ 5410 h 0"/>
                <a:gd name="connsiteX2" fmla="*/ 8171 w 0"/>
                <a:gd name="connsiteY2" fmla="*/ 2876 h 0"/>
                <a:gd name="connsiteX3" fmla="*/ 5647 w 0"/>
                <a:gd name="connsiteY3" fmla="*/ 342 h 0"/>
                <a:gd name="connsiteX4" fmla="*/ 2450 w 0"/>
                <a:gd name="connsiteY4" fmla="*/ 1524 h 0"/>
                <a:gd name="connsiteX5" fmla="*/ 598 w 0"/>
                <a:gd name="connsiteY5" fmla="*/ 3552 h 0"/>
                <a:gd name="connsiteX6" fmla="*/ 598 w 0"/>
                <a:gd name="connsiteY6" fmla="*/ 3552 h 0"/>
                <a:gd name="connsiteX7" fmla="*/ 598 w 0"/>
                <a:gd name="connsiteY7" fmla="*/ 5579 h 0"/>
                <a:gd name="connsiteX8" fmla="*/ 598 w 0"/>
                <a:gd name="connsiteY8" fmla="*/ 7944 h 0"/>
                <a:gd name="connsiteX9" fmla="*/ 598 w 0"/>
                <a:gd name="connsiteY9" fmla="*/ 91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598" y="9127"/>
                  </a:moveTo>
                  <a:cubicBezTo>
                    <a:pt x="3628" y="9448"/>
                    <a:pt x="6572" y="8012"/>
                    <a:pt x="8171" y="5410"/>
                  </a:cubicBezTo>
                  <a:cubicBezTo>
                    <a:pt x="8423" y="4582"/>
                    <a:pt x="8423" y="3704"/>
                    <a:pt x="8171" y="2876"/>
                  </a:cubicBezTo>
                  <a:cubicBezTo>
                    <a:pt x="7700" y="1727"/>
                    <a:pt x="6791" y="815"/>
                    <a:pt x="5647" y="342"/>
                  </a:cubicBezTo>
                  <a:cubicBezTo>
                    <a:pt x="3964" y="-503"/>
                    <a:pt x="3796" y="342"/>
                    <a:pt x="2450" y="1524"/>
                  </a:cubicBezTo>
                  <a:lnTo>
                    <a:pt x="598" y="3552"/>
                  </a:lnTo>
                  <a:lnTo>
                    <a:pt x="598" y="3552"/>
                  </a:lnTo>
                  <a:cubicBezTo>
                    <a:pt x="598" y="3552"/>
                    <a:pt x="598" y="5072"/>
                    <a:pt x="598" y="5579"/>
                  </a:cubicBezTo>
                  <a:cubicBezTo>
                    <a:pt x="598" y="6086"/>
                    <a:pt x="598" y="7606"/>
                    <a:pt x="598" y="7944"/>
                  </a:cubicBezTo>
                  <a:cubicBezTo>
                    <a:pt x="598" y="8282"/>
                    <a:pt x="-748" y="8789"/>
                    <a:pt x="598" y="91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F625127-0203-48B4-9E58-DF3E37284C0E}"/>
                </a:ext>
              </a:extLst>
            </p:cNvPr>
            <p:cNvSpPr/>
            <p:nvPr/>
          </p:nvSpPr>
          <p:spPr>
            <a:xfrm>
              <a:off x="8828592" y="4635243"/>
              <a:ext cx="16828" cy="16894"/>
            </a:xfrm>
            <a:custGeom>
              <a:avLst/>
              <a:gdLst>
                <a:gd name="connsiteX0" fmla="*/ 5722 w 0"/>
                <a:gd name="connsiteY0" fmla="*/ 1014 h 0"/>
                <a:gd name="connsiteX1" fmla="*/ 3702 w 0"/>
                <a:gd name="connsiteY1" fmla="*/ 2534 h 0"/>
                <a:gd name="connsiteX2" fmla="*/ 841 w 0"/>
                <a:gd name="connsiteY2" fmla="*/ 4223 h 0"/>
                <a:gd name="connsiteX3" fmla="*/ 0 w 0"/>
                <a:gd name="connsiteY3" fmla="*/ 4223 h 0"/>
                <a:gd name="connsiteX4" fmla="*/ 0 w 0"/>
                <a:gd name="connsiteY4" fmla="*/ 4223 h 0"/>
                <a:gd name="connsiteX5" fmla="*/ 5217 w 0"/>
                <a:gd name="connsiteY5" fmla="*/ 5406 h 0"/>
                <a:gd name="connsiteX6" fmla="*/ 7068 w 0"/>
                <a:gd name="connsiteY6" fmla="*/ 5406 h 0"/>
                <a:gd name="connsiteX7" fmla="*/ 8919 w 0"/>
                <a:gd name="connsiteY7" fmla="*/ 5406 h 0"/>
                <a:gd name="connsiteX8" fmla="*/ 8919 w 0"/>
                <a:gd name="connsiteY8" fmla="*/ 3379 h 0"/>
                <a:gd name="connsiteX9" fmla="*/ 8919 w 0"/>
                <a:gd name="connsiteY9" fmla="*/ 0 h 0"/>
                <a:gd name="connsiteX10" fmla="*/ 7573 w 0"/>
                <a:gd name="connsiteY10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5722" y="1014"/>
                  </a:moveTo>
                  <a:cubicBezTo>
                    <a:pt x="4965" y="1402"/>
                    <a:pt x="4291" y="1926"/>
                    <a:pt x="3702" y="2534"/>
                  </a:cubicBezTo>
                  <a:cubicBezTo>
                    <a:pt x="2794" y="3176"/>
                    <a:pt x="1834" y="3733"/>
                    <a:pt x="841" y="4223"/>
                  </a:cubicBezTo>
                  <a:cubicBezTo>
                    <a:pt x="841" y="4223"/>
                    <a:pt x="0" y="4223"/>
                    <a:pt x="0" y="4223"/>
                  </a:cubicBezTo>
                  <a:lnTo>
                    <a:pt x="0" y="4223"/>
                  </a:lnTo>
                  <a:cubicBezTo>
                    <a:pt x="1565" y="5170"/>
                    <a:pt x="3399" y="5575"/>
                    <a:pt x="5217" y="5406"/>
                  </a:cubicBezTo>
                  <a:lnTo>
                    <a:pt x="7068" y="5406"/>
                  </a:lnTo>
                  <a:cubicBezTo>
                    <a:pt x="8583" y="5406"/>
                    <a:pt x="8751" y="5406"/>
                    <a:pt x="8919" y="5406"/>
                  </a:cubicBezTo>
                  <a:cubicBezTo>
                    <a:pt x="9003" y="4730"/>
                    <a:pt x="9003" y="4054"/>
                    <a:pt x="8919" y="3379"/>
                  </a:cubicBezTo>
                  <a:cubicBezTo>
                    <a:pt x="8767" y="2264"/>
                    <a:pt x="8767" y="1115"/>
                    <a:pt x="8919" y="0"/>
                  </a:cubicBezTo>
                  <a:lnTo>
                    <a:pt x="7573" y="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159521C6-F07A-44BD-B23C-1F88117F16E1}"/>
                </a:ext>
              </a:extLst>
            </p:cNvPr>
            <p:cNvSpPr/>
            <p:nvPr/>
          </p:nvSpPr>
          <p:spPr>
            <a:xfrm>
              <a:off x="8666198" y="4847937"/>
              <a:ext cx="16828" cy="16894"/>
            </a:xfrm>
            <a:custGeom>
              <a:avLst/>
              <a:gdLst>
                <a:gd name="connsiteX0" fmla="*/ 1346 w 0"/>
                <a:gd name="connsiteY0" fmla="*/ 2365 h 0"/>
                <a:gd name="connsiteX1" fmla="*/ 0 w 0"/>
                <a:gd name="connsiteY1" fmla="*/ 3886 h 0"/>
                <a:gd name="connsiteX2" fmla="*/ 0 w 0"/>
                <a:gd name="connsiteY2" fmla="*/ 3886 h 0"/>
                <a:gd name="connsiteX3" fmla="*/ 2693 w 0"/>
                <a:gd name="connsiteY3" fmla="*/ 3886 h 0"/>
                <a:gd name="connsiteX4" fmla="*/ 2693 w 0"/>
                <a:gd name="connsiteY4" fmla="*/ 3886 h 0"/>
                <a:gd name="connsiteX5" fmla="*/ 5722 w 0"/>
                <a:gd name="connsiteY5" fmla="*/ 0 h 0"/>
                <a:gd name="connsiteX6" fmla="*/ 1346 w 0"/>
                <a:gd name="connsiteY6" fmla="*/ 23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346" y="2365"/>
                  </a:moveTo>
                  <a:cubicBezTo>
                    <a:pt x="1279" y="3109"/>
                    <a:pt x="741" y="3733"/>
                    <a:pt x="0" y="3886"/>
                  </a:cubicBezTo>
                  <a:lnTo>
                    <a:pt x="0" y="3886"/>
                  </a:lnTo>
                  <a:cubicBezTo>
                    <a:pt x="0" y="4730"/>
                    <a:pt x="1010" y="4730"/>
                    <a:pt x="2693" y="3886"/>
                  </a:cubicBezTo>
                  <a:lnTo>
                    <a:pt x="2693" y="3886"/>
                  </a:lnTo>
                  <a:cubicBezTo>
                    <a:pt x="4543" y="3548"/>
                    <a:pt x="5839" y="1875"/>
                    <a:pt x="5722" y="0"/>
                  </a:cubicBezTo>
                  <a:cubicBezTo>
                    <a:pt x="4712" y="1014"/>
                    <a:pt x="1514" y="1014"/>
                    <a:pt x="1346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A92602CC-80E8-43B3-9F7F-134C6B62306A}"/>
                </a:ext>
              </a:extLst>
            </p:cNvPr>
            <p:cNvSpPr/>
            <p:nvPr/>
          </p:nvSpPr>
          <p:spPr>
            <a:xfrm>
              <a:off x="8652913" y="4330309"/>
              <a:ext cx="16828" cy="16894"/>
            </a:xfrm>
            <a:custGeom>
              <a:avLst/>
              <a:gdLst>
                <a:gd name="connsiteX0" fmla="*/ 3525 w 0"/>
                <a:gd name="connsiteY0" fmla="*/ 0 h 0"/>
                <a:gd name="connsiteX1" fmla="*/ 3525 w 0"/>
                <a:gd name="connsiteY1" fmla="*/ 0 h 0"/>
                <a:gd name="connsiteX2" fmla="*/ 3525 w 0"/>
                <a:gd name="connsiteY2" fmla="*/ 0 h 0"/>
                <a:gd name="connsiteX3" fmla="*/ 2010 w 0"/>
                <a:gd name="connsiteY3" fmla="*/ 1689 h 0"/>
                <a:gd name="connsiteX4" fmla="*/ 2010 w 0"/>
                <a:gd name="connsiteY4" fmla="*/ 1689 h 0"/>
                <a:gd name="connsiteX5" fmla="*/ 327 w 0"/>
                <a:gd name="connsiteY5" fmla="*/ 8278 h 0"/>
                <a:gd name="connsiteX6" fmla="*/ 327 w 0"/>
                <a:gd name="connsiteY6" fmla="*/ 8278 h 0"/>
                <a:gd name="connsiteX7" fmla="*/ 1169 w 0"/>
                <a:gd name="connsiteY7" fmla="*/ 10136 h 0"/>
                <a:gd name="connsiteX8" fmla="*/ 2347 w 0"/>
                <a:gd name="connsiteY8" fmla="*/ 10136 h 0"/>
                <a:gd name="connsiteX9" fmla="*/ 3693 w 0"/>
                <a:gd name="connsiteY9" fmla="*/ 8447 h 0"/>
                <a:gd name="connsiteX10" fmla="*/ 10088 w 0"/>
                <a:gd name="connsiteY10" fmla="*/ 8447 h 0"/>
                <a:gd name="connsiteX11" fmla="*/ 14464 w 0"/>
                <a:gd name="connsiteY11" fmla="*/ 8447 h 0"/>
                <a:gd name="connsiteX12" fmla="*/ 10088 w 0"/>
                <a:gd name="connsiteY12" fmla="*/ 3548 h 0"/>
                <a:gd name="connsiteX13" fmla="*/ 8237 w 0"/>
                <a:gd name="connsiteY13" fmla="*/ 3548 h 0"/>
                <a:gd name="connsiteX14" fmla="*/ 4871 w 0"/>
                <a:gd name="connsiteY14" fmla="*/ 21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>
                  <a:moveTo>
                    <a:pt x="3525" y="0"/>
                  </a:moveTo>
                  <a:lnTo>
                    <a:pt x="3525" y="0"/>
                  </a:lnTo>
                  <a:lnTo>
                    <a:pt x="3525" y="0"/>
                  </a:lnTo>
                  <a:cubicBezTo>
                    <a:pt x="3525" y="1014"/>
                    <a:pt x="3525" y="1689"/>
                    <a:pt x="2010" y="1689"/>
                  </a:cubicBezTo>
                  <a:lnTo>
                    <a:pt x="2010" y="1689"/>
                  </a:lnTo>
                  <a:cubicBezTo>
                    <a:pt x="210" y="3362"/>
                    <a:pt x="-464" y="5947"/>
                    <a:pt x="327" y="8278"/>
                  </a:cubicBezTo>
                  <a:lnTo>
                    <a:pt x="327" y="8278"/>
                  </a:lnTo>
                  <a:cubicBezTo>
                    <a:pt x="327" y="8278"/>
                    <a:pt x="327" y="9967"/>
                    <a:pt x="1169" y="10136"/>
                  </a:cubicBezTo>
                  <a:cubicBezTo>
                    <a:pt x="2010" y="10305"/>
                    <a:pt x="1169" y="10136"/>
                    <a:pt x="2347" y="10136"/>
                  </a:cubicBezTo>
                  <a:cubicBezTo>
                    <a:pt x="2684" y="9494"/>
                    <a:pt x="3138" y="8920"/>
                    <a:pt x="3693" y="8447"/>
                  </a:cubicBezTo>
                  <a:cubicBezTo>
                    <a:pt x="5208" y="7264"/>
                    <a:pt x="7564" y="8447"/>
                    <a:pt x="10088" y="8447"/>
                  </a:cubicBezTo>
                  <a:cubicBezTo>
                    <a:pt x="12612" y="8447"/>
                    <a:pt x="14127" y="9292"/>
                    <a:pt x="14464" y="8447"/>
                  </a:cubicBezTo>
                  <a:cubicBezTo>
                    <a:pt x="13572" y="6386"/>
                    <a:pt x="12040" y="4663"/>
                    <a:pt x="10088" y="3548"/>
                  </a:cubicBezTo>
                  <a:lnTo>
                    <a:pt x="8237" y="3548"/>
                  </a:lnTo>
                  <a:cubicBezTo>
                    <a:pt x="7042" y="3294"/>
                    <a:pt x="5914" y="2838"/>
                    <a:pt x="4871" y="21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61EB9904-42A0-4703-ADC3-185976A2AF2D}"/>
                </a:ext>
              </a:extLst>
            </p:cNvPr>
            <p:cNvSpPr/>
            <p:nvPr/>
          </p:nvSpPr>
          <p:spPr>
            <a:xfrm>
              <a:off x="8692619" y="4681870"/>
              <a:ext cx="16828" cy="16894"/>
            </a:xfrm>
            <a:custGeom>
              <a:avLst/>
              <a:gdLst>
                <a:gd name="connsiteX0" fmla="*/ 4039 w 0"/>
                <a:gd name="connsiteY0" fmla="*/ 6420 h 16893"/>
                <a:gd name="connsiteX1" fmla="*/ 1346 w 0"/>
                <a:gd name="connsiteY1" fmla="*/ 13853 h 16893"/>
                <a:gd name="connsiteX2" fmla="*/ 0 w 0"/>
                <a:gd name="connsiteY2" fmla="*/ 18077 h 16893"/>
                <a:gd name="connsiteX3" fmla="*/ 1010 w 0"/>
                <a:gd name="connsiteY3" fmla="*/ 20779 h 16893"/>
                <a:gd name="connsiteX4" fmla="*/ 1851 w 0"/>
                <a:gd name="connsiteY4" fmla="*/ 22300 h 16893"/>
                <a:gd name="connsiteX5" fmla="*/ 5217 w 0"/>
                <a:gd name="connsiteY5" fmla="*/ 21117 h 16893"/>
                <a:gd name="connsiteX6" fmla="*/ 5217 w 0"/>
                <a:gd name="connsiteY6" fmla="*/ 15204 h 16893"/>
                <a:gd name="connsiteX7" fmla="*/ 5217 w 0"/>
                <a:gd name="connsiteY7" fmla="*/ 14022 h 16893"/>
                <a:gd name="connsiteX8" fmla="*/ 5217 w 0"/>
                <a:gd name="connsiteY8" fmla="*/ 10474 h 16893"/>
                <a:gd name="connsiteX9" fmla="*/ 8549 w 0"/>
                <a:gd name="connsiteY9" fmla="*/ 7771 h 16893"/>
                <a:gd name="connsiteX10" fmla="*/ 8582 w 0"/>
                <a:gd name="connsiteY10" fmla="*/ 7771 h 16893"/>
                <a:gd name="connsiteX11" fmla="*/ 9929 w 0"/>
                <a:gd name="connsiteY11" fmla="*/ 7771 h 16893"/>
                <a:gd name="connsiteX12" fmla="*/ 8751 w 0"/>
                <a:gd name="connsiteY12" fmla="*/ 4392 h 16893"/>
                <a:gd name="connsiteX13" fmla="*/ 7572 w 0"/>
                <a:gd name="connsiteY13" fmla="*/ 2365 h 16893"/>
                <a:gd name="connsiteX14" fmla="*/ 6731 w 0"/>
                <a:gd name="connsiteY14" fmla="*/ 0 h 16893"/>
                <a:gd name="connsiteX15" fmla="*/ 6731 w 0"/>
                <a:gd name="connsiteY15" fmla="*/ 0 h 16893"/>
                <a:gd name="connsiteX16" fmla="*/ 5722 w 0"/>
                <a:gd name="connsiteY16" fmla="*/ 1858 h 16893"/>
                <a:gd name="connsiteX17" fmla="*/ 4039 w 0"/>
                <a:gd name="connsiteY17" fmla="*/ 642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h="16893">
                  <a:moveTo>
                    <a:pt x="4039" y="6420"/>
                  </a:moveTo>
                  <a:cubicBezTo>
                    <a:pt x="3197" y="8954"/>
                    <a:pt x="2356" y="11488"/>
                    <a:pt x="1346" y="13853"/>
                  </a:cubicBezTo>
                  <a:cubicBezTo>
                    <a:pt x="673" y="15171"/>
                    <a:pt x="219" y="16607"/>
                    <a:pt x="0" y="18077"/>
                  </a:cubicBezTo>
                  <a:cubicBezTo>
                    <a:pt x="33" y="19056"/>
                    <a:pt x="387" y="20019"/>
                    <a:pt x="1010" y="20779"/>
                  </a:cubicBezTo>
                  <a:cubicBezTo>
                    <a:pt x="1346" y="21252"/>
                    <a:pt x="1632" y="21759"/>
                    <a:pt x="1851" y="22300"/>
                  </a:cubicBezTo>
                  <a:cubicBezTo>
                    <a:pt x="3029" y="22300"/>
                    <a:pt x="4880" y="22300"/>
                    <a:pt x="5217" y="21117"/>
                  </a:cubicBezTo>
                  <a:cubicBezTo>
                    <a:pt x="5469" y="19158"/>
                    <a:pt x="5469" y="17164"/>
                    <a:pt x="5217" y="15204"/>
                  </a:cubicBezTo>
                  <a:cubicBezTo>
                    <a:pt x="5301" y="14816"/>
                    <a:pt x="5301" y="14410"/>
                    <a:pt x="5217" y="14022"/>
                  </a:cubicBezTo>
                  <a:cubicBezTo>
                    <a:pt x="4964" y="12856"/>
                    <a:pt x="4964" y="11640"/>
                    <a:pt x="5217" y="10474"/>
                  </a:cubicBezTo>
                  <a:cubicBezTo>
                    <a:pt x="5385" y="8802"/>
                    <a:pt x="6883" y="7585"/>
                    <a:pt x="8549" y="7771"/>
                  </a:cubicBezTo>
                  <a:cubicBezTo>
                    <a:pt x="8566" y="7771"/>
                    <a:pt x="8566" y="7771"/>
                    <a:pt x="8582" y="7771"/>
                  </a:cubicBezTo>
                  <a:lnTo>
                    <a:pt x="9929" y="7771"/>
                  </a:lnTo>
                  <a:cubicBezTo>
                    <a:pt x="9929" y="7771"/>
                    <a:pt x="9929" y="6757"/>
                    <a:pt x="8751" y="4392"/>
                  </a:cubicBezTo>
                  <a:cubicBezTo>
                    <a:pt x="8229" y="3801"/>
                    <a:pt x="7842" y="3109"/>
                    <a:pt x="7572" y="2365"/>
                  </a:cubicBezTo>
                  <a:cubicBezTo>
                    <a:pt x="7186" y="1622"/>
                    <a:pt x="6916" y="828"/>
                    <a:pt x="6731" y="0"/>
                  </a:cubicBezTo>
                  <a:cubicBezTo>
                    <a:pt x="6731" y="0"/>
                    <a:pt x="6731" y="0"/>
                    <a:pt x="6731" y="0"/>
                  </a:cubicBezTo>
                  <a:lnTo>
                    <a:pt x="5722" y="1858"/>
                  </a:lnTo>
                  <a:cubicBezTo>
                    <a:pt x="4880" y="3886"/>
                    <a:pt x="4375" y="5068"/>
                    <a:pt x="4039" y="64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DE1B437-F15C-488C-8D14-7EA56D25C234}"/>
                </a:ext>
              </a:extLst>
            </p:cNvPr>
            <p:cNvSpPr/>
            <p:nvPr/>
          </p:nvSpPr>
          <p:spPr>
            <a:xfrm>
              <a:off x="8686560" y="4671734"/>
              <a:ext cx="16828" cy="16894"/>
            </a:xfrm>
            <a:custGeom>
              <a:avLst/>
              <a:gdLst>
                <a:gd name="connsiteX0" fmla="*/ 3702 w 0"/>
                <a:gd name="connsiteY0" fmla="*/ 1014 h 0"/>
                <a:gd name="connsiteX1" fmla="*/ 2693 w 0"/>
                <a:gd name="connsiteY1" fmla="*/ 1014 h 0"/>
                <a:gd name="connsiteX2" fmla="*/ 2693 w 0"/>
                <a:gd name="connsiteY2" fmla="*/ 2534 h 0"/>
                <a:gd name="connsiteX3" fmla="*/ 1010 w 0"/>
                <a:gd name="connsiteY3" fmla="*/ 2534 h 0"/>
                <a:gd name="connsiteX4" fmla="*/ 168 w 0"/>
                <a:gd name="connsiteY4" fmla="*/ 3548 h 0"/>
                <a:gd name="connsiteX5" fmla="*/ 1010 w 0"/>
                <a:gd name="connsiteY5" fmla="*/ 5237 h 0"/>
                <a:gd name="connsiteX6" fmla="*/ 2188 w 0"/>
                <a:gd name="connsiteY6" fmla="*/ 8109 h 0"/>
                <a:gd name="connsiteX7" fmla="*/ 1347 w 0"/>
                <a:gd name="connsiteY7" fmla="*/ 12333 h 0"/>
                <a:gd name="connsiteX8" fmla="*/ 0 w 0"/>
                <a:gd name="connsiteY8" fmla="*/ 14698 h 0"/>
                <a:gd name="connsiteX9" fmla="*/ 1347 w 0"/>
                <a:gd name="connsiteY9" fmla="*/ 14698 h 0"/>
                <a:gd name="connsiteX10" fmla="*/ 3366 w 0"/>
                <a:gd name="connsiteY10" fmla="*/ 14698 h 0"/>
                <a:gd name="connsiteX11" fmla="*/ 3366 w 0"/>
                <a:gd name="connsiteY11" fmla="*/ 10981 h 0"/>
                <a:gd name="connsiteX12" fmla="*/ 4543 w 0"/>
                <a:gd name="connsiteY12" fmla="*/ 7602 h 0"/>
                <a:gd name="connsiteX13" fmla="*/ 7068 w 0"/>
                <a:gd name="connsiteY13" fmla="*/ 7602 h 0"/>
                <a:gd name="connsiteX14" fmla="*/ 7068 w 0"/>
                <a:gd name="connsiteY14" fmla="*/ 7602 h 0"/>
                <a:gd name="connsiteX15" fmla="*/ 7068 w 0"/>
                <a:gd name="connsiteY15" fmla="*/ 0 h 0"/>
                <a:gd name="connsiteX16" fmla="*/ 5890 w 0"/>
                <a:gd name="connsiteY16" fmla="*/ 0 h 0"/>
                <a:gd name="connsiteX17" fmla="*/ 3702 w 0"/>
                <a:gd name="connsiteY17" fmla="*/ 10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>
                  <a:moveTo>
                    <a:pt x="3702" y="1014"/>
                  </a:moveTo>
                  <a:lnTo>
                    <a:pt x="2693" y="1014"/>
                  </a:lnTo>
                  <a:cubicBezTo>
                    <a:pt x="2877" y="1504"/>
                    <a:pt x="2877" y="2044"/>
                    <a:pt x="2693" y="2534"/>
                  </a:cubicBezTo>
                  <a:cubicBezTo>
                    <a:pt x="2205" y="2923"/>
                    <a:pt x="1498" y="2923"/>
                    <a:pt x="1010" y="2534"/>
                  </a:cubicBezTo>
                  <a:cubicBezTo>
                    <a:pt x="1010" y="2534"/>
                    <a:pt x="168" y="2534"/>
                    <a:pt x="168" y="3548"/>
                  </a:cubicBezTo>
                  <a:cubicBezTo>
                    <a:pt x="269" y="4190"/>
                    <a:pt x="572" y="4764"/>
                    <a:pt x="1010" y="5237"/>
                  </a:cubicBezTo>
                  <a:cubicBezTo>
                    <a:pt x="1464" y="6166"/>
                    <a:pt x="1851" y="7129"/>
                    <a:pt x="2188" y="8109"/>
                  </a:cubicBezTo>
                  <a:cubicBezTo>
                    <a:pt x="2407" y="9579"/>
                    <a:pt x="2120" y="11066"/>
                    <a:pt x="1347" y="12333"/>
                  </a:cubicBezTo>
                  <a:lnTo>
                    <a:pt x="0" y="14698"/>
                  </a:lnTo>
                  <a:lnTo>
                    <a:pt x="1347" y="14698"/>
                  </a:lnTo>
                  <a:cubicBezTo>
                    <a:pt x="2003" y="14495"/>
                    <a:pt x="2710" y="14495"/>
                    <a:pt x="3366" y="14698"/>
                  </a:cubicBezTo>
                  <a:lnTo>
                    <a:pt x="3366" y="10981"/>
                  </a:lnTo>
                  <a:cubicBezTo>
                    <a:pt x="3399" y="9765"/>
                    <a:pt x="3820" y="8582"/>
                    <a:pt x="4543" y="7602"/>
                  </a:cubicBezTo>
                  <a:cubicBezTo>
                    <a:pt x="5335" y="7180"/>
                    <a:pt x="6277" y="7180"/>
                    <a:pt x="7068" y="7602"/>
                  </a:cubicBezTo>
                  <a:lnTo>
                    <a:pt x="7068" y="7602"/>
                  </a:lnTo>
                  <a:cubicBezTo>
                    <a:pt x="7573" y="5085"/>
                    <a:pt x="7573" y="2517"/>
                    <a:pt x="7068" y="0"/>
                  </a:cubicBezTo>
                  <a:lnTo>
                    <a:pt x="5890" y="0"/>
                  </a:lnTo>
                  <a:cubicBezTo>
                    <a:pt x="5301" y="591"/>
                    <a:pt x="4527" y="946"/>
                    <a:pt x="3702" y="10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6DDD66E-6F64-4F1C-9FB7-83E47DAC3E85}"/>
                </a:ext>
              </a:extLst>
            </p:cNvPr>
            <p:cNvSpPr/>
            <p:nvPr/>
          </p:nvSpPr>
          <p:spPr>
            <a:xfrm>
              <a:off x="8683468" y="4687783"/>
              <a:ext cx="16828" cy="16894"/>
            </a:xfrm>
            <a:custGeom>
              <a:avLst/>
              <a:gdLst>
                <a:gd name="connsiteX0" fmla="*/ 1578 w 0"/>
                <a:gd name="connsiteY0" fmla="*/ 0 h 0"/>
                <a:gd name="connsiteX1" fmla="*/ 63 w 0"/>
                <a:gd name="connsiteY1" fmla="*/ 0 h 0"/>
                <a:gd name="connsiteX2" fmla="*/ 63 w 0"/>
                <a:gd name="connsiteY2" fmla="*/ 0 h 0"/>
                <a:gd name="connsiteX3" fmla="*/ 63 w 0"/>
                <a:gd name="connsiteY3" fmla="*/ 3548 h 0"/>
                <a:gd name="connsiteX4" fmla="*/ 1241 w 0"/>
                <a:gd name="connsiteY4" fmla="*/ 5575 h 0"/>
                <a:gd name="connsiteX5" fmla="*/ 1241 w 0"/>
                <a:gd name="connsiteY5" fmla="*/ 5575 h 0"/>
                <a:gd name="connsiteX6" fmla="*/ 1241 w 0"/>
                <a:gd name="connsiteY6" fmla="*/ 4223 h 0"/>
                <a:gd name="connsiteX7" fmla="*/ 1241 w 0"/>
                <a:gd name="connsiteY7" fmla="*/ 2703 h 0"/>
                <a:gd name="connsiteX8" fmla="*/ 1578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578" y="0"/>
                  </a:moveTo>
                  <a:cubicBezTo>
                    <a:pt x="1578" y="0"/>
                    <a:pt x="400" y="0"/>
                    <a:pt x="63" y="0"/>
                  </a:cubicBezTo>
                  <a:lnTo>
                    <a:pt x="63" y="0"/>
                  </a:lnTo>
                  <a:cubicBezTo>
                    <a:pt x="-21" y="1182"/>
                    <a:pt x="-21" y="2365"/>
                    <a:pt x="63" y="3548"/>
                  </a:cubicBezTo>
                  <a:cubicBezTo>
                    <a:pt x="130" y="4376"/>
                    <a:pt x="568" y="5119"/>
                    <a:pt x="1241" y="5575"/>
                  </a:cubicBezTo>
                  <a:lnTo>
                    <a:pt x="1241" y="5575"/>
                  </a:lnTo>
                  <a:cubicBezTo>
                    <a:pt x="1292" y="5119"/>
                    <a:pt x="1292" y="4679"/>
                    <a:pt x="1241" y="4223"/>
                  </a:cubicBezTo>
                  <a:cubicBezTo>
                    <a:pt x="1241" y="4223"/>
                    <a:pt x="1241" y="3379"/>
                    <a:pt x="1241" y="2703"/>
                  </a:cubicBezTo>
                  <a:cubicBezTo>
                    <a:pt x="1224" y="1791"/>
                    <a:pt x="1342" y="879"/>
                    <a:pt x="1578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4C7164F3-E0A6-44FB-8FA2-F42DCD4702A3}"/>
                </a:ext>
              </a:extLst>
            </p:cNvPr>
            <p:cNvSpPr/>
            <p:nvPr/>
          </p:nvSpPr>
          <p:spPr>
            <a:xfrm>
              <a:off x="8700801" y="4666666"/>
              <a:ext cx="16828" cy="16894"/>
            </a:xfrm>
            <a:custGeom>
              <a:avLst/>
              <a:gdLst>
                <a:gd name="connsiteX0" fmla="*/ 232 w 0"/>
                <a:gd name="connsiteY0" fmla="*/ 4223 h 0"/>
                <a:gd name="connsiteX1" fmla="*/ 2251 w 0"/>
                <a:gd name="connsiteY1" fmla="*/ 5406 h 0"/>
                <a:gd name="connsiteX2" fmla="*/ 6626 w 0"/>
                <a:gd name="connsiteY2" fmla="*/ 6926 h 0"/>
                <a:gd name="connsiteX3" fmla="*/ 5448 w 0"/>
                <a:gd name="connsiteY3" fmla="*/ 3886 h 0"/>
                <a:gd name="connsiteX4" fmla="*/ 3261 w 0"/>
                <a:gd name="connsiteY4" fmla="*/ 0 h 0"/>
                <a:gd name="connsiteX5" fmla="*/ 3261 w 0"/>
                <a:gd name="connsiteY5" fmla="*/ 0 h 0"/>
                <a:gd name="connsiteX6" fmla="*/ 2419 w 0"/>
                <a:gd name="connsiteY6" fmla="*/ 0 h 0"/>
                <a:gd name="connsiteX7" fmla="*/ 1409 w 0"/>
                <a:gd name="connsiteY7" fmla="*/ 0 h 0"/>
                <a:gd name="connsiteX8" fmla="*/ 63 w 0"/>
                <a:gd name="connsiteY8" fmla="*/ 1689 h 0"/>
                <a:gd name="connsiteX9" fmla="*/ 63 w 0"/>
                <a:gd name="connsiteY9" fmla="*/ 2703 h 0"/>
                <a:gd name="connsiteX10" fmla="*/ 63 w 0"/>
                <a:gd name="connsiteY10" fmla="*/ 4392 h 0"/>
                <a:gd name="connsiteX11" fmla="*/ 1073 w 0"/>
                <a:gd name="connsiteY11" fmla="*/ 439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232" y="4223"/>
                  </a:moveTo>
                  <a:lnTo>
                    <a:pt x="2251" y="5406"/>
                  </a:lnTo>
                  <a:cubicBezTo>
                    <a:pt x="3429" y="5406"/>
                    <a:pt x="5953" y="7602"/>
                    <a:pt x="6626" y="6926"/>
                  </a:cubicBezTo>
                  <a:cubicBezTo>
                    <a:pt x="7299" y="6251"/>
                    <a:pt x="6626" y="5237"/>
                    <a:pt x="5448" y="3886"/>
                  </a:cubicBezTo>
                  <a:cubicBezTo>
                    <a:pt x="4590" y="2669"/>
                    <a:pt x="3850" y="1368"/>
                    <a:pt x="3261" y="0"/>
                  </a:cubicBezTo>
                  <a:lnTo>
                    <a:pt x="3261" y="0"/>
                  </a:lnTo>
                  <a:cubicBezTo>
                    <a:pt x="2991" y="84"/>
                    <a:pt x="2688" y="84"/>
                    <a:pt x="2419" y="0"/>
                  </a:cubicBezTo>
                  <a:cubicBezTo>
                    <a:pt x="2099" y="152"/>
                    <a:pt x="1729" y="152"/>
                    <a:pt x="1409" y="0"/>
                  </a:cubicBezTo>
                  <a:lnTo>
                    <a:pt x="63" y="1689"/>
                  </a:lnTo>
                  <a:cubicBezTo>
                    <a:pt x="63" y="1689"/>
                    <a:pt x="63" y="1689"/>
                    <a:pt x="63" y="2703"/>
                  </a:cubicBezTo>
                  <a:cubicBezTo>
                    <a:pt x="-21" y="3260"/>
                    <a:pt x="-21" y="3835"/>
                    <a:pt x="63" y="4392"/>
                  </a:cubicBezTo>
                  <a:lnTo>
                    <a:pt x="1073" y="439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A0DEA594-16AF-4210-88BC-988A702748A7}"/>
                </a:ext>
              </a:extLst>
            </p:cNvPr>
            <p:cNvSpPr/>
            <p:nvPr/>
          </p:nvSpPr>
          <p:spPr>
            <a:xfrm>
              <a:off x="8629849" y="4101930"/>
              <a:ext cx="16828" cy="33788"/>
            </a:xfrm>
            <a:custGeom>
              <a:avLst/>
              <a:gdLst>
                <a:gd name="connsiteX0" fmla="*/ 10602 w 16828"/>
                <a:gd name="connsiteY0" fmla="*/ 481 h 33787"/>
                <a:gd name="connsiteX1" fmla="*/ 9424 w 16828"/>
                <a:gd name="connsiteY1" fmla="*/ 481 h 33787"/>
                <a:gd name="connsiteX2" fmla="*/ 0 w 16828"/>
                <a:gd name="connsiteY2" fmla="*/ 481 h 33787"/>
                <a:gd name="connsiteX3" fmla="*/ 4712 w 16828"/>
                <a:gd name="connsiteY3" fmla="*/ 2847 h 33787"/>
                <a:gd name="connsiteX4" fmla="*/ 10433 w 16828"/>
                <a:gd name="connsiteY4" fmla="*/ 6563 h 33787"/>
                <a:gd name="connsiteX5" fmla="*/ 12285 w 16828"/>
                <a:gd name="connsiteY5" fmla="*/ 12983 h 33787"/>
                <a:gd name="connsiteX6" fmla="*/ 12285 w 16828"/>
                <a:gd name="connsiteY6" fmla="*/ 16531 h 33787"/>
                <a:gd name="connsiteX7" fmla="*/ 14977 w 16828"/>
                <a:gd name="connsiteY7" fmla="*/ 21599 h 33787"/>
                <a:gd name="connsiteX8" fmla="*/ 18174 w 16828"/>
                <a:gd name="connsiteY8" fmla="*/ 27512 h 33787"/>
                <a:gd name="connsiteX9" fmla="*/ 19689 w 16828"/>
                <a:gd name="connsiteY9" fmla="*/ 35452 h 33787"/>
                <a:gd name="connsiteX10" fmla="*/ 19689 w 16828"/>
                <a:gd name="connsiteY10" fmla="*/ 40182 h 33787"/>
                <a:gd name="connsiteX11" fmla="*/ 22214 w 16828"/>
                <a:gd name="connsiteY11" fmla="*/ 37141 h 33787"/>
                <a:gd name="connsiteX12" fmla="*/ 23560 w 16828"/>
                <a:gd name="connsiteY12" fmla="*/ 34100 h 33787"/>
                <a:gd name="connsiteX13" fmla="*/ 25411 w 16828"/>
                <a:gd name="connsiteY13" fmla="*/ 31735 h 33787"/>
                <a:gd name="connsiteX14" fmla="*/ 26757 w 16828"/>
                <a:gd name="connsiteY14" fmla="*/ 30215 h 33787"/>
                <a:gd name="connsiteX15" fmla="*/ 27598 w 16828"/>
                <a:gd name="connsiteY15" fmla="*/ 25484 h 33787"/>
                <a:gd name="connsiteX16" fmla="*/ 20867 w 16828"/>
                <a:gd name="connsiteY16" fmla="*/ 3691 h 33787"/>
                <a:gd name="connsiteX17" fmla="*/ 10602 w 16828"/>
                <a:gd name="connsiteY17" fmla="*/ 481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28" h="33787">
                  <a:moveTo>
                    <a:pt x="10602" y="481"/>
                  </a:moveTo>
                  <a:cubicBezTo>
                    <a:pt x="10232" y="667"/>
                    <a:pt x="9794" y="667"/>
                    <a:pt x="9424" y="481"/>
                  </a:cubicBezTo>
                  <a:cubicBezTo>
                    <a:pt x="6311" y="-160"/>
                    <a:pt x="3113" y="-160"/>
                    <a:pt x="0" y="481"/>
                  </a:cubicBezTo>
                  <a:cubicBezTo>
                    <a:pt x="1464" y="1461"/>
                    <a:pt x="3046" y="2272"/>
                    <a:pt x="4712" y="2847"/>
                  </a:cubicBezTo>
                  <a:cubicBezTo>
                    <a:pt x="6900" y="3590"/>
                    <a:pt x="8869" y="4874"/>
                    <a:pt x="10433" y="6563"/>
                  </a:cubicBezTo>
                  <a:cubicBezTo>
                    <a:pt x="11510" y="8540"/>
                    <a:pt x="12133" y="10736"/>
                    <a:pt x="12285" y="12983"/>
                  </a:cubicBezTo>
                  <a:cubicBezTo>
                    <a:pt x="12184" y="14165"/>
                    <a:pt x="12184" y="15348"/>
                    <a:pt x="12285" y="16531"/>
                  </a:cubicBezTo>
                  <a:cubicBezTo>
                    <a:pt x="12890" y="18355"/>
                    <a:pt x="13799" y="20078"/>
                    <a:pt x="14977" y="21599"/>
                  </a:cubicBezTo>
                  <a:cubicBezTo>
                    <a:pt x="16307" y="23407"/>
                    <a:pt x="17383" y="25400"/>
                    <a:pt x="18174" y="27512"/>
                  </a:cubicBezTo>
                  <a:cubicBezTo>
                    <a:pt x="18848" y="30130"/>
                    <a:pt x="19352" y="32782"/>
                    <a:pt x="19689" y="35452"/>
                  </a:cubicBezTo>
                  <a:cubicBezTo>
                    <a:pt x="19588" y="37023"/>
                    <a:pt x="19588" y="38611"/>
                    <a:pt x="19689" y="40182"/>
                  </a:cubicBezTo>
                  <a:cubicBezTo>
                    <a:pt x="20867" y="40182"/>
                    <a:pt x="21204" y="40182"/>
                    <a:pt x="22214" y="37141"/>
                  </a:cubicBezTo>
                  <a:cubicBezTo>
                    <a:pt x="22567" y="36094"/>
                    <a:pt x="23004" y="35063"/>
                    <a:pt x="23560" y="34100"/>
                  </a:cubicBezTo>
                  <a:cubicBezTo>
                    <a:pt x="24047" y="33222"/>
                    <a:pt x="24670" y="32428"/>
                    <a:pt x="25411" y="31735"/>
                  </a:cubicBezTo>
                  <a:lnTo>
                    <a:pt x="26757" y="30215"/>
                  </a:lnTo>
                  <a:cubicBezTo>
                    <a:pt x="27413" y="28728"/>
                    <a:pt x="27699" y="27106"/>
                    <a:pt x="27598" y="25484"/>
                  </a:cubicBezTo>
                  <a:cubicBezTo>
                    <a:pt x="28945" y="17561"/>
                    <a:pt x="26454" y="9452"/>
                    <a:pt x="20867" y="3691"/>
                  </a:cubicBezTo>
                  <a:cubicBezTo>
                    <a:pt x="17805" y="1681"/>
                    <a:pt x="14253" y="583"/>
                    <a:pt x="10602" y="48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80300B29-1E36-44D2-9955-31ACE085B609}"/>
                </a:ext>
              </a:extLst>
            </p:cNvPr>
            <p:cNvSpPr/>
            <p:nvPr/>
          </p:nvSpPr>
          <p:spPr>
            <a:xfrm>
              <a:off x="9477585" y="3019977"/>
              <a:ext cx="16828" cy="16894"/>
            </a:xfrm>
            <a:custGeom>
              <a:avLst/>
              <a:gdLst>
                <a:gd name="connsiteX0" fmla="*/ 76 w 0"/>
                <a:gd name="connsiteY0" fmla="*/ 2241 h 0"/>
                <a:gd name="connsiteX1" fmla="*/ 76 w 0"/>
                <a:gd name="connsiteY1" fmla="*/ 3254 h 0"/>
                <a:gd name="connsiteX2" fmla="*/ 4451 w 0"/>
                <a:gd name="connsiteY2" fmla="*/ 5282 h 0"/>
                <a:gd name="connsiteX3" fmla="*/ 7648 w 0"/>
                <a:gd name="connsiteY3" fmla="*/ 3085 h 0"/>
                <a:gd name="connsiteX4" fmla="*/ 4619 w 0"/>
                <a:gd name="connsiteY4" fmla="*/ 45 h 0"/>
                <a:gd name="connsiteX5" fmla="*/ 4619 w 0"/>
                <a:gd name="connsiteY5" fmla="*/ 45 h 0"/>
                <a:gd name="connsiteX6" fmla="*/ 4619 w 0"/>
                <a:gd name="connsiteY6" fmla="*/ 45 h 0"/>
                <a:gd name="connsiteX7" fmla="*/ 76 w 0"/>
                <a:gd name="connsiteY7" fmla="*/ 22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76" y="2241"/>
                  </a:moveTo>
                  <a:cubicBezTo>
                    <a:pt x="-25" y="2570"/>
                    <a:pt x="-25" y="2925"/>
                    <a:pt x="76" y="3254"/>
                  </a:cubicBezTo>
                  <a:cubicBezTo>
                    <a:pt x="76" y="5113"/>
                    <a:pt x="2768" y="5451"/>
                    <a:pt x="4451" y="5282"/>
                  </a:cubicBezTo>
                  <a:cubicBezTo>
                    <a:pt x="6134" y="5113"/>
                    <a:pt x="7648" y="3930"/>
                    <a:pt x="7648" y="3085"/>
                  </a:cubicBezTo>
                  <a:cubicBezTo>
                    <a:pt x="7648" y="2241"/>
                    <a:pt x="5461" y="45"/>
                    <a:pt x="4619" y="45"/>
                  </a:cubicBezTo>
                  <a:lnTo>
                    <a:pt x="4619" y="45"/>
                  </a:lnTo>
                  <a:lnTo>
                    <a:pt x="4619" y="45"/>
                  </a:lnTo>
                  <a:cubicBezTo>
                    <a:pt x="2802" y="-212"/>
                    <a:pt x="1001" y="654"/>
                    <a:pt x="76" y="22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720CEE4-5235-49D1-AE02-C4FE0F24E9A3}"/>
                </a:ext>
              </a:extLst>
            </p:cNvPr>
            <p:cNvSpPr/>
            <p:nvPr/>
          </p:nvSpPr>
          <p:spPr>
            <a:xfrm>
              <a:off x="9488599" y="4642507"/>
              <a:ext cx="16828" cy="16894"/>
            </a:xfrm>
            <a:custGeom>
              <a:avLst/>
              <a:gdLst>
                <a:gd name="connsiteX0" fmla="*/ 4543 w 0"/>
                <a:gd name="connsiteY0" fmla="*/ 507 h 0"/>
                <a:gd name="connsiteX1" fmla="*/ 4543 w 0"/>
                <a:gd name="connsiteY1" fmla="*/ 507 h 0"/>
                <a:gd name="connsiteX2" fmla="*/ 1683 w 0"/>
                <a:gd name="connsiteY2" fmla="*/ 507 h 0"/>
                <a:gd name="connsiteX3" fmla="*/ 0 w 0"/>
                <a:gd name="connsiteY3" fmla="*/ 3886 h 0"/>
                <a:gd name="connsiteX4" fmla="*/ 5385 w 0"/>
                <a:gd name="connsiteY4" fmla="*/ 4899 h 0"/>
                <a:gd name="connsiteX5" fmla="*/ 5385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543" y="507"/>
                  </a:moveTo>
                  <a:lnTo>
                    <a:pt x="4543" y="507"/>
                  </a:lnTo>
                  <a:cubicBezTo>
                    <a:pt x="3685" y="-84"/>
                    <a:pt x="2541" y="-84"/>
                    <a:pt x="1683" y="507"/>
                  </a:cubicBezTo>
                  <a:cubicBezTo>
                    <a:pt x="791" y="1436"/>
                    <a:pt x="202" y="2619"/>
                    <a:pt x="0" y="3886"/>
                  </a:cubicBezTo>
                  <a:cubicBezTo>
                    <a:pt x="1750" y="4460"/>
                    <a:pt x="3551" y="4798"/>
                    <a:pt x="5385" y="4899"/>
                  </a:cubicBezTo>
                  <a:cubicBezTo>
                    <a:pt x="5722" y="3277"/>
                    <a:pt x="5722" y="1622"/>
                    <a:pt x="538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868B8447-A5D7-4E07-A736-7F6601FE2E2F}"/>
                </a:ext>
              </a:extLst>
            </p:cNvPr>
            <p:cNvSpPr/>
            <p:nvPr/>
          </p:nvSpPr>
          <p:spPr>
            <a:xfrm>
              <a:off x="9485520" y="3010055"/>
              <a:ext cx="16828" cy="16894"/>
            </a:xfrm>
            <a:custGeom>
              <a:avLst/>
              <a:gdLst>
                <a:gd name="connsiteX0" fmla="*/ 50 w 0"/>
                <a:gd name="connsiteY0" fmla="*/ 0 h 0"/>
                <a:gd name="connsiteX1" fmla="*/ 50 w 0"/>
                <a:gd name="connsiteY1" fmla="*/ 845 h 0"/>
                <a:gd name="connsiteX2" fmla="*/ 1229 w 0"/>
                <a:gd name="connsiteY2" fmla="*/ 4730 h 0"/>
                <a:gd name="connsiteX3" fmla="*/ 2743 w 0"/>
                <a:gd name="connsiteY3" fmla="*/ 4730 h 0"/>
                <a:gd name="connsiteX4" fmla="*/ 4425 w 0"/>
                <a:gd name="connsiteY4" fmla="*/ 3717 h 0"/>
                <a:gd name="connsiteX5" fmla="*/ 4425 w 0"/>
                <a:gd name="connsiteY5" fmla="*/ 2027 h 0"/>
                <a:gd name="connsiteX6" fmla="*/ 50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50" y="0"/>
                  </a:moveTo>
                  <a:cubicBezTo>
                    <a:pt x="-17" y="277"/>
                    <a:pt x="-17" y="568"/>
                    <a:pt x="50" y="845"/>
                  </a:cubicBezTo>
                  <a:cubicBezTo>
                    <a:pt x="185" y="2205"/>
                    <a:pt x="589" y="3522"/>
                    <a:pt x="1229" y="4730"/>
                  </a:cubicBezTo>
                  <a:cubicBezTo>
                    <a:pt x="1699" y="5002"/>
                    <a:pt x="2272" y="5002"/>
                    <a:pt x="2743" y="4730"/>
                  </a:cubicBezTo>
                  <a:cubicBezTo>
                    <a:pt x="3399" y="4602"/>
                    <a:pt x="4005" y="4244"/>
                    <a:pt x="4425" y="3717"/>
                  </a:cubicBezTo>
                  <a:cubicBezTo>
                    <a:pt x="4611" y="3168"/>
                    <a:pt x="4611" y="2576"/>
                    <a:pt x="4425" y="2027"/>
                  </a:cubicBezTo>
                  <a:cubicBezTo>
                    <a:pt x="3248" y="858"/>
                    <a:pt x="1699" y="140"/>
                    <a:pt x="5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8CEA7430-AAA4-4779-9C23-086BAC2F0E2E}"/>
                </a:ext>
              </a:extLst>
            </p:cNvPr>
            <p:cNvSpPr/>
            <p:nvPr/>
          </p:nvSpPr>
          <p:spPr>
            <a:xfrm>
              <a:off x="9515104" y="2970692"/>
              <a:ext cx="16828" cy="16894"/>
            </a:xfrm>
            <a:custGeom>
              <a:avLst/>
              <a:gdLst>
                <a:gd name="connsiteX0" fmla="*/ 253 w 0"/>
                <a:gd name="connsiteY0" fmla="*/ 5744 h 0"/>
                <a:gd name="connsiteX1" fmla="*/ 253 w 0"/>
                <a:gd name="connsiteY1" fmla="*/ 7771 h 0"/>
                <a:gd name="connsiteX2" fmla="*/ 2776 w 0"/>
                <a:gd name="connsiteY2" fmla="*/ 8954 h 0"/>
                <a:gd name="connsiteX3" fmla="*/ 4123 w 0"/>
                <a:gd name="connsiteY3" fmla="*/ 8954 h 0"/>
                <a:gd name="connsiteX4" fmla="*/ 6646 w 0"/>
                <a:gd name="connsiteY4" fmla="*/ 10474 h 0"/>
                <a:gd name="connsiteX5" fmla="*/ 6646 w 0"/>
                <a:gd name="connsiteY5" fmla="*/ 2027 h 0"/>
                <a:gd name="connsiteX6" fmla="*/ 5805 w 0"/>
                <a:gd name="connsiteY6" fmla="*/ 0 h 0"/>
                <a:gd name="connsiteX7" fmla="*/ 3786 w 0"/>
                <a:gd name="connsiteY7" fmla="*/ 2027 h 0"/>
                <a:gd name="connsiteX8" fmla="*/ 1935 w 0"/>
                <a:gd name="connsiteY8" fmla="*/ 2027 h 0"/>
                <a:gd name="connsiteX9" fmla="*/ 253 w 0"/>
                <a:gd name="connsiteY9" fmla="*/ 574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253" y="5744"/>
                  </a:moveTo>
                  <a:cubicBezTo>
                    <a:pt x="-84" y="6379"/>
                    <a:pt x="-84" y="7136"/>
                    <a:pt x="253" y="7771"/>
                  </a:cubicBezTo>
                  <a:cubicBezTo>
                    <a:pt x="959" y="8395"/>
                    <a:pt x="1834" y="8805"/>
                    <a:pt x="2776" y="8954"/>
                  </a:cubicBezTo>
                  <a:lnTo>
                    <a:pt x="4123" y="8954"/>
                  </a:lnTo>
                  <a:cubicBezTo>
                    <a:pt x="5065" y="9281"/>
                    <a:pt x="5923" y="9798"/>
                    <a:pt x="6646" y="10474"/>
                  </a:cubicBezTo>
                  <a:cubicBezTo>
                    <a:pt x="7118" y="7678"/>
                    <a:pt x="7118" y="4823"/>
                    <a:pt x="6646" y="2027"/>
                  </a:cubicBezTo>
                  <a:cubicBezTo>
                    <a:pt x="6646" y="507"/>
                    <a:pt x="6646" y="0"/>
                    <a:pt x="5805" y="0"/>
                  </a:cubicBezTo>
                  <a:cubicBezTo>
                    <a:pt x="4981" y="514"/>
                    <a:pt x="4291" y="1208"/>
                    <a:pt x="3786" y="2027"/>
                  </a:cubicBezTo>
                  <a:cubicBezTo>
                    <a:pt x="3264" y="2521"/>
                    <a:pt x="2457" y="2521"/>
                    <a:pt x="1935" y="2027"/>
                  </a:cubicBezTo>
                  <a:cubicBezTo>
                    <a:pt x="773" y="2894"/>
                    <a:pt x="135" y="4298"/>
                    <a:pt x="253" y="574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7CCF4032-1DA6-40EA-8F18-34809D984A59}"/>
                </a:ext>
              </a:extLst>
            </p:cNvPr>
            <p:cNvSpPr/>
            <p:nvPr/>
          </p:nvSpPr>
          <p:spPr>
            <a:xfrm>
              <a:off x="9501557" y="2981504"/>
              <a:ext cx="16828" cy="16894"/>
            </a:xfrm>
            <a:custGeom>
              <a:avLst/>
              <a:gdLst>
                <a:gd name="connsiteX0" fmla="*/ 4543 w 0"/>
                <a:gd name="connsiteY0" fmla="*/ 5744 h 0"/>
                <a:gd name="connsiteX1" fmla="*/ 2692 w 0"/>
                <a:gd name="connsiteY1" fmla="*/ 7940 h 0"/>
                <a:gd name="connsiteX2" fmla="*/ 1682 w 0"/>
                <a:gd name="connsiteY2" fmla="*/ 8785 h 0"/>
                <a:gd name="connsiteX3" fmla="*/ 0 w 0"/>
                <a:gd name="connsiteY3" fmla="*/ 10981 h 0"/>
                <a:gd name="connsiteX4" fmla="*/ 5553 w 0"/>
                <a:gd name="connsiteY4" fmla="*/ 10981 h 0"/>
                <a:gd name="connsiteX5" fmla="*/ 9424 w 0"/>
                <a:gd name="connsiteY5" fmla="*/ 6420 h 0"/>
                <a:gd name="connsiteX6" fmla="*/ 9424 w 0"/>
                <a:gd name="connsiteY6" fmla="*/ 0 h 0"/>
                <a:gd name="connsiteX7" fmla="*/ 9424 w 0"/>
                <a:gd name="connsiteY7" fmla="*/ 0 h 0"/>
                <a:gd name="connsiteX8" fmla="*/ 8414 w 0"/>
                <a:gd name="connsiteY8" fmla="*/ 1689 h 0"/>
                <a:gd name="connsiteX9" fmla="*/ 7405 w 0"/>
                <a:gd name="connsiteY9" fmla="*/ 1689 h 0"/>
                <a:gd name="connsiteX10" fmla="*/ 4543 w 0"/>
                <a:gd name="connsiteY10" fmla="*/ 574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4543" y="5744"/>
                  </a:moveTo>
                  <a:lnTo>
                    <a:pt x="2692" y="7940"/>
                  </a:lnTo>
                  <a:lnTo>
                    <a:pt x="1682" y="8785"/>
                  </a:lnTo>
                  <a:cubicBezTo>
                    <a:pt x="1682" y="8785"/>
                    <a:pt x="0" y="10305"/>
                    <a:pt x="0" y="10981"/>
                  </a:cubicBezTo>
                  <a:cubicBezTo>
                    <a:pt x="0" y="10981"/>
                    <a:pt x="1514" y="12502"/>
                    <a:pt x="5553" y="10981"/>
                  </a:cubicBezTo>
                  <a:cubicBezTo>
                    <a:pt x="7724" y="10522"/>
                    <a:pt x="9322" y="8648"/>
                    <a:pt x="9424" y="6420"/>
                  </a:cubicBezTo>
                  <a:cubicBezTo>
                    <a:pt x="9928" y="4310"/>
                    <a:pt x="9928" y="2110"/>
                    <a:pt x="9424" y="0"/>
                  </a:cubicBezTo>
                  <a:lnTo>
                    <a:pt x="9424" y="0"/>
                  </a:lnTo>
                  <a:cubicBezTo>
                    <a:pt x="9406" y="701"/>
                    <a:pt x="9020" y="1340"/>
                    <a:pt x="8414" y="1689"/>
                  </a:cubicBezTo>
                  <a:lnTo>
                    <a:pt x="7405" y="1689"/>
                  </a:lnTo>
                  <a:cubicBezTo>
                    <a:pt x="6327" y="2943"/>
                    <a:pt x="5368" y="4301"/>
                    <a:pt x="4543" y="574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2F3A16E-8BBB-43B9-B2DF-3D3EA168C15E}"/>
                </a:ext>
              </a:extLst>
            </p:cNvPr>
            <p:cNvSpPr/>
            <p:nvPr/>
          </p:nvSpPr>
          <p:spPr>
            <a:xfrm>
              <a:off x="9462852" y="4634398"/>
              <a:ext cx="16828" cy="16894"/>
            </a:xfrm>
            <a:custGeom>
              <a:avLst/>
              <a:gdLst>
                <a:gd name="connsiteX0" fmla="*/ 3029 w 0"/>
                <a:gd name="connsiteY0" fmla="*/ 8447 h 16893"/>
                <a:gd name="connsiteX1" fmla="*/ 6058 w 0"/>
                <a:gd name="connsiteY1" fmla="*/ 18583 h 16893"/>
                <a:gd name="connsiteX2" fmla="*/ 10097 w 0"/>
                <a:gd name="connsiteY2" fmla="*/ 33450 h 16893"/>
                <a:gd name="connsiteX3" fmla="*/ 10938 w 0"/>
                <a:gd name="connsiteY3" fmla="*/ 31761 h 16893"/>
                <a:gd name="connsiteX4" fmla="*/ 14304 w 0"/>
                <a:gd name="connsiteY4" fmla="*/ 17907 h 16893"/>
                <a:gd name="connsiteX5" fmla="*/ 11275 w 0"/>
                <a:gd name="connsiteY5" fmla="*/ 13684 h 16893"/>
                <a:gd name="connsiteX6" fmla="*/ 9255 w 0"/>
                <a:gd name="connsiteY6" fmla="*/ 11826 h 16893"/>
                <a:gd name="connsiteX7" fmla="*/ 3871 w 0"/>
                <a:gd name="connsiteY7" fmla="*/ 5237 h 16893"/>
                <a:gd name="connsiteX8" fmla="*/ 1010 w 0"/>
                <a:gd name="connsiteY8" fmla="*/ 1689 h 16893"/>
                <a:gd name="connsiteX9" fmla="*/ 0 w 0"/>
                <a:gd name="connsiteY9" fmla="*/ 0 h 16893"/>
                <a:gd name="connsiteX10" fmla="*/ 1010 w 0"/>
                <a:gd name="connsiteY10" fmla="*/ 3210 h 16893"/>
                <a:gd name="connsiteX11" fmla="*/ 3029 w 0"/>
                <a:gd name="connsiteY11" fmla="*/ 844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16893">
                  <a:moveTo>
                    <a:pt x="3029" y="8447"/>
                  </a:moveTo>
                  <a:cubicBezTo>
                    <a:pt x="4863" y="11521"/>
                    <a:pt x="5907" y="15002"/>
                    <a:pt x="6058" y="18583"/>
                  </a:cubicBezTo>
                  <a:cubicBezTo>
                    <a:pt x="6395" y="23753"/>
                    <a:pt x="7775" y="28821"/>
                    <a:pt x="10097" y="33450"/>
                  </a:cubicBezTo>
                  <a:lnTo>
                    <a:pt x="10938" y="31761"/>
                  </a:lnTo>
                  <a:cubicBezTo>
                    <a:pt x="13631" y="27672"/>
                    <a:pt x="14809" y="22773"/>
                    <a:pt x="14304" y="17907"/>
                  </a:cubicBezTo>
                  <a:cubicBezTo>
                    <a:pt x="14304" y="15880"/>
                    <a:pt x="12790" y="15036"/>
                    <a:pt x="11275" y="13684"/>
                  </a:cubicBezTo>
                  <a:lnTo>
                    <a:pt x="9255" y="11826"/>
                  </a:lnTo>
                  <a:cubicBezTo>
                    <a:pt x="7287" y="9781"/>
                    <a:pt x="5486" y="7585"/>
                    <a:pt x="3871" y="5237"/>
                  </a:cubicBezTo>
                  <a:cubicBezTo>
                    <a:pt x="2861" y="4055"/>
                    <a:pt x="2019" y="2703"/>
                    <a:pt x="1010" y="1689"/>
                  </a:cubicBezTo>
                  <a:lnTo>
                    <a:pt x="0" y="0"/>
                  </a:lnTo>
                  <a:lnTo>
                    <a:pt x="1010" y="3210"/>
                  </a:lnTo>
                  <a:cubicBezTo>
                    <a:pt x="1565" y="5001"/>
                    <a:pt x="2238" y="6741"/>
                    <a:pt x="3029" y="84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8011656-468B-4BF9-B7FD-8BDC681E7539}"/>
                </a:ext>
              </a:extLst>
            </p:cNvPr>
            <p:cNvSpPr/>
            <p:nvPr/>
          </p:nvSpPr>
          <p:spPr>
            <a:xfrm>
              <a:off x="8990443" y="4689979"/>
              <a:ext cx="16828" cy="33788"/>
            </a:xfrm>
            <a:custGeom>
              <a:avLst/>
              <a:gdLst>
                <a:gd name="connsiteX0" fmla="*/ 206 w 16828"/>
                <a:gd name="connsiteY0" fmla="*/ 50006 h 33787"/>
                <a:gd name="connsiteX1" fmla="*/ 1889 w 16828"/>
                <a:gd name="connsiteY1" fmla="*/ 50006 h 33787"/>
                <a:gd name="connsiteX2" fmla="*/ 3571 w 16828"/>
                <a:gd name="connsiteY2" fmla="*/ 48654 h 33787"/>
                <a:gd name="connsiteX3" fmla="*/ 7778 w 16828"/>
                <a:gd name="connsiteY3" fmla="*/ 45782 h 33787"/>
                <a:gd name="connsiteX4" fmla="*/ 13163 w 16828"/>
                <a:gd name="connsiteY4" fmla="*/ 45782 h 33787"/>
                <a:gd name="connsiteX5" fmla="*/ 18380 w 16828"/>
                <a:gd name="connsiteY5" fmla="*/ 32098 h 33787"/>
                <a:gd name="connsiteX6" fmla="*/ 18380 w 16828"/>
                <a:gd name="connsiteY6" fmla="*/ 26861 h 33787"/>
                <a:gd name="connsiteX7" fmla="*/ 18380 w 16828"/>
                <a:gd name="connsiteY7" fmla="*/ 16387 h 33787"/>
                <a:gd name="connsiteX8" fmla="*/ 14678 w 16828"/>
                <a:gd name="connsiteY8" fmla="*/ 4561 h 33787"/>
                <a:gd name="connsiteX9" fmla="*/ 14678 w 16828"/>
                <a:gd name="connsiteY9" fmla="*/ 4561 h 33787"/>
                <a:gd name="connsiteX10" fmla="*/ 10976 w 16828"/>
                <a:gd name="connsiteY10" fmla="*/ 0 h 33787"/>
                <a:gd name="connsiteX11" fmla="*/ 10976 w 16828"/>
                <a:gd name="connsiteY11" fmla="*/ 2196 h 33787"/>
                <a:gd name="connsiteX12" fmla="*/ 5927 w 16828"/>
                <a:gd name="connsiteY12" fmla="*/ 11826 h 33787"/>
                <a:gd name="connsiteX13" fmla="*/ 3066 w 16828"/>
                <a:gd name="connsiteY13" fmla="*/ 13853 h 33787"/>
                <a:gd name="connsiteX14" fmla="*/ 4581 w 16828"/>
                <a:gd name="connsiteY14" fmla="*/ 15036 h 33787"/>
                <a:gd name="connsiteX15" fmla="*/ 4581 w 16828"/>
                <a:gd name="connsiteY15" fmla="*/ 23482 h 33787"/>
                <a:gd name="connsiteX16" fmla="*/ 4581 w 16828"/>
                <a:gd name="connsiteY16" fmla="*/ 25003 h 33787"/>
                <a:gd name="connsiteX17" fmla="*/ 4581 w 16828"/>
                <a:gd name="connsiteY17" fmla="*/ 26523 h 33787"/>
                <a:gd name="connsiteX18" fmla="*/ 4581 w 16828"/>
                <a:gd name="connsiteY18" fmla="*/ 26523 h 33787"/>
                <a:gd name="connsiteX19" fmla="*/ 2966 w 16828"/>
                <a:gd name="connsiteY19" fmla="*/ 26929 h 33787"/>
                <a:gd name="connsiteX20" fmla="*/ 2561 w 16828"/>
                <a:gd name="connsiteY20" fmla="*/ 26523 h 33787"/>
                <a:gd name="connsiteX21" fmla="*/ 2561 w 16828"/>
                <a:gd name="connsiteY21" fmla="*/ 25172 h 33787"/>
                <a:gd name="connsiteX22" fmla="*/ 374 w 16828"/>
                <a:gd name="connsiteY22" fmla="*/ 21117 h 33787"/>
                <a:gd name="connsiteX23" fmla="*/ 374 w 16828"/>
                <a:gd name="connsiteY23" fmla="*/ 24834 h 33787"/>
                <a:gd name="connsiteX24" fmla="*/ 374 w 16828"/>
                <a:gd name="connsiteY24" fmla="*/ 26692 h 33787"/>
                <a:gd name="connsiteX25" fmla="*/ 374 w 16828"/>
                <a:gd name="connsiteY25" fmla="*/ 34632 h 33787"/>
                <a:gd name="connsiteX26" fmla="*/ 374 w 16828"/>
                <a:gd name="connsiteY26" fmla="*/ 35984 h 33787"/>
                <a:gd name="connsiteX27" fmla="*/ 374 w 16828"/>
                <a:gd name="connsiteY27" fmla="*/ 41390 h 33787"/>
                <a:gd name="connsiteX28" fmla="*/ 374 w 16828"/>
                <a:gd name="connsiteY28" fmla="*/ 42573 h 33787"/>
                <a:gd name="connsiteX29" fmla="*/ 374 w 16828"/>
                <a:gd name="connsiteY29" fmla="*/ 45951 h 33787"/>
                <a:gd name="connsiteX30" fmla="*/ 206 w 16828"/>
                <a:gd name="connsiteY30" fmla="*/ 50006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28" h="33787">
                  <a:moveTo>
                    <a:pt x="206" y="50006"/>
                  </a:moveTo>
                  <a:cubicBezTo>
                    <a:pt x="727" y="50276"/>
                    <a:pt x="1367" y="50276"/>
                    <a:pt x="1889" y="50006"/>
                  </a:cubicBezTo>
                  <a:lnTo>
                    <a:pt x="3571" y="48654"/>
                  </a:lnTo>
                  <a:cubicBezTo>
                    <a:pt x="4783" y="47438"/>
                    <a:pt x="6196" y="46458"/>
                    <a:pt x="7778" y="45782"/>
                  </a:cubicBezTo>
                  <a:cubicBezTo>
                    <a:pt x="9512" y="45124"/>
                    <a:pt x="11430" y="45124"/>
                    <a:pt x="13163" y="45782"/>
                  </a:cubicBezTo>
                  <a:cubicBezTo>
                    <a:pt x="14021" y="40934"/>
                    <a:pt x="15806" y="36288"/>
                    <a:pt x="18380" y="32098"/>
                  </a:cubicBezTo>
                  <a:cubicBezTo>
                    <a:pt x="19222" y="30578"/>
                    <a:pt x="18380" y="29395"/>
                    <a:pt x="18380" y="26861"/>
                  </a:cubicBezTo>
                  <a:cubicBezTo>
                    <a:pt x="17791" y="23398"/>
                    <a:pt x="17791" y="19850"/>
                    <a:pt x="18380" y="16387"/>
                  </a:cubicBezTo>
                  <a:cubicBezTo>
                    <a:pt x="18532" y="12130"/>
                    <a:pt x="17219" y="7957"/>
                    <a:pt x="14678" y="4561"/>
                  </a:cubicBezTo>
                  <a:lnTo>
                    <a:pt x="14678" y="4561"/>
                  </a:lnTo>
                  <a:cubicBezTo>
                    <a:pt x="13837" y="3379"/>
                    <a:pt x="11817" y="0"/>
                    <a:pt x="10976" y="0"/>
                  </a:cubicBezTo>
                  <a:cubicBezTo>
                    <a:pt x="10134" y="0"/>
                    <a:pt x="10976" y="0"/>
                    <a:pt x="10976" y="2196"/>
                  </a:cubicBezTo>
                  <a:cubicBezTo>
                    <a:pt x="10100" y="5778"/>
                    <a:pt x="8367" y="9072"/>
                    <a:pt x="5927" y="11826"/>
                  </a:cubicBezTo>
                  <a:cubicBezTo>
                    <a:pt x="5221" y="12806"/>
                    <a:pt x="4211" y="13515"/>
                    <a:pt x="3066" y="13853"/>
                  </a:cubicBezTo>
                  <a:cubicBezTo>
                    <a:pt x="3723" y="13988"/>
                    <a:pt x="4278" y="14427"/>
                    <a:pt x="4581" y="15036"/>
                  </a:cubicBezTo>
                  <a:cubicBezTo>
                    <a:pt x="5540" y="17772"/>
                    <a:pt x="5540" y="20746"/>
                    <a:pt x="4581" y="23482"/>
                  </a:cubicBezTo>
                  <a:cubicBezTo>
                    <a:pt x="4581" y="23482"/>
                    <a:pt x="4581" y="24665"/>
                    <a:pt x="4581" y="25003"/>
                  </a:cubicBezTo>
                  <a:cubicBezTo>
                    <a:pt x="4766" y="25493"/>
                    <a:pt x="4766" y="26033"/>
                    <a:pt x="4581" y="26523"/>
                  </a:cubicBezTo>
                  <a:lnTo>
                    <a:pt x="4581" y="26523"/>
                  </a:lnTo>
                  <a:cubicBezTo>
                    <a:pt x="4244" y="27081"/>
                    <a:pt x="3521" y="27267"/>
                    <a:pt x="2966" y="26929"/>
                  </a:cubicBezTo>
                  <a:cubicBezTo>
                    <a:pt x="2797" y="26828"/>
                    <a:pt x="2663" y="26692"/>
                    <a:pt x="2561" y="26523"/>
                  </a:cubicBezTo>
                  <a:cubicBezTo>
                    <a:pt x="2461" y="26084"/>
                    <a:pt x="2461" y="25611"/>
                    <a:pt x="2561" y="25172"/>
                  </a:cubicBezTo>
                  <a:cubicBezTo>
                    <a:pt x="2208" y="23652"/>
                    <a:pt x="1451" y="22249"/>
                    <a:pt x="374" y="21117"/>
                  </a:cubicBezTo>
                  <a:cubicBezTo>
                    <a:pt x="37" y="22334"/>
                    <a:pt x="37" y="23618"/>
                    <a:pt x="374" y="24834"/>
                  </a:cubicBezTo>
                  <a:cubicBezTo>
                    <a:pt x="374" y="24834"/>
                    <a:pt x="374" y="26186"/>
                    <a:pt x="374" y="26692"/>
                  </a:cubicBezTo>
                  <a:cubicBezTo>
                    <a:pt x="374" y="27199"/>
                    <a:pt x="374" y="31929"/>
                    <a:pt x="374" y="34632"/>
                  </a:cubicBezTo>
                  <a:lnTo>
                    <a:pt x="374" y="35984"/>
                  </a:lnTo>
                  <a:cubicBezTo>
                    <a:pt x="626" y="37775"/>
                    <a:pt x="626" y="39599"/>
                    <a:pt x="374" y="41390"/>
                  </a:cubicBezTo>
                  <a:cubicBezTo>
                    <a:pt x="323" y="41779"/>
                    <a:pt x="323" y="42184"/>
                    <a:pt x="374" y="42573"/>
                  </a:cubicBezTo>
                  <a:cubicBezTo>
                    <a:pt x="374" y="44093"/>
                    <a:pt x="-468" y="44769"/>
                    <a:pt x="374" y="45951"/>
                  </a:cubicBezTo>
                  <a:cubicBezTo>
                    <a:pt x="-47" y="47269"/>
                    <a:pt x="-97" y="48671"/>
                    <a:pt x="206" y="500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0CD5F5F2-8963-4EE7-956C-7A0DD165B7E4}"/>
                </a:ext>
              </a:extLst>
            </p:cNvPr>
            <p:cNvSpPr/>
            <p:nvPr/>
          </p:nvSpPr>
          <p:spPr>
            <a:xfrm>
              <a:off x="9447535" y="4599259"/>
              <a:ext cx="16828" cy="16894"/>
            </a:xfrm>
            <a:custGeom>
              <a:avLst/>
              <a:gdLst>
                <a:gd name="connsiteX0" fmla="*/ 2359 w 0"/>
                <a:gd name="connsiteY0" fmla="*/ 0 h 0"/>
                <a:gd name="connsiteX1" fmla="*/ 2359 w 0"/>
                <a:gd name="connsiteY1" fmla="*/ 0 h 0"/>
                <a:gd name="connsiteX2" fmla="*/ 1517 w 0"/>
                <a:gd name="connsiteY2" fmla="*/ 1014 h 0"/>
                <a:gd name="connsiteX3" fmla="*/ 1517 w 0"/>
                <a:gd name="connsiteY3" fmla="*/ 1014 h 0"/>
                <a:gd name="connsiteX4" fmla="*/ 1517 w 0"/>
                <a:gd name="connsiteY4" fmla="*/ 2872 h 0"/>
                <a:gd name="connsiteX5" fmla="*/ 676 w 0"/>
                <a:gd name="connsiteY5" fmla="*/ 6757 h 0"/>
                <a:gd name="connsiteX6" fmla="*/ 1517 w 0"/>
                <a:gd name="connsiteY6" fmla="*/ 8447 h 0"/>
                <a:gd name="connsiteX7" fmla="*/ 3031 w 0"/>
                <a:gd name="connsiteY7" fmla="*/ 10981 h 0"/>
                <a:gd name="connsiteX8" fmla="*/ 3031 w 0"/>
                <a:gd name="connsiteY8" fmla="*/ 10981 h 0"/>
                <a:gd name="connsiteX9" fmla="*/ 3031 w 0"/>
                <a:gd name="connsiteY9" fmla="*/ 9123 h 0"/>
                <a:gd name="connsiteX10" fmla="*/ 3031 w 0"/>
                <a:gd name="connsiteY10" fmla="*/ 6757 h 0"/>
                <a:gd name="connsiteX11" fmla="*/ 3031 w 0"/>
                <a:gd name="connsiteY11" fmla="*/ 4392 h 0"/>
                <a:gd name="connsiteX12" fmla="*/ 3031 w 0"/>
                <a:gd name="connsiteY12" fmla="*/ 2196 h 0"/>
                <a:gd name="connsiteX13" fmla="*/ 2359 w 0"/>
                <a:gd name="connsiteY1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2359" y="0"/>
                  </a:moveTo>
                  <a:lnTo>
                    <a:pt x="2359" y="0"/>
                  </a:lnTo>
                  <a:cubicBezTo>
                    <a:pt x="2359" y="0"/>
                    <a:pt x="1517" y="0"/>
                    <a:pt x="1517" y="1014"/>
                  </a:cubicBezTo>
                  <a:lnTo>
                    <a:pt x="1517" y="1014"/>
                  </a:lnTo>
                  <a:cubicBezTo>
                    <a:pt x="1685" y="1622"/>
                    <a:pt x="1685" y="2264"/>
                    <a:pt x="1517" y="2872"/>
                  </a:cubicBezTo>
                  <a:cubicBezTo>
                    <a:pt x="-334" y="4730"/>
                    <a:pt x="-334" y="4730"/>
                    <a:pt x="676" y="6757"/>
                  </a:cubicBezTo>
                  <a:lnTo>
                    <a:pt x="1517" y="8447"/>
                  </a:lnTo>
                  <a:cubicBezTo>
                    <a:pt x="1517" y="8447"/>
                    <a:pt x="2527" y="10812"/>
                    <a:pt x="3031" y="10981"/>
                  </a:cubicBezTo>
                  <a:lnTo>
                    <a:pt x="3031" y="10981"/>
                  </a:lnTo>
                  <a:cubicBezTo>
                    <a:pt x="3116" y="10356"/>
                    <a:pt x="3116" y="9731"/>
                    <a:pt x="3031" y="9123"/>
                  </a:cubicBezTo>
                  <a:cubicBezTo>
                    <a:pt x="2947" y="8329"/>
                    <a:pt x="2947" y="7552"/>
                    <a:pt x="3031" y="6757"/>
                  </a:cubicBezTo>
                  <a:cubicBezTo>
                    <a:pt x="2931" y="5963"/>
                    <a:pt x="2931" y="5170"/>
                    <a:pt x="3031" y="4392"/>
                  </a:cubicBezTo>
                  <a:cubicBezTo>
                    <a:pt x="3166" y="3666"/>
                    <a:pt x="3166" y="2923"/>
                    <a:pt x="3031" y="2196"/>
                  </a:cubicBezTo>
                  <a:cubicBezTo>
                    <a:pt x="3419" y="1402"/>
                    <a:pt x="3116" y="439"/>
                    <a:pt x="235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DAE015DE-D8AE-4DA2-9244-299B808B5BAC}"/>
                </a:ext>
              </a:extLst>
            </p:cNvPr>
            <p:cNvSpPr/>
            <p:nvPr/>
          </p:nvSpPr>
          <p:spPr>
            <a:xfrm>
              <a:off x="9399022" y="4592252"/>
              <a:ext cx="50485" cy="33788"/>
            </a:xfrm>
            <a:custGeom>
              <a:avLst/>
              <a:gdLst>
                <a:gd name="connsiteX0" fmla="*/ 21928 w 50485"/>
                <a:gd name="connsiteY0" fmla="*/ 9879 h 33787"/>
                <a:gd name="connsiteX1" fmla="*/ 20749 w 50485"/>
                <a:gd name="connsiteY1" fmla="*/ 11568 h 33787"/>
                <a:gd name="connsiteX2" fmla="*/ 11999 w 50485"/>
                <a:gd name="connsiteY2" fmla="*/ 5487 h 33787"/>
                <a:gd name="connsiteX3" fmla="*/ 9306 w 50485"/>
                <a:gd name="connsiteY3" fmla="*/ 1939 h 33787"/>
                <a:gd name="connsiteX4" fmla="*/ 50 w 50485"/>
                <a:gd name="connsiteY4" fmla="*/ 250 h 33787"/>
                <a:gd name="connsiteX5" fmla="*/ 50 w 50485"/>
                <a:gd name="connsiteY5" fmla="*/ 250 h 33787"/>
                <a:gd name="connsiteX6" fmla="*/ 50 w 50485"/>
                <a:gd name="connsiteY6" fmla="*/ 2446 h 33787"/>
                <a:gd name="connsiteX7" fmla="*/ 50 w 50485"/>
                <a:gd name="connsiteY7" fmla="*/ 5993 h 33787"/>
                <a:gd name="connsiteX8" fmla="*/ 1902 w 50485"/>
                <a:gd name="connsiteY8" fmla="*/ 7007 h 33787"/>
                <a:gd name="connsiteX9" fmla="*/ 3248 w 50485"/>
                <a:gd name="connsiteY9" fmla="*/ 7007 h 33787"/>
                <a:gd name="connsiteX10" fmla="*/ 4594 w 50485"/>
                <a:gd name="connsiteY10" fmla="*/ 8021 h 33787"/>
                <a:gd name="connsiteX11" fmla="*/ 7119 w 50485"/>
                <a:gd name="connsiteY11" fmla="*/ 8865 h 33787"/>
                <a:gd name="connsiteX12" fmla="*/ 8802 w 50485"/>
                <a:gd name="connsiteY12" fmla="*/ 8865 h 33787"/>
                <a:gd name="connsiteX13" fmla="*/ 13345 w 50485"/>
                <a:gd name="connsiteY13" fmla="*/ 8865 h 33787"/>
                <a:gd name="connsiteX14" fmla="*/ 15364 w 50485"/>
                <a:gd name="connsiteY14" fmla="*/ 11399 h 33787"/>
                <a:gd name="connsiteX15" fmla="*/ 16374 w 50485"/>
                <a:gd name="connsiteY15" fmla="*/ 12920 h 33787"/>
                <a:gd name="connsiteX16" fmla="*/ 19235 w 50485"/>
                <a:gd name="connsiteY16" fmla="*/ 12920 h 33787"/>
                <a:gd name="connsiteX17" fmla="*/ 23105 w 50485"/>
                <a:gd name="connsiteY17" fmla="*/ 12920 h 33787"/>
                <a:gd name="connsiteX18" fmla="*/ 27817 w 50485"/>
                <a:gd name="connsiteY18" fmla="*/ 17144 h 33787"/>
                <a:gd name="connsiteX19" fmla="*/ 31519 w 50485"/>
                <a:gd name="connsiteY19" fmla="*/ 20522 h 33787"/>
                <a:gd name="connsiteX20" fmla="*/ 34717 w 50485"/>
                <a:gd name="connsiteY20" fmla="*/ 21536 h 33787"/>
                <a:gd name="connsiteX21" fmla="*/ 41953 w 50485"/>
                <a:gd name="connsiteY21" fmla="*/ 24577 h 33787"/>
                <a:gd name="connsiteX22" fmla="*/ 45992 w 50485"/>
                <a:gd name="connsiteY22" fmla="*/ 29814 h 33787"/>
                <a:gd name="connsiteX23" fmla="*/ 49357 w 50485"/>
                <a:gd name="connsiteY23" fmla="*/ 34375 h 33787"/>
                <a:gd name="connsiteX24" fmla="*/ 54238 w 50485"/>
                <a:gd name="connsiteY24" fmla="*/ 34375 h 33787"/>
                <a:gd name="connsiteX25" fmla="*/ 56425 w 50485"/>
                <a:gd name="connsiteY25" fmla="*/ 34375 h 33787"/>
                <a:gd name="connsiteX26" fmla="*/ 61642 w 50485"/>
                <a:gd name="connsiteY26" fmla="*/ 36233 h 33787"/>
                <a:gd name="connsiteX27" fmla="*/ 56257 w 50485"/>
                <a:gd name="connsiteY27" fmla="*/ 29138 h 33787"/>
                <a:gd name="connsiteX28" fmla="*/ 50704 w 50485"/>
                <a:gd name="connsiteY28" fmla="*/ 26604 h 33787"/>
                <a:gd name="connsiteX29" fmla="*/ 45824 w 50485"/>
                <a:gd name="connsiteY29" fmla="*/ 24746 h 33787"/>
                <a:gd name="connsiteX30" fmla="*/ 41280 w 50485"/>
                <a:gd name="connsiteY30" fmla="*/ 22043 h 33787"/>
                <a:gd name="connsiteX31" fmla="*/ 37746 w 50485"/>
                <a:gd name="connsiteY31" fmla="*/ 19846 h 33787"/>
                <a:gd name="connsiteX32" fmla="*/ 21928 w 50485"/>
                <a:gd name="connsiteY32" fmla="*/ 987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485" h="33787">
                  <a:moveTo>
                    <a:pt x="21928" y="9879"/>
                  </a:moveTo>
                  <a:cubicBezTo>
                    <a:pt x="21961" y="10639"/>
                    <a:pt x="21473" y="11332"/>
                    <a:pt x="20749" y="11568"/>
                  </a:cubicBezTo>
                  <a:cubicBezTo>
                    <a:pt x="16542" y="12751"/>
                    <a:pt x="14018" y="8697"/>
                    <a:pt x="11999" y="5487"/>
                  </a:cubicBezTo>
                  <a:cubicBezTo>
                    <a:pt x="11258" y="4186"/>
                    <a:pt x="10349" y="3003"/>
                    <a:pt x="9306" y="1939"/>
                  </a:cubicBezTo>
                  <a:cubicBezTo>
                    <a:pt x="6546" y="216"/>
                    <a:pt x="3231" y="-392"/>
                    <a:pt x="50" y="250"/>
                  </a:cubicBezTo>
                  <a:lnTo>
                    <a:pt x="50" y="250"/>
                  </a:lnTo>
                  <a:cubicBezTo>
                    <a:pt x="101" y="976"/>
                    <a:pt x="101" y="1719"/>
                    <a:pt x="50" y="2446"/>
                  </a:cubicBezTo>
                  <a:cubicBezTo>
                    <a:pt x="-17" y="3628"/>
                    <a:pt x="-17" y="4811"/>
                    <a:pt x="50" y="5993"/>
                  </a:cubicBezTo>
                  <a:cubicBezTo>
                    <a:pt x="555" y="6500"/>
                    <a:pt x="1195" y="6855"/>
                    <a:pt x="1902" y="7007"/>
                  </a:cubicBezTo>
                  <a:lnTo>
                    <a:pt x="3248" y="7007"/>
                  </a:lnTo>
                  <a:lnTo>
                    <a:pt x="4594" y="8021"/>
                  </a:lnTo>
                  <a:cubicBezTo>
                    <a:pt x="5183" y="8798"/>
                    <a:pt x="6176" y="9136"/>
                    <a:pt x="7119" y="8865"/>
                  </a:cubicBezTo>
                  <a:cubicBezTo>
                    <a:pt x="7674" y="9000"/>
                    <a:pt x="8246" y="9000"/>
                    <a:pt x="8802" y="8865"/>
                  </a:cubicBezTo>
                  <a:cubicBezTo>
                    <a:pt x="10249" y="8190"/>
                    <a:pt x="11898" y="8190"/>
                    <a:pt x="13345" y="8865"/>
                  </a:cubicBezTo>
                  <a:cubicBezTo>
                    <a:pt x="14203" y="9541"/>
                    <a:pt x="14893" y="10403"/>
                    <a:pt x="15364" y="11399"/>
                  </a:cubicBezTo>
                  <a:cubicBezTo>
                    <a:pt x="15583" y="11974"/>
                    <a:pt x="15919" y="12498"/>
                    <a:pt x="16374" y="12920"/>
                  </a:cubicBezTo>
                  <a:cubicBezTo>
                    <a:pt x="17299" y="13275"/>
                    <a:pt x="18310" y="13275"/>
                    <a:pt x="19235" y="12920"/>
                  </a:cubicBezTo>
                  <a:cubicBezTo>
                    <a:pt x="20497" y="12582"/>
                    <a:pt x="21843" y="12582"/>
                    <a:pt x="23105" y="12920"/>
                  </a:cubicBezTo>
                  <a:cubicBezTo>
                    <a:pt x="25007" y="13917"/>
                    <a:pt x="26623" y="15369"/>
                    <a:pt x="27817" y="17144"/>
                  </a:cubicBezTo>
                  <a:cubicBezTo>
                    <a:pt x="28709" y="18596"/>
                    <a:pt x="29988" y="19779"/>
                    <a:pt x="31519" y="20522"/>
                  </a:cubicBezTo>
                  <a:lnTo>
                    <a:pt x="34717" y="21536"/>
                  </a:lnTo>
                  <a:cubicBezTo>
                    <a:pt x="37325" y="22009"/>
                    <a:pt x="39782" y="23056"/>
                    <a:pt x="41953" y="24577"/>
                  </a:cubicBezTo>
                  <a:cubicBezTo>
                    <a:pt x="43569" y="26097"/>
                    <a:pt x="44932" y="27854"/>
                    <a:pt x="45992" y="29814"/>
                  </a:cubicBezTo>
                  <a:cubicBezTo>
                    <a:pt x="46800" y="31554"/>
                    <a:pt x="47944" y="33108"/>
                    <a:pt x="49357" y="34375"/>
                  </a:cubicBezTo>
                  <a:cubicBezTo>
                    <a:pt x="50940" y="34916"/>
                    <a:pt x="52656" y="34916"/>
                    <a:pt x="54238" y="34375"/>
                  </a:cubicBezTo>
                  <a:lnTo>
                    <a:pt x="56425" y="34375"/>
                  </a:lnTo>
                  <a:cubicBezTo>
                    <a:pt x="58344" y="34240"/>
                    <a:pt x="60245" y="34916"/>
                    <a:pt x="61642" y="36233"/>
                  </a:cubicBezTo>
                  <a:cubicBezTo>
                    <a:pt x="60347" y="33531"/>
                    <a:pt x="58512" y="31115"/>
                    <a:pt x="56257" y="29138"/>
                  </a:cubicBezTo>
                  <a:cubicBezTo>
                    <a:pt x="54541" y="28023"/>
                    <a:pt x="52673" y="27178"/>
                    <a:pt x="50704" y="26604"/>
                  </a:cubicBezTo>
                  <a:lnTo>
                    <a:pt x="45824" y="24746"/>
                  </a:lnTo>
                  <a:lnTo>
                    <a:pt x="41280" y="22043"/>
                  </a:lnTo>
                  <a:lnTo>
                    <a:pt x="37746" y="19846"/>
                  </a:lnTo>
                  <a:cubicBezTo>
                    <a:pt x="32142" y="17076"/>
                    <a:pt x="26841" y="13731"/>
                    <a:pt x="21928" y="98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E4779B42-195F-41C3-8090-98369F53C05A}"/>
                </a:ext>
              </a:extLst>
            </p:cNvPr>
            <p:cNvSpPr/>
            <p:nvPr/>
          </p:nvSpPr>
          <p:spPr>
            <a:xfrm>
              <a:off x="9513462" y="2956839"/>
              <a:ext cx="16828" cy="16894"/>
            </a:xfrm>
            <a:custGeom>
              <a:avLst/>
              <a:gdLst>
                <a:gd name="connsiteX0" fmla="*/ 379 w 0"/>
                <a:gd name="connsiteY0" fmla="*/ 0 h 0"/>
                <a:gd name="connsiteX1" fmla="*/ 379 w 0"/>
                <a:gd name="connsiteY1" fmla="*/ 1014 h 0"/>
                <a:gd name="connsiteX2" fmla="*/ 379 w 0"/>
                <a:gd name="connsiteY2" fmla="*/ 4561 h 0"/>
                <a:gd name="connsiteX3" fmla="*/ 3240 w 0"/>
                <a:gd name="connsiteY3" fmla="*/ 4561 h 0"/>
                <a:gd name="connsiteX4" fmla="*/ 3240 w 0"/>
                <a:gd name="connsiteY4" fmla="*/ 507 h 0"/>
                <a:gd name="connsiteX5" fmla="*/ 1389 w 0"/>
                <a:gd name="connsiteY5" fmla="*/ 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79" y="0"/>
                  </a:moveTo>
                  <a:cubicBezTo>
                    <a:pt x="447" y="335"/>
                    <a:pt x="447" y="679"/>
                    <a:pt x="379" y="1014"/>
                  </a:cubicBezTo>
                  <a:cubicBezTo>
                    <a:pt x="-126" y="2144"/>
                    <a:pt x="-126" y="3431"/>
                    <a:pt x="379" y="4561"/>
                  </a:cubicBezTo>
                  <a:cubicBezTo>
                    <a:pt x="379" y="4561"/>
                    <a:pt x="2230" y="4561"/>
                    <a:pt x="3240" y="4561"/>
                  </a:cubicBezTo>
                  <a:cubicBezTo>
                    <a:pt x="3543" y="3227"/>
                    <a:pt x="3543" y="1840"/>
                    <a:pt x="3240" y="507"/>
                  </a:cubicBezTo>
                  <a:cubicBezTo>
                    <a:pt x="2634" y="313"/>
                    <a:pt x="1995" y="313"/>
                    <a:pt x="1389" y="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51F3B64A-D025-46F6-BE63-2B08E0D02E98}"/>
                </a:ext>
              </a:extLst>
            </p:cNvPr>
            <p:cNvSpPr/>
            <p:nvPr/>
          </p:nvSpPr>
          <p:spPr>
            <a:xfrm>
              <a:off x="9169323" y="4609396"/>
              <a:ext cx="252425" cy="236514"/>
            </a:xfrm>
            <a:custGeom>
              <a:avLst/>
              <a:gdLst>
                <a:gd name="connsiteX0" fmla="*/ 233620 w 252425"/>
                <a:gd name="connsiteY0" fmla="*/ 248508 h 236513"/>
                <a:gd name="connsiteX1" fmla="*/ 236312 w 252425"/>
                <a:gd name="connsiteY1" fmla="*/ 250536 h 236513"/>
                <a:gd name="connsiteX2" fmla="*/ 236312 w 252425"/>
                <a:gd name="connsiteY2" fmla="*/ 250536 h 236513"/>
                <a:gd name="connsiteX3" fmla="*/ 241192 w 252425"/>
                <a:gd name="connsiteY3" fmla="*/ 249522 h 236513"/>
                <a:gd name="connsiteX4" fmla="*/ 243212 w 252425"/>
                <a:gd name="connsiteY4" fmla="*/ 249522 h 236513"/>
                <a:gd name="connsiteX5" fmla="*/ 247251 w 252425"/>
                <a:gd name="connsiteY5" fmla="*/ 249522 h 236513"/>
                <a:gd name="connsiteX6" fmla="*/ 247251 w 252425"/>
                <a:gd name="connsiteY6" fmla="*/ 249522 h 236513"/>
                <a:gd name="connsiteX7" fmla="*/ 245399 w 252425"/>
                <a:gd name="connsiteY7" fmla="*/ 249522 h 236513"/>
                <a:gd name="connsiteX8" fmla="*/ 243717 w 252425"/>
                <a:gd name="connsiteY8" fmla="*/ 247664 h 236513"/>
                <a:gd name="connsiteX9" fmla="*/ 243717 w 252425"/>
                <a:gd name="connsiteY9" fmla="*/ 246819 h 236513"/>
                <a:gd name="connsiteX10" fmla="*/ 243717 w 252425"/>
                <a:gd name="connsiteY10" fmla="*/ 246819 h 236513"/>
                <a:gd name="connsiteX11" fmla="*/ 241697 w 252425"/>
                <a:gd name="connsiteY11" fmla="*/ 246819 h 236513"/>
                <a:gd name="connsiteX12" fmla="*/ 240351 w 252425"/>
                <a:gd name="connsiteY12" fmla="*/ 243103 h 236513"/>
                <a:gd name="connsiteX13" fmla="*/ 243380 w 252425"/>
                <a:gd name="connsiteY13" fmla="*/ 240906 h 236513"/>
                <a:gd name="connsiteX14" fmla="*/ 248933 w 252425"/>
                <a:gd name="connsiteY14" fmla="*/ 242089 h 236513"/>
                <a:gd name="connsiteX15" fmla="*/ 249775 w 252425"/>
                <a:gd name="connsiteY15" fmla="*/ 242089 h 236513"/>
                <a:gd name="connsiteX16" fmla="*/ 249775 w 252425"/>
                <a:gd name="connsiteY16" fmla="*/ 242089 h 236513"/>
                <a:gd name="connsiteX17" fmla="*/ 251962 w 252425"/>
                <a:gd name="connsiteY17" fmla="*/ 239386 h 236513"/>
                <a:gd name="connsiteX18" fmla="*/ 252804 w 252425"/>
                <a:gd name="connsiteY18" fmla="*/ 238372 h 236513"/>
                <a:gd name="connsiteX19" fmla="*/ 249606 w 252425"/>
                <a:gd name="connsiteY19" fmla="*/ 238372 h 236513"/>
                <a:gd name="connsiteX20" fmla="*/ 246746 w 252425"/>
                <a:gd name="connsiteY20" fmla="*/ 238372 h 236513"/>
                <a:gd name="connsiteX21" fmla="*/ 243885 w 252425"/>
                <a:gd name="connsiteY21" fmla="*/ 238372 h 236513"/>
                <a:gd name="connsiteX22" fmla="*/ 243043 w 252425"/>
                <a:gd name="connsiteY22" fmla="*/ 238372 h 236513"/>
                <a:gd name="connsiteX23" fmla="*/ 240856 w 252425"/>
                <a:gd name="connsiteY23" fmla="*/ 238372 h 236513"/>
                <a:gd name="connsiteX24" fmla="*/ 237490 w 252425"/>
                <a:gd name="connsiteY24" fmla="*/ 236514 h 236513"/>
                <a:gd name="connsiteX25" fmla="*/ 236312 w 252425"/>
                <a:gd name="connsiteY25" fmla="*/ 235669 h 236513"/>
                <a:gd name="connsiteX26" fmla="*/ 233115 w 252425"/>
                <a:gd name="connsiteY26" fmla="*/ 234486 h 236513"/>
                <a:gd name="connsiteX27" fmla="*/ 229244 w 252425"/>
                <a:gd name="connsiteY27" fmla="*/ 233304 h 236513"/>
                <a:gd name="connsiteX28" fmla="*/ 226888 w 252425"/>
                <a:gd name="connsiteY28" fmla="*/ 230939 h 236513"/>
                <a:gd name="connsiteX29" fmla="*/ 226888 w 252425"/>
                <a:gd name="connsiteY29" fmla="*/ 229925 h 236513"/>
                <a:gd name="connsiteX30" fmla="*/ 225037 w 252425"/>
                <a:gd name="connsiteY30" fmla="*/ 229925 h 236513"/>
                <a:gd name="connsiteX31" fmla="*/ 224196 w 252425"/>
                <a:gd name="connsiteY31" fmla="*/ 229925 h 236513"/>
                <a:gd name="connsiteX32" fmla="*/ 222849 w 252425"/>
                <a:gd name="connsiteY32" fmla="*/ 228574 h 236513"/>
                <a:gd name="connsiteX33" fmla="*/ 224701 w 252425"/>
                <a:gd name="connsiteY33" fmla="*/ 222661 h 236513"/>
                <a:gd name="connsiteX34" fmla="*/ 228403 w 252425"/>
                <a:gd name="connsiteY34" fmla="*/ 222661 h 236513"/>
                <a:gd name="connsiteX35" fmla="*/ 231768 w 252425"/>
                <a:gd name="connsiteY35" fmla="*/ 222661 h 236513"/>
                <a:gd name="connsiteX36" fmla="*/ 231768 w 252425"/>
                <a:gd name="connsiteY36" fmla="*/ 222661 h 236513"/>
                <a:gd name="connsiteX37" fmla="*/ 231768 w 252425"/>
                <a:gd name="connsiteY37" fmla="*/ 222661 h 236513"/>
                <a:gd name="connsiteX38" fmla="*/ 230254 w 252425"/>
                <a:gd name="connsiteY38" fmla="*/ 221478 h 236513"/>
                <a:gd name="connsiteX39" fmla="*/ 227393 w 252425"/>
                <a:gd name="connsiteY39" fmla="*/ 218775 h 236513"/>
                <a:gd name="connsiteX40" fmla="*/ 227393 w 252425"/>
                <a:gd name="connsiteY40" fmla="*/ 218775 h 236513"/>
                <a:gd name="connsiteX41" fmla="*/ 227393 w 252425"/>
                <a:gd name="connsiteY41" fmla="*/ 217931 h 236513"/>
                <a:gd name="connsiteX42" fmla="*/ 227393 w 252425"/>
                <a:gd name="connsiteY42" fmla="*/ 217931 h 236513"/>
                <a:gd name="connsiteX43" fmla="*/ 227393 w 252425"/>
                <a:gd name="connsiteY43" fmla="*/ 217931 h 236513"/>
                <a:gd name="connsiteX44" fmla="*/ 227393 w 252425"/>
                <a:gd name="connsiteY44" fmla="*/ 217931 h 236513"/>
                <a:gd name="connsiteX45" fmla="*/ 227393 w 252425"/>
                <a:gd name="connsiteY45" fmla="*/ 219620 h 236513"/>
                <a:gd name="connsiteX46" fmla="*/ 226384 w 252425"/>
                <a:gd name="connsiteY46" fmla="*/ 220465 h 236513"/>
                <a:gd name="connsiteX47" fmla="*/ 221167 w 252425"/>
                <a:gd name="connsiteY47" fmla="*/ 220465 h 236513"/>
                <a:gd name="connsiteX48" fmla="*/ 219484 w 252425"/>
                <a:gd name="connsiteY48" fmla="*/ 220465 h 236513"/>
                <a:gd name="connsiteX49" fmla="*/ 216623 w 252425"/>
                <a:gd name="connsiteY49" fmla="*/ 220465 h 236513"/>
                <a:gd name="connsiteX50" fmla="*/ 213257 w 252425"/>
                <a:gd name="connsiteY50" fmla="*/ 212356 h 236513"/>
                <a:gd name="connsiteX51" fmla="*/ 215613 w 252425"/>
                <a:gd name="connsiteY51" fmla="*/ 207625 h 236513"/>
                <a:gd name="connsiteX52" fmla="*/ 216623 w 252425"/>
                <a:gd name="connsiteY52" fmla="*/ 206105 h 236513"/>
                <a:gd name="connsiteX53" fmla="*/ 216623 w 252425"/>
                <a:gd name="connsiteY53" fmla="*/ 204922 h 236513"/>
                <a:gd name="connsiteX54" fmla="*/ 213930 w 252425"/>
                <a:gd name="connsiteY54" fmla="*/ 203909 h 236513"/>
                <a:gd name="connsiteX55" fmla="*/ 210733 w 252425"/>
                <a:gd name="connsiteY55" fmla="*/ 203909 h 236513"/>
                <a:gd name="connsiteX56" fmla="*/ 206021 w 252425"/>
                <a:gd name="connsiteY56" fmla="*/ 203909 h 236513"/>
                <a:gd name="connsiteX57" fmla="*/ 197439 w 252425"/>
                <a:gd name="connsiteY57" fmla="*/ 199685 h 236513"/>
                <a:gd name="connsiteX58" fmla="*/ 195251 w 252425"/>
                <a:gd name="connsiteY58" fmla="*/ 192590 h 236513"/>
                <a:gd name="connsiteX59" fmla="*/ 193737 w 252425"/>
                <a:gd name="connsiteY59" fmla="*/ 190900 h 236513"/>
                <a:gd name="connsiteX60" fmla="*/ 191549 w 252425"/>
                <a:gd name="connsiteY60" fmla="*/ 189549 h 236513"/>
                <a:gd name="connsiteX61" fmla="*/ 188688 w 252425"/>
                <a:gd name="connsiteY61" fmla="*/ 183298 h 236513"/>
                <a:gd name="connsiteX62" fmla="*/ 188688 w 252425"/>
                <a:gd name="connsiteY62" fmla="*/ 180933 h 236513"/>
                <a:gd name="connsiteX63" fmla="*/ 186668 w 252425"/>
                <a:gd name="connsiteY63" fmla="*/ 174514 h 236513"/>
                <a:gd name="connsiteX64" fmla="*/ 186668 w 252425"/>
                <a:gd name="connsiteY64" fmla="*/ 172655 h 236513"/>
                <a:gd name="connsiteX65" fmla="*/ 185659 w 252425"/>
                <a:gd name="connsiteY65" fmla="*/ 170459 h 236513"/>
                <a:gd name="connsiteX66" fmla="*/ 182461 w 252425"/>
                <a:gd name="connsiteY66" fmla="*/ 170459 h 236513"/>
                <a:gd name="connsiteX67" fmla="*/ 176235 w 252425"/>
                <a:gd name="connsiteY67" fmla="*/ 170459 h 236513"/>
                <a:gd name="connsiteX68" fmla="*/ 172028 w 252425"/>
                <a:gd name="connsiteY68" fmla="*/ 169107 h 236513"/>
                <a:gd name="connsiteX69" fmla="*/ 170177 w 252425"/>
                <a:gd name="connsiteY69" fmla="*/ 165222 h 236513"/>
                <a:gd name="connsiteX70" fmla="*/ 170177 w 252425"/>
                <a:gd name="connsiteY70" fmla="*/ 163532 h 236513"/>
                <a:gd name="connsiteX71" fmla="*/ 170177 w 252425"/>
                <a:gd name="connsiteY71" fmla="*/ 163532 h 236513"/>
                <a:gd name="connsiteX72" fmla="*/ 167652 w 252425"/>
                <a:gd name="connsiteY72" fmla="*/ 159140 h 236513"/>
                <a:gd name="connsiteX73" fmla="*/ 166643 w 252425"/>
                <a:gd name="connsiteY73" fmla="*/ 159140 h 236513"/>
                <a:gd name="connsiteX74" fmla="*/ 164119 w 252425"/>
                <a:gd name="connsiteY74" fmla="*/ 159140 h 236513"/>
                <a:gd name="connsiteX75" fmla="*/ 161763 w 252425"/>
                <a:gd name="connsiteY75" fmla="*/ 154072 h 236513"/>
                <a:gd name="connsiteX76" fmla="*/ 160921 w 252425"/>
                <a:gd name="connsiteY76" fmla="*/ 151538 h 236513"/>
                <a:gd name="connsiteX77" fmla="*/ 159911 w 252425"/>
                <a:gd name="connsiteY77" fmla="*/ 150693 h 236513"/>
                <a:gd name="connsiteX78" fmla="*/ 159911 w 252425"/>
                <a:gd name="connsiteY78" fmla="*/ 150693 h 236513"/>
                <a:gd name="connsiteX79" fmla="*/ 155536 w 252425"/>
                <a:gd name="connsiteY79" fmla="*/ 145794 h 236513"/>
                <a:gd name="connsiteX80" fmla="*/ 153685 w 252425"/>
                <a:gd name="connsiteY80" fmla="*/ 139374 h 236513"/>
                <a:gd name="connsiteX81" fmla="*/ 153685 w 252425"/>
                <a:gd name="connsiteY81" fmla="*/ 139374 h 236513"/>
                <a:gd name="connsiteX82" fmla="*/ 153685 w 252425"/>
                <a:gd name="connsiteY82" fmla="*/ 136840 h 236513"/>
                <a:gd name="connsiteX83" fmla="*/ 152843 w 252425"/>
                <a:gd name="connsiteY83" fmla="*/ 135320 h 236513"/>
                <a:gd name="connsiteX84" fmla="*/ 153685 w 252425"/>
                <a:gd name="connsiteY84" fmla="*/ 130758 h 236513"/>
                <a:gd name="connsiteX85" fmla="*/ 157219 w 252425"/>
                <a:gd name="connsiteY85" fmla="*/ 129745 h 236513"/>
                <a:gd name="connsiteX86" fmla="*/ 164960 w 252425"/>
                <a:gd name="connsiteY86" fmla="*/ 129745 h 236513"/>
                <a:gd name="connsiteX87" fmla="*/ 172869 w 252425"/>
                <a:gd name="connsiteY87" fmla="*/ 129745 h 236513"/>
                <a:gd name="connsiteX88" fmla="*/ 172869 w 252425"/>
                <a:gd name="connsiteY88" fmla="*/ 129745 h 236513"/>
                <a:gd name="connsiteX89" fmla="*/ 176235 w 252425"/>
                <a:gd name="connsiteY89" fmla="*/ 128731 h 236513"/>
                <a:gd name="connsiteX90" fmla="*/ 174720 w 252425"/>
                <a:gd name="connsiteY90" fmla="*/ 121298 h 236513"/>
                <a:gd name="connsiteX91" fmla="*/ 172028 w 252425"/>
                <a:gd name="connsiteY91" fmla="*/ 114202 h 236513"/>
                <a:gd name="connsiteX92" fmla="*/ 171187 w 252425"/>
                <a:gd name="connsiteY92" fmla="*/ 111837 h 236513"/>
                <a:gd name="connsiteX93" fmla="*/ 159911 w 252425"/>
                <a:gd name="connsiteY93" fmla="*/ 107107 h 236513"/>
                <a:gd name="connsiteX94" fmla="*/ 156546 w 252425"/>
                <a:gd name="connsiteY94" fmla="*/ 107107 h 236513"/>
                <a:gd name="connsiteX95" fmla="*/ 146785 w 252425"/>
                <a:gd name="connsiteY95" fmla="*/ 102883 h 236513"/>
                <a:gd name="connsiteX96" fmla="*/ 137698 w 252425"/>
                <a:gd name="connsiteY96" fmla="*/ 97984 h 236513"/>
                <a:gd name="connsiteX97" fmla="*/ 134333 w 252425"/>
                <a:gd name="connsiteY97" fmla="*/ 97984 h 236513"/>
                <a:gd name="connsiteX98" fmla="*/ 125750 w 252425"/>
                <a:gd name="connsiteY98" fmla="*/ 88862 h 236513"/>
                <a:gd name="connsiteX99" fmla="*/ 124572 w 252425"/>
                <a:gd name="connsiteY99" fmla="*/ 88862 h 236513"/>
                <a:gd name="connsiteX100" fmla="*/ 122216 w 252425"/>
                <a:gd name="connsiteY100" fmla="*/ 87172 h 236513"/>
                <a:gd name="connsiteX101" fmla="*/ 121206 w 252425"/>
                <a:gd name="connsiteY101" fmla="*/ 78050 h 236513"/>
                <a:gd name="connsiteX102" fmla="*/ 121206 w 252425"/>
                <a:gd name="connsiteY102" fmla="*/ 76867 h 236513"/>
                <a:gd name="connsiteX103" fmla="*/ 122553 w 252425"/>
                <a:gd name="connsiteY103" fmla="*/ 73488 h 236513"/>
                <a:gd name="connsiteX104" fmla="*/ 122553 w 252425"/>
                <a:gd name="connsiteY104" fmla="*/ 72137 h 236513"/>
                <a:gd name="connsiteX105" fmla="*/ 121206 w 252425"/>
                <a:gd name="connsiteY105" fmla="*/ 67237 h 236513"/>
                <a:gd name="connsiteX106" fmla="*/ 121206 w 252425"/>
                <a:gd name="connsiteY106" fmla="*/ 67237 h 236513"/>
                <a:gd name="connsiteX107" fmla="*/ 119019 w 252425"/>
                <a:gd name="connsiteY107" fmla="*/ 62169 h 236513"/>
                <a:gd name="connsiteX108" fmla="*/ 116326 w 252425"/>
                <a:gd name="connsiteY108" fmla="*/ 56087 h 236513"/>
                <a:gd name="connsiteX109" fmla="*/ 116326 w 252425"/>
                <a:gd name="connsiteY109" fmla="*/ 56087 h 236513"/>
                <a:gd name="connsiteX110" fmla="*/ 114980 w 252425"/>
                <a:gd name="connsiteY110" fmla="*/ 54229 h 236513"/>
                <a:gd name="connsiteX111" fmla="*/ 112960 w 252425"/>
                <a:gd name="connsiteY111" fmla="*/ 54229 h 236513"/>
                <a:gd name="connsiteX112" fmla="*/ 105724 w 252425"/>
                <a:gd name="connsiteY112" fmla="*/ 54229 h 236513"/>
                <a:gd name="connsiteX113" fmla="*/ 103032 w 252425"/>
                <a:gd name="connsiteY113" fmla="*/ 53384 h 236513"/>
                <a:gd name="connsiteX114" fmla="*/ 101517 w 252425"/>
                <a:gd name="connsiteY114" fmla="*/ 53384 h 236513"/>
                <a:gd name="connsiteX115" fmla="*/ 98320 w 252425"/>
                <a:gd name="connsiteY115" fmla="*/ 52033 h 236513"/>
                <a:gd name="connsiteX116" fmla="*/ 96805 w 252425"/>
                <a:gd name="connsiteY116" fmla="*/ 48992 h 236513"/>
                <a:gd name="connsiteX117" fmla="*/ 96805 w 252425"/>
                <a:gd name="connsiteY117" fmla="*/ 47810 h 236513"/>
                <a:gd name="connsiteX118" fmla="*/ 95796 w 252425"/>
                <a:gd name="connsiteY118" fmla="*/ 46627 h 236513"/>
                <a:gd name="connsiteX119" fmla="*/ 94281 w 252425"/>
                <a:gd name="connsiteY119" fmla="*/ 44937 h 236513"/>
                <a:gd name="connsiteX120" fmla="*/ 94281 w 252425"/>
                <a:gd name="connsiteY120" fmla="*/ 43417 h 236513"/>
                <a:gd name="connsiteX121" fmla="*/ 94281 w 252425"/>
                <a:gd name="connsiteY121" fmla="*/ 43417 h 236513"/>
                <a:gd name="connsiteX122" fmla="*/ 93271 w 252425"/>
                <a:gd name="connsiteY122" fmla="*/ 42235 h 236513"/>
                <a:gd name="connsiteX123" fmla="*/ 93271 w 252425"/>
                <a:gd name="connsiteY123" fmla="*/ 38687 h 236513"/>
                <a:gd name="connsiteX124" fmla="*/ 93271 w 252425"/>
                <a:gd name="connsiteY124" fmla="*/ 37166 h 236513"/>
                <a:gd name="connsiteX125" fmla="*/ 93271 w 252425"/>
                <a:gd name="connsiteY125" fmla="*/ 37166 h 236513"/>
                <a:gd name="connsiteX126" fmla="*/ 93271 w 252425"/>
                <a:gd name="connsiteY126" fmla="*/ 37166 h 236513"/>
                <a:gd name="connsiteX127" fmla="*/ 93271 w 252425"/>
                <a:gd name="connsiteY127" fmla="*/ 37166 h 236513"/>
                <a:gd name="connsiteX128" fmla="*/ 91925 w 252425"/>
                <a:gd name="connsiteY128" fmla="*/ 37166 h 236513"/>
                <a:gd name="connsiteX129" fmla="*/ 86540 w 252425"/>
                <a:gd name="connsiteY129" fmla="*/ 37166 h 236513"/>
                <a:gd name="connsiteX130" fmla="*/ 83511 w 252425"/>
                <a:gd name="connsiteY130" fmla="*/ 36153 h 236513"/>
                <a:gd name="connsiteX131" fmla="*/ 76275 w 252425"/>
                <a:gd name="connsiteY131" fmla="*/ 34970 h 236513"/>
                <a:gd name="connsiteX132" fmla="*/ 74929 w 252425"/>
                <a:gd name="connsiteY132" fmla="*/ 34970 h 236513"/>
                <a:gd name="connsiteX133" fmla="*/ 71563 w 252425"/>
                <a:gd name="connsiteY133" fmla="*/ 31929 h 236513"/>
                <a:gd name="connsiteX134" fmla="*/ 71563 w 252425"/>
                <a:gd name="connsiteY134" fmla="*/ 31929 h 236513"/>
                <a:gd name="connsiteX135" fmla="*/ 70048 w 252425"/>
                <a:gd name="connsiteY135" fmla="*/ 30916 h 236513"/>
                <a:gd name="connsiteX136" fmla="*/ 67860 w 252425"/>
                <a:gd name="connsiteY136" fmla="*/ 24665 h 236513"/>
                <a:gd name="connsiteX137" fmla="*/ 67860 w 252425"/>
                <a:gd name="connsiteY137" fmla="*/ 23144 h 236513"/>
                <a:gd name="connsiteX138" fmla="*/ 67860 w 252425"/>
                <a:gd name="connsiteY138" fmla="*/ 21286 h 236513"/>
                <a:gd name="connsiteX139" fmla="*/ 61970 w 252425"/>
                <a:gd name="connsiteY139" fmla="*/ 21286 h 236513"/>
                <a:gd name="connsiteX140" fmla="*/ 51873 w 252425"/>
                <a:gd name="connsiteY140" fmla="*/ 25172 h 236513"/>
                <a:gd name="connsiteX141" fmla="*/ 50696 w 252425"/>
                <a:gd name="connsiteY141" fmla="*/ 25172 h 236513"/>
                <a:gd name="connsiteX142" fmla="*/ 46657 w 252425"/>
                <a:gd name="connsiteY142" fmla="*/ 23144 h 236513"/>
                <a:gd name="connsiteX143" fmla="*/ 44469 w 252425"/>
                <a:gd name="connsiteY143" fmla="*/ 21793 h 236513"/>
                <a:gd name="connsiteX144" fmla="*/ 41945 w 252425"/>
                <a:gd name="connsiteY144" fmla="*/ 20611 h 236513"/>
                <a:gd name="connsiteX145" fmla="*/ 40599 w 252425"/>
                <a:gd name="connsiteY145" fmla="*/ 19090 h 236513"/>
                <a:gd name="connsiteX146" fmla="*/ 39420 w 252425"/>
                <a:gd name="connsiteY146" fmla="*/ 18076 h 236513"/>
                <a:gd name="connsiteX147" fmla="*/ 35045 w 252425"/>
                <a:gd name="connsiteY147" fmla="*/ 16049 h 236513"/>
                <a:gd name="connsiteX148" fmla="*/ 32016 w 252425"/>
                <a:gd name="connsiteY148" fmla="*/ 14698 h 236513"/>
                <a:gd name="connsiteX149" fmla="*/ 25790 w 252425"/>
                <a:gd name="connsiteY149" fmla="*/ 11657 h 236513"/>
                <a:gd name="connsiteX150" fmla="*/ 18722 w 252425"/>
                <a:gd name="connsiteY150" fmla="*/ 8278 h 236513"/>
                <a:gd name="connsiteX151" fmla="*/ 14683 w 252425"/>
                <a:gd name="connsiteY151" fmla="*/ 6757 h 236513"/>
                <a:gd name="connsiteX152" fmla="*/ 11654 w 252425"/>
                <a:gd name="connsiteY152" fmla="*/ 5575 h 236513"/>
                <a:gd name="connsiteX153" fmla="*/ 1725 w 252425"/>
                <a:gd name="connsiteY153" fmla="*/ 0 h 236513"/>
                <a:gd name="connsiteX154" fmla="*/ 379 w 252425"/>
                <a:gd name="connsiteY154" fmla="*/ 0 h 236513"/>
                <a:gd name="connsiteX155" fmla="*/ 379 w 252425"/>
                <a:gd name="connsiteY155" fmla="*/ 2534 h 236513"/>
                <a:gd name="connsiteX156" fmla="*/ 379 w 252425"/>
                <a:gd name="connsiteY156" fmla="*/ 6926 h 236513"/>
                <a:gd name="connsiteX157" fmla="*/ 379 w 252425"/>
                <a:gd name="connsiteY157" fmla="*/ 13177 h 236513"/>
                <a:gd name="connsiteX158" fmla="*/ 379 w 252425"/>
                <a:gd name="connsiteY158" fmla="*/ 16387 h 236513"/>
                <a:gd name="connsiteX159" fmla="*/ 379 w 252425"/>
                <a:gd name="connsiteY159" fmla="*/ 20611 h 236513"/>
                <a:gd name="connsiteX160" fmla="*/ 379 w 252425"/>
                <a:gd name="connsiteY160" fmla="*/ 26523 h 236513"/>
                <a:gd name="connsiteX161" fmla="*/ 379 w 252425"/>
                <a:gd name="connsiteY161" fmla="*/ 32267 h 236513"/>
                <a:gd name="connsiteX162" fmla="*/ 379 w 252425"/>
                <a:gd name="connsiteY162" fmla="*/ 35308 h 236513"/>
                <a:gd name="connsiteX163" fmla="*/ 379 w 252425"/>
                <a:gd name="connsiteY163" fmla="*/ 40714 h 236513"/>
                <a:gd name="connsiteX164" fmla="*/ 379 w 252425"/>
                <a:gd name="connsiteY164" fmla="*/ 45613 h 236513"/>
                <a:gd name="connsiteX165" fmla="*/ 379 w 252425"/>
                <a:gd name="connsiteY165" fmla="*/ 58791 h 236513"/>
                <a:gd name="connsiteX166" fmla="*/ 379 w 252425"/>
                <a:gd name="connsiteY166" fmla="*/ 72643 h 236513"/>
                <a:gd name="connsiteX167" fmla="*/ 379 w 252425"/>
                <a:gd name="connsiteY167" fmla="*/ 92071 h 236513"/>
                <a:gd name="connsiteX168" fmla="*/ 379 w 252425"/>
                <a:gd name="connsiteY168" fmla="*/ 100012 h 236513"/>
                <a:gd name="connsiteX169" fmla="*/ 379 w 252425"/>
                <a:gd name="connsiteY169" fmla="*/ 101701 h 236513"/>
                <a:gd name="connsiteX170" fmla="*/ 379 w 252425"/>
                <a:gd name="connsiteY170" fmla="*/ 116399 h 236513"/>
                <a:gd name="connsiteX171" fmla="*/ 379 w 252425"/>
                <a:gd name="connsiteY171" fmla="*/ 124676 h 236513"/>
                <a:gd name="connsiteX172" fmla="*/ 379 w 252425"/>
                <a:gd name="connsiteY172" fmla="*/ 130758 h 236513"/>
                <a:gd name="connsiteX173" fmla="*/ 1894 w 252425"/>
                <a:gd name="connsiteY173" fmla="*/ 137009 h 236513"/>
                <a:gd name="connsiteX174" fmla="*/ 3744 w 252425"/>
                <a:gd name="connsiteY174" fmla="*/ 148328 h 236513"/>
                <a:gd name="connsiteX175" fmla="*/ 2903 w 252425"/>
                <a:gd name="connsiteY175" fmla="*/ 151876 h 236513"/>
                <a:gd name="connsiteX176" fmla="*/ 2062 w 252425"/>
                <a:gd name="connsiteY176" fmla="*/ 156437 h 236513"/>
                <a:gd name="connsiteX177" fmla="*/ 2062 w 252425"/>
                <a:gd name="connsiteY177" fmla="*/ 161505 h 236513"/>
                <a:gd name="connsiteX178" fmla="*/ 2062 w 252425"/>
                <a:gd name="connsiteY178" fmla="*/ 164377 h 236513"/>
                <a:gd name="connsiteX179" fmla="*/ 2062 w 252425"/>
                <a:gd name="connsiteY179" fmla="*/ 175020 h 236513"/>
                <a:gd name="connsiteX180" fmla="*/ 2062 w 252425"/>
                <a:gd name="connsiteY180" fmla="*/ 178061 h 236513"/>
                <a:gd name="connsiteX181" fmla="*/ 2062 w 252425"/>
                <a:gd name="connsiteY181" fmla="*/ 185326 h 236513"/>
                <a:gd name="connsiteX182" fmla="*/ 2062 w 252425"/>
                <a:gd name="connsiteY182" fmla="*/ 188197 h 236513"/>
                <a:gd name="connsiteX183" fmla="*/ 2062 w 252425"/>
                <a:gd name="connsiteY183" fmla="*/ 197827 h 236513"/>
                <a:gd name="connsiteX184" fmla="*/ 2062 w 252425"/>
                <a:gd name="connsiteY184" fmla="*/ 200192 h 236513"/>
                <a:gd name="connsiteX185" fmla="*/ 2062 w 252425"/>
                <a:gd name="connsiteY185" fmla="*/ 202557 h 236513"/>
                <a:gd name="connsiteX186" fmla="*/ 2062 w 252425"/>
                <a:gd name="connsiteY186" fmla="*/ 204922 h 236513"/>
                <a:gd name="connsiteX187" fmla="*/ 2062 w 252425"/>
                <a:gd name="connsiteY187" fmla="*/ 206781 h 236513"/>
                <a:gd name="connsiteX188" fmla="*/ 2062 w 252425"/>
                <a:gd name="connsiteY188" fmla="*/ 208301 h 236513"/>
                <a:gd name="connsiteX189" fmla="*/ 2062 w 252425"/>
                <a:gd name="connsiteY189" fmla="*/ 208301 h 236513"/>
                <a:gd name="connsiteX190" fmla="*/ 8625 w 252425"/>
                <a:gd name="connsiteY190" fmla="*/ 213369 h 236513"/>
                <a:gd name="connsiteX191" fmla="*/ 25453 w 252425"/>
                <a:gd name="connsiteY191" fmla="*/ 213369 h 236513"/>
                <a:gd name="connsiteX192" fmla="*/ 33026 w 252425"/>
                <a:gd name="connsiteY192" fmla="*/ 213369 h 236513"/>
                <a:gd name="connsiteX193" fmla="*/ 40935 w 252425"/>
                <a:gd name="connsiteY193" fmla="*/ 213369 h 236513"/>
                <a:gd name="connsiteX194" fmla="*/ 50527 w 252425"/>
                <a:gd name="connsiteY194" fmla="*/ 211680 h 236513"/>
                <a:gd name="connsiteX195" fmla="*/ 60624 w 252425"/>
                <a:gd name="connsiteY195" fmla="*/ 204415 h 236513"/>
                <a:gd name="connsiteX196" fmla="*/ 64495 w 252425"/>
                <a:gd name="connsiteY196" fmla="*/ 202050 h 236513"/>
                <a:gd name="connsiteX197" fmla="*/ 70553 w 252425"/>
                <a:gd name="connsiteY197" fmla="*/ 190900 h 236513"/>
                <a:gd name="connsiteX198" fmla="*/ 70553 w 252425"/>
                <a:gd name="connsiteY198" fmla="*/ 188197 h 236513"/>
                <a:gd name="connsiteX199" fmla="*/ 70553 w 252425"/>
                <a:gd name="connsiteY199" fmla="*/ 183129 h 236513"/>
                <a:gd name="connsiteX200" fmla="*/ 78462 w 252425"/>
                <a:gd name="connsiteY200" fmla="*/ 175527 h 236513"/>
                <a:gd name="connsiteX201" fmla="*/ 81996 w 252425"/>
                <a:gd name="connsiteY201" fmla="*/ 173669 h 236513"/>
                <a:gd name="connsiteX202" fmla="*/ 83511 w 252425"/>
                <a:gd name="connsiteY202" fmla="*/ 171810 h 236513"/>
                <a:gd name="connsiteX203" fmla="*/ 84689 w 252425"/>
                <a:gd name="connsiteY203" fmla="*/ 170459 h 236513"/>
                <a:gd name="connsiteX204" fmla="*/ 86203 w 252425"/>
                <a:gd name="connsiteY204" fmla="*/ 168939 h 236513"/>
                <a:gd name="connsiteX205" fmla="*/ 88055 w 252425"/>
                <a:gd name="connsiteY205" fmla="*/ 166911 h 236513"/>
                <a:gd name="connsiteX206" fmla="*/ 88055 w 252425"/>
                <a:gd name="connsiteY206" fmla="*/ 166911 h 236513"/>
                <a:gd name="connsiteX207" fmla="*/ 91588 w 252425"/>
                <a:gd name="connsiteY207" fmla="*/ 164546 h 236513"/>
                <a:gd name="connsiteX208" fmla="*/ 118009 w 252425"/>
                <a:gd name="connsiteY208" fmla="*/ 168263 h 236513"/>
                <a:gd name="connsiteX209" fmla="*/ 121038 w 252425"/>
                <a:gd name="connsiteY209" fmla="*/ 169783 h 236513"/>
                <a:gd name="connsiteX210" fmla="*/ 128106 w 252425"/>
                <a:gd name="connsiteY210" fmla="*/ 172993 h 236513"/>
                <a:gd name="connsiteX211" fmla="*/ 136183 w 252425"/>
                <a:gd name="connsiteY211" fmla="*/ 179581 h 236513"/>
                <a:gd name="connsiteX212" fmla="*/ 137362 w 252425"/>
                <a:gd name="connsiteY212" fmla="*/ 180426 h 236513"/>
                <a:gd name="connsiteX213" fmla="*/ 139212 w 252425"/>
                <a:gd name="connsiteY213" fmla="*/ 182285 h 236513"/>
                <a:gd name="connsiteX214" fmla="*/ 140222 w 252425"/>
                <a:gd name="connsiteY214" fmla="*/ 185156 h 236513"/>
                <a:gd name="connsiteX215" fmla="*/ 140222 w 252425"/>
                <a:gd name="connsiteY215" fmla="*/ 186339 h 236513"/>
                <a:gd name="connsiteX216" fmla="*/ 141569 w 252425"/>
                <a:gd name="connsiteY216" fmla="*/ 187860 h 236513"/>
                <a:gd name="connsiteX217" fmla="*/ 143252 w 252425"/>
                <a:gd name="connsiteY217" fmla="*/ 189887 h 236513"/>
                <a:gd name="connsiteX218" fmla="*/ 144093 w 252425"/>
                <a:gd name="connsiteY218" fmla="*/ 193097 h 236513"/>
                <a:gd name="connsiteX219" fmla="*/ 144093 w 252425"/>
                <a:gd name="connsiteY219" fmla="*/ 193097 h 236513"/>
                <a:gd name="connsiteX220" fmla="*/ 147122 w 252425"/>
                <a:gd name="connsiteY220" fmla="*/ 199854 h 236513"/>
                <a:gd name="connsiteX221" fmla="*/ 147122 w 252425"/>
                <a:gd name="connsiteY221" fmla="*/ 199854 h 236513"/>
                <a:gd name="connsiteX222" fmla="*/ 152338 w 252425"/>
                <a:gd name="connsiteY222" fmla="*/ 203233 h 236513"/>
                <a:gd name="connsiteX223" fmla="*/ 155031 w 252425"/>
                <a:gd name="connsiteY223" fmla="*/ 204415 h 236513"/>
                <a:gd name="connsiteX224" fmla="*/ 155031 w 252425"/>
                <a:gd name="connsiteY224" fmla="*/ 205936 h 236513"/>
                <a:gd name="connsiteX225" fmla="*/ 155031 w 252425"/>
                <a:gd name="connsiteY225" fmla="*/ 206781 h 236513"/>
                <a:gd name="connsiteX226" fmla="*/ 155031 w 252425"/>
                <a:gd name="connsiteY226" fmla="*/ 209822 h 236513"/>
                <a:gd name="connsiteX227" fmla="*/ 155031 w 252425"/>
                <a:gd name="connsiteY227" fmla="*/ 211173 h 236513"/>
                <a:gd name="connsiteX228" fmla="*/ 155873 w 252425"/>
                <a:gd name="connsiteY228" fmla="*/ 214045 h 236513"/>
                <a:gd name="connsiteX229" fmla="*/ 155873 w 252425"/>
                <a:gd name="connsiteY229" fmla="*/ 216579 h 236513"/>
                <a:gd name="connsiteX230" fmla="*/ 159743 w 252425"/>
                <a:gd name="connsiteY230" fmla="*/ 216579 h 236513"/>
                <a:gd name="connsiteX231" fmla="*/ 160921 w 252425"/>
                <a:gd name="connsiteY231" fmla="*/ 216579 h 236513"/>
                <a:gd name="connsiteX232" fmla="*/ 164455 w 252425"/>
                <a:gd name="connsiteY232" fmla="*/ 216579 h 236513"/>
                <a:gd name="connsiteX233" fmla="*/ 166811 w 252425"/>
                <a:gd name="connsiteY233" fmla="*/ 221985 h 236513"/>
                <a:gd name="connsiteX234" fmla="*/ 171187 w 252425"/>
                <a:gd name="connsiteY234" fmla="*/ 231277 h 236513"/>
                <a:gd name="connsiteX235" fmla="*/ 174889 w 252425"/>
                <a:gd name="connsiteY235" fmla="*/ 232628 h 236513"/>
                <a:gd name="connsiteX236" fmla="*/ 176908 w 252425"/>
                <a:gd name="connsiteY236" fmla="*/ 232628 h 236513"/>
                <a:gd name="connsiteX237" fmla="*/ 186668 w 252425"/>
                <a:gd name="connsiteY237" fmla="*/ 238203 h 236513"/>
                <a:gd name="connsiteX238" fmla="*/ 186668 w 252425"/>
                <a:gd name="connsiteY238" fmla="*/ 238203 h 236513"/>
                <a:gd name="connsiteX239" fmla="*/ 193232 w 252425"/>
                <a:gd name="connsiteY239" fmla="*/ 240737 h 236513"/>
                <a:gd name="connsiteX240" fmla="*/ 193232 w 252425"/>
                <a:gd name="connsiteY240" fmla="*/ 240737 h 236513"/>
                <a:gd name="connsiteX241" fmla="*/ 196934 w 252425"/>
                <a:gd name="connsiteY241" fmla="*/ 239048 h 236513"/>
                <a:gd name="connsiteX242" fmla="*/ 198785 w 252425"/>
                <a:gd name="connsiteY242" fmla="*/ 239048 h 236513"/>
                <a:gd name="connsiteX243" fmla="*/ 200131 w 252425"/>
                <a:gd name="connsiteY243" fmla="*/ 239048 h 236513"/>
                <a:gd name="connsiteX244" fmla="*/ 200131 w 252425"/>
                <a:gd name="connsiteY244" fmla="*/ 239048 h 236513"/>
                <a:gd name="connsiteX245" fmla="*/ 201982 w 252425"/>
                <a:gd name="connsiteY245" fmla="*/ 239048 h 236513"/>
                <a:gd name="connsiteX246" fmla="*/ 205853 w 252425"/>
                <a:gd name="connsiteY246" fmla="*/ 239048 h 236513"/>
                <a:gd name="connsiteX247" fmla="*/ 207535 w 252425"/>
                <a:gd name="connsiteY247" fmla="*/ 239048 h 236513"/>
                <a:gd name="connsiteX248" fmla="*/ 211070 w 252425"/>
                <a:gd name="connsiteY248" fmla="*/ 240906 h 236513"/>
                <a:gd name="connsiteX249" fmla="*/ 211070 w 252425"/>
                <a:gd name="connsiteY249" fmla="*/ 241751 h 236513"/>
                <a:gd name="connsiteX250" fmla="*/ 212248 w 252425"/>
                <a:gd name="connsiteY250" fmla="*/ 241751 h 236513"/>
                <a:gd name="connsiteX251" fmla="*/ 216623 w 252425"/>
                <a:gd name="connsiteY251" fmla="*/ 241751 h 236513"/>
                <a:gd name="connsiteX252" fmla="*/ 217969 w 252425"/>
                <a:gd name="connsiteY252" fmla="*/ 241751 h 236513"/>
                <a:gd name="connsiteX253" fmla="*/ 224869 w 252425"/>
                <a:gd name="connsiteY253" fmla="*/ 244116 h 236513"/>
                <a:gd name="connsiteX254" fmla="*/ 224869 w 252425"/>
                <a:gd name="connsiteY254" fmla="*/ 244116 h 236513"/>
                <a:gd name="connsiteX255" fmla="*/ 226888 w 252425"/>
                <a:gd name="connsiteY255" fmla="*/ 245974 h 236513"/>
                <a:gd name="connsiteX256" fmla="*/ 231263 w 252425"/>
                <a:gd name="connsiteY256" fmla="*/ 249015 h 2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</a:cxnLst>
              <a:rect l="l" t="t" r="r" b="b"/>
              <a:pathLst>
                <a:path w="252425" h="236513">
                  <a:moveTo>
                    <a:pt x="233620" y="248508"/>
                  </a:moveTo>
                  <a:cubicBezTo>
                    <a:pt x="234629" y="249860"/>
                    <a:pt x="235134" y="250536"/>
                    <a:pt x="236312" y="250536"/>
                  </a:cubicBezTo>
                  <a:lnTo>
                    <a:pt x="236312" y="250536"/>
                  </a:lnTo>
                  <a:cubicBezTo>
                    <a:pt x="237978" y="250451"/>
                    <a:pt x="239627" y="250113"/>
                    <a:pt x="241192" y="249522"/>
                  </a:cubicBezTo>
                  <a:lnTo>
                    <a:pt x="243212" y="249522"/>
                  </a:lnTo>
                  <a:cubicBezTo>
                    <a:pt x="244558" y="249438"/>
                    <a:pt x="245905" y="249438"/>
                    <a:pt x="247251" y="249522"/>
                  </a:cubicBezTo>
                  <a:lnTo>
                    <a:pt x="247251" y="249522"/>
                  </a:lnTo>
                  <a:cubicBezTo>
                    <a:pt x="246645" y="249674"/>
                    <a:pt x="246005" y="249674"/>
                    <a:pt x="245399" y="249522"/>
                  </a:cubicBezTo>
                  <a:cubicBezTo>
                    <a:pt x="244760" y="248981"/>
                    <a:pt x="244188" y="248356"/>
                    <a:pt x="243717" y="247664"/>
                  </a:cubicBezTo>
                  <a:lnTo>
                    <a:pt x="243717" y="246819"/>
                  </a:lnTo>
                  <a:lnTo>
                    <a:pt x="243717" y="246819"/>
                  </a:lnTo>
                  <a:cubicBezTo>
                    <a:pt x="243077" y="247089"/>
                    <a:pt x="242337" y="247089"/>
                    <a:pt x="241697" y="246819"/>
                  </a:cubicBezTo>
                  <a:cubicBezTo>
                    <a:pt x="240604" y="245924"/>
                    <a:pt x="240099" y="244488"/>
                    <a:pt x="240351" y="243103"/>
                  </a:cubicBezTo>
                  <a:cubicBezTo>
                    <a:pt x="240822" y="241819"/>
                    <a:pt x="242017" y="240957"/>
                    <a:pt x="243380" y="240906"/>
                  </a:cubicBezTo>
                  <a:cubicBezTo>
                    <a:pt x="245315" y="240636"/>
                    <a:pt x="247284" y="241041"/>
                    <a:pt x="248933" y="242089"/>
                  </a:cubicBezTo>
                  <a:lnTo>
                    <a:pt x="249775" y="242089"/>
                  </a:lnTo>
                  <a:lnTo>
                    <a:pt x="249775" y="242089"/>
                  </a:lnTo>
                  <a:cubicBezTo>
                    <a:pt x="249775" y="241075"/>
                    <a:pt x="251289" y="240231"/>
                    <a:pt x="251962" y="239386"/>
                  </a:cubicBezTo>
                  <a:lnTo>
                    <a:pt x="252804" y="238372"/>
                  </a:lnTo>
                  <a:cubicBezTo>
                    <a:pt x="251761" y="238119"/>
                    <a:pt x="250650" y="238119"/>
                    <a:pt x="249606" y="238372"/>
                  </a:cubicBezTo>
                  <a:lnTo>
                    <a:pt x="246746" y="238372"/>
                  </a:lnTo>
                  <a:cubicBezTo>
                    <a:pt x="245803" y="238220"/>
                    <a:pt x="244827" y="238220"/>
                    <a:pt x="243885" y="238372"/>
                  </a:cubicBezTo>
                  <a:lnTo>
                    <a:pt x="243043" y="238372"/>
                  </a:lnTo>
                  <a:cubicBezTo>
                    <a:pt x="242320" y="238558"/>
                    <a:pt x="241579" y="238558"/>
                    <a:pt x="240856" y="238372"/>
                  </a:cubicBezTo>
                  <a:cubicBezTo>
                    <a:pt x="239560" y="238136"/>
                    <a:pt x="238382" y="237477"/>
                    <a:pt x="237490" y="236514"/>
                  </a:cubicBezTo>
                  <a:lnTo>
                    <a:pt x="236312" y="235669"/>
                  </a:lnTo>
                  <a:cubicBezTo>
                    <a:pt x="235319" y="235095"/>
                    <a:pt x="234242" y="234706"/>
                    <a:pt x="233115" y="234486"/>
                  </a:cubicBezTo>
                  <a:cubicBezTo>
                    <a:pt x="231768" y="234301"/>
                    <a:pt x="230456" y="233912"/>
                    <a:pt x="229244" y="233304"/>
                  </a:cubicBezTo>
                  <a:cubicBezTo>
                    <a:pt x="228217" y="232797"/>
                    <a:pt x="227393" y="231969"/>
                    <a:pt x="226888" y="230939"/>
                  </a:cubicBezTo>
                  <a:lnTo>
                    <a:pt x="226888" y="229925"/>
                  </a:lnTo>
                  <a:cubicBezTo>
                    <a:pt x="226888" y="229925"/>
                    <a:pt x="226047" y="229925"/>
                    <a:pt x="225037" y="229925"/>
                  </a:cubicBezTo>
                  <a:lnTo>
                    <a:pt x="224196" y="229925"/>
                  </a:lnTo>
                  <a:cubicBezTo>
                    <a:pt x="223489" y="229858"/>
                    <a:pt x="222917" y="229283"/>
                    <a:pt x="222849" y="228574"/>
                  </a:cubicBezTo>
                  <a:cubicBezTo>
                    <a:pt x="222630" y="226428"/>
                    <a:pt x="223287" y="224283"/>
                    <a:pt x="224701" y="222661"/>
                  </a:cubicBezTo>
                  <a:cubicBezTo>
                    <a:pt x="225879" y="222154"/>
                    <a:pt x="227225" y="222154"/>
                    <a:pt x="228403" y="222661"/>
                  </a:cubicBezTo>
                  <a:lnTo>
                    <a:pt x="231768" y="222661"/>
                  </a:lnTo>
                  <a:lnTo>
                    <a:pt x="231768" y="222661"/>
                  </a:lnTo>
                  <a:lnTo>
                    <a:pt x="231768" y="222661"/>
                  </a:lnTo>
                  <a:lnTo>
                    <a:pt x="230254" y="221478"/>
                  </a:lnTo>
                  <a:cubicBezTo>
                    <a:pt x="229143" y="220769"/>
                    <a:pt x="228167" y="219840"/>
                    <a:pt x="227393" y="218775"/>
                  </a:cubicBezTo>
                  <a:lnTo>
                    <a:pt x="227393" y="218775"/>
                  </a:lnTo>
                  <a:lnTo>
                    <a:pt x="227393" y="217931"/>
                  </a:lnTo>
                  <a:lnTo>
                    <a:pt x="227393" y="217931"/>
                  </a:lnTo>
                  <a:lnTo>
                    <a:pt x="227393" y="217931"/>
                  </a:lnTo>
                  <a:lnTo>
                    <a:pt x="227393" y="217931"/>
                  </a:lnTo>
                  <a:cubicBezTo>
                    <a:pt x="227561" y="218488"/>
                    <a:pt x="227561" y="219062"/>
                    <a:pt x="227393" y="219620"/>
                  </a:cubicBezTo>
                  <a:cubicBezTo>
                    <a:pt x="227259" y="220076"/>
                    <a:pt x="226855" y="220414"/>
                    <a:pt x="226384" y="220465"/>
                  </a:cubicBezTo>
                  <a:cubicBezTo>
                    <a:pt x="224667" y="220820"/>
                    <a:pt x="222883" y="220820"/>
                    <a:pt x="221167" y="220465"/>
                  </a:cubicBezTo>
                  <a:lnTo>
                    <a:pt x="219484" y="220465"/>
                  </a:lnTo>
                  <a:cubicBezTo>
                    <a:pt x="218542" y="220634"/>
                    <a:pt x="217565" y="220634"/>
                    <a:pt x="216623" y="220465"/>
                  </a:cubicBezTo>
                  <a:cubicBezTo>
                    <a:pt x="214604" y="219620"/>
                    <a:pt x="213425" y="216917"/>
                    <a:pt x="213257" y="212356"/>
                  </a:cubicBezTo>
                  <a:cubicBezTo>
                    <a:pt x="212904" y="210430"/>
                    <a:pt x="213863" y="208504"/>
                    <a:pt x="215613" y="207625"/>
                  </a:cubicBezTo>
                  <a:cubicBezTo>
                    <a:pt x="216455" y="207625"/>
                    <a:pt x="216623" y="207625"/>
                    <a:pt x="216623" y="206105"/>
                  </a:cubicBezTo>
                  <a:cubicBezTo>
                    <a:pt x="216741" y="205716"/>
                    <a:pt x="216741" y="205311"/>
                    <a:pt x="216623" y="204922"/>
                  </a:cubicBezTo>
                  <a:cubicBezTo>
                    <a:pt x="215916" y="204196"/>
                    <a:pt x="214940" y="203824"/>
                    <a:pt x="213930" y="203909"/>
                  </a:cubicBezTo>
                  <a:lnTo>
                    <a:pt x="210733" y="203909"/>
                  </a:lnTo>
                  <a:lnTo>
                    <a:pt x="206021" y="203909"/>
                  </a:lnTo>
                  <a:cubicBezTo>
                    <a:pt x="202656" y="203976"/>
                    <a:pt x="199458" y="202405"/>
                    <a:pt x="197439" y="199685"/>
                  </a:cubicBezTo>
                  <a:cubicBezTo>
                    <a:pt x="195789" y="197709"/>
                    <a:pt x="194998" y="195158"/>
                    <a:pt x="195251" y="192590"/>
                  </a:cubicBezTo>
                  <a:cubicBezTo>
                    <a:pt x="195251" y="191576"/>
                    <a:pt x="195251" y="191576"/>
                    <a:pt x="193737" y="190900"/>
                  </a:cubicBezTo>
                  <a:cubicBezTo>
                    <a:pt x="192946" y="190579"/>
                    <a:pt x="192205" y="190123"/>
                    <a:pt x="191549" y="189549"/>
                  </a:cubicBezTo>
                  <a:cubicBezTo>
                    <a:pt x="189630" y="188062"/>
                    <a:pt x="188570" y="185731"/>
                    <a:pt x="188688" y="183298"/>
                  </a:cubicBezTo>
                  <a:cubicBezTo>
                    <a:pt x="188755" y="182504"/>
                    <a:pt x="188755" y="181727"/>
                    <a:pt x="188688" y="180933"/>
                  </a:cubicBezTo>
                  <a:cubicBezTo>
                    <a:pt x="188301" y="178720"/>
                    <a:pt x="187628" y="176557"/>
                    <a:pt x="186668" y="174514"/>
                  </a:cubicBezTo>
                  <a:cubicBezTo>
                    <a:pt x="186568" y="173905"/>
                    <a:pt x="186568" y="173263"/>
                    <a:pt x="186668" y="172655"/>
                  </a:cubicBezTo>
                  <a:cubicBezTo>
                    <a:pt x="186433" y="171878"/>
                    <a:pt x="186096" y="171135"/>
                    <a:pt x="185659" y="170459"/>
                  </a:cubicBezTo>
                  <a:cubicBezTo>
                    <a:pt x="184615" y="170188"/>
                    <a:pt x="183505" y="170188"/>
                    <a:pt x="182461" y="170459"/>
                  </a:cubicBezTo>
                  <a:lnTo>
                    <a:pt x="176235" y="170459"/>
                  </a:lnTo>
                  <a:cubicBezTo>
                    <a:pt x="174704" y="170662"/>
                    <a:pt x="173155" y="170155"/>
                    <a:pt x="172028" y="169107"/>
                  </a:cubicBezTo>
                  <a:cubicBezTo>
                    <a:pt x="171085" y="167992"/>
                    <a:pt x="170446" y="166658"/>
                    <a:pt x="170177" y="165222"/>
                  </a:cubicBezTo>
                  <a:cubicBezTo>
                    <a:pt x="170210" y="164664"/>
                    <a:pt x="170210" y="164090"/>
                    <a:pt x="170177" y="163532"/>
                  </a:cubicBezTo>
                  <a:lnTo>
                    <a:pt x="170177" y="163532"/>
                  </a:lnTo>
                  <a:cubicBezTo>
                    <a:pt x="169571" y="161944"/>
                    <a:pt x="168729" y="160458"/>
                    <a:pt x="167652" y="159140"/>
                  </a:cubicBezTo>
                  <a:lnTo>
                    <a:pt x="166643" y="159140"/>
                  </a:lnTo>
                  <a:cubicBezTo>
                    <a:pt x="165835" y="159461"/>
                    <a:pt x="164926" y="159461"/>
                    <a:pt x="164119" y="159140"/>
                  </a:cubicBezTo>
                  <a:cubicBezTo>
                    <a:pt x="162604" y="158126"/>
                    <a:pt x="162268" y="156099"/>
                    <a:pt x="161763" y="154072"/>
                  </a:cubicBezTo>
                  <a:cubicBezTo>
                    <a:pt x="161662" y="153177"/>
                    <a:pt x="161376" y="152315"/>
                    <a:pt x="160921" y="151538"/>
                  </a:cubicBezTo>
                  <a:cubicBezTo>
                    <a:pt x="160921" y="151538"/>
                    <a:pt x="160921" y="151538"/>
                    <a:pt x="159911" y="150693"/>
                  </a:cubicBezTo>
                  <a:lnTo>
                    <a:pt x="159911" y="150693"/>
                  </a:lnTo>
                  <a:cubicBezTo>
                    <a:pt x="157959" y="149578"/>
                    <a:pt x="156428" y="147855"/>
                    <a:pt x="155536" y="145794"/>
                  </a:cubicBezTo>
                  <a:cubicBezTo>
                    <a:pt x="154594" y="143767"/>
                    <a:pt x="153971" y="141604"/>
                    <a:pt x="153685" y="139374"/>
                  </a:cubicBezTo>
                  <a:lnTo>
                    <a:pt x="153685" y="139374"/>
                  </a:lnTo>
                  <a:cubicBezTo>
                    <a:pt x="153685" y="137516"/>
                    <a:pt x="153685" y="137009"/>
                    <a:pt x="153685" y="136840"/>
                  </a:cubicBezTo>
                  <a:cubicBezTo>
                    <a:pt x="153113" y="136553"/>
                    <a:pt x="152776" y="135962"/>
                    <a:pt x="152843" y="135320"/>
                  </a:cubicBezTo>
                  <a:cubicBezTo>
                    <a:pt x="152507" y="133748"/>
                    <a:pt x="152810" y="132110"/>
                    <a:pt x="153685" y="130758"/>
                  </a:cubicBezTo>
                  <a:cubicBezTo>
                    <a:pt x="154661" y="129913"/>
                    <a:pt x="155957" y="129542"/>
                    <a:pt x="157219" y="129745"/>
                  </a:cubicBezTo>
                  <a:cubicBezTo>
                    <a:pt x="159777" y="130167"/>
                    <a:pt x="162402" y="130167"/>
                    <a:pt x="164960" y="129745"/>
                  </a:cubicBezTo>
                  <a:lnTo>
                    <a:pt x="172869" y="129745"/>
                  </a:lnTo>
                  <a:lnTo>
                    <a:pt x="172869" y="129745"/>
                  </a:lnTo>
                  <a:cubicBezTo>
                    <a:pt x="174216" y="129745"/>
                    <a:pt x="175730" y="129745"/>
                    <a:pt x="176235" y="128731"/>
                  </a:cubicBezTo>
                  <a:cubicBezTo>
                    <a:pt x="176740" y="127717"/>
                    <a:pt x="176235" y="123325"/>
                    <a:pt x="174720" y="121298"/>
                  </a:cubicBezTo>
                  <a:lnTo>
                    <a:pt x="172028" y="114202"/>
                  </a:lnTo>
                  <a:lnTo>
                    <a:pt x="171187" y="111837"/>
                  </a:lnTo>
                  <a:cubicBezTo>
                    <a:pt x="169504" y="107276"/>
                    <a:pt x="164455" y="107107"/>
                    <a:pt x="159911" y="107107"/>
                  </a:cubicBezTo>
                  <a:lnTo>
                    <a:pt x="156546" y="107107"/>
                  </a:lnTo>
                  <a:cubicBezTo>
                    <a:pt x="152928" y="106803"/>
                    <a:pt x="149495" y="105316"/>
                    <a:pt x="146785" y="102883"/>
                  </a:cubicBezTo>
                  <a:cubicBezTo>
                    <a:pt x="144143" y="100603"/>
                    <a:pt x="141047" y="98930"/>
                    <a:pt x="137698" y="97984"/>
                  </a:cubicBezTo>
                  <a:lnTo>
                    <a:pt x="134333" y="97984"/>
                  </a:lnTo>
                  <a:cubicBezTo>
                    <a:pt x="130412" y="96160"/>
                    <a:pt x="127332" y="92899"/>
                    <a:pt x="125750" y="88862"/>
                  </a:cubicBezTo>
                  <a:lnTo>
                    <a:pt x="124572" y="88862"/>
                  </a:lnTo>
                  <a:cubicBezTo>
                    <a:pt x="123697" y="88439"/>
                    <a:pt x="122906" y="87865"/>
                    <a:pt x="122216" y="87172"/>
                  </a:cubicBezTo>
                  <a:cubicBezTo>
                    <a:pt x="120028" y="84976"/>
                    <a:pt x="120702" y="80753"/>
                    <a:pt x="121206" y="78050"/>
                  </a:cubicBezTo>
                  <a:lnTo>
                    <a:pt x="121206" y="76867"/>
                  </a:lnTo>
                  <a:cubicBezTo>
                    <a:pt x="121425" y="75667"/>
                    <a:pt x="121879" y="74519"/>
                    <a:pt x="122553" y="73488"/>
                  </a:cubicBezTo>
                  <a:cubicBezTo>
                    <a:pt x="122620" y="73032"/>
                    <a:pt x="122620" y="72593"/>
                    <a:pt x="122553" y="72137"/>
                  </a:cubicBezTo>
                  <a:cubicBezTo>
                    <a:pt x="122553" y="70616"/>
                    <a:pt x="122553" y="68420"/>
                    <a:pt x="121206" y="67237"/>
                  </a:cubicBezTo>
                  <a:lnTo>
                    <a:pt x="121206" y="67237"/>
                  </a:lnTo>
                  <a:cubicBezTo>
                    <a:pt x="119994" y="65801"/>
                    <a:pt x="119237" y="64045"/>
                    <a:pt x="119019" y="62169"/>
                  </a:cubicBezTo>
                  <a:cubicBezTo>
                    <a:pt x="118581" y="59973"/>
                    <a:pt x="117656" y="57895"/>
                    <a:pt x="116326" y="56087"/>
                  </a:cubicBezTo>
                  <a:lnTo>
                    <a:pt x="116326" y="56087"/>
                  </a:lnTo>
                  <a:cubicBezTo>
                    <a:pt x="116023" y="55378"/>
                    <a:pt x="115552" y="54736"/>
                    <a:pt x="114980" y="54229"/>
                  </a:cubicBezTo>
                  <a:lnTo>
                    <a:pt x="112960" y="54229"/>
                  </a:lnTo>
                  <a:lnTo>
                    <a:pt x="105724" y="54229"/>
                  </a:lnTo>
                  <a:lnTo>
                    <a:pt x="103032" y="53384"/>
                  </a:lnTo>
                  <a:lnTo>
                    <a:pt x="101517" y="53384"/>
                  </a:lnTo>
                  <a:cubicBezTo>
                    <a:pt x="100339" y="53283"/>
                    <a:pt x="99212" y="52810"/>
                    <a:pt x="98320" y="52033"/>
                  </a:cubicBezTo>
                  <a:cubicBezTo>
                    <a:pt x="97596" y="51155"/>
                    <a:pt x="97074" y="50107"/>
                    <a:pt x="96805" y="48992"/>
                  </a:cubicBezTo>
                  <a:cubicBezTo>
                    <a:pt x="96856" y="48604"/>
                    <a:pt x="96856" y="48198"/>
                    <a:pt x="96805" y="47810"/>
                  </a:cubicBezTo>
                  <a:cubicBezTo>
                    <a:pt x="96805" y="47810"/>
                    <a:pt x="96805" y="46965"/>
                    <a:pt x="95796" y="46627"/>
                  </a:cubicBezTo>
                  <a:lnTo>
                    <a:pt x="94281" y="44937"/>
                  </a:lnTo>
                  <a:lnTo>
                    <a:pt x="94281" y="43417"/>
                  </a:lnTo>
                  <a:cubicBezTo>
                    <a:pt x="94281" y="43417"/>
                    <a:pt x="94281" y="43417"/>
                    <a:pt x="94281" y="43417"/>
                  </a:cubicBezTo>
                  <a:cubicBezTo>
                    <a:pt x="94281" y="43417"/>
                    <a:pt x="93439" y="43417"/>
                    <a:pt x="93271" y="42235"/>
                  </a:cubicBezTo>
                  <a:cubicBezTo>
                    <a:pt x="92867" y="41086"/>
                    <a:pt x="92867" y="39836"/>
                    <a:pt x="93271" y="38687"/>
                  </a:cubicBezTo>
                  <a:cubicBezTo>
                    <a:pt x="93356" y="38180"/>
                    <a:pt x="93356" y="37673"/>
                    <a:pt x="93271" y="37166"/>
                  </a:cubicBezTo>
                  <a:cubicBezTo>
                    <a:pt x="93271" y="37166"/>
                    <a:pt x="93271" y="37166"/>
                    <a:pt x="93271" y="37166"/>
                  </a:cubicBezTo>
                  <a:lnTo>
                    <a:pt x="93271" y="37166"/>
                  </a:lnTo>
                  <a:lnTo>
                    <a:pt x="93271" y="37166"/>
                  </a:lnTo>
                  <a:lnTo>
                    <a:pt x="91925" y="37166"/>
                  </a:lnTo>
                  <a:cubicBezTo>
                    <a:pt x="90158" y="37690"/>
                    <a:pt x="88290" y="37690"/>
                    <a:pt x="86540" y="37166"/>
                  </a:cubicBezTo>
                  <a:cubicBezTo>
                    <a:pt x="85514" y="36879"/>
                    <a:pt x="84504" y="36541"/>
                    <a:pt x="83511" y="36153"/>
                  </a:cubicBezTo>
                  <a:cubicBezTo>
                    <a:pt x="81391" y="34717"/>
                    <a:pt x="78748" y="34277"/>
                    <a:pt x="76275" y="34970"/>
                  </a:cubicBezTo>
                  <a:cubicBezTo>
                    <a:pt x="75887" y="35308"/>
                    <a:pt x="75315" y="35308"/>
                    <a:pt x="74929" y="34970"/>
                  </a:cubicBezTo>
                  <a:lnTo>
                    <a:pt x="71563" y="31929"/>
                  </a:lnTo>
                  <a:lnTo>
                    <a:pt x="71563" y="31929"/>
                  </a:lnTo>
                  <a:cubicBezTo>
                    <a:pt x="70974" y="31760"/>
                    <a:pt x="70435" y="31406"/>
                    <a:pt x="70048" y="30916"/>
                  </a:cubicBezTo>
                  <a:cubicBezTo>
                    <a:pt x="68786" y="29057"/>
                    <a:pt x="68029" y="26912"/>
                    <a:pt x="67860" y="24665"/>
                  </a:cubicBezTo>
                  <a:cubicBezTo>
                    <a:pt x="67625" y="24192"/>
                    <a:pt x="67625" y="23618"/>
                    <a:pt x="67860" y="23144"/>
                  </a:cubicBezTo>
                  <a:cubicBezTo>
                    <a:pt x="68113" y="22553"/>
                    <a:pt x="68113" y="21878"/>
                    <a:pt x="67860" y="21286"/>
                  </a:cubicBezTo>
                  <a:cubicBezTo>
                    <a:pt x="66026" y="20256"/>
                    <a:pt x="63805" y="20256"/>
                    <a:pt x="61970" y="21286"/>
                  </a:cubicBezTo>
                  <a:cubicBezTo>
                    <a:pt x="58891" y="23229"/>
                    <a:pt x="55458" y="24564"/>
                    <a:pt x="51873" y="25172"/>
                  </a:cubicBezTo>
                  <a:lnTo>
                    <a:pt x="50696" y="25172"/>
                  </a:lnTo>
                  <a:cubicBezTo>
                    <a:pt x="49130" y="25054"/>
                    <a:pt x="47683" y="24327"/>
                    <a:pt x="46657" y="23144"/>
                  </a:cubicBezTo>
                  <a:cubicBezTo>
                    <a:pt x="46068" y="22503"/>
                    <a:pt x="45311" y="22046"/>
                    <a:pt x="44469" y="21793"/>
                  </a:cubicBezTo>
                  <a:cubicBezTo>
                    <a:pt x="43543" y="21607"/>
                    <a:pt x="42668" y="21202"/>
                    <a:pt x="41945" y="20611"/>
                  </a:cubicBezTo>
                  <a:cubicBezTo>
                    <a:pt x="41406" y="20188"/>
                    <a:pt x="40952" y="19681"/>
                    <a:pt x="40599" y="19090"/>
                  </a:cubicBezTo>
                  <a:cubicBezTo>
                    <a:pt x="40599" y="19090"/>
                    <a:pt x="40599" y="19090"/>
                    <a:pt x="39420" y="18076"/>
                  </a:cubicBezTo>
                  <a:cubicBezTo>
                    <a:pt x="38041" y="17232"/>
                    <a:pt x="36576" y="16556"/>
                    <a:pt x="35045" y="16049"/>
                  </a:cubicBezTo>
                  <a:lnTo>
                    <a:pt x="32016" y="14698"/>
                  </a:lnTo>
                  <a:lnTo>
                    <a:pt x="25790" y="11657"/>
                  </a:lnTo>
                  <a:lnTo>
                    <a:pt x="18722" y="8278"/>
                  </a:lnTo>
                  <a:cubicBezTo>
                    <a:pt x="17409" y="7703"/>
                    <a:pt x="16063" y="7197"/>
                    <a:pt x="14683" y="6757"/>
                  </a:cubicBezTo>
                  <a:lnTo>
                    <a:pt x="11654" y="5575"/>
                  </a:lnTo>
                  <a:cubicBezTo>
                    <a:pt x="8103" y="4173"/>
                    <a:pt x="4771" y="2298"/>
                    <a:pt x="1725" y="0"/>
                  </a:cubicBezTo>
                  <a:lnTo>
                    <a:pt x="379" y="0"/>
                  </a:lnTo>
                  <a:cubicBezTo>
                    <a:pt x="379" y="0"/>
                    <a:pt x="379" y="1520"/>
                    <a:pt x="379" y="2534"/>
                  </a:cubicBezTo>
                  <a:cubicBezTo>
                    <a:pt x="463" y="4004"/>
                    <a:pt x="463" y="5457"/>
                    <a:pt x="379" y="6926"/>
                  </a:cubicBezTo>
                  <a:cubicBezTo>
                    <a:pt x="379" y="8954"/>
                    <a:pt x="379" y="11150"/>
                    <a:pt x="379" y="13177"/>
                  </a:cubicBezTo>
                  <a:cubicBezTo>
                    <a:pt x="379" y="15204"/>
                    <a:pt x="379" y="15373"/>
                    <a:pt x="379" y="16387"/>
                  </a:cubicBezTo>
                  <a:cubicBezTo>
                    <a:pt x="463" y="17789"/>
                    <a:pt x="463" y="19208"/>
                    <a:pt x="379" y="20611"/>
                  </a:cubicBezTo>
                  <a:cubicBezTo>
                    <a:pt x="379" y="22638"/>
                    <a:pt x="379" y="24496"/>
                    <a:pt x="379" y="26523"/>
                  </a:cubicBezTo>
                  <a:cubicBezTo>
                    <a:pt x="379" y="28550"/>
                    <a:pt x="379" y="30409"/>
                    <a:pt x="379" y="32267"/>
                  </a:cubicBezTo>
                  <a:cubicBezTo>
                    <a:pt x="295" y="33281"/>
                    <a:pt x="295" y="34294"/>
                    <a:pt x="379" y="35308"/>
                  </a:cubicBezTo>
                  <a:cubicBezTo>
                    <a:pt x="379" y="37166"/>
                    <a:pt x="379" y="39025"/>
                    <a:pt x="379" y="40714"/>
                  </a:cubicBezTo>
                  <a:cubicBezTo>
                    <a:pt x="211" y="42336"/>
                    <a:pt x="211" y="43991"/>
                    <a:pt x="379" y="45613"/>
                  </a:cubicBezTo>
                  <a:cubicBezTo>
                    <a:pt x="800" y="49989"/>
                    <a:pt x="800" y="54415"/>
                    <a:pt x="379" y="58791"/>
                  </a:cubicBezTo>
                  <a:cubicBezTo>
                    <a:pt x="-126" y="63386"/>
                    <a:pt x="-126" y="68048"/>
                    <a:pt x="379" y="72643"/>
                  </a:cubicBezTo>
                  <a:cubicBezTo>
                    <a:pt x="379" y="79232"/>
                    <a:pt x="379" y="85652"/>
                    <a:pt x="379" y="92071"/>
                  </a:cubicBezTo>
                  <a:cubicBezTo>
                    <a:pt x="379" y="94605"/>
                    <a:pt x="379" y="97308"/>
                    <a:pt x="379" y="100012"/>
                  </a:cubicBezTo>
                  <a:lnTo>
                    <a:pt x="379" y="101701"/>
                  </a:lnTo>
                  <a:cubicBezTo>
                    <a:pt x="42" y="106600"/>
                    <a:pt x="42" y="111499"/>
                    <a:pt x="379" y="116399"/>
                  </a:cubicBezTo>
                  <a:cubicBezTo>
                    <a:pt x="900" y="119135"/>
                    <a:pt x="900" y="121940"/>
                    <a:pt x="379" y="124676"/>
                  </a:cubicBezTo>
                  <a:cubicBezTo>
                    <a:pt x="59" y="126687"/>
                    <a:pt x="59" y="128748"/>
                    <a:pt x="379" y="130758"/>
                  </a:cubicBezTo>
                  <a:cubicBezTo>
                    <a:pt x="648" y="132887"/>
                    <a:pt x="1153" y="134999"/>
                    <a:pt x="1894" y="137009"/>
                  </a:cubicBezTo>
                  <a:cubicBezTo>
                    <a:pt x="3374" y="140590"/>
                    <a:pt x="4014" y="144459"/>
                    <a:pt x="3744" y="148328"/>
                  </a:cubicBezTo>
                  <a:cubicBezTo>
                    <a:pt x="3576" y="149527"/>
                    <a:pt x="3307" y="150727"/>
                    <a:pt x="2903" y="151876"/>
                  </a:cubicBezTo>
                  <a:cubicBezTo>
                    <a:pt x="2365" y="153328"/>
                    <a:pt x="2079" y="154883"/>
                    <a:pt x="2062" y="156437"/>
                  </a:cubicBezTo>
                  <a:cubicBezTo>
                    <a:pt x="2062" y="158126"/>
                    <a:pt x="2062" y="159816"/>
                    <a:pt x="2062" y="161505"/>
                  </a:cubicBezTo>
                  <a:cubicBezTo>
                    <a:pt x="2062" y="163194"/>
                    <a:pt x="2062" y="163364"/>
                    <a:pt x="2062" y="164377"/>
                  </a:cubicBezTo>
                  <a:cubicBezTo>
                    <a:pt x="2062" y="165391"/>
                    <a:pt x="2062" y="171304"/>
                    <a:pt x="2062" y="175020"/>
                  </a:cubicBezTo>
                  <a:cubicBezTo>
                    <a:pt x="2062" y="176034"/>
                    <a:pt x="2062" y="177047"/>
                    <a:pt x="2062" y="178061"/>
                  </a:cubicBezTo>
                  <a:cubicBezTo>
                    <a:pt x="2230" y="180477"/>
                    <a:pt x="2230" y="182910"/>
                    <a:pt x="2062" y="185326"/>
                  </a:cubicBezTo>
                  <a:cubicBezTo>
                    <a:pt x="1977" y="186288"/>
                    <a:pt x="1977" y="187234"/>
                    <a:pt x="2062" y="188197"/>
                  </a:cubicBezTo>
                  <a:cubicBezTo>
                    <a:pt x="1641" y="191390"/>
                    <a:pt x="1641" y="194634"/>
                    <a:pt x="2062" y="197827"/>
                  </a:cubicBezTo>
                  <a:cubicBezTo>
                    <a:pt x="1994" y="198621"/>
                    <a:pt x="1994" y="199398"/>
                    <a:pt x="2062" y="200192"/>
                  </a:cubicBezTo>
                  <a:cubicBezTo>
                    <a:pt x="2062" y="201037"/>
                    <a:pt x="2062" y="201712"/>
                    <a:pt x="2062" y="202557"/>
                  </a:cubicBezTo>
                  <a:cubicBezTo>
                    <a:pt x="2146" y="203351"/>
                    <a:pt x="2146" y="204128"/>
                    <a:pt x="2062" y="204922"/>
                  </a:cubicBezTo>
                  <a:cubicBezTo>
                    <a:pt x="2062" y="204922"/>
                    <a:pt x="2062" y="206612"/>
                    <a:pt x="2062" y="206781"/>
                  </a:cubicBezTo>
                  <a:cubicBezTo>
                    <a:pt x="2213" y="207271"/>
                    <a:pt x="2213" y="207811"/>
                    <a:pt x="2062" y="208301"/>
                  </a:cubicBezTo>
                  <a:lnTo>
                    <a:pt x="2062" y="208301"/>
                  </a:lnTo>
                  <a:cubicBezTo>
                    <a:pt x="3913" y="212525"/>
                    <a:pt x="4754" y="213538"/>
                    <a:pt x="8625" y="213369"/>
                  </a:cubicBezTo>
                  <a:cubicBezTo>
                    <a:pt x="14228" y="212879"/>
                    <a:pt x="19849" y="212879"/>
                    <a:pt x="25453" y="213369"/>
                  </a:cubicBezTo>
                  <a:cubicBezTo>
                    <a:pt x="27977" y="213538"/>
                    <a:pt x="30501" y="213538"/>
                    <a:pt x="33026" y="213369"/>
                  </a:cubicBezTo>
                  <a:lnTo>
                    <a:pt x="40935" y="213369"/>
                  </a:lnTo>
                  <a:cubicBezTo>
                    <a:pt x="44217" y="214298"/>
                    <a:pt x="47750" y="213673"/>
                    <a:pt x="50527" y="211680"/>
                  </a:cubicBezTo>
                  <a:cubicBezTo>
                    <a:pt x="53590" y="208859"/>
                    <a:pt x="56972" y="206409"/>
                    <a:pt x="60624" y="204415"/>
                  </a:cubicBezTo>
                  <a:lnTo>
                    <a:pt x="64495" y="202050"/>
                  </a:lnTo>
                  <a:cubicBezTo>
                    <a:pt x="68062" y="199415"/>
                    <a:pt x="70267" y="195327"/>
                    <a:pt x="70553" y="190900"/>
                  </a:cubicBezTo>
                  <a:cubicBezTo>
                    <a:pt x="70553" y="190056"/>
                    <a:pt x="70553" y="189042"/>
                    <a:pt x="70553" y="188197"/>
                  </a:cubicBezTo>
                  <a:cubicBezTo>
                    <a:pt x="70300" y="186525"/>
                    <a:pt x="70300" y="184802"/>
                    <a:pt x="70553" y="183129"/>
                  </a:cubicBezTo>
                  <a:cubicBezTo>
                    <a:pt x="71781" y="179446"/>
                    <a:pt x="74743" y="176608"/>
                    <a:pt x="78462" y="175527"/>
                  </a:cubicBezTo>
                  <a:lnTo>
                    <a:pt x="81996" y="173669"/>
                  </a:lnTo>
                  <a:cubicBezTo>
                    <a:pt x="82585" y="173128"/>
                    <a:pt x="83090" y="172503"/>
                    <a:pt x="83511" y="171810"/>
                  </a:cubicBezTo>
                  <a:lnTo>
                    <a:pt x="84689" y="170459"/>
                  </a:lnTo>
                  <a:lnTo>
                    <a:pt x="86203" y="168939"/>
                  </a:lnTo>
                  <a:cubicBezTo>
                    <a:pt x="86994" y="168448"/>
                    <a:pt x="87634" y="167739"/>
                    <a:pt x="88055" y="166911"/>
                  </a:cubicBezTo>
                  <a:lnTo>
                    <a:pt x="88055" y="166911"/>
                  </a:lnTo>
                  <a:cubicBezTo>
                    <a:pt x="88896" y="165222"/>
                    <a:pt x="89401" y="164546"/>
                    <a:pt x="91588" y="164546"/>
                  </a:cubicBezTo>
                  <a:cubicBezTo>
                    <a:pt x="100558" y="163837"/>
                    <a:pt x="109578" y="165104"/>
                    <a:pt x="118009" y="168263"/>
                  </a:cubicBezTo>
                  <a:lnTo>
                    <a:pt x="121038" y="169783"/>
                  </a:lnTo>
                  <a:lnTo>
                    <a:pt x="128106" y="172993"/>
                  </a:lnTo>
                  <a:cubicBezTo>
                    <a:pt x="131387" y="174344"/>
                    <a:pt x="134198" y="176642"/>
                    <a:pt x="136183" y="179581"/>
                  </a:cubicBezTo>
                  <a:lnTo>
                    <a:pt x="137362" y="180426"/>
                  </a:lnTo>
                  <a:lnTo>
                    <a:pt x="139212" y="182285"/>
                  </a:lnTo>
                  <a:cubicBezTo>
                    <a:pt x="139751" y="183163"/>
                    <a:pt x="140088" y="184143"/>
                    <a:pt x="140222" y="185156"/>
                  </a:cubicBezTo>
                  <a:cubicBezTo>
                    <a:pt x="140121" y="185545"/>
                    <a:pt x="140121" y="185950"/>
                    <a:pt x="140222" y="186339"/>
                  </a:cubicBezTo>
                  <a:cubicBezTo>
                    <a:pt x="140525" y="186964"/>
                    <a:pt x="140980" y="187488"/>
                    <a:pt x="141569" y="187860"/>
                  </a:cubicBezTo>
                  <a:cubicBezTo>
                    <a:pt x="142208" y="188468"/>
                    <a:pt x="142780" y="189144"/>
                    <a:pt x="143252" y="189887"/>
                  </a:cubicBezTo>
                  <a:cubicBezTo>
                    <a:pt x="143824" y="190850"/>
                    <a:pt x="144110" y="191965"/>
                    <a:pt x="144093" y="193097"/>
                  </a:cubicBezTo>
                  <a:lnTo>
                    <a:pt x="144093" y="193097"/>
                  </a:lnTo>
                  <a:cubicBezTo>
                    <a:pt x="144716" y="195513"/>
                    <a:pt x="145742" y="197793"/>
                    <a:pt x="147122" y="199854"/>
                  </a:cubicBezTo>
                  <a:lnTo>
                    <a:pt x="147122" y="199854"/>
                  </a:lnTo>
                  <a:cubicBezTo>
                    <a:pt x="148536" y="201425"/>
                    <a:pt x="150336" y="202591"/>
                    <a:pt x="152338" y="203233"/>
                  </a:cubicBezTo>
                  <a:lnTo>
                    <a:pt x="155031" y="204415"/>
                  </a:lnTo>
                  <a:cubicBezTo>
                    <a:pt x="155250" y="204905"/>
                    <a:pt x="155250" y="205446"/>
                    <a:pt x="155031" y="205936"/>
                  </a:cubicBezTo>
                  <a:lnTo>
                    <a:pt x="155031" y="206781"/>
                  </a:lnTo>
                  <a:cubicBezTo>
                    <a:pt x="154863" y="207794"/>
                    <a:pt x="154863" y="208808"/>
                    <a:pt x="155031" y="209822"/>
                  </a:cubicBezTo>
                  <a:cubicBezTo>
                    <a:pt x="155031" y="209822"/>
                    <a:pt x="155031" y="210666"/>
                    <a:pt x="155031" y="211173"/>
                  </a:cubicBezTo>
                  <a:cubicBezTo>
                    <a:pt x="155435" y="212085"/>
                    <a:pt x="155721" y="213048"/>
                    <a:pt x="155873" y="214045"/>
                  </a:cubicBezTo>
                  <a:lnTo>
                    <a:pt x="155873" y="216579"/>
                  </a:lnTo>
                  <a:cubicBezTo>
                    <a:pt x="157050" y="217424"/>
                    <a:pt x="158397" y="216579"/>
                    <a:pt x="159743" y="216579"/>
                  </a:cubicBezTo>
                  <a:lnTo>
                    <a:pt x="160921" y="216579"/>
                  </a:lnTo>
                  <a:cubicBezTo>
                    <a:pt x="161998" y="215903"/>
                    <a:pt x="163378" y="215903"/>
                    <a:pt x="164455" y="216579"/>
                  </a:cubicBezTo>
                  <a:cubicBezTo>
                    <a:pt x="165835" y="218049"/>
                    <a:pt x="166677" y="219958"/>
                    <a:pt x="166811" y="221985"/>
                  </a:cubicBezTo>
                  <a:cubicBezTo>
                    <a:pt x="167652" y="226546"/>
                    <a:pt x="168157" y="229249"/>
                    <a:pt x="171187" y="231277"/>
                  </a:cubicBezTo>
                  <a:cubicBezTo>
                    <a:pt x="172264" y="232071"/>
                    <a:pt x="173559" y="232544"/>
                    <a:pt x="174889" y="232628"/>
                  </a:cubicBezTo>
                  <a:lnTo>
                    <a:pt x="176908" y="232628"/>
                  </a:lnTo>
                  <a:cubicBezTo>
                    <a:pt x="180560" y="233676"/>
                    <a:pt x="183909" y="235585"/>
                    <a:pt x="186668" y="238203"/>
                  </a:cubicBezTo>
                  <a:lnTo>
                    <a:pt x="186668" y="238203"/>
                  </a:lnTo>
                  <a:cubicBezTo>
                    <a:pt x="189697" y="240737"/>
                    <a:pt x="192054" y="241751"/>
                    <a:pt x="193232" y="240737"/>
                  </a:cubicBezTo>
                  <a:lnTo>
                    <a:pt x="193232" y="240737"/>
                  </a:lnTo>
                  <a:cubicBezTo>
                    <a:pt x="194241" y="239791"/>
                    <a:pt x="195554" y="239200"/>
                    <a:pt x="196934" y="239048"/>
                  </a:cubicBezTo>
                  <a:lnTo>
                    <a:pt x="198785" y="239048"/>
                  </a:lnTo>
                  <a:lnTo>
                    <a:pt x="200131" y="239048"/>
                  </a:lnTo>
                  <a:lnTo>
                    <a:pt x="200131" y="239048"/>
                  </a:lnTo>
                  <a:lnTo>
                    <a:pt x="201982" y="239048"/>
                  </a:lnTo>
                  <a:lnTo>
                    <a:pt x="205853" y="239048"/>
                  </a:lnTo>
                  <a:lnTo>
                    <a:pt x="207535" y="239048"/>
                  </a:lnTo>
                  <a:cubicBezTo>
                    <a:pt x="208915" y="239132"/>
                    <a:pt x="210212" y="239808"/>
                    <a:pt x="211070" y="240906"/>
                  </a:cubicBezTo>
                  <a:cubicBezTo>
                    <a:pt x="211070" y="240906"/>
                    <a:pt x="211070" y="240906"/>
                    <a:pt x="211070" y="241751"/>
                  </a:cubicBezTo>
                  <a:cubicBezTo>
                    <a:pt x="211070" y="242596"/>
                    <a:pt x="211070" y="241751"/>
                    <a:pt x="212248" y="241751"/>
                  </a:cubicBezTo>
                  <a:cubicBezTo>
                    <a:pt x="213695" y="242004"/>
                    <a:pt x="215176" y="242004"/>
                    <a:pt x="216623" y="241751"/>
                  </a:cubicBezTo>
                  <a:lnTo>
                    <a:pt x="217969" y="241751"/>
                  </a:lnTo>
                  <a:cubicBezTo>
                    <a:pt x="220544" y="240839"/>
                    <a:pt x="223388" y="241819"/>
                    <a:pt x="224869" y="244116"/>
                  </a:cubicBezTo>
                  <a:lnTo>
                    <a:pt x="224869" y="244116"/>
                  </a:lnTo>
                  <a:cubicBezTo>
                    <a:pt x="225273" y="244978"/>
                    <a:pt x="225996" y="245636"/>
                    <a:pt x="226888" y="245974"/>
                  </a:cubicBezTo>
                  <a:cubicBezTo>
                    <a:pt x="228504" y="246735"/>
                    <a:pt x="229985" y="247765"/>
                    <a:pt x="231263" y="24901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DBEDFA55-E54C-4B3B-97B2-D1566503FA66}"/>
                </a:ext>
              </a:extLst>
            </p:cNvPr>
            <p:cNvSpPr/>
            <p:nvPr/>
          </p:nvSpPr>
          <p:spPr>
            <a:xfrm>
              <a:off x="8965742" y="4596704"/>
              <a:ext cx="16828" cy="16894"/>
            </a:xfrm>
            <a:custGeom>
              <a:avLst/>
              <a:gdLst>
                <a:gd name="connsiteX0" fmla="*/ 3366 w 0"/>
                <a:gd name="connsiteY0" fmla="*/ 190 h 0"/>
                <a:gd name="connsiteX1" fmla="*/ 10433 w 0"/>
                <a:gd name="connsiteY1" fmla="*/ 190 h 0"/>
                <a:gd name="connsiteX2" fmla="*/ 13631 w 0"/>
                <a:gd name="connsiteY2" fmla="*/ 190 h 0"/>
                <a:gd name="connsiteX3" fmla="*/ 8583 w 0"/>
                <a:gd name="connsiteY3" fmla="*/ 190 h 0"/>
                <a:gd name="connsiteX4" fmla="*/ 7236 w 0"/>
                <a:gd name="connsiteY4" fmla="*/ 190 h 0"/>
                <a:gd name="connsiteX5" fmla="*/ 0 w 0"/>
                <a:gd name="connsiteY5" fmla="*/ 1035 h 0"/>
                <a:gd name="connsiteX6" fmla="*/ 3366 w 0"/>
                <a:gd name="connsiteY6" fmla="*/ 10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366" y="190"/>
                  </a:moveTo>
                  <a:lnTo>
                    <a:pt x="10433" y="190"/>
                  </a:lnTo>
                  <a:lnTo>
                    <a:pt x="13631" y="190"/>
                  </a:lnTo>
                  <a:cubicBezTo>
                    <a:pt x="11965" y="-63"/>
                    <a:pt x="10249" y="-63"/>
                    <a:pt x="8583" y="190"/>
                  </a:cubicBezTo>
                  <a:lnTo>
                    <a:pt x="7236" y="190"/>
                  </a:lnTo>
                  <a:cubicBezTo>
                    <a:pt x="4796" y="207"/>
                    <a:pt x="2373" y="494"/>
                    <a:pt x="0" y="1035"/>
                  </a:cubicBezTo>
                  <a:lnTo>
                    <a:pt x="3366" y="1035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08767C77-88FC-4D77-A877-DAF9599F70AF}"/>
                </a:ext>
              </a:extLst>
            </p:cNvPr>
            <p:cNvSpPr/>
            <p:nvPr/>
          </p:nvSpPr>
          <p:spPr>
            <a:xfrm>
              <a:off x="9189639" y="4833619"/>
              <a:ext cx="16828" cy="16894"/>
            </a:xfrm>
            <a:custGeom>
              <a:avLst/>
              <a:gdLst>
                <a:gd name="connsiteX0" fmla="*/ 4464 w 0"/>
                <a:gd name="connsiteY0" fmla="*/ 2492 h 0"/>
                <a:gd name="connsiteX1" fmla="*/ 4464 w 0"/>
                <a:gd name="connsiteY1" fmla="*/ 1478 h 0"/>
                <a:gd name="connsiteX2" fmla="*/ 3118 w 0"/>
                <a:gd name="connsiteY2" fmla="*/ 127 h 0"/>
                <a:gd name="connsiteX3" fmla="*/ 1771 w 0"/>
                <a:gd name="connsiteY3" fmla="*/ 127 h 0"/>
                <a:gd name="connsiteX4" fmla="*/ 88 w 0"/>
                <a:gd name="connsiteY4" fmla="*/ 127 h 0"/>
                <a:gd name="connsiteX5" fmla="*/ 88 w 0"/>
                <a:gd name="connsiteY5" fmla="*/ 4519 h 0"/>
                <a:gd name="connsiteX6" fmla="*/ 88 w 0"/>
                <a:gd name="connsiteY6" fmla="*/ 6209 h 0"/>
                <a:gd name="connsiteX7" fmla="*/ 88 w 0"/>
                <a:gd name="connsiteY7" fmla="*/ 8236 h 0"/>
                <a:gd name="connsiteX8" fmla="*/ 4632 w 0"/>
                <a:gd name="connsiteY8" fmla="*/ 8236 h 0"/>
                <a:gd name="connsiteX9" fmla="*/ 6315 w 0"/>
                <a:gd name="connsiteY9" fmla="*/ 9249 h 0"/>
                <a:gd name="connsiteX10" fmla="*/ 7493 w 0"/>
                <a:gd name="connsiteY10" fmla="*/ 9249 h 0"/>
                <a:gd name="connsiteX11" fmla="*/ 5305 w 0"/>
                <a:gd name="connsiteY11" fmla="*/ 435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4464" y="2492"/>
                  </a:moveTo>
                  <a:lnTo>
                    <a:pt x="4464" y="1478"/>
                  </a:lnTo>
                  <a:cubicBezTo>
                    <a:pt x="4464" y="465"/>
                    <a:pt x="4464" y="296"/>
                    <a:pt x="3118" y="127"/>
                  </a:cubicBezTo>
                  <a:cubicBezTo>
                    <a:pt x="2680" y="-42"/>
                    <a:pt x="2209" y="-42"/>
                    <a:pt x="1771" y="127"/>
                  </a:cubicBezTo>
                  <a:lnTo>
                    <a:pt x="88" y="127"/>
                  </a:lnTo>
                  <a:cubicBezTo>
                    <a:pt x="88" y="1478"/>
                    <a:pt x="88" y="2830"/>
                    <a:pt x="88" y="4519"/>
                  </a:cubicBezTo>
                  <a:cubicBezTo>
                    <a:pt x="189" y="5077"/>
                    <a:pt x="189" y="5651"/>
                    <a:pt x="88" y="6209"/>
                  </a:cubicBezTo>
                  <a:cubicBezTo>
                    <a:pt x="-29" y="6884"/>
                    <a:pt x="-29" y="7560"/>
                    <a:pt x="88" y="8236"/>
                  </a:cubicBezTo>
                  <a:lnTo>
                    <a:pt x="4632" y="8236"/>
                  </a:lnTo>
                  <a:lnTo>
                    <a:pt x="6315" y="9249"/>
                  </a:lnTo>
                  <a:lnTo>
                    <a:pt x="7493" y="9249"/>
                  </a:lnTo>
                  <a:cubicBezTo>
                    <a:pt x="7224" y="7442"/>
                    <a:pt x="6466" y="5752"/>
                    <a:pt x="5305" y="435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C699C7FD-AA0F-47F0-87CB-30C18363AB40}"/>
                </a:ext>
              </a:extLst>
            </p:cNvPr>
            <p:cNvSpPr/>
            <p:nvPr/>
          </p:nvSpPr>
          <p:spPr>
            <a:xfrm>
              <a:off x="9028331" y="4863202"/>
              <a:ext cx="16828" cy="16894"/>
            </a:xfrm>
            <a:custGeom>
              <a:avLst/>
              <a:gdLst>
                <a:gd name="connsiteX0" fmla="*/ 21722 w 16828"/>
                <a:gd name="connsiteY0" fmla="*/ 109 h 16893"/>
                <a:gd name="connsiteX1" fmla="*/ 16674 w 16828"/>
                <a:gd name="connsiteY1" fmla="*/ 5008 h 16893"/>
                <a:gd name="connsiteX2" fmla="*/ 16674 w 16828"/>
                <a:gd name="connsiteY2" fmla="*/ 6021 h 16893"/>
                <a:gd name="connsiteX3" fmla="*/ 13812 w 16828"/>
                <a:gd name="connsiteY3" fmla="*/ 10752 h 16893"/>
                <a:gd name="connsiteX4" fmla="*/ 10615 w 16828"/>
                <a:gd name="connsiteY4" fmla="*/ 15989 h 16893"/>
                <a:gd name="connsiteX5" fmla="*/ 3042 w 16828"/>
                <a:gd name="connsiteY5" fmla="*/ 20381 h 16893"/>
                <a:gd name="connsiteX6" fmla="*/ 182 w 16828"/>
                <a:gd name="connsiteY6" fmla="*/ 20381 h 16893"/>
                <a:gd name="connsiteX7" fmla="*/ 182 w 16828"/>
                <a:gd name="connsiteY7" fmla="*/ 21564 h 16893"/>
                <a:gd name="connsiteX8" fmla="*/ 182 w 16828"/>
                <a:gd name="connsiteY8" fmla="*/ 21564 h 16893"/>
                <a:gd name="connsiteX9" fmla="*/ 1528 w 16828"/>
                <a:gd name="connsiteY9" fmla="*/ 26632 h 16893"/>
                <a:gd name="connsiteX10" fmla="*/ 7754 w 16828"/>
                <a:gd name="connsiteY10" fmla="*/ 24773 h 16893"/>
                <a:gd name="connsiteX11" fmla="*/ 9101 w 16828"/>
                <a:gd name="connsiteY11" fmla="*/ 23760 h 16893"/>
                <a:gd name="connsiteX12" fmla="*/ 14317 w 16828"/>
                <a:gd name="connsiteY12" fmla="*/ 20888 h 16893"/>
                <a:gd name="connsiteX13" fmla="*/ 15832 w 16828"/>
                <a:gd name="connsiteY13" fmla="*/ 20888 h 16893"/>
                <a:gd name="connsiteX14" fmla="*/ 17010 w 16828"/>
                <a:gd name="connsiteY14" fmla="*/ 20888 h 16893"/>
                <a:gd name="connsiteX15" fmla="*/ 18861 w 16828"/>
                <a:gd name="connsiteY15" fmla="*/ 15651 h 16893"/>
                <a:gd name="connsiteX16" fmla="*/ 18861 w 16828"/>
                <a:gd name="connsiteY16" fmla="*/ 13624 h 16893"/>
                <a:gd name="connsiteX17" fmla="*/ 21890 w 16828"/>
                <a:gd name="connsiteY17" fmla="*/ 6021 h 16893"/>
                <a:gd name="connsiteX18" fmla="*/ 23741 w 16828"/>
                <a:gd name="connsiteY18" fmla="*/ 2643 h 16893"/>
                <a:gd name="connsiteX19" fmla="*/ 23741 w 16828"/>
                <a:gd name="connsiteY19" fmla="*/ 277 h 16893"/>
                <a:gd name="connsiteX20" fmla="*/ 21722 w 16828"/>
                <a:gd name="connsiteY20" fmla="*/ 10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28" h="16893">
                  <a:moveTo>
                    <a:pt x="21722" y="109"/>
                  </a:moveTo>
                  <a:cubicBezTo>
                    <a:pt x="19534" y="109"/>
                    <a:pt x="18356" y="1798"/>
                    <a:pt x="16674" y="5008"/>
                  </a:cubicBezTo>
                  <a:lnTo>
                    <a:pt x="16674" y="6021"/>
                  </a:lnTo>
                  <a:lnTo>
                    <a:pt x="13812" y="10752"/>
                  </a:lnTo>
                  <a:cubicBezTo>
                    <a:pt x="12634" y="12441"/>
                    <a:pt x="11625" y="14299"/>
                    <a:pt x="10615" y="15989"/>
                  </a:cubicBezTo>
                  <a:cubicBezTo>
                    <a:pt x="9605" y="17678"/>
                    <a:pt x="7418" y="22577"/>
                    <a:pt x="3042" y="20381"/>
                  </a:cubicBezTo>
                  <a:cubicBezTo>
                    <a:pt x="-1333" y="18185"/>
                    <a:pt x="350" y="20381"/>
                    <a:pt x="182" y="20381"/>
                  </a:cubicBezTo>
                  <a:cubicBezTo>
                    <a:pt x="366" y="20753"/>
                    <a:pt x="366" y="21192"/>
                    <a:pt x="182" y="21564"/>
                  </a:cubicBezTo>
                  <a:lnTo>
                    <a:pt x="182" y="21564"/>
                  </a:lnTo>
                  <a:cubicBezTo>
                    <a:pt x="148" y="23354"/>
                    <a:pt x="619" y="25111"/>
                    <a:pt x="1528" y="26632"/>
                  </a:cubicBezTo>
                  <a:cubicBezTo>
                    <a:pt x="2874" y="28152"/>
                    <a:pt x="5735" y="26632"/>
                    <a:pt x="7754" y="24773"/>
                  </a:cubicBezTo>
                  <a:lnTo>
                    <a:pt x="9101" y="23760"/>
                  </a:lnTo>
                  <a:cubicBezTo>
                    <a:pt x="10430" y="22189"/>
                    <a:pt x="12281" y="21175"/>
                    <a:pt x="14317" y="20888"/>
                  </a:cubicBezTo>
                  <a:lnTo>
                    <a:pt x="15832" y="20888"/>
                  </a:lnTo>
                  <a:lnTo>
                    <a:pt x="17010" y="20888"/>
                  </a:lnTo>
                  <a:cubicBezTo>
                    <a:pt x="18188" y="20888"/>
                    <a:pt x="18524" y="19030"/>
                    <a:pt x="18861" y="15651"/>
                  </a:cubicBezTo>
                  <a:cubicBezTo>
                    <a:pt x="18777" y="14975"/>
                    <a:pt x="18777" y="14299"/>
                    <a:pt x="18861" y="13624"/>
                  </a:cubicBezTo>
                  <a:cubicBezTo>
                    <a:pt x="19231" y="10887"/>
                    <a:pt x="20275" y="8268"/>
                    <a:pt x="21890" y="6021"/>
                  </a:cubicBezTo>
                  <a:cubicBezTo>
                    <a:pt x="22563" y="4923"/>
                    <a:pt x="23186" y="3808"/>
                    <a:pt x="23741" y="2643"/>
                  </a:cubicBezTo>
                  <a:cubicBezTo>
                    <a:pt x="23994" y="1882"/>
                    <a:pt x="23994" y="1038"/>
                    <a:pt x="23741" y="277"/>
                  </a:cubicBezTo>
                  <a:cubicBezTo>
                    <a:pt x="23119" y="-27"/>
                    <a:pt x="22395" y="-77"/>
                    <a:pt x="21722" y="10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A1A22167-9191-4EF5-BDAD-6F45D069C947}"/>
                </a:ext>
              </a:extLst>
            </p:cNvPr>
            <p:cNvSpPr/>
            <p:nvPr/>
          </p:nvSpPr>
          <p:spPr>
            <a:xfrm>
              <a:off x="8895400" y="4535730"/>
              <a:ext cx="252425" cy="253408"/>
            </a:xfrm>
            <a:custGeom>
              <a:avLst/>
              <a:gdLst>
                <a:gd name="connsiteX0" fmla="*/ 265046 w 252425"/>
                <a:gd name="connsiteY0" fmla="*/ 199187 h 253407"/>
                <a:gd name="connsiteX1" fmla="*/ 265046 w 252425"/>
                <a:gd name="connsiteY1" fmla="*/ 191753 h 253407"/>
                <a:gd name="connsiteX2" fmla="*/ 265046 w 252425"/>
                <a:gd name="connsiteY2" fmla="*/ 184996 h 253407"/>
                <a:gd name="connsiteX3" fmla="*/ 264205 w 252425"/>
                <a:gd name="connsiteY3" fmla="*/ 169623 h 253407"/>
                <a:gd name="connsiteX4" fmla="*/ 264205 w 252425"/>
                <a:gd name="connsiteY4" fmla="*/ 167933 h 253407"/>
                <a:gd name="connsiteX5" fmla="*/ 264205 w 252425"/>
                <a:gd name="connsiteY5" fmla="*/ 159824 h 253407"/>
                <a:gd name="connsiteX6" fmla="*/ 264205 w 252425"/>
                <a:gd name="connsiteY6" fmla="*/ 141072 h 253407"/>
                <a:gd name="connsiteX7" fmla="*/ 264205 w 252425"/>
                <a:gd name="connsiteY7" fmla="*/ 126206 h 253407"/>
                <a:gd name="connsiteX8" fmla="*/ 264205 w 252425"/>
                <a:gd name="connsiteY8" fmla="*/ 114211 h 253407"/>
                <a:gd name="connsiteX9" fmla="*/ 264205 w 252425"/>
                <a:gd name="connsiteY9" fmla="*/ 108298 h 253407"/>
                <a:gd name="connsiteX10" fmla="*/ 264205 w 252425"/>
                <a:gd name="connsiteY10" fmla="*/ 103399 h 253407"/>
                <a:gd name="connsiteX11" fmla="*/ 264205 w 252425"/>
                <a:gd name="connsiteY11" fmla="*/ 100527 h 253407"/>
                <a:gd name="connsiteX12" fmla="*/ 264205 w 252425"/>
                <a:gd name="connsiteY12" fmla="*/ 94445 h 253407"/>
                <a:gd name="connsiteX13" fmla="*/ 264205 w 252425"/>
                <a:gd name="connsiteY13" fmla="*/ 88194 h 253407"/>
                <a:gd name="connsiteX14" fmla="*/ 264205 w 252425"/>
                <a:gd name="connsiteY14" fmla="*/ 84140 h 253407"/>
                <a:gd name="connsiteX15" fmla="*/ 264205 w 252425"/>
                <a:gd name="connsiteY15" fmla="*/ 80761 h 253407"/>
                <a:gd name="connsiteX16" fmla="*/ 264205 w 252425"/>
                <a:gd name="connsiteY16" fmla="*/ 74848 h 253407"/>
                <a:gd name="connsiteX17" fmla="*/ 264205 w 252425"/>
                <a:gd name="connsiteY17" fmla="*/ 70963 h 253407"/>
                <a:gd name="connsiteX18" fmla="*/ 264205 w 252425"/>
                <a:gd name="connsiteY18" fmla="*/ 66570 h 253407"/>
                <a:gd name="connsiteX19" fmla="*/ 262017 w 252425"/>
                <a:gd name="connsiteY19" fmla="*/ 66570 h 253407"/>
                <a:gd name="connsiteX20" fmla="*/ 259325 w 252425"/>
                <a:gd name="connsiteY20" fmla="*/ 66570 h 253407"/>
                <a:gd name="connsiteX21" fmla="*/ 257137 w 252425"/>
                <a:gd name="connsiteY21" fmla="*/ 64881 h 253407"/>
                <a:gd name="connsiteX22" fmla="*/ 256127 w 252425"/>
                <a:gd name="connsiteY22" fmla="*/ 63867 h 253407"/>
                <a:gd name="connsiteX23" fmla="*/ 252257 w 252425"/>
                <a:gd name="connsiteY23" fmla="*/ 62516 h 253407"/>
                <a:gd name="connsiteX24" fmla="*/ 250069 w 252425"/>
                <a:gd name="connsiteY24" fmla="*/ 63360 h 253407"/>
                <a:gd name="connsiteX25" fmla="*/ 250069 w 252425"/>
                <a:gd name="connsiteY25" fmla="*/ 63360 h 253407"/>
                <a:gd name="connsiteX26" fmla="*/ 248050 w 252425"/>
                <a:gd name="connsiteY26" fmla="*/ 65219 h 253407"/>
                <a:gd name="connsiteX27" fmla="*/ 243842 w 252425"/>
                <a:gd name="connsiteY27" fmla="*/ 63698 h 253407"/>
                <a:gd name="connsiteX28" fmla="*/ 242833 w 252425"/>
                <a:gd name="connsiteY28" fmla="*/ 63698 h 253407"/>
                <a:gd name="connsiteX29" fmla="*/ 238626 w 252425"/>
                <a:gd name="connsiteY29" fmla="*/ 60657 h 253407"/>
                <a:gd name="connsiteX30" fmla="*/ 236775 w 252425"/>
                <a:gd name="connsiteY30" fmla="*/ 59813 h 253407"/>
                <a:gd name="connsiteX31" fmla="*/ 228192 w 252425"/>
                <a:gd name="connsiteY31" fmla="*/ 57279 h 253407"/>
                <a:gd name="connsiteX32" fmla="*/ 227014 w 252425"/>
                <a:gd name="connsiteY32" fmla="*/ 57279 h 253407"/>
                <a:gd name="connsiteX33" fmla="*/ 225332 w 252425"/>
                <a:gd name="connsiteY33" fmla="*/ 57279 h 253407"/>
                <a:gd name="connsiteX34" fmla="*/ 223649 w 252425"/>
                <a:gd name="connsiteY34" fmla="*/ 55589 h 253407"/>
                <a:gd name="connsiteX35" fmla="*/ 223649 w 252425"/>
                <a:gd name="connsiteY35" fmla="*/ 55589 h 253407"/>
                <a:gd name="connsiteX36" fmla="*/ 219273 w 252425"/>
                <a:gd name="connsiteY36" fmla="*/ 55589 h 253407"/>
                <a:gd name="connsiteX37" fmla="*/ 218095 w 252425"/>
                <a:gd name="connsiteY37" fmla="*/ 55589 h 253407"/>
                <a:gd name="connsiteX38" fmla="*/ 217085 w 252425"/>
                <a:gd name="connsiteY38" fmla="*/ 55589 h 253407"/>
                <a:gd name="connsiteX39" fmla="*/ 216076 w 252425"/>
                <a:gd name="connsiteY39" fmla="*/ 53224 h 253407"/>
                <a:gd name="connsiteX40" fmla="*/ 214225 w 252425"/>
                <a:gd name="connsiteY40" fmla="*/ 49676 h 253407"/>
                <a:gd name="connsiteX41" fmla="*/ 209849 w 252425"/>
                <a:gd name="connsiteY41" fmla="*/ 47818 h 253407"/>
                <a:gd name="connsiteX42" fmla="*/ 206820 w 252425"/>
                <a:gd name="connsiteY42" fmla="*/ 47818 h 253407"/>
                <a:gd name="connsiteX43" fmla="*/ 205979 w 252425"/>
                <a:gd name="connsiteY43" fmla="*/ 47818 h 253407"/>
                <a:gd name="connsiteX44" fmla="*/ 199416 w 252425"/>
                <a:gd name="connsiteY44" fmla="*/ 44270 h 253407"/>
                <a:gd name="connsiteX45" fmla="*/ 196218 w 252425"/>
                <a:gd name="connsiteY45" fmla="*/ 41567 h 253407"/>
                <a:gd name="connsiteX46" fmla="*/ 192853 w 252425"/>
                <a:gd name="connsiteY46" fmla="*/ 38695 h 253407"/>
                <a:gd name="connsiteX47" fmla="*/ 189655 w 252425"/>
                <a:gd name="connsiteY47" fmla="*/ 33289 h 253407"/>
                <a:gd name="connsiteX48" fmla="*/ 189655 w 252425"/>
                <a:gd name="connsiteY48" fmla="*/ 33289 h 253407"/>
                <a:gd name="connsiteX49" fmla="*/ 187468 w 252425"/>
                <a:gd name="connsiteY49" fmla="*/ 33289 h 253407"/>
                <a:gd name="connsiteX50" fmla="*/ 185280 w 252425"/>
                <a:gd name="connsiteY50" fmla="*/ 33289 h 253407"/>
                <a:gd name="connsiteX51" fmla="*/ 184270 w 252425"/>
                <a:gd name="connsiteY51" fmla="*/ 34472 h 253407"/>
                <a:gd name="connsiteX52" fmla="*/ 182588 w 252425"/>
                <a:gd name="connsiteY52" fmla="*/ 35823 h 253407"/>
                <a:gd name="connsiteX53" fmla="*/ 179054 w 252425"/>
                <a:gd name="connsiteY53" fmla="*/ 37682 h 253407"/>
                <a:gd name="connsiteX54" fmla="*/ 175015 w 252425"/>
                <a:gd name="connsiteY54" fmla="*/ 40047 h 253407"/>
                <a:gd name="connsiteX55" fmla="*/ 174005 w 252425"/>
                <a:gd name="connsiteY55" fmla="*/ 41060 h 253407"/>
                <a:gd name="connsiteX56" fmla="*/ 171986 w 252425"/>
                <a:gd name="connsiteY56" fmla="*/ 43426 h 253407"/>
                <a:gd name="connsiteX57" fmla="*/ 170976 w 252425"/>
                <a:gd name="connsiteY57" fmla="*/ 43426 h 253407"/>
                <a:gd name="connsiteX58" fmla="*/ 170976 w 252425"/>
                <a:gd name="connsiteY58" fmla="*/ 48325 h 253407"/>
                <a:gd name="connsiteX59" fmla="*/ 170976 w 252425"/>
                <a:gd name="connsiteY59" fmla="*/ 49676 h 253407"/>
                <a:gd name="connsiteX60" fmla="*/ 170976 w 252425"/>
                <a:gd name="connsiteY60" fmla="*/ 51366 h 253407"/>
                <a:gd name="connsiteX61" fmla="*/ 172322 w 252425"/>
                <a:gd name="connsiteY61" fmla="*/ 56096 h 253407"/>
                <a:gd name="connsiteX62" fmla="*/ 171481 w 252425"/>
                <a:gd name="connsiteY62" fmla="*/ 57447 h 253407"/>
                <a:gd name="connsiteX63" fmla="*/ 158860 w 252425"/>
                <a:gd name="connsiteY63" fmla="*/ 58799 h 253407"/>
                <a:gd name="connsiteX64" fmla="*/ 150445 w 252425"/>
                <a:gd name="connsiteY64" fmla="*/ 57616 h 253407"/>
                <a:gd name="connsiteX65" fmla="*/ 150445 w 252425"/>
                <a:gd name="connsiteY65" fmla="*/ 59306 h 253407"/>
                <a:gd name="connsiteX66" fmla="*/ 149267 w 252425"/>
                <a:gd name="connsiteY66" fmla="*/ 65219 h 253407"/>
                <a:gd name="connsiteX67" fmla="*/ 147753 w 252425"/>
                <a:gd name="connsiteY67" fmla="*/ 66739 h 253407"/>
                <a:gd name="connsiteX68" fmla="*/ 146407 w 252425"/>
                <a:gd name="connsiteY68" fmla="*/ 68428 h 253407"/>
                <a:gd name="connsiteX69" fmla="*/ 146407 w 252425"/>
                <a:gd name="connsiteY69" fmla="*/ 69780 h 253407"/>
                <a:gd name="connsiteX70" fmla="*/ 144387 w 252425"/>
                <a:gd name="connsiteY70" fmla="*/ 73666 h 253407"/>
                <a:gd name="connsiteX71" fmla="*/ 143041 w 252425"/>
                <a:gd name="connsiteY71" fmla="*/ 75693 h 253407"/>
                <a:gd name="connsiteX72" fmla="*/ 140180 w 252425"/>
                <a:gd name="connsiteY72" fmla="*/ 79241 h 253407"/>
                <a:gd name="connsiteX73" fmla="*/ 137488 w 252425"/>
                <a:gd name="connsiteY73" fmla="*/ 82619 h 253407"/>
                <a:gd name="connsiteX74" fmla="*/ 137488 w 252425"/>
                <a:gd name="connsiteY74" fmla="*/ 83802 h 253407"/>
                <a:gd name="connsiteX75" fmla="*/ 135636 w 252425"/>
                <a:gd name="connsiteY75" fmla="*/ 87688 h 253407"/>
                <a:gd name="connsiteX76" fmla="*/ 131598 w 252425"/>
                <a:gd name="connsiteY76" fmla="*/ 90728 h 253407"/>
                <a:gd name="connsiteX77" fmla="*/ 130083 w 252425"/>
                <a:gd name="connsiteY77" fmla="*/ 90728 h 253407"/>
                <a:gd name="connsiteX78" fmla="*/ 127391 w 252425"/>
                <a:gd name="connsiteY78" fmla="*/ 92925 h 253407"/>
                <a:gd name="connsiteX79" fmla="*/ 127391 w 252425"/>
                <a:gd name="connsiteY79" fmla="*/ 92925 h 253407"/>
                <a:gd name="connsiteX80" fmla="*/ 125876 w 252425"/>
                <a:gd name="connsiteY80" fmla="*/ 94783 h 253407"/>
                <a:gd name="connsiteX81" fmla="*/ 124698 w 252425"/>
                <a:gd name="connsiteY81" fmla="*/ 94783 h 253407"/>
                <a:gd name="connsiteX82" fmla="*/ 120827 w 252425"/>
                <a:gd name="connsiteY82" fmla="*/ 93431 h 253407"/>
                <a:gd name="connsiteX83" fmla="*/ 119313 w 252425"/>
                <a:gd name="connsiteY83" fmla="*/ 92587 h 253407"/>
                <a:gd name="connsiteX84" fmla="*/ 118303 w 252425"/>
                <a:gd name="connsiteY84" fmla="*/ 92587 h 253407"/>
                <a:gd name="connsiteX85" fmla="*/ 115779 w 252425"/>
                <a:gd name="connsiteY85" fmla="*/ 92587 h 253407"/>
                <a:gd name="connsiteX86" fmla="*/ 113591 w 252425"/>
                <a:gd name="connsiteY86" fmla="*/ 89208 h 253407"/>
                <a:gd name="connsiteX87" fmla="*/ 113591 w 252425"/>
                <a:gd name="connsiteY87" fmla="*/ 88363 h 253407"/>
                <a:gd name="connsiteX88" fmla="*/ 113591 w 252425"/>
                <a:gd name="connsiteY88" fmla="*/ 88363 h 253407"/>
                <a:gd name="connsiteX89" fmla="*/ 112245 w 252425"/>
                <a:gd name="connsiteY89" fmla="*/ 81099 h 253407"/>
                <a:gd name="connsiteX90" fmla="*/ 112245 w 252425"/>
                <a:gd name="connsiteY90" fmla="*/ 79409 h 253407"/>
                <a:gd name="connsiteX91" fmla="*/ 109048 w 252425"/>
                <a:gd name="connsiteY91" fmla="*/ 81268 h 253407"/>
                <a:gd name="connsiteX92" fmla="*/ 108206 w 252425"/>
                <a:gd name="connsiteY92" fmla="*/ 81268 h 253407"/>
                <a:gd name="connsiteX93" fmla="*/ 107365 w 252425"/>
                <a:gd name="connsiteY93" fmla="*/ 72483 h 253407"/>
                <a:gd name="connsiteX94" fmla="*/ 107365 w 252425"/>
                <a:gd name="connsiteY94" fmla="*/ 69949 h 253407"/>
                <a:gd name="connsiteX95" fmla="*/ 106187 w 252425"/>
                <a:gd name="connsiteY95" fmla="*/ 64543 h 253407"/>
                <a:gd name="connsiteX96" fmla="*/ 106187 w 252425"/>
                <a:gd name="connsiteY96" fmla="*/ 64543 h 253407"/>
                <a:gd name="connsiteX97" fmla="*/ 105346 w 252425"/>
                <a:gd name="connsiteY97" fmla="*/ 69780 h 253407"/>
                <a:gd name="connsiteX98" fmla="*/ 105346 w 252425"/>
                <a:gd name="connsiteY98" fmla="*/ 73666 h 253407"/>
                <a:gd name="connsiteX99" fmla="*/ 105346 w 252425"/>
                <a:gd name="connsiteY99" fmla="*/ 77889 h 253407"/>
                <a:gd name="connsiteX100" fmla="*/ 104167 w 252425"/>
                <a:gd name="connsiteY100" fmla="*/ 79578 h 253407"/>
                <a:gd name="connsiteX101" fmla="*/ 100129 w 252425"/>
                <a:gd name="connsiteY101" fmla="*/ 76538 h 253407"/>
                <a:gd name="connsiteX102" fmla="*/ 100129 w 252425"/>
                <a:gd name="connsiteY102" fmla="*/ 75693 h 253407"/>
                <a:gd name="connsiteX103" fmla="*/ 95922 w 252425"/>
                <a:gd name="connsiteY103" fmla="*/ 69273 h 253407"/>
                <a:gd name="connsiteX104" fmla="*/ 94575 w 252425"/>
                <a:gd name="connsiteY104" fmla="*/ 65219 h 253407"/>
                <a:gd name="connsiteX105" fmla="*/ 94575 w 252425"/>
                <a:gd name="connsiteY105" fmla="*/ 61671 h 253407"/>
                <a:gd name="connsiteX106" fmla="*/ 94575 w 252425"/>
                <a:gd name="connsiteY106" fmla="*/ 59813 h 253407"/>
                <a:gd name="connsiteX107" fmla="*/ 93566 w 252425"/>
                <a:gd name="connsiteY107" fmla="*/ 53562 h 253407"/>
                <a:gd name="connsiteX108" fmla="*/ 92387 w 252425"/>
                <a:gd name="connsiteY108" fmla="*/ 43932 h 253407"/>
                <a:gd name="connsiteX109" fmla="*/ 93902 w 252425"/>
                <a:gd name="connsiteY109" fmla="*/ 40385 h 253407"/>
                <a:gd name="connsiteX110" fmla="*/ 95417 w 252425"/>
                <a:gd name="connsiteY110" fmla="*/ 35654 h 253407"/>
                <a:gd name="connsiteX111" fmla="*/ 95417 w 252425"/>
                <a:gd name="connsiteY111" fmla="*/ 34134 h 253407"/>
                <a:gd name="connsiteX112" fmla="*/ 94407 w 252425"/>
                <a:gd name="connsiteY112" fmla="*/ 28897 h 253407"/>
                <a:gd name="connsiteX113" fmla="*/ 94407 w 252425"/>
                <a:gd name="connsiteY113" fmla="*/ 26363 h 253407"/>
                <a:gd name="connsiteX114" fmla="*/ 93229 w 252425"/>
                <a:gd name="connsiteY114" fmla="*/ 22984 h 253407"/>
                <a:gd name="connsiteX115" fmla="*/ 92051 w 252425"/>
                <a:gd name="connsiteY115" fmla="*/ 16395 h 253407"/>
                <a:gd name="connsiteX116" fmla="*/ 92051 w 252425"/>
                <a:gd name="connsiteY116" fmla="*/ 14368 h 253407"/>
                <a:gd name="connsiteX117" fmla="*/ 92051 w 252425"/>
                <a:gd name="connsiteY117" fmla="*/ 11665 h 253407"/>
                <a:gd name="connsiteX118" fmla="*/ 90705 w 252425"/>
                <a:gd name="connsiteY118" fmla="*/ 11665 h 253407"/>
                <a:gd name="connsiteX119" fmla="*/ 86666 w 252425"/>
                <a:gd name="connsiteY119" fmla="*/ 11665 h 253407"/>
                <a:gd name="connsiteX120" fmla="*/ 84310 w 252425"/>
                <a:gd name="connsiteY120" fmla="*/ 10651 h 253407"/>
                <a:gd name="connsiteX121" fmla="*/ 81281 w 252425"/>
                <a:gd name="connsiteY121" fmla="*/ 9638 h 253407"/>
                <a:gd name="connsiteX122" fmla="*/ 81281 w 252425"/>
                <a:gd name="connsiteY122" fmla="*/ 9638 h 253407"/>
                <a:gd name="connsiteX123" fmla="*/ 78589 w 252425"/>
                <a:gd name="connsiteY123" fmla="*/ 9638 h 253407"/>
                <a:gd name="connsiteX124" fmla="*/ 75391 w 252425"/>
                <a:gd name="connsiteY124" fmla="*/ 9638 h 253407"/>
                <a:gd name="connsiteX125" fmla="*/ 75391 w 252425"/>
                <a:gd name="connsiteY125" fmla="*/ 9638 h 253407"/>
                <a:gd name="connsiteX126" fmla="*/ 64116 w 252425"/>
                <a:gd name="connsiteY126" fmla="*/ 4570 h 253407"/>
                <a:gd name="connsiteX127" fmla="*/ 54187 w 252425"/>
                <a:gd name="connsiteY127" fmla="*/ 177 h 253407"/>
                <a:gd name="connsiteX128" fmla="*/ 50317 w 252425"/>
                <a:gd name="connsiteY128" fmla="*/ 177 h 253407"/>
                <a:gd name="connsiteX129" fmla="*/ 45437 w 252425"/>
                <a:gd name="connsiteY129" fmla="*/ 177 h 253407"/>
                <a:gd name="connsiteX130" fmla="*/ 42576 w 252425"/>
                <a:gd name="connsiteY130" fmla="*/ 1698 h 253407"/>
                <a:gd name="connsiteX131" fmla="*/ 39210 w 252425"/>
                <a:gd name="connsiteY131" fmla="*/ 3556 h 253407"/>
                <a:gd name="connsiteX132" fmla="*/ 38200 w 252425"/>
                <a:gd name="connsiteY132" fmla="*/ 3556 h 253407"/>
                <a:gd name="connsiteX133" fmla="*/ 35340 w 252425"/>
                <a:gd name="connsiteY133" fmla="*/ 6935 h 253407"/>
                <a:gd name="connsiteX134" fmla="*/ 32311 w 252425"/>
                <a:gd name="connsiteY134" fmla="*/ 11158 h 253407"/>
                <a:gd name="connsiteX135" fmla="*/ 25243 w 252425"/>
                <a:gd name="connsiteY135" fmla="*/ 13523 h 253407"/>
                <a:gd name="connsiteX136" fmla="*/ 23560 w 252425"/>
                <a:gd name="connsiteY136" fmla="*/ 13523 h 253407"/>
                <a:gd name="connsiteX137" fmla="*/ 21372 w 252425"/>
                <a:gd name="connsiteY137" fmla="*/ 13523 h 253407"/>
                <a:gd name="connsiteX138" fmla="*/ 21372 w 252425"/>
                <a:gd name="connsiteY138" fmla="*/ 14368 h 253407"/>
                <a:gd name="connsiteX139" fmla="*/ 21372 w 252425"/>
                <a:gd name="connsiteY139" fmla="*/ 15720 h 253407"/>
                <a:gd name="connsiteX140" fmla="*/ 21372 w 252425"/>
                <a:gd name="connsiteY140" fmla="*/ 15720 h 253407"/>
                <a:gd name="connsiteX141" fmla="*/ 21372 w 252425"/>
                <a:gd name="connsiteY141" fmla="*/ 17409 h 253407"/>
                <a:gd name="connsiteX142" fmla="*/ 21372 w 252425"/>
                <a:gd name="connsiteY142" fmla="*/ 17409 h 253407"/>
                <a:gd name="connsiteX143" fmla="*/ 19857 w 252425"/>
                <a:gd name="connsiteY143" fmla="*/ 23829 h 253407"/>
                <a:gd name="connsiteX144" fmla="*/ 14977 w 252425"/>
                <a:gd name="connsiteY144" fmla="*/ 28052 h 253407"/>
                <a:gd name="connsiteX145" fmla="*/ 13462 w 252425"/>
                <a:gd name="connsiteY145" fmla="*/ 26701 h 253407"/>
                <a:gd name="connsiteX146" fmla="*/ 13462 w 252425"/>
                <a:gd name="connsiteY146" fmla="*/ 21801 h 253407"/>
                <a:gd name="connsiteX147" fmla="*/ 13462 w 252425"/>
                <a:gd name="connsiteY147" fmla="*/ 18254 h 253407"/>
                <a:gd name="connsiteX148" fmla="*/ 13462 w 252425"/>
                <a:gd name="connsiteY148" fmla="*/ 18254 h 253407"/>
                <a:gd name="connsiteX149" fmla="*/ 13462 w 252425"/>
                <a:gd name="connsiteY149" fmla="*/ 15889 h 253407"/>
                <a:gd name="connsiteX150" fmla="*/ 13462 w 252425"/>
                <a:gd name="connsiteY150" fmla="*/ 14875 h 253407"/>
                <a:gd name="connsiteX151" fmla="*/ 7741 w 252425"/>
                <a:gd name="connsiteY151" fmla="*/ 12003 h 253407"/>
                <a:gd name="connsiteX152" fmla="*/ 6900 w 252425"/>
                <a:gd name="connsiteY152" fmla="*/ 12003 h 253407"/>
                <a:gd name="connsiteX153" fmla="*/ 5048 w 252425"/>
                <a:gd name="connsiteY153" fmla="*/ 12003 h 253407"/>
                <a:gd name="connsiteX154" fmla="*/ 5048 w 252425"/>
                <a:gd name="connsiteY154" fmla="*/ 14199 h 253407"/>
                <a:gd name="connsiteX155" fmla="*/ 3871 w 252425"/>
                <a:gd name="connsiteY155" fmla="*/ 14199 h 253407"/>
                <a:gd name="connsiteX156" fmla="*/ 3029 w 252425"/>
                <a:gd name="connsiteY156" fmla="*/ 14199 h 253407"/>
                <a:gd name="connsiteX157" fmla="*/ 0 w 252425"/>
                <a:gd name="connsiteY157" fmla="*/ 14199 h 253407"/>
                <a:gd name="connsiteX158" fmla="*/ 2861 w 252425"/>
                <a:gd name="connsiteY158" fmla="*/ 18423 h 253407"/>
                <a:gd name="connsiteX159" fmla="*/ 6563 w 252425"/>
                <a:gd name="connsiteY159" fmla="*/ 23829 h 253407"/>
                <a:gd name="connsiteX160" fmla="*/ 6563 w 252425"/>
                <a:gd name="connsiteY160" fmla="*/ 25349 h 253407"/>
                <a:gd name="connsiteX161" fmla="*/ 8414 w 252425"/>
                <a:gd name="connsiteY161" fmla="*/ 29066 h 253407"/>
                <a:gd name="connsiteX162" fmla="*/ 14304 w 252425"/>
                <a:gd name="connsiteY162" fmla="*/ 33627 h 253407"/>
                <a:gd name="connsiteX163" fmla="*/ 22214 w 252425"/>
                <a:gd name="connsiteY163" fmla="*/ 35317 h 253407"/>
                <a:gd name="connsiteX164" fmla="*/ 30628 w 252425"/>
                <a:gd name="connsiteY164" fmla="*/ 36668 h 253407"/>
                <a:gd name="connsiteX165" fmla="*/ 33825 w 252425"/>
                <a:gd name="connsiteY165" fmla="*/ 40216 h 253407"/>
                <a:gd name="connsiteX166" fmla="*/ 34666 w 252425"/>
                <a:gd name="connsiteY166" fmla="*/ 41736 h 253407"/>
                <a:gd name="connsiteX167" fmla="*/ 39378 w 252425"/>
                <a:gd name="connsiteY167" fmla="*/ 46297 h 253407"/>
                <a:gd name="connsiteX168" fmla="*/ 41566 w 252425"/>
                <a:gd name="connsiteY168" fmla="*/ 47987 h 253407"/>
                <a:gd name="connsiteX169" fmla="*/ 45437 w 252425"/>
                <a:gd name="connsiteY169" fmla="*/ 51872 h 253407"/>
                <a:gd name="connsiteX170" fmla="*/ 47119 w 252425"/>
                <a:gd name="connsiteY170" fmla="*/ 53900 h 253407"/>
                <a:gd name="connsiteX171" fmla="*/ 52504 w 252425"/>
                <a:gd name="connsiteY171" fmla="*/ 57109 h 253407"/>
                <a:gd name="connsiteX172" fmla="*/ 58899 w 252425"/>
                <a:gd name="connsiteY172" fmla="*/ 58968 h 253407"/>
                <a:gd name="connsiteX173" fmla="*/ 58899 w 252425"/>
                <a:gd name="connsiteY173" fmla="*/ 58968 h 253407"/>
                <a:gd name="connsiteX174" fmla="*/ 64452 w 252425"/>
                <a:gd name="connsiteY174" fmla="*/ 57954 h 253407"/>
                <a:gd name="connsiteX175" fmla="*/ 67313 w 252425"/>
                <a:gd name="connsiteY175" fmla="*/ 57954 h 253407"/>
                <a:gd name="connsiteX176" fmla="*/ 76569 w 252425"/>
                <a:gd name="connsiteY176" fmla="*/ 56772 h 253407"/>
                <a:gd name="connsiteX177" fmla="*/ 77915 w 252425"/>
                <a:gd name="connsiteY177" fmla="*/ 56772 h 253407"/>
                <a:gd name="connsiteX178" fmla="*/ 86498 w 252425"/>
                <a:gd name="connsiteY178" fmla="*/ 58123 h 253407"/>
                <a:gd name="connsiteX179" fmla="*/ 87339 w 252425"/>
                <a:gd name="connsiteY179" fmla="*/ 60995 h 253407"/>
                <a:gd name="connsiteX180" fmla="*/ 80271 w 252425"/>
                <a:gd name="connsiteY180" fmla="*/ 64374 h 253407"/>
                <a:gd name="connsiteX181" fmla="*/ 72866 w 252425"/>
                <a:gd name="connsiteY181" fmla="*/ 64374 h 253407"/>
                <a:gd name="connsiteX182" fmla="*/ 71520 w 252425"/>
                <a:gd name="connsiteY182" fmla="*/ 64374 h 253407"/>
                <a:gd name="connsiteX183" fmla="*/ 68323 w 252425"/>
                <a:gd name="connsiteY183" fmla="*/ 64374 h 253407"/>
                <a:gd name="connsiteX184" fmla="*/ 65462 w 252425"/>
                <a:gd name="connsiteY184" fmla="*/ 69442 h 253407"/>
                <a:gd name="connsiteX185" fmla="*/ 59404 w 252425"/>
                <a:gd name="connsiteY185" fmla="*/ 77044 h 253407"/>
                <a:gd name="connsiteX186" fmla="*/ 57553 w 252425"/>
                <a:gd name="connsiteY186" fmla="*/ 77044 h 253407"/>
                <a:gd name="connsiteX187" fmla="*/ 53514 w 252425"/>
                <a:gd name="connsiteY187" fmla="*/ 74172 h 253407"/>
                <a:gd name="connsiteX188" fmla="*/ 50149 w 252425"/>
                <a:gd name="connsiteY188" fmla="*/ 71469 h 253407"/>
                <a:gd name="connsiteX189" fmla="*/ 40725 w 252425"/>
                <a:gd name="connsiteY189" fmla="*/ 71469 h 253407"/>
                <a:gd name="connsiteX190" fmla="*/ 39378 w 252425"/>
                <a:gd name="connsiteY190" fmla="*/ 71469 h 253407"/>
                <a:gd name="connsiteX191" fmla="*/ 39378 w 252425"/>
                <a:gd name="connsiteY191" fmla="*/ 71469 h 253407"/>
                <a:gd name="connsiteX192" fmla="*/ 39378 w 252425"/>
                <a:gd name="connsiteY192" fmla="*/ 75862 h 253407"/>
                <a:gd name="connsiteX193" fmla="*/ 39378 w 252425"/>
                <a:gd name="connsiteY193" fmla="*/ 76706 h 253407"/>
                <a:gd name="connsiteX194" fmla="*/ 39378 w 252425"/>
                <a:gd name="connsiteY194" fmla="*/ 81268 h 253407"/>
                <a:gd name="connsiteX195" fmla="*/ 47288 w 252425"/>
                <a:gd name="connsiteY195" fmla="*/ 82281 h 253407"/>
                <a:gd name="connsiteX196" fmla="*/ 48971 w 252425"/>
                <a:gd name="connsiteY196" fmla="*/ 83295 h 253407"/>
                <a:gd name="connsiteX197" fmla="*/ 50149 w 252425"/>
                <a:gd name="connsiteY197" fmla="*/ 83295 h 253407"/>
                <a:gd name="connsiteX198" fmla="*/ 50990 w 252425"/>
                <a:gd name="connsiteY198" fmla="*/ 83295 h 253407"/>
                <a:gd name="connsiteX199" fmla="*/ 53851 w 252425"/>
                <a:gd name="connsiteY199" fmla="*/ 84815 h 253407"/>
                <a:gd name="connsiteX200" fmla="*/ 54861 w 252425"/>
                <a:gd name="connsiteY200" fmla="*/ 89208 h 253407"/>
                <a:gd name="connsiteX201" fmla="*/ 54861 w 252425"/>
                <a:gd name="connsiteY201" fmla="*/ 91066 h 253407"/>
                <a:gd name="connsiteX202" fmla="*/ 55702 w 252425"/>
                <a:gd name="connsiteY202" fmla="*/ 91066 h 253407"/>
                <a:gd name="connsiteX203" fmla="*/ 57721 w 252425"/>
                <a:gd name="connsiteY203" fmla="*/ 93262 h 253407"/>
                <a:gd name="connsiteX204" fmla="*/ 57721 w 252425"/>
                <a:gd name="connsiteY204" fmla="*/ 98837 h 253407"/>
                <a:gd name="connsiteX205" fmla="*/ 57721 w 252425"/>
                <a:gd name="connsiteY205" fmla="*/ 98837 h 253407"/>
                <a:gd name="connsiteX206" fmla="*/ 57721 w 252425"/>
                <a:gd name="connsiteY206" fmla="*/ 102216 h 253407"/>
                <a:gd name="connsiteX207" fmla="*/ 57721 w 252425"/>
                <a:gd name="connsiteY207" fmla="*/ 104581 h 253407"/>
                <a:gd name="connsiteX208" fmla="*/ 57721 w 252425"/>
                <a:gd name="connsiteY208" fmla="*/ 105933 h 253407"/>
                <a:gd name="connsiteX209" fmla="*/ 60077 w 252425"/>
                <a:gd name="connsiteY209" fmla="*/ 108805 h 253407"/>
                <a:gd name="connsiteX210" fmla="*/ 62601 w 252425"/>
                <a:gd name="connsiteY210" fmla="*/ 111677 h 253407"/>
                <a:gd name="connsiteX211" fmla="*/ 62601 w 252425"/>
                <a:gd name="connsiteY211" fmla="*/ 112690 h 253407"/>
                <a:gd name="connsiteX212" fmla="*/ 63443 w 252425"/>
                <a:gd name="connsiteY212" fmla="*/ 114211 h 253407"/>
                <a:gd name="connsiteX213" fmla="*/ 65294 w 252425"/>
                <a:gd name="connsiteY213" fmla="*/ 114211 h 253407"/>
                <a:gd name="connsiteX214" fmla="*/ 67313 w 252425"/>
                <a:gd name="connsiteY214" fmla="*/ 114211 h 253407"/>
                <a:gd name="connsiteX215" fmla="*/ 74213 w 252425"/>
                <a:gd name="connsiteY215" fmla="*/ 117252 h 253407"/>
                <a:gd name="connsiteX216" fmla="*/ 75054 w 252425"/>
                <a:gd name="connsiteY216" fmla="*/ 116238 h 253407"/>
                <a:gd name="connsiteX217" fmla="*/ 75054 w 252425"/>
                <a:gd name="connsiteY217" fmla="*/ 111846 h 253407"/>
                <a:gd name="connsiteX218" fmla="*/ 75054 w 252425"/>
                <a:gd name="connsiteY218" fmla="*/ 109818 h 253407"/>
                <a:gd name="connsiteX219" fmla="*/ 75054 w 252425"/>
                <a:gd name="connsiteY219" fmla="*/ 100527 h 253407"/>
                <a:gd name="connsiteX220" fmla="*/ 83468 w 252425"/>
                <a:gd name="connsiteY220" fmla="*/ 100527 h 253407"/>
                <a:gd name="connsiteX221" fmla="*/ 86666 w 252425"/>
                <a:gd name="connsiteY221" fmla="*/ 103061 h 253407"/>
                <a:gd name="connsiteX222" fmla="*/ 87844 w 252425"/>
                <a:gd name="connsiteY222" fmla="*/ 104243 h 253407"/>
                <a:gd name="connsiteX223" fmla="*/ 89358 w 252425"/>
                <a:gd name="connsiteY223" fmla="*/ 105426 h 253407"/>
                <a:gd name="connsiteX224" fmla="*/ 92724 w 252425"/>
                <a:gd name="connsiteY224" fmla="*/ 108805 h 253407"/>
                <a:gd name="connsiteX225" fmla="*/ 94239 w 252425"/>
                <a:gd name="connsiteY225" fmla="*/ 112014 h 253407"/>
                <a:gd name="connsiteX226" fmla="*/ 95248 w 252425"/>
                <a:gd name="connsiteY226" fmla="*/ 114211 h 253407"/>
                <a:gd name="connsiteX227" fmla="*/ 98277 w 252425"/>
                <a:gd name="connsiteY227" fmla="*/ 114211 h 253407"/>
                <a:gd name="connsiteX228" fmla="*/ 101475 w 252425"/>
                <a:gd name="connsiteY228" fmla="*/ 113197 h 253407"/>
                <a:gd name="connsiteX229" fmla="*/ 101475 w 252425"/>
                <a:gd name="connsiteY229" fmla="*/ 113197 h 253407"/>
                <a:gd name="connsiteX230" fmla="*/ 106860 w 252425"/>
                <a:gd name="connsiteY230" fmla="*/ 117083 h 253407"/>
                <a:gd name="connsiteX231" fmla="*/ 108543 w 252425"/>
                <a:gd name="connsiteY231" fmla="*/ 119279 h 253407"/>
                <a:gd name="connsiteX232" fmla="*/ 112582 w 252425"/>
                <a:gd name="connsiteY232" fmla="*/ 121813 h 253407"/>
                <a:gd name="connsiteX233" fmla="*/ 117630 w 252425"/>
                <a:gd name="connsiteY233" fmla="*/ 125023 h 253407"/>
                <a:gd name="connsiteX234" fmla="*/ 117630 w 252425"/>
                <a:gd name="connsiteY234" fmla="*/ 125023 h 253407"/>
                <a:gd name="connsiteX235" fmla="*/ 123184 w 252425"/>
                <a:gd name="connsiteY235" fmla="*/ 127726 h 253407"/>
                <a:gd name="connsiteX236" fmla="*/ 123184 w 252425"/>
                <a:gd name="connsiteY236" fmla="*/ 127726 h 253407"/>
                <a:gd name="connsiteX237" fmla="*/ 131429 w 252425"/>
                <a:gd name="connsiteY237" fmla="*/ 127726 h 253407"/>
                <a:gd name="connsiteX238" fmla="*/ 134458 w 252425"/>
                <a:gd name="connsiteY238" fmla="*/ 128571 h 253407"/>
                <a:gd name="connsiteX239" fmla="*/ 139507 w 252425"/>
                <a:gd name="connsiteY239" fmla="*/ 130767 h 253407"/>
                <a:gd name="connsiteX240" fmla="*/ 140517 w 252425"/>
                <a:gd name="connsiteY240" fmla="*/ 130767 h 253407"/>
                <a:gd name="connsiteX241" fmla="*/ 144387 w 252425"/>
                <a:gd name="connsiteY241" fmla="*/ 133470 h 253407"/>
                <a:gd name="connsiteX242" fmla="*/ 145902 w 252425"/>
                <a:gd name="connsiteY242" fmla="*/ 133470 h 253407"/>
                <a:gd name="connsiteX243" fmla="*/ 147584 w 252425"/>
                <a:gd name="connsiteY243" fmla="*/ 133470 h 253407"/>
                <a:gd name="connsiteX244" fmla="*/ 154484 w 252425"/>
                <a:gd name="connsiteY244" fmla="*/ 138031 h 253407"/>
                <a:gd name="connsiteX245" fmla="*/ 156672 w 252425"/>
                <a:gd name="connsiteY245" fmla="*/ 140058 h 253407"/>
                <a:gd name="connsiteX246" fmla="*/ 161047 w 252425"/>
                <a:gd name="connsiteY246" fmla="*/ 140058 h 253407"/>
                <a:gd name="connsiteX247" fmla="*/ 167610 w 252425"/>
                <a:gd name="connsiteY247" fmla="*/ 141072 h 253407"/>
                <a:gd name="connsiteX248" fmla="*/ 169966 w 252425"/>
                <a:gd name="connsiteY248" fmla="*/ 144113 h 253407"/>
                <a:gd name="connsiteX249" fmla="*/ 170808 w 252425"/>
                <a:gd name="connsiteY249" fmla="*/ 145465 h 253407"/>
                <a:gd name="connsiteX250" fmla="*/ 174173 w 252425"/>
                <a:gd name="connsiteY250" fmla="*/ 148674 h 253407"/>
                <a:gd name="connsiteX251" fmla="*/ 175856 w 252425"/>
                <a:gd name="connsiteY251" fmla="*/ 150195 h 253407"/>
                <a:gd name="connsiteX252" fmla="*/ 176698 w 252425"/>
                <a:gd name="connsiteY252" fmla="*/ 150195 h 253407"/>
                <a:gd name="connsiteX253" fmla="*/ 179895 w 252425"/>
                <a:gd name="connsiteY253" fmla="*/ 153911 h 253407"/>
                <a:gd name="connsiteX254" fmla="*/ 179895 w 252425"/>
                <a:gd name="connsiteY254" fmla="*/ 155263 h 253407"/>
                <a:gd name="connsiteX255" fmla="*/ 180736 w 252425"/>
                <a:gd name="connsiteY255" fmla="*/ 156614 h 253407"/>
                <a:gd name="connsiteX256" fmla="*/ 183597 w 252425"/>
                <a:gd name="connsiteY256" fmla="*/ 156614 h 253407"/>
                <a:gd name="connsiteX257" fmla="*/ 189403 w 252425"/>
                <a:gd name="connsiteY257" fmla="*/ 159368 h 253407"/>
                <a:gd name="connsiteX258" fmla="*/ 189655 w 252425"/>
                <a:gd name="connsiteY258" fmla="*/ 160500 h 253407"/>
                <a:gd name="connsiteX259" fmla="*/ 189655 w 252425"/>
                <a:gd name="connsiteY259" fmla="*/ 164048 h 253407"/>
                <a:gd name="connsiteX260" fmla="*/ 190833 w 252425"/>
                <a:gd name="connsiteY260" fmla="*/ 169116 h 253407"/>
                <a:gd name="connsiteX261" fmla="*/ 192348 w 252425"/>
                <a:gd name="connsiteY261" fmla="*/ 169116 h 253407"/>
                <a:gd name="connsiteX262" fmla="*/ 196555 w 252425"/>
                <a:gd name="connsiteY262" fmla="*/ 170636 h 253407"/>
                <a:gd name="connsiteX263" fmla="*/ 198574 w 252425"/>
                <a:gd name="connsiteY263" fmla="*/ 174522 h 253407"/>
                <a:gd name="connsiteX264" fmla="*/ 198574 w 252425"/>
                <a:gd name="connsiteY264" fmla="*/ 174522 h 253407"/>
                <a:gd name="connsiteX265" fmla="*/ 199416 w 252425"/>
                <a:gd name="connsiteY265" fmla="*/ 186010 h 253407"/>
                <a:gd name="connsiteX266" fmla="*/ 199416 w 252425"/>
                <a:gd name="connsiteY266" fmla="*/ 188882 h 253407"/>
                <a:gd name="connsiteX267" fmla="*/ 202613 w 252425"/>
                <a:gd name="connsiteY267" fmla="*/ 190233 h 253407"/>
                <a:gd name="connsiteX268" fmla="*/ 203959 w 252425"/>
                <a:gd name="connsiteY268" fmla="*/ 193105 h 253407"/>
                <a:gd name="connsiteX269" fmla="*/ 203118 w 252425"/>
                <a:gd name="connsiteY269" fmla="*/ 195808 h 253407"/>
                <a:gd name="connsiteX270" fmla="*/ 203118 w 252425"/>
                <a:gd name="connsiteY270" fmla="*/ 195808 h 253407"/>
                <a:gd name="connsiteX271" fmla="*/ 203118 w 252425"/>
                <a:gd name="connsiteY271" fmla="*/ 198511 h 253407"/>
                <a:gd name="connsiteX272" fmla="*/ 203118 w 252425"/>
                <a:gd name="connsiteY272" fmla="*/ 200200 h 253407"/>
                <a:gd name="connsiteX273" fmla="*/ 205306 w 252425"/>
                <a:gd name="connsiteY273" fmla="*/ 202397 h 253407"/>
                <a:gd name="connsiteX274" fmla="*/ 205306 w 252425"/>
                <a:gd name="connsiteY274" fmla="*/ 204931 h 253407"/>
                <a:gd name="connsiteX275" fmla="*/ 205306 w 252425"/>
                <a:gd name="connsiteY275" fmla="*/ 206113 h 253407"/>
                <a:gd name="connsiteX276" fmla="*/ 205306 w 252425"/>
                <a:gd name="connsiteY276" fmla="*/ 207127 h 253407"/>
                <a:gd name="connsiteX277" fmla="*/ 206316 w 252425"/>
                <a:gd name="connsiteY277" fmla="*/ 209999 h 253407"/>
                <a:gd name="connsiteX278" fmla="*/ 206316 w 252425"/>
                <a:gd name="connsiteY278" fmla="*/ 209999 h 253407"/>
                <a:gd name="connsiteX279" fmla="*/ 206316 w 252425"/>
                <a:gd name="connsiteY279" fmla="*/ 213884 h 253407"/>
                <a:gd name="connsiteX280" fmla="*/ 205137 w 252425"/>
                <a:gd name="connsiteY280" fmla="*/ 215574 h 253407"/>
                <a:gd name="connsiteX281" fmla="*/ 200930 w 252425"/>
                <a:gd name="connsiteY281" fmla="*/ 214560 h 253407"/>
                <a:gd name="connsiteX282" fmla="*/ 200930 w 252425"/>
                <a:gd name="connsiteY282" fmla="*/ 214560 h 253407"/>
                <a:gd name="connsiteX283" fmla="*/ 194031 w 252425"/>
                <a:gd name="connsiteY283" fmla="*/ 214560 h 253407"/>
                <a:gd name="connsiteX284" fmla="*/ 187299 w 252425"/>
                <a:gd name="connsiteY284" fmla="*/ 220642 h 253407"/>
                <a:gd name="connsiteX285" fmla="*/ 187299 w 252425"/>
                <a:gd name="connsiteY285" fmla="*/ 221656 h 253407"/>
                <a:gd name="connsiteX286" fmla="*/ 185953 w 252425"/>
                <a:gd name="connsiteY286" fmla="*/ 223345 h 253407"/>
                <a:gd name="connsiteX287" fmla="*/ 184943 w 252425"/>
                <a:gd name="connsiteY287" fmla="*/ 224190 h 253407"/>
                <a:gd name="connsiteX288" fmla="*/ 183766 w 252425"/>
                <a:gd name="connsiteY288" fmla="*/ 225204 h 253407"/>
                <a:gd name="connsiteX289" fmla="*/ 183766 w 252425"/>
                <a:gd name="connsiteY289" fmla="*/ 229596 h 253407"/>
                <a:gd name="connsiteX290" fmla="*/ 183766 w 252425"/>
                <a:gd name="connsiteY290" fmla="*/ 232299 h 253407"/>
                <a:gd name="connsiteX291" fmla="*/ 180400 w 252425"/>
                <a:gd name="connsiteY291" fmla="*/ 242435 h 253407"/>
                <a:gd name="connsiteX292" fmla="*/ 180400 w 252425"/>
                <a:gd name="connsiteY292" fmla="*/ 242435 h 253407"/>
                <a:gd name="connsiteX293" fmla="*/ 178044 w 252425"/>
                <a:gd name="connsiteY293" fmla="*/ 246152 h 253407"/>
                <a:gd name="connsiteX294" fmla="*/ 178044 w 252425"/>
                <a:gd name="connsiteY294" fmla="*/ 246152 h 253407"/>
                <a:gd name="connsiteX295" fmla="*/ 178044 w 252425"/>
                <a:gd name="connsiteY295" fmla="*/ 246152 h 253407"/>
                <a:gd name="connsiteX296" fmla="*/ 181914 w 252425"/>
                <a:gd name="connsiteY296" fmla="*/ 246152 h 253407"/>
                <a:gd name="connsiteX297" fmla="*/ 185448 w 252425"/>
                <a:gd name="connsiteY297" fmla="*/ 246152 h 253407"/>
                <a:gd name="connsiteX298" fmla="*/ 197228 w 252425"/>
                <a:gd name="connsiteY298" fmla="*/ 249362 h 253407"/>
                <a:gd name="connsiteX299" fmla="*/ 200426 w 252425"/>
                <a:gd name="connsiteY299" fmla="*/ 249362 h 253407"/>
                <a:gd name="connsiteX300" fmla="*/ 202950 w 252425"/>
                <a:gd name="connsiteY300" fmla="*/ 247334 h 253407"/>
                <a:gd name="connsiteX301" fmla="*/ 210354 w 252425"/>
                <a:gd name="connsiteY301" fmla="*/ 245476 h 253407"/>
                <a:gd name="connsiteX302" fmla="*/ 212205 w 252425"/>
                <a:gd name="connsiteY302" fmla="*/ 245476 h 253407"/>
                <a:gd name="connsiteX303" fmla="*/ 214561 w 252425"/>
                <a:gd name="connsiteY303" fmla="*/ 245476 h 253407"/>
                <a:gd name="connsiteX304" fmla="*/ 216076 w 252425"/>
                <a:gd name="connsiteY304" fmla="*/ 242942 h 253407"/>
                <a:gd name="connsiteX305" fmla="*/ 216918 w 252425"/>
                <a:gd name="connsiteY305" fmla="*/ 241253 h 253407"/>
                <a:gd name="connsiteX306" fmla="*/ 218600 w 252425"/>
                <a:gd name="connsiteY306" fmla="*/ 239225 h 253407"/>
                <a:gd name="connsiteX307" fmla="*/ 219778 w 252425"/>
                <a:gd name="connsiteY307" fmla="*/ 238043 h 253407"/>
                <a:gd name="connsiteX308" fmla="*/ 220788 w 252425"/>
                <a:gd name="connsiteY308" fmla="*/ 238043 h 253407"/>
                <a:gd name="connsiteX309" fmla="*/ 221797 w 252425"/>
                <a:gd name="connsiteY309" fmla="*/ 238043 h 253407"/>
                <a:gd name="connsiteX310" fmla="*/ 222639 w 252425"/>
                <a:gd name="connsiteY310" fmla="*/ 239056 h 253407"/>
                <a:gd name="connsiteX311" fmla="*/ 223817 w 252425"/>
                <a:gd name="connsiteY311" fmla="*/ 239901 h 253407"/>
                <a:gd name="connsiteX312" fmla="*/ 227856 w 252425"/>
                <a:gd name="connsiteY312" fmla="*/ 239901 h 253407"/>
                <a:gd name="connsiteX313" fmla="*/ 228697 w 252425"/>
                <a:gd name="connsiteY313" fmla="*/ 239901 h 253407"/>
                <a:gd name="connsiteX314" fmla="*/ 229539 w 252425"/>
                <a:gd name="connsiteY314" fmla="*/ 239901 h 253407"/>
                <a:gd name="connsiteX315" fmla="*/ 237280 w 252425"/>
                <a:gd name="connsiteY315" fmla="*/ 237705 h 253407"/>
                <a:gd name="connsiteX316" fmla="*/ 244347 w 252425"/>
                <a:gd name="connsiteY316" fmla="*/ 241759 h 253407"/>
                <a:gd name="connsiteX317" fmla="*/ 244347 w 252425"/>
                <a:gd name="connsiteY317" fmla="*/ 243449 h 253407"/>
                <a:gd name="connsiteX318" fmla="*/ 250237 w 252425"/>
                <a:gd name="connsiteY318" fmla="*/ 249024 h 253407"/>
                <a:gd name="connsiteX319" fmla="*/ 254949 w 252425"/>
                <a:gd name="connsiteY319" fmla="*/ 254937 h 253407"/>
                <a:gd name="connsiteX320" fmla="*/ 254949 w 252425"/>
                <a:gd name="connsiteY320" fmla="*/ 256795 h 253407"/>
                <a:gd name="connsiteX321" fmla="*/ 256801 w 252425"/>
                <a:gd name="connsiteY321" fmla="*/ 260680 h 253407"/>
                <a:gd name="connsiteX322" fmla="*/ 260166 w 252425"/>
                <a:gd name="connsiteY322" fmla="*/ 264397 h 253407"/>
                <a:gd name="connsiteX323" fmla="*/ 262017 w 252425"/>
                <a:gd name="connsiteY323" fmla="*/ 266255 h 253407"/>
                <a:gd name="connsiteX324" fmla="*/ 262017 w 252425"/>
                <a:gd name="connsiteY324" fmla="*/ 265073 h 253407"/>
                <a:gd name="connsiteX325" fmla="*/ 262017 w 252425"/>
                <a:gd name="connsiteY325" fmla="*/ 261694 h 253407"/>
                <a:gd name="connsiteX326" fmla="*/ 262017 w 252425"/>
                <a:gd name="connsiteY326" fmla="*/ 250882 h 253407"/>
                <a:gd name="connsiteX327" fmla="*/ 262017 w 252425"/>
                <a:gd name="connsiteY327" fmla="*/ 248179 h 253407"/>
                <a:gd name="connsiteX328" fmla="*/ 262017 w 252425"/>
                <a:gd name="connsiteY328" fmla="*/ 241253 h 253407"/>
                <a:gd name="connsiteX329" fmla="*/ 262017 w 252425"/>
                <a:gd name="connsiteY329" fmla="*/ 238212 h 253407"/>
                <a:gd name="connsiteX330" fmla="*/ 262017 w 252425"/>
                <a:gd name="connsiteY330" fmla="*/ 227906 h 253407"/>
                <a:gd name="connsiteX331" fmla="*/ 262017 w 252425"/>
                <a:gd name="connsiteY331" fmla="*/ 225204 h 253407"/>
                <a:gd name="connsiteX332" fmla="*/ 262017 w 252425"/>
                <a:gd name="connsiteY332" fmla="*/ 219629 h 253407"/>
                <a:gd name="connsiteX333" fmla="*/ 263027 w 252425"/>
                <a:gd name="connsiteY333" fmla="*/ 214222 h 253407"/>
                <a:gd name="connsiteX334" fmla="*/ 263027 w 252425"/>
                <a:gd name="connsiteY334" fmla="*/ 211012 h 253407"/>
                <a:gd name="connsiteX335" fmla="*/ 261512 w 252425"/>
                <a:gd name="connsiteY335" fmla="*/ 201721 h 253407"/>
                <a:gd name="connsiteX336" fmla="*/ 265046 w 252425"/>
                <a:gd name="connsiteY336" fmla="*/ 199187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252425" h="253407">
                  <a:moveTo>
                    <a:pt x="265046" y="199187"/>
                  </a:moveTo>
                  <a:cubicBezTo>
                    <a:pt x="264609" y="196720"/>
                    <a:pt x="264609" y="194220"/>
                    <a:pt x="265046" y="191753"/>
                  </a:cubicBezTo>
                  <a:cubicBezTo>
                    <a:pt x="265467" y="189524"/>
                    <a:pt x="265467" y="187226"/>
                    <a:pt x="265046" y="184996"/>
                  </a:cubicBezTo>
                  <a:cubicBezTo>
                    <a:pt x="264340" y="179911"/>
                    <a:pt x="264070" y="174758"/>
                    <a:pt x="264205" y="169623"/>
                  </a:cubicBezTo>
                  <a:lnTo>
                    <a:pt x="264205" y="167933"/>
                  </a:lnTo>
                  <a:cubicBezTo>
                    <a:pt x="264205" y="165230"/>
                    <a:pt x="264205" y="162527"/>
                    <a:pt x="264205" y="159824"/>
                  </a:cubicBezTo>
                  <a:cubicBezTo>
                    <a:pt x="264205" y="153405"/>
                    <a:pt x="264205" y="147323"/>
                    <a:pt x="264205" y="141072"/>
                  </a:cubicBezTo>
                  <a:cubicBezTo>
                    <a:pt x="263683" y="136122"/>
                    <a:pt x="263683" y="131155"/>
                    <a:pt x="264205" y="126206"/>
                  </a:cubicBezTo>
                  <a:cubicBezTo>
                    <a:pt x="264626" y="122218"/>
                    <a:pt x="264626" y="118198"/>
                    <a:pt x="264205" y="114211"/>
                  </a:cubicBezTo>
                  <a:cubicBezTo>
                    <a:pt x="264037" y="112251"/>
                    <a:pt x="264037" y="110258"/>
                    <a:pt x="264205" y="108298"/>
                  </a:cubicBezTo>
                  <a:cubicBezTo>
                    <a:pt x="264289" y="106659"/>
                    <a:pt x="264289" y="105037"/>
                    <a:pt x="264205" y="103399"/>
                  </a:cubicBezTo>
                  <a:cubicBezTo>
                    <a:pt x="264205" y="102385"/>
                    <a:pt x="264205" y="101540"/>
                    <a:pt x="264205" y="100527"/>
                  </a:cubicBezTo>
                  <a:cubicBezTo>
                    <a:pt x="264205" y="99513"/>
                    <a:pt x="264205" y="96472"/>
                    <a:pt x="264205" y="94445"/>
                  </a:cubicBezTo>
                  <a:cubicBezTo>
                    <a:pt x="264205" y="92418"/>
                    <a:pt x="264205" y="90222"/>
                    <a:pt x="264205" y="88194"/>
                  </a:cubicBezTo>
                  <a:cubicBezTo>
                    <a:pt x="264289" y="86843"/>
                    <a:pt x="264289" y="85491"/>
                    <a:pt x="264205" y="84140"/>
                  </a:cubicBezTo>
                  <a:cubicBezTo>
                    <a:pt x="264205" y="82957"/>
                    <a:pt x="264205" y="81943"/>
                    <a:pt x="264205" y="80761"/>
                  </a:cubicBezTo>
                  <a:cubicBezTo>
                    <a:pt x="264205" y="79578"/>
                    <a:pt x="264205" y="76875"/>
                    <a:pt x="264205" y="74848"/>
                  </a:cubicBezTo>
                  <a:cubicBezTo>
                    <a:pt x="264272" y="73547"/>
                    <a:pt x="264272" y="72263"/>
                    <a:pt x="264205" y="70963"/>
                  </a:cubicBezTo>
                  <a:cubicBezTo>
                    <a:pt x="264121" y="69493"/>
                    <a:pt x="264121" y="68040"/>
                    <a:pt x="264205" y="66570"/>
                  </a:cubicBezTo>
                  <a:lnTo>
                    <a:pt x="262017" y="66570"/>
                  </a:lnTo>
                  <a:cubicBezTo>
                    <a:pt x="261125" y="66739"/>
                    <a:pt x="260217" y="66739"/>
                    <a:pt x="259325" y="66570"/>
                  </a:cubicBezTo>
                  <a:cubicBezTo>
                    <a:pt x="258534" y="66097"/>
                    <a:pt x="257793" y="65540"/>
                    <a:pt x="257137" y="64881"/>
                  </a:cubicBezTo>
                  <a:cubicBezTo>
                    <a:pt x="256885" y="64459"/>
                    <a:pt x="256548" y="64121"/>
                    <a:pt x="256127" y="63867"/>
                  </a:cubicBezTo>
                  <a:cubicBezTo>
                    <a:pt x="255016" y="63022"/>
                    <a:pt x="253653" y="62549"/>
                    <a:pt x="252257" y="62516"/>
                  </a:cubicBezTo>
                  <a:cubicBezTo>
                    <a:pt x="251079" y="62516"/>
                    <a:pt x="250574" y="62516"/>
                    <a:pt x="250069" y="63360"/>
                  </a:cubicBezTo>
                  <a:lnTo>
                    <a:pt x="250069" y="63360"/>
                  </a:lnTo>
                  <a:cubicBezTo>
                    <a:pt x="249716" y="64256"/>
                    <a:pt x="248959" y="64932"/>
                    <a:pt x="248050" y="65219"/>
                  </a:cubicBezTo>
                  <a:cubicBezTo>
                    <a:pt x="246367" y="65219"/>
                    <a:pt x="244852" y="65219"/>
                    <a:pt x="243842" y="63698"/>
                  </a:cubicBezTo>
                  <a:lnTo>
                    <a:pt x="242833" y="63698"/>
                  </a:lnTo>
                  <a:cubicBezTo>
                    <a:pt x="241537" y="62532"/>
                    <a:pt x="240140" y="61519"/>
                    <a:pt x="238626" y="60657"/>
                  </a:cubicBezTo>
                  <a:lnTo>
                    <a:pt x="236775" y="59813"/>
                  </a:lnTo>
                  <a:cubicBezTo>
                    <a:pt x="234234" y="58106"/>
                    <a:pt x="231238" y="57228"/>
                    <a:pt x="228192" y="57279"/>
                  </a:cubicBezTo>
                  <a:cubicBezTo>
                    <a:pt x="228192" y="57279"/>
                    <a:pt x="228192" y="57279"/>
                    <a:pt x="227014" y="57279"/>
                  </a:cubicBezTo>
                  <a:lnTo>
                    <a:pt x="225332" y="57279"/>
                  </a:lnTo>
                  <a:cubicBezTo>
                    <a:pt x="224641" y="56856"/>
                    <a:pt x="224069" y="56282"/>
                    <a:pt x="223649" y="55589"/>
                  </a:cubicBezTo>
                  <a:lnTo>
                    <a:pt x="223649" y="55589"/>
                  </a:lnTo>
                  <a:cubicBezTo>
                    <a:pt x="222286" y="54846"/>
                    <a:pt x="220636" y="54846"/>
                    <a:pt x="219273" y="55589"/>
                  </a:cubicBezTo>
                  <a:cubicBezTo>
                    <a:pt x="218903" y="55741"/>
                    <a:pt x="218465" y="55741"/>
                    <a:pt x="218095" y="55589"/>
                  </a:cubicBezTo>
                  <a:cubicBezTo>
                    <a:pt x="217759" y="55690"/>
                    <a:pt x="217422" y="55690"/>
                    <a:pt x="217085" y="55589"/>
                  </a:cubicBezTo>
                  <a:cubicBezTo>
                    <a:pt x="216715" y="54812"/>
                    <a:pt x="216379" y="54035"/>
                    <a:pt x="216076" y="53224"/>
                  </a:cubicBezTo>
                  <a:cubicBezTo>
                    <a:pt x="215672" y="51940"/>
                    <a:pt x="215033" y="50741"/>
                    <a:pt x="214225" y="49676"/>
                  </a:cubicBezTo>
                  <a:cubicBezTo>
                    <a:pt x="213114" y="48426"/>
                    <a:pt x="211515" y="47750"/>
                    <a:pt x="209849" y="47818"/>
                  </a:cubicBezTo>
                  <a:cubicBezTo>
                    <a:pt x="208840" y="47902"/>
                    <a:pt x="207830" y="47902"/>
                    <a:pt x="206820" y="47818"/>
                  </a:cubicBezTo>
                  <a:lnTo>
                    <a:pt x="205979" y="47818"/>
                  </a:lnTo>
                  <a:cubicBezTo>
                    <a:pt x="203505" y="47294"/>
                    <a:pt x="201216" y="46061"/>
                    <a:pt x="199416" y="44270"/>
                  </a:cubicBezTo>
                  <a:cubicBezTo>
                    <a:pt x="198507" y="43189"/>
                    <a:pt x="197430" y="42277"/>
                    <a:pt x="196218" y="41567"/>
                  </a:cubicBezTo>
                  <a:cubicBezTo>
                    <a:pt x="194990" y="40756"/>
                    <a:pt x="193846" y="39793"/>
                    <a:pt x="192853" y="38695"/>
                  </a:cubicBezTo>
                  <a:cubicBezTo>
                    <a:pt x="191507" y="37074"/>
                    <a:pt x="190430" y="35249"/>
                    <a:pt x="189655" y="33289"/>
                  </a:cubicBezTo>
                  <a:lnTo>
                    <a:pt x="189655" y="33289"/>
                  </a:lnTo>
                  <a:lnTo>
                    <a:pt x="187468" y="33289"/>
                  </a:lnTo>
                  <a:lnTo>
                    <a:pt x="185280" y="33289"/>
                  </a:lnTo>
                  <a:lnTo>
                    <a:pt x="184270" y="34472"/>
                  </a:lnTo>
                  <a:cubicBezTo>
                    <a:pt x="183749" y="34962"/>
                    <a:pt x="183177" y="35418"/>
                    <a:pt x="182588" y="35823"/>
                  </a:cubicBezTo>
                  <a:cubicBezTo>
                    <a:pt x="181511" y="36601"/>
                    <a:pt x="180316" y="37225"/>
                    <a:pt x="179054" y="37682"/>
                  </a:cubicBezTo>
                  <a:cubicBezTo>
                    <a:pt x="177556" y="38155"/>
                    <a:pt x="176176" y="38966"/>
                    <a:pt x="175015" y="40047"/>
                  </a:cubicBezTo>
                  <a:lnTo>
                    <a:pt x="174005" y="41060"/>
                  </a:lnTo>
                  <a:cubicBezTo>
                    <a:pt x="173467" y="41956"/>
                    <a:pt x="172793" y="42767"/>
                    <a:pt x="171986" y="43426"/>
                  </a:cubicBezTo>
                  <a:lnTo>
                    <a:pt x="170976" y="43426"/>
                  </a:lnTo>
                  <a:cubicBezTo>
                    <a:pt x="170640" y="45047"/>
                    <a:pt x="170640" y="46703"/>
                    <a:pt x="170976" y="48325"/>
                  </a:cubicBezTo>
                  <a:lnTo>
                    <a:pt x="170976" y="49676"/>
                  </a:lnTo>
                  <a:cubicBezTo>
                    <a:pt x="170824" y="50234"/>
                    <a:pt x="170824" y="50808"/>
                    <a:pt x="170976" y="51366"/>
                  </a:cubicBezTo>
                  <a:cubicBezTo>
                    <a:pt x="172036" y="52700"/>
                    <a:pt x="172524" y="54407"/>
                    <a:pt x="172322" y="56096"/>
                  </a:cubicBezTo>
                  <a:cubicBezTo>
                    <a:pt x="172137" y="56603"/>
                    <a:pt x="171851" y="57059"/>
                    <a:pt x="171481" y="57447"/>
                  </a:cubicBezTo>
                  <a:cubicBezTo>
                    <a:pt x="167610" y="59542"/>
                    <a:pt x="163084" y="60015"/>
                    <a:pt x="158860" y="58799"/>
                  </a:cubicBezTo>
                  <a:cubicBezTo>
                    <a:pt x="156201" y="57684"/>
                    <a:pt x="153306" y="57279"/>
                    <a:pt x="150445" y="57616"/>
                  </a:cubicBezTo>
                  <a:cubicBezTo>
                    <a:pt x="150378" y="58174"/>
                    <a:pt x="150378" y="58748"/>
                    <a:pt x="150445" y="59306"/>
                  </a:cubicBezTo>
                  <a:cubicBezTo>
                    <a:pt x="150900" y="61350"/>
                    <a:pt x="150479" y="63495"/>
                    <a:pt x="149267" y="65219"/>
                  </a:cubicBezTo>
                  <a:cubicBezTo>
                    <a:pt x="148847" y="65810"/>
                    <a:pt x="148342" y="66317"/>
                    <a:pt x="147753" y="66739"/>
                  </a:cubicBezTo>
                  <a:cubicBezTo>
                    <a:pt x="147214" y="67229"/>
                    <a:pt x="146760" y="67803"/>
                    <a:pt x="146407" y="68428"/>
                  </a:cubicBezTo>
                  <a:cubicBezTo>
                    <a:pt x="146407" y="68428"/>
                    <a:pt x="146407" y="68428"/>
                    <a:pt x="146407" y="69780"/>
                  </a:cubicBezTo>
                  <a:cubicBezTo>
                    <a:pt x="145935" y="71165"/>
                    <a:pt x="145262" y="72483"/>
                    <a:pt x="144387" y="73666"/>
                  </a:cubicBezTo>
                  <a:lnTo>
                    <a:pt x="143041" y="75693"/>
                  </a:lnTo>
                  <a:cubicBezTo>
                    <a:pt x="142233" y="76994"/>
                    <a:pt x="141274" y="78176"/>
                    <a:pt x="140180" y="79241"/>
                  </a:cubicBezTo>
                  <a:cubicBezTo>
                    <a:pt x="139053" y="80153"/>
                    <a:pt x="138127" y="81302"/>
                    <a:pt x="137488" y="82619"/>
                  </a:cubicBezTo>
                  <a:lnTo>
                    <a:pt x="137488" y="83802"/>
                  </a:lnTo>
                  <a:cubicBezTo>
                    <a:pt x="137117" y="85204"/>
                    <a:pt x="136495" y="86522"/>
                    <a:pt x="135636" y="87688"/>
                  </a:cubicBezTo>
                  <a:cubicBezTo>
                    <a:pt x="134542" y="89005"/>
                    <a:pt x="133163" y="90036"/>
                    <a:pt x="131598" y="90728"/>
                  </a:cubicBezTo>
                  <a:lnTo>
                    <a:pt x="130083" y="90728"/>
                  </a:lnTo>
                  <a:cubicBezTo>
                    <a:pt x="129107" y="91370"/>
                    <a:pt x="128215" y="92097"/>
                    <a:pt x="127391" y="92925"/>
                  </a:cubicBezTo>
                  <a:lnTo>
                    <a:pt x="127391" y="92925"/>
                  </a:lnTo>
                  <a:cubicBezTo>
                    <a:pt x="127088" y="93685"/>
                    <a:pt x="126549" y="94327"/>
                    <a:pt x="125876" y="94783"/>
                  </a:cubicBezTo>
                  <a:lnTo>
                    <a:pt x="124698" y="94783"/>
                  </a:lnTo>
                  <a:cubicBezTo>
                    <a:pt x="123318" y="94648"/>
                    <a:pt x="121988" y="94175"/>
                    <a:pt x="120827" y="93431"/>
                  </a:cubicBezTo>
                  <a:lnTo>
                    <a:pt x="119313" y="92587"/>
                  </a:lnTo>
                  <a:lnTo>
                    <a:pt x="118303" y="92587"/>
                  </a:lnTo>
                  <a:cubicBezTo>
                    <a:pt x="117462" y="92587"/>
                    <a:pt x="116620" y="92587"/>
                    <a:pt x="115779" y="92587"/>
                  </a:cubicBezTo>
                  <a:cubicBezTo>
                    <a:pt x="114937" y="92587"/>
                    <a:pt x="113928" y="90222"/>
                    <a:pt x="113591" y="89208"/>
                  </a:cubicBezTo>
                  <a:cubicBezTo>
                    <a:pt x="113692" y="88938"/>
                    <a:pt x="113692" y="88634"/>
                    <a:pt x="113591" y="88363"/>
                  </a:cubicBezTo>
                  <a:lnTo>
                    <a:pt x="113591" y="88363"/>
                  </a:lnTo>
                  <a:cubicBezTo>
                    <a:pt x="112480" y="86116"/>
                    <a:pt x="112026" y="83599"/>
                    <a:pt x="112245" y="81099"/>
                  </a:cubicBezTo>
                  <a:cubicBezTo>
                    <a:pt x="112245" y="80085"/>
                    <a:pt x="112245" y="79747"/>
                    <a:pt x="112245" y="79409"/>
                  </a:cubicBezTo>
                  <a:cubicBezTo>
                    <a:pt x="112245" y="79072"/>
                    <a:pt x="110562" y="81606"/>
                    <a:pt x="109048" y="81268"/>
                  </a:cubicBezTo>
                  <a:cubicBezTo>
                    <a:pt x="108778" y="81335"/>
                    <a:pt x="108492" y="81335"/>
                    <a:pt x="108206" y="81268"/>
                  </a:cubicBezTo>
                  <a:cubicBezTo>
                    <a:pt x="107163" y="78463"/>
                    <a:pt x="106860" y="75439"/>
                    <a:pt x="107365" y="72483"/>
                  </a:cubicBezTo>
                  <a:cubicBezTo>
                    <a:pt x="107432" y="71638"/>
                    <a:pt x="107432" y="70794"/>
                    <a:pt x="107365" y="69949"/>
                  </a:cubicBezTo>
                  <a:cubicBezTo>
                    <a:pt x="107365" y="68091"/>
                    <a:pt x="106961" y="66232"/>
                    <a:pt x="106187" y="64543"/>
                  </a:cubicBezTo>
                  <a:lnTo>
                    <a:pt x="106187" y="64543"/>
                  </a:lnTo>
                  <a:cubicBezTo>
                    <a:pt x="105766" y="66266"/>
                    <a:pt x="105497" y="68023"/>
                    <a:pt x="105346" y="69780"/>
                  </a:cubicBezTo>
                  <a:cubicBezTo>
                    <a:pt x="105026" y="71047"/>
                    <a:pt x="105026" y="72398"/>
                    <a:pt x="105346" y="73666"/>
                  </a:cubicBezTo>
                  <a:cubicBezTo>
                    <a:pt x="105547" y="75068"/>
                    <a:pt x="105547" y="76487"/>
                    <a:pt x="105346" y="77889"/>
                  </a:cubicBezTo>
                  <a:cubicBezTo>
                    <a:pt x="105379" y="78649"/>
                    <a:pt x="104891" y="79342"/>
                    <a:pt x="104167" y="79578"/>
                  </a:cubicBezTo>
                  <a:cubicBezTo>
                    <a:pt x="101980" y="79578"/>
                    <a:pt x="100802" y="77889"/>
                    <a:pt x="100129" y="76538"/>
                  </a:cubicBezTo>
                  <a:lnTo>
                    <a:pt x="100129" y="75693"/>
                  </a:lnTo>
                  <a:lnTo>
                    <a:pt x="95922" y="69273"/>
                  </a:lnTo>
                  <a:cubicBezTo>
                    <a:pt x="95114" y="68074"/>
                    <a:pt x="94659" y="66672"/>
                    <a:pt x="94575" y="65219"/>
                  </a:cubicBezTo>
                  <a:cubicBezTo>
                    <a:pt x="94424" y="64036"/>
                    <a:pt x="94424" y="62854"/>
                    <a:pt x="94575" y="61671"/>
                  </a:cubicBezTo>
                  <a:cubicBezTo>
                    <a:pt x="94475" y="61063"/>
                    <a:pt x="94475" y="60421"/>
                    <a:pt x="94575" y="59813"/>
                  </a:cubicBezTo>
                  <a:cubicBezTo>
                    <a:pt x="94575" y="56434"/>
                    <a:pt x="94575" y="55927"/>
                    <a:pt x="93566" y="53562"/>
                  </a:cubicBezTo>
                  <a:cubicBezTo>
                    <a:pt x="91883" y="50656"/>
                    <a:pt x="91445" y="47176"/>
                    <a:pt x="92387" y="43932"/>
                  </a:cubicBezTo>
                  <a:cubicBezTo>
                    <a:pt x="92758" y="42699"/>
                    <a:pt x="93263" y="41500"/>
                    <a:pt x="93902" y="40385"/>
                  </a:cubicBezTo>
                  <a:cubicBezTo>
                    <a:pt x="94693" y="38915"/>
                    <a:pt x="95198" y="37310"/>
                    <a:pt x="95417" y="35654"/>
                  </a:cubicBezTo>
                  <a:cubicBezTo>
                    <a:pt x="95467" y="35148"/>
                    <a:pt x="95467" y="34641"/>
                    <a:pt x="95417" y="34134"/>
                  </a:cubicBezTo>
                  <a:cubicBezTo>
                    <a:pt x="94676" y="32495"/>
                    <a:pt x="94323" y="30705"/>
                    <a:pt x="94407" y="28897"/>
                  </a:cubicBezTo>
                  <a:cubicBezTo>
                    <a:pt x="94407" y="28897"/>
                    <a:pt x="94407" y="27208"/>
                    <a:pt x="94407" y="26363"/>
                  </a:cubicBezTo>
                  <a:cubicBezTo>
                    <a:pt x="94172" y="25197"/>
                    <a:pt x="93767" y="24048"/>
                    <a:pt x="93229" y="22984"/>
                  </a:cubicBezTo>
                  <a:cubicBezTo>
                    <a:pt x="92186" y="20957"/>
                    <a:pt x="91765" y="18659"/>
                    <a:pt x="92051" y="16395"/>
                  </a:cubicBezTo>
                  <a:cubicBezTo>
                    <a:pt x="92001" y="15720"/>
                    <a:pt x="92001" y="15044"/>
                    <a:pt x="92051" y="14368"/>
                  </a:cubicBezTo>
                  <a:cubicBezTo>
                    <a:pt x="92135" y="13473"/>
                    <a:pt x="92135" y="12561"/>
                    <a:pt x="92051" y="11665"/>
                  </a:cubicBezTo>
                  <a:lnTo>
                    <a:pt x="90705" y="11665"/>
                  </a:lnTo>
                  <a:cubicBezTo>
                    <a:pt x="89375" y="11986"/>
                    <a:pt x="87995" y="11986"/>
                    <a:pt x="86666" y="11665"/>
                  </a:cubicBezTo>
                  <a:cubicBezTo>
                    <a:pt x="85825" y="11513"/>
                    <a:pt x="85017" y="11158"/>
                    <a:pt x="84310" y="10651"/>
                  </a:cubicBezTo>
                  <a:cubicBezTo>
                    <a:pt x="83384" y="10111"/>
                    <a:pt x="82341" y="9773"/>
                    <a:pt x="81281" y="9638"/>
                  </a:cubicBezTo>
                  <a:lnTo>
                    <a:pt x="81281" y="9638"/>
                  </a:lnTo>
                  <a:lnTo>
                    <a:pt x="78589" y="9638"/>
                  </a:lnTo>
                  <a:cubicBezTo>
                    <a:pt x="77528" y="9739"/>
                    <a:pt x="76451" y="9739"/>
                    <a:pt x="75391" y="9638"/>
                  </a:cubicBezTo>
                  <a:lnTo>
                    <a:pt x="75391" y="9638"/>
                  </a:lnTo>
                  <a:cubicBezTo>
                    <a:pt x="71184" y="9249"/>
                    <a:pt x="67212" y="7459"/>
                    <a:pt x="64116" y="4570"/>
                  </a:cubicBezTo>
                  <a:cubicBezTo>
                    <a:pt x="61323" y="2120"/>
                    <a:pt x="57873" y="600"/>
                    <a:pt x="54187" y="177"/>
                  </a:cubicBezTo>
                  <a:lnTo>
                    <a:pt x="50317" y="177"/>
                  </a:lnTo>
                  <a:cubicBezTo>
                    <a:pt x="48701" y="-59"/>
                    <a:pt x="47052" y="-59"/>
                    <a:pt x="45437" y="177"/>
                  </a:cubicBezTo>
                  <a:cubicBezTo>
                    <a:pt x="44343" y="363"/>
                    <a:pt x="43350" y="904"/>
                    <a:pt x="42576" y="1698"/>
                  </a:cubicBezTo>
                  <a:cubicBezTo>
                    <a:pt x="41532" y="2441"/>
                    <a:pt x="40405" y="3066"/>
                    <a:pt x="39210" y="3556"/>
                  </a:cubicBezTo>
                  <a:lnTo>
                    <a:pt x="38200" y="3556"/>
                  </a:lnTo>
                  <a:cubicBezTo>
                    <a:pt x="36904" y="4350"/>
                    <a:pt x="35912" y="5533"/>
                    <a:pt x="35340" y="6935"/>
                  </a:cubicBezTo>
                  <a:cubicBezTo>
                    <a:pt x="34666" y="8557"/>
                    <a:pt x="33623" y="9993"/>
                    <a:pt x="32311" y="11158"/>
                  </a:cubicBezTo>
                  <a:cubicBezTo>
                    <a:pt x="30224" y="12611"/>
                    <a:pt x="27784" y="13439"/>
                    <a:pt x="25243" y="13523"/>
                  </a:cubicBezTo>
                  <a:lnTo>
                    <a:pt x="23560" y="13523"/>
                  </a:lnTo>
                  <a:cubicBezTo>
                    <a:pt x="22718" y="13523"/>
                    <a:pt x="21540" y="13523"/>
                    <a:pt x="21372" y="13523"/>
                  </a:cubicBezTo>
                  <a:lnTo>
                    <a:pt x="21372" y="14368"/>
                  </a:lnTo>
                  <a:cubicBezTo>
                    <a:pt x="21372" y="14368"/>
                    <a:pt x="21372" y="15382"/>
                    <a:pt x="21372" y="15720"/>
                  </a:cubicBezTo>
                  <a:lnTo>
                    <a:pt x="21372" y="15720"/>
                  </a:lnTo>
                  <a:cubicBezTo>
                    <a:pt x="21288" y="16277"/>
                    <a:pt x="21288" y="16852"/>
                    <a:pt x="21372" y="17409"/>
                  </a:cubicBezTo>
                  <a:lnTo>
                    <a:pt x="21372" y="17409"/>
                  </a:lnTo>
                  <a:cubicBezTo>
                    <a:pt x="21624" y="19656"/>
                    <a:pt x="21086" y="21936"/>
                    <a:pt x="19857" y="23829"/>
                  </a:cubicBezTo>
                  <a:cubicBezTo>
                    <a:pt x="19016" y="25011"/>
                    <a:pt x="16660" y="27883"/>
                    <a:pt x="14977" y="28052"/>
                  </a:cubicBezTo>
                  <a:cubicBezTo>
                    <a:pt x="13295" y="28221"/>
                    <a:pt x="13631" y="28052"/>
                    <a:pt x="13462" y="26701"/>
                  </a:cubicBezTo>
                  <a:cubicBezTo>
                    <a:pt x="13311" y="25079"/>
                    <a:pt x="13311" y="23423"/>
                    <a:pt x="13462" y="21801"/>
                  </a:cubicBezTo>
                  <a:cubicBezTo>
                    <a:pt x="13462" y="20619"/>
                    <a:pt x="13462" y="19436"/>
                    <a:pt x="13462" y="18254"/>
                  </a:cubicBezTo>
                  <a:lnTo>
                    <a:pt x="13462" y="18254"/>
                  </a:lnTo>
                  <a:cubicBezTo>
                    <a:pt x="13278" y="17477"/>
                    <a:pt x="13278" y="16666"/>
                    <a:pt x="13462" y="15889"/>
                  </a:cubicBezTo>
                  <a:cubicBezTo>
                    <a:pt x="13395" y="15551"/>
                    <a:pt x="13395" y="15213"/>
                    <a:pt x="13462" y="14875"/>
                  </a:cubicBezTo>
                  <a:cubicBezTo>
                    <a:pt x="11729" y="13591"/>
                    <a:pt x="9794" y="12628"/>
                    <a:pt x="7741" y="12003"/>
                  </a:cubicBezTo>
                  <a:lnTo>
                    <a:pt x="6900" y="12003"/>
                  </a:lnTo>
                  <a:lnTo>
                    <a:pt x="5048" y="12003"/>
                  </a:lnTo>
                  <a:cubicBezTo>
                    <a:pt x="5385" y="12696"/>
                    <a:pt x="5385" y="13507"/>
                    <a:pt x="5048" y="14199"/>
                  </a:cubicBezTo>
                  <a:cubicBezTo>
                    <a:pt x="4679" y="14351"/>
                    <a:pt x="4241" y="14351"/>
                    <a:pt x="3871" y="14199"/>
                  </a:cubicBezTo>
                  <a:cubicBezTo>
                    <a:pt x="3618" y="14351"/>
                    <a:pt x="3282" y="14351"/>
                    <a:pt x="3029" y="14199"/>
                  </a:cubicBezTo>
                  <a:lnTo>
                    <a:pt x="0" y="14199"/>
                  </a:lnTo>
                  <a:cubicBezTo>
                    <a:pt x="0" y="15551"/>
                    <a:pt x="1010" y="16733"/>
                    <a:pt x="2861" y="18423"/>
                  </a:cubicBezTo>
                  <a:cubicBezTo>
                    <a:pt x="4543" y="19876"/>
                    <a:pt x="5823" y="21734"/>
                    <a:pt x="6563" y="23829"/>
                  </a:cubicBezTo>
                  <a:cubicBezTo>
                    <a:pt x="6647" y="24336"/>
                    <a:pt x="6647" y="24842"/>
                    <a:pt x="6563" y="25349"/>
                  </a:cubicBezTo>
                  <a:cubicBezTo>
                    <a:pt x="6832" y="26735"/>
                    <a:pt x="7472" y="28018"/>
                    <a:pt x="8414" y="29066"/>
                  </a:cubicBezTo>
                  <a:cubicBezTo>
                    <a:pt x="10181" y="30823"/>
                    <a:pt x="12167" y="32360"/>
                    <a:pt x="14304" y="33627"/>
                  </a:cubicBezTo>
                  <a:cubicBezTo>
                    <a:pt x="16744" y="34877"/>
                    <a:pt x="19471" y="35452"/>
                    <a:pt x="22214" y="35317"/>
                  </a:cubicBezTo>
                  <a:cubicBezTo>
                    <a:pt x="25091" y="35097"/>
                    <a:pt x="27968" y="35553"/>
                    <a:pt x="30628" y="36668"/>
                  </a:cubicBezTo>
                  <a:cubicBezTo>
                    <a:pt x="32025" y="37496"/>
                    <a:pt x="33152" y="38729"/>
                    <a:pt x="33825" y="40216"/>
                  </a:cubicBezTo>
                  <a:cubicBezTo>
                    <a:pt x="34044" y="40756"/>
                    <a:pt x="34330" y="41263"/>
                    <a:pt x="34666" y="41736"/>
                  </a:cubicBezTo>
                  <a:cubicBezTo>
                    <a:pt x="35979" y="43510"/>
                    <a:pt x="37578" y="45047"/>
                    <a:pt x="39378" y="46297"/>
                  </a:cubicBezTo>
                  <a:lnTo>
                    <a:pt x="41566" y="47987"/>
                  </a:lnTo>
                  <a:cubicBezTo>
                    <a:pt x="42979" y="49153"/>
                    <a:pt x="44276" y="50453"/>
                    <a:pt x="45437" y="51872"/>
                  </a:cubicBezTo>
                  <a:lnTo>
                    <a:pt x="47119" y="53900"/>
                  </a:lnTo>
                  <a:cubicBezTo>
                    <a:pt x="48617" y="55403"/>
                    <a:pt x="50468" y="56501"/>
                    <a:pt x="52504" y="57109"/>
                  </a:cubicBezTo>
                  <a:cubicBezTo>
                    <a:pt x="54473" y="58191"/>
                    <a:pt x="56661" y="58816"/>
                    <a:pt x="58899" y="58968"/>
                  </a:cubicBezTo>
                  <a:lnTo>
                    <a:pt x="58899" y="58968"/>
                  </a:lnTo>
                  <a:cubicBezTo>
                    <a:pt x="60784" y="58884"/>
                    <a:pt x="62652" y="58529"/>
                    <a:pt x="64452" y="57954"/>
                  </a:cubicBezTo>
                  <a:lnTo>
                    <a:pt x="67313" y="57954"/>
                  </a:lnTo>
                  <a:cubicBezTo>
                    <a:pt x="70359" y="57312"/>
                    <a:pt x="73456" y="56924"/>
                    <a:pt x="76569" y="56772"/>
                  </a:cubicBezTo>
                  <a:lnTo>
                    <a:pt x="77915" y="56772"/>
                  </a:lnTo>
                  <a:cubicBezTo>
                    <a:pt x="80843" y="56079"/>
                    <a:pt x="83923" y="56552"/>
                    <a:pt x="86498" y="58123"/>
                  </a:cubicBezTo>
                  <a:cubicBezTo>
                    <a:pt x="87171" y="58917"/>
                    <a:pt x="87474" y="59965"/>
                    <a:pt x="87339" y="60995"/>
                  </a:cubicBezTo>
                  <a:cubicBezTo>
                    <a:pt x="87339" y="62178"/>
                    <a:pt x="85825" y="63529"/>
                    <a:pt x="80271" y="64374"/>
                  </a:cubicBezTo>
                  <a:cubicBezTo>
                    <a:pt x="77797" y="64543"/>
                    <a:pt x="75340" y="64543"/>
                    <a:pt x="72866" y="64374"/>
                  </a:cubicBezTo>
                  <a:cubicBezTo>
                    <a:pt x="72429" y="64459"/>
                    <a:pt x="71958" y="64459"/>
                    <a:pt x="71520" y="64374"/>
                  </a:cubicBezTo>
                  <a:cubicBezTo>
                    <a:pt x="70460" y="64188"/>
                    <a:pt x="69383" y="64188"/>
                    <a:pt x="68323" y="64374"/>
                  </a:cubicBezTo>
                  <a:cubicBezTo>
                    <a:pt x="67313" y="64374"/>
                    <a:pt x="66304" y="67246"/>
                    <a:pt x="65462" y="69442"/>
                  </a:cubicBezTo>
                  <a:cubicBezTo>
                    <a:pt x="64621" y="71638"/>
                    <a:pt x="62601" y="77044"/>
                    <a:pt x="59404" y="77044"/>
                  </a:cubicBezTo>
                  <a:cubicBezTo>
                    <a:pt x="58798" y="77196"/>
                    <a:pt x="58159" y="77196"/>
                    <a:pt x="57553" y="77044"/>
                  </a:cubicBezTo>
                  <a:cubicBezTo>
                    <a:pt x="56072" y="76284"/>
                    <a:pt x="54709" y="75321"/>
                    <a:pt x="53514" y="74172"/>
                  </a:cubicBezTo>
                  <a:cubicBezTo>
                    <a:pt x="52572" y="73074"/>
                    <a:pt x="51427" y="72162"/>
                    <a:pt x="50149" y="71469"/>
                  </a:cubicBezTo>
                  <a:cubicBezTo>
                    <a:pt x="47086" y="70439"/>
                    <a:pt x="43787" y="70439"/>
                    <a:pt x="40725" y="71469"/>
                  </a:cubicBezTo>
                  <a:lnTo>
                    <a:pt x="39378" y="71469"/>
                  </a:lnTo>
                  <a:lnTo>
                    <a:pt x="39378" y="71469"/>
                  </a:lnTo>
                  <a:cubicBezTo>
                    <a:pt x="39294" y="72939"/>
                    <a:pt x="39294" y="74392"/>
                    <a:pt x="39378" y="75862"/>
                  </a:cubicBezTo>
                  <a:cubicBezTo>
                    <a:pt x="39479" y="76132"/>
                    <a:pt x="39479" y="76436"/>
                    <a:pt x="39378" y="76706"/>
                  </a:cubicBezTo>
                  <a:cubicBezTo>
                    <a:pt x="39715" y="78210"/>
                    <a:pt x="39715" y="79764"/>
                    <a:pt x="39378" y="81268"/>
                  </a:cubicBezTo>
                  <a:cubicBezTo>
                    <a:pt x="42054" y="80964"/>
                    <a:pt x="44763" y="81318"/>
                    <a:pt x="47288" y="82281"/>
                  </a:cubicBezTo>
                  <a:cubicBezTo>
                    <a:pt x="47910" y="82484"/>
                    <a:pt x="48483" y="82839"/>
                    <a:pt x="48971" y="83295"/>
                  </a:cubicBezTo>
                  <a:lnTo>
                    <a:pt x="50149" y="83295"/>
                  </a:lnTo>
                  <a:lnTo>
                    <a:pt x="50990" y="83295"/>
                  </a:lnTo>
                  <a:cubicBezTo>
                    <a:pt x="52067" y="83532"/>
                    <a:pt x="53060" y="84055"/>
                    <a:pt x="53851" y="84815"/>
                  </a:cubicBezTo>
                  <a:cubicBezTo>
                    <a:pt x="54658" y="86133"/>
                    <a:pt x="55012" y="87671"/>
                    <a:pt x="54861" y="89208"/>
                  </a:cubicBezTo>
                  <a:cubicBezTo>
                    <a:pt x="54861" y="90390"/>
                    <a:pt x="54861" y="90728"/>
                    <a:pt x="54861" y="91066"/>
                  </a:cubicBezTo>
                  <a:cubicBezTo>
                    <a:pt x="55130" y="91134"/>
                    <a:pt x="55433" y="91134"/>
                    <a:pt x="55702" y="91066"/>
                  </a:cubicBezTo>
                  <a:cubicBezTo>
                    <a:pt x="56611" y="91539"/>
                    <a:pt x="57317" y="92316"/>
                    <a:pt x="57721" y="93262"/>
                  </a:cubicBezTo>
                  <a:cubicBezTo>
                    <a:pt x="58108" y="95104"/>
                    <a:pt x="58108" y="96996"/>
                    <a:pt x="57721" y="98837"/>
                  </a:cubicBezTo>
                  <a:lnTo>
                    <a:pt x="57721" y="98837"/>
                  </a:lnTo>
                  <a:cubicBezTo>
                    <a:pt x="57721" y="100020"/>
                    <a:pt x="57721" y="101034"/>
                    <a:pt x="57721" y="102216"/>
                  </a:cubicBezTo>
                  <a:cubicBezTo>
                    <a:pt x="57822" y="103010"/>
                    <a:pt x="57822" y="103787"/>
                    <a:pt x="57721" y="104581"/>
                  </a:cubicBezTo>
                  <a:cubicBezTo>
                    <a:pt x="57671" y="105037"/>
                    <a:pt x="57671" y="105477"/>
                    <a:pt x="57721" y="105933"/>
                  </a:cubicBezTo>
                  <a:cubicBezTo>
                    <a:pt x="57721" y="106777"/>
                    <a:pt x="59236" y="107960"/>
                    <a:pt x="60077" y="108805"/>
                  </a:cubicBezTo>
                  <a:cubicBezTo>
                    <a:pt x="61020" y="109683"/>
                    <a:pt x="61861" y="110629"/>
                    <a:pt x="62601" y="111677"/>
                  </a:cubicBezTo>
                  <a:lnTo>
                    <a:pt x="62601" y="112690"/>
                  </a:lnTo>
                  <a:cubicBezTo>
                    <a:pt x="62601" y="112690"/>
                    <a:pt x="62601" y="114042"/>
                    <a:pt x="63443" y="114211"/>
                  </a:cubicBezTo>
                  <a:cubicBezTo>
                    <a:pt x="64284" y="114380"/>
                    <a:pt x="64789" y="114211"/>
                    <a:pt x="65294" y="114211"/>
                  </a:cubicBezTo>
                  <a:lnTo>
                    <a:pt x="67313" y="114211"/>
                  </a:lnTo>
                  <a:cubicBezTo>
                    <a:pt x="69922" y="114295"/>
                    <a:pt x="72396" y="115376"/>
                    <a:pt x="74213" y="117252"/>
                  </a:cubicBezTo>
                  <a:cubicBezTo>
                    <a:pt x="74213" y="117252"/>
                    <a:pt x="74213" y="117252"/>
                    <a:pt x="75054" y="116238"/>
                  </a:cubicBezTo>
                  <a:cubicBezTo>
                    <a:pt x="75896" y="115224"/>
                    <a:pt x="76064" y="114549"/>
                    <a:pt x="75054" y="111846"/>
                  </a:cubicBezTo>
                  <a:lnTo>
                    <a:pt x="75054" y="109818"/>
                  </a:lnTo>
                  <a:cubicBezTo>
                    <a:pt x="74263" y="106777"/>
                    <a:pt x="74263" y="103568"/>
                    <a:pt x="75054" y="100527"/>
                  </a:cubicBezTo>
                  <a:cubicBezTo>
                    <a:pt x="77074" y="96810"/>
                    <a:pt x="83468" y="100527"/>
                    <a:pt x="83468" y="100527"/>
                  </a:cubicBezTo>
                  <a:cubicBezTo>
                    <a:pt x="84613" y="101270"/>
                    <a:pt x="85673" y="102132"/>
                    <a:pt x="86666" y="103061"/>
                  </a:cubicBezTo>
                  <a:cubicBezTo>
                    <a:pt x="86969" y="103534"/>
                    <a:pt x="87372" y="103939"/>
                    <a:pt x="87844" y="104243"/>
                  </a:cubicBezTo>
                  <a:lnTo>
                    <a:pt x="89358" y="105426"/>
                  </a:lnTo>
                  <a:cubicBezTo>
                    <a:pt x="90604" y="106423"/>
                    <a:pt x="91731" y="107555"/>
                    <a:pt x="92724" y="108805"/>
                  </a:cubicBezTo>
                  <a:cubicBezTo>
                    <a:pt x="93464" y="109751"/>
                    <a:pt x="93970" y="110849"/>
                    <a:pt x="94239" y="112014"/>
                  </a:cubicBezTo>
                  <a:cubicBezTo>
                    <a:pt x="94239" y="113535"/>
                    <a:pt x="94239" y="114042"/>
                    <a:pt x="95248" y="114211"/>
                  </a:cubicBezTo>
                  <a:cubicBezTo>
                    <a:pt x="96241" y="114498"/>
                    <a:pt x="97285" y="114498"/>
                    <a:pt x="98277" y="114211"/>
                  </a:cubicBezTo>
                  <a:cubicBezTo>
                    <a:pt x="99254" y="113619"/>
                    <a:pt x="100348" y="113265"/>
                    <a:pt x="101475" y="113197"/>
                  </a:cubicBezTo>
                  <a:lnTo>
                    <a:pt x="101475" y="113197"/>
                  </a:lnTo>
                  <a:cubicBezTo>
                    <a:pt x="103797" y="113518"/>
                    <a:pt x="105816" y="114971"/>
                    <a:pt x="106860" y="117083"/>
                  </a:cubicBezTo>
                  <a:cubicBezTo>
                    <a:pt x="107331" y="117877"/>
                    <a:pt x="107887" y="118620"/>
                    <a:pt x="108543" y="119279"/>
                  </a:cubicBezTo>
                  <a:cubicBezTo>
                    <a:pt x="109754" y="120310"/>
                    <a:pt x="111117" y="121171"/>
                    <a:pt x="112582" y="121813"/>
                  </a:cubicBezTo>
                  <a:cubicBezTo>
                    <a:pt x="114432" y="122590"/>
                    <a:pt x="116132" y="123688"/>
                    <a:pt x="117630" y="125023"/>
                  </a:cubicBezTo>
                  <a:lnTo>
                    <a:pt x="117630" y="125023"/>
                  </a:lnTo>
                  <a:cubicBezTo>
                    <a:pt x="119818" y="127219"/>
                    <a:pt x="121164" y="128402"/>
                    <a:pt x="123184" y="127726"/>
                  </a:cubicBezTo>
                  <a:lnTo>
                    <a:pt x="123184" y="127726"/>
                  </a:lnTo>
                  <a:cubicBezTo>
                    <a:pt x="125842" y="126712"/>
                    <a:pt x="128771" y="126712"/>
                    <a:pt x="131429" y="127726"/>
                  </a:cubicBezTo>
                  <a:lnTo>
                    <a:pt x="134458" y="128571"/>
                  </a:lnTo>
                  <a:cubicBezTo>
                    <a:pt x="136259" y="128976"/>
                    <a:pt x="137976" y="129719"/>
                    <a:pt x="139507" y="130767"/>
                  </a:cubicBezTo>
                  <a:lnTo>
                    <a:pt x="140517" y="130767"/>
                  </a:lnTo>
                  <a:lnTo>
                    <a:pt x="144387" y="133470"/>
                  </a:lnTo>
                  <a:cubicBezTo>
                    <a:pt x="144387" y="133470"/>
                    <a:pt x="145229" y="133470"/>
                    <a:pt x="145902" y="133470"/>
                  </a:cubicBezTo>
                  <a:lnTo>
                    <a:pt x="147584" y="133470"/>
                  </a:lnTo>
                  <a:cubicBezTo>
                    <a:pt x="150109" y="133470"/>
                    <a:pt x="152465" y="135835"/>
                    <a:pt x="154484" y="138031"/>
                  </a:cubicBezTo>
                  <a:lnTo>
                    <a:pt x="156672" y="140058"/>
                  </a:lnTo>
                  <a:cubicBezTo>
                    <a:pt x="158069" y="140666"/>
                    <a:pt x="159650" y="140666"/>
                    <a:pt x="161047" y="140058"/>
                  </a:cubicBezTo>
                  <a:cubicBezTo>
                    <a:pt x="163285" y="139416"/>
                    <a:pt x="165675" y="139788"/>
                    <a:pt x="167610" y="141072"/>
                  </a:cubicBezTo>
                  <a:cubicBezTo>
                    <a:pt x="168569" y="141934"/>
                    <a:pt x="169377" y="142964"/>
                    <a:pt x="169966" y="144113"/>
                  </a:cubicBezTo>
                  <a:cubicBezTo>
                    <a:pt x="170202" y="144586"/>
                    <a:pt x="170488" y="145042"/>
                    <a:pt x="170808" y="145465"/>
                  </a:cubicBezTo>
                  <a:cubicBezTo>
                    <a:pt x="171851" y="146613"/>
                    <a:pt x="172978" y="147694"/>
                    <a:pt x="174173" y="148674"/>
                  </a:cubicBezTo>
                  <a:lnTo>
                    <a:pt x="175856" y="150195"/>
                  </a:lnTo>
                  <a:lnTo>
                    <a:pt x="176698" y="150195"/>
                  </a:lnTo>
                  <a:cubicBezTo>
                    <a:pt x="178010" y="151191"/>
                    <a:pt x="179104" y="152459"/>
                    <a:pt x="179895" y="153911"/>
                  </a:cubicBezTo>
                  <a:lnTo>
                    <a:pt x="179895" y="155263"/>
                  </a:lnTo>
                  <a:cubicBezTo>
                    <a:pt x="179895" y="156107"/>
                    <a:pt x="179895" y="156277"/>
                    <a:pt x="180736" y="156614"/>
                  </a:cubicBezTo>
                  <a:cubicBezTo>
                    <a:pt x="181679" y="156868"/>
                    <a:pt x="182655" y="156868"/>
                    <a:pt x="183597" y="156614"/>
                  </a:cubicBezTo>
                  <a:cubicBezTo>
                    <a:pt x="185953" y="155770"/>
                    <a:pt x="188561" y="157003"/>
                    <a:pt x="189403" y="159368"/>
                  </a:cubicBezTo>
                  <a:cubicBezTo>
                    <a:pt x="189538" y="159740"/>
                    <a:pt x="189622" y="160111"/>
                    <a:pt x="189655" y="160500"/>
                  </a:cubicBezTo>
                  <a:cubicBezTo>
                    <a:pt x="189756" y="161682"/>
                    <a:pt x="189756" y="162865"/>
                    <a:pt x="189655" y="164048"/>
                  </a:cubicBezTo>
                  <a:cubicBezTo>
                    <a:pt x="189655" y="165906"/>
                    <a:pt x="189655" y="168609"/>
                    <a:pt x="190833" y="169116"/>
                  </a:cubicBezTo>
                  <a:cubicBezTo>
                    <a:pt x="192011" y="169623"/>
                    <a:pt x="191675" y="169116"/>
                    <a:pt x="192348" y="169116"/>
                  </a:cubicBezTo>
                  <a:cubicBezTo>
                    <a:pt x="193930" y="168727"/>
                    <a:pt x="195579" y="169318"/>
                    <a:pt x="196555" y="170636"/>
                  </a:cubicBezTo>
                  <a:cubicBezTo>
                    <a:pt x="197295" y="171886"/>
                    <a:pt x="197969" y="173187"/>
                    <a:pt x="198574" y="174522"/>
                  </a:cubicBezTo>
                  <a:lnTo>
                    <a:pt x="198574" y="174522"/>
                  </a:lnTo>
                  <a:cubicBezTo>
                    <a:pt x="199769" y="178222"/>
                    <a:pt x="200055" y="182175"/>
                    <a:pt x="199416" y="186010"/>
                  </a:cubicBezTo>
                  <a:cubicBezTo>
                    <a:pt x="199332" y="186973"/>
                    <a:pt x="199332" y="187919"/>
                    <a:pt x="199416" y="188882"/>
                  </a:cubicBezTo>
                  <a:cubicBezTo>
                    <a:pt x="200610" y="188882"/>
                    <a:pt x="201772" y="189372"/>
                    <a:pt x="202613" y="190233"/>
                  </a:cubicBezTo>
                  <a:cubicBezTo>
                    <a:pt x="203421" y="190977"/>
                    <a:pt x="203892" y="192007"/>
                    <a:pt x="203959" y="193105"/>
                  </a:cubicBezTo>
                  <a:cubicBezTo>
                    <a:pt x="203909" y="194068"/>
                    <a:pt x="203623" y="194997"/>
                    <a:pt x="203118" y="195808"/>
                  </a:cubicBezTo>
                  <a:lnTo>
                    <a:pt x="203118" y="195808"/>
                  </a:lnTo>
                  <a:cubicBezTo>
                    <a:pt x="202865" y="196687"/>
                    <a:pt x="202865" y="197633"/>
                    <a:pt x="203118" y="198511"/>
                  </a:cubicBezTo>
                  <a:cubicBezTo>
                    <a:pt x="203118" y="199525"/>
                    <a:pt x="203118" y="199694"/>
                    <a:pt x="203118" y="200200"/>
                  </a:cubicBezTo>
                  <a:cubicBezTo>
                    <a:pt x="204044" y="200690"/>
                    <a:pt x="204818" y="201467"/>
                    <a:pt x="205306" y="202397"/>
                  </a:cubicBezTo>
                  <a:cubicBezTo>
                    <a:pt x="205407" y="203241"/>
                    <a:pt x="205407" y="204086"/>
                    <a:pt x="205306" y="204931"/>
                  </a:cubicBezTo>
                  <a:cubicBezTo>
                    <a:pt x="205289" y="205319"/>
                    <a:pt x="205289" y="205725"/>
                    <a:pt x="205306" y="206113"/>
                  </a:cubicBezTo>
                  <a:lnTo>
                    <a:pt x="205306" y="207127"/>
                  </a:lnTo>
                  <a:cubicBezTo>
                    <a:pt x="205811" y="208005"/>
                    <a:pt x="206164" y="208985"/>
                    <a:pt x="206316" y="209999"/>
                  </a:cubicBezTo>
                  <a:cubicBezTo>
                    <a:pt x="206316" y="209999"/>
                    <a:pt x="206316" y="209999"/>
                    <a:pt x="206316" y="209999"/>
                  </a:cubicBezTo>
                  <a:cubicBezTo>
                    <a:pt x="206316" y="209999"/>
                    <a:pt x="207157" y="213040"/>
                    <a:pt x="206316" y="213884"/>
                  </a:cubicBezTo>
                  <a:cubicBezTo>
                    <a:pt x="206231" y="214611"/>
                    <a:pt x="205794" y="215236"/>
                    <a:pt x="205137" y="215574"/>
                  </a:cubicBezTo>
                  <a:cubicBezTo>
                    <a:pt x="203791" y="215574"/>
                    <a:pt x="202276" y="215574"/>
                    <a:pt x="200930" y="214560"/>
                  </a:cubicBezTo>
                  <a:lnTo>
                    <a:pt x="200930" y="214560"/>
                  </a:lnTo>
                  <a:cubicBezTo>
                    <a:pt x="198069" y="213040"/>
                    <a:pt x="196892" y="213378"/>
                    <a:pt x="194031" y="214560"/>
                  </a:cubicBezTo>
                  <a:cubicBezTo>
                    <a:pt x="191456" y="216182"/>
                    <a:pt x="189167" y="218226"/>
                    <a:pt x="187299" y="220642"/>
                  </a:cubicBezTo>
                  <a:lnTo>
                    <a:pt x="187299" y="221656"/>
                  </a:lnTo>
                  <a:cubicBezTo>
                    <a:pt x="186963" y="222298"/>
                    <a:pt x="186509" y="222872"/>
                    <a:pt x="185953" y="223345"/>
                  </a:cubicBezTo>
                  <a:lnTo>
                    <a:pt x="184943" y="224190"/>
                  </a:lnTo>
                  <a:lnTo>
                    <a:pt x="183766" y="225204"/>
                  </a:lnTo>
                  <a:cubicBezTo>
                    <a:pt x="183160" y="226606"/>
                    <a:pt x="183160" y="228193"/>
                    <a:pt x="183766" y="229596"/>
                  </a:cubicBezTo>
                  <a:cubicBezTo>
                    <a:pt x="183849" y="230491"/>
                    <a:pt x="183849" y="231403"/>
                    <a:pt x="183766" y="232299"/>
                  </a:cubicBezTo>
                  <a:cubicBezTo>
                    <a:pt x="183580" y="235914"/>
                    <a:pt x="182419" y="239428"/>
                    <a:pt x="180400" y="242435"/>
                  </a:cubicBezTo>
                  <a:lnTo>
                    <a:pt x="180400" y="242435"/>
                  </a:lnTo>
                  <a:cubicBezTo>
                    <a:pt x="179777" y="243770"/>
                    <a:pt x="178986" y="245020"/>
                    <a:pt x="178044" y="246152"/>
                  </a:cubicBezTo>
                  <a:lnTo>
                    <a:pt x="178044" y="246152"/>
                  </a:lnTo>
                  <a:lnTo>
                    <a:pt x="178044" y="246152"/>
                  </a:lnTo>
                  <a:lnTo>
                    <a:pt x="181914" y="246152"/>
                  </a:lnTo>
                  <a:cubicBezTo>
                    <a:pt x="183092" y="246067"/>
                    <a:pt x="184270" y="246067"/>
                    <a:pt x="185448" y="246152"/>
                  </a:cubicBezTo>
                  <a:cubicBezTo>
                    <a:pt x="189622" y="245898"/>
                    <a:pt x="193762" y="247013"/>
                    <a:pt x="197228" y="249362"/>
                  </a:cubicBezTo>
                  <a:cubicBezTo>
                    <a:pt x="198743" y="250713"/>
                    <a:pt x="199079" y="249362"/>
                    <a:pt x="200426" y="249362"/>
                  </a:cubicBezTo>
                  <a:cubicBezTo>
                    <a:pt x="201183" y="248601"/>
                    <a:pt x="202041" y="247909"/>
                    <a:pt x="202950" y="247334"/>
                  </a:cubicBezTo>
                  <a:cubicBezTo>
                    <a:pt x="205222" y="246084"/>
                    <a:pt x="207763" y="245459"/>
                    <a:pt x="210354" y="245476"/>
                  </a:cubicBezTo>
                  <a:lnTo>
                    <a:pt x="212205" y="245476"/>
                  </a:lnTo>
                  <a:cubicBezTo>
                    <a:pt x="212980" y="245611"/>
                    <a:pt x="213787" y="245611"/>
                    <a:pt x="214561" y="245476"/>
                  </a:cubicBezTo>
                  <a:cubicBezTo>
                    <a:pt x="214561" y="245476"/>
                    <a:pt x="215571" y="243956"/>
                    <a:pt x="216076" y="242942"/>
                  </a:cubicBezTo>
                  <a:cubicBezTo>
                    <a:pt x="216581" y="241928"/>
                    <a:pt x="216076" y="241759"/>
                    <a:pt x="216918" y="241253"/>
                  </a:cubicBezTo>
                  <a:cubicBezTo>
                    <a:pt x="217388" y="240509"/>
                    <a:pt x="217961" y="239834"/>
                    <a:pt x="218600" y="239225"/>
                  </a:cubicBezTo>
                  <a:cubicBezTo>
                    <a:pt x="219037" y="238870"/>
                    <a:pt x="219425" y="238482"/>
                    <a:pt x="219778" y="238043"/>
                  </a:cubicBezTo>
                  <a:cubicBezTo>
                    <a:pt x="219778" y="238043"/>
                    <a:pt x="219778" y="238043"/>
                    <a:pt x="220788" y="238043"/>
                  </a:cubicBezTo>
                  <a:cubicBezTo>
                    <a:pt x="221108" y="237857"/>
                    <a:pt x="221478" y="237857"/>
                    <a:pt x="221797" y="238043"/>
                  </a:cubicBezTo>
                  <a:lnTo>
                    <a:pt x="222639" y="239056"/>
                  </a:lnTo>
                  <a:cubicBezTo>
                    <a:pt x="222639" y="239056"/>
                    <a:pt x="222639" y="239901"/>
                    <a:pt x="223817" y="239901"/>
                  </a:cubicBezTo>
                  <a:cubicBezTo>
                    <a:pt x="225146" y="240239"/>
                    <a:pt x="226526" y="240239"/>
                    <a:pt x="227856" y="239901"/>
                  </a:cubicBezTo>
                  <a:lnTo>
                    <a:pt x="228697" y="239901"/>
                  </a:lnTo>
                  <a:lnTo>
                    <a:pt x="229539" y="239901"/>
                  </a:lnTo>
                  <a:cubicBezTo>
                    <a:pt x="231911" y="238550"/>
                    <a:pt x="234553" y="237806"/>
                    <a:pt x="237280" y="237705"/>
                  </a:cubicBezTo>
                  <a:cubicBezTo>
                    <a:pt x="238963" y="237705"/>
                    <a:pt x="243338" y="238718"/>
                    <a:pt x="244347" y="241759"/>
                  </a:cubicBezTo>
                  <a:cubicBezTo>
                    <a:pt x="245357" y="244800"/>
                    <a:pt x="244347" y="242942"/>
                    <a:pt x="244347" y="243449"/>
                  </a:cubicBezTo>
                  <a:cubicBezTo>
                    <a:pt x="246097" y="245510"/>
                    <a:pt x="248083" y="247385"/>
                    <a:pt x="250237" y="249024"/>
                  </a:cubicBezTo>
                  <a:cubicBezTo>
                    <a:pt x="252341" y="250494"/>
                    <a:pt x="253973" y="252554"/>
                    <a:pt x="254949" y="254937"/>
                  </a:cubicBezTo>
                  <a:cubicBezTo>
                    <a:pt x="255000" y="255562"/>
                    <a:pt x="255000" y="256170"/>
                    <a:pt x="254949" y="256795"/>
                  </a:cubicBezTo>
                  <a:cubicBezTo>
                    <a:pt x="255319" y="258197"/>
                    <a:pt x="255959" y="259515"/>
                    <a:pt x="256801" y="260680"/>
                  </a:cubicBezTo>
                  <a:cubicBezTo>
                    <a:pt x="257827" y="261998"/>
                    <a:pt x="258954" y="263248"/>
                    <a:pt x="260166" y="264397"/>
                  </a:cubicBezTo>
                  <a:cubicBezTo>
                    <a:pt x="260873" y="264921"/>
                    <a:pt x="261496" y="265546"/>
                    <a:pt x="262017" y="266255"/>
                  </a:cubicBezTo>
                  <a:cubicBezTo>
                    <a:pt x="262118" y="265867"/>
                    <a:pt x="262118" y="265461"/>
                    <a:pt x="262017" y="265073"/>
                  </a:cubicBezTo>
                  <a:cubicBezTo>
                    <a:pt x="261899" y="263941"/>
                    <a:pt x="261899" y="262809"/>
                    <a:pt x="262017" y="261694"/>
                  </a:cubicBezTo>
                  <a:cubicBezTo>
                    <a:pt x="261597" y="258096"/>
                    <a:pt x="261597" y="254480"/>
                    <a:pt x="262017" y="250882"/>
                  </a:cubicBezTo>
                  <a:cubicBezTo>
                    <a:pt x="262017" y="250037"/>
                    <a:pt x="262017" y="249024"/>
                    <a:pt x="262017" y="248179"/>
                  </a:cubicBezTo>
                  <a:cubicBezTo>
                    <a:pt x="262185" y="245882"/>
                    <a:pt x="262185" y="243550"/>
                    <a:pt x="262017" y="241253"/>
                  </a:cubicBezTo>
                  <a:cubicBezTo>
                    <a:pt x="262102" y="240239"/>
                    <a:pt x="262102" y="239225"/>
                    <a:pt x="262017" y="238212"/>
                  </a:cubicBezTo>
                  <a:cubicBezTo>
                    <a:pt x="262017" y="234664"/>
                    <a:pt x="262017" y="231116"/>
                    <a:pt x="262017" y="227906"/>
                  </a:cubicBezTo>
                  <a:cubicBezTo>
                    <a:pt x="261933" y="227011"/>
                    <a:pt x="261933" y="226099"/>
                    <a:pt x="262017" y="225204"/>
                  </a:cubicBezTo>
                  <a:cubicBezTo>
                    <a:pt x="262017" y="223345"/>
                    <a:pt x="262017" y="221656"/>
                    <a:pt x="262017" y="219629"/>
                  </a:cubicBezTo>
                  <a:cubicBezTo>
                    <a:pt x="262085" y="217787"/>
                    <a:pt x="262421" y="215962"/>
                    <a:pt x="263027" y="214222"/>
                  </a:cubicBezTo>
                  <a:cubicBezTo>
                    <a:pt x="263027" y="213209"/>
                    <a:pt x="263027" y="212195"/>
                    <a:pt x="263027" y="211012"/>
                  </a:cubicBezTo>
                  <a:cubicBezTo>
                    <a:pt x="263279" y="207837"/>
                    <a:pt x="262758" y="204644"/>
                    <a:pt x="261512" y="201721"/>
                  </a:cubicBezTo>
                  <a:cubicBezTo>
                    <a:pt x="262640" y="200809"/>
                    <a:pt x="263818" y="199947"/>
                    <a:pt x="265046" y="19918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5CD2EB17-717B-42BE-881E-7DF6A07BF181}"/>
                </a:ext>
              </a:extLst>
            </p:cNvPr>
            <p:cNvSpPr/>
            <p:nvPr/>
          </p:nvSpPr>
          <p:spPr>
            <a:xfrm>
              <a:off x="9462852" y="4800803"/>
              <a:ext cx="16828" cy="16894"/>
            </a:xfrm>
            <a:custGeom>
              <a:avLst/>
              <a:gdLst>
                <a:gd name="connsiteX0" fmla="*/ 13126 w 16828"/>
                <a:gd name="connsiteY0" fmla="*/ 6926 h 0"/>
                <a:gd name="connsiteX1" fmla="*/ 7573 w 16828"/>
                <a:gd name="connsiteY1" fmla="*/ 4392 h 0"/>
                <a:gd name="connsiteX2" fmla="*/ 0 w 16828"/>
                <a:gd name="connsiteY2" fmla="*/ 0 h 0"/>
                <a:gd name="connsiteX3" fmla="*/ 0 w 16828"/>
                <a:gd name="connsiteY3" fmla="*/ 0 h 0"/>
                <a:gd name="connsiteX4" fmla="*/ 0 w 16828"/>
                <a:gd name="connsiteY4" fmla="*/ 5575 h 0"/>
                <a:gd name="connsiteX5" fmla="*/ 2861 w 16828"/>
                <a:gd name="connsiteY5" fmla="*/ 8109 h 0"/>
                <a:gd name="connsiteX6" fmla="*/ 2861 w 16828"/>
                <a:gd name="connsiteY6" fmla="*/ 8109 h 0"/>
                <a:gd name="connsiteX7" fmla="*/ 4880 w 16828"/>
                <a:gd name="connsiteY7" fmla="*/ 8954 h 0"/>
                <a:gd name="connsiteX8" fmla="*/ 6226 w 16828"/>
                <a:gd name="connsiteY8" fmla="*/ 8954 h 0"/>
                <a:gd name="connsiteX9" fmla="*/ 9255 w 16828"/>
                <a:gd name="connsiteY9" fmla="*/ 10981 h 0"/>
                <a:gd name="connsiteX10" fmla="*/ 10265 w 16828"/>
                <a:gd name="connsiteY10" fmla="*/ 10981 h 0"/>
                <a:gd name="connsiteX11" fmla="*/ 12790 w 16828"/>
                <a:gd name="connsiteY11" fmla="*/ 10981 h 0"/>
                <a:gd name="connsiteX12" fmla="*/ 17333 w 16828"/>
                <a:gd name="connsiteY12" fmla="*/ 10981 h 0"/>
                <a:gd name="connsiteX13" fmla="*/ 17333 w 16828"/>
                <a:gd name="connsiteY13" fmla="*/ 10981 h 0"/>
                <a:gd name="connsiteX14" fmla="*/ 17333 w 16828"/>
                <a:gd name="connsiteY14" fmla="*/ 6926 h 0"/>
                <a:gd name="connsiteX15" fmla="*/ 13126 w 16828"/>
                <a:gd name="connsiteY15" fmla="*/ 69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>
                  <a:moveTo>
                    <a:pt x="13126" y="6926"/>
                  </a:moveTo>
                  <a:cubicBezTo>
                    <a:pt x="11107" y="6538"/>
                    <a:pt x="9188" y="5676"/>
                    <a:pt x="7573" y="4392"/>
                  </a:cubicBezTo>
                  <a:cubicBezTo>
                    <a:pt x="5402" y="2382"/>
                    <a:pt x="2810" y="878"/>
                    <a:pt x="0" y="0"/>
                  </a:cubicBezTo>
                  <a:lnTo>
                    <a:pt x="0" y="0"/>
                  </a:lnTo>
                  <a:cubicBezTo>
                    <a:pt x="0" y="1858"/>
                    <a:pt x="0" y="3716"/>
                    <a:pt x="0" y="5575"/>
                  </a:cubicBezTo>
                  <a:cubicBezTo>
                    <a:pt x="1178" y="6132"/>
                    <a:pt x="2171" y="7011"/>
                    <a:pt x="2861" y="8109"/>
                  </a:cubicBezTo>
                  <a:lnTo>
                    <a:pt x="2861" y="8109"/>
                  </a:lnTo>
                  <a:cubicBezTo>
                    <a:pt x="2861" y="8109"/>
                    <a:pt x="3702" y="8109"/>
                    <a:pt x="4880" y="8954"/>
                  </a:cubicBezTo>
                  <a:lnTo>
                    <a:pt x="6226" y="8954"/>
                  </a:lnTo>
                  <a:cubicBezTo>
                    <a:pt x="7489" y="9139"/>
                    <a:pt x="8599" y="9883"/>
                    <a:pt x="9255" y="10981"/>
                  </a:cubicBezTo>
                  <a:lnTo>
                    <a:pt x="10265" y="10981"/>
                  </a:lnTo>
                  <a:cubicBezTo>
                    <a:pt x="11073" y="11285"/>
                    <a:pt x="11982" y="11285"/>
                    <a:pt x="12790" y="10981"/>
                  </a:cubicBezTo>
                  <a:lnTo>
                    <a:pt x="17333" y="10981"/>
                  </a:lnTo>
                  <a:lnTo>
                    <a:pt x="17333" y="10981"/>
                  </a:lnTo>
                  <a:cubicBezTo>
                    <a:pt x="17653" y="9646"/>
                    <a:pt x="17653" y="8261"/>
                    <a:pt x="17333" y="6926"/>
                  </a:cubicBezTo>
                  <a:cubicBezTo>
                    <a:pt x="17333" y="7940"/>
                    <a:pt x="14472" y="7264"/>
                    <a:pt x="13126" y="69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A84CE4C-BAA3-4CC5-B5AD-969B588AF7B0}"/>
                </a:ext>
              </a:extLst>
            </p:cNvPr>
            <p:cNvSpPr/>
            <p:nvPr/>
          </p:nvSpPr>
          <p:spPr>
            <a:xfrm>
              <a:off x="9465039" y="4853343"/>
              <a:ext cx="16828" cy="16894"/>
            </a:xfrm>
            <a:custGeom>
              <a:avLst/>
              <a:gdLst>
                <a:gd name="connsiteX0" fmla="*/ 7405 w 0"/>
                <a:gd name="connsiteY0" fmla="*/ 1689 h 0"/>
                <a:gd name="connsiteX1" fmla="*/ 1346 w 0"/>
                <a:gd name="connsiteY1" fmla="*/ 0 h 0"/>
                <a:gd name="connsiteX2" fmla="*/ 0 w 0"/>
                <a:gd name="connsiteY2" fmla="*/ 1521 h 0"/>
                <a:gd name="connsiteX3" fmla="*/ 0 w 0"/>
                <a:gd name="connsiteY3" fmla="*/ 1521 h 0"/>
                <a:gd name="connsiteX4" fmla="*/ 0 w 0"/>
                <a:gd name="connsiteY4" fmla="*/ 4393 h 0"/>
                <a:gd name="connsiteX5" fmla="*/ 1178 w 0"/>
                <a:gd name="connsiteY5" fmla="*/ 4393 h 0"/>
                <a:gd name="connsiteX6" fmla="*/ 6226 w 0"/>
                <a:gd name="connsiteY6" fmla="*/ 6927 h 0"/>
                <a:gd name="connsiteX7" fmla="*/ 7405 w 0"/>
                <a:gd name="connsiteY7" fmla="*/ 6927 h 0"/>
                <a:gd name="connsiteX8" fmla="*/ 12284 w 0"/>
                <a:gd name="connsiteY8" fmla="*/ 6927 h 0"/>
                <a:gd name="connsiteX9" fmla="*/ 12284 w 0"/>
                <a:gd name="connsiteY9" fmla="*/ 4731 h 0"/>
                <a:gd name="connsiteX10" fmla="*/ 7405 w 0"/>
                <a:gd name="connsiteY10" fmla="*/ 16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7405" y="1689"/>
                  </a:moveTo>
                  <a:cubicBezTo>
                    <a:pt x="5520" y="710"/>
                    <a:pt x="3467" y="118"/>
                    <a:pt x="1346" y="0"/>
                  </a:cubicBezTo>
                  <a:cubicBezTo>
                    <a:pt x="1195" y="710"/>
                    <a:pt x="690" y="1301"/>
                    <a:pt x="0" y="1521"/>
                  </a:cubicBezTo>
                  <a:lnTo>
                    <a:pt x="0" y="1521"/>
                  </a:lnTo>
                  <a:cubicBezTo>
                    <a:pt x="0" y="3379"/>
                    <a:pt x="0" y="4055"/>
                    <a:pt x="0" y="4393"/>
                  </a:cubicBezTo>
                  <a:cubicBezTo>
                    <a:pt x="370" y="4545"/>
                    <a:pt x="808" y="4545"/>
                    <a:pt x="1178" y="4393"/>
                  </a:cubicBezTo>
                  <a:cubicBezTo>
                    <a:pt x="3046" y="4815"/>
                    <a:pt x="4762" y="5693"/>
                    <a:pt x="6226" y="6927"/>
                  </a:cubicBezTo>
                  <a:lnTo>
                    <a:pt x="7405" y="6927"/>
                  </a:lnTo>
                  <a:cubicBezTo>
                    <a:pt x="8751" y="7771"/>
                    <a:pt x="11443" y="8109"/>
                    <a:pt x="12284" y="6927"/>
                  </a:cubicBezTo>
                  <a:cubicBezTo>
                    <a:pt x="12487" y="6217"/>
                    <a:pt x="12487" y="5440"/>
                    <a:pt x="12284" y="4731"/>
                  </a:cubicBezTo>
                  <a:cubicBezTo>
                    <a:pt x="11056" y="3176"/>
                    <a:pt x="9323" y="2112"/>
                    <a:pt x="7405" y="16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D95CF85-FC58-4189-8125-6FFEDFA5991F}"/>
                </a:ext>
              </a:extLst>
            </p:cNvPr>
            <p:cNvSpPr/>
            <p:nvPr/>
          </p:nvSpPr>
          <p:spPr>
            <a:xfrm>
              <a:off x="9358348" y="4653319"/>
              <a:ext cx="84142" cy="50682"/>
            </a:xfrm>
            <a:custGeom>
              <a:avLst/>
              <a:gdLst>
                <a:gd name="connsiteX0" fmla="*/ 95416 w 84141"/>
                <a:gd name="connsiteY0" fmla="*/ 22469 h 50681"/>
                <a:gd name="connsiteX1" fmla="*/ 98951 w 84141"/>
                <a:gd name="connsiteY1" fmla="*/ 19935 h 50681"/>
                <a:gd name="connsiteX2" fmla="*/ 98951 w 84141"/>
                <a:gd name="connsiteY2" fmla="*/ 14698 h 50681"/>
                <a:gd name="connsiteX3" fmla="*/ 98951 w 84141"/>
                <a:gd name="connsiteY3" fmla="*/ 12164 h 50681"/>
                <a:gd name="connsiteX4" fmla="*/ 98951 w 84141"/>
                <a:gd name="connsiteY4" fmla="*/ 5406 h 50681"/>
                <a:gd name="connsiteX5" fmla="*/ 98951 w 84141"/>
                <a:gd name="connsiteY5" fmla="*/ 4055 h 50681"/>
                <a:gd name="connsiteX6" fmla="*/ 95416 w 84141"/>
                <a:gd name="connsiteY6" fmla="*/ 2196 h 50681"/>
                <a:gd name="connsiteX7" fmla="*/ 95416 w 84141"/>
                <a:gd name="connsiteY7" fmla="*/ 0 h 50681"/>
                <a:gd name="connsiteX8" fmla="*/ 94070 w 84141"/>
                <a:gd name="connsiteY8" fmla="*/ 0 h 50681"/>
                <a:gd name="connsiteX9" fmla="*/ 90704 w 84141"/>
                <a:gd name="connsiteY9" fmla="*/ 0 h 50681"/>
                <a:gd name="connsiteX10" fmla="*/ 89190 w 84141"/>
                <a:gd name="connsiteY10" fmla="*/ 0 h 50681"/>
                <a:gd name="connsiteX11" fmla="*/ 87339 w 84141"/>
                <a:gd name="connsiteY11" fmla="*/ 0 h 50681"/>
                <a:gd name="connsiteX12" fmla="*/ 86329 w 84141"/>
                <a:gd name="connsiteY12" fmla="*/ 0 h 50681"/>
                <a:gd name="connsiteX13" fmla="*/ 85151 w 84141"/>
                <a:gd name="connsiteY13" fmla="*/ 0 h 50681"/>
                <a:gd name="connsiteX14" fmla="*/ 80944 w 84141"/>
                <a:gd name="connsiteY14" fmla="*/ 1689 h 50681"/>
                <a:gd name="connsiteX15" fmla="*/ 80944 w 84141"/>
                <a:gd name="connsiteY15" fmla="*/ 5744 h 50681"/>
                <a:gd name="connsiteX16" fmla="*/ 82627 w 84141"/>
                <a:gd name="connsiteY16" fmla="*/ 7602 h 50681"/>
                <a:gd name="connsiteX17" fmla="*/ 84647 w 84141"/>
                <a:gd name="connsiteY17" fmla="*/ 9798 h 50681"/>
                <a:gd name="connsiteX18" fmla="*/ 84647 w 84141"/>
                <a:gd name="connsiteY18" fmla="*/ 19259 h 50681"/>
                <a:gd name="connsiteX19" fmla="*/ 84647 w 84141"/>
                <a:gd name="connsiteY19" fmla="*/ 22469 h 50681"/>
                <a:gd name="connsiteX20" fmla="*/ 83805 w 84141"/>
                <a:gd name="connsiteY20" fmla="*/ 23989 h 50681"/>
                <a:gd name="connsiteX21" fmla="*/ 80776 w 84141"/>
                <a:gd name="connsiteY21" fmla="*/ 22300 h 50681"/>
                <a:gd name="connsiteX22" fmla="*/ 79598 w 84141"/>
                <a:gd name="connsiteY22" fmla="*/ 22300 h 50681"/>
                <a:gd name="connsiteX23" fmla="*/ 78588 w 84141"/>
                <a:gd name="connsiteY23" fmla="*/ 22300 h 50681"/>
                <a:gd name="connsiteX24" fmla="*/ 75895 w 84141"/>
                <a:gd name="connsiteY24" fmla="*/ 22300 h 50681"/>
                <a:gd name="connsiteX25" fmla="*/ 72698 w 84141"/>
                <a:gd name="connsiteY25" fmla="*/ 22300 h 50681"/>
                <a:gd name="connsiteX26" fmla="*/ 69837 w 84141"/>
                <a:gd name="connsiteY26" fmla="*/ 26692 h 50681"/>
                <a:gd name="connsiteX27" fmla="*/ 67986 w 84141"/>
                <a:gd name="connsiteY27" fmla="*/ 30240 h 50681"/>
                <a:gd name="connsiteX28" fmla="*/ 65462 w 84141"/>
                <a:gd name="connsiteY28" fmla="*/ 38518 h 50681"/>
                <a:gd name="connsiteX29" fmla="*/ 64301 w 84141"/>
                <a:gd name="connsiteY29" fmla="*/ 40039 h 50681"/>
                <a:gd name="connsiteX30" fmla="*/ 64284 w 84141"/>
                <a:gd name="connsiteY30" fmla="*/ 40039 h 50681"/>
                <a:gd name="connsiteX31" fmla="*/ 59067 w 84141"/>
                <a:gd name="connsiteY31" fmla="*/ 40039 h 50681"/>
                <a:gd name="connsiteX32" fmla="*/ 56375 w 84141"/>
                <a:gd name="connsiteY32" fmla="*/ 40039 h 50681"/>
                <a:gd name="connsiteX33" fmla="*/ 52504 w 84141"/>
                <a:gd name="connsiteY33" fmla="*/ 40039 h 50681"/>
                <a:gd name="connsiteX34" fmla="*/ 48634 w 84141"/>
                <a:gd name="connsiteY34" fmla="*/ 40039 h 50681"/>
                <a:gd name="connsiteX35" fmla="*/ 48634 w 84141"/>
                <a:gd name="connsiteY35" fmla="*/ 40039 h 50681"/>
                <a:gd name="connsiteX36" fmla="*/ 43585 w 84141"/>
                <a:gd name="connsiteY36" fmla="*/ 37166 h 50681"/>
                <a:gd name="connsiteX37" fmla="*/ 43585 w 84141"/>
                <a:gd name="connsiteY37" fmla="*/ 30578 h 50681"/>
                <a:gd name="connsiteX38" fmla="*/ 45268 w 84141"/>
                <a:gd name="connsiteY38" fmla="*/ 28044 h 50681"/>
                <a:gd name="connsiteX39" fmla="*/ 45268 w 84141"/>
                <a:gd name="connsiteY39" fmla="*/ 27199 h 50681"/>
                <a:gd name="connsiteX40" fmla="*/ 42071 w 84141"/>
                <a:gd name="connsiteY40" fmla="*/ 25003 h 50681"/>
                <a:gd name="connsiteX41" fmla="*/ 40556 w 84141"/>
                <a:gd name="connsiteY41" fmla="*/ 26354 h 50681"/>
                <a:gd name="connsiteX42" fmla="*/ 40556 w 84141"/>
                <a:gd name="connsiteY42" fmla="*/ 27368 h 50681"/>
                <a:gd name="connsiteX43" fmla="*/ 41902 w 84141"/>
                <a:gd name="connsiteY43" fmla="*/ 30747 h 50681"/>
                <a:gd name="connsiteX44" fmla="*/ 41902 w 84141"/>
                <a:gd name="connsiteY44" fmla="*/ 34464 h 50681"/>
                <a:gd name="connsiteX45" fmla="*/ 41902 w 84141"/>
                <a:gd name="connsiteY45" fmla="*/ 36660 h 50681"/>
                <a:gd name="connsiteX46" fmla="*/ 38200 w 84141"/>
                <a:gd name="connsiteY46" fmla="*/ 41221 h 50681"/>
                <a:gd name="connsiteX47" fmla="*/ 38200 w 84141"/>
                <a:gd name="connsiteY47" fmla="*/ 41221 h 50681"/>
                <a:gd name="connsiteX48" fmla="*/ 29113 w 84141"/>
                <a:gd name="connsiteY48" fmla="*/ 42573 h 50681"/>
                <a:gd name="connsiteX49" fmla="*/ 24064 w 84141"/>
                <a:gd name="connsiteY49" fmla="*/ 42573 h 50681"/>
                <a:gd name="connsiteX50" fmla="*/ 24064 w 84141"/>
                <a:gd name="connsiteY50" fmla="*/ 42573 h 50681"/>
                <a:gd name="connsiteX51" fmla="*/ 24064 w 84141"/>
                <a:gd name="connsiteY51" fmla="*/ 43417 h 50681"/>
                <a:gd name="connsiteX52" fmla="*/ 22045 w 84141"/>
                <a:gd name="connsiteY52" fmla="*/ 45107 h 50681"/>
                <a:gd name="connsiteX53" fmla="*/ 18848 w 84141"/>
                <a:gd name="connsiteY53" fmla="*/ 42235 h 50681"/>
                <a:gd name="connsiteX54" fmla="*/ 18848 w 84141"/>
                <a:gd name="connsiteY54" fmla="*/ 42235 h 50681"/>
                <a:gd name="connsiteX55" fmla="*/ 16324 w 84141"/>
                <a:gd name="connsiteY55" fmla="*/ 42235 h 50681"/>
                <a:gd name="connsiteX56" fmla="*/ 12958 w 84141"/>
                <a:gd name="connsiteY56" fmla="*/ 44093 h 50681"/>
                <a:gd name="connsiteX57" fmla="*/ 5048 w 84141"/>
                <a:gd name="connsiteY57" fmla="*/ 40714 h 50681"/>
                <a:gd name="connsiteX58" fmla="*/ 3870 w 84141"/>
                <a:gd name="connsiteY58" fmla="*/ 39869 h 50681"/>
                <a:gd name="connsiteX59" fmla="*/ 1851 w 84141"/>
                <a:gd name="connsiteY59" fmla="*/ 39869 h 50681"/>
                <a:gd name="connsiteX60" fmla="*/ 0 w 84141"/>
                <a:gd name="connsiteY60" fmla="*/ 41390 h 50681"/>
                <a:gd name="connsiteX61" fmla="*/ 0 w 84141"/>
                <a:gd name="connsiteY61" fmla="*/ 41390 h 50681"/>
                <a:gd name="connsiteX62" fmla="*/ 1010 w 84141"/>
                <a:gd name="connsiteY62" fmla="*/ 43755 h 50681"/>
                <a:gd name="connsiteX63" fmla="*/ 1010 w 84141"/>
                <a:gd name="connsiteY63" fmla="*/ 45445 h 50681"/>
                <a:gd name="connsiteX64" fmla="*/ 1010 w 84141"/>
                <a:gd name="connsiteY64" fmla="*/ 46627 h 50681"/>
                <a:gd name="connsiteX65" fmla="*/ 1010 w 84141"/>
                <a:gd name="connsiteY65" fmla="*/ 48316 h 50681"/>
                <a:gd name="connsiteX66" fmla="*/ 1010 w 84141"/>
                <a:gd name="connsiteY66" fmla="*/ 49330 h 50681"/>
                <a:gd name="connsiteX67" fmla="*/ 3029 w 84141"/>
                <a:gd name="connsiteY67" fmla="*/ 49330 h 50681"/>
                <a:gd name="connsiteX68" fmla="*/ 3029 w 84141"/>
                <a:gd name="connsiteY68" fmla="*/ 49330 h 50681"/>
                <a:gd name="connsiteX69" fmla="*/ 5722 w 84141"/>
                <a:gd name="connsiteY69" fmla="*/ 49330 h 50681"/>
                <a:gd name="connsiteX70" fmla="*/ 7236 w 84141"/>
                <a:gd name="connsiteY70" fmla="*/ 49330 h 50681"/>
                <a:gd name="connsiteX71" fmla="*/ 8246 w 84141"/>
                <a:gd name="connsiteY71" fmla="*/ 50175 h 50681"/>
                <a:gd name="connsiteX72" fmla="*/ 8246 w 84141"/>
                <a:gd name="connsiteY72" fmla="*/ 50175 h 50681"/>
                <a:gd name="connsiteX73" fmla="*/ 9255 w 84141"/>
                <a:gd name="connsiteY73" fmla="*/ 50175 h 50681"/>
                <a:gd name="connsiteX74" fmla="*/ 15482 w 84141"/>
                <a:gd name="connsiteY74" fmla="*/ 53047 h 50681"/>
                <a:gd name="connsiteX75" fmla="*/ 15482 w 84141"/>
                <a:gd name="connsiteY75" fmla="*/ 56932 h 50681"/>
                <a:gd name="connsiteX76" fmla="*/ 13631 w 84141"/>
                <a:gd name="connsiteY76" fmla="*/ 58960 h 50681"/>
                <a:gd name="connsiteX77" fmla="*/ 13631 w 84141"/>
                <a:gd name="connsiteY77" fmla="*/ 58960 h 50681"/>
                <a:gd name="connsiteX78" fmla="*/ 16491 w 84141"/>
                <a:gd name="connsiteY78" fmla="*/ 62170 h 50681"/>
                <a:gd name="connsiteX79" fmla="*/ 17838 w 84141"/>
                <a:gd name="connsiteY79" fmla="*/ 59298 h 50681"/>
                <a:gd name="connsiteX80" fmla="*/ 17838 w 84141"/>
                <a:gd name="connsiteY80" fmla="*/ 59298 h 50681"/>
                <a:gd name="connsiteX81" fmla="*/ 23055 w 84141"/>
                <a:gd name="connsiteY81" fmla="*/ 57439 h 50681"/>
                <a:gd name="connsiteX82" fmla="*/ 24906 w 84141"/>
                <a:gd name="connsiteY82" fmla="*/ 57439 h 50681"/>
                <a:gd name="connsiteX83" fmla="*/ 28271 w 84141"/>
                <a:gd name="connsiteY83" fmla="*/ 57439 h 50681"/>
                <a:gd name="connsiteX84" fmla="*/ 29954 w 84141"/>
                <a:gd name="connsiteY84" fmla="*/ 59635 h 50681"/>
                <a:gd name="connsiteX85" fmla="*/ 29954 w 84141"/>
                <a:gd name="connsiteY85" fmla="*/ 61156 h 50681"/>
                <a:gd name="connsiteX86" fmla="*/ 29954 w 84141"/>
                <a:gd name="connsiteY86" fmla="*/ 61156 h 50681"/>
                <a:gd name="connsiteX87" fmla="*/ 32983 w 84141"/>
                <a:gd name="connsiteY87" fmla="*/ 61156 h 50681"/>
                <a:gd name="connsiteX88" fmla="*/ 34162 w 84141"/>
                <a:gd name="connsiteY88" fmla="*/ 61156 h 50681"/>
                <a:gd name="connsiteX89" fmla="*/ 39210 w 84141"/>
                <a:gd name="connsiteY89" fmla="*/ 61156 h 50681"/>
                <a:gd name="connsiteX90" fmla="*/ 42912 w 84141"/>
                <a:gd name="connsiteY90" fmla="*/ 61156 h 50681"/>
                <a:gd name="connsiteX91" fmla="*/ 42912 w 84141"/>
                <a:gd name="connsiteY91" fmla="*/ 61156 h 50681"/>
                <a:gd name="connsiteX92" fmla="*/ 48297 w 84141"/>
                <a:gd name="connsiteY92" fmla="*/ 62676 h 50681"/>
                <a:gd name="connsiteX93" fmla="*/ 49980 w 84141"/>
                <a:gd name="connsiteY93" fmla="*/ 63521 h 50681"/>
                <a:gd name="connsiteX94" fmla="*/ 56207 w 84141"/>
                <a:gd name="connsiteY94" fmla="*/ 63521 h 50681"/>
                <a:gd name="connsiteX95" fmla="*/ 56207 w 84141"/>
                <a:gd name="connsiteY95" fmla="*/ 63521 h 50681"/>
                <a:gd name="connsiteX96" fmla="*/ 57048 w 84141"/>
                <a:gd name="connsiteY96" fmla="*/ 62170 h 50681"/>
                <a:gd name="connsiteX97" fmla="*/ 58226 w 84141"/>
                <a:gd name="connsiteY97" fmla="*/ 61325 h 50681"/>
                <a:gd name="connsiteX98" fmla="*/ 62769 w 84141"/>
                <a:gd name="connsiteY98" fmla="*/ 57777 h 50681"/>
                <a:gd name="connsiteX99" fmla="*/ 63947 w 84141"/>
                <a:gd name="connsiteY99" fmla="*/ 56595 h 50681"/>
                <a:gd name="connsiteX100" fmla="*/ 69333 w 84141"/>
                <a:gd name="connsiteY100" fmla="*/ 52878 h 50681"/>
                <a:gd name="connsiteX101" fmla="*/ 73371 w 84141"/>
                <a:gd name="connsiteY101" fmla="*/ 52878 h 50681"/>
                <a:gd name="connsiteX102" fmla="*/ 78588 w 84141"/>
                <a:gd name="connsiteY102" fmla="*/ 52878 h 50681"/>
                <a:gd name="connsiteX103" fmla="*/ 78588 w 84141"/>
                <a:gd name="connsiteY103" fmla="*/ 47810 h 50681"/>
                <a:gd name="connsiteX104" fmla="*/ 79935 w 84141"/>
                <a:gd name="connsiteY104" fmla="*/ 40714 h 50681"/>
                <a:gd name="connsiteX105" fmla="*/ 85488 w 84141"/>
                <a:gd name="connsiteY105" fmla="*/ 39025 h 50681"/>
                <a:gd name="connsiteX106" fmla="*/ 92051 w 84141"/>
                <a:gd name="connsiteY106" fmla="*/ 39025 h 50681"/>
                <a:gd name="connsiteX107" fmla="*/ 95416 w 84141"/>
                <a:gd name="connsiteY107" fmla="*/ 36998 h 50681"/>
                <a:gd name="connsiteX108" fmla="*/ 96763 w 84141"/>
                <a:gd name="connsiteY108" fmla="*/ 34464 h 50681"/>
                <a:gd name="connsiteX109" fmla="*/ 90704 w 84141"/>
                <a:gd name="connsiteY109" fmla="*/ 31254 h 50681"/>
                <a:gd name="connsiteX110" fmla="*/ 89863 w 84141"/>
                <a:gd name="connsiteY110" fmla="*/ 28382 h 50681"/>
                <a:gd name="connsiteX111" fmla="*/ 95416 w 84141"/>
                <a:gd name="connsiteY111" fmla="*/ 22469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84141" h="50681">
                  <a:moveTo>
                    <a:pt x="95416" y="22469"/>
                  </a:moveTo>
                  <a:cubicBezTo>
                    <a:pt x="96864" y="22097"/>
                    <a:pt x="98126" y="21185"/>
                    <a:pt x="98951" y="19935"/>
                  </a:cubicBezTo>
                  <a:cubicBezTo>
                    <a:pt x="99304" y="18212"/>
                    <a:pt x="99304" y="16421"/>
                    <a:pt x="98951" y="14698"/>
                  </a:cubicBezTo>
                  <a:lnTo>
                    <a:pt x="98951" y="12164"/>
                  </a:lnTo>
                  <a:cubicBezTo>
                    <a:pt x="98951" y="9798"/>
                    <a:pt x="98951" y="7602"/>
                    <a:pt x="98951" y="5406"/>
                  </a:cubicBezTo>
                  <a:lnTo>
                    <a:pt x="98951" y="4055"/>
                  </a:lnTo>
                  <a:cubicBezTo>
                    <a:pt x="97537" y="4071"/>
                    <a:pt x="96207" y="3379"/>
                    <a:pt x="95416" y="2196"/>
                  </a:cubicBezTo>
                  <a:cubicBezTo>
                    <a:pt x="95181" y="1487"/>
                    <a:pt x="95181" y="710"/>
                    <a:pt x="95416" y="0"/>
                  </a:cubicBezTo>
                  <a:lnTo>
                    <a:pt x="94070" y="0"/>
                  </a:lnTo>
                  <a:cubicBezTo>
                    <a:pt x="93010" y="541"/>
                    <a:pt x="91765" y="541"/>
                    <a:pt x="90704" y="0"/>
                  </a:cubicBezTo>
                  <a:lnTo>
                    <a:pt x="89190" y="0"/>
                  </a:lnTo>
                  <a:lnTo>
                    <a:pt x="87339" y="0"/>
                  </a:lnTo>
                  <a:lnTo>
                    <a:pt x="86329" y="0"/>
                  </a:lnTo>
                  <a:lnTo>
                    <a:pt x="85151" y="0"/>
                  </a:lnTo>
                  <a:cubicBezTo>
                    <a:pt x="83687" y="405"/>
                    <a:pt x="82290" y="980"/>
                    <a:pt x="80944" y="1689"/>
                  </a:cubicBezTo>
                  <a:cubicBezTo>
                    <a:pt x="80675" y="3024"/>
                    <a:pt x="80675" y="4409"/>
                    <a:pt x="80944" y="5744"/>
                  </a:cubicBezTo>
                  <a:cubicBezTo>
                    <a:pt x="81365" y="6471"/>
                    <a:pt x="81937" y="7112"/>
                    <a:pt x="82627" y="7602"/>
                  </a:cubicBezTo>
                  <a:lnTo>
                    <a:pt x="84647" y="9798"/>
                  </a:lnTo>
                  <a:cubicBezTo>
                    <a:pt x="86144" y="12772"/>
                    <a:pt x="86144" y="16286"/>
                    <a:pt x="84647" y="19259"/>
                  </a:cubicBezTo>
                  <a:cubicBezTo>
                    <a:pt x="84647" y="20442"/>
                    <a:pt x="84647" y="21455"/>
                    <a:pt x="84647" y="22469"/>
                  </a:cubicBezTo>
                  <a:cubicBezTo>
                    <a:pt x="84714" y="23111"/>
                    <a:pt x="84377" y="23702"/>
                    <a:pt x="83805" y="23989"/>
                  </a:cubicBezTo>
                  <a:cubicBezTo>
                    <a:pt x="82459" y="23989"/>
                    <a:pt x="81449" y="23989"/>
                    <a:pt x="80776" y="22300"/>
                  </a:cubicBezTo>
                  <a:cubicBezTo>
                    <a:pt x="80103" y="20611"/>
                    <a:pt x="80776" y="22300"/>
                    <a:pt x="79598" y="22300"/>
                  </a:cubicBezTo>
                  <a:lnTo>
                    <a:pt x="78588" y="22300"/>
                  </a:lnTo>
                  <a:lnTo>
                    <a:pt x="75895" y="22300"/>
                  </a:lnTo>
                  <a:cubicBezTo>
                    <a:pt x="74852" y="21979"/>
                    <a:pt x="73742" y="21979"/>
                    <a:pt x="72698" y="22300"/>
                  </a:cubicBezTo>
                  <a:cubicBezTo>
                    <a:pt x="71520" y="22300"/>
                    <a:pt x="70679" y="24834"/>
                    <a:pt x="69837" y="26692"/>
                  </a:cubicBezTo>
                  <a:cubicBezTo>
                    <a:pt x="69366" y="27943"/>
                    <a:pt x="68744" y="29142"/>
                    <a:pt x="67986" y="30240"/>
                  </a:cubicBezTo>
                  <a:cubicBezTo>
                    <a:pt x="66186" y="32605"/>
                    <a:pt x="65294" y="35545"/>
                    <a:pt x="65462" y="38518"/>
                  </a:cubicBezTo>
                  <a:cubicBezTo>
                    <a:pt x="65563" y="39261"/>
                    <a:pt x="65041" y="39937"/>
                    <a:pt x="64301" y="40039"/>
                  </a:cubicBezTo>
                  <a:cubicBezTo>
                    <a:pt x="64301" y="40039"/>
                    <a:pt x="64284" y="40039"/>
                    <a:pt x="64284" y="40039"/>
                  </a:cubicBezTo>
                  <a:cubicBezTo>
                    <a:pt x="62568" y="40461"/>
                    <a:pt x="60784" y="40461"/>
                    <a:pt x="59067" y="40039"/>
                  </a:cubicBezTo>
                  <a:cubicBezTo>
                    <a:pt x="58176" y="39887"/>
                    <a:pt x="57267" y="39887"/>
                    <a:pt x="56375" y="40039"/>
                  </a:cubicBezTo>
                  <a:cubicBezTo>
                    <a:pt x="55096" y="39869"/>
                    <a:pt x="53783" y="39869"/>
                    <a:pt x="52504" y="40039"/>
                  </a:cubicBezTo>
                  <a:lnTo>
                    <a:pt x="48634" y="40039"/>
                  </a:lnTo>
                  <a:lnTo>
                    <a:pt x="48634" y="40039"/>
                  </a:lnTo>
                  <a:cubicBezTo>
                    <a:pt x="46463" y="40579"/>
                    <a:pt x="44242" y="39329"/>
                    <a:pt x="43585" y="37166"/>
                  </a:cubicBezTo>
                  <a:cubicBezTo>
                    <a:pt x="43248" y="34987"/>
                    <a:pt x="43248" y="32757"/>
                    <a:pt x="43585" y="30578"/>
                  </a:cubicBezTo>
                  <a:cubicBezTo>
                    <a:pt x="43905" y="29598"/>
                    <a:pt x="44477" y="28719"/>
                    <a:pt x="45268" y="28044"/>
                  </a:cubicBezTo>
                  <a:cubicBezTo>
                    <a:pt x="45268" y="28044"/>
                    <a:pt x="45268" y="28044"/>
                    <a:pt x="45268" y="27199"/>
                  </a:cubicBezTo>
                  <a:cubicBezTo>
                    <a:pt x="45268" y="26354"/>
                    <a:pt x="42912" y="24496"/>
                    <a:pt x="42071" y="25003"/>
                  </a:cubicBezTo>
                  <a:cubicBezTo>
                    <a:pt x="41415" y="25256"/>
                    <a:pt x="40876" y="25730"/>
                    <a:pt x="40556" y="26354"/>
                  </a:cubicBezTo>
                  <a:cubicBezTo>
                    <a:pt x="40489" y="26692"/>
                    <a:pt x="40489" y="27030"/>
                    <a:pt x="40556" y="27368"/>
                  </a:cubicBezTo>
                  <a:cubicBezTo>
                    <a:pt x="41515" y="28213"/>
                    <a:pt x="42004" y="29463"/>
                    <a:pt x="41902" y="30747"/>
                  </a:cubicBezTo>
                  <a:cubicBezTo>
                    <a:pt x="41970" y="31980"/>
                    <a:pt x="41970" y="33230"/>
                    <a:pt x="41902" y="34464"/>
                  </a:cubicBezTo>
                  <a:cubicBezTo>
                    <a:pt x="41818" y="35190"/>
                    <a:pt x="41818" y="35933"/>
                    <a:pt x="41902" y="36660"/>
                  </a:cubicBezTo>
                  <a:cubicBezTo>
                    <a:pt x="41818" y="38839"/>
                    <a:pt x="40304" y="40697"/>
                    <a:pt x="38200" y="41221"/>
                  </a:cubicBezTo>
                  <a:lnTo>
                    <a:pt x="38200" y="41221"/>
                  </a:lnTo>
                  <a:cubicBezTo>
                    <a:pt x="35323" y="42404"/>
                    <a:pt x="32209" y="42877"/>
                    <a:pt x="29113" y="42573"/>
                  </a:cubicBezTo>
                  <a:cubicBezTo>
                    <a:pt x="27430" y="42404"/>
                    <a:pt x="25747" y="42404"/>
                    <a:pt x="24064" y="42573"/>
                  </a:cubicBezTo>
                  <a:lnTo>
                    <a:pt x="24064" y="42573"/>
                  </a:lnTo>
                  <a:lnTo>
                    <a:pt x="24064" y="43417"/>
                  </a:lnTo>
                  <a:cubicBezTo>
                    <a:pt x="23677" y="44262"/>
                    <a:pt x="22937" y="44887"/>
                    <a:pt x="22045" y="45107"/>
                  </a:cubicBezTo>
                  <a:cubicBezTo>
                    <a:pt x="19857" y="45107"/>
                    <a:pt x="19184" y="43248"/>
                    <a:pt x="18848" y="42235"/>
                  </a:cubicBezTo>
                  <a:cubicBezTo>
                    <a:pt x="18511" y="41221"/>
                    <a:pt x="18848" y="42235"/>
                    <a:pt x="18848" y="42235"/>
                  </a:cubicBezTo>
                  <a:cubicBezTo>
                    <a:pt x="18848" y="42235"/>
                    <a:pt x="18006" y="40883"/>
                    <a:pt x="16324" y="42235"/>
                  </a:cubicBezTo>
                  <a:cubicBezTo>
                    <a:pt x="15398" y="43164"/>
                    <a:pt x="14236" y="43823"/>
                    <a:pt x="12958" y="44093"/>
                  </a:cubicBezTo>
                  <a:cubicBezTo>
                    <a:pt x="9962" y="44178"/>
                    <a:pt x="7068" y="42944"/>
                    <a:pt x="5048" y="40714"/>
                  </a:cubicBezTo>
                  <a:lnTo>
                    <a:pt x="3870" y="39869"/>
                  </a:lnTo>
                  <a:cubicBezTo>
                    <a:pt x="2861" y="39869"/>
                    <a:pt x="2524" y="39869"/>
                    <a:pt x="1851" y="39869"/>
                  </a:cubicBezTo>
                  <a:cubicBezTo>
                    <a:pt x="1447" y="40579"/>
                    <a:pt x="774" y="41120"/>
                    <a:pt x="0" y="41390"/>
                  </a:cubicBezTo>
                  <a:lnTo>
                    <a:pt x="0" y="41390"/>
                  </a:lnTo>
                  <a:cubicBezTo>
                    <a:pt x="538" y="42083"/>
                    <a:pt x="875" y="42894"/>
                    <a:pt x="1010" y="43755"/>
                  </a:cubicBezTo>
                  <a:cubicBezTo>
                    <a:pt x="1094" y="44313"/>
                    <a:pt x="1094" y="44887"/>
                    <a:pt x="1010" y="45445"/>
                  </a:cubicBezTo>
                  <a:cubicBezTo>
                    <a:pt x="908" y="45833"/>
                    <a:pt x="908" y="46238"/>
                    <a:pt x="1010" y="46627"/>
                  </a:cubicBezTo>
                  <a:cubicBezTo>
                    <a:pt x="1127" y="47185"/>
                    <a:pt x="1127" y="47759"/>
                    <a:pt x="1010" y="48316"/>
                  </a:cubicBezTo>
                  <a:lnTo>
                    <a:pt x="1010" y="49330"/>
                  </a:lnTo>
                  <a:lnTo>
                    <a:pt x="3029" y="49330"/>
                  </a:lnTo>
                  <a:lnTo>
                    <a:pt x="3029" y="49330"/>
                  </a:lnTo>
                  <a:cubicBezTo>
                    <a:pt x="3921" y="49516"/>
                    <a:pt x="4830" y="49516"/>
                    <a:pt x="5722" y="49330"/>
                  </a:cubicBezTo>
                  <a:lnTo>
                    <a:pt x="7236" y="49330"/>
                  </a:lnTo>
                  <a:cubicBezTo>
                    <a:pt x="7707" y="49381"/>
                    <a:pt x="8111" y="49719"/>
                    <a:pt x="8246" y="50175"/>
                  </a:cubicBezTo>
                  <a:lnTo>
                    <a:pt x="8246" y="50175"/>
                  </a:lnTo>
                  <a:lnTo>
                    <a:pt x="9255" y="50175"/>
                  </a:lnTo>
                  <a:cubicBezTo>
                    <a:pt x="11275" y="50175"/>
                    <a:pt x="14472" y="50175"/>
                    <a:pt x="15482" y="53047"/>
                  </a:cubicBezTo>
                  <a:cubicBezTo>
                    <a:pt x="15835" y="54314"/>
                    <a:pt x="15835" y="55665"/>
                    <a:pt x="15482" y="56932"/>
                  </a:cubicBezTo>
                  <a:cubicBezTo>
                    <a:pt x="15044" y="57760"/>
                    <a:pt x="14405" y="58453"/>
                    <a:pt x="13631" y="58960"/>
                  </a:cubicBezTo>
                  <a:lnTo>
                    <a:pt x="13631" y="58960"/>
                  </a:lnTo>
                  <a:cubicBezTo>
                    <a:pt x="14405" y="60176"/>
                    <a:pt x="15381" y="61257"/>
                    <a:pt x="16491" y="62170"/>
                  </a:cubicBezTo>
                  <a:cubicBezTo>
                    <a:pt x="17367" y="61477"/>
                    <a:pt x="17871" y="60412"/>
                    <a:pt x="17838" y="59298"/>
                  </a:cubicBezTo>
                  <a:lnTo>
                    <a:pt x="17838" y="59298"/>
                  </a:lnTo>
                  <a:cubicBezTo>
                    <a:pt x="19016" y="57270"/>
                    <a:pt x="21372" y="57439"/>
                    <a:pt x="23055" y="57439"/>
                  </a:cubicBezTo>
                  <a:lnTo>
                    <a:pt x="24906" y="57439"/>
                  </a:lnTo>
                  <a:cubicBezTo>
                    <a:pt x="25999" y="57084"/>
                    <a:pt x="27178" y="57084"/>
                    <a:pt x="28271" y="57439"/>
                  </a:cubicBezTo>
                  <a:cubicBezTo>
                    <a:pt x="29130" y="57879"/>
                    <a:pt x="29753" y="58689"/>
                    <a:pt x="29954" y="59635"/>
                  </a:cubicBezTo>
                  <a:cubicBezTo>
                    <a:pt x="29988" y="60142"/>
                    <a:pt x="29988" y="60649"/>
                    <a:pt x="29954" y="61156"/>
                  </a:cubicBezTo>
                  <a:lnTo>
                    <a:pt x="29954" y="61156"/>
                  </a:lnTo>
                  <a:lnTo>
                    <a:pt x="32983" y="61156"/>
                  </a:lnTo>
                  <a:lnTo>
                    <a:pt x="34162" y="61156"/>
                  </a:lnTo>
                  <a:cubicBezTo>
                    <a:pt x="35827" y="61409"/>
                    <a:pt x="37544" y="61409"/>
                    <a:pt x="39210" y="61156"/>
                  </a:cubicBezTo>
                  <a:lnTo>
                    <a:pt x="42912" y="61156"/>
                  </a:lnTo>
                  <a:lnTo>
                    <a:pt x="42912" y="61156"/>
                  </a:lnTo>
                  <a:cubicBezTo>
                    <a:pt x="44797" y="61223"/>
                    <a:pt x="46648" y="61747"/>
                    <a:pt x="48297" y="62676"/>
                  </a:cubicBezTo>
                  <a:lnTo>
                    <a:pt x="49980" y="63521"/>
                  </a:lnTo>
                  <a:cubicBezTo>
                    <a:pt x="51848" y="64856"/>
                    <a:pt x="54339" y="64856"/>
                    <a:pt x="56207" y="63521"/>
                  </a:cubicBezTo>
                  <a:lnTo>
                    <a:pt x="56207" y="63521"/>
                  </a:lnTo>
                  <a:cubicBezTo>
                    <a:pt x="56391" y="63014"/>
                    <a:pt x="56678" y="62558"/>
                    <a:pt x="57048" y="62170"/>
                  </a:cubicBezTo>
                  <a:lnTo>
                    <a:pt x="58226" y="61325"/>
                  </a:lnTo>
                  <a:cubicBezTo>
                    <a:pt x="59875" y="60328"/>
                    <a:pt x="61406" y="59145"/>
                    <a:pt x="62769" y="57777"/>
                  </a:cubicBezTo>
                  <a:lnTo>
                    <a:pt x="63947" y="56595"/>
                  </a:lnTo>
                  <a:cubicBezTo>
                    <a:pt x="65260" y="54770"/>
                    <a:pt x="67162" y="53452"/>
                    <a:pt x="69333" y="52878"/>
                  </a:cubicBezTo>
                  <a:cubicBezTo>
                    <a:pt x="70662" y="52624"/>
                    <a:pt x="72042" y="52624"/>
                    <a:pt x="73371" y="52878"/>
                  </a:cubicBezTo>
                  <a:cubicBezTo>
                    <a:pt x="75895" y="52878"/>
                    <a:pt x="77578" y="53891"/>
                    <a:pt x="78588" y="52878"/>
                  </a:cubicBezTo>
                  <a:cubicBezTo>
                    <a:pt x="79160" y="51239"/>
                    <a:pt x="79160" y="49448"/>
                    <a:pt x="78588" y="47810"/>
                  </a:cubicBezTo>
                  <a:cubicBezTo>
                    <a:pt x="78252" y="45360"/>
                    <a:pt x="78723" y="42877"/>
                    <a:pt x="79935" y="40714"/>
                  </a:cubicBezTo>
                  <a:cubicBezTo>
                    <a:pt x="81382" y="39244"/>
                    <a:pt x="83468" y="38603"/>
                    <a:pt x="85488" y="39025"/>
                  </a:cubicBezTo>
                  <a:lnTo>
                    <a:pt x="92051" y="39025"/>
                  </a:lnTo>
                  <a:cubicBezTo>
                    <a:pt x="93447" y="38974"/>
                    <a:pt x="94727" y="38214"/>
                    <a:pt x="95416" y="36998"/>
                  </a:cubicBezTo>
                  <a:cubicBezTo>
                    <a:pt x="95972" y="36204"/>
                    <a:pt x="96410" y="35359"/>
                    <a:pt x="96763" y="34464"/>
                  </a:cubicBezTo>
                  <a:cubicBezTo>
                    <a:pt x="94424" y="34159"/>
                    <a:pt x="92270" y="33028"/>
                    <a:pt x="90704" y="31254"/>
                  </a:cubicBezTo>
                  <a:cubicBezTo>
                    <a:pt x="90065" y="30443"/>
                    <a:pt x="89762" y="29412"/>
                    <a:pt x="89863" y="28382"/>
                  </a:cubicBezTo>
                  <a:cubicBezTo>
                    <a:pt x="90368" y="24496"/>
                    <a:pt x="94238" y="22807"/>
                    <a:pt x="95416" y="224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7E424F72-793A-480B-B9EF-50DC97CFD98A}"/>
                </a:ext>
              </a:extLst>
            </p:cNvPr>
            <p:cNvSpPr/>
            <p:nvPr/>
          </p:nvSpPr>
          <p:spPr>
            <a:xfrm>
              <a:off x="9417583" y="4857642"/>
              <a:ext cx="16828" cy="16894"/>
            </a:xfrm>
            <a:custGeom>
              <a:avLst/>
              <a:gdLst>
                <a:gd name="connsiteX0" fmla="*/ 4543 w 0"/>
                <a:gd name="connsiteY0" fmla="*/ 1106 h 0"/>
                <a:gd name="connsiteX1" fmla="*/ 9929 w 0"/>
                <a:gd name="connsiteY1" fmla="*/ 1106 h 0"/>
                <a:gd name="connsiteX2" fmla="*/ 9929 w 0"/>
                <a:gd name="connsiteY2" fmla="*/ 1106 h 0"/>
                <a:gd name="connsiteX3" fmla="*/ 1514 w 0"/>
                <a:gd name="connsiteY3" fmla="*/ 262 h 0"/>
                <a:gd name="connsiteX4" fmla="*/ 0 w 0"/>
                <a:gd name="connsiteY4" fmla="*/ 262 h 0"/>
                <a:gd name="connsiteX5" fmla="*/ 2356 w 0"/>
                <a:gd name="connsiteY5" fmla="*/ 2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543" y="1106"/>
                  </a:moveTo>
                  <a:cubicBezTo>
                    <a:pt x="6328" y="1360"/>
                    <a:pt x="8145" y="1360"/>
                    <a:pt x="9929" y="1106"/>
                  </a:cubicBezTo>
                  <a:lnTo>
                    <a:pt x="9929" y="1106"/>
                  </a:lnTo>
                  <a:cubicBezTo>
                    <a:pt x="7270" y="25"/>
                    <a:pt x="4342" y="-279"/>
                    <a:pt x="1514" y="262"/>
                  </a:cubicBezTo>
                  <a:lnTo>
                    <a:pt x="0" y="262"/>
                  </a:lnTo>
                  <a:lnTo>
                    <a:pt x="2356" y="26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60A8F1E-F48D-430A-B85F-7D1ABA4D271D}"/>
                </a:ext>
              </a:extLst>
            </p:cNvPr>
            <p:cNvSpPr/>
            <p:nvPr/>
          </p:nvSpPr>
          <p:spPr>
            <a:xfrm>
              <a:off x="9391836" y="5213182"/>
              <a:ext cx="16828" cy="16894"/>
            </a:xfrm>
            <a:custGeom>
              <a:avLst/>
              <a:gdLst>
                <a:gd name="connsiteX0" fmla="*/ 1346 w 0"/>
                <a:gd name="connsiteY0" fmla="*/ 8785 h 0"/>
                <a:gd name="connsiteX1" fmla="*/ 4207 w 0"/>
                <a:gd name="connsiteY1" fmla="*/ 7771 h 0"/>
                <a:gd name="connsiteX2" fmla="*/ 4207 w 0"/>
                <a:gd name="connsiteY2" fmla="*/ 6420 h 0"/>
                <a:gd name="connsiteX3" fmla="*/ 1010 w 0"/>
                <a:gd name="connsiteY3" fmla="*/ 1352 h 0"/>
                <a:gd name="connsiteX4" fmla="*/ 0 w 0"/>
                <a:gd name="connsiteY4" fmla="*/ 0 h 0"/>
                <a:gd name="connsiteX5" fmla="*/ 0 w 0"/>
                <a:gd name="connsiteY5" fmla="*/ 3041 h 0"/>
                <a:gd name="connsiteX6" fmla="*/ 0 w 0"/>
                <a:gd name="connsiteY6" fmla="*/ 8109 h 0"/>
                <a:gd name="connsiteX7" fmla="*/ 1346 w 0"/>
                <a:gd name="connsiteY7" fmla="*/ 87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346" y="8785"/>
                  </a:moveTo>
                  <a:cubicBezTo>
                    <a:pt x="3197" y="8785"/>
                    <a:pt x="4039" y="8785"/>
                    <a:pt x="4207" y="7771"/>
                  </a:cubicBezTo>
                  <a:cubicBezTo>
                    <a:pt x="4376" y="6758"/>
                    <a:pt x="4207" y="7771"/>
                    <a:pt x="4207" y="6420"/>
                  </a:cubicBezTo>
                  <a:cubicBezTo>
                    <a:pt x="3282" y="4646"/>
                    <a:pt x="2205" y="2956"/>
                    <a:pt x="1010" y="1352"/>
                  </a:cubicBezTo>
                  <a:lnTo>
                    <a:pt x="0" y="0"/>
                  </a:lnTo>
                  <a:cubicBezTo>
                    <a:pt x="84" y="1014"/>
                    <a:pt x="84" y="2027"/>
                    <a:pt x="0" y="3041"/>
                  </a:cubicBezTo>
                  <a:cubicBezTo>
                    <a:pt x="0" y="5068"/>
                    <a:pt x="0" y="7433"/>
                    <a:pt x="0" y="8109"/>
                  </a:cubicBezTo>
                  <a:cubicBezTo>
                    <a:pt x="0" y="8785"/>
                    <a:pt x="168" y="8785"/>
                    <a:pt x="1346" y="878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834318DA-013D-4D7F-AF8D-A4956308C438}"/>
                </a:ext>
              </a:extLst>
            </p:cNvPr>
            <p:cNvSpPr/>
            <p:nvPr/>
          </p:nvSpPr>
          <p:spPr>
            <a:xfrm>
              <a:off x="8279352" y="4243956"/>
              <a:ext cx="16828" cy="16894"/>
            </a:xfrm>
            <a:custGeom>
              <a:avLst/>
              <a:gdLst>
                <a:gd name="connsiteX0" fmla="*/ 1645 w 0"/>
                <a:gd name="connsiteY0" fmla="*/ 5601 h 0"/>
                <a:gd name="connsiteX1" fmla="*/ 2823 w 0"/>
                <a:gd name="connsiteY1" fmla="*/ 4756 h 0"/>
                <a:gd name="connsiteX2" fmla="*/ 2823 w 0"/>
                <a:gd name="connsiteY2" fmla="*/ 1715 h 0"/>
                <a:gd name="connsiteX3" fmla="*/ 299 w 0"/>
                <a:gd name="connsiteY3" fmla="*/ 26 h 0"/>
                <a:gd name="connsiteX4" fmla="*/ 299 w 0"/>
                <a:gd name="connsiteY4" fmla="*/ 1546 h 0"/>
                <a:gd name="connsiteX5" fmla="*/ 299 w 0"/>
                <a:gd name="connsiteY5" fmla="*/ 2391 h 0"/>
                <a:gd name="connsiteX6" fmla="*/ 299 w 0"/>
                <a:gd name="connsiteY6" fmla="*/ 2391 h 0"/>
                <a:gd name="connsiteX7" fmla="*/ 299 w 0"/>
                <a:gd name="connsiteY7" fmla="*/ 4925 h 0"/>
                <a:gd name="connsiteX8" fmla="*/ 1645 w 0"/>
                <a:gd name="connsiteY8" fmla="*/ 560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645" y="5601"/>
                  </a:moveTo>
                  <a:cubicBezTo>
                    <a:pt x="1645" y="5601"/>
                    <a:pt x="2655" y="5601"/>
                    <a:pt x="2823" y="4756"/>
                  </a:cubicBezTo>
                  <a:cubicBezTo>
                    <a:pt x="3328" y="3810"/>
                    <a:pt x="3328" y="2661"/>
                    <a:pt x="2823" y="1715"/>
                  </a:cubicBezTo>
                  <a:cubicBezTo>
                    <a:pt x="1982" y="532"/>
                    <a:pt x="973" y="-143"/>
                    <a:pt x="299" y="26"/>
                  </a:cubicBezTo>
                  <a:cubicBezTo>
                    <a:pt x="-374" y="195"/>
                    <a:pt x="299" y="26"/>
                    <a:pt x="299" y="1546"/>
                  </a:cubicBezTo>
                  <a:cubicBezTo>
                    <a:pt x="383" y="1816"/>
                    <a:pt x="383" y="2120"/>
                    <a:pt x="299" y="2391"/>
                  </a:cubicBezTo>
                  <a:lnTo>
                    <a:pt x="299" y="2391"/>
                  </a:lnTo>
                  <a:cubicBezTo>
                    <a:pt x="299" y="4080"/>
                    <a:pt x="299" y="4587"/>
                    <a:pt x="299" y="4925"/>
                  </a:cubicBezTo>
                  <a:cubicBezTo>
                    <a:pt x="686" y="5263"/>
                    <a:pt x="1140" y="5499"/>
                    <a:pt x="1645" y="560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0DAAA2-38D6-46F2-A3EE-75552FFE957C}"/>
                </a:ext>
              </a:extLst>
            </p:cNvPr>
            <p:cNvSpPr/>
            <p:nvPr/>
          </p:nvSpPr>
          <p:spPr>
            <a:xfrm>
              <a:off x="7383879" y="4169479"/>
              <a:ext cx="16828" cy="16894"/>
            </a:xfrm>
            <a:custGeom>
              <a:avLst/>
              <a:gdLst>
                <a:gd name="connsiteX0" fmla="*/ 0 w 0"/>
                <a:gd name="connsiteY0" fmla="*/ 1521 h 0"/>
                <a:gd name="connsiteX1" fmla="*/ 3029 w 0"/>
                <a:gd name="connsiteY1" fmla="*/ 5576 h 0"/>
                <a:gd name="connsiteX2" fmla="*/ 3029 w 0"/>
                <a:gd name="connsiteY2" fmla="*/ 10982 h 0"/>
                <a:gd name="connsiteX3" fmla="*/ 3029 w 0"/>
                <a:gd name="connsiteY3" fmla="*/ 13854 h 0"/>
                <a:gd name="connsiteX4" fmla="*/ 6058 w 0"/>
                <a:gd name="connsiteY4" fmla="*/ 15205 h 0"/>
                <a:gd name="connsiteX5" fmla="*/ 8414 w 0"/>
                <a:gd name="connsiteY5" fmla="*/ 10982 h 0"/>
                <a:gd name="connsiteX6" fmla="*/ 9929 w 0"/>
                <a:gd name="connsiteY6" fmla="*/ 10982 h 0"/>
                <a:gd name="connsiteX7" fmla="*/ 9929 w 0"/>
                <a:gd name="connsiteY7" fmla="*/ 4900 h 0"/>
                <a:gd name="connsiteX8" fmla="*/ 9929 w 0"/>
                <a:gd name="connsiteY8" fmla="*/ 4900 h 0"/>
                <a:gd name="connsiteX9" fmla="*/ 8078 w 0"/>
                <a:gd name="connsiteY9" fmla="*/ 4900 h 0"/>
                <a:gd name="connsiteX10" fmla="*/ 6226 w 0"/>
                <a:gd name="connsiteY10" fmla="*/ 2197 h 0"/>
                <a:gd name="connsiteX11" fmla="*/ 6226 w 0"/>
                <a:gd name="connsiteY11" fmla="*/ 2197 h 0"/>
                <a:gd name="connsiteX12" fmla="*/ 3534 w 0"/>
                <a:gd name="connsiteY12" fmla="*/ 1 h 0"/>
                <a:gd name="connsiteX13" fmla="*/ 2524 w 0"/>
                <a:gd name="connsiteY13" fmla="*/ 1 h 0"/>
                <a:gd name="connsiteX14" fmla="*/ 842 w 0"/>
                <a:gd name="connsiteY14" fmla="*/ 1014 h 0"/>
                <a:gd name="connsiteX15" fmla="*/ 842 w 0"/>
                <a:gd name="connsiteY15" fmla="*/ 2197 h 0"/>
                <a:gd name="connsiteX16" fmla="*/ 0 w 0"/>
                <a:gd name="connsiteY16" fmla="*/ 152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>
                  <a:moveTo>
                    <a:pt x="0" y="1521"/>
                  </a:moveTo>
                  <a:cubicBezTo>
                    <a:pt x="1582" y="2332"/>
                    <a:pt x="2693" y="3818"/>
                    <a:pt x="3029" y="5576"/>
                  </a:cubicBezTo>
                  <a:cubicBezTo>
                    <a:pt x="3450" y="7349"/>
                    <a:pt x="3450" y="9208"/>
                    <a:pt x="3029" y="10982"/>
                  </a:cubicBezTo>
                  <a:cubicBezTo>
                    <a:pt x="2810" y="11928"/>
                    <a:pt x="2810" y="12908"/>
                    <a:pt x="3029" y="13854"/>
                  </a:cubicBezTo>
                  <a:cubicBezTo>
                    <a:pt x="3753" y="14783"/>
                    <a:pt x="4880" y="15289"/>
                    <a:pt x="6058" y="15205"/>
                  </a:cubicBezTo>
                  <a:cubicBezTo>
                    <a:pt x="6260" y="13549"/>
                    <a:pt x="7102" y="12029"/>
                    <a:pt x="8414" y="10982"/>
                  </a:cubicBezTo>
                  <a:cubicBezTo>
                    <a:pt x="8919" y="10846"/>
                    <a:pt x="9424" y="10846"/>
                    <a:pt x="9929" y="10982"/>
                  </a:cubicBezTo>
                  <a:cubicBezTo>
                    <a:pt x="10383" y="8988"/>
                    <a:pt x="10383" y="6893"/>
                    <a:pt x="9929" y="4900"/>
                  </a:cubicBezTo>
                  <a:lnTo>
                    <a:pt x="9929" y="4900"/>
                  </a:lnTo>
                  <a:cubicBezTo>
                    <a:pt x="9323" y="5102"/>
                    <a:pt x="8684" y="5102"/>
                    <a:pt x="8078" y="4900"/>
                  </a:cubicBezTo>
                  <a:cubicBezTo>
                    <a:pt x="7270" y="4140"/>
                    <a:pt x="6648" y="3227"/>
                    <a:pt x="6226" y="2197"/>
                  </a:cubicBezTo>
                  <a:lnTo>
                    <a:pt x="6226" y="2197"/>
                  </a:lnTo>
                  <a:cubicBezTo>
                    <a:pt x="5554" y="1234"/>
                    <a:pt x="4611" y="474"/>
                    <a:pt x="3534" y="1"/>
                  </a:cubicBezTo>
                  <a:lnTo>
                    <a:pt x="2524" y="1"/>
                  </a:lnTo>
                  <a:cubicBezTo>
                    <a:pt x="1817" y="-16"/>
                    <a:pt x="1161" y="389"/>
                    <a:pt x="842" y="1014"/>
                  </a:cubicBezTo>
                  <a:cubicBezTo>
                    <a:pt x="724" y="1403"/>
                    <a:pt x="724" y="1808"/>
                    <a:pt x="842" y="2197"/>
                  </a:cubicBezTo>
                  <a:cubicBezTo>
                    <a:pt x="589" y="1926"/>
                    <a:pt x="320" y="1707"/>
                    <a:pt x="0" y="152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764001C9-45EE-44BF-9041-140B6719AB05}"/>
                </a:ext>
              </a:extLst>
            </p:cNvPr>
            <p:cNvSpPr/>
            <p:nvPr/>
          </p:nvSpPr>
          <p:spPr>
            <a:xfrm>
              <a:off x="7410299" y="4158668"/>
              <a:ext cx="16828" cy="16894"/>
            </a:xfrm>
            <a:custGeom>
              <a:avLst/>
              <a:gdLst>
                <a:gd name="connsiteX0" fmla="*/ 0 w 0"/>
                <a:gd name="connsiteY0" fmla="*/ 1858 h 0"/>
                <a:gd name="connsiteX1" fmla="*/ 0 w 0"/>
                <a:gd name="connsiteY1" fmla="*/ 2703 h 0"/>
                <a:gd name="connsiteX2" fmla="*/ 0 w 0"/>
                <a:gd name="connsiteY2" fmla="*/ 4223 h 0"/>
                <a:gd name="connsiteX3" fmla="*/ 2019 w 0"/>
                <a:gd name="connsiteY3" fmla="*/ 6758 h 0"/>
                <a:gd name="connsiteX4" fmla="*/ 3197 w 0"/>
                <a:gd name="connsiteY4" fmla="*/ 7771 h 0"/>
                <a:gd name="connsiteX5" fmla="*/ 3197 w 0"/>
                <a:gd name="connsiteY5" fmla="*/ 7771 h 0"/>
                <a:gd name="connsiteX6" fmla="*/ 336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1858"/>
                  </a:moveTo>
                  <a:lnTo>
                    <a:pt x="0" y="2703"/>
                  </a:lnTo>
                  <a:cubicBezTo>
                    <a:pt x="269" y="3176"/>
                    <a:pt x="269" y="3750"/>
                    <a:pt x="0" y="4223"/>
                  </a:cubicBezTo>
                  <a:cubicBezTo>
                    <a:pt x="522" y="5187"/>
                    <a:pt x="1195" y="6048"/>
                    <a:pt x="2019" y="6758"/>
                  </a:cubicBezTo>
                  <a:lnTo>
                    <a:pt x="3197" y="7771"/>
                  </a:lnTo>
                  <a:lnTo>
                    <a:pt x="3197" y="7771"/>
                  </a:lnTo>
                  <a:cubicBezTo>
                    <a:pt x="2558" y="5085"/>
                    <a:pt x="1599" y="2466"/>
                    <a:pt x="336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81A0DB92-C102-4393-91CA-92B679159E8B}"/>
                </a:ext>
              </a:extLst>
            </p:cNvPr>
            <p:cNvSpPr/>
            <p:nvPr/>
          </p:nvSpPr>
          <p:spPr>
            <a:xfrm>
              <a:off x="7396618" y="4182488"/>
              <a:ext cx="16828" cy="16894"/>
            </a:xfrm>
            <a:custGeom>
              <a:avLst/>
              <a:gdLst>
                <a:gd name="connsiteX0" fmla="*/ 3921 w 0"/>
                <a:gd name="connsiteY0" fmla="*/ 10812 h 0"/>
                <a:gd name="connsiteX1" fmla="*/ 3921 w 0"/>
                <a:gd name="connsiteY1" fmla="*/ 10812 h 0"/>
                <a:gd name="connsiteX2" fmla="*/ 3921 w 0"/>
                <a:gd name="connsiteY2" fmla="*/ 6420 h 0"/>
                <a:gd name="connsiteX3" fmla="*/ 555 w 0"/>
                <a:gd name="connsiteY3" fmla="*/ 0 h 0"/>
                <a:gd name="connsiteX4" fmla="*/ 555 w 0"/>
                <a:gd name="connsiteY4" fmla="*/ 0 h 0"/>
                <a:gd name="connsiteX5" fmla="*/ 555 w 0"/>
                <a:gd name="connsiteY5" fmla="*/ 7095 h 0"/>
                <a:gd name="connsiteX6" fmla="*/ 3921 w 0"/>
                <a:gd name="connsiteY6" fmla="*/ 1081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921" y="10812"/>
                  </a:moveTo>
                  <a:lnTo>
                    <a:pt x="3921" y="10812"/>
                  </a:lnTo>
                  <a:cubicBezTo>
                    <a:pt x="3921" y="10812"/>
                    <a:pt x="3921" y="10812"/>
                    <a:pt x="3921" y="6420"/>
                  </a:cubicBezTo>
                  <a:cubicBezTo>
                    <a:pt x="3500" y="3970"/>
                    <a:pt x="2323" y="1723"/>
                    <a:pt x="555" y="0"/>
                  </a:cubicBezTo>
                  <a:lnTo>
                    <a:pt x="555" y="0"/>
                  </a:lnTo>
                  <a:cubicBezTo>
                    <a:pt x="-185" y="2298"/>
                    <a:pt x="-185" y="4798"/>
                    <a:pt x="555" y="7095"/>
                  </a:cubicBezTo>
                  <a:cubicBezTo>
                    <a:pt x="1043" y="8785"/>
                    <a:pt x="2289" y="10153"/>
                    <a:pt x="3921" y="1081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426D3640-0B47-4C8D-98EA-A995DD103E1B}"/>
                </a:ext>
              </a:extLst>
            </p:cNvPr>
            <p:cNvSpPr/>
            <p:nvPr/>
          </p:nvSpPr>
          <p:spPr>
            <a:xfrm>
              <a:off x="7400539" y="4149714"/>
              <a:ext cx="16828" cy="16894"/>
            </a:xfrm>
            <a:custGeom>
              <a:avLst/>
              <a:gdLst>
                <a:gd name="connsiteX0" fmla="*/ 0 w 0"/>
                <a:gd name="connsiteY0" fmla="*/ 3041 h 0"/>
                <a:gd name="connsiteX1" fmla="*/ 0 w 0"/>
                <a:gd name="connsiteY1" fmla="*/ 3041 h 0"/>
                <a:gd name="connsiteX2" fmla="*/ 0 w 0"/>
                <a:gd name="connsiteY2" fmla="*/ 3041 h 0"/>
                <a:gd name="connsiteX3" fmla="*/ 0 w 0"/>
                <a:gd name="connsiteY3" fmla="*/ 3041 h 0"/>
                <a:gd name="connsiteX4" fmla="*/ 4543 w 0"/>
                <a:gd name="connsiteY4" fmla="*/ 5913 h 0"/>
                <a:gd name="connsiteX5" fmla="*/ 4543 w 0"/>
                <a:gd name="connsiteY5" fmla="*/ 4223 h 0"/>
                <a:gd name="connsiteX6" fmla="*/ 2861 w 0"/>
                <a:gd name="connsiteY6" fmla="*/ 1858 h 0"/>
                <a:gd name="connsiteX7" fmla="*/ 1514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0" y="3041"/>
                  </a:moveTo>
                  <a:lnTo>
                    <a:pt x="0" y="3041"/>
                  </a:lnTo>
                  <a:lnTo>
                    <a:pt x="0" y="3041"/>
                  </a:lnTo>
                  <a:lnTo>
                    <a:pt x="0" y="3041"/>
                  </a:lnTo>
                  <a:cubicBezTo>
                    <a:pt x="1060" y="4595"/>
                    <a:pt x="2692" y="5626"/>
                    <a:pt x="4543" y="5913"/>
                  </a:cubicBezTo>
                  <a:lnTo>
                    <a:pt x="4543" y="4223"/>
                  </a:lnTo>
                  <a:cubicBezTo>
                    <a:pt x="3887" y="3514"/>
                    <a:pt x="3332" y="2720"/>
                    <a:pt x="2861" y="1858"/>
                  </a:cubicBezTo>
                  <a:cubicBezTo>
                    <a:pt x="2861" y="1858"/>
                    <a:pt x="2019" y="338"/>
                    <a:pt x="1514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9F3C2E2-76F3-4C2E-A116-AFB43E872A4C}"/>
                </a:ext>
              </a:extLst>
            </p:cNvPr>
            <p:cNvSpPr/>
            <p:nvPr/>
          </p:nvSpPr>
          <p:spPr>
            <a:xfrm>
              <a:off x="7400034" y="4167114"/>
              <a:ext cx="16828" cy="16894"/>
            </a:xfrm>
            <a:custGeom>
              <a:avLst/>
              <a:gdLst>
                <a:gd name="connsiteX0" fmla="*/ 1178 w 0"/>
                <a:gd name="connsiteY0" fmla="*/ 7433 h 0"/>
                <a:gd name="connsiteX1" fmla="*/ 2524 w 0"/>
                <a:gd name="connsiteY1" fmla="*/ 8278 h 0"/>
                <a:gd name="connsiteX2" fmla="*/ 5217 w 0"/>
                <a:gd name="connsiteY2" fmla="*/ 5237 h 0"/>
                <a:gd name="connsiteX3" fmla="*/ 5217 w 0"/>
                <a:gd name="connsiteY3" fmla="*/ 5237 h 0"/>
                <a:gd name="connsiteX4" fmla="*/ 5217 w 0"/>
                <a:gd name="connsiteY4" fmla="*/ 5237 h 0"/>
                <a:gd name="connsiteX5" fmla="*/ 3870 w 0"/>
                <a:gd name="connsiteY5" fmla="*/ 3717 h 0"/>
                <a:gd name="connsiteX6" fmla="*/ 3870 w 0"/>
                <a:gd name="connsiteY6" fmla="*/ 2872 h 0"/>
                <a:gd name="connsiteX7" fmla="*/ 2524 w 0"/>
                <a:gd name="connsiteY7" fmla="*/ 845 h 0"/>
                <a:gd name="connsiteX8" fmla="*/ 1346 w 0"/>
                <a:gd name="connsiteY8" fmla="*/ 0 h 0"/>
                <a:gd name="connsiteX9" fmla="*/ 1346 w 0"/>
                <a:gd name="connsiteY9" fmla="*/ 1183 h 0"/>
                <a:gd name="connsiteX10" fmla="*/ 1346 w 0"/>
                <a:gd name="connsiteY10" fmla="*/ 1183 h 0"/>
                <a:gd name="connsiteX11" fmla="*/ 0 w 0"/>
                <a:gd name="connsiteY11" fmla="*/ 5068 h 0"/>
                <a:gd name="connsiteX12" fmla="*/ 0 w 0"/>
                <a:gd name="connsiteY12" fmla="*/ 5068 h 0"/>
                <a:gd name="connsiteX13" fmla="*/ 1010 w 0"/>
                <a:gd name="connsiteY13" fmla="*/ 5913 h 0"/>
                <a:gd name="connsiteX14" fmla="*/ 1178 w 0"/>
                <a:gd name="connsiteY14" fmla="*/ 74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>
                  <a:moveTo>
                    <a:pt x="1178" y="7433"/>
                  </a:moveTo>
                  <a:cubicBezTo>
                    <a:pt x="1178" y="7433"/>
                    <a:pt x="2187" y="7433"/>
                    <a:pt x="2524" y="8278"/>
                  </a:cubicBezTo>
                  <a:cubicBezTo>
                    <a:pt x="3197" y="7079"/>
                    <a:pt x="4106" y="6048"/>
                    <a:pt x="5217" y="5237"/>
                  </a:cubicBezTo>
                  <a:lnTo>
                    <a:pt x="5217" y="5237"/>
                  </a:lnTo>
                  <a:lnTo>
                    <a:pt x="5217" y="5237"/>
                  </a:lnTo>
                  <a:cubicBezTo>
                    <a:pt x="4644" y="4849"/>
                    <a:pt x="4190" y="4325"/>
                    <a:pt x="3870" y="3717"/>
                  </a:cubicBezTo>
                  <a:lnTo>
                    <a:pt x="3870" y="2872"/>
                  </a:lnTo>
                  <a:cubicBezTo>
                    <a:pt x="3584" y="2095"/>
                    <a:pt x="3113" y="1402"/>
                    <a:pt x="2524" y="845"/>
                  </a:cubicBezTo>
                  <a:lnTo>
                    <a:pt x="1346" y="0"/>
                  </a:lnTo>
                  <a:cubicBezTo>
                    <a:pt x="1346" y="0"/>
                    <a:pt x="1346" y="0"/>
                    <a:pt x="1346" y="1183"/>
                  </a:cubicBezTo>
                  <a:lnTo>
                    <a:pt x="1346" y="1183"/>
                  </a:lnTo>
                  <a:cubicBezTo>
                    <a:pt x="1767" y="2636"/>
                    <a:pt x="1228" y="4190"/>
                    <a:pt x="0" y="5068"/>
                  </a:cubicBezTo>
                  <a:lnTo>
                    <a:pt x="0" y="5068"/>
                  </a:lnTo>
                  <a:cubicBezTo>
                    <a:pt x="252" y="5440"/>
                    <a:pt x="605" y="5727"/>
                    <a:pt x="1010" y="5913"/>
                  </a:cubicBezTo>
                  <a:cubicBezTo>
                    <a:pt x="1161" y="6403"/>
                    <a:pt x="1211" y="6927"/>
                    <a:pt x="1178" y="74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EF687AF9-70B9-456C-B6AF-99DBC2631F9F}"/>
                </a:ext>
              </a:extLst>
            </p:cNvPr>
            <p:cNvSpPr/>
            <p:nvPr/>
          </p:nvSpPr>
          <p:spPr>
            <a:xfrm>
              <a:off x="7383888" y="4153789"/>
              <a:ext cx="16828" cy="16894"/>
            </a:xfrm>
            <a:custGeom>
              <a:avLst/>
              <a:gdLst>
                <a:gd name="connsiteX0" fmla="*/ 5713 w 0"/>
                <a:gd name="connsiteY0" fmla="*/ 5554 h 0"/>
                <a:gd name="connsiteX1" fmla="*/ 7396 w 0"/>
                <a:gd name="connsiteY1" fmla="*/ 1668 h 0"/>
                <a:gd name="connsiteX2" fmla="*/ 7396 w 0"/>
                <a:gd name="connsiteY2" fmla="*/ 317 h 0"/>
                <a:gd name="connsiteX3" fmla="*/ 7396 w 0"/>
                <a:gd name="connsiteY3" fmla="*/ 317 h 0"/>
                <a:gd name="connsiteX4" fmla="*/ 2179 w 0"/>
                <a:gd name="connsiteY4" fmla="*/ 317 h 0"/>
                <a:gd name="connsiteX5" fmla="*/ 2179 w 0"/>
                <a:gd name="connsiteY5" fmla="*/ 317 h 0"/>
                <a:gd name="connsiteX6" fmla="*/ 328 w 0"/>
                <a:gd name="connsiteY6" fmla="*/ 1331 h 0"/>
                <a:gd name="connsiteX7" fmla="*/ 328 w 0"/>
                <a:gd name="connsiteY7" fmla="*/ 1331 h 0"/>
                <a:gd name="connsiteX8" fmla="*/ 328 w 0"/>
                <a:gd name="connsiteY8" fmla="*/ 1331 h 0"/>
                <a:gd name="connsiteX9" fmla="*/ 328 w 0"/>
                <a:gd name="connsiteY9" fmla="*/ 5047 h 0"/>
                <a:gd name="connsiteX10" fmla="*/ 5713 w 0"/>
                <a:gd name="connsiteY10" fmla="*/ 55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5713" y="5554"/>
                  </a:moveTo>
                  <a:cubicBezTo>
                    <a:pt x="6033" y="4169"/>
                    <a:pt x="6588" y="2851"/>
                    <a:pt x="7396" y="1668"/>
                  </a:cubicBezTo>
                  <a:cubicBezTo>
                    <a:pt x="7463" y="1229"/>
                    <a:pt x="7463" y="756"/>
                    <a:pt x="7396" y="317"/>
                  </a:cubicBezTo>
                  <a:lnTo>
                    <a:pt x="7396" y="317"/>
                  </a:lnTo>
                  <a:cubicBezTo>
                    <a:pt x="5679" y="-106"/>
                    <a:pt x="3895" y="-106"/>
                    <a:pt x="2179" y="317"/>
                  </a:cubicBezTo>
                  <a:lnTo>
                    <a:pt x="2179" y="317"/>
                  </a:lnTo>
                  <a:cubicBezTo>
                    <a:pt x="1943" y="1094"/>
                    <a:pt x="1119" y="1550"/>
                    <a:pt x="328" y="1331"/>
                  </a:cubicBezTo>
                  <a:lnTo>
                    <a:pt x="328" y="1331"/>
                  </a:lnTo>
                  <a:lnTo>
                    <a:pt x="328" y="1331"/>
                  </a:lnTo>
                  <a:cubicBezTo>
                    <a:pt x="-109" y="2530"/>
                    <a:pt x="-109" y="3847"/>
                    <a:pt x="328" y="5047"/>
                  </a:cubicBezTo>
                  <a:cubicBezTo>
                    <a:pt x="2078" y="5537"/>
                    <a:pt x="3895" y="5706"/>
                    <a:pt x="5713" y="55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CA6DA9DF-CB9A-4F1A-9792-2365183754B6}"/>
                </a:ext>
              </a:extLst>
            </p:cNvPr>
            <p:cNvSpPr/>
            <p:nvPr/>
          </p:nvSpPr>
          <p:spPr>
            <a:xfrm>
              <a:off x="7306973" y="6058210"/>
              <a:ext cx="16828" cy="16894"/>
            </a:xfrm>
            <a:custGeom>
              <a:avLst/>
              <a:gdLst>
                <a:gd name="connsiteX0" fmla="*/ 4039 w 0"/>
                <a:gd name="connsiteY0" fmla="*/ 1016 h 0"/>
                <a:gd name="connsiteX1" fmla="*/ 2356 w 0"/>
                <a:gd name="connsiteY1" fmla="*/ 1016 h 0"/>
                <a:gd name="connsiteX2" fmla="*/ 0 w 0"/>
                <a:gd name="connsiteY2" fmla="*/ 2705 h 0"/>
                <a:gd name="connsiteX3" fmla="*/ 842 w 0"/>
                <a:gd name="connsiteY3" fmla="*/ 5070 h 0"/>
                <a:gd name="connsiteX4" fmla="*/ 1851 w 0"/>
                <a:gd name="connsiteY4" fmla="*/ 7604 h 0"/>
                <a:gd name="connsiteX5" fmla="*/ 2861 w 0"/>
                <a:gd name="connsiteY5" fmla="*/ 7604 h 0"/>
                <a:gd name="connsiteX6" fmla="*/ 9929 w 0"/>
                <a:gd name="connsiteY6" fmla="*/ 3550 h 0"/>
                <a:gd name="connsiteX7" fmla="*/ 10939 w 0"/>
                <a:gd name="connsiteY7" fmla="*/ 847 h 0"/>
                <a:gd name="connsiteX8" fmla="*/ 9087 w 0"/>
                <a:gd name="connsiteY8" fmla="*/ 2 h 0"/>
                <a:gd name="connsiteX9" fmla="*/ 4039 w 0"/>
                <a:gd name="connsiteY9" fmla="*/ 10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039" y="1016"/>
                  </a:moveTo>
                  <a:lnTo>
                    <a:pt x="2356" y="1016"/>
                  </a:lnTo>
                  <a:cubicBezTo>
                    <a:pt x="842" y="1016"/>
                    <a:pt x="0" y="1016"/>
                    <a:pt x="0" y="2705"/>
                  </a:cubicBezTo>
                  <a:cubicBezTo>
                    <a:pt x="152" y="3533"/>
                    <a:pt x="438" y="4327"/>
                    <a:pt x="842" y="5070"/>
                  </a:cubicBezTo>
                  <a:cubicBezTo>
                    <a:pt x="1245" y="5881"/>
                    <a:pt x="1582" y="6726"/>
                    <a:pt x="1851" y="7604"/>
                  </a:cubicBezTo>
                  <a:cubicBezTo>
                    <a:pt x="2171" y="7739"/>
                    <a:pt x="2541" y="7739"/>
                    <a:pt x="2861" y="7604"/>
                  </a:cubicBezTo>
                  <a:cubicBezTo>
                    <a:pt x="5621" y="7131"/>
                    <a:pt x="8112" y="5696"/>
                    <a:pt x="9929" y="3550"/>
                  </a:cubicBezTo>
                  <a:cubicBezTo>
                    <a:pt x="10619" y="2824"/>
                    <a:pt x="10972" y="1844"/>
                    <a:pt x="10939" y="847"/>
                  </a:cubicBezTo>
                  <a:cubicBezTo>
                    <a:pt x="10939" y="847"/>
                    <a:pt x="10939" y="847"/>
                    <a:pt x="9087" y="2"/>
                  </a:cubicBezTo>
                  <a:cubicBezTo>
                    <a:pt x="7354" y="-32"/>
                    <a:pt x="5638" y="323"/>
                    <a:pt x="4039" y="10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58265DA-5182-414C-90DE-40FC4E9D9209}"/>
                </a:ext>
              </a:extLst>
            </p:cNvPr>
            <p:cNvSpPr/>
            <p:nvPr/>
          </p:nvSpPr>
          <p:spPr>
            <a:xfrm>
              <a:off x="7324626" y="6081024"/>
              <a:ext cx="16828" cy="16894"/>
            </a:xfrm>
            <a:custGeom>
              <a:avLst/>
              <a:gdLst>
                <a:gd name="connsiteX0" fmla="*/ 3214 w 0"/>
                <a:gd name="connsiteY0" fmla="*/ 502 h 0"/>
                <a:gd name="connsiteX1" fmla="*/ 1532 w 0"/>
                <a:gd name="connsiteY1" fmla="*/ 502 h 0"/>
                <a:gd name="connsiteX2" fmla="*/ 17 w 0"/>
                <a:gd name="connsiteY2" fmla="*/ 1684 h 0"/>
                <a:gd name="connsiteX3" fmla="*/ 1700 w 0"/>
                <a:gd name="connsiteY3" fmla="*/ 4725 h 0"/>
                <a:gd name="connsiteX4" fmla="*/ 9104 w 0"/>
                <a:gd name="connsiteY4" fmla="*/ 5739 h 0"/>
                <a:gd name="connsiteX5" fmla="*/ 9104 w 0"/>
                <a:gd name="connsiteY5" fmla="*/ 5739 h 0"/>
                <a:gd name="connsiteX6" fmla="*/ 7085 w 0"/>
                <a:gd name="connsiteY6" fmla="*/ 671 h 0"/>
                <a:gd name="connsiteX7" fmla="*/ 3214 w 0"/>
                <a:gd name="connsiteY7" fmla="*/ 50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214" y="502"/>
                  </a:moveTo>
                  <a:lnTo>
                    <a:pt x="1532" y="502"/>
                  </a:lnTo>
                  <a:cubicBezTo>
                    <a:pt x="185" y="502"/>
                    <a:pt x="17" y="1346"/>
                    <a:pt x="17" y="1684"/>
                  </a:cubicBezTo>
                  <a:cubicBezTo>
                    <a:pt x="-118" y="2951"/>
                    <a:pt x="555" y="4168"/>
                    <a:pt x="1700" y="4725"/>
                  </a:cubicBezTo>
                  <a:cubicBezTo>
                    <a:pt x="4106" y="5401"/>
                    <a:pt x="6597" y="5739"/>
                    <a:pt x="9104" y="5739"/>
                  </a:cubicBezTo>
                  <a:lnTo>
                    <a:pt x="9104" y="5739"/>
                  </a:lnTo>
                  <a:cubicBezTo>
                    <a:pt x="9188" y="3830"/>
                    <a:pt x="8448" y="1988"/>
                    <a:pt x="7085" y="671"/>
                  </a:cubicBezTo>
                  <a:cubicBezTo>
                    <a:pt x="5940" y="-157"/>
                    <a:pt x="4426" y="-225"/>
                    <a:pt x="3214" y="5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A083A50-0592-4270-A515-5D41B8AE5C6D}"/>
                </a:ext>
              </a:extLst>
            </p:cNvPr>
            <p:cNvSpPr/>
            <p:nvPr/>
          </p:nvSpPr>
          <p:spPr>
            <a:xfrm>
              <a:off x="8272411" y="4426097"/>
              <a:ext cx="16828" cy="16894"/>
            </a:xfrm>
            <a:custGeom>
              <a:avLst/>
              <a:gdLst>
                <a:gd name="connsiteX0" fmla="*/ 2697 w 0"/>
                <a:gd name="connsiteY0" fmla="*/ 7940 h 0"/>
                <a:gd name="connsiteX1" fmla="*/ 3875 w 0"/>
                <a:gd name="connsiteY1" fmla="*/ 8954 h 0"/>
                <a:gd name="connsiteX2" fmla="*/ 4884 w 0"/>
                <a:gd name="connsiteY2" fmla="*/ 9967 h 0"/>
                <a:gd name="connsiteX3" fmla="*/ 5726 w 0"/>
                <a:gd name="connsiteY3" fmla="*/ 10981 h 0"/>
                <a:gd name="connsiteX4" fmla="*/ 3538 w 0"/>
                <a:gd name="connsiteY4" fmla="*/ 5575 h 0"/>
                <a:gd name="connsiteX5" fmla="*/ 2360 w 0"/>
                <a:gd name="connsiteY5" fmla="*/ 3041 h 0"/>
                <a:gd name="connsiteX6" fmla="*/ 172 w 0"/>
                <a:gd name="connsiteY6" fmla="*/ 0 h 0"/>
                <a:gd name="connsiteX7" fmla="*/ 172 w 0"/>
                <a:gd name="connsiteY7" fmla="*/ 845 h 0"/>
                <a:gd name="connsiteX8" fmla="*/ 1182 w 0"/>
                <a:gd name="connsiteY8" fmla="*/ 6757 h 0"/>
                <a:gd name="connsiteX9" fmla="*/ 2697 w 0"/>
                <a:gd name="connsiteY9" fmla="*/ 7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2697" y="7940"/>
                  </a:moveTo>
                  <a:lnTo>
                    <a:pt x="3875" y="8954"/>
                  </a:lnTo>
                  <a:cubicBezTo>
                    <a:pt x="3875" y="8954"/>
                    <a:pt x="3875" y="8954"/>
                    <a:pt x="4884" y="9967"/>
                  </a:cubicBezTo>
                  <a:lnTo>
                    <a:pt x="5726" y="10981"/>
                  </a:lnTo>
                  <a:cubicBezTo>
                    <a:pt x="5322" y="9072"/>
                    <a:pt x="4582" y="7230"/>
                    <a:pt x="3538" y="5575"/>
                  </a:cubicBezTo>
                  <a:cubicBezTo>
                    <a:pt x="3084" y="4764"/>
                    <a:pt x="2680" y="3919"/>
                    <a:pt x="2360" y="3041"/>
                  </a:cubicBezTo>
                  <a:cubicBezTo>
                    <a:pt x="1519" y="845"/>
                    <a:pt x="1014" y="0"/>
                    <a:pt x="172" y="0"/>
                  </a:cubicBezTo>
                  <a:lnTo>
                    <a:pt x="172" y="845"/>
                  </a:lnTo>
                  <a:cubicBezTo>
                    <a:pt x="-248" y="2872"/>
                    <a:pt x="105" y="4984"/>
                    <a:pt x="1182" y="6757"/>
                  </a:cubicBezTo>
                  <a:cubicBezTo>
                    <a:pt x="1569" y="7281"/>
                    <a:pt x="2091" y="7687"/>
                    <a:pt x="2697" y="79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E53BF99B-7C36-42CE-8965-3EABB179DB1B}"/>
                </a:ext>
              </a:extLst>
            </p:cNvPr>
            <p:cNvSpPr/>
            <p:nvPr/>
          </p:nvSpPr>
          <p:spPr>
            <a:xfrm>
              <a:off x="7398436" y="4319497"/>
              <a:ext cx="16828" cy="16894"/>
            </a:xfrm>
            <a:custGeom>
              <a:avLst/>
              <a:gdLst>
                <a:gd name="connsiteX0" fmla="*/ 1935 w 0"/>
                <a:gd name="connsiteY0" fmla="*/ 0 h 0"/>
                <a:gd name="connsiteX1" fmla="*/ 1935 w 0"/>
                <a:gd name="connsiteY1" fmla="*/ 0 h 0"/>
                <a:gd name="connsiteX2" fmla="*/ 269 w 0"/>
                <a:gd name="connsiteY2" fmla="*/ 1352 h 0"/>
                <a:gd name="connsiteX3" fmla="*/ 252 w 0"/>
                <a:gd name="connsiteY3" fmla="*/ 1352 h 0"/>
                <a:gd name="connsiteX4" fmla="*/ 252 w 0"/>
                <a:gd name="connsiteY4" fmla="*/ 1352 h 0"/>
                <a:gd name="connsiteX5" fmla="*/ 252 w 0"/>
                <a:gd name="connsiteY5" fmla="*/ 4899 h 0"/>
                <a:gd name="connsiteX6" fmla="*/ 1901 w 0"/>
                <a:gd name="connsiteY6" fmla="*/ 5102 h 0"/>
                <a:gd name="connsiteX7" fmla="*/ 2104 w 0"/>
                <a:gd name="connsiteY7" fmla="*/ 4899 h 0"/>
                <a:gd name="connsiteX8" fmla="*/ 2104 w 0"/>
                <a:gd name="connsiteY8" fmla="*/ 2027 h 0"/>
                <a:gd name="connsiteX9" fmla="*/ 1935 w 0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1935" y="0"/>
                  </a:moveTo>
                  <a:lnTo>
                    <a:pt x="1935" y="0"/>
                  </a:lnTo>
                  <a:cubicBezTo>
                    <a:pt x="1851" y="828"/>
                    <a:pt x="1110" y="1436"/>
                    <a:pt x="269" y="1352"/>
                  </a:cubicBezTo>
                  <a:cubicBezTo>
                    <a:pt x="269" y="1352"/>
                    <a:pt x="252" y="1352"/>
                    <a:pt x="252" y="1352"/>
                  </a:cubicBezTo>
                  <a:lnTo>
                    <a:pt x="252" y="1352"/>
                  </a:lnTo>
                  <a:cubicBezTo>
                    <a:pt x="-84" y="2517"/>
                    <a:pt x="-84" y="3733"/>
                    <a:pt x="252" y="4899"/>
                  </a:cubicBezTo>
                  <a:cubicBezTo>
                    <a:pt x="656" y="5406"/>
                    <a:pt x="1396" y="5507"/>
                    <a:pt x="1901" y="5102"/>
                  </a:cubicBezTo>
                  <a:cubicBezTo>
                    <a:pt x="1986" y="5034"/>
                    <a:pt x="2053" y="4967"/>
                    <a:pt x="2104" y="4899"/>
                  </a:cubicBezTo>
                  <a:cubicBezTo>
                    <a:pt x="2692" y="4038"/>
                    <a:pt x="2692" y="2889"/>
                    <a:pt x="2104" y="2027"/>
                  </a:cubicBezTo>
                  <a:cubicBezTo>
                    <a:pt x="2356" y="1368"/>
                    <a:pt x="2289" y="608"/>
                    <a:pt x="193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4247E6CE-223E-490C-9901-3304DF63D97F}"/>
                </a:ext>
              </a:extLst>
            </p:cNvPr>
            <p:cNvSpPr/>
            <p:nvPr/>
          </p:nvSpPr>
          <p:spPr>
            <a:xfrm>
              <a:off x="7426265" y="4179447"/>
              <a:ext cx="16828" cy="16894"/>
            </a:xfrm>
            <a:custGeom>
              <a:avLst/>
              <a:gdLst>
                <a:gd name="connsiteX0" fmla="*/ 862 w 0"/>
                <a:gd name="connsiteY0" fmla="*/ 6758 h 0"/>
                <a:gd name="connsiteX1" fmla="*/ 2041 w 0"/>
                <a:gd name="connsiteY1" fmla="*/ 5406 h 0"/>
                <a:gd name="connsiteX2" fmla="*/ 189 w 0"/>
                <a:gd name="connsiteY2" fmla="*/ 0 h 0"/>
                <a:gd name="connsiteX3" fmla="*/ 189 w 0"/>
                <a:gd name="connsiteY3" fmla="*/ 0 h 0"/>
                <a:gd name="connsiteX4" fmla="*/ 189 w 0"/>
                <a:gd name="connsiteY4" fmla="*/ 0 h 0"/>
                <a:gd name="connsiteX5" fmla="*/ 189 w 0"/>
                <a:gd name="connsiteY5" fmla="*/ 0 h 0"/>
                <a:gd name="connsiteX6" fmla="*/ 189 w 0"/>
                <a:gd name="connsiteY6" fmla="*/ 4055 h 0"/>
                <a:gd name="connsiteX7" fmla="*/ 189 w 0"/>
                <a:gd name="connsiteY7" fmla="*/ 5237 h 0"/>
                <a:gd name="connsiteX8" fmla="*/ 862 w 0"/>
                <a:gd name="connsiteY8" fmla="*/ 67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862" y="6758"/>
                  </a:moveTo>
                  <a:cubicBezTo>
                    <a:pt x="862" y="6758"/>
                    <a:pt x="2041" y="5913"/>
                    <a:pt x="2041" y="5406"/>
                  </a:cubicBezTo>
                  <a:cubicBezTo>
                    <a:pt x="2208" y="3430"/>
                    <a:pt x="1536" y="1470"/>
                    <a:pt x="189" y="0"/>
                  </a:cubicBez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cubicBezTo>
                    <a:pt x="4" y="1352"/>
                    <a:pt x="4" y="2703"/>
                    <a:pt x="189" y="4055"/>
                  </a:cubicBezTo>
                  <a:cubicBezTo>
                    <a:pt x="-63" y="4409"/>
                    <a:pt x="-63" y="4882"/>
                    <a:pt x="189" y="5237"/>
                  </a:cubicBezTo>
                  <a:cubicBezTo>
                    <a:pt x="223" y="5812"/>
                    <a:pt x="459" y="6352"/>
                    <a:pt x="862" y="67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0F096AE6-93F6-4003-BF62-AC8EA6B86CFE}"/>
                </a:ext>
              </a:extLst>
            </p:cNvPr>
            <p:cNvSpPr/>
            <p:nvPr/>
          </p:nvSpPr>
          <p:spPr>
            <a:xfrm>
              <a:off x="6647639" y="4905050"/>
              <a:ext cx="16828" cy="16894"/>
            </a:xfrm>
            <a:custGeom>
              <a:avLst/>
              <a:gdLst>
                <a:gd name="connsiteX0" fmla="*/ 7405 w 0"/>
                <a:gd name="connsiteY0" fmla="*/ 495 h 0"/>
                <a:gd name="connsiteX1" fmla="*/ 0 w 0"/>
                <a:gd name="connsiteY1" fmla="*/ 2860 h 0"/>
                <a:gd name="connsiteX2" fmla="*/ 0 w 0"/>
                <a:gd name="connsiteY2" fmla="*/ 2860 h 0"/>
                <a:gd name="connsiteX3" fmla="*/ 3702 w 0"/>
                <a:gd name="connsiteY3" fmla="*/ 2860 h 0"/>
                <a:gd name="connsiteX4" fmla="*/ 7741 w 0"/>
                <a:gd name="connsiteY4" fmla="*/ 2860 h 0"/>
                <a:gd name="connsiteX5" fmla="*/ 10938 w 0"/>
                <a:gd name="connsiteY5" fmla="*/ 2860 h 0"/>
                <a:gd name="connsiteX6" fmla="*/ 7405 w 0"/>
                <a:gd name="connsiteY6" fmla="*/ 49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7405" y="495"/>
                  </a:moveTo>
                  <a:cubicBezTo>
                    <a:pt x="4695" y="-688"/>
                    <a:pt x="1531" y="309"/>
                    <a:pt x="0" y="2860"/>
                  </a:cubicBezTo>
                  <a:lnTo>
                    <a:pt x="0" y="2860"/>
                  </a:lnTo>
                  <a:lnTo>
                    <a:pt x="3702" y="2860"/>
                  </a:lnTo>
                  <a:cubicBezTo>
                    <a:pt x="5049" y="2691"/>
                    <a:pt x="6395" y="2691"/>
                    <a:pt x="7741" y="2860"/>
                  </a:cubicBezTo>
                  <a:cubicBezTo>
                    <a:pt x="8801" y="3029"/>
                    <a:pt x="9878" y="3029"/>
                    <a:pt x="10938" y="2860"/>
                  </a:cubicBezTo>
                  <a:cubicBezTo>
                    <a:pt x="10131" y="1627"/>
                    <a:pt x="8852" y="765"/>
                    <a:pt x="7405" y="4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B75E3AB3-26DD-4B2D-8A55-D9B93C2451C0}"/>
                </a:ext>
              </a:extLst>
            </p:cNvPr>
            <p:cNvSpPr/>
            <p:nvPr/>
          </p:nvSpPr>
          <p:spPr>
            <a:xfrm>
              <a:off x="6645159" y="4901659"/>
              <a:ext cx="168283" cy="405452"/>
            </a:xfrm>
            <a:custGeom>
              <a:avLst/>
              <a:gdLst>
                <a:gd name="connsiteX0" fmla="*/ 173961 w 168283"/>
                <a:gd name="connsiteY0" fmla="*/ 87848 h 405452"/>
                <a:gd name="connsiteX1" fmla="*/ 172952 w 168283"/>
                <a:gd name="connsiteY1" fmla="*/ 81935 h 405452"/>
                <a:gd name="connsiteX2" fmla="*/ 171101 w 168283"/>
                <a:gd name="connsiteY2" fmla="*/ 73657 h 405452"/>
                <a:gd name="connsiteX3" fmla="*/ 169418 w 168283"/>
                <a:gd name="connsiteY3" fmla="*/ 70110 h 405452"/>
                <a:gd name="connsiteX4" fmla="*/ 166725 w 168283"/>
                <a:gd name="connsiteY4" fmla="*/ 62845 h 405452"/>
                <a:gd name="connsiteX5" fmla="*/ 166725 w 168283"/>
                <a:gd name="connsiteY5" fmla="*/ 52540 h 405452"/>
                <a:gd name="connsiteX6" fmla="*/ 166725 w 168283"/>
                <a:gd name="connsiteY6" fmla="*/ 46796 h 405452"/>
                <a:gd name="connsiteX7" fmla="*/ 166725 w 168283"/>
                <a:gd name="connsiteY7" fmla="*/ 41728 h 405452"/>
                <a:gd name="connsiteX8" fmla="*/ 166725 w 168283"/>
                <a:gd name="connsiteY8" fmla="*/ 31929 h 405452"/>
                <a:gd name="connsiteX9" fmla="*/ 162013 w 168283"/>
                <a:gd name="connsiteY9" fmla="*/ 25003 h 405452"/>
                <a:gd name="connsiteX10" fmla="*/ 159994 w 168283"/>
                <a:gd name="connsiteY10" fmla="*/ 22976 h 405452"/>
                <a:gd name="connsiteX11" fmla="*/ 150570 w 168283"/>
                <a:gd name="connsiteY11" fmla="*/ 7096 h 405452"/>
                <a:gd name="connsiteX12" fmla="*/ 149392 w 168283"/>
                <a:gd name="connsiteY12" fmla="*/ 4561 h 405452"/>
                <a:gd name="connsiteX13" fmla="*/ 149392 w 168283"/>
                <a:gd name="connsiteY13" fmla="*/ 3210 h 405452"/>
                <a:gd name="connsiteX14" fmla="*/ 147541 w 168283"/>
                <a:gd name="connsiteY14" fmla="*/ 0 h 405452"/>
                <a:gd name="connsiteX15" fmla="*/ 145353 w 168283"/>
                <a:gd name="connsiteY15" fmla="*/ 6927 h 405452"/>
                <a:gd name="connsiteX16" fmla="*/ 145353 w 168283"/>
                <a:gd name="connsiteY16" fmla="*/ 8278 h 405452"/>
                <a:gd name="connsiteX17" fmla="*/ 145353 w 168283"/>
                <a:gd name="connsiteY17" fmla="*/ 18583 h 405452"/>
                <a:gd name="connsiteX18" fmla="*/ 145353 w 168283"/>
                <a:gd name="connsiteY18" fmla="*/ 19597 h 405452"/>
                <a:gd name="connsiteX19" fmla="*/ 143838 w 168283"/>
                <a:gd name="connsiteY19" fmla="*/ 32267 h 405452"/>
                <a:gd name="connsiteX20" fmla="*/ 143838 w 168283"/>
                <a:gd name="connsiteY20" fmla="*/ 35815 h 405452"/>
                <a:gd name="connsiteX21" fmla="*/ 141651 w 168283"/>
                <a:gd name="connsiteY21" fmla="*/ 42742 h 405452"/>
                <a:gd name="connsiteX22" fmla="*/ 135424 w 168283"/>
                <a:gd name="connsiteY22" fmla="*/ 49161 h 405452"/>
                <a:gd name="connsiteX23" fmla="*/ 133237 w 168283"/>
                <a:gd name="connsiteY23" fmla="*/ 51020 h 405452"/>
                <a:gd name="connsiteX24" fmla="*/ 133237 w 168283"/>
                <a:gd name="connsiteY24" fmla="*/ 51020 h 405452"/>
                <a:gd name="connsiteX25" fmla="*/ 128357 w 168283"/>
                <a:gd name="connsiteY25" fmla="*/ 53891 h 405452"/>
                <a:gd name="connsiteX26" fmla="*/ 123813 w 168283"/>
                <a:gd name="connsiteY26" fmla="*/ 52371 h 405452"/>
                <a:gd name="connsiteX27" fmla="*/ 123813 w 168283"/>
                <a:gd name="connsiteY27" fmla="*/ 52371 h 405452"/>
                <a:gd name="connsiteX28" fmla="*/ 120279 w 168283"/>
                <a:gd name="connsiteY28" fmla="*/ 51189 h 405452"/>
                <a:gd name="connsiteX29" fmla="*/ 120279 w 168283"/>
                <a:gd name="connsiteY29" fmla="*/ 52202 h 405452"/>
                <a:gd name="connsiteX30" fmla="*/ 123140 w 168283"/>
                <a:gd name="connsiteY30" fmla="*/ 62001 h 405452"/>
                <a:gd name="connsiteX31" fmla="*/ 124318 w 168283"/>
                <a:gd name="connsiteY31" fmla="*/ 67575 h 405452"/>
                <a:gd name="connsiteX32" fmla="*/ 120784 w 168283"/>
                <a:gd name="connsiteY32" fmla="*/ 69434 h 405452"/>
                <a:gd name="connsiteX33" fmla="*/ 119438 w 168283"/>
                <a:gd name="connsiteY33" fmla="*/ 69434 h 405452"/>
                <a:gd name="connsiteX34" fmla="*/ 115062 w 168283"/>
                <a:gd name="connsiteY34" fmla="*/ 72475 h 405452"/>
                <a:gd name="connsiteX35" fmla="*/ 115062 w 168283"/>
                <a:gd name="connsiteY35" fmla="*/ 72475 h 405452"/>
                <a:gd name="connsiteX36" fmla="*/ 119269 w 168283"/>
                <a:gd name="connsiteY36" fmla="*/ 79739 h 405452"/>
                <a:gd name="connsiteX37" fmla="*/ 119269 w 168283"/>
                <a:gd name="connsiteY37" fmla="*/ 86666 h 405452"/>
                <a:gd name="connsiteX38" fmla="*/ 112538 w 168283"/>
                <a:gd name="connsiteY38" fmla="*/ 90889 h 405452"/>
                <a:gd name="connsiteX39" fmla="*/ 110686 w 168283"/>
                <a:gd name="connsiteY39" fmla="*/ 90889 h 405452"/>
                <a:gd name="connsiteX40" fmla="*/ 102609 w 168283"/>
                <a:gd name="connsiteY40" fmla="*/ 94606 h 405452"/>
                <a:gd name="connsiteX41" fmla="*/ 98739 w 168283"/>
                <a:gd name="connsiteY41" fmla="*/ 96464 h 405452"/>
                <a:gd name="connsiteX42" fmla="*/ 93690 w 168283"/>
                <a:gd name="connsiteY42" fmla="*/ 98829 h 405452"/>
                <a:gd name="connsiteX43" fmla="*/ 85444 w 168283"/>
                <a:gd name="connsiteY43" fmla="*/ 102715 h 405452"/>
                <a:gd name="connsiteX44" fmla="*/ 82920 w 168283"/>
                <a:gd name="connsiteY44" fmla="*/ 105418 h 405452"/>
                <a:gd name="connsiteX45" fmla="*/ 82920 w 168283"/>
                <a:gd name="connsiteY45" fmla="*/ 109303 h 405452"/>
                <a:gd name="connsiteX46" fmla="*/ 84434 w 168283"/>
                <a:gd name="connsiteY46" fmla="*/ 110655 h 405452"/>
                <a:gd name="connsiteX47" fmla="*/ 82415 w 168283"/>
                <a:gd name="connsiteY47" fmla="*/ 120453 h 405452"/>
                <a:gd name="connsiteX48" fmla="*/ 82415 w 168283"/>
                <a:gd name="connsiteY48" fmla="*/ 120453 h 405452"/>
                <a:gd name="connsiteX49" fmla="*/ 80732 w 168283"/>
                <a:gd name="connsiteY49" fmla="*/ 121467 h 405452"/>
                <a:gd name="connsiteX50" fmla="*/ 74843 w 168283"/>
                <a:gd name="connsiteY50" fmla="*/ 119271 h 405452"/>
                <a:gd name="connsiteX51" fmla="*/ 65924 w 168283"/>
                <a:gd name="connsiteY51" fmla="*/ 115723 h 405452"/>
                <a:gd name="connsiteX52" fmla="*/ 64409 w 168283"/>
                <a:gd name="connsiteY52" fmla="*/ 115723 h 405452"/>
                <a:gd name="connsiteX53" fmla="*/ 62894 w 168283"/>
                <a:gd name="connsiteY53" fmla="*/ 119778 h 405452"/>
                <a:gd name="connsiteX54" fmla="*/ 59024 w 168283"/>
                <a:gd name="connsiteY54" fmla="*/ 127887 h 405452"/>
                <a:gd name="connsiteX55" fmla="*/ 50273 w 168283"/>
                <a:gd name="connsiteY55" fmla="*/ 127887 h 405452"/>
                <a:gd name="connsiteX56" fmla="*/ 46234 w 168283"/>
                <a:gd name="connsiteY56" fmla="*/ 126873 h 405452"/>
                <a:gd name="connsiteX57" fmla="*/ 46234 w 168283"/>
                <a:gd name="connsiteY57" fmla="*/ 126873 h 405452"/>
                <a:gd name="connsiteX58" fmla="*/ 36306 w 168283"/>
                <a:gd name="connsiteY58" fmla="*/ 131772 h 405452"/>
                <a:gd name="connsiteX59" fmla="*/ 35296 w 168283"/>
                <a:gd name="connsiteY59" fmla="*/ 131772 h 405452"/>
                <a:gd name="connsiteX60" fmla="*/ 31594 w 168283"/>
                <a:gd name="connsiteY60" fmla="*/ 134137 h 405452"/>
                <a:gd name="connsiteX61" fmla="*/ 26208 w 168283"/>
                <a:gd name="connsiteY61" fmla="*/ 139037 h 405452"/>
                <a:gd name="connsiteX62" fmla="*/ 24021 w 168283"/>
                <a:gd name="connsiteY62" fmla="*/ 150355 h 405452"/>
                <a:gd name="connsiteX63" fmla="*/ 22675 w 168283"/>
                <a:gd name="connsiteY63" fmla="*/ 158464 h 405452"/>
                <a:gd name="connsiteX64" fmla="*/ 21328 w 168283"/>
                <a:gd name="connsiteY64" fmla="*/ 194448 h 405452"/>
                <a:gd name="connsiteX65" fmla="*/ 23684 w 168283"/>
                <a:gd name="connsiteY65" fmla="*/ 202389 h 405452"/>
                <a:gd name="connsiteX66" fmla="*/ 25872 w 168283"/>
                <a:gd name="connsiteY66" fmla="*/ 209991 h 405452"/>
                <a:gd name="connsiteX67" fmla="*/ 26882 w 168283"/>
                <a:gd name="connsiteY67" fmla="*/ 215904 h 405452"/>
                <a:gd name="connsiteX68" fmla="*/ 28565 w 168283"/>
                <a:gd name="connsiteY68" fmla="*/ 224857 h 405452"/>
                <a:gd name="connsiteX69" fmla="*/ 31089 w 168283"/>
                <a:gd name="connsiteY69" fmla="*/ 235838 h 405452"/>
                <a:gd name="connsiteX70" fmla="*/ 31089 w 168283"/>
                <a:gd name="connsiteY70" fmla="*/ 239217 h 405452"/>
                <a:gd name="connsiteX71" fmla="*/ 30079 w 168283"/>
                <a:gd name="connsiteY71" fmla="*/ 253746 h 405452"/>
                <a:gd name="connsiteX72" fmla="*/ 25367 w 168283"/>
                <a:gd name="connsiteY72" fmla="*/ 263544 h 405452"/>
                <a:gd name="connsiteX73" fmla="*/ 21665 w 168283"/>
                <a:gd name="connsiteY73" fmla="*/ 270809 h 405452"/>
                <a:gd name="connsiteX74" fmla="*/ 10053 w 168283"/>
                <a:gd name="connsiteY74" fmla="*/ 291081 h 405452"/>
                <a:gd name="connsiteX75" fmla="*/ 1976 w 168283"/>
                <a:gd name="connsiteY75" fmla="*/ 303752 h 405452"/>
                <a:gd name="connsiteX76" fmla="*/ 1976 w 168283"/>
                <a:gd name="connsiteY76" fmla="*/ 304765 h 405452"/>
                <a:gd name="connsiteX77" fmla="*/ 966 w 168283"/>
                <a:gd name="connsiteY77" fmla="*/ 331458 h 405452"/>
                <a:gd name="connsiteX78" fmla="*/ 3490 w 168283"/>
                <a:gd name="connsiteY78" fmla="*/ 339904 h 405452"/>
                <a:gd name="connsiteX79" fmla="*/ 6856 w 168283"/>
                <a:gd name="connsiteY79" fmla="*/ 343790 h 405452"/>
                <a:gd name="connsiteX80" fmla="*/ 9044 w 168283"/>
                <a:gd name="connsiteY80" fmla="*/ 346155 h 405452"/>
                <a:gd name="connsiteX81" fmla="*/ 12409 w 168283"/>
                <a:gd name="connsiteY81" fmla="*/ 355447 h 405452"/>
                <a:gd name="connsiteX82" fmla="*/ 12409 w 168283"/>
                <a:gd name="connsiteY82" fmla="*/ 357981 h 405452"/>
                <a:gd name="connsiteX83" fmla="*/ 10558 w 168283"/>
                <a:gd name="connsiteY83" fmla="*/ 368117 h 405452"/>
                <a:gd name="connsiteX84" fmla="*/ 8370 w 168283"/>
                <a:gd name="connsiteY84" fmla="*/ 372172 h 405452"/>
                <a:gd name="connsiteX85" fmla="*/ 10390 w 168283"/>
                <a:gd name="connsiteY85" fmla="*/ 383659 h 405452"/>
                <a:gd name="connsiteX86" fmla="*/ 12073 w 168283"/>
                <a:gd name="connsiteY86" fmla="*/ 389234 h 405452"/>
                <a:gd name="connsiteX87" fmla="*/ 30079 w 168283"/>
                <a:gd name="connsiteY87" fmla="*/ 409169 h 405452"/>
                <a:gd name="connsiteX88" fmla="*/ 31594 w 168283"/>
                <a:gd name="connsiteY88" fmla="*/ 410183 h 405452"/>
                <a:gd name="connsiteX89" fmla="*/ 36137 w 168283"/>
                <a:gd name="connsiteY89" fmla="*/ 413562 h 405452"/>
                <a:gd name="connsiteX90" fmla="*/ 46907 w 168283"/>
                <a:gd name="connsiteY90" fmla="*/ 419306 h 405452"/>
                <a:gd name="connsiteX91" fmla="*/ 46907 w 168283"/>
                <a:gd name="connsiteY91" fmla="*/ 419306 h 405452"/>
                <a:gd name="connsiteX92" fmla="*/ 59192 w 168283"/>
                <a:gd name="connsiteY92" fmla="*/ 416096 h 405452"/>
                <a:gd name="connsiteX93" fmla="*/ 63904 w 168283"/>
                <a:gd name="connsiteY93" fmla="*/ 414237 h 405452"/>
                <a:gd name="connsiteX94" fmla="*/ 69794 w 168283"/>
                <a:gd name="connsiteY94" fmla="*/ 411534 h 405452"/>
                <a:gd name="connsiteX95" fmla="*/ 78545 w 168283"/>
                <a:gd name="connsiteY95" fmla="*/ 407818 h 405452"/>
                <a:gd name="connsiteX96" fmla="*/ 90493 w 168283"/>
                <a:gd name="connsiteY96" fmla="*/ 406128 h 405452"/>
                <a:gd name="connsiteX97" fmla="*/ 96046 w 168283"/>
                <a:gd name="connsiteY97" fmla="*/ 397343 h 405452"/>
                <a:gd name="connsiteX98" fmla="*/ 97729 w 168283"/>
                <a:gd name="connsiteY98" fmla="*/ 393627 h 405452"/>
                <a:gd name="connsiteX99" fmla="*/ 100421 w 168283"/>
                <a:gd name="connsiteY99" fmla="*/ 387207 h 405452"/>
                <a:gd name="connsiteX100" fmla="*/ 101600 w 168283"/>
                <a:gd name="connsiteY100" fmla="*/ 384166 h 405452"/>
                <a:gd name="connsiteX101" fmla="*/ 102609 w 168283"/>
                <a:gd name="connsiteY101" fmla="*/ 381970 h 405452"/>
                <a:gd name="connsiteX102" fmla="*/ 106985 w 168283"/>
                <a:gd name="connsiteY102" fmla="*/ 365076 h 405452"/>
                <a:gd name="connsiteX103" fmla="*/ 119269 w 168283"/>
                <a:gd name="connsiteY103" fmla="*/ 323855 h 405452"/>
                <a:gd name="connsiteX104" fmla="*/ 123981 w 168283"/>
                <a:gd name="connsiteY104" fmla="*/ 310509 h 405452"/>
                <a:gd name="connsiteX105" fmla="*/ 124823 w 168283"/>
                <a:gd name="connsiteY105" fmla="*/ 307975 h 405452"/>
                <a:gd name="connsiteX106" fmla="*/ 124823 w 168283"/>
                <a:gd name="connsiteY106" fmla="*/ 299359 h 405452"/>
                <a:gd name="connsiteX107" fmla="*/ 126169 w 168283"/>
                <a:gd name="connsiteY107" fmla="*/ 288885 h 405452"/>
                <a:gd name="connsiteX108" fmla="*/ 126169 w 168283"/>
                <a:gd name="connsiteY108" fmla="*/ 287533 h 405452"/>
                <a:gd name="connsiteX109" fmla="*/ 126169 w 168283"/>
                <a:gd name="connsiteY109" fmla="*/ 282972 h 405452"/>
                <a:gd name="connsiteX110" fmla="*/ 127178 w 168283"/>
                <a:gd name="connsiteY110" fmla="*/ 272498 h 405452"/>
                <a:gd name="connsiteX111" fmla="*/ 131554 w 168283"/>
                <a:gd name="connsiteY111" fmla="*/ 261010 h 405452"/>
                <a:gd name="connsiteX112" fmla="*/ 135761 w 168283"/>
                <a:gd name="connsiteY112" fmla="*/ 249691 h 405452"/>
                <a:gd name="connsiteX113" fmla="*/ 137276 w 168283"/>
                <a:gd name="connsiteY113" fmla="*/ 240569 h 405452"/>
                <a:gd name="connsiteX114" fmla="*/ 140641 w 168283"/>
                <a:gd name="connsiteY114" fmla="*/ 223675 h 405452"/>
                <a:gd name="connsiteX115" fmla="*/ 144007 w 168283"/>
                <a:gd name="connsiteY115" fmla="*/ 217931 h 405452"/>
                <a:gd name="connsiteX116" fmla="*/ 146531 w 168283"/>
                <a:gd name="connsiteY116" fmla="*/ 213876 h 405452"/>
                <a:gd name="connsiteX117" fmla="*/ 148887 w 168283"/>
                <a:gd name="connsiteY117" fmla="*/ 205767 h 405452"/>
                <a:gd name="connsiteX118" fmla="*/ 150233 w 168283"/>
                <a:gd name="connsiteY118" fmla="*/ 200530 h 405452"/>
                <a:gd name="connsiteX119" fmla="*/ 153431 w 168283"/>
                <a:gd name="connsiteY119" fmla="*/ 181947 h 405452"/>
                <a:gd name="connsiteX120" fmla="*/ 155450 w 168283"/>
                <a:gd name="connsiteY120" fmla="*/ 168263 h 405452"/>
                <a:gd name="connsiteX121" fmla="*/ 155450 w 168283"/>
                <a:gd name="connsiteY121" fmla="*/ 165898 h 405452"/>
                <a:gd name="connsiteX122" fmla="*/ 159489 w 168283"/>
                <a:gd name="connsiteY122" fmla="*/ 154917 h 405452"/>
                <a:gd name="connsiteX123" fmla="*/ 161845 w 168283"/>
                <a:gd name="connsiteY123" fmla="*/ 152889 h 405452"/>
                <a:gd name="connsiteX124" fmla="*/ 164706 w 168283"/>
                <a:gd name="connsiteY124" fmla="*/ 150017 h 405452"/>
                <a:gd name="connsiteX125" fmla="*/ 164706 w 168283"/>
                <a:gd name="connsiteY125" fmla="*/ 147314 h 405452"/>
                <a:gd name="connsiteX126" fmla="*/ 164706 w 168283"/>
                <a:gd name="connsiteY126" fmla="*/ 145625 h 405452"/>
                <a:gd name="connsiteX127" fmla="*/ 158479 w 168283"/>
                <a:gd name="connsiteY127" fmla="*/ 132617 h 405452"/>
                <a:gd name="connsiteX128" fmla="*/ 158479 w 168283"/>
                <a:gd name="connsiteY128" fmla="*/ 126873 h 405452"/>
                <a:gd name="connsiteX129" fmla="*/ 158479 w 168283"/>
                <a:gd name="connsiteY129" fmla="*/ 121129 h 405452"/>
                <a:gd name="connsiteX130" fmla="*/ 158479 w 168283"/>
                <a:gd name="connsiteY130" fmla="*/ 118088 h 405452"/>
                <a:gd name="connsiteX131" fmla="*/ 158479 w 168283"/>
                <a:gd name="connsiteY131" fmla="*/ 108121 h 405452"/>
                <a:gd name="connsiteX132" fmla="*/ 170932 w 168283"/>
                <a:gd name="connsiteY132" fmla="*/ 100350 h 405452"/>
                <a:gd name="connsiteX133" fmla="*/ 175139 w 168283"/>
                <a:gd name="connsiteY133" fmla="*/ 100350 h 405452"/>
                <a:gd name="connsiteX134" fmla="*/ 181029 w 168283"/>
                <a:gd name="connsiteY134" fmla="*/ 99167 h 405452"/>
                <a:gd name="connsiteX135" fmla="*/ 180188 w 168283"/>
                <a:gd name="connsiteY135" fmla="*/ 97647 h 405452"/>
                <a:gd name="connsiteX136" fmla="*/ 173961 w 168283"/>
                <a:gd name="connsiteY136" fmla="*/ 87848 h 40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283" h="405452">
                  <a:moveTo>
                    <a:pt x="173961" y="87848"/>
                  </a:moveTo>
                  <a:cubicBezTo>
                    <a:pt x="173473" y="85905"/>
                    <a:pt x="173137" y="83929"/>
                    <a:pt x="172952" y="81935"/>
                  </a:cubicBezTo>
                  <a:cubicBezTo>
                    <a:pt x="172598" y="79131"/>
                    <a:pt x="171976" y="76360"/>
                    <a:pt x="171101" y="73657"/>
                  </a:cubicBezTo>
                  <a:cubicBezTo>
                    <a:pt x="170612" y="72441"/>
                    <a:pt x="170040" y="71258"/>
                    <a:pt x="169418" y="70110"/>
                  </a:cubicBezTo>
                  <a:cubicBezTo>
                    <a:pt x="168055" y="67897"/>
                    <a:pt x="167129" y="65430"/>
                    <a:pt x="166725" y="62845"/>
                  </a:cubicBezTo>
                  <a:cubicBezTo>
                    <a:pt x="166389" y="59416"/>
                    <a:pt x="166389" y="55969"/>
                    <a:pt x="166725" y="52540"/>
                  </a:cubicBezTo>
                  <a:cubicBezTo>
                    <a:pt x="166725" y="50513"/>
                    <a:pt x="166725" y="48486"/>
                    <a:pt x="166725" y="46796"/>
                  </a:cubicBezTo>
                  <a:cubicBezTo>
                    <a:pt x="166725" y="45107"/>
                    <a:pt x="166725" y="43417"/>
                    <a:pt x="166725" y="41728"/>
                  </a:cubicBezTo>
                  <a:cubicBezTo>
                    <a:pt x="167146" y="38484"/>
                    <a:pt x="167146" y="35173"/>
                    <a:pt x="166725" y="31929"/>
                  </a:cubicBezTo>
                  <a:cubicBezTo>
                    <a:pt x="165766" y="29260"/>
                    <a:pt x="164134" y="26878"/>
                    <a:pt x="162013" y="25003"/>
                  </a:cubicBezTo>
                  <a:lnTo>
                    <a:pt x="159994" y="22976"/>
                  </a:lnTo>
                  <a:cubicBezTo>
                    <a:pt x="156140" y="18144"/>
                    <a:pt x="152976" y="12806"/>
                    <a:pt x="150570" y="7096"/>
                  </a:cubicBezTo>
                  <a:lnTo>
                    <a:pt x="149392" y="4561"/>
                  </a:lnTo>
                  <a:lnTo>
                    <a:pt x="149392" y="3210"/>
                  </a:lnTo>
                  <a:cubicBezTo>
                    <a:pt x="149392" y="3210"/>
                    <a:pt x="148045" y="169"/>
                    <a:pt x="147541" y="0"/>
                  </a:cubicBezTo>
                  <a:cubicBezTo>
                    <a:pt x="146699" y="2264"/>
                    <a:pt x="145959" y="4578"/>
                    <a:pt x="145353" y="6927"/>
                  </a:cubicBezTo>
                  <a:lnTo>
                    <a:pt x="145353" y="8278"/>
                  </a:lnTo>
                  <a:cubicBezTo>
                    <a:pt x="144512" y="11657"/>
                    <a:pt x="144512" y="15205"/>
                    <a:pt x="145353" y="18583"/>
                  </a:cubicBezTo>
                  <a:lnTo>
                    <a:pt x="145353" y="19597"/>
                  </a:lnTo>
                  <a:cubicBezTo>
                    <a:pt x="145824" y="23888"/>
                    <a:pt x="145303" y="28213"/>
                    <a:pt x="143838" y="32267"/>
                  </a:cubicBezTo>
                  <a:cubicBezTo>
                    <a:pt x="143838" y="33281"/>
                    <a:pt x="143838" y="34632"/>
                    <a:pt x="143838" y="35815"/>
                  </a:cubicBezTo>
                  <a:cubicBezTo>
                    <a:pt x="143469" y="38231"/>
                    <a:pt x="142728" y="40562"/>
                    <a:pt x="141651" y="42742"/>
                  </a:cubicBezTo>
                  <a:cubicBezTo>
                    <a:pt x="139968" y="45242"/>
                    <a:pt x="137865" y="47404"/>
                    <a:pt x="135424" y="49161"/>
                  </a:cubicBezTo>
                  <a:lnTo>
                    <a:pt x="133237" y="51020"/>
                  </a:lnTo>
                  <a:lnTo>
                    <a:pt x="133237" y="51020"/>
                  </a:lnTo>
                  <a:cubicBezTo>
                    <a:pt x="131217" y="52878"/>
                    <a:pt x="130039" y="53891"/>
                    <a:pt x="128357" y="53891"/>
                  </a:cubicBezTo>
                  <a:cubicBezTo>
                    <a:pt x="126758" y="53706"/>
                    <a:pt x="125209" y="53182"/>
                    <a:pt x="123813" y="52371"/>
                  </a:cubicBezTo>
                  <a:lnTo>
                    <a:pt x="123813" y="52371"/>
                  </a:lnTo>
                  <a:cubicBezTo>
                    <a:pt x="122719" y="51780"/>
                    <a:pt x="121524" y="51374"/>
                    <a:pt x="120279" y="51189"/>
                  </a:cubicBezTo>
                  <a:cubicBezTo>
                    <a:pt x="120279" y="51189"/>
                    <a:pt x="120279" y="51189"/>
                    <a:pt x="120279" y="52202"/>
                  </a:cubicBezTo>
                  <a:cubicBezTo>
                    <a:pt x="120716" y="55598"/>
                    <a:pt x="121676" y="58909"/>
                    <a:pt x="123140" y="62001"/>
                  </a:cubicBezTo>
                  <a:cubicBezTo>
                    <a:pt x="124149" y="64535"/>
                    <a:pt x="124823" y="66224"/>
                    <a:pt x="124318" y="67575"/>
                  </a:cubicBezTo>
                  <a:cubicBezTo>
                    <a:pt x="123813" y="68927"/>
                    <a:pt x="122467" y="69096"/>
                    <a:pt x="120784" y="69434"/>
                  </a:cubicBezTo>
                  <a:lnTo>
                    <a:pt x="119438" y="69434"/>
                  </a:lnTo>
                  <a:cubicBezTo>
                    <a:pt x="117670" y="69924"/>
                    <a:pt x="116139" y="70988"/>
                    <a:pt x="115062" y="72475"/>
                  </a:cubicBezTo>
                  <a:lnTo>
                    <a:pt x="115062" y="72475"/>
                  </a:lnTo>
                  <a:cubicBezTo>
                    <a:pt x="117048" y="74502"/>
                    <a:pt x="118495" y="77002"/>
                    <a:pt x="119269" y="79739"/>
                  </a:cubicBezTo>
                  <a:cubicBezTo>
                    <a:pt x="119942" y="82003"/>
                    <a:pt x="119942" y="84402"/>
                    <a:pt x="119269" y="86666"/>
                  </a:cubicBezTo>
                  <a:cubicBezTo>
                    <a:pt x="117789" y="89031"/>
                    <a:pt x="115315" y="90585"/>
                    <a:pt x="112538" y="90889"/>
                  </a:cubicBezTo>
                  <a:lnTo>
                    <a:pt x="110686" y="90889"/>
                  </a:lnTo>
                  <a:cubicBezTo>
                    <a:pt x="107927" y="91987"/>
                    <a:pt x="105235" y="93220"/>
                    <a:pt x="102609" y="94606"/>
                  </a:cubicBezTo>
                  <a:lnTo>
                    <a:pt x="98739" y="96464"/>
                  </a:lnTo>
                  <a:lnTo>
                    <a:pt x="93690" y="98829"/>
                  </a:lnTo>
                  <a:cubicBezTo>
                    <a:pt x="90863" y="99944"/>
                    <a:pt x="88103" y="101245"/>
                    <a:pt x="85444" y="102715"/>
                  </a:cubicBezTo>
                  <a:cubicBezTo>
                    <a:pt x="84249" y="103205"/>
                    <a:pt x="83324" y="104185"/>
                    <a:pt x="82920" y="105418"/>
                  </a:cubicBezTo>
                  <a:cubicBezTo>
                    <a:pt x="82482" y="106668"/>
                    <a:pt x="82482" y="108053"/>
                    <a:pt x="82920" y="109303"/>
                  </a:cubicBezTo>
                  <a:cubicBezTo>
                    <a:pt x="83526" y="109624"/>
                    <a:pt x="84048" y="110080"/>
                    <a:pt x="84434" y="110655"/>
                  </a:cubicBezTo>
                  <a:cubicBezTo>
                    <a:pt x="85444" y="113020"/>
                    <a:pt x="84434" y="116737"/>
                    <a:pt x="82415" y="120453"/>
                  </a:cubicBezTo>
                  <a:lnTo>
                    <a:pt x="82415" y="120453"/>
                  </a:lnTo>
                  <a:cubicBezTo>
                    <a:pt x="82415" y="120453"/>
                    <a:pt x="81405" y="121805"/>
                    <a:pt x="80732" y="121467"/>
                  </a:cubicBezTo>
                  <a:lnTo>
                    <a:pt x="74843" y="119271"/>
                  </a:lnTo>
                  <a:cubicBezTo>
                    <a:pt x="71729" y="118510"/>
                    <a:pt x="68717" y="117311"/>
                    <a:pt x="65924" y="115723"/>
                  </a:cubicBezTo>
                  <a:lnTo>
                    <a:pt x="64409" y="115723"/>
                  </a:lnTo>
                  <a:cubicBezTo>
                    <a:pt x="64409" y="115723"/>
                    <a:pt x="63399" y="116906"/>
                    <a:pt x="62894" y="119778"/>
                  </a:cubicBezTo>
                  <a:cubicBezTo>
                    <a:pt x="62692" y="122886"/>
                    <a:pt x="61312" y="125792"/>
                    <a:pt x="59024" y="127887"/>
                  </a:cubicBezTo>
                  <a:cubicBezTo>
                    <a:pt x="56281" y="129306"/>
                    <a:pt x="53016" y="129306"/>
                    <a:pt x="50273" y="127887"/>
                  </a:cubicBezTo>
                  <a:lnTo>
                    <a:pt x="46234" y="126873"/>
                  </a:lnTo>
                  <a:lnTo>
                    <a:pt x="46234" y="126873"/>
                  </a:lnTo>
                  <a:cubicBezTo>
                    <a:pt x="42465" y="127329"/>
                    <a:pt x="38964" y="129069"/>
                    <a:pt x="36306" y="131772"/>
                  </a:cubicBezTo>
                  <a:lnTo>
                    <a:pt x="35296" y="131772"/>
                  </a:lnTo>
                  <a:cubicBezTo>
                    <a:pt x="34202" y="132752"/>
                    <a:pt x="32940" y="133546"/>
                    <a:pt x="31594" y="134137"/>
                  </a:cubicBezTo>
                  <a:cubicBezTo>
                    <a:pt x="29204" y="134948"/>
                    <a:pt x="27252" y="136722"/>
                    <a:pt x="26208" y="139037"/>
                  </a:cubicBezTo>
                  <a:cubicBezTo>
                    <a:pt x="25081" y="142719"/>
                    <a:pt x="24341" y="146520"/>
                    <a:pt x="24021" y="150355"/>
                  </a:cubicBezTo>
                  <a:cubicBezTo>
                    <a:pt x="23752" y="153092"/>
                    <a:pt x="23297" y="155795"/>
                    <a:pt x="22675" y="158464"/>
                  </a:cubicBezTo>
                  <a:cubicBezTo>
                    <a:pt x="19831" y="170256"/>
                    <a:pt x="19376" y="182487"/>
                    <a:pt x="21328" y="194448"/>
                  </a:cubicBezTo>
                  <a:cubicBezTo>
                    <a:pt x="21884" y="197151"/>
                    <a:pt x="22675" y="199821"/>
                    <a:pt x="23684" y="202389"/>
                  </a:cubicBezTo>
                  <a:cubicBezTo>
                    <a:pt x="24610" y="204855"/>
                    <a:pt x="25333" y="207406"/>
                    <a:pt x="25872" y="209991"/>
                  </a:cubicBezTo>
                  <a:cubicBezTo>
                    <a:pt x="25872" y="211849"/>
                    <a:pt x="25872" y="213876"/>
                    <a:pt x="26882" y="215904"/>
                  </a:cubicBezTo>
                  <a:cubicBezTo>
                    <a:pt x="27235" y="218927"/>
                    <a:pt x="27790" y="221918"/>
                    <a:pt x="28565" y="224857"/>
                  </a:cubicBezTo>
                  <a:cubicBezTo>
                    <a:pt x="29928" y="228371"/>
                    <a:pt x="30786" y="232071"/>
                    <a:pt x="31089" y="235838"/>
                  </a:cubicBezTo>
                  <a:cubicBezTo>
                    <a:pt x="31005" y="236970"/>
                    <a:pt x="31005" y="238085"/>
                    <a:pt x="31089" y="239217"/>
                  </a:cubicBezTo>
                  <a:cubicBezTo>
                    <a:pt x="31745" y="244083"/>
                    <a:pt x="31392" y="249015"/>
                    <a:pt x="30079" y="253746"/>
                  </a:cubicBezTo>
                  <a:cubicBezTo>
                    <a:pt x="28817" y="257158"/>
                    <a:pt x="27235" y="260436"/>
                    <a:pt x="25367" y="263544"/>
                  </a:cubicBezTo>
                  <a:cubicBezTo>
                    <a:pt x="23970" y="265876"/>
                    <a:pt x="22725" y="268308"/>
                    <a:pt x="21665" y="270809"/>
                  </a:cubicBezTo>
                  <a:cubicBezTo>
                    <a:pt x="18417" y="277904"/>
                    <a:pt x="14530" y="284695"/>
                    <a:pt x="10053" y="291081"/>
                  </a:cubicBezTo>
                  <a:cubicBezTo>
                    <a:pt x="7125" y="295153"/>
                    <a:pt x="4432" y="299376"/>
                    <a:pt x="1976" y="303752"/>
                  </a:cubicBezTo>
                  <a:cubicBezTo>
                    <a:pt x="1976" y="303752"/>
                    <a:pt x="1976" y="303752"/>
                    <a:pt x="1976" y="304765"/>
                  </a:cubicBezTo>
                  <a:cubicBezTo>
                    <a:pt x="-263" y="313482"/>
                    <a:pt x="-599" y="322588"/>
                    <a:pt x="966" y="331458"/>
                  </a:cubicBezTo>
                  <a:cubicBezTo>
                    <a:pt x="1252" y="334414"/>
                    <a:pt x="2110" y="337286"/>
                    <a:pt x="3490" y="339904"/>
                  </a:cubicBezTo>
                  <a:cubicBezTo>
                    <a:pt x="4432" y="341357"/>
                    <a:pt x="5560" y="342658"/>
                    <a:pt x="6856" y="343790"/>
                  </a:cubicBezTo>
                  <a:lnTo>
                    <a:pt x="9044" y="346155"/>
                  </a:lnTo>
                  <a:cubicBezTo>
                    <a:pt x="10810" y="348977"/>
                    <a:pt x="11955" y="352152"/>
                    <a:pt x="12409" y="355447"/>
                  </a:cubicBezTo>
                  <a:cubicBezTo>
                    <a:pt x="12342" y="356292"/>
                    <a:pt x="12342" y="357136"/>
                    <a:pt x="12409" y="357981"/>
                  </a:cubicBezTo>
                  <a:cubicBezTo>
                    <a:pt x="13537" y="361461"/>
                    <a:pt x="12847" y="365262"/>
                    <a:pt x="10558" y="368117"/>
                  </a:cubicBezTo>
                  <a:cubicBezTo>
                    <a:pt x="9532" y="369283"/>
                    <a:pt x="8774" y="370668"/>
                    <a:pt x="8370" y="372172"/>
                  </a:cubicBezTo>
                  <a:cubicBezTo>
                    <a:pt x="8000" y="376108"/>
                    <a:pt x="8690" y="380078"/>
                    <a:pt x="10390" y="383659"/>
                  </a:cubicBezTo>
                  <a:cubicBezTo>
                    <a:pt x="11063" y="385484"/>
                    <a:pt x="11618" y="387342"/>
                    <a:pt x="12073" y="389234"/>
                  </a:cubicBezTo>
                  <a:cubicBezTo>
                    <a:pt x="14883" y="398205"/>
                    <a:pt x="21463" y="405486"/>
                    <a:pt x="30079" y="409169"/>
                  </a:cubicBezTo>
                  <a:lnTo>
                    <a:pt x="31594" y="410183"/>
                  </a:lnTo>
                  <a:cubicBezTo>
                    <a:pt x="33226" y="411146"/>
                    <a:pt x="34740" y="412278"/>
                    <a:pt x="36137" y="413562"/>
                  </a:cubicBezTo>
                  <a:cubicBezTo>
                    <a:pt x="39133" y="416434"/>
                    <a:pt x="42852" y="418427"/>
                    <a:pt x="46907" y="419306"/>
                  </a:cubicBezTo>
                  <a:lnTo>
                    <a:pt x="46907" y="419306"/>
                  </a:lnTo>
                  <a:cubicBezTo>
                    <a:pt x="51148" y="418900"/>
                    <a:pt x="55288" y="417819"/>
                    <a:pt x="59192" y="416096"/>
                  </a:cubicBezTo>
                  <a:lnTo>
                    <a:pt x="63904" y="414237"/>
                  </a:lnTo>
                  <a:cubicBezTo>
                    <a:pt x="65957" y="413545"/>
                    <a:pt x="67926" y="412649"/>
                    <a:pt x="69794" y="411534"/>
                  </a:cubicBezTo>
                  <a:cubicBezTo>
                    <a:pt x="72436" y="409710"/>
                    <a:pt x="75415" y="408460"/>
                    <a:pt x="78545" y="407818"/>
                  </a:cubicBezTo>
                  <a:cubicBezTo>
                    <a:pt x="82583" y="407818"/>
                    <a:pt x="87127" y="407818"/>
                    <a:pt x="90493" y="406128"/>
                  </a:cubicBezTo>
                  <a:cubicBezTo>
                    <a:pt x="92984" y="403662"/>
                    <a:pt x="94885" y="400655"/>
                    <a:pt x="96046" y="397343"/>
                  </a:cubicBezTo>
                  <a:cubicBezTo>
                    <a:pt x="96551" y="396076"/>
                    <a:pt x="97106" y="394843"/>
                    <a:pt x="97729" y="393627"/>
                  </a:cubicBezTo>
                  <a:cubicBezTo>
                    <a:pt x="98739" y="391600"/>
                    <a:pt x="99580" y="389403"/>
                    <a:pt x="100421" y="387207"/>
                  </a:cubicBezTo>
                  <a:lnTo>
                    <a:pt x="101600" y="384166"/>
                  </a:lnTo>
                  <a:lnTo>
                    <a:pt x="102609" y="381970"/>
                  </a:lnTo>
                  <a:cubicBezTo>
                    <a:pt x="105116" y="376665"/>
                    <a:pt x="106598" y="370938"/>
                    <a:pt x="106985" y="365076"/>
                  </a:cubicBezTo>
                  <a:cubicBezTo>
                    <a:pt x="107843" y="350564"/>
                    <a:pt x="112050" y="336458"/>
                    <a:pt x="119269" y="323855"/>
                  </a:cubicBezTo>
                  <a:cubicBezTo>
                    <a:pt x="121440" y="319649"/>
                    <a:pt x="123022" y="315155"/>
                    <a:pt x="123981" y="310509"/>
                  </a:cubicBezTo>
                  <a:lnTo>
                    <a:pt x="124823" y="307975"/>
                  </a:lnTo>
                  <a:cubicBezTo>
                    <a:pt x="125176" y="305120"/>
                    <a:pt x="125176" y="302214"/>
                    <a:pt x="124823" y="299359"/>
                  </a:cubicBezTo>
                  <a:cubicBezTo>
                    <a:pt x="124789" y="295828"/>
                    <a:pt x="125243" y="292297"/>
                    <a:pt x="126169" y="288885"/>
                  </a:cubicBezTo>
                  <a:lnTo>
                    <a:pt x="126169" y="287533"/>
                  </a:lnTo>
                  <a:cubicBezTo>
                    <a:pt x="126522" y="286030"/>
                    <a:pt x="126522" y="284476"/>
                    <a:pt x="126169" y="282972"/>
                  </a:cubicBezTo>
                  <a:cubicBezTo>
                    <a:pt x="126118" y="279458"/>
                    <a:pt x="126455" y="275944"/>
                    <a:pt x="127178" y="272498"/>
                  </a:cubicBezTo>
                  <a:cubicBezTo>
                    <a:pt x="128255" y="268528"/>
                    <a:pt x="129720" y="264693"/>
                    <a:pt x="131554" y="261010"/>
                  </a:cubicBezTo>
                  <a:cubicBezTo>
                    <a:pt x="133405" y="257412"/>
                    <a:pt x="134819" y="253627"/>
                    <a:pt x="135761" y="249691"/>
                  </a:cubicBezTo>
                  <a:cubicBezTo>
                    <a:pt x="135761" y="246650"/>
                    <a:pt x="136771" y="243610"/>
                    <a:pt x="137276" y="240569"/>
                  </a:cubicBezTo>
                  <a:cubicBezTo>
                    <a:pt x="137663" y="234808"/>
                    <a:pt x="138790" y="229131"/>
                    <a:pt x="140641" y="223675"/>
                  </a:cubicBezTo>
                  <a:cubicBezTo>
                    <a:pt x="141483" y="221614"/>
                    <a:pt x="142627" y="219671"/>
                    <a:pt x="144007" y="217931"/>
                  </a:cubicBezTo>
                  <a:cubicBezTo>
                    <a:pt x="145000" y="216681"/>
                    <a:pt x="145858" y="215329"/>
                    <a:pt x="146531" y="213876"/>
                  </a:cubicBezTo>
                  <a:cubicBezTo>
                    <a:pt x="147558" y="211258"/>
                    <a:pt x="148348" y="208538"/>
                    <a:pt x="148887" y="205767"/>
                  </a:cubicBezTo>
                  <a:cubicBezTo>
                    <a:pt x="148887" y="203909"/>
                    <a:pt x="149897" y="202219"/>
                    <a:pt x="150233" y="200530"/>
                  </a:cubicBezTo>
                  <a:cubicBezTo>
                    <a:pt x="152000" y="194482"/>
                    <a:pt x="153077" y="188248"/>
                    <a:pt x="153431" y="181947"/>
                  </a:cubicBezTo>
                  <a:cubicBezTo>
                    <a:pt x="153868" y="177352"/>
                    <a:pt x="154541" y="172791"/>
                    <a:pt x="155450" y="168263"/>
                  </a:cubicBezTo>
                  <a:cubicBezTo>
                    <a:pt x="155450" y="168263"/>
                    <a:pt x="155450" y="166742"/>
                    <a:pt x="155450" y="165898"/>
                  </a:cubicBezTo>
                  <a:cubicBezTo>
                    <a:pt x="155820" y="161945"/>
                    <a:pt x="157217" y="158160"/>
                    <a:pt x="159489" y="154917"/>
                  </a:cubicBezTo>
                  <a:lnTo>
                    <a:pt x="161845" y="152889"/>
                  </a:lnTo>
                  <a:cubicBezTo>
                    <a:pt x="162922" y="152062"/>
                    <a:pt x="163881" y="151099"/>
                    <a:pt x="164706" y="150017"/>
                  </a:cubicBezTo>
                  <a:cubicBezTo>
                    <a:pt x="165109" y="149156"/>
                    <a:pt x="165109" y="148176"/>
                    <a:pt x="164706" y="147314"/>
                  </a:cubicBezTo>
                  <a:lnTo>
                    <a:pt x="164706" y="145625"/>
                  </a:lnTo>
                  <a:cubicBezTo>
                    <a:pt x="160499" y="142685"/>
                    <a:pt x="158143" y="137753"/>
                    <a:pt x="158479" y="132617"/>
                  </a:cubicBezTo>
                  <a:cubicBezTo>
                    <a:pt x="158479" y="130758"/>
                    <a:pt x="158479" y="128900"/>
                    <a:pt x="158479" y="126873"/>
                  </a:cubicBezTo>
                  <a:cubicBezTo>
                    <a:pt x="158479" y="124846"/>
                    <a:pt x="158479" y="122987"/>
                    <a:pt x="158479" y="121129"/>
                  </a:cubicBezTo>
                  <a:cubicBezTo>
                    <a:pt x="158563" y="120115"/>
                    <a:pt x="158563" y="119102"/>
                    <a:pt x="158479" y="118088"/>
                  </a:cubicBezTo>
                  <a:cubicBezTo>
                    <a:pt x="157066" y="114912"/>
                    <a:pt x="157066" y="111297"/>
                    <a:pt x="158479" y="108121"/>
                  </a:cubicBezTo>
                  <a:cubicBezTo>
                    <a:pt x="161811" y="104404"/>
                    <a:pt x="166136" y="101701"/>
                    <a:pt x="170932" y="100350"/>
                  </a:cubicBezTo>
                  <a:cubicBezTo>
                    <a:pt x="172329" y="100214"/>
                    <a:pt x="173742" y="100214"/>
                    <a:pt x="175139" y="100350"/>
                  </a:cubicBezTo>
                  <a:cubicBezTo>
                    <a:pt x="177159" y="100316"/>
                    <a:pt x="179145" y="99910"/>
                    <a:pt x="181029" y="99167"/>
                  </a:cubicBezTo>
                  <a:cubicBezTo>
                    <a:pt x="180878" y="98593"/>
                    <a:pt x="180592" y="98069"/>
                    <a:pt x="180188" y="97647"/>
                  </a:cubicBezTo>
                  <a:cubicBezTo>
                    <a:pt x="177344" y="94944"/>
                    <a:pt x="175207" y="91582"/>
                    <a:pt x="173961" y="878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23A5BC2-0C51-4E61-B677-D2F2E965E71B}"/>
                </a:ext>
              </a:extLst>
            </p:cNvPr>
            <p:cNvSpPr/>
            <p:nvPr/>
          </p:nvSpPr>
          <p:spPr>
            <a:xfrm>
              <a:off x="6814240" y="5969163"/>
              <a:ext cx="16828" cy="16894"/>
            </a:xfrm>
            <a:custGeom>
              <a:avLst/>
              <a:gdLst>
                <a:gd name="connsiteX0" fmla="*/ 7068 w 0"/>
                <a:gd name="connsiteY0" fmla="*/ 526 h 0"/>
                <a:gd name="connsiteX1" fmla="*/ 5722 w 0"/>
                <a:gd name="connsiteY1" fmla="*/ 526 h 0"/>
                <a:gd name="connsiteX2" fmla="*/ 1851 w 0"/>
                <a:gd name="connsiteY2" fmla="*/ 526 h 0"/>
                <a:gd name="connsiteX3" fmla="*/ 0 w 0"/>
                <a:gd name="connsiteY3" fmla="*/ 3060 h 0"/>
                <a:gd name="connsiteX4" fmla="*/ 3029 w 0"/>
                <a:gd name="connsiteY4" fmla="*/ 3060 h 0"/>
                <a:gd name="connsiteX5" fmla="*/ 8751 w 0"/>
                <a:gd name="connsiteY5" fmla="*/ 3060 h 0"/>
                <a:gd name="connsiteX6" fmla="*/ 8751 w 0"/>
                <a:gd name="connsiteY6" fmla="*/ 3060 h 0"/>
                <a:gd name="connsiteX7" fmla="*/ 7068 w 0"/>
                <a:gd name="connsiteY7" fmla="*/ 5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7068" y="526"/>
                  </a:moveTo>
                  <a:cubicBezTo>
                    <a:pt x="7068" y="526"/>
                    <a:pt x="6058" y="526"/>
                    <a:pt x="5722" y="526"/>
                  </a:cubicBezTo>
                  <a:cubicBezTo>
                    <a:pt x="5385" y="526"/>
                    <a:pt x="3197" y="-657"/>
                    <a:pt x="1851" y="526"/>
                  </a:cubicBezTo>
                  <a:cubicBezTo>
                    <a:pt x="926" y="1083"/>
                    <a:pt x="253" y="1995"/>
                    <a:pt x="0" y="3060"/>
                  </a:cubicBezTo>
                  <a:lnTo>
                    <a:pt x="3029" y="3060"/>
                  </a:lnTo>
                  <a:cubicBezTo>
                    <a:pt x="4931" y="3279"/>
                    <a:pt x="6849" y="3279"/>
                    <a:pt x="8751" y="3060"/>
                  </a:cubicBezTo>
                  <a:cubicBezTo>
                    <a:pt x="8751" y="3060"/>
                    <a:pt x="8751" y="3060"/>
                    <a:pt x="8751" y="3060"/>
                  </a:cubicBezTo>
                  <a:cubicBezTo>
                    <a:pt x="8347" y="2114"/>
                    <a:pt x="7775" y="1252"/>
                    <a:pt x="7068" y="5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538EFC4-5EDD-4EDF-B234-0CE66630320D}"/>
                </a:ext>
              </a:extLst>
            </p:cNvPr>
            <p:cNvSpPr/>
            <p:nvPr/>
          </p:nvSpPr>
          <p:spPr>
            <a:xfrm>
              <a:off x="6490986" y="5992664"/>
              <a:ext cx="16828" cy="16894"/>
            </a:xfrm>
            <a:custGeom>
              <a:avLst/>
              <a:gdLst>
                <a:gd name="connsiteX0" fmla="*/ 1833 w 0"/>
                <a:gd name="connsiteY0" fmla="*/ 507 h 0"/>
                <a:gd name="connsiteX1" fmla="*/ 1833 w 0"/>
                <a:gd name="connsiteY1" fmla="*/ 507 h 0"/>
                <a:gd name="connsiteX2" fmla="*/ 150 w 0"/>
                <a:gd name="connsiteY2" fmla="*/ 2365 h 0"/>
                <a:gd name="connsiteX3" fmla="*/ 1160 w 0"/>
                <a:gd name="connsiteY3" fmla="*/ 6758 h 0"/>
                <a:gd name="connsiteX4" fmla="*/ 3516 w 0"/>
                <a:gd name="connsiteY4" fmla="*/ 5575 h 0"/>
                <a:gd name="connsiteX5" fmla="*/ 6377 w 0"/>
                <a:gd name="connsiteY5" fmla="*/ 0 h 0"/>
                <a:gd name="connsiteX6" fmla="*/ 3348 w 0"/>
                <a:gd name="connsiteY6" fmla="*/ 0 h 0"/>
                <a:gd name="connsiteX7" fmla="*/ 1833 w 0"/>
                <a:gd name="connsiteY7" fmla="*/ 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833" y="507"/>
                  </a:moveTo>
                  <a:lnTo>
                    <a:pt x="1833" y="507"/>
                  </a:lnTo>
                  <a:cubicBezTo>
                    <a:pt x="991" y="507"/>
                    <a:pt x="487" y="507"/>
                    <a:pt x="150" y="2365"/>
                  </a:cubicBezTo>
                  <a:cubicBezTo>
                    <a:pt x="-237" y="3903"/>
                    <a:pt x="133" y="5541"/>
                    <a:pt x="1160" y="6758"/>
                  </a:cubicBezTo>
                  <a:cubicBezTo>
                    <a:pt x="2102" y="6842"/>
                    <a:pt x="3011" y="6386"/>
                    <a:pt x="3516" y="5575"/>
                  </a:cubicBezTo>
                  <a:cubicBezTo>
                    <a:pt x="5014" y="4055"/>
                    <a:pt x="6006" y="2112"/>
                    <a:pt x="6377" y="0"/>
                  </a:cubicBezTo>
                  <a:lnTo>
                    <a:pt x="3348" y="0"/>
                  </a:lnTo>
                  <a:cubicBezTo>
                    <a:pt x="2977" y="439"/>
                    <a:pt x="2388" y="642"/>
                    <a:pt x="1833" y="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027ED1D-F89B-4668-8314-B6DE7388E18A}"/>
                </a:ext>
              </a:extLst>
            </p:cNvPr>
            <p:cNvSpPr/>
            <p:nvPr/>
          </p:nvSpPr>
          <p:spPr>
            <a:xfrm>
              <a:off x="6663612" y="4899632"/>
              <a:ext cx="16828" cy="16894"/>
            </a:xfrm>
            <a:custGeom>
              <a:avLst/>
              <a:gdLst>
                <a:gd name="connsiteX0" fmla="*/ 2370 w 0"/>
                <a:gd name="connsiteY0" fmla="*/ 5575 h 0"/>
                <a:gd name="connsiteX1" fmla="*/ 2370 w 0"/>
                <a:gd name="connsiteY1" fmla="*/ 5575 h 0"/>
                <a:gd name="connsiteX2" fmla="*/ 6241 w 0"/>
                <a:gd name="connsiteY2" fmla="*/ 3717 h 0"/>
                <a:gd name="connsiteX3" fmla="*/ 8260 w 0"/>
                <a:gd name="connsiteY3" fmla="*/ 3717 h 0"/>
                <a:gd name="connsiteX4" fmla="*/ 10616 w 0"/>
                <a:gd name="connsiteY4" fmla="*/ 2027 h 0"/>
                <a:gd name="connsiteX5" fmla="*/ 10616 w 0"/>
                <a:gd name="connsiteY5" fmla="*/ 1183 h 0"/>
                <a:gd name="connsiteX6" fmla="*/ 7250 w 0"/>
                <a:gd name="connsiteY6" fmla="*/ 0 h 0"/>
                <a:gd name="connsiteX7" fmla="*/ 6241 w 0"/>
                <a:gd name="connsiteY7" fmla="*/ 0 h 0"/>
                <a:gd name="connsiteX8" fmla="*/ 1865 w 0"/>
                <a:gd name="connsiteY8" fmla="*/ 1520 h 0"/>
                <a:gd name="connsiteX9" fmla="*/ 1024 w 0"/>
                <a:gd name="connsiteY9" fmla="*/ 1520 h 0"/>
                <a:gd name="connsiteX10" fmla="*/ 14 w 0"/>
                <a:gd name="connsiteY10" fmla="*/ 7771 h 0"/>
                <a:gd name="connsiteX11" fmla="*/ 2370 w 0"/>
                <a:gd name="connsiteY11" fmla="*/ 55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2370" y="5575"/>
                  </a:moveTo>
                  <a:lnTo>
                    <a:pt x="2370" y="5575"/>
                  </a:lnTo>
                  <a:cubicBezTo>
                    <a:pt x="3548" y="4747"/>
                    <a:pt x="4861" y="4122"/>
                    <a:pt x="6241" y="3717"/>
                  </a:cubicBezTo>
                  <a:lnTo>
                    <a:pt x="8260" y="3717"/>
                  </a:lnTo>
                  <a:cubicBezTo>
                    <a:pt x="9943" y="3717"/>
                    <a:pt x="10448" y="2365"/>
                    <a:pt x="10616" y="2027"/>
                  </a:cubicBezTo>
                  <a:cubicBezTo>
                    <a:pt x="10650" y="1740"/>
                    <a:pt x="10650" y="1470"/>
                    <a:pt x="10616" y="1183"/>
                  </a:cubicBezTo>
                  <a:cubicBezTo>
                    <a:pt x="10616" y="1183"/>
                    <a:pt x="8597" y="169"/>
                    <a:pt x="7250" y="0"/>
                  </a:cubicBezTo>
                  <a:lnTo>
                    <a:pt x="6241" y="0"/>
                  </a:lnTo>
                  <a:cubicBezTo>
                    <a:pt x="5147" y="1233"/>
                    <a:pt x="3481" y="1825"/>
                    <a:pt x="1865" y="1520"/>
                  </a:cubicBezTo>
                  <a:lnTo>
                    <a:pt x="1024" y="1520"/>
                  </a:lnTo>
                  <a:cubicBezTo>
                    <a:pt x="1024" y="3379"/>
                    <a:pt x="183" y="5913"/>
                    <a:pt x="14" y="7771"/>
                  </a:cubicBezTo>
                  <a:cubicBezTo>
                    <a:pt x="-154" y="9630"/>
                    <a:pt x="1192" y="6420"/>
                    <a:pt x="2370" y="557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A80908CE-237A-4E12-AE04-3DA8D0E09E34}"/>
                </a:ext>
              </a:extLst>
            </p:cNvPr>
            <p:cNvSpPr/>
            <p:nvPr/>
          </p:nvSpPr>
          <p:spPr>
            <a:xfrm>
              <a:off x="6637263" y="4877493"/>
              <a:ext cx="16828" cy="16894"/>
            </a:xfrm>
            <a:custGeom>
              <a:avLst/>
              <a:gdLst>
                <a:gd name="connsiteX0" fmla="*/ 5160 w 0"/>
                <a:gd name="connsiteY0" fmla="*/ 15720 h 16893"/>
                <a:gd name="connsiteX1" fmla="*/ 6001 w 0"/>
                <a:gd name="connsiteY1" fmla="*/ 20281 h 16893"/>
                <a:gd name="connsiteX2" fmla="*/ 7852 w 0"/>
                <a:gd name="connsiteY2" fmla="*/ 20281 h 16893"/>
                <a:gd name="connsiteX3" fmla="*/ 7852 w 0"/>
                <a:gd name="connsiteY3" fmla="*/ 13354 h 16893"/>
                <a:gd name="connsiteX4" fmla="*/ 6338 w 0"/>
                <a:gd name="connsiteY4" fmla="*/ 8117 h 16893"/>
                <a:gd name="connsiteX5" fmla="*/ 4991 w 0"/>
                <a:gd name="connsiteY5" fmla="*/ 3218 h 16893"/>
                <a:gd name="connsiteX6" fmla="*/ 2299 w 0"/>
                <a:gd name="connsiteY6" fmla="*/ 177 h 16893"/>
                <a:gd name="connsiteX7" fmla="*/ 111 w 0"/>
                <a:gd name="connsiteY7" fmla="*/ 177 h 16893"/>
                <a:gd name="connsiteX8" fmla="*/ 111 w 0"/>
                <a:gd name="connsiteY8" fmla="*/ 177 h 16893"/>
                <a:gd name="connsiteX9" fmla="*/ 2131 w 0"/>
                <a:gd name="connsiteY9" fmla="*/ 5583 h 16893"/>
                <a:gd name="connsiteX10" fmla="*/ 4655 w 0"/>
                <a:gd name="connsiteY10" fmla="*/ 9300 h 16893"/>
                <a:gd name="connsiteX11" fmla="*/ 5160 w 0"/>
                <a:gd name="connsiteY11" fmla="*/ 1572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16893">
                  <a:moveTo>
                    <a:pt x="5160" y="15720"/>
                  </a:moveTo>
                  <a:cubicBezTo>
                    <a:pt x="5160" y="18423"/>
                    <a:pt x="5160" y="19774"/>
                    <a:pt x="6001" y="20281"/>
                  </a:cubicBezTo>
                  <a:cubicBezTo>
                    <a:pt x="6843" y="20788"/>
                    <a:pt x="7684" y="20281"/>
                    <a:pt x="7852" y="20281"/>
                  </a:cubicBezTo>
                  <a:cubicBezTo>
                    <a:pt x="8509" y="18017"/>
                    <a:pt x="8509" y="15618"/>
                    <a:pt x="7852" y="13354"/>
                  </a:cubicBezTo>
                  <a:cubicBezTo>
                    <a:pt x="7246" y="11631"/>
                    <a:pt x="6742" y="9891"/>
                    <a:pt x="6338" y="8117"/>
                  </a:cubicBezTo>
                  <a:cubicBezTo>
                    <a:pt x="5985" y="6462"/>
                    <a:pt x="5547" y="4823"/>
                    <a:pt x="4991" y="3218"/>
                  </a:cubicBezTo>
                  <a:cubicBezTo>
                    <a:pt x="4571" y="1867"/>
                    <a:pt x="3595" y="752"/>
                    <a:pt x="2299" y="177"/>
                  </a:cubicBezTo>
                  <a:cubicBezTo>
                    <a:pt x="1592" y="-59"/>
                    <a:pt x="818" y="-59"/>
                    <a:pt x="111" y="177"/>
                  </a:cubicBezTo>
                  <a:lnTo>
                    <a:pt x="111" y="177"/>
                  </a:lnTo>
                  <a:cubicBezTo>
                    <a:pt x="-309" y="2221"/>
                    <a:pt x="482" y="4316"/>
                    <a:pt x="2131" y="5583"/>
                  </a:cubicBezTo>
                  <a:cubicBezTo>
                    <a:pt x="3140" y="6698"/>
                    <a:pt x="3999" y="7949"/>
                    <a:pt x="4655" y="9300"/>
                  </a:cubicBezTo>
                  <a:cubicBezTo>
                    <a:pt x="5328" y="11361"/>
                    <a:pt x="5497" y="13574"/>
                    <a:pt x="5160" y="157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C9D9866-96E4-44B7-8A5D-66290D4A343A}"/>
                </a:ext>
              </a:extLst>
            </p:cNvPr>
            <p:cNvSpPr/>
            <p:nvPr/>
          </p:nvSpPr>
          <p:spPr>
            <a:xfrm>
              <a:off x="5142963" y="4767429"/>
              <a:ext cx="16828" cy="16894"/>
            </a:xfrm>
            <a:custGeom>
              <a:avLst/>
              <a:gdLst>
                <a:gd name="connsiteX0" fmla="*/ 3420 w 0"/>
                <a:gd name="connsiteY0" fmla="*/ 431 h 0"/>
                <a:gd name="connsiteX1" fmla="*/ 391 w 0"/>
                <a:gd name="connsiteY1" fmla="*/ 431 h 0"/>
                <a:gd name="connsiteX2" fmla="*/ 391 w 0"/>
                <a:gd name="connsiteY2" fmla="*/ 431 h 0"/>
                <a:gd name="connsiteX3" fmla="*/ 391 w 0"/>
                <a:gd name="connsiteY3" fmla="*/ 4654 h 0"/>
                <a:gd name="connsiteX4" fmla="*/ 2747 w 0"/>
                <a:gd name="connsiteY4" fmla="*/ 6850 h 0"/>
                <a:gd name="connsiteX5" fmla="*/ 5776 w 0"/>
                <a:gd name="connsiteY5" fmla="*/ 2120 h 0"/>
                <a:gd name="connsiteX6" fmla="*/ 3420 w 0"/>
                <a:gd name="connsiteY6" fmla="*/ 4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420" y="431"/>
                  </a:moveTo>
                  <a:cubicBezTo>
                    <a:pt x="2495" y="-144"/>
                    <a:pt x="1317" y="-144"/>
                    <a:pt x="391" y="431"/>
                  </a:cubicBezTo>
                  <a:lnTo>
                    <a:pt x="391" y="431"/>
                  </a:lnTo>
                  <a:cubicBezTo>
                    <a:pt x="-130" y="1782"/>
                    <a:pt x="-130" y="3303"/>
                    <a:pt x="391" y="4654"/>
                  </a:cubicBezTo>
                  <a:cubicBezTo>
                    <a:pt x="913" y="5634"/>
                    <a:pt x="1737" y="6411"/>
                    <a:pt x="2747" y="6850"/>
                  </a:cubicBezTo>
                  <a:cubicBezTo>
                    <a:pt x="4430" y="5820"/>
                    <a:pt x="5541" y="4080"/>
                    <a:pt x="5776" y="2120"/>
                  </a:cubicBezTo>
                  <a:cubicBezTo>
                    <a:pt x="5238" y="1275"/>
                    <a:pt x="4396" y="667"/>
                    <a:pt x="3420" y="43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C323C98-7286-457B-94F8-78910047F595}"/>
                </a:ext>
              </a:extLst>
            </p:cNvPr>
            <p:cNvSpPr/>
            <p:nvPr/>
          </p:nvSpPr>
          <p:spPr>
            <a:xfrm>
              <a:off x="5603610" y="6227488"/>
              <a:ext cx="16828" cy="16894"/>
            </a:xfrm>
            <a:custGeom>
              <a:avLst/>
              <a:gdLst>
                <a:gd name="connsiteX0" fmla="*/ 3029 w 0"/>
                <a:gd name="connsiteY0" fmla="*/ 0 h 0"/>
                <a:gd name="connsiteX1" fmla="*/ 3029 w 0"/>
                <a:gd name="connsiteY1" fmla="*/ 0 h 0"/>
                <a:gd name="connsiteX2" fmla="*/ 0 w 0"/>
                <a:gd name="connsiteY2" fmla="*/ 6927 h 0"/>
                <a:gd name="connsiteX3" fmla="*/ 1682 w 0"/>
                <a:gd name="connsiteY3" fmla="*/ 12164 h 0"/>
                <a:gd name="connsiteX4" fmla="*/ 4712 w 0"/>
                <a:gd name="connsiteY4" fmla="*/ 9967 h 0"/>
                <a:gd name="connsiteX5" fmla="*/ 5553 w 0"/>
                <a:gd name="connsiteY5" fmla="*/ 3886 h 0"/>
                <a:gd name="connsiteX6" fmla="*/ 3029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029" y="0"/>
                  </a:moveTo>
                  <a:lnTo>
                    <a:pt x="3029" y="0"/>
                  </a:lnTo>
                  <a:cubicBezTo>
                    <a:pt x="1851" y="0"/>
                    <a:pt x="336" y="3041"/>
                    <a:pt x="0" y="6927"/>
                  </a:cubicBezTo>
                  <a:cubicBezTo>
                    <a:pt x="0" y="7940"/>
                    <a:pt x="0" y="11657"/>
                    <a:pt x="1682" y="12164"/>
                  </a:cubicBezTo>
                  <a:cubicBezTo>
                    <a:pt x="3046" y="12113"/>
                    <a:pt x="4240" y="11252"/>
                    <a:pt x="4712" y="9967"/>
                  </a:cubicBezTo>
                  <a:cubicBezTo>
                    <a:pt x="5772" y="8126"/>
                    <a:pt x="6075" y="5947"/>
                    <a:pt x="5553" y="3886"/>
                  </a:cubicBezTo>
                  <a:cubicBezTo>
                    <a:pt x="5014" y="2416"/>
                    <a:pt x="4156" y="1082"/>
                    <a:pt x="302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C9EB684-1E7F-4C19-AE50-BF227F4AA240}"/>
                </a:ext>
              </a:extLst>
            </p:cNvPr>
            <p:cNvSpPr/>
            <p:nvPr/>
          </p:nvSpPr>
          <p:spPr>
            <a:xfrm>
              <a:off x="5253075" y="5786367"/>
              <a:ext cx="16828" cy="16894"/>
            </a:xfrm>
            <a:custGeom>
              <a:avLst/>
              <a:gdLst>
                <a:gd name="connsiteX0" fmla="*/ 3197 w 0"/>
                <a:gd name="connsiteY0" fmla="*/ 530 h 0"/>
                <a:gd name="connsiteX1" fmla="*/ 2019 w 0"/>
                <a:gd name="connsiteY1" fmla="*/ 530 h 0"/>
                <a:gd name="connsiteX2" fmla="*/ 0 w 0"/>
                <a:gd name="connsiteY2" fmla="*/ 1882 h 0"/>
                <a:gd name="connsiteX3" fmla="*/ 2524 w 0"/>
                <a:gd name="connsiteY3" fmla="*/ 4415 h 0"/>
                <a:gd name="connsiteX4" fmla="*/ 12285 w 0"/>
                <a:gd name="connsiteY4" fmla="*/ 6274 h 0"/>
                <a:gd name="connsiteX5" fmla="*/ 12285 w 0"/>
                <a:gd name="connsiteY5" fmla="*/ 2388 h 0"/>
                <a:gd name="connsiteX6" fmla="*/ 3197 w 0"/>
                <a:gd name="connsiteY6" fmla="*/ 53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197" y="530"/>
                  </a:moveTo>
                  <a:cubicBezTo>
                    <a:pt x="2827" y="682"/>
                    <a:pt x="2390" y="682"/>
                    <a:pt x="2019" y="530"/>
                  </a:cubicBezTo>
                  <a:cubicBezTo>
                    <a:pt x="1195" y="716"/>
                    <a:pt x="488" y="1189"/>
                    <a:pt x="0" y="1882"/>
                  </a:cubicBezTo>
                  <a:cubicBezTo>
                    <a:pt x="0" y="1882"/>
                    <a:pt x="0" y="3064"/>
                    <a:pt x="2524" y="4415"/>
                  </a:cubicBezTo>
                  <a:cubicBezTo>
                    <a:pt x="5486" y="6105"/>
                    <a:pt x="8919" y="6764"/>
                    <a:pt x="12285" y="6274"/>
                  </a:cubicBezTo>
                  <a:cubicBezTo>
                    <a:pt x="12840" y="5041"/>
                    <a:pt x="12840" y="3622"/>
                    <a:pt x="12285" y="2388"/>
                  </a:cubicBezTo>
                  <a:cubicBezTo>
                    <a:pt x="9844" y="107"/>
                    <a:pt x="6328" y="-602"/>
                    <a:pt x="3197" y="53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380B7DF-832B-488C-B5F5-40F3A3AF0789}"/>
                </a:ext>
              </a:extLst>
            </p:cNvPr>
            <p:cNvSpPr/>
            <p:nvPr/>
          </p:nvSpPr>
          <p:spPr>
            <a:xfrm>
              <a:off x="6684157" y="4917202"/>
              <a:ext cx="16828" cy="16894"/>
            </a:xfrm>
            <a:custGeom>
              <a:avLst/>
              <a:gdLst>
                <a:gd name="connsiteX0" fmla="*/ 4712 w 0"/>
                <a:gd name="connsiteY0" fmla="*/ 5575 h 0"/>
                <a:gd name="connsiteX1" fmla="*/ 7068 w 0"/>
                <a:gd name="connsiteY1" fmla="*/ 6419 h 0"/>
                <a:gd name="connsiteX2" fmla="*/ 10938 w 0"/>
                <a:gd name="connsiteY2" fmla="*/ 7771 h 0"/>
                <a:gd name="connsiteX3" fmla="*/ 10938 w 0"/>
                <a:gd name="connsiteY3" fmla="*/ 6251 h 0"/>
                <a:gd name="connsiteX4" fmla="*/ 5890 w 0"/>
                <a:gd name="connsiteY4" fmla="*/ 0 h 0"/>
                <a:gd name="connsiteX5" fmla="*/ 4880 w 0"/>
                <a:gd name="connsiteY5" fmla="*/ 0 h 0"/>
                <a:gd name="connsiteX6" fmla="*/ 3197 w 0"/>
                <a:gd name="connsiteY6" fmla="*/ 2703 h 0"/>
                <a:gd name="connsiteX7" fmla="*/ 0 w 0"/>
                <a:gd name="connsiteY7" fmla="*/ 3886 h 0"/>
                <a:gd name="connsiteX8" fmla="*/ 3029 w 0"/>
                <a:gd name="connsiteY8" fmla="*/ 52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712" y="5575"/>
                  </a:moveTo>
                  <a:lnTo>
                    <a:pt x="7068" y="6419"/>
                  </a:lnTo>
                  <a:cubicBezTo>
                    <a:pt x="8296" y="7028"/>
                    <a:pt x="9592" y="7484"/>
                    <a:pt x="10938" y="7771"/>
                  </a:cubicBezTo>
                  <a:cubicBezTo>
                    <a:pt x="10904" y="7264"/>
                    <a:pt x="10904" y="6757"/>
                    <a:pt x="10938" y="6251"/>
                  </a:cubicBezTo>
                  <a:cubicBezTo>
                    <a:pt x="10097" y="3379"/>
                    <a:pt x="7741" y="169"/>
                    <a:pt x="5890" y="0"/>
                  </a:cubicBezTo>
                  <a:lnTo>
                    <a:pt x="4880" y="0"/>
                  </a:lnTo>
                  <a:cubicBezTo>
                    <a:pt x="4611" y="1047"/>
                    <a:pt x="4022" y="1993"/>
                    <a:pt x="3197" y="2703"/>
                  </a:cubicBezTo>
                  <a:cubicBezTo>
                    <a:pt x="2322" y="3497"/>
                    <a:pt x="1178" y="3919"/>
                    <a:pt x="0" y="3886"/>
                  </a:cubicBezTo>
                  <a:cubicBezTo>
                    <a:pt x="0" y="3886"/>
                    <a:pt x="1346" y="4899"/>
                    <a:pt x="3029" y="523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D69EDDF2-B191-4855-98B9-05FEC9F5AC63}"/>
                </a:ext>
              </a:extLst>
            </p:cNvPr>
            <p:cNvSpPr/>
            <p:nvPr/>
          </p:nvSpPr>
          <p:spPr>
            <a:xfrm>
              <a:off x="6899223" y="4125049"/>
              <a:ext cx="33657" cy="16894"/>
            </a:xfrm>
            <a:custGeom>
              <a:avLst/>
              <a:gdLst>
                <a:gd name="connsiteX0" fmla="*/ 26421 w 33656"/>
                <a:gd name="connsiteY0" fmla="*/ 3210 h 0"/>
                <a:gd name="connsiteX1" fmla="*/ 22214 w 33656"/>
                <a:gd name="connsiteY1" fmla="*/ 4392 h 0"/>
                <a:gd name="connsiteX2" fmla="*/ 17502 w 33656"/>
                <a:gd name="connsiteY2" fmla="*/ 5575 h 0"/>
                <a:gd name="connsiteX3" fmla="*/ 17502 w 33656"/>
                <a:gd name="connsiteY3" fmla="*/ 5575 h 0"/>
                <a:gd name="connsiteX4" fmla="*/ 9760 w 33656"/>
                <a:gd name="connsiteY4" fmla="*/ 3210 h 0"/>
                <a:gd name="connsiteX5" fmla="*/ 7236 w 33656"/>
                <a:gd name="connsiteY5" fmla="*/ 1858 h 0"/>
                <a:gd name="connsiteX6" fmla="*/ 2861 w 33656"/>
                <a:gd name="connsiteY6" fmla="*/ 0 h 0"/>
                <a:gd name="connsiteX7" fmla="*/ 1683 w 33656"/>
                <a:gd name="connsiteY7" fmla="*/ 0 h 0"/>
                <a:gd name="connsiteX8" fmla="*/ 0 w 33656"/>
                <a:gd name="connsiteY8" fmla="*/ 3548 h 0"/>
                <a:gd name="connsiteX9" fmla="*/ 0 w 33656"/>
                <a:gd name="connsiteY9" fmla="*/ 4561 h 0"/>
                <a:gd name="connsiteX10" fmla="*/ 2861 w 33656"/>
                <a:gd name="connsiteY10" fmla="*/ 4561 h 0"/>
                <a:gd name="connsiteX11" fmla="*/ 6226 w 33656"/>
                <a:gd name="connsiteY11" fmla="*/ 4561 h 0"/>
                <a:gd name="connsiteX12" fmla="*/ 10770 w 33656"/>
                <a:gd name="connsiteY12" fmla="*/ 6082 h 0"/>
                <a:gd name="connsiteX13" fmla="*/ 13295 w 33656"/>
                <a:gd name="connsiteY13" fmla="*/ 7264 h 0"/>
                <a:gd name="connsiteX14" fmla="*/ 22550 w 33656"/>
                <a:gd name="connsiteY14" fmla="*/ 7264 h 0"/>
                <a:gd name="connsiteX15" fmla="*/ 25579 w 33656"/>
                <a:gd name="connsiteY15" fmla="*/ 7264 h 0"/>
                <a:gd name="connsiteX16" fmla="*/ 28103 w 33656"/>
                <a:gd name="connsiteY16" fmla="*/ 7264 h 0"/>
                <a:gd name="connsiteX17" fmla="*/ 33657 w 33656"/>
                <a:gd name="connsiteY17" fmla="*/ 6251 h 0"/>
                <a:gd name="connsiteX18" fmla="*/ 33657 w 33656"/>
                <a:gd name="connsiteY18" fmla="*/ 6251 h 0"/>
                <a:gd name="connsiteX19" fmla="*/ 27262 w 33656"/>
                <a:gd name="connsiteY19" fmla="*/ 48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656">
                  <a:moveTo>
                    <a:pt x="26421" y="3210"/>
                  </a:moveTo>
                  <a:cubicBezTo>
                    <a:pt x="24956" y="3311"/>
                    <a:pt x="23526" y="3716"/>
                    <a:pt x="22214" y="4392"/>
                  </a:cubicBezTo>
                  <a:cubicBezTo>
                    <a:pt x="20715" y="5034"/>
                    <a:pt x="19134" y="5440"/>
                    <a:pt x="17502" y="5575"/>
                  </a:cubicBezTo>
                  <a:lnTo>
                    <a:pt x="17502" y="5575"/>
                  </a:lnTo>
                  <a:cubicBezTo>
                    <a:pt x="14792" y="5321"/>
                    <a:pt x="12150" y="4527"/>
                    <a:pt x="9760" y="3210"/>
                  </a:cubicBezTo>
                  <a:lnTo>
                    <a:pt x="7236" y="1858"/>
                  </a:lnTo>
                  <a:cubicBezTo>
                    <a:pt x="5991" y="828"/>
                    <a:pt x="4459" y="186"/>
                    <a:pt x="2861" y="0"/>
                  </a:cubicBezTo>
                  <a:cubicBezTo>
                    <a:pt x="2491" y="152"/>
                    <a:pt x="2053" y="152"/>
                    <a:pt x="1683" y="0"/>
                  </a:cubicBezTo>
                  <a:cubicBezTo>
                    <a:pt x="892" y="1064"/>
                    <a:pt x="319" y="2264"/>
                    <a:pt x="0" y="3548"/>
                  </a:cubicBezTo>
                  <a:cubicBezTo>
                    <a:pt x="0" y="4392"/>
                    <a:pt x="0" y="4561"/>
                    <a:pt x="0" y="4561"/>
                  </a:cubicBezTo>
                  <a:cubicBezTo>
                    <a:pt x="942" y="4815"/>
                    <a:pt x="1918" y="4815"/>
                    <a:pt x="2861" y="4561"/>
                  </a:cubicBezTo>
                  <a:lnTo>
                    <a:pt x="6226" y="4561"/>
                  </a:lnTo>
                  <a:cubicBezTo>
                    <a:pt x="7791" y="4916"/>
                    <a:pt x="9306" y="5423"/>
                    <a:pt x="10770" y="6082"/>
                  </a:cubicBezTo>
                  <a:lnTo>
                    <a:pt x="13295" y="7264"/>
                  </a:lnTo>
                  <a:cubicBezTo>
                    <a:pt x="16290" y="8278"/>
                    <a:pt x="19554" y="8278"/>
                    <a:pt x="22550" y="7264"/>
                  </a:cubicBezTo>
                  <a:lnTo>
                    <a:pt x="25579" y="7264"/>
                  </a:lnTo>
                  <a:lnTo>
                    <a:pt x="28103" y="7264"/>
                  </a:lnTo>
                  <a:cubicBezTo>
                    <a:pt x="29786" y="7264"/>
                    <a:pt x="32983" y="7264"/>
                    <a:pt x="33657" y="6251"/>
                  </a:cubicBezTo>
                  <a:lnTo>
                    <a:pt x="33657" y="6251"/>
                  </a:lnTo>
                  <a:cubicBezTo>
                    <a:pt x="31620" y="5440"/>
                    <a:pt x="29450" y="4984"/>
                    <a:pt x="27262" y="48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944A2AAB-C220-4845-95D9-741EFE2A5C7F}"/>
                </a:ext>
              </a:extLst>
            </p:cNvPr>
            <p:cNvSpPr/>
            <p:nvPr/>
          </p:nvSpPr>
          <p:spPr>
            <a:xfrm>
              <a:off x="6854901" y="5975094"/>
              <a:ext cx="16828" cy="16894"/>
            </a:xfrm>
            <a:custGeom>
              <a:avLst/>
              <a:gdLst>
                <a:gd name="connsiteX0" fmla="*/ 63 w 0"/>
                <a:gd name="connsiteY0" fmla="*/ 0 h 0"/>
                <a:gd name="connsiteX1" fmla="*/ 63 w 0"/>
                <a:gd name="connsiteY1" fmla="*/ 1014 h 0"/>
                <a:gd name="connsiteX2" fmla="*/ 63 w 0"/>
                <a:gd name="connsiteY2" fmla="*/ 1014 h 0"/>
                <a:gd name="connsiteX3" fmla="*/ 63 w 0"/>
                <a:gd name="connsiteY3" fmla="*/ 2365 h 0"/>
                <a:gd name="connsiteX4" fmla="*/ 63 w 0"/>
                <a:gd name="connsiteY4" fmla="*/ 3548 h 0"/>
                <a:gd name="connsiteX5" fmla="*/ 63 w 0"/>
                <a:gd name="connsiteY5" fmla="*/ 6589 h 0"/>
                <a:gd name="connsiteX6" fmla="*/ 63 w 0"/>
                <a:gd name="connsiteY6" fmla="*/ 6589 h 0"/>
                <a:gd name="connsiteX7" fmla="*/ 6794 w 0"/>
                <a:gd name="connsiteY7" fmla="*/ 6589 h 0"/>
                <a:gd name="connsiteX8" fmla="*/ 6794 w 0"/>
                <a:gd name="connsiteY8" fmla="*/ 4899 h 0"/>
                <a:gd name="connsiteX9" fmla="*/ 63 w 0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63" y="0"/>
                  </a:moveTo>
                  <a:cubicBezTo>
                    <a:pt x="-21" y="338"/>
                    <a:pt x="-21" y="676"/>
                    <a:pt x="63" y="1014"/>
                  </a:cubicBezTo>
                  <a:lnTo>
                    <a:pt x="63" y="1014"/>
                  </a:lnTo>
                  <a:cubicBezTo>
                    <a:pt x="232" y="1453"/>
                    <a:pt x="232" y="1926"/>
                    <a:pt x="63" y="2365"/>
                  </a:cubicBezTo>
                  <a:cubicBezTo>
                    <a:pt x="147" y="2754"/>
                    <a:pt x="147" y="3159"/>
                    <a:pt x="63" y="3548"/>
                  </a:cubicBezTo>
                  <a:cubicBezTo>
                    <a:pt x="-21" y="4561"/>
                    <a:pt x="-21" y="5575"/>
                    <a:pt x="63" y="6589"/>
                  </a:cubicBezTo>
                  <a:lnTo>
                    <a:pt x="63" y="6589"/>
                  </a:lnTo>
                  <a:cubicBezTo>
                    <a:pt x="1578" y="6589"/>
                    <a:pt x="6290" y="6589"/>
                    <a:pt x="6794" y="6589"/>
                  </a:cubicBezTo>
                  <a:cubicBezTo>
                    <a:pt x="6896" y="6031"/>
                    <a:pt x="6896" y="5457"/>
                    <a:pt x="6794" y="4899"/>
                  </a:cubicBezTo>
                  <a:cubicBezTo>
                    <a:pt x="5128" y="2585"/>
                    <a:pt x="2773" y="861"/>
                    <a:pt x="6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C8F0FEC5-D60E-4F85-9A58-ACD61954A0D2}"/>
                </a:ext>
              </a:extLst>
            </p:cNvPr>
            <p:cNvSpPr/>
            <p:nvPr/>
          </p:nvSpPr>
          <p:spPr>
            <a:xfrm>
              <a:off x="6709567" y="4812755"/>
              <a:ext cx="16828" cy="16894"/>
            </a:xfrm>
            <a:custGeom>
              <a:avLst/>
              <a:gdLst>
                <a:gd name="connsiteX0" fmla="*/ 16660 w 0"/>
                <a:gd name="connsiteY0" fmla="*/ 3759 h 0"/>
                <a:gd name="connsiteX1" fmla="*/ 15651 w 0"/>
                <a:gd name="connsiteY1" fmla="*/ 1394 h 0"/>
                <a:gd name="connsiteX2" fmla="*/ 1010 w 0"/>
                <a:gd name="connsiteY2" fmla="*/ 1394 h 0"/>
                <a:gd name="connsiteX3" fmla="*/ 0 w 0"/>
                <a:gd name="connsiteY3" fmla="*/ 2238 h 0"/>
                <a:gd name="connsiteX4" fmla="*/ 0 w 0"/>
                <a:gd name="connsiteY4" fmla="*/ 2238 h 0"/>
                <a:gd name="connsiteX5" fmla="*/ 7237 w 0"/>
                <a:gd name="connsiteY5" fmla="*/ 5617 h 0"/>
                <a:gd name="connsiteX6" fmla="*/ 16660 w 0"/>
                <a:gd name="connsiteY6" fmla="*/ 375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6660" y="3759"/>
                  </a:moveTo>
                  <a:cubicBezTo>
                    <a:pt x="16862" y="2830"/>
                    <a:pt x="16459" y="1884"/>
                    <a:pt x="15651" y="1394"/>
                  </a:cubicBezTo>
                  <a:cubicBezTo>
                    <a:pt x="10939" y="-465"/>
                    <a:pt x="5722" y="-465"/>
                    <a:pt x="1010" y="1394"/>
                  </a:cubicBezTo>
                  <a:cubicBezTo>
                    <a:pt x="926" y="1884"/>
                    <a:pt x="505" y="2238"/>
                    <a:pt x="0" y="2238"/>
                  </a:cubicBezTo>
                  <a:lnTo>
                    <a:pt x="0" y="2238"/>
                  </a:lnTo>
                  <a:cubicBezTo>
                    <a:pt x="1919" y="4215"/>
                    <a:pt x="4494" y="5415"/>
                    <a:pt x="7237" y="5617"/>
                  </a:cubicBezTo>
                  <a:cubicBezTo>
                    <a:pt x="15314" y="6800"/>
                    <a:pt x="16492" y="4942"/>
                    <a:pt x="16660" y="375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4977CCDE-0F85-430C-A713-0DDFD9B62905}"/>
                </a:ext>
              </a:extLst>
            </p:cNvPr>
            <p:cNvSpPr/>
            <p:nvPr/>
          </p:nvSpPr>
          <p:spPr>
            <a:xfrm>
              <a:off x="6864758" y="4134678"/>
              <a:ext cx="16828" cy="16894"/>
            </a:xfrm>
            <a:custGeom>
              <a:avLst/>
              <a:gdLst>
                <a:gd name="connsiteX0" fmla="*/ 303 w 0"/>
                <a:gd name="connsiteY0" fmla="*/ 0 h 0"/>
                <a:gd name="connsiteX1" fmla="*/ 303 w 0"/>
                <a:gd name="connsiteY1" fmla="*/ 3379 h 0"/>
                <a:gd name="connsiteX2" fmla="*/ 3837 w 0"/>
                <a:gd name="connsiteY2" fmla="*/ 6082 h 0"/>
                <a:gd name="connsiteX3" fmla="*/ 12587 w 0"/>
                <a:gd name="connsiteY3" fmla="*/ 6927 h 0"/>
                <a:gd name="connsiteX4" fmla="*/ 30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03" y="0"/>
                  </a:moveTo>
                  <a:cubicBezTo>
                    <a:pt x="-101" y="1098"/>
                    <a:pt x="-101" y="2281"/>
                    <a:pt x="303" y="3379"/>
                  </a:cubicBezTo>
                  <a:cubicBezTo>
                    <a:pt x="1060" y="4730"/>
                    <a:pt x="2339" y="5710"/>
                    <a:pt x="3837" y="6082"/>
                  </a:cubicBezTo>
                  <a:cubicBezTo>
                    <a:pt x="6647" y="7028"/>
                    <a:pt x="9643" y="7315"/>
                    <a:pt x="12587" y="6927"/>
                  </a:cubicBezTo>
                  <a:cubicBezTo>
                    <a:pt x="11578" y="6082"/>
                    <a:pt x="5351" y="1858"/>
                    <a:pt x="30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8EDAE61-81EB-4BFA-84DF-A251C137C107}"/>
                </a:ext>
              </a:extLst>
            </p:cNvPr>
            <p:cNvSpPr/>
            <p:nvPr/>
          </p:nvSpPr>
          <p:spPr>
            <a:xfrm>
              <a:off x="7422247" y="4200286"/>
              <a:ext cx="16828" cy="16894"/>
            </a:xfrm>
            <a:custGeom>
              <a:avLst/>
              <a:gdLst>
                <a:gd name="connsiteX0" fmla="*/ 1010 w 0"/>
                <a:gd name="connsiteY0" fmla="*/ 6192 h 0"/>
                <a:gd name="connsiteX1" fmla="*/ 1010 w 0"/>
                <a:gd name="connsiteY1" fmla="*/ 8050 h 0"/>
                <a:gd name="connsiteX2" fmla="*/ 3029 w 0"/>
                <a:gd name="connsiteY2" fmla="*/ 9063 h 0"/>
                <a:gd name="connsiteX3" fmla="*/ 4207 w 0"/>
                <a:gd name="connsiteY3" fmla="*/ 9063 h 0"/>
                <a:gd name="connsiteX4" fmla="*/ 6226 w 0"/>
                <a:gd name="connsiteY4" fmla="*/ 1630 h 0"/>
                <a:gd name="connsiteX5" fmla="*/ 5217 w 0"/>
                <a:gd name="connsiteY5" fmla="*/ 279 h 0"/>
                <a:gd name="connsiteX6" fmla="*/ 3702 w 0"/>
                <a:gd name="connsiteY6" fmla="*/ 279 h 0"/>
                <a:gd name="connsiteX7" fmla="*/ 1801 w 0"/>
                <a:gd name="connsiteY7" fmla="*/ 397 h 0"/>
                <a:gd name="connsiteX8" fmla="*/ 1683 w 0"/>
                <a:gd name="connsiteY8" fmla="*/ 279 h 0"/>
                <a:gd name="connsiteX9" fmla="*/ 1683 w 0"/>
                <a:gd name="connsiteY9" fmla="*/ 279 h 0"/>
                <a:gd name="connsiteX10" fmla="*/ 0 w 0"/>
                <a:gd name="connsiteY10" fmla="*/ 1799 h 0"/>
                <a:gd name="connsiteX11" fmla="*/ 1010 w 0"/>
                <a:gd name="connsiteY11" fmla="*/ 3488 h 0"/>
                <a:gd name="connsiteX12" fmla="*/ 1010 w 0"/>
                <a:gd name="connsiteY12" fmla="*/ 619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1010" y="6192"/>
                  </a:moveTo>
                  <a:lnTo>
                    <a:pt x="1010" y="8050"/>
                  </a:lnTo>
                  <a:cubicBezTo>
                    <a:pt x="1498" y="8675"/>
                    <a:pt x="2238" y="9047"/>
                    <a:pt x="3029" y="9063"/>
                  </a:cubicBezTo>
                  <a:lnTo>
                    <a:pt x="4207" y="9063"/>
                  </a:lnTo>
                  <a:cubicBezTo>
                    <a:pt x="5301" y="6715"/>
                    <a:pt x="5991" y="4215"/>
                    <a:pt x="6226" y="1630"/>
                  </a:cubicBezTo>
                  <a:cubicBezTo>
                    <a:pt x="6243" y="1005"/>
                    <a:pt x="5823" y="431"/>
                    <a:pt x="5217" y="279"/>
                  </a:cubicBezTo>
                  <a:cubicBezTo>
                    <a:pt x="4779" y="-93"/>
                    <a:pt x="4140" y="-93"/>
                    <a:pt x="3702" y="279"/>
                  </a:cubicBezTo>
                  <a:cubicBezTo>
                    <a:pt x="3214" y="836"/>
                    <a:pt x="2356" y="887"/>
                    <a:pt x="1801" y="397"/>
                  </a:cubicBezTo>
                  <a:cubicBezTo>
                    <a:pt x="1767" y="363"/>
                    <a:pt x="1717" y="313"/>
                    <a:pt x="1683" y="279"/>
                  </a:cubicBezTo>
                  <a:lnTo>
                    <a:pt x="1683" y="279"/>
                  </a:lnTo>
                  <a:cubicBezTo>
                    <a:pt x="1212" y="870"/>
                    <a:pt x="639" y="1377"/>
                    <a:pt x="0" y="1799"/>
                  </a:cubicBezTo>
                  <a:cubicBezTo>
                    <a:pt x="438" y="2306"/>
                    <a:pt x="774" y="2863"/>
                    <a:pt x="1010" y="3488"/>
                  </a:cubicBezTo>
                  <a:cubicBezTo>
                    <a:pt x="1178" y="4384"/>
                    <a:pt x="1178" y="5296"/>
                    <a:pt x="1010" y="619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54A11C6F-07E5-4628-A173-D6E043C889A7}"/>
                </a:ext>
              </a:extLst>
            </p:cNvPr>
            <p:cNvSpPr/>
            <p:nvPr/>
          </p:nvSpPr>
          <p:spPr>
            <a:xfrm>
              <a:off x="8064385" y="4526616"/>
              <a:ext cx="16828" cy="16894"/>
            </a:xfrm>
            <a:custGeom>
              <a:avLst/>
              <a:gdLst>
                <a:gd name="connsiteX0" fmla="*/ 4239 w 0"/>
                <a:gd name="connsiteY0" fmla="*/ 0 h 0"/>
                <a:gd name="connsiteX1" fmla="*/ 1546 w 0"/>
                <a:gd name="connsiteY1" fmla="*/ 7095 h 0"/>
                <a:gd name="connsiteX2" fmla="*/ 32 w 0"/>
                <a:gd name="connsiteY2" fmla="*/ 10136 h 0"/>
                <a:gd name="connsiteX3" fmla="*/ 2556 w 0"/>
                <a:gd name="connsiteY3" fmla="*/ 16387 h 0"/>
                <a:gd name="connsiteX4" fmla="*/ 2556 w 0"/>
                <a:gd name="connsiteY4" fmla="*/ 16387 h 0"/>
                <a:gd name="connsiteX5" fmla="*/ 3734 w 0"/>
                <a:gd name="connsiteY5" fmla="*/ 9123 h 0"/>
                <a:gd name="connsiteX6" fmla="*/ 3734 w 0"/>
                <a:gd name="connsiteY6" fmla="*/ 5575 h 0"/>
                <a:gd name="connsiteX7" fmla="*/ 3734 w 0"/>
                <a:gd name="connsiteY7" fmla="*/ 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239" y="0"/>
                  </a:moveTo>
                  <a:cubicBezTo>
                    <a:pt x="4592" y="2669"/>
                    <a:pt x="3582" y="5339"/>
                    <a:pt x="1546" y="7095"/>
                  </a:cubicBezTo>
                  <a:cubicBezTo>
                    <a:pt x="368" y="8109"/>
                    <a:pt x="-137" y="8785"/>
                    <a:pt x="32" y="10136"/>
                  </a:cubicBezTo>
                  <a:cubicBezTo>
                    <a:pt x="200" y="11488"/>
                    <a:pt x="1546" y="16049"/>
                    <a:pt x="2556" y="16387"/>
                  </a:cubicBezTo>
                  <a:cubicBezTo>
                    <a:pt x="3565" y="16725"/>
                    <a:pt x="2556" y="16387"/>
                    <a:pt x="2556" y="16387"/>
                  </a:cubicBezTo>
                  <a:cubicBezTo>
                    <a:pt x="3381" y="14056"/>
                    <a:pt x="3768" y="11589"/>
                    <a:pt x="3734" y="9123"/>
                  </a:cubicBezTo>
                  <a:cubicBezTo>
                    <a:pt x="3633" y="7940"/>
                    <a:pt x="3633" y="6758"/>
                    <a:pt x="3734" y="5575"/>
                  </a:cubicBezTo>
                  <a:cubicBezTo>
                    <a:pt x="3734" y="2534"/>
                    <a:pt x="3734" y="845"/>
                    <a:pt x="3734" y="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64B52145-3E0A-43C0-9B74-40070D4C3056}"/>
                </a:ext>
              </a:extLst>
            </p:cNvPr>
            <p:cNvSpPr/>
            <p:nvPr/>
          </p:nvSpPr>
          <p:spPr>
            <a:xfrm>
              <a:off x="8093698" y="4589968"/>
              <a:ext cx="16828" cy="16894"/>
            </a:xfrm>
            <a:custGeom>
              <a:avLst/>
              <a:gdLst>
                <a:gd name="connsiteX0" fmla="*/ 7909 w 0"/>
                <a:gd name="connsiteY0" fmla="*/ 3717 h 0"/>
                <a:gd name="connsiteX1" fmla="*/ 2020 w 0"/>
                <a:gd name="connsiteY1" fmla="*/ 0 h 0"/>
                <a:gd name="connsiteX2" fmla="*/ 1010 w 0"/>
                <a:gd name="connsiteY2" fmla="*/ 2027 h 0"/>
                <a:gd name="connsiteX3" fmla="*/ 0 w 0"/>
                <a:gd name="connsiteY3" fmla="*/ 2027 h 0"/>
                <a:gd name="connsiteX4" fmla="*/ 0 w 0"/>
                <a:gd name="connsiteY4" fmla="*/ 2027 h 0"/>
                <a:gd name="connsiteX5" fmla="*/ 1010 w 0"/>
                <a:gd name="connsiteY5" fmla="*/ 2027 h 0"/>
                <a:gd name="connsiteX6" fmla="*/ 2525 w 0"/>
                <a:gd name="connsiteY6" fmla="*/ 3379 h 0"/>
                <a:gd name="connsiteX7" fmla="*/ 3702 w 0"/>
                <a:gd name="connsiteY7" fmla="*/ 5406 h 0"/>
                <a:gd name="connsiteX8" fmla="*/ 4712 w 0"/>
                <a:gd name="connsiteY8" fmla="*/ 6589 h 0"/>
                <a:gd name="connsiteX9" fmla="*/ 9424 w 0"/>
                <a:gd name="connsiteY9" fmla="*/ 6589 h 0"/>
                <a:gd name="connsiteX10" fmla="*/ 11444 w 0"/>
                <a:gd name="connsiteY10" fmla="*/ 5068 h 0"/>
                <a:gd name="connsiteX11" fmla="*/ 9592 w 0"/>
                <a:gd name="connsiteY11" fmla="*/ 30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7909" y="3717"/>
                  </a:moveTo>
                  <a:cubicBezTo>
                    <a:pt x="6378" y="1892"/>
                    <a:pt x="4325" y="591"/>
                    <a:pt x="2020" y="0"/>
                  </a:cubicBezTo>
                  <a:cubicBezTo>
                    <a:pt x="2188" y="828"/>
                    <a:pt x="1767" y="1656"/>
                    <a:pt x="1010" y="2027"/>
                  </a:cubicBezTo>
                  <a:cubicBezTo>
                    <a:pt x="690" y="2179"/>
                    <a:pt x="320" y="2179"/>
                    <a:pt x="0" y="2027"/>
                  </a:cubicBezTo>
                  <a:cubicBezTo>
                    <a:pt x="0" y="2027"/>
                    <a:pt x="0" y="2027"/>
                    <a:pt x="0" y="2027"/>
                  </a:cubicBezTo>
                  <a:lnTo>
                    <a:pt x="1010" y="2027"/>
                  </a:lnTo>
                  <a:cubicBezTo>
                    <a:pt x="1599" y="2382"/>
                    <a:pt x="2104" y="2838"/>
                    <a:pt x="2525" y="3379"/>
                  </a:cubicBezTo>
                  <a:cubicBezTo>
                    <a:pt x="3029" y="3987"/>
                    <a:pt x="3433" y="4663"/>
                    <a:pt x="3702" y="5406"/>
                  </a:cubicBezTo>
                  <a:lnTo>
                    <a:pt x="4712" y="6589"/>
                  </a:lnTo>
                  <a:cubicBezTo>
                    <a:pt x="6160" y="7467"/>
                    <a:pt x="7977" y="7467"/>
                    <a:pt x="9424" y="6589"/>
                  </a:cubicBezTo>
                  <a:cubicBezTo>
                    <a:pt x="11107" y="5744"/>
                    <a:pt x="11444" y="5237"/>
                    <a:pt x="11444" y="5068"/>
                  </a:cubicBezTo>
                  <a:cubicBezTo>
                    <a:pt x="11444" y="4899"/>
                    <a:pt x="11444" y="5068"/>
                    <a:pt x="9592" y="30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494D020-E24C-4AB2-A8EB-8555D13CDD86}"/>
                </a:ext>
              </a:extLst>
            </p:cNvPr>
            <p:cNvSpPr/>
            <p:nvPr/>
          </p:nvSpPr>
          <p:spPr>
            <a:xfrm>
              <a:off x="8072976" y="4555842"/>
              <a:ext cx="16828" cy="16894"/>
            </a:xfrm>
            <a:custGeom>
              <a:avLst/>
              <a:gdLst>
                <a:gd name="connsiteX0" fmla="*/ 12140 w 16828"/>
                <a:gd name="connsiteY0" fmla="*/ 20273 h 16893"/>
                <a:gd name="connsiteX1" fmla="*/ 10457 w 16828"/>
                <a:gd name="connsiteY1" fmla="*/ 16049 h 16893"/>
                <a:gd name="connsiteX2" fmla="*/ 10457 w 16828"/>
                <a:gd name="connsiteY2" fmla="*/ 16049 h 16893"/>
                <a:gd name="connsiteX3" fmla="*/ 9279 w 16828"/>
                <a:gd name="connsiteY3" fmla="*/ 13515 h 16893"/>
                <a:gd name="connsiteX4" fmla="*/ 8269 w 16828"/>
                <a:gd name="connsiteY4" fmla="*/ 12163 h 16893"/>
                <a:gd name="connsiteX5" fmla="*/ 5409 w 16828"/>
                <a:gd name="connsiteY5" fmla="*/ 6082 h 16893"/>
                <a:gd name="connsiteX6" fmla="*/ 5409 w 16828"/>
                <a:gd name="connsiteY6" fmla="*/ 3886 h 16893"/>
                <a:gd name="connsiteX7" fmla="*/ 5409 w 16828"/>
                <a:gd name="connsiteY7" fmla="*/ 1520 h 16893"/>
                <a:gd name="connsiteX8" fmla="*/ 1369 w 16828"/>
                <a:gd name="connsiteY8" fmla="*/ 0 h 16893"/>
                <a:gd name="connsiteX9" fmla="*/ 23 w 16828"/>
                <a:gd name="connsiteY9" fmla="*/ 0 h 16893"/>
                <a:gd name="connsiteX10" fmla="*/ 23 w 16828"/>
                <a:gd name="connsiteY10" fmla="*/ 1520 h 16893"/>
                <a:gd name="connsiteX11" fmla="*/ 1706 w 16828"/>
                <a:gd name="connsiteY11" fmla="*/ 7433 h 16893"/>
                <a:gd name="connsiteX12" fmla="*/ 2884 w 16828"/>
                <a:gd name="connsiteY12" fmla="*/ 9967 h 16893"/>
                <a:gd name="connsiteX13" fmla="*/ 4062 w 16828"/>
                <a:gd name="connsiteY13" fmla="*/ 13515 h 16893"/>
                <a:gd name="connsiteX14" fmla="*/ 5913 w 16828"/>
                <a:gd name="connsiteY14" fmla="*/ 18414 h 16893"/>
                <a:gd name="connsiteX15" fmla="*/ 7933 w 16828"/>
                <a:gd name="connsiteY15" fmla="*/ 20441 h 16893"/>
                <a:gd name="connsiteX16" fmla="*/ 10793 w 16828"/>
                <a:gd name="connsiteY16" fmla="*/ 23820 h 16893"/>
                <a:gd name="connsiteX17" fmla="*/ 10793 w 16828"/>
                <a:gd name="connsiteY17" fmla="*/ 24834 h 16893"/>
                <a:gd name="connsiteX18" fmla="*/ 15404 w 16828"/>
                <a:gd name="connsiteY18" fmla="*/ 28601 h 16893"/>
                <a:gd name="connsiteX19" fmla="*/ 19157 w 16828"/>
                <a:gd name="connsiteY19" fmla="*/ 23972 h 16893"/>
                <a:gd name="connsiteX20" fmla="*/ 14546 w 16828"/>
                <a:gd name="connsiteY20" fmla="*/ 20205 h 16893"/>
                <a:gd name="connsiteX21" fmla="*/ 12140 w 16828"/>
                <a:gd name="connsiteY21" fmla="*/ 2128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828" h="16893">
                  <a:moveTo>
                    <a:pt x="12140" y="20273"/>
                  </a:moveTo>
                  <a:cubicBezTo>
                    <a:pt x="11147" y="19090"/>
                    <a:pt x="10558" y="17603"/>
                    <a:pt x="10457" y="16049"/>
                  </a:cubicBezTo>
                  <a:lnTo>
                    <a:pt x="10457" y="16049"/>
                  </a:lnTo>
                  <a:cubicBezTo>
                    <a:pt x="10390" y="15086"/>
                    <a:pt x="9969" y="14191"/>
                    <a:pt x="9279" y="13515"/>
                  </a:cubicBezTo>
                  <a:lnTo>
                    <a:pt x="8269" y="12163"/>
                  </a:lnTo>
                  <a:cubicBezTo>
                    <a:pt x="6923" y="10356"/>
                    <a:pt x="5947" y="8278"/>
                    <a:pt x="5409" y="6082"/>
                  </a:cubicBezTo>
                  <a:cubicBezTo>
                    <a:pt x="5409" y="6082"/>
                    <a:pt x="5409" y="4561"/>
                    <a:pt x="5409" y="3886"/>
                  </a:cubicBezTo>
                  <a:cubicBezTo>
                    <a:pt x="5543" y="3108"/>
                    <a:pt x="5543" y="2297"/>
                    <a:pt x="5409" y="1520"/>
                  </a:cubicBezTo>
                  <a:cubicBezTo>
                    <a:pt x="4264" y="574"/>
                    <a:pt x="2850" y="34"/>
                    <a:pt x="1369" y="0"/>
                  </a:cubicBezTo>
                  <a:lnTo>
                    <a:pt x="23" y="0"/>
                  </a:lnTo>
                  <a:cubicBezTo>
                    <a:pt x="225" y="490"/>
                    <a:pt x="225" y="1030"/>
                    <a:pt x="23" y="1520"/>
                  </a:cubicBezTo>
                  <a:cubicBezTo>
                    <a:pt x="-128" y="3632"/>
                    <a:pt x="461" y="5727"/>
                    <a:pt x="1706" y="7433"/>
                  </a:cubicBezTo>
                  <a:cubicBezTo>
                    <a:pt x="2160" y="8244"/>
                    <a:pt x="2564" y="9089"/>
                    <a:pt x="2884" y="9967"/>
                  </a:cubicBezTo>
                  <a:cubicBezTo>
                    <a:pt x="3355" y="11116"/>
                    <a:pt x="3743" y="12315"/>
                    <a:pt x="4062" y="13515"/>
                  </a:cubicBezTo>
                  <a:cubicBezTo>
                    <a:pt x="4449" y="15221"/>
                    <a:pt x="5072" y="16877"/>
                    <a:pt x="5913" y="18414"/>
                  </a:cubicBezTo>
                  <a:cubicBezTo>
                    <a:pt x="6536" y="19124"/>
                    <a:pt x="7226" y="19816"/>
                    <a:pt x="7933" y="20441"/>
                  </a:cubicBezTo>
                  <a:cubicBezTo>
                    <a:pt x="9043" y="21421"/>
                    <a:pt x="10019" y="22553"/>
                    <a:pt x="10793" y="23820"/>
                  </a:cubicBezTo>
                  <a:lnTo>
                    <a:pt x="10793" y="24834"/>
                  </a:lnTo>
                  <a:cubicBezTo>
                    <a:pt x="11029" y="27148"/>
                    <a:pt x="13099" y="28838"/>
                    <a:pt x="15404" y="28601"/>
                  </a:cubicBezTo>
                  <a:cubicBezTo>
                    <a:pt x="17727" y="28365"/>
                    <a:pt x="19393" y="26287"/>
                    <a:pt x="19157" y="23972"/>
                  </a:cubicBezTo>
                  <a:cubicBezTo>
                    <a:pt x="18921" y="21658"/>
                    <a:pt x="16869" y="19968"/>
                    <a:pt x="14546" y="20205"/>
                  </a:cubicBezTo>
                  <a:cubicBezTo>
                    <a:pt x="13654" y="20289"/>
                    <a:pt x="12813" y="20678"/>
                    <a:pt x="12140" y="212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2CFDFC31-5986-4453-9B2B-06E1E224D8F3}"/>
                </a:ext>
              </a:extLst>
            </p:cNvPr>
            <p:cNvSpPr/>
            <p:nvPr/>
          </p:nvSpPr>
          <p:spPr>
            <a:xfrm>
              <a:off x="7403568" y="4333101"/>
              <a:ext cx="16828" cy="16894"/>
            </a:xfrm>
            <a:custGeom>
              <a:avLst/>
              <a:gdLst>
                <a:gd name="connsiteX0" fmla="*/ 0 w 0"/>
                <a:gd name="connsiteY0" fmla="*/ 5993 h 0"/>
                <a:gd name="connsiteX1" fmla="*/ 2356 w 0"/>
                <a:gd name="connsiteY1" fmla="*/ 7007 h 0"/>
                <a:gd name="connsiteX2" fmla="*/ 4039 w 0"/>
                <a:gd name="connsiteY2" fmla="*/ 10554 h 0"/>
                <a:gd name="connsiteX3" fmla="*/ 4880 w 0"/>
                <a:gd name="connsiteY3" fmla="*/ 12751 h 0"/>
                <a:gd name="connsiteX4" fmla="*/ 6226 w 0"/>
                <a:gd name="connsiteY4" fmla="*/ 7345 h 0"/>
                <a:gd name="connsiteX5" fmla="*/ 5217 w 0"/>
                <a:gd name="connsiteY5" fmla="*/ 5993 h 0"/>
                <a:gd name="connsiteX6" fmla="*/ 4207 w 0"/>
                <a:gd name="connsiteY6" fmla="*/ 4642 h 0"/>
                <a:gd name="connsiteX7" fmla="*/ 3197 w 0"/>
                <a:gd name="connsiteY7" fmla="*/ 2277 h 0"/>
                <a:gd name="connsiteX8" fmla="*/ 3197 w 0"/>
                <a:gd name="connsiteY8" fmla="*/ 418 h 0"/>
                <a:gd name="connsiteX9" fmla="*/ 505 w 0"/>
                <a:gd name="connsiteY9" fmla="*/ 418 h 0"/>
                <a:gd name="connsiteX10" fmla="*/ 505 w 0"/>
                <a:gd name="connsiteY10" fmla="*/ 1939 h 0"/>
                <a:gd name="connsiteX11" fmla="*/ 505 w 0"/>
                <a:gd name="connsiteY11" fmla="*/ 3290 h 0"/>
                <a:gd name="connsiteX12" fmla="*/ 505 w 0"/>
                <a:gd name="connsiteY12" fmla="*/ 61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0" y="5993"/>
                  </a:moveTo>
                  <a:cubicBezTo>
                    <a:pt x="875" y="6044"/>
                    <a:pt x="1716" y="6399"/>
                    <a:pt x="2356" y="7007"/>
                  </a:cubicBezTo>
                  <a:cubicBezTo>
                    <a:pt x="3214" y="8020"/>
                    <a:pt x="3786" y="9254"/>
                    <a:pt x="4039" y="10554"/>
                  </a:cubicBezTo>
                  <a:cubicBezTo>
                    <a:pt x="4257" y="11315"/>
                    <a:pt x="4543" y="12041"/>
                    <a:pt x="4880" y="12751"/>
                  </a:cubicBezTo>
                  <a:cubicBezTo>
                    <a:pt x="5705" y="11061"/>
                    <a:pt x="6159" y="9220"/>
                    <a:pt x="6226" y="7345"/>
                  </a:cubicBezTo>
                  <a:lnTo>
                    <a:pt x="5217" y="5993"/>
                  </a:lnTo>
                  <a:lnTo>
                    <a:pt x="4207" y="4642"/>
                  </a:lnTo>
                  <a:lnTo>
                    <a:pt x="3197" y="2277"/>
                  </a:lnTo>
                  <a:cubicBezTo>
                    <a:pt x="3315" y="1668"/>
                    <a:pt x="3315" y="1026"/>
                    <a:pt x="3197" y="418"/>
                  </a:cubicBezTo>
                  <a:cubicBezTo>
                    <a:pt x="2390" y="-139"/>
                    <a:pt x="1313" y="-139"/>
                    <a:pt x="505" y="418"/>
                  </a:cubicBezTo>
                  <a:cubicBezTo>
                    <a:pt x="236" y="891"/>
                    <a:pt x="236" y="1466"/>
                    <a:pt x="505" y="1939"/>
                  </a:cubicBezTo>
                  <a:cubicBezTo>
                    <a:pt x="673" y="2378"/>
                    <a:pt x="673" y="2851"/>
                    <a:pt x="505" y="3290"/>
                  </a:cubicBezTo>
                  <a:cubicBezTo>
                    <a:pt x="505" y="4473"/>
                    <a:pt x="505" y="5993"/>
                    <a:pt x="505" y="616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C4068210-8FB6-41F5-A3CC-97BF9BB784F2}"/>
                </a:ext>
              </a:extLst>
            </p:cNvPr>
            <p:cNvSpPr/>
            <p:nvPr/>
          </p:nvSpPr>
          <p:spPr>
            <a:xfrm>
              <a:off x="8116808" y="4618856"/>
              <a:ext cx="16828" cy="16894"/>
            </a:xfrm>
            <a:custGeom>
              <a:avLst/>
              <a:gdLst>
                <a:gd name="connsiteX0" fmla="*/ 1292 w 0"/>
                <a:gd name="connsiteY0" fmla="*/ 0 h 0"/>
                <a:gd name="connsiteX1" fmla="*/ 1292 w 0"/>
                <a:gd name="connsiteY1" fmla="*/ 0 h 0"/>
                <a:gd name="connsiteX2" fmla="*/ 1292 w 0"/>
                <a:gd name="connsiteY2" fmla="*/ 2196 h 0"/>
                <a:gd name="connsiteX3" fmla="*/ 1292 w 0"/>
                <a:gd name="connsiteY3" fmla="*/ 2196 h 0"/>
                <a:gd name="connsiteX4" fmla="*/ 114 w 0"/>
                <a:gd name="connsiteY4" fmla="*/ 4054 h 0"/>
                <a:gd name="connsiteX5" fmla="*/ 114 w 0"/>
                <a:gd name="connsiteY5" fmla="*/ 5406 h 0"/>
                <a:gd name="connsiteX6" fmla="*/ 1628 w 0"/>
                <a:gd name="connsiteY6" fmla="*/ 5406 h 0"/>
                <a:gd name="connsiteX7" fmla="*/ 2806 w 0"/>
                <a:gd name="connsiteY7" fmla="*/ 5406 h 0"/>
                <a:gd name="connsiteX8" fmla="*/ 1460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292" y="0"/>
                  </a:moveTo>
                  <a:lnTo>
                    <a:pt x="1292" y="0"/>
                  </a:lnTo>
                  <a:cubicBezTo>
                    <a:pt x="1763" y="659"/>
                    <a:pt x="1763" y="1537"/>
                    <a:pt x="1292" y="2196"/>
                  </a:cubicBezTo>
                  <a:lnTo>
                    <a:pt x="1292" y="2196"/>
                  </a:lnTo>
                  <a:cubicBezTo>
                    <a:pt x="1409" y="3024"/>
                    <a:pt x="905" y="3818"/>
                    <a:pt x="114" y="4054"/>
                  </a:cubicBezTo>
                  <a:cubicBezTo>
                    <a:pt x="-38" y="4494"/>
                    <a:pt x="-38" y="4967"/>
                    <a:pt x="114" y="5406"/>
                  </a:cubicBezTo>
                  <a:cubicBezTo>
                    <a:pt x="114" y="5406"/>
                    <a:pt x="114" y="5406"/>
                    <a:pt x="1628" y="5406"/>
                  </a:cubicBezTo>
                  <a:lnTo>
                    <a:pt x="2806" y="5406"/>
                  </a:lnTo>
                  <a:cubicBezTo>
                    <a:pt x="2806" y="3514"/>
                    <a:pt x="2352" y="1655"/>
                    <a:pt x="146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0C0028A3-8D40-4B97-A8F5-75F9220AF539}"/>
                </a:ext>
              </a:extLst>
            </p:cNvPr>
            <p:cNvSpPr/>
            <p:nvPr/>
          </p:nvSpPr>
          <p:spPr>
            <a:xfrm>
              <a:off x="8035809" y="4478806"/>
              <a:ext cx="16828" cy="16894"/>
            </a:xfrm>
            <a:custGeom>
              <a:avLst/>
              <a:gdLst>
                <a:gd name="connsiteX0" fmla="*/ 17333 w 16828"/>
                <a:gd name="connsiteY0" fmla="*/ 14698 h 16893"/>
                <a:gd name="connsiteX1" fmla="*/ 15818 w 16828"/>
                <a:gd name="connsiteY1" fmla="*/ 14698 h 16893"/>
                <a:gd name="connsiteX2" fmla="*/ 12116 w 16828"/>
                <a:gd name="connsiteY2" fmla="*/ 13684 h 16893"/>
                <a:gd name="connsiteX3" fmla="*/ 9929 w 16828"/>
                <a:gd name="connsiteY3" fmla="*/ 7433 h 16893"/>
                <a:gd name="connsiteX4" fmla="*/ 9929 w 16828"/>
                <a:gd name="connsiteY4" fmla="*/ 4730 h 16893"/>
                <a:gd name="connsiteX5" fmla="*/ 7909 w 16828"/>
                <a:gd name="connsiteY5" fmla="*/ 3379 h 16893"/>
                <a:gd name="connsiteX6" fmla="*/ 4039 w 16828"/>
                <a:gd name="connsiteY6" fmla="*/ 0 h 16893"/>
                <a:gd name="connsiteX7" fmla="*/ 3029 w 16828"/>
                <a:gd name="connsiteY7" fmla="*/ 1183 h 16893"/>
                <a:gd name="connsiteX8" fmla="*/ 1682 w 16828"/>
                <a:gd name="connsiteY8" fmla="*/ 2703 h 16893"/>
                <a:gd name="connsiteX9" fmla="*/ 0 w 16828"/>
                <a:gd name="connsiteY9" fmla="*/ 4223 h 16893"/>
                <a:gd name="connsiteX10" fmla="*/ 0 w 16828"/>
                <a:gd name="connsiteY10" fmla="*/ 5237 h 16893"/>
                <a:gd name="connsiteX11" fmla="*/ 5385 w 16828"/>
                <a:gd name="connsiteY11" fmla="*/ 9630 h 16893"/>
                <a:gd name="connsiteX12" fmla="*/ 6226 w 16828"/>
                <a:gd name="connsiteY12" fmla="*/ 13177 h 16893"/>
                <a:gd name="connsiteX13" fmla="*/ 7068 w 16828"/>
                <a:gd name="connsiteY13" fmla="*/ 16218 h 16893"/>
                <a:gd name="connsiteX14" fmla="*/ 7068 w 16828"/>
                <a:gd name="connsiteY14" fmla="*/ 17401 h 16893"/>
                <a:gd name="connsiteX15" fmla="*/ 8246 w 16828"/>
                <a:gd name="connsiteY15" fmla="*/ 17401 h 16893"/>
                <a:gd name="connsiteX16" fmla="*/ 13294 w 16828"/>
                <a:gd name="connsiteY16" fmla="*/ 19259 h 16893"/>
                <a:gd name="connsiteX17" fmla="*/ 15482 w 16828"/>
                <a:gd name="connsiteY17" fmla="*/ 28044 h 16893"/>
                <a:gd name="connsiteX18" fmla="*/ 16324 w 16828"/>
                <a:gd name="connsiteY18" fmla="*/ 28044 h 16893"/>
                <a:gd name="connsiteX19" fmla="*/ 16324 w 16828"/>
                <a:gd name="connsiteY19" fmla="*/ 25510 h 16893"/>
                <a:gd name="connsiteX20" fmla="*/ 17670 w 16828"/>
                <a:gd name="connsiteY20" fmla="*/ 20442 h 16893"/>
                <a:gd name="connsiteX21" fmla="*/ 19520 w 16828"/>
                <a:gd name="connsiteY21" fmla="*/ 18921 h 16893"/>
                <a:gd name="connsiteX22" fmla="*/ 21035 w 16828"/>
                <a:gd name="connsiteY22" fmla="*/ 17908 h 16893"/>
                <a:gd name="connsiteX23" fmla="*/ 17333 w 16828"/>
                <a:gd name="connsiteY23" fmla="*/ 1469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28" h="16893">
                  <a:moveTo>
                    <a:pt x="17333" y="14698"/>
                  </a:moveTo>
                  <a:lnTo>
                    <a:pt x="15818" y="14698"/>
                  </a:lnTo>
                  <a:cubicBezTo>
                    <a:pt x="14506" y="14833"/>
                    <a:pt x="13176" y="14461"/>
                    <a:pt x="12116" y="13684"/>
                  </a:cubicBezTo>
                  <a:cubicBezTo>
                    <a:pt x="10804" y="11860"/>
                    <a:pt x="10046" y="9680"/>
                    <a:pt x="9929" y="7433"/>
                  </a:cubicBezTo>
                  <a:cubicBezTo>
                    <a:pt x="9979" y="6538"/>
                    <a:pt x="9979" y="5626"/>
                    <a:pt x="9929" y="4730"/>
                  </a:cubicBezTo>
                  <a:cubicBezTo>
                    <a:pt x="9592" y="3920"/>
                    <a:pt x="8784" y="3379"/>
                    <a:pt x="7909" y="3379"/>
                  </a:cubicBezTo>
                  <a:cubicBezTo>
                    <a:pt x="6008" y="3261"/>
                    <a:pt x="4409" y="1875"/>
                    <a:pt x="4039" y="0"/>
                  </a:cubicBezTo>
                  <a:lnTo>
                    <a:pt x="3029" y="1183"/>
                  </a:lnTo>
                  <a:lnTo>
                    <a:pt x="1682" y="2703"/>
                  </a:lnTo>
                  <a:lnTo>
                    <a:pt x="0" y="4223"/>
                  </a:lnTo>
                  <a:cubicBezTo>
                    <a:pt x="151" y="4545"/>
                    <a:pt x="151" y="4916"/>
                    <a:pt x="0" y="5237"/>
                  </a:cubicBezTo>
                  <a:cubicBezTo>
                    <a:pt x="2356" y="5237"/>
                    <a:pt x="4039" y="5237"/>
                    <a:pt x="5385" y="9630"/>
                  </a:cubicBezTo>
                  <a:cubicBezTo>
                    <a:pt x="5822" y="10762"/>
                    <a:pt x="6108" y="11961"/>
                    <a:pt x="6226" y="13177"/>
                  </a:cubicBezTo>
                  <a:cubicBezTo>
                    <a:pt x="6226" y="14529"/>
                    <a:pt x="6226" y="15880"/>
                    <a:pt x="7068" y="16218"/>
                  </a:cubicBezTo>
                  <a:cubicBezTo>
                    <a:pt x="7152" y="16607"/>
                    <a:pt x="7152" y="17012"/>
                    <a:pt x="7068" y="17401"/>
                  </a:cubicBezTo>
                  <a:lnTo>
                    <a:pt x="8246" y="17401"/>
                  </a:lnTo>
                  <a:cubicBezTo>
                    <a:pt x="10147" y="16945"/>
                    <a:pt x="12133" y="17688"/>
                    <a:pt x="13294" y="19259"/>
                  </a:cubicBezTo>
                  <a:cubicBezTo>
                    <a:pt x="14641" y="21996"/>
                    <a:pt x="15398" y="24986"/>
                    <a:pt x="15482" y="28044"/>
                  </a:cubicBezTo>
                  <a:cubicBezTo>
                    <a:pt x="15482" y="28044"/>
                    <a:pt x="16324" y="28044"/>
                    <a:pt x="16324" y="28044"/>
                  </a:cubicBezTo>
                  <a:cubicBezTo>
                    <a:pt x="16324" y="28044"/>
                    <a:pt x="16324" y="26355"/>
                    <a:pt x="16324" y="25510"/>
                  </a:cubicBezTo>
                  <a:cubicBezTo>
                    <a:pt x="16324" y="23736"/>
                    <a:pt x="16794" y="21979"/>
                    <a:pt x="17670" y="20442"/>
                  </a:cubicBezTo>
                  <a:cubicBezTo>
                    <a:pt x="18124" y="19766"/>
                    <a:pt x="18763" y="19225"/>
                    <a:pt x="19520" y="18921"/>
                  </a:cubicBezTo>
                  <a:cubicBezTo>
                    <a:pt x="20109" y="18735"/>
                    <a:pt x="20631" y="18381"/>
                    <a:pt x="21035" y="17908"/>
                  </a:cubicBezTo>
                  <a:cubicBezTo>
                    <a:pt x="20093" y="16539"/>
                    <a:pt x="18814" y="15441"/>
                    <a:pt x="17333" y="1469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56DC2B7C-D0EE-4378-8868-B4C654A8A339}"/>
                </a:ext>
              </a:extLst>
            </p:cNvPr>
            <p:cNvSpPr/>
            <p:nvPr/>
          </p:nvSpPr>
          <p:spPr>
            <a:xfrm>
              <a:off x="8136106" y="4808236"/>
              <a:ext cx="16828" cy="16894"/>
            </a:xfrm>
            <a:custGeom>
              <a:avLst/>
              <a:gdLst>
                <a:gd name="connsiteX0" fmla="*/ 1851 w 0"/>
                <a:gd name="connsiteY0" fmla="*/ 0 h 0"/>
                <a:gd name="connsiteX1" fmla="*/ 1010 w 0"/>
                <a:gd name="connsiteY1" fmla="*/ 0 h 0"/>
                <a:gd name="connsiteX2" fmla="*/ 0 w 0"/>
                <a:gd name="connsiteY2" fmla="*/ 1689 h 0"/>
                <a:gd name="connsiteX3" fmla="*/ 0 w 0"/>
                <a:gd name="connsiteY3" fmla="*/ 1689 h 0"/>
                <a:gd name="connsiteX4" fmla="*/ 7405 w 0"/>
                <a:gd name="connsiteY4" fmla="*/ 3210 h 0"/>
                <a:gd name="connsiteX5" fmla="*/ 7405 w 0"/>
                <a:gd name="connsiteY5" fmla="*/ 1521 h 0"/>
                <a:gd name="connsiteX6" fmla="*/ 1851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851" y="0"/>
                  </a:moveTo>
                  <a:lnTo>
                    <a:pt x="1010" y="0"/>
                  </a:lnTo>
                  <a:lnTo>
                    <a:pt x="0" y="1689"/>
                  </a:lnTo>
                  <a:lnTo>
                    <a:pt x="0" y="1689"/>
                  </a:lnTo>
                  <a:cubicBezTo>
                    <a:pt x="5217" y="4899"/>
                    <a:pt x="6900" y="4055"/>
                    <a:pt x="7405" y="3210"/>
                  </a:cubicBezTo>
                  <a:cubicBezTo>
                    <a:pt x="7623" y="2669"/>
                    <a:pt x="7623" y="2061"/>
                    <a:pt x="7405" y="1521"/>
                  </a:cubicBezTo>
                  <a:cubicBezTo>
                    <a:pt x="7068" y="1014"/>
                    <a:pt x="4376" y="0"/>
                    <a:pt x="1851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4932DE29-8CEC-45B9-A2F7-EEBA3818B189}"/>
                </a:ext>
              </a:extLst>
            </p:cNvPr>
            <p:cNvSpPr/>
            <p:nvPr/>
          </p:nvSpPr>
          <p:spPr>
            <a:xfrm>
              <a:off x="8024870" y="4900730"/>
              <a:ext cx="16828" cy="16894"/>
            </a:xfrm>
            <a:custGeom>
              <a:avLst/>
              <a:gdLst>
                <a:gd name="connsiteX0" fmla="*/ 2356 w 0"/>
                <a:gd name="connsiteY0" fmla="*/ 253 h 0"/>
                <a:gd name="connsiteX1" fmla="*/ 0 w 0"/>
                <a:gd name="connsiteY1" fmla="*/ 253 h 0"/>
                <a:gd name="connsiteX2" fmla="*/ 0 w 0"/>
                <a:gd name="connsiteY2" fmla="*/ 2112 h 0"/>
                <a:gd name="connsiteX3" fmla="*/ 0 w 0"/>
                <a:gd name="connsiteY3" fmla="*/ 2112 h 0"/>
                <a:gd name="connsiteX4" fmla="*/ 3029 w 0"/>
                <a:gd name="connsiteY4" fmla="*/ 3294 h 0"/>
                <a:gd name="connsiteX5" fmla="*/ 4207 w 0"/>
                <a:gd name="connsiteY5" fmla="*/ 1605 h 0"/>
                <a:gd name="connsiteX6" fmla="*/ 2356 w 0"/>
                <a:gd name="connsiteY6" fmla="*/ 25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356" y="253"/>
                  </a:moveTo>
                  <a:cubicBezTo>
                    <a:pt x="1616" y="-84"/>
                    <a:pt x="758" y="-84"/>
                    <a:pt x="0" y="253"/>
                  </a:cubicBezTo>
                  <a:cubicBezTo>
                    <a:pt x="168" y="862"/>
                    <a:pt x="168" y="1504"/>
                    <a:pt x="0" y="2112"/>
                  </a:cubicBezTo>
                  <a:cubicBezTo>
                    <a:pt x="0" y="2112"/>
                    <a:pt x="0" y="2112"/>
                    <a:pt x="0" y="2112"/>
                  </a:cubicBezTo>
                  <a:cubicBezTo>
                    <a:pt x="741" y="3007"/>
                    <a:pt x="1885" y="3446"/>
                    <a:pt x="3029" y="3294"/>
                  </a:cubicBezTo>
                  <a:cubicBezTo>
                    <a:pt x="3669" y="2957"/>
                    <a:pt x="4123" y="2331"/>
                    <a:pt x="4207" y="1605"/>
                  </a:cubicBezTo>
                  <a:cubicBezTo>
                    <a:pt x="3921" y="811"/>
                    <a:pt x="3197" y="270"/>
                    <a:pt x="2356" y="25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E255F5CE-3BEF-4CAD-BBEF-0DA5FC51506C}"/>
                </a:ext>
              </a:extLst>
            </p:cNvPr>
            <p:cNvSpPr/>
            <p:nvPr/>
          </p:nvSpPr>
          <p:spPr>
            <a:xfrm>
              <a:off x="7997894" y="4436645"/>
              <a:ext cx="16828" cy="16894"/>
            </a:xfrm>
            <a:custGeom>
              <a:avLst/>
              <a:gdLst>
                <a:gd name="connsiteX0" fmla="*/ 16206 w 16828"/>
                <a:gd name="connsiteY0" fmla="*/ 8204 h 0"/>
                <a:gd name="connsiteX1" fmla="*/ 14523 w 16828"/>
                <a:gd name="connsiteY1" fmla="*/ 8204 h 0"/>
                <a:gd name="connsiteX2" fmla="*/ 11326 w 16828"/>
                <a:gd name="connsiteY2" fmla="*/ 7021 h 0"/>
                <a:gd name="connsiteX3" fmla="*/ 8801 w 16828"/>
                <a:gd name="connsiteY3" fmla="*/ 4149 h 0"/>
                <a:gd name="connsiteX4" fmla="*/ 6950 w 16828"/>
                <a:gd name="connsiteY4" fmla="*/ 1953 h 0"/>
                <a:gd name="connsiteX5" fmla="*/ 51 w 16828"/>
                <a:gd name="connsiteY5" fmla="*/ 264 h 0"/>
                <a:gd name="connsiteX6" fmla="*/ 51 w 16828"/>
                <a:gd name="connsiteY6" fmla="*/ 1277 h 0"/>
                <a:gd name="connsiteX7" fmla="*/ 51 w 16828"/>
                <a:gd name="connsiteY7" fmla="*/ 3643 h 0"/>
                <a:gd name="connsiteX8" fmla="*/ 51 w 16828"/>
                <a:gd name="connsiteY8" fmla="*/ 3643 h 0"/>
                <a:gd name="connsiteX9" fmla="*/ 51 w 16828"/>
                <a:gd name="connsiteY9" fmla="*/ 5163 h 0"/>
                <a:gd name="connsiteX10" fmla="*/ 6782 w 16828"/>
                <a:gd name="connsiteY10" fmla="*/ 10569 h 0"/>
                <a:gd name="connsiteX11" fmla="*/ 17720 w 16828"/>
                <a:gd name="connsiteY11" fmla="*/ 11921 h 0"/>
                <a:gd name="connsiteX12" fmla="*/ 17720 w 16828"/>
                <a:gd name="connsiteY12" fmla="*/ 11921 h 0"/>
                <a:gd name="connsiteX13" fmla="*/ 19403 w 16828"/>
                <a:gd name="connsiteY13" fmla="*/ 11921 h 0"/>
                <a:gd name="connsiteX14" fmla="*/ 16206 w 16828"/>
                <a:gd name="connsiteY14" fmla="*/ 820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>
                  <a:moveTo>
                    <a:pt x="16206" y="8204"/>
                  </a:moveTo>
                  <a:lnTo>
                    <a:pt x="14523" y="8204"/>
                  </a:lnTo>
                  <a:cubicBezTo>
                    <a:pt x="13379" y="8035"/>
                    <a:pt x="12302" y="7630"/>
                    <a:pt x="11326" y="7021"/>
                  </a:cubicBezTo>
                  <a:cubicBezTo>
                    <a:pt x="10316" y="6227"/>
                    <a:pt x="9458" y="5265"/>
                    <a:pt x="8801" y="4149"/>
                  </a:cubicBezTo>
                  <a:cubicBezTo>
                    <a:pt x="8263" y="3355"/>
                    <a:pt x="7640" y="2612"/>
                    <a:pt x="6950" y="1953"/>
                  </a:cubicBezTo>
                  <a:cubicBezTo>
                    <a:pt x="5436" y="771"/>
                    <a:pt x="1061" y="-581"/>
                    <a:pt x="51" y="264"/>
                  </a:cubicBezTo>
                  <a:cubicBezTo>
                    <a:pt x="-17" y="602"/>
                    <a:pt x="-17" y="940"/>
                    <a:pt x="51" y="1277"/>
                  </a:cubicBezTo>
                  <a:cubicBezTo>
                    <a:pt x="623" y="1970"/>
                    <a:pt x="623" y="2950"/>
                    <a:pt x="51" y="3643"/>
                  </a:cubicBezTo>
                  <a:lnTo>
                    <a:pt x="51" y="3643"/>
                  </a:lnTo>
                  <a:lnTo>
                    <a:pt x="51" y="5163"/>
                  </a:lnTo>
                  <a:cubicBezTo>
                    <a:pt x="3214" y="5332"/>
                    <a:pt x="5924" y="7511"/>
                    <a:pt x="6782" y="10569"/>
                  </a:cubicBezTo>
                  <a:cubicBezTo>
                    <a:pt x="10350" y="11532"/>
                    <a:pt x="14035" y="11988"/>
                    <a:pt x="17720" y="11921"/>
                  </a:cubicBezTo>
                  <a:lnTo>
                    <a:pt x="17720" y="11921"/>
                  </a:lnTo>
                  <a:cubicBezTo>
                    <a:pt x="18898" y="11921"/>
                    <a:pt x="19235" y="11921"/>
                    <a:pt x="19403" y="11921"/>
                  </a:cubicBezTo>
                  <a:cubicBezTo>
                    <a:pt x="19151" y="10164"/>
                    <a:pt x="17905" y="8711"/>
                    <a:pt x="16206" y="820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14441E8F-C4C6-4ED5-821A-9EE563BF7390}"/>
                </a:ext>
              </a:extLst>
            </p:cNvPr>
            <p:cNvSpPr/>
            <p:nvPr/>
          </p:nvSpPr>
          <p:spPr>
            <a:xfrm>
              <a:off x="8031433" y="4454048"/>
              <a:ext cx="16828" cy="16894"/>
            </a:xfrm>
            <a:custGeom>
              <a:avLst/>
              <a:gdLst>
                <a:gd name="connsiteX0" fmla="*/ 0 w 0"/>
                <a:gd name="connsiteY0" fmla="*/ 1613 h 0"/>
                <a:gd name="connsiteX1" fmla="*/ 0 w 0"/>
                <a:gd name="connsiteY1" fmla="*/ 6175 h 0"/>
                <a:gd name="connsiteX2" fmla="*/ 10265 w 0"/>
                <a:gd name="connsiteY2" fmla="*/ 4485 h 0"/>
                <a:gd name="connsiteX3" fmla="*/ 10265 w 0"/>
                <a:gd name="connsiteY3" fmla="*/ 3641 h 0"/>
                <a:gd name="connsiteX4" fmla="*/ 9255 w 0"/>
                <a:gd name="connsiteY4" fmla="*/ 3641 h 0"/>
                <a:gd name="connsiteX5" fmla="*/ 6900 w 0"/>
                <a:gd name="connsiteY5" fmla="*/ 3641 h 0"/>
                <a:gd name="connsiteX6" fmla="*/ 4880 w 0"/>
                <a:gd name="connsiteY6" fmla="*/ 1275 h 0"/>
                <a:gd name="connsiteX7" fmla="*/ 4880 w 0"/>
                <a:gd name="connsiteY7" fmla="*/ 431 h 0"/>
                <a:gd name="connsiteX8" fmla="*/ 1346 w 0"/>
                <a:gd name="connsiteY8" fmla="*/ 431 h 0"/>
                <a:gd name="connsiteX9" fmla="*/ 1346 w 0"/>
                <a:gd name="connsiteY9" fmla="*/ 4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0" y="1613"/>
                  </a:moveTo>
                  <a:lnTo>
                    <a:pt x="0" y="6175"/>
                  </a:lnTo>
                  <a:cubicBezTo>
                    <a:pt x="9087" y="6175"/>
                    <a:pt x="10097" y="4823"/>
                    <a:pt x="10265" y="4485"/>
                  </a:cubicBezTo>
                  <a:lnTo>
                    <a:pt x="10265" y="3641"/>
                  </a:lnTo>
                  <a:lnTo>
                    <a:pt x="9255" y="3641"/>
                  </a:lnTo>
                  <a:cubicBezTo>
                    <a:pt x="8481" y="3894"/>
                    <a:pt x="7674" y="3894"/>
                    <a:pt x="6900" y="3641"/>
                  </a:cubicBezTo>
                  <a:cubicBezTo>
                    <a:pt x="5957" y="3134"/>
                    <a:pt x="5250" y="2289"/>
                    <a:pt x="4880" y="1275"/>
                  </a:cubicBezTo>
                  <a:lnTo>
                    <a:pt x="4880" y="431"/>
                  </a:lnTo>
                  <a:cubicBezTo>
                    <a:pt x="3770" y="-144"/>
                    <a:pt x="2457" y="-144"/>
                    <a:pt x="1346" y="431"/>
                  </a:cubicBezTo>
                  <a:cubicBezTo>
                    <a:pt x="1346" y="431"/>
                    <a:pt x="1346" y="431"/>
                    <a:pt x="1346" y="43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DE764587-095E-4D83-8B45-947C393B290E}"/>
                </a:ext>
              </a:extLst>
            </p:cNvPr>
            <p:cNvSpPr/>
            <p:nvPr/>
          </p:nvSpPr>
          <p:spPr>
            <a:xfrm>
              <a:off x="8240610" y="4573806"/>
              <a:ext cx="33657" cy="50682"/>
            </a:xfrm>
            <a:custGeom>
              <a:avLst/>
              <a:gdLst>
                <a:gd name="connsiteX0" fmla="*/ 22718 w 33656"/>
                <a:gd name="connsiteY0" fmla="*/ 33393 h 50681"/>
                <a:gd name="connsiteX1" fmla="*/ 22718 w 33656"/>
                <a:gd name="connsiteY1" fmla="*/ 39813 h 50681"/>
                <a:gd name="connsiteX2" fmla="*/ 24401 w 33656"/>
                <a:gd name="connsiteY2" fmla="*/ 43530 h 50681"/>
                <a:gd name="connsiteX3" fmla="*/ 30964 w 33656"/>
                <a:gd name="connsiteY3" fmla="*/ 46909 h 50681"/>
                <a:gd name="connsiteX4" fmla="*/ 38200 w 33656"/>
                <a:gd name="connsiteY4" fmla="*/ 50456 h 50681"/>
                <a:gd name="connsiteX5" fmla="*/ 39547 w 33656"/>
                <a:gd name="connsiteY5" fmla="*/ 51470 h 50681"/>
                <a:gd name="connsiteX6" fmla="*/ 42744 w 33656"/>
                <a:gd name="connsiteY6" fmla="*/ 53159 h 50681"/>
                <a:gd name="connsiteX7" fmla="*/ 44259 w 33656"/>
                <a:gd name="connsiteY7" fmla="*/ 50625 h 50681"/>
                <a:gd name="connsiteX8" fmla="*/ 44259 w 33656"/>
                <a:gd name="connsiteY8" fmla="*/ 47584 h 50681"/>
                <a:gd name="connsiteX9" fmla="*/ 42744 w 33656"/>
                <a:gd name="connsiteY9" fmla="*/ 47584 h 50681"/>
                <a:gd name="connsiteX10" fmla="*/ 38200 w 33656"/>
                <a:gd name="connsiteY10" fmla="*/ 43530 h 50681"/>
                <a:gd name="connsiteX11" fmla="*/ 40220 w 33656"/>
                <a:gd name="connsiteY11" fmla="*/ 36097 h 50681"/>
                <a:gd name="connsiteX12" fmla="*/ 41398 w 33656"/>
                <a:gd name="connsiteY12" fmla="*/ 33900 h 50681"/>
                <a:gd name="connsiteX13" fmla="*/ 39883 w 33656"/>
                <a:gd name="connsiteY13" fmla="*/ 33900 h 50681"/>
                <a:gd name="connsiteX14" fmla="*/ 32311 w 33656"/>
                <a:gd name="connsiteY14" fmla="*/ 31873 h 50681"/>
                <a:gd name="connsiteX15" fmla="*/ 29113 w 33656"/>
                <a:gd name="connsiteY15" fmla="*/ 26636 h 50681"/>
                <a:gd name="connsiteX16" fmla="*/ 27767 w 33656"/>
                <a:gd name="connsiteY16" fmla="*/ 23764 h 50681"/>
                <a:gd name="connsiteX17" fmla="*/ 26757 w 33656"/>
                <a:gd name="connsiteY17" fmla="*/ 22413 h 50681"/>
                <a:gd name="connsiteX18" fmla="*/ 24569 w 33656"/>
                <a:gd name="connsiteY18" fmla="*/ 18189 h 50681"/>
                <a:gd name="connsiteX19" fmla="*/ 24569 w 33656"/>
                <a:gd name="connsiteY19" fmla="*/ 13121 h 50681"/>
                <a:gd name="connsiteX20" fmla="*/ 24569 w 33656"/>
                <a:gd name="connsiteY20" fmla="*/ 10249 h 50681"/>
                <a:gd name="connsiteX21" fmla="*/ 18343 w 33656"/>
                <a:gd name="connsiteY21" fmla="*/ 450 h 50681"/>
                <a:gd name="connsiteX22" fmla="*/ 15650 w 33656"/>
                <a:gd name="connsiteY22" fmla="*/ 450 h 50681"/>
                <a:gd name="connsiteX23" fmla="*/ 15650 w 33656"/>
                <a:gd name="connsiteY23" fmla="*/ 6870 h 50681"/>
                <a:gd name="connsiteX24" fmla="*/ 15650 w 33656"/>
                <a:gd name="connsiteY24" fmla="*/ 8559 h 50681"/>
                <a:gd name="connsiteX25" fmla="*/ 14473 w 33656"/>
                <a:gd name="connsiteY25" fmla="*/ 9404 h 50681"/>
                <a:gd name="connsiteX26" fmla="*/ 8583 w 33656"/>
                <a:gd name="connsiteY26" fmla="*/ 6194 h 50681"/>
                <a:gd name="connsiteX27" fmla="*/ 7405 w 33656"/>
                <a:gd name="connsiteY27" fmla="*/ 5012 h 50681"/>
                <a:gd name="connsiteX28" fmla="*/ 7405 w 33656"/>
                <a:gd name="connsiteY28" fmla="*/ 7377 h 50681"/>
                <a:gd name="connsiteX29" fmla="*/ 5890 w 33656"/>
                <a:gd name="connsiteY29" fmla="*/ 9066 h 50681"/>
                <a:gd name="connsiteX30" fmla="*/ 3366 w 33656"/>
                <a:gd name="connsiteY30" fmla="*/ 12614 h 50681"/>
                <a:gd name="connsiteX31" fmla="*/ 2188 w 33656"/>
                <a:gd name="connsiteY31" fmla="*/ 13628 h 50681"/>
                <a:gd name="connsiteX32" fmla="*/ 0 w 33656"/>
                <a:gd name="connsiteY32" fmla="*/ 16500 h 50681"/>
                <a:gd name="connsiteX33" fmla="*/ 6563 w 33656"/>
                <a:gd name="connsiteY33" fmla="*/ 18527 h 50681"/>
                <a:gd name="connsiteX34" fmla="*/ 8414 w 33656"/>
                <a:gd name="connsiteY34" fmla="*/ 18527 h 50681"/>
                <a:gd name="connsiteX35" fmla="*/ 12958 w 33656"/>
                <a:gd name="connsiteY35" fmla="*/ 20723 h 50681"/>
                <a:gd name="connsiteX36" fmla="*/ 15314 w 33656"/>
                <a:gd name="connsiteY36" fmla="*/ 22075 h 50681"/>
                <a:gd name="connsiteX37" fmla="*/ 16155 w 33656"/>
                <a:gd name="connsiteY37" fmla="*/ 24102 h 50681"/>
                <a:gd name="connsiteX38" fmla="*/ 18175 w 33656"/>
                <a:gd name="connsiteY38" fmla="*/ 30015 h 50681"/>
                <a:gd name="connsiteX39" fmla="*/ 22718 w 33656"/>
                <a:gd name="connsiteY39" fmla="*/ 3339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3656" h="50681">
                  <a:moveTo>
                    <a:pt x="22718" y="33393"/>
                  </a:moveTo>
                  <a:cubicBezTo>
                    <a:pt x="23593" y="35438"/>
                    <a:pt x="23593" y="37769"/>
                    <a:pt x="22718" y="39813"/>
                  </a:cubicBezTo>
                  <a:cubicBezTo>
                    <a:pt x="22718" y="41334"/>
                    <a:pt x="21877" y="41672"/>
                    <a:pt x="24401" y="43530"/>
                  </a:cubicBezTo>
                  <a:cubicBezTo>
                    <a:pt x="26438" y="44915"/>
                    <a:pt x="28642" y="46064"/>
                    <a:pt x="30964" y="46909"/>
                  </a:cubicBezTo>
                  <a:cubicBezTo>
                    <a:pt x="33556" y="47669"/>
                    <a:pt x="35996" y="48868"/>
                    <a:pt x="38200" y="50456"/>
                  </a:cubicBezTo>
                  <a:lnTo>
                    <a:pt x="39547" y="51470"/>
                  </a:lnTo>
                  <a:cubicBezTo>
                    <a:pt x="40893" y="52484"/>
                    <a:pt x="42071" y="53497"/>
                    <a:pt x="42744" y="53159"/>
                  </a:cubicBezTo>
                  <a:cubicBezTo>
                    <a:pt x="43518" y="52500"/>
                    <a:pt x="44040" y="51622"/>
                    <a:pt x="44259" y="50625"/>
                  </a:cubicBezTo>
                  <a:cubicBezTo>
                    <a:pt x="44494" y="49628"/>
                    <a:pt x="44494" y="48581"/>
                    <a:pt x="44259" y="47584"/>
                  </a:cubicBezTo>
                  <a:cubicBezTo>
                    <a:pt x="44259" y="47584"/>
                    <a:pt x="43417" y="47584"/>
                    <a:pt x="42744" y="47584"/>
                  </a:cubicBezTo>
                  <a:cubicBezTo>
                    <a:pt x="40658" y="47061"/>
                    <a:pt x="38958" y="45540"/>
                    <a:pt x="38200" y="43530"/>
                  </a:cubicBezTo>
                  <a:cubicBezTo>
                    <a:pt x="37645" y="40877"/>
                    <a:pt x="38402" y="38107"/>
                    <a:pt x="40220" y="36097"/>
                  </a:cubicBezTo>
                  <a:cubicBezTo>
                    <a:pt x="40220" y="36097"/>
                    <a:pt x="41398" y="34407"/>
                    <a:pt x="41398" y="33900"/>
                  </a:cubicBezTo>
                  <a:lnTo>
                    <a:pt x="39883" y="33900"/>
                  </a:lnTo>
                  <a:cubicBezTo>
                    <a:pt x="37359" y="33900"/>
                    <a:pt x="34835" y="33900"/>
                    <a:pt x="32311" y="31873"/>
                  </a:cubicBezTo>
                  <a:cubicBezTo>
                    <a:pt x="30897" y="30369"/>
                    <a:pt x="29803" y="28579"/>
                    <a:pt x="29113" y="26636"/>
                  </a:cubicBezTo>
                  <a:cubicBezTo>
                    <a:pt x="29113" y="25622"/>
                    <a:pt x="28271" y="24609"/>
                    <a:pt x="27767" y="23764"/>
                  </a:cubicBezTo>
                  <a:lnTo>
                    <a:pt x="26757" y="22413"/>
                  </a:lnTo>
                  <a:cubicBezTo>
                    <a:pt x="25697" y="21196"/>
                    <a:pt x="24956" y="19760"/>
                    <a:pt x="24569" y="18189"/>
                  </a:cubicBezTo>
                  <a:cubicBezTo>
                    <a:pt x="24317" y="16516"/>
                    <a:pt x="24317" y="14793"/>
                    <a:pt x="24569" y="13121"/>
                  </a:cubicBezTo>
                  <a:cubicBezTo>
                    <a:pt x="24569" y="11938"/>
                    <a:pt x="24569" y="10925"/>
                    <a:pt x="24569" y="10249"/>
                  </a:cubicBezTo>
                  <a:cubicBezTo>
                    <a:pt x="24283" y="6127"/>
                    <a:pt x="21944" y="2444"/>
                    <a:pt x="18343" y="450"/>
                  </a:cubicBezTo>
                  <a:cubicBezTo>
                    <a:pt x="18343" y="450"/>
                    <a:pt x="16324" y="-563"/>
                    <a:pt x="15650" y="450"/>
                  </a:cubicBezTo>
                  <a:cubicBezTo>
                    <a:pt x="14826" y="2511"/>
                    <a:pt x="14826" y="4809"/>
                    <a:pt x="15650" y="6870"/>
                  </a:cubicBezTo>
                  <a:cubicBezTo>
                    <a:pt x="15819" y="7428"/>
                    <a:pt x="15819" y="8002"/>
                    <a:pt x="15650" y="8559"/>
                  </a:cubicBezTo>
                  <a:cubicBezTo>
                    <a:pt x="15650" y="8559"/>
                    <a:pt x="15650" y="9404"/>
                    <a:pt x="14473" y="9404"/>
                  </a:cubicBezTo>
                  <a:cubicBezTo>
                    <a:pt x="13295" y="9404"/>
                    <a:pt x="10097" y="7715"/>
                    <a:pt x="8583" y="6194"/>
                  </a:cubicBezTo>
                  <a:lnTo>
                    <a:pt x="7405" y="5012"/>
                  </a:lnTo>
                  <a:cubicBezTo>
                    <a:pt x="7287" y="5789"/>
                    <a:pt x="7287" y="6600"/>
                    <a:pt x="7405" y="7377"/>
                  </a:cubicBezTo>
                  <a:cubicBezTo>
                    <a:pt x="7405" y="8255"/>
                    <a:pt x="6748" y="8982"/>
                    <a:pt x="5890" y="9066"/>
                  </a:cubicBezTo>
                  <a:cubicBezTo>
                    <a:pt x="5301" y="10401"/>
                    <a:pt x="4443" y="11617"/>
                    <a:pt x="3366" y="12614"/>
                  </a:cubicBezTo>
                  <a:lnTo>
                    <a:pt x="2188" y="13628"/>
                  </a:lnTo>
                  <a:cubicBezTo>
                    <a:pt x="1010" y="14810"/>
                    <a:pt x="168" y="15655"/>
                    <a:pt x="0" y="16500"/>
                  </a:cubicBezTo>
                  <a:cubicBezTo>
                    <a:pt x="2104" y="17429"/>
                    <a:pt x="4308" y="18105"/>
                    <a:pt x="6563" y="18527"/>
                  </a:cubicBezTo>
                  <a:lnTo>
                    <a:pt x="8414" y="18527"/>
                  </a:lnTo>
                  <a:cubicBezTo>
                    <a:pt x="10047" y="18983"/>
                    <a:pt x="11578" y="19726"/>
                    <a:pt x="12958" y="20723"/>
                  </a:cubicBezTo>
                  <a:lnTo>
                    <a:pt x="15314" y="22075"/>
                  </a:lnTo>
                  <a:cubicBezTo>
                    <a:pt x="16004" y="22497"/>
                    <a:pt x="16340" y="23308"/>
                    <a:pt x="16155" y="24102"/>
                  </a:cubicBezTo>
                  <a:cubicBezTo>
                    <a:pt x="15247" y="26298"/>
                    <a:pt x="16122" y="28832"/>
                    <a:pt x="18175" y="30015"/>
                  </a:cubicBezTo>
                  <a:cubicBezTo>
                    <a:pt x="19908" y="30809"/>
                    <a:pt x="21456" y="31957"/>
                    <a:pt x="22718" y="333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4BBA810-121B-40C5-873D-1D6E40DEEA43}"/>
                </a:ext>
              </a:extLst>
            </p:cNvPr>
            <p:cNvSpPr/>
            <p:nvPr/>
          </p:nvSpPr>
          <p:spPr>
            <a:xfrm>
              <a:off x="8221821" y="4506869"/>
              <a:ext cx="16828" cy="16894"/>
            </a:xfrm>
            <a:custGeom>
              <a:avLst/>
              <a:gdLst>
                <a:gd name="connsiteX0" fmla="*/ 5831 w 0"/>
                <a:gd name="connsiteY0" fmla="*/ 8766 h 16893"/>
                <a:gd name="connsiteX1" fmla="*/ 3980 w 0"/>
                <a:gd name="connsiteY1" fmla="*/ 5556 h 16893"/>
                <a:gd name="connsiteX2" fmla="*/ 3980 w 0"/>
                <a:gd name="connsiteY2" fmla="*/ 4036 h 16893"/>
                <a:gd name="connsiteX3" fmla="*/ 1456 w 0"/>
                <a:gd name="connsiteY3" fmla="*/ 150 h 16893"/>
                <a:gd name="connsiteX4" fmla="*/ 278 w 0"/>
                <a:gd name="connsiteY4" fmla="*/ 150 h 16893"/>
                <a:gd name="connsiteX5" fmla="*/ 278 w 0"/>
                <a:gd name="connsiteY5" fmla="*/ 2684 h 16893"/>
                <a:gd name="connsiteX6" fmla="*/ 278 w 0"/>
                <a:gd name="connsiteY6" fmla="*/ 3698 h 16893"/>
                <a:gd name="connsiteX7" fmla="*/ 1624 w 0"/>
                <a:gd name="connsiteY7" fmla="*/ 7246 h 16893"/>
                <a:gd name="connsiteX8" fmla="*/ 4317 w 0"/>
                <a:gd name="connsiteY8" fmla="*/ 16199 h 16893"/>
                <a:gd name="connsiteX9" fmla="*/ 4317 w 0"/>
                <a:gd name="connsiteY9" fmla="*/ 18565 h 16893"/>
                <a:gd name="connsiteX10" fmla="*/ 6673 w 0"/>
                <a:gd name="connsiteY10" fmla="*/ 29039 h 16893"/>
                <a:gd name="connsiteX11" fmla="*/ 6673 w 0"/>
                <a:gd name="connsiteY11" fmla="*/ 29039 h 16893"/>
                <a:gd name="connsiteX12" fmla="*/ 6673 w 0"/>
                <a:gd name="connsiteY12" fmla="*/ 25998 h 16893"/>
                <a:gd name="connsiteX13" fmla="*/ 6673 w 0"/>
                <a:gd name="connsiteY13" fmla="*/ 23802 h 16893"/>
                <a:gd name="connsiteX14" fmla="*/ 6673 w 0"/>
                <a:gd name="connsiteY14" fmla="*/ 17382 h 16893"/>
                <a:gd name="connsiteX15" fmla="*/ 7682 w 0"/>
                <a:gd name="connsiteY15" fmla="*/ 11638 h 16893"/>
                <a:gd name="connsiteX16" fmla="*/ 5831 w 0"/>
                <a:gd name="connsiteY16" fmla="*/ 876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h="16893">
                  <a:moveTo>
                    <a:pt x="5831" y="8766"/>
                  </a:moveTo>
                  <a:lnTo>
                    <a:pt x="3980" y="5556"/>
                  </a:lnTo>
                  <a:lnTo>
                    <a:pt x="3980" y="4036"/>
                  </a:lnTo>
                  <a:cubicBezTo>
                    <a:pt x="3980" y="2515"/>
                    <a:pt x="2297" y="488"/>
                    <a:pt x="1456" y="150"/>
                  </a:cubicBezTo>
                  <a:cubicBezTo>
                    <a:pt x="615" y="-188"/>
                    <a:pt x="446" y="150"/>
                    <a:pt x="278" y="150"/>
                  </a:cubicBezTo>
                  <a:cubicBezTo>
                    <a:pt x="-93" y="961"/>
                    <a:pt x="-93" y="1873"/>
                    <a:pt x="278" y="2684"/>
                  </a:cubicBezTo>
                  <a:cubicBezTo>
                    <a:pt x="278" y="2684"/>
                    <a:pt x="278" y="2684"/>
                    <a:pt x="278" y="3698"/>
                  </a:cubicBezTo>
                  <a:cubicBezTo>
                    <a:pt x="648" y="4914"/>
                    <a:pt x="1102" y="6097"/>
                    <a:pt x="1624" y="7246"/>
                  </a:cubicBezTo>
                  <a:cubicBezTo>
                    <a:pt x="3038" y="10050"/>
                    <a:pt x="3964" y="13074"/>
                    <a:pt x="4317" y="16199"/>
                  </a:cubicBezTo>
                  <a:cubicBezTo>
                    <a:pt x="4401" y="16993"/>
                    <a:pt x="4401" y="17771"/>
                    <a:pt x="4317" y="18565"/>
                  </a:cubicBezTo>
                  <a:cubicBezTo>
                    <a:pt x="4317" y="22281"/>
                    <a:pt x="4317" y="27856"/>
                    <a:pt x="6673" y="29039"/>
                  </a:cubicBezTo>
                  <a:cubicBezTo>
                    <a:pt x="9029" y="30221"/>
                    <a:pt x="6673" y="29039"/>
                    <a:pt x="6673" y="29039"/>
                  </a:cubicBezTo>
                  <a:cubicBezTo>
                    <a:pt x="6993" y="28059"/>
                    <a:pt x="6993" y="26978"/>
                    <a:pt x="6673" y="25998"/>
                  </a:cubicBezTo>
                  <a:cubicBezTo>
                    <a:pt x="6706" y="25271"/>
                    <a:pt x="6706" y="24528"/>
                    <a:pt x="6673" y="23802"/>
                  </a:cubicBezTo>
                  <a:cubicBezTo>
                    <a:pt x="5630" y="21791"/>
                    <a:pt x="5630" y="19392"/>
                    <a:pt x="6673" y="17382"/>
                  </a:cubicBezTo>
                  <a:cubicBezTo>
                    <a:pt x="8355" y="14510"/>
                    <a:pt x="8692" y="13496"/>
                    <a:pt x="7682" y="11638"/>
                  </a:cubicBezTo>
                  <a:cubicBezTo>
                    <a:pt x="7160" y="10624"/>
                    <a:pt x="6538" y="9661"/>
                    <a:pt x="5831" y="876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B48D823B-17F1-49BB-BEA4-981372BFADEC}"/>
                </a:ext>
              </a:extLst>
            </p:cNvPr>
            <p:cNvSpPr/>
            <p:nvPr/>
          </p:nvSpPr>
          <p:spPr>
            <a:xfrm>
              <a:off x="8041867" y="4148868"/>
              <a:ext cx="16828" cy="16894"/>
            </a:xfrm>
            <a:custGeom>
              <a:avLst/>
              <a:gdLst>
                <a:gd name="connsiteX0" fmla="*/ 0 w 0"/>
                <a:gd name="connsiteY0" fmla="*/ 677 h 0"/>
                <a:gd name="connsiteX1" fmla="*/ 0 w 0"/>
                <a:gd name="connsiteY1" fmla="*/ 677 h 0"/>
                <a:gd name="connsiteX2" fmla="*/ 3029 w 0"/>
                <a:gd name="connsiteY2" fmla="*/ 2028 h 0"/>
                <a:gd name="connsiteX3" fmla="*/ 3029 w 0"/>
                <a:gd name="connsiteY3" fmla="*/ 2028 h 0"/>
                <a:gd name="connsiteX4" fmla="*/ 4376 w 0"/>
                <a:gd name="connsiteY4" fmla="*/ 3042 h 0"/>
                <a:gd name="connsiteX5" fmla="*/ 4376 w 0"/>
                <a:gd name="connsiteY5" fmla="*/ 3042 h 0"/>
                <a:gd name="connsiteX6" fmla="*/ 4376 w 0"/>
                <a:gd name="connsiteY6" fmla="*/ 508 h 0"/>
                <a:gd name="connsiteX7" fmla="*/ 0 w 0"/>
                <a:gd name="connsiteY7" fmla="*/ 67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0" y="677"/>
                  </a:moveTo>
                  <a:lnTo>
                    <a:pt x="0" y="677"/>
                  </a:lnTo>
                  <a:cubicBezTo>
                    <a:pt x="1094" y="913"/>
                    <a:pt x="2120" y="1369"/>
                    <a:pt x="3029" y="2028"/>
                  </a:cubicBezTo>
                  <a:lnTo>
                    <a:pt x="3029" y="2028"/>
                  </a:lnTo>
                  <a:cubicBezTo>
                    <a:pt x="3029" y="2028"/>
                    <a:pt x="4039" y="3042"/>
                    <a:pt x="4376" y="3042"/>
                  </a:cubicBezTo>
                  <a:lnTo>
                    <a:pt x="4376" y="3042"/>
                  </a:lnTo>
                  <a:cubicBezTo>
                    <a:pt x="5032" y="2332"/>
                    <a:pt x="5032" y="1217"/>
                    <a:pt x="4376" y="508"/>
                  </a:cubicBezTo>
                  <a:cubicBezTo>
                    <a:pt x="2996" y="-219"/>
                    <a:pt x="1330" y="-168"/>
                    <a:pt x="0" y="67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33902687-74F7-42B7-BB3F-716B6CEAE39D}"/>
                </a:ext>
              </a:extLst>
            </p:cNvPr>
            <p:cNvSpPr/>
            <p:nvPr/>
          </p:nvSpPr>
          <p:spPr>
            <a:xfrm>
              <a:off x="8257177" y="4429275"/>
              <a:ext cx="16828" cy="16894"/>
            </a:xfrm>
            <a:custGeom>
              <a:avLst/>
              <a:gdLst>
                <a:gd name="connsiteX0" fmla="*/ 4973 w 0"/>
                <a:gd name="connsiteY0" fmla="*/ 6452 h 0"/>
                <a:gd name="connsiteX1" fmla="*/ 4973 w 0"/>
                <a:gd name="connsiteY1" fmla="*/ 4256 h 0"/>
                <a:gd name="connsiteX2" fmla="*/ 1439 w 0"/>
                <a:gd name="connsiteY2" fmla="*/ 32 h 0"/>
                <a:gd name="connsiteX3" fmla="*/ 93 w 0"/>
                <a:gd name="connsiteY3" fmla="*/ 1046 h 0"/>
                <a:gd name="connsiteX4" fmla="*/ 1103 w 0"/>
                <a:gd name="connsiteY4" fmla="*/ 4425 h 0"/>
                <a:gd name="connsiteX5" fmla="*/ 4973 w 0"/>
                <a:gd name="connsiteY5" fmla="*/ 645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973" y="6452"/>
                  </a:moveTo>
                  <a:cubicBezTo>
                    <a:pt x="4973" y="6452"/>
                    <a:pt x="5983" y="6452"/>
                    <a:pt x="4973" y="4256"/>
                  </a:cubicBezTo>
                  <a:cubicBezTo>
                    <a:pt x="3963" y="2060"/>
                    <a:pt x="2112" y="-306"/>
                    <a:pt x="1439" y="32"/>
                  </a:cubicBezTo>
                  <a:cubicBezTo>
                    <a:pt x="766" y="370"/>
                    <a:pt x="597" y="1046"/>
                    <a:pt x="93" y="1046"/>
                  </a:cubicBezTo>
                  <a:cubicBezTo>
                    <a:pt x="-193" y="2279"/>
                    <a:pt x="194" y="3563"/>
                    <a:pt x="1103" y="4425"/>
                  </a:cubicBezTo>
                  <a:cubicBezTo>
                    <a:pt x="2617" y="5438"/>
                    <a:pt x="4300" y="6959"/>
                    <a:pt x="4973" y="64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E493FE91-30A6-40EB-B415-BE30FECE3759}"/>
                </a:ext>
              </a:extLst>
            </p:cNvPr>
            <p:cNvSpPr/>
            <p:nvPr/>
          </p:nvSpPr>
          <p:spPr>
            <a:xfrm>
              <a:off x="8163872" y="4690824"/>
              <a:ext cx="16828" cy="16894"/>
            </a:xfrm>
            <a:custGeom>
              <a:avLst/>
              <a:gdLst>
                <a:gd name="connsiteX0" fmla="*/ 2019 w 0"/>
                <a:gd name="connsiteY0" fmla="*/ 507 h 0"/>
                <a:gd name="connsiteX1" fmla="*/ 0 w 0"/>
                <a:gd name="connsiteY1" fmla="*/ 507 h 0"/>
                <a:gd name="connsiteX2" fmla="*/ 4712 w 0"/>
                <a:gd name="connsiteY2" fmla="*/ 9123 h 0"/>
                <a:gd name="connsiteX3" fmla="*/ 6731 w 0"/>
                <a:gd name="connsiteY3" fmla="*/ 10474 h 0"/>
                <a:gd name="connsiteX4" fmla="*/ 7741 w 0"/>
                <a:gd name="connsiteY4" fmla="*/ 9123 h 0"/>
                <a:gd name="connsiteX5" fmla="*/ 2861 w 0"/>
                <a:gd name="connsiteY5" fmla="*/ 0 h 0"/>
                <a:gd name="connsiteX6" fmla="*/ 2019 w 0"/>
                <a:gd name="connsiteY6" fmla="*/ 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019" y="507"/>
                  </a:moveTo>
                  <a:lnTo>
                    <a:pt x="0" y="507"/>
                  </a:lnTo>
                  <a:cubicBezTo>
                    <a:pt x="942" y="3683"/>
                    <a:pt x="2541" y="6622"/>
                    <a:pt x="4712" y="9123"/>
                  </a:cubicBezTo>
                  <a:cubicBezTo>
                    <a:pt x="5890" y="10474"/>
                    <a:pt x="6563" y="10474"/>
                    <a:pt x="6731" y="10474"/>
                  </a:cubicBezTo>
                  <a:cubicBezTo>
                    <a:pt x="6900" y="10474"/>
                    <a:pt x="7741" y="9461"/>
                    <a:pt x="7741" y="9123"/>
                  </a:cubicBezTo>
                  <a:cubicBezTo>
                    <a:pt x="7102" y="5643"/>
                    <a:pt x="5402" y="2450"/>
                    <a:pt x="2861" y="0"/>
                  </a:cubicBezTo>
                  <a:cubicBezTo>
                    <a:pt x="2710" y="338"/>
                    <a:pt x="2373" y="541"/>
                    <a:pt x="2019" y="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CDEB7FCD-1232-4B6A-9C58-8AF332E1BAC7}"/>
                </a:ext>
              </a:extLst>
            </p:cNvPr>
            <p:cNvSpPr/>
            <p:nvPr/>
          </p:nvSpPr>
          <p:spPr>
            <a:xfrm>
              <a:off x="5050116" y="3645939"/>
              <a:ext cx="16828" cy="16894"/>
            </a:xfrm>
            <a:custGeom>
              <a:avLst/>
              <a:gdLst>
                <a:gd name="connsiteX0" fmla="*/ 3039 w 0"/>
                <a:gd name="connsiteY0" fmla="*/ 845 h 0"/>
                <a:gd name="connsiteX1" fmla="*/ 1693 w 0"/>
                <a:gd name="connsiteY1" fmla="*/ 0 h 0"/>
                <a:gd name="connsiteX2" fmla="*/ 1693 w 0"/>
                <a:gd name="connsiteY2" fmla="*/ 0 h 0"/>
                <a:gd name="connsiteX3" fmla="*/ 10 w 0"/>
                <a:gd name="connsiteY3" fmla="*/ 1183 h 0"/>
                <a:gd name="connsiteX4" fmla="*/ 1861 w 0"/>
                <a:gd name="connsiteY4" fmla="*/ 5406 h 0"/>
                <a:gd name="connsiteX5" fmla="*/ 6236 w 0"/>
                <a:gd name="connsiteY5" fmla="*/ 6758 h 0"/>
                <a:gd name="connsiteX6" fmla="*/ 7582 w 0"/>
                <a:gd name="connsiteY6" fmla="*/ 2196 h 0"/>
                <a:gd name="connsiteX7" fmla="*/ 6405 w 0"/>
                <a:gd name="connsiteY7" fmla="*/ 21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039" y="845"/>
                  </a:moveTo>
                  <a:lnTo>
                    <a:pt x="1693" y="0"/>
                  </a:lnTo>
                  <a:lnTo>
                    <a:pt x="1693" y="0"/>
                  </a:lnTo>
                  <a:cubicBezTo>
                    <a:pt x="178" y="0"/>
                    <a:pt x="10" y="845"/>
                    <a:pt x="10" y="1183"/>
                  </a:cubicBezTo>
                  <a:cubicBezTo>
                    <a:pt x="-91" y="2804"/>
                    <a:pt x="599" y="4376"/>
                    <a:pt x="1861" y="5406"/>
                  </a:cubicBezTo>
                  <a:cubicBezTo>
                    <a:pt x="3157" y="6285"/>
                    <a:pt x="4671" y="6758"/>
                    <a:pt x="6236" y="6758"/>
                  </a:cubicBezTo>
                  <a:cubicBezTo>
                    <a:pt x="6236" y="6758"/>
                    <a:pt x="7414" y="4730"/>
                    <a:pt x="7582" y="2196"/>
                  </a:cubicBezTo>
                  <a:lnTo>
                    <a:pt x="6405" y="2196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6897840-F3DD-49EA-AE0F-7C6903BE0071}"/>
                </a:ext>
              </a:extLst>
            </p:cNvPr>
            <p:cNvSpPr/>
            <p:nvPr/>
          </p:nvSpPr>
          <p:spPr>
            <a:xfrm>
              <a:off x="8052082" y="4186880"/>
              <a:ext cx="16828" cy="16894"/>
            </a:xfrm>
            <a:custGeom>
              <a:avLst/>
              <a:gdLst>
                <a:gd name="connsiteX0" fmla="*/ 1565 w 0"/>
                <a:gd name="connsiteY0" fmla="*/ 6927 h 0"/>
                <a:gd name="connsiteX1" fmla="*/ 51 w 0"/>
                <a:gd name="connsiteY1" fmla="*/ 6927 h 0"/>
                <a:gd name="connsiteX2" fmla="*/ 51 w 0"/>
                <a:gd name="connsiteY2" fmla="*/ 8785 h 0"/>
                <a:gd name="connsiteX3" fmla="*/ 3921 w 0"/>
                <a:gd name="connsiteY3" fmla="*/ 9968 h 0"/>
                <a:gd name="connsiteX4" fmla="*/ 9811 w 0"/>
                <a:gd name="connsiteY4" fmla="*/ 7264 h 0"/>
                <a:gd name="connsiteX5" fmla="*/ 9811 w 0"/>
                <a:gd name="connsiteY5" fmla="*/ 5575 h 0"/>
                <a:gd name="connsiteX6" fmla="*/ 9811 w 0"/>
                <a:gd name="connsiteY6" fmla="*/ 4561 h 0"/>
                <a:gd name="connsiteX7" fmla="*/ 9811 w 0"/>
                <a:gd name="connsiteY7" fmla="*/ 0 h 0"/>
                <a:gd name="connsiteX8" fmla="*/ 9811 w 0"/>
                <a:gd name="connsiteY8" fmla="*/ 0 h 0"/>
                <a:gd name="connsiteX9" fmla="*/ 9811 w 0"/>
                <a:gd name="connsiteY9" fmla="*/ 2027 h 0"/>
                <a:gd name="connsiteX10" fmla="*/ 8633 w 0"/>
                <a:gd name="connsiteY10" fmla="*/ 2872 h 0"/>
                <a:gd name="connsiteX11" fmla="*/ 5604 w 0"/>
                <a:gd name="connsiteY11" fmla="*/ 5913 h 0"/>
                <a:gd name="connsiteX12" fmla="*/ 1565 w 0"/>
                <a:gd name="connsiteY12" fmla="*/ 69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1565" y="6927"/>
                  </a:moveTo>
                  <a:lnTo>
                    <a:pt x="51" y="6927"/>
                  </a:lnTo>
                  <a:cubicBezTo>
                    <a:pt x="-17" y="7552"/>
                    <a:pt x="-17" y="8160"/>
                    <a:pt x="51" y="8785"/>
                  </a:cubicBezTo>
                  <a:cubicBezTo>
                    <a:pt x="51" y="9968"/>
                    <a:pt x="2238" y="10305"/>
                    <a:pt x="3921" y="9968"/>
                  </a:cubicBezTo>
                  <a:cubicBezTo>
                    <a:pt x="8633" y="8954"/>
                    <a:pt x="9643" y="7602"/>
                    <a:pt x="9811" y="7264"/>
                  </a:cubicBezTo>
                  <a:cubicBezTo>
                    <a:pt x="9929" y="6707"/>
                    <a:pt x="9929" y="6133"/>
                    <a:pt x="9811" y="5575"/>
                  </a:cubicBezTo>
                  <a:lnTo>
                    <a:pt x="9811" y="4561"/>
                  </a:lnTo>
                  <a:cubicBezTo>
                    <a:pt x="10232" y="3075"/>
                    <a:pt x="10232" y="1487"/>
                    <a:pt x="9811" y="0"/>
                  </a:cubicBezTo>
                  <a:lnTo>
                    <a:pt x="9811" y="0"/>
                  </a:lnTo>
                  <a:lnTo>
                    <a:pt x="9811" y="2027"/>
                  </a:lnTo>
                  <a:cubicBezTo>
                    <a:pt x="9558" y="2467"/>
                    <a:pt x="9138" y="2788"/>
                    <a:pt x="8633" y="2872"/>
                  </a:cubicBezTo>
                  <a:cubicBezTo>
                    <a:pt x="7842" y="4088"/>
                    <a:pt x="6815" y="5119"/>
                    <a:pt x="5604" y="5913"/>
                  </a:cubicBezTo>
                  <a:cubicBezTo>
                    <a:pt x="4460" y="6825"/>
                    <a:pt x="2996" y="7180"/>
                    <a:pt x="1565" y="69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69D73DDA-9E70-4698-9775-E414E5AC54E5}"/>
                </a:ext>
              </a:extLst>
            </p:cNvPr>
            <p:cNvSpPr/>
            <p:nvPr/>
          </p:nvSpPr>
          <p:spPr>
            <a:xfrm>
              <a:off x="8052772" y="4177251"/>
              <a:ext cx="16828" cy="16894"/>
            </a:xfrm>
            <a:custGeom>
              <a:avLst/>
              <a:gdLst>
                <a:gd name="connsiteX0" fmla="*/ 202 w 0"/>
                <a:gd name="connsiteY0" fmla="*/ 0 h 0"/>
                <a:gd name="connsiteX1" fmla="*/ 202 w 0"/>
                <a:gd name="connsiteY1" fmla="*/ 0 h 0"/>
                <a:gd name="connsiteX2" fmla="*/ 202 w 0"/>
                <a:gd name="connsiteY2" fmla="*/ 1014 h 0"/>
                <a:gd name="connsiteX3" fmla="*/ 202 w 0"/>
                <a:gd name="connsiteY3" fmla="*/ 1014 h 0"/>
                <a:gd name="connsiteX4" fmla="*/ 202 w 0"/>
                <a:gd name="connsiteY4" fmla="*/ 1014 h 0"/>
                <a:gd name="connsiteX5" fmla="*/ 202 w 0"/>
                <a:gd name="connsiteY5" fmla="*/ 6757 h 0"/>
                <a:gd name="connsiteX6" fmla="*/ 202 w 0"/>
                <a:gd name="connsiteY6" fmla="*/ 6757 h 0"/>
                <a:gd name="connsiteX7" fmla="*/ 2053 w 0"/>
                <a:gd name="connsiteY7" fmla="*/ 4561 h 0"/>
                <a:gd name="connsiteX8" fmla="*/ 2053 w 0"/>
                <a:gd name="connsiteY8" fmla="*/ 4561 h 0"/>
                <a:gd name="connsiteX9" fmla="*/ 2053 w 0"/>
                <a:gd name="connsiteY9" fmla="*/ 3548 h 0"/>
                <a:gd name="connsiteX10" fmla="*/ 2053 w 0"/>
                <a:gd name="connsiteY10" fmla="*/ 3548 h 0"/>
                <a:gd name="connsiteX11" fmla="*/ 370 w 0"/>
                <a:gd name="connsiteY11" fmla="*/ 845 h 0"/>
                <a:gd name="connsiteX12" fmla="*/ 202 w 0"/>
                <a:gd name="connsiteY1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202" y="0"/>
                  </a:moveTo>
                  <a:lnTo>
                    <a:pt x="202" y="0"/>
                  </a:lnTo>
                  <a:cubicBezTo>
                    <a:pt x="135" y="338"/>
                    <a:pt x="135" y="676"/>
                    <a:pt x="202" y="1014"/>
                  </a:cubicBezTo>
                  <a:lnTo>
                    <a:pt x="202" y="1014"/>
                  </a:lnTo>
                  <a:lnTo>
                    <a:pt x="202" y="1014"/>
                  </a:lnTo>
                  <a:cubicBezTo>
                    <a:pt x="-67" y="2922"/>
                    <a:pt x="-67" y="4849"/>
                    <a:pt x="202" y="6757"/>
                  </a:cubicBezTo>
                  <a:lnTo>
                    <a:pt x="202" y="6757"/>
                  </a:lnTo>
                  <a:cubicBezTo>
                    <a:pt x="202" y="6757"/>
                    <a:pt x="1211" y="5913"/>
                    <a:pt x="2053" y="4561"/>
                  </a:cubicBezTo>
                  <a:lnTo>
                    <a:pt x="2053" y="4561"/>
                  </a:lnTo>
                  <a:lnTo>
                    <a:pt x="2053" y="3548"/>
                  </a:lnTo>
                  <a:lnTo>
                    <a:pt x="2053" y="3548"/>
                  </a:lnTo>
                  <a:cubicBezTo>
                    <a:pt x="1733" y="2517"/>
                    <a:pt x="1144" y="1588"/>
                    <a:pt x="370" y="845"/>
                  </a:cubicBezTo>
                  <a:cubicBezTo>
                    <a:pt x="370" y="845"/>
                    <a:pt x="538" y="0"/>
                    <a:pt x="202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5C6BDC46-EEA5-496A-84E2-53F05B4530D8}"/>
                </a:ext>
              </a:extLst>
            </p:cNvPr>
            <p:cNvSpPr/>
            <p:nvPr/>
          </p:nvSpPr>
          <p:spPr>
            <a:xfrm>
              <a:off x="7955891" y="4093956"/>
              <a:ext cx="16828" cy="16894"/>
            </a:xfrm>
            <a:custGeom>
              <a:avLst/>
              <a:gdLst>
                <a:gd name="connsiteX0" fmla="*/ 4527 w 0"/>
                <a:gd name="connsiteY0" fmla="*/ 2205 h 0"/>
                <a:gd name="connsiteX1" fmla="*/ 2188 w 0"/>
                <a:gd name="connsiteY1" fmla="*/ 177 h 0"/>
                <a:gd name="connsiteX2" fmla="*/ 2171 w 0"/>
                <a:gd name="connsiteY2" fmla="*/ 177 h 0"/>
                <a:gd name="connsiteX3" fmla="*/ 656 w 0"/>
                <a:gd name="connsiteY3" fmla="*/ 177 h 0"/>
                <a:gd name="connsiteX4" fmla="*/ 656 w 0"/>
                <a:gd name="connsiteY4" fmla="*/ 6597 h 0"/>
                <a:gd name="connsiteX5" fmla="*/ 2171 w 0"/>
                <a:gd name="connsiteY5" fmla="*/ 8118 h 0"/>
                <a:gd name="connsiteX6" fmla="*/ 2171 w 0"/>
                <a:gd name="connsiteY6" fmla="*/ 8118 h 0"/>
                <a:gd name="connsiteX7" fmla="*/ 4863 w 0"/>
                <a:gd name="connsiteY7" fmla="*/ 5752 h 0"/>
                <a:gd name="connsiteX8" fmla="*/ 4863 w 0"/>
                <a:gd name="connsiteY8" fmla="*/ 220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527" y="2205"/>
                  </a:moveTo>
                  <a:cubicBezTo>
                    <a:pt x="4443" y="988"/>
                    <a:pt x="3383" y="93"/>
                    <a:pt x="2188" y="177"/>
                  </a:cubicBezTo>
                  <a:cubicBezTo>
                    <a:pt x="2188" y="177"/>
                    <a:pt x="2171" y="177"/>
                    <a:pt x="2171" y="177"/>
                  </a:cubicBezTo>
                  <a:cubicBezTo>
                    <a:pt x="1700" y="-59"/>
                    <a:pt x="1128" y="-59"/>
                    <a:pt x="656" y="177"/>
                  </a:cubicBezTo>
                  <a:cubicBezTo>
                    <a:pt x="-219" y="2221"/>
                    <a:pt x="-219" y="4553"/>
                    <a:pt x="656" y="6597"/>
                  </a:cubicBezTo>
                  <a:cubicBezTo>
                    <a:pt x="656" y="8118"/>
                    <a:pt x="2003" y="8118"/>
                    <a:pt x="2171" y="8118"/>
                  </a:cubicBezTo>
                  <a:lnTo>
                    <a:pt x="2171" y="8118"/>
                  </a:lnTo>
                  <a:cubicBezTo>
                    <a:pt x="3113" y="7391"/>
                    <a:pt x="4022" y="6597"/>
                    <a:pt x="4863" y="5752"/>
                  </a:cubicBezTo>
                  <a:cubicBezTo>
                    <a:pt x="5065" y="4570"/>
                    <a:pt x="5065" y="3387"/>
                    <a:pt x="4863" y="22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7E1E6B7C-8264-4B49-A97E-63E23991AFA7}"/>
                </a:ext>
              </a:extLst>
            </p:cNvPr>
            <p:cNvSpPr/>
            <p:nvPr/>
          </p:nvSpPr>
          <p:spPr>
            <a:xfrm>
              <a:off x="7984125" y="4340488"/>
              <a:ext cx="269253" cy="371665"/>
            </a:xfrm>
            <a:custGeom>
              <a:avLst/>
              <a:gdLst>
                <a:gd name="connsiteX0" fmla="*/ 273313 w 269253"/>
                <a:gd name="connsiteY0" fmla="*/ 340876 h 371664"/>
                <a:gd name="connsiteX1" fmla="*/ 275333 w 269253"/>
                <a:gd name="connsiteY1" fmla="*/ 323982 h 371664"/>
                <a:gd name="connsiteX2" fmla="*/ 277857 w 269253"/>
                <a:gd name="connsiteY2" fmla="*/ 318576 h 371664"/>
                <a:gd name="connsiteX3" fmla="*/ 280718 w 269253"/>
                <a:gd name="connsiteY3" fmla="*/ 311987 h 371664"/>
                <a:gd name="connsiteX4" fmla="*/ 277689 w 269253"/>
                <a:gd name="connsiteY4" fmla="*/ 301851 h 371664"/>
                <a:gd name="connsiteX5" fmla="*/ 275669 w 269253"/>
                <a:gd name="connsiteY5" fmla="*/ 296276 h 371664"/>
                <a:gd name="connsiteX6" fmla="*/ 279372 w 269253"/>
                <a:gd name="connsiteY6" fmla="*/ 290870 h 371664"/>
                <a:gd name="connsiteX7" fmla="*/ 280886 w 269253"/>
                <a:gd name="connsiteY7" fmla="*/ 289687 h 371664"/>
                <a:gd name="connsiteX8" fmla="*/ 282401 w 269253"/>
                <a:gd name="connsiteY8" fmla="*/ 287153 h 371664"/>
                <a:gd name="connsiteX9" fmla="*/ 279708 w 269253"/>
                <a:gd name="connsiteY9" fmla="*/ 284112 h 371664"/>
                <a:gd name="connsiteX10" fmla="*/ 269611 w 269253"/>
                <a:gd name="connsiteY10" fmla="*/ 271780 h 371664"/>
                <a:gd name="connsiteX11" fmla="*/ 252783 w 269253"/>
                <a:gd name="connsiteY11" fmla="*/ 254886 h 371664"/>
                <a:gd name="connsiteX12" fmla="*/ 251100 w 269253"/>
                <a:gd name="connsiteY12" fmla="*/ 254886 h 371664"/>
                <a:gd name="connsiteX13" fmla="*/ 244873 w 269253"/>
                <a:gd name="connsiteY13" fmla="*/ 249649 h 371664"/>
                <a:gd name="connsiteX14" fmla="*/ 243864 w 269253"/>
                <a:gd name="connsiteY14" fmla="*/ 248466 h 371664"/>
                <a:gd name="connsiteX15" fmla="*/ 241676 w 269253"/>
                <a:gd name="connsiteY15" fmla="*/ 246439 h 371664"/>
                <a:gd name="connsiteX16" fmla="*/ 237469 w 269253"/>
                <a:gd name="connsiteY16" fmla="*/ 241371 h 371664"/>
                <a:gd name="connsiteX17" fmla="*/ 238478 w 269253"/>
                <a:gd name="connsiteY17" fmla="*/ 227856 h 371664"/>
                <a:gd name="connsiteX18" fmla="*/ 239825 w 269253"/>
                <a:gd name="connsiteY18" fmla="*/ 220929 h 371664"/>
                <a:gd name="connsiteX19" fmla="*/ 237301 w 269253"/>
                <a:gd name="connsiteY19" fmla="*/ 220929 h 371664"/>
                <a:gd name="connsiteX20" fmla="*/ 231916 w 269253"/>
                <a:gd name="connsiteY20" fmla="*/ 220929 h 371664"/>
                <a:gd name="connsiteX21" fmla="*/ 225857 w 269253"/>
                <a:gd name="connsiteY21" fmla="*/ 218733 h 371664"/>
                <a:gd name="connsiteX22" fmla="*/ 223670 w 269253"/>
                <a:gd name="connsiteY22" fmla="*/ 217720 h 371664"/>
                <a:gd name="connsiteX23" fmla="*/ 221987 w 269253"/>
                <a:gd name="connsiteY23" fmla="*/ 217720 h 371664"/>
                <a:gd name="connsiteX24" fmla="*/ 217780 w 269253"/>
                <a:gd name="connsiteY24" fmla="*/ 214341 h 371664"/>
                <a:gd name="connsiteX25" fmla="*/ 217780 w 269253"/>
                <a:gd name="connsiteY25" fmla="*/ 206063 h 371664"/>
                <a:gd name="connsiteX26" fmla="*/ 217780 w 269253"/>
                <a:gd name="connsiteY26" fmla="*/ 205049 h 371664"/>
                <a:gd name="connsiteX27" fmla="*/ 218790 w 269253"/>
                <a:gd name="connsiteY27" fmla="*/ 203528 h 371664"/>
                <a:gd name="connsiteX28" fmla="*/ 220977 w 269253"/>
                <a:gd name="connsiteY28" fmla="*/ 203528 h 371664"/>
                <a:gd name="connsiteX29" fmla="*/ 222997 w 269253"/>
                <a:gd name="connsiteY29" fmla="*/ 203528 h 371664"/>
                <a:gd name="connsiteX30" fmla="*/ 222997 w 269253"/>
                <a:gd name="connsiteY30" fmla="*/ 201839 h 371664"/>
                <a:gd name="connsiteX31" fmla="*/ 218116 w 269253"/>
                <a:gd name="connsiteY31" fmla="*/ 196602 h 371664"/>
                <a:gd name="connsiteX32" fmla="*/ 217107 w 269253"/>
                <a:gd name="connsiteY32" fmla="*/ 195251 h 371664"/>
                <a:gd name="connsiteX33" fmla="*/ 219968 w 269253"/>
                <a:gd name="connsiteY33" fmla="*/ 188493 h 371664"/>
                <a:gd name="connsiteX34" fmla="*/ 221650 w 269253"/>
                <a:gd name="connsiteY34" fmla="*/ 186128 h 371664"/>
                <a:gd name="connsiteX35" fmla="*/ 218957 w 269253"/>
                <a:gd name="connsiteY35" fmla="*/ 180384 h 371664"/>
                <a:gd name="connsiteX36" fmla="*/ 216602 w 269253"/>
                <a:gd name="connsiteY36" fmla="*/ 177343 h 371664"/>
                <a:gd name="connsiteX37" fmla="*/ 215256 w 269253"/>
                <a:gd name="connsiteY37" fmla="*/ 174809 h 371664"/>
                <a:gd name="connsiteX38" fmla="*/ 211217 w 269253"/>
                <a:gd name="connsiteY38" fmla="*/ 169572 h 371664"/>
                <a:gd name="connsiteX39" fmla="*/ 203981 w 269253"/>
                <a:gd name="connsiteY39" fmla="*/ 161632 h 371664"/>
                <a:gd name="connsiteX40" fmla="*/ 198932 w 269253"/>
                <a:gd name="connsiteY40" fmla="*/ 155381 h 371664"/>
                <a:gd name="connsiteX41" fmla="*/ 193379 w 269253"/>
                <a:gd name="connsiteY41" fmla="*/ 156733 h 371664"/>
                <a:gd name="connsiteX42" fmla="*/ 189340 w 269253"/>
                <a:gd name="connsiteY42" fmla="*/ 158929 h 371664"/>
                <a:gd name="connsiteX43" fmla="*/ 187825 w 269253"/>
                <a:gd name="connsiteY43" fmla="*/ 158929 h 371664"/>
                <a:gd name="connsiteX44" fmla="*/ 187825 w 269253"/>
                <a:gd name="connsiteY44" fmla="*/ 157240 h 371664"/>
                <a:gd name="connsiteX45" fmla="*/ 187825 w 269253"/>
                <a:gd name="connsiteY45" fmla="*/ 155381 h 371664"/>
                <a:gd name="connsiteX46" fmla="*/ 189508 w 269253"/>
                <a:gd name="connsiteY46" fmla="*/ 150313 h 371664"/>
                <a:gd name="connsiteX47" fmla="*/ 189508 w 269253"/>
                <a:gd name="connsiteY47" fmla="*/ 150313 h 371664"/>
                <a:gd name="connsiteX48" fmla="*/ 190854 w 269253"/>
                <a:gd name="connsiteY48" fmla="*/ 150313 h 371664"/>
                <a:gd name="connsiteX49" fmla="*/ 185806 w 269253"/>
                <a:gd name="connsiteY49" fmla="*/ 146596 h 371664"/>
                <a:gd name="connsiteX50" fmla="*/ 182609 w 269253"/>
                <a:gd name="connsiteY50" fmla="*/ 144400 h 371664"/>
                <a:gd name="connsiteX51" fmla="*/ 174867 w 269253"/>
                <a:gd name="connsiteY51" fmla="*/ 144400 h 371664"/>
                <a:gd name="connsiteX52" fmla="*/ 173690 w 269253"/>
                <a:gd name="connsiteY52" fmla="*/ 144400 h 371664"/>
                <a:gd name="connsiteX53" fmla="*/ 172848 w 269253"/>
                <a:gd name="connsiteY53" fmla="*/ 144400 h 371664"/>
                <a:gd name="connsiteX54" fmla="*/ 170155 w 269253"/>
                <a:gd name="connsiteY54" fmla="*/ 130378 h 371664"/>
                <a:gd name="connsiteX55" fmla="*/ 170155 w 269253"/>
                <a:gd name="connsiteY55" fmla="*/ 121256 h 371664"/>
                <a:gd name="connsiteX56" fmla="*/ 169146 w 269253"/>
                <a:gd name="connsiteY56" fmla="*/ 121256 h 371664"/>
                <a:gd name="connsiteX57" fmla="*/ 158039 w 269253"/>
                <a:gd name="connsiteY57" fmla="*/ 117539 h 371664"/>
                <a:gd name="connsiteX58" fmla="*/ 146091 w 269253"/>
                <a:gd name="connsiteY58" fmla="*/ 112809 h 371664"/>
                <a:gd name="connsiteX59" fmla="*/ 141884 w 269253"/>
                <a:gd name="connsiteY59" fmla="*/ 112809 h 371664"/>
                <a:gd name="connsiteX60" fmla="*/ 132124 w 269253"/>
                <a:gd name="connsiteY60" fmla="*/ 111626 h 371664"/>
                <a:gd name="connsiteX61" fmla="*/ 127748 w 269253"/>
                <a:gd name="connsiteY61" fmla="*/ 106896 h 371664"/>
                <a:gd name="connsiteX62" fmla="*/ 126234 w 269253"/>
                <a:gd name="connsiteY62" fmla="*/ 104531 h 371664"/>
                <a:gd name="connsiteX63" fmla="*/ 124046 w 269253"/>
                <a:gd name="connsiteY63" fmla="*/ 102334 h 371664"/>
                <a:gd name="connsiteX64" fmla="*/ 121858 w 269253"/>
                <a:gd name="connsiteY64" fmla="*/ 99969 h 371664"/>
                <a:gd name="connsiteX65" fmla="*/ 118998 w 269253"/>
                <a:gd name="connsiteY65" fmla="*/ 90678 h 371664"/>
                <a:gd name="connsiteX66" fmla="*/ 117987 w 269253"/>
                <a:gd name="connsiteY66" fmla="*/ 85103 h 371664"/>
                <a:gd name="connsiteX67" fmla="*/ 110415 w 269253"/>
                <a:gd name="connsiteY67" fmla="*/ 76487 h 371664"/>
                <a:gd name="connsiteX68" fmla="*/ 109405 w 269253"/>
                <a:gd name="connsiteY68" fmla="*/ 76487 h 371664"/>
                <a:gd name="connsiteX69" fmla="*/ 105030 w 269253"/>
                <a:gd name="connsiteY69" fmla="*/ 73108 h 371664"/>
                <a:gd name="connsiteX70" fmla="*/ 97962 w 269253"/>
                <a:gd name="connsiteY70" fmla="*/ 67533 h 371664"/>
                <a:gd name="connsiteX71" fmla="*/ 92072 w 269253"/>
                <a:gd name="connsiteY71" fmla="*/ 63817 h 371664"/>
                <a:gd name="connsiteX72" fmla="*/ 88706 w 269253"/>
                <a:gd name="connsiteY72" fmla="*/ 61958 h 371664"/>
                <a:gd name="connsiteX73" fmla="*/ 76590 w 269253"/>
                <a:gd name="connsiteY73" fmla="*/ 45064 h 371664"/>
                <a:gd name="connsiteX74" fmla="*/ 76590 w 269253"/>
                <a:gd name="connsiteY74" fmla="*/ 43713 h 371664"/>
                <a:gd name="connsiteX75" fmla="*/ 72551 w 269253"/>
                <a:gd name="connsiteY75" fmla="*/ 34590 h 371664"/>
                <a:gd name="connsiteX76" fmla="*/ 69017 w 269253"/>
                <a:gd name="connsiteY76" fmla="*/ 30704 h 371664"/>
                <a:gd name="connsiteX77" fmla="*/ 64306 w 269253"/>
                <a:gd name="connsiteY77" fmla="*/ 25129 h 371664"/>
                <a:gd name="connsiteX78" fmla="*/ 56228 w 269253"/>
                <a:gd name="connsiteY78" fmla="*/ 20568 h 371664"/>
                <a:gd name="connsiteX79" fmla="*/ 45794 w 269253"/>
                <a:gd name="connsiteY79" fmla="*/ 20568 h 371664"/>
                <a:gd name="connsiteX80" fmla="*/ 32500 w 269253"/>
                <a:gd name="connsiteY80" fmla="*/ 20568 h 371664"/>
                <a:gd name="connsiteX81" fmla="*/ 20383 w 269253"/>
                <a:gd name="connsiteY81" fmla="*/ 13135 h 371664"/>
                <a:gd name="connsiteX82" fmla="*/ 16850 w 269253"/>
                <a:gd name="connsiteY82" fmla="*/ 10601 h 371664"/>
                <a:gd name="connsiteX83" fmla="*/ 11633 w 269253"/>
                <a:gd name="connsiteY83" fmla="*/ 7053 h 371664"/>
                <a:gd name="connsiteX84" fmla="*/ 10455 w 269253"/>
                <a:gd name="connsiteY84" fmla="*/ 5533 h 371664"/>
                <a:gd name="connsiteX85" fmla="*/ 9613 w 269253"/>
                <a:gd name="connsiteY85" fmla="*/ 4688 h 371664"/>
                <a:gd name="connsiteX86" fmla="*/ 4060 w 269253"/>
                <a:gd name="connsiteY86" fmla="*/ 127 h 371664"/>
                <a:gd name="connsiteX87" fmla="*/ 2377 w 269253"/>
                <a:gd name="connsiteY87" fmla="*/ 127 h 371664"/>
                <a:gd name="connsiteX88" fmla="*/ 1536 w 269253"/>
                <a:gd name="connsiteY88" fmla="*/ 127 h 371664"/>
                <a:gd name="connsiteX89" fmla="*/ 694 w 269253"/>
                <a:gd name="connsiteY89" fmla="*/ 6715 h 371664"/>
                <a:gd name="connsiteX90" fmla="*/ 694 w 269253"/>
                <a:gd name="connsiteY90" fmla="*/ 16683 h 371664"/>
                <a:gd name="connsiteX91" fmla="*/ 1872 w 269253"/>
                <a:gd name="connsiteY91" fmla="*/ 25974 h 371664"/>
                <a:gd name="connsiteX92" fmla="*/ 2882 w 269253"/>
                <a:gd name="connsiteY92" fmla="*/ 31211 h 371664"/>
                <a:gd name="connsiteX93" fmla="*/ 2882 w 269253"/>
                <a:gd name="connsiteY93" fmla="*/ 36111 h 371664"/>
                <a:gd name="connsiteX94" fmla="*/ 7426 w 269253"/>
                <a:gd name="connsiteY94" fmla="*/ 38645 h 371664"/>
                <a:gd name="connsiteX95" fmla="*/ 13147 w 269253"/>
                <a:gd name="connsiteY95" fmla="*/ 42361 h 371664"/>
                <a:gd name="connsiteX96" fmla="*/ 14998 w 269253"/>
                <a:gd name="connsiteY96" fmla="*/ 43882 h 371664"/>
                <a:gd name="connsiteX97" fmla="*/ 23581 w 269253"/>
                <a:gd name="connsiteY97" fmla="*/ 53680 h 371664"/>
                <a:gd name="connsiteX98" fmla="*/ 26105 w 269253"/>
                <a:gd name="connsiteY98" fmla="*/ 60269 h 371664"/>
                <a:gd name="connsiteX99" fmla="*/ 33509 w 269253"/>
                <a:gd name="connsiteY99" fmla="*/ 70912 h 371664"/>
                <a:gd name="connsiteX100" fmla="*/ 44448 w 269253"/>
                <a:gd name="connsiteY100" fmla="*/ 72601 h 371664"/>
                <a:gd name="connsiteX101" fmla="*/ 49160 w 269253"/>
                <a:gd name="connsiteY101" fmla="*/ 78345 h 371664"/>
                <a:gd name="connsiteX102" fmla="*/ 51179 w 269253"/>
                <a:gd name="connsiteY102" fmla="*/ 81555 h 371664"/>
                <a:gd name="connsiteX103" fmla="*/ 55218 w 269253"/>
                <a:gd name="connsiteY103" fmla="*/ 85441 h 371664"/>
                <a:gd name="connsiteX104" fmla="*/ 62623 w 269253"/>
                <a:gd name="connsiteY104" fmla="*/ 100814 h 371664"/>
                <a:gd name="connsiteX105" fmla="*/ 61445 w 269253"/>
                <a:gd name="connsiteY105" fmla="*/ 105037 h 371664"/>
                <a:gd name="connsiteX106" fmla="*/ 60435 w 269253"/>
                <a:gd name="connsiteY106" fmla="*/ 109768 h 371664"/>
                <a:gd name="connsiteX107" fmla="*/ 67502 w 269253"/>
                <a:gd name="connsiteY107" fmla="*/ 113484 h 371664"/>
                <a:gd name="connsiteX108" fmla="*/ 70364 w 269253"/>
                <a:gd name="connsiteY108" fmla="*/ 114667 h 371664"/>
                <a:gd name="connsiteX109" fmla="*/ 70364 w 269253"/>
                <a:gd name="connsiteY109" fmla="*/ 114667 h 371664"/>
                <a:gd name="connsiteX110" fmla="*/ 87192 w 269253"/>
                <a:gd name="connsiteY110" fmla="*/ 126999 h 371664"/>
                <a:gd name="connsiteX111" fmla="*/ 93082 w 269253"/>
                <a:gd name="connsiteY111" fmla="*/ 142035 h 371664"/>
                <a:gd name="connsiteX112" fmla="*/ 96111 w 269253"/>
                <a:gd name="connsiteY112" fmla="*/ 151833 h 371664"/>
                <a:gd name="connsiteX113" fmla="*/ 98803 w 269253"/>
                <a:gd name="connsiteY113" fmla="*/ 165011 h 371664"/>
                <a:gd name="connsiteX114" fmla="*/ 100486 w 269253"/>
                <a:gd name="connsiteY114" fmla="*/ 175147 h 371664"/>
                <a:gd name="connsiteX115" fmla="*/ 109237 w 269253"/>
                <a:gd name="connsiteY115" fmla="*/ 181736 h 371664"/>
                <a:gd name="connsiteX116" fmla="*/ 117651 w 269253"/>
                <a:gd name="connsiteY116" fmla="*/ 186466 h 371664"/>
                <a:gd name="connsiteX117" fmla="*/ 125729 w 269253"/>
                <a:gd name="connsiteY117" fmla="*/ 198123 h 371664"/>
                <a:gd name="connsiteX118" fmla="*/ 128926 w 269253"/>
                <a:gd name="connsiteY118" fmla="*/ 206232 h 371664"/>
                <a:gd name="connsiteX119" fmla="*/ 131787 w 269253"/>
                <a:gd name="connsiteY119" fmla="*/ 213327 h 371664"/>
                <a:gd name="connsiteX120" fmla="*/ 135489 w 269253"/>
                <a:gd name="connsiteY120" fmla="*/ 221436 h 371664"/>
                <a:gd name="connsiteX121" fmla="*/ 137845 w 269253"/>
                <a:gd name="connsiteY121" fmla="*/ 226673 h 371664"/>
                <a:gd name="connsiteX122" fmla="*/ 142389 w 269253"/>
                <a:gd name="connsiteY122" fmla="*/ 241033 h 371664"/>
                <a:gd name="connsiteX123" fmla="*/ 154000 w 269253"/>
                <a:gd name="connsiteY123" fmla="*/ 266374 h 371664"/>
                <a:gd name="connsiteX124" fmla="*/ 154000 w 269253"/>
                <a:gd name="connsiteY124" fmla="*/ 266374 h 371664"/>
                <a:gd name="connsiteX125" fmla="*/ 170829 w 269253"/>
                <a:gd name="connsiteY125" fmla="*/ 291039 h 371664"/>
                <a:gd name="connsiteX126" fmla="*/ 180589 w 269253"/>
                <a:gd name="connsiteY126" fmla="*/ 300161 h 371664"/>
                <a:gd name="connsiteX127" fmla="*/ 186479 w 269253"/>
                <a:gd name="connsiteY127" fmla="*/ 305230 h 371664"/>
                <a:gd name="connsiteX128" fmla="*/ 193042 w 269253"/>
                <a:gd name="connsiteY128" fmla="*/ 313845 h 371664"/>
                <a:gd name="connsiteX129" fmla="*/ 195566 w 269253"/>
                <a:gd name="connsiteY129" fmla="*/ 318069 h 371664"/>
                <a:gd name="connsiteX130" fmla="*/ 217107 w 269253"/>
                <a:gd name="connsiteY130" fmla="*/ 334963 h 371664"/>
                <a:gd name="connsiteX131" fmla="*/ 218116 w 269253"/>
                <a:gd name="connsiteY131" fmla="*/ 335807 h 371664"/>
                <a:gd name="connsiteX132" fmla="*/ 220136 w 269253"/>
                <a:gd name="connsiteY132" fmla="*/ 341720 h 371664"/>
                <a:gd name="connsiteX133" fmla="*/ 223670 w 269253"/>
                <a:gd name="connsiteY133" fmla="*/ 348816 h 371664"/>
                <a:gd name="connsiteX134" fmla="*/ 226026 w 269253"/>
                <a:gd name="connsiteY134" fmla="*/ 350843 h 371664"/>
                <a:gd name="connsiteX135" fmla="*/ 235954 w 269253"/>
                <a:gd name="connsiteY135" fmla="*/ 360303 h 371664"/>
                <a:gd name="connsiteX136" fmla="*/ 241171 w 269253"/>
                <a:gd name="connsiteY136" fmla="*/ 366554 h 371664"/>
                <a:gd name="connsiteX137" fmla="*/ 242518 w 269253"/>
                <a:gd name="connsiteY137" fmla="*/ 369257 h 371664"/>
                <a:gd name="connsiteX138" fmla="*/ 244368 w 269253"/>
                <a:gd name="connsiteY138" fmla="*/ 372805 h 371664"/>
                <a:gd name="connsiteX139" fmla="*/ 245883 w 269253"/>
                <a:gd name="connsiteY139" fmla="*/ 371623 h 371664"/>
                <a:gd name="connsiteX140" fmla="*/ 247902 w 269253"/>
                <a:gd name="connsiteY140" fmla="*/ 369595 h 371664"/>
                <a:gd name="connsiteX141" fmla="*/ 255139 w 269253"/>
                <a:gd name="connsiteY141" fmla="*/ 369595 h 371664"/>
                <a:gd name="connsiteX142" fmla="*/ 258504 w 269253"/>
                <a:gd name="connsiteY142" fmla="*/ 369595 h 371664"/>
                <a:gd name="connsiteX143" fmla="*/ 262543 w 269253"/>
                <a:gd name="connsiteY143" fmla="*/ 368075 h 371664"/>
                <a:gd name="connsiteX144" fmla="*/ 264563 w 269253"/>
                <a:gd name="connsiteY144" fmla="*/ 366892 h 371664"/>
                <a:gd name="connsiteX145" fmla="*/ 271294 w 269253"/>
                <a:gd name="connsiteY145" fmla="*/ 366892 h 371664"/>
                <a:gd name="connsiteX146" fmla="*/ 273650 w 269253"/>
                <a:gd name="connsiteY146" fmla="*/ 366892 h 371664"/>
                <a:gd name="connsiteX147" fmla="*/ 273650 w 269253"/>
                <a:gd name="connsiteY147" fmla="*/ 349998 h 371664"/>
                <a:gd name="connsiteX148" fmla="*/ 273313 w 269253"/>
                <a:gd name="connsiteY148" fmla="*/ 340876 h 37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269253" h="371664">
                  <a:moveTo>
                    <a:pt x="273313" y="340876"/>
                  </a:moveTo>
                  <a:cubicBezTo>
                    <a:pt x="272926" y="335166"/>
                    <a:pt x="273599" y="329438"/>
                    <a:pt x="275333" y="323982"/>
                  </a:cubicBezTo>
                  <a:lnTo>
                    <a:pt x="277857" y="318576"/>
                  </a:lnTo>
                  <a:cubicBezTo>
                    <a:pt x="279018" y="316481"/>
                    <a:pt x="279977" y="314268"/>
                    <a:pt x="280718" y="311987"/>
                  </a:cubicBezTo>
                  <a:cubicBezTo>
                    <a:pt x="281896" y="308271"/>
                    <a:pt x="280718" y="305736"/>
                    <a:pt x="277689" y="301851"/>
                  </a:cubicBezTo>
                  <a:cubicBezTo>
                    <a:pt x="276342" y="300313"/>
                    <a:pt x="275619" y="298320"/>
                    <a:pt x="275669" y="296276"/>
                  </a:cubicBezTo>
                  <a:cubicBezTo>
                    <a:pt x="275669" y="293911"/>
                    <a:pt x="277520" y="292559"/>
                    <a:pt x="279372" y="290870"/>
                  </a:cubicBezTo>
                  <a:lnTo>
                    <a:pt x="280886" y="289687"/>
                  </a:lnTo>
                  <a:cubicBezTo>
                    <a:pt x="281896" y="288674"/>
                    <a:pt x="282569" y="287829"/>
                    <a:pt x="282401" y="287153"/>
                  </a:cubicBezTo>
                  <a:cubicBezTo>
                    <a:pt x="282232" y="286477"/>
                    <a:pt x="281391" y="285126"/>
                    <a:pt x="279708" y="284112"/>
                  </a:cubicBezTo>
                  <a:cubicBezTo>
                    <a:pt x="274643" y="281764"/>
                    <a:pt x="270941" y="277219"/>
                    <a:pt x="269611" y="271780"/>
                  </a:cubicBezTo>
                  <a:cubicBezTo>
                    <a:pt x="266615" y="264026"/>
                    <a:pt x="260507" y="257893"/>
                    <a:pt x="252783" y="254886"/>
                  </a:cubicBezTo>
                  <a:lnTo>
                    <a:pt x="251100" y="254886"/>
                  </a:lnTo>
                  <a:cubicBezTo>
                    <a:pt x="248542" y="253822"/>
                    <a:pt x="246371" y="251997"/>
                    <a:pt x="244873" y="249649"/>
                  </a:cubicBezTo>
                  <a:lnTo>
                    <a:pt x="243864" y="248466"/>
                  </a:lnTo>
                  <a:lnTo>
                    <a:pt x="241676" y="246439"/>
                  </a:lnTo>
                  <a:cubicBezTo>
                    <a:pt x="239892" y="245104"/>
                    <a:pt x="238462" y="243364"/>
                    <a:pt x="237469" y="241371"/>
                  </a:cubicBezTo>
                  <a:cubicBezTo>
                    <a:pt x="236291" y="236877"/>
                    <a:pt x="236645" y="232113"/>
                    <a:pt x="238478" y="227856"/>
                  </a:cubicBezTo>
                  <a:cubicBezTo>
                    <a:pt x="239067" y="225575"/>
                    <a:pt x="239522" y="223260"/>
                    <a:pt x="239825" y="220929"/>
                  </a:cubicBezTo>
                  <a:lnTo>
                    <a:pt x="237301" y="220929"/>
                  </a:lnTo>
                  <a:cubicBezTo>
                    <a:pt x="235517" y="221183"/>
                    <a:pt x="233699" y="221183"/>
                    <a:pt x="231916" y="220929"/>
                  </a:cubicBezTo>
                  <a:cubicBezTo>
                    <a:pt x="229829" y="220406"/>
                    <a:pt x="227793" y="219662"/>
                    <a:pt x="225857" y="218733"/>
                  </a:cubicBezTo>
                  <a:lnTo>
                    <a:pt x="223670" y="217720"/>
                  </a:lnTo>
                  <a:lnTo>
                    <a:pt x="221987" y="217720"/>
                  </a:lnTo>
                  <a:cubicBezTo>
                    <a:pt x="220051" y="217500"/>
                    <a:pt x="218419" y="216182"/>
                    <a:pt x="217780" y="214341"/>
                  </a:cubicBezTo>
                  <a:cubicBezTo>
                    <a:pt x="217275" y="211604"/>
                    <a:pt x="217275" y="208800"/>
                    <a:pt x="217780" y="206063"/>
                  </a:cubicBezTo>
                  <a:lnTo>
                    <a:pt x="217780" y="205049"/>
                  </a:lnTo>
                  <a:cubicBezTo>
                    <a:pt x="217780" y="205049"/>
                    <a:pt x="217780" y="203698"/>
                    <a:pt x="218790" y="203528"/>
                  </a:cubicBezTo>
                  <a:lnTo>
                    <a:pt x="220977" y="203528"/>
                  </a:lnTo>
                  <a:cubicBezTo>
                    <a:pt x="221650" y="203647"/>
                    <a:pt x="222323" y="203647"/>
                    <a:pt x="222997" y="203528"/>
                  </a:cubicBezTo>
                  <a:cubicBezTo>
                    <a:pt x="223097" y="202971"/>
                    <a:pt x="223097" y="202397"/>
                    <a:pt x="222997" y="201839"/>
                  </a:cubicBezTo>
                  <a:cubicBezTo>
                    <a:pt x="222037" y="199575"/>
                    <a:pt x="220304" y="197717"/>
                    <a:pt x="218116" y="196602"/>
                  </a:cubicBezTo>
                  <a:cubicBezTo>
                    <a:pt x="217561" y="196366"/>
                    <a:pt x="217174" y="195842"/>
                    <a:pt x="217107" y="195251"/>
                  </a:cubicBezTo>
                  <a:cubicBezTo>
                    <a:pt x="216602" y="192632"/>
                    <a:pt x="217729" y="189946"/>
                    <a:pt x="219968" y="188493"/>
                  </a:cubicBezTo>
                  <a:cubicBezTo>
                    <a:pt x="220977" y="187648"/>
                    <a:pt x="221650" y="187141"/>
                    <a:pt x="221650" y="186128"/>
                  </a:cubicBezTo>
                  <a:cubicBezTo>
                    <a:pt x="221650" y="185114"/>
                    <a:pt x="220472" y="182411"/>
                    <a:pt x="218957" y="180384"/>
                  </a:cubicBezTo>
                  <a:cubicBezTo>
                    <a:pt x="218015" y="179505"/>
                    <a:pt x="217224" y="178475"/>
                    <a:pt x="216602" y="177343"/>
                  </a:cubicBezTo>
                  <a:lnTo>
                    <a:pt x="215256" y="174809"/>
                  </a:lnTo>
                  <a:cubicBezTo>
                    <a:pt x="214078" y="172275"/>
                    <a:pt x="213236" y="170417"/>
                    <a:pt x="211217" y="169572"/>
                  </a:cubicBezTo>
                  <a:cubicBezTo>
                    <a:pt x="207952" y="167849"/>
                    <a:pt x="205394" y="165044"/>
                    <a:pt x="203981" y="161632"/>
                  </a:cubicBezTo>
                  <a:cubicBezTo>
                    <a:pt x="202921" y="159115"/>
                    <a:pt x="201170" y="156935"/>
                    <a:pt x="198932" y="155381"/>
                  </a:cubicBezTo>
                  <a:cubicBezTo>
                    <a:pt x="197081" y="154368"/>
                    <a:pt x="195566" y="155381"/>
                    <a:pt x="193379" y="156733"/>
                  </a:cubicBezTo>
                  <a:cubicBezTo>
                    <a:pt x="192133" y="157628"/>
                    <a:pt x="190770" y="158371"/>
                    <a:pt x="189340" y="158929"/>
                  </a:cubicBezTo>
                  <a:cubicBezTo>
                    <a:pt x="188885" y="159233"/>
                    <a:pt x="188279" y="159233"/>
                    <a:pt x="187825" y="158929"/>
                  </a:cubicBezTo>
                  <a:cubicBezTo>
                    <a:pt x="187640" y="158388"/>
                    <a:pt x="187640" y="157780"/>
                    <a:pt x="187825" y="157240"/>
                  </a:cubicBezTo>
                  <a:cubicBezTo>
                    <a:pt x="187910" y="156614"/>
                    <a:pt x="187910" y="156006"/>
                    <a:pt x="187825" y="155381"/>
                  </a:cubicBezTo>
                  <a:cubicBezTo>
                    <a:pt x="188061" y="153590"/>
                    <a:pt x="188633" y="151884"/>
                    <a:pt x="189508" y="150313"/>
                  </a:cubicBezTo>
                  <a:lnTo>
                    <a:pt x="189508" y="150313"/>
                  </a:lnTo>
                  <a:lnTo>
                    <a:pt x="190854" y="150313"/>
                  </a:lnTo>
                  <a:cubicBezTo>
                    <a:pt x="189289" y="148928"/>
                    <a:pt x="187590" y="147677"/>
                    <a:pt x="185806" y="146596"/>
                  </a:cubicBezTo>
                  <a:lnTo>
                    <a:pt x="182609" y="144400"/>
                  </a:lnTo>
                  <a:cubicBezTo>
                    <a:pt x="179579" y="141359"/>
                    <a:pt x="177897" y="141359"/>
                    <a:pt x="174867" y="144400"/>
                  </a:cubicBezTo>
                  <a:cubicBezTo>
                    <a:pt x="174481" y="144535"/>
                    <a:pt x="174076" y="144535"/>
                    <a:pt x="173690" y="144400"/>
                  </a:cubicBezTo>
                  <a:cubicBezTo>
                    <a:pt x="173420" y="144485"/>
                    <a:pt x="173117" y="144485"/>
                    <a:pt x="172848" y="144400"/>
                  </a:cubicBezTo>
                  <a:cubicBezTo>
                    <a:pt x="170829" y="140008"/>
                    <a:pt x="169903" y="135210"/>
                    <a:pt x="170155" y="130378"/>
                  </a:cubicBezTo>
                  <a:lnTo>
                    <a:pt x="170155" y="121256"/>
                  </a:lnTo>
                  <a:lnTo>
                    <a:pt x="169146" y="121256"/>
                  </a:lnTo>
                  <a:cubicBezTo>
                    <a:pt x="165157" y="121188"/>
                    <a:pt x="161270" y="119887"/>
                    <a:pt x="158039" y="117539"/>
                  </a:cubicBezTo>
                  <a:cubicBezTo>
                    <a:pt x="154842" y="114430"/>
                    <a:pt x="150534" y="112741"/>
                    <a:pt x="146091" y="112809"/>
                  </a:cubicBezTo>
                  <a:lnTo>
                    <a:pt x="141884" y="112809"/>
                  </a:lnTo>
                  <a:cubicBezTo>
                    <a:pt x="138586" y="113518"/>
                    <a:pt x="135153" y="113096"/>
                    <a:pt x="132124" y="111626"/>
                  </a:cubicBezTo>
                  <a:cubicBezTo>
                    <a:pt x="130323" y="110393"/>
                    <a:pt x="128842" y="108788"/>
                    <a:pt x="127748" y="106896"/>
                  </a:cubicBezTo>
                  <a:cubicBezTo>
                    <a:pt x="127344" y="106051"/>
                    <a:pt x="126839" y="105257"/>
                    <a:pt x="126234" y="104531"/>
                  </a:cubicBezTo>
                  <a:cubicBezTo>
                    <a:pt x="125594" y="103720"/>
                    <a:pt x="124854" y="102976"/>
                    <a:pt x="124046" y="102334"/>
                  </a:cubicBezTo>
                  <a:lnTo>
                    <a:pt x="121858" y="99969"/>
                  </a:lnTo>
                  <a:cubicBezTo>
                    <a:pt x="119906" y="97283"/>
                    <a:pt x="118896" y="94006"/>
                    <a:pt x="118998" y="90678"/>
                  </a:cubicBezTo>
                  <a:cubicBezTo>
                    <a:pt x="118930" y="88786"/>
                    <a:pt x="118593" y="86893"/>
                    <a:pt x="117987" y="85103"/>
                  </a:cubicBezTo>
                  <a:cubicBezTo>
                    <a:pt x="116271" y="81606"/>
                    <a:pt x="113663" y="78632"/>
                    <a:pt x="110415" y="76487"/>
                  </a:cubicBezTo>
                  <a:lnTo>
                    <a:pt x="109405" y="76487"/>
                  </a:lnTo>
                  <a:lnTo>
                    <a:pt x="105030" y="73108"/>
                  </a:lnTo>
                  <a:lnTo>
                    <a:pt x="97962" y="67533"/>
                  </a:lnTo>
                  <a:cubicBezTo>
                    <a:pt x="96195" y="65996"/>
                    <a:pt x="94209" y="64746"/>
                    <a:pt x="92072" y="63817"/>
                  </a:cubicBezTo>
                  <a:lnTo>
                    <a:pt x="88706" y="61958"/>
                  </a:lnTo>
                  <a:cubicBezTo>
                    <a:pt x="82850" y="57904"/>
                    <a:pt x="78559" y="51940"/>
                    <a:pt x="76590" y="45064"/>
                  </a:cubicBezTo>
                  <a:lnTo>
                    <a:pt x="76590" y="43713"/>
                  </a:lnTo>
                  <a:cubicBezTo>
                    <a:pt x="75833" y="40435"/>
                    <a:pt x="74469" y="37344"/>
                    <a:pt x="72551" y="34590"/>
                  </a:cubicBezTo>
                  <a:lnTo>
                    <a:pt x="69017" y="30704"/>
                  </a:lnTo>
                  <a:cubicBezTo>
                    <a:pt x="67502" y="29015"/>
                    <a:pt x="65820" y="27157"/>
                    <a:pt x="64306" y="25129"/>
                  </a:cubicBezTo>
                  <a:cubicBezTo>
                    <a:pt x="62454" y="22443"/>
                    <a:pt x="59476" y="20771"/>
                    <a:pt x="56228" y="20568"/>
                  </a:cubicBezTo>
                  <a:cubicBezTo>
                    <a:pt x="52761" y="20315"/>
                    <a:pt x="49261" y="20315"/>
                    <a:pt x="45794" y="20568"/>
                  </a:cubicBezTo>
                  <a:cubicBezTo>
                    <a:pt x="41368" y="20991"/>
                    <a:pt x="36926" y="20991"/>
                    <a:pt x="32500" y="20568"/>
                  </a:cubicBezTo>
                  <a:cubicBezTo>
                    <a:pt x="27738" y="19554"/>
                    <a:pt x="23446" y="16936"/>
                    <a:pt x="20383" y="13135"/>
                  </a:cubicBezTo>
                  <a:cubicBezTo>
                    <a:pt x="19491" y="11952"/>
                    <a:pt x="18263" y="11057"/>
                    <a:pt x="16850" y="10601"/>
                  </a:cubicBezTo>
                  <a:cubicBezTo>
                    <a:pt x="14729" y="10128"/>
                    <a:pt x="12861" y="8861"/>
                    <a:pt x="11633" y="7053"/>
                  </a:cubicBezTo>
                  <a:lnTo>
                    <a:pt x="10455" y="5533"/>
                  </a:lnTo>
                  <a:lnTo>
                    <a:pt x="9613" y="4688"/>
                  </a:lnTo>
                  <a:cubicBezTo>
                    <a:pt x="7931" y="2661"/>
                    <a:pt x="6079" y="465"/>
                    <a:pt x="4060" y="127"/>
                  </a:cubicBezTo>
                  <a:cubicBezTo>
                    <a:pt x="3505" y="-42"/>
                    <a:pt x="2933" y="-42"/>
                    <a:pt x="2377" y="127"/>
                  </a:cubicBezTo>
                  <a:lnTo>
                    <a:pt x="1536" y="127"/>
                  </a:lnTo>
                  <a:cubicBezTo>
                    <a:pt x="1451" y="2340"/>
                    <a:pt x="1165" y="4553"/>
                    <a:pt x="694" y="6715"/>
                  </a:cubicBezTo>
                  <a:cubicBezTo>
                    <a:pt x="-231" y="9976"/>
                    <a:pt x="-231" y="13422"/>
                    <a:pt x="694" y="16683"/>
                  </a:cubicBezTo>
                  <a:cubicBezTo>
                    <a:pt x="1620" y="19690"/>
                    <a:pt x="2007" y="22832"/>
                    <a:pt x="1872" y="25974"/>
                  </a:cubicBezTo>
                  <a:cubicBezTo>
                    <a:pt x="1956" y="27765"/>
                    <a:pt x="2293" y="29522"/>
                    <a:pt x="2882" y="31211"/>
                  </a:cubicBezTo>
                  <a:cubicBezTo>
                    <a:pt x="3050" y="32833"/>
                    <a:pt x="3050" y="34489"/>
                    <a:pt x="2882" y="36111"/>
                  </a:cubicBezTo>
                  <a:cubicBezTo>
                    <a:pt x="4279" y="37158"/>
                    <a:pt x="5810" y="38003"/>
                    <a:pt x="7426" y="38645"/>
                  </a:cubicBezTo>
                  <a:cubicBezTo>
                    <a:pt x="9478" y="39641"/>
                    <a:pt x="11397" y="40891"/>
                    <a:pt x="13147" y="42361"/>
                  </a:cubicBezTo>
                  <a:lnTo>
                    <a:pt x="14998" y="43882"/>
                  </a:lnTo>
                  <a:cubicBezTo>
                    <a:pt x="18448" y="46585"/>
                    <a:pt x="21360" y="49896"/>
                    <a:pt x="23581" y="53680"/>
                  </a:cubicBezTo>
                  <a:cubicBezTo>
                    <a:pt x="24557" y="55826"/>
                    <a:pt x="25398" y="58022"/>
                    <a:pt x="26105" y="60269"/>
                  </a:cubicBezTo>
                  <a:cubicBezTo>
                    <a:pt x="27788" y="65506"/>
                    <a:pt x="29471" y="70405"/>
                    <a:pt x="33509" y="70912"/>
                  </a:cubicBezTo>
                  <a:cubicBezTo>
                    <a:pt x="37548" y="71419"/>
                    <a:pt x="40914" y="70912"/>
                    <a:pt x="44448" y="72601"/>
                  </a:cubicBezTo>
                  <a:cubicBezTo>
                    <a:pt x="46535" y="74020"/>
                    <a:pt x="48184" y="76014"/>
                    <a:pt x="49160" y="78345"/>
                  </a:cubicBezTo>
                  <a:lnTo>
                    <a:pt x="51179" y="81555"/>
                  </a:lnTo>
                  <a:cubicBezTo>
                    <a:pt x="52441" y="82940"/>
                    <a:pt x="53788" y="84224"/>
                    <a:pt x="55218" y="85441"/>
                  </a:cubicBezTo>
                  <a:cubicBezTo>
                    <a:pt x="60266" y="88836"/>
                    <a:pt x="63110" y="94715"/>
                    <a:pt x="62623" y="100814"/>
                  </a:cubicBezTo>
                  <a:cubicBezTo>
                    <a:pt x="62370" y="102250"/>
                    <a:pt x="61966" y="103669"/>
                    <a:pt x="61445" y="105037"/>
                  </a:cubicBezTo>
                  <a:cubicBezTo>
                    <a:pt x="61445" y="106727"/>
                    <a:pt x="59930" y="108585"/>
                    <a:pt x="60435" y="109768"/>
                  </a:cubicBezTo>
                  <a:cubicBezTo>
                    <a:pt x="60940" y="110950"/>
                    <a:pt x="65147" y="112809"/>
                    <a:pt x="67502" y="113484"/>
                  </a:cubicBezTo>
                  <a:lnTo>
                    <a:pt x="70364" y="114667"/>
                  </a:lnTo>
                  <a:lnTo>
                    <a:pt x="70364" y="114667"/>
                  </a:lnTo>
                  <a:cubicBezTo>
                    <a:pt x="77011" y="117117"/>
                    <a:pt x="82833" y="121391"/>
                    <a:pt x="87192" y="126999"/>
                  </a:cubicBezTo>
                  <a:cubicBezTo>
                    <a:pt x="90019" y="131628"/>
                    <a:pt x="92005" y="136713"/>
                    <a:pt x="93082" y="142035"/>
                  </a:cubicBezTo>
                  <a:cubicBezTo>
                    <a:pt x="93890" y="145363"/>
                    <a:pt x="94899" y="148640"/>
                    <a:pt x="96111" y="151833"/>
                  </a:cubicBezTo>
                  <a:cubicBezTo>
                    <a:pt x="97727" y="156040"/>
                    <a:pt x="98635" y="160500"/>
                    <a:pt x="98803" y="165011"/>
                  </a:cubicBezTo>
                  <a:cubicBezTo>
                    <a:pt x="99022" y="168440"/>
                    <a:pt x="99577" y="171836"/>
                    <a:pt x="100486" y="175147"/>
                  </a:cubicBezTo>
                  <a:cubicBezTo>
                    <a:pt x="101832" y="179370"/>
                    <a:pt x="105198" y="180384"/>
                    <a:pt x="109237" y="181736"/>
                  </a:cubicBezTo>
                  <a:cubicBezTo>
                    <a:pt x="112434" y="182462"/>
                    <a:pt x="115363" y="184101"/>
                    <a:pt x="117651" y="186466"/>
                  </a:cubicBezTo>
                  <a:cubicBezTo>
                    <a:pt x="120613" y="190149"/>
                    <a:pt x="123305" y="194051"/>
                    <a:pt x="125729" y="198123"/>
                  </a:cubicBezTo>
                  <a:cubicBezTo>
                    <a:pt x="127042" y="200724"/>
                    <a:pt x="128102" y="203444"/>
                    <a:pt x="128926" y="206232"/>
                  </a:cubicBezTo>
                  <a:cubicBezTo>
                    <a:pt x="129650" y="208681"/>
                    <a:pt x="130609" y="211063"/>
                    <a:pt x="131787" y="213327"/>
                  </a:cubicBezTo>
                  <a:cubicBezTo>
                    <a:pt x="133234" y="215929"/>
                    <a:pt x="134462" y="218649"/>
                    <a:pt x="135489" y="221436"/>
                  </a:cubicBezTo>
                  <a:cubicBezTo>
                    <a:pt x="136331" y="223294"/>
                    <a:pt x="137004" y="224984"/>
                    <a:pt x="137845" y="226673"/>
                  </a:cubicBezTo>
                  <a:cubicBezTo>
                    <a:pt x="139965" y="231251"/>
                    <a:pt x="141480" y="236066"/>
                    <a:pt x="142389" y="241033"/>
                  </a:cubicBezTo>
                  <a:cubicBezTo>
                    <a:pt x="144509" y="250189"/>
                    <a:pt x="148464" y="258805"/>
                    <a:pt x="154000" y="266374"/>
                  </a:cubicBezTo>
                  <a:lnTo>
                    <a:pt x="154000" y="266374"/>
                  </a:lnTo>
                  <a:cubicBezTo>
                    <a:pt x="159167" y="274888"/>
                    <a:pt x="164787" y="283115"/>
                    <a:pt x="170829" y="291039"/>
                  </a:cubicBezTo>
                  <a:cubicBezTo>
                    <a:pt x="173790" y="294384"/>
                    <a:pt x="177055" y="297442"/>
                    <a:pt x="180589" y="300161"/>
                  </a:cubicBezTo>
                  <a:cubicBezTo>
                    <a:pt x="182609" y="301851"/>
                    <a:pt x="184628" y="303371"/>
                    <a:pt x="186479" y="305230"/>
                  </a:cubicBezTo>
                  <a:cubicBezTo>
                    <a:pt x="188987" y="307848"/>
                    <a:pt x="191191" y="310737"/>
                    <a:pt x="193042" y="313845"/>
                  </a:cubicBezTo>
                  <a:lnTo>
                    <a:pt x="195566" y="318069"/>
                  </a:lnTo>
                  <a:cubicBezTo>
                    <a:pt x="200952" y="325502"/>
                    <a:pt x="208861" y="334963"/>
                    <a:pt x="217107" y="334963"/>
                  </a:cubicBezTo>
                  <a:cubicBezTo>
                    <a:pt x="217578" y="335013"/>
                    <a:pt x="217982" y="335351"/>
                    <a:pt x="218116" y="335807"/>
                  </a:cubicBezTo>
                  <a:cubicBezTo>
                    <a:pt x="219008" y="337699"/>
                    <a:pt x="219698" y="339676"/>
                    <a:pt x="220136" y="341720"/>
                  </a:cubicBezTo>
                  <a:cubicBezTo>
                    <a:pt x="220388" y="344440"/>
                    <a:pt x="221650" y="346974"/>
                    <a:pt x="223670" y="348816"/>
                  </a:cubicBezTo>
                  <a:lnTo>
                    <a:pt x="226026" y="350843"/>
                  </a:lnTo>
                  <a:cubicBezTo>
                    <a:pt x="229391" y="353884"/>
                    <a:pt x="232757" y="356925"/>
                    <a:pt x="235954" y="360303"/>
                  </a:cubicBezTo>
                  <a:cubicBezTo>
                    <a:pt x="237923" y="362179"/>
                    <a:pt x="239673" y="364290"/>
                    <a:pt x="241171" y="366554"/>
                  </a:cubicBezTo>
                  <a:lnTo>
                    <a:pt x="242518" y="369257"/>
                  </a:lnTo>
                  <a:cubicBezTo>
                    <a:pt x="242955" y="370524"/>
                    <a:pt x="243578" y="371724"/>
                    <a:pt x="244368" y="372805"/>
                  </a:cubicBezTo>
                  <a:cubicBezTo>
                    <a:pt x="244368" y="372805"/>
                    <a:pt x="244368" y="372805"/>
                    <a:pt x="245883" y="371623"/>
                  </a:cubicBezTo>
                  <a:cubicBezTo>
                    <a:pt x="246422" y="370828"/>
                    <a:pt x="247111" y="370136"/>
                    <a:pt x="247902" y="369595"/>
                  </a:cubicBezTo>
                  <a:cubicBezTo>
                    <a:pt x="250258" y="368835"/>
                    <a:pt x="252783" y="368835"/>
                    <a:pt x="255139" y="369595"/>
                  </a:cubicBezTo>
                  <a:lnTo>
                    <a:pt x="258504" y="369595"/>
                  </a:lnTo>
                  <a:cubicBezTo>
                    <a:pt x="259951" y="369443"/>
                    <a:pt x="261348" y="368919"/>
                    <a:pt x="262543" y="368075"/>
                  </a:cubicBezTo>
                  <a:cubicBezTo>
                    <a:pt x="263132" y="367551"/>
                    <a:pt x="263822" y="367145"/>
                    <a:pt x="264563" y="366892"/>
                  </a:cubicBezTo>
                  <a:cubicBezTo>
                    <a:pt x="266750" y="366149"/>
                    <a:pt x="269106" y="366149"/>
                    <a:pt x="271294" y="366892"/>
                  </a:cubicBezTo>
                  <a:lnTo>
                    <a:pt x="273650" y="366892"/>
                  </a:lnTo>
                  <a:cubicBezTo>
                    <a:pt x="275148" y="361368"/>
                    <a:pt x="275148" y="355523"/>
                    <a:pt x="273650" y="349998"/>
                  </a:cubicBezTo>
                  <a:cubicBezTo>
                    <a:pt x="273313" y="346974"/>
                    <a:pt x="273196" y="343916"/>
                    <a:pt x="273313" y="34087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6FB81591-45D7-4BE2-950E-4AAD7B063D6C}"/>
                </a:ext>
              </a:extLst>
            </p:cNvPr>
            <p:cNvSpPr/>
            <p:nvPr/>
          </p:nvSpPr>
          <p:spPr>
            <a:xfrm>
              <a:off x="8240681" y="4711785"/>
              <a:ext cx="252425" cy="84469"/>
            </a:xfrm>
            <a:custGeom>
              <a:avLst/>
              <a:gdLst>
                <a:gd name="connsiteX0" fmla="*/ 206917 w 252425"/>
                <a:gd name="connsiteY0" fmla="*/ 74152 h 84469"/>
                <a:gd name="connsiteX1" fmla="*/ 208264 w 252425"/>
                <a:gd name="connsiteY1" fmla="*/ 70435 h 84469"/>
                <a:gd name="connsiteX2" fmla="*/ 208264 w 252425"/>
                <a:gd name="connsiteY2" fmla="*/ 69083 h 84469"/>
                <a:gd name="connsiteX3" fmla="*/ 209105 w 252425"/>
                <a:gd name="connsiteY3" fmla="*/ 69083 h 84469"/>
                <a:gd name="connsiteX4" fmla="*/ 209105 w 252425"/>
                <a:gd name="connsiteY4" fmla="*/ 69083 h 84469"/>
                <a:gd name="connsiteX5" fmla="*/ 215668 w 252425"/>
                <a:gd name="connsiteY5" fmla="*/ 74827 h 84469"/>
                <a:gd name="connsiteX6" fmla="*/ 218361 w 252425"/>
                <a:gd name="connsiteY6" fmla="*/ 77868 h 84469"/>
                <a:gd name="connsiteX7" fmla="*/ 227111 w 252425"/>
                <a:gd name="connsiteY7" fmla="*/ 83612 h 84469"/>
                <a:gd name="connsiteX8" fmla="*/ 229467 w 252425"/>
                <a:gd name="connsiteY8" fmla="*/ 84964 h 84469"/>
                <a:gd name="connsiteX9" fmla="*/ 245286 w 252425"/>
                <a:gd name="connsiteY9" fmla="*/ 90370 h 84469"/>
                <a:gd name="connsiteX10" fmla="*/ 239396 w 252425"/>
                <a:gd name="connsiteY10" fmla="*/ 84119 h 84469"/>
                <a:gd name="connsiteX11" fmla="*/ 239396 w 252425"/>
                <a:gd name="connsiteY11" fmla="*/ 79220 h 84469"/>
                <a:gd name="connsiteX12" fmla="*/ 246464 w 252425"/>
                <a:gd name="connsiteY12" fmla="*/ 72631 h 84469"/>
                <a:gd name="connsiteX13" fmla="*/ 254373 w 252425"/>
                <a:gd name="connsiteY13" fmla="*/ 73983 h 84469"/>
                <a:gd name="connsiteX14" fmla="*/ 259422 w 252425"/>
                <a:gd name="connsiteY14" fmla="*/ 75334 h 84469"/>
                <a:gd name="connsiteX15" fmla="*/ 266321 w 252425"/>
                <a:gd name="connsiteY15" fmla="*/ 74490 h 84469"/>
                <a:gd name="connsiteX16" fmla="*/ 269014 w 252425"/>
                <a:gd name="connsiteY16" fmla="*/ 74490 h 84469"/>
                <a:gd name="connsiteX17" fmla="*/ 261610 w 252425"/>
                <a:gd name="connsiteY17" fmla="*/ 70604 h 84469"/>
                <a:gd name="connsiteX18" fmla="*/ 256897 w 252425"/>
                <a:gd name="connsiteY18" fmla="*/ 70604 h 84469"/>
                <a:gd name="connsiteX19" fmla="*/ 251344 w 252425"/>
                <a:gd name="connsiteY19" fmla="*/ 70604 h 84469"/>
                <a:gd name="connsiteX20" fmla="*/ 241584 w 252425"/>
                <a:gd name="connsiteY20" fmla="*/ 55399 h 84469"/>
                <a:gd name="connsiteX21" fmla="*/ 227111 w 252425"/>
                <a:gd name="connsiteY21" fmla="*/ 56751 h 84469"/>
                <a:gd name="connsiteX22" fmla="*/ 217687 w 252425"/>
                <a:gd name="connsiteY22" fmla="*/ 55061 h 84469"/>
                <a:gd name="connsiteX23" fmla="*/ 213649 w 252425"/>
                <a:gd name="connsiteY23" fmla="*/ 53710 h 84469"/>
                <a:gd name="connsiteX24" fmla="*/ 208768 w 252425"/>
                <a:gd name="connsiteY24" fmla="*/ 55061 h 84469"/>
                <a:gd name="connsiteX25" fmla="*/ 201364 w 252425"/>
                <a:gd name="connsiteY25" fmla="*/ 55061 h 84469"/>
                <a:gd name="connsiteX26" fmla="*/ 195811 w 252425"/>
                <a:gd name="connsiteY26" fmla="*/ 49656 h 84469"/>
                <a:gd name="connsiteX27" fmla="*/ 194969 w 252425"/>
                <a:gd name="connsiteY27" fmla="*/ 43574 h 84469"/>
                <a:gd name="connsiteX28" fmla="*/ 194969 w 252425"/>
                <a:gd name="connsiteY28" fmla="*/ 40702 h 84469"/>
                <a:gd name="connsiteX29" fmla="*/ 191772 w 252425"/>
                <a:gd name="connsiteY29" fmla="*/ 31579 h 84469"/>
                <a:gd name="connsiteX30" fmla="*/ 188911 w 252425"/>
                <a:gd name="connsiteY30" fmla="*/ 24315 h 84469"/>
                <a:gd name="connsiteX31" fmla="*/ 188911 w 252425"/>
                <a:gd name="connsiteY31" fmla="*/ 24315 h 84469"/>
                <a:gd name="connsiteX32" fmla="*/ 181002 w 252425"/>
                <a:gd name="connsiteY32" fmla="*/ 24315 h 84469"/>
                <a:gd name="connsiteX33" fmla="*/ 173261 w 252425"/>
                <a:gd name="connsiteY33" fmla="*/ 24315 h 84469"/>
                <a:gd name="connsiteX34" fmla="*/ 162322 w 252425"/>
                <a:gd name="connsiteY34" fmla="*/ 21612 h 84469"/>
                <a:gd name="connsiteX35" fmla="*/ 158788 w 252425"/>
                <a:gd name="connsiteY35" fmla="*/ 19247 h 84469"/>
                <a:gd name="connsiteX36" fmla="*/ 155254 w 252425"/>
                <a:gd name="connsiteY36" fmla="*/ 16881 h 84469"/>
                <a:gd name="connsiteX37" fmla="*/ 150542 w 252425"/>
                <a:gd name="connsiteY37" fmla="*/ 16881 h 84469"/>
                <a:gd name="connsiteX38" fmla="*/ 146672 w 252425"/>
                <a:gd name="connsiteY38" fmla="*/ 16881 h 84469"/>
                <a:gd name="connsiteX39" fmla="*/ 147681 w 252425"/>
                <a:gd name="connsiteY39" fmla="*/ 24484 h 84469"/>
                <a:gd name="connsiteX40" fmla="*/ 136407 w 252425"/>
                <a:gd name="connsiteY40" fmla="*/ 31241 h 84469"/>
                <a:gd name="connsiteX41" fmla="*/ 134050 w 252425"/>
                <a:gd name="connsiteY41" fmla="*/ 31241 h 84469"/>
                <a:gd name="connsiteX42" fmla="*/ 131695 w 252425"/>
                <a:gd name="connsiteY42" fmla="*/ 29383 h 84469"/>
                <a:gd name="connsiteX43" fmla="*/ 130685 w 252425"/>
                <a:gd name="connsiteY43" fmla="*/ 27862 h 84469"/>
                <a:gd name="connsiteX44" fmla="*/ 118737 w 252425"/>
                <a:gd name="connsiteY44" fmla="*/ 24990 h 84469"/>
                <a:gd name="connsiteX45" fmla="*/ 116044 w 252425"/>
                <a:gd name="connsiteY45" fmla="*/ 24990 h 84469"/>
                <a:gd name="connsiteX46" fmla="*/ 113184 w 252425"/>
                <a:gd name="connsiteY46" fmla="*/ 24146 h 84469"/>
                <a:gd name="connsiteX47" fmla="*/ 111164 w 252425"/>
                <a:gd name="connsiteY47" fmla="*/ 24990 h 84469"/>
                <a:gd name="connsiteX48" fmla="*/ 109649 w 252425"/>
                <a:gd name="connsiteY48" fmla="*/ 26680 h 84469"/>
                <a:gd name="connsiteX49" fmla="*/ 97028 w 252425"/>
                <a:gd name="connsiteY49" fmla="*/ 26680 h 84469"/>
                <a:gd name="connsiteX50" fmla="*/ 95009 w 252425"/>
                <a:gd name="connsiteY50" fmla="*/ 25835 h 84469"/>
                <a:gd name="connsiteX51" fmla="*/ 89960 w 252425"/>
                <a:gd name="connsiteY51" fmla="*/ 22963 h 84469"/>
                <a:gd name="connsiteX52" fmla="*/ 87436 w 252425"/>
                <a:gd name="connsiteY52" fmla="*/ 17895 h 84469"/>
                <a:gd name="connsiteX53" fmla="*/ 85922 w 252425"/>
                <a:gd name="connsiteY53" fmla="*/ 14516 h 84469"/>
                <a:gd name="connsiteX54" fmla="*/ 84407 w 252425"/>
                <a:gd name="connsiteY54" fmla="*/ 11982 h 84469"/>
                <a:gd name="connsiteX55" fmla="*/ 79358 w 252425"/>
                <a:gd name="connsiteY55" fmla="*/ 4887 h 84469"/>
                <a:gd name="connsiteX56" fmla="*/ 72459 w 252425"/>
                <a:gd name="connsiteY56" fmla="*/ 3704 h 84469"/>
                <a:gd name="connsiteX57" fmla="*/ 66569 w 252425"/>
                <a:gd name="connsiteY57" fmla="*/ 3704 h 84469"/>
                <a:gd name="connsiteX58" fmla="*/ 62194 w 252425"/>
                <a:gd name="connsiteY58" fmla="*/ 1846 h 84469"/>
                <a:gd name="connsiteX59" fmla="*/ 53106 w 252425"/>
                <a:gd name="connsiteY59" fmla="*/ 494 h 84469"/>
                <a:gd name="connsiteX60" fmla="*/ 53106 w 252425"/>
                <a:gd name="connsiteY60" fmla="*/ 494 h 84469"/>
                <a:gd name="connsiteX61" fmla="*/ 38466 w 252425"/>
                <a:gd name="connsiteY61" fmla="*/ 3704 h 84469"/>
                <a:gd name="connsiteX62" fmla="*/ 32576 w 252425"/>
                <a:gd name="connsiteY62" fmla="*/ 2522 h 84469"/>
                <a:gd name="connsiteX63" fmla="*/ 22142 w 252425"/>
                <a:gd name="connsiteY63" fmla="*/ 1339 h 84469"/>
                <a:gd name="connsiteX64" fmla="*/ 22142 w 252425"/>
                <a:gd name="connsiteY64" fmla="*/ 3704 h 84469"/>
                <a:gd name="connsiteX65" fmla="*/ 20459 w 252425"/>
                <a:gd name="connsiteY65" fmla="*/ 16375 h 84469"/>
                <a:gd name="connsiteX66" fmla="*/ 8006 w 252425"/>
                <a:gd name="connsiteY66" fmla="*/ 24652 h 84469"/>
                <a:gd name="connsiteX67" fmla="*/ 6492 w 252425"/>
                <a:gd name="connsiteY67" fmla="*/ 24652 h 84469"/>
                <a:gd name="connsiteX68" fmla="*/ 5482 w 252425"/>
                <a:gd name="connsiteY68" fmla="*/ 22456 h 84469"/>
                <a:gd name="connsiteX69" fmla="*/ 2285 w 252425"/>
                <a:gd name="connsiteY69" fmla="*/ 17388 h 84469"/>
                <a:gd name="connsiteX70" fmla="*/ 265 w 252425"/>
                <a:gd name="connsiteY70" fmla="*/ 17388 h 84469"/>
                <a:gd name="connsiteX71" fmla="*/ 265 w 252425"/>
                <a:gd name="connsiteY71" fmla="*/ 20429 h 84469"/>
                <a:gd name="connsiteX72" fmla="*/ 2453 w 252425"/>
                <a:gd name="connsiteY72" fmla="*/ 25666 h 84469"/>
                <a:gd name="connsiteX73" fmla="*/ 5314 w 252425"/>
                <a:gd name="connsiteY73" fmla="*/ 25666 h 84469"/>
                <a:gd name="connsiteX74" fmla="*/ 8174 w 252425"/>
                <a:gd name="connsiteY74" fmla="*/ 25666 h 84469"/>
                <a:gd name="connsiteX75" fmla="*/ 11204 w 252425"/>
                <a:gd name="connsiteY75" fmla="*/ 26849 h 84469"/>
                <a:gd name="connsiteX76" fmla="*/ 13392 w 252425"/>
                <a:gd name="connsiteY76" fmla="*/ 27862 h 84469"/>
                <a:gd name="connsiteX77" fmla="*/ 20459 w 252425"/>
                <a:gd name="connsiteY77" fmla="*/ 27862 h 84469"/>
                <a:gd name="connsiteX78" fmla="*/ 29883 w 252425"/>
                <a:gd name="connsiteY78" fmla="*/ 27862 h 84469"/>
                <a:gd name="connsiteX79" fmla="*/ 35100 w 252425"/>
                <a:gd name="connsiteY79" fmla="*/ 40871 h 84469"/>
                <a:gd name="connsiteX80" fmla="*/ 35100 w 252425"/>
                <a:gd name="connsiteY80" fmla="*/ 42560 h 84469"/>
                <a:gd name="connsiteX81" fmla="*/ 37961 w 252425"/>
                <a:gd name="connsiteY81" fmla="*/ 42560 h 84469"/>
                <a:gd name="connsiteX82" fmla="*/ 52097 w 252425"/>
                <a:gd name="connsiteY82" fmla="*/ 44587 h 84469"/>
                <a:gd name="connsiteX83" fmla="*/ 70103 w 252425"/>
                <a:gd name="connsiteY83" fmla="*/ 51852 h 84469"/>
                <a:gd name="connsiteX84" fmla="*/ 72964 w 252425"/>
                <a:gd name="connsiteY84" fmla="*/ 53203 h 84469"/>
                <a:gd name="connsiteX85" fmla="*/ 86931 w 252425"/>
                <a:gd name="connsiteY85" fmla="*/ 55061 h 84469"/>
                <a:gd name="connsiteX86" fmla="*/ 89792 w 252425"/>
                <a:gd name="connsiteY86" fmla="*/ 54048 h 84469"/>
                <a:gd name="connsiteX87" fmla="*/ 106620 w 252425"/>
                <a:gd name="connsiteY87" fmla="*/ 49318 h 84469"/>
                <a:gd name="connsiteX88" fmla="*/ 126478 w 252425"/>
                <a:gd name="connsiteY88" fmla="*/ 57596 h 84469"/>
                <a:gd name="connsiteX89" fmla="*/ 131695 w 252425"/>
                <a:gd name="connsiteY89" fmla="*/ 62326 h 84469"/>
                <a:gd name="connsiteX90" fmla="*/ 140109 w 252425"/>
                <a:gd name="connsiteY90" fmla="*/ 68577 h 84469"/>
                <a:gd name="connsiteX91" fmla="*/ 154245 w 252425"/>
                <a:gd name="connsiteY91" fmla="*/ 70266 h 84469"/>
                <a:gd name="connsiteX92" fmla="*/ 159293 w 252425"/>
                <a:gd name="connsiteY92" fmla="*/ 70266 h 84469"/>
                <a:gd name="connsiteX93" fmla="*/ 173766 w 252425"/>
                <a:gd name="connsiteY93" fmla="*/ 72462 h 84469"/>
                <a:gd name="connsiteX94" fmla="*/ 177636 w 252425"/>
                <a:gd name="connsiteY94" fmla="*/ 73307 h 84469"/>
                <a:gd name="connsiteX95" fmla="*/ 179487 w 252425"/>
                <a:gd name="connsiteY95" fmla="*/ 73307 h 84469"/>
                <a:gd name="connsiteX96" fmla="*/ 188574 w 252425"/>
                <a:gd name="connsiteY96" fmla="*/ 75672 h 84469"/>
                <a:gd name="connsiteX97" fmla="*/ 191267 w 252425"/>
                <a:gd name="connsiteY97" fmla="*/ 76855 h 84469"/>
                <a:gd name="connsiteX98" fmla="*/ 196483 w 252425"/>
                <a:gd name="connsiteY98" fmla="*/ 78713 h 84469"/>
                <a:gd name="connsiteX99" fmla="*/ 206917 w 252425"/>
                <a:gd name="connsiteY99" fmla="*/ 74152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52425" h="84469">
                  <a:moveTo>
                    <a:pt x="206917" y="74152"/>
                  </a:moveTo>
                  <a:cubicBezTo>
                    <a:pt x="207759" y="73104"/>
                    <a:pt x="208247" y="71786"/>
                    <a:pt x="208264" y="70435"/>
                  </a:cubicBezTo>
                  <a:cubicBezTo>
                    <a:pt x="208095" y="69996"/>
                    <a:pt x="208095" y="69523"/>
                    <a:pt x="208264" y="69083"/>
                  </a:cubicBezTo>
                  <a:cubicBezTo>
                    <a:pt x="208516" y="68931"/>
                    <a:pt x="208853" y="68931"/>
                    <a:pt x="209105" y="69083"/>
                  </a:cubicBezTo>
                  <a:lnTo>
                    <a:pt x="209105" y="69083"/>
                  </a:lnTo>
                  <a:cubicBezTo>
                    <a:pt x="211966" y="70063"/>
                    <a:pt x="214321" y="72124"/>
                    <a:pt x="215668" y="74827"/>
                  </a:cubicBezTo>
                  <a:cubicBezTo>
                    <a:pt x="216493" y="75909"/>
                    <a:pt x="217384" y="76922"/>
                    <a:pt x="218361" y="77868"/>
                  </a:cubicBezTo>
                  <a:cubicBezTo>
                    <a:pt x="221036" y="80132"/>
                    <a:pt x="223981" y="82058"/>
                    <a:pt x="227111" y="83612"/>
                  </a:cubicBezTo>
                  <a:lnTo>
                    <a:pt x="229467" y="84964"/>
                  </a:lnTo>
                  <a:cubicBezTo>
                    <a:pt x="234364" y="87734"/>
                    <a:pt x="239715" y="89576"/>
                    <a:pt x="245286" y="90370"/>
                  </a:cubicBezTo>
                  <a:cubicBezTo>
                    <a:pt x="242745" y="88917"/>
                    <a:pt x="240709" y="86737"/>
                    <a:pt x="239396" y="84119"/>
                  </a:cubicBezTo>
                  <a:cubicBezTo>
                    <a:pt x="238807" y="82548"/>
                    <a:pt x="238807" y="80791"/>
                    <a:pt x="239396" y="79220"/>
                  </a:cubicBezTo>
                  <a:cubicBezTo>
                    <a:pt x="240793" y="76179"/>
                    <a:pt x="243333" y="73797"/>
                    <a:pt x="246464" y="72631"/>
                  </a:cubicBezTo>
                  <a:cubicBezTo>
                    <a:pt x="249173" y="72074"/>
                    <a:pt x="252000" y="72563"/>
                    <a:pt x="254373" y="73983"/>
                  </a:cubicBezTo>
                  <a:cubicBezTo>
                    <a:pt x="255972" y="74692"/>
                    <a:pt x="257672" y="75148"/>
                    <a:pt x="259422" y="75334"/>
                  </a:cubicBezTo>
                  <a:cubicBezTo>
                    <a:pt x="261744" y="75300"/>
                    <a:pt x="264066" y="75013"/>
                    <a:pt x="266321" y="74490"/>
                  </a:cubicBezTo>
                  <a:lnTo>
                    <a:pt x="269014" y="74490"/>
                  </a:lnTo>
                  <a:cubicBezTo>
                    <a:pt x="266775" y="72800"/>
                    <a:pt x="264268" y="71499"/>
                    <a:pt x="261610" y="70604"/>
                  </a:cubicBezTo>
                  <a:lnTo>
                    <a:pt x="256897" y="70604"/>
                  </a:lnTo>
                  <a:cubicBezTo>
                    <a:pt x="255063" y="70857"/>
                    <a:pt x="253178" y="70857"/>
                    <a:pt x="251344" y="70604"/>
                  </a:cubicBezTo>
                  <a:cubicBezTo>
                    <a:pt x="243098" y="68577"/>
                    <a:pt x="242089" y="62326"/>
                    <a:pt x="241584" y="55399"/>
                  </a:cubicBezTo>
                  <a:cubicBezTo>
                    <a:pt x="236737" y="55467"/>
                    <a:pt x="231890" y="55906"/>
                    <a:pt x="227111" y="56751"/>
                  </a:cubicBezTo>
                  <a:cubicBezTo>
                    <a:pt x="223863" y="57207"/>
                    <a:pt x="220565" y="56616"/>
                    <a:pt x="217687" y="55061"/>
                  </a:cubicBezTo>
                  <a:lnTo>
                    <a:pt x="213649" y="53710"/>
                  </a:lnTo>
                  <a:cubicBezTo>
                    <a:pt x="211898" y="53423"/>
                    <a:pt x="210114" y="53913"/>
                    <a:pt x="208768" y="55061"/>
                  </a:cubicBezTo>
                  <a:cubicBezTo>
                    <a:pt x="206480" y="56396"/>
                    <a:pt x="203653" y="56396"/>
                    <a:pt x="201364" y="55061"/>
                  </a:cubicBezTo>
                  <a:cubicBezTo>
                    <a:pt x="199126" y="53710"/>
                    <a:pt x="197224" y="51869"/>
                    <a:pt x="195811" y="49656"/>
                  </a:cubicBezTo>
                  <a:cubicBezTo>
                    <a:pt x="194919" y="47763"/>
                    <a:pt x="194616" y="45635"/>
                    <a:pt x="194969" y="43574"/>
                  </a:cubicBezTo>
                  <a:cubicBezTo>
                    <a:pt x="195053" y="42611"/>
                    <a:pt x="195053" y="41665"/>
                    <a:pt x="194969" y="40702"/>
                  </a:cubicBezTo>
                  <a:cubicBezTo>
                    <a:pt x="194228" y="37560"/>
                    <a:pt x="193151" y="34502"/>
                    <a:pt x="191772" y="31579"/>
                  </a:cubicBezTo>
                  <a:cubicBezTo>
                    <a:pt x="190644" y="29231"/>
                    <a:pt x="189685" y="26798"/>
                    <a:pt x="188911" y="24315"/>
                  </a:cubicBezTo>
                  <a:lnTo>
                    <a:pt x="188911" y="24315"/>
                  </a:lnTo>
                  <a:cubicBezTo>
                    <a:pt x="186286" y="24146"/>
                    <a:pt x="183643" y="24146"/>
                    <a:pt x="181002" y="24315"/>
                  </a:cubicBezTo>
                  <a:cubicBezTo>
                    <a:pt x="178427" y="24484"/>
                    <a:pt x="175835" y="24484"/>
                    <a:pt x="173261" y="24315"/>
                  </a:cubicBezTo>
                  <a:cubicBezTo>
                    <a:pt x="169440" y="24382"/>
                    <a:pt x="165671" y="23453"/>
                    <a:pt x="162322" y="21612"/>
                  </a:cubicBezTo>
                  <a:lnTo>
                    <a:pt x="158788" y="19247"/>
                  </a:lnTo>
                  <a:cubicBezTo>
                    <a:pt x="157677" y="18368"/>
                    <a:pt x="156500" y="17574"/>
                    <a:pt x="155254" y="16881"/>
                  </a:cubicBezTo>
                  <a:cubicBezTo>
                    <a:pt x="153706" y="16561"/>
                    <a:pt x="152090" y="16561"/>
                    <a:pt x="150542" y="16881"/>
                  </a:cubicBezTo>
                  <a:lnTo>
                    <a:pt x="146672" y="16881"/>
                  </a:lnTo>
                  <a:cubicBezTo>
                    <a:pt x="147900" y="19213"/>
                    <a:pt x="148254" y="21916"/>
                    <a:pt x="147681" y="24484"/>
                  </a:cubicBezTo>
                  <a:cubicBezTo>
                    <a:pt x="147681" y="25328"/>
                    <a:pt x="146335" y="28031"/>
                    <a:pt x="136407" y="31241"/>
                  </a:cubicBezTo>
                  <a:cubicBezTo>
                    <a:pt x="135632" y="31427"/>
                    <a:pt x="134824" y="31427"/>
                    <a:pt x="134050" y="31241"/>
                  </a:cubicBezTo>
                  <a:cubicBezTo>
                    <a:pt x="132704" y="31241"/>
                    <a:pt x="132200" y="30059"/>
                    <a:pt x="131695" y="29383"/>
                  </a:cubicBezTo>
                  <a:cubicBezTo>
                    <a:pt x="131459" y="28808"/>
                    <a:pt x="131122" y="28302"/>
                    <a:pt x="130685" y="27862"/>
                  </a:cubicBezTo>
                  <a:cubicBezTo>
                    <a:pt x="127319" y="23977"/>
                    <a:pt x="124122" y="25666"/>
                    <a:pt x="118737" y="24990"/>
                  </a:cubicBezTo>
                  <a:lnTo>
                    <a:pt x="116044" y="24990"/>
                  </a:lnTo>
                  <a:cubicBezTo>
                    <a:pt x="115169" y="24501"/>
                    <a:pt x="114193" y="24213"/>
                    <a:pt x="113184" y="24146"/>
                  </a:cubicBezTo>
                  <a:cubicBezTo>
                    <a:pt x="111669" y="24146"/>
                    <a:pt x="111501" y="24146"/>
                    <a:pt x="111164" y="24990"/>
                  </a:cubicBezTo>
                  <a:lnTo>
                    <a:pt x="109649" y="26680"/>
                  </a:lnTo>
                  <a:cubicBezTo>
                    <a:pt x="105947" y="29586"/>
                    <a:pt x="100730" y="29586"/>
                    <a:pt x="97028" y="26680"/>
                  </a:cubicBezTo>
                  <a:lnTo>
                    <a:pt x="95009" y="25835"/>
                  </a:lnTo>
                  <a:cubicBezTo>
                    <a:pt x="93074" y="25430"/>
                    <a:pt x="91306" y="24416"/>
                    <a:pt x="89960" y="22963"/>
                  </a:cubicBezTo>
                  <a:cubicBezTo>
                    <a:pt x="88816" y="21443"/>
                    <a:pt x="87974" y="19720"/>
                    <a:pt x="87436" y="17895"/>
                  </a:cubicBezTo>
                  <a:cubicBezTo>
                    <a:pt x="87099" y="16696"/>
                    <a:pt x="86594" y="15564"/>
                    <a:pt x="85922" y="14516"/>
                  </a:cubicBezTo>
                  <a:lnTo>
                    <a:pt x="84407" y="11982"/>
                  </a:lnTo>
                  <a:cubicBezTo>
                    <a:pt x="83195" y="9313"/>
                    <a:pt x="81479" y="6897"/>
                    <a:pt x="79358" y="4887"/>
                  </a:cubicBezTo>
                  <a:cubicBezTo>
                    <a:pt x="77205" y="3907"/>
                    <a:pt x="74815" y="3501"/>
                    <a:pt x="72459" y="3704"/>
                  </a:cubicBezTo>
                  <a:cubicBezTo>
                    <a:pt x="70507" y="3890"/>
                    <a:pt x="68521" y="3890"/>
                    <a:pt x="66569" y="3704"/>
                  </a:cubicBezTo>
                  <a:lnTo>
                    <a:pt x="62194" y="1846"/>
                  </a:lnTo>
                  <a:cubicBezTo>
                    <a:pt x="59534" y="4"/>
                    <a:pt x="56186" y="-485"/>
                    <a:pt x="53106" y="494"/>
                  </a:cubicBezTo>
                  <a:lnTo>
                    <a:pt x="53106" y="494"/>
                  </a:lnTo>
                  <a:cubicBezTo>
                    <a:pt x="48697" y="3130"/>
                    <a:pt x="43565" y="4262"/>
                    <a:pt x="38466" y="3704"/>
                  </a:cubicBezTo>
                  <a:lnTo>
                    <a:pt x="32576" y="2522"/>
                  </a:lnTo>
                  <a:cubicBezTo>
                    <a:pt x="29159" y="1711"/>
                    <a:pt x="25659" y="1322"/>
                    <a:pt x="22142" y="1339"/>
                  </a:cubicBezTo>
                  <a:lnTo>
                    <a:pt x="22142" y="3704"/>
                  </a:lnTo>
                  <a:cubicBezTo>
                    <a:pt x="22731" y="7995"/>
                    <a:pt x="22142" y="12388"/>
                    <a:pt x="20459" y="16375"/>
                  </a:cubicBezTo>
                  <a:cubicBezTo>
                    <a:pt x="17380" y="20480"/>
                    <a:pt x="12970" y="23403"/>
                    <a:pt x="8006" y="24652"/>
                  </a:cubicBezTo>
                  <a:cubicBezTo>
                    <a:pt x="7535" y="24923"/>
                    <a:pt x="6963" y="24923"/>
                    <a:pt x="6492" y="24652"/>
                  </a:cubicBezTo>
                  <a:cubicBezTo>
                    <a:pt x="6088" y="23960"/>
                    <a:pt x="5751" y="23217"/>
                    <a:pt x="5482" y="22456"/>
                  </a:cubicBezTo>
                  <a:cubicBezTo>
                    <a:pt x="4792" y="20547"/>
                    <a:pt x="3715" y="18824"/>
                    <a:pt x="2285" y="17388"/>
                  </a:cubicBezTo>
                  <a:cubicBezTo>
                    <a:pt x="1679" y="16932"/>
                    <a:pt x="871" y="16932"/>
                    <a:pt x="265" y="17388"/>
                  </a:cubicBezTo>
                  <a:cubicBezTo>
                    <a:pt x="-88" y="18368"/>
                    <a:pt x="-88" y="19449"/>
                    <a:pt x="265" y="20429"/>
                  </a:cubicBezTo>
                  <a:cubicBezTo>
                    <a:pt x="265" y="20429"/>
                    <a:pt x="2116" y="24990"/>
                    <a:pt x="2453" y="25666"/>
                  </a:cubicBezTo>
                  <a:cubicBezTo>
                    <a:pt x="3379" y="25970"/>
                    <a:pt x="4388" y="25970"/>
                    <a:pt x="5314" y="25666"/>
                  </a:cubicBezTo>
                  <a:lnTo>
                    <a:pt x="8174" y="25666"/>
                  </a:lnTo>
                  <a:lnTo>
                    <a:pt x="11204" y="26849"/>
                  </a:lnTo>
                  <a:cubicBezTo>
                    <a:pt x="11860" y="27322"/>
                    <a:pt x="12600" y="27660"/>
                    <a:pt x="13392" y="27862"/>
                  </a:cubicBezTo>
                  <a:cubicBezTo>
                    <a:pt x="15714" y="28454"/>
                    <a:pt x="18137" y="28454"/>
                    <a:pt x="20459" y="27862"/>
                  </a:cubicBezTo>
                  <a:cubicBezTo>
                    <a:pt x="23539" y="26967"/>
                    <a:pt x="26804" y="26967"/>
                    <a:pt x="29883" y="27862"/>
                  </a:cubicBezTo>
                  <a:cubicBezTo>
                    <a:pt x="35268" y="30227"/>
                    <a:pt x="35268" y="35971"/>
                    <a:pt x="35100" y="40871"/>
                  </a:cubicBezTo>
                  <a:lnTo>
                    <a:pt x="35100" y="42560"/>
                  </a:lnTo>
                  <a:lnTo>
                    <a:pt x="37961" y="42560"/>
                  </a:lnTo>
                  <a:cubicBezTo>
                    <a:pt x="42723" y="42729"/>
                    <a:pt x="47469" y="43405"/>
                    <a:pt x="52097" y="44587"/>
                  </a:cubicBezTo>
                  <a:cubicBezTo>
                    <a:pt x="58273" y="46547"/>
                    <a:pt x="64297" y="48963"/>
                    <a:pt x="70103" y="51852"/>
                  </a:cubicBezTo>
                  <a:lnTo>
                    <a:pt x="72964" y="53203"/>
                  </a:lnTo>
                  <a:cubicBezTo>
                    <a:pt x="77120" y="55839"/>
                    <a:pt x="82236" y="56514"/>
                    <a:pt x="86931" y="55061"/>
                  </a:cubicBezTo>
                  <a:lnTo>
                    <a:pt x="89792" y="54048"/>
                  </a:lnTo>
                  <a:cubicBezTo>
                    <a:pt x="95110" y="51548"/>
                    <a:pt x="100781" y="49959"/>
                    <a:pt x="106620" y="49318"/>
                  </a:cubicBezTo>
                  <a:cubicBezTo>
                    <a:pt x="113890" y="50112"/>
                    <a:pt x="120790" y="52984"/>
                    <a:pt x="126478" y="57596"/>
                  </a:cubicBezTo>
                  <a:cubicBezTo>
                    <a:pt x="128329" y="59032"/>
                    <a:pt x="130079" y="60620"/>
                    <a:pt x="131695" y="62326"/>
                  </a:cubicBezTo>
                  <a:cubicBezTo>
                    <a:pt x="134050" y="64944"/>
                    <a:pt x="136912" y="67073"/>
                    <a:pt x="140109" y="68577"/>
                  </a:cubicBezTo>
                  <a:cubicBezTo>
                    <a:pt x="144703" y="69911"/>
                    <a:pt x="149466" y="70486"/>
                    <a:pt x="154245" y="70266"/>
                  </a:cubicBezTo>
                  <a:lnTo>
                    <a:pt x="159293" y="70266"/>
                  </a:lnTo>
                  <a:cubicBezTo>
                    <a:pt x="164190" y="70401"/>
                    <a:pt x="169054" y="71128"/>
                    <a:pt x="173766" y="72462"/>
                  </a:cubicBezTo>
                  <a:lnTo>
                    <a:pt x="177636" y="73307"/>
                  </a:lnTo>
                  <a:lnTo>
                    <a:pt x="179487" y="73307"/>
                  </a:lnTo>
                  <a:cubicBezTo>
                    <a:pt x="182583" y="73831"/>
                    <a:pt x="185612" y="74625"/>
                    <a:pt x="188574" y="75672"/>
                  </a:cubicBezTo>
                  <a:lnTo>
                    <a:pt x="191267" y="76855"/>
                  </a:lnTo>
                  <a:cubicBezTo>
                    <a:pt x="192882" y="77801"/>
                    <a:pt x="194650" y="78426"/>
                    <a:pt x="196483" y="78713"/>
                  </a:cubicBezTo>
                  <a:cubicBezTo>
                    <a:pt x="200388" y="78460"/>
                    <a:pt x="204073" y="76838"/>
                    <a:pt x="206917" y="741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9738641C-B683-4BCE-BDDA-5BB62AB3CF98}"/>
                </a:ext>
              </a:extLst>
            </p:cNvPr>
            <p:cNvSpPr/>
            <p:nvPr/>
          </p:nvSpPr>
          <p:spPr>
            <a:xfrm>
              <a:off x="8108002" y="4608466"/>
              <a:ext cx="16828" cy="16894"/>
            </a:xfrm>
            <a:custGeom>
              <a:avLst/>
              <a:gdLst>
                <a:gd name="connsiteX0" fmla="*/ 3534 w 0"/>
                <a:gd name="connsiteY0" fmla="*/ 253 h 0"/>
                <a:gd name="connsiteX1" fmla="*/ 1514 w 0"/>
                <a:gd name="connsiteY1" fmla="*/ 253 h 0"/>
                <a:gd name="connsiteX2" fmla="*/ 0 w 0"/>
                <a:gd name="connsiteY2" fmla="*/ 1267 h 0"/>
                <a:gd name="connsiteX3" fmla="*/ 842 w 0"/>
                <a:gd name="connsiteY3" fmla="*/ 1267 h 0"/>
                <a:gd name="connsiteX4" fmla="*/ 3871 w 0"/>
                <a:gd name="connsiteY4" fmla="*/ 5153 h 0"/>
                <a:gd name="connsiteX5" fmla="*/ 4712 w 0"/>
                <a:gd name="connsiteY5" fmla="*/ 5153 h 0"/>
                <a:gd name="connsiteX6" fmla="*/ 4712 w 0"/>
                <a:gd name="connsiteY6" fmla="*/ 5322 h 0"/>
                <a:gd name="connsiteX7" fmla="*/ 3534 w 0"/>
                <a:gd name="connsiteY7" fmla="*/ 25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534" y="253"/>
                  </a:moveTo>
                  <a:cubicBezTo>
                    <a:pt x="2894" y="-84"/>
                    <a:pt x="2154" y="-84"/>
                    <a:pt x="1514" y="253"/>
                  </a:cubicBezTo>
                  <a:cubicBezTo>
                    <a:pt x="1514" y="253"/>
                    <a:pt x="505" y="253"/>
                    <a:pt x="0" y="1267"/>
                  </a:cubicBezTo>
                  <a:lnTo>
                    <a:pt x="842" y="1267"/>
                  </a:lnTo>
                  <a:cubicBezTo>
                    <a:pt x="2339" y="2095"/>
                    <a:pt x="3433" y="3497"/>
                    <a:pt x="3871" y="5153"/>
                  </a:cubicBezTo>
                  <a:lnTo>
                    <a:pt x="4712" y="5153"/>
                  </a:lnTo>
                  <a:lnTo>
                    <a:pt x="4712" y="5322"/>
                  </a:lnTo>
                  <a:cubicBezTo>
                    <a:pt x="4712" y="5322"/>
                    <a:pt x="3871" y="1267"/>
                    <a:pt x="3534" y="25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58B97E54-3943-4AE4-BE42-4C5E1915EE7E}"/>
                </a:ext>
              </a:extLst>
            </p:cNvPr>
            <p:cNvSpPr/>
            <p:nvPr/>
          </p:nvSpPr>
          <p:spPr>
            <a:xfrm>
              <a:off x="7521969" y="5708172"/>
              <a:ext cx="16828" cy="16894"/>
            </a:xfrm>
            <a:custGeom>
              <a:avLst/>
              <a:gdLst>
                <a:gd name="connsiteX0" fmla="*/ 4951 w 0"/>
                <a:gd name="connsiteY0" fmla="*/ 12670 h 0"/>
                <a:gd name="connsiteX1" fmla="*/ 3941 w 0"/>
                <a:gd name="connsiteY1" fmla="*/ 3886 h 0"/>
                <a:gd name="connsiteX2" fmla="*/ 2090 w 0"/>
                <a:gd name="connsiteY2" fmla="*/ 0 h 0"/>
                <a:gd name="connsiteX3" fmla="*/ 2090 w 0"/>
                <a:gd name="connsiteY3" fmla="*/ 0 h 0"/>
                <a:gd name="connsiteX4" fmla="*/ 189 w 0"/>
                <a:gd name="connsiteY4" fmla="*/ 118 h 0"/>
                <a:gd name="connsiteX5" fmla="*/ 71 w 0"/>
                <a:gd name="connsiteY5" fmla="*/ 0 h 0"/>
                <a:gd name="connsiteX6" fmla="*/ 71 w 0"/>
                <a:gd name="connsiteY6" fmla="*/ 0 h 0"/>
                <a:gd name="connsiteX7" fmla="*/ 71 w 0"/>
                <a:gd name="connsiteY7" fmla="*/ 1014 h 0"/>
                <a:gd name="connsiteX8" fmla="*/ 2763 w 0"/>
                <a:gd name="connsiteY8" fmla="*/ 9630 h 0"/>
                <a:gd name="connsiteX9" fmla="*/ 4951 w 0"/>
                <a:gd name="connsiteY9" fmla="*/ 1267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951" y="12670"/>
                  </a:moveTo>
                  <a:cubicBezTo>
                    <a:pt x="5204" y="9697"/>
                    <a:pt x="4850" y="6724"/>
                    <a:pt x="3941" y="3886"/>
                  </a:cubicBezTo>
                  <a:cubicBezTo>
                    <a:pt x="3723" y="2433"/>
                    <a:pt x="3083" y="1081"/>
                    <a:pt x="2090" y="0"/>
                  </a:cubicBezTo>
                  <a:lnTo>
                    <a:pt x="2090" y="0"/>
                  </a:lnTo>
                  <a:cubicBezTo>
                    <a:pt x="1602" y="558"/>
                    <a:pt x="744" y="608"/>
                    <a:pt x="189" y="118"/>
                  </a:cubicBezTo>
                  <a:cubicBezTo>
                    <a:pt x="155" y="85"/>
                    <a:pt x="105" y="51"/>
                    <a:pt x="71" y="0"/>
                  </a:cubicBezTo>
                  <a:lnTo>
                    <a:pt x="71" y="0"/>
                  </a:lnTo>
                  <a:cubicBezTo>
                    <a:pt x="71" y="0"/>
                    <a:pt x="71" y="0"/>
                    <a:pt x="71" y="1014"/>
                  </a:cubicBezTo>
                  <a:cubicBezTo>
                    <a:pt x="-283" y="4139"/>
                    <a:pt x="694" y="7264"/>
                    <a:pt x="2763" y="9630"/>
                  </a:cubicBezTo>
                  <a:cubicBezTo>
                    <a:pt x="3201" y="10829"/>
                    <a:pt x="3958" y="11876"/>
                    <a:pt x="4951" y="1267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A99C919D-83FB-4868-8937-3802D0064602}"/>
                </a:ext>
              </a:extLst>
            </p:cNvPr>
            <p:cNvSpPr/>
            <p:nvPr/>
          </p:nvSpPr>
          <p:spPr>
            <a:xfrm>
              <a:off x="7415011" y="6184486"/>
              <a:ext cx="16828" cy="16894"/>
            </a:xfrm>
            <a:custGeom>
              <a:avLst/>
              <a:gdLst>
                <a:gd name="connsiteX0" fmla="*/ 10770 w 16828"/>
                <a:gd name="connsiteY0" fmla="*/ 2964 h 0"/>
                <a:gd name="connsiteX1" fmla="*/ 9424 w 16828"/>
                <a:gd name="connsiteY1" fmla="*/ 2964 h 0"/>
                <a:gd name="connsiteX2" fmla="*/ 0 w 16828"/>
                <a:gd name="connsiteY2" fmla="*/ 92 h 0"/>
                <a:gd name="connsiteX3" fmla="*/ 0 w 16828"/>
                <a:gd name="connsiteY3" fmla="*/ 92 h 0"/>
                <a:gd name="connsiteX4" fmla="*/ 1010 w 16828"/>
                <a:gd name="connsiteY4" fmla="*/ 3471 h 0"/>
                <a:gd name="connsiteX5" fmla="*/ 2356 w 16828"/>
                <a:gd name="connsiteY5" fmla="*/ 5161 h 0"/>
                <a:gd name="connsiteX6" fmla="*/ 3871 w 16828"/>
                <a:gd name="connsiteY6" fmla="*/ 7526 h 0"/>
                <a:gd name="connsiteX7" fmla="*/ 6058 w 16828"/>
                <a:gd name="connsiteY7" fmla="*/ 10905 h 0"/>
                <a:gd name="connsiteX8" fmla="*/ 17502 w 16828"/>
                <a:gd name="connsiteY8" fmla="*/ 10905 h 0"/>
                <a:gd name="connsiteX9" fmla="*/ 18343 w 16828"/>
                <a:gd name="connsiteY9" fmla="*/ 10905 h 0"/>
                <a:gd name="connsiteX10" fmla="*/ 10770 w 16828"/>
                <a:gd name="connsiteY10" fmla="*/ 296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28">
                  <a:moveTo>
                    <a:pt x="10770" y="2964"/>
                  </a:moveTo>
                  <a:lnTo>
                    <a:pt x="9424" y="2964"/>
                  </a:lnTo>
                  <a:cubicBezTo>
                    <a:pt x="3534" y="262"/>
                    <a:pt x="1010" y="-245"/>
                    <a:pt x="0" y="92"/>
                  </a:cubicBezTo>
                  <a:lnTo>
                    <a:pt x="0" y="92"/>
                  </a:lnTo>
                  <a:cubicBezTo>
                    <a:pt x="0" y="2289"/>
                    <a:pt x="0" y="2458"/>
                    <a:pt x="1010" y="3471"/>
                  </a:cubicBezTo>
                  <a:cubicBezTo>
                    <a:pt x="1531" y="3978"/>
                    <a:pt x="1986" y="4536"/>
                    <a:pt x="2356" y="5161"/>
                  </a:cubicBezTo>
                  <a:lnTo>
                    <a:pt x="3871" y="7526"/>
                  </a:lnTo>
                  <a:cubicBezTo>
                    <a:pt x="4476" y="8725"/>
                    <a:pt x="5217" y="9857"/>
                    <a:pt x="6058" y="10905"/>
                  </a:cubicBezTo>
                  <a:cubicBezTo>
                    <a:pt x="9794" y="11952"/>
                    <a:pt x="13765" y="11952"/>
                    <a:pt x="17502" y="10905"/>
                  </a:cubicBezTo>
                  <a:lnTo>
                    <a:pt x="18343" y="10905"/>
                  </a:lnTo>
                  <a:cubicBezTo>
                    <a:pt x="18006" y="7188"/>
                    <a:pt x="13462" y="4147"/>
                    <a:pt x="10770" y="29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B7994CBA-7814-4774-A2B6-9810F8A7FAE5}"/>
                </a:ext>
              </a:extLst>
            </p:cNvPr>
            <p:cNvSpPr/>
            <p:nvPr/>
          </p:nvSpPr>
          <p:spPr>
            <a:xfrm>
              <a:off x="7523217" y="5733343"/>
              <a:ext cx="16828" cy="16894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1347 w 0"/>
                <a:gd name="connsiteY2" fmla="*/ 9461 h 0"/>
                <a:gd name="connsiteX3" fmla="*/ 3197 w 0"/>
                <a:gd name="connsiteY3" fmla="*/ 9461 h 0"/>
                <a:gd name="connsiteX4" fmla="*/ 5049 w 0"/>
                <a:gd name="connsiteY4" fmla="*/ 5575 h 0"/>
                <a:gd name="connsiteX5" fmla="*/ 0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2365"/>
                    <a:pt x="0" y="8616"/>
                    <a:pt x="1347" y="9461"/>
                  </a:cubicBezTo>
                  <a:cubicBezTo>
                    <a:pt x="2693" y="10305"/>
                    <a:pt x="2356" y="9461"/>
                    <a:pt x="3197" y="9461"/>
                  </a:cubicBezTo>
                  <a:cubicBezTo>
                    <a:pt x="4039" y="9461"/>
                    <a:pt x="5217" y="6082"/>
                    <a:pt x="5049" y="5575"/>
                  </a:cubicBezTo>
                  <a:cubicBezTo>
                    <a:pt x="4291" y="3058"/>
                    <a:pt x="2423" y="997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F74707C8-6F9E-4F71-ACB1-24C6931ECEF2}"/>
                </a:ext>
              </a:extLst>
            </p:cNvPr>
            <p:cNvSpPr/>
            <p:nvPr/>
          </p:nvSpPr>
          <p:spPr>
            <a:xfrm>
              <a:off x="7390379" y="4201049"/>
              <a:ext cx="16828" cy="16894"/>
            </a:xfrm>
            <a:custGeom>
              <a:avLst/>
              <a:gdLst>
                <a:gd name="connsiteX0" fmla="*/ 63 w 0"/>
                <a:gd name="connsiteY0" fmla="*/ 22 h 0"/>
                <a:gd name="connsiteX1" fmla="*/ 63 w 0"/>
                <a:gd name="connsiteY1" fmla="*/ 22 h 0"/>
                <a:gd name="connsiteX2" fmla="*/ 63 w 0"/>
                <a:gd name="connsiteY2" fmla="*/ 4415 h 0"/>
                <a:gd name="connsiteX3" fmla="*/ 63 w 0"/>
                <a:gd name="connsiteY3" fmla="*/ 6611 h 0"/>
                <a:gd name="connsiteX4" fmla="*/ 4102 w 0"/>
                <a:gd name="connsiteY4" fmla="*/ 5259 h 0"/>
                <a:gd name="connsiteX5" fmla="*/ 5280 w 0"/>
                <a:gd name="connsiteY5" fmla="*/ 3063 h 0"/>
                <a:gd name="connsiteX6" fmla="*/ 5280 w 0"/>
                <a:gd name="connsiteY6" fmla="*/ 867 h 0"/>
                <a:gd name="connsiteX7" fmla="*/ 63 w 0"/>
                <a:gd name="connsiteY7" fmla="*/ 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63" y="22"/>
                  </a:moveTo>
                  <a:lnTo>
                    <a:pt x="63" y="22"/>
                  </a:lnTo>
                  <a:cubicBezTo>
                    <a:pt x="-21" y="1492"/>
                    <a:pt x="-21" y="2945"/>
                    <a:pt x="63" y="4415"/>
                  </a:cubicBezTo>
                  <a:cubicBezTo>
                    <a:pt x="63" y="4415"/>
                    <a:pt x="63" y="5766"/>
                    <a:pt x="63" y="6611"/>
                  </a:cubicBezTo>
                  <a:cubicBezTo>
                    <a:pt x="1527" y="6712"/>
                    <a:pt x="2991" y="6239"/>
                    <a:pt x="4102" y="5259"/>
                  </a:cubicBezTo>
                  <a:cubicBezTo>
                    <a:pt x="4741" y="4702"/>
                    <a:pt x="5162" y="3908"/>
                    <a:pt x="5280" y="3063"/>
                  </a:cubicBezTo>
                  <a:cubicBezTo>
                    <a:pt x="5280" y="1543"/>
                    <a:pt x="5280" y="1036"/>
                    <a:pt x="5280" y="867"/>
                  </a:cubicBezTo>
                  <a:cubicBezTo>
                    <a:pt x="5280" y="698"/>
                    <a:pt x="1914" y="-147"/>
                    <a:pt x="63" y="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BE0F15E-936C-42FC-9CF3-6C3D21BBEBB2}"/>
                </a:ext>
              </a:extLst>
            </p:cNvPr>
            <p:cNvSpPr/>
            <p:nvPr/>
          </p:nvSpPr>
          <p:spPr>
            <a:xfrm>
              <a:off x="7410636" y="4257497"/>
              <a:ext cx="16828" cy="16894"/>
            </a:xfrm>
            <a:custGeom>
              <a:avLst/>
              <a:gdLst>
                <a:gd name="connsiteX0" fmla="*/ 1010 w 0"/>
                <a:gd name="connsiteY0" fmla="*/ 1520 h 0"/>
                <a:gd name="connsiteX1" fmla="*/ 1010 w 0"/>
                <a:gd name="connsiteY1" fmla="*/ 1520 h 0"/>
                <a:gd name="connsiteX2" fmla="*/ 1010 w 0"/>
                <a:gd name="connsiteY2" fmla="*/ 4054 h 0"/>
                <a:gd name="connsiteX3" fmla="*/ 0 w 0"/>
                <a:gd name="connsiteY3" fmla="*/ 5913 h 0"/>
                <a:gd name="connsiteX4" fmla="*/ 3366 w 0"/>
                <a:gd name="connsiteY4" fmla="*/ 5913 h 0"/>
                <a:gd name="connsiteX5" fmla="*/ 3366 w 0"/>
                <a:gd name="connsiteY5" fmla="*/ 2703 h 0"/>
                <a:gd name="connsiteX6" fmla="*/ 4376 w 0"/>
                <a:gd name="connsiteY6" fmla="*/ 1182 h 0"/>
                <a:gd name="connsiteX7" fmla="*/ 4376 w 0"/>
                <a:gd name="connsiteY7" fmla="*/ 1182 h 0"/>
                <a:gd name="connsiteX8" fmla="*/ 1683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010" y="1520"/>
                  </a:moveTo>
                  <a:lnTo>
                    <a:pt x="1010" y="1520"/>
                  </a:lnTo>
                  <a:cubicBezTo>
                    <a:pt x="1161" y="2365"/>
                    <a:pt x="1161" y="3210"/>
                    <a:pt x="1010" y="4054"/>
                  </a:cubicBezTo>
                  <a:cubicBezTo>
                    <a:pt x="774" y="4730"/>
                    <a:pt x="438" y="5355"/>
                    <a:pt x="0" y="5913"/>
                  </a:cubicBezTo>
                  <a:cubicBezTo>
                    <a:pt x="0" y="5913"/>
                    <a:pt x="1347" y="5913"/>
                    <a:pt x="3366" y="5913"/>
                  </a:cubicBezTo>
                  <a:cubicBezTo>
                    <a:pt x="3130" y="4849"/>
                    <a:pt x="3130" y="3767"/>
                    <a:pt x="3366" y="2703"/>
                  </a:cubicBezTo>
                  <a:cubicBezTo>
                    <a:pt x="3366" y="2703"/>
                    <a:pt x="3366" y="1689"/>
                    <a:pt x="4376" y="1182"/>
                  </a:cubicBezTo>
                  <a:lnTo>
                    <a:pt x="4376" y="1182"/>
                  </a:lnTo>
                  <a:cubicBezTo>
                    <a:pt x="3568" y="625"/>
                    <a:pt x="2642" y="220"/>
                    <a:pt x="168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8E61837C-36AA-4CC1-8972-1A20A8C65712}"/>
                </a:ext>
              </a:extLst>
            </p:cNvPr>
            <p:cNvSpPr/>
            <p:nvPr/>
          </p:nvSpPr>
          <p:spPr>
            <a:xfrm>
              <a:off x="7936278" y="4264254"/>
              <a:ext cx="16828" cy="16894"/>
            </a:xfrm>
            <a:custGeom>
              <a:avLst/>
              <a:gdLst>
                <a:gd name="connsiteX0" fmla="*/ 4283 w 0"/>
                <a:gd name="connsiteY0" fmla="*/ 11657 h 0"/>
                <a:gd name="connsiteX1" fmla="*/ 6134 w 0"/>
                <a:gd name="connsiteY1" fmla="*/ 11657 h 0"/>
                <a:gd name="connsiteX2" fmla="*/ 6134 w 0"/>
                <a:gd name="connsiteY2" fmla="*/ 10643 h 0"/>
                <a:gd name="connsiteX3" fmla="*/ 6134 w 0"/>
                <a:gd name="connsiteY3" fmla="*/ 5068 h 0"/>
                <a:gd name="connsiteX4" fmla="*/ 3105 w 0"/>
                <a:gd name="connsiteY4" fmla="*/ 0 h 0"/>
                <a:gd name="connsiteX5" fmla="*/ 3105 w 0"/>
                <a:gd name="connsiteY5" fmla="*/ 0 h 0"/>
                <a:gd name="connsiteX6" fmla="*/ 3105 w 0"/>
                <a:gd name="connsiteY6" fmla="*/ 0 h 0"/>
                <a:gd name="connsiteX7" fmla="*/ 3105 w 0"/>
                <a:gd name="connsiteY7" fmla="*/ 3886 h 0"/>
                <a:gd name="connsiteX8" fmla="*/ 1086 w 0"/>
                <a:gd name="connsiteY8" fmla="*/ 6589 h 0"/>
                <a:gd name="connsiteX9" fmla="*/ 76 w 0"/>
                <a:gd name="connsiteY9" fmla="*/ 7602 h 0"/>
                <a:gd name="connsiteX10" fmla="*/ 76 w 0"/>
                <a:gd name="connsiteY10" fmla="*/ 9123 h 0"/>
                <a:gd name="connsiteX11" fmla="*/ 4788 w 0"/>
                <a:gd name="connsiteY11" fmla="*/ 1030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4283" y="11657"/>
                  </a:moveTo>
                  <a:lnTo>
                    <a:pt x="6134" y="11657"/>
                  </a:lnTo>
                  <a:lnTo>
                    <a:pt x="6134" y="10643"/>
                  </a:lnTo>
                  <a:cubicBezTo>
                    <a:pt x="6454" y="8802"/>
                    <a:pt x="6454" y="6910"/>
                    <a:pt x="6134" y="5068"/>
                  </a:cubicBezTo>
                  <a:cubicBezTo>
                    <a:pt x="6134" y="3548"/>
                    <a:pt x="3946" y="169"/>
                    <a:pt x="3105" y="0"/>
                  </a:cubicBezTo>
                  <a:lnTo>
                    <a:pt x="3105" y="0"/>
                  </a:lnTo>
                  <a:lnTo>
                    <a:pt x="3105" y="0"/>
                  </a:lnTo>
                  <a:cubicBezTo>
                    <a:pt x="3441" y="1267"/>
                    <a:pt x="3441" y="2619"/>
                    <a:pt x="3105" y="3886"/>
                  </a:cubicBezTo>
                  <a:cubicBezTo>
                    <a:pt x="2701" y="4967"/>
                    <a:pt x="2011" y="5896"/>
                    <a:pt x="1086" y="6589"/>
                  </a:cubicBezTo>
                  <a:cubicBezTo>
                    <a:pt x="1086" y="6589"/>
                    <a:pt x="1086" y="6589"/>
                    <a:pt x="76" y="7602"/>
                  </a:cubicBezTo>
                  <a:cubicBezTo>
                    <a:pt x="-25" y="8109"/>
                    <a:pt x="-25" y="8616"/>
                    <a:pt x="76" y="9123"/>
                  </a:cubicBezTo>
                  <a:cubicBezTo>
                    <a:pt x="76" y="9123"/>
                    <a:pt x="76" y="10305"/>
                    <a:pt x="4788" y="103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F7BBAA4-1BCB-426E-A2B9-201ACBDF3C0B}"/>
                </a:ext>
              </a:extLst>
            </p:cNvPr>
            <p:cNvSpPr/>
            <p:nvPr/>
          </p:nvSpPr>
          <p:spPr>
            <a:xfrm>
              <a:off x="7581944" y="4215431"/>
              <a:ext cx="50485" cy="118257"/>
            </a:xfrm>
            <a:custGeom>
              <a:avLst/>
              <a:gdLst>
                <a:gd name="connsiteX0" fmla="*/ 44095 w 50485"/>
                <a:gd name="connsiteY0" fmla="*/ 52540 h 118256"/>
                <a:gd name="connsiteX1" fmla="*/ 38036 w 50485"/>
                <a:gd name="connsiteY1" fmla="*/ 38180 h 118256"/>
                <a:gd name="connsiteX2" fmla="*/ 30800 w 50485"/>
                <a:gd name="connsiteY2" fmla="*/ 18921 h 118256"/>
                <a:gd name="connsiteX3" fmla="*/ 20535 w 50485"/>
                <a:gd name="connsiteY3" fmla="*/ 6758 h 118256"/>
                <a:gd name="connsiteX4" fmla="*/ 11952 w 50485"/>
                <a:gd name="connsiteY4" fmla="*/ 0 h 118256"/>
                <a:gd name="connsiteX5" fmla="*/ 10774 w 50485"/>
                <a:gd name="connsiteY5" fmla="*/ 5913 h 118256"/>
                <a:gd name="connsiteX6" fmla="*/ 8587 w 50485"/>
                <a:gd name="connsiteY6" fmla="*/ 8785 h 118256"/>
                <a:gd name="connsiteX7" fmla="*/ 7240 w 50485"/>
                <a:gd name="connsiteY7" fmla="*/ 10643 h 118256"/>
                <a:gd name="connsiteX8" fmla="*/ 7240 w 50485"/>
                <a:gd name="connsiteY8" fmla="*/ 16049 h 118256"/>
                <a:gd name="connsiteX9" fmla="*/ 8250 w 50485"/>
                <a:gd name="connsiteY9" fmla="*/ 22807 h 118256"/>
                <a:gd name="connsiteX10" fmla="*/ 5389 w 50485"/>
                <a:gd name="connsiteY10" fmla="*/ 32436 h 118256"/>
                <a:gd name="connsiteX11" fmla="*/ 4548 w 50485"/>
                <a:gd name="connsiteY11" fmla="*/ 34970 h 118256"/>
                <a:gd name="connsiteX12" fmla="*/ 2697 w 50485"/>
                <a:gd name="connsiteY12" fmla="*/ 39194 h 118256"/>
                <a:gd name="connsiteX13" fmla="*/ 4 w 50485"/>
                <a:gd name="connsiteY13" fmla="*/ 46458 h 118256"/>
                <a:gd name="connsiteX14" fmla="*/ 1182 w 50485"/>
                <a:gd name="connsiteY14" fmla="*/ 55919 h 118256"/>
                <a:gd name="connsiteX15" fmla="*/ 2529 w 50485"/>
                <a:gd name="connsiteY15" fmla="*/ 63859 h 118256"/>
                <a:gd name="connsiteX16" fmla="*/ 3875 w 50485"/>
                <a:gd name="connsiteY16" fmla="*/ 80753 h 118256"/>
                <a:gd name="connsiteX17" fmla="*/ 5894 w 50485"/>
                <a:gd name="connsiteY17" fmla="*/ 86496 h 118256"/>
                <a:gd name="connsiteX18" fmla="*/ 8419 w 50485"/>
                <a:gd name="connsiteY18" fmla="*/ 93254 h 118256"/>
                <a:gd name="connsiteX19" fmla="*/ 7409 w 50485"/>
                <a:gd name="connsiteY19" fmla="*/ 100687 h 118256"/>
                <a:gd name="connsiteX20" fmla="*/ 7409 w 50485"/>
                <a:gd name="connsiteY20" fmla="*/ 106769 h 118256"/>
                <a:gd name="connsiteX21" fmla="*/ 17001 w 50485"/>
                <a:gd name="connsiteY21" fmla="*/ 117075 h 118256"/>
                <a:gd name="connsiteX22" fmla="*/ 21208 w 50485"/>
                <a:gd name="connsiteY22" fmla="*/ 119440 h 118256"/>
                <a:gd name="connsiteX23" fmla="*/ 27603 w 50485"/>
                <a:gd name="connsiteY23" fmla="*/ 122480 h 118256"/>
                <a:gd name="connsiteX24" fmla="*/ 34334 w 50485"/>
                <a:gd name="connsiteY24" fmla="*/ 111837 h 118256"/>
                <a:gd name="connsiteX25" fmla="*/ 40897 w 50485"/>
                <a:gd name="connsiteY25" fmla="*/ 108628 h 118256"/>
                <a:gd name="connsiteX26" fmla="*/ 45609 w 50485"/>
                <a:gd name="connsiteY26" fmla="*/ 106431 h 118256"/>
                <a:gd name="connsiteX27" fmla="*/ 53518 w 50485"/>
                <a:gd name="connsiteY27" fmla="*/ 83794 h 118256"/>
                <a:gd name="connsiteX28" fmla="*/ 53518 w 50485"/>
                <a:gd name="connsiteY28" fmla="*/ 78050 h 118256"/>
                <a:gd name="connsiteX29" fmla="*/ 51162 w 50485"/>
                <a:gd name="connsiteY29" fmla="*/ 65717 h 118256"/>
                <a:gd name="connsiteX30" fmla="*/ 44095 w 50485"/>
                <a:gd name="connsiteY30" fmla="*/ 52540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0485" h="118256">
                  <a:moveTo>
                    <a:pt x="44095" y="52540"/>
                  </a:moveTo>
                  <a:cubicBezTo>
                    <a:pt x="42429" y="47607"/>
                    <a:pt x="40392" y="42809"/>
                    <a:pt x="38036" y="38180"/>
                  </a:cubicBezTo>
                  <a:cubicBezTo>
                    <a:pt x="34906" y="32064"/>
                    <a:pt x="32483" y="25594"/>
                    <a:pt x="30800" y="18921"/>
                  </a:cubicBezTo>
                  <a:cubicBezTo>
                    <a:pt x="29470" y="13481"/>
                    <a:pt x="25668" y="8971"/>
                    <a:pt x="20535" y="6758"/>
                  </a:cubicBezTo>
                  <a:cubicBezTo>
                    <a:pt x="17236" y="5119"/>
                    <a:pt x="14325" y="2821"/>
                    <a:pt x="11952" y="0"/>
                  </a:cubicBezTo>
                  <a:cubicBezTo>
                    <a:pt x="11919" y="2027"/>
                    <a:pt x="11515" y="4021"/>
                    <a:pt x="10774" y="5913"/>
                  </a:cubicBezTo>
                  <a:cubicBezTo>
                    <a:pt x="10236" y="7011"/>
                    <a:pt x="9496" y="7974"/>
                    <a:pt x="8587" y="8785"/>
                  </a:cubicBezTo>
                  <a:cubicBezTo>
                    <a:pt x="8587" y="8785"/>
                    <a:pt x="7409" y="9967"/>
                    <a:pt x="7240" y="10643"/>
                  </a:cubicBezTo>
                  <a:cubicBezTo>
                    <a:pt x="6517" y="12366"/>
                    <a:pt x="6517" y="14326"/>
                    <a:pt x="7240" y="16049"/>
                  </a:cubicBezTo>
                  <a:cubicBezTo>
                    <a:pt x="8099" y="18195"/>
                    <a:pt x="8452" y="20509"/>
                    <a:pt x="8250" y="22807"/>
                  </a:cubicBezTo>
                  <a:cubicBezTo>
                    <a:pt x="7728" y="26135"/>
                    <a:pt x="6769" y="29378"/>
                    <a:pt x="5389" y="32436"/>
                  </a:cubicBezTo>
                  <a:cubicBezTo>
                    <a:pt x="5036" y="33247"/>
                    <a:pt x="4750" y="34109"/>
                    <a:pt x="4548" y="34970"/>
                  </a:cubicBezTo>
                  <a:cubicBezTo>
                    <a:pt x="4548" y="36322"/>
                    <a:pt x="3370" y="37673"/>
                    <a:pt x="2697" y="39194"/>
                  </a:cubicBezTo>
                  <a:cubicBezTo>
                    <a:pt x="1418" y="41457"/>
                    <a:pt x="509" y="43907"/>
                    <a:pt x="4" y="46458"/>
                  </a:cubicBezTo>
                  <a:cubicBezTo>
                    <a:pt x="-46" y="49651"/>
                    <a:pt x="341" y="52844"/>
                    <a:pt x="1182" y="55919"/>
                  </a:cubicBezTo>
                  <a:cubicBezTo>
                    <a:pt x="1956" y="58503"/>
                    <a:pt x="2410" y="61173"/>
                    <a:pt x="2529" y="63859"/>
                  </a:cubicBezTo>
                  <a:cubicBezTo>
                    <a:pt x="2529" y="69772"/>
                    <a:pt x="2529" y="75853"/>
                    <a:pt x="3875" y="80753"/>
                  </a:cubicBezTo>
                  <a:cubicBezTo>
                    <a:pt x="4144" y="82780"/>
                    <a:pt x="4834" y="84740"/>
                    <a:pt x="5894" y="86496"/>
                  </a:cubicBezTo>
                  <a:cubicBezTo>
                    <a:pt x="7055" y="88608"/>
                    <a:pt x="7914" y="90889"/>
                    <a:pt x="8419" y="93254"/>
                  </a:cubicBezTo>
                  <a:cubicBezTo>
                    <a:pt x="8637" y="95771"/>
                    <a:pt x="8300" y="98322"/>
                    <a:pt x="7409" y="100687"/>
                  </a:cubicBezTo>
                  <a:cubicBezTo>
                    <a:pt x="6836" y="102681"/>
                    <a:pt x="6836" y="104776"/>
                    <a:pt x="7409" y="106769"/>
                  </a:cubicBezTo>
                  <a:cubicBezTo>
                    <a:pt x="8957" y="111449"/>
                    <a:pt x="12457" y="115199"/>
                    <a:pt x="17001" y="117075"/>
                  </a:cubicBezTo>
                  <a:cubicBezTo>
                    <a:pt x="18465" y="117767"/>
                    <a:pt x="19862" y="118544"/>
                    <a:pt x="21208" y="119440"/>
                  </a:cubicBezTo>
                  <a:cubicBezTo>
                    <a:pt x="23160" y="120791"/>
                    <a:pt x="25314" y="121822"/>
                    <a:pt x="27603" y="122480"/>
                  </a:cubicBezTo>
                  <a:cubicBezTo>
                    <a:pt x="28966" y="118443"/>
                    <a:pt x="31288" y="114794"/>
                    <a:pt x="34334" y="111837"/>
                  </a:cubicBezTo>
                  <a:cubicBezTo>
                    <a:pt x="36286" y="110334"/>
                    <a:pt x="38525" y="109252"/>
                    <a:pt x="40897" y="108628"/>
                  </a:cubicBezTo>
                  <a:cubicBezTo>
                    <a:pt x="42563" y="108104"/>
                    <a:pt x="44145" y="107360"/>
                    <a:pt x="45609" y="106431"/>
                  </a:cubicBezTo>
                  <a:cubicBezTo>
                    <a:pt x="52004" y="102208"/>
                    <a:pt x="52677" y="92916"/>
                    <a:pt x="53518" y="83794"/>
                  </a:cubicBezTo>
                  <a:cubicBezTo>
                    <a:pt x="53518" y="81766"/>
                    <a:pt x="53518" y="79908"/>
                    <a:pt x="53518" y="78050"/>
                  </a:cubicBezTo>
                  <a:cubicBezTo>
                    <a:pt x="54680" y="73792"/>
                    <a:pt x="53821" y="69231"/>
                    <a:pt x="51162" y="65717"/>
                  </a:cubicBezTo>
                  <a:cubicBezTo>
                    <a:pt x="47847" y="61916"/>
                    <a:pt x="45441" y="57405"/>
                    <a:pt x="44095" y="525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04FCE6BD-2781-4B0B-8E69-95B8ADF979D0}"/>
                </a:ext>
              </a:extLst>
            </p:cNvPr>
            <p:cNvSpPr/>
            <p:nvPr/>
          </p:nvSpPr>
          <p:spPr>
            <a:xfrm>
              <a:off x="7910438" y="4180798"/>
              <a:ext cx="16828" cy="16894"/>
            </a:xfrm>
            <a:custGeom>
              <a:avLst/>
              <a:gdLst>
                <a:gd name="connsiteX0" fmla="*/ 7573 w 0"/>
                <a:gd name="connsiteY0" fmla="*/ 1183 h 0"/>
                <a:gd name="connsiteX1" fmla="*/ 7573 w 0"/>
                <a:gd name="connsiteY1" fmla="*/ 0 h 0"/>
                <a:gd name="connsiteX2" fmla="*/ 3702 w 0"/>
                <a:gd name="connsiteY2" fmla="*/ 6420 h 0"/>
                <a:gd name="connsiteX3" fmla="*/ 2591 w 0"/>
                <a:gd name="connsiteY3" fmla="*/ 8261 h 0"/>
                <a:gd name="connsiteX4" fmla="*/ 2524 w 0"/>
                <a:gd name="connsiteY4" fmla="*/ 8278 h 0"/>
                <a:gd name="connsiteX5" fmla="*/ 2524 w 0"/>
                <a:gd name="connsiteY5" fmla="*/ 8278 h 0"/>
                <a:gd name="connsiteX6" fmla="*/ 2524 w 0"/>
                <a:gd name="connsiteY6" fmla="*/ 9461 h 0"/>
                <a:gd name="connsiteX7" fmla="*/ 1514 w 0"/>
                <a:gd name="connsiteY7" fmla="*/ 9461 h 0"/>
                <a:gd name="connsiteX8" fmla="*/ 0 w 0"/>
                <a:gd name="connsiteY8" fmla="*/ 9461 h 0"/>
                <a:gd name="connsiteX9" fmla="*/ 0 w 0"/>
                <a:gd name="connsiteY9" fmla="*/ 9461 h 0"/>
                <a:gd name="connsiteX10" fmla="*/ 4376 w 0"/>
                <a:gd name="connsiteY10" fmla="*/ 9461 h 0"/>
                <a:gd name="connsiteX11" fmla="*/ 6058 w 0"/>
                <a:gd name="connsiteY11" fmla="*/ 6082 h 0"/>
                <a:gd name="connsiteX12" fmla="*/ 7573 w 0"/>
                <a:gd name="connsiteY12" fmla="*/ 11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7573" y="1183"/>
                  </a:moveTo>
                  <a:cubicBezTo>
                    <a:pt x="7573" y="0"/>
                    <a:pt x="7573" y="0"/>
                    <a:pt x="7573" y="0"/>
                  </a:cubicBezTo>
                  <a:cubicBezTo>
                    <a:pt x="5334" y="1402"/>
                    <a:pt x="3904" y="3784"/>
                    <a:pt x="3702" y="6420"/>
                  </a:cubicBezTo>
                  <a:cubicBezTo>
                    <a:pt x="3904" y="7231"/>
                    <a:pt x="3416" y="8058"/>
                    <a:pt x="2591" y="8261"/>
                  </a:cubicBezTo>
                  <a:cubicBezTo>
                    <a:pt x="2574" y="8261"/>
                    <a:pt x="2541" y="8278"/>
                    <a:pt x="2524" y="8278"/>
                  </a:cubicBezTo>
                  <a:lnTo>
                    <a:pt x="2524" y="8278"/>
                  </a:lnTo>
                  <a:cubicBezTo>
                    <a:pt x="2676" y="8650"/>
                    <a:pt x="2676" y="9089"/>
                    <a:pt x="2524" y="9461"/>
                  </a:cubicBezTo>
                  <a:cubicBezTo>
                    <a:pt x="2524" y="9461"/>
                    <a:pt x="2524" y="9461"/>
                    <a:pt x="1514" y="9461"/>
                  </a:cubicBezTo>
                  <a:cubicBezTo>
                    <a:pt x="1060" y="9157"/>
                    <a:pt x="455" y="9157"/>
                    <a:pt x="0" y="9461"/>
                  </a:cubicBezTo>
                  <a:cubicBezTo>
                    <a:pt x="0" y="9461"/>
                    <a:pt x="0" y="9461"/>
                    <a:pt x="0" y="9461"/>
                  </a:cubicBezTo>
                  <a:cubicBezTo>
                    <a:pt x="1447" y="9714"/>
                    <a:pt x="2928" y="9714"/>
                    <a:pt x="4376" y="9461"/>
                  </a:cubicBezTo>
                  <a:cubicBezTo>
                    <a:pt x="4796" y="8278"/>
                    <a:pt x="5368" y="7129"/>
                    <a:pt x="6058" y="6082"/>
                  </a:cubicBezTo>
                  <a:cubicBezTo>
                    <a:pt x="6815" y="4528"/>
                    <a:pt x="7320" y="2889"/>
                    <a:pt x="7573" y="118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8FC4B667-636F-405F-9C04-33FA7A75462A}"/>
                </a:ext>
              </a:extLst>
            </p:cNvPr>
            <p:cNvSpPr/>
            <p:nvPr/>
          </p:nvSpPr>
          <p:spPr>
            <a:xfrm>
              <a:off x="7916159" y="4229201"/>
              <a:ext cx="16828" cy="16894"/>
            </a:xfrm>
            <a:custGeom>
              <a:avLst/>
              <a:gdLst>
                <a:gd name="connsiteX0" fmla="*/ 1010 w 0"/>
                <a:gd name="connsiteY0" fmla="*/ 2448 h 0"/>
                <a:gd name="connsiteX1" fmla="*/ 0 w 0"/>
                <a:gd name="connsiteY1" fmla="*/ 3462 h 0"/>
                <a:gd name="connsiteX2" fmla="*/ 1514 w 0"/>
                <a:gd name="connsiteY2" fmla="*/ 4982 h 0"/>
                <a:gd name="connsiteX3" fmla="*/ 5351 w 0"/>
                <a:gd name="connsiteY3" fmla="*/ 3073 h 0"/>
                <a:gd name="connsiteX4" fmla="*/ 5385 w 0"/>
                <a:gd name="connsiteY4" fmla="*/ 2955 h 0"/>
                <a:gd name="connsiteX5" fmla="*/ 5385 w 0"/>
                <a:gd name="connsiteY5" fmla="*/ 83 h 0"/>
                <a:gd name="connsiteX6" fmla="*/ 1010 w 0"/>
                <a:gd name="connsiteY6" fmla="*/ 24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010" y="2448"/>
                  </a:moveTo>
                  <a:cubicBezTo>
                    <a:pt x="758" y="2870"/>
                    <a:pt x="421" y="3208"/>
                    <a:pt x="0" y="3462"/>
                  </a:cubicBezTo>
                  <a:cubicBezTo>
                    <a:pt x="135" y="4239"/>
                    <a:pt x="741" y="4847"/>
                    <a:pt x="1514" y="4982"/>
                  </a:cubicBezTo>
                  <a:cubicBezTo>
                    <a:pt x="3096" y="5523"/>
                    <a:pt x="4813" y="4661"/>
                    <a:pt x="5351" y="3073"/>
                  </a:cubicBezTo>
                  <a:cubicBezTo>
                    <a:pt x="5368" y="3022"/>
                    <a:pt x="5368" y="2989"/>
                    <a:pt x="5385" y="2955"/>
                  </a:cubicBezTo>
                  <a:cubicBezTo>
                    <a:pt x="5385" y="2955"/>
                    <a:pt x="5385" y="421"/>
                    <a:pt x="5385" y="83"/>
                  </a:cubicBezTo>
                  <a:cubicBezTo>
                    <a:pt x="5385" y="-255"/>
                    <a:pt x="1851" y="421"/>
                    <a:pt x="1010" y="24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CDDEB80B-A071-4BA4-9EE1-036160BF9A39}"/>
                </a:ext>
              </a:extLst>
            </p:cNvPr>
            <p:cNvSpPr/>
            <p:nvPr/>
          </p:nvSpPr>
          <p:spPr>
            <a:xfrm>
              <a:off x="7938541" y="4287284"/>
              <a:ext cx="16828" cy="16894"/>
            </a:xfrm>
            <a:custGeom>
              <a:avLst/>
              <a:gdLst>
                <a:gd name="connsiteX0" fmla="*/ 10265 w 0"/>
                <a:gd name="connsiteY0" fmla="*/ 12617 h 16893"/>
                <a:gd name="connsiteX1" fmla="*/ 10265 w 0"/>
                <a:gd name="connsiteY1" fmla="*/ 9745 h 16893"/>
                <a:gd name="connsiteX2" fmla="*/ 10265 w 0"/>
                <a:gd name="connsiteY2" fmla="*/ 7548 h 16893"/>
                <a:gd name="connsiteX3" fmla="*/ 7909 w 0"/>
                <a:gd name="connsiteY3" fmla="*/ 1973 h 16893"/>
                <a:gd name="connsiteX4" fmla="*/ 1178 w 0"/>
                <a:gd name="connsiteY4" fmla="*/ 115 h 16893"/>
                <a:gd name="connsiteX5" fmla="*/ 0 w 0"/>
                <a:gd name="connsiteY5" fmla="*/ 115 h 16893"/>
                <a:gd name="connsiteX6" fmla="*/ 0 w 0"/>
                <a:gd name="connsiteY6" fmla="*/ 1129 h 16893"/>
                <a:gd name="connsiteX7" fmla="*/ 1514 w 0"/>
                <a:gd name="connsiteY7" fmla="*/ 4676 h 16893"/>
                <a:gd name="connsiteX8" fmla="*/ 3365 w 0"/>
                <a:gd name="connsiteY8" fmla="*/ 9069 h 16893"/>
                <a:gd name="connsiteX9" fmla="*/ 8077 w 0"/>
                <a:gd name="connsiteY9" fmla="*/ 11434 h 16893"/>
                <a:gd name="connsiteX10" fmla="*/ 9760 w 0"/>
                <a:gd name="connsiteY10" fmla="*/ 17178 h 16893"/>
                <a:gd name="connsiteX11" fmla="*/ 9760 w 0"/>
                <a:gd name="connsiteY11" fmla="*/ 19543 h 16893"/>
                <a:gd name="connsiteX12" fmla="*/ 10601 w 0"/>
                <a:gd name="connsiteY12" fmla="*/ 19543 h 16893"/>
                <a:gd name="connsiteX13" fmla="*/ 10601 w 0"/>
                <a:gd name="connsiteY13" fmla="*/ 18698 h 16893"/>
                <a:gd name="connsiteX14" fmla="*/ 10601 w 0"/>
                <a:gd name="connsiteY14" fmla="*/ 15658 h 16893"/>
                <a:gd name="connsiteX15" fmla="*/ 10265 w 0"/>
                <a:gd name="connsiteY15" fmla="*/ 1261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h="16893">
                  <a:moveTo>
                    <a:pt x="10265" y="12617"/>
                  </a:moveTo>
                  <a:cubicBezTo>
                    <a:pt x="10265" y="11434"/>
                    <a:pt x="10265" y="10420"/>
                    <a:pt x="10265" y="9745"/>
                  </a:cubicBezTo>
                  <a:cubicBezTo>
                    <a:pt x="10433" y="9018"/>
                    <a:pt x="10433" y="8275"/>
                    <a:pt x="10265" y="7548"/>
                  </a:cubicBezTo>
                  <a:cubicBezTo>
                    <a:pt x="9743" y="5589"/>
                    <a:pt x="8952" y="3714"/>
                    <a:pt x="7909" y="1973"/>
                  </a:cubicBezTo>
                  <a:cubicBezTo>
                    <a:pt x="6058" y="385"/>
                    <a:pt x="3584" y="-290"/>
                    <a:pt x="1178" y="115"/>
                  </a:cubicBezTo>
                  <a:lnTo>
                    <a:pt x="0" y="115"/>
                  </a:lnTo>
                  <a:cubicBezTo>
                    <a:pt x="151" y="436"/>
                    <a:pt x="151" y="808"/>
                    <a:pt x="0" y="1129"/>
                  </a:cubicBezTo>
                  <a:cubicBezTo>
                    <a:pt x="135" y="2430"/>
                    <a:pt x="673" y="3680"/>
                    <a:pt x="1514" y="4676"/>
                  </a:cubicBezTo>
                  <a:cubicBezTo>
                    <a:pt x="2390" y="6011"/>
                    <a:pt x="3012" y="7498"/>
                    <a:pt x="3365" y="9069"/>
                  </a:cubicBezTo>
                  <a:cubicBezTo>
                    <a:pt x="5183" y="9221"/>
                    <a:pt x="6866" y="10066"/>
                    <a:pt x="8077" y="11434"/>
                  </a:cubicBezTo>
                  <a:cubicBezTo>
                    <a:pt x="9340" y="13073"/>
                    <a:pt x="9929" y="15117"/>
                    <a:pt x="9760" y="17178"/>
                  </a:cubicBezTo>
                  <a:cubicBezTo>
                    <a:pt x="9626" y="17955"/>
                    <a:pt x="9626" y="18766"/>
                    <a:pt x="9760" y="19543"/>
                  </a:cubicBezTo>
                  <a:cubicBezTo>
                    <a:pt x="10029" y="19628"/>
                    <a:pt x="10332" y="19628"/>
                    <a:pt x="10601" y="19543"/>
                  </a:cubicBezTo>
                  <a:cubicBezTo>
                    <a:pt x="10703" y="19273"/>
                    <a:pt x="10703" y="18969"/>
                    <a:pt x="10601" y="18698"/>
                  </a:cubicBezTo>
                  <a:cubicBezTo>
                    <a:pt x="10601" y="18698"/>
                    <a:pt x="10601" y="17009"/>
                    <a:pt x="10601" y="15658"/>
                  </a:cubicBezTo>
                  <a:cubicBezTo>
                    <a:pt x="10315" y="14678"/>
                    <a:pt x="10198" y="13647"/>
                    <a:pt x="10265" y="126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7117C91A-3E3E-4C5C-A3D3-96D41DE1C5E0}"/>
                </a:ext>
              </a:extLst>
            </p:cNvPr>
            <p:cNvSpPr/>
            <p:nvPr/>
          </p:nvSpPr>
          <p:spPr>
            <a:xfrm>
              <a:off x="7942163" y="4051221"/>
              <a:ext cx="16828" cy="16894"/>
            </a:xfrm>
            <a:custGeom>
              <a:avLst/>
              <a:gdLst>
                <a:gd name="connsiteX0" fmla="*/ 1595 w 0"/>
                <a:gd name="connsiteY0" fmla="*/ 2 h 0"/>
                <a:gd name="connsiteX1" fmla="*/ 1595 w 0"/>
                <a:gd name="connsiteY1" fmla="*/ 2 h 0"/>
                <a:gd name="connsiteX2" fmla="*/ 417 w 0"/>
                <a:gd name="connsiteY2" fmla="*/ 1523 h 0"/>
                <a:gd name="connsiteX3" fmla="*/ 417 w 0"/>
                <a:gd name="connsiteY3" fmla="*/ 5746 h 0"/>
                <a:gd name="connsiteX4" fmla="*/ 5297 w 0"/>
                <a:gd name="connsiteY4" fmla="*/ 7773 h 0"/>
                <a:gd name="connsiteX5" fmla="*/ 5297 w 0"/>
                <a:gd name="connsiteY5" fmla="*/ 2198 h 0"/>
                <a:gd name="connsiteX6" fmla="*/ 1595 w 0"/>
                <a:gd name="connsiteY6" fmla="*/ 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595" y="2"/>
                  </a:moveTo>
                  <a:lnTo>
                    <a:pt x="1595" y="2"/>
                  </a:lnTo>
                  <a:cubicBezTo>
                    <a:pt x="1073" y="391"/>
                    <a:pt x="669" y="914"/>
                    <a:pt x="417" y="1523"/>
                  </a:cubicBezTo>
                  <a:cubicBezTo>
                    <a:pt x="-139" y="2874"/>
                    <a:pt x="-139" y="4395"/>
                    <a:pt x="417" y="5746"/>
                  </a:cubicBezTo>
                  <a:cubicBezTo>
                    <a:pt x="1426" y="7773"/>
                    <a:pt x="2772" y="7942"/>
                    <a:pt x="5297" y="7773"/>
                  </a:cubicBezTo>
                  <a:cubicBezTo>
                    <a:pt x="5970" y="5983"/>
                    <a:pt x="5970" y="3989"/>
                    <a:pt x="5297" y="2198"/>
                  </a:cubicBezTo>
                  <a:cubicBezTo>
                    <a:pt x="4590" y="813"/>
                    <a:pt x="3143" y="-49"/>
                    <a:pt x="1595" y="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51711040-7988-424E-B50F-8C24739812EA}"/>
                </a:ext>
              </a:extLst>
            </p:cNvPr>
            <p:cNvSpPr/>
            <p:nvPr/>
          </p:nvSpPr>
          <p:spPr>
            <a:xfrm>
              <a:off x="7935089" y="4074536"/>
              <a:ext cx="16828" cy="16894"/>
            </a:xfrm>
            <a:custGeom>
              <a:avLst/>
              <a:gdLst>
                <a:gd name="connsiteX0" fmla="*/ 423 w 0"/>
                <a:gd name="connsiteY0" fmla="*/ 6082 h 0"/>
                <a:gd name="connsiteX1" fmla="*/ 4125 w 0"/>
                <a:gd name="connsiteY1" fmla="*/ 6082 h 0"/>
                <a:gd name="connsiteX2" fmla="*/ 5640 w 0"/>
                <a:gd name="connsiteY2" fmla="*/ 1858 h 0"/>
                <a:gd name="connsiteX3" fmla="*/ 4630 w 0"/>
                <a:gd name="connsiteY3" fmla="*/ 0 h 0"/>
                <a:gd name="connsiteX4" fmla="*/ 1433 w 0"/>
                <a:gd name="connsiteY4" fmla="*/ 1689 h 0"/>
                <a:gd name="connsiteX5" fmla="*/ 255 w 0"/>
                <a:gd name="connsiteY5" fmla="*/ 1689 h 0"/>
                <a:gd name="connsiteX6" fmla="*/ 255 w 0"/>
                <a:gd name="connsiteY6" fmla="*/ 2534 h 0"/>
                <a:gd name="connsiteX7" fmla="*/ 423 w 0"/>
                <a:gd name="connsiteY7" fmla="*/ 608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23" y="6082"/>
                  </a:moveTo>
                  <a:cubicBezTo>
                    <a:pt x="1770" y="7940"/>
                    <a:pt x="3116" y="7095"/>
                    <a:pt x="4125" y="6082"/>
                  </a:cubicBezTo>
                  <a:cubicBezTo>
                    <a:pt x="5303" y="5017"/>
                    <a:pt x="5875" y="3430"/>
                    <a:pt x="5640" y="1858"/>
                  </a:cubicBezTo>
                  <a:cubicBezTo>
                    <a:pt x="5724" y="1081"/>
                    <a:pt x="5320" y="355"/>
                    <a:pt x="4630" y="0"/>
                  </a:cubicBezTo>
                  <a:cubicBezTo>
                    <a:pt x="4630" y="0"/>
                    <a:pt x="2611" y="0"/>
                    <a:pt x="1433" y="1689"/>
                  </a:cubicBezTo>
                  <a:cubicBezTo>
                    <a:pt x="1046" y="1825"/>
                    <a:pt x="642" y="1825"/>
                    <a:pt x="255" y="1689"/>
                  </a:cubicBezTo>
                  <a:cubicBezTo>
                    <a:pt x="255" y="1689"/>
                    <a:pt x="255" y="1689"/>
                    <a:pt x="255" y="2534"/>
                  </a:cubicBezTo>
                  <a:cubicBezTo>
                    <a:pt x="255" y="3379"/>
                    <a:pt x="-418" y="5237"/>
                    <a:pt x="423" y="60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2784E43-63B2-488D-BA10-90633AB3E56C}"/>
                </a:ext>
              </a:extLst>
            </p:cNvPr>
            <p:cNvSpPr/>
            <p:nvPr/>
          </p:nvSpPr>
          <p:spPr>
            <a:xfrm>
              <a:off x="7905389" y="4157325"/>
              <a:ext cx="16828" cy="16894"/>
            </a:xfrm>
            <a:custGeom>
              <a:avLst/>
              <a:gdLst>
                <a:gd name="connsiteX0" fmla="*/ 3870 w 0"/>
                <a:gd name="connsiteY0" fmla="*/ 329 h 0"/>
                <a:gd name="connsiteX1" fmla="*/ 0 w 0"/>
                <a:gd name="connsiteY1" fmla="*/ 329 h 0"/>
                <a:gd name="connsiteX2" fmla="*/ 0 w 0"/>
                <a:gd name="connsiteY2" fmla="*/ 4384 h 0"/>
                <a:gd name="connsiteX3" fmla="*/ 2187 w 0"/>
                <a:gd name="connsiteY3" fmla="*/ 5566 h 0"/>
                <a:gd name="connsiteX4" fmla="*/ 2187 w 0"/>
                <a:gd name="connsiteY4" fmla="*/ 5566 h 0"/>
                <a:gd name="connsiteX5" fmla="*/ 2187 w 0"/>
                <a:gd name="connsiteY5" fmla="*/ 3708 h 0"/>
                <a:gd name="connsiteX6" fmla="*/ 3365 w 0"/>
                <a:gd name="connsiteY6" fmla="*/ 2188 h 0"/>
                <a:gd name="connsiteX7" fmla="*/ 3870 w 0"/>
                <a:gd name="connsiteY7" fmla="*/ 3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870" y="329"/>
                  </a:moveTo>
                  <a:cubicBezTo>
                    <a:pt x="2625" y="-110"/>
                    <a:pt x="1245" y="-110"/>
                    <a:pt x="0" y="329"/>
                  </a:cubicBezTo>
                  <a:lnTo>
                    <a:pt x="0" y="4384"/>
                  </a:lnTo>
                  <a:lnTo>
                    <a:pt x="2187" y="5566"/>
                  </a:lnTo>
                  <a:lnTo>
                    <a:pt x="2187" y="5566"/>
                  </a:lnTo>
                  <a:cubicBezTo>
                    <a:pt x="1817" y="5009"/>
                    <a:pt x="1817" y="4266"/>
                    <a:pt x="2187" y="3708"/>
                  </a:cubicBezTo>
                  <a:cubicBezTo>
                    <a:pt x="2760" y="3370"/>
                    <a:pt x="3164" y="2830"/>
                    <a:pt x="3365" y="2188"/>
                  </a:cubicBezTo>
                  <a:lnTo>
                    <a:pt x="3870" y="329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3650B7E5-7AAF-492E-B5AC-B3AAF699F3B0}"/>
                </a:ext>
              </a:extLst>
            </p:cNvPr>
            <p:cNvSpPr/>
            <p:nvPr/>
          </p:nvSpPr>
          <p:spPr>
            <a:xfrm>
              <a:off x="7914604" y="4093795"/>
              <a:ext cx="16828" cy="67575"/>
            </a:xfrm>
            <a:custGeom>
              <a:avLst/>
              <a:gdLst>
                <a:gd name="connsiteX0" fmla="*/ 7445 w 16828"/>
                <a:gd name="connsiteY0" fmla="*/ 76360 h 67575"/>
                <a:gd name="connsiteX1" fmla="*/ 9128 w 16828"/>
                <a:gd name="connsiteY1" fmla="*/ 73488 h 67575"/>
                <a:gd name="connsiteX2" fmla="*/ 9128 w 16828"/>
                <a:gd name="connsiteY2" fmla="*/ 68082 h 67575"/>
                <a:gd name="connsiteX3" fmla="*/ 12207 w 16828"/>
                <a:gd name="connsiteY3" fmla="*/ 58791 h 67575"/>
                <a:gd name="connsiteX4" fmla="*/ 12998 w 16828"/>
                <a:gd name="connsiteY4" fmla="*/ 58453 h 67575"/>
                <a:gd name="connsiteX5" fmla="*/ 20739 w 16828"/>
                <a:gd name="connsiteY5" fmla="*/ 46289 h 67575"/>
                <a:gd name="connsiteX6" fmla="*/ 20739 w 16828"/>
                <a:gd name="connsiteY6" fmla="*/ 43755 h 67575"/>
                <a:gd name="connsiteX7" fmla="*/ 17037 w 16828"/>
                <a:gd name="connsiteY7" fmla="*/ 45951 h 67575"/>
                <a:gd name="connsiteX8" fmla="*/ 15135 w 16828"/>
                <a:gd name="connsiteY8" fmla="*/ 46070 h 67575"/>
                <a:gd name="connsiteX9" fmla="*/ 15017 w 16828"/>
                <a:gd name="connsiteY9" fmla="*/ 45951 h 67575"/>
                <a:gd name="connsiteX10" fmla="*/ 14176 w 16828"/>
                <a:gd name="connsiteY10" fmla="*/ 27537 h 67575"/>
                <a:gd name="connsiteX11" fmla="*/ 17710 w 16828"/>
                <a:gd name="connsiteY11" fmla="*/ 22638 h 67575"/>
                <a:gd name="connsiteX12" fmla="*/ 20066 w 16828"/>
                <a:gd name="connsiteY12" fmla="*/ 13515 h 67575"/>
                <a:gd name="connsiteX13" fmla="*/ 20066 w 16828"/>
                <a:gd name="connsiteY13" fmla="*/ 12332 h 67575"/>
                <a:gd name="connsiteX14" fmla="*/ 17542 w 16828"/>
                <a:gd name="connsiteY14" fmla="*/ 6420 h 67575"/>
                <a:gd name="connsiteX15" fmla="*/ 17542 w 16828"/>
                <a:gd name="connsiteY15" fmla="*/ 2534 h 67575"/>
                <a:gd name="connsiteX16" fmla="*/ 17542 w 16828"/>
                <a:gd name="connsiteY16" fmla="*/ 845 h 67575"/>
                <a:gd name="connsiteX17" fmla="*/ 17542 w 16828"/>
                <a:gd name="connsiteY17" fmla="*/ 845 h 67575"/>
                <a:gd name="connsiteX18" fmla="*/ 16364 w 16828"/>
                <a:gd name="connsiteY18" fmla="*/ 845 h 67575"/>
                <a:gd name="connsiteX19" fmla="*/ 15186 w 16828"/>
                <a:gd name="connsiteY19" fmla="*/ 845 h 67575"/>
                <a:gd name="connsiteX20" fmla="*/ 13335 w 16828"/>
                <a:gd name="connsiteY20" fmla="*/ 0 h 67575"/>
                <a:gd name="connsiteX21" fmla="*/ 13335 w 16828"/>
                <a:gd name="connsiteY21" fmla="*/ 1182 h 67575"/>
                <a:gd name="connsiteX22" fmla="*/ 9633 w 16828"/>
                <a:gd name="connsiteY22" fmla="*/ 6927 h 67575"/>
                <a:gd name="connsiteX23" fmla="*/ 6940 w 16828"/>
                <a:gd name="connsiteY23" fmla="*/ 11319 h 67575"/>
                <a:gd name="connsiteX24" fmla="*/ 6940 w 16828"/>
                <a:gd name="connsiteY24" fmla="*/ 15036 h 67575"/>
                <a:gd name="connsiteX25" fmla="*/ 6940 w 16828"/>
                <a:gd name="connsiteY25" fmla="*/ 18076 h 67575"/>
                <a:gd name="connsiteX26" fmla="*/ 5930 w 16828"/>
                <a:gd name="connsiteY26" fmla="*/ 24834 h 67575"/>
                <a:gd name="connsiteX27" fmla="*/ 5930 w 16828"/>
                <a:gd name="connsiteY27" fmla="*/ 25848 h 67575"/>
                <a:gd name="connsiteX28" fmla="*/ 4416 w 16828"/>
                <a:gd name="connsiteY28" fmla="*/ 36491 h 67575"/>
                <a:gd name="connsiteX29" fmla="*/ 1386 w 16828"/>
                <a:gd name="connsiteY29" fmla="*/ 52033 h 67575"/>
                <a:gd name="connsiteX30" fmla="*/ 4247 w 16828"/>
                <a:gd name="connsiteY30" fmla="*/ 76360 h 67575"/>
                <a:gd name="connsiteX31" fmla="*/ 7445 w 16828"/>
                <a:gd name="connsiteY31" fmla="*/ 76360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828" h="67575">
                  <a:moveTo>
                    <a:pt x="7445" y="76360"/>
                  </a:moveTo>
                  <a:cubicBezTo>
                    <a:pt x="7445" y="76360"/>
                    <a:pt x="8791" y="75009"/>
                    <a:pt x="9128" y="73488"/>
                  </a:cubicBezTo>
                  <a:cubicBezTo>
                    <a:pt x="9397" y="71698"/>
                    <a:pt x="9397" y="69873"/>
                    <a:pt x="9128" y="68082"/>
                  </a:cubicBezTo>
                  <a:cubicBezTo>
                    <a:pt x="7428" y="64670"/>
                    <a:pt x="8808" y="60497"/>
                    <a:pt x="12207" y="58791"/>
                  </a:cubicBezTo>
                  <a:cubicBezTo>
                    <a:pt x="12460" y="58655"/>
                    <a:pt x="12729" y="58554"/>
                    <a:pt x="12998" y="58453"/>
                  </a:cubicBezTo>
                  <a:cubicBezTo>
                    <a:pt x="17475" y="55986"/>
                    <a:pt x="20385" y="51408"/>
                    <a:pt x="20739" y="46289"/>
                  </a:cubicBezTo>
                  <a:cubicBezTo>
                    <a:pt x="20739" y="44769"/>
                    <a:pt x="20739" y="43924"/>
                    <a:pt x="20739" y="43755"/>
                  </a:cubicBezTo>
                  <a:cubicBezTo>
                    <a:pt x="20739" y="43586"/>
                    <a:pt x="18215" y="43755"/>
                    <a:pt x="17037" y="45951"/>
                  </a:cubicBezTo>
                  <a:cubicBezTo>
                    <a:pt x="16549" y="46509"/>
                    <a:pt x="15691" y="46559"/>
                    <a:pt x="15135" y="46070"/>
                  </a:cubicBezTo>
                  <a:cubicBezTo>
                    <a:pt x="15101" y="46036"/>
                    <a:pt x="15051" y="46002"/>
                    <a:pt x="15017" y="45951"/>
                  </a:cubicBezTo>
                  <a:cubicBezTo>
                    <a:pt x="11147" y="42573"/>
                    <a:pt x="12157" y="31591"/>
                    <a:pt x="14176" y="27537"/>
                  </a:cubicBezTo>
                  <a:cubicBezTo>
                    <a:pt x="15152" y="25763"/>
                    <a:pt x="16347" y="24124"/>
                    <a:pt x="17710" y="22638"/>
                  </a:cubicBezTo>
                  <a:cubicBezTo>
                    <a:pt x="20907" y="19090"/>
                    <a:pt x="22422" y="17232"/>
                    <a:pt x="20066" y="13515"/>
                  </a:cubicBezTo>
                  <a:cubicBezTo>
                    <a:pt x="20032" y="13126"/>
                    <a:pt x="20032" y="12721"/>
                    <a:pt x="20066" y="12332"/>
                  </a:cubicBezTo>
                  <a:cubicBezTo>
                    <a:pt x="18703" y="10626"/>
                    <a:pt x="17828" y="8582"/>
                    <a:pt x="17542" y="6420"/>
                  </a:cubicBezTo>
                  <a:cubicBezTo>
                    <a:pt x="17357" y="5136"/>
                    <a:pt x="17357" y="3818"/>
                    <a:pt x="17542" y="2534"/>
                  </a:cubicBezTo>
                  <a:cubicBezTo>
                    <a:pt x="17609" y="1977"/>
                    <a:pt x="17609" y="1402"/>
                    <a:pt x="17542" y="845"/>
                  </a:cubicBezTo>
                  <a:lnTo>
                    <a:pt x="17542" y="845"/>
                  </a:lnTo>
                  <a:lnTo>
                    <a:pt x="16364" y="845"/>
                  </a:lnTo>
                  <a:lnTo>
                    <a:pt x="15186" y="845"/>
                  </a:lnTo>
                  <a:lnTo>
                    <a:pt x="13335" y="0"/>
                  </a:lnTo>
                  <a:lnTo>
                    <a:pt x="13335" y="1182"/>
                  </a:lnTo>
                  <a:cubicBezTo>
                    <a:pt x="12477" y="3328"/>
                    <a:pt x="11231" y="5271"/>
                    <a:pt x="9633" y="6927"/>
                  </a:cubicBezTo>
                  <a:cubicBezTo>
                    <a:pt x="8353" y="8109"/>
                    <a:pt x="7411" y="9629"/>
                    <a:pt x="6940" y="11319"/>
                  </a:cubicBezTo>
                  <a:cubicBezTo>
                    <a:pt x="6772" y="12552"/>
                    <a:pt x="6772" y="13802"/>
                    <a:pt x="6940" y="15036"/>
                  </a:cubicBezTo>
                  <a:cubicBezTo>
                    <a:pt x="7007" y="16049"/>
                    <a:pt x="7007" y="17063"/>
                    <a:pt x="6940" y="18076"/>
                  </a:cubicBezTo>
                  <a:cubicBezTo>
                    <a:pt x="6890" y="20357"/>
                    <a:pt x="6553" y="22638"/>
                    <a:pt x="5930" y="24834"/>
                  </a:cubicBezTo>
                  <a:lnTo>
                    <a:pt x="5930" y="25848"/>
                  </a:lnTo>
                  <a:cubicBezTo>
                    <a:pt x="5930" y="29226"/>
                    <a:pt x="4752" y="32943"/>
                    <a:pt x="4416" y="36491"/>
                  </a:cubicBezTo>
                  <a:cubicBezTo>
                    <a:pt x="3927" y="41762"/>
                    <a:pt x="2918" y="46965"/>
                    <a:pt x="1386" y="52033"/>
                  </a:cubicBezTo>
                  <a:cubicBezTo>
                    <a:pt x="-1188" y="60176"/>
                    <a:pt x="-145" y="69045"/>
                    <a:pt x="4247" y="76360"/>
                  </a:cubicBezTo>
                  <a:cubicBezTo>
                    <a:pt x="5224" y="76968"/>
                    <a:pt x="6469" y="76968"/>
                    <a:pt x="7445" y="7636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0D3A9F8B-A30A-4D91-A821-C3E37DE6F6CB}"/>
                </a:ext>
              </a:extLst>
            </p:cNvPr>
            <p:cNvSpPr/>
            <p:nvPr/>
          </p:nvSpPr>
          <p:spPr>
            <a:xfrm>
              <a:off x="7948116" y="4132482"/>
              <a:ext cx="16828" cy="16894"/>
            </a:xfrm>
            <a:custGeom>
              <a:avLst/>
              <a:gdLst>
                <a:gd name="connsiteX0" fmla="*/ 1868 w 0"/>
                <a:gd name="connsiteY0" fmla="*/ 0 h 0"/>
                <a:gd name="connsiteX1" fmla="*/ 354 w 0"/>
                <a:gd name="connsiteY1" fmla="*/ 0 h 0"/>
                <a:gd name="connsiteX2" fmla="*/ 354 w 0"/>
                <a:gd name="connsiteY2" fmla="*/ 0 h 0"/>
                <a:gd name="connsiteX3" fmla="*/ 354 w 0"/>
                <a:gd name="connsiteY3" fmla="*/ 845 h 0"/>
                <a:gd name="connsiteX4" fmla="*/ 354 w 0"/>
                <a:gd name="connsiteY4" fmla="*/ 4730 h 0"/>
                <a:gd name="connsiteX5" fmla="*/ 2373 w 0"/>
                <a:gd name="connsiteY5" fmla="*/ 7264 h 0"/>
                <a:gd name="connsiteX6" fmla="*/ 1868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868" y="0"/>
                  </a:moveTo>
                  <a:cubicBezTo>
                    <a:pt x="1868" y="0"/>
                    <a:pt x="1868" y="0"/>
                    <a:pt x="354" y="0"/>
                  </a:cubicBezTo>
                  <a:lnTo>
                    <a:pt x="354" y="0"/>
                  </a:lnTo>
                  <a:lnTo>
                    <a:pt x="354" y="845"/>
                  </a:lnTo>
                  <a:cubicBezTo>
                    <a:pt x="-118" y="2095"/>
                    <a:pt x="-118" y="3480"/>
                    <a:pt x="354" y="4730"/>
                  </a:cubicBezTo>
                  <a:cubicBezTo>
                    <a:pt x="808" y="5727"/>
                    <a:pt x="1498" y="6589"/>
                    <a:pt x="2373" y="7264"/>
                  </a:cubicBezTo>
                  <a:cubicBezTo>
                    <a:pt x="2978" y="4849"/>
                    <a:pt x="2810" y="2298"/>
                    <a:pt x="1868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C90E9CC8-14CD-47E4-8A57-82214E7B8D7D}"/>
                </a:ext>
              </a:extLst>
            </p:cNvPr>
            <p:cNvSpPr/>
            <p:nvPr/>
          </p:nvSpPr>
          <p:spPr>
            <a:xfrm>
              <a:off x="7941599" y="4250401"/>
              <a:ext cx="16828" cy="16894"/>
            </a:xfrm>
            <a:custGeom>
              <a:avLst/>
              <a:gdLst>
                <a:gd name="connsiteX0" fmla="*/ 139 w 0"/>
                <a:gd name="connsiteY0" fmla="*/ 3379 h 0"/>
                <a:gd name="connsiteX1" fmla="*/ 1317 w 0"/>
                <a:gd name="connsiteY1" fmla="*/ 5575 h 0"/>
                <a:gd name="connsiteX2" fmla="*/ 2158 w 0"/>
                <a:gd name="connsiteY2" fmla="*/ 5575 h 0"/>
                <a:gd name="connsiteX3" fmla="*/ 2158 w 0"/>
                <a:gd name="connsiteY3" fmla="*/ 0 h 0"/>
                <a:gd name="connsiteX4" fmla="*/ 139 w 0"/>
                <a:gd name="connsiteY4" fmla="*/ 0 h 0"/>
                <a:gd name="connsiteX5" fmla="*/ 139 w 0"/>
                <a:gd name="connsiteY5" fmla="*/ 337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39" y="3379"/>
                  </a:moveTo>
                  <a:cubicBezTo>
                    <a:pt x="257" y="4223"/>
                    <a:pt x="677" y="5017"/>
                    <a:pt x="1317" y="5575"/>
                  </a:cubicBezTo>
                  <a:cubicBezTo>
                    <a:pt x="1569" y="5727"/>
                    <a:pt x="1906" y="5727"/>
                    <a:pt x="2158" y="5575"/>
                  </a:cubicBezTo>
                  <a:cubicBezTo>
                    <a:pt x="2158" y="5575"/>
                    <a:pt x="3000" y="3548"/>
                    <a:pt x="2158" y="0"/>
                  </a:cubicBezTo>
                  <a:cubicBezTo>
                    <a:pt x="1502" y="169"/>
                    <a:pt x="795" y="169"/>
                    <a:pt x="139" y="0"/>
                  </a:cubicBezTo>
                  <a:cubicBezTo>
                    <a:pt x="-46" y="1115"/>
                    <a:pt x="-46" y="2264"/>
                    <a:pt x="139" y="33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45D0C0-D45A-4821-97EA-0DB29261BD4F}"/>
                </a:ext>
              </a:extLst>
            </p:cNvPr>
            <p:cNvSpPr/>
            <p:nvPr/>
          </p:nvSpPr>
          <p:spPr>
            <a:xfrm>
              <a:off x="5360852" y="2669282"/>
              <a:ext cx="201940" cy="270302"/>
            </a:xfrm>
            <a:custGeom>
              <a:avLst/>
              <a:gdLst>
                <a:gd name="connsiteX0" fmla="*/ 11368 w 201940"/>
                <a:gd name="connsiteY0" fmla="*/ 115578 h 270301"/>
                <a:gd name="connsiteX1" fmla="*/ 12714 w 201940"/>
                <a:gd name="connsiteY1" fmla="*/ 115578 h 270301"/>
                <a:gd name="connsiteX2" fmla="*/ 22979 w 201940"/>
                <a:gd name="connsiteY2" fmla="*/ 112706 h 270301"/>
                <a:gd name="connsiteX3" fmla="*/ 26850 w 201940"/>
                <a:gd name="connsiteY3" fmla="*/ 112706 h 270301"/>
                <a:gd name="connsiteX4" fmla="*/ 28533 w 201940"/>
                <a:gd name="connsiteY4" fmla="*/ 114226 h 270301"/>
                <a:gd name="connsiteX5" fmla="*/ 26681 w 201940"/>
                <a:gd name="connsiteY5" fmla="*/ 124194 h 270301"/>
                <a:gd name="connsiteX6" fmla="*/ 25504 w 201940"/>
                <a:gd name="connsiteY6" fmla="*/ 130445 h 270301"/>
                <a:gd name="connsiteX7" fmla="*/ 28869 w 201940"/>
                <a:gd name="connsiteY7" fmla="*/ 132303 h 270301"/>
                <a:gd name="connsiteX8" fmla="*/ 33076 w 201940"/>
                <a:gd name="connsiteY8" fmla="*/ 133148 h 270301"/>
                <a:gd name="connsiteX9" fmla="*/ 40144 w 201940"/>
                <a:gd name="connsiteY9" fmla="*/ 134499 h 270301"/>
                <a:gd name="connsiteX10" fmla="*/ 46371 w 201940"/>
                <a:gd name="connsiteY10" fmla="*/ 134499 h 270301"/>
                <a:gd name="connsiteX11" fmla="*/ 51251 w 201940"/>
                <a:gd name="connsiteY11" fmla="*/ 134499 h 270301"/>
                <a:gd name="connsiteX12" fmla="*/ 60843 w 201940"/>
                <a:gd name="connsiteY12" fmla="*/ 131458 h 270301"/>
                <a:gd name="connsiteX13" fmla="*/ 63031 w 201940"/>
                <a:gd name="connsiteY13" fmla="*/ 129093 h 270301"/>
                <a:gd name="connsiteX14" fmla="*/ 68247 w 201940"/>
                <a:gd name="connsiteY14" fmla="*/ 124532 h 270301"/>
                <a:gd name="connsiteX15" fmla="*/ 72959 w 201940"/>
                <a:gd name="connsiteY15" fmla="*/ 126728 h 270301"/>
                <a:gd name="connsiteX16" fmla="*/ 70603 w 201940"/>
                <a:gd name="connsiteY16" fmla="*/ 135851 h 270301"/>
                <a:gd name="connsiteX17" fmla="*/ 68752 w 201940"/>
                <a:gd name="connsiteY17" fmla="*/ 137371 h 270301"/>
                <a:gd name="connsiteX18" fmla="*/ 68752 w 201940"/>
                <a:gd name="connsiteY18" fmla="*/ 138891 h 270301"/>
                <a:gd name="connsiteX19" fmla="*/ 68752 w 201940"/>
                <a:gd name="connsiteY19" fmla="*/ 140750 h 270301"/>
                <a:gd name="connsiteX20" fmla="*/ 70099 w 201940"/>
                <a:gd name="connsiteY20" fmla="*/ 142608 h 270301"/>
                <a:gd name="connsiteX21" fmla="*/ 71782 w 201940"/>
                <a:gd name="connsiteY21" fmla="*/ 148183 h 270301"/>
                <a:gd name="connsiteX22" fmla="*/ 74474 w 201940"/>
                <a:gd name="connsiteY22" fmla="*/ 155278 h 270301"/>
                <a:gd name="connsiteX23" fmla="*/ 78513 w 201940"/>
                <a:gd name="connsiteY23" fmla="*/ 156630 h 270301"/>
                <a:gd name="connsiteX24" fmla="*/ 84739 w 201940"/>
                <a:gd name="connsiteY24" fmla="*/ 155616 h 270301"/>
                <a:gd name="connsiteX25" fmla="*/ 84739 w 201940"/>
                <a:gd name="connsiteY25" fmla="*/ 155616 h 270301"/>
                <a:gd name="connsiteX26" fmla="*/ 86085 w 201940"/>
                <a:gd name="connsiteY26" fmla="*/ 155616 h 270301"/>
                <a:gd name="connsiteX27" fmla="*/ 86085 w 201940"/>
                <a:gd name="connsiteY27" fmla="*/ 157306 h 270301"/>
                <a:gd name="connsiteX28" fmla="*/ 83056 w 201940"/>
                <a:gd name="connsiteY28" fmla="*/ 164232 h 270301"/>
                <a:gd name="connsiteX29" fmla="*/ 81205 w 201940"/>
                <a:gd name="connsiteY29" fmla="*/ 168287 h 270301"/>
                <a:gd name="connsiteX30" fmla="*/ 80027 w 201940"/>
                <a:gd name="connsiteY30" fmla="*/ 171328 h 270301"/>
                <a:gd name="connsiteX31" fmla="*/ 74979 w 201940"/>
                <a:gd name="connsiteY31" fmla="*/ 179944 h 270301"/>
                <a:gd name="connsiteX32" fmla="*/ 66396 w 201940"/>
                <a:gd name="connsiteY32" fmla="*/ 178592 h 270301"/>
                <a:gd name="connsiteX33" fmla="*/ 61516 w 201940"/>
                <a:gd name="connsiteY33" fmla="*/ 176565 h 270301"/>
                <a:gd name="connsiteX34" fmla="*/ 61516 w 201940"/>
                <a:gd name="connsiteY34" fmla="*/ 176565 h 270301"/>
                <a:gd name="connsiteX35" fmla="*/ 52765 w 201940"/>
                <a:gd name="connsiteY35" fmla="*/ 182478 h 270301"/>
                <a:gd name="connsiteX36" fmla="*/ 50578 w 201940"/>
                <a:gd name="connsiteY36" fmla="*/ 182478 h 270301"/>
                <a:gd name="connsiteX37" fmla="*/ 48390 w 201940"/>
                <a:gd name="connsiteY37" fmla="*/ 179606 h 270301"/>
                <a:gd name="connsiteX38" fmla="*/ 45193 w 201940"/>
                <a:gd name="connsiteY38" fmla="*/ 175382 h 270301"/>
                <a:gd name="connsiteX39" fmla="*/ 43678 w 201940"/>
                <a:gd name="connsiteY39" fmla="*/ 175382 h 270301"/>
                <a:gd name="connsiteX40" fmla="*/ 38798 w 201940"/>
                <a:gd name="connsiteY40" fmla="*/ 177747 h 270301"/>
                <a:gd name="connsiteX41" fmla="*/ 38798 w 201940"/>
                <a:gd name="connsiteY41" fmla="*/ 178930 h 270301"/>
                <a:gd name="connsiteX42" fmla="*/ 40985 w 201940"/>
                <a:gd name="connsiteY42" fmla="*/ 180112 h 270301"/>
                <a:gd name="connsiteX43" fmla="*/ 45294 w 201940"/>
                <a:gd name="connsiteY43" fmla="*/ 185826 h 270301"/>
                <a:gd name="connsiteX44" fmla="*/ 45193 w 201940"/>
                <a:gd name="connsiteY44" fmla="*/ 186363 h 270301"/>
                <a:gd name="connsiteX45" fmla="*/ 43846 w 201940"/>
                <a:gd name="connsiteY45" fmla="*/ 187715 h 270301"/>
                <a:gd name="connsiteX46" fmla="*/ 36610 w 201940"/>
                <a:gd name="connsiteY46" fmla="*/ 193628 h 270301"/>
                <a:gd name="connsiteX47" fmla="*/ 40481 w 201940"/>
                <a:gd name="connsiteY47" fmla="*/ 194641 h 270301"/>
                <a:gd name="connsiteX48" fmla="*/ 46707 w 201940"/>
                <a:gd name="connsiteY48" fmla="*/ 194641 h 270301"/>
                <a:gd name="connsiteX49" fmla="*/ 51419 w 201940"/>
                <a:gd name="connsiteY49" fmla="*/ 194641 h 270301"/>
                <a:gd name="connsiteX50" fmla="*/ 52765 w 201940"/>
                <a:gd name="connsiteY50" fmla="*/ 195993 h 270301"/>
                <a:gd name="connsiteX51" fmla="*/ 52765 w 201940"/>
                <a:gd name="connsiteY51" fmla="*/ 212887 h 270301"/>
                <a:gd name="connsiteX52" fmla="*/ 51604 w 201940"/>
                <a:gd name="connsiteY52" fmla="*/ 214397 h 270301"/>
                <a:gd name="connsiteX53" fmla="*/ 51419 w 201940"/>
                <a:gd name="connsiteY53" fmla="*/ 214407 h 270301"/>
                <a:gd name="connsiteX54" fmla="*/ 42500 w 201940"/>
                <a:gd name="connsiteY54" fmla="*/ 215421 h 270301"/>
                <a:gd name="connsiteX55" fmla="*/ 39807 w 201940"/>
                <a:gd name="connsiteY55" fmla="*/ 217279 h 270301"/>
                <a:gd name="connsiteX56" fmla="*/ 36778 w 201940"/>
                <a:gd name="connsiteY56" fmla="*/ 219475 h 270301"/>
                <a:gd name="connsiteX57" fmla="*/ 24662 w 201940"/>
                <a:gd name="connsiteY57" fmla="*/ 221840 h 270301"/>
                <a:gd name="connsiteX58" fmla="*/ 23484 w 201940"/>
                <a:gd name="connsiteY58" fmla="*/ 228429 h 270301"/>
                <a:gd name="connsiteX59" fmla="*/ 27523 w 201940"/>
                <a:gd name="connsiteY59" fmla="*/ 230456 h 270301"/>
                <a:gd name="connsiteX60" fmla="*/ 31057 w 201940"/>
                <a:gd name="connsiteY60" fmla="*/ 232314 h 270301"/>
                <a:gd name="connsiteX61" fmla="*/ 36274 w 201940"/>
                <a:gd name="connsiteY61" fmla="*/ 232314 h 270301"/>
                <a:gd name="connsiteX62" fmla="*/ 39639 w 201940"/>
                <a:gd name="connsiteY62" fmla="*/ 230625 h 270301"/>
                <a:gd name="connsiteX63" fmla="*/ 40985 w 201940"/>
                <a:gd name="connsiteY63" fmla="*/ 230625 h 270301"/>
                <a:gd name="connsiteX64" fmla="*/ 48726 w 201940"/>
                <a:gd name="connsiteY64" fmla="*/ 228936 h 270301"/>
                <a:gd name="connsiteX65" fmla="*/ 52429 w 201940"/>
                <a:gd name="connsiteY65" fmla="*/ 233497 h 270301"/>
                <a:gd name="connsiteX66" fmla="*/ 52429 w 201940"/>
                <a:gd name="connsiteY66" fmla="*/ 234849 h 270301"/>
                <a:gd name="connsiteX67" fmla="*/ 59328 w 201940"/>
                <a:gd name="connsiteY67" fmla="*/ 236031 h 270301"/>
                <a:gd name="connsiteX68" fmla="*/ 62021 w 201940"/>
                <a:gd name="connsiteY68" fmla="*/ 238227 h 270301"/>
                <a:gd name="connsiteX69" fmla="*/ 68752 w 201940"/>
                <a:gd name="connsiteY69" fmla="*/ 239917 h 270301"/>
                <a:gd name="connsiteX70" fmla="*/ 72286 w 201940"/>
                <a:gd name="connsiteY70" fmla="*/ 239917 h 270301"/>
                <a:gd name="connsiteX71" fmla="*/ 84234 w 201940"/>
                <a:gd name="connsiteY71" fmla="*/ 235862 h 270301"/>
                <a:gd name="connsiteX72" fmla="*/ 86254 w 201940"/>
                <a:gd name="connsiteY72" fmla="*/ 234342 h 270301"/>
                <a:gd name="connsiteX73" fmla="*/ 88441 w 201940"/>
                <a:gd name="connsiteY73" fmla="*/ 233159 h 270301"/>
                <a:gd name="connsiteX74" fmla="*/ 90966 w 201940"/>
                <a:gd name="connsiteY74" fmla="*/ 230625 h 270301"/>
                <a:gd name="connsiteX75" fmla="*/ 92817 w 201940"/>
                <a:gd name="connsiteY75" fmla="*/ 228767 h 270301"/>
                <a:gd name="connsiteX76" fmla="*/ 92817 w 201940"/>
                <a:gd name="connsiteY76" fmla="*/ 228767 h 270301"/>
                <a:gd name="connsiteX77" fmla="*/ 97360 w 201940"/>
                <a:gd name="connsiteY77" fmla="*/ 221333 h 270301"/>
                <a:gd name="connsiteX78" fmla="*/ 98707 w 201940"/>
                <a:gd name="connsiteY78" fmla="*/ 221333 h 270301"/>
                <a:gd name="connsiteX79" fmla="*/ 99548 w 201940"/>
                <a:gd name="connsiteY79" fmla="*/ 222685 h 270301"/>
                <a:gd name="connsiteX80" fmla="*/ 96519 w 201940"/>
                <a:gd name="connsiteY80" fmla="*/ 227922 h 270301"/>
                <a:gd name="connsiteX81" fmla="*/ 91303 w 201940"/>
                <a:gd name="connsiteY81" fmla="*/ 232821 h 270301"/>
                <a:gd name="connsiteX82" fmla="*/ 91303 w 201940"/>
                <a:gd name="connsiteY82" fmla="*/ 233666 h 270301"/>
                <a:gd name="connsiteX83" fmla="*/ 87600 w 201940"/>
                <a:gd name="connsiteY83" fmla="*/ 238396 h 270301"/>
                <a:gd name="connsiteX84" fmla="*/ 83056 w 201940"/>
                <a:gd name="connsiteY84" fmla="*/ 244478 h 270301"/>
                <a:gd name="connsiteX85" fmla="*/ 82047 w 201940"/>
                <a:gd name="connsiteY85" fmla="*/ 244478 h 270301"/>
                <a:gd name="connsiteX86" fmla="*/ 70772 w 201940"/>
                <a:gd name="connsiteY86" fmla="*/ 244478 h 270301"/>
                <a:gd name="connsiteX87" fmla="*/ 64882 w 201940"/>
                <a:gd name="connsiteY87" fmla="*/ 244478 h 270301"/>
                <a:gd name="connsiteX88" fmla="*/ 60338 w 201940"/>
                <a:gd name="connsiteY88" fmla="*/ 244478 h 270301"/>
                <a:gd name="connsiteX89" fmla="*/ 54448 w 201940"/>
                <a:gd name="connsiteY89" fmla="*/ 244478 h 270301"/>
                <a:gd name="connsiteX90" fmla="*/ 49063 w 201940"/>
                <a:gd name="connsiteY90" fmla="*/ 245492 h 270301"/>
                <a:gd name="connsiteX91" fmla="*/ 46539 w 201940"/>
                <a:gd name="connsiteY91" fmla="*/ 248870 h 270301"/>
                <a:gd name="connsiteX92" fmla="*/ 44688 w 201940"/>
                <a:gd name="connsiteY92" fmla="*/ 251573 h 270301"/>
                <a:gd name="connsiteX93" fmla="*/ 37283 w 201940"/>
                <a:gd name="connsiteY93" fmla="*/ 259514 h 270301"/>
                <a:gd name="connsiteX94" fmla="*/ 34591 w 201940"/>
                <a:gd name="connsiteY94" fmla="*/ 261879 h 270301"/>
                <a:gd name="connsiteX95" fmla="*/ 29206 w 201940"/>
                <a:gd name="connsiteY95" fmla="*/ 267116 h 270301"/>
                <a:gd name="connsiteX96" fmla="*/ 27523 w 201940"/>
                <a:gd name="connsiteY96" fmla="*/ 270663 h 270301"/>
                <a:gd name="connsiteX97" fmla="*/ 23484 w 201940"/>
                <a:gd name="connsiteY97" fmla="*/ 270663 h 270301"/>
                <a:gd name="connsiteX98" fmla="*/ 22138 w 201940"/>
                <a:gd name="connsiteY98" fmla="*/ 270663 h 270301"/>
                <a:gd name="connsiteX99" fmla="*/ 9517 w 201940"/>
                <a:gd name="connsiteY99" fmla="*/ 279786 h 270301"/>
                <a:gd name="connsiteX100" fmla="*/ 12882 w 201940"/>
                <a:gd name="connsiteY100" fmla="*/ 279786 h 270301"/>
                <a:gd name="connsiteX101" fmla="*/ 19445 w 201940"/>
                <a:gd name="connsiteY101" fmla="*/ 279786 h 270301"/>
                <a:gd name="connsiteX102" fmla="*/ 24999 w 201940"/>
                <a:gd name="connsiteY102" fmla="*/ 277928 h 270301"/>
                <a:gd name="connsiteX103" fmla="*/ 32403 w 201940"/>
                <a:gd name="connsiteY103" fmla="*/ 275732 h 270301"/>
                <a:gd name="connsiteX104" fmla="*/ 36778 w 201940"/>
                <a:gd name="connsiteY104" fmla="*/ 272184 h 270301"/>
                <a:gd name="connsiteX105" fmla="*/ 41154 w 201940"/>
                <a:gd name="connsiteY105" fmla="*/ 267285 h 270301"/>
                <a:gd name="connsiteX106" fmla="*/ 52092 w 201940"/>
                <a:gd name="connsiteY106" fmla="*/ 268974 h 270301"/>
                <a:gd name="connsiteX107" fmla="*/ 54448 w 201940"/>
                <a:gd name="connsiteY107" fmla="*/ 269988 h 270301"/>
                <a:gd name="connsiteX108" fmla="*/ 57814 w 201940"/>
                <a:gd name="connsiteY108" fmla="*/ 272184 h 270301"/>
                <a:gd name="connsiteX109" fmla="*/ 60506 w 201940"/>
                <a:gd name="connsiteY109" fmla="*/ 273704 h 270301"/>
                <a:gd name="connsiteX110" fmla="*/ 70435 w 201940"/>
                <a:gd name="connsiteY110" fmla="*/ 273704 h 270301"/>
                <a:gd name="connsiteX111" fmla="*/ 70435 w 201940"/>
                <a:gd name="connsiteY111" fmla="*/ 272015 h 270301"/>
                <a:gd name="connsiteX112" fmla="*/ 78176 w 201940"/>
                <a:gd name="connsiteY112" fmla="*/ 257824 h 270301"/>
                <a:gd name="connsiteX113" fmla="*/ 95846 w 201940"/>
                <a:gd name="connsiteY113" fmla="*/ 263568 h 270301"/>
                <a:gd name="connsiteX114" fmla="*/ 105606 w 201940"/>
                <a:gd name="connsiteY114" fmla="*/ 263568 h 270301"/>
                <a:gd name="connsiteX115" fmla="*/ 116040 w 201940"/>
                <a:gd name="connsiteY115" fmla="*/ 262217 h 270301"/>
                <a:gd name="connsiteX116" fmla="*/ 118396 w 201940"/>
                <a:gd name="connsiteY116" fmla="*/ 262217 h 270301"/>
                <a:gd name="connsiteX117" fmla="*/ 134215 w 201940"/>
                <a:gd name="connsiteY117" fmla="*/ 260527 h 270301"/>
                <a:gd name="connsiteX118" fmla="*/ 141955 w 201940"/>
                <a:gd name="connsiteY118" fmla="*/ 259345 h 270301"/>
                <a:gd name="connsiteX119" fmla="*/ 149865 w 201940"/>
                <a:gd name="connsiteY119" fmla="*/ 259345 h 270301"/>
                <a:gd name="connsiteX120" fmla="*/ 153735 w 201940"/>
                <a:gd name="connsiteY120" fmla="*/ 259345 h 270301"/>
                <a:gd name="connsiteX121" fmla="*/ 156596 w 201940"/>
                <a:gd name="connsiteY121" fmla="*/ 259345 h 270301"/>
                <a:gd name="connsiteX122" fmla="*/ 158447 w 201940"/>
                <a:gd name="connsiteY122" fmla="*/ 259345 h 270301"/>
                <a:gd name="connsiteX123" fmla="*/ 162823 w 201940"/>
                <a:gd name="connsiteY123" fmla="*/ 257993 h 270301"/>
                <a:gd name="connsiteX124" fmla="*/ 162823 w 201940"/>
                <a:gd name="connsiteY124" fmla="*/ 257993 h 270301"/>
                <a:gd name="connsiteX125" fmla="*/ 173593 w 201940"/>
                <a:gd name="connsiteY125" fmla="*/ 253432 h 270301"/>
                <a:gd name="connsiteX126" fmla="*/ 179483 w 201940"/>
                <a:gd name="connsiteY126" fmla="*/ 253432 h 270301"/>
                <a:gd name="connsiteX127" fmla="*/ 184363 w 201940"/>
                <a:gd name="connsiteY127" fmla="*/ 253432 h 270301"/>
                <a:gd name="connsiteX128" fmla="*/ 201192 w 201940"/>
                <a:gd name="connsiteY128" fmla="*/ 240592 h 270301"/>
                <a:gd name="connsiteX129" fmla="*/ 195974 w 201940"/>
                <a:gd name="connsiteY129" fmla="*/ 238227 h 270301"/>
                <a:gd name="connsiteX130" fmla="*/ 193114 w 201940"/>
                <a:gd name="connsiteY130" fmla="*/ 238227 h 270301"/>
                <a:gd name="connsiteX131" fmla="*/ 188570 w 201940"/>
                <a:gd name="connsiteY131" fmla="*/ 238227 h 270301"/>
                <a:gd name="connsiteX132" fmla="*/ 187224 w 201940"/>
                <a:gd name="connsiteY132" fmla="*/ 236707 h 270301"/>
                <a:gd name="connsiteX133" fmla="*/ 191599 w 201940"/>
                <a:gd name="connsiteY133" fmla="*/ 226064 h 270301"/>
                <a:gd name="connsiteX134" fmla="*/ 193619 w 201940"/>
                <a:gd name="connsiteY134" fmla="*/ 223530 h 270301"/>
                <a:gd name="connsiteX135" fmla="*/ 196311 w 201940"/>
                <a:gd name="connsiteY135" fmla="*/ 220151 h 270301"/>
                <a:gd name="connsiteX136" fmla="*/ 199845 w 201940"/>
                <a:gd name="connsiteY136" fmla="*/ 214914 h 270301"/>
                <a:gd name="connsiteX137" fmla="*/ 202033 w 201940"/>
                <a:gd name="connsiteY137" fmla="*/ 212380 h 270301"/>
                <a:gd name="connsiteX138" fmla="*/ 203884 w 201940"/>
                <a:gd name="connsiteY138" fmla="*/ 203257 h 270301"/>
                <a:gd name="connsiteX139" fmla="*/ 203884 w 201940"/>
                <a:gd name="connsiteY139" fmla="*/ 199371 h 270301"/>
                <a:gd name="connsiteX140" fmla="*/ 201528 w 201940"/>
                <a:gd name="connsiteY140" fmla="*/ 191431 h 270301"/>
                <a:gd name="connsiteX141" fmla="*/ 195974 w 201940"/>
                <a:gd name="connsiteY141" fmla="*/ 189911 h 270301"/>
                <a:gd name="connsiteX142" fmla="*/ 189580 w 201940"/>
                <a:gd name="connsiteY142" fmla="*/ 188222 h 270301"/>
                <a:gd name="connsiteX143" fmla="*/ 181839 w 201940"/>
                <a:gd name="connsiteY143" fmla="*/ 185687 h 270301"/>
                <a:gd name="connsiteX144" fmla="*/ 172752 w 201940"/>
                <a:gd name="connsiteY144" fmla="*/ 190587 h 270301"/>
                <a:gd name="connsiteX145" fmla="*/ 166525 w 201940"/>
                <a:gd name="connsiteY145" fmla="*/ 193796 h 270301"/>
                <a:gd name="connsiteX146" fmla="*/ 162991 w 201940"/>
                <a:gd name="connsiteY146" fmla="*/ 192614 h 270301"/>
                <a:gd name="connsiteX147" fmla="*/ 160130 w 201940"/>
                <a:gd name="connsiteY147" fmla="*/ 187546 h 270301"/>
                <a:gd name="connsiteX148" fmla="*/ 161645 w 201940"/>
                <a:gd name="connsiteY148" fmla="*/ 181295 h 270301"/>
                <a:gd name="connsiteX149" fmla="*/ 164842 w 201940"/>
                <a:gd name="connsiteY149" fmla="*/ 178254 h 270301"/>
                <a:gd name="connsiteX150" fmla="*/ 167703 w 201940"/>
                <a:gd name="connsiteY150" fmla="*/ 174200 h 270301"/>
                <a:gd name="connsiteX151" fmla="*/ 163328 w 201940"/>
                <a:gd name="connsiteY151" fmla="*/ 167273 h 270301"/>
                <a:gd name="connsiteX152" fmla="*/ 159289 w 201940"/>
                <a:gd name="connsiteY152" fmla="*/ 161529 h 270301"/>
                <a:gd name="connsiteX153" fmla="*/ 157438 w 201940"/>
                <a:gd name="connsiteY153" fmla="*/ 155447 h 270301"/>
                <a:gd name="connsiteX154" fmla="*/ 154914 w 201940"/>
                <a:gd name="connsiteY154" fmla="*/ 148352 h 270301"/>
                <a:gd name="connsiteX155" fmla="*/ 151211 w 201940"/>
                <a:gd name="connsiteY155" fmla="*/ 144466 h 270301"/>
                <a:gd name="connsiteX156" fmla="*/ 146836 w 201940"/>
                <a:gd name="connsiteY156" fmla="*/ 139736 h 270301"/>
                <a:gd name="connsiteX157" fmla="*/ 145658 w 201940"/>
                <a:gd name="connsiteY157" fmla="*/ 138216 h 270301"/>
                <a:gd name="connsiteX158" fmla="*/ 138422 w 201940"/>
                <a:gd name="connsiteY158" fmla="*/ 131627 h 270301"/>
                <a:gd name="connsiteX159" fmla="*/ 134046 w 201940"/>
                <a:gd name="connsiteY159" fmla="*/ 131627 h 270301"/>
                <a:gd name="connsiteX160" fmla="*/ 125800 w 201940"/>
                <a:gd name="connsiteY160" fmla="*/ 129769 h 270301"/>
                <a:gd name="connsiteX161" fmla="*/ 117723 w 201940"/>
                <a:gd name="connsiteY161" fmla="*/ 115240 h 270301"/>
                <a:gd name="connsiteX162" fmla="*/ 113684 w 201940"/>
                <a:gd name="connsiteY162" fmla="*/ 104766 h 270301"/>
                <a:gd name="connsiteX163" fmla="*/ 103924 w 201940"/>
                <a:gd name="connsiteY163" fmla="*/ 99360 h 270301"/>
                <a:gd name="connsiteX164" fmla="*/ 97697 w 201940"/>
                <a:gd name="connsiteY164" fmla="*/ 97164 h 270301"/>
                <a:gd name="connsiteX165" fmla="*/ 90966 w 201940"/>
                <a:gd name="connsiteY165" fmla="*/ 94967 h 270301"/>
                <a:gd name="connsiteX166" fmla="*/ 85580 w 201940"/>
                <a:gd name="connsiteY166" fmla="*/ 96319 h 270301"/>
                <a:gd name="connsiteX167" fmla="*/ 81542 w 201940"/>
                <a:gd name="connsiteY167" fmla="*/ 98008 h 270301"/>
                <a:gd name="connsiteX168" fmla="*/ 71613 w 201940"/>
                <a:gd name="connsiteY168" fmla="*/ 98008 h 270301"/>
                <a:gd name="connsiteX169" fmla="*/ 68584 w 201940"/>
                <a:gd name="connsiteY169" fmla="*/ 98008 h 270301"/>
                <a:gd name="connsiteX170" fmla="*/ 67238 w 201940"/>
                <a:gd name="connsiteY170" fmla="*/ 96488 h 270301"/>
                <a:gd name="connsiteX171" fmla="*/ 69594 w 201940"/>
                <a:gd name="connsiteY171" fmla="*/ 83649 h 270301"/>
                <a:gd name="connsiteX172" fmla="*/ 72791 w 201940"/>
                <a:gd name="connsiteY172" fmla="*/ 82466 h 270301"/>
                <a:gd name="connsiteX173" fmla="*/ 78681 w 201940"/>
                <a:gd name="connsiteY173" fmla="*/ 83649 h 270301"/>
                <a:gd name="connsiteX174" fmla="*/ 80869 w 201940"/>
                <a:gd name="connsiteY174" fmla="*/ 83649 h 270301"/>
                <a:gd name="connsiteX175" fmla="*/ 85580 w 201940"/>
                <a:gd name="connsiteY175" fmla="*/ 83649 h 270301"/>
                <a:gd name="connsiteX176" fmla="*/ 91134 w 201940"/>
                <a:gd name="connsiteY176" fmla="*/ 81959 h 270301"/>
                <a:gd name="connsiteX177" fmla="*/ 94331 w 201940"/>
                <a:gd name="connsiteY177" fmla="*/ 80270 h 270301"/>
                <a:gd name="connsiteX178" fmla="*/ 97360 w 201940"/>
                <a:gd name="connsiteY178" fmla="*/ 78580 h 270301"/>
                <a:gd name="connsiteX179" fmla="*/ 98370 w 201940"/>
                <a:gd name="connsiteY179" fmla="*/ 71485 h 270301"/>
                <a:gd name="connsiteX180" fmla="*/ 98370 w 201940"/>
                <a:gd name="connsiteY180" fmla="*/ 67937 h 270301"/>
                <a:gd name="connsiteX181" fmla="*/ 102072 w 201940"/>
                <a:gd name="connsiteY181" fmla="*/ 61011 h 270301"/>
                <a:gd name="connsiteX182" fmla="*/ 104765 w 201940"/>
                <a:gd name="connsiteY182" fmla="*/ 57463 h 270301"/>
                <a:gd name="connsiteX183" fmla="*/ 106279 w 201940"/>
                <a:gd name="connsiteY183" fmla="*/ 53578 h 270301"/>
                <a:gd name="connsiteX184" fmla="*/ 108467 w 201940"/>
                <a:gd name="connsiteY184" fmla="*/ 48003 h 270301"/>
                <a:gd name="connsiteX185" fmla="*/ 110655 w 201940"/>
                <a:gd name="connsiteY185" fmla="*/ 45468 h 270301"/>
                <a:gd name="connsiteX186" fmla="*/ 112506 w 201940"/>
                <a:gd name="connsiteY186" fmla="*/ 42934 h 270301"/>
                <a:gd name="connsiteX187" fmla="*/ 110991 w 201940"/>
                <a:gd name="connsiteY187" fmla="*/ 42934 h 270301"/>
                <a:gd name="connsiteX188" fmla="*/ 106448 w 201940"/>
                <a:gd name="connsiteY188" fmla="*/ 40400 h 270301"/>
                <a:gd name="connsiteX189" fmla="*/ 89620 w 201940"/>
                <a:gd name="connsiteY189" fmla="*/ 40400 h 270301"/>
                <a:gd name="connsiteX190" fmla="*/ 74137 w 201940"/>
                <a:gd name="connsiteY190" fmla="*/ 40400 h 270301"/>
                <a:gd name="connsiteX191" fmla="*/ 66565 w 201940"/>
                <a:gd name="connsiteY191" fmla="*/ 38035 h 270301"/>
                <a:gd name="connsiteX192" fmla="*/ 60675 w 201940"/>
                <a:gd name="connsiteY192" fmla="*/ 36008 h 270301"/>
                <a:gd name="connsiteX193" fmla="*/ 56299 w 201940"/>
                <a:gd name="connsiteY193" fmla="*/ 38035 h 270301"/>
                <a:gd name="connsiteX194" fmla="*/ 54280 w 201940"/>
                <a:gd name="connsiteY194" fmla="*/ 39893 h 270301"/>
                <a:gd name="connsiteX195" fmla="*/ 52933 w 201940"/>
                <a:gd name="connsiteY195" fmla="*/ 39893 h 270301"/>
                <a:gd name="connsiteX196" fmla="*/ 52092 w 201940"/>
                <a:gd name="connsiteY196" fmla="*/ 38542 h 270301"/>
                <a:gd name="connsiteX197" fmla="*/ 68921 w 201940"/>
                <a:gd name="connsiteY197" fmla="*/ 21648 h 270301"/>
                <a:gd name="connsiteX198" fmla="*/ 73296 w 201940"/>
                <a:gd name="connsiteY198" fmla="*/ 20466 h 270301"/>
                <a:gd name="connsiteX199" fmla="*/ 80869 w 201940"/>
                <a:gd name="connsiteY199" fmla="*/ 14215 h 270301"/>
                <a:gd name="connsiteX200" fmla="*/ 76830 w 201940"/>
                <a:gd name="connsiteY200" fmla="*/ 9991 h 270301"/>
                <a:gd name="connsiteX201" fmla="*/ 77840 w 201940"/>
                <a:gd name="connsiteY201" fmla="*/ 5937 h 270301"/>
                <a:gd name="connsiteX202" fmla="*/ 81037 w 201940"/>
                <a:gd name="connsiteY202" fmla="*/ 4079 h 270301"/>
                <a:gd name="connsiteX203" fmla="*/ 84908 w 201940"/>
                <a:gd name="connsiteY203" fmla="*/ 5599 h 270301"/>
                <a:gd name="connsiteX204" fmla="*/ 87263 w 201940"/>
                <a:gd name="connsiteY204" fmla="*/ 6782 h 270301"/>
                <a:gd name="connsiteX205" fmla="*/ 90292 w 201940"/>
                <a:gd name="connsiteY205" fmla="*/ 1544 h 270301"/>
                <a:gd name="connsiteX206" fmla="*/ 88946 w 201940"/>
                <a:gd name="connsiteY206" fmla="*/ 24 h 270301"/>
                <a:gd name="connsiteX207" fmla="*/ 86590 w 201940"/>
                <a:gd name="connsiteY207" fmla="*/ 24 h 270301"/>
                <a:gd name="connsiteX208" fmla="*/ 79522 w 201940"/>
                <a:gd name="connsiteY208" fmla="*/ 1207 h 270301"/>
                <a:gd name="connsiteX209" fmla="*/ 76493 w 201940"/>
                <a:gd name="connsiteY209" fmla="*/ 1207 h 270301"/>
                <a:gd name="connsiteX210" fmla="*/ 72959 w 201940"/>
                <a:gd name="connsiteY210" fmla="*/ 3572 h 270301"/>
                <a:gd name="connsiteX211" fmla="*/ 70940 w 201940"/>
                <a:gd name="connsiteY211" fmla="*/ 6951 h 270301"/>
                <a:gd name="connsiteX212" fmla="*/ 55794 w 201940"/>
                <a:gd name="connsiteY212" fmla="*/ 12019 h 270301"/>
                <a:gd name="connsiteX213" fmla="*/ 49232 w 201940"/>
                <a:gd name="connsiteY213" fmla="*/ 12019 h 270301"/>
                <a:gd name="connsiteX214" fmla="*/ 46034 w 201940"/>
                <a:gd name="connsiteY214" fmla="*/ 12019 h 270301"/>
                <a:gd name="connsiteX215" fmla="*/ 35937 w 201940"/>
                <a:gd name="connsiteY215" fmla="*/ 13708 h 270301"/>
                <a:gd name="connsiteX216" fmla="*/ 34759 w 201940"/>
                <a:gd name="connsiteY216" fmla="*/ 12019 h 270301"/>
                <a:gd name="connsiteX217" fmla="*/ 34759 w 201940"/>
                <a:gd name="connsiteY217" fmla="*/ 9822 h 270301"/>
                <a:gd name="connsiteX218" fmla="*/ 34759 w 201940"/>
                <a:gd name="connsiteY218" fmla="*/ 8133 h 270301"/>
                <a:gd name="connsiteX219" fmla="*/ 32740 w 201940"/>
                <a:gd name="connsiteY219" fmla="*/ 8133 h 270301"/>
                <a:gd name="connsiteX220" fmla="*/ 30216 w 201940"/>
                <a:gd name="connsiteY220" fmla="*/ 9147 h 270301"/>
                <a:gd name="connsiteX221" fmla="*/ 30216 w 201940"/>
                <a:gd name="connsiteY221" fmla="*/ 10836 h 270301"/>
                <a:gd name="connsiteX222" fmla="*/ 30216 w 201940"/>
                <a:gd name="connsiteY222" fmla="*/ 13539 h 270301"/>
                <a:gd name="connsiteX223" fmla="*/ 28701 w 201940"/>
                <a:gd name="connsiteY223" fmla="*/ 17425 h 270301"/>
                <a:gd name="connsiteX224" fmla="*/ 28701 w 201940"/>
                <a:gd name="connsiteY224" fmla="*/ 18776 h 270301"/>
                <a:gd name="connsiteX225" fmla="*/ 23147 w 201940"/>
                <a:gd name="connsiteY225" fmla="*/ 28068 h 270301"/>
                <a:gd name="connsiteX226" fmla="*/ 21801 w 201940"/>
                <a:gd name="connsiteY226" fmla="*/ 29250 h 270301"/>
                <a:gd name="connsiteX227" fmla="*/ 19782 w 201940"/>
                <a:gd name="connsiteY227" fmla="*/ 32460 h 270301"/>
                <a:gd name="connsiteX228" fmla="*/ 26008 w 201940"/>
                <a:gd name="connsiteY228" fmla="*/ 43103 h 270301"/>
                <a:gd name="connsiteX229" fmla="*/ 26008 w 201940"/>
                <a:gd name="connsiteY229" fmla="*/ 43103 h 270301"/>
                <a:gd name="connsiteX230" fmla="*/ 22306 w 201940"/>
                <a:gd name="connsiteY230" fmla="*/ 53409 h 270301"/>
                <a:gd name="connsiteX231" fmla="*/ 19950 w 201940"/>
                <a:gd name="connsiteY231" fmla="*/ 54760 h 270301"/>
                <a:gd name="connsiteX232" fmla="*/ 18436 w 201940"/>
                <a:gd name="connsiteY232" fmla="*/ 56281 h 270301"/>
                <a:gd name="connsiteX233" fmla="*/ 16248 w 201940"/>
                <a:gd name="connsiteY233" fmla="*/ 58308 h 270301"/>
                <a:gd name="connsiteX234" fmla="*/ 13555 w 201940"/>
                <a:gd name="connsiteY234" fmla="*/ 58308 h 270301"/>
                <a:gd name="connsiteX235" fmla="*/ 12041 w 201940"/>
                <a:gd name="connsiteY235" fmla="*/ 58308 h 270301"/>
                <a:gd name="connsiteX236" fmla="*/ 10526 w 201940"/>
                <a:gd name="connsiteY236" fmla="*/ 58308 h 270301"/>
                <a:gd name="connsiteX237" fmla="*/ 10526 w 201940"/>
                <a:gd name="connsiteY237" fmla="*/ 59828 h 270301"/>
                <a:gd name="connsiteX238" fmla="*/ 9685 w 201940"/>
                <a:gd name="connsiteY238" fmla="*/ 62869 h 270301"/>
                <a:gd name="connsiteX239" fmla="*/ 4636 w 201940"/>
                <a:gd name="connsiteY239" fmla="*/ 65741 h 270301"/>
                <a:gd name="connsiteX240" fmla="*/ 3459 w 201940"/>
                <a:gd name="connsiteY240" fmla="*/ 65741 h 270301"/>
                <a:gd name="connsiteX241" fmla="*/ 429 w 201940"/>
                <a:gd name="connsiteY241" fmla="*/ 67430 h 270301"/>
                <a:gd name="connsiteX242" fmla="*/ 429 w 201940"/>
                <a:gd name="connsiteY242" fmla="*/ 73850 h 270301"/>
                <a:gd name="connsiteX243" fmla="*/ 429 w 201940"/>
                <a:gd name="connsiteY243" fmla="*/ 73850 h 270301"/>
                <a:gd name="connsiteX244" fmla="*/ 429 w 201940"/>
                <a:gd name="connsiteY244" fmla="*/ 73850 h 270301"/>
                <a:gd name="connsiteX245" fmla="*/ 5814 w 201940"/>
                <a:gd name="connsiteY245" fmla="*/ 73850 h 270301"/>
                <a:gd name="connsiteX246" fmla="*/ 16921 w 201940"/>
                <a:gd name="connsiteY246" fmla="*/ 73850 h 270301"/>
                <a:gd name="connsiteX247" fmla="*/ 19950 w 201940"/>
                <a:gd name="connsiteY247" fmla="*/ 75033 h 270301"/>
                <a:gd name="connsiteX248" fmla="*/ 30216 w 201940"/>
                <a:gd name="connsiteY248" fmla="*/ 76215 h 270301"/>
                <a:gd name="connsiteX249" fmla="*/ 31393 w 201940"/>
                <a:gd name="connsiteY249" fmla="*/ 76215 h 270301"/>
                <a:gd name="connsiteX250" fmla="*/ 31393 w 201940"/>
                <a:gd name="connsiteY250" fmla="*/ 77567 h 270301"/>
                <a:gd name="connsiteX251" fmla="*/ 30047 w 201940"/>
                <a:gd name="connsiteY251" fmla="*/ 86689 h 270301"/>
                <a:gd name="connsiteX252" fmla="*/ 29206 w 201940"/>
                <a:gd name="connsiteY252" fmla="*/ 87534 h 270301"/>
                <a:gd name="connsiteX253" fmla="*/ 23989 w 201940"/>
                <a:gd name="connsiteY253" fmla="*/ 87534 h 270301"/>
                <a:gd name="connsiteX254" fmla="*/ 19614 w 201940"/>
                <a:gd name="connsiteY254" fmla="*/ 87534 h 270301"/>
                <a:gd name="connsiteX255" fmla="*/ 18436 w 201940"/>
                <a:gd name="connsiteY255" fmla="*/ 89899 h 270301"/>
                <a:gd name="connsiteX256" fmla="*/ 16248 w 201940"/>
                <a:gd name="connsiteY256" fmla="*/ 93785 h 270301"/>
                <a:gd name="connsiteX257" fmla="*/ 13892 w 201940"/>
                <a:gd name="connsiteY257" fmla="*/ 95136 h 270301"/>
                <a:gd name="connsiteX258" fmla="*/ 12209 w 201940"/>
                <a:gd name="connsiteY258" fmla="*/ 96488 h 270301"/>
                <a:gd name="connsiteX259" fmla="*/ 12209 w 201940"/>
                <a:gd name="connsiteY259" fmla="*/ 99698 h 270301"/>
                <a:gd name="connsiteX260" fmla="*/ 12209 w 201940"/>
                <a:gd name="connsiteY260" fmla="*/ 103076 h 270301"/>
                <a:gd name="connsiteX261" fmla="*/ 9853 w 201940"/>
                <a:gd name="connsiteY261" fmla="*/ 108989 h 270301"/>
                <a:gd name="connsiteX262" fmla="*/ 8507 w 201940"/>
                <a:gd name="connsiteY262" fmla="*/ 111861 h 270301"/>
                <a:gd name="connsiteX263" fmla="*/ 7497 w 201940"/>
                <a:gd name="connsiteY263" fmla="*/ 115747 h 270301"/>
                <a:gd name="connsiteX264" fmla="*/ 11368 w 201940"/>
                <a:gd name="connsiteY264" fmla="*/ 115578 h 27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</a:cxnLst>
              <a:rect l="l" t="t" r="r" b="b"/>
              <a:pathLst>
                <a:path w="201940" h="270301">
                  <a:moveTo>
                    <a:pt x="11368" y="115578"/>
                  </a:moveTo>
                  <a:lnTo>
                    <a:pt x="12714" y="115578"/>
                  </a:lnTo>
                  <a:cubicBezTo>
                    <a:pt x="15877" y="113846"/>
                    <a:pt x="19378" y="112863"/>
                    <a:pt x="22979" y="112706"/>
                  </a:cubicBezTo>
                  <a:lnTo>
                    <a:pt x="26850" y="112706"/>
                  </a:lnTo>
                  <a:cubicBezTo>
                    <a:pt x="27691" y="112706"/>
                    <a:pt x="28364" y="112706"/>
                    <a:pt x="28533" y="114226"/>
                  </a:cubicBezTo>
                  <a:cubicBezTo>
                    <a:pt x="28768" y="117653"/>
                    <a:pt x="28128" y="121082"/>
                    <a:pt x="26681" y="124194"/>
                  </a:cubicBezTo>
                  <a:cubicBezTo>
                    <a:pt x="25840" y="126728"/>
                    <a:pt x="24830" y="129262"/>
                    <a:pt x="25504" y="130445"/>
                  </a:cubicBezTo>
                  <a:cubicBezTo>
                    <a:pt x="26176" y="131627"/>
                    <a:pt x="27018" y="131965"/>
                    <a:pt x="28869" y="132303"/>
                  </a:cubicBezTo>
                  <a:lnTo>
                    <a:pt x="33076" y="133148"/>
                  </a:lnTo>
                  <a:cubicBezTo>
                    <a:pt x="35381" y="133842"/>
                    <a:pt x="37755" y="134295"/>
                    <a:pt x="40144" y="134499"/>
                  </a:cubicBezTo>
                  <a:cubicBezTo>
                    <a:pt x="42214" y="134822"/>
                    <a:pt x="44300" y="134822"/>
                    <a:pt x="46371" y="134499"/>
                  </a:cubicBezTo>
                  <a:cubicBezTo>
                    <a:pt x="47986" y="134323"/>
                    <a:pt x="49635" y="134323"/>
                    <a:pt x="51251" y="134499"/>
                  </a:cubicBezTo>
                  <a:cubicBezTo>
                    <a:pt x="54718" y="134717"/>
                    <a:pt x="58134" y="133632"/>
                    <a:pt x="60843" y="131458"/>
                  </a:cubicBezTo>
                  <a:lnTo>
                    <a:pt x="63031" y="129093"/>
                  </a:lnTo>
                  <a:cubicBezTo>
                    <a:pt x="64326" y="127120"/>
                    <a:pt x="66127" y="125542"/>
                    <a:pt x="68247" y="124532"/>
                  </a:cubicBezTo>
                  <a:cubicBezTo>
                    <a:pt x="70149" y="123849"/>
                    <a:pt x="72253" y="124827"/>
                    <a:pt x="72959" y="126728"/>
                  </a:cubicBezTo>
                  <a:cubicBezTo>
                    <a:pt x="73481" y="129966"/>
                    <a:pt x="72640" y="133278"/>
                    <a:pt x="70603" y="135851"/>
                  </a:cubicBezTo>
                  <a:cubicBezTo>
                    <a:pt x="70082" y="136467"/>
                    <a:pt x="69459" y="136982"/>
                    <a:pt x="68752" y="137371"/>
                  </a:cubicBezTo>
                  <a:cubicBezTo>
                    <a:pt x="68752" y="137371"/>
                    <a:pt x="68752" y="137371"/>
                    <a:pt x="68752" y="138891"/>
                  </a:cubicBezTo>
                  <a:cubicBezTo>
                    <a:pt x="68517" y="139488"/>
                    <a:pt x="68517" y="140153"/>
                    <a:pt x="68752" y="140750"/>
                  </a:cubicBezTo>
                  <a:cubicBezTo>
                    <a:pt x="69274" y="141307"/>
                    <a:pt x="69728" y="141932"/>
                    <a:pt x="70099" y="142608"/>
                  </a:cubicBezTo>
                  <a:cubicBezTo>
                    <a:pt x="70805" y="144419"/>
                    <a:pt x="71360" y="146283"/>
                    <a:pt x="71782" y="148183"/>
                  </a:cubicBezTo>
                  <a:cubicBezTo>
                    <a:pt x="72135" y="150722"/>
                    <a:pt x="73043" y="153150"/>
                    <a:pt x="74474" y="155278"/>
                  </a:cubicBezTo>
                  <a:cubicBezTo>
                    <a:pt x="75568" y="156285"/>
                    <a:pt x="77032" y="156777"/>
                    <a:pt x="78513" y="156630"/>
                  </a:cubicBezTo>
                  <a:cubicBezTo>
                    <a:pt x="80616" y="156568"/>
                    <a:pt x="82720" y="156226"/>
                    <a:pt x="84739" y="155616"/>
                  </a:cubicBezTo>
                  <a:lnTo>
                    <a:pt x="84739" y="155616"/>
                  </a:lnTo>
                  <a:cubicBezTo>
                    <a:pt x="85143" y="155334"/>
                    <a:pt x="85682" y="155334"/>
                    <a:pt x="86085" y="155616"/>
                  </a:cubicBezTo>
                  <a:cubicBezTo>
                    <a:pt x="86338" y="156152"/>
                    <a:pt x="86338" y="156770"/>
                    <a:pt x="86085" y="157306"/>
                  </a:cubicBezTo>
                  <a:cubicBezTo>
                    <a:pt x="85345" y="159727"/>
                    <a:pt x="84336" y="162051"/>
                    <a:pt x="83056" y="164232"/>
                  </a:cubicBezTo>
                  <a:cubicBezTo>
                    <a:pt x="82367" y="165552"/>
                    <a:pt x="81761" y="166905"/>
                    <a:pt x="81205" y="168287"/>
                  </a:cubicBezTo>
                  <a:cubicBezTo>
                    <a:pt x="80684" y="169245"/>
                    <a:pt x="80279" y="170267"/>
                    <a:pt x="80027" y="171328"/>
                  </a:cubicBezTo>
                  <a:cubicBezTo>
                    <a:pt x="79354" y="174684"/>
                    <a:pt x="77570" y="177717"/>
                    <a:pt x="74979" y="179944"/>
                  </a:cubicBezTo>
                  <a:cubicBezTo>
                    <a:pt x="72454" y="181464"/>
                    <a:pt x="69257" y="179944"/>
                    <a:pt x="66396" y="178592"/>
                  </a:cubicBezTo>
                  <a:cubicBezTo>
                    <a:pt x="64915" y="177592"/>
                    <a:pt x="63266" y="176901"/>
                    <a:pt x="61516" y="176565"/>
                  </a:cubicBezTo>
                  <a:lnTo>
                    <a:pt x="61516" y="176565"/>
                  </a:lnTo>
                  <a:cubicBezTo>
                    <a:pt x="58151" y="176565"/>
                    <a:pt x="55290" y="179606"/>
                    <a:pt x="52765" y="182478"/>
                  </a:cubicBezTo>
                  <a:cubicBezTo>
                    <a:pt x="50241" y="185350"/>
                    <a:pt x="51083" y="182478"/>
                    <a:pt x="50578" y="182478"/>
                  </a:cubicBezTo>
                  <a:cubicBezTo>
                    <a:pt x="49787" y="181575"/>
                    <a:pt x="49046" y="180616"/>
                    <a:pt x="48390" y="179606"/>
                  </a:cubicBezTo>
                  <a:cubicBezTo>
                    <a:pt x="47565" y="178028"/>
                    <a:pt x="46488" y="176600"/>
                    <a:pt x="45193" y="175382"/>
                  </a:cubicBezTo>
                  <a:cubicBezTo>
                    <a:pt x="44705" y="175201"/>
                    <a:pt x="44166" y="175201"/>
                    <a:pt x="43678" y="175382"/>
                  </a:cubicBezTo>
                  <a:cubicBezTo>
                    <a:pt x="41760" y="175266"/>
                    <a:pt x="39908" y="176161"/>
                    <a:pt x="38798" y="177747"/>
                  </a:cubicBezTo>
                  <a:cubicBezTo>
                    <a:pt x="38798" y="177747"/>
                    <a:pt x="38798" y="177747"/>
                    <a:pt x="38798" y="178930"/>
                  </a:cubicBezTo>
                  <a:cubicBezTo>
                    <a:pt x="39421" y="179491"/>
                    <a:pt x="40178" y="179895"/>
                    <a:pt x="40985" y="180112"/>
                  </a:cubicBezTo>
                  <a:cubicBezTo>
                    <a:pt x="43745" y="180496"/>
                    <a:pt x="45680" y="183054"/>
                    <a:pt x="45294" y="185826"/>
                  </a:cubicBezTo>
                  <a:cubicBezTo>
                    <a:pt x="45277" y="186007"/>
                    <a:pt x="45243" y="186186"/>
                    <a:pt x="45193" y="186363"/>
                  </a:cubicBezTo>
                  <a:cubicBezTo>
                    <a:pt x="45193" y="186363"/>
                    <a:pt x="45193" y="187715"/>
                    <a:pt x="43846" y="187715"/>
                  </a:cubicBezTo>
                  <a:cubicBezTo>
                    <a:pt x="40817" y="188757"/>
                    <a:pt x="38243" y="190854"/>
                    <a:pt x="36610" y="193628"/>
                  </a:cubicBezTo>
                  <a:cubicBezTo>
                    <a:pt x="36610" y="193628"/>
                    <a:pt x="37452" y="194641"/>
                    <a:pt x="40481" y="194641"/>
                  </a:cubicBezTo>
                  <a:cubicBezTo>
                    <a:pt x="42551" y="194798"/>
                    <a:pt x="44637" y="194798"/>
                    <a:pt x="46707" y="194641"/>
                  </a:cubicBezTo>
                  <a:cubicBezTo>
                    <a:pt x="48272" y="194420"/>
                    <a:pt x="49854" y="194420"/>
                    <a:pt x="51419" y="194641"/>
                  </a:cubicBezTo>
                  <a:cubicBezTo>
                    <a:pt x="51419" y="194641"/>
                    <a:pt x="52597" y="194641"/>
                    <a:pt x="52765" y="195993"/>
                  </a:cubicBezTo>
                  <a:cubicBezTo>
                    <a:pt x="53388" y="201606"/>
                    <a:pt x="53388" y="207273"/>
                    <a:pt x="52765" y="212887"/>
                  </a:cubicBezTo>
                  <a:cubicBezTo>
                    <a:pt x="52866" y="213626"/>
                    <a:pt x="52328" y="214304"/>
                    <a:pt x="51604" y="214397"/>
                  </a:cubicBezTo>
                  <a:cubicBezTo>
                    <a:pt x="51537" y="214404"/>
                    <a:pt x="51486" y="214407"/>
                    <a:pt x="51419" y="214407"/>
                  </a:cubicBezTo>
                  <a:cubicBezTo>
                    <a:pt x="48407" y="214137"/>
                    <a:pt x="45378" y="214481"/>
                    <a:pt x="42500" y="215421"/>
                  </a:cubicBezTo>
                  <a:lnTo>
                    <a:pt x="39807" y="217279"/>
                  </a:lnTo>
                  <a:cubicBezTo>
                    <a:pt x="38899" y="218144"/>
                    <a:pt x="37889" y="218882"/>
                    <a:pt x="36778" y="219475"/>
                  </a:cubicBezTo>
                  <a:cubicBezTo>
                    <a:pt x="32975" y="221166"/>
                    <a:pt x="28819" y="221974"/>
                    <a:pt x="24662" y="221840"/>
                  </a:cubicBezTo>
                  <a:cubicBezTo>
                    <a:pt x="24544" y="224077"/>
                    <a:pt x="24157" y="226290"/>
                    <a:pt x="23484" y="228429"/>
                  </a:cubicBezTo>
                  <a:lnTo>
                    <a:pt x="27523" y="230456"/>
                  </a:lnTo>
                  <a:cubicBezTo>
                    <a:pt x="28633" y="231205"/>
                    <a:pt x="29811" y="231828"/>
                    <a:pt x="31057" y="232314"/>
                  </a:cubicBezTo>
                  <a:cubicBezTo>
                    <a:pt x="32672" y="233250"/>
                    <a:pt x="34658" y="233250"/>
                    <a:pt x="36274" y="232314"/>
                  </a:cubicBezTo>
                  <a:lnTo>
                    <a:pt x="39639" y="230625"/>
                  </a:lnTo>
                  <a:lnTo>
                    <a:pt x="40985" y="230625"/>
                  </a:lnTo>
                  <a:cubicBezTo>
                    <a:pt x="43358" y="229333"/>
                    <a:pt x="46034" y="228746"/>
                    <a:pt x="48726" y="228936"/>
                  </a:cubicBezTo>
                  <a:cubicBezTo>
                    <a:pt x="50409" y="228936"/>
                    <a:pt x="51419" y="231639"/>
                    <a:pt x="52429" y="233497"/>
                  </a:cubicBezTo>
                  <a:cubicBezTo>
                    <a:pt x="52462" y="233946"/>
                    <a:pt x="52462" y="234399"/>
                    <a:pt x="52429" y="234849"/>
                  </a:cubicBezTo>
                  <a:cubicBezTo>
                    <a:pt x="55626" y="232483"/>
                    <a:pt x="57646" y="234849"/>
                    <a:pt x="59328" y="236031"/>
                  </a:cubicBezTo>
                  <a:cubicBezTo>
                    <a:pt x="60153" y="236854"/>
                    <a:pt x="61045" y="237590"/>
                    <a:pt x="62021" y="238227"/>
                  </a:cubicBezTo>
                  <a:cubicBezTo>
                    <a:pt x="64141" y="239185"/>
                    <a:pt x="66430" y="239758"/>
                    <a:pt x="68752" y="239917"/>
                  </a:cubicBezTo>
                  <a:lnTo>
                    <a:pt x="72286" y="239917"/>
                  </a:lnTo>
                  <a:cubicBezTo>
                    <a:pt x="76661" y="240373"/>
                    <a:pt x="81020" y="238893"/>
                    <a:pt x="84234" y="235862"/>
                  </a:cubicBezTo>
                  <a:lnTo>
                    <a:pt x="86254" y="234342"/>
                  </a:lnTo>
                  <a:lnTo>
                    <a:pt x="88441" y="233159"/>
                  </a:lnTo>
                  <a:lnTo>
                    <a:pt x="90966" y="230625"/>
                  </a:lnTo>
                  <a:lnTo>
                    <a:pt x="92817" y="228767"/>
                  </a:lnTo>
                  <a:lnTo>
                    <a:pt x="92817" y="228767"/>
                  </a:lnTo>
                  <a:cubicBezTo>
                    <a:pt x="92952" y="225667"/>
                    <a:pt x="94668" y="222854"/>
                    <a:pt x="97360" y="221333"/>
                  </a:cubicBezTo>
                  <a:cubicBezTo>
                    <a:pt x="97748" y="220989"/>
                    <a:pt x="98320" y="220989"/>
                    <a:pt x="98707" y="221333"/>
                  </a:cubicBezTo>
                  <a:cubicBezTo>
                    <a:pt x="99195" y="221614"/>
                    <a:pt x="99514" y="222122"/>
                    <a:pt x="99548" y="222685"/>
                  </a:cubicBezTo>
                  <a:cubicBezTo>
                    <a:pt x="99279" y="224770"/>
                    <a:pt x="98185" y="226660"/>
                    <a:pt x="96519" y="227922"/>
                  </a:cubicBezTo>
                  <a:cubicBezTo>
                    <a:pt x="95510" y="230191"/>
                    <a:pt x="93625" y="231955"/>
                    <a:pt x="91303" y="232821"/>
                  </a:cubicBezTo>
                  <a:lnTo>
                    <a:pt x="91303" y="233666"/>
                  </a:lnTo>
                  <a:cubicBezTo>
                    <a:pt x="90209" y="235354"/>
                    <a:pt x="88980" y="236937"/>
                    <a:pt x="87600" y="238396"/>
                  </a:cubicBezTo>
                  <a:cubicBezTo>
                    <a:pt x="85816" y="240211"/>
                    <a:pt x="84302" y="242256"/>
                    <a:pt x="83056" y="244478"/>
                  </a:cubicBezTo>
                  <a:cubicBezTo>
                    <a:pt x="83056" y="244478"/>
                    <a:pt x="83056" y="244478"/>
                    <a:pt x="82047" y="244478"/>
                  </a:cubicBezTo>
                  <a:cubicBezTo>
                    <a:pt x="78311" y="245074"/>
                    <a:pt x="74508" y="245074"/>
                    <a:pt x="70772" y="244478"/>
                  </a:cubicBezTo>
                  <a:lnTo>
                    <a:pt x="64882" y="244478"/>
                  </a:lnTo>
                  <a:lnTo>
                    <a:pt x="60338" y="244478"/>
                  </a:lnTo>
                  <a:lnTo>
                    <a:pt x="54448" y="244478"/>
                  </a:lnTo>
                  <a:cubicBezTo>
                    <a:pt x="52597" y="244328"/>
                    <a:pt x="50729" y="244679"/>
                    <a:pt x="49063" y="245492"/>
                  </a:cubicBezTo>
                  <a:cubicBezTo>
                    <a:pt x="48020" y="246455"/>
                    <a:pt x="47162" y="247600"/>
                    <a:pt x="46539" y="248870"/>
                  </a:cubicBezTo>
                  <a:cubicBezTo>
                    <a:pt x="46000" y="249823"/>
                    <a:pt x="45378" y="250729"/>
                    <a:pt x="44688" y="251573"/>
                  </a:cubicBezTo>
                  <a:cubicBezTo>
                    <a:pt x="42450" y="254422"/>
                    <a:pt x="39959" y="257077"/>
                    <a:pt x="37283" y="259514"/>
                  </a:cubicBezTo>
                  <a:lnTo>
                    <a:pt x="34591" y="261879"/>
                  </a:lnTo>
                  <a:cubicBezTo>
                    <a:pt x="32672" y="263494"/>
                    <a:pt x="30872" y="265244"/>
                    <a:pt x="29206" y="267116"/>
                  </a:cubicBezTo>
                  <a:cubicBezTo>
                    <a:pt x="29239" y="268498"/>
                    <a:pt x="28617" y="269812"/>
                    <a:pt x="27523" y="270663"/>
                  </a:cubicBezTo>
                  <a:cubicBezTo>
                    <a:pt x="26227" y="271189"/>
                    <a:pt x="24780" y="271189"/>
                    <a:pt x="23484" y="270663"/>
                  </a:cubicBezTo>
                  <a:lnTo>
                    <a:pt x="22138" y="270663"/>
                  </a:lnTo>
                  <a:cubicBezTo>
                    <a:pt x="16702" y="271454"/>
                    <a:pt x="11990" y="274858"/>
                    <a:pt x="9517" y="279786"/>
                  </a:cubicBezTo>
                  <a:lnTo>
                    <a:pt x="12882" y="279786"/>
                  </a:lnTo>
                  <a:cubicBezTo>
                    <a:pt x="15053" y="280219"/>
                    <a:pt x="17274" y="280219"/>
                    <a:pt x="19445" y="279786"/>
                  </a:cubicBezTo>
                  <a:cubicBezTo>
                    <a:pt x="21347" y="279320"/>
                    <a:pt x="23198" y="278698"/>
                    <a:pt x="24999" y="277928"/>
                  </a:cubicBezTo>
                  <a:cubicBezTo>
                    <a:pt x="27338" y="276820"/>
                    <a:pt x="29845" y="276078"/>
                    <a:pt x="32403" y="275732"/>
                  </a:cubicBezTo>
                  <a:cubicBezTo>
                    <a:pt x="34927" y="275732"/>
                    <a:pt x="35769" y="274211"/>
                    <a:pt x="36778" y="272184"/>
                  </a:cubicBezTo>
                  <a:cubicBezTo>
                    <a:pt x="37788" y="270201"/>
                    <a:pt x="39302" y="268515"/>
                    <a:pt x="41154" y="267285"/>
                  </a:cubicBezTo>
                  <a:cubicBezTo>
                    <a:pt x="44183" y="265426"/>
                    <a:pt x="48558" y="267285"/>
                    <a:pt x="52092" y="268974"/>
                  </a:cubicBezTo>
                  <a:cubicBezTo>
                    <a:pt x="52850" y="269383"/>
                    <a:pt x="53641" y="269723"/>
                    <a:pt x="54448" y="269988"/>
                  </a:cubicBezTo>
                  <a:cubicBezTo>
                    <a:pt x="55693" y="270518"/>
                    <a:pt x="56821" y="271262"/>
                    <a:pt x="57814" y="272184"/>
                  </a:cubicBezTo>
                  <a:cubicBezTo>
                    <a:pt x="58655" y="272789"/>
                    <a:pt x="59564" y="273299"/>
                    <a:pt x="60506" y="273704"/>
                  </a:cubicBezTo>
                  <a:cubicBezTo>
                    <a:pt x="63771" y="274549"/>
                    <a:pt x="67187" y="274549"/>
                    <a:pt x="70435" y="273704"/>
                  </a:cubicBezTo>
                  <a:lnTo>
                    <a:pt x="70435" y="272015"/>
                  </a:lnTo>
                  <a:cubicBezTo>
                    <a:pt x="70435" y="266609"/>
                    <a:pt x="70435" y="258331"/>
                    <a:pt x="78176" y="257824"/>
                  </a:cubicBezTo>
                  <a:cubicBezTo>
                    <a:pt x="84520" y="257868"/>
                    <a:pt x="90680" y="259873"/>
                    <a:pt x="95846" y="263568"/>
                  </a:cubicBezTo>
                  <a:cubicBezTo>
                    <a:pt x="98959" y="264901"/>
                    <a:pt x="102493" y="264901"/>
                    <a:pt x="105606" y="263568"/>
                  </a:cubicBezTo>
                  <a:cubicBezTo>
                    <a:pt x="108989" y="262529"/>
                    <a:pt x="112506" y="262073"/>
                    <a:pt x="116040" y="262217"/>
                  </a:cubicBezTo>
                  <a:lnTo>
                    <a:pt x="118396" y="262217"/>
                  </a:lnTo>
                  <a:cubicBezTo>
                    <a:pt x="123697" y="262071"/>
                    <a:pt x="128998" y="261507"/>
                    <a:pt x="134215" y="260527"/>
                  </a:cubicBezTo>
                  <a:lnTo>
                    <a:pt x="141955" y="259345"/>
                  </a:lnTo>
                  <a:lnTo>
                    <a:pt x="149865" y="259345"/>
                  </a:lnTo>
                  <a:lnTo>
                    <a:pt x="153735" y="259345"/>
                  </a:lnTo>
                  <a:cubicBezTo>
                    <a:pt x="154695" y="259264"/>
                    <a:pt x="155637" y="259264"/>
                    <a:pt x="156596" y="259345"/>
                  </a:cubicBezTo>
                  <a:lnTo>
                    <a:pt x="158447" y="259345"/>
                  </a:lnTo>
                  <a:cubicBezTo>
                    <a:pt x="160029" y="259595"/>
                    <a:pt x="161645" y="259096"/>
                    <a:pt x="162823" y="257993"/>
                  </a:cubicBezTo>
                  <a:lnTo>
                    <a:pt x="162823" y="257993"/>
                  </a:lnTo>
                  <a:cubicBezTo>
                    <a:pt x="166256" y="256118"/>
                    <a:pt x="169857" y="254591"/>
                    <a:pt x="173593" y="253432"/>
                  </a:cubicBezTo>
                  <a:cubicBezTo>
                    <a:pt x="175545" y="253178"/>
                    <a:pt x="177531" y="253178"/>
                    <a:pt x="179483" y="253432"/>
                  </a:cubicBezTo>
                  <a:cubicBezTo>
                    <a:pt x="181082" y="253854"/>
                    <a:pt x="182764" y="253854"/>
                    <a:pt x="184363" y="253432"/>
                  </a:cubicBezTo>
                  <a:cubicBezTo>
                    <a:pt x="191195" y="251077"/>
                    <a:pt x="197102" y="246575"/>
                    <a:pt x="201192" y="240592"/>
                  </a:cubicBezTo>
                  <a:cubicBezTo>
                    <a:pt x="200081" y="238830"/>
                    <a:pt x="198027" y="237901"/>
                    <a:pt x="195974" y="238227"/>
                  </a:cubicBezTo>
                  <a:lnTo>
                    <a:pt x="193114" y="238227"/>
                  </a:lnTo>
                  <a:cubicBezTo>
                    <a:pt x="191599" y="238396"/>
                    <a:pt x="190085" y="238396"/>
                    <a:pt x="188570" y="238227"/>
                  </a:cubicBezTo>
                  <a:cubicBezTo>
                    <a:pt x="188570" y="238227"/>
                    <a:pt x="187392" y="238227"/>
                    <a:pt x="187224" y="236707"/>
                  </a:cubicBezTo>
                  <a:cubicBezTo>
                    <a:pt x="186753" y="232637"/>
                    <a:pt x="188402" y="228611"/>
                    <a:pt x="191599" y="226064"/>
                  </a:cubicBezTo>
                  <a:cubicBezTo>
                    <a:pt x="192390" y="225324"/>
                    <a:pt x="193080" y="224471"/>
                    <a:pt x="193619" y="223530"/>
                  </a:cubicBezTo>
                  <a:cubicBezTo>
                    <a:pt x="194342" y="222271"/>
                    <a:pt x="195251" y="221131"/>
                    <a:pt x="196311" y="220151"/>
                  </a:cubicBezTo>
                  <a:cubicBezTo>
                    <a:pt x="197203" y="218230"/>
                    <a:pt x="198398" y="216463"/>
                    <a:pt x="199845" y="214914"/>
                  </a:cubicBezTo>
                  <a:lnTo>
                    <a:pt x="202033" y="212380"/>
                  </a:lnTo>
                  <a:cubicBezTo>
                    <a:pt x="203547" y="209592"/>
                    <a:pt x="204187" y="206415"/>
                    <a:pt x="203884" y="203257"/>
                  </a:cubicBezTo>
                  <a:lnTo>
                    <a:pt x="203884" y="199371"/>
                  </a:lnTo>
                  <a:cubicBezTo>
                    <a:pt x="203884" y="194979"/>
                    <a:pt x="203884" y="192783"/>
                    <a:pt x="201528" y="191431"/>
                  </a:cubicBezTo>
                  <a:cubicBezTo>
                    <a:pt x="199761" y="190649"/>
                    <a:pt x="197893" y="190137"/>
                    <a:pt x="195974" y="189911"/>
                  </a:cubicBezTo>
                  <a:cubicBezTo>
                    <a:pt x="193736" y="189850"/>
                    <a:pt x="191548" y="189272"/>
                    <a:pt x="189580" y="188222"/>
                  </a:cubicBezTo>
                  <a:cubicBezTo>
                    <a:pt x="187241" y="186753"/>
                    <a:pt x="184582" y="185883"/>
                    <a:pt x="181839" y="185687"/>
                  </a:cubicBezTo>
                  <a:cubicBezTo>
                    <a:pt x="179314" y="185687"/>
                    <a:pt x="176959" y="186870"/>
                    <a:pt x="172752" y="190587"/>
                  </a:cubicBezTo>
                  <a:cubicBezTo>
                    <a:pt x="171136" y="192393"/>
                    <a:pt x="168931" y="193536"/>
                    <a:pt x="166525" y="193796"/>
                  </a:cubicBezTo>
                  <a:cubicBezTo>
                    <a:pt x="165246" y="193796"/>
                    <a:pt x="164017" y="193381"/>
                    <a:pt x="162991" y="192614"/>
                  </a:cubicBezTo>
                  <a:cubicBezTo>
                    <a:pt x="161426" y="191360"/>
                    <a:pt x="160399" y="189544"/>
                    <a:pt x="160130" y="187546"/>
                  </a:cubicBezTo>
                  <a:cubicBezTo>
                    <a:pt x="159777" y="185343"/>
                    <a:pt x="160315" y="183089"/>
                    <a:pt x="161645" y="181295"/>
                  </a:cubicBezTo>
                  <a:cubicBezTo>
                    <a:pt x="162486" y="180074"/>
                    <a:pt x="163580" y="179040"/>
                    <a:pt x="164842" y="178254"/>
                  </a:cubicBezTo>
                  <a:cubicBezTo>
                    <a:pt x="167030" y="176734"/>
                    <a:pt x="167871" y="175889"/>
                    <a:pt x="167703" y="174200"/>
                  </a:cubicBezTo>
                  <a:cubicBezTo>
                    <a:pt x="166828" y="171566"/>
                    <a:pt x="165330" y="169186"/>
                    <a:pt x="163328" y="167273"/>
                  </a:cubicBezTo>
                  <a:cubicBezTo>
                    <a:pt x="161745" y="165538"/>
                    <a:pt x="160383" y="163607"/>
                    <a:pt x="159289" y="161529"/>
                  </a:cubicBezTo>
                  <a:cubicBezTo>
                    <a:pt x="158498" y="159559"/>
                    <a:pt x="157875" y="157525"/>
                    <a:pt x="157438" y="155447"/>
                  </a:cubicBezTo>
                  <a:cubicBezTo>
                    <a:pt x="157135" y="152922"/>
                    <a:pt x="156277" y="150496"/>
                    <a:pt x="154914" y="148352"/>
                  </a:cubicBezTo>
                  <a:cubicBezTo>
                    <a:pt x="153820" y="146935"/>
                    <a:pt x="152574" y="145634"/>
                    <a:pt x="151211" y="144466"/>
                  </a:cubicBezTo>
                  <a:cubicBezTo>
                    <a:pt x="149579" y="143054"/>
                    <a:pt x="148115" y="141468"/>
                    <a:pt x="146836" y="139736"/>
                  </a:cubicBezTo>
                  <a:lnTo>
                    <a:pt x="145658" y="138216"/>
                  </a:lnTo>
                  <a:cubicBezTo>
                    <a:pt x="143470" y="135175"/>
                    <a:pt x="141619" y="132472"/>
                    <a:pt x="138422" y="131627"/>
                  </a:cubicBezTo>
                  <a:lnTo>
                    <a:pt x="134046" y="131627"/>
                  </a:lnTo>
                  <a:cubicBezTo>
                    <a:pt x="131186" y="131806"/>
                    <a:pt x="128325" y="131161"/>
                    <a:pt x="125800" y="129769"/>
                  </a:cubicBezTo>
                  <a:cubicBezTo>
                    <a:pt x="121375" y="126120"/>
                    <a:pt x="118497" y="120932"/>
                    <a:pt x="117723" y="115240"/>
                  </a:cubicBezTo>
                  <a:cubicBezTo>
                    <a:pt x="117050" y="111522"/>
                    <a:pt x="115686" y="107966"/>
                    <a:pt x="113684" y="104766"/>
                  </a:cubicBezTo>
                  <a:cubicBezTo>
                    <a:pt x="111227" y="101798"/>
                    <a:pt x="107744" y="99867"/>
                    <a:pt x="103924" y="99360"/>
                  </a:cubicBezTo>
                  <a:cubicBezTo>
                    <a:pt x="101803" y="98779"/>
                    <a:pt x="99717" y="98046"/>
                    <a:pt x="97697" y="97164"/>
                  </a:cubicBezTo>
                  <a:cubicBezTo>
                    <a:pt x="95526" y="96228"/>
                    <a:pt x="93271" y="95493"/>
                    <a:pt x="90966" y="94967"/>
                  </a:cubicBezTo>
                  <a:cubicBezTo>
                    <a:pt x="89081" y="94854"/>
                    <a:pt x="87196" y="95326"/>
                    <a:pt x="85580" y="96319"/>
                  </a:cubicBezTo>
                  <a:cubicBezTo>
                    <a:pt x="84319" y="97083"/>
                    <a:pt x="82972" y="97652"/>
                    <a:pt x="81542" y="98008"/>
                  </a:cubicBezTo>
                  <a:cubicBezTo>
                    <a:pt x="78260" y="98669"/>
                    <a:pt x="74895" y="98669"/>
                    <a:pt x="71613" y="98008"/>
                  </a:cubicBezTo>
                  <a:lnTo>
                    <a:pt x="68584" y="98008"/>
                  </a:lnTo>
                  <a:cubicBezTo>
                    <a:pt x="67877" y="97816"/>
                    <a:pt x="67339" y="97218"/>
                    <a:pt x="67238" y="96488"/>
                  </a:cubicBezTo>
                  <a:cubicBezTo>
                    <a:pt x="67053" y="92084"/>
                    <a:pt x="67861" y="87695"/>
                    <a:pt x="69594" y="83649"/>
                  </a:cubicBezTo>
                  <a:cubicBezTo>
                    <a:pt x="70402" y="82757"/>
                    <a:pt x="71596" y="82316"/>
                    <a:pt x="72791" y="82466"/>
                  </a:cubicBezTo>
                  <a:cubicBezTo>
                    <a:pt x="74794" y="82599"/>
                    <a:pt x="76780" y="82996"/>
                    <a:pt x="78681" y="83649"/>
                  </a:cubicBezTo>
                  <a:lnTo>
                    <a:pt x="80869" y="83649"/>
                  </a:lnTo>
                  <a:lnTo>
                    <a:pt x="85580" y="83649"/>
                  </a:lnTo>
                  <a:cubicBezTo>
                    <a:pt x="87566" y="83763"/>
                    <a:pt x="89535" y="83165"/>
                    <a:pt x="91134" y="81959"/>
                  </a:cubicBezTo>
                  <a:cubicBezTo>
                    <a:pt x="92127" y="81263"/>
                    <a:pt x="93204" y="80696"/>
                    <a:pt x="94331" y="80270"/>
                  </a:cubicBezTo>
                  <a:cubicBezTo>
                    <a:pt x="95408" y="79856"/>
                    <a:pt x="96435" y="79287"/>
                    <a:pt x="97360" y="78580"/>
                  </a:cubicBezTo>
                  <a:cubicBezTo>
                    <a:pt x="98202" y="76315"/>
                    <a:pt x="98539" y="73896"/>
                    <a:pt x="98370" y="71485"/>
                  </a:cubicBezTo>
                  <a:cubicBezTo>
                    <a:pt x="98370" y="70133"/>
                    <a:pt x="98370" y="68951"/>
                    <a:pt x="98370" y="67937"/>
                  </a:cubicBezTo>
                  <a:cubicBezTo>
                    <a:pt x="98825" y="65288"/>
                    <a:pt x="100120" y="62861"/>
                    <a:pt x="102072" y="61011"/>
                  </a:cubicBezTo>
                  <a:cubicBezTo>
                    <a:pt x="103149" y="59980"/>
                    <a:pt x="104058" y="58783"/>
                    <a:pt x="104765" y="57463"/>
                  </a:cubicBezTo>
                  <a:lnTo>
                    <a:pt x="106279" y="53578"/>
                  </a:lnTo>
                  <a:cubicBezTo>
                    <a:pt x="106784" y="51640"/>
                    <a:pt x="107525" y="49768"/>
                    <a:pt x="108467" y="48003"/>
                  </a:cubicBezTo>
                  <a:lnTo>
                    <a:pt x="110655" y="45468"/>
                  </a:lnTo>
                  <a:lnTo>
                    <a:pt x="112506" y="42934"/>
                  </a:lnTo>
                  <a:lnTo>
                    <a:pt x="110991" y="42934"/>
                  </a:lnTo>
                  <a:cubicBezTo>
                    <a:pt x="109191" y="42754"/>
                    <a:pt x="107558" y="41836"/>
                    <a:pt x="106448" y="40400"/>
                  </a:cubicBezTo>
                  <a:cubicBezTo>
                    <a:pt x="101568" y="40400"/>
                    <a:pt x="95510" y="40400"/>
                    <a:pt x="89620" y="40400"/>
                  </a:cubicBezTo>
                  <a:lnTo>
                    <a:pt x="74137" y="40400"/>
                  </a:lnTo>
                  <a:cubicBezTo>
                    <a:pt x="71496" y="40074"/>
                    <a:pt x="68921" y="39274"/>
                    <a:pt x="66565" y="38035"/>
                  </a:cubicBezTo>
                  <a:cubicBezTo>
                    <a:pt x="64697" y="37109"/>
                    <a:pt x="62711" y="36429"/>
                    <a:pt x="60675" y="36008"/>
                  </a:cubicBezTo>
                  <a:cubicBezTo>
                    <a:pt x="58487" y="36008"/>
                    <a:pt x="57814" y="36008"/>
                    <a:pt x="56299" y="38035"/>
                  </a:cubicBezTo>
                  <a:lnTo>
                    <a:pt x="54280" y="39893"/>
                  </a:lnTo>
                  <a:cubicBezTo>
                    <a:pt x="53893" y="40238"/>
                    <a:pt x="53321" y="40238"/>
                    <a:pt x="52933" y="39893"/>
                  </a:cubicBezTo>
                  <a:cubicBezTo>
                    <a:pt x="52395" y="39674"/>
                    <a:pt x="52059" y="39128"/>
                    <a:pt x="52092" y="38542"/>
                  </a:cubicBezTo>
                  <a:cubicBezTo>
                    <a:pt x="50914" y="30095"/>
                    <a:pt x="65218" y="21648"/>
                    <a:pt x="68921" y="21648"/>
                  </a:cubicBezTo>
                  <a:lnTo>
                    <a:pt x="73296" y="20466"/>
                  </a:lnTo>
                  <a:cubicBezTo>
                    <a:pt x="78513" y="19452"/>
                    <a:pt x="81037" y="18438"/>
                    <a:pt x="80869" y="14215"/>
                  </a:cubicBezTo>
                  <a:cubicBezTo>
                    <a:pt x="78513" y="13032"/>
                    <a:pt x="77166" y="11681"/>
                    <a:pt x="76830" y="9991"/>
                  </a:cubicBezTo>
                  <a:cubicBezTo>
                    <a:pt x="76578" y="8557"/>
                    <a:pt x="76931" y="7079"/>
                    <a:pt x="77840" y="5937"/>
                  </a:cubicBezTo>
                  <a:cubicBezTo>
                    <a:pt x="78530" y="4813"/>
                    <a:pt x="79724" y="4114"/>
                    <a:pt x="81037" y="4079"/>
                  </a:cubicBezTo>
                  <a:cubicBezTo>
                    <a:pt x="82434" y="4222"/>
                    <a:pt x="83780" y="4748"/>
                    <a:pt x="84908" y="5599"/>
                  </a:cubicBezTo>
                  <a:cubicBezTo>
                    <a:pt x="85597" y="6158"/>
                    <a:pt x="86405" y="6560"/>
                    <a:pt x="87263" y="6782"/>
                  </a:cubicBezTo>
                  <a:cubicBezTo>
                    <a:pt x="88610" y="6782"/>
                    <a:pt x="90461" y="3403"/>
                    <a:pt x="90292" y="1544"/>
                  </a:cubicBezTo>
                  <a:cubicBezTo>
                    <a:pt x="90124" y="-314"/>
                    <a:pt x="90292" y="24"/>
                    <a:pt x="88946" y="24"/>
                  </a:cubicBezTo>
                  <a:lnTo>
                    <a:pt x="86590" y="24"/>
                  </a:lnTo>
                  <a:lnTo>
                    <a:pt x="79522" y="1207"/>
                  </a:lnTo>
                  <a:lnTo>
                    <a:pt x="76493" y="1207"/>
                  </a:lnTo>
                  <a:cubicBezTo>
                    <a:pt x="73969" y="1207"/>
                    <a:pt x="73801" y="1207"/>
                    <a:pt x="72959" y="3572"/>
                  </a:cubicBezTo>
                  <a:cubicBezTo>
                    <a:pt x="72371" y="4742"/>
                    <a:pt x="71680" y="5871"/>
                    <a:pt x="70940" y="6951"/>
                  </a:cubicBezTo>
                  <a:cubicBezTo>
                    <a:pt x="66884" y="10789"/>
                    <a:pt x="61331" y="12642"/>
                    <a:pt x="55794" y="12019"/>
                  </a:cubicBezTo>
                  <a:cubicBezTo>
                    <a:pt x="53607" y="11823"/>
                    <a:pt x="51419" y="11823"/>
                    <a:pt x="49232" y="12019"/>
                  </a:cubicBezTo>
                  <a:lnTo>
                    <a:pt x="46034" y="12019"/>
                  </a:lnTo>
                  <a:cubicBezTo>
                    <a:pt x="42870" y="13421"/>
                    <a:pt x="39387" y="14002"/>
                    <a:pt x="35937" y="13708"/>
                  </a:cubicBezTo>
                  <a:cubicBezTo>
                    <a:pt x="35937" y="13708"/>
                    <a:pt x="34759" y="13708"/>
                    <a:pt x="34759" y="12019"/>
                  </a:cubicBezTo>
                  <a:cubicBezTo>
                    <a:pt x="34675" y="11289"/>
                    <a:pt x="34675" y="10552"/>
                    <a:pt x="34759" y="9822"/>
                  </a:cubicBezTo>
                  <a:lnTo>
                    <a:pt x="34759" y="8133"/>
                  </a:lnTo>
                  <a:lnTo>
                    <a:pt x="32740" y="8133"/>
                  </a:lnTo>
                  <a:cubicBezTo>
                    <a:pt x="31057" y="8133"/>
                    <a:pt x="30552" y="8133"/>
                    <a:pt x="30216" y="9147"/>
                  </a:cubicBezTo>
                  <a:lnTo>
                    <a:pt x="30216" y="10836"/>
                  </a:lnTo>
                  <a:cubicBezTo>
                    <a:pt x="30400" y="11728"/>
                    <a:pt x="30400" y="12647"/>
                    <a:pt x="30216" y="13539"/>
                  </a:cubicBezTo>
                  <a:cubicBezTo>
                    <a:pt x="29828" y="14877"/>
                    <a:pt x="29324" y="16178"/>
                    <a:pt x="28701" y="17425"/>
                  </a:cubicBezTo>
                  <a:lnTo>
                    <a:pt x="28701" y="18776"/>
                  </a:lnTo>
                  <a:cubicBezTo>
                    <a:pt x="27523" y="22228"/>
                    <a:pt x="25621" y="25393"/>
                    <a:pt x="23147" y="28068"/>
                  </a:cubicBezTo>
                  <a:lnTo>
                    <a:pt x="21801" y="29250"/>
                  </a:lnTo>
                  <a:cubicBezTo>
                    <a:pt x="20455" y="30433"/>
                    <a:pt x="19782" y="31109"/>
                    <a:pt x="19782" y="32460"/>
                  </a:cubicBezTo>
                  <a:cubicBezTo>
                    <a:pt x="22828" y="35332"/>
                    <a:pt x="24999" y="39027"/>
                    <a:pt x="26008" y="43103"/>
                  </a:cubicBezTo>
                  <a:lnTo>
                    <a:pt x="26008" y="43103"/>
                  </a:lnTo>
                  <a:cubicBezTo>
                    <a:pt x="28533" y="50030"/>
                    <a:pt x="26008" y="51719"/>
                    <a:pt x="22306" y="53409"/>
                  </a:cubicBezTo>
                  <a:lnTo>
                    <a:pt x="19950" y="54760"/>
                  </a:lnTo>
                  <a:lnTo>
                    <a:pt x="18436" y="56281"/>
                  </a:lnTo>
                  <a:cubicBezTo>
                    <a:pt x="17796" y="57042"/>
                    <a:pt x="17056" y="57722"/>
                    <a:pt x="16248" y="58308"/>
                  </a:cubicBezTo>
                  <a:cubicBezTo>
                    <a:pt x="15373" y="58536"/>
                    <a:pt x="14430" y="58536"/>
                    <a:pt x="13555" y="58308"/>
                  </a:cubicBezTo>
                  <a:lnTo>
                    <a:pt x="12041" y="58308"/>
                  </a:lnTo>
                  <a:cubicBezTo>
                    <a:pt x="11553" y="58127"/>
                    <a:pt x="11014" y="58127"/>
                    <a:pt x="10526" y="58308"/>
                  </a:cubicBezTo>
                  <a:cubicBezTo>
                    <a:pt x="10526" y="58308"/>
                    <a:pt x="10526" y="58308"/>
                    <a:pt x="10526" y="59828"/>
                  </a:cubicBezTo>
                  <a:cubicBezTo>
                    <a:pt x="10560" y="60904"/>
                    <a:pt x="10274" y="61967"/>
                    <a:pt x="9685" y="62869"/>
                  </a:cubicBezTo>
                  <a:cubicBezTo>
                    <a:pt x="8540" y="64562"/>
                    <a:pt x="6672" y="65623"/>
                    <a:pt x="4636" y="65741"/>
                  </a:cubicBezTo>
                  <a:lnTo>
                    <a:pt x="3459" y="65741"/>
                  </a:lnTo>
                  <a:cubicBezTo>
                    <a:pt x="2247" y="65841"/>
                    <a:pt x="1153" y="66457"/>
                    <a:pt x="429" y="67430"/>
                  </a:cubicBezTo>
                  <a:cubicBezTo>
                    <a:pt x="-143" y="69532"/>
                    <a:pt x="-143" y="71749"/>
                    <a:pt x="429" y="73850"/>
                  </a:cubicBezTo>
                  <a:lnTo>
                    <a:pt x="429" y="73850"/>
                  </a:lnTo>
                  <a:lnTo>
                    <a:pt x="429" y="73850"/>
                  </a:lnTo>
                  <a:lnTo>
                    <a:pt x="5814" y="73850"/>
                  </a:lnTo>
                  <a:cubicBezTo>
                    <a:pt x="9466" y="72994"/>
                    <a:pt x="13269" y="72994"/>
                    <a:pt x="16921" y="73850"/>
                  </a:cubicBezTo>
                  <a:lnTo>
                    <a:pt x="19950" y="75033"/>
                  </a:lnTo>
                  <a:cubicBezTo>
                    <a:pt x="23063" y="76839"/>
                    <a:pt x="26782" y="77268"/>
                    <a:pt x="30216" y="76215"/>
                  </a:cubicBezTo>
                  <a:cubicBezTo>
                    <a:pt x="30586" y="76056"/>
                    <a:pt x="31023" y="76056"/>
                    <a:pt x="31393" y="76215"/>
                  </a:cubicBezTo>
                  <a:cubicBezTo>
                    <a:pt x="31545" y="76653"/>
                    <a:pt x="31545" y="77129"/>
                    <a:pt x="31393" y="77567"/>
                  </a:cubicBezTo>
                  <a:cubicBezTo>
                    <a:pt x="31579" y="80668"/>
                    <a:pt x="31107" y="83774"/>
                    <a:pt x="30047" y="86689"/>
                  </a:cubicBezTo>
                  <a:cubicBezTo>
                    <a:pt x="29913" y="87086"/>
                    <a:pt x="29610" y="87399"/>
                    <a:pt x="29206" y="87534"/>
                  </a:cubicBezTo>
                  <a:cubicBezTo>
                    <a:pt x="27489" y="87956"/>
                    <a:pt x="25705" y="87956"/>
                    <a:pt x="23989" y="87534"/>
                  </a:cubicBezTo>
                  <a:cubicBezTo>
                    <a:pt x="22138" y="87534"/>
                    <a:pt x="20623" y="86521"/>
                    <a:pt x="19614" y="87534"/>
                  </a:cubicBezTo>
                  <a:cubicBezTo>
                    <a:pt x="19058" y="88229"/>
                    <a:pt x="18654" y="89036"/>
                    <a:pt x="18436" y="89899"/>
                  </a:cubicBezTo>
                  <a:cubicBezTo>
                    <a:pt x="18048" y="91359"/>
                    <a:pt x="17291" y="92695"/>
                    <a:pt x="16248" y="93785"/>
                  </a:cubicBezTo>
                  <a:cubicBezTo>
                    <a:pt x="15608" y="94450"/>
                    <a:pt x="14784" y="94918"/>
                    <a:pt x="13892" y="95136"/>
                  </a:cubicBezTo>
                  <a:cubicBezTo>
                    <a:pt x="13892" y="95136"/>
                    <a:pt x="12546" y="95136"/>
                    <a:pt x="12209" y="96488"/>
                  </a:cubicBezTo>
                  <a:cubicBezTo>
                    <a:pt x="12007" y="97549"/>
                    <a:pt x="12007" y="98638"/>
                    <a:pt x="12209" y="99698"/>
                  </a:cubicBezTo>
                  <a:cubicBezTo>
                    <a:pt x="12293" y="100823"/>
                    <a:pt x="12293" y="101951"/>
                    <a:pt x="12209" y="103076"/>
                  </a:cubicBezTo>
                  <a:cubicBezTo>
                    <a:pt x="11839" y="105190"/>
                    <a:pt x="11031" y="107202"/>
                    <a:pt x="9853" y="108989"/>
                  </a:cubicBezTo>
                  <a:cubicBezTo>
                    <a:pt x="9332" y="109913"/>
                    <a:pt x="8894" y="110873"/>
                    <a:pt x="8507" y="111861"/>
                  </a:cubicBezTo>
                  <a:cubicBezTo>
                    <a:pt x="7884" y="113066"/>
                    <a:pt x="7548" y="114392"/>
                    <a:pt x="7497" y="115747"/>
                  </a:cubicBezTo>
                  <a:cubicBezTo>
                    <a:pt x="8793" y="115809"/>
                    <a:pt x="10089" y="115752"/>
                    <a:pt x="11368" y="1155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107D030-F2FB-4B5C-86B7-9049C9EA152E}"/>
                </a:ext>
              </a:extLst>
            </p:cNvPr>
            <p:cNvSpPr/>
            <p:nvPr/>
          </p:nvSpPr>
          <p:spPr>
            <a:xfrm>
              <a:off x="3039981" y="2076587"/>
              <a:ext cx="50485" cy="16894"/>
            </a:xfrm>
            <a:custGeom>
              <a:avLst/>
              <a:gdLst>
                <a:gd name="connsiteX0" fmla="*/ 40220 w 50485"/>
                <a:gd name="connsiteY0" fmla="*/ 10387 h 0"/>
                <a:gd name="connsiteX1" fmla="*/ 45436 w 50485"/>
                <a:gd name="connsiteY1" fmla="*/ 10387 h 0"/>
                <a:gd name="connsiteX2" fmla="*/ 49980 w 50485"/>
                <a:gd name="connsiteY2" fmla="*/ 10387 h 0"/>
                <a:gd name="connsiteX3" fmla="*/ 52504 w 50485"/>
                <a:gd name="connsiteY3" fmla="*/ 10387 h 0"/>
                <a:gd name="connsiteX4" fmla="*/ 55702 w 50485"/>
                <a:gd name="connsiteY4" fmla="*/ 10387 h 0"/>
                <a:gd name="connsiteX5" fmla="*/ 59572 w 50485"/>
                <a:gd name="connsiteY5" fmla="*/ 6671 h 0"/>
                <a:gd name="connsiteX6" fmla="*/ 61760 w 50485"/>
                <a:gd name="connsiteY6" fmla="*/ 4137 h 0"/>
                <a:gd name="connsiteX7" fmla="*/ 57721 w 50485"/>
                <a:gd name="connsiteY7" fmla="*/ 3292 h 0"/>
                <a:gd name="connsiteX8" fmla="*/ 52336 w 50485"/>
                <a:gd name="connsiteY8" fmla="*/ 2109 h 0"/>
                <a:gd name="connsiteX9" fmla="*/ 26084 w 50485"/>
                <a:gd name="connsiteY9" fmla="*/ 589 h 0"/>
                <a:gd name="connsiteX10" fmla="*/ 17838 w 50485"/>
                <a:gd name="connsiteY10" fmla="*/ 589 h 0"/>
                <a:gd name="connsiteX11" fmla="*/ 9760 w 50485"/>
                <a:gd name="connsiteY11" fmla="*/ 3799 h 0"/>
                <a:gd name="connsiteX12" fmla="*/ 8246 w 50485"/>
                <a:gd name="connsiteY12" fmla="*/ 4812 h 0"/>
                <a:gd name="connsiteX13" fmla="*/ 0 w 50485"/>
                <a:gd name="connsiteY13" fmla="*/ 7684 h 0"/>
                <a:gd name="connsiteX14" fmla="*/ 6226 w 50485"/>
                <a:gd name="connsiteY14" fmla="*/ 7684 h 0"/>
                <a:gd name="connsiteX15" fmla="*/ 19857 w 50485"/>
                <a:gd name="connsiteY15" fmla="*/ 7684 h 0"/>
                <a:gd name="connsiteX16" fmla="*/ 40220 w 50485"/>
                <a:gd name="connsiteY16" fmla="*/ 103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85">
                  <a:moveTo>
                    <a:pt x="40220" y="10387"/>
                  </a:moveTo>
                  <a:lnTo>
                    <a:pt x="45436" y="10387"/>
                  </a:lnTo>
                  <a:lnTo>
                    <a:pt x="49980" y="10387"/>
                  </a:lnTo>
                  <a:cubicBezTo>
                    <a:pt x="50822" y="10235"/>
                    <a:pt x="51663" y="10235"/>
                    <a:pt x="52504" y="10387"/>
                  </a:cubicBezTo>
                  <a:cubicBezTo>
                    <a:pt x="53565" y="10577"/>
                    <a:pt x="54642" y="10577"/>
                    <a:pt x="55702" y="10387"/>
                  </a:cubicBezTo>
                  <a:cubicBezTo>
                    <a:pt x="57267" y="9479"/>
                    <a:pt x="58596" y="8203"/>
                    <a:pt x="59572" y="6671"/>
                  </a:cubicBezTo>
                  <a:lnTo>
                    <a:pt x="61760" y="4137"/>
                  </a:lnTo>
                  <a:lnTo>
                    <a:pt x="57721" y="3292"/>
                  </a:lnTo>
                  <a:lnTo>
                    <a:pt x="52336" y="2109"/>
                  </a:lnTo>
                  <a:cubicBezTo>
                    <a:pt x="43754" y="-34"/>
                    <a:pt x="34851" y="-550"/>
                    <a:pt x="26084" y="589"/>
                  </a:cubicBezTo>
                  <a:lnTo>
                    <a:pt x="17838" y="589"/>
                  </a:lnTo>
                  <a:cubicBezTo>
                    <a:pt x="14859" y="734"/>
                    <a:pt x="12032" y="1863"/>
                    <a:pt x="9760" y="3799"/>
                  </a:cubicBezTo>
                  <a:lnTo>
                    <a:pt x="8246" y="4812"/>
                  </a:lnTo>
                  <a:cubicBezTo>
                    <a:pt x="5739" y="6362"/>
                    <a:pt x="2928" y="7341"/>
                    <a:pt x="0" y="7684"/>
                  </a:cubicBezTo>
                  <a:lnTo>
                    <a:pt x="6226" y="7684"/>
                  </a:lnTo>
                  <a:lnTo>
                    <a:pt x="19857" y="7684"/>
                  </a:lnTo>
                  <a:cubicBezTo>
                    <a:pt x="25916" y="10725"/>
                    <a:pt x="33152" y="10725"/>
                    <a:pt x="40220" y="1038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97C4D16-E663-4CED-B0B4-3A99E3C30B57}"/>
                </a:ext>
              </a:extLst>
            </p:cNvPr>
            <p:cNvSpPr/>
            <p:nvPr/>
          </p:nvSpPr>
          <p:spPr>
            <a:xfrm>
              <a:off x="3071786" y="2148637"/>
              <a:ext cx="16828" cy="16894"/>
            </a:xfrm>
            <a:custGeom>
              <a:avLst/>
              <a:gdLst>
                <a:gd name="connsiteX0" fmla="*/ 9087 w 16828"/>
                <a:gd name="connsiteY0" fmla="*/ 4730 h 0"/>
                <a:gd name="connsiteX1" fmla="*/ 11443 w 16828"/>
                <a:gd name="connsiteY1" fmla="*/ 5913 h 0"/>
                <a:gd name="connsiteX2" fmla="*/ 14472 w 16828"/>
                <a:gd name="connsiteY2" fmla="*/ 7264 h 0"/>
                <a:gd name="connsiteX3" fmla="*/ 23223 w 16828"/>
                <a:gd name="connsiteY3" fmla="*/ 10474 h 0"/>
                <a:gd name="connsiteX4" fmla="*/ 19184 w 16828"/>
                <a:gd name="connsiteY4" fmla="*/ 8278 h 0"/>
                <a:gd name="connsiteX5" fmla="*/ 10770 w 16828"/>
                <a:gd name="connsiteY5" fmla="*/ 3717 h 0"/>
                <a:gd name="connsiteX6" fmla="*/ 10770 w 16828"/>
                <a:gd name="connsiteY6" fmla="*/ 3717 h 0"/>
                <a:gd name="connsiteX7" fmla="*/ 0 w 16828"/>
                <a:gd name="connsiteY7" fmla="*/ 0 h 0"/>
                <a:gd name="connsiteX8" fmla="*/ 1683 w 16828"/>
                <a:gd name="connsiteY8" fmla="*/ 1183 h 0"/>
                <a:gd name="connsiteX9" fmla="*/ 9087 w 16828"/>
                <a:gd name="connsiteY9" fmla="*/ 473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28">
                  <a:moveTo>
                    <a:pt x="9087" y="4730"/>
                  </a:moveTo>
                  <a:lnTo>
                    <a:pt x="11443" y="5913"/>
                  </a:lnTo>
                  <a:lnTo>
                    <a:pt x="14472" y="7264"/>
                  </a:lnTo>
                  <a:cubicBezTo>
                    <a:pt x="17182" y="8849"/>
                    <a:pt x="20143" y="9937"/>
                    <a:pt x="23223" y="10474"/>
                  </a:cubicBezTo>
                  <a:lnTo>
                    <a:pt x="19184" y="8278"/>
                  </a:lnTo>
                  <a:cubicBezTo>
                    <a:pt x="16542" y="6470"/>
                    <a:pt x="13732" y="4941"/>
                    <a:pt x="10770" y="3717"/>
                  </a:cubicBezTo>
                  <a:lnTo>
                    <a:pt x="10770" y="3717"/>
                  </a:lnTo>
                  <a:cubicBezTo>
                    <a:pt x="7253" y="2276"/>
                    <a:pt x="3652" y="1034"/>
                    <a:pt x="0" y="0"/>
                  </a:cubicBezTo>
                  <a:lnTo>
                    <a:pt x="1683" y="1183"/>
                  </a:lnTo>
                  <a:cubicBezTo>
                    <a:pt x="4039" y="2575"/>
                    <a:pt x="6529" y="3762"/>
                    <a:pt x="9087" y="473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9C9DBCD-8CCB-4493-923B-160D4406F415}"/>
                </a:ext>
              </a:extLst>
            </p:cNvPr>
            <p:cNvSpPr/>
            <p:nvPr/>
          </p:nvSpPr>
          <p:spPr>
            <a:xfrm>
              <a:off x="3105106" y="2115356"/>
              <a:ext cx="319738" cy="67575"/>
            </a:xfrm>
            <a:custGeom>
              <a:avLst/>
              <a:gdLst>
                <a:gd name="connsiteX0" fmla="*/ 40893 w 319738"/>
                <a:gd name="connsiteY0" fmla="*/ 52033 h 67575"/>
                <a:gd name="connsiteX1" fmla="*/ 52168 w 319738"/>
                <a:gd name="connsiteY1" fmla="*/ 59635 h 67575"/>
                <a:gd name="connsiteX2" fmla="*/ 61928 w 319738"/>
                <a:gd name="connsiteY2" fmla="*/ 59635 h 67575"/>
                <a:gd name="connsiteX3" fmla="*/ 72194 w 319738"/>
                <a:gd name="connsiteY3" fmla="*/ 62845 h 67575"/>
                <a:gd name="connsiteX4" fmla="*/ 92219 w 319738"/>
                <a:gd name="connsiteY4" fmla="*/ 64535 h 67575"/>
                <a:gd name="connsiteX5" fmla="*/ 108206 w 319738"/>
                <a:gd name="connsiteY5" fmla="*/ 61156 h 67575"/>
                <a:gd name="connsiteX6" fmla="*/ 125035 w 319738"/>
                <a:gd name="connsiteY6" fmla="*/ 57270 h 67575"/>
                <a:gd name="connsiteX7" fmla="*/ 126213 w 319738"/>
                <a:gd name="connsiteY7" fmla="*/ 57270 h 67575"/>
                <a:gd name="connsiteX8" fmla="*/ 126213 w 319738"/>
                <a:gd name="connsiteY8" fmla="*/ 58622 h 67575"/>
                <a:gd name="connsiteX9" fmla="*/ 126213 w 319738"/>
                <a:gd name="connsiteY9" fmla="*/ 63690 h 67575"/>
                <a:gd name="connsiteX10" fmla="*/ 188982 w 319738"/>
                <a:gd name="connsiteY10" fmla="*/ 63690 h 67575"/>
                <a:gd name="connsiteX11" fmla="*/ 202950 w 319738"/>
                <a:gd name="connsiteY11" fmla="*/ 62169 h 67575"/>
                <a:gd name="connsiteX12" fmla="*/ 202950 w 319738"/>
                <a:gd name="connsiteY12" fmla="*/ 61325 h 67575"/>
                <a:gd name="connsiteX13" fmla="*/ 202950 w 319738"/>
                <a:gd name="connsiteY13" fmla="*/ 59973 h 67575"/>
                <a:gd name="connsiteX14" fmla="*/ 203959 w 319738"/>
                <a:gd name="connsiteY14" fmla="*/ 59973 h 67575"/>
                <a:gd name="connsiteX15" fmla="*/ 219778 w 319738"/>
                <a:gd name="connsiteY15" fmla="*/ 59973 h 67575"/>
                <a:gd name="connsiteX16" fmla="*/ 221124 w 319738"/>
                <a:gd name="connsiteY16" fmla="*/ 61156 h 67575"/>
                <a:gd name="connsiteX17" fmla="*/ 224490 w 319738"/>
                <a:gd name="connsiteY17" fmla="*/ 65379 h 67575"/>
                <a:gd name="connsiteX18" fmla="*/ 248891 w 319738"/>
                <a:gd name="connsiteY18" fmla="*/ 55750 h 67575"/>
                <a:gd name="connsiteX19" fmla="*/ 249901 w 319738"/>
                <a:gd name="connsiteY19" fmla="*/ 55750 h 67575"/>
                <a:gd name="connsiteX20" fmla="*/ 249901 w 319738"/>
                <a:gd name="connsiteY20" fmla="*/ 55750 h 67575"/>
                <a:gd name="connsiteX21" fmla="*/ 264878 w 319738"/>
                <a:gd name="connsiteY21" fmla="*/ 63521 h 67575"/>
                <a:gd name="connsiteX22" fmla="*/ 276658 w 319738"/>
                <a:gd name="connsiteY22" fmla="*/ 70109 h 67575"/>
                <a:gd name="connsiteX23" fmla="*/ 285072 w 319738"/>
                <a:gd name="connsiteY23" fmla="*/ 70109 h 67575"/>
                <a:gd name="connsiteX24" fmla="*/ 292813 w 319738"/>
                <a:gd name="connsiteY24" fmla="*/ 68927 h 67575"/>
                <a:gd name="connsiteX25" fmla="*/ 295842 w 319738"/>
                <a:gd name="connsiteY25" fmla="*/ 68927 h 67575"/>
                <a:gd name="connsiteX26" fmla="*/ 301059 w 319738"/>
                <a:gd name="connsiteY26" fmla="*/ 68927 h 67575"/>
                <a:gd name="connsiteX27" fmla="*/ 304593 w 319738"/>
                <a:gd name="connsiteY27" fmla="*/ 67575 h 67575"/>
                <a:gd name="connsiteX28" fmla="*/ 310651 w 319738"/>
                <a:gd name="connsiteY28" fmla="*/ 65886 h 67575"/>
                <a:gd name="connsiteX29" fmla="*/ 319234 w 319738"/>
                <a:gd name="connsiteY29" fmla="*/ 65886 h 67575"/>
                <a:gd name="connsiteX30" fmla="*/ 327984 w 319738"/>
                <a:gd name="connsiteY30" fmla="*/ 64872 h 67575"/>
                <a:gd name="connsiteX31" fmla="*/ 331855 w 319738"/>
                <a:gd name="connsiteY31" fmla="*/ 59635 h 67575"/>
                <a:gd name="connsiteX32" fmla="*/ 335894 w 319738"/>
                <a:gd name="connsiteY32" fmla="*/ 47641 h 67575"/>
                <a:gd name="connsiteX33" fmla="*/ 335894 w 319738"/>
                <a:gd name="connsiteY33" fmla="*/ 47641 h 67575"/>
                <a:gd name="connsiteX34" fmla="*/ 331687 w 319738"/>
                <a:gd name="connsiteY34" fmla="*/ 36491 h 67575"/>
                <a:gd name="connsiteX35" fmla="*/ 324619 w 319738"/>
                <a:gd name="connsiteY35" fmla="*/ 35477 h 67575"/>
                <a:gd name="connsiteX36" fmla="*/ 320075 w 319738"/>
                <a:gd name="connsiteY36" fmla="*/ 35477 h 67575"/>
                <a:gd name="connsiteX37" fmla="*/ 311998 w 319738"/>
                <a:gd name="connsiteY37" fmla="*/ 32098 h 67575"/>
                <a:gd name="connsiteX38" fmla="*/ 307622 w 319738"/>
                <a:gd name="connsiteY38" fmla="*/ 29902 h 67575"/>
                <a:gd name="connsiteX39" fmla="*/ 299208 w 319738"/>
                <a:gd name="connsiteY39" fmla="*/ 29902 h 67575"/>
                <a:gd name="connsiteX40" fmla="*/ 296852 w 319738"/>
                <a:gd name="connsiteY40" fmla="*/ 29902 h 67575"/>
                <a:gd name="connsiteX41" fmla="*/ 289616 w 319738"/>
                <a:gd name="connsiteY41" fmla="*/ 29902 h 67575"/>
                <a:gd name="connsiteX42" fmla="*/ 284231 w 319738"/>
                <a:gd name="connsiteY42" fmla="*/ 29902 h 67575"/>
                <a:gd name="connsiteX43" fmla="*/ 277331 w 319738"/>
                <a:gd name="connsiteY43" fmla="*/ 32267 h 67575"/>
                <a:gd name="connsiteX44" fmla="*/ 273124 w 319738"/>
                <a:gd name="connsiteY44" fmla="*/ 33957 h 67575"/>
                <a:gd name="connsiteX45" fmla="*/ 256295 w 319738"/>
                <a:gd name="connsiteY45" fmla="*/ 30409 h 67575"/>
                <a:gd name="connsiteX46" fmla="*/ 248555 w 319738"/>
                <a:gd name="connsiteY46" fmla="*/ 26692 h 67575"/>
                <a:gd name="connsiteX47" fmla="*/ 234082 w 319738"/>
                <a:gd name="connsiteY47" fmla="*/ 30747 h 67575"/>
                <a:gd name="connsiteX48" fmla="*/ 227856 w 319738"/>
                <a:gd name="connsiteY48" fmla="*/ 34632 h 67575"/>
                <a:gd name="connsiteX49" fmla="*/ 212037 w 319738"/>
                <a:gd name="connsiteY49" fmla="*/ 34632 h 67575"/>
                <a:gd name="connsiteX50" fmla="*/ 196387 w 319738"/>
                <a:gd name="connsiteY50" fmla="*/ 35815 h 67575"/>
                <a:gd name="connsiteX51" fmla="*/ 193863 w 319738"/>
                <a:gd name="connsiteY51" fmla="*/ 39025 h 67575"/>
                <a:gd name="connsiteX52" fmla="*/ 189655 w 319738"/>
                <a:gd name="connsiteY52" fmla="*/ 43755 h 67575"/>
                <a:gd name="connsiteX53" fmla="*/ 175688 w 319738"/>
                <a:gd name="connsiteY53" fmla="*/ 45107 h 67575"/>
                <a:gd name="connsiteX54" fmla="*/ 171986 w 319738"/>
                <a:gd name="connsiteY54" fmla="*/ 45107 h 67575"/>
                <a:gd name="connsiteX55" fmla="*/ 158691 w 319738"/>
                <a:gd name="connsiteY55" fmla="*/ 41390 h 67575"/>
                <a:gd name="connsiteX56" fmla="*/ 147416 w 319738"/>
                <a:gd name="connsiteY56" fmla="*/ 37335 h 67575"/>
                <a:gd name="connsiteX57" fmla="*/ 139843 w 319738"/>
                <a:gd name="connsiteY57" fmla="*/ 37335 h 67575"/>
                <a:gd name="connsiteX58" fmla="*/ 122174 w 319738"/>
                <a:gd name="connsiteY58" fmla="*/ 41052 h 67575"/>
                <a:gd name="connsiteX59" fmla="*/ 120558 w 319738"/>
                <a:gd name="connsiteY59" fmla="*/ 41456 h 67575"/>
                <a:gd name="connsiteX60" fmla="*/ 120154 w 319738"/>
                <a:gd name="connsiteY60" fmla="*/ 41052 h 67575"/>
                <a:gd name="connsiteX61" fmla="*/ 107533 w 319738"/>
                <a:gd name="connsiteY61" fmla="*/ 38011 h 67575"/>
                <a:gd name="connsiteX62" fmla="*/ 103663 w 319738"/>
                <a:gd name="connsiteY62" fmla="*/ 38011 h 67575"/>
                <a:gd name="connsiteX63" fmla="*/ 102316 w 319738"/>
                <a:gd name="connsiteY63" fmla="*/ 36829 h 67575"/>
                <a:gd name="connsiteX64" fmla="*/ 102316 w 319738"/>
                <a:gd name="connsiteY64" fmla="*/ 34801 h 67575"/>
                <a:gd name="connsiteX65" fmla="*/ 104504 w 319738"/>
                <a:gd name="connsiteY65" fmla="*/ 27706 h 67575"/>
                <a:gd name="connsiteX66" fmla="*/ 98446 w 319738"/>
                <a:gd name="connsiteY66" fmla="*/ 15880 h 67575"/>
                <a:gd name="connsiteX67" fmla="*/ 77579 w 319738"/>
                <a:gd name="connsiteY67" fmla="*/ 9967 h 67575"/>
                <a:gd name="connsiteX68" fmla="*/ 69669 w 319738"/>
                <a:gd name="connsiteY68" fmla="*/ 9967 h 67575"/>
                <a:gd name="connsiteX69" fmla="*/ 52841 w 319738"/>
                <a:gd name="connsiteY69" fmla="*/ 8109 h 67575"/>
                <a:gd name="connsiteX70" fmla="*/ 49475 w 319738"/>
                <a:gd name="connsiteY70" fmla="*/ 4899 h 67575"/>
                <a:gd name="connsiteX71" fmla="*/ 44259 w 319738"/>
                <a:gd name="connsiteY71" fmla="*/ 2027 h 67575"/>
                <a:gd name="connsiteX72" fmla="*/ 35844 w 319738"/>
                <a:gd name="connsiteY72" fmla="*/ 2027 h 67575"/>
                <a:gd name="connsiteX73" fmla="*/ 28777 w 319738"/>
                <a:gd name="connsiteY73" fmla="*/ 2027 h 67575"/>
                <a:gd name="connsiteX74" fmla="*/ 22718 w 319738"/>
                <a:gd name="connsiteY74" fmla="*/ 2027 h 67575"/>
                <a:gd name="connsiteX75" fmla="*/ 3534 w 319738"/>
                <a:gd name="connsiteY75" fmla="*/ 0 h 67575"/>
                <a:gd name="connsiteX76" fmla="*/ 0 w 319738"/>
                <a:gd name="connsiteY76" fmla="*/ 7602 h 67575"/>
                <a:gd name="connsiteX77" fmla="*/ 40893 w 319738"/>
                <a:gd name="connsiteY77" fmla="*/ 52033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19738" h="67575">
                  <a:moveTo>
                    <a:pt x="40893" y="52033"/>
                  </a:moveTo>
                  <a:cubicBezTo>
                    <a:pt x="43754" y="61325"/>
                    <a:pt x="46783" y="60649"/>
                    <a:pt x="52168" y="59635"/>
                  </a:cubicBezTo>
                  <a:cubicBezTo>
                    <a:pt x="55382" y="58936"/>
                    <a:pt x="58714" y="58936"/>
                    <a:pt x="61928" y="59635"/>
                  </a:cubicBezTo>
                  <a:cubicBezTo>
                    <a:pt x="65429" y="60453"/>
                    <a:pt x="68861" y="61526"/>
                    <a:pt x="72194" y="62845"/>
                  </a:cubicBezTo>
                  <a:cubicBezTo>
                    <a:pt x="78336" y="66207"/>
                    <a:pt x="85606" y="66820"/>
                    <a:pt x="92219" y="64535"/>
                  </a:cubicBezTo>
                  <a:cubicBezTo>
                    <a:pt x="97419" y="62845"/>
                    <a:pt x="102771" y="61713"/>
                    <a:pt x="108206" y="61156"/>
                  </a:cubicBezTo>
                  <a:cubicBezTo>
                    <a:pt x="113945" y="60505"/>
                    <a:pt x="119582" y="59203"/>
                    <a:pt x="125035" y="57270"/>
                  </a:cubicBezTo>
                  <a:cubicBezTo>
                    <a:pt x="125405" y="57059"/>
                    <a:pt x="125842" y="57059"/>
                    <a:pt x="126213" y="57270"/>
                  </a:cubicBezTo>
                  <a:cubicBezTo>
                    <a:pt x="126431" y="57696"/>
                    <a:pt x="126431" y="58196"/>
                    <a:pt x="126213" y="58622"/>
                  </a:cubicBezTo>
                  <a:lnTo>
                    <a:pt x="126213" y="63690"/>
                  </a:lnTo>
                  <a:cubicBezTo>
                    <a:pt x="147046" y="66484"/>
                    <a:pt x="168149" y="66484"/>
                    <a:pt x="188982" y="63690"/>
                  </a:cubicBezTo>
                  <a:cubicBezTo>
                    <a:pt x="193610" y="62941"/>
                    <a:pt x="198271" y="62435"/>
                    <a:pt x="202950" y="62169"/>
                  </a:cubicBezTo>
                  <a:lnTo>
                    <a:pt x="202950" y="61325"/>
                  </a:lnTo>
                  <a:cubicBezTo>
                    <a:pt x="202849" y="60879"/>
                    <a:pt x="202849" y="60419"/>
                    <a:pt x="202950" y="59973"/>
                  </a:cubicBezTo>
                  <a:cubicBezTo>
                    <a:pt x="202950" y="59973"/>
                    <a:pt x="202950" y="59973"/>
                    <a:pt x="203959" y="59973"/>
                  </a:cubicBezTo>
                  <a:cubicBezTo>
                    <a:pt x="209227" y="59635"/>
                    <a:pt x="214511" y="59635"/>
                    <a:pt x="219778" y="59973"/>
                  </a:cubicBezTo>
                  <a:cubicBezTo>
                    <a:pt x="219778" y="59973"/>
                    <a:pt x="220788" y="59973"/>
                    <a:pt x="221124" y="61156"/>
                  </a:cubicBezTo>
                  <a:cubicBezTo>
                    <a:pt x="221444" y="63053"/>
                    <a:pt x="222723" y="64649"/>
                    <a:pt x="224490" y="65379"/>
                  </a:cubicBezTo>
                  <a:cubicBezTo>
                    <a:pt x="231390" y="67744"/>
                    <a:pt x="245021" y="59804"/>
                    <a:pt x="248891" y="55750"/>
                  </a:cubicBezTo>
                  <a:lnTo>
                    <a:pt x="249901" y="55750"/>
                  </a:lnTo>
                  <a:lnTo>
                    <a:pt x="249901" y="55750"/>
                  </a:lnTo>
                  <a:cubicBezTo>
                    <a:pt x="255421" y="57165"/>
                    <a:pt x="260536" y="59823"/>
                    <a:pt x="264878" y="63521"/>
                  </a:cubicBezTo>
                  <a:cubicBezTo>
                    <a:pt x="268446" y="66315"/>
                    <a:pt x="272417" y="68538"/>
                    <a:pt x="276658" y="70109"/>
                  </a:cubicBezTo>
                  <a:cubicBezTo>
                    <a:pt x="279418" y="70824"/>
                    <a:pt x="282312" y="70824"/>
                    <a:pt x="285072" y="70109"/>
                  </a:cubicBezTo>
                  <a:cubicBezTo>
                    <a:pt x="287596" y="69386"/>
                    <a:pt x="290188" y="68989"/>
                    <a:pt x="292813" y="68927"/>
                  </a:cubicBezTo>
                  <a:lnTo>
                    <a:pt x="295842" y="68927"/>
                  </a:lnTo>
                  <a:cubicBezTo>
                    <a:pt x="297559" y="69251"/>
                    <a:pt x="299342" y="69251"/>
                    <a:pt x="301059" y="68927"/>
                  </a:cubicBezTo>
                  <a:cubicBezTo>
                    <a:pt x="302287" y="68611"/>
                    <a:pt x="303465" y="68158"/>
                    <a:pt x="304593" y="67575"/>
                  </a:cubicBezTo>
                  <a:cubicBezTo>
                    <a:pt x="306444" y="66540"/>
                    <a:pt x="308531" y="65962"/>
                    <a:pt x="310651" y="65886"/>
                  </a:cubicBezTo>
                  <a:lnTo>
                    <a:pt x="319234" y="65886"/>
                  </a:lnTo>
                  <a:cubicBezTo>
                    <a:pt x="322128" y="65372"/>
                    <a:pt x="325056" y="65033"/>
                    <a:pt x="327984" y="64872"/>
                  </a:cubicBezTo>
                  <a:cubicBezTo>
                    <a:pt x="329146" y="63039"/>
                    <a:pt x="330441" y="61289"/>
                    <a:pt x="331855" y="59635"/>
                  </a:cubicBezTo>
                  <a:cubicBezTo>
                    <a:pt x="335338" y="56711"/>
                    <a:pt x="336886" y="52082"/>
                    <a:pt x="335894" y="47641"/>
                  </a:cubicBezTo>
                  <a:lnTo>
                    <a:pt x="335894" y="47641"/>
                  </a:lnTo>
                  <a:cubicBezTo>
                    <a:pt x="335254" y="43679"/>
                    <a:pt x="333824" y="39888"/>
                    <a:pt x="331687" y="36491"/>
                  </a:cubicBezTo>
                  <a:cubicBezTo>
                    <a:pt x="329600" y="35117"/>
                    <a:pt x="327008" y="34746"/>
                    <a:pt x="324619" y="35477"/>
                  </a:cubicBezTo>
                  <a:lnTo>
                    <a:pt x="320075" y="35477"/>
                  </a:lnTo>
                  <a:cubicBezTo>
                    <a:pt x="317147" y="35021"/>
                    <a:pt x="314387" y="33862"/>
                    <a:pt x="311998" y="32098"/>
                  </a:cubicBezTo>
                  <a:cubicBezTo>
                    <a:pt x="310634" y="31200"/>
                    <a:pt x="309153" y="30463"/>
                    <a:pt x="307622" y="29902"/>
                  </a:cubicBezTo>
                  <a:cubicBezTo>
                    <a:pt x="304913" y="28894"/>
                    <a:pt x="301917" y="28894"/>
                    <a:pt x="299208" y="29902"/>
                  </a:cubicBezTo>
                  <a:lnTo>
                    <a:pt x="296852" y="29902"/>
                  </a:lnTo>
                  <a:cubicBezTo>
                    <a:pt x="294446" y="30235"/>
                    <a:pt x="292022" y="30235"/>
                    <a:pt x="289616" y="29902"/>
                  </a:cubicBezTo>
                  <a:lnTo>
                    <a:pt x="284231" y="29902"/>
                  </a:lnTo>
                  <a:cubicBezTo>
                    <a:pt x="281824" y="30358"/>
                    <a:pt x="279502" y="31154"/>
                    <a:pt x="277331" y="32267"/>
                  </a:cubicBezTo>
                  <a:lnTo>
                    <a:pt x="273124" y="33957"/>
                  </a:lnTo>
                  <a:cubicBezTo>
                    <a:pt x="267268" y="35479"/>
                    <a:pt x="261041" y="34166"/>
                    <a:pt x="256295" y="30409"/>
                  </a:cubicBezTo>
                  <a:cubicBezTo>
                    <a:pt x="253906" y="28804"/>
                    <a:pt x="251298" y="27552"/>
                    <a:pt x="248555" y="26692"/>
                  </a:cubicBezTo>
                  <a:cubicBezTo>
                    <a:pt x="243355" y="25228"/>
                    <a:pt x="237768" y="26790"/>
                    <a:pt x="234082" y="30747"/>
                  </a:cubicBezTo>
                  <a:cubicBezTo>
                    <a:pt x="232113" y="32215"/>
                    <a:pt x="230043" y="33514"/>
                    <a:pt x="227856" y="34632"/>
                  </a:cubicBezTo>
                  <a:cubicBezTo>
                    <a:pt x="222723" y="36408"/>
                    <a:pt x="217170" y="36408"/>
                    <a:pt x="212037" y="34632"/>
                  </a:cubicBezTo>
                  <a:cubicBezTo>
                    <a:pt x="206888" y="32832"/>
                    <a:pt x="201216" y="33261"/>
                    <a:pt x="196387" y="35815"/>
                  </a:cubicBezTo>
                  <a:cubicBezTo>
                    <a:pt x="195411" y="36778"/>
                    <a:pt x="194569" y="37856"/>
                    <a:pt x="193863" y="39025"/>
                  </a:cubicBezTo>
                  <a:cubicBezTo>
                    <a:pt x="192886" y="40939"/>
                    <a:pt x="191439" y="42567"/>
                    <a:pt x="189655" y="43755"/>
                  </a:cubicBezTo>
                  <a:cubicBezTo>
                    <a:pt x="185230" y="45569"/>
                    <a:pt x="180383" y="46039"/>
                    <a:pt x="175688" y="45107"/>
                  </a:cubicBezTo>
                  <a:lnTo>
                    <a:pt x="171986" y="45107"/>
                  </a:lnTo>
                  <a:cubicBezTo>
                    <a:pt x="167274" y="45352"/>
                    <a:pt x="162595" y="44047"/>
                    <a:pt x="158691" y="41390"/>
                  </a:cubicBezTo>
                  <a:cubicBezTo>
                    <a:pt x="155561" y="38695"/>
                    <a:pt x="151539" y="37253"/>
                    <a:pt x="147416" y="37335"/>
                  </a:cubicBezTo>
                  <a:lnTo>
                    <a:pt x="139843" y="37335"/>
                  </a:lnTo>
                  <a:cubicBezTo>
                    <a:pt x="133718" y="35342"/>
                    <a:pt x="126987" y="36756"/>
                    <a:pt x="122174" y="41052"/>
                  </a:cubicBezTo>
                  <a:cubicBezTo>
                    <a:pt x="121837" y="41611"/>
                    <a:pt x="121114" y="41794"/>
                    <a:pt x="120558" y="41456"/>
                  </a:cubicBezTo>
                  <a:cubicBezTo>
                    <a:pt x="120390" y="41356"/>
                    <a:pt x="120255" y="41218"/>
                    <a:pt x="120154" y="41052"/>
                  </a:cubicBezTo>
                  <a:cubicBezTo>
                    <a:pt x="117294" y="37335"/>
                    <a:pt x="112245" y="37673"/>
                    <a:pt x="107533" y="38011"/>
                  </a:cubicBezTo>
                  <a:lnTo>
                    <a:pt x="103663" y="38011"/>
                  </a:lnTo>
                  <a:cubicBezTo>
                    <a:pt x="102973" y="38016"/>
                    <a:pt x="102401" y="37508"/>
                    <a:pt x="102316" y="36829"/>
                  </a:cubicBezTo>
                  <a:cubicBezTo>
                    <a:pt x="102047" y="36178"/>
                    <a:pt x="102047" y="35452"/>
                    <a:pt x="102316" y="34801"/>
                  </a:cubicBezTo>
                  <a:cubicBezTo>
                    <a:pt x="104100" y="32902"/>
                    <a:pt x="104908" y="30284"/>
                    <a:pt x="104504" y="27706"/>
                  </a:cubicBezTo>
                  <a:cubicBezTo>
                    <a:pt x="104184" y="23099"/>
                    <a:pt x="101997" y="18825"/>
                    <a:pt x="98446" y="15880"/>
                  </a:cubicBezTo>
                  <a:cubicBezTo>
                    <a:pt x="91984" y="12464"/>
                    <a:pt x="84865" y="10449"/>
                    <a:pt x="77579" y="9967"/>
                  </a:cubicBezTo>
                  <a:cubicBezTo>
                    <a:pt x="74937" y="9812"/>
                    <a:pt x="72311" y="9812"/>
                    <a:pt x="69669" y="9967"/>
                  </a:cubicBezTo>
                  <a:cubicBezTo>
                    <a:pt x="63998" y="11087"/>
                    <a:pt x="58125" y="10440"/>
                    <a:pt x="52841" y="8109"/>
                  </a:cubicBezTo>
                  <a:cubicBezTo>
                    <a:pt x="51596" y="7168"/>
                    <a:pt x="50468" y="6092"/>
                    <a:pt x="49475" y="4899"/>
                  </a:cubicBezTo>
                  <a:cubicBezTo>
                    <a:pt x="48196" y="3267"/>
                    <a:pt x="46312" y="2230"/>
                    <a:pt x="44259" y="2027"/>
                  </a:cubicBezTo>
                  <a:cubicBezTo>
                    <a:pt x="41448" y="1858"/>
                    <a:pt x="38655" y="1858"/>
                    <a:pt x="35844" y="2027"/>
                  </a:cubicBezTo>
                  <a:cubicBezTo>
                    <a:pt x="33488" y="2193"/>
                    <a:pt x="31133" y="2193"/>
                    <a:pt x="28777" y="2027"/>
                  </a:cubicBezTo>
                  <a:lnTo>
                    <a:pt x="22718" y="2027"/>
                  </a:lnTo>
                  <a:cubicBezTo>
                    <a:pt x="16273" y="3494"/>
                    <a:pt x="9525" y="2781"/>
                    <a:pt x="3534" y="0"/>
                  </a:cubicBezTo>
                  <a:cubicBezTo>
                    <a:pt x="2188" y="2534"/>
                    <a:pt x="1010" y="5237"/>
                    <a:pt x="0" y="7602"/>
                  </a:cubicBezTo>
                  <a:cubicBezTo>
                    <a:pt x="19841" y="15118"/>
                    <a:pt x="35003" y="31583"/>
                    <a:pt x="40893" y="520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62BDDCCD-E9D4-48BD-BA93-F36431F816EA}"/>
                </a:ext>
              </a:extLst>
            </p:cNvPr>
            <p:cNvSpPr/>
            <p:nvPr/>
          </p:nvSpPr>
          <p:spPr>
            <a:xfrm>
              <a:off x="3016253" y="2098969"/>
              <a:ext cx="67313" cy="16894"/>
            </a:xfrm>
            <a:custGeom>
              <a:avLst/>
              <a:gdLst>
                <a:gd name="connsiteX0" fmla="*/ 12790 w 67313"/>
                <a:gd name="connsiteY0" fmla="*/ 15880 h 16893"/>
                <a:gd name="connsiteX1" fmla="*/ 32479 w 67313"/>
                <a:gd name="connsiteY1" fmla="*/ 22131 h 16893"/>
                <a:gd name="connsiteX2" fmla="*/ 35340 w 67313"/>
                <a:gd name="connsiteY2" fmla="*/ 23482 h 16893"/>
                <a:gd name="connsiteX3" fmla="*/ 47792 w 67313"/>
                <a:gd name="connsiteY3" fmla="*/ 27199 h 16893"/>
                <a:gd name="connsiteX4" fmla="*/ 47792 w 67313"/>
                <a:gd name="connsiteY4" fmla="*/ 27199 h 16893"/>
                <a:gd name="connsiteX5" fmla="*/ 64621 w 67313"/>
                <a:gd name="connsiteY5" fmla="*/ 25172 h 16893"/>
                <a:gd name="connsiteX6" fmla="*/ 69669 w 67313"/>
                <a:gd name="connsiteY6" fmla="*/ 23820 h 16893"/>
                <a:gd name="connsiteX7" fmla="*/ 82795 w 67313"/>
                <a:gd name="connsiteY7" fmla="*/ 20610 h 16893"/>
                <a:gd name="connsiteX8" fmla="*/ 75391 w 67313"/>
                <a:gd name="connsiteY8" fmla="*/ 12164 h 16893"/>
                <a:gd name="connsiteX9" fmla="*/ 63779 w 67313"/>
                <a:gd name="connsiteY9" fmla="*/ 9292 h 16893"/>
                <a:gd name="connsiteX10" fmla="*/ 58731 w 67313"/>
                <a:gd name="connsiteY10" fmla="*/ 9292 h 16893"/>
                <a:gd name="connsiteX11" fmla="*/ 48466 w 67313"/>
                <a:gd name="connsiteY11" fmla="*/ 9292 h 16893"/>
                <a:gd name="connsiteX12" fmla="*/ 39715 w 67313"/>
                <a:gd name="connsiteY12" fmla="*/ 6420 h 16893"/>
                <a:gd name="connsiteX13" fmla="*/ 36517 w 67313"/>
                <a:gd name="connsiteY13" fmla="*/ 4899 h 16893"/>
                <a:gd name="connsiteX14" fmla="*/ 32984 w 67313"/>
                <a:gd name="connsiteY14" fmla="*/ 3886 h 16893"/>
                <a:gd name="connsiteX15" fmla="*/ 28608 w 67313"/>
                <a:gd name="connsiteY15" fmla="*/ 2703 h 16893"/>
                <a:gd name="connsiteX16" fmla="*/ 26421 w 67313"/>
                <a:gd name="connsiteY16" fmla="*/ 1352 h 16893"/>
                <a:gd name="connsiteX17" fmla="*/ 23728 w 67313"/>
                <a:gd name="connsiteY17" fmla="*/ 0 h 16893"/>
                <a:gd name="connsiteX18" fmla="*/ 15146 w 67313"/>
                <a:gd name="connsiteY18" fmla="*/ 5068 h 16893"/>
                <a:gd name="connsiteX19" fmla="*/ 10602 w 67313"/>
                <a:gd name="connsiteY19" fmla="*/ 7940 h 16893"/>
                <a:gd name="connsiteX20" fmla="*/ 5217 w 67313"/>
                <a:gd name="connsiteY20" fmla="*/ 10136 h 16893"/>
                <a:gd name="connsiteX21" fmla="*/ 0 w 67313"/>
                <a:gd name="connsiteY21" fmla="*/ 12501 h 16893"/>
                <a:gd name="connsiteX22" fmla="*/ 9087 w 67313"/>
                <a:gd name="connsiteY22" fmla="*/ 1469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313" h="16893">
                  <a:moveTo>
                    <a:pt x="12790" y="15880"/>
                  </a:moveTo>
                  <a:cubicBezTo>
                    <a:pt x="19605" y="17076"/>
                    <a:pt x="26219" y="19178"/>
                    <a:pt x="32479" y="22131"/>
                  </a:cubicBezTo>
                  <a:lnTo>
                    <a:pt x="35340" y="23482"/>
                  </a:lnTo>
                  <a:cubicBezTo>
                    <a:pt x="39109" y="25750"/>
                    <a:pt x="43400" y="27027"/>
                    <a:pt x="47792" y="27199"/>
                  </a:cubicBezTo>
                  <a:lnTo>
                    <a:pt x="47792" y="27199"/>
                  </a:lnTo>
                  <a:cubicBezTo>
                    <a:pt x="53464" y="27290"/>
                    <a:pt x="59135" y="26608"/>
                    <a:pt x="64621" y="25172"/>
                  </a:cubicBezTo>
                  <a:lnTo>
                    <a:pt x="69669" y="23820"/>
                  </a:lnTo>
                  <a:cubicBezTo>
                    <a:pt x="74045" y="22638"/>
                    <a:pt x="78252" y="21455"/>
                    <a:pt x="82795" y="20610"/>
                  </a:cubicBezTo>
                  <a:cubicBezTo>
                    <a:pt x="80978" y="17286"/>
                    <a:pt x="78437" y="14404"/>
                    <a:pt x="75391" y="12164"/>
                  </a:cubicBezTo>
                  <a:cubicBezTo>
                    <a:pt x="72009" y="9812"/>
                    <a:pt x="67869" y="8790"/>
                    <a:pt x="63779" y="9292"/>
                  </a:cubicBezTo>
                  <a:lnTo>
                    <a:pt x="58731" y="9292"/>
                  </a:lnTo>
                  <a:cubicBezTo>
                    <a:pt x="55331" y="9800"/>
                    <a:pt x="51865" y="9800"/>
                    <a:pt x="48466" y="9292"/>
                  </a:cubicBezTo>
                  <a:cubicBezTo>
                    <a:pt x="45436" y="8741"/>
                    <a:pt x="42491" y="7775"/>
                    <a:pt x="39715" y="6420"/>
                  </a:cubicBezTo>
                  <a:lnTo>
                    <a:pt x="36517" y="4899"/>
                  </a:lnTo>
                  <a:lnTo>
                    <a:pt x="32984" y="3886"/>
                  </a:lnTo>
                  <a:cubicBezTo>
                    <a:pt x="31486" y="3671"/>
                    <a:pt x="30022" y="3274"/>
                    <a:pt x="28608" y="2703"/>
                  </a:cubicBezTo>
                  <a:cubicBezTo>
                    <a:pt x="27817" y="2353"/>
                    <a:pt x="27094" y="1899"/>
                    <a:pt x="26421" y="1352"/>
                  </a:cubicBezTo>
                  <a:lnTo>
                    <a:pt x="23728" y="0"/>
                  </a:lnTo>
                  <a:cubicBezTo>
                    <a:pt x="20766" y="1526"/>
                    <a:pt x="17905" y="3218"/>
                    <a:pt x="15146" y="5068"/>
                  </a:cubicBezTo>
                  <a:lnTo>
                    <a:pt x="10602" y="7940"/>
                  </a:lnTo>
                  <a:cubicBezTo>
                    <a:pt x="8919" y="8915"/>
                    <a:pt x="7102" y="9653"/>
                    <a:pt x="5217" y="10136"/>
                  </a:cubicBezTo>
                  <a:cubicBezTo>
                    <a:pt x="3399" y="10717"/>
                    <a:pt x="1649" y="11511"/>
                    <a:pt x="0" y="12501"/>
                  </a:cubicBezTo>
                  <a:cubicBezTo>
                    <a:pt x="2794" y="14017"/>
                    <a:pt x="5924" y="14774"/>
                    <a:pt x="9087" y="1469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14741776-5866-45E4-B6F4-DAC74FED9113}"/>
                </a:ext>
              </a:extLst>
            </p:cNvPr>
            <p:cNvSpPr/>
            <p:nvPr/>
          </p:nvSpPr>
          <p:spPr>
            <a:xfrm>
              <a:off x="2711828" y="2360281"/>
              <a:ext cx="50485" cy="16894"/>
            </a:xfrm>
            <a:custGeom>
              <a:avLst/>
              <a:gdLst>
                <a:gd name="connsiteX0" fmla="*/ 28440 w 50485"/>
                <a:gd name="connsiteY0" fmla="*/ 13213 h 0"/>
                <a:gd name="connsiteX1" fmla="*/ 32142 w 50485"/>
                <a:gd name="connsiteY1" fmla="*/ 13213 h 0"/>
                <a:gd name="connsiteX2" fmla="*/ 56543 w 50485"/>
                <a:gd name="connsiteY2" fmla="*/ 10003 h 0"/>
                <a:gd name="connsiteX3" fmla="*/ 64621 w 50485"/>
                <a:gd name="connsiteY3" fmla="*/ 1894 h 0"/>
                <a:gd name="connsiteX4" fmla="*/ 60750 w 50485"/>
                <a:gd name="connsiteY4" fmla="*/ 205 h 0"/>
                <a:gd name="connsiteX5" fmla="*/ 36013 w 50485"/>
                <a:gd name="connsiteY5" fmla="*/ 2401 h 0"/>
                <a:gd name="connsiteX6" fmla="*/ 30459 w 50485"/>
                <a:gd name="connsiteY6" fmla="*/ 3415 h 0"/>
                <a:gd name="connsiteX7" fmla="*/ 1683 w 50485"/>
                <a:gd name="connsiteY7" fmla="*/ 5949 h 0"/>
                <a:gd name="connsiteX8" fmla="*/ 0 w 50485"/>
                <a:gd name="connsiteY8" fmla="*/ 13889 h 0"/>
                <a:gd name="connsiteX9" fmla="*/ 28440 w 50485"/>
                <a:gd name="connsiteY9" fmla="*/ 132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85">
                  <a:moveTo>
                    <a:pt x="28440" y="13213"/>
                  </a:moveTo>
                  <a:lnTo>
                    <a:pt x="32142" y="13213"/>
                  </a:lnTo>
                  <a:cubicBezTo>
                    <a:pt x="40422" y="14548"/>
                    <a:pt x="48886" y="13433"/>
                    <a:pt x="56543" y="10003"/>
                  </a:cubicBezTo>
                  <a:cubicBezTo>
                    <a:pt x="61087" y="7469"/>
                    <a:pt x="64789" y="3246"/>
                    <a:pt x="64621" y="1894"/>
                  </a:cubicBezTo>
                  <a:cubicBezTo>
                    <a:pt x="64452" y="543"/>
                    <a:pt x="64621" y="543"/>
                    <a:pt x="60750" y="205"/>
                  </a:cubicBezTo>
                  <a:cubicBezTo>
                    <a:pt x="52437" y="-402"/>
                    <a:pt x="44090" y="340"/>
                    <a:pt x="36013" y="2401"/>
                  </a:cubicBezTo>
                  <a:lnTo>
                    <a:pt x="30459" y="3415"/>
                  </a:lnTo>
                  <a:cubicBezTo>
                    <a:pt x="20934" y="4969"/>
                    <a:pt x="11325" y="5817"/>
                    <a:pt x="1683" y="5949"/>
                  </a:cubicBezTo>
                  <a:cubicBezTo>
                    <a:pt x="1683" y="8483"/>
                    <a:pt x="673" y="11186"/>
                    <a:pt x="0" y="13889"/>
                  </a:cubicBezTo>
                  <a:cubicBezTo>
                    <a:pt x="9441" y="12936"/>
                    <a:pt x="18949" y="12710"/>
                    <a:pt x="28440" y="132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F3BD975-4EB0-4060-9252-7F92D87AF9C2}"/>
                </a:ext>
              </a:extLst>
            </p:cNvPr>
            <p:cNvSpPr/>
            <p:nvPr/>
          </p:nvSpPr>
          <p:spPr>
            <a:xfrm>
              <a:off x="2819015" y="2148299"/>
              <a:ext cx="16828" cy="16894"/>
            </a:xfrm>
            <a:custGeom>
              <a:avLst/>
              <a:gdLst>
                <a:gd name="connsiteX0" fmla="*/ 7919 w 16828"/>
                <a:gd name="connsiteY0" fmla="*/ 2703 h 16893"/>
                <a:gd name="connsiteX1" fmla="*/ 2197 w 16828"/>
                <a:gd name="connsiteY1" fmla="*/ 0 h 16893"/>
                <a:gd name="connsiteX2" fmla="*/ 2197 w 16828"/>
                <a:gd name="connsiteY2" fmla="*/ 0 h 16893"/>
                <a:gd name="connsiteX3" fmla="*/ 2197 w 16828"/>
                <a:gd name="connsiteY3" fmla="*/ 845 h 16893"/>
                <a:gd name="connsiteX4" fmla="*/ 9 w 16828"/>
                <a:gd name="connsiteY4" fmla="*/ 17739 h 16893"/>
                <a:gd name="connsiteX5" fmla="*/ 1608 w 16828"/>
                <a:gd name="connsiteY5" fmla="*/ 18772 h 16893"/>
                <a:gd name="connsiteX6" fmla="*/ 1692 w 16828"/>
                <a:gd name="connsiteY6" fmla="*/ 18752 h 16893"/>
                <a:gd name="connsiteX7" fmla="*/ 8423 w 16828"/>
                <a:gd name="connsiteY7" fmla="*/ 11826 h 16893"/>
                <a:gd name="connsiteX8" fmla="*/ 8423 w 16828"/>
                <a:gd name="connsiteY8" fmla="*/ 10474 h 16893"/>
                <a:gd name="connsiteX9" fmla="*/ 9770 w 16828"/>
                <a:gd name="connsiteY9" fmla="*/ 10474 h 16893"/>
                <a:gd name="connsiteX10" fmla="*/ 15660 w 16828"/>
                <a:gd name="connsiteY10" fmla="*/ 12670 h 16893"/>
                <a:gd name="connsiteX11" fmla="*/ 17847 w 16828"/>
                <a:gd name="connsiteY11" fmla="*/ 12670 h 16893"/>
                <a:gd name="connsiteX12" fmla="*/ 11957 w 16828"/>
                <a:gd name="connsiteY12" fmla="*/ 4223 h 16893"/>
                <a:gd name="connsiteX13" fmla="*/ 7919 w 16828"/>
                <a:gd name="connsiteY13" fmla="*/ 270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8" h="16893">
                  <a:moveTo>
                    <a:pt x="7919" y="2703"/>
                  </a:moveTo>
                  <a:cubicBezTo>
                    <a:pt x="6253" y="1365"/>
                    <a:pt x="4284" y="438"/>
                    <a:pt x="2197" y="0"/>
                  </a:cubicBezTo>
                  <a:cubicBezTo>
                    <a:pt x="2197" y="0"/>
                    <a:pt x="2197" y="0"/>
                    <a:pt x="2197" y="0"/>
                  </a:cubicBezTo>
                  <a:lnTo>
                    <a:pt x="2197" y="845"/>
                  </a:lnTo>
                  <a:cubicBezTo>
                    <a:pt x="632" y="6335"/>
                    <a:pt x="-92" y="12030"/>
                    <a:pt x="9" y="17739"/>
                  </a:cubicBezTo>
                  <a:cubicBezTo>
                    <a:pt x="161" y="18468"/>
                    <a:pt x="884" y="18931"/>
                    <a:pt x="1608" y="18772"/>
                  </a:cubicBezTo>
                  <a:cubicBezTo>
                    <a:pt x="1642" y="18767"/>
                    <a:pt x="1658" y="18761"/>
                    <a:pt x="1692" y="18752"/>
                  </a:cubicBezTo>
                  <a:cubicBezTo>
                    <a:pt x="4856" y="17571"/>
                    <a:pt x="7330" y="15029"/>
                    <a:pt x="8423" y="11826"/>
                  </a:cubicBezTo>
                  <a:cubicBezTo>
                    <a:pt x="8188" y="11407"/>
                    <a:pt x="8188" y="10893"/>
                    <a:pt x="8423" y="10474"/>
                  </a:cubicBezTo>
                  <a:cubicBezTo>
                    <a:pt x="8811" y="10130"/>
                    <a:pt x="9383" y="10130"/>
                    <a:pt x="9770" y="10474"/>
                  </a:cubicBezTo>
                  <a:cubicBezTo>
                    <a:pt x="11554" y="11608"/>
                    <a:pt x="13573" y="12354"/>
                    <a:pt x="15660" y="12670"/>
                  </a:cubicBezTo>
                  <a:lnTo>
                    <a:pt x="17847" y="12670"/>
                  </a:lnTo>
                  <a:cubicBezTo>
                    <a:pt x="17847" y="7771"/>
                    <a:pt x="15660" y="5575"/>
                    <a:pt x="11957" y="4223"/>
                  </a:cubicBezTo>
                  <a:cubicBezTo>
                    <a:pt x="10561" y="3847"/>
                    <a:pt x="9214" y="3338"/>
                    <a:pt x="7919" y="27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4FF87694-2A8B-4A38-A688-3CBE698E01DF}"/>
                </a:ext>
              </a:extLst>
            </p:cNvPr>
            <p:cNvSpPr/>
            <p:nvPr/>
          </p:nvSpPr>
          <p:spPr>
            <a:xfrm>
              <a:off x="2691508" y="2382786"/>
              <a:ext cx="16828" cy="16894"/>
            </a:xfrm>
            <a:custGeom>
              <a:avLst/>
              <a:gdLst>
                <a:gd name="connsiteX0" fmla="*/ 5848 w 0"/>
                <a:gd name="connsiteY0" fmla="*/ 0 h 0"/>
                <a:gd name="connsiteX1" fmla="*/ 5848 w 0"/>
                <a:gd name="connsiteY1" fmla="*/ 0 h 0"/>
                <a:gd name="connsiteX2" fmla="*/ 126 w 0"/>
                <a:gd name="connsiteY2" fmla="*/ 2534 h 0"/>
                <a:gd name="connsiteX3" fmla="*/ 126 w 0"/>
                <a:gd name="connsiteY3" fmla="*/ 4393 h 0"/>
                <a:gd name="connsiteX4" fmla="*/ 1641 w 0"/>
                <a:gd name="connsiteY4" fmla="*/ 4393 h 0"/>
                <a:gd name="connsiteX5" fmla="*/ 7531 w 0"/>
                <a:gd name="connsiteY5" fmla="*/ 3379 h 0"/>
                <a:gd name="connsiteX6" fmla="*/ 7531 w 0"/>
                <a:gd name="connsiteY6" fmla="*/ 1183 h 0"/>
                <a:gd name="connsiteX7" fmla="*/ 5848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5848" y="0"/>
                  </a:moveTo>
                  <a:lnTo>
                    <a:pt x="5848" y="0"/>
                  </a:lnTo>
                  <a:cubicBezTo>
                    <a:pt x="3660" y="-22"/>
                    <a:pt x="1573" y="903"/>
                    <a:pt x="126" y="2534"/>
                  </a:cubicBezTo>
                  <a:cubicBezTo>
                    <a:pt x="-42" y="3141"/>
                    <a:pt x="-42" y="3786"/>
                    <a:pt x="126" y="4393"/>
                  </a:cubicBezTo>
                  <a:lnTo>
                    <a:pt x="1641" y="4393"/>
                  </a:lnTo>
                  <a:cubicBezTo>
                    <a:pt x="3828" y="4393"/>
                    <a:pt x="6353" y="4393"/>
                    <a:pt x="7531" y="3379"/>
                  </a:cubicBezTo>
                  <a:cubicBezTo>
                    <a:pt x="7800" y="2673"/>
                    <a:pt x="7800" y="1889"/>
                    <a:pt x="7531" y="1183"/>
                  </a:cubicBezTo>
                  <a:cubicBezTo>
                    <a:pt x="7127" y="603"/>
                    <a:pt x="6521" y="186"/>
                    <a:pt x="5848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24FE9D4-17E7-4D1B-A5CF-7830B6A15629}"/>
                </a:ext>
              </a:extLst>
            </p:cNvPr>
            <p:cNvSpPr/>
            <p:nvPr/>
          </p:nvSpPr>
          <p:spPr>
            <a:xfrm>
              <a:off x="3008680" y="2222970"/>
              <a:ext cx="16828" cy="16894"/>
            </a:xfrm>
            <a:custGeom>
              <a:avLst/>
              <a:gdLst>
                <a:gd name="connsiteX0" fmla="*/ 3534 w 0"/>
                <a:gd name="connsiteY0" fmla="*/ 2365 h 0"/>
                <a:gd name="connsiteX1" fmla="*/ 0 w 0"/>
                <a:gd name="connsiteY1" fmla="*/ 10643 h 0"/>
                <a:gd name="connsiteX2" fmla="*/ 5385 w 0"/>
                <a:gd name="connsiteY2" fmla="*/ 6926 h 0"/>
                <a:gd name="connsiteX3" fmla="*/ 5385 w 0"/>
                <a:gd name="connsiteY3" fmla="*/ 0 h 0"/>
                <a:gd name="connsiteX4" fmla="*/ 3534 w 0"/>
                <a:gd name="connsiteY4" fmla="*/ 23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534" y="2365"/>
                  </a:moveTo>
                  <a:cubicBezTo>
                    <a:pt x="1632" y="4752"/>
                    <a:pt x="404" y="7614"/>
                    <a:pt x="0" y="10643"/>
                  </a:cubicBezTo>
                  <a:cubicBezTo>
                    <a:pt x="2406" y="10707"/>
                    <a:pt x="4577" y="9207"/>
                    <a:pt x="5385" y="6926"/>
                  </a:cubicBezTo>
                  <a:cubicBezTo>
                    <a:pt x="6024" y="4663"/>
                    <a:pt x="6024" y="2264"/>
                    <a:pt x="5385" y="0"/>
                  </a:cubicBezTo>
                  <a:cubicBezTo>
                    <a:pt x="4846" y="841"/>
                    <a:pt x="4224" y="1634"/>
                    <a:pt x="3534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DE447CC-AF6C-4F3A-98E6-ACD2E8E0C06A}"/>
                </a:ext>
              </a:extLst>
            </p:cNvPr>
            <p:cNvSpPr/>
            <p:nvPr/>
          </p:nvSpPr>
          <p:spPr>
            <a:xfrm>
              <a:off x="2818255" y="2112991"/>
              <a:ext cx="33657" cy="16894"/>
            </a:xfrm>
            <a:custGeom>
              <a:avLst/>
              <a:gdLst>
                <a:gd name="connsiteX0" fmla="*/ 16083 w 33656"/>
                <a:gd name="connsiteY0" fmla="*/ 13684 h 0"/>
                <a:gd name="connsiteX1" fmla="*/ 23151 w 33656"/>
                <a:gd name="connsiteY1" fmla="*/ 13684 h 0"/>
                <a:gd name="connsiteX2" fmla="*/ 33248 w 33656"/>
                <a:gd name="connsiteY2" fmla="*/ 11488 h 0"/>
                <a:gd name="connsiteX3" fmla="*/ 34258 w 33656"/>
                <a:gd name="connsiteY3" fmla="*/ 9461 h 0"/>
                <a:gd name="connsiteX4" fmla="*/ 22983 w 33656"/>
                <a:gd name="connsiteY4" fmla="*/ 4899 h 0"/>
                <a:gd name="connsiteX5" fmla="*/ 22983 w 33656"/>
                <a:gd name="connsiteY5" fmla="*/ 4899 h 0"/>
                <a:gd name="connsiteX6" fmla="*/ 12213 w 33656"/>
                <a:gd name="connsiteY6" fmla="*/ 2365 h 0"/>
                <a:gd name="connsiteX7" fmla="*/ 2789 w 33656"/>
                <a:gd name="connsiteY7" fmla="*/ 0 h 0"/>
                <a:gd name="connsiteX8" fmla="*/ 2789 w 33656"/>
                <a:gd name="connsiteY8" fmla="*/ 507 h 0"/>
                <a:gd name="connsiteX9" fmla="*/ 1274 w 33656"/>
                <a:gd name="connsiteY9" fmla="*/ 5744 h 0"/>
                <a:gd name="connsiteX10" fmla="*/ 1274 w 33656"/>
                <a:gd name="connsiteY10" fmla="*/ 14022 h 0"/>
                <a:gd name="connsiteX11" fmla="*/ 16083 w 33656"/>
                <a:gd name="connsiteY11" fmla="*/ 136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56">
                  <a:moveTo>
                    <a:pt x="16083" y="13684"/>
                  </a:moveTo>
                  <a:cubicBezTo>
                    <a:pt x="18423" y="13309"/>
                    <a:pt x="20812" y="13309"/>
                    <a:pt x="23151" y="13684"/>
                  </a:cubicBezTo>
                  <a:cubicBezTo>
                    <a:pt x="27190" y="13684"/>
                    <a:pt x="31734" y="13684"/>
                    <a:pt x="33248" y="11488"/>
                  </a:cubicBezTo>
                  <a:cubicBezTo>
                    <a:pt x="34763" y="9292"/>
                    <a:pt x="34426" y="10136"/>
                    <a:pt x="34258" y="9461"/>
                  </a:cubicBezTo>
                  <a:cubicBezTo>
                    <a:pt x="34090" y="8785"/>
                    <a:pt x="32070" y="6589"/>
                    <a:pt x="22983" y="4899"/>
                  </a:cubicBezTo>
                  <a:lnTo>
                    <a:pt x="22983" y="4899"/>
                  </a:lnTo>
                  <a:lnTo>
                    <a:pt x="12213" y="2365"/>
                  </a:lnTo>
                  <a:lnTo>
                    <a:pt x="2789" y="0"/>
                  </a:lnTo>
                  <a:lnTo>
                    <a:pt x="2789" y="507"/>
                  </a:lnTo>
                  <a:cubicBezTo>
                    <a:pt x="2520" y="2313"/>
                    <a:pt x="2015" y="4075"/>
                    <a:pt x="1274" y="5744"/>
                  </a:cubicBezTo>
                  <a:cubicBezTo>
                    <a:pt x="-72" y="10305"/>
                    <a:pt x="-745" y="12501"/>
                    <a:pt x="1274" y="14022"/>
                  </a:cubicBezTo>
                  <a:cubicBezTo>
                    <a:pt x="4640" y="17401"/>
                    <a:pt x="13223" y="14529"/>
                    <a:pt x="16083" y="136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2BDF47F2-493B-4EE2-83A9-AC3653D86B60}"/>
                </a:ext>
              </a:extLst>
            </p:cNvPr>
            <p:cNvSpPr/>
            <p:nvPr/>
          </p:nvSpPr>
          <p:spPr>
            <a:xfrm>
              <a:off x="3432081" y="2204556"/>
              <a:ext cx="84142" cy="16894"/>
            </a:xfrm>
            <a:custGeom>
              <a:avLst/>
              <a:gdLst>
                <a:gd name="connsiteX0" fmla="*/ 18174 w 84141"/>
                <a:gd name="connsiteY0" fmla="*/ 25341 h 16893"/>
                <a:gd name="connsiteX1" fmla="*/ 28776 w 84141"/>
                <a:gd name="connsiteY1" fmla="*/ 30916 h 16893"/>
                <a:gd name="connsiteX2" fmla="*/ 52841 w 84141"/>
                <a:gd name="connsiteY2" fmla="*/ 26692 h 16893"/>
                <a:gd name="connsiteX3" fmla="*/ 63947 w 84141"/>
                <a:gd name="connsiteY3" fmla="*/ 26692 h 16893"/>
                <a:gd name="connsiteX4" fmla="*/ 77410 w 84141"/>
                <a:gd name="connsiteY4" fmla="*/ 26692 h 16893"/>
                <a:gd name="connsiteX5" fmla="*/ 88349 w 84141"/>
                <a:gd name="connsiteY5" fmla="*/ 24496 h 16893"/>
                <a:gd name="connsiteX6" fmla="*/ 97941 w 84141"/>
                <a:gd name="connsiteY6" fmla="*/ 22469 h 16893"/>
                <a:gd name="connsiteX7" fmla="*/ 89863 w 84141"/>
                <a:gd name="connsiteY7" fmla="*/ 12164 h 16893"/>
                <a:gd name="connsiteX8" fmla="*/ 88180 w 84141"/>
                <a:gd name="connsiteY8" fmla="*/ 9798 h 16893"/>
                <a:gd name="connsiteX9" fmla="*/ 71352 w 84141"/>
                <a:gd name="connsiteY9" fmla="*/ 7771 h 16893"/>
                <a:gd name="connsiteX10" fmla="*/ 65630 w 84141"/>
                <a:gd name="connsiteY10" fmla="*/ 7771 h 16893"/>
                <a:gd name="connsiteX11" fmla="*/ 65630 w 84141"/>
                <a:gd name="connsiteY11" fmla="*/ 7771 h 16893"/>
                <a:gd name="connsiteX12" fmla="*/ 37190 w 84141"/>
                <a:gd name="connsiteY12" fmla="*/ 5068 h 16893"/>
                <a:gd name="connsiteX13" fmla="*/ 20362 w 84141"/>
                <a:gd name="connsiteY13" fmla="*/ 2872 h 16893"/>
                <a:gd name="connsiteX14" fmla="*/ 10770 w 84141"/>
                <a:gd name="connsiteY14" fmla="*/ 1520 h 16893"/>
                <a:gd name="connsiteX15" fmla="*/ 0 w 84141"/>
                <a:gd name="connsiteY15" fmla="*/ 0 h 16893"/>
                <a:gd name="connsiteX16" fmla="*/ 0 w 84141"/>
                <a:gd name="connsiteY16" fmla="*/ 0 h 16893"/>
                <a:gd name="connsiteX17" fmla="*/ 14977 w 84141"/>
                <a:gd name="connsiteY17" fmla="*/ 19259 h 16893"/>
                <a:gd name="connsiteX18" fmla="*/ 18174 w 84141"/>
                <a:gd name="connsiteY18" fmla="*/ 2534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4141" h="16893">
                  <a:moveTo>
                    <a:pt x="18174" y="25341"/>
                  </a:moveTo>
                  <a:cubicBezTo>
                    <a:pt x="21372" y="29564"/>
                    <a:pt x="23391" y="32436"/>
                    <a:pt x="28776" y="30916"/>
                  </a:cubicBezTo>
                  <a:cubicBezTo>
                    <a:pt x="36635" y="28674"/>
                    <a:pt x="44696" y="27258"/>
                    <a:pt x="52841" y="26692"/>
                  </a:cubicBezTo>
                  <a:cubicBezTo>
                    <a:pt x="56543" y="26436"/>
                    <a:pt x="60245" y="26436"/>
                    <a:pt x="63947" y="26692"/>
                  </a:cubicBezTo>
                  <a:cubicBezTo>
                    <a:pt x="68424" y="27116"/>
                    <a:pt x="72934" y="27116"/>
                    <a:pt x="77410" y="26692"/>
                  </a:cubicBezTo>
                  <a:cubicBezTo>
                    <a:pt x="81112" y="26692"/>
                    <a:pt x="84815" y="25341"/>
                    <a:pt x="88349" y="24496"/>
                  </a:cubicBezTo>
                  <a:cubicBezTo>
                    <a:pt x="91479" y="23545"/>
                    <a:pt x="94693" y="22866"/>
                    <a:pt x="97941" y="22469"/>
                  </a:cubicBezTo>
                  <a:cubicBezTo>
                    <a:pt x="94794" y="19416"/>
                    <a:pt x="92085" y="15950"/>
                    <a:pt x="89863" y="12164"/>
                  </a:cubicBezTo>
                  <a:lnTo>
                    <a:pt x="88180" y="9798"/>
                  </a:lnTo>
                  <a:cubicBezTo>
                    <a:pt x="85656" y="6251"/>
                    <a:pt x="77915" y="7095"/>
                    <a:pt x="71352" y="7771"/>
                  </a:cubicBezTo>
                  <a:lnTo>
                    <a:pt x="65630" y="7771"/>
                  </a:lnTo>
                  <a:lnTo>
                    <a:pt x="65630" y="7771"/>
                  </a:lnTo>
                  <a:cubicBezTo>
                    <a:pt x="56106" y="7557"/>
                    <a:pt x="46598" y="6653"/>
                    <a:pt x="37190" y="5068"/>
                  </a:cubicBezTo>
                  <a:cubicBezTo>
                    <a:pt x="31469" y="4223"/>
                    <a:pt x="25579" y="3379"/>
                    <a:pt x="20362" y="2872"/>
                  </a:cubicBezTo>
                  <a:lnTo>
                    <a:pt x="10770" y="1520"/>
                  </a:lnTo>
                  <a:cubicBezTo>
                    <a:pt x="7219" y="765"/>
                    <a:pt x="3618" y="257"/>
                    <a:pt x="0" y="0"/>
                  </a:cubicBezTo>
                  <a:lnTo>
                    <a:pt x="0" y="0"/>
                  </a:lnTo>
                  <a:cubicBezTo>
                    <a:pt x="4645" y="6680"/>
                    <a:pt x="9659" y="13108"/>
                    <a:pt x="14977" y="19259"/>
                  </a:cubicBezTo>
                  <a:cubicBezTo>
                    <a:pt x="16256" y="21165"/>
                    <a:pt x="17333" y="23204"/>
                    <a:pt x="18174" y="253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126C35D8-A873-440A-879F-BC771D3AF730}"/>
                </a:ext>
              </a:extLst>
            </p:cNvPr>
            <p:cNvSpPr/>
            <p:nvPr/>
          </p:nvSpPr>
          <p:spPr>
            <a:xfrm>
              <a:off x="2752721" y="2206796"/>
              <a:ext cx="50485" cy="16894"/>
            </a:xfrm>
            <a:custGeom>
              <a:avLst/>
              <a:gdLst>
                <a:gd name="connsiteX0" fmla="*/ 28776 w 50485"/>
                <a:gd name="connsiteY0" fmla="*/ 632 h 16893"/>
                <a:gd name="connsiteX1" fmla="*/ 0 w 50485"/>
                <a:gd name="connsiteY1" fmla="*/ 1984 h 16893"/>
                <a:gd name="connsiteX2" fmla="*/ 18006 w 50485"/>
                <a:gd name="connsiteY2" fmla="*/ 8234 h 16893"/>
                <a:gd name="connsiteX3" fmla="*/ 31132 w 50485"/>
                <a:gd name="connsiteY3" fmla="*/ 11951 h 16893"/>
                <a:gd name="connsiteX4" fmla="*/ 37191 w 50485"/>
                <a:gd name="connsiteY4" fmla="*/ 15668 h 16893"/>
                <a:gd name="connsiteX5" fmla="*/ 47288 w 50485"/>
                <a:gd name="connsiteY5" fmla="*/ 19046 h 16893"/>
                <a:gd name="connsiteX6" fmla="*/ 54355 w 50485"/>
                <a:gd name="connsiteY6" fmla="*/ 12796 h 16893"/>
                <a:gd name="connsiteX7" fmla="*/ 58563 w 50485"/>
                <a:gd name="connsiteY7" fmla="*/ 7896 h 16893"/>
                <a:gd name="connsiteX8" fmla="*/ 28776 w 50485"/>
                <a:gd name="connsiteY8" fmla="*/ 63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85" h="16893">
                  <a:moveTo>
                    <a:pt x="28776" y="632"/>
                  </a:moveTo>
                  <a:cubicBezTo>
                    <a:pt x="20194" y="1646"/>
                    <a:pt x="8919" y="632"/>
                    <a:pt x="0" y="1984"/>
                  </a:cubicBezTo>
                  <a:cubicBezTo>
                    <a:pt x="5654" y="4962"/>
                    <a:pt x="11729" y="7070"/>
                    <a:pt x="18006" y="8234"/>
                  </a:cubicBezTo>
                  <a:cubicBezTo>
                    <a:pt x="22466" y="9180"/>
                    <a:pt x="26841" y="10422"/>
                    <a:pt x="31132" y="11951"/>
                  </a:cubicBezTo>
                  <a:cubicBezTo>
                    <a:pt x="33270" y="12988"/>
                    <a:pt x="35289" y="14233"/>
                    <a:pt x="37191" y="15668"/>
                  </a:cubicBezTo>
                  <a:cubicBezTo>
                    <a:pt x="39799" y="18393"/>
                    <a:pt x="43569" y="19656"/>
                    <a:pt x="47288" y="19046"/>
                  </a:cubicBezTo>
                  <a:cubicBezTo>
                    <a:pt x="50317" y="17899"/>
                    <a:pt x="52841" y="15676"/>
                    <a:pt x="54355" y="12796"/>
                  </a:cubicBezTo>
                  <a:cubicBezTo>
                    <a:pt x="55618" y="11045"/>
                    <a:pt x="57031" y="9407"/>
                    <a:pt x="58563" y="7896"/>
                  </a:cubicBezTo>
                  <a:cubicBezTo>
                    <a:pt x="53346" y="-1733"/>
                    <a:pt x="36854" y="-213"/>
                    <a:pt x="28776" y="63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0A3AE63D-D200-40B8-A14D-DC92A8B1F09A}"/>
                </a:ext>
              </a:extLst>
            </p:cNvPr>
            <p:cNvSpPr/>
            <p:nvPr/>
          </p:nvSpPr>
          <p:spPr>
            <a:xfrm>
              <a:off x="3166025" y="2081231"/>
              <a:ext cx="16828" cy="16894"/>
            </a:xfrm>
            <a:custGeom>
              <a:avLst/>
              <a:gdLst>
                <a:gd name="connsiteX0" fmla="*/ 10770 w 16828"/>
                <a:gd name="connsiteY0" fmla="*/ 10136 h 16893"/>
                <a:gd name="connsiteX1" fmla="*/ 16492 w 16828"/>
                <a:gd name="connsiteY1" fmla="*/ 14529 h 16893"/>
                <a:gd name="connsiteX2" fmla="*/ 21541 w 16828"/>
                <a:gd name="connsiteY2" fmla="*/ 18583 h 16893"/>
                <a:gd name="connsiteX3" fmla="*/ 11107 w 16828"/>
                <a:gd name="connsiteY3" fmla="*/ 5575 h 16893"/>
                <a:gd name="connsiteX4" fmla="*/ 0 w 16828"/>
                <a:gd name="connsiteY4" fmla="*/ 0 h 16893"/>
                <a:gd name="connsiteX5" fmla="*/ 0 w 16828"/>
                <a:gd name="connsiteY5" fmla="*/ 1352 h 16893"/>
                <a:gd name="connsiteX6" fmla="*/ 0 w 16828"/>
                <a:gd name="connsiteY6" fmla="*/ 1352 h 16893"/>
                <a:gd name="connsiteX7" fmla="*/ 8078 w 16828"/>
                <a:gd name="connsiteY7" fmla="*/ 760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8" h="16893">
                  <a:moveTo>
                    <a:pt x="10770" y="10136"/>
                  </a:moveTo>
                  <a:cubicBezTo>
                    <a:pt x="12790" y="11488"/>
                    <a:pt x="14641" y="13008"/>
                    <a:pt x="16492" y="14529"/>
                  </a:cubicBezTo>
                  <a:lnTo>
                    <a:pt x="21541" y="18583"/>
                  </a:lnTo>
                  <a:cubicBezTo>
                    <a:pt x="18848" y="13664"/>
                    <a:pt x="15314" y="9261"/>
                    <a:pt x="11107" y="5575"/>
                  </a:cubicBezTo>
                  <a:cubicBezTo>
                    <a:pt x="7893" y="2862"/>
                    <a:pt x="4089" y="953"/>
                    <a:pt x="0" y="0"/>
                  </a:cubicBezTo>
                  <a:cubicBezTo>
                    <a:pt x="236" y="419"/>
                    <a:pt x="236" y="933"/>
                    <a:pt x="0" y="1352"/>
                  </a:cubicBezTo>
                  <a:lnTo>
                    <a:pt x="0" y="1352"/>
                  </a:lnTo>
                  <a:cubicBezTo>
                    <a:pt x="1178" y="4223"/>
                    <a:pt x="4880" y="6082"/>
                    <a:pt x="8078" y="76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C13FB16-B76F-42A6-961B-567D1BE391DC}"/>
                </a:ext>
              </a:extLst>
            </p:cNvPr>
            <p:cNvSpPr/>
            <p:nvPr/>
          </p:nvSpPr>
          <p:spPr>
            <a:xfrm>
              <a:off x="2810779" y="2034266"/>
              <a:ext cx="117798" cy="33788"/>
            </a:xfrm>
            <a:custGeom>
              <a:avLst/>
              <a:gdLst>
                <a:gd name="connsiteX0" fmla="*/ 31301 w 117798"/>
                <a:gd name="connsiteY0" fmla="*/ 28551 h 33787"/>
                <a:gd name="connsiteX1" fmla="*/ 33320 w 117798"/>
                <a:gd name="connsiteY1" fmla="*/ 28551 h 33787"/>
                <a:gd name="connsiteX2" fmla="*/ 42912 w 117798"/>
                <a:gd name="connsiteY2" fmla="*/ 27368 h 33787"/>
                <a:gd name="connsiteX3" fmla="*/ 50822 w 117798"/>
                <a:gd name="connsiteY3" fmla="*/ 27368 h 33787"/>
                <a:gd name="connsiteX4" fmla="*/ 53514 w 117798"/>
                <a:gd name="connsiteY4" fmla="*/ 28551 h 33787"/>
                <a:gd name="connsiteX5" fmla="*/ 75223 w 117798"/>
                <a:gd name="connsiteY5" fmla="*/ 30916 h 33787"/>
                <a:gd name="connsiteX6" fmla="*/ 83300 w 117798"/>
                <a:gd name="connsiteY6" fmla="*/ 30916 h 33787"/>
                <a:gd name="connsiteX7" fmla="*/ 87171 w 117798"/>
                <a:gd name="connsiteY7" fmla="*/ 30916 h 33787"/>
                <a:gd name="connsiteX8" fmla="*/ 94912 w 117798"/>
                <a:gd name="connsiteY8" fmla="*/ 30916 h 33787"/>
                <a:gd name="connsiteX9" fmla="*/ 98782 w 117798"/>
                <a:gd name="connsiteY9" fmla="*/ 34126 h 33787"/>
                <a:gd name="connsiteX10" fmla="*/ 103158 w 117798"/>
                <a:gd name="connsiteY10" fmla="*/ 36998 h 33787"/>
                <a:gd name="connsiteX11" fmla="*/ 112582 w 117798"/>
                <a:gd name="connsiteY11" fmla="*/ 36998 h 33787"/>
                <a:gd name="connsiteX12" fmla="*/ 114433 w 117798"/>
                <a:gd name="connsiteY12" fmla="*/ 36998 h 33787"/>
                <a:gd name="connsiteX13" fmla="*/ 120659 w 117798"/>
                <a:gd name="connsiteY13" fmla="*/ 36998 h 33787"/>
                <a:gd name="connsiteX14" fmla="*/ 126213 w 117798"/>
                <a:gd name="connsiteY14" fmla="*/ 38011 h 33787"/>
                <a:gd name="connsiteX15" fmla="*/ 134458 w 117798"/>
                <a:gd name="connsiteY15" fmla="*/ 39194 h 33787"/>
                <a:gd name="connsiteX16" fmla="*/ 132439 w 117798"/>
                <a:gd name="connsiteY16" fmla="*/ 34295 h 33787"/>
                <a:gd name="connsiteX17" fmla="*/ 129746 w 117798"/>
                <a:gd name="connsiteY17" fmla="*/ 27368 h 33787"/>
                <a:gd name="connsiteX18" fmla="*/ 124025 w 117798"/>
                <a:gd name="connsiteY18" fmla="*/ 21286 h 33787"/>
                <a:gd name="connsiteX19" fmla="*/ 120659 w 117798"/>
                <a:gd name="connsiteY19" fmla="*/ 20104 h 33787"/>
                <a:gd name="connsiteX20" fmla="*/ 113760 w 117798"/>
                <a:gd name="connsiteY20" fmla="*/ 16725 h 33787"/>
                <a:gd name="connsiteX21" fmla="*/ 107533 w 117798"/>
                <a:gd name="connsiteY21" fmla="*/ 13515 h 33787"/>
                <a:gd name="connsiteX22" fmla="*/ 98951 w 117798"/>
                <a:gd name="connsiteY22" fmla="*/ 11488 h 33787"/>
                <a:gd name="connsiteX23" fmla="*/ 94407 w 117798"/>
                <a:gd name="connsiteY23" fmla="*/ 11488 h 33787"/>
                <a:gd name="connsiteX24" fmla="*/ 86329 w 117798"/>
                <a:gd name="connsiteY24" fmla="*/ 9461 h 33787"/>
                <a:gd name="connsiteX25" fmla="*/ 66809 w 117798"/>
                <a:gd name="connsiteY25" fmla="*/ 6251 h 33787"/>
                <a:gd name="connsiteX26" fmla="*/ 54860 w 117798"/>
                <a:gd name="connsiteY26" fmla="*/ 12164 h 33787"/>
                <a:gd name="connsiteX27" fmla="*/ 54860 w 117798"/>
                <a:gd name="connsiteY27" fmla="*/ 12164 h 33787"/>
                <a:gd name="connsiteX28" fmla="*/ 42761 w 117798"/>
                <a:gd name="connsiteY28" fmla="*/ 13200 h 33787"/>
                <a:gd name="connsiteX29" fmla="*/ 41734 w 117798"/>
                <a:gd name="connsiteY29" fmla="*/ 12164 h 33787"/>
                <a:gd name="connsiteX30" fmla="*/ 21540 w 117798"/>
                <a:gd name="connsiteY30" fmla="*/ 0 h 33787"/>
                <a:gd name="connsiteX31" fmla="*/ 11948 w 117798"/>
                <a:gd name="connsiteY31" fmla="*/ 12164 h 33787"/>
                <a:gd name="connsiteX32" fmla="*/ 9760 w 117798"/>
                <a:gd name="connsiteY32" fmla="*/ 15542 h 33787"/>
                <a:gd name="connsiteX33" fmla="*/ 8582 w 117798"/>
                <a:gd name="connsiteY33" fmla="*/ 17063 h 33787"/>
                <a:gd name="connsiteX34" fmla="*/ 3197 w 117798"/>
                <a:gd name="connsiteY34" fmla="*/ 24327 h 33787"/>
                <a:gd name="connsiteX35" fmla="*/ 2188 w 117798"/>
                <a:gd name="connsiteY35" fmla="*/ 25341 h 33787"/>
                <a:gd name="connsiteX36" fmla="*/ 0 w 117798"/>
                <a:gd name="connsiteY36" fmla="*/ 27875 h 33787"/>
                <a:gd name="connsiteX37" fmla="*/ 18511 w 117798"/>
                <a:gd name="connsiteY37" fmla="*/ 27875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798" h="33787">
                  <a:moveTo>
                    <a:pt x="31301" y="28551"/>
                  </a:moveTo>
                  <a:lnTo>
                    <a:pt x="33320" y="28551"/>
                  </a:lnTo>
                  <a:cubicBezTo>
                    <a:pt x="36568" y="29024"/>
                    <a:pt x="39883" y="28616"/>
                    <a:pt x="42912" y="27368"/>
                  </a:cubicBezTo>
                  <a:cubicBezTo>
                    <a:pt x="45319" y="25794"/>
                    <a:pt x="48415" y="25794"/>
                    <a:pt x="50822" y="27368"/>
                  </a:cubicBezTo>
                  <a:cubicBezTo>
                    <a:pt x="51680" y="27855"/>
                    <a:pt x="52572" y="28251"/>
                    <a:pt x="53514" y="28551"/>
                  </a:cubicBezTo>
                  <a:cubicBezTo>
                    <a:pt x="60515" y="30804"/>
                    <a:pt x="67902" y="31610"/>
                    <a:pt x="75223" y="30916"/>
                  </a:cubicBezTo>
                  <a:lnTo>
                    <a:pt x="83300" y="30916"/>
                  </a:lnTo>
                  <a:lnTo>
                    <a:pt x="87171" y="30916"/>
                  </a:lnTo>
                  <a:cubicBezTo>
                    <a:pt x="89678" y="30066"/>
                    <a:pt x="92404" y="30066"/>
                    <a:pt x="94912" y="30916"/>
                  </a:cubicBezTo>
                  <a:cubicBezTo>
                    <a:pt x="96376" y="31762"/>
                    <a:pt x="97672" y="32847"/>
                    <a:pt x="98782" y="34126"/>
                  </a:cubicBezTo>
                  <a:cubicBezTo>
                    <a:pt x="99826" y="35597"/>
                    <a:pt x="101391" y="36621"/>
                    <a:pt x="103158" y="36998"/>
                  </a:cubicBezTo>
                  <a:cubicBezTo>
                    <a:pt x="106288" y="37422"/>
                    <a:pt x="109451" y="37422"/>
                    <a:pt x="112582" y="36998"/>
                  </a:cubicBezTo>
                  <a:lnTo>
                    <a:pt x="114433" y="36998"/>
                  </a:lnTo>
                  <a:lnTo>
                    <a:pt x="120659" y="36998"/>
                  </a:lnTo>
                  <a:lnTo>
                    <a:pt x="126213" y="38011"/>
                  </a:lnTo>
                  <a:cubicBezTo>
                    <a:pt x="128939" y="38570"/>
                    <a:pt x="131682" y="38966"/>
                    <a:pt x="134458" y="39194"/>
                  </a:cubicBezTo>
                  <a:cubicBezTo>
                    <a:pt x="133937" y="37504"/>
                    <a:pt x="133247" y="35864"/>
                    <a:pt x="132439" y="34295"/>
                  </a:cubicBezTo>
                  <a:cubicBezTo>
                    <a:pt x="131345" y="32070"/>
                    <a:pt x="130436" y="29752"/>
                    <a:pt x="129746" y="27368"/>
                  </a:cubicBezTo>
                  <a:cubicBezTo>
                    <a:pt x="128737" y="22638"/>
                    <a:pt x="127391" y="22131"/>
                    <a:pt x="124025" y="21286"/>
                  </a:cubicBezTo>
                  <a:lnTo>
                    <a:pt x="120659" y="20104"/>
                  </a:lnTo>
                  <a:lnTo>
                    <a:pt x="113760" y="16725"/>
                  </a:lnTo>
                  <a:cubicBezTo>
                    <a:pt x="111774" y="15488"/>
                    <a:pt x="109687" y="14415"/>
                    <a:pt x="107533" y="13515"/>
                  </a:cubicBezTo>
                  <a:cubicBezTo>
                    <a:pt x="104740" y="12563"/>
                    <a:pt x="101862" y="11884"/>
                    <a:pt x="98951" y="11488"/>
                  </a:cubicBezTo>
                  <a:lnTo>
                    <a:pt x="94407" y="11488"/>
                  </a:lnTo>
                  <a:lnTo>
                    <a:pt x="86329" y="9461"/>
                  </a:lnTo>
                  <a:cubicBezTo>
                    <a:pt x="80069" y="7247"/>
                    <a:pt x="73456" y="6161"/>
                    <a:pt x="66809" y="6251"/>
                  </a:cubicBezTo>
                  <a:cubicBezTo>
                    <a:pt x="62315" y="6948"/>
                    <a:pt x="58142" y="9012"/>
                    <a:pt x="54860" y="12164"/>
                  </a:cubicBezTo>
                  <a:lnTo>
                    <a:pt x="54860" y="12164"/>
                  </a:lnTo>
                  <a:cubicBezTo>
                    <a:pt x="51814" y="15802"/>
                    <a:pt x="46396" y="16267"/>
                    <a:pt x="42761" y="13200"/>
                  </a:cubicBezTo>
                  <a:cubicBezTo>
                    <a:pt x="42391" y="12885"/>
                    <a:pt x="42054" y="12538"/>
                    <a:pt x="41734" y="12164"/>
                  </a:cubicBezTo>
                  <a:cubicBezTo>
                    <a:pt x="36349" y="6201"/>
                    <a:pt x="29315" y="1969"/>
                    <a:pt x="21540" y="0"/>
                  </a:cubicBezTo>
                  <a:cubicBezTo>
                    <a:pt x="17670" y="3475"/>
                    <a:pt x="14422" y="7589"/>
                    <a:pt x="11948" y="12164"/>
                  </a:cubicBezTo>
                  <a:lnTo>
                    <a:pt x="9760" y="15542"/>
                  </a:lnTo>
                  <a:lnTo>
                    <a:pt x="8582" y="17063"/>
                  </a:lnTo>
                  <a:cubicBezTo>
                    <a:pt x="6933" y="19593"/>
                    <a:pt x="5133" y="22019"/>
                    <a:pt x="3197" y="24327"/>
                  </a:cubicBezTo>
                  <a:lnTo>
                    <a:pt x="2188" y="25341"/>
                  </a:lnTo>
                  <a:lnTo>
                    <a:pt x="0" y="27875"/>
                  </a:lnTo>
                  <a:lnTo>
                    <a:pt x="18511" y="27875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FCB80B9-1AAB-42CC-B482-CC730219D4AD}"/>
                </a:ext>
              </a:extLst>
            </p:cNvPr>
            <p:cNvSpPr/>
            <p:nvPr/>
          </p:nvSpPr>
          <p:spPr>
            <a:xfrm>
              <a:off x="2562224" y="2122452"/>
              <a:ext cx="218768" cy="50682"/>
            </a:xfrm>
            <a:custGeom>
              <a:avLst/>
              <a:gdLst>
                <a:gd name="connsiteX0" fmla="*/ 112918 w 218768"/>
                <a:gd name="connsiteY0" fmla="*/ 31591 h 50681"/>
                <a:gd name="connsiteX1" fmla="*/ 99624 w 218768"/>
                <a:gd name="connsiteY1" fmla="*/ 28551 h 50681"/>
                <a:gd name="connsiteX2" fmla="*/ 99624 w 218768"/>
                <a:gd name="connsiteY2" fmla="*/ 28551 h 50681"/>
                <a:gd name="connsiteX3" fmla="*/ 94575 w 218768"/>
                <a:gd name="connsiteY3" fmla="*/ 26523 h 50681"/>
                <a:gd name="connsiteX4" fmla="*/ 90705 w 218768"/>
                <a:gd name="connsiteY4" fmla="*/ 27706 h 50681"/>
                <a:gd name="connsiteX5" fmla="*/ 90705 w 218768"/>
                <a:gd name="connsiteY5" fmla="*/ 27706 h 50681"/>
                <a:gd name="connsiteX6" fmla="*/ 83637 w 218768"/>
                <a:gd name="connsiteY6" fmla="*/ 34126 h 50681"/>
                <a:gd name="connsiteX7" fmla="*/ 70174 w 218768"/>
                <a:gd name="connsiteY7" fmla="*/ 43755 h 50681"/>
                <a:gd name="connsiteX8" fmla="*/ 53346 w 218768"/>
                <a:gd name="connsiteY8" fmla="*/ 47134 h 50681"/>
                <a:gd name="connsiteX9" fmla="*/ 44427 w 218768"/>
                <a:gd name="connsiteY9" fmla="*/ 47134 h 50681"/>
                <a:gd name="connsiteX10" fmla="*/ 34666 w 218768"/>
                <a:gd name="connsiteY10" fmla="*/ 47134 h 50681"/>
                <a:gd name="connsiteX11" fmla="*/ 20194 w 218768"/>
                <a:gd name="connsiteY11" fmla="*/ 47134 h 50681"/>
                <a:gd name="connsiteX12" fmla="*/ 13631 w 218768"/>
                <a:gd name="connsiteY12" fmla="*/ 47134 h 50681"/>
                <a:gd name="connsiteX13" fmla="*/ 13631 w 218768"/>
                <a:gd name="connsiteY13" fmla="*/ 47134 h 50681"/>
                <a:gd name="connsiteX14" fmla="*/ 11611 w 218768"/>
                <a:gd name="connsiteY14" fmla="*/ 47134 h 50681"/>
                <a:gd name="connsiteX15" fmla="*/ 9760 w 218768"/>
                <a:gd name="connsiteY15" fmla="*/ 47134 h 50681"/>
                <a:gd name="connsiteX16" fmla="*/ 9760 w 218768"/>
                <a:gd name="connsiteY16" fmla="*/ 47134 h 50681"/>
                <a:gd name="connsiteX17" fmla="*/ 7909 w 218768"/>
                <a:gd name="connsiteY17" fmla="*/ 48316 h 50681"/>
                <a:gd name="connsiteX18" fmla="*/ 5722 w 218768"/>
                <a:gd name="connsiteY18" fmla="*/ 50006 h 50681"/>
                <a:gd name="connsiteX19" fmla="*/ 0 w 218768"/>
                <a:gd name="connsiteY19" fmla="*/ 51188 h 50681"/>
                <a:gd name="connsiteX20" fmla="*/ 0 w 218768"/>
                <a:gd name="connsiteY20" fmla="*/ 51188 h 50681"/>
                <a:gd name="connsiteX21" fmla="*/ 3029 w 218768"/>
                <a:gd name="connsiteY21" fmla="*/ 52709 h 50681"/>
                <a:gd name="connsiteX22" fmla="*/ 8751 w 218768"/>
                <a:gd name="connsiteY22" fmla="*/ 56257 h 50681"/>
                <a:gd name="connsiteX23" fmla="*/ 21372 w 218768"/>
                <a:gd name="connsiteY23" fmla="*/ 58622 h 50681"/>
                <a:gd name="connsiteX24" fmla="*/ 35171 w 218768"/>
                <a:gd name="connsiteY24" fmla="*/ 58622 h 50681"/>
                <a:gd name="connsiteX25" fmla="*/ 40388 w 218768"/>
                <a:gd name="connsiteY25" fmla="*/ 58622 h 50681"/>
                <a:gd name="connsiteX26" fmla="*/ 42239 w 218768"/>
                <a:gd name="connsiteY26" fmla="*/ 57608 h 50681"/>
                <a:gd name="connsiteX27" fmla="*/ 46278 w 218768"/>
                <a:gd name="connsiteY27" fmla="*/ 56088 h 50681"/>
                <a:gd name="connsiteX28" fmla="*/ 55197 w 218768"/>
                <a:gd name="connsiteY28" fmla="*/ 56088 h 50681"/>
                <a:gd name="connsiteX29" fmla="*/ 55197 w 218768"/>
                <a:gd name="connsiteY29" fmla="*/ 56088 h 50681"/>
                <a:gd name="connsiteX30" fmla="*/ 70847 w 218768"/>
                <a:gd name="connsiteY30" fmla="*/ 56088 h 50681"/>
                <a:gd name="connsiteX31" fmla="*/ 77410 w 218768"/>
                <a:gd name="connsiteY31" fmla="*/ 54567 h 50681"/>
                <a:gd name="connsiteX32" fmla="*/ 83132 w 218768"/>
                <a:gd name="connsiteY32" fmla="*/ 52202 h 50681"/>
                <a:gd name="connsiteX33" fmla="*/ 85151 w 218768"/>
                <a:gd name="connsiteY33" fmla="*/ 52202 h 50681"/>
                <a:gd name="connsiteX34" fmla="*/ 87844 w 218768"/>
                <a:gd name="connsiteY34" fmla="*/ 51357 h 50681"/>
                <a:gd name="connsiteX35" fmla="*/ 92219 w 218768"/>
                <a:gd name="connsiteY35" fmla="*/ 50006 h 50681"/>
                <a:gd name="connsiteX36" fmla="*/ 96426 w 218768"/>
                <a:gd name="connsiteY36" fmla="*/ 50006 h 50681"/>
                <a:gd name="connsiteX37" fmla="*/ 100465 w 218768"/>
                <a:gd name="connsiteY37" fmla="*/ 48992 h 50681"/>
                <a:gd name="connsiteX38" fmla="*/ 111908 w 218768"/>
                <a:gd name="connsiteY38" fmla="*/ 47810 h 50681"/>
                <a:gd name="connsiteX39" fmla="*/ 120323 w 218768"/>
                <a:gd name="connsiteY39" fmla="*/ 47810 h 50681"/>
                <a:gd name="connsiteX40" fmla="*/ 130924 w 218768"/>
                <a:gd name="connsiteY40" fmla="*/ 46120 h 50681"/>
                <a:gd name="connsiteX41" fmla="*/ 141863 w 218768"/>
                <a:gd name="connsiteY41" fmla="*/ 44431 h 50681"/>
                <a:gd name="connsiteX42" fmla="*/ 154316 w 218768"/>
                <a:gd name="connsiteY42" fmla="*/ 44431 h 50681"/>
                <a:gd name="connsiteX43" fmla="*/ 157850 w 218768"/>
                <a:gd name="connsiteY43" fmla="*/ 44431 h 50681"/>
                <a:gd name="connsiteX44" fmla="*/ 165591 w 218768"/>
                <a:gd name="connsiteY44" fmla="*/ 44431 h 50681"/>
                <a:gd name="connsiteX45" fmla="*/ 190833 w 218768"/>
                <a:gd name="connsiteY45" fmla="*/ 44431 h 50681"/>
                <a:gd name="connsiteX46" fmla="*/ 218095 w 218768"/>
                <a:gd name="connsiteY46" fmla="*/ 32436 h 50681"/>
                <a:gd name="connsiteX47" fmla="*/ 221461 w 218768"/>
                <a:gd name="connsiteY47" fmla="*/ 25510 h 50681"/>
                <a:gd name="connsiteX48" fmla="*/ 209849 w 218768"/>
                <a:gd name="connsiteY48" fmla="*/ 21455 h 50681"/>
                <a:gd name="connsiteX49" fmla="*/ 209849 w 218768"/>
                <a:gd name="connsiteY49" fmla="*/ 21455 h 50681"/>
                <a:gd name="connsiteX50" fmla="*/ 187972 w 218768"/>
                <a:gd name="connsiteY50" fmla="*/ 23314 h 50681"/>
                <a:gd name="connsiteX51" fmla="*/ 186626 w 218768"/>
                <a:gd name="connsiteY51" fmla="*/ 24834 h 50681"/>
                <a:gd name="connsiteX52" fmla="*/ 168283 w 218768"/>
                <a:gd name="connsiteY52" fmla="*/ 26017 h 50681"/>
                <a:gd name="connsiteX53" fmla="*/ 141021 w 218768"/>
                <a:gd name="connsiteY53" fmla="*/ 2365 h 50681"/>
                <a:gd name="connsiteX54" fmla="*/ 141021 w 218768"/>
                <a:gd name="connsiteY54" fmla="*/ 0 h 50681"/>
                <a:gd name="connsiteX55" fmla="*/ 141021 w 218768"/>
                <a:gd name="connsiteY55" fmla="*/ 0 h 50681"/>
                <a:gd name="connsiteX56" fmla="*/ 141021 w 218768"/>
                <a:gd name="connsiteY56" fmla="*/ 1014 h 50681"/>
                <a:gd name="connsiteX57" fmla="*/ 141021 w 218768"/>
                <a:gd name="connsiteY57" fmla="*/ 5237 h 50681"/>
                <a:gd name="connsiteX58" fmla="*/ 141021 w 218768"/>
                <a:gd name="connsiteY58" fmla="*/ 10981 h 50681"/>
                <a:gd name="connsiteX59" fmla="*/ 141021 w 218768"/>
                <a:gd name="connsiteY59" fmla="*/ 19766 h 50681"/>
                <a:gd name="connsiteX60" fmla="*/ 141021 w 218768"/>
                <a:gd name="connsiteY60" fmla="*/ 22638 h 50681"/>
                <a:gd name="connsiteX61" fmla="*/ 134795 w 218768"/>
                <a:gd name="connsiteY61" fmla="*/ 30747 h 50681"/>
                <a:gd name="connsiteX62" fmla="*/ 116115 w 218768"/>
                <a:gd name="connsiteY62" fmla="*/ 32098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18768" h="50681">
                  <a:moveTo>
                    <a:pt x="112918" y="31591"/>
                  </a:moveTo>
                  <a:cubicBezTo>
                    <a:pt x="108358" y="31225"/>
                    <a:pt x="103881" y="30201"/>
                    <a:pt x="99624" y="28551"/>
                  </a:cubicBezTo>
                  <a:lnTo>
                    <a:pt x="99624" y="28551"/>
                  </a:lnTo>
                  <a:cubicBezTo>
                    <a:pt x="98008" y="27731"/>
                    <a:pt x="96309" y="27052"/>
                    <a:pt x="94575" y="26523"/>
                  </a:cubicBezTo>
                  <a:cubicBezTo>
                    <a:pt x="93061" y="26523"/>
                    <a:pt x="92556" y="26523"/>
                    <a:pt x="90705" y="27706"/>
                  </a:cubicBezTo>
                  <a:lnTo>
                    <a:pt x="90705" y="27706"/>
                  </a:lnTo>
                  <a:cubicBezTo>
                    <a:pt x="88197" y="29666"/>
                    <a:pt x="85824" y="31811"/>
                    <a:pt x="83637" y="34126"/>
                  </a:cubicBezTo>
                  <a:cubicBezTo>
                    <a:pt x="79985" y="38378"/>
                    <a:pt x="75374" y="41682"/>
                    <a:pt x="70174" y="43755"/>
                  </a:cubicBezTo>
                  <a:cubicBezTo>
                    <a:pt x="64722" y="45575"/>
                    <a:pt x="59067" y="46710"/>
                    <a:pt x="53346" y="47134"/>
                  </a:cubicBezTo>
                  <a:lnTo>
                    <a:pt x="44427" y="47134"/>
                  </a:lnTo>
                  <a:cubicBezTo>
                    <a:pt x="41179" y="46968"/>
                    <a:pt x="37914" y="46968"/>
                    <a:pt x="34666" y="47134"/>
                  </a:cubicBezTo>
                  <a:cubicBezTo>
                    <a:pt x="29853" y="47472"/>
                    <a:pt x="25007" y="47472"/>
                    <a:pt x="20194" y="47134"/>
                  </a:cubicBezTo>
                  <a:cubicBezTo>
                    <a:pt x="18040" y="46597"/>
                    <a:pt x="15785" y="46597"/>
                    <a:pt x="13631" y="47134"/>
                  </a:cubicBezTo>
                  <a:lnTo>
                    <a:pt x="13631" y="47134"/>
                  </a:lnTo>
                  <a:cubicBezTo>
                    <a:pt x="12975" y="47353"/>
                    <a:pt x="12268" y="47353"/>
                    <a:pt x="11611" y="47134"/>
                  </a:cubicBezTo>
                  <a:lnTo>
                    <a:pt x="9760" y="47134"/>
                  </a:lnTo>
                  <a:lnTo>
                    <a:pt x="9760" y="47134"/>
                  </a:lnTo>
                  <a:cubicBezTo>
                    <a:pt x="9087" y="47426"/>
                    <a:pt x="8465" y="47825"/>
                    <a:pt x="7909" y="48316"/>
                  </a:cubicBezTo>
                  <a:lnTo>
                    <a:pt x="5722" y="50006"/>
                  </a:lnTo>
                  <a:cubicBezTo>
                    <a:pt x="3904" y="50732"/>
                    <a:pt x="1969" y="51133"/>
                    <a:pt x="0" y="51188"/>
                  </a:cubicBezTo>
                  <a:lnTo>
                    <a:pt x="0" y="51188"/>
                  </a:lnTo>
                  <a:cubicBezTo>
                    <a:pt x="1058" y="51592"/>
                    <a:pt x="2070" y="52101"/>
                    <a:pt x="3029" y="52709"/>
                  </a:cubicBezTo>
                  <a:cubicBezTo>
                    <a:pt x="4846" y="54021"/>
                    <a:pt x="6765" y="55207"/>
                    <a:pt x="8751" y="56257"/>
                  </a:cubicBezTo>
                  <a:cubicBezTo>
                    <a:pt x="12689" y="58095"/>
                    <a:pt x="17030" y="58909"/>
                    <a:pt x="21372" y="58622"/>
                  </a:cubicBezTo>
                  <a:lnTo>
                    <a:pt x="35171" y="58622"/>
                  </a:lnTo>
                  <a:cubicBezTo>
                    <a:pt x="36888" y="58981"/>
                    <a:pt x="38671" y="58981"/>
                    <a:pt x="40388" y="58622"/>
                  </a:cubicBezTo>
                  <a:cubicBezTo>
                    <a:pt x="41078" y="58454"/>
                    <a:pt x="41717" y="58105"/>
                    <a:pt x="42239" y="57608"/>
                  </a:cubicBezTo>
                  <a:cubicBezTo>
                    <a:pt x="43451" y="56801"/>
                    <a:pt x="44831" y="56280"/>
                    <a:pt x="46278" y="56088"/>
                  </a:cubicBezTo>
                  <a:cubicBezTo>
                    <a:pt x="49256" y="55915"/>
                    <a:pt x="52218" y="55915"/>
                    <a:pt x="55197" y="56088"/>
                  </a:cubicBezTo>
                  <a:lnTo>
                    <a:pt x="55197" y="56088"/>
                  </a:lnTo>
                  <a:cubicBezTo>
                    <a:pt x="60582" y="56088"/>
                    <a:pt x="65967" y="56088"/>
                    <a:pt x="70847" y="56088"/>
                  </a:cubicBezTo>
                  <a:cubicBezTo>
                    <a:pt x="73136" y="56204"/>
                    <a:pt x="75408" y="55677"/>
                    <a:pt x="77410" y="54567"/>
                  </a:cubicBezTo>
                  <a:cubicBezTo>
                    <a:pt x="79144" y="53408"/>
                    <a:pt x="81096" y="52604"/>
                    <a:pt x="83132" y="52202"/>
                  </a:cubicBezTo>
                  <a:lnTo>
                    <a:pt x="85151" y="52202"/>
                  </a:lnTo>
                  <a:lnTo>
                    <a:pt x="87844" y="51357"/>
                  </a:lnTo>
                  <a:cubicBezTo>
                    <a:pt x="89257" y="50783"/>
                    <a:pt x="90722" y="50330"/>
                    <a:pt x="92219" y="50006"/>
                  </a:cubicBezTo>
                  <a:lnTo>
                    <a:pt x="96426" y="50006"/>
                  </a:lnTo>
                  <a:lnTo>
                    <a:pt x="100465" y="48992"/>
                  </a:lnTo>
                  <a:cubicBezTo>
                    <a:pt x="104336" y="48992"/>
                    <a:pt x="108206" y="48147"/>
                    <a:pt x="111908" y="47810"/>
                  </a:cubicBezTo>
                  <a:lnTo>
                    <a:pt x="120323" y="47810"/>
                  </a:lnTo>
                  <a:lnTo>
                    <a:pt x="130924" y="46120"/>
                  </a:lnTo>
                  <a:lnTo>
                    <a:pt x="141863" y="44431"/>
                  </a:lnTo>
                  <a:cubicBezTo>
                    <a:pt x="146003" y="44188"/>
                    <a:pt x="150176" y="44188"/>
                    <a:pt x="154316" y="44431"/>
                  </a:cubicBezTo>
                  <a:lnTo>
                    <a:pt x="157850" y="44431"/>
                  </a:lnTo>
                  <a:cubicBezTo>
                    <a:pt x="160424" y="44093"/>
                    <a:pt x="163016" y="44093"/>
                    <a:pt x="165591" y="44431"/>
                  </a:cubicBezTo>
                  <a:cubicBezTo>
                    <a:pt x="173954" y="45688"/>
                    <a:pt x="182470" y="45688"/>
                    <a:pt x="190833" y="44431"/>
                  </a:cubicBezTo>
                  <a:cubicBezTo>
                    <a:pt x="201065" y="43885"/>
                    <a:pt x="210758" y="39623"/>
                    <a:pt x="218095" y="32436"/>
                  </a:cubicBezTo>
                  <a:cubicBezTo>
                    <a:pt x="221293" y="29395"/>
                    <a:pt x="222302" y="27199"/>
                    <a:pt x="221461" y="25510"/>
                  </a:cubicBezTo>
                  <a:cubicBezTo>
                    <a:pt x="220619" y="23820"/>
                    <a:pt x="213383" y="21624"/>
                    <a:pt x="209849" y="21455"/>
                  </a:cubicBezTo>
                  <a:lnTo>
                    <a:pt x="209849" y="21455"/>
                  </a:lnTo>
                  <a:cubicBezTo>
                    <a:pt x="202512" y="21183"/>
                    <a:pt x="195158" y="21807"/>
                    <a:pt x="187972" y="23314"/>
                  </a:cubicBezTo>
                  <a:lnTo>
                    <a:pt x="186626" y="24834"/>
                  </a:lnTo>
                  <a:cubicBezTo>
                    <a:pt x="180602" y="26142"/>
                    <a:pt x="174426" y="26540"/>
                    <a:pt x="168283" y="26017"/>
                  </a:cubicBezTo>
                  <a:cubicBezTo>
                    <a:pt x="155410" y="24091"/>
                    <a:pt x="144791" y="14880"/>
                    <a:pt x="141021" y="2365"/>
                  </a:cubicBezTo>
                  <a:cubicBezTo>
                    <a:pt x="140937" y="1580"/>
                    <a:pt x="140937" y="786"/>
                    <a:pt x="141021" y="0"/>
                  </a:cubicBezTo>
                  <a:lnTo>
                    <a:pt x="141021" y="0"/>
                  </a:lnTo>
                  <a:cubicBezTo>
                    <a:pt x="141021" y="0"/>
                    <a:pt x="141021" y="0"/>
                    <a:pt x="141021" y="1014"/>
                  </a:cubicBezTo>
                  <a:cubicBezTo>
                    <a:pt x="140937" y="2421"/>
                    <a:pt x="140937" y="3830"/>
                    <a:pt x="141021" y="5237"/>
                  </a:cubicBezTo>
                  <a:cubicBezTo>
                    <a:pt x="141021" y="7095"/>
                    <a:pt x="141021" y="9123"/>
                    <a:pt x="141021" y="10981"/>
                  </a:cubicBezTo>
                  <a:cubicBezTo>
                    <a:pt x="140769" y="13904"/>
                    <a:pt x="140769" y="16843"/>
                    <a:pt x="141021" y="19766"/>
                  </a:cubicBezTo>
                  <a:lnTo>
                    <a:pt x="141021" y="22638"/>
                  </a:lnTo>
                  <a:cubicBezTo>
                    <a:pt x="141257" y="26525"/>
                    <a:pt x="138598" y="29992"/>
                    <a:pt x="134795" y="30747"/>
                  </a:cubicBezTo>
                  <a:cubicBezTo>
                    <a:pt x="128753" y="32630"/>
                    <a:pt x="122359" y="33092"/>
                    <a:pt x="116115" y="3209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BDECEB07-FCE8-4C20-8C35-F135053DE8BF}"/>
                </a:ext>
              </a:extLst>
            </p:cNvPr>
            <p:cNvSpPr/>
            <p:nvPr/>
          </p:nvSpPr>
          <p:spPr>
            <a:xfrm>
              <a:off x="2780892" y="2075825"/>
              <a:ext cx="16828" cy="16894"/>
            </a:xfrm>
            <a:custGeom>
              <a:avLst/>
              <a:gdLst>
                <a:gd name="connsiteX0" fmla="*/ 3130 w 16828"/>
                <a:gd name="connsiteY0" fmla="*/ 12839 h 16893"/>
                <a:gd name="connsiteX1" fmla="*/ 8010 w 16828"/>
                <a:gd name="connsiteY1" fmla="*/ 15204 h 16893"/>
                <a:gd name="connsiteX2" fmla="*/ 14910 w 16828"/>
                <a:gd name="connsiteY2" fmla="*/ 19090 h 16893"/>
                <a:gd name="connsiteX3" fmla="*/ 14910 w 16828"/>
                <a:gd name="connsiteY3" fmla="*/ 19090 h 16893"/>
                <a:gd name="connsiteX4" fmla="*/ 21978 w 16828"/>
                <a:gd name="connsiteY4" fmla="*/ 24665 h 16893"/>
                <a:gd name="connsiteX5" fmla="*/ 23492 w 16828"/>
                <a:gd name="connsiteY5" fmla="*/ 22638 h 16893"/>
                <a:gd name="connsiteX6" fmla="*/ 13732 w 16828"/>
                <a:gd name="connsiteY6" fmla="*/ 9798 h 16893"/>
                <a:gd name="connsiteX7" fmla="*/ 12217 w 16828"/>
                <a:gd name="connsiteY7" fmla="*/ 8785 h 16893"/>
                <a:gd name="connsiteX8" fmla="*/ 8178 w 16828"/>
                <a:gd name="connsiteY8" fmla="*/ 5406 h 16893"/>
                <a:gd name="connsiteX9" fmla="*/ 101 w 16828"/>
                <a:gd name="connsiteY9" fmla="*/ 0 h 16893"/>
                <a:gd name="connsiteX10" fmla="*/ 101 w 16828"/>
                <a:gd name="connsiteY10" fmla="*/ 2365 h 16893"/>
                <a:gd name="connsiteX11" fmla="*/ 3130 w 16828"/>
                <a:gd name="connsiteY11" fmla="*/ 1283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 h="16893">
                  <a:moveTo>
                    <a:pt x="3130" y="12839"/>
                  </a:moveTo>
                  <a:cubicBezTo>
                    <a:pt x="4560" y="13993"/>
                    <a:pt x="6226" y="14802"/>
                    <a:pt x="8010" y="15204"/>
                  </a:cubicBezTo>
                  <a:cubicBezTo>
                    <a:pt x="10686" y="15688"/>
                    <a:pt x="13109" y="17056"/>
                    <a:pt x="14910" y="19090"/>
                  </a:cubicBezTo>
                  <a:lnTo>
                    <a:pt x="14910" y="19090"/>
                  </a:lnTo>
                  <a:cubicBezTo>
                    <a:pt x="16424" y="20779"/>
                    <a:pt x="19790" y="25003"/>
                    <a:pt x="21978" y="24665"/>
                  </a:cubicBezTo>
                  <a:cubicBezTo>
                    <a:pt x="24165" y="24327"/>
                    <a:pt x="21978" y="24665"/>
                    <a:pt x="23492" y="22638"/>
                  </a:cubicBezTo>
                  <a:cubicBezTo>
                    <a:pt x="25343" y="17570"/>
                    <a:pt x="17771" y="12670"/>
                    <a:pt x="13732" y="9798"/>
                  </a:cubicBezTo>
                  <a:lnTo>
                    <a:pt x="12217" y="8785"/>
                  </a:lnTo>
                  <a:lnTo>
                    <a:pt x="8178" y="5406"/>
                  </a:lnTo>
                  <a:cubicBezTo>
                    <a:pt x="5974" y="2950"/>
                    <a:pt x="3197" y="1090"/>
                    <a:pt x="101" y="0"/>
                  </a:cubicBezTo>
                  <a:lnTo>
                    <a:pt x="101" y="2365"/>
                  </a:lnTo>
                  <a:cubicBezTo>
                    <a:pt x="-354" y="6126"/>
                    <a:pt x="740" y="9910"/>
                    <a:pt x="3130" y="1283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C39A5B70-3984-47B1-8DD3-A51913235246}"/>
                </a:ext>
              </a:extLst>
            </p:cNvPr>
            <p:cNvSpPr/>
            <p:nvPr/>
          </p:nvSpPr>
          <p:spPr>
            <a:xfrm>
              <a:off x="2587971" y="2049129"/>
              <a:ext cx="84142" cy="16894"/>
            </a:xfrm>
            <a:custGeom>
              <a:avLst/>
              <a:gdLst>
                <a:gd name="connsiteX0" fmla="*/ 23560 w 84141"/>
                <a:gd name="connsiteY0" fmla="*/ 11154 h 16893"/>
                <a:gd name="connsiteX1" fmla="*/ 35508 w 84141"/>
                <a:gd name="connsiteY1" fmla="*/ 9633 h 16893"/>
                <a:gd name="connsiteX2" fmla="*/ 37191 w 84141"/>
                <a:gd name="connsiteY2" fmla="*/ 9633 h 16893"/>
                <a:gd name="connsiteX3" fmla="*/ 46446 w 84141"/>
                <a:gd name="connsiteY3" fmla="*/ 10647 h 16893"/>
                <a:gd name="connsiteX4" fmla="*/ 56880 w 84141"/>
                <a:gd name="connsiteY4" fmla="*/ 11830 h 16893"/>
                <a:gd name="connsiteX5" fmla="*/ 77915 w 84141"/>
                <a:gd name="connsiteY5" fmla="*/ 15039 h 16893"/>
                <a:gd name="connsiteX6" fmla="*/ 81281 w 84141"/>
                <a:gd name="connsiteY6" fmla="*/ 16391 h 16893"/>
                <a:gd name="connsiteX7" fmla="*/ 94575 w 84141"/>
                <a:gd name="connsiteY7" fmla="*/ 18756 h 16893"/>
                <a:gd name="connsiteX8" fmla="*/ 96090 w 84141"/>
                <a:gd name="connsiteY8" fmla="*/ 16222 h 16893"/>
                <a:gd name="connsiteX9" fmla="*/ 91546 w 84141"/>
                <a:gd name="connsiteY9" fmla="*/ 6930 h 16893"/>
                <a:gd name="connsiteX10" fmla="*/ 57889 w 84141"/>
                <a:gd name="connsiteY10" fmla="*/ 2031 h 16893"/>
                <a:gd name="connsiteX11" fmla="*/ 46951 w 84141"/>
                <a:gd name="connsiteY11" fmla="*/ 3720 h 16893"/>
                <a:gd name="connsiteX12" fmla="*/ 31469 w 84141"/>
                <a:gd name="connsiteY12" fmla="*/ 5241 h 16893"/>
                <a:gd name="connsiteX13" fmla="*/ 0 w 84141"/>
                <a:gd name="connsiteY13" fmla="*/ 7437 h 16893"/>
                <a:gd name="connsiteX14" fmla="*/ 23560 w 84141"/>
                <a:gd name="connsiteY14" fmla="*/ 1115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141" h="16893">
                  <a:moveTo>
                    <a:pt x="23560" y="11154"/>
                  </a:moveTo>
                  <a:cubicBezTo>
                    <a:pt x="27481" y="10223"/>
                    <a:pt x="31486" y="9713"/>
                    <a:pt x="35508" y="9633"/>
                  </a:cubicBezTo>
                  <a:lnTo>
                    <a:pt x="37191" y="9633"/>
                  </a:lnTo>
                  <a:cubicBezTo>
                    <a:pt x="40388" y="9633"/>
                    <a:pt x="43417" y="9633"/>
                    <a:pt x="46446" y="10647"/>
                  </a:cubicBezTo>
                  <a:cubicBezTo>
                    <a:pt x="49475" y="11661"/>
                    <a:pt x="53346" y="11661"/>
                    <a:pt x="56880" y="11830"/>
                  </a:cubicBezTo>
                  <a:cubicBezTo>
                    <a:pt x="64015" y="11700"/>
                    <a:pt x="71133" y="12785"/>
                    <a:pt x="77915" y="15039"/>
                  </a:cubicBezTo>
                  <a:lnTo>
                    <a:pt x="81281" y="16391"/>
                  </a:lnTo>
                  <a:cubicBezTo>
                    <a:pt x="85656" y="18418"/>
                    <a:pt x="91546" y="20952"/>
                    <a:pt x="94575" y="18756"/>
                  </a:cubicBezTo>
                  <a:cubicBezTo>
                    <a:pt x="95484" y="18231"/>
                    <a:pt x="96056" y="17273"/>
                    <a:pt x="96090" y="16222"/>
                  </a:cubicBezTo>
                  <a:cubicBezTo>
                    <a:pt x="95669" y="12694"/>
                    <a:pt x="94070" y="9415"/>
                    <a:pt x="91546" y="6930"/>
                  </a:cubicBezTo>
                  <a:cubicBezTo>
                    <a:pt x="82795" y="-2699"/>
                    <a:pt x="69164" y="-165"/>
                    <a:pt x="57889" y="2031"/>
                  </a:cubicBezTo>
                  <a:cubicBezTo>
                    <a:pt x="54019" y="2031"/>
                    <a:pt x="50317" y="3383"/>
                    <a:pt x="46951" y="3720"/>
                  </a:cubicBezTo>
                  <a:lnTo>
                    <a:pt x="31469" y="5241"/>
                  </a:lnTo>
                  <a:cubicBezTo>
                    <a:pt x="21204" y="6255"/>
                    <a:pt x="10602" y="7437"/>
                    <a:pt x="0" y="7437"/>
                  </a:cubicBezTo>
                  <a:cubicBezTo>
                    <a:pt x="6681" y="12676"/>
                    <a:pt x="15600" y="14081"/>
                    <a:pt x="23560" y="111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C432AE54-81A6-45C0-91C3-2BED50B426D3}"/>
                </a:ext>
              </a:extLst>
            </p:cNvPr>
            <p:cNvSpPr/>
            <p:nvPr/>
          </p:nvSpPr>
          <p:spPr>
            <a:xfrm>
              <a:off x="3046039" y="1968612"/>
              <a:ext cx="252425" cy="84469"/>
            </a:xfrm>
            <a:custGeom>
              <a:avLst/>
              <a:gdLst>
                <a:gd name="connsiteX0" fmla="*/ 15819 w 252425"/>
                <a:gd name="connsiteY0" fmla="*/ 62613 h 84469"/>
                <a:gd name="connsiteX1" fmla="*/ 27598 w 252425"/>
                <a:gd name="connsiteY1" fmla="*/ 62613 h 84469"/>
                <a:gd name="connsiteX2" fmla="*/ 52168 w 252425"/>
                <a:gd name="connsiteY2" fmla="*/ 60417 h 84469"/>
                <a:gd name="connsiteX3" fmla="*/ 87675 w 252425"/>
                <a:gd name="connsiteY3" fmla="*/ 60417 h 84469"/>
                <a:gd name="connsiteX4" fmla="*/ 87675 w 252425"/>
                <a:gd name="connsiteY4" fmla="*/ 60417 h 84469"/>
                <a:gd name="connsiteX5" fmla="*/ 98277 w 252425"/>
                <a:gd name="connsiteY5" fmla="*/ 60417 h 84469"/>
                <a:gd name="connsiteX6" fmla="*/ 118640 w 252425"/>
                <a:gd name="connsiteY6" fmla="*/ 63626 h 84469"/>
                <a:gd name="connsiteX7" fmla="*/ 119986 w 252425"/>
                <a:gd name="connsiteY7" fmla="*/ 63626 h 84469"/>
                <a:gd name="connsiteX8" fmla="*/ 121501 w 252425"/>
                <a:gd name="connsiteY8" fmla="*/ 65316 h 84469"/>
                <a:gd name="connsiteX9" fmla="*/ 121501 w 252425"/>
                <a:gd name="connsiteY9" fmla="*/ 66329 h 84469"/>
                <a:gd name="connsiteX10" fmla="*/ 121501 w 252425"/>
                <a:gd name="connsiteY10" fmla="*/ 68357 h 84469"/>
                <a:gd name="connsiteX11" fmla="*/ 119851 w 252425"/>
                <a:gd name="connsiteY11" fmla="*/ 68554 h 84469"/>
                <a:gd name="connsiteX12" fmla="*/ 119649 w 252425"/>
                <a:gd name="connsiteY12" fmla="*/ 68357 h 84469"/>
                <a:gd name="connsiteX13" fmla="*/ 118303 w 252425"/>
                <a:gd name="connsiteY13" fmla="*/ 67174 h 84469"/>
                <a:gd name="connsiteX14" fmla="*/ 105682 w 252425"/>
                <a:gd name="connsiteY14" fmla="*/ 70553 h 84469"/>
                <a:gd name="connsiteX15" fmla="*/ 88854 w 252425"/>
                <a:gd name="connsiteY15" fmla="*/ 72411 h 84469"/>
                <a:gd name="connsiteX16" fmla="*/ 88854 w 252425"/>
                <a:gd name="connsiteY16" fmla="*/ 72411 h 84469"/>
                <a:gd name="connsiteX17" fmla="*/ 70174 w 252425"/>
                <a:gd name="connsiteY17" fmla="*/ 71398 h 84469"/>
                <a:gd name="connsiteX18" fmla="*/ 50485 w 252425"/>
                <a:gd name="connsiteY18" fmla="*/ 70553 h 84469"/>
                <a:gd name="connsiteX19" fmla="*/ 47624 w 252425"/>
                <a:gd name="connsiteY19" fmla="*/ 70553 h 84469"/>
                <a:gd name="connsiteX20" fmla="*/ 38200 w 252425"/>
                <a:gd name="connsiteY20" fmla="*/ 73594 h 84469"/>
                <a:gd name="connsiteX21" fmla="*/ 52841 w 252425"/>
                <a:gd name="connsiteY21" fmla="*/ 83223 h 84469"/>
                <a:gd name="connsiteX22" fmla="*/ 60414 w 252425"/>
                <a:gd name="connsiteY22" fmla="*/ 88629 h 84469"/>
                <a:gd name="connsiteX23" fmla="*/ 84478 w 252425"/>
                <a:gd name="connsiteY23" fmla="*/ 99103 h 84469"/>
                <a:gd name="connsiteX24" fmla="*/ 107028 w 252425"/>
                <a:gd name="connsiteY24" fmla="*/ 100624 h 84469"/>
                <a:gd name="connsiteX25" fmla="*/ 123857 w 252425"/>
                <a:gd name="connsiteY25" fmla="*/ 100624 h 84469"/>
                <a:gd name="connsiteX26" fmla="*/ 140685 w 252425"/>
                <a:gd name="connsiteY26" fmla="*/ 100624 h 84469"/>
                <a:gd name="connsiteX27" fmla="*/ 147753 w 252425"/>
                <a:gd name="connsiteY27" fmla="*/ 94204 h 84469"/>
                <a:gd name="connsiteX28" fmla="*/ 142704 w 252425"/>
                <a:gd name="connsiteY28" fmla="*/ 83730 h 84469"/>
                <a:gd name="connsiteX29" fmla="*/ 142704 w 252425"/>
                <a:gd name="connsiteY29" fmla="*/ 81703 h 84469"/>
                <a:gd name="connsiteX30" fmla="*/ 144202 w 252425"/>
                <a:gd name="connsiteY30" fmla="*/ 80518 h 84469"/>
                <a:gd name="connsiteX31" fmla="*/ 144219 w 252425"/>
                <a:gd name="connsiteY31" fmla="*/ 80520 h 84469"/>
                <a:gd name="connsiteX32" fmla="*/ 167610 w 252425"/>
                <a:gd name="connsiteY32" fmla="*/ 93022 h 84469"/>
                <a:gd name="connsiteX33" fmla="*/ 192011 w 252425"/>
                <a:gd name="connsiteY33" fmla="*/ 90994 h 84469"/>
                <a:gd name="connsiteX34" fmla="*/ 213552 w 252425"/>
                <a:gd name="connsiteY34" fmla="*/ 82210 h 84469"/>
                <a:gd name="connsiteX35" fmla="*/ 220451 w 252425"/>
                <a:gd name="connsiteY35" fmla="*/ 80351 h 84469"/>
                <a:gd name="connsiteX36" fmla="*/ 230885 w 252425"/>
                <a:gd name="connsiteY36" fmla="*/ 77141 h 84469"/>
                <a:gd name="connsiteX37" fmla="*/ 245694 w 252425"/>
                <a:gd name="connsiteY37" fmla="*/ 72749 h 84469"/>
                <a:gd name="connsiteX38" fmla="*/ 247208 w 252425"/>
                <a:gd name="connsiteY38" fmla="*/ 72749 h 84469"/>
                <a:gd name="connsiteX39" fmla="*/ 267234 w 252425"/>
                <a:gd name="connsiteY39" fmla="*/ 64133 h 84469"/>
                <a:gd name="connsiteX40" fmla="*/ 233577 w 252425"/>
                <a:gd name="connsiteY40" fmla="*/ 57545 h 84469"/>
                <a:gd name="connsiteX41" fmla="*/ 216749 w 252425"/>
                <a:gd name="connsiteY41" fmla="*/ 57545 h 84469"/>
                <a:gd name="connsiteX42" fmla="*/ 215739 w 252425"/>
                <a:gd name="connsiteY42" fmla="*/ 57545 h 84469"/>
                <a:gd name="connsiteX43" fmla="*/ 205979 w 252425"/>
                <a:gd name="connsiteY43" fmla="*/ 57545 h 84469"/>
                <a:gd name="connsiteX44" fmla="*/ 202445 w 252425"/>
                <a:gd name="connsiteY44" fmla="*/ 50787 h 84469"/>
                <a:gd name="connsiteX45" fmla="*/ 202445 w 252425"/>
                <a:gd name="connsiteY45" fmla="*/ 35920 h 84469"/>
                <a:gd name="connsiteX46" fmla="*/ 202445 w 252425"/>
                <a:gd name="connsiteY46" fmla="*/ 28994 h 84469"/>
                <a:gd name="connsiteX47" fmla="*/ 202445 w 252425"/>
                <a:gd name="connsiteY47" fmla="*/ 28994 h 84469"/>
                <a:gd name="connsiteX48" fmla="*/ 192348 w 252425"/>
                <a:gd name="connsiteY48" fmla="*/ 34231 h 84469"/>
                <a:gd name="connsiteX49" fmla="*/ 179727 w 252425"/>
                <a:gd name="connsiteY49" fmla="*/ 39637 h 84469"/>
                <a:gd name="connsiteX50" fmla="*/ 172154 w 252425"/>
                <a:gd name="connsiteY50" fmla="*/ 35752 h 84469"/>
                <a:gd name="connsiteX51" fmla="*/ 167105 w 252425"/>
                <a:gd name="connsiteY51" fmla="*/ 32880 h 84469"/>
                <a:gd name="connsiteX52" fmla="*/ 150277 w 252425"/>
                <a:gd name="connsiteY52" fmla="*/ 28318 h 84469"/>
                <a:gd name="connsiteX53" fmla="*/ 147080 w 252425"/>
                <a:gd name="connsiteY53" fmla="*/ 28318 h 84469"/>
                <a:gd name="connsiteX54" fmla="*/ 117294 w 252425"/>
                <a:gd name="connsiteY54" fmla="*/ 22068 h 84469"/>
                <a:gd name="connsiteX55" fmla="*/ 111067 w 252425"/>
                <a:gd name="connsiteY55" fmla="*/ 19364 h 84469"/>
                <a:gd name="connsiteX56" fmla="*/ 99287 w 252425"/>
                <a:gd name="connsiteY56" fmla="*/ 13790 h 84469"/>
                <a:gd name="connsiteX57" fmla="*/ 93902 w 252425"/>
                <a:gd name="connsiteY57" fmla="*/ 8890 h 84469"/>
                <a:gd name="connsiteX58" fmla="*/ 90200 w 252425"/>
                <a:gd name="connsiteY58" fmla="*/ 5174 h 84469"/>
                <a:gd name="connsiteX59" fmla="*/ 60582 w 252425"/>
                <a:gd name="connsiteY59" fmla="*/ 781 h 84469"/>
                <a:gd name="connsiteX60" fmla="*/ 58731 w 252425"/>
                <a:gd name="connsiteY60" fmla="*/ 781 h 84469"/>
                <a:gd name="connsiteX61" fmla="*/ 58731 w 252425"/>
                <a:gd name="connsiteY61" fmla="*/ 1964 h 84469"/>
                <a:gd name="connsiteX62" fmla="*/ 58731 w 252425"/>
                <a:gd name="connsiteY62" fmla="*/ 3991 h 84469"/>
                <a:gd name="connsiteX63" fmla="*/ 57890 w 252425"/>
                <a:gd name="connsiteY63" fmla="*/ 5680 h 84469"/>
                <a:gd name="connsiteX64" fmla="*/ 43754 w 252425"/>
                <a:gd name="connsiteY64" fmla="*/ 5680 h 84469"/>
                <a:gd name="connsiteX65" fmla="*/ 39378 w 252425"/>
                <a:gd name="connsiteY65" fmla="*/ 4498 h 84469"/>
                <a:gd name="connsiteX66" fmla="*/ 32647 w 252425"/>
                <a:gd name="connsiteY66" fmla="*/ 3484 h 84469"/>
                <a:gd name="connsiteX67" fmla="*/ 28103 w 252425"/>
                <a:gd name="connsiteY67" fmla="*/ 15986 h 84469"/>
                <a:gd name="connsiteX68" fmla="*/ 30123 w 252425"/>
                <a:gd name="connsiteY68" fmla="*/ 28994 h 84469"/>
                <a:gd name="connsiteX69" fmla="*/ 34498 w 252425"/>
                <a:gd name="connsiteY69" fmla="*/ 49267 h 84469"/>
                <a:gd name="connsiteX70" fmla="*/ 33152 w 252425"/>
                <a:gd name="connsiteY70" fmla="*/ 51125 h 84469"/>
                <a:gd name="connsiteX71" fmla="*/ 26420 w 252425"/>
                <a:gd name="connsiteY71" fmla="*/ 51125 h 84469"/>
                <a:gd name="connsiteX72" fmla="*/ 2356 w 252425"/>
                <a:gd name="connsiteY72" fmla="*/ 57207 h 84469"/>
                <a:gd name="connsiteX73" fmla="*/ 0 w 252425"/>
                <a:gd name="connsiteY73" fmla="*/ 60079 h 84469"/>
                <a:gd name="connsiteX74" fmla="*/ 15819 w 252425"/>
                <a:gd name="connsiteY74" fmla="*/ 62613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52425" h="84469">
                  <a:moveTo>
                    <a:pt x="15819" y="62613"/>
                  </a:moveTo>
                  <a:cubicBezTo>
                    <a:pt x="19689" y="62613"/>
                    <a:pt x="23728" y="62613"/>
                    <a:pt x="27598" y="62613"/>
                  </a:cubicBezTo>
                  <a:cubicBezTo>
                    <a:pt x="35844" y="62891"/>
                    <a:pt x="44090" y="62154"/>
                    <a:pt x="52168" y="60417"/>
                  </a:cubicBezTo>
                  <a:cubicBezTo>
                    <a:pt x="63847" y="57709"/>
                    <a:pt x="75997" y="57709"/>
                    <a:pt x="87675" y="60417"/>
                  </a:cubicBezTo>
                  <a:lnTo>
                    <a:pt x="87675" y="60417"/>
                  </a:lnTo>
                  <a:cubicBezTo>
                    <a:pt x="91193" y="60840"/>
                    <a:pt x="94760" y="60840"/>
                    <a:pt x="98277" y="60417"/>
                  </a:cubicBezTo>
                  <a:cubicBezTo>
                    <a:pt x="105227" y="59322"/>
                    <a:pt x="112346" y="60445"/>
                    <a:pt x="118640" y="63626"/>
                  </a:cubicBezTo>
                  <a:lnTo>
                    <a:pt x="119986" y="63626"/>
                  </a:lnTo>
                  <a:cubicBezTo>
                    <a:pt x="120844" y="63713"/>
                    <a:pt x="121501" y="64445"/>
                    <a:pt x="121501" y="65316"/>
                  </a:cubicBezTo>
                  <a:cubicBezTo>
                    <a:pt x="121501" y="65316"/>
                    <a:pt x="121501" y="65316"/>
                    <a:pt x="121501" y="66329"/>
                  </a:cubicBezTo>
                  <a:cubicBezTo>
                    <a:pt x="121905" y="66946"/>
                    <a:pt x="121905" y="67740"/>
                    <a:pt x="121501" y="68357"/>
                  </a:cubicBezTo>
                  <a:cubicBezTo>
                    <a:pt x="121097" y="68870"/>
                    <a:pt x="120356" y="68958"/>
                    <a:pt x="119851" y="68554"/>
                  </a:cubicBezTo>
                  <a:cubicBezTo>
                    <a:pt x="119767" y="68497"/>
                    <a:pt x="119700" y="68430"/>
                    <a:pt x="119649" y="68357"/>
                  </a:cubicBezTo>
                  <a:lnTo>
                    <a:pt x="118303" y="67174"/>
                  </a:lnTo>
                  <a:cubicBezTo>
                    <a:pt x="113877" y="67192"/>
                    <a:pt x="109536" y="68356"/>
                    <a:pt x="105682" y="70553"/>
                  </a:cubicBezTo>
                  <a:cubicBezTo>
                    <a:pt x="100314" y="72552"/>
                    <a:pt x="94525" y="73190"/>
                    <a:pt x="88854" y="72411"/>
                  </a:cubicBezTo>
                  <a:lnTo>
                    <a:pt x="88854" y="72411"/>
                  </a:lnTo>
                  <a:lnTo>
                    <a:pt x="70174" y="71398"/>
                  </a:lnTo>
                  <a:lnTo>
                    <a:pt x="50485" y="70553"/>
                  </a:lnTo>
                  <a:lnTo>
                    <a:pt x="47624" y="70553"/>
                  </a:lnTo>
                  <a:cubicBezTo>
                    <a:pt x="43081" y="70553"/>
                    <a:pt x="39883" y="70553"/>
                    <a:pt x="38200" y="73594"/>
                  </a:cubicBezTo>
                  <a:cubicBezTo>
                    <a:pt x="43333" y="76386"/>
                    <a:pt x="48230" y="79607"/>
                    <a:pt x="52841" y="83223"/>
                  </a:cubicBezTo>
                  <a:lnTo>
                    <a:pt x="60414" y="88629"/>
                  </a:lnTo>
                  <a:cubicBezTo>
                    <a:pt x="67869" y="93301"/>
                    <a:pt x="75980" y="96831"/>
                    <a:pt x="84478" y="99103"/>
                  </a:cubicBezTo>
                  <a:cubicBezTo>
                    <a:pt x="91866" y="100796"/>
                    <a:pt x="99472" y="101308"/>
                    <a:pt x="107028" y="100624"/>
                  </a:cubicBezTo>
                  <a:lnTo>
                    <a:pt x="123857" y="100624"/>
                  </a:lnTo>
                  <a:cubicBezTo>
                    <a:pt x="129460" y="101031"/>
                    <a:pt x="135081" y="101031"/>
                    <a:pt x="140685" y="100624"/>
                  </a:cubicBezTo>
                  <a:cubicBezTo>
                    <a:pt x="144252" y="100428"/>
                    <a:pt x="147197" y="97750"/>
                    <a:pt x="147753" y="94204"/>
                  </a:cubicBezTo>
                  <a:cubicBezTo>
                    <a:pt x="148207" y="90031"/>
                    <a:pt x="146238" y="85966"/>
                    <a:pt x="142704" y="83730"/>
                  </a:cubicBezTo>
                  <a:cubicBezTo>
                    <a:pt x="142250" y="83129"/>
                    <a:pt x="142250" y="82304"/>
                    <a:pt x="142704" y="81703"/>
                  </a:cubicBezTo>
                  <a:cubicBezTo>
                    <a:pt x="142788" y="80961"/>
                    <a:pt x="143461" y="80431"/>
                    <a:pt x="144202" y="80518"/>
                  </a:cubicBezTo>
                  <a:cubicBezTo>
                    <a:pt x="144202" y="80518"/>
                    <a:pt x="144219" y="80519"/>
                    <a:pt x="144219" y="80520"/>
                  </a:cubicBezTo>
                  <a:cubicBezTo>
                    <a:pt x="153020" y="82408"/>
                    <a:pt x="161131" y="86739"/>
                    <a:pt x="167610" y="93022"/>
                  </a:cubicBezTo>
                  <a:cubicBezTo>
                    <a:pt x="176529" y="102482"/>
                    <a:pt x="187636" y="94711"/>
                    <a:pt x="192011" y="90994"/>
                  </a:cubicBezTo>
                  <a:cubicBezTo>
                    <a:pt x="198339" y="86280"/>
                    <a:pt x="205743" y="83257"/>
                    <a:pt x="213552" y="82210"/>
                  </a:cubicBezTo>
                  <a:lnTo>
                    <a:pt x="220451" y="80351"/>
                  </a:lnTo>
                  <a:cubicBezTo>
                    <a:pt x="223985" y="79460"/>
                    <a:pt x="227469" y="78389"/>
                    <a:pt x="230885" y="77141"/>
                  </a:cubicBezTo>
                  <a:cubicBezTo>
                    <a:pt x="235765" y="75621"/>
                    <a:pt x="240645" y="73932"/>
                    <a:pt x="245694" y="72749"/>
                  </a:cubicBezTo>
                  <a:lnTo>
                    <a:pt x="247208" y="72749"/>
                  </a:lnTo>
                  <a:cubicBezTo>
                    <a:pt x="254495" y="71625"/>
                    <a:pt x="261394" y="68661"/>
                    <a:pt x="267234" y="64133"/>
                  </a:cubicBezTo>
                  <a:cubicBezTo>
                    <a:pt x="255824" y="63020"/>
                    <a:pt x="244566" y="60814"/>
                    <a:pt x="233577" y="57545"/>
                  </a:cubicBezTo>
                  <a:cubicBezTo>
                    <a:pt x="228142" y="55598"/>
                    <a:pt x="222185" y="55598"/>
                    <a:pt x="216749" y="57545"/>
                  </a:cubicBezTo>
                  <a:lnTo>
                    <a:pt x="215739" y="57545"/>
                  </a:lnTo>
                  <a:cubicBezTo>
                    <a:pt x="212205" y="58727"/>
                    <a:pt x="208671" y="59741"/>
                    <a:pt x="205979" y="57545"/>
                  </a:cubicBezTo>
                  <a:cubicBezTo>
                    <a:pt x="203976" y="55829"/>
                    <a:pt x="202714" y="53411"/>
                    <a:pt x="202445" y="50787"/>
                  </a:cubicBezTo>
                  <a:cubicBezTo>
                    <a:pt x="201856" y="45849"/>
                    <a:pt x="201856" y="40858"/>
                    <a:pt x="202445" y="35920"/>
                  </a:cubicBezTo>
                  <a:cubicBezTo>
                    <a:pt x="202613" y="33615"/>
                    <a:pt x="202613" y="31300"/>
                    <a:pt x="202445" y="28994"/>
                  </a:cubicBezTo>
                  <a:lnTo>
                    <a:pt x="202445" y="28994"/>
                  </a:lnTo>
                  <a:cubicBezTo>
                    <a:pt x="198608" y="29588"/>
                    <a:pt x="195057" y="31427"/>
                    <a:pt x="192348" y="34231"/>
                  </a:cubicBezTo>
                  <a:cubicBezTo>
                    <a:pt x="189100" y="37751"/>
                    <a:pt x="184506" y="39717"/>
                    <a:pt x="179727" y="39637"/>
                  </a:cubicBezTo>
                  <a:cubicBezTo>
                    <a:pt x="177034" y="38719"/>
                    <a:pt x="174476" y="37410"/>
                    <a:pt x="172154" y="35752"/>
                  </a:cubicBezTo>
                  <a:cubicBezTo>
                    <a:pt x="170606" y="34578"/>
                    <a:pt x="168906" y="33613"/>
                    <a:pt x="167105" y="32880"/>
                  </a:cubicBezTo>
                  <a:cubicBezTo>
                    <a:pt x="161788" y="30413"/>
                    <a:pt x="156100" y="28871"/>
                    <a:pt x="150277" y="28318"/>
                  </a:cubicBezTo>
                  <a:lnTo>
                    <a:pt x="147080" y="28318"/>
                  </a:lnTo>
                  <a:cubicBezTo>
                    <a:pt x="136831" y="28332"/>
                    <a:pt x="126684" y="26204"/>
                    <a:pt x="117294" y="22068"/>
                  </a:cubicBezTo>
                  <a:lnTo>
                    <a:pt x="111067" y="19364"/>
                  </a:lnTo>
                  <a:cubicBezTo>
                    <a:pt x="106961" y="17922"/>
                    <a:pt x="103006" y="16054"/>
                    <a:pt x="99287" y="13790"/>
                  </a:cubicBezTo>
                  <a:cubicBezTo>
                    <a:pt x="97386" y="12289"/>
                    <a:pt x="95585" y="10651"/>
                    <a:pt x="93902" y="8890"/>
                  </a:cubicBezTo>
                  <a:cubicBezTo>
                    <a:pt x="92758" y="7568"/>
                    <a:pt x="91513" y="6326"/>
                    <a:pt x="90200" y="5174"/>
                  </a:cubicBezTo>
                  <a:cubicBezTo>
                    <a:pt x="81096" y="443"/>
                    <a:pt x="70662" y="-1103"/>
                    <a:pt x="60582" y="781"/>
                  </a:cubicBezTo>
                  <a:lnTo>
                    <a:pt x="58731" y="781"/>
                  </a:lnTo>
                  <a:cubicBezTo>
                    <a:pt x="58663" y="1172"/>
                    <a:pt x="58663" y="1573"/>
                    <a:pt x="58731" y="1964"/>
                  </a:cubicBezTo>
                  <a:cubicBezTo>
                    <a:pt x="58647" y="2637"/>
                    <a:pt x="58647" y="3318"/>
                    <a:pt x="58731" y="3991"/>
                  </a:cubicBezTo>
                  <a:cubicBezTo>
                    <a:pt x="58748" y="4659"/>
                    <a:pt x="58428" y="5291"/>
                    <a:pt x="57890" y="5680"/>
                  </a:cubicBezTo>
                  <a:cubicBezTo>
                    <a:pt x="53413" y="7763"/>
                    <a:pt x="48230" y="7763"/>
                    <a:pt x="43754" y="5680"/>
                  </a:cubicBezTo>
                  <a:lnTo>
                    <a:pt x="39378" y="4498"/>
                  </a:lnTo>
                  <a:cubicBezTo>
                    <a:pt x="36854" y="3315"/>
                    <a:pt x="34330" y="2133"/>
                    <a:pt x="32647" y="3484"/>
                  </a:cubicBezTo>
                  <a:cubicBezTo>
                    <a:pt x="30476" y="7384"/>
                    <a:pt x="28945" y="11604"/>
                    <a:pt x="28103" y="15986"/>
                  </a:cubicBezTo>
                  <a:cubicBezTo>
                    <a:pt x="27245" y="20426"/>
                    <a:pt x="27969" y="25026"/>
                    <a:pt x="30123" y="28994"/>
                  </a:cubicBezTo>
                  <a:cubicBezTo>
                    <a:pt x="32782" y="35433"/>
                    <a:pt x="34262" y="42300"/>
                    <a:pt x="34498" y="49267"/>
                  </a:cubicBezTo>
                  <a:cubicBezTo>
                    <a:pt x="34498" y="50280"/>
                    <a:pt x="34498" y="51125"/>
                    <a:pt x="33152" y="51125"/>
                  </a:cubicBezTo>
                  <a:lnTo>
                    <a:pt x="26420" y="51125"/>
                  </a:lnTo>
                  <a:cubicBezTo>
                    <a:pt x="17973" y="50634"/>
                    <a:pt x="9575" y="52757"/>
                    <a:pt x="2356" y="57207"/>
                  </a:cubicBezTo>
                  <a:cubicBezTo>
                    <a:pt x="0" y="59234"/>
                    <a:pt x="0" y="60079"/>
                    <a:pt x="0" y="60079"/>
                  </a:cubicBezTo>
                  <a:cubicBezTo>
                    <a:pt x="0" y="60079"/>
                    <a:pt x="7236" y="63288"/>
                    <a:pt x="15819" y="626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6B51912D-E361-4111-A980-B9C35F678373}"/>
                </a:ext>
              </a:extLst>
            </p:cNvPr>
            <p:cNvSpPr/>
            <p:nvPr/>
          </p:nvSpPr>
          <p:spPr>
            <a:xfrm>
              <a:off x="2549939" y="2072394"/>
              <a:ext cx="16828" cy="16894"/>
            </a:xfrm>
            <a:custGeom>
              <a:avLst/>
              <a:gdLst>
                <a:gd name="connsiteX0" fmla="*/ 6395 w 16828"/>
                <a:gd name="connsiteY0" fmla="*/ 7316 h 0"/>
                <a:gd name="connsiteX1" fmla="*/ 17670 w 16828"/>
                <a:gd name="connsiteY1" fmla="*/ 7316 h 0"/>
                <a:gd name="connsiteX2" fmla="*/ 24569 w 16828"/>
                <a:gd name="connsiteY2" fmla="*/ 4275 h 0"/>
                <a:gd name="connsiteX3" fmla="*/ 24569 w 16828"/>
                <a:gd name="connsiteY3" fmla="*/ 3261 h 0"/>
                <a:gd name="connsiteX4" fmla="*/ 13294 w 16828"/>
                <a:gd name="connsiteY4" fmla="*/ 727 h 0"/>
                <a:gd name="connsiteX5" fmla="*/ 8078 w 16828"/>
                <a:gd name="connsiteY5" fmla="*/ 727 h 0"/>
                <a:gd name="connsiteX6" fmla="*/ 0 w 16828"/>
                <a:gd name="connsiteY6" fmla="*/ 727 h 0"/>
                <a:gd name="connsiteX7" fmla="*/ 2524 w 16828"/>
                <a:gd name="connsiteY7" fmla="*/ 3092 h 0"/>
                <a:gd name="connsiteX8" fmla="*/ 6395 w 16828"/>
                <a:gd name="connsiteY8" fmla="*/ 73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8">
                  <a:moveTo>
                    <a:pt x="6395" y="7316"/>
                  </a:moveTo>
                  <a:cubicBezTo>
                    <a:pt x="10016" y="8755"/>
                    <a:pt x="14052" y="8755"/>
                    <a:pt x="17670" y="7316"/>
                  </a:cubicBezTo>
                  <a:cubicBezTo>
                    <a:pt x="23560" y="5795"/>
                    <a:pt x="24569" y="4613"/>
                    <a:pt x="24569" y="4275"/>
                  </a:cubicBezTo>
                  <a:cubicBezTo>
                    <a:pt x="24704" y="3951"/>
                    <a:pt x="24704" y="3586"/>
                    <a:pt x="24569" y="3261"/>
                  </a:cubicBezTo>
                  <a:cubicBezTo>
                    <a:pt x="22718" y="896"/>
                    <a:pt x="17333" y="896"/>
                    <a:pt x="13294" y="727"/>
                  </a:cubicBezTo>
                  <a:cubicBezTo>
                    <a:pt x="11561" y="918"/>
                    <a:pt x="9811" y="918"/>
                    <a:pt x="8078" y="727"/>
                  </a:cubicBezTo>
                  <a:cubicBezTo>
                    <a:pt x="5473" y="-242"/>
                    <a:pt x="2605" y="-242"/>
                    <a:pt x="0" y="727"/>
                  </a:cubicBezTo>
                  <a:lnTo>
                    <a:pt x="2524" y="3092"/>
                  </a:lnTo>
                  <a:cubicBezTo>
                    <a:pt x="3564" y="4711"/>
                    <a:pt x="4873" y="6140"/>
                    <a:pt x="6395" y="73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335CEBA9-CA5E-476D-98C9-610040565FB7}"/>
                </a:ext>
              </a:extLst>
            </p:cNvPr>
            <p:cNvSpPr/>
            <p:nvPr/>
          </p:nvSpPr>
          <p:spPr>
            <a:xfrm>
              <a:off x="2933457" y="2002937"/>
              <a:ext cx="16828" cy="16894"/>
            </a:xfrm>
            <a:custGeom>
              <a:avLst/>
              <a:gdLst>
                <a:gd name="connsiteX0" fmla="*/ 9424 w 16828"/>
                <a:gd name="connsiteY0" fmla="*/ 7509 h 16893"/>
                <a:gd name="connsiteX1" fmla="*/ 12790 w 16828"/>
                <a:gd name="connsiteY1" fmla="*/ 9705 h 16893"/>
                <a:gd name="connsiteX2" fmla="*/ 17165 w 16828"/>
                <a:gd name="connsiteY2" fmla="*/ 13929 h 16893"/>
                <a:gd name="connsiteX3" fmla="*/ 23896 w 16828"/>
                <a:gd name="connsiteY3" fmla="*/ 19673 h 16893"/>
                <a:gd name="connsiteX4" fmla="*/ 23896 w 16828"/>
                <a:gd name="connsiteY4" fmla="*/ 19673 h 16893"/>
                <a:gd name="connsiteX5" fmla="*/ 24906 w 16828"/>
                <a:gd name="connsiteY5" fmla="*/ 13253 h 16893"/>
                <a:gd name="connsiteX6" fmla="*/ 19689 w 16828"/>
                <a:gd name="connsiteY6" fmla="*/ 10381 h 16893"/>
                <a:gd name="connsiteX7" fmla="*/ 15482 w 16828"/>
                <a:gd name="connsiteY7" fmla="*/ 8354 h 16893"/>
                <a:gd name="connsiteX8" fmla="*/ 11780 w 16828"/>
                <a:gd name="connsiteY8" fmla="*/ 5144 h 16893"/>
                <a:gd name="connsiteX9" fmla="*/ 6058 w 16828"/>
                <a:gd name="connsiteY9" fmla="*/ 920 h 16893"/>
                <a:gd name="connsiteX10" fmla="*/ 0 w 16828"/>
                <a:gd name="connsiteY10" fmla="*/ 76 h 16893"/>
                <a:gd name="connsiteX11" fmla="*/ 9424 w 16828"/>
                <a:gd name="connsiteY11" fmla="*/ 750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 h="16893">
                  <a:moveTo>
                    <a:pt x="9424" y="7509"/>
                  </a:moveTo>
                  <a:lnTo>
                    <a:pt x="12790" y="9705"/>
                  </a:lnTo>
                  <a:cubicBezTo>
                    <a:pt x="14338" y="11024"/>
                    <a:pt x="15785" y="12434"/>
                    <a:pt x="17165" y="13929"/>
                  </a:cubicBezTo>
                  <a:cubicBezTo>
                    <a:pt x="19201" y="16076"/>
                    <a:pt x="21456" y="18001"/>
                    <a:pt x="23896" y="19673"/>
                  </a:cubicBezTo>
                  <a:lnTo>
                    <a:pt x="23896" y="19673"/>
                  </a:lnTo>
                  <a:cubicBezTo>
                    <a:pt x="25243" y="16801"/>
                    <a:pt x="26084" y="14942"/>
                    <a:pt x="24906" y="13253"/>
                  </a:cubicBezTo>
                  <a:cubicBezTo>
                    <a:pt x="23391" y="11922"/>
                    <a:pt x="21624" y="10941"/>
                    <a:pt x="19689" y="10381"/>
                  </a:cubicBezTo>
                  <a:cubicBezTo>
                    <a:pt x="18225" y="9842"/>
                    <a:pt x="16812" y="9163"/>
                    <a:pt x="15482" y="8354"/>
                  </a:cubicBezTo>
                  <a:cubicBezTo>
                    <a:pt x="14136" y="7426"/>
                    <a:pt x="12890" y="6349"/>
                    <a:pt x="11780" y="5144"/>
                  </a:cubicBezTo>
                  <a:cubicBezTo>
                    <a:pt x="10147" y="3394"/>
                    <a:pt x="8212" y="1962"/>
                    <a:pt x="6058" y="920"/>
                  </a:cubicBezTo>
                  <a:cubicBezTo>
                    <a:pt x="4140" y="138"/>
                    <a:pt x="2053" y="-153"/>
                    <a:pt x="0" y="76"/>
                  </a:cubicBezTo>
                  <a:cubicBezTo>
                    <a:pt x="505" y="1934"/>
                    <a:pt x="6731" y="5820"/>
                    <a:pt x="9424" y="750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CE21F0C8-C231-42C7-90D4-D4D0C7E13AF9}"/>
                </a:ext>
              </a:extLst>
            </p:cNvPr>
            <p:cNvSpPr/>
            <p:nvPr/>
          </p:nvSpPr>
          <p:spPr>
            <a:xfrm>
              <a:off x="2990502" y="2046417"/>
              <a:ext cx="67313" cy="16894"/>
            </a:xfrm>
            <a:custGeom>
              <a:avLst/>
              <a:gdLst>
                <a:gd name="connsiteX0" fmla="*/ 39045 w 67313"/>
                <a:gd name="connsiteY0" fmla="*/ 28394 h 16893"/>
                <a:gd name="connsiteX1" fmla="*/ 57893 w 67313"/>
                <a:gd name="connsiteY1" fmla="*/ 24509 h 16893"/>
                <a:gd name="connsiteX2" fmla="*/ 59407 w 67313"/>
                <a:gd name="connsiteY2" fmla="*/ 24509 h 16893"/>
                <a:gd name="connsiteX3" fmla="*/ 71019 w 67313"/>
                <a:gd name="connsiteY3" fmla="*/ 19103 h 16893"/>
                <a:gd name="connsiteX4" fmla="*/ 71019 w 67313"/>
                <a:gd name="connsiteY4" fmla="*/ 16569 h 16893"/>
                <a:gd name="connsiteX5" fmla="*/ 61259 w 67313"/>
                <a:gd name="connsiteY5" fmla="*/ 10825 h 16893"/>
                <a:gd name="connsiteX6" fmla="*/ 46786 w 67313"/>
                <a:gd name="connsiteY6" fmla="*/ 10825 h 16893"/>
                <a:gd name="connsiteX7" fmla="*/ 39550 w 67313"/>
                <a:gd name="connsiteY7" fmla="*/ 10825 h 16893"/>
                <a:gd name="connsiteX8" fmla="*/ 19693 w 67313"/>
                <a:gd name="connsiteY8" fmla="*/ 5250 h 16893"/>
                <a:gd name="connsiteX9" fmla="*/ 3 w 67313"/>
                <a:gd name="connsiteY9" fmla="*/ 13 h 16893"/>
                <a:gd name="connsiteX10" fmla="*/ 8249 w 67313"/>
                <a:gd name="connsiteY10" fmla="*/ 21130 h 16893"/>
                <a:gd name="connsiteX11" fmla="*/ 39045 w 67313"/>
                <a:gd name="connsiteY11" fmla="*/ 2839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313" h="16893">
                  <a:moveTo>
                    <a:pt x="39045" y="28394"/>
                  </a:moveTo>
                  <a:cubicBezTo>
                    <a:pt x="45272" y="26705"/>
                    <a:pt x="51835" y="25522"/>
                    <a:pt x="57893" y="24509"/>
                  </a:cubicBezTo>
                  <a:lnTo>
                    <a:pt x="59407" y="24509"/>
                  </a:lnTo>
                  <a:cubicBezTo>
                    <a:pt x="62941" y="24509"/>
                    <a:pt x="70178" y="22988"/>
                    <a:pt x="71019" y="19103"/>
                  </a:cubicBezTo>
                  <a:cubicBezTo>
                    <a:pt x="71271" y="18277"/>
                    <a:pt x="71271" y="17395"/>
                    <a:pt x="71019" y="16569"/>
                  </a:cubicBezTo>
                  <a:cubicBezTo>
                    <a:pt x="68528" y="13581"/>
                    <a:pt x="65079" y="11551"/>
                    <a:pt x="61259" y="10825"/>
                  </a:cubicBezTo>
                  <a:cubicBezTo>
                    <a:pt x="56479" y="9979"/>
                    <a:pt x="51565" y="9979"/>
                    <a:pt x="46786" y="10825"/>
                  </a:cubicBezTo>
                  <a:cubicBezTo>
                    <a:pt x="44380" y="10999"/>
                    <a:pt x="41956" y="10999"/>
                    <a:pt x="39550" y="10825"/>
                  </a:cubicBezTo>
                  <a:cubicBezTo>
                    <a:pt x="32600" y="10489"/>
                    <a:pt x="25818" y="8584"/>
                    <a:pt x="19693" y="5250"/>
                  </a:cubicBezTo>
                  <a:cubicBezTo>
                    <a:pt x="13769" y="1647"/>
                    <a:pt x="6937" y="-171"/>
                    <a:pt x="3" y="13"/>
                  </a:cubicBezTo>
                  <a:cubicBezTo>
                    <a:pt x="-114" y="7866"/>
                    <a:pt x="2847" y="15451"/>
                    <a:pt x="8249" y="21130"/>
                  </a:cubicBezTo>
                  <a:cubicBezTo>
                    <a:pt x="16663" y="28545"/>
                    <a:pt x="28208" y="31268"/>
                    <a:pt x="39045" y="2839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718D9D0-7EB9-4082-9382-5BA1294C7CE7}"/>
                </a:ext>
              </a:extLst>
            </p:cNvPr>
            <p:cNvSpPr/>
            <p:nvPr/>
          </p:nvSpPr>
          <p:spPr>
            <a:xfrm>
              <a:off x="2861768" y="2112923"/>
              <a:ext cx="117798" cy="50682"/>
            </a:xfrm>
            <a:custGeom>
              <a:avLst/>
              <a:gdLst>
                <a:gd name="connsiteX0" fmla="*/ 40220 w 117798"/>
                <a:gd name="connsiteY0" fmla="*/ 2603 h 50681"/>
                <a:gd name="connsiteX1" fmla="*/ 34498 w 117798"/>
                <a:gd name="connsiteY1" fmla="*/ 5137 h 50681"/>
                <a:gd name="connsiteX2" fmla="*/ 25916 w 117798"/>
                <a:gd name="connsiteY2" fmla="*/ 6150 h 50681"/>
                <a:gd name="connsiteX3" fmla="*/ 15650 w 117798"/>
                <a:gd name="connsiteY3" fmla="*/ 11049 h 50681"/>
                <a:gd name="connsiteX4" fmla="*/ 6227 w 117798"/>
                <a:gd name="connsiteY4" fmla="*/ 28957 h 50681"/>
                <a:gd name="connsiteX5" fmla="*/ 6227 w 117798"/>
                <a:gd name="connsiteY5" fmla="*/ 28957 h 50681"/>
                <a:gd name="connsiteX6" fmla="*/ 6227 w 117798"/>
                <a:gd name="connsiteY6" fmla="*/ 31998 h 50681"/>
                <a:gd name="connsiteX7" fmla="*/ 5217 w 117798"/>
                <a:gd name="connsiteY7" fmla="*/ 33180 h 50681"/>
                <a:gd name="connsiteX8" fmla="*/ 1346 w 117798"/>
                <a:gd name="connsiteY8" fmla="*/ 35715 h 50681"/>
                <a:gd name="connsiteX9" fmla="*/ 0 w 117798"/>
                <a:gd name="connsiteY9" fmla="*/ 36728 h 50681"/>
                <a:gd name="connsiteX10" fmla="*/ 6563 w 117798"/>
                <a:gd name="connsiteY10" fmla="*/ 35546 h 50681"/>
                <a:gd name="connsiteX11" fmla="*/ 6563 w 117798"/>
                <a:gd name="connsiteY11" fmla="*/ 35546 h 50681"/>
                <a:gd name="connsiteX12" fmla="*/ 20867 w 117798"/>
                <a:gd name="connsiteY12" fmla="*/ 34532 h 50681"/>
                <a:gd name="connsiteX13" fmla="*/ 28945 w 117798"/>
                <a:gd name="connsiteY13" fmla="*/ 34532 h 50681"/>
                <a:gd name="connsiteX14" fmla="*/ 55365 w 117798"/>
                <a:gd name="connsiteY14" fmla="*/ 34363 h 50681"/>
                <a:gd name="connsiteX15" fmla="*/ 57216 w 117798"/>
                <a:gd name="connsiteY15" fmla="*/ 34363 h 50681"/>
                <a:gd name="connsiteX16" fmla="*/ 62601 w 117798"/>
                <a:gd name="connsiteY16" fmla="*/ 33011 h 50681"/>
                <a:gd name="connsiteX17" fmla="*/ 63443 w 117798"/>
                <a:gd name="connsiteY17" fmla="*/ 33011 h 50681"/>
                <a:gd name="connsiteX18" fmla="*/ 73035 w 117798"/>
                <a:gd name="connsiteY18" fmla="*/ 31660 h 50681"/>
                <a:gd name="connsiteX19" fmla="*/ 74550 w 117798"/>
                <a:gd name="connsiteY19" fmla="*/ 33501 h 50681"/>
                <a:gd name="connsiteX20" fmla="*/ 74550 w 117798"/>
                <a:gd name="connsiteY20" fmla="*/ 33518 h 50681"/>
                <a:gd name="connsiteX21" fmla="*/ 73035 w 117798"/>
                <a:gd name="connsiteY21" fmla="*/ 35208 h 50681"/>
                <a:gd name="connsiteX22" fmla="*/ 68660 w 117798"/>
                <a:gd name="connsiteY22" fmla="*/ 35208 h 50681"/>
                <a:gd name="connsiteX23" fmla="*/ 64284 w 117798"/>
                <a:gd name="connsiteY23" fmla="*/ 36221 h 50681"/>
                <a:gd name="connsiteX24" fmla="*/ 64284 w 117798"/>
                <a:gd name="connsiteY24" fmla="*/ 36221 h 50681"/>
                <a:gd name="connsiteX25" fmla="*/ 61423 w 117798"/>
                <a:gd name="connsiteY25" fmla="*/ 37235 h 50681"/>
                <a:gd name="connsiteX26" fmla="*/ 55365 w 117798"/>
                <a:gd name="connsiteY26" fmla="*/ 45851 h 50681"/>
                <a:gd name="connsiteX27" fmla="*/ 103999 w 117798"/>
                <a:gd name="connsiteY27" fmla="*/ 53284 h 50681"/>
                <a:gd name="connsiteX28" fmla="*/ 112750 w 117798"/>
                <a:gd name="connsiteY28" fmla="*/ 51088 h 50681"/>
                <a:gd name="connsiteX29" fmla="*/ 126213 w 117798"/>
                <a:gd name="connsiteY29" fmla="*/ 46358 h 50681"/>
                <a:gd name="connsiteX30" fmla="*/ 129073 w 117798"/>
                <a:gd name="connsiteY30" fmla="*/ 31153 h 50681"/>
                <a:gd name="connsiteX31" fmla="*/ 129073 w 117798"/>
                <a:gd name="connsiteY31" fmla="*/ 23889 h 50681"/>
                <a:gd name="connsiteX32" fmla="*/ 127895 w 117798"/>
                <a:gd name="connsiteY32" fmla="*/ 10374 h 50681"/>
                <a:gd name="connsiteX33" fmla="*/ 124698 w 117798"/>
                <a:gd name="connsiteY33" fmla="*/ 10374 h 50681"/>
                <a:gd name="connsiteX34" fmla="*/ 117967 w 117798"/>
                <a:gd name="connsiteY34" fmla="*/ 10374 h 50681"/>
                <a:gd name="connsiteX35" fmla="*/ 91210 w 117798"/>
                <a:gd name="connsiteY35" fmla="*/ 3616 h 50681"/>
                <a:gd name="connsiteX36" fmla="*/ 57553 w 117798"/>
                <a:gd name="connsiteY36" fmla="*/ 744 h 50681"/>
                <a:gd name="connsiteX37" fmla="*/ 40220 w 117798"/>
                <a:gd name="connsiteY37" fmla="*/ 260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798" h="50681">
                  <a:moveTo>
                    <a:pt x="40220" y="2603"/>
                  </a:moveTo>
                  <a:lnTo>
                    <a:pt x="34498" y="5137"/>
                  </a:lnTo>
                  <a:cubicBezTo>
                    <a:pt x="31705" y="5931"/>
                    <a:pt x="28810" y="6272"/>
                    <a:pt x="25916" y="6150"/>
                  </a:cubicBezTo>
                  <a:cubicBezTo>
                    <a:pt x="19521" y="6150"/>
                    <a:pt x="15650" y="6150"/>
                    <a:pt x="15650" y="11049"/>
                  </a:cubicBezTo>
                  <a:cubicBezTo>
                    <a:pt x="16138" y="18329"/>
                    <a:pt x="12487" y="25262"/>
                    <a:pt x="6227" y="28957"/>
                  </a:cubicBezTo>
                  <a:cubicBezTo>
                    <a:pt x="6227" y="28957"/>
                    <a:pt x="6227" y="28957"/>
                    <a:pt x="6227" y="28957"/>
                  </a:cubicBezTo>
                  <a:cubicBezTo>
                    <a:pt x="6580" y="29940"/>
                    <a:pt x="6580" y="31015"/>
                    <a:pt x="6227" y="31998"/>
                  </a:cubicBezTo>
                  <a:cubicBezTo>
                    <a:pt x="6075" y="32522"/>
                    <a:pt x="5705" y="32954"/>
                    <a:pt x="5217" y="33180"/>
                  </a:cubicBezTo>
                  <a:cubicBezTo>
                    <a:pt x="3820" y="33843"/>
                    <a:pt x="2507" y="34696"/>
                    <a:pt x="1346" y="35715"/>
                  </a:cubicBezTo>
                  <a:lnTo>
                    <a:pt x="0" y="36728"/>
                  </a:lnTo>
                  <a:cubicBezTo>
                    <a:pt x="2205" y="36446"/>
                    <a:pt x="4392" y="36051"/>
                    <a:pt x="6563" y="35546"/>
                  </a:cubicBezTo>
                  <a:lnTo>
                    <a:pt x="6563" y="35546"/>
                  </a:lnTo>
                  <a:cubicBezTo>
                    <a:pt x="11258" y="34466"/>
                    <a:pt x="16071" y="34125"/>
                    <a:pt x="20867" y="34532"/>
                  </a:cubicBezTo>
                  <a:lnTo>
                    <a:pt x="28945" y="34532"/>
                  </a:lnTo>
                  <a:cubicBezTo>
                    <a:pt x="37645" y="36552"/>
                    <a:pt x="46699" y="36493"/>
                    <a:pt x="55365" y="34363"/>
                  </a:cubicBezTo>
                  <a:lnTo>
                    <a:pt x="57216" y="34363"/>
                  </a:lnTo>
                  <a:cubicBezTo>
                    <a:pt x="58950" y="33716"/>
                    <a:pt x="60767" y="33262"/>
                    <a:pt x="62601" y="33011"/>
                  </a:cubicBezTo>
                  <a:lnTo>
                    <a:pt x="63443" y="33011"/>
                  </a:lnTo>
                  <a:cubicBezTo>
                    <a:pt x="66573" y="32194"/>
                    <a:pt x="69804" y="31739"/>
                    <a:pt x="73035" y="31660"/>
                  </a:cubicBezTo>
                  <a:cubicBezTo>
                    <a:pt x="73961" y="31748"/>
                    <a:pt x="74634" y="32572"/>
                    <a:pt x="74550" y="33501"/>
                  </a:cubicBezTo>
                  <a:cubicBezTo>
                    <a:pt x="74550" y="33506"/>
                    <a:pt x="74550" y="33513"/>
                    <a:pt x="74550" y="33518"/>
                  </a:cubicBezTo>
                  <a:cubicBezTo>
                    <a:pt x="74550" y="33518"/>
                    <a:pt x="74550" y="35377"/>
                    <a:pt x="73035" y="35208"/>
                  </a:cubicBezTo>
                  <a:cubicBezTo>
                    <a:pt x="71588" y="35047"/>
                    <a:pt x="70107" y="35047"/>
                    <a:pt x="68660" y="35208"/>
                  </a:cubicBezTo>
                  <a:cubicBezTo>
                    <a:pt x="67414" y="36169"/>
                    <a:pt x="65816" y="36539"/>
                    <a:pt x="64284" y="36221"/>
                  </a:cubicBezTo>
                  <a:lnTo>
                    <a:pt x="64284" y="36221"/>
                  </a:lnTo>
                  <a:lnTo>
                    <a:pt x="61423" y="37235"/>
                  </a:lnTo>
                  <a:cubicBezTo>
                    <a:pt x="58596" y="39431"/>
                    <a:pt x="56476" y="42433"/>
                    <a:pt x="55365" y="45851"/>
                  </a:cubicBezTo>
                  <a:cubicBezTo>
                    <a:pt x="68761" y="57607"/>
                    <a:pt x="87726" y="60506"/>
                    <a:pt x="103999" y="53284"/>
                  </a:cubicBezTo>
                  <a:cubicBezTo>
                    <a:pt x="106826" y="52255"/>
                    <a:pt x="109771" y="51520"/>
                    <a:pt x="112750" y="51088"/>
                  </a:cubicBezTo>
                  <a:cubicBezTo>
                    <a:pt x="117529" y="50495"/>
                    <a:pt x="122106" y="48882"/>
                    <a:pt x="126213" y="46358"/>
                  </a:cubicBezTo>
                  <a:cubicBezTo>
                    <a:pt x="130083" y="43486"/>
                    <a:pt x="129578" y="37235"/>
                    <a:pt x="129073" y="31153"/>
                  </a:cubicBezTo>
                  <a:cubicBezTo>
                    <a:pt x="128922" y="28734"/>
                    <a:pt x="128922" y="26308"/>
                    <a:pt x="129073" y="23889"/>
                  </a:cubicBezTo>
                  <a:cubicBezTo>
                    <a:pt x="129073" y="16118"/>
                    <a:pt x="129073" y="11556"/>
                    <a:pt x="127895" y="10374"/>
                  </a:cubicBezTo>
                  <a:cubicBezTo>
                    <a:pt x="126717" y="9191"/>
                    <a:pt x="126381" y="10374"/>
                    <a:pt x="124698" y="10374"/>
                  </a:cubicBezTo>
                  <a:cubicBezTo>
                    <a:pt x="122527" y="11190"/>
                    <a:pt x="120137" y="11190"/>
                    <a:pt x="117967" y="10374"/>
                  </a:cubicBezTo>
                  <a:cubicBezTo>
                    <a:pt x="109839" y="5670"/>
                    <a:pt x="100583" y="3331"/>
                    <a:pt x="91210" y="3616"/>
                  </a:cubicBezTo>
                  <a:cubicBezTo>
                    <a:pt x="79935" y="3476"/>
                    <a:pt x="68693" y="2516"/>
                    <a:pt x="57553" y="744"/>
                  </a:cubicBezTo>
                  <a:cubicBezTo>
                    <a:pt x="51730" y="-693"/>
                    <a:pt x="45605" y="-35"/>
                    <a:pt x="40220" y="26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3E94573F-9C36-40C4-B966-8A4423B69D40}"/>
                </a:ext>
              </a:extLst>
            </p:cNvPr>
            <p:cNvSpPr/>
            <p:nvPr/>
          </p:nvSpPr>
          <p:spPr>
            <a:xfrm>
              <a:off x="2866480" y="2074104"/>
              <a:ext cx="33657" cy="16894"/>
            </a:xfrm>
            <a:custGeom>
              <a:avLst/>
              <a:gdLst>
                <a:gd name="connsiteX0" fmla="*/ 8582 w 33656"/>
                <a:gd name="connsiteY0" fmla="*/ 8309 h 0"/>
                <a:gd name="connsiteX1" fmla="*/ 12958 w 33656"/>
                <a:gd name="connsiteY1" fmla="*/ 8309 h 0"/>
                <a:gd name="connsiteX2" fmla="*/ 24233 w 33656"/>
                <a:gd name="connsiteY2" fmla="*/ 9492 h 0"/>
                <a:gd name="connsiteX3" fmla="*/ 34835 w 33656"/>
                <a:gd name="connsiteY3" fmla="*/ 10674 h 0"/>
                <a:gd name="connsiteX4" fmla="*/ 38537 w 33656"/>
                <a:gd name="connsiteY4" fmla="*/ 10674 h 0"/>
                <a:gd name="connsiteX5" fmla="*/ 31974 w 33656"/>
                <a:gd name="connsiteY5" fmla="*/ 2396 h 0"/>
                <a:gd name="connsiteX6" fmla="*/ 15146 w 33656"/>
                <a:gd name="connsiteY6" fmla="*/ 3748 h 0"/>
                <a:gd name="connsiteX7" fmla="*/ 13799 w 33656"/>
                <a:gd name="connsiteY7" fmla="*/ 3748 h 0"/>
                <a:gd name="connsiteX8" fmla="*/ 6395 w 33656"/>
                <a:gd name="connsiteY8" fmla="*/ 5099 h 0"/>
                <a:gd name="connsiteX9" fmla="*/ 0 w 33656"/>
                <a:gd name="connsiteY9" fmla="*/ 6620 h 0"/>
                <a:gd name="connsiteX10" fmla="*/ 8582 w 33656"/>
                <a:gd name="connsiteY10" fmla="*/ 83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56">
                  <a:moveTo>
                    <a:pt x="8582" y="8309"/>
                  </a:moveTo>
                  <a:lnTo>
                    <a:pt x="12958" y="8309"/>
                  </a:lnTo>
                  <a:cubicBezTo>
                    <a:pt x="16828" y="8309"/>
                    <a:pt x="20531" y="8309"/>
                    <a:pt x="24233" y="9492"/>
                  </a:cubicBezTo>
                  <a:cubicBezTo>
                    <a:pt x="27935" y="10674"/>
                    <a:pt x="31301" y="10505"/>
                    <a:pt x="34835" y="10674"/>
                  </a:cubicBezTo>
                  <a:cubicBezTo>
                    <a:pt x="38369" y="10843"/>
                    <a:pt x="38369" y="10674"/>
                    <a:pt x="38537" y="10674"/>
                  </a:cubicBezTo>
                  <a:cubicBezTo>
                    <a:pt x="37292" y="7280"/>
                    <a:pt x="34986" y="4380"/>
                    <a:pt x="31974" y="2396"/>
                  </a:cubicBezTo>
                  <a:cubicBezTo>
                    <a:pt x="25411" y="-1996"/>
                    <a:pt x="21372" y="369"/>
                    <a:pt x="15146" y="3748"/>
                  </a:cubicBezTo>
                  <a:lnTo>
                    <a:pt x="13799" y="3748"/>
                  </a:lnTo>
                  <a:cubicBezTo>
                    <a:pt x="11494" y="4861"/>
                    <a:pt x="8936" y="5329"/>
                    <a:pt x="6395" y="5099"/>
                  </a:cubicBezTo>
                  <a:cubicBezTo>
                    <a:pt x="4157" y="4957"/>
                    <a:pt x="1935" y="5486"/>
                    <a:pt x="0" y="6620"/>
                  </a:cubicBezTo>
                  <a:cubicBezTo>
                    <a:pt x="1683" y="8985"/>
                    <a:pt x="4544" y="8816"/>
                    <a:pt x="8582" y="830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0290AF11-BFD2-4544-A2AE-B360BB72B135}"/>
                </a:ext>
              </a:extLst>
            </p:cNvPr>
            <p:cNvSpPr/>
            <p:nvPr/>
          </p:nvSpPr>
          <p:spPr>
            <a:xfrm>
              <a:off x="2944227" y="2332442"/>
              <a:ext cx="84142" cy="33788"/>
            </a:xfrm>
            <a:custGeom>
              <a:avLst/>
              <a:gdLst>
                <a:gd name="connsiteX0" fmla="*/ 88181 w 84141"/>
                <a:gd name="connsiteY0" fmla="*/ 10305 h 33787"/>
                <a:gd name="connsiteX1" fmla="*/ 91883 w 84141"/>
                <a:gd name="connsiteY1" fmla="*/ 10305 h 33787"/>
                <a:gd name="connsiteX2" fmla="*/ 93061 w 84141"/>
                <a:gd name="connsiteY2" fmla="*/ 9123 h 33787"/>
                <a:gd name="connsiteX3" fmla="*/ 93061 w 84141"/>
                <a:gd name="connsiteY3" fmla="*/ 8278 h 33787"/>
                <a:gd name="connsiteX4" fmla="*/ 91715 w 84141"/>
                <a:gd name="connsiteY4" fmla="*/ 5913 h 33787"/>
                <a:gd name="connsiteX5" fmla="*/ 87844 w 84141"/>
                <a:gd name="connsiteY5" fmla="*/ 5913 h 33787"/>
                <a:gd name="connsiteX6" fmla="*/ 81786 w 84141"/>
                <a:gd name="connsiteY6" fmla="*/ 5913 h 33787"/>
                <a:gd name="connsiteX7" fmla="*/ 79766 w 84141"/>
                <a:gd name="connsiteY7" fmla="*/ 5913 h 33787"/>
                <a:gd name="connsiteX8" fmla="*/ 74381 w 84141"/>
                <a:gd name="connsiteY8" fmla="*/ 5913 h 33787"/>
                <a:gd name="connsiteX9" fmla="*/ 74381 w 84141"/>
                <a:gd name="connsiteY9" fmla="*/ 7264 h 33787"/>
                <a:gd name="connsiteX10" fmla="*/ 72530 w 84141"/>
                <a:gd name="connsiteY10" fmla="*/ 10136 h 33787"/>
                <a:gd name="connsiteX11" fmla="*/ 66640 w 84141"/>
                <a:gd name="connsiteY11" fmla="*/ 12164 h 33787"/>
                <a:gd name="connsiteX12" fmla="*/ 59068 w 84141"/>
                <a:gd name="connsiteY12" fmla="*/ 8954 h 33787"/>
                <a:gd name="connsiteX13" fmla="*/ 56375 w 84141"/>
                <a:gd name="connsiteY13" fmla="*/ 7264 h 33787"/>
                <a:gd name="connsiteX14" fmla="*/ 55197 w 84141"/>
                <a:gd name="connsiteY14" fmla="*/ 7264 h 33787"/>
                <a:gd name="connsiteX15" fmla="*/ 45605 w 84141"/>
                <a:gd name="connsiteY15" fmla="*/ 1520 h 33787"/>
                <a:gd name="connsiteX16" fmla="*/ 44763 w 84141"/>
                <a:gd name="connsiteY16" fmla="*/ 1520 h 33787"/>
                <a:gd name="connsiteX17" fmla="*/ 39547 w 84141"/>
                <a:gd name="connsiteY17" fmla="*/ 1520 h 33787"/>
                <a:gd name="connsiteX18" fmla="*/ 37527 w 84141"/>
                <a:gd name="connsiteY18" fmla="*/ 3379 h 33787"/>
                <a:gd name="connsiteX19" fmla="*/ 32815 w 84141"/>
                <a:gd name="connsiteY19" fmla="*/ 8278 h 33787"/>
                <a:gd name="connsiteX20" fmla="*/ 31301 w 84141"/>
                <a:gd name="connsiteY20" fmla="*/ 11657 h 33787"/>
                <a:gd name="connsiteX21" fmla="*/ 28103 w 84141"/>
                <a:gd name="connsiteY21" fmla="*/ 17063 h 33787"/>
                <a:gd name="connsiteX22" fmla="*/ 12790 w 84141"/>
                <a:gd name="connsiteY22" fmla="*/ 19428 h 33787"/>
                <a:gd name="connsiteX23" fmla="*/ 3366 w 84141"/>
                <a:gd name="connsiteY23" fmla="*/ 19428 h 33787"/>
                <a:gd name="connsiteX24" fmla="*/ 0 w 84141"/>
                <a:gd name="connsiteY24" fmla="*/ 23989 h 33787"/>
                <a:gd name="connsiteX25" fmla="*/ 5049 w 84141"/>
                <a:gd name="connsiteY25" fmla="*/ 29564 h 33787"/>
                <a:gd name="connsiteX26" fmla="*/ 6563 w 84141"/>
                <a:gd name="connsiteY26" fmla="*/ 29564 h 33787"/>
                <a:gd name="connsiteX27" fmla="*/ 14304 w 84141"/>
                <a:gd name="connsiteY27" fmla="*/ 30916 h 33787"/>
                <a:gd name="connsiteX28" fmla="*/ 19016 w 84141"/>
                <a:gd name="connsiteY28" fmla="*/ 32943 h 33787"/>
                <a:gd name="connsiteX29" fmla="*/ 24570 w 84141"/>
                <a:gd name="connsiteY29" fmla="*/ 35308 h 33787"/>
                <a:gd name="connsiteX30" fmla="*/ 45268 w 84141"/>
                <a:gd name="connsiteY30" fmla="*/ 36322 h 33787"/>
                <a:gd name="connsiteX31" fmla="*/ 53683 w 84141"/>
                <a:gd name="connsiteY31" fmla="*/ 36322 h 33787"/>
                <a:gd name="connsiteX32" fmla="*/ 53683 w 84141"/>
                <a:gd name="connsiteY32" fmla="*/ 36322 h 33787"/>
                <a:gd name="connsiteX33" fmla="*/ 78925 w 84141"/>
                <a:gd name="connsiteY33" fmla="*/ 39532 h 33787"/>
                <a:gd name="connsiteX34" fmla="*/ 96595 w 84141"/>
                <a:gd name="connsiteY34" fmla="*/ 33619 h 33787"/>
                <a:gd name="connsiteX35" fmla="*/ 90873 w 84141"/>
                <a:gd name="connsiteY35" fmla="*/ 31591 h 33787"/>
                <a:gd name="connsiteX36" fmla="*/ 83469 w 84141"/>
                <a:gd name="connsiteY36" fmla="*/ 28551 h 33787"/>
                <a:gd name="connsiteX37" fmla="*/ 80608 w 84141"/>
                <a:gd name="connsiteY37" fmla="*/ 20442 h 33787"/>
                <a:gd name="connsiteX38" fmla="*/ 81786 w 84141"/>
                <a:gd name="connsiteY38" fmla="*/ 14529 h 33787"/>
                <a:gd name="connsiteX39" fmla="*/ 88181 w 84141"/>
                <a:gd name="connsiteY39" fmla="*/ 10305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4141" h="33787">
                  <a:moveTo>
                    <a:pt x="88181" y="10305"/>
                  </a:moveTo>
                  <a:cubicBezTo>
                    <a:pt x="89695" y="10305"/>
                    <a:pt x="91210" y="10305"/>
                    <a:pt x="91883" y="10305"/>
                  </a:cubicBezTo>
                  <a:cubicBezTo>
                    <a:pt x="92337" y="9979"/>
                    <a:pt x="92741" y="9579"/>
                    <a:pt x="93061" y="9123"/>
                  </a:cubicBezTo>
                  <a:lnTo>
                    <a:pt x="93061" y="8278"/>
                  </a:lnTo>
                  <a:cubicBezTo>
                    <a:pt x="92438" y="7599"/>
                    <a:pt x="91984" y="6791"/>
                    <a:pt x="91715" y="5913"/>
                  </a:cubicBezTo>
                  <a:cubicBezTo>
                    <a:pt x="90436" y="5746"/>
                    <a:pt x="89123" y="5746"/>
                    <a:pt x="87844" y="5913"/>
                  </a:cubicBezTo>
                  <a:cubicBezTo>
                    <a:pt x="85841" y="6342"/>
                    <a:pt x="83788" y="6342"/>
                    <a:pt x="81786" y="5913"/>
                  </a:cubicBezTo>
                  <a:lnTo>
                    <a:pt x="79766" y="5913"/>
                  </a:lnTo>
                  <a:cubicBezTo>
                    <a:pt x="78084" y="5913"/>
                    <a:pt x="75391" y="4561"/>
                    <a:pt x="74381" y="5913"/>
                  </a:cubicBezTo>
                  <a:lnTo>
                    <a:pt x="74381" y="7264"/>
                  </a:lnTo>
                  <a:cubicBezTo>
                    <a:pt x="73927" y="8317"/>
                    <a:pt x="73304" y="9287"/>
                    <a:pt x="72530" y="10136"/>
                  </a:cubicBezTo>
                  <a:cubicBezTo>
                    <a:pt x="70730" y="11233"/>
                    <a:pt x="68727" y="11925"/>
                    <a:pt x="66640" y="12164"/>
                  </a:cubicBezTo>
                  <a:cubicBezTo>
                    <a:pt x="63864" y="11824"/>
                    <a:pt x="61238" y="10712"/>
                    <a:pt x="59068" y="8954"/>
                  </a:cubicBezTo>
                  <a:lnTo>
                    <a:pt x="56375" y="7264"/>
                  </a:lnTo>
                  <a:lnTo>
                    <a:pt x="55197" y="7264"/>
                  </a:lnTo>
                  <a:cubicBezTo>
                    <a:pt x="51831" y="5639"/>
                    <a:pt x="48634" y="3717"/>
                    <a:pt x="45605" y="1520"/>
                  </a:cubicBezTo>
                  <a:lnTo>
                    <a:pt x="44763" y="1520"/>
                  </a:lnTo>
                  <a:cubicBezTo>
                    <a:pt x="42071" y="-507"/>
                    <a:pt x="42071" y="-507"/>
                    <a:pt x="39547" y="1520"/>
                  </a:cubicBezTo>
                  <a:lnTo>
                    <a:pt x="37527" y="3379"/>
                  </a:lnTo>
                  <a:cubicBezTo>
                    <a:pt x="35794" y="4840"/>
                    <a:pt x="34212" y="6482"/>
                    <a:pt x="32815" y="8278"/>
                  </a:cubicBezTo>
                  <a:cubicBezTo>
                    <a:pt x="32142" y="9324"/>
                    <a:pt x="31637" y="10462"/>
                    <a:pt x="31301" y="11657"/>
                  </a:cubicBezTo>
                  <a:cubicBezTo>
                    <a:pt x="30611" y="13655"/>
                    <a:pt x="29517" y="15493"/>
                    <a:pt x="28103" y="17063"/>
                  </a:cubicBezTo>
                  <a:cubicBezTo>
                    <a:pt x="23610" y="20105"/>
                    <a:pt x="17990" y="20972"/>
                    <a:pt x="12790" y="19428"/>
                  </a:cubicBezTo>
                  <a:cubicBezTo>
                    <a:pt x="9676" y="18842"/>
                    <a:pt x="6479" y="18842"/>
                    <a:pt x="3366" y="19428"/>
                  </a:cubicBezTo>
                  <a:cubicBezTo>
                    <a:pt x="1363" y="20029"/>
                    <a:pt x="-17" y="21888"/>
                    <a:pt x="0" y="23989"/>
                  </a:cubicBezTo>
                  <a:cubicBezTo>
                    <a:pt x="303" y="26748"/>
                    <a:pt x="2339" y="28997"/>
                    <a:pt x="5049" y="29564"/>
                  </a:cubicBezTo>
                  <a:lnTo>
                    <a:pt x="6563" y="29564"/>
                  </a:lnTo>
                  <a:cubicBezTo>
                    <a:pt x="9205" y="29601"/>
                    <a:pt x="11814" y="30058"/>
                    <a:pt x="14304" y="30916"/>
                  </a:cubicBezTo>
                  <a:cubicBezTo>
                    <a:pt x="15920" y="31488"/>
                    <a:pt x="17485" y="32166"/>
                    <a:pt x="19016" y="32943"/>
                  </a:cubicBezTo>
                  <a:cubicBezTo>
                    <a:pt x="20766" y="33943"/>
                    <a:pt x="22634" y="34737"/>
                    <a:pt x="24570" y="35308"/>
                  </a:cubicBezTo>
                  <a:cubicBezTo>
                    <a:pt x="31385" y="36673"/>
                    <a:pt x="38352" y="37014"/>
                    <a:pt x="45268" y="36322"/>
                  </a:cubicBezTo>
                  <a:lnTo>
                    <a:pt x="53683" y="36322"/>
                  </a:lnTo>
                  <a:lnTo>
                    <a:pt x="53683" y="36322"/>
                  </a:lnTo>
                  <a:cubicBezTo>
                    <a:pt x="62198" y="36359"/>
                    <a:pt x="70679" y="37437"/>
                    <a:pt x="78925" y="39532"/>
                  </a:cubicBezTo>
                  <a:cubicBezTo>
                    <a:pt x="85404" y="40351"/>
                    <a:pt x="91900" y="38177"/>
                    <a:pt x="96595" y="33619"/>
                  </a:cubicBezTo>
                  <a:cubicBezTo>
                    <a:pt x="94929" y="32397"/>
                    <a:pt x="92943" y="31693"/>
                    <a:pt x="90873" y="31591"/>
                  </a:cubicBezTo>
                  <a:cubicBezTo>
                    <a:pt x="88147" y="31387"/>
                    <a:pt x="85555" y="30323"/>
                    <a:pt x="83469" y="28551"/>
                  </a:cubicBezTo>
                  <a:cubicBezTo>
                    <a:pt x="81769" y="26172"/>
                    <a:pt x="80776" y="23361"/>
                    <a:pt x="80608" y="20442"/>
                  </a:cubicBezTo>
                  <a:cubicBezTo>
                    <a:pt x="80406" y="18397"/>
                    <a:pt x="80810" y="16338"/>
                    <a:pt x="81786" y="14529"/>
                  </a:cubicBezTo>
                  <a:cubicBezTo>
                    <a:pt x="82796" y="11890"/>
                    <a:pt x="85370" y="10190"/>
                    <a:pt x="88181" y="103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871CBBD-B764-49E8-8E4E-C9B6FDFC5A46}"/>
                </a:ext>
              </a:extLst>
            </p:cNvPr>
            <p:cNvSpPr/>
            <p:nvPr/>
          </p:nvSpPr>
          <p:spPr>
            <a:xfrm>
              <a:off x="3269351" y="2459991"/>
              <a:ext cx="134627" cy="67575"/>
            </a:xfrm>
            <a:custGeom>
              <a:avLst/>
              <a:gdLst>
                <a:gd name="connsiteX0" fmla="*/ 120323 w 134626"/>
                <a:gd name="connsiteY0" fmla="*/ 34632 h 67575"/>
                <a:gd name="connsiteX1" fmla="*/ 107870 w 134626"/>
                <a:gd name="connsiteY1" fmla="*/ 26523 h 67575"/>
                <a:gd name="connsiteX2" fmla="*/ 81449 w 134626"/>
                <a:gd name="connsiteY2" fmla="*/ 14529 h 67575"/>
                <a:gd name="connsiteX3" fmla="*/ 74381 w 134626"/>
                <a:gd name="connsiteY3" fmla="*/ 14529 h 67575"/>
                <a:gd name="connsiteX4" fmla="*/ 61592 w 134626"/>
                <a:gd name="connsiteY4" fmla="*/ 14529 h 67575"/>
                <a:gd name="connsiteX5" fmla="*/ 55534 w 134626"/>
                <a:gd name="connsiteY5" fmla="*/ 15542 h 67575"/>
                <a:gd name="connsiteX6" fmla="*/ 41566 w 134626"/>
                <a:gd name="connsiteY6" fmla="*/ 15542 h 67575"/>
                <a:gd name="connsiteX7" fmla="*/ 36181 w 134626"/>
                <a:gd name="connsiteY7" fmla="*/ 7602 h 67575"/>
                <a:gd name="connsiteX8" fmla="*/ 29618 w 134626"/>
                <a:gd name="connsiteY8" fmla="*/ 0 h 67575"/>
                <a:gd name="connsiteX9" fmla="*/ 29618 w 134626"/>
                <a:gd name="connsiteY9" fmla="*/ 0 h 67575"/>
                <a:gd name="connsiteX10" fmla="*/ 20362 w 134626"/>
                <a:gd name="connsiteY10" fmla="*/ 13684 h 67575"/>
                <a:gd name="connsiteX11" fmla="*/ 20362 w 134626"/>
                <a:gd name="connsiteY11" fmla="*/ 15373 h 67575"/>
                <a:gd name="connsiteX12" fmla="*/ 17333 w 134626"/>
                <a:gd name="connsiteY12" fmla="*/ 21793 h 67575"/>
                <a:gd name="connsiteX13" fmla="*/ 12958 w 134626"/>
                <a:gd name="connsiteY13" fmla="*/ 34295 h 67575"/>
                <a:gd name="connsiteX14" fmla="*/ 15314 w 134626"/>
                <a:gd name="connsiteY14" fmla="*/ 42741 h 67575"/>
                <a:gd name="connsiteX15" fmla="*/ 17838 w 134626"/>
                <a:gd name="connsiteY15" fmla="*/ 51864 h 67575"/>
                <a:gd name="connsiteX16" fmla="*/ 17838 w 134626"/>
                <a:gd name="connsiteY16" fmla="*/ 52709 h 67575"/>
                <a:gd name="connsiteX17" fmla="*/ 16340 w 134626"/>
                <a:gd name="connsiteY17" fmla="*/ 54565 h 67575"/>
                <a:gd name="connsiteX18" fmla="*/ 16324 w 134626"/>
                <a:gd name="connsiteY18" fmla="*/ 54567 h 67575"/>
                <a:gd name="connsiteX19" fmla="*/ 16324 w 134626"/>
                <a:gd name="connsiteY19" fmla="*/ 54567 h 67575"/>
                <a:gd name="connsiteX20" fmla="*/ 8246 w 134626"/>
                <a:gd name="connsiteY20" fmla="*/ 59804 h 67575"/>
                <a:gd name="connsiteX21" fmla="*/ 0 w 134626"/>
                <a:gd name="connsiteY21" fmla="*/ 65717 h 67575"/>
                <a:gd name="connsiteX22" fmla="*/ 22887 w 134626"/>
                <a:gd name="connsiteY22" fmla="*/ 63521 h 67575"/>
                <a:gd name="connsiteX23" fmla="*/ 24569 w 134626"/>
                <a:gd name="connsiteY23" fmla="*/ 62000 h 67575"/>
                <a:gd name="connsiteX24" fmla="*/ 27262 w 134626"/>
                <a:gd name="connsiteY24" fmla="*/ 60480 h 67575"/>
                <a:gd name="connsiteX25" fmla="*/ 31469 w 134626"/>
                <a:gd name="connsiteY25" fmla="*/ 62845 h 67575"/>
                <a:gd name="connsiteX26" fmla="*/ 39042 w 134626"/>
                <a:gd name="connsiteY26" fmla="*/ 72475 h 67575"/>
                <a:gd name="connsiteX27" fmla="*/ 39042 w 134626"/>
                <a:gd name="connsiteY27" fmla="*/ 72475 h 67575"/>
                <a:gd name="connsiteX28" fmla="*/ 40220 w 134626"/>
                <a:gd name="connsiteY28" fmla="*/ 74164 h 67575"/>
                <a:gd name="connsiteX29" fmla="*/ 44763 w 134626"/>
                <a:gd name="connsiteY29" fmla="*/ 77881 h 67575"/>
                <a:gd name="connsiteX30" fmla="*/ 59236 w 134626"/>
                <a:gd name="connsiteY30" fmla="*/ 70616 h 67575"/>
                <a:gd name="connsiteX31" fmla="*/ 77579 w 134626"/>
                <a:gd name="connsiteY31" fmla="*/ 63014 h 67575"/>
                <a:gd name="connsiteX32" fmla="*/ 78757 w 134626"/>
                <a:gd name="connsiteY32" fmla="*/ 63014 h 67575"/>
                <a:gd name="connsiteX33" fmla="*/ 89864 w 134626"/>
                <a:gd name="connsiteY33" fmla="*/ 56425 h 67575"/>
                <a:gd name="connsiteX34" fmla="*/ 100465 w 134626"/>
                <a:gd name="connsiteY34" fmla="*/ 49668 h 67575"/>
                <a:gd name="connsiteX35" fmla="*/ 101643 w 134626"/>
                <a:gd name="connsiteY35" fmla="*/ 49668 h 67575"/>
                <a:gd name="connsiteX36" fmla="*/ 101643 w 134626"/>
                <a:gd name="connsiteY36" fmla="*/ 50851 h 67575"/>
                <a:gd name="connsiteX37" fmla="*/ 101643 w 134626"/>
                <a:gd name="connsiteY37" fmla="*/ 58453 h 67575"/>
                <a:gd name="connsiteX38" fmla="*/ 110057 w 134626"/>
                <a:gd name="connsiteY38" fmla="*/ 59635 h 67575"/>
                <a:gd name="connsiteX39" fmla="*/ 118472 w 134626"/>
                <a:gd name="connsiteY39" fmla="*/ 60818 h 67575"/>
                <a:gd name="connsiteX40" fmla="*/ 131598 w 134626"/>
                <a:gd name="connsiteY40" fmla="*/ 63521 h 67575"/>
                <a:gd name="connsiteX41" fmla="*/ 148426 w 134626"/>
                <a:gd name="connsiteY41" fmla="*/ 67744 h 67575"/>
                <a:gd name="connsiteX42" fmla="*/ 120323 w 134626"/>
                <a:gd name="connsiteY42" fmla="*/ 34632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4626" h="67575">
                  <a:moveTo>
                    <a:pt x="120323" y="34632"/>
                  </a:moveTo>
                  <a:cubicBezTo>
                    <a:pt x="116031" y="32146"/>
                    <a:pt x="111875" y="29439"/>
                    <a:pt x="107870" y="26523"/>
                  </a:cubicBezTo>
                  <a:cubicBezTo>
                    <a:pt x="100381" y="20092"/>
                    <a:pt x="91210" y="15931"/>
                    <a:pt x="81449" y="14529"/>
                  </a:cubicBezTo>
                  <a:lnTo>
                    <a:pt x="74381" y="14529"/>
                  </a:lnTo>
                  <a:cubicBezTo>
                    <a:pt x="70124" y="14198"/>
                    <a:pt x="65849" y="14198"/>
                    <a:pt x="61592" y="14529"/>
                  </a:cubicBezTo>
                  <a:cubicBezTo>
                    <a:pt x="59539" y="14645"/>
                    <a:pt x="57503" y="14987"/>
                    <a:pt x="55534" y="15542"/>
                  </a:cubicBezTo>
                  <a:cubicBezTo>
                    <a:pt x="51091" y="17573"/>
                    <a:pt x="46009" y="17573"/>
                    <a:pt x="41566" y="15542"/>
                  </a:cubicBezTo>
                  <a:cubicBezTo>
                    <a:pt x="39193" y="13343"/>
                    <a:pt x="37342" y="10626"/>
                    <a:pt x="36181" y="7602"/>
                  </a:cubicBezTo>
                  <a:cubicBezTo>
                    <a:pt x="34330" y="3717"/>
                    <a:pt x="32479" y="169"/>
                    <a:pt x="29618" y="0"/>
                  </a:cubicBezTo>
                  <a:lnTo>
                    <a:pt x="29618" y="0"/>
                  </a:lnTo>
                  <a:cubicBezTo>
                    <a:pt x="25074" y="0"/>
                    <a:pt x="22045" y="8616"/>
                    <a:pt x="20362" y="13684"/>
                  </a:cubicBezTo>
                  <a:lnTo>
                    <a:pt x="20362" y="15373"/>
                  </a:lnTo>
                  <a:cubicBezTo>
                    <a:pt x="19521" y="17592"/>
                    <a:pt x="18511" y="19739"/>
                    <a:pt x="17333" y="21793"/>
                  </a:cubicBezTo>
                  <a:cubicBezTo>
                    <a:pt x="15011" y="25604"/>
                    <a:pt x="13530" y="29865"/>
                    <a:pt x="12958" y="34295"/>
                  </a:cubicBezTo>
                  <a:cubicBezTo>
                    <a:pt x="13278" y="37222"/>
                    <a:pt x="14069" y="40077"/>
                    <a:pt x="15314" y="42741"/>
                  </a:cubicBezTo>
                  <a:cubicBezTo>
                    <a:pt x="16526" y="45666"/>
                    <a:pt x="17384" y="48730"/>
                    <a:pt x="17838" y="51864"/>
                  </a:cubicBezTo>
                  <a:lnTo>
                    <a:pt x="17838" y="52709"/>
                  </a:lnTo>
                  <a:cubicBezTo>
                    <a:pt x="17939" y="53636"/>
                    <a:pt x="17266" y="54467"/>
                    <a:pt x="16340" y="54565"/>
                  </a:cubicBezTo>
                  <a:cubicBezTo>
                    <a:pt x="16340" y="54565"/>
                    <a:pt x="16324" y="54567"/>
                    <a:pt x="16324" y="54567"/>
                  </a:cubicBezTo>
                  <a:lnTo>
                    <a:pt x="16324" y="54567"/>
                  </a:lnTo>
                  <a:cubicBezTo>
                    <a:pt x="13782" y="56527"/>
                    <a:pt x="11073" y="58279"/>
                    <a:pt x="8246" y="59804"/>
                  </a:cubicBezTo>
                  <a:cubicBezTo>
                    <a:pt x="5251" y="61399"/>
                    <a:pt x="2474" y="63387"/>
                    <a:pt x="0" y="65717"/>
                  </a:cubicBezTo>
                  <a:cubicBezTo>
                    <a:pt x="7607" y="68229"/>
                    <a:pt x="15903" y="67433"/>
                    <a:pt x="22887" y="63521"/>
                  </a:cubicBezTo>
                  <a:lnTo>
                    <a:pt x="24569" y="62000"/>
                  </a:lnTo>
                  <a:cubicBezTo>
                    <a:pt x="25226" y="61156"/>
                    <a:pt x="26202" y="60608"/>
                    <a:pt x="27262" y="60480"/>
                  </a:cubicBezTo>
                  <a:cubicBezTo>
                    <a:pt x="28440" y="60480"/>
                    <a:pt x="29618" y="60480"/>
                    <a:pt x="31469" y="62845"/>
                  </a:cubicBezTo>
                  <a:cubicBezTo>
                    <a:pt x="34364" y="65741"/>
                    <a:pt x="36905" y="68974"/>
                    <a:pt x="39042" y="72475"/>
                  </a:cubicBezTo>
                  <a:lnTo>
                    <a:pt x="39042" y="72475"/>
                  </a:lnTo>
                  <a:cubicBezTo>
                    <a:pt x="39496" y="72997"/>
                    <a:pt x="39883" y="73563"/>
                    <a:pt x="40220" y="74164"/>
                  </a:cubicBezTo>
                  <a:cubicBezTo>
                    <a:pt x="41566" y="76529"/>
                    <a:pt x="42071" y="77374"/>
                    <a:pt x="44763" y="77881"/>
                  </a:cubicBezTo>
                  <a:cubicBezTo>
                    <a:pt x="50317" y="79232"/>
                    <a:pt x="54692" y="75347"/>
                    <a:pt x="59236" y="70616"/>
                  </a:cubicBezTo>
                  <a:cubicBezTo>
                    <a:pt x="64251" y="65965"/>
                    <a:pt x="70763" y="63269"/>
                    <a:pt x="77579" y="63014"/>
                  </a:cubicBezTo>
                  <a:lnTo>
                    <a:pt x="78757" y="63014"/>
                  </a:lnTo>
                  <a:cubicBezTo>
                    <a:pt x="83048" y="62009"/>
                    <a:pt x="86919" y="59710"/>
                    <a:pt x="89864" y="56425"/>
                  </a:cubicBezTo>
                  <a:cubicBezTo>
                    <a:pt x="92876" y="53430"/>
                    <a:pt x="96494" y="51124"/>
                    <a:pt x="100465" y="49668"/>
                  </a:cubicBezTo>
                  <a:cubicBezTo>
                    <a:pt x="100819" y="49415"/>
                    <a:pt x="101290" y="49415"/>
                    <a:pt x="101643" y="49668"/>
                  </a:cubicBezTo>
                  <a:cubicBezTo>
                    <a:pt x="101778" y="50050"/>
                    <a:pt x="101778" y="50469"/>
                    <a:pt x="101643" y="50851"/>
                  </a:cubicBezTo>
                  <a:lnTo>
                    <a:pt x="101643" y="58453"/>
                  </a:lnTo>
                  <a:cubicBezTo>
                    <a:pt x="104470" y="58669"/>
                    <a:pt x="107281" y="59064"/>
                    <a:pt x="110057" y="59635"/>
                  </a:cubicBezTo>
                  <a:cubicBezTo>
                    <a:pt x="112834" y="60195"/>
                    <a:pt x="115644" y="60590"/>
                    <a:pt x="118472" y="60818"/>
                  </a:cubicBezTo>
                  <a:cubicBezTo>
                    <a:pt x="122982" y="60826"/>
                    <a:pt x="127441" y="61745"/>
                    <a:pt x="131598" y="63521"/>
                  </a:cubicBezTo>
                  <a:cubicBezTo>
                    <a:pt x="136865" y="66063"/>
                    <a:pt x="142587" y="67501"/>
                    <a:pt x="148426" y="67744"/>
                  </a:cubicBezTo>
                  <a:cubicBezTo>
                    <a:pt x="142166" y="54385"/>
                    <a:pt x="132473" y="42951"/>
                    <a:pt x="120323" y="3463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C5D3A8D-9D26-4881-A276-306BE909314B}"/>
                </a:ext>
              </a:extLst>
            </p:cNvPr>
            <p:cNvSpPr/>
            <p:nvPr/>
          </p:nvSpPr>
          <p:spPr>
            <a:xfrm>
              <a:off x="3481893" y="2526265"/>
              <a:ext cx="16828" cy="16894"/>
            </a:xfrm>
            <a:custGeom>
              <a:avLst/>
              <a:gdLst>
                <a:gd name="connsiteX0" fmla="*/ 15146 w 16828"/>
                <a:gd name="connsiteY0" fmla="*/ 13634 h 0"/>
                <a:gd name="connsiteX1" fmla="*/ 25916 w 16828"/>
                <a:gd name="connsiteY1" fmla="*/ 15155 h 0"/>
                <a:gd name="connsiteX2" fmla="*/ 28103 w 16828"/>
                <a:gd name="connsiteY2" fmla="*/ 12114 h 0"/>
                <a:gd name="connsiteX3" fmla="*/ 26084 w 16828"/>
                <a:gd name="connsiteY3" fmla="*/ 6201 h 0"/>
                <a:gd name="connsiteX4" fmla="*/ 1178 w 16828"/>
                <a:gd name="connsiteY4" fmla="*/ 5018 h 0"/>
                <a:gd name="connsiteX5" fmla="*/ 0 w 16828"/>
                <a:gd name="connsiteY5" fmla="*/ 5018 h 0"/>
                <a:gd name="connsiteX6" fmla="*/ 0 w 16828"/>
                <a:gd name="connsiteY6" fmla="*/ 5018 h 0"/>
                <a:gd name="connsiteX7" fmla="*/ 11948 w 16828"/>
                <a:gd name="connsiteY7" fmla="*/ 114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8">
                  <a:moveTo>
                    <a:pt x="15146" y="13634"/>
                  </a:moveTo>
                  <a:cubicBezTo>
                    <a:pt x="18679" y="14817"/>
                    <a:pt x="23391" y="16675"/>
                    <a:pt x="25916" y="15155"/>
                  </a:cubicBezTo>
                  <a:cubicBezTo>
                    <a:pt x="27111" y="14585"/>
                    <a:pt x="27935" y="13436"/>
                    <a:pt x="28103" y="12114"/>
                  </a:cubicBezTo>
                  <a:cubicBezTo>
                    <a:pt x="28288" y="9946"/>
                    <a:pt x="27548" y="7801"/>
                    <a:pt x="26084" y="6201"/>
                  </a:cubicBezTo>
                  <a:cubicBezTo>
                    <a:pt x="18006" y="-3598"/>
                    <a:pt x="10939" y="-50"/>
                    <a:pt x="1178" y="5018"/>
                  </a:cubicBezTo>
                  <a:lnTo>
                    <a:pt x="0" y="5018"/>
                  </a:lnTo>
                  <a:lnTo>
                    <a:pt x="0" y="5018"/>
                  </a:lnTo>
                  <a:cubicBezTo>
                    <a:pt x="3332" y="8191"/>
                    <a:pt x="7472" y="10407"/>
                    <a:pt x="11948" y="114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F956933-96E8-4150-8EE4-4905BFB7CFF1}"/>
                </a:ext>
              </a:extLst>
            </p:cNvPr>
            <p:cNvSpPr/>
            <p:nvPr/>
          </p:nvSpPr>
          <p:spPr>
            <a:xfrm>
              <a:off x="3502883" y="2468776"/>
              <a:ext cx="50485" cy="33788"/>
            </a:xfrm>
            <a:custGeom>
              <a:avLst/>
              <a:gdLst>
                <a:gd name="connsiteX0" fmla="*/ 63319 w 50485"/>
                <a:gd name="connsiteY0" fmla="*/ 28382 h 33787"/>
                <a:gd name="connsiteX1" fmla="*/ 59280 w 50485"/>
                <a:gd name="connsiteY1" fmla="*/ 18921 h 33787"/>
                <a:gd name="connsiteX2" fmla="*/ 56756 w 50485"/>
                <a:gd name="connsiteY2" fmla="*/ 15373 h 33787"/>
                <a:gd name="connsiteX3" fmla="*/ 54400 w 50485"/>
                <a:gd name="connsiteY3" fmla="*/ 9629 h 33787"/>
                <a:gd name="connsiteX4" fmla="*/ 50530 w 50485"/>
                <a:gd name="connsiteY4" fmla="*/ 3210 h 33787"/>
                <a:gd name="connsiteX5" fmla="*/ 37235 w 50485"/>
                <a:gd name="connsiteY5" fmla="*/ 1689 h 33787"/>
                <a:gd name="connsiteX6" fmla="*/ 30336 w 50485"/>
                <a:gd name="connsiteY6" fmla="*/ 1689 h 33787"/>
                <a:gd name="connsiteX7" fmla="*/ 24614 w 50485"/>
                <a:gd name="connsiteY7" fmla="*/ 1689 h 33787"/>
                <a:gd name="connsiteX8" fmla="*/ 10815 w 50485"/>
                <a:gd name="connsiteY8" fmla="*/ 0 h 33787"/>
                <a:gd name="connsiteX9" fmla="*/ 4925 w 50485"/>
                <a:gd name="connsiteY9" fmla="*/ 14867 h 33787"/>
                <a:gd name="connsiteX10" fmla="*/ 1728 w 50485"/>
                <a:gd name="connsiteY10" fmla="*/ 19597 h 33787"/>
                <a:gd name="connsiteX11" fmla="*/ 45 w 50485"/>
                <a:gd name="connsiteY11" fmla="*/ 26354 h 33787"/>
                <a:gd name="connsiteX12" fmla="*/ 4252 w 50485"/>
                <a:gd name="connsiteY12" fmla="*/ 30747 h 33787"/>
                <a:gd name="connsiteX13" fmla="*/ 43294 w 50485"/>
                <a:gd name="connsiteY13" fmla="*/ 33450 h 33787"/>
                <a:gd name="connsiteX14" fmla="*/ 50530 w 50485"/>
                <a:gd name="connsiteY14" fmla="*/ 31254 h 33787"/>
                <a:gd name="connsiteX15" fmla="*/ 63319 w 50485"/>
                <a:gd name="connsiteY15" fmla="*/ 28382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485" h="33787">
                  <a:moveTo>
                    <a:pt x="63319" y="28382"/>
                  </a:moveTo>
                  <a:cubicBezTo>
                    <a:pt x="62983" y="24883"/>
                    <a:pt x="61569" y="21577"/>
                    <a:pt x="59280" y="18921"/>
                  </a:cubicBezTo>
                  <a:cubicBezTo>
                    <a:pt x="58355" y="17798"/>
                    <a:pt x="57514" y="16612"/>
                    <a:pt x="56756" y="15373"/>
                  </a:cubicBezTo>
                  <a:cubicBezTo>
                    <a:pt x="55696" y="13583"/>
                    <a:pt x="54905" y="11648"/>
                    <a:pt x="54400" y="9629"/>
                  </a:cubicBezTo>
                  <a:cubicBezTo>
                    <a:pt x="53390" y="6926"/>
                    <a:pt x="52717" y="4392"/>
                    <a:pt x="50530" y="3210"/>
                  </a:cubicBezTo>
                  <a:cubicBezTo>
                    <a:pt x="46306" y="1559"/>
                    <a:pt x="41729" y="1036"/>
                    <a:pt x="37235" y="1689"/>
                  </a:cubicBezTo>
                  <a:cubicBezTo>
                    <a:pt x="34947" y="1852"/>
                    <a:pt x="32641" y="1852"/>
                    <a:pt x="30336" y="1689"/>
                  </a:cubicBezTo>
                  <a:lnTo>
                    <a:pt x="24614" y="1689"/>
                  </a:lnTo>
                  <a:cubicBezTo>
                    <a:pt x="19953" y="1982"/>
                    <a:pt x="15274" y="1409"/>
                    <a:pt x="10815" y="0"/>
                  </a:cubicBezTo>
                  <a:cubicBezTo>
                    <a:pt x="10293" y="5413"/>
                    <a:pt x="8240" y="10567"/>
                    <a:pt x="4925" y="14867"/>
                  </a:cubicBezTo>
                  <a:lnTo>
                    <a:pt x="1728" y="19597"/>
                  </a:lnTo>
                  <a:cubicBezTo>
                    <a:pt x="415" y="21590"/>
                    <a:pt x="-174" y="23976"/>
                    <a:pt x="45" y="26354"/>
                  </a:cubicBezTo>
                  <a:cubicBezTo>
                    <a:pt x="802" y="28323"/>
                    <a:pt x="2317" y="29902"/>
                    <a:pt x="4252" y="30747"/>
                  </a:cubicBezTo>
                  <a:cubicBezTo>
                    <a:pt x="16621" y="35921"/>
                    <a:pt x="30336" y="36871"/>
                    <a:pt x="43294" y="33450"/>
                  </a:cubicBezTo>
                  <a:lnTo>
                    <a:pt x="50530" y="31254"/>
                  </a:lnTo>
                  <a:cubicBezTo>
                    <a:pt x="54602" y="29603"/>
                    <a:pt x="58927" y="28633"/>
                    <a:pt x="63319" y="283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7BEBA5E-C1EA-4B4B-A712-1143FFC96873}"/>
                </a:ext>
              </a:extLst>
            </p:cNvPr>
            <p:cNvSpPr/>
            <p:nvPr/>
          </p:nvSpPr>
          <p:spPr>
            <a:xfrm>
              <a:off x="3511679" y="2520448"/>
              <a:ext cx="16828" cy="16894"/>
            </a:xfrm>
            <a:custGeom>
              <a:avLst/>
              <a:gdLst>
                <a:gd name="connsiteX0" fmla="*/ 13126 w 16828"/>
                <a:gd name="connsiteY0" fmla="*/ 10159 h 0"/>
                <a:gd name="connsiteX1" fmla="*/ 14809 w 16828"/>
                <a:gd name="connsiteY1" fmla="*/ 11341 h 0"/>
                <a:gd name="connsiteX2" fmla="*/ 18006 w 16828"/>
                <a:gd name="connsiteY2" fmla="*/ 13200 h 0"/>
                <a:gd name="connsiteX3" fmla="*/ 18006 w 16828"/>
                <a:gd name="connsiteY3" fmla="*/ 13200 h 0"/>
                <a:gd name="connsiteX4" fmla="*/ 21877 w 16828"/>
                <a:gd name="connsiteY4" fmla="*/ 10666 h 0"/>
                <a:gd name="connsiteX5" fmla="*/ 21877 w 16828"/>
                <a:gd name="connsiteY5" fmla="*/ 10666 h 0"/>
                <a:gd name="connsiteX6" fmla="*/ 24064 w 16828"/>
                <a:gd name="connsiteY6" fmla="*/ 7625 h 0"/>
                <a:gd name="connsiteX7" fmla="*/ 20867 w 16828"/>
                <a:gd name="connsiteY7" fmla="*/ 5091 h 0"/>
                <a:gd name="connsiteX8" fmla="*/ 14136 w 16828"/>
                <a:gd name="connsiteY8" fmla="*/ 2388 h 0"/>
                <a:gd name="connsiteX9" fmla="*/ 10770 w 16828"/>
                <a:gd name="connsiteY9" fmla="*/ 1036 h 0"/>
                <a:gd name="connsiteX10" fmla="*/ 9424 w 16828"/>
                <a:gd name="connsiteY10" fmla="*/ 1036 h 0"/>
                <a:gd name="connsiteX11" fmla="*/ 5890 w 16828"/>
                <a:gd name="connsiteY11" fmla="*/ 23 h 0"/>
                <a:gd name="connsiteX12" fmla="*/ 0 w 16828"/>
                <a:gd name="connsiteY12" fmla="*/ 5597 h 0"/>
                <a:gd name="connsiteX13" fmla="*/ 0 w 16828"/>
                <a:gd name="connsiteY13" fmla="*/ 5597 h 0"/>
                <a:gd name="connsiteX14" fmla="*/ 841 w 16828"/>
                <a:gd name="connsiteY14" fmla="*/ 6611 h 0"/>
                <a:gd name="connsiteX15" fmla="*/ 5722 w 16828"/>
                <a:gd name="connsiteY15" fmla="*/ 8638 h 0"/>
                <a:gd name="connsiteX16" fmla="*/ 13126 w 16828"/>
                <a:gd name="connsiteY16" fmla="*/ 1015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8">
                  <a:moveTo>
                    <a:pt x="13126" y="10159"/>
                  </a:moveTo>
                  <a:lnTo>
                    <a:pt x="14809" y="11341"/>
                  </a:lnTo>
                  <a:cubicBezTo>
                    <a:pt x="15684" y="12235"/>
                    <a:pt x="16795" y="12875"/>
                    <a:pt x="18006" y="13200"/>
                  </a:cubicBezTo>
                  <a:lnTo>
                    <a:pt x="18006" y="13200"/>
                  </a:lnTo>
                  <a:cubicBezTo>
                    <a:pt x="19184" y="13200"/>
                    <a:pt x="20867" y="11679"/>
                    <a:pt x="21877" y="10666"/>
                  </a:cubicBezTo>
                  <a:lnTo>
                    <a:pt x="21877" y="10666"/>
                  </a:lnTo>
                  <a:cubicBezTo>
                    <a:pt x="24064" y="8807"/>
                    <a:pt x="24064" y="7794"/>
                    <a:pt x="24064" y="7625"/>
                  </a:cubicBezTo>
                  <a:cubicBezTo>
                    <a:pt x="24064" y="7456"/>
                    <a:pt x="24064" y="6442"/>
                    <a:pt x="20867" y="5091"/>
                  </a:cubicBezTo>
                  <a:lnTo>
                    <a:pt x="14136" y="2388"/>
                  </a:lnTo>
                  <a:lnTo>
                    <a:pt x="10770" y="1036"/>
                  </a:lnTo>
                  <a:lnTo>
                    <a:pt x="9424" y="1036"/>
                  </a:lnTo>
                  <a:cubicBezTo>
                    <a:pt x="8414" y="264"/>
                    <a:pt x="7152" y="-97"/>
                    <a:pt x="5890" y="23"/>
                  </a:cubicBezTo>
                  <a:cubicBezTo>
                    <a:pt x="4039" y="23"/>
                    <a:pt x="0" y="4246"/>
                    <a:pt x="0" y="5597"/>
                  </a:cubicBezTo>
                  <a:lnTo>
                    <a:pt x="0" y="5597"/>
                  </a:lnTo>
                  <a:cubicBezTo>
                    <a:pt x="404" y="5807"/>
                    <a:pt x="707" y="6172"/>
                    <a:pt x="841" y="6611"/>
                  </a:cubicBezTo>
                  <a:cubicBezTo>
                    <a:pt x="2423" y="7388"/>
                    <a:pt x="4056" y="8066"/>
                    <a:pt x="5722" y="8638"/>
                  </a:cubicBezTo>
                  <a:cubicBezTo>
                    <a:pt x="8263" y="8723"/>
                    <a:pt x="10753" y="9238"/>
                    <a:pt x="13126" y="1015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2306B75-B9E5-4AE5-9F95-2CDC3373B9E9}"/>
                </a:ext>
              </a:extLst>
            </p:cNvPr>
            <p:cNvSpPr/>
            <p:nvPr/>
          </p:nvSpPr>
          <p:spPr>
            <a:xfrm>
              <a:off x="3477517" y="2328557"/>
              <a:ext cx="16828" cy="16894"/>
            </a:xfrm>
            <a:custGeom>
              <a:avLst/>
              <a:gdLst>
                <a:gd name="connsiteX0" fmla="*/ 20362 w 16828"/>
                <a:gd name="connsiteY0" fmla="*/ 4561 h 16893"/>
                <a:gd name="connsiteX1" fmla="*/ 20362 w 16828"/>
                <a:gd name="connsiteY1" fmla="*/ 1183 h 16893"/>
                <a:gd name="connsiteX2" fmla="*/ 18679 w 16828"/>
                <a:gd name="connsiteY2" fmla="*/ 0 h 16893"/>
                <a:gd name="connsiteX3" fmla="*/ 14472 w 16828"/>
                <a:gd name="connsiteY3" fmla="*/ 2365 h 16893"/>
                <a:gd name="connsiteX4" fmla="*/ 11780 w 16828"/>
                <a:gd name="connsiteY4" fmla="*/ 4561 h 16893"/>
                <a:gd name="connsiteX5" fmla="*/ 8414 w 16828"/>
                <a:gd name="connsiteY5" fmla="*/ 5406 h 16893"/>
                <a:gd name="connsiteX6" fmla="*/ 3702 w 16828"/>
                <a:gd name="connsiteY6" fmla="*/ 7771 h 16893"/>
                <a:gd name="connsiteX7" fmla="*/ 0 w 16828"/>
                <a:gd name="connsiteY7" fmla="*/ 11150 h 16893"/>
                <a:gd name="connsiteX8" fmla="*/ 2356 w 16828"/>
                <a:gd name="connsiteY8" fmla="*/ 11150 h 16893"/>
                <a:gd name="connsiteX9" fmla="*/ 10433 w 16828"/>
                <a:gd name="connsiteY9" fmla="*/ 16218 h 16893"/>
                <a:gd name="connsiteX10" fmla="*/ 14809 w 16828"/>
                <a:gd name="connsiteY10" fmla="*/ 20104 h 16893"/>
                <a:gd name="connsiteX11" fmla="*/ 14809 w 16828"/>
                <a:gd name="connsiteY11" fmla="*/ 20104 h 16893"/>
                <a:gd name="connsiteX12" fmla="*/ 20867 w 16828"/>
                <a:gd name="connsiteY12" fmla="*/ 20104 h 16893"/>
                <a:gd name="connsiteX13" fmla="*/ 18175 w 16828"/>
                <a:gd name="connsiteY13" fmla="*/ 17401 h 16893"/>
                <a:gd name="connsiteX14" fmla="*/ 14136 w 16828"/>
                <a:gd name="connsiteY14" fmla="*/ 10305 h 16893"/>
                <a:gd name="connsiteX15" fmla="*/ 17838 w 16828"/>
                <a:gd name="connsiteY15" fmla="*/ 5913 h 16893"/>
                <a:gd name="connsiteX16" fmla="*/ 20362 w 16828"/>
                <a:gd name="connsiteY16" fmla="*/ 456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8" h="16893">
                  <a:moveTo>
                    <a:pt x="20362" y="4561"/>
                  </a:moveTo>
                  <a:cubicBezTo>
                    <a:pt x="20833" y="3484"/>
                    <a:pt x="20833" y="2260"/>
                    <a:pt x="20362" y="1183"/>
                  </a:cubicBezTo>
                  <a:cubicBezTo>
                    <a:pt x="20026" y="532"/>
                    <a:pt x="19403" y="90"/>
                    <a:pt x="18679" y="0"/>
                  </a:cubicBezTo>
                  <a:cubicBezTo>
                    <a:pt x="17165" y="0"/>
                    <a:pt x="15987" y="1014"/>
                    <a:pt x="14472" y="2365"/>
                  </a:cubicBezTo>
                  <a:cubicBezTo>
                    <a:pt x="13665" y="3201"/>
                    <a:pt x="12756" y="3940"/>
                    <a:pt x="11780" y="4561"/>
                  </a:cubicBezTo>
                  <a:lnTo>
                    <a:pt x="8414" y="5406"/>
                  </a:lnTo>
                  <a:cubicBezTo>
                    <a:pt x="6580" y="5479"/>
                    <a:pt x="4863" y="6340"/>
                    <a:pt x="3702" y="7771"/>
                  </a:cubicBezTo>
                  <a:cubicBezTo>
                    <a:pt x="2676" y="9114"/>
                    <a:pt x="1430" y="10260"/>
                    <a:pt x="0" y="11150"/>
                  </a:cubicBezTo>
                  <a:lnTo>
                    <a:pt x="2356" y="11150"/>
                  </a:lnTo>
                  <a:cubicBezTo>
                    <a:pt x="5873" y="10839"/>
                    <a:pt x="9171" y="12909"/>
                    <a:pt x="10433" y="16218"/>
                  </a:cubicBezTo>
                  <a:cubicBezTo>
                    <a:pt x="11780" y="19259"/>
                    <a:pt x="12116" y="19935"/>
                    <a:pt x="14809" y="20104"/>
                  </a:cubicBezTo>
                  <a:lnTo>
                    <a:pt x="14809" y="20104"/>
                  </a:lnTo>
                  <a:cubicBezTo>
                    <a:pt x="19352" y="20104"/>
                    <a:pt x="20531" y="20104"/>
                    <a:pt x="20867" y="20104"/>
                  </a:cubicBezTo>
                  <a:lnTo>
                    <a:pt x="18175" y="17401"/>
                  </a:lnTo>
                  <a:cubicBezTo>
                    <a:pt x="15987" y="15542"/>
                    <a:pt x="13631" y="13346"/>
                    <a:pt x="14136" y="10305"/>
                  </a:cubicBezTo>
                  <a:cubicBezTo>
                    <a:pt x="14641" y="7264"/>
                    <a:pt x="15987" y="7264"/>
                    <a:pt x="17838" y="5913"/>
                  </a:cubicBezTo>
                  <a:cubicBezTo>
                    <a:pt x="18730" y="5555"/>
                    <a:pt x="19571" y="5102"/>
                    <a:pt x="20362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E23B827-F59B-4074-89B7-51B09B8E3D8F}"/>
                </a:ext>
              </a:extLst>
            </p:cNvPr>
            <p:cNvSpPr/>
            <p:nvPr/>
          </p:nvSpPr>
          <p:spPr>
            <a:xfrm>
              <a:off x="3497543" y="2512020"/>
              <a:ext cx="16828" cy="16894"/>
            </a:xfrm>
            <a:custGeom>
              <a:avLst/>
              <a:gdLst>
                <a:gd name="connsiteX0" fmla="*/ 4543 w 0"/>
                <a:gd name="connsiteY0" fmla="*/ 5410 h 0"/>
                <a:gd name="connsiteX1" fmla="*/ 14136 w 0"/>
                <a:gd name="connsiteY1" fmla="*/ 511 h 0"/>
                <a:gd name="connsiteX2" fmla="*/ 13294 w 0"/>
                <a:gd name="connsiteY2" fmla="*/ 511 h 0"/>
                <a:gd name="connsiteX3" fmla="*/ 0 w 0"/>
                <a:gd name="connsiteY3" fmla="*/ 2200 h 0"/>
                <a:gd name="connsiteX4" fmla="*/ 4543 w 0"/>
                <a:gd name="connsiteY4" fmla="*/ 541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543" y="5410"/>
                  </a:moveTo>
                  <a:cubicBezTo>
                    <a:pt x="8397" y="5685"/>
                    <a:pt x="12083" y="3802"/>
                    <a:pt x="14136" y="511"/>
                  </a:cubicBezTo>
                  <a:cubicBezTo>
                    <a:pt x="13866" y="447"/>
                    <a:pt x="13564" y="447"/>
                    <a:pt x="13294" y="511"/>
                  </a:cubicBezTo>
                  <a:cubicBezTo>
                    <a:pt x="8801" y="-548"/>
                    <a:pt x="4089" y="51"/>
                    <a:pt x="0" y="2200"/>
                  </a:cubicBezTo>
                  <a:cubicBezTo>
                    <a:pt x="976" y="3878"/>
                    <a:pt x="2642" y="5047"/>
                    <a:pt x="4543" y="54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B4B29BD7-46F5-473B-8779-DF200441B04E}"/>
                </a:ext>
              </a:extLst>
            </p:cNvPr>
            <p:cNvSpPr/>
            <p:nvPr/>
          </p:nvSpPr>
          <p:spPr>
            <a:xfrm>
              <a:off x="2447434" y="2209962"/>
              <a:ext cx="454365" cy="152045"/>
            </a:xfrm>
            <a:custGeom>
              <a:avLst/>
              <a:gdLst>
                <a:gd name="connsiteX0" fmla="*/ 450347 w 454365"/>
                <a:gd name="connsiteY0" fmla="*/ 109979 h 152044"/>
                <a:gd name="connsiteX1" fmla="*/ 421571 w 454365"/>
                <a:gd name="connsiteY1" fmla="*/ 95957 h 152044"/>
                <a:gd name="connsiteX2" fmla="*/ 405921 w 454365"/>
                <a:gd name="connsiteY2" fmla="*/ 91058 h 152044"/>
                <a:gd name="connsiteX3" fmla="*/ 394646 w 454365"/>
                <a:gd name="connsiteY3" fmla="*/ 92916 h 152044"/>
                <a:gd name="connsiteX4" fmla="*/ 387241 w 454365"/>
                <a:gd name="connsiteY4" fmla="*/ 93930 h 152044"/>
                <a:gd name="connsiteX5" fmla="*/ 369235 w 454365"/>
                <a:gd name="connsiteY5" fmla="*/ 81259 h 152044"/>
                <a:gd name="connsiteX6" fmla="*/ 348031 w 454365"/>
                <a:gd name="connsiteY6" fmla="*/ 38687 h 152044"/>
                <a:gd name="connsiteX7" fmla="*/ 346180 w 454365"/>
                <a:gd name="connsiteY7" fmla="*/ 34801 h 152044"/>
                <a:gd name="connsiteX8" fmla="*/ 323630 w 454365"/>
                <a:gd name="connsiteY8" fmla="*/ 15373 h 152044"/>
                <a:gd name="connsiteX9" fmla="*/ 316899 w 454365"/>
                <a:gd name="connsiteY9" fmla="*/ 15373 h 152044"/>
                <a:gd name="connsiteX10" fmla="*/ 286439 w 454365"/>
                <a:gd name="connsiteY10" fmla="*/ 6251 h 152044"/>
                <a:gd name="connsiteX11" fmla="*/ 283410 w 454365"/>
                <a:gd name="connsiteY11" fmla="*/ 3379 h 152044"/>
                <a:gd name="connsiteX12" fmla="*/ 279203 w 454365"/>
                <a:gd name="connsiteY12" fmla="*/ 0 h 152044"/>
                <a:gd name="connsiteX13" fmla="*/ 276006 w 454365"/>
                <a:gd name="connsiteY13" fmla="*/ 4561 h 152044"/>
                <a:gd name="connsiteX14" fmla="*/ 280381 w 454365"/>
                <a:gd name="connsiteY14" fmla="*/ 38349 h 152044"/>
                <a:gd name="connsiteX15" fmla="*/ 282905 w 454365"/>
                <a:gd name="connsiteY15" fmla="*/ 41221 h 152044"/>
                <a:gd name="connsiteX16" fmla="*/ 291656 w 454365"/>
                <a:gd name="connsiteY16" fmla="*/ 57101 h 152044"/>
                <a:gd name="connsiteX17" fmla="*/ 288627 w 454365"/>
                <a:gd name="connsiteY17" fmla="*/ 63352 h 152044"/>
                <a:gd name="connsiteX18" fmla="*/ 283074 w 454365"/>
                <a:gd name="connsiteY18" fmla="*/ 65548 h 152044"/>
                <a:gd name="connsiteX19" fmla="*/ 267760 w 454365"/>
                <a:gd name="connsiteY19" fmla="*/ 50344 h 152044"/>
                <a:gd name="connsiteX20" fmla="*/ 267760 w 454365"/>
                <a:gd name="connsiteY20" fmla="*/ 49499 h 152044"/>
                <a:gd name="connsiteX21" fmla="*/ 241339 w 454365"/>
                <a:gd name="connsiteY21" fmla="*/ 35139 h 152044"/>
                <a:gd name="connsiteX22" fmla="*/ 236291 w 454365"/>
                <a:gd name="connsiteY22" fmla="*/ 35139 h 152044"/>
                <a:gd name="connsiteX23" fmla="*/ 231579 w 454365"/>
                <a:gd name="connsiteY23" fmla="*/ 35139 h 152044"/>
                <a:gd name="connsiteX24" fmla="*/ 196744 w 454365"/>
                <a:gd name="connsiteY24" fmla="*/ 39025 h 152044"/>
                <a:gd name="connsiteX25" fmla="*/ 193547 w 454365"/>
                <a:gd name="connsiteY25" fmla="*/ 40545 h 152044"/>
                <a:gd name="connsiteX26" fmla="*/ 187657 w 454365"/>
                <a:gd name="connsiteY26" fmla="*/ 42573 h 152044"/>
                <a:gd name="connsiteX27" fmla="*/ 184628 w 454365"/>
                <a:gd name="connsiteY27" fmla="*/ 40714 h 152044"/>
                <a:gd name="connsiteX28" fmla="*/ 187152 w 454365"/>
                <a:gd name="connsiteY28" fmla="*/ 32774 h 152044"/>
                <a:gd name="connsiteX29" fmla="*/ 189676 w 454365"/>
                <a:gd name="connsiteY29" fmla="*/ 27875 h 152044"/>
                <a:gd name="connsiteX30" fmla="*/ 186311 w 454365"/>
                <a:gd name="connsiteY30" fmla="*/ 26692 h 152044"/>
                <a:gd name="connsiteX31" fmla="*/ 180926 w 454365"/>
                <a:gd name="connsiteY31" fmla="*/ 26692 h 152044"/>
                <a:gd name="connsiteX32" fmla="*/ 173690 w 454365"/>
                <a:gd name="connsiteY32" fmla="*/ 26692 h 152044"/>
                <a:gd name="connsiteX33" fmla="*/ 167463 w 454365"/>
                <a:gd name="connsiteY33" fmla="*/ 24327 h 152044"/>
                <a:gd name="connsiteX34" fmla="*/ 160227 w 454365"/>
                <a:gd name="connsiteY34" fmla="*/ 21793 h 152044"/>
                <a:gd name="connsiteX35" fmla="*/ 154673 w 454365"/>
                <a:gd name="connsiteY35" fmla="*/ 21793 h 152044"/>
                <a:gd name="connsiteX36" fmla="*/ 150971 w 454365"/>
                <a:gd name="connsiteY36" fmla="*/ 22976 h 152044"/>
                <a:gd name="connsiteX37" fmla="*/ 146764 w 454365"/>
                <a:gd name="connsiteY37" fmla="*/ 24158 h 152044"/>
                <a:gd name="connsiteX38" fmla="*/ 145081 w 454365"/>
                <a:gd name="connsiteY38" fmla="*/ 24158 h 152044"/>
                <a:gd name="connsiteX39" fmla="*/ 134648 w 454365"/>
                <a:gd name="connsiteY39" fmla="*/ 27537 h 152044"/>
                <a:gd name="connsiteX40" fmla="*/ 125560 w 454365"/>
                <a:gd name="connsiteY40" fmla="*/ 33450 h 152044"/>
                <a:gd name="connsiteX41" fmla="*/ 119839 w 454365"/>
                <a:gd name="connsiteY41" fmla="*/ 34801 h 152044"/>
                <a:gd name="connsiteX42" fmla="*/ 113949 w 454365"/>
                <a:gd name="connsiteY42" fmla="*/ 34801 h 152044"/>
                <a:gd name="connsiteX43" fmla="*/ 107386 w 454365"/>
                <a:gd name="connsiteY43" fmla="*/ 28382 h 152044"/>
                <a:gd name="connsiteX44" fmla="*/ 107386 w 454365"/>
                <a:gd name="connsiteY44" fmla="*/ 27199 h 152044"/>
                <a:gd name="connsiteX45" fmla="*/ 105871 w 454365"/>
                <a:gd name="connsiteY45" fmla="*/ 17739 h 152044"/>
                <a:gd name="connsiteX46" fmla="*/ 105871 w 454365"/>
                <a:gd name="connsiteY46" fmla="*/ 15880 h 152044"/>
                <a:gd name="connsiteX47" fmla="*/ 103515 w 454365"/>
                <a:gd name="connsiteY47" fmla="*/ 10136 h 152044"/>
                <a:gd name="connsiteX48" fmla="*/ 99645 w 454365"/>
                <a:gd name="connsiteY48" fmla="*/ 10136 h 152044"/>
                <a:gd name="connsiteX49" fmla="*/ 90053 w 454365"/>
                <a:gd name="connsiteY49" fmla="*/ 10136 h 152044"/>
                <a:gd name="connsiteX50" fmla="*/ 81470 w 454365"/>
                <a:gd name="connsiteY50" fmla="*/ 11995 h 152044"/>
                <a:gd name="connsiteX51" fmla="*/ 76590 w 454365"/>
                <a:gd name="connsiteY51" fmla="*/ 13346 h 152044"/>
                <a:gd name="connsiteX52" fmla="*/ 68344 w 454365"/>
                <a:gd name="connsiteY52" fmla="*/ 15880 h 152044"/>
                <a:gd name="connsiteX53" fmla="*/ 57574 w 454365"/>
                <a:gd name="connsiteY53" fmla="*/ 19597 h 152044"/>
                <a:gd name="connsiteX54" fmla="*/ 45794 w 454365"/>
                <a:gd name="connsiteY54" fmla="*/ 19597 h 152044"/>
                <a:gd name="connsiteX55" fmla="*/ 28966 w 454365"/>
                <a:gd name="connsiteY55" fmla="*/ 29902 h 152044"/>
                <a:gd name="connsiteX56" fmla="*/ 28966 w 454365"/>
                <a:gd name="connsiteY56" fmla="*/ 31085 h 152044"/>
                <a:gd name="connsiteX57" fmla="*/ 25768 w 454365"/>
                <a:gd name="connsiteY57" fmla="*/ 34970 h 152044"/>
                <a:gd name="connsiteX58" fmla="*/ 24422 w 454365"/>
                <a:gd name="connsiteY58" fmla="*/ 36660 h 152044"/>
                <a:gd name="connsiteX59" fmla="*/ 11801 w 454365"/>
                <a:gd name="connsiteY59" fmla="*/ 49837 h 152044"/>
                <a:gd name="connsiteX60" fmla="*/ 5406 w 454365"/>
                <a:gd name="connsiteY60" fmla="*/ 53385 h 152044"/>
                <a:gd name="connsiteX61" fmla="*/ 2209 w 454365"/>
                <a:gd name="connsiteY61" fmla="*/ 54905 h 152044"/>
                <a:gd name="connsiteX62" fmla="*/ 189 w 454365"/>
                <a:gd name="connsiteY62" fmla="*/ 56932 h 152044"/>
                <a:gd name="connsiteX63" fmla="*/ 189 w 454365"/>
                <a:gd name="connsiteY63" fmla="*/ 58791 h 152044"/>
                <a:gd name="connsiteX64" fmla="*/ 10286 w 454365"/>
                <a:gd name="connsiteY64" fmla="*/ 62000 h 152044"/>
                <a:gd name="connsiteX65" fmla="*/ 13315 w 454365"/>
                <a:gd name="connsiteY65" fmla="*/ 62000 h 152044"/>
                <a:gd name="connsiteX66" fmla="*/ 19542 w 454365"/>
                <a:gd name="connsiteY66" fmla="*/ 62000 h 152044"/>
                <a:gd name="connsiteX67" fmla="*/ 21393 w 454365"/>
                <a:gd name="connsiteY67" fmla="*/ 62000 h 152044"/>
                <a:gd name="connsiteX68" fmla="*/ 24759 w 454365"/>
                <a:gd name="connsiteY68" fmla="*/ 62000 h 152044"/>
                <a:gd name="connsiteX69" fmla="*/ 30480 w 454365"/>
                <a:gd name="connsiteY69" fmla="*/ 65379 h 152044"/>
                <a:gd name="connsiteX70" fmla="*/ 30480 w 454365"/>
                <a:gd name="connsiteY70" fmla="*/ 70278 h 152044"/>
                <a:gd name="connsiteX71" fmla="*/ 24086 w 454365"/>
                <a:gd name="connsiteY71" fmla="*/ 73995 h 152044"/>
                <a:gd name="connsiteX72" fmla="*/ 23076 w 454365"/>
                <a:gd name="connsiteY72" fmla="*/ 73995 h 152044"/>
                <a:gd name="connsiteX73" fmla="*/ 16344 w 454365"/>
                <a:gd name="connsiteY73" fmla="*/ 76360 h 152044"/>
                <a:gd name="connsiteX74" fmla="*/ 13652 w 454365"/>
                <a:gd name="connsiteY74" fmla="*/ 77543 h 152044"/>
                <a:gd name="connsiteX75" fmla="*/ 17859 w 454365"/>
                <a:gd name="connsiteY75" fmla="*/ 81766 h 152044"/>
                <a:gd name="connsiteX76" fmla="*/ 25263 w 454365"/>
                <a:gd name="connsiteY76" fmla="*/ 88862 h 152044"/>
                <a:gd name="connsiteX77" fmla="*/ 50001 w 454365"/>
                <a:gd name="connsiteY77" fmla="*/ 93930 h 152044"/>
                <a:gd name="connsiteX78" fmla="*/ 53030 w 454365"/>
                <a:gd name="connsiteY78" fmla="*/ 93930 h 152044"/>
                <a:gd name="connsiteX79" fmla="*/ 86687 w 454365"/>
                <a:gd name="connsiteY79" fmla="*/ 92747 h 152044"/>
                <a:gd name="connsiteX80" fmla="*/ 122195 w 454365"/>
                <a:gd name="connsiteY80" fmla="*/ 91396 h 152044"/>
                <a:gd name="connsiteX81" fmla="*/ 143567 w 454365"/>
                <a:gd name="connsiteY81" fmla="*/ 91396 h 152044"/>
                <a:gd name="connsiteX82" fmla="*/ 166790 w 454365"/>
                <a:gd name="connsiteY82" fmla="*/ 93085 h 152044"/>
                <a:gd name="connsiteX83" fmla="*/ 179916 w 454365"/>
                <a:gd name="connsiteY83" fmla="*/ 100856 h 152044"/>
                <a:gd name="connsiteX84" fmla="*/ 177055 w 454365"/>
                <a:gd name="connsiteY84" fmla="*/ 106262 h 152044"/>
                <a:gd name="connsiteX85" fmla="*/ 162919 w 454365"/>
                <a:gd name="connsiteY85" fmla="*/ 109472 h 152044"/>
                <a:gd name="connsiteX86" fmla="*/ 160227 w 454365"/>
                <a:gd name="connsiteY86" fmla="*/ 109472 h 152044"/>
                <a:gd name="connsiteX87" fmla="*/ 143398 w 454365"/>
                <a:gd name="connsiteY87" fmla="*/ 109472 h 152044"/>
                <a:gd name="connsiteX88" fmla="*/ 138350 w 454365"/>
                <a:gd name="connsiteY88" fmla="*/ 109472 h 152044"/>
                <a:gd name="connsiteX89" fmla="*/ 115968 w 454365"/>
                <a:gd name="connsiteY89" fmla="*/ 108627 h 152044"/>
                <a:gd name="connsiteX90" fmla="*/ 102506 w 454365"/>
                <a:gd name="connsiteY90" fmla="*/ 108627 h 152044"/>
                <a:gd name="connsiteX91" fmla="*/ 89716 w 454365"/>
                <a:gd name="connsiteY91" fmla="*/ 108627 h 152044"/>
                <a:gd name="connsiteX92" fmla="*/ 56059 w 454365"/>
                <a:gd name="connsiteY92" fmla="*/ 109641 h 152044"/>
                <a:gd name="connsiteX93" fmla="*/ 48992 w 454365"/>
                <a:gd name="connsiteY93" fmla="*/ 109641 h 152044"/>
                <a:gd name="connsiteX94" fmla="*/ 40577 w 454365"/>
                <a:gd name="connsiteY94" fmla="*/ 112682 h 152044"/>
                <a:gd name="connsiteX95" fmla="*/ 57406 w 454365"/>
                <a:gd name="connsiteY95" fmla="*/ 129576 h 152044"/>
                <a:gd name="connsiteX96" fmla="*/ 93587 w 454365"/>
                <a:gd name="connsiteY96" fmla="*/ 136840 h 152044"/>
                <a:gd name="connsiteX97" fmla="*/ 107218 w 454365"/>
                <a:gd name="connsiteY97" fmla="*/ 136840 h 152044"/>
                <a:gd name="connsiteX98" fmla="*/ 124046 w 454365"/>
                <a:gd name="connsiteY98" fmla="*/ 139881 h 152044"/>
                <a:gd name="connsiteX99" fmla="*/ 131282 w 454365"/>
                <a:gd name="connsiteY99" fmla="*/ 151031 h 152044"/>
                <a:gd name="connsiteX100" fmla="*/ 133133 w 454365"/>
                <a:gd name="connsiteY100" fmla="*/ 156944 h 152044"/>
                <a:gd name="connsiteX101" fmla="*/ 144913 w 454365"/>
                <a:gd name="connsiteY101" fmla="*/ 161674 h 152044"/>
                <a:gd name="connsiteX102" fmla="*/ 146259 w 454365"/>
                <a:gd name="connsiteY102" fmla="*/ 161674 h 152044"/>
                <a:gd name="connsiteX103" fmla="*/ 159722 w 454365"/>
                <a:gd name="connsiteY103" fmla="*/ 163026 h 152044"/>
                <a:gd name="connsiteX104" fmla="*/ 168809 w 454365"/>
                <a:gd name="connsiteY104" fmla="*/ 163870 h 152044"/>
                <a:gd name="connsiteX105" fmla="*/ 174531 w 454365"/>
                <a:gd name="connsiteY105" fmla="*/ 164884 h 152044"/>
                <a:gd name="connsiteX106" fmla="*/ 183282 w 454365"/>
                <a:gd name="connsiteY106" fmla="*/ 165898 h 152044"/>
                <a:gd name="connsiteX107" fmla="*/ 190854 w 454365"/>
                <a:gd name="connsiteY107" fmla="*/ 164208 h 152044"/>
                <a:gd name="connsiteX108" fmla="*/ 217275 w 454365"/>
                <a:gd name="connsiteY108" fmla="*/ 156944 h 152044"/>
                <a:gd name="connsiteX109" fmla="*/ 229055 w 454365"/>
                <a:gd name="connsiteY109" fmla="*/ 156944 h 152044"/>
                <a:gd name="connsiteX110" fmla="*/ 243359 w 454365"/>
                <a:gd name="connsiteY110" fmla="*/ 153565 h 152044"/>
                <a:gd name="connsiteX111" fmla="*/ 244369 w 454365"/>
                <a:gd name="connsiteY111" fmla="*/ 153565 h 152044"/>
                <a:gd name="connsiteX112" fmla="*/ 264899 w 454365"/>
                <a:gd name="connsiteY112" fmla="*/ 145625 h 152044"/>
                <a:gd name="connsiteX113" fmla="*/ 269948 w 454365"/>
                <a:gd name="connsiteY113" fmla="*/ 145625 h 152044"/>
                <a:gd name="connsiteX114" fmla="*/ 292329 w 454365"/>
                <a:gd name="connsiteY114" fmla="*/ 141908 h 152044"/>
                <a:gd name="connsiteX115" fmla="*/ 305455 w 454365"/>
                <a:gd name="connsiteY115" fmla="*/ 133630 h 152044"/>
                <a:gd name="connsiteX116" fmla="*/ 312523 w 454365"/>
                <a:gd name="connsiteY116" fmla="*/ 128224 h 152044"/>
                <a:gd name="connsiteX117" fmla="*/ 314038 w 454365"/>
                <a:gd name="connsiteY117" fmla="*/ 128224 h 152044"/>
                <a:gd name="connsiteX118" fmla="*/ 375461 w 454365"/>
                <a:gd name="connsiteY118" fmla="*/ 149680 h 152044"/>
                <a:gd name="connsiteX119" fmla="*/ 380678 w 454365"/>
                <a:gd name="connsiteY119" fmla="*/ 150693 h 152044"/>
                <a:gd name="connsiteX120" fmla="*/ 398516 w 454365"/>
                <a:gd name="connsiteY120" fmla="*/ 152889 h 152044"/>
                <a:gd name="connsiteX121" fmla="*/ 415344 w 454365"/>
                <a:gd name="connsiteY121" fmla="*/ 148497 h 152044"/>
                <a:gd name="connsiteX122" fmla="*/ 425273 w 454365"/>
                <a:gd name="connsiteY122" fmla="*/ 140050 h 152044"/>
                <a:gd name="connsiteX123" fmla="*/ 438736 w 454365"/>
                <a:gd name="connsiteY123" fmla="*/ 129914 h 152044"/>
                <a:gd name="connsiteX124" fmla="*/ 445972 w 454365"/>
                <a:gd name="connsiteY124" fmla="*/ 128224 h 152044"/>
                <a:gd name="connsiteX125" fmla="*/ 457079 w 454365"/>
                <a:gd name="connsiteY125" fmla="*/ 123325 h 152044"/>
                <a:gd name="connsiteX126" fmla="*/ 458761 w 454365"/>
                <a:gd name="connsiteY126" fmla="*/ 118426 h 152044"/>
                <a:gd name="connsiteX127" fmla="*/ 450347 w 454365"/>
                <a:gd name="connsiteY127" fmla="*/ 109979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454365" h="152044">
                  <a:moveTo>
                    <a:pt x="450347" y="109979"/>
                  </a:moveTo>
                  <a:cubicBezTo>
                    <a:pt x="440402" y="106060"/>
                    <a:pt x="430793" y="101372"/>
                    <a:pt x="421571" y="95957"/>
                  </a:cubicBezTo>
                  <a:cubicBezTo>
                    <a:pt x="416943" y="92817"/>
                    <a:pt x="411508" y="91114"/>
                    <a:pt x="405921" y="91058"/>
                  </a:cubicBezTo>
                  <a:cubicBezTo>
                    <a:pt x="402084" y="91093"/>
                    <a:pt x="398280" y="91720"/>
                    <a:pt x="394646" y="92916"/>
                  </a:cubicBezTo>
                  <a:cubicBezTo>
                    <a:pt x="392222" y="93551"/>
                    <a:pt x="389749" y="93891"/>
                    <a:pt x="387241" y="93930"/>
                  </a:cubicBezTo>
                  <a:cubicBezTo>
                    <a:pt x="380342" y="93930"/>
                    <a:pt x="374956" y="90382"/>
                    <a:pt x="369235" y="81259"/>
                  </a:cubicBezTo>
                  <a:cubicBezTo>
                    <a:pt x="360972" y="67697"/>
                    <a:pt x="353887" y="53456"/>
                    <a:pt x="348031" y="38687"/>
                  </a:cubicBezTo>
                  <a:lnTo>
                    <a:pt x="346180" y="34801"/>
                  </a:lnTo>
                  <a:cubicBezTo>
                    <a:pt x="340963" y="22807"/>
                    <a:pt x="335915" y="16556"/>
                    <a:pt x="323630" y="15373"/>
                  </a:cubicBezTo>
                  <a:lnTo>
                    <a:pt x="316899" y="15373"/>
                  </a:lnTo>
                  <a:cubicBezTo>
                    <a:pt x="305994" y="15995"/>
                    <a:pt x="295224" y="12767"/>
                    <a:pt x="286439" y="6251"/>
                  </a:cubicBezTo>
                  <a:lnTo>
                    <a:pt x="283410" y="3379"/>
                  </a:lnTo>
                  <a:cubicBezTo>
                    <a:pt x="281727" y="1520"/>
                    <a:pt x="280213" y="0"/>
                    <a:pt x="279203" y="0"/>
                  </a:cubicBezTo>
                  <a:cubicBezTo>
                    <a:pt x="278194" y="0"/>
                    <a:pt x="276847" y="2534"/>
                    <a:pt x="276006" y="4561"/>
                  </a:cubicBezTo>
                  <a:cubicBezTo>
                    <a:pt x="271294" y="15792"/>
                    <a:pt x="272960" y="28703"/>
                    <a:pt x="280381" y="38349"/>
                  </a:cubicBezTo>
                  <a:lnTo>
                    <a:pt x="282905" y="41221"/>
                  </a:lnTo>
                  <a:cubicBezTo>
                    <a:pt x="286776" y="45444"/>
                    <a:pt x="291993" y="51357"/>
                    <a:pt x="291656" y="57101"/>
                  </a:cubicBezTo>
                  <a:cubicBezTo>
                    <a:pt x="291572" y="59519"/>
                    <a:pt x="290461" y="61788"/>
                    <a:pt x="288627" y="63352"/>
                  </a:cubicBezTo>
                  <a:cubicBezTo>
                    <a:pt x="287096" y="64727"/>
                    <a:pt x="285127" y="65506"/>
                    <a:pt x="283074" y="65548"/>
                  </a:cubicBezTo>
                  <a:cubicBezTo>
                    <a:pt x="276342" y="65548"/>
                    <a:pt x="270957" y="56088"/>
                    <a:pt x="267760" y="50344"/>
                  </a:cubicBezTo>
                  <a:lnTo>
                    <a:pt x="267760" y="49499"/>
                  </a:lnTo>
                  <a:cubicBezTo>
                    <a:pt x="262678" y="39766"/>
                    <a:pt x="252227" y="34090"/>
                    <a:pt x="241339" y="35139"/>
                  </a:cubicBezTo>
                  <a:lnTo>
                    <a:pt x="236291" y="35139"/>
                  </a:lnTo>
                  <a:lnTo>
                    <a:pt x="231579" y="35139"/>
                  </a:lnTo>
                  <a:cubicBezTo>
                    <a:pt x="219883" y="35487"/>
                    <a:pt x="208238" y="36786"/>
                    <a:pt x="196744" y="39025"/>
                  </a:cubicBezTo>
                  <a:lnTo>
                    <a:pt x="193547" y="40545"/>
                  </a:lnTo>
                  <a:cubicBezTo>
                    <a:pt x="191696" y="41520"/>
                    <a:pt x="189710" y="42204"/>
                    <a:pt x="187657" y="42573"/>
                  </a:cubicBezTo>
                  <a:cubicBezTo>
                    <a:pt x="186361" y="42674"/>
                    <a:pt x="185133" y="41925"/>
                    <a:pt x="184628" y="40714"/>
                  </a:cubicBezTo>
                  <a:cubicBezTo>
                    <a:pt x="183618" y="38687"/>
                    <a:pt x="184628" y="36153"/>
                    <a:pt x="187152" y="32774"/>
                  </a:cubicBezTo>
                  <a:cubicBezTo>
                    <a:pt x="188263" y="31291"/>
                    <a:pt x="189104" y="29635"/>
                    <a:pt x="189676" y="27875"/>
                  </a:cubicBezTo>
                  <a:cubicBezTo>
                    <a:pt x="189676" y="27875"/>
                    <a:pt x="188330" y="26692"/>
                    <a:pt x="186311" y="26692"/>
                  </a:cubicBezTo>
                  <a:cubicBezTo>
                    <a:pt x="184527" y="26549"/>
                    <a:pt x="182726" y="26549"/>
                    <a:pt x="180926" y="26692"/>
                  </a:cubicBezTo>
                  <a:cubicBezTo>
                    <a:pt x="178536" y="27179"/>
                    <a:pt x="176079" y="27179"/>
                    <a:pt x="173690" y="26692"/>
                  </a:cubicBezTo>
                  <a:lnTo>
                    <a:pt x="167463" y="24327"/>
                  </a:lnTo>
                  <a:cubicBezTo>
                    <a:pt x="165141" y="23259"/>
                    <a:pt x="162717" y="22410"/>
                    <a:pt x="160227" y="21793"/>
                  </a:cubicBezTo>
                  <a:cubicBezTo>
                    <a:pt x="158393" y="21484"/>
                    <a:pt x="156508" y="21484"/>
                    <a:pt x="154673" y="21793"/>
                  </a:cubicBezTo>
                  <a:lnTo>
                    <a:pt x="150971" y="22976"/>
                  </a:lnTo>
                  <a:lnTo>
                    <a:pt x="146764" y="24158"/>
                  </a:lnTo>
                  <a:lnTo>
                    <a:pt x="145081" y="24158"/>
                  </a:lnTo>
                  <a:cubicBezTo>
                    <a:pt x="141430" y="24641"/>
                    <a:pt x="137896" y="25787"/>
                    <a:pt x="134648" y="27537"/>
                  </a:cubicBezTo>
                  <a:cubicBezTo>
                    <a:pt x="131787" y="29226"/>
                    <a:pt x="128926" y="31085"/>
                    <a:pt x="125560" y="33450"/>
                  </a:cubicBezTo>
                  <a:cubicBezTo>
                    <a:pt x="123810" y="34433"/>
                    <a:pt x="121841" y="34901"/>
                    <a:pt x="119839" y="34801"/>
                  </a:cubicBezTo>
                  <a:lnTo>
                    <a:pt x="113949" y="34801"/>
                  </a:lnTo>
                  <a:cubicBezTo>
                    <a:pt x="110583" y="34801"/>
                    <a:pt x="108227" y="34801"/>
                    <a:pt x="107386" y="28382"/>
                  </a:cubicBezTo>
                  <a:lnTo>
                    <a:pt x="107386" y="27199"/>
                  </a:lnTo>
                  <a:cubicBezTo>
                    <a:pt x="107155" y="24008"/>
                    <a:pt x="106649" y="20842"/>
                    <a:pt x="105871" y="17739"/>
                  </a:cubicBezTo>
                  <a:lnTo>
                    <a:pt x="105871" y="15880"/>
                  </a:lnTo>
                  <a:cubicBezTo>
                    <a:pt x="105602" y="13790"/>
                    <a:pt x="104789" y="11810"/>
                    <a:pt x="103515" y="10136"/>
                  </a:cubicBezTo>
                  <a:cubicBezTo>
                    <a:pt x="102243" y="9829"/>
                    <a:pt x="100917" y="9829"/>
                    <a:pt x="99645" y="10136"/>
                  </a:cubicBezTo>
                  <a:lnTo>
                    <a:pt x="90053" y="10136"/>
                  </a:lnTo>
                  <a:cubicBezTo>
                    <a:pt x="87119" y="10351"/>
                    <a:pt x="84230" y="10976"/>
                    <a:pt x="81470" y="11995"/>
                  </a:cubicBezTo>
                  <a:lnTo>
                    <a:pt x="76590" y="13346"/>
                  </a:lnTo>
                  <a:cubicBezTo>
                    <a:pt x="73733" y="13782"/>
                    <a:pt x="70954" y="14637"/>
                    <a:pt x="68344" y="15880"/>
                  </a:cubicBezTo>
                  <a:cubicBezTo>
                    <a:pt x="65111" y="17985"/>
                    <a:pt x="61412" y="19261"/>
                    <a:pt x="57574" y="19597"/>
                  </a:cubicBezTo>
                  <a:lnTo>
                    <a:pt x="45794" y="19597"/>
                  </a:lnTo>
                  <a:cubicBezTo>
                    <a:pt x="38731" y="19692"/>
                    <a:pt x="32281" y="23641"/>
                    <a:pt x="28966" y="29902"/>
                  </a:cubicBezTo>
                  <a:lnTo>
                    <a:pt x="28966" y="31085"/>
                  </a:lnTo>
                  <a:cubicBezTo>
                    <a:pt x="27983" y="32446"/>
                    <a:pt x="26916" y="33745"/>
                    <a:pt x="25768" y="34970"/>
                  </a:cubicBezTo>
                  <a:cubicBezTo>
                    <a:pt x="25230" y="35455"/>
                    <a:pt x="24775" y="36026"/>
                    <a:pt x="24422" y="36660"/>
                  </a:cubicBezTo>
                  <a:cubicBezTo>
                    <a:pt x="20607" y="41414"/>
                    <a:pt x="16383" y="45823"/>
                    <a:pt x="11801" y="49837"/>
                  </a:cubicBezTo>
                  <a:cubicBezTo>
                    <a:pt x="9760" y="51177"/>
                    <a:pt x="7622" y="52363"/>
                    <a:pt x="5406" y="53385"/>
                  </a:cubicBezTo>
                  <a:lnTo>
                    <a:pt x="2209" y="54905"/>
                  </a:lnTo>
                  <a:cubicBezTo>
                    <a:pt x="1086" y="55581"/>
                    <a:pt x="413" y="56257"/>
                    <a:pt x="189" y="56932"/>
                  </a:cubicBezTo>
                  <a:cubicBezTo>
                    <a:pt x="-63" y="57525"/>
                    <a:pt x="-63" y="58198"/>
                    <a:pt x="189" y="58791"/>
                  </a:cubicBezTo>
                  <a:cubicBezTo>
                    <a:pt x="2209" y="61663"/>
                    <a:pt x="6921" y="62000"/>
                    <a:pt x="10286" y="62000"/>
                  </a:cubicBezTo>
                  <a:lnTo>
                    <a:pt x="13315" y="62000"/>
                  </a:lnTo>
                  <a:lnTo>
                    <a:pt x="19542" y="62000"/>
                  </a:lnTo>
                  <a:lnTo>
                    <a:pt x="21393" y="62000"/>
                  </a:lnTo>
                  <a:lnTo>
                    <a:pt x="24759" y="62000"/>
                  </a:lnTo>
                  <a:cubicBezTo>
                    <a:pt x="27201" y="61732"/>
                    <a:pt x="29528" y="63107"/>
                    <a:pt x="30480" y="65379"/>
                  </a:cubicBezTo>
                  <a:cubicBezTo>
                    <a:pt x="31209" y="66930"/>
                    <a:pt x="31209" y="68728"/>
                    <a:pt x="30480" y="70278"/>
                  </a:cubicBezTo>
                  <a:cubicBezTo>
                    <a:pt x="30480" y="72813"/>
                    <a:pt x="26610" y="73488"/>
                    <a:pt x="24086" y="73995"/>
                  </a:cubicBezTo>
                  <a:lnTo>
                    <a:pt x="23076" y="73995"/>
                  </a:lnTo>
                  <a:cubicBezTo>
                    <a:pt x="20774" y="74605"/>
                    <a:pt x="18524" y="75396"/>
                    <a:pt x="16344" y="76360"/>
                  </a:cubicBezTo>
                  <a:lnTo>
                    <a:pt x="13652" y="77543"/>
                  </a:lnTo>
                  <a:cubicBezTo>
                    <a:pt x="15136" y="78866"/>
                    <a:pt x="16541" y="80276"/>
                    <a:pt x="17859" y="81766"/>
                  </a:cubicBezTo>
                  <a:cubicBezTo>
                    <a:pt x="20072" y="84386"/>
                    <a:pt x="22554" y="86765"/>
                    <a:pt x="25263" y="88862"/>
                  </a:cubicBezTo>
                  <a:cubicBezTo>
                    <a:pt x="32762" y="93151"/>
                    <a:pt x="41429" y="94927"/>
                    <a:pt x="50001" y="93930"/>
                  </a:cubicBezTo>
                  <a:lnTo>
                    <a:pt x="53030" y="93930"/>
                  </a:lnTo>
                  <a:cubicBezTo>
                    <a:pt x="63969" y="93930"/>
                    <a:pt x="75075" y="93930"/>
                    <a:pt x="86687" y="92747"/>
                  </a:cubicBezTo>
                  <a:cubicBezTo>
                    <a:pt x="98299" y="91565"/>
                    <a:pt x="110247" y="91396"/>
                    <a:pt x="122195" y="91396"/>
                  </a:cubicBezTo>
                  <a:lnTo>
                    <a:pt x="143567" y="91396"/>
                  </a:lnTo>
                  <a:cubicBezTo>
                    <a:pt x="151341" y="91272"/>
                    <a:pt x="159116" y="91837"/>
                    <a:pt x="166790" y="93085"/>
                  </a:cubicBezTo>
                  <a:cubicBezTo>
                    <a:pt x="166790" y="93085"/>
                    <a:pt x="179075" y="95281"/>
                    <a:pt x="179916" y="100856"/>
                  </a:cubicBezTo>
                  <a:cubicBezTo>
                    <a:pt x="180118" y="103069"/>
                    <a:pt x="178990" y="105195"/>
                    <a:pt x="177055" y="106262"/>
                  </a:cubicBezTo>
                  <a:cubicBezTo>
                    <a:pt x="172713" y="108570"/>
                    <a:pt x="167833" y="109677"/>
                    <a:pt x="162919" y="109472"/>
                  </a:cubicBezTo>
                  <a:lnTo>
                    <a:pt x="160227" y="109472"/>
                  </a:lnTo>
                  <a:cubicBezTo>
                    <a:pt x="155347" y="109472"/>
                    <a:pt x="150130" y="109472"/>
                    <a:pt x="143398" y="109472"/>
                  </a:cubicBezTo>
                  <a:lnTo>
                    <a:pt x="138350" y="109472"/>
                  </a:lnTo>
                  <a:cubicBezTo>
                    <a:pt x="130777" y="109472"/>
                    <a:pt x="123205" y="109472"/>
                    <a:pt x="115968" y="108627"/>
                  </a:cubicBezTo>
                  <a:lnTo>
                    <a:pt x="102506" y="108627"/>
                  </a:lnTo>
                  <a:lnTo>
                    <a:pt x="89716" y="108627"/>
                  </a:lnTo>
                  <a:cubicBezTo>
                    <a:pt x="78105" y="108627"/>
                    <a:pt x="66156" y="108627"/>
                    <a:pt x="56059" y="109641"/>
                  </a:cubicBezTo>
                  <a:lnTo>
                    <a:pt x="48992" y="109641"/>
                  </a:lnTo>
                  <a:cubicBezTo>
                    <a:pt x="43943" y="109641"/>
                    <a:pt x="41082" y="110655"/>
                    <a:pt x="40577" y="112682"/>
                  </a:cubicBezTo>
                  <a:cubicBezTo>
                    <a:pt x="39063" y="119271"/>
                    <a:pt x="50338" y="126366"/>
                    <a:pt x="57406" y="129576"/>
                  </a:cubicBezTo>
                  <a:cubicBezTo>
                    <a:pt x="68844" y="134455"/>
                    <a:pt x="81159" y="136928"/>
                    <a:pt x="93587" y="136840"/>
                  </a:cubicBezTo>
                  <a:lnTo>
                    <a:pt x="107218" y="136840"/>
                  </a:lnTo>
                  <a:cubicBezTo>
                    <a:pt x="112988" y="136482"/>
                    <a:pt x="118762" y="137526"/>
                    <a:pt x="124046" y="139881"/>
                  </a:cubicBezTo>
                  <a:cubicBezTo>
                    <a:pt x="128236" y="142065"/>
                    <a:pt x="130979" y="146297"/>
                    <a:pt x="131282" y="151031"/>
                  </a:cubicBezTo>
                  <a:cubicBezTo>
                    <a:pt x="131568" y="153090"/>
                    <a:pt x="132191" y="155089"/>
                    <a:pt x="133133" y="156944"/>
                  </a:cubicBezTo>
                  <a:cubicBezTo>
                    <a:pt x="136381" y="159865"/>
                    <a:pt x="140555" y="161539"/>
                    <a:pt x="144913" y="161674"/>
                  </a:cubicBezTo>
                  <a:lnTo>
                    <a:pt x="146259" y="161674"/>
                  </a:lnTo>
                  <a:cubicBezTo>
                    <a:pt x="150635" y="161674"/>
                    <a:pt x="155347" y="162688"/>
                    <a:pt x="159722" y="163026"/>
                  </a:cubicBezTo>
                  <a:lnTo>
                    <a:pt x="168809" y="163870"/>
                  </a:lnTo>
                  <a:lnTo>
                    <a:pt x="174531" y="164884"/>
                  </a:lnTo>
                  <a:cubicBezTo>
                    <a:pt x="177408" y="165472"/>
                    <a:pt x="180337" y="165810"/>
                    <a:pt x="183282" y="165898"/>
                  </a:cubicBezTo>
                  <a:cubicBezTo>
                    <a:pt x="185907" y="165982"/>
                    <a:pt x="188515" y="165401"/>
                    <a:pt x="190854" y="164208"/>
                  </a:cubicBezTo>
                  <a:cubicBezTo>
                    <a:pt x="198898" y="159556"/>
                    <a:pt x="207986" y="157054"/>
                    <a:pt x="217275" y="156944"/>
                  </a:cubicBezTo>
                  <a:lnTo>
                    <a:pt x="229055" y="156944"/>
                  </a:lnTo>
                  <a:cubicBezTo>
                    <a:pt x="234036" y="157111"/>
                    <a:pt x="238967" y="155945"/>
                    <a:pt x="243359" y="153565"/>
                  </a:cubicBezTo>
                  <a:lnTo>
                    <a:pt x="244369" y="153565"/>
                  </a:lnTo>
                  <a:cubicBezTo>
                    <a:pt x="250494" y="149330"/>
                    <a:pt x="257528" y="146608"/>
                    <a:pt x="264899" y="145625"/>
                  </a:cubicBezTo>
                  <a:lnTo>
                    <a:pt x="269948" y="145625"/>
                  </a:lnTo>
                  <a:cubicBezTo>
                    <a:pt x="277537" y="145309"/>
                    <a:pt x="285043" y="144061"/>
                    <a:pt x="292329" y="141908"/>
                  </a:cubicBezTo>
                  <a:cubicBezTo>
                    <a:pt x="297142" y="139927"/>
                    <a:pt x="301585" y="137127"/>
                    <a:pt x="305455" y="133630"/>
                  </a:cubicBezTo>
                  <a:cubicBezTo>
                    <a:pt x="307710" y="131694"/>
                    <a:pt x="310066" y="129890"/>
                    <a:pt x="312523" y="128224"/>
                  </a:cubicBezTo>
                  <a:cubicBezTo>
                    <a:pt x="312961" y="127856"/>
                    <a:pt x="313600" y="127856"/>
                    <a:pt x="314038" y="128224"/>
                  </a:cubicBezTo>
                  <a:cubicBezTo>
                    <a:pt x="332650" y="139918"/>
                    <a:pt x="353635" y="147252"/>
                    <a:pt x="375461" y="149680"/>
                  </a:cubicBezTo>
                  <a:lnTo>
                    <a:pt x="380678" y="150693"/>
                  </a:lnTo>
                  <a:cubicBezTo>
                    <a:pt x="386534" y="151996"/>
                    <a:pt x="392508" y="152732"/>
                    <a:pt x="398516" y="152889"/>
                  </a:cubicBezTo>
                  <a:cubicBezTo>
                    <a:pt x="404406" y="152884"/>
                    <a:pt x="410195" y="151372"/>
                    <a:pt x="415344" y="148497"/>
                  </a:cubicBezTo>
                  <a:cubicBezTo>
                    <a:pt x="418929" y="146017"/>
                    <a:pt x="422244" y="143189"/>
                    <a:pt x="425273" y="140050"/>
                  </a:cubicBezTo>
                  <a:cubicBezTo>
                    <a:pt x="429177" y="135950"/>
                    <a:pt x="433721" y="132526"/>
                    <a:pt x="438736" y="129914"/>
                  </a:cubicBezTo>
                  <a:cubicBezTo>
                    <a:pt x="441058" y="129032"/>
                    <a:pt x="443498" y="128464"/>
                    <a:pt x="445972" y="128224"/>
                  </a:cubicBezTo>
                  <a:cubicBezTo>
                    <a:pt x="450179" y="128175"/>
                    <a:pt x="454201" y="126407"/>
                    <a:pt x="457079" y="123325"/>
                  </a:cubicBezTo>
                  <a:cubicBezTo>
                    <a:pt x="458408" y="122068"/>
                    <a:pt x="459031" y="120237"/>
                    <a:pt x="458761" y="118426"/>
                  </a:cubicBezTo>
                  <a:cubicBezTo>
                    <a:pt x="458930" y="114540"/>
                    <a:pt x="454386" y="111668"/>
                    <a:pt x="450347" y="1099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D60D2AC-4C86-4714-A19D-95ADC74EB0F6}"/>
                </a:ext>
              </a:extLst>
            </p:cNvPr>
            <p:cNvSpPr/>
            <p:nvPr/>
          </p:nvSpPr>
          <p:spPr>
            <a:xfrm>
              <a:off x="3443861" y="2747355"/>
              <a:ext cx="16828" cy="16894"/>
            </a:xfrm>
            <a:custGeom>
              <a:avLst/>
              <a:gdLst>
                <a:gd name="connsiteX0" fmla="*/ 0 w 0"/>
                <a:gd name="connsiteY0" fmla="*/ 12839 h 0"/>
                <a:gd name="connsiteX1" fmla="*/ 9424 w 0"/>
                <a:gd name="connsiteY1" fmla="*/ 7095 h 0"/>
                <a:gd name="connsiteX2" fmla="*/ 10433 w 0"/>
                <a:gd name="connsiteY2" fmla="*/ 5744 h 0"/>
                <a:gd name="connsiteX3" fmla="*/ 13294 w 0"/>
                <a:gd name="connsiteY3" fmla="*/ 2872 h 0"/>
                <a:gd name="connsiteX4" fmla="*/ 16324 w 0"/>
                <a:gd name="connsiteY4" fmla="*/ 0 h 0"/>
                <a:gd name="connsiteX5" fmla="*/ 14977 w 0"/>
                <a:gd name="connsiteY5" fmla="*/ 0 h 0"/>
                <a:gd name="connsiteX6" fmla="*/ 10433 w 0"/>
                <a:gd name="connsiteY6" fmla="*/ 0 h 0"/>
                <a:gd name="connsiteX7" fmla="*/ 5890 w 0"/>
                <a:gd name="connsiteY7" fmla="*/ 5237 h 0"/>
                <a:gd name="connsiteX8" fmla="*/ 0 w 0"/>
                <a:gd name="connsiteY8" fmla="*/ 1283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0" y="12839"/>
                  </a:moveTo>
                  <a:cubicBezTo>
                    <a:pt x="4712" y="12839"/>
                    <a:pt x="5722" y="11826"/>
                    <a:pt x="9424" y="7095"/>
                  </a:cubicBezTo>
                  <a:lnTo>
                    <a:pt x="10433" y="5744"/>
                  </a:lnTo>
                  <a:lnTo>
                    <a:pt x="13294" y="2872"/>
                  </a:lnTo>
                  <a:cubicBezTo>
                    <a:pt x="14422" y="2044"/>
                    <a:pt x="15431" y="1080"/>
                    <a:pt x="16324" y="0"/>
                  </a:cubicBezTo>
                  <a:lnTo>
                    <a:pt x="14977" y="0"/>
                  </a:lnTo>
                  <a:cubicBezTo>
                    <a:pt x="12958" y="0"/>
                    <a:pt x="11443" y="0"/>
                    <a:pt x="10433" y="0"/>
                  </a:cubicBezTo>
                  <a:cubicBezTo>
                    <a:pt x="9121" y="1914"/>
                    <a:pt x="7590" y="3671"/>
                    <a:pt x="5890" y="5237"/>
                  </a:cubicBezTo>
                  <a:cubicBezTo>
                    <a:pt x="3332" y="7249"/>
                    <a:pt x="1313" y="9859"/>
                    <a:pt x="0" y="1283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94812A18-5C2C-41F5-9332-4438AD7D042C}"/>
                </a:ext>
              </a:extLst>
            </p:cNvPr>
            <p:cNvSpPr/>
            <p:nvPr/>
          </p:nvSpPr>
          <p:spPr>
            <a:xfrm>
              <a:off x="3589678" y="2551562"/>
              <a:ext cx="16828" cy="16894"/>
            </a:xfrm>
            <a:custGeom>
              <a:avLst/>
              <a:gdLst>
                <a:gd name="connsiteX0" fmla="*/ 589 w 0"/>
                <a:gd name="connsiteY0" fmla="*/ 163 h 0"/>
                <a:gd name="connsiteX1" fmla="*/ 589 w 0"/>
                <a:gd name="connsiteY1" fmla="*/ 163 h 0"/>
                <a:gd name="connsiteX2" fmla="*/ 1431 w 0"/>
                <a:gd name="connsiteY2" fmla="*/ 6076 h 0"/>
                <a:gd name="connsiteX3" fmla="*/ 10518 w 0"/>
                <a:gd name="connsiteY3" fmla="*/ 4386 h 0"/>
                <a:gd name="connsiteX4" fmla="*/ 10518 w 0"/>
                <a:gd name="connsiteY4" fmla="*/ 3204 h 0"/>
                <a:gd name="connsiteX5" fmla="*/ 589 w 0"/>
                <a:gd name="connsiteY5" fmla="*/ 1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89" y="163"/>
                  </a:moveTo>
                  <a:lnTo>
                    <a:pt x="589" y="163"/>
                  </a:lnTo>
                  <a:cubicBezTo>
                    <a:pt x="-437" y="2107"/>
                    <a:pt x="-101" y="4498"/>
                    <a:pt x="1431" y="6076"/>
                  </a:cubicBezTo>
                  <a:cubicBezTo>
                    <a:pt x="4409" y="8111"/>
                    <a:pt x="8465" y="7358"/>
                    <a:pt x="10518" y="4386"/>
                  </a:cubicBezTo>
                  <a:cubicBezTo>
                    <a:pt x="10518" y="4386"/>
                    <a:pt x="10518" y="3373"/>
                    <a:pt x="10518" y="3204"/>
                  </a:cubicBezTo>
                  <a:cubicBezTo>
                    <a:pt x="7876" y="678"/>
                    <a:pt x="4190" y="-447"/>
                    <a:pt x="589" y="1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F3031540-BE50-46C7-A22D-752B47250EF7}"/>
                </a:ext>
              </a:extLst>
            </p:cNvPr>
            <p:cNvSpPr/>
            <p:nvPr/>
          </p:nvSpPr>
          <p:spPr>
            <a:xfrm>
              <a:off x="3451433" y="2558287"/>
              <a:ext cx="16828" cy="16894"/>
            </a:xfrm>
            <a:custGeom>
              <a:avLst/>
              <a:gdLst>
                <a:gd name="connsiteX0" fmla="*/ 5553 w 0"/>
                <a:gd name="connsiteY0" fmla="*/ 26211 h 16893"/>
                <a:gd name="connsiteX1" fmla="*/ 5553 w 0"/>
                <a:gd name="connsiteY1" fmla="*/ 24184 h 16893"/>
                <a:gd name="connsiteX2" fmla="*/ 7741 w 0"/>
                <a:gd name="connsiteY2" fmla="*/ 11851 h 16893"/>
                <a:gd name="connsiteX3" fmla="*/ 7741 w 0"/>
                <a:gd name="connsiteY3" fmla="*/ 8304 h 16893"/>
                <a:gd name="connsiteX4" fmla="*/ 7741 w 0"/>
                <a:gd name="connsiteY4" fmla="*/ 1715 h 16893"/>
                <a:gd name="connsiteX5" fmla="*/ 6058 w 0"/>
                <a:gd name="connsiteY5" fmla="*/ 26 h 16893"/>
                <a:gd name="connsiteX6" fmla="*/ 4375 w 0"/>
                <a:gd name="connsiteY6" fmla="*/ 2560 h 16893"/>
                <a:gd name="connsiteX7" fmla="*/ 4375 w 0"/>
                <a:gd name="connsiteY7" fmla="*/ 3573 h 16893"/>
                <a:gd name="connsiteX8" fmla="*/ 4375 w 0"/>
                <a:gd name="connsiteY8" fmla="*/ 9655 h 16893"/>
                <a:gd name="connsiteX9" fmla="*/ 3029 w 0"/>
                <a:gd name="connsiteY9" fmla="*/ 17595 h 16893"/>
                <a:gd name="connsiteX10" fmla="*/ 2188 w 0"/>
                <a:gd name="connsiteY10" fmla="*/ 20636 h 16893"/>
                <a:gd name="connsiteX11" fmla="*/ 0 w 0"/>
                <a:gd name="connsiteY11" fmla="*/ 30941 h 16893"/>
                <a:gd name="connsiteX12" fmla="*/ 5553 w 0"/>
                <a:gd name="connsiteY12" fmla="*/ 2621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h="16893">
                  <a:moveTo>
                    <a:pt x="5553" y="26211"/>
                  </a:moveTo>
                  <a:lnTo>
                    <a:pt x="5553" y="24184"/>
                  </a:lnTo>
                  <a:cubicBezTo>
                    <a:pt x="6765" y="20175"/>
                    <a:pt x="7505" y="16034"/>
                    <a:pt x="7741" y="11851"/>
                  </a:cubicBezTo>
                  <a:cubicBezTo>
                    <a:pt x="7741" y="11007"/>
                    <a:pt x="7741" y="9655"/>
                    <a:pt x="7741" y="8304"/>
                  </a:cubicBezTo>
                  <a:cubicBezTo>
                    <a:pt x="8178" y="6129"/>
                    <a:pt x="8178" y="3889"/>
                    <a:pt x="7741" y="1715"/>
                  </a:cubicBezTo>
                  <a:cubicBezTo>
                    <a:pt x="7741" y="532"/>
                    <a:pt x="6731" y="-143"/>
                    <a:pt x="6058" y="26"/>
                  </a:cubicBezTo>
                  <a:cubicBezTo>
                    <a:pt x="5385" y="195"/>
                    <a:pt x="4544" y="1208"/>
                    <a:pt x="4375" y="2560"/>
                  </a:cubicBezTo>
                  <a:cubicBezTo>
                    <a:pt x="4493" y="2888"/>
                    <a:pt x="4493" y="3246"/>
                    <a:pt x="4375" y="3573"/>
                  </a:cubicBezTo>
                  <a:cubicBezTo>
                    <a:pt x="4274" y="5599"/>
                    <a:pt x="4274" y="7630"/>
                    <a:pt x="4375" y="9655"/>
                  </a:cubicBezTo>
                  <a:cubicBezTo>
                    <a:pt x="4173" y="12338"/>
                    <a:pt x="3719" y="14997"/>
                    <a:pt x="3029" y="17595"/>
                  </a:cubicBezTo>
                  <a:cubicBezTo>
                    <a:pt x="2827" y="18629"/>
                    <a:pt x="2541" y="19646"/>
                    <a:pt x="2188" y="20636"/>
                  </a:cubicBezTo>
                  <a:cubicBezTo>
                    <a:pt x="1060" y="23973"/>
                    <a:pt x="320" y="27433"/>
                    <a:pt x="0" y="30941"/>
                  </a:cubicBezTo>
                  <a:cubicBezTo>
                    <a:pt x="4207" y="31955"/>
                    <a:pt x="4207" y="31448"/>
                    <a:pt x="5553" y="2621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FE55C49C-1886-42A4-8A80-CB432836CA7D}"/>
                </a:ext>
              </a:extLst>
            </p:cNvPr>
            <p:cNvSpPr/>
            <p:nvPr/>
          </p:nvSpPr>
          <p:spPr>
            <a:xfrm>
              <a:off x="3466463" y="2744652"/>
              <a:ext cx="16828" cy="16894"/>
            </a:xfrm>
            <a:custGeom>
              <a:avLst/>
              <a:gdLst>
                <a:gd name="connsiteX0" fmla="*/ 9204 w 16828"/>
                <a:gd name="connsiteY0" fmla="*/ 14191 h 16893"/>
                <a:gd name="connsiteX1" fmla="*/ 14252 w 16828"/>
                <a:gd name="connsiteY1" fmla="*/ 12333 h 16893"/>
                <a:gd name="connsiteX2" fmla="*/ 17281 w 16828"/>
                <a:gd name="connsiteY2" fmla="*/ 4223 h 16893"/>
                <a:gd name="connsiteX3" fmla="*/ 15430 w 16828"/>
                <a:gd name="connsiteY3" fmla="*/ 4223 h 16893"/>
                <a:gd name="connsiteX4" fmla="*/ 11896 w 16828"/>
                <a:gd name="connsiteY4" fmla="*/ 7433 h 16893"/>
                <a:gd name="connsiteX5" fmla="*/ 10550 w 16828"/>
                <a:gd name="connsiteY5" fmla="*/ 8616 h 16893"/>
                <a:gd name="connsiteX6" fmla="*/ 7689 w 16828"/>
                <a:gd name="connsiteY6" fmla="*/ 7095 h 16893"/>
                <a:gd name="connsiteX7" fmla="*/ 6174 w 16828"/>
                <a:gd name="connsiteY7" fmla="*/ 0 h 16893"/>
                <a:gd name="connsiteX8" fmla="*/ 3987 w 16828"/>
                <a:gd name="connsiteY8" fmla="*/ 0 h 16893"/>
                <a:gd name="connsiteX9" fmla="*/ 3987 w 16828"/>
                <a:gd name="connsiteY9" fmla="*/ 0 h 16893"/>
                <a:gd name="connsiteX10" fmla="*/ 3987 w 16828"/>
                <a:gd name="connsiteY10" fmla="*/ 1351 h 16893"/>
                <a:gd name="connsiteX11" fmla="*/ 3987 w 16828"/>
                <a:gd name="connsiteY11" fmla="*/ 1351 h 16893"/>
                <a:gd name="connsiteX12" fmla="*/ 3145 w 16828"/>
                <a:gd name="connsiteY12" fmla="*/ 3379 h 16893"/>
                <a:gd name="connsiteX13" fmla="*/ 958 w 16828"/>
                <a:gd name="connsiteY13" fmla="*/ 21286 h 16893"/>
                <a:gd name="connsiteX14" fmla="*/ 4323 w 16828"/>
                <a:gd name="connsiteY14" fmla="*/ 15373 h 16893"/>
                <a:gd name="connsiteX15" fmla="*/ 9204 w 16828"/>
                <a:gd name="connsiteY15" fmla="*/ 1419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 h="16893">
                  <a:moveTo>
                    <a:pt x="9204" y="14191"/>
                  </a:moveTo>
                  <a:cubicBezTo>
                    <a:pt x="11055" y="14198"/>
                    <a:pt x="12839" y="13537"/>
                    <a:pt x="14252" y="12333"/>
                  </a:cubicBezTo>
                  <a:cubicBezTo>
                    <a:pt x="15952" y="9940"/>
                    <a:pt x="16995" y="7144"/>
                    <a:pt x="17281" y="4223"/>
                  </a:cubicBezTo>
                  <a:cubicBezTo>
                    <a:pt x="16709" y="3892"/>
                    <a:pt x="16002" y="3892"/>
                    <a:pt x="15430" y="4223"/>
                  </a:cubicBezTo>
                  <a:cubicBezTo>
                    <a:pt x="13865" y="4764"/>
                    <a:pt x="12586" y="5923"/>
                    <a:pt x="11896" y="7433"/>
                  </a:cubicBezTo>
                  <a:cubicBezTo>
                    <a:pt x="11812" y="8112"/>
                    <a:pt x="11240" y="8621"/>
                    <a:pt x="10550" y="8616"/>
                  </a:cubicBezTo>
                  <a:cubicBezTo>
                    <a:pt x="9406" y="8633"/>
                    <a:pt x="8329" y="8060"/>
                    <a:pt x="7689" y="7095"/>
                  </a:cubicBezTo>
                  <a:cubicBezTo>
                    <a:pt x="6444" y="4952"/>
                    <a:pt x="5922" y="2467"/>
                    <a:pt x="6174" y="0"/>
                  </a:cubicBezTo>
                  <a:cubicBezTo>
                    <a:pt x="5165" y="0"/>
                    <a:pt x="4323" y="0"/>
                    <a:pt x="3987" y="0"/>
                  </a:cubicBezTo>
                  <a:lnTo>
                    <a:pt x="3987" y="0"/>
                  </a:lnTo>
                  <a:cubicBezTo>
                    <a:pt x="4155" y="434"/>
                    <a:pt x="4155" y="917"/>
                    <a:pt x="3987" y="1351"/>
                  </a:cubicBezTo>
                  <a:lnTo>
                    <a:pt x="3987" y="1351"/>
                  </a:lnTo>
                  <a:cubicBezTo>
                    <a:pt x="3987" y="1351"/>
                    <a:pt x="3987" y="3210"/>
                    <a:pt x="3145" y="3379"/>
                  </a:cubicBezTo>
                  <a:cubicBezTo>
                    <a:pt x="-69" y="8771"/>
                    <a:pt x="-860" y="15274"/>
                    <a:pt x="958" y="21286"/>
                  </a:cubicBezTo>
                  <a:cubicBezTo>
                    <a:pt x="1160" y="18914"/>
                    <a:pt x="2388" y="16754"/>
                    <a:pt x="4323" y="15373"/>
                  </a:cubicBezTo>
                  <a:cubicBezTo>
                    <a:pt x="5872" y="14698"/>
                    <a:pt x="7521" y="14297"/>
                    <a:pt x="9204" y="1419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BB8B07C6-6D6D-4D5C-BCC6-8C29D8F7A139}"/>
                </a:ext>
              </a:extLst>
            </p:cNvPr>
            <p:cNvSpPr/>
            <p:nvPr/>
          </p:nvSpPr>
          <p:spPr>
            <a:xfrm>
              <a:off x="2921509" y="2371805"/>
              <a:ext cx="16828" cy="16894"/>
            </a:xfrm>
            <a:custGeom>
              <a:avLst/>
              <a:gdLst>
                <a:gd name="connsiteX0" fmla="*/ 4880 w 0"/>
                <a:gd name="connsiteY0" fmla="*/ 4223 h 0"/>
                <a:gd name="connsiteX1" fmla="*/ 10097 w 0"/>
                <a:gd name="connsiteY1" fmla="*/ 2703 h 0"/>
                <a:gd name="connsiteX2" fmla="*/ 10097 w 0"/>
                <a:gd name="connsiteY2" fmla="*/ 1858 h 0"/>
                <a:gd name="connsiteX3" fmla="*/ 5385 w 0"/>
                <a:gd name="connsiteY3" fmla="*/ 0 h 0"/>
                <a:gd name="connsiteX4" fmla="*/ 3366 w 0"/>
                <a:gd name="connsiteY4" fmla="*/ 0 h 0"/>
                <a:gd name="connsiteX5" fmla="*/ 0 w 0"/>
                <a:gd name="connsiteY5" fmla="*/ 1183 h 0"/>
                <a:gd name="connsiteX6" fmla="*/ 4880 w 0"/>
                <a:gd name="connsiteY6" fmla="*/ 4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880" y="4223"/>
                  </a:moveTo>
                  <a:cubicBezTo>
                    <a:pt x="6748" y="4365"/>
                    <a:pt x="8599" y="3826"/>
                    <a:pt x="10097" y="2703"/>
                  </a:cubicBezTo>
                  <a:cubicBezTo>
                    <a:pt x="10097" y="2703"/>
                    <a:pt x="10097" y="2703"/>
                    <a:pt x="10097" y="1858"/>
                  </a:cubicBezTo>
                  <a:cubicBezTo>
                    <a:pt x="10097" y="1014"/>
                    <a:pt x="6395" y="338"/>
                    <a:pt x="5385" y="0"/>
                  </a:cubicBezTo>
                  <a:lnTo>
                    <a:pt x="3366" y="0"/>
                  </a:lnTo>
                  <a:cubicBezTo>
                    <a:pt x="2154" y="35"/>
                    <a:pt x="976" y="449"/>
                    <a:pt x="0" y="1183"/>
                  </a:cubicBezTo>
                  <a:cubicBezTo>
                    <a:pt x="1262" y="2689"/>
                    <a:pt x="2979" y="3755"/>
                    <a:pt x="4880" y="4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83B8C96C-0231-47DA-8145-9D86BF9661F4}"/>
                </a:ext>
              </a:extLst>
            </p:cNvPr>
            <p:cNvSpPr/>
            <p:nvPr/>
          </p:nvSpPr>
          <p:spPr>
            <a:xfrm>
              <a:off x="3756380" y="2619469"/>
              <a:ext cx="16828" cy="16894"/>
            </a:xfrm>
            <a:custGeom>
              <a:avLst/>
              <a:gdLst>
                <a:gd name="connsiteX0" fmla="*/ 3854 w 0"/>
                <a:gd name="connsiteY0" fmla="*/ 845 h 0"/>
                <a:gd name="connsiteX1" fmla="*/ 2339 w 0"/>
                <a:gd name="connsiteY1" fmla="*/ 0 h 0"/>
                <a:gd name="connsiteX2" fmla="*/ 2339 w 0"/>
                <a:gd name="connsiteY2" fmla="*/ 0 h 0"/>
                <a:gd name="connsiteX3" fmla="*/ 152 w 0"/>
                <a:gd name="connsiteY3" fmla="*/ 2534 h 0"/>
                <a:gd name="connsiteX4" fmla="*/ 152 w 0"/>
                <a:gd name="connsiteY4" fmla="*/ 4054 h 0"/>
                <a:gd name="connsiteX5" fmla="*/ 152 w 0"/>
                <a:gd name="connsiteY5" fmla="*/ 4054 h 0"/>
                <a:gd name="connsiteX6" fmla="*/ 1834 w 0"/>
                <a:gd name="connsiteY6" fmla="*/ 5913 h 0"/>
                <a:gd name="connsiteX7" fmla="*/ 1834 w 0"/>
                <a:gd name="connsiteY7" fmla="*/ 8447 h 0"/>
                <a:gd name="connsiteX8" fmla="*/ 1834 w 0"/>
                <a:gd name="connsiteY8" fmla="*/ 9967 h 0"/>
                <a:gd name="connsiteX9" fmla="*/ 6210 w 0"/>
                <a:gd name="connsiteY9" fmla="*/ 12164 h 0"/>
                <a:gd name="connsiteX10" fmla="*/ 7051 w 0"/>
                <a:gd name="connsiteY10" fmla="*/ 12164 h 0"/>
                <a:gd name="connsiteX11" fmla="*/ 6210 w 0"/>
                <a:gd name="connsiteY11" fmla="*/ 3210 h 0"/>
                <a:gd name="connsiteX12" fmla="*/ 3854 w 0"/>
                <a:gd name="connsiteY12" fmla="*/ 8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3854" y="845"/>
                  </a:moveTo>
                  <a:lnTo>
                    <a:pt x="2339" y="0"/>
                  </a:lnTo>
                  <a:cubicBezTo>
                    <a:pt x="2339" y="0"/>
                    <a:pt x="2339" y="0"/>
                    <a:pt x="2339" y="0"/>
                  </a:cubicBezTo>
                  <a:cubicBezTo>
                    <a:pt x="1296" y="505"/>
                    <a:pt x="505" y="1422"/>
                    <a:pt x="152" y="2534"/>
                  </a:cubicBezTo>
                  <a:cubicBezTo>
                    <a:pt x="-51" y="3022"/>
                    <a:pt x="-51" y="3566"/>
                    <a:pt x="152" y="4054"/>
                  </a:cubicBezTo>
                  <a:lnTo>
                    <a:pt x="152" y="4054"/>
                  </a:lnTo>
                  <a:cubicBezTo>
                    <a:pt x="875" y="4504"/>
                    <a:pt x="1464" y="5148"/>
                    <a:pt x="1834" y="5913"/>
                  </a:cubicBezTo>
                  <a:cubicBezTo>
                    <a:pt x="1986" y="6751"/>
                    <a:pt x="1986" y="7609"/>
                    <a:pt x="1834" y="8447"/>
                  </a:cubicBezTo>
                  <a:cubicBezTo>
                    <a:pt x="1784" y="8952"/>
                    <a:pt x="1784" y="9462"/>
                    <a:pt x="1834" y="9967"/>
                  </a:cubicBezTo>
                  <a:cubicBezTo>
                    <a:pt x="2911" y="11302"/>
                    <a:pt x="4510" y="12103"/>
                    <a:pt x="6210" y="12164"/>
                  </a:cubicBezTo>
                  <a:cubicBezTo>
                    <a:pt x="6210" y="12164"/>
                    <a:pt x="6210" y="12164"/>
                    <a:pt x="7051" y="12164"/>
                  </a:cubicBezTo>
                  <a:cubicBezTo>
                    <a:pt x="7590" y="9158"/>
                    <a:pt x="7287" y="6063"/>
                    <a:pt x="6210" y="3210"/>
                  </a:cubicBezTo>
                  <a:cubicBezTo>
                    <a:pt x="6378" y="845"/>
                    <a:pt x="5200" y="845"/>
                    <a:pt x="3854" y="84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875714E1-7031-490F-977B-4880CA3D7CAB}"/>
                </a:ext>
              </a:extLst>
            </p:cNvPr>
            <p:cNvSpPr/>
            <p:nvPr/>
          </p:nvSpPr>
          <p:spPr>
            <a:xfrm>
              <a:off x="2920723" y="2350667"/>
              <a:ext cx="16828" cy="16894"/>
            </a:xfrm>
            <a:custGeom>
              <a:avLst/>
              <a:gdLst>
                <a:gd name="connsiteX0" fmla="*/ 3478 w 0"/>
                <a:gd name="connsiteY0" fmla="*/ 8975 h 0"/>
                <a:gd name="connsiteX1" fmla="*/ 8022 w 0"/>
                <a:gd name="connsiteY1" fmla="*/ 1710 h 0"/>
                <a:gd name="connsiteX2" fmla="*/ 3310 w 0"/>
                <a:gd name="connsiteY2" fmla="*/ 21 h 0"/>
                <a:gd name="connsiteX3" fmla="*/ 1964 w 0"/>
                <a:gd name="connsiteY3" fmla="*/ 21 h 0"/>
                <a:gd name="connsiteX4" fmla="*/ 1964 w 0"/>
                <a:gd name="connsiteY4" fmla="*/ 21 h 0"/>
                <a:gd name="connsiteX5" fmla="*/ 112 w 0"/>
                <a:gd name="connsiteY5" fmla="*/ 4582 h 0"/>
                <a:gd name="connsiteX6" fmla="*/ 1122 w 0"/>
                <a:gd name="connsiteY6" fmla="*/ 8975 h 0"/>
                <a:gd name="connsiteX7" fmla="*/ 3478 w 0"/>
                <a:gd name="connsiteY7" fmla="*/ 89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478" y="8975"/>
                  </a:moveTo>
                  <a:cubicBezTo>
                    <a:pt x="5329" y="7792"/>
                    <a:pt x="8358" y="3738"/>
                    <a:pt x="8022" y="1710"/>
                  </a:cubicBezTo>
                  <a:cubicBezTo>
                    <a:pt x="7685" y="-317"/>
                    <a:pt x="6171" y="21"/>
                    <a:pt x="3310" y="21"/>
                  </a:cubicBezTo>
                  <a:lnTo>
                    <a:pt x="1964" y="21"/>
                  </a:lnTo>
                  <a:cubicBezTo>
                    <a:pt x="1964" y="21"/>
                    <a:pt x="1964" y="21"/>
                    <a:pt x="1964" y="21"/>
                  </a:cubicBezTo>
                  <a:cubicBezTo>
                    <a:pt x="769" y="1234"/>
                    <a:pt x="96" y="2876"/>
                    <a:pt x="112" y="4582"/>
                  </a:cubicBezTo>
                  <a:cubicBezTo>
                    <a:pt x="-207" y="6125"/>
                    <a:pt x="163" y="7728"/>
                    <a:pt x="1122" y="8975"/>
                  </a:cubicBezTo>
                  <a:cubicBezTo>
                    <a:pt x="1122" y="8975"/>
                    <a:pt x="2637" y="9482"/>
                    <a:pt x="3478" y="897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5F818171-6B3A-44F1-BB33-9D3A8AFFB0C6}"/>
                </a:ext>
              </a:extLst>
            </p:cNvPr>
            <p:cNvSpPr/>
            <p:nvPr/>
          </p:nvSpPr>
          <p:spPr>
            <a:xfrm>
              <a:off x="2875231" y="2362513"/>
              <a:ext cx="16828" cy="16894"/>
            </a:xfrm>
            <a:custGeom>
              <a:avLst/>
              <a:gdLst>
                <a:gd name="connsiteX0" fmla="*/ 9760 w 0"/>
                <a:gd name="connsiteY0" fmla="*/ 0 h 0"/>
                <a:gd name="connsiteX1" fmla="*/ 8246 w 0"/>
                <a:gd name="connsiteY1" fmla="*/ 0 h 0"/>
                <a:gd name="connsiteX2" fmla="*/ 0 w 0"/>
                <a:gd name="connsiteY2" fmla="*/ 6251 h 0"/>
                <a:gd name="connsiteX3" fmla="*/ 2356 w 0"/>
                <a:gd name="connsiteY3" fmla="*/ 7771 h 0"/>
                <a:gd name="connsiteX4" fmla="*/ 8246 w 0"/>
                <a:gd name="connsiteY4" fmla="*/ 4223 h 0"/>
                <a:gd name="connsiteX5" fmla="*/ 9929 w 0"/>
                <a:gd name="connsiteY5" fmla="*/ 2534 h 0"/>
                <a:gd name="connsiteX6" fmla="*/ 11443 w 0"/>
                <a:gd name="connsiteY6" fmla="*/ 169 h 0"/>
                <a:gd name="connsiteX7" fmla="*/ 9592 w 0"/>
                <a:gd name="connsiteY7" fmla="*/ 1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9760" y="0"/>
                  </a:moveTo>
                  <a:lnTo>
                    <a:pt x="8246" y="0"/>
                  </a:lnTo>
                  <a:cubicBezTo>
                    <a:pt x="4611" y="537"/>
                    <a:pt x="1514" y="2894"/>
                    <a:pt x="0" y="6251"/>
                  </a:cubicBezTo>
                  <a:cubicBezTo>
                    <a:pt x="0" y="6251"/>
                    <a:pt x="1851" y="7602"/>
                    <a:pt x="2356" y="7771"/>
                  </a:cubicBezTo>
                  <a:cubicBezTo>
                    <a:pt x="2861" y="7940"/>
                    <a:pt x="6058" y="6758"/>
                    <a:pt x="8246" y="4223"/>
                  </a:cubicBezTo>
                  <a:cubicBezTo>
                    <a:pt x="8767" y="3619"/>
                    <a:pt x="9323" y="3054"/>
                    <a:pt x="9929" y="2534"/>
                  </a:cubicBezTo>
                  <a:cubicBezTo>
                    <a:pt x="10619" y="1875"/>
                    <a:pt x="11123" y="1066"/>
                    <a:pt x="11443" y="169"/>
                  </a:cubicBezTo>
                  <a:lnTo>
                    <a:pt x="9592" y="169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9CE2985D-7442-444C-ACF6-51C45B0BB0ED}"/>
                </a:ext>
              </a:extLst>
            </p:cNvPr>
            <p:cNvSpPr/>
            <p:nvPr/>
          </p:nvSpPr>
          <p:spPr>
            <a:xfrm>
              <a:off x="3388327" y="2540912"/>
              <a:ext cx="16828" cy="16894"/>
            </a:xfrm>
            <a:custGeom>
              <a:avLst/>
              <a:gdLst>
                <a:gd name="connsiteX0" fmla="*/ 0 w 0"/>
                <a:gd name="connsiteY0" fmla="*/ 0 h 0"/>
                <a:gd name="connsiteX1" fmla="*/ 4712 w 0"/>
                <a:gd name="connsiteY1" fmla="*/ 9798 h 0"/>
                <a:gd name="connsiteX2" fmla="*/ 8751 w 0"/>
                <a:gd name="connsiteY2" fmla="*/ 11150 h 0"/>
                <a:gd name="connsiteX3" fmla="*/ 11780 w 0"/>
                <a:gd name="connsiteY3" fmla="*/ 9123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656" y="3634"/>
                    <a:pt x="2289" y="7019"/>
                    <a:pt x="4712" y="9798"/>
                  </a:cubicBezTo>
                  <a:cubicBezTo>
                    <a:pt x="5739" y="10920"/>
                    <a:pt x="7270" y="11432"/>
                    <a:pt x="8751" y="11150"/>
                  </a:cubicBezTo>
                  <a:cubicBezTo>
                    <a:pt x="10265" y="11150"/>
                    <a:pt x="11780" y="10136"/>
                    <a:pt x="11780" y="9123"/>
                  </a:cubicBezTo>
                  <a:cubicBezTo>
                    <a:pt x="11780" y="8109"/>
                    <a:pt x="3870" y="338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CEE9D240-0309-4496-9019-7D47FB8BC0B5}"/>
                </a:ext>
              </a:extLst>
            </p:cNvPr>
            <p:cNvSpPr/>
            <p:nvPr/>
          </p:nvSpPr>
          <p:spPr>
            <a:xfrm>
              <a:off x="2886001" y="2345817"/>
              <a:ext cx="16828" cy="16894"/>
            </a:xfrm>
            <a:custGeom>
              <a:avLst/>
              <a:gdLst>
                <a:gd name="connsiteX0" fmla="*/ 3029 w 0"/>
                <a:gd name="connsiteY0" fmla="*/ 478 h 0"/>
                <a:gd name="connsiteX1" fmla="*/ 3029 w 0"/>
                <a:gd name="connsiteY1" fmla="*/ 478 h 0"/>
                <a:gd name="connsiteX2" fmla="*/ 0 w 0"/>
                <a:gd name="connsiteY2" fmla="*/ 7067 h 0"/>
                <a:gd name="connsiteX3" fmla="*/ 6731 w 0"/>
                <a:gd name="connsiteY3" fmla="*/ 141 h 0"/>
                <a:gd name="connsiteX4" fmla="*/ 3029 w 0"/>
                <a:gd name="connsiteY4" fmla="*/ 4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029" y="478"/>
                  </a:moveTo>
                  <a:lnTo>
                    <a:pt x="3029" y="478"/>
                  </a:lnTo>
                  <a:cubicBezTo>
                    <a:pt x="1716" y="2523"/>
                    <a:pt x="707" y="4741"/>
                    <a:pt x="0" y="7067"/>
                  </a:cubicBezTo>
                  <a:cubicBezTo>
                    <a:pt x="3534" y="7067"/>
                    <a:pt x="5722" y="4533"/>
                    <a:pt x="6731" y="141"/>
                  </a:cubicBezTo>
                  <a:cubicBezTo>
                    <a:pt x="5486" y="-128"/>
                    <a:pt x="4207" y="-10"/>
                    <a:pt x="3029" y="4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2ADFBC7-73D5-4661-81C6-37CD960AADAC}"/>
                </a:ext>
              </a:extLst>
            </p:cNvPr>
            <p:cNvSpPr/>
            <p:nvPr/>
          </p:nvSpPr>
          <p:spPr>
            <a:xfrm>
              <a:off x="3416104" y="2849732"/>
              <a:ext cx="16828" cy="16894"/>
            </a:xfrm>
            <a:custGeom>
              <a:avLst/>
              <a:gdLst>
                <a:gd name="connsiteX0" fmla="*/ 3188 w 0"/>
                <a:gd name="connsiteY0" fmla="*/ 5744 h 0"/>
                <a:gd name="connsiteX1" fmla="*/ 5880 w 0"/>
                <a:gd name="connsiteY1" fmla="*/ 7095 h 0"/>
                <a:gd name="connsiteX2" fmla="*/ 10255 w 0"/>
                <a:gd name="connsiteY2" fmla="*/ 10981 h 0"/>
                <a:gd name="connsiteX3" fmla="*/ 2346 w 0"/>
                <a:gd name="connsiteY3" fmla="*/ 0 h 0"/>
                <a:gd name="connsiteX4" fmla="*/ 2346 w 0"/>
                <a:gd name="connsiteY4" fmla="*/ 0 h 0"/>
                <a:gd name="connsiteX5" fmla="*/ 2346 w 0"/>
                <a:gd name="connsiteY5" fmla="*/ 0 h 0"/>
                <a:gd name="connsiteX6" fmla="*/ 663 w 0"/>
                <a:gd name="connsiteY6" fmla="*/ 1689 h 0"/>
                <a:gd name="connsiteX7" fmla="*/ 663 w 0"/>
                <a:gd name="connsiteY7" fmla="*/ 1689 h 0"/>
                <a:gd name="connsiteX8" fmla="*/ 3188 w 0"/>
                <a:gd name="connsiteY8" fmla="*/ 574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188" y="5744"/>
                  </a:moveTo>
                  <a:lnTo>
                    <a:pt x="5880" y="7095"/>
                  </a:lnTo>
                  <a:cubicBezTo>
                    <a:pt x="7445" y="8256"/>
                    <a:pt x="8909" y="9557"/>
                    <a:pt x="10255" y="10981"/>
                  </a:cubicBezTo>
                  <a:cubicBezTo>
                    <a:pt x="6217" y="2196"/>
                    <a:pt x="3692" y="338"/>
                    <a:pt x="2346" y="0"/>
                  </a:cubicBezTo>
                  <a:lnTo>
                    <a:pt x="2346" y="0"/>
                  </a:lnTo>
                  <a:lnTo>
                    <a:pt x="2346" y="0"/>
                  </a:lnTo>
                  <a:cubicBezTo>
                    <a:pt x="2346" y="1014"/>
                    <a:pt x="2346" y="1858"/>
                    <a:pt x="663" y="1689"/>
                  </a:cubicBezTo>
                  <a:lnTo>
                    <a:pt x="663" y="1689"/>
                  </a:lnTo>
                  <a:cubicBezTo>
                    <a:pt x="-851" y="3379"/>
                    <a:pt x="327" y="4392"/>
                    <a:pt x="3188" y="574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C43A111-336E-41E5-BB6E-750915C74484}"/>
                </a:ext>
              </a:extLst>
            </p:cNvPr>
            <p:cNvSpPr/>
            <p:nvPr/>
          </p:nvSpPr>
          <p:spPr>
            <a:xfrm>
              <a:off x="3267127" y="2379253"/>
              <a:ext cx="16828" cy="16894"/>
            </a:xfrm>
            <a:custGeom>
              <a:avLst/>
              <a:gdLst>
                <a:gd name="connsiteX0" fmla="*/ 9124 w 0"/>
                <a:gd name="connsiteY0" fmla="*/ 155 h 0"/>
                <a:gd name="connsiteX1" fmla="*/ 37 w 0"/>
                <a:gd name="connsiteY1" fmla="*/ 2351 h 0"/>
                <a:gd name="connsiteX2" fmla="*/ 1888 w 0"/>
                <a:gd name="connsiteY2" fmla="*/ 9784 h 0"/>
                <a:gd name="connsiteX3" fmla="*/ 6936 w 0"/>
                <a:gd name="connsiteY3" fmla="*/ 11980 h 0"/>
                <a:gd name="connsiteX4" fmla="*/ 13836 w 0"/>
                <a:gd name="connsiteY4" fmla="*/ 3196 h 0"/>
                <a:gd name="connsiteX5" fmla="*/ 13836 w 0"/>
                <a:gd name="connsiteY5" fmla="*/ 2013 h 0"/>
                <a:gd name="connsiteX6" fmla="*/ 9124 w 0"/>
                <a:gd name="connsiteY6" fmla="*/ 1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9124" y="155"/>
                  </a:moveTo>
                  <a:cubicBezTo>
                    <a:pt x="5926" y="-362"/>
                    <a:pt x="2645" y="428"/>
                    <a:pt x="37" y="2351"/>
                  </a:cubicBezTo>
                  <a:cubicBezTo>
                    <a:pt x="-166" y="4964"/>
                    <a:pt x="474" y="7576"/>
                    <a:pt x="1888" y="9784"/>
                  </a:cubicBezTo>
                  <a:cubicBezTo>
                    <a:pt x="3015" y="11419"/>
                    <a:pt x="4967" y="12271"/>
                    <a:pt x="6936" y="11980"/>
                  </a:cubicBezTo>
                  <a:cubicBezTo>
                    <a:pt x="9460" y="11980"/>
                    <a:pt x="12826" y="6405"/>
                    <a:pt x="13836" y="3196"/>
                  </a:cubicBezTo>
                  <a:cubicBezTo>
                    <a:pt x="13953" y="2810"/>
                    <a:pt x="13953" y="2398"/>
                    <a:pt x="13836" y="2013"/>
                  </a:cubicBezTo>
                  <a:cubicBezTo>
                    <a:pt x="12624" y="712"/>
                    <a:pt x="10891" y="30"/>
                    <a:pt x="9124" y="1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BF5D17B8-87C8-44E8-9CD9-75E583ED6C5D}"/>
                </a:ext>
              </a:extLst>
            </p:cNvPr>
            <p:cNvSpPr/>
            <p:nvPr/>
          </p:nvSpPr>
          <p:spPr>
            <a:xfrm>
              <a:off x="2864798" y="2196965"/>
              <a:ext cx="134627" cy="84469"/>
            </a:xfrm>
            <a:custGeom>
              <a:avLst/>
              <a:gdLst>
                <a:gd name="connsiteX0" fmla="*/ 140517 w 134626"/>
                <a:gd name="connsiteY0" fmla="*/ 51684 h 84469"/>
                <a:gd name="connsiteX1" fmla="*/ 138834 w 134626"/>
                <a:gd name="connsiteY1" fmla="*/ 46785 h 84469"/>
                <a:gd name="connsiteX2" fmla="*/ 130083 w 134626"/>
                <a:gd name="connsiteY2" fmla="*/ 33270 h 84469"/>
                <a:gd name="connsiteX3" fmla="*/ 117630 w 134626"/>
                <a:gd name="connsiteY3" fmla="*/ 33270 h 84469"/>
                <a:gd name="connsiteX4" fmla="*/ 107701 w 134626"/>
                <a:gd name="connsiteY4" fmla="*/ 33270 h 84469"/>
                <a:gd name="connsiteX5" fmla="*/ 106692 w 134626"/>
                <a:gd name="connsiteY5" fmla="*/ 32425 h 84469"/>
                <a:gd name="connsiteX6" fmla="*/ 106692 w 134626"/>
                <a:gd name="connsiteY6" fmla="*/ 30905 h 84469"/>
                <a:gd name="connsiteX7" fmla="*/ 115947 w 134626"/>
                <a:gd name="connsiteY7" fmla="*/ 21782 h 84469"/>
                <a:gd name="connsiteX8" fmla="*/ 118808 w 134626"/>
                <a:gd name="connsiteY8" fmla="*/ 19924 h 84469"/>
                <a:gd name="connsiteX9" fmla="*/ 118808 w 134626"/>
                <a:gd name="connsiteY9" fmla="*/ 19924 h 84469"/>
                <a:gd name="connsiteX10" fmla="*/ 135636 w 134626"/>
                <a:gd name="connsiteY10" fmla="*/ 11815 h 84469"/>
                <a:gd name="connsiteX11" fmla="*/ 126381 w 134626"/>
                <a:gd name="connsiteY11" fmla="*/ 3875 h 84469"/>
                <a:gd name="connsiteX12" fmla="*/ 123520 w 134626"/>
                <a:gd name="connsiteY12" fmla="*/ 1847 h 84469"/>
                <a:gd name="connsiteX13" fmla="*/ 109048 w 134626"/>
                <a:gd name="connsiteY13" fmla="*/ 1847 h 84469"/>
                <a:gd name="connsiteX14" fmla="*/ 107533 w 134626"/>
                <a:gd name="connsiteY14" fmla="*/ 1847 h 84469"/>
                <a:gd name="connsiteX15" fmla="*/ 69501 w 134626"/>
                <a:gd name="connsiteY15" fmla="*/ 5733 h 84469"/>
                <a:gd name="connsiteX16" fmla="*/ 61087 w 134626"/>
                <a:gd name="connsiteY16" fmla="*/ 20262 h 84469"/>
                <a:gd name="connsiteX17" fmla="*/ 58563 w 134626"/>
                <a:gd name="connsiteY17" fmla="*/ 29384 h 84469"/>
                <a:gd name="connsiteX18" fmla="*/ 47288 w 134626"/>
                <a:gd name="connsiteY18" fmla="*/ 39859 h 84469"/>
                <a:gd name="connsiteX19" fmla="*/ 45268 w 134626"/>
                <a:gd name="connsiteY19" fmla="*/ 40872 h 84469"/>
                <a:gd name="connsiteX20" fmla="*/ 30123 w 134626"/>
                <a:gd name="connsiteY20" fmla="*/ 40872 h 84469"/>
                <a:gd name="connsiteX21" fmla="*/ 28272 w 134626"/>
                <a:gd name="connsiteY21" fmla="*/ 40872 h 84469"/>
                <a:gd name="connsiteX22" fmla="*/ 23560 w 134626"/>
                <a:gd name="connsiteY22" fmla="*/ 39859 h 84469"/>
                <a:gd name="connsiteX23" fmla="*/ 16997 w 134626"/>
                <a:gd name="connsiteY23" fmla="*/ 38169 h 84469"/>
                <a:gd name="connsiteX24" fmla="*/ 13799 w 134626"/>
                <a:gd name="connsiteY24" fmla="*/ 36649 h 84469"/>
                <a:gd name="connsiteX25" fmla="*/ 9424 w 134626"/>
                <a:gd name="connsiteY25" fmla="*/ 34790 h 84469"/>
                <a:gd name="connsiteX26" fmla="*/ 3702 w 134626"/>
                <a:gd name="connsiteY26" fmla="*/ 37831 h 84469"/>
                <a:gd name="connsiteX27" fmla="*/ 0 w 134626"/>
                <a:gd name="connsiteY27" fmla="*/ 40534 h 84469"/>
                <a:gd name="connsiteX28" fmla="*/ 9929 w 134626"/>
                <a:gd name="connsiteY28" fmla="*/ 45771 h 84469"/>
                <a:gd name="connsiteX29" fmla="*/ 9929 w 134626"/>
                <a:gd name="connsiteY29" fmla="*/ 45771 h 84469"/>
                <a:gd name="connsiteX30" fmla="*/ 22718 w 134626"/>
                <a:gd name="connsiteY30" fmla="*/ 54725 h 84469"/>
                <a:gd name="connsiteX31" fmla="*/ 33825 w 134626"/>
                <a:gd name="connsiteY31" fmla="*/ 56752 h 84469"/>
                <a:gd name="connsiteX32" fmla="*/ 43417 w 134626"/>
                <a:gd name="connsiteY32" fmla="*/ 57935 h 84469"/>
                <a:gd name="connsiteX33" fmla="*/ 66472 w 134626"/>
                <a:gd name="connsiteY33" fmla="*/ 67902 h 84469"/>
                <a:gd name="connsiteX34" fmla="*/ 66472 w 134626"/>
                <a:gd name="connsiteY34" fmla="*/ 67902 h 84469"/>
                <a:gd name="connsiteX35" fmla="*/ 91378 w 134626"/>
                <a:gd name="connsiteY35" fmla="*/ 81586 h 84469"/>
                <a:gd name="connsiteX36" fmla="*/ 92892 w 134626"/>
                <a:gd name="connsiteY36" fmla="*/ 82600 h 84469"/>
                <a:gd name="connsiteX37" fmla="*/ 101980 w 134626"/>
                <a:gd name="connsiteY37" fmla="*/ 84796 h 84469"/>
                <a:gd name="connsiteX38" fmla="*/ 106523 w 134626"/>
                <a:gd name="connsiteY38" fmla="*/ 81755 h 84469"/>
                <a:gd name="connsiteX39" fmla="*/ 109889 w 134626"/>
                <a:gd name="connsiteY39" fmla="*/ 79390 h 84469"/>
                <a:gd name="connsiteX40" fmla="*/ 108543 w 134626"/>
                <a:gd name="connsiteY40" fmla="*/ 76856 h 84469"/>
                <a:gd name="connsiteX41" fmla="*/ 106692 w 134626"/>
                <a:gd name="connsiteY41" fmla="*/ 70267 h 84469"/>
                <a:gd name="connsiteX42" fmla="*/ 106692 w 134626"/>
                <a:gd name="connsiteY42" fmla="*/ 69085 h 84469"/>
                <a:gd name="connsiteX43" fmla="*/ 107870 w 134626"/>
                <a:gd name="connsiteY43" fmla="*/ 69085 h 84469"/>
                <a:gd name="connsiteX44" fmla="*/ 117125 w 134626"/>
                <a:gd name="connsiteY44" fmla="*/ 72970 h 84469"/>
                <a:gd name="connsiteX45" fmla="*/ 131598 w 134626"/>
                <a:gd name="connsiteY45" fmla="*/ 77363 h 84469"/>
                <a:gd name="connsiteX46" fmla="*/ 148426 w 134626"/>
                <a:gd name="connsiteY46" fmla="*/ 68747 h 84469"/>
                <a:gd name="connsiteX47" fmla="*/ 144051 w 134626"/>
                <a:gd name="connsiteY47" fmla="*/ 58273 h 84469"/>
                <a:gd name="connsiteX48" fmla="*/ 140517 w 134626"/>
                <a:gd name="connsiteY48" fmla="*/ 51684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626" h="84469">
                  <a:moveTo>
                    <a:pt x="140517" y="51684"/>
                  </a:moveTo>
                  <a:cubicBezTo>
                    <a:pt x="139860" y="50088"/>
                    <a:pt x="139288" y="48451"/>
                    <a:pt x="138834" y="46785"/>
                  </a:cubicBezTo>
                  <a:cubicBezTo>
                    <a:pt x="136983" y="40872"/>
                    <a:pt x="135300" y="35297"/>
                    <a:pt x="130083" y="33270"/>
                  </a:cubicBezTo>
                  <a:cubicBezTo>
                    <a:pt x="125977" y="32336"/>
                    <a:pt x="121736" y="32336"/>
                    <a:pt x="117630" y="33270"/>
                  </a:cubicBezTo>
                  <a:cubicBezTo>
                    <a:pt x="114332" y="33604"/>
                    <a:pt x="111000" y="33604"/>
                    <a:pt x="107701" y="33270"/>
                  </a:cubicBezTo>
                  <a:cubicBezTo>
                    <a:pt x="107264" y="33138"/>
                    <a:pt x="106894" y="32832"/>
                    <a:pt x="106692" y="32425"/>
                  </a:cubicBezTo>
                  <a:cubicBezTo>
                    <a:pt x="106456" y="31947"/>
                    <a:pt x="106456" y="31383"/>
                    <a:pt x="106692" y="30905"/>
                  </a:cubicBezTo>
                  <a:cubicBezTo>
                    <a:pt x="108543" y="26815"/>
                    <a:pt x="111841" y="23563"/>
                    <a:pt x="115947" y="21782"/>
                  </a:cubicBezTo>
                  <a:lnTo>
                    <a:pt x="118808" y="19924"/>
                  </a:lnTo>
                  <a:lnTo>
                    <a:pt x="118808" y="19924"/>
                  </a:lnTo>
                  <a:cubicBezTo>
                    <a:pt x="123655" y="15854"/>
                    <a:pt x="129444" y="13065"/>
                    <a:pt x="135636" y="11815"/>
                  </a:cubicBezTo>
                  <a:cubicBezTo>
                    <a:pt x="133280" y="8411"/>
                    <a:pt x="130100" y="5675"/>
                    <a:pt x="126381" y="3875"/>
                  </a:cubicBezTo>
                  <a:lnTo>
                    <a:pt x="123520" y="1847"/>
                  </a:lnTo>
                  <a:cubicBezTo>
                    <a:pt x="119010" y="-616"/>
                    <a:pt x="113558" y="-616"/>
                    <a:pt x="109048" y="1847"/>
                  </a:cubicBezTo>
                  <a:lnTo>
                    <a:pt x="107533" y="1847"/>
                  </a:lnTo>
                  <a:cubicBezTo>
                    <a:pt x="95097" y="4952"/>
                    <a:pt x="82291" y="6260"/>
                    <a:pt x="69501" y="5733"/>
                  </a:cubicBezTo>
                  <a:cubicBezTo>
                    <a:pt x="64453" y="5733"/>
                    <a:pt x="62938" y="11477"/>
                    <a:pt x="61087" y="20262"/>
                  </a:cubicBezTo>
                  <a:cubicBezTo>
                    <a:pt x="60565" y="23384"/>
                    <a:pt x="59724" y="26441"/>
                    <a:pt x="58563" y="29384"/>
                  </a:cubicBezTo>
                  <a:cubicBezTo>
                    <a:pt x="56459" y="34324"/>
                    <a:pt x="52353" y="38134"/>
                    <a:pt x="47288" y="39859"/>
                  </a:cubicBezTo>
                  <a:lnTo>
                    <a:pt x="45268" y="40872"/>
                  </a:lnTo>
                  <a:cubicBezTo>
                    <a:pt x="40472" y="43155"/>
                    <a:pt x="34919" y="43155"/>
                    <a:pt x="30123" y="40872"/>
                  </a:cubicBezTo>
                  <a:lnTo>
                    <a:pt x="28272" y="40872"/>
                  </a:lnTo>
                  <a:lnTo>
                    <a:pt x="23560" y="39859"/>
                  </a:lnTo>
                  <a:cubicBezTo>
                    <a:pt x="21321" y="39536"/>
                    <a:pt x="19117" y="38968"/>
                    <a:pt x="16997" y="38169"/>
                  </a:cubicBezTo>
                  <a:cubicBezTo>
                    <a:pt x="15886" y="37765"/>
                    <a:pt x="14809" y="37255"/>
                    <a:pt x="13799" y="36649"/>
                  </a:cubicBezTo>
                  <a:cubicBezTo>
                    <a:pt x="12537" y="35637"/>
                    <a:pt x="11023" y="34993"/>
                    <a:pt x="9424" y="34790"/>
                  </a:cubicBezTo>
                  <a:cubicBezTo>
                    <a:pt x="7405" y="34790"/>
                    <a:pt x="5722" y="36142"/>
                    <a:pt x="3702" y="37831"/>
                  </a:cubicBezTo>
                  <a:lnTo>
                    <a:pt x="0" y="40534"/>
                  </a:lnTo>
                  <a:cubicBezTo>
                    <a:pt x="3584" y="41710"/>
                    <a:pt x="6933" y="43481"/>
                    <a:pt x="9929" y="45771"/>
                  </a:cubicBezTo>
                  <a:lnTo>
                    <a:pt x="9929" y="45771"/>
                  </a:lnTo>
                  <a:cubicBezTo>
                    <a:pt x="13900" y="49152"/>
                    <a:pt x="18191" y="52150"/>
                    <a:pt x="22718" y="54725"/>
                  </a:cubicBezTo>
                  <a:cubicBezTo>
                    <a:pt x="26235" y="56207"/>
                    <a:pt x="30022" y="56899"/>
                    <a:pt x="33825" y="56752"/>
                  </a:cubicBezTo>
                  <a:cubicBezTo>
                    <a:pt x="37056" y="56801"/>
                    <a:pt x="40270" y="57198"/>
                    <a:pt x="43417" y="57935"/>
                  </a:cubicBezTo>
                  <a:cubicBezTo>
                    <a:pt x="51343" y="60662"/>
                    <a:pt x="59051" y="63993"/>
                    <a:pt x="66472" y="67902"/>
                  </a:cubicBezTo>
                  <a:lnTo>
                    <a:pt x="66472" y="67902"/>
                  </a:lnTo>
                  <a:cubicBezTo>
                    <a:pt x="74045" y="71788"/>
                    <a:pt x="83300" y="76349"/>
                    <a:pt x="91378" y="81586"/>
                  </a:cubicBezTo>
                  <a:lnTo>
                    <a:pt x="92892" y="82600"/>
                  </a:lnTo>
                  <a:cubicBezTo>
                    <a:pt x="96090" y="84627"/>
                    <a:pt x="98614" y="86486"/>
                    <a:pt x="101980" y="84796"/>
                  </a:cubicBezTo>
                  <a:cubicBezTo>
                    <a:pt x="103562" y="83901"/>
                    <a:pt x="105093" y="82884"/>
                    <a:pt x="106523" y="81755"/>
                  </a:cubicBezTo>
                  <a:lnTo>
                    <a:pt x="109889" y="79390"/>
                  </a:lnTo>
                  <a:cubicBezTo>
                    <a:pt x="109502" y="78512"/>
                    <a:pt x="109064" y="77664"/>
                    <a:pt x="108543" y="76856"/>
                  </a:cubicBezTo>
                  <a:cubicBezTo>
                    <a:pt x="107281" y="74900"/>
                    <a:pt x="106624" y="72602"/>
                    <a:pt x="106692" y="70267"/>
                  </a:cubicBezTo>
                  <a:cubicBezTo>
                    <a:pt x="106540" y="69889"/>
                    <a:pt x="106540" y="69463"/>
                    <a:pt x="106692" y="69085"/>
                  </a:cubicBezTo>
                  <a:cubicBezTo>
                    <a:pt x="107079" y="68943"/>
                    <a:pt x="107483" y="68943"/>
                    <a:pt x="107870" y="69085"/>
                  </a:cubicBezTo>
                  <a:cubicBezTo>
                    <a:pt x="111084" y="70058"/>
                    <a:pt x="114180" y="71360"/>
                    <a:pt x="117125" y="72970"/>
                  </a:cubicBezTo>
                  <a:cubicBezTo>
                    <a:pt x="121433" y="75775"/>
                    <a:pt x="126465" y="77297"/>
                    <a:pt x="131598" y="77363"/>
                  </a:cubicBezTo>
                  <a:cubicBezTo>
                    <a:pt x="135805" y="77363"/>
                    <a:pt x="146238" y="72295"/>
                    <a:pt x="148426" y="68747"/>
                  </a:cubicBezTo>
                  <a:cubicBezTo>
                    <a:pt x="150614" y="65199"/>
                    <a:pt x="146238" y="61652"/>
                    <a:pt x="144051" y="58273"/>
                  </a:cubicBezTo>
                  <a:cubicBezTo>
                    <a:pt x="142688" y="56176"/>
                    <a:pt x="141510" y="53973"/>
                    <a:pt x="140517" y="516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146950F5-CC95-4C7B-BE71-EE72D0B4824F}"/>
                </a:ext>
              </a:extLst>
            </p:cNvPr>
            <p:cNvSpPr/>
            <p:nvPr/>
          </p:nvSpPr>
          <p:spPr>
            <a:xfrm>
              <a:off x="2545227" y="2103518"/>
              <a:ext cx="33657" cy="16894"/>
            </a:xfrm>
            <a:custGeom>
              <a:avLst/>
              <a:gdLst>
                <a:gd name="connsiteX0" fmla="*/ 15314 w 33656"/>
                <a:gd name="connsiteY0" fmla="*/ 7108 h 0"/>
                <a:gd name="connsiteX1" fmla="*/ 20531 w 33656"/>
                <a:gd name="connsiteY1" fmla="*/ 7108 h 0"/>
                <a:gd name="connsiteX2" fmla="*/ 27935 w 33656"/>
                <a:gd name="connsiteY2" fmla="*/ 7108 h 0"/>
                <a:gd name="connsiteX3" fmla="*/ 35003 w 33656"/>
                <a:gd name="connsiteY3" fmla="*/ 7108 h 0"/>
                <a:gd name="connsiteX4" fmla="*/ 35003 w 33656"/>
                <a:gd name="connsiteY4" fmla="*/ 4743 h 0"/>
                <a:gd name="connsiteX5" fmla="*/ 29281 w 33656"/>
                <a:gd name="connsiteY5" fmla="*/ 1871 h 0"/>
                <a:gd name="connsiteX6" fmla="*/ 16324 w 33656"/>
                <a:gd name="connsiteY6" fmla="*/ 12 h 0"/>
                <a:gd name="connsiteX7" fmla="*/ 9592 w 33656"/>
                <a:gd name="connsiteY7" fmla="*/ 1871 h 0"/>
                <a:gd name="connsiteX8" fmla="*/ 7236 w 33656"/>
                <a:gd name="connsiteY8" fmla="*/ 2884 h 0"/>
                <a:gd name="connsiteX9" fmla="*/ 4039 w 33656"/>
                <a:gd name="connsiteY9" fmla="*/ 3898 h 0"/>
                <a:gd name="connsiteX10" fmla="*/ 0 w 33656"/>
                <a:gd name="connsiteY10" fmla="*/ 5587 h 0"/>
                <a:gd name="connsiteX11" fmla="*/ 0 w 33656"/>
                <a:gd name="connsiteY11" fmla="*/ 5587 h 0"/>
                <a:gd name="connsiteX12" fmla="*/ 15314 w 33656"/>
                <a:gd name="connsiteY12" fmla="*/ 7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56">
                  <a:moveTo>
                    <a:pt x="15314" y="7108"/>
                  </a:moveTo>
                  <a:lnTo>
                    <a:pt x="20531" y="7108"/>
                  </a:lnTo>
                  <a:lnTo>
                    <a:pt x="27935" y="7108"/>
                  </a:lnTo>
                  <a:cubicBezTo>
                    <a:pt x="30291" y="7273"/>
                    <a:pt x="32647" y="7273"/>
                    <a:pt x="35003" y="7108"/>
                  </a:cubicBezTo>
                  <a:cubicBezTo>
                    <a:pt x="35272" y="6342"/>
                    <a:pt x="35272" y="5508"/>
                    <a:pt x="35003" y="4743"/>
                  </a:cubicBezTo>
                  <a:cubicBezTo>
                    <a:pt x="35003" y="3222"/>
                    <a:pt x="31637" y="2546"/>
                    <a:pt x="29281" y="1871"/>
                  </a:cubicBezTo>
                  <a:cubicBezTo>
                    <a:pt x="25024" y="838"/>
                    <a:pt x="20699" y="217"/>
                    <a:pt x="16324" y="12"/>
                  </a:cubicBezTo>
                  <a:cubicBezTo>
                    <a:pt x="13941" y="-99"/>
                    <a:pt x="11583" y="551"/>
                    <a:pt x="9592" y="1871"/>
                  </a:cubicBezTo>
                  <a:lnTo>
                    <a:pt x="7236" y="2884"/>
                  </a:lnTo>
                  <a:lnTo>
                    <a:pt x="4039" y="3898"/>
                  </a:lnTo>
                  <a:cubicBezTo>
                    <a:pt x="2529" y="3937"/>
                    <a:pt x="1090" y="4538"/>
                    <a:pt x="0" y="5587"/>
                  </a:cubicBezTo>
                  <a:lnTo>
                    <a:pt x="0" y="5587"/>
                  </a:lnTo>
                  <a:cubicBezTo>
                    <a:pt x="4688" y="8158"/>
                    <a:pt x="10215" y="8708"/>
                    <a:pt x="15314" y="710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A630E6A-11FE-4957-BD5F-354F3E9C65D9}"/>
                </a:ext>
              </a:extLst>
            </p:cNvPr>
            <p:cNvSpPr/>
            <p:nvPr/>
          </p:nvSpPr>
          <p:spPr>
            <a:xfrm>
              <a:off x="2915619" y="2300851"/>
              <a:ext cx="16828" cy="16894"/>
            </a:xfrm>
            <a:custGeom>
              <a:avLst/>
              <a:gdLst>
                <a:gd name="connsiteX0" fmla="*/ 8582 w 0"/>
                <a:gd name="connsiteY0" fmla="*/ 11150 h 0"/>
                <a:gd name="connsiteX1" fmla="*/ 3366 w 0"/>
                <a:gd name="connsiteY1" fmla="*/ 3717 h 0"/>
                <a:gd name="connsiteX2" fmla="*/ 0 w 0"/>
                <a:gd name="connsiteY2" fmla="*/ 0 h 0"/>
                <a:gd name="connsiteX3" fmla="*/ 1683 w 0"/>
                <a:gd name="connsiteY3" fmla="*/ 8616 h 0"/>
                <a:gd name="connsiteX4" fmla="*/ 7573 w 0"/>
                <a:gd name="connsiteY4" fmla="*/ 12670 h 0"/>
                <a:gd name="connsiteX5" fmla="*/ 8582 w 0"/>
                <a:gd name="connsiteY5" fmla="*/ 1115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8582" y="11150"/>
                  </a:moveTo>
                  <a:cubicBezTo>
                    <a:pt x="8582" y="9123"/>
                    <a:pt x="5385" y="5913"/>
                    <a:pt x="3366" y="3717"/>
                  </a:cubicBezTo>
                  <a:cubicBezTo>
                    <a:pt x="2137" y="2578"/>
                    <a:pt x="1010" y="1335"/>
                    <a:pt x="0" y="0"/>
                  </a:cubicBezTo>
                  <a:cubicBezTo>
                    <a:pt x="0" y="4223"/>
                    <a:pt x="0" y="5913"/>
                    <a:pt x="1683" y="8616"/>
                  </a:cubicBezTo>
                  <a:cubicBezTo>
                    <a:pt x="3366" y="11319"/>
                    <a:pt x="7236" y="13008"/>
                    <a:pt x="7573" y="12670"/>
                  </a:cubicBezTo>
                  <a:cubicBezTo>
                    <a:pt x="7909" y="12333"/>
                    <a:pt x="8582" y="11319"/>
                    <a:pt x="8582" y="1115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A0C7389-A015-444C-A9EF-4040B5D33738}"/>
                </a:ext>
              </a:extLst>
            </p:cNvPr>
            <p:cNvSpPr/>
            <p:nvPr/>
          </p:nvSpPr>
          <p:spPr>
            <a:xfrm>
              <a:off x="921461" y="2889939"/>
              <a:ext cx="16828" cy="16894"/>
            </a:xfrm>
            <a:custGeom>
              <a:avLst/>
              <a:gdLst>
                <a:gd name="connsiteX0" fmla="*/ 2861 w 0"/>
                <a:gd name="connsiteY0" fmla="*/ 6589 h 0"/>
                <a:gd name="connsiteX1" fmla="*/ 2861 w 0"/>
                <a:gd name="connsiteY1" fmla="*/ 0 h 0"/>
                <a:gd name="connsiteX2" fmla="*/ 2861 w 0"/>
                <a:gd name="connsiteY2" fmla="*/ 0 h 0"/>
                <a:gd name="connsiteX3" fmla="*/ 0 w 0"/>
                <a:gd name="connsiteY3" fmla="*/ 9461 h 0"/>
                <a:gd name="connsiteX4" fmla="*/ 2861 w 0"/>
                <a:gd name="connsiteY4" fmla="*/ 65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861" y="6589"/>
                  </a:moveTo>
                  <a:cubicBezTo>
                    <a:pt x="3883" y="4512"/>
                    <a:pt x="3883" y="2076"/>
                    <a:pt x="2861" y="0"/>
                  </a:cubicBezTo>
                  <a:cubicBezTo>
                    <a:pt x="2861" y="0"/>
                    <a:pt x="2861" y="0"/>
                    <a:pt x="2861" y="0"/>
                  </a:cubicBezTo>
                  <a:cubicBezTo>
                    <a:pt x="1306" y="2938"/>
                    <a:pt x="334" y="6151"/>
                    <a:pt x="0" y="9461"/>
                  </a:cubicBezTo>
                  <a:cubicBezTo>
                    <a:pt x="1459" y="9200"/>
                    <a:pt x="2601" y="8053"/>
                    <a:pt x="2861" y="65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15E5F45-1133-48BE-8863-4ED920F34705}"/>
                </a:ext>
              </a:extLst>
            </p:cNvPr>
            <p:cNvSpPr/>
            <p:nvPr/>
          </p:nvSpPr>
          <p:spPr>
            <a:xfrm>
              <a:off x="880814" y="2885378"/>
              <a:ext cx="16828" cy="16894"/>
            </a:xfrm>
            <a:custGeom>
              <a:avLst/>
              <a:gdLst>
                <a:gd name="connsiteX0" fmla="*/ 5813 w 0"/>
                <a:gd name="connsiteY0" fmla="*/ 7433 h 0"/>
                <a:gd name="connsiteX1" fmla="*/ 7327 w 0"/>
                <a:gd name="connsiteY1" fmla="*/ 3210 h 0"/>
                <a:gd name="connsiteX2" fmla="*/ 91 w 0"/>
                <a:gd name="connsiteY2" fmla="*/ 0 h 0"/>
                <a:gd name="connsiteX3" fmla="*/ 2279 w 0"/>
                <a:gd name="connsiteY3" fmla="*/ 9798 h 0"/>
                <a:gd name="connsiteX4" fmla="*/ 5813 w 0"/>
                <a:gd name="connsiteY4" fmla="*/ 74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813" y="7433"/>
                  </a:moveTo>
                  <a:cubicBezTo>
                    <a:pt x="6759" y="6227"/>
                    <a:pt x="7291" y="4746"/>
                    <a:pt x="7327" y="3210"/>
                  </a:cubicBezTo>
                  <a:cubicBezTo>
                    <a:pt x="7327" y="1352"/>
                    <a:pt x="2784" y="507"/>
                    <a:pt x="91" y="0"/>
                  </a:cubicBezTo>
                  <a:cubicBezTo>
                    <a:pt x="-280" y="3419"/>
                    <a:pt x="490" y="6866"/>
                    <a:pt x="2279" y="9798"/>
                  </a:cubicBezTo>
                  <a:cubicBezTo>
                    <a:pt x="3457" y="10474"/>
                    <a:pt x="5139" y="8447"/>
                    <a:pt x="5813" y="74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1DF040EA-8F8D-43B1-B0BB-D27F7D1445E3}"/>
                </a:ext>
              </a:extLst>
            </p:cNvPr>
            <p:cNvSpPr/>
            <p:nvPr/>
          </p:nvSpPr>
          <p:spPr>
            <a:xfrm>
              <a:off x="3614837" y="6215777"/>
              <a:ext cx="16828" cy="16894"/>
            </a:xfrm>
            <a:custGeom>
              <a:avLst/>
              <a:gdLst>
                <a:gd name="connsiteX0" fmla="*/ 6899 w 0"/>
                <a:gd name="connsiteY0" fmla="*/ 54 h 0"/>
                <a:gd name="connsiteX1" fmla="*/ 0 w 0"/>
                <a:gd name="connsiteY1" fmla="*/ 1575 h 0"/>
                <a:gd name="connsiteX2" fmla="*/ 3870 w 0"/>
                <a:gd name="connsiteY2" fmla="*/ 3264 h 0"/>
                <a:gd name="connsiteX3" fmla="*/ 3870 w 0"/>
                <a:gd name="connsiteY3" fmla="*/ 3264 h 0"/>
                <a:gd name="connsiteX4" fmla="*/ 9087 w 0"/>
                <a:gd name="connsiteY4" fmla="*/ 2926 h 0"/>
                <a:gd name="connsiteX5" fmla="*/ 9087 w 0"/>
                <a:gd name="connsiteY5" fmla="*/ 2926 h 0"/>
                <a:gd name="connsiteX6" fmla="*/ 6899 w 0"/>
                <a:gd name="connsiteY6" fmla="*/ 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6899" y="54"/>
                  </a:moveTo>
                  <a:cubicBezTo>
                    <a:pt x="4493" y="-182"/>
                    <a:pt x="2087" y="359"/>
                    <a:pt x="0" y="1575"/>
                  </a:cubicBezTo>
                  <a:cubicBezTo>
                    <a:pt x="1077" y="2555"/>
                    <a:pt x="2423" y="3146"/>
                    <a:pt x="3870" y="3264"/>
                  </a:cubicBezTo>
                  <a:lnTo>
                    <a:pt x="3870" y="3264"/>
                  </a:lnTo>
                  <a:cubicBezTo>
                    <a:pt x="5604" y="3568"/>
                    <a:pt x="7404" y="3467"/>
                    <a:pt x="9087" y="2926"/>
                  </a:cubicBezTo>
                  <a:lnTo>
                    <a:pt x="9087" y="2926"/>
                  </a:lnTo>
                  <a:cubicBezTo>
                    <a:pt x="8936" y="1642"/>
                    <a:pt x="8094" y="544"/>
                    <a:pt x="6899" y="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839FF60B-4198-4E26-9ABB-2A82BAD45246}"/>
                </a:ext>
              </a:extLst>
            </p:cNvPr>
            <p:cNvSpPr/>
            <p:nvPr/>
          </p:nvSpPr>
          <p:spPr>
            <a:xfrm>
              <a:off x="942665" y="2886349"/>
              <a:ext cx="16828" cy="16894"/>
            </a:xfrm>
            <a:custGeom>
              <a:avLst/>
              <a:gdLst>
                <a:gd name="connsiteX0" fmla="*/ 22382 w 16828"/>
                <a:gd name="connsiteY0" fmla="*/ 4266 h 0"/>
                <a:gd name="connsiteX1" fmla="*/ 14641 w 16828"/>
                <a:gd name="connsiteY1" fmla="*/ 10348 h 0"/>
                <a:gd name="connsiteX2" fmla="*/ 14641 w 16828"/>
                <a:gd name="connsiteY2" fmla="*/ 10348 h 0"/>
                <a:gd name="connsiteX3" fmla="*/ 10097 w 16828"/>
                <a:gd name="connsiteY3" fmla="*/ 7983 h 0"/>
                <a:gd name="connsiteX4" fmla="*/ 7404 w 16828"/>
                <a:gd name="connsiteY4" fmla="*/ 6293 h 0"/>
                <a:gd name="connsiteX5" fmla="*/ 5722 w 16828"/>
                <a:gd name="connsiteY5" fmla="*/ 6293 h 0"/>
                <a:gd name="connsiteX6" fmla="*/ 0 w 16828"/>
                <a:gd name="connsiteY6" fmla="*/ 4266 h 0"/>
                <a:gd name="connsiteX7" fmla="*/ 0 w 16828"/>
                <a:gd name="connsiteY7" fmla="*/ 5280 h 0"/>
                <a:gd name="connsiteX8" fmla="*/ 1178 w 16828"/>
                <a:gd name="connsiteY8" fmla="*/ 9165 h 0"/>
                <a:gd name="connsiteX9" fmla="*/ 3366 w 16828"/>
                <a:gd name="connsiteY9" fmla="*/ 9165 h 0"/>
                <a:gd name="connsiteX10" fmla="*/ 10097 w 16828"/>
                <a:gd name="connsiteY10" fmla="*/ 16261 h 0"/>
                <a:gd name="connsiteX11" fmla="*/ 16660 w 16828"/>
                <a:gd name="connsiteY11" fmla="*/ 16261 h 0"/>
                <a:gd name="connsiteX12" fmla="*/ 17838 w 16828"/>
                <a:gd name="connsiteY12" fmla="*/ 16261 h 0"/>
                <a:gd name="connsiteX13" fmla="*/ 20362 w 16828"/>
                <a:gd name="connsiteY13" fmla="*/ 16261 h 0"/>
                <a:gd name="connsiteX14" fmla="*/ 20362 w 16828"/>
                <a:gd name="connsiteY14" fmla="*/ 15078 h 0"/>
                <a:gd name="connsiteX15" fmla="*/ 20362 w 16828"/>
                <a:gd name="connsiteY15" fmla="*/ 12375 h 0"/>
                <a:gd name="connsiteX16" fmla="*/ 23223 w 16828"/>
                <a:gd name="connsiteY16" fmla="*/ 6800 h 0"/>
                <a:gd name="connsiteX17" fmla="*/ 26084 w 16828"/>
                <a:gd name="connsiteY17" fmla="*/ 43 h 0"/>
                <a:gd name="connsiteX18" fmla="*/ 22382 w 16828"/>
                <a:gd name="connsiteY18" fmla="*/ 426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28">
                  <a:moveTo>
                    <a:pt x="22382" y="4266"/>
                  </a:moveTo>
                  <a:cubicBezTo>
                    <a:pt x="20531" y="7138"/>
                    <a:pt x="18511" y="10348"/>
                    <a:pt x="14641" y="10348"/>
                  </a:cubicBezTo>
                  <a:lnTo>
                    <a:pt x="14641" y="10348"/>
                  </a:lnTo>
                  <a:cubicBezTo>
                    <a:pt x="12899" y="10113"/>
                    <a:pt x="11292" y="9277"/>
                    <a:pt x="10097" y="7983"/>
                  </a:cubicBezTo>
                  <a:cubicBezTo>
                    <a:pt x="9255" y="7336"/>
                    <a:pt x="8353" y="6770"/>
                    <a:pt x="7404" y="6293"/>
                  </a:cubicBezTo>
                  <a:lnTo>
                    <a:pt x="5722" y="6293"/>
                  </a:lnTo>
                  <a:cubicBezTo>
                    <a:pt x="3696" y="6021"/>
                    <a:pt x="1747" y="5331"/>
                    <a:pt x="0" y="4266"/>
                  </a:cubicBezTo>
                  <a:lnTo>
                    <a:pt x="0" y="5280"/>
                  </a:lnTo>
                  <a:cubicBezTo>
                    <a:pt x="0" y="8152"/>
                    <a:pt x="0" y="8152"/>
                    <a:pt x="1178" y="9165"/>
                  </a:cubicBezTo>
                  <a:lnTo>
                    <a:pt x="3366" y="9165"/>
                  </a:lnTo>
                  <a:cubicBezTo>
                    <a:pt x="6969" y="9693"/>
                    <a:pt x="9748" y="12622"/>
                    <a:pt x="10097" y="16261"/>
                  </a:cubicBezTo>
                  <a:cubicBezTo>
                    <a:pt x="12263" y="16693"/>
                    <a:pt x="14494" y="16693"/>
                    <a:pt x="16660" y="16261"/>
                  </a:cubicBezTo>
                  <a:lnTo>
                    <a:pt x="17838" y="16261"/>
                  </a:lnTo>
                  <a:cubicBezTo>
                    <a:pt x="19689" y="16261"/>
                    <a:pt x="20194" y="16261"/>
                    <a:pt x="20362" y="16261"/>
                  </a:cubicBezTo>
                  <a:cubicBezTo>
                    <a:pt x="20402" y="15867"/>
                    <a:pt x="20402" y="15472"/>
                    <a:pt x="20362" y="15078"/>
                  </a:cubicBezTo>
                  <a:lnTo>
                    <a:pt x="20362" y="12375"/>
                  </a:lnTo>
                  <a:cubicBezTo>
                    <a:pt x="21076" y="10402"/>
                    <a:pt x="22037" y="8529"/>
                    <a:pt x="23223" y="6800"/>
                  </a:cubicBezTo>
                  <a:cubicBezTo>
                    <a:pt x="24725" y="4824"/>
                    <a:pt x="25708" y="2499"/>
                    <a:pt x="26084" y="43"/>
                  </a:cubicBezTo>
                  <a:cubicBezTo>
                    <a:pt x="24569" y="-295"/>
                    <a:pt x="23223" y="1394"/>
                    <a:pt x="22382" y="426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D9B8A48-2B2B-4E37-A28D-E75DAB1DCFC9}"/>
                </a:ext>
              </a:extLst>
            </p:cNvPr>
            <p:cNvSpPr/>
            <p:nvPr/>
          </p:nvSpPr>
          <p:spPr>
            <a:xfrm>
              <a:off x="2470995" y="2122427"/>
              <a:ext cx="151455" cy="33788"/>
            </a:xfrm>
            <a:custGeom>
              <a:avLst/>
              <a:gdLst>
                <a:gd name="connsiteX0" fmla="*/ 27282 w 151455"/>
                <a:gd name="connsiteY0" fmla="*/ 18946 h 33787"/>
                <a:gd name="connsiteX1" fmla="*/ 23411 w 151455"/>
                <a:gd name="connsiteY1" fmla="*/ 22493 h 33787"/>
                <a:gd name="connsiteX2" fmla="*/ 15670 w 151455"/>
                <a:gd name="connsiteY2" fmla="*/ 27899 h 33787"/>
                <a:gd name="connsiteX3" fmla="*/ 8771 w 151455"/>
                <a:gd name="connsiteY3" fmla="*/ 28744 h 33787"/>
                <a:gd name="connsiteX4" fmla="*/ 188 w 151455"/>
                <a:gd name="connsiteY4" fmla="*/ 31278 h 33787"/>
                <a:gd name="connsiteX5" fmla="*/ 188 w 151455"/>
                <a:gd name="connsiteY5" fmla="*/ 38542 h 33787"/>
                <a:gd name="connsiteX6" fmla="*/ 9949 w 151455"/>
                <a:gd name="connsiteY6" fmla="*/ 37529 h 33787"/>
                <a:gd name="connsiteX7" fmla="*/ 19204 w 151455"/>
                <a:gd name="connsiteY7" fmla="*/ 36684 h 33787"/>
                <a:gd name="connsiteX8" fmla="*/ 25767 w 151455"/>
                <a:gd name="connsiteY8" fmla="*/ 37529 h 33787"/>
                <a:gd name="connsiteX9" fmla="*/ 32330 w 151455"/>
                <a:gd name="connsiteY9" fmla="*/ 39556 h 33787"/>
                <a:gd name="connsiteX10" fmla="*/ 49159 w 151455"/>
                <a:gd name="connsiteY10" fmla="*/ 42766 h 33787"/>
                <a:gd name="connsiteX11" fmla="*/ 55217 w 151455"/>
                <a:gd name="connsiteY11" fmla="*/ 40063 h 33787"/>
                <a:gd name="connsiteX12" fmla="*/ 57068 w 151455"/>
                <a:gd name="connsiteY12" fmla="*/ 38880 h 33787"/>
                <a:gd name="connsiteX13" fmla="*/ 64304 w 151455"/>
                <a:gd name="connsiteY13" fmla="*/ 38880 h 33787"/>
                <a:gd name="connsiteX14" fmla="*/ 66997 w 151455"/>
                <a:gd name="connsiteY14" fmla="*/ 40401 h 33787"/>
                <a:gd name="connsiteX15" fmla="*/ 74233 w 151455"/>
                <a:gd name="connsiteY15" fmla="*/ 38880 h 33787"/>
                <a:gd name="connsiteX16" fmla="*/ 77767 w 151455"/>
                <a:gd name="connsiteY16" fmla="*/ 37360 h 33787"/>
                <a:gd name="connsiteX17" fmla="*/ 83152 w 151455"/>
                <a:gd name="connsiteY17" fmla="*/ 36008 h 33787"/>
                <a:gd name="connsiteX18" fmla="*/ 89210 w 151455"/>
                <a:gd name="connsiteY18" fmla="*/ 34319 h 33787"/>
                <a:gd name="connsiteX19" fmla="*/ 89210 w 151455"/>
                <a:gd name="connsiteY19" fmla="*/ 34319 h 33787"/>
                <a:gd name="connsiteX20" fmla="*/ 110582 w 151455"/>
                <a:gd name="connsiteY20" fmla="*/ 32461 h 33787"/>
                <a:gd name="connsiteX21" fmla="*/ 110582 w 151455"/>
                <a:gd name="connsiteY21" fmla="*/ 34826 h 33787"/>
                <a:gd name="connsiteX22" fmla="*/ 109572 w 151455"/>
                <a:gd name="connsiteY22" fmla="*/ 34826 h 33787"/>
                <a:gd name="connsiteX23" fmla="*/ 109572 w 151455"/>
                <a:gd name="connsiteY23" fmla="*/ 34826 h 33787"/>
                <a:gd name="connsiteX24" fmla="*/ 107721 w 151455"/>
                <a:gd name="connsiteY24" fmla="*/ 37360 h 33787"/>
                <a:gd name="connsiteX25" fmla="*/ 124549 w 151455"/>
                <a:gd name="connsiteY25" fmla="*/ 37360 h 33787"/>
                <a:gd name="connsiteX26" fmla="*/ 136329 w 151455"/>
                <a:gd name="connsiteY26" fmla="*/ 37360 h 33787"/>
                <a:gd name="connsiteX27" fmla="*/ 162413 w 151455"/>
                <a:gd name="connsiteY27" fmla="*/ 27730 h 33787"/>
                <a:gd name="connsiteX28" fmla="*/ 150802 w 151455"/>
                <a:gd name="connsiteY28" fmla="*/ 18946 h 33787"/>
                <a:gd name="connsiteX29" fmla="*/ 144912 w 151455"/>
                <a:gd name="connsiteY29" fmla="*/ 15060 h 33787"/>
                <a:gd name="connsiteX30" fmla="*/ 132290 w 151455"/>
                <a:gd name="connsiteY30" fmla="*/ 8471 h 33787"/>
                <a:gd name="connsiteX31" fmla="*/ 120679 w 151455"/>
                <a:gd name="connsiteY31" fmla="*/ 8471 h 33787"/>
                <a:gd name="connsiteX32" fmla="*/ 100653 w 151455"/>
                <a:gd name="connsiteY32" fmla="*/ 8471 h 33787"/>
                <a:gd name="connsiteX33" fmla="*/ 92071 w 151455"/>
                <a:gd name="connsiteY33" fmla="*/ 3741 h 33787"/>
                <a:gd name="connsiteX34" fmla="*/ 88537 w 151455"/>
                <a:gd name="connsiteY34" fmla="*/ 1376 h 33787"/>
                <a:gd name="connsiteX35" fmla="*/ 77935 w 151455"/>
                <a:gd name="connsiteY35" fmla="*/ 1376 h 33787"/>
                <a:gd name="connsiteX36" fmla="*/ 75916 w 151455"/>
                <a:gd name="connsiteY36" fmla="*/ 7965 h 33787"/>
                <a:gd name="connsiteX37" fmla="*/ 74569 w 151455"/>
                <a:gd name="connsiteY37" fmla="*/ 9654 h 33787"/>
                <a:gd name="connsiteX38" fmla="*/ 67333 w 151455"/>
                <a:gd name="connsiteY38" fmla="*/ 7796 h 33787"/>
                <a:gd name="connsiteX39" fmla="*/ 64472 w 151455"/>
                <a:gd name="connsiteY39" fmla="*/ 6613 h 33787"/>
                <a:gd name="connsiteX40" fmla="*/ 64472 w 151455"/>
                <a:gd name="connsiteY40" fmla="*/ 6613 h 33787"/>
                <a:gd name="connsiteX41" fmla="*/ 54880 w 151455"/>
                <a:gd name="connsiteY41" fmla="*/ 4417 h 33787"/>
                <a:gd name="connsiteX42" fmla="*/ 39903 w 151455"/>
                <a:gd name="connsiteY42" fmla="*/ 11006 h 33787"/>
                <a:gd name="connsiteX43" fmla="*/ 31489 w 151455"/>
                <a:gd name="connsiteY43" fmla="*/ 17256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51455" h="33787">
                  <a:moveTo>
                    <a:pt x="27282" y="18946"/>
                  </a:moveTo>
                  <a:cubicBezTo>
                    <a:pt x="25873" y="19991"/>
                    <a:pt x="24576" y="21181"/>
                    <a:pt x="23411" y="22493"/>
                  </a:cubicBezTo>
                  <a:cubicBezTo>
                    <a:pt x="21264" y="24852"/>
                    <a:pt x="18618" y="26698"/>
                    <a:pt x="15670" y="27899"/>
                  </a:cubicBezTo>
                  <a:cubicBezTo>
                    <a:pt x="13435" y="28575"/>
                    <a:pt x="11101" y="28862"/>
                    <a:pt x="8771" y="28744"/>
                  </a:cubicBezTo>
                  <a:cubicBezTo>
                    <a:pt x="5693" y="28459"/>
                    <a:pt x="2621" y="29366"/>
                    <a:pt x="188" y="31278"/>
                  </a:cubicBezTo>
                  <a:cubicBezTo>
                    <a:pt x="-63" y="33692"/>
                    <a:pt x="-63" y="36128"/>
                    <a:pt x="188" y="38542"/>
                  </a:cubicBezTo>
                  <a:cubicBezTo>
                    <a:pt x="3468" y="38549"/>
                    <a:pt x="6739" y="38210"/>
                    <a:pt x="9949" y="37529"/>
                  </a:cubicBezTo>
                  <a:cubicBezTo>
                    <a:pt x="13006" y="36997"/>
                    <a:pt x="16101" y="36715"/>
                    <a:pt x="19204" y="36684"/>
                  </a:cubicBezTo>
                  <a:cubicBezTo>
                    <a:pt x="21422" y="36632"/>
                    <a:pt x="23633" y="36917"/>
                    <a:pt x="25767" y="37529"/>
                  </a:cubicBezTo>
                  <a:lnTo>
                    <a:pt x="32330" y="39556"/>
                  </a:lnTo>
                  <a:cubicBezTo>
                    <a:pt x="37582" y="42029"/>
                    <a:pt x="43370" y="43133"/>
                    <a:pt x="49159" y="42766"/>
                  </a:cubicBezTo>
                  <a:cubicBezTo>
                    <a:pt x="51385" y="42431"/>
                    <a:pt x="53478" y="41497"/>
                    <a:pt x="55217" y="40063"/>
                  </a:cubicBezTo>
                  <a:lnTo>
                    <a:pt x="57068" y="38880"/>
                  </a:lnTo>
                  <a:cubicBezTo>
                    <a:pt x="59173" y="37155"/>
                    <a:pt x="62199" y="37155"/>
                    <a:pt x="64304" y="38880"/>
                  </a:cubicBezTo>
                  <a:cubicBezTo>
                    <a:pt x="65051" y="39619"/>
                    <a:pt x="65980" y="40144"/>
                    <a:pt x="66997" y="40401"/>
                  </a:cubicBezTo>
                  <a:cubicBezTo>
                    <a:pt x="69514" y="40946"/>
                    <a:pt x="72144" y="40394"/>
                    <a:pt x="74233" y="38880"/>
                  </a:cubicBezTo>
                  <a:lnTo>
                    <a:pt x="77767" y="37360"/>
                  </a:lnTo>
                  <a:cubicBezTo>
                    <a:pt x="79513" y="36731"/>
                    <a:pt x="81317" y="36279"/>
                    <a:pt x="83152" y="36008"/>
                  </a:cubicBezTo>
                  <a:cubicBezTo>
                    <a:pt x="85212" y="35603"/>
                    <a:pt x="87238" y="35039"/>
                    <a:pt x="89210" y="34319"/>
                  </a:cubicBezTo>
                  <a:lnTo>
                    <a:pt x="89210" y="34319"/>
                  </a:lnTo>
                  <a:cubicBezTo>
                    <a:pt x="94932" y="31954"/>
                    <a:pt x="106038" y="27730"/>
                    <a:pt x="110582" y="32461"/>
                  </a:cubicBezTo>
                  <a:cubicBezTo>
                    <a:pt x="111154" y="33147"/>
                    <a:pt x="111154" y="34140"/>
                    <a:pt x="110582" y="34826"/>
                  </a:cubicBezTo>
                  <a:cubicBezTo>
                    <a:pt x="110262" y="35007"/>
                    <a:pt x="109892" y="35007"/>
                    <a:pt x="109572" y="34826"/>
                  </a:cubicBezTo>
                  <a:lnTo>
                    <a:pt x="109572" y="34826"/>
                  </a:lnTo>
                  <a:lnTo>
                    <a:pt x="107721" y="37360"/>
                  </a:lnTo>
                  <a:cubicBezTo>
                    <a:pt x="113611" y="37360"/>
                    <a:pt x="119501" y="37360"/>
                    <a:pt x="124549" y="37360"/>
                  </a:cubicBezTo>
                  <a:lnTo>
                    <a:pt x="136329" y="37360"/>
                  </a:lnTo>
                  <a:cubicBezTo>
                    <a:pt x="145820" y="37046"/>
                    <a:pt x="154975" y="33669"/>
                    <a:pt x="162413" y="27730"/>
                  </a:cubicBezTo>
                  <a:cubicBezTo>
                    <a:pt x="159132" y="24083"/>
                    <a:pt x="155194" y="21101"/>
                    <a:pt x="150802" y="18946"/>
                  </a:cubicBezTo>
                  <a:cubicBezTo>
                    <a:pt x="148749" y="17790"/>
                    <a:pt x="146780" y="16491"/>
                    <a:pt x="144912" y="15060"/>
                  </a:cubicBezTo>
                  <a:cubicBezTo>
                    <a:pt x="141714" y="11308"/>
                    <a:pt x="137188" y="8946"/>
                    <a:pt x="132290" y="8471"/>
                  </a:cubicBezTo>
                  <a:cubicBezTo>
                    <a:pt x="128757" y="8471"/>
                    <a:pt x="124718" y="8471"/>
                    <a:pt x="120679" y="8471"/>
                  </a:cubicBezTo>
                  <a:cubicBezTo>
                    <a:pt x="114065" y="9745"/>
                    <a:pt x="107267" y="9745"/>
                    <a:pt x="100653" y="8471"/>
                  </a:cubicBezTo>
                  <a:cubicBezTo>
                    <a:pt x="97591" y="7292"/>
                    <a:pt x="94713" y="5701"/>
                    <a:pt x="92071" y="3741"/>
                  </a:cubicBezTo>
                  <a:lnTo>
                    <a:pt x="88537" y="1376"/>
                  </a:lnTo>
                  <a:cubicBezTo>
                    <a:pt x="85238" y="-459"/>
                    <a:pt x="81233" y="-459"/>
                    <a:pt x="77935" y="1376"/>
                  </a:cubicBezTo>
                  <a:cubicBezTo>
                    <a:pt x="75924" y="2910"/>
                    <a:pt x="75111" y="5561"/>
                    <a:pt x="75916" y="7965"/>
                  </a:cubicBezTo>
                  <a:cubicBezTo>
                    <a:pt x="75916" y="8978"/>
                    <a:pt x="75916" y="9654"/>
                    <a:pt x="74569" y="9654"/>
                  </a:cubicBezTo>
                  <a:cubicBezTo>
                    <a:pt x="72020" y="9852"/>
                    <a:pt x="69475" y="9198"/>
                    <a:pt x="67333" y="7796"/>
                  </a:cubicBezTo>
                  <a:lnTo>
                    <a:pt x="64472" y="6613"/>
                  </a:lnTo>
                  <a:lnTo>
                    <a:pt x="64472" y="6613"/>
                  </a:lnTo>
                  <a:cubicBezTo>
                    <a:pt x="61379" y="5483"/>
                    <a:pt x="58157" y="4745"/>
                    <a:pt x="54880" y="4417"/>
                  </a:cubicBezTo>
                  <a:cubicBezTo>
                    <a:pt x="48149" y="4417"/>
                    <a:pt x="45288" y="6106"/>
                    <a:pt x="39903" y="11006"/>
                  </a:cubicBezTo>
                  <a:cubicBezTo>
                    <a:pt x="37274" y="13318"/>
                    <a:pt x="34461" y="15410"/>
                    <a:pt x="31489" y="1725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5F7FDE21-14BA-4FAF-BA90-6B5F7B266A06}"/>
                </a:ext>
              </a:extLst>
            </p:cNvPr>
            <p:cNvSpPr/>
            <p:nvPr/>
          </p:nvSpPr>
          <p:spPr>
            <a:xfrm>
              <a:off x="2059225" y="2331913"/>
              <a:ext cx="33657" cy="16894"/>
            </a:xfrm>
            <a:custGeom>
              <a:avLst/>
              <a:gdLst>
                <a:gd name="connsiteX0" fmla="*/ 5049 w 33656"/>
                <a:gd name="connsiteY0" fmla="*/ 16747 h 16893"/>
                <a:gd name="connsiteX1" fmla="*/ 5049 w 33656"/>
                <a:gd name="connsiteY1" fmla="*/ 16747 h 16893"/>
                <a:gd name="connsiteX2" fmla="*/ 6227 w 33656"/>
                <a:gd name="connsiteY2" fmla="*/ 17761 h 16893"/>
                <a:gd name="connsiteX3" fmla="*/ 12116 w 33656"/>
                <a:gd name="connsiteY3" fmla="*/ 15734 h 16893"/>
                <a:gd name="connsiteX4" fmla="*/ 12116 w 33656"/>
                <a:gd name="connsiteY4" fmla="*/ 15734 h 16893"/>
                <a:gd name="connsiteX5" fmla="*/ 15819 w 33656"/>
                <a:gd name="connsiteY5" fmla="*/ 13875 h 16893"/>
                <a:gd name="connsiteX6" fmla="*/ 25074 w 33656"/>
                <a:gd name="connsiteY6" fmla="*/ 9821 h 16893"/>
                <a:gd name="connsiteX7" fmla="*/ 26589 w 33656"/>
                <a:gd name="connsiteY7" fmla="*/ 9821 h 16893"/>
                <a:gd name="connsiteX8" fmla="*/ 32142 w 33656"/>
                <a:gd name="connsiteY8" fmla="*/ 5259 h 16893"/>
                <a:gd name="connsiteX9" fmla="*/ 36013 w 33656"/>
                <a:gd name="connsiteY9" fmla="*/ 191 h 16893"/>
                <a:gd name="connsiteX10" fmla="*/ 25411 w 33656"/>
                <a:gd name="connsiteY10" fmla="*/ 191 h 16893"/>
                <a:gd name="connsiteX11" fmla="*/ 20362 w 33656"/>
                <a:gd name="connsiteY11" fmla="*/ 191 h 16893"/>
                <a:gd name="connsiteX12" fmla="*/ 17838 w 33656"/>
                <a:gd name="connsiteY12" fmla="*/ 2219 h 16893"/>
                <a:gd name="connsiteX13" fmla="*/ 15819 w 33656"/>
                <a:gd name="connsiteY13" fmla="*/ 3908 h 16893"/>
                <a:gd name="connsiteX14" fmla="*/ 11443 w 33656"/>
                <a:gd name="connsiteY14" fmla="*/ 7118 h 16893"/>
                <a:gd name="connsiteX15" fmla="*/ 2861 w 33656"/>
                <a:gd name="connsiteY15" fmla="*/ 13031 h 16893"/>
                <a:gd name="connsiteX16" fmla="*/ 1851 w 33656"/>
                <a:gd name="connsiteY16" fmla="*/ 13031 h 16893"/>
                <a:gd name="connsiteX17" fmla="*/ 0 w 33656"/>
                <a:gd name="connsiteY17" fmla="*/ 14044 h 16893"/>
                <a:gd name="connsiteX18" fmla="*/ 0 w 33656"/>
                <a:gd name="connsiteY18" fmla="*/ 14044 h 16893"/>
                <a:gd name="connsiteX19" fmla="*/ 5049 w 33656"/>
                <a:gd name="connsiteY19" fmla="*/ 1674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656" h="16893">
                  <a:moveTo>
                    <a:pt x="5049" y="16747"/>
                  </a:moveTo>
                  <a:lnTo>
                    <a:pt x="5049" y="16747"/>
                  </a:lnTo>
                  <a:cubicBezTo>
                    <a:pt x="5570" y="16896"/>
                    <a:pt x="6001" y="17266"/>
                    <a:pt x="6227" y="17761"/>
                  </a:cubicBezTo>
                  <a:cubicBezTo>
                    <a:pt x="8269" y="17344"/>
                    <a:pt x="10248" y="16663"/>
                    <a:pt x="12116" y="15734"/>
                  </a:cubicBezTo>
                  <a:lnTo>
                    <a:pt x="12116" y="15734"/>
                  </a:lnTo>
                  <a:lnTo>
                    <a:pt x="15819" y="13875"/>
                  </a:lnTo>
                  <a:cubicBezTo>
                    <a:pt x="18693" y="12085"/>
                    <a:pt x="21811" y="10718"/>
                    <a:pt x="25074" y="9821"/>
                  </a:cubicBezTo>
                  <a:lnTo>
                    <a:pt x="26589" y="9821"/>
                  </a:lnTo>
                  <a:cubicBezTo>
                    <a:pt x="30123" y="9821"/>
                    <a:pt x="30628" y="9821"/>
                    <a:pt x="32142" y="5259"/>
                  </a:cubicBezTo>
                  <a:cubicBezTo>
                    <a:pt x="32866" y="3202"/>
                    <a:pt x="34220" y="1426"/>
                    <a:pt x="36013" y="191"/>
                  </a:cubicBezTo>
                  <a:lnTo>
                    <a:pt x="25411" y="191"/>
                  </a:lnTo>
                  <a:cubicBezTo>
                    <a:pt x="23738" y="-64"/>
                    <a:pt x="22035" y="-64"/>
                    <a:pt x="20362" y="191"/>
                  </a:cubicBezTo>
                  <a:cubicBezTo>
                    <a:pt x="19433" y="749"/>
                    <a:pt x="18584" y="1431"/>
                    <a:pt x="17838" y="2219"/>
                  </a:cubicBezTo>
                  <a:lnTo>
                    <a:pt x="15819" y="3908"/>
                  </a:lnTo>
                  <a:lnTo>
                    <a:pt x="11443" y="7118"/>
                  </a:lnTo>
                  <a:cubicBezTo>
                    <a:pt x="8719" y="9280"/>
                    <a:pt x="5851" y="11255"/>
                    <a:pt x="2861" y="13031"/>
                  </a:cubicBezTo>
                  <a:lnTo>
                    <a:pt x="1851" y="13031"/>
                  </a:lnTo>
                  <a:cubicBezTo>
                    <a:pt x="1153" y="13189"/>
                    <a:pt x="512" y="13541"/>
                    <a:pt x="0" y="14044"/>
                  </a:cubicBezTo>
                  <a:lnTo>
                    <a:pt x="0" y="14044"/>
                  </a:lnTo>
                  <a:cubicBezTo>
                    <a:pt x="1165" y="15693"/>
                    <a:pt x="3036" y="16695"/>
                    <a:pt x="5049" y="167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8F009A1A-260B-4832-88D3-D6E178D150AA}"/>
                </a:ext>
              </a:extLst>
            </p:cNvPr>
            <p:cNvSpPr/>
            <p:nvPr/>
          </p:nvSpPr>
          <p:spPr>
            <a:xfrm>
              <a:off x="1153544" y="2739246"/>
              <a:ext cx="16828" cy="16894"/>
            </a:xfrm>
            <a:custGeom>
              <a:avLst/>
              <a:gdLst>
                <a:gd name="connsiteX0" fmla="*/ 148 w 0"/>
                <a:gd name="connsiteY0" fmla="*/ 845 h 0"/>
                <a:gd name="connsiteX1" fmla="*/ 1663 w 0"/>
                <a:gd name="connsiteY1" fmla="*/ 7096 h 0"/>
                <a:gd name="connsiteX2" fmla="*/ 6880 w 0"/>
                <a:gd name="connsiteY2" fmla="*/ 9968 h 0"/>
                <a:gd name="connsiteX3" fmla="*/ 10918 w 0"/>
                <a:gd name="connsiteY3" fmla="*/ 4562 h 0"/>
                <a:gd name="connsiteX4" fmla="*/ 7721 w 0"/>
                <a:gd name="connsiteY4" fmla="*/ 1 h 0"/>
                <a:gd name="connsiteX5" fmla="*/ 4692 w 0"/>
                <a:gd name="connsiteY5" fmla="*/ 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48" y="845"/>
                  </a:moveTo>
                  <a:cubicBezTo>
                    <a:pt x="-293" y="3052"/>
                    <a:pt x="261" y="5341"/>
                    <a:pt x="1663" y="7096"/>
                  </a:cubicBezTo>
                  <a:cubicBezTo>
                    <a:pt x="3346" y="8954"/>
                    <a:pt x="5028" y="10475"/>
                    <a:pt x="6880" y="9968"/>
                  </a:cubicBezTo>
                  <a:cubicBezTo>
                    <a:pt x="9358" y="9395"/>
                    <a:pt x="11065" y="7111"/>
                    <a:pt x="10918" y="4562"/>
                  </a:cubicBezTo>
                  <a:cubicBezTo>
                    <a:pt x="10918" y="-168"/>
                    <a:pt x="8562" y="1"/>
                    <a:pt x="7721" y="1"/>
                  </a:cubicBezTo>
                  <a:lnTo>
                    <a:pt x="4692" y="1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8BEDF6A4-7296-43BB-9365-638D7926AAB0}"/>
                </a:ext>
              </a:extLst>
            </p:cNvPr>
            <p:cNvSpPr/>
            <p:nvPr/>
          </p:nvSpPr>
          <p:spPr>
            <a:xfrm>
              <a:off x="2102137" y="2327712"/>
              <a:ext cx="16828" cy="16894"/>
            </a:xfrm>
            <a:custGeom>
              <a:avLst/>
              <a:gdLst>
                <a:gd name="connsiteX0" fmla="*/ 7236 w 0"/>
                <a:gd name="connsiteY0" fmla="*/ 0 h 0"/>
                <a:gd name="connsiteX1" fmla="*/ 0 w 0"/>
                <a:gd name="connsiteY1" fmla="*/ 2196 h 0"/>
                <a:gd name="connsiteX2" fmla="*/ 7236 w 0"/>
                <a:gd name="connsiteY2" fmla="*/ 3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7236" y="0"/>
                  </a:moveTo>
                  <a:cubicBezTo>
                    <a:pt x="4759" y="498"/>
                    <a:pt x="2337" y="1233"/>
                    <a:pt x="0" y="2196"/>
                  </a:cubicBezTo>
                  <a:cubicBezTo>
                    <a:pt x="2487" y="1926"/>
                    <a:pt x="4924" y="1301"/>
                    <a:pt x="7236" y="3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D8B21309-EA71-4DE8-BC73-6C46FF80CBBB}"/>
                </a:ext>
              </a:extLst>
            </p:cNvPr>
            <p:cNvSpPr/>
            <p:nvPr/>
          </p:nvSpPr>
          <p:spPr>
            <a:xfrm>
              <a:off x="1126094" y="2529763"/>
              <a:ext cx="33657" cy="16894"/>
            </a:xfrm>
            <a:custGeom>
              <a:avLst/>
              <a:gdLst>
                <a:gd name="connsiteX0" fmla="*/ 9256 w 33656"/>
                <a:gd name="connsiteY0" fmla="*/ 8278 h 16893"/>
                <a:gd name="connsiteX1" fmla="*/ 26084 w 33656"/>
                <a:gd name="connsiteY1" fmla="*/ 19428 h 16893"/>
                <a:gd name="connsiteX2" fmla="*/ 33320 w 33656"/>
                <a:gd name="connsiteY2" fmla="*/ 21117 h 16893"/>
                <a:gd name="connsiteX3" fmla="*/ 33320 w 33656"/>
                <a:gd name="connsiteY3" fmla="*/ 16387 h 16893"/>
                <a:gd name="connsiteX4" fmla="*/ 22382 w 33656"/>
                <a:gd name="connsiteY4" fmla="*/ 10643 h 16893"/>
                <a:gd name="connsiteX5" fmla="*/ 15987 w 33656"/>
                <a:gd name="connsiteY5" fmla="*/ 8785 h 16893"/>
                <a:gd name="connsiteX6" fmla="*/ 9424 w 33656"/>
                <a:gd name="connsiteY6" fmla="*/ 4899 h 16893"/>
                <a:gd name="connsiteX7" fmla="*/ 0 w 33656"/>
                <a:gd name="connsiteY7" fmla="*/ 0 h 16893"/>
                <a:gd name="connsiteX8" fmla="*/ 9256 w 33656"/>
                <a:gd name="connsiteY8" fmla="*/ 827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6" h="16893">
                  <a:moveTo>
                    <a:pt x="9256" y="8278"/>
                  </a:moveTo>
                  <a:cubicBezTo>
                    <a:pt x="15867" y="10180"/>
                    <a:pt x="21741" y="14073"/>
                    <a:pt x="26084" y="19428"/>
                  </a:cubicBezTo>
                  <a:cubicBezTo>
                    <a:pt x="27829" y="21584"/>
                    <a:pt x="30806" y="22280"/>
                    <a:pt x="33320" y="21117"/>
                  </a:cubicBezTo>
                  <a:cubicBezTo>
                    <a:pt x="34330" y="21117"/>
                    <a:pt x="34498" y="18752"/>
                    <a:pt x="33320" y="16387"/>
                  </a:cubicBezTo>
                  <a:cubicBezTo>
                    <a:pt x="32142" y="14022"/>
                    <a:pt x="26925" y="11488"/>
                    <a:pt x="22382" y="10643"/>
                  </a:cubicBezTo>
                  <a:cubicBezTo>
                    <a:pt x="20169" y="10353"/>
                    <a:pt x="18013" y="9726"/>
                    <a:pt x="15987" y="8785"/>
                  </a:cubicBezTo>
                  <a:cubicBezTo>
                    <a:pt x="13722" y="7628"/>
                    <a:pt x="11529" y="6330"/>
                    <a:pt x="9424" y="4899"/>
                  </a:cubicBezTo>
                  <a:cubicBezTo>
                    <a:pt x="6543" y="2806"/>
                    <a:pt x="3366" y="1154"/>
                    <a:pt x="0" y="0"/>
                  </a:cubicBezTo>
                  <a:cubicBezTo>
                    <a:pt x="1673" y="4027"/>
                    <a:pt x="5077" y="7073"/>
                    <a:pt x="9256" y="82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DEE23343-858E-4F98-B0BF-02E18EBB0796}"/>
                </a:ext>
              </a:extLst>
            </p:cNvPr>
            <p:cNvSpPr/>
            <p:nvPr/>
          </p:nvSpPr>
          <p:spPr>
            <a:xfrm>
              <a:off x="2333359" y="2090407"/>
              <a:ext cx="168283" cy="33788"/>
            </a:xfrm>
            <a:custGeom>
              <a:avLst/>
              <a:gdLst>
                <a:gd name="connsiteX0" fmla="*/ 4039 w 168283"/>
                <a:gd name="connsiteY0" fmla="*/ 45560 h 33787"/>
                <a:gd name="connsiteX1" fmla="*/ 15482 w 168283"/>
                <a:gd name="connsiteY1" fmla="*/ 48770 h 33787"/>
                <a:gd name="connsiteX2" fmla="*/ 16997 w 168283"/>
                <a:gd name="connsiteY2" fmla="*/ 48770 h 33787"/>
                <a:gd name="connsiteX3" fmla="*/ 31806 w 168283"/>
                <a:gd name="connsiteY3" fmla="*/ 47925 h 33787"/>
                <a:gd name="connsiteX4" fmla="*/ 42744 w 168283"/>
                <a:gd name="connsiteY4" fmla="*/ 44715 h 33787"/>
                <a:gd name="connsiteX5" fmla="*/ 48971 w 168283"/>
                <a:gd name="connsiteY5" fmla="*/ 40999 h 33787"/>
                <a:gd name="connsiteX6" fmla="*/ 57721 w 168283"/>
                <a:gd name="connsiteY6" fmla="*/ 38296 h 33787"/>
                <a:gd name="connsiteX7" fmla="*/ 62097 w 168283"/>
                <a:gd name="connsiteY7" fmla="*/ 39985 h 33787"/>
                <a:gd name="connsiteX8" fmla="*/ 63611 w 168283"/>
                <a:gd name="connsiteY8" fmla="*/ 41336 h 33787"/>
                <a:gd name="connsiteX9" fmla="*/ 77410 w 168283"/>
                <a:gd name="connsiteY9" fmla="*/ 41336 h 33787"/>
                <a:gd name="connsiteX10" fmla="*/ 80944 w 168283"/>
                <a:gd name="connsiteY10" fmla="*/ 40154 h 33787"/>
                <a:gd name="connsiteX11" fmla="*/ 96595 w 168283"/>
                <a:gd name="connsiteY11" fmla="*/ 33903 h 33787"/>
                <a:gd name="connsiteX12" fmla="*/ 103326 w 168283"/>
                <a:gd name="connsiteY12" fmla="*/ 30693 h 33787"/>
                <a:gd name="connsiteX13" fmla="*/ 112077 w 168283"/>
                <a:gd name="connsiteY13" fmla="*/ 26470 h 33787"/>
                <a:gd name="connsiteX14" fmla="*/ 116284 w 168283"/>
                <a:gd name="connsiteY14" fmla="*/ 24274 h 33787"/>
                <a:gd name="connsiteX15" fmla="*/ 125203 w 168283"/>
                <a:gd name="connsiteY15" fmla="*/ 20726 h 33787"/>
                <a:gd name="connsiteX16" fmla="*/ 149267 w 168283"/>
                <a:gd name="connsiteY16" fmla="*/ 37620 h 33787"/>
                <a:gd name="connsiteX17" fmla="*/ 166096 w 168283"/>
                <a:gd name="connsiteY17" fmla="*/ 27315 h 33787"/>
                <a:gd name="connsiteX18" fmla="*/ 167442 w 168283"/>
                <a:gd name="connsiteY18" fmla="*/ 27315 h 33787"/>
                <a:gd name="connsiteX19" fmla="*/ 179727 w 168283"/>
                <a:gd name="connsiteY19" fmla="*/ 21233 h 33787"/>
                <a:gd name="connsiteX20" fmla="*/ 179727 w 168283"/>
                <a:gd name="connsiteY20" fmla="*/ 13631 h 33787"/>
                <a:gd name="connsiteX21" fmla="*/ 174005 w 168283"/>
                <a:gd name="connsiteY21" fmla="*/ 960 h 33787"/>
                <a:gd name="connsiteX22" fmla="*/ 166937 w 168283"/>
                <a:gd name="connsiteY22" fmla="*/ 1805 h 33787"/>
                <a:gd name="connsiteX23" fmla="*/ 165759 w 168283"/>
                <a:gd name="connsiteY23" fmla="*/ 1805 h 33787"/>
                <a:gd name="connsiteX24" fmla="*/ 139844 w 168283"/>
                <a:gd name="connsiteY24" fmla="*/ 2818 h 33787"/>
                <a:gd name="connsiteX25" fmla="*/ 133617 w 168283"/>
                <a:gd name="connsiteY25" fmla="*/ 1636 h 33787"/>
                <a:gd name="connsiteX26" fmla="*/ 131429 w 168283"/>
                <a:gd name="connsiteY26" fmla="*/ 1636 h 33787"/>
                <a:gd name="connsiteX27" fmla="*/ 107533 w 168283"/>
                <a:gd name="connsiteY27" fmla="*/ 3325 h 33787"/>
                <a:gd name="connsiteX28" fmla="*/ 106523 w 168283"/>
                <a:gd name="connsiteY28" fmla="*/ 10252 h 33787"/>
                <a:gd name="connsiteX29" fmla="*/ 106523 w 168283"/>
                <a:gd name="connsiteY29" fmla="*/ 11772 h 33787"/>
                <a:gd name="connsiteX30" fmla="*/ 104167 w 168283"/>
                <a:gd name="connsiteY30" fmla="*/ 11772 h 33787"/>
                <a:gd name="connsiteX31" fmla="*/ 97773 w 168283"/>
                <a:gd name="connsiteY31" fmla="*/ 11772 h 33787"/>
                <a:gd name="connsiteX32" fmla="*/ 80944 w 168283"/>
                <a:gd name="connsiteY32" fmla="*/ 13293 h 33787"/>
                <a:gd name="connsiteX33" fmla="*/ 78420 w 168283"/>
                <a:gd name="connsiteY33" fmla="*/ 15658 h 33787"/>
                <a:gd name="connsiteX34" fmla="*/ 76064 w 168283"/>
                <a:gd name="connsiteY34" fmla="*/ 18023 h 33787"/>
                <a:gd name="connsiteX35" fmla="*/ 70511 w 168283"/>
                <a:gd name="connsiteY35" fmla="*/ 18023 h 33787"/>
                <a:gd name="connsiteX36" fmla="*/ 69501 w 168283"/>
                <a:gd name="connsiteY36" fmla="*/ 18023 h 33787"/>
                <a:gd name="connsiteX37" fmla="*/ 69501 w 168283"/>
                <a:gd name="connsiteY37" fmla="*/ 19374 h 33787"/>
                <a:gd name="connsiteX38" fmla="*/ 66977 w 168283"/>
                <a:gd name="connsiteY38" fmla="*/ 25287 h 33787"/>
                <a:gd name="connsiteX39" fmla="*/ 59236 w 168283"/>
                <a:gd name="connsiteY39" fmla="*/ 25287 h 33787"/>
                <a:gd name="connsiteX40" fmla="*/ 55534 w 168283"/>
                <a:gd name="connsiteY40" fmla="*/ 25287 h 33787"/>
                <a:gd name="connsiteX41" fmla="*/ 53514 w 168283"/>
                <a:gd name="connsiteY41" fmla="*/ 25287 h 33787"/>
                <a:gd name="connsiteX42" fmla="*/ 41230 w 168283"/>
                <a:gd name="connsiteY42" fmla="*/ 27652 h 33787"/>
                <a:gd name="connsiteX43" fmla="*/ 41230 w 168283"/>
                <a:gd name="connsiteY43" fmla="*/ 30018 h 33787"/>
                <a:gd name="connsiteX44" fmla="*/ 41230 w 168283"/>
                <a:gd name="connsiteY44" fmla="*/ 31538 h 33787"/>
                <a:gd name="connsiteX45" fmla="*/ 40052 w 168283"/>
                <a:gd name="connsiteY45" fmla="*/ 31538 h 33787"/>
                <a:gd name="connsiteX46" fmla="*/ 28103 w 168283"/>
                <a:gd name="connsiteY46" fmla="*/ 31538 h 33787"/>
                <a:gd name="connsiteX47" fmla="*/ 12285 w 168283"/>
                <a:gd name="connsiteY47" fmla="*/ 31538 h 33787"/>
                <a:gd name="connsiteX48" fmla="*/ 13294 w 168283"/>
                <a:gd name="connsiteY48" fmla="*/ 31538 h 33787"/>
                <a:gd name="connsiteX49" fmla="*/ 3534 w 168283"/>
                <a:gd name="connsiteY49" fmla="*/ 35761 h 33787"/>
                <a:gd name="connsiteX50" fmla="*/ 0 w 168283"/>
                <a:gd name="connsiteY50" fmla="*/ 41674 h 33787"/>
                <a:gd name="connsiteX51" fmla="*/ 0 w 168283"/>
                <a:gd name="connsiteY51" fmla="*/ 41674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8283" h="33787">
                  <a:moveTo>
                    <a:pt x="4039" y="45560"/>
                  </a:moveTo>
                  <a:cubicBezTo>
                    <a:pt x="7909" y="48770"/>
                    <a:pt x="9929" y="50628"/>
                    <a:pt x="15482" y="48770"/>
                  </a:cubicBezTo>
                  <a:lnTo>
                    <a:pt x="16997" y="48770"/>
                  </a:lnTo>
                  <a:cubicBezTo>
                    <a:pt x="21624" y="46525"/>
                    <a:pt x="26954" y="46220"/>
                    <a:pt x="31806" y="47925"/>
                  </a:cubicBezTo>
                  <a:cubicBezTo>
                    <a:pt x="35759" y="48782"/>
                    <a:pt x="39873" y="47574"/>
                    <a:pt x="42744" y="44715"/>
                  </a:cubicBezTo>
                  <a:cubicBezTo>
                    <a:pt x="44696" y="43281"/>
                    <a:pt x="46781" y="42036"/>
                    <a:pt x="48971" y="40999"/>
                  </a:cubicBezTo>
                  <a:cubicBezTo>
                    <a:pt x="51751" y="39701"/>
                    <a:pt x="54696" y="38792"/>
                    <a:pt x="57721" y="38296"/>
                  </a:cubicBezTo>
                  <a:cubicBezTo>
                    <a:pt x="59333" y="38314"/>
                    <a:pt x="60887" y="38914"/>
                    <a:pt x="62097" y="39985"/>
                  </a:cubicBezTo>
                  <a:cubicBezTo>
                    <a:pt x="62479" y="40558"/>
                    <a:pt x="63000" y="41022"/>
                    <a:pt x="63611" y="41336"/>
                  </a:cubicBezTo>
                  <a:cubicBezTo>
                    <a:pt x="67482" y="44208"/>
                    <a:pt x="72530" y="42519"/>
                    <a:pt x="77410" y="41336"/>
                  </a:cubicBezTo>
                  <a:lnTo>
                    <a:pt x="80944" y="40154"/>
                  </a:lnTo>
                  <a:cubicBezTo>
                    <a:pt x="86341" y="38556"/>
                    <a:pt x="91580" y="36463"/>
                    <a:pt x="96595" y="33903"/>
                  </a:cubicBezTo>
                  <a:lnTo>
                    <a:pt x="103326" y="30693"/>
                  </a:lnTo>
                  <a:lnTo>
                    <a:pt x="112077" y="26470"/>
                  </a:lnTo>
                  <a:lnTo>
                    <a:pt x="116284" y="24274"/>
                  </a:lnTo>
                  <a:cubicBezTo>
                    <a:pt x="119005" y="22534"/>
                    <a:pt x="122032" y="21329"/>
                    <a:pt x="125203" y="20726"/>
                  </a:cubicBezTo>
                  <a:cubicBezTo>
                    <a:pt x="136814" y="18868"/>
                    <a:pt x="143546" y="28835"/>
                    <a:pt x="149267" y="37620"/>
                  </a:cubicBezTo>
                  <a:cubicBezTo>
                    <a:pt x="152736" y="31506"/>
                    <a:pt x="159093" y="27614"/>
                    <a:pt x="166096" y="27315"/>
                  </a:cubicBezTo>
                  <a:lnTo>
                    <a:pt x="167442" y="27315"/>
                  </a:lnTo>
                  <a:cubicBezTo>
                    <a:pt x="172211" y="27127"/>
                    <a:pt x="176676" y="24917"/>
                    <a:pt x="179727" y="21233"/>
                  </a:cubicBezTo>
                  <a:cubicBezTo>
                    <a:pt x="180548" y="18766"/>
                    <a:pt x="180548" y="16097"/>
                    <a:pt x="179727" y="13631"/>
                  </a:cubicBezTo>
                  <a:cubicBezTo>
                    <a:pt x="179001" y="8964"/>
                    <a:pt x="177022" y="4584"/>
                    <a:pt x="174005" y="960"/>
                  </a:cubicBezTo>
                  <a:cubicBezTo>
                    <a:pt x="171817" y="-729"/>
                    <a:pt x="169798" y="960"/>
                    <a:pt x="166937" y="1805"/>
                  </a:cubicBezTo>
                  <a:lnTo>
                    <a:pt x="165759" y="1805"/>
                  </a:lnTo>
                  <a:cubicBezTo>
                    <a:pt x="157557" y="5412"/>
                    <a:pt x="148300" y="5773"/>
                    <a:pt x="139844" y="2818"/>
                  </a:cubicBezTo>
                  <a:lnTo>
                    <a:pt x="133617" y="1636"/>
                  </a:lnTo>
                  <a:lnTo>
                    <a:pt x="131429" y="1636"/>
                  </a:lnTo>
                  <a:cubicBezTo>
                    <a:pt x="125035" y="453"/>
                    <a:pt x="111740" y="-2081"/>
                    <a:pt x="107533" y="3325"/>
                  </a:cubicBezTo>
                  <a:cubicBezTo>
                    <a:pt x="106256" y="5395"/>
                    <a:pt x="105889" y="7902"/>
                    <a:pt x="106523" y="10252"/>
                  </a:cubicBezTo>
                  <a:cubicBezTo>
                    <a:pt x="106678" y="10747"/>
                    <a:pt x="106678" y="11277"/>
                    <a:pt x="106523" y="11772"/>
                  </a:cubicBezTo>
                  <a:cubicBezTo>
                    <a:pt x="106523" y="11772"/>
                    <a:pt x="105009" y="11772"/>
                    <a:pt x="104167" y="11772"/>
                  </a:cubicBezTo>
                  <a:lnTo>
                    <a:pt x="97773" y="11772"/>
                  </a:lnTo>
                  <a:cubicBezTo>
                    <a:pt x="92140" y="10534"/>
                    <a:pt x="86266" y="11064"/>
                    <a:pt x="80944" y="13293"/>
                  </a:cubicBezTo>
                  <a:cubicBezTo>
                    <a:pt x="79881" y="13801"/>
                    <a:pt x="78999" y="14627"/>
                    <a:pt x="78420" y="15658"/>
                  </a:cubicBezTo>
                  <a:cubicBezTo>
                    <a:pt x="77722" y="16530"/>
                    <a:pt x="76932" y="17322"/>
                    <a:pt x="76064" y="18023"/>
                  </a:cubicBezTo>
                  <a:cubicBezTo>
                    <a:pt x="74380" y="19136"/>
                    <a:pt x="72195" y="19136"/>
                    <a:pt x="70511" y="18023"/>
                  </a:cubicBezTo>
                  <a:lnTo>
                    <a:pt x="69501" y="18023"/>
                  </a:lnTo>
                  <a:cubicBezTo>
                    <a:pt x="69501" y="18023"/>
                    <a:pt x="69501" y="18023"/>
                    <a:pt x="69501" y="19374"/>
                  </a:cubicBezTo>
                  <a:cubicBezTo>
                    <a:pt x="70423" y="21707"/>
                    <a:pt x="69296" y="24350"/>
                    <a:pt x="66977" y="25287"/>
                  </a:cubicBezTo>
                  <a:cubicBezTo>
                    <a:pt x="64441" y="25960"/>
                    <a:pt x="61772" y="25960"/>
                    <a:pt x="59236" y="25287"/>
                  </a:cubicBezTo>
                  <a:cubicBezTo>
                    <a:pt x="58006" y="25150"/>
                    <a:pt x="56764" y="25150"/>
                    <a:pt x="55534" y="25287"/>
                  </a:cubicBezTo>
                  <a:lnTo>
                    <a:pt x="53514" y="25287"/>
                  </a:lnTo>
                  <a:cubicBezTo>
                    <a:pt x="50149" y="25287"/>
                    <a:pt x="42912" y="25287"/>
                    <a:pt x="41230" y="27652"/>
                  </a:cubicBezTo>
                  <a:cubicBezTo>
                    <a:pt x="39547" y="30018"/>
                    <a:pt x="41230" y="28666"/>
                    <a:pt x="41230" y="30018"/>
                  </a:cubicBezTo>
                  <a:cubicBezTo>
                    <a:pt x="41396" y="30511"/>
                    <a:pt x="41396" y="31045"/>
                    <a:pt x="41230" y="31538"/>
                  </a:cubicBezTo>
                  <a:cubicBezTo>
                    <a:pt x="40849" y="31680"/>
                    <a:pt x="40432" y="31680"/>
                    <a:pt x="40052" y="31538"/>
                  </a:cubicBezTo>
                  <a:cubicBezTo>
                    <a:pt x="36077" y="31873"/>
                    <a:pt x="32080" y="31873"/>
                    <a:pt x="28103" y="31538"/>
                  </a:cubicBezTo>
                  <a:cubicBezTo>
                    <a:pt x="22858" y="30778"/>
                    <a:pt x="17530" y="30778"/>
                    <a:pt x="12285" y="31538"/>
                  </a:cubicBezTo>
                  <a:lnTo>
                    <a:pt x="13294" y="31538"/>
                  </a:lnTo>
                  <a:cubicBezTo>
                    <a:pt x="9717" y="32021"/>
                    <a:pt x="6341" y="33482"/>
                    <a:pt x="3534" y="35761"/>
                  </a:cubicBezTo>
                  <a:cubicBezTo>
                    <a:pt x="1934" y="37446"/>
                    <a:pt x="727" y="39465"/>
                    <a:pt x="0" y="41674"/>
                  </a:cubicBezTo>
                  <a:lnTo>
                    <a:pt x="0" y="41674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300CFAC-4573-4CCA-A307-30D8A1212427}"/>
                </a:ext>
              </a:extLst>
            </p:cNvPr>
            <p:cNvSpPr/>
            <p:nvPr/>
          </p:nvSpPr>
          <p:spPr>
            <a:xfrm>
              <a:off x="2126486" y="2318305"/>
              <a:ext cx="16828" cy="16894"/>
            </a:xfrm>
            <a:custGeom>
              <a:avLst/>
              <a:gdLst>
                <a:gd name="connsiteX0" fmla="*/ 2240 w 16828"/>
                <a:gd name="connsiteY0" fmla="*/ 11096 h 0"/>
                <a:gd name="connsiteX1" fmla="*/ 11496 w 16828"/>
                <a:gd name="connsiteY1" fmla="*/ 8224 h 0"/>
                <a:gd name="connsiteX2" fmla="*/ 14693 w 16828"/>
                <a:gd name="connsiteY2" fmla="*/ 5859 h 0"/>
                <a:gd name="connsiteX3" fmla="*/ 24790 w 16828"/>
                <a:gd name="connsiteY3" fmla="*/ 1636 h 0"/>
                <a:gd name="connsiteX4" fmla="*/ 27314 w 16828"/>
                <a:gd name="connsiteY4" fmla="*/ 1636 h 0"/>
                <a:gd name="connsiteX5" fmla="*/ 32026 w 16828"/>
                <a:gd name="connsiteY5" fmla="*/ 115 h 0"/>
                <a:gd name="connsiteX6" fmla="*/ 23949 w 16828"/>
                <a:gd name="connsiteY6" fmla="*/ 1298 h 0"/>
                <a:gd name="connsiteX7" fmla="*/ 22266 w 16828"/>
                <a:gd name="connsiteY7" fmla="*/ 1298 h 0"/>
                <a:gd name="connsiteX8" fmla="*/ 8803 w 16828"/>
                <a:gd name="connsiteY8" fmla="*/ 2312 h 0"/>
                <a:gd name="connsiteX9" fmla="*/ 2577 w 16828"/>
                <a:gd name="connsiteY9" fmla="*/ 2312 h 0"/>
                <a:gd name="connsiteX10" fmla="*/ 52 w 16828"/>
                <a:gd name="connsiteY10" fmla="*/ 9069 h 0"/>
                <a:gd name="connsiteX11" fmla="*/ 2240 w 16828"/>
                <a:gd name="connsiteY11" fmla="*/ 110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>
                  <a:moveTo>
                    <a:pt x="2240" y="11096"/>
                  </a:moveTo>
                  <a:cubicBezTo>
                    <a:pt x="5943" y="12617"/>
                    <a:pt x="8467" y="11096"/>
                    <a:pt x="11496" y="8224"/>
                  </a:cubicBezTo>
                  <a:cubicBezTo>
                    <a:pt x="12490" y="7343"/>
                    <a:pt x="13559" y="6550"/>
                    <a:pt x="14693" y="5859"/>
                  </a:cubicBezTo>
                  <a:cubicBezTo>
                    <a:pt x="17838" y="3971"/>
                    <a:pt x="21239" y="2548"/>
                    <a:pt x="24790" y="1636"/>
                  </a:cubicBezTo>
                  <a:lnTo>
                    <a:pt x="27314" y="1636"/>
                  </a:lnTo>
                  <a:cubicBezTo>
                    <a:pt x="28969" y="1438"/>
                    <a:pt x="30567" y="921"/>
                    <a:pt x="32026" y="115"/>
                  </a:cubicBezTo>
                  <a:cubicBezTo>
                    <a:pt x="29277" y="-222"/>
                    <a:pt x="26488" y="185"/>
                    <a:pt x="23949" y="1298"/>
                  </a:cubicBezTo>
                  <a:lnTo>
                    <a:pt x="22266" y="1298"/>
                  </a:lnTo>
                  <a:cubicBezTo>
                    <a:pt x="17865" y="2383"/>
                    <a:pt x="13315" y="2725"/>
                    <a:pt x="8803" y="2312"/>
                  </a:cubicBezTo>
                  <a:lnTo>
                    <a:pt x="2577" y="2312"/>
                  </a:lnTo>
                  <a:cubicBezTo>
                    <a:pt x="1093" y="4266"/>
                    <a:pt x="214" y="6616"/>
                    <a:pt x="52" y="9069"/>
                  </a:cubicBezTo>
                  <a:cubicBezTo>
                    <a:pt x="-284" y="9914"/>
                    <a:pt x="1062" y="10590"/>
                    <a:pt x="2240" y="110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C0DE2F67-73E6-4818-81BF-9C3248DC935A}"/>
                </a:ext>
              </a:extLst>
            </p:cNvPr>
            <p:cNvSpPr/>
            <p:nvPr/>
          </p:nvSpPr>
          <p:spPr>
            <a:xfrm>
              <a:off x="2263353" y="2185297"/>
              <a:ext cx="252425" cy="101363"/>
            </a:xfrm>
            <a:custGeom>
              <a:avLst/>
              <a:gdLst>
                <a:gd name="connsiteX0" fmla="*/ 10433 w 252425"/>
                <a:gd name="connsiteY0" fmla="*/ 73488 h 101363"/>
                <a:gd name="connsiteX1" fmla="*/ 28272 w 252425"/>
                <a:gd name="connsiteY1" fmla="*/ 78556 h 101363"/>
                <a:gd name="connsiteX2" fmla="*/ 37022 w 252425"/>
                <a:gd name="connsiteY2" fmla="*/ 83456 h 101363"/>
                <a:gd name="connsiteX3" fmla="*/ 52336 w 252425"/>
                <a:gd name="connsiteY3" fmla="*/ 97815 h 101363"/>
                <a:gd name="connsiteX4" fmla="*/ 65799 w 252425"/>
                <a:gd name="connsiteY4" fmla="*/ 103728 h 101363"/>
                <a:gd name="connsiteX5" fmla="*/ 71520 w 252425"/>
                <a:gd name="connsiteY5" fmla="*/ 103728 h 101363"/>
                <a:gd name="connsiteX6" fmla="*/ 82964 w 252425"/>
                <a:gd name="connsiteY6" fmla="*/ 103728 h 101363"/>
                <a:gd name="connsiteX7" fmla="*/ 110057 w 252425"/>
                <a:gd name="connsiteY7" fmla="*/ 101363 h 101363"/>
                <a:gd name="connsiteX8" fmla="*/ 132102 w 252425"/>
                <a:gd name="connsiteY8" fmla="*/ 87003 h 101363"/>
                <a:gd name="connsiteX9" fmla="*/ 134290 w 252425"/>
                <a:gd name="connsiteY9" fmla="*/ 78050 h 101363"/>
                <a:gd name="connsiteX10" fmla="*/ 141526 w 252425"/>
                <a:gd name="connsiteY10" fmla="*/ 65886 h 101363"/>
                <a:gd name="connsiteX11" fmla="*/ 146575 w 252425"/>
                <a:gd name="connsiteY11" fmla="*/ 64535 h 101363"/>
                <a:gd name="connsiteX12" fmla="*/ 180231 w 252425"/>
                <a:gd name="connsiteY12" fmla="*/ 55074 h 101363"/>
                <a:gd name="connsiteX13" fmla="*/ 185448 w 252425"/>
                <a:gd name="connsiteY13" fmla="*/ 52371 h 101363"/>
                <a:gd name="connsiteX14" fmla="*/ 190160 w 252425"/>
                <a:gd name="connsiteY14" fmla="*/ 47979 h 101363"/>
                <a:gd name="connsiteX15" fmla="*/ 220956 w 252425"/>
                <a:gd name="connsiteY15" fmla="*/ 38011 h 101363"/>
                <a:gd name="connsiteX16" fmla="*/ 233241 w 252425"/>
                <a:gd name="connsiteY16" fmla="*/ 35308 h 101363"/>
                <a:gd name="connsiteX17" fmla="*/ 243169 w 252425"/>
                <a:gd name="connsiteY17" fmla="*/ 31760 h 101363"/>
                <a:gd name="connsiteX18" fmla="*/ 259998 w 252425"/>
                <a:gd name="connsiteY18" fmla="*/ 26692 h 101363"/>
                <a:gd name="connsiteX19" fmla="*/ 235260 w 252425"/>
                <a:gd name="connsiteY19" fmla="*/ 17570 h 101363"/>
                <a:gd name="connsiteX20" fmla="*/ 227519 w 252425"/>
                <a:gd name="connsiteY20" fmla="*/ 15880 h 101363"/>
                <a:gd name="connsiteX21" fmla="*/ 218095 w 252425"/>
                <a:gd name="connsiteY21" fmla="*/ 12670 h 101363"/>
                <a:gd name="connsiteX22" fmla="*/ 195882 w 252425"/>
                <a:gd name="connsiteY22" fmla="*/ 7940 h 101363"/>
                <a:gd name="connsiteX23" fmla="*/ 184270 w 252425"/>
                <a:gd name="connsiteY23" fmla="*/ 10812 h 101363"/>
                <a:gd name="connsiteX24" fmla="*/ 174342 w 252425"/>
                <a:gd name="connsiteY24" fmla="*/ 13853 h 101363"/>
                <a:gd name="connsiteX25" fmla="*/ 171649 w 252425"/>
                <a:gd name="connsiteY25" fmla="*/ 13853 h 101363"/>
                <a:gd name="connsiteX26" fmla="*/ 154821 w 252425"/>
                <a:gd name="connsiteY26" fmla="*/ 13853 h 101363"/>
                <a:gd name="connsiteX27" fmla="*/ 140685 w 252425"/>
                <a:gd name="connsiteY27" fmla="*/ 7264 h 101363"/>
                <a:gd name="connsiteX28" fmla="*/ 133954 w 252425"/>
                <a:gd name="connsiteY28" fmla="*/ 3717 h 101363"/>
                <a:gd name="connsiteX29" fmla="*/ 108374 w 252425"/>
                <a:gd name="connsiteY29" fmla="*/ 845 h 101363"/>
                <a:gd name="connsiteX30" fmla="*/ 92556 w 252425"/>
                <a:gd name="connsiteY30" fmla="*/ 845 h 101363"/>
                <a:gd name="connsiteX31" fmla="*/ 72698 w 252425"/>
                <a:gd name="connsiteY31" fmla="*/ 845 h 101363"/>
                <a:gd name="connsiteX32" fmla="*/ 45605 w 252425"/>
                <a:gd name="connsiteY32" fmla="*/ 0 h 101363"/>
                <a:gd name="connsiteX33" fmla="*/ 43081 w 252425"/>
                <a:gd name="connsiteY33" fmla="*/ 0 h 101363"/>
                <a:gd name="connsiteX34" fmla="*/ 31974 w 252425"/>
                <a:gd name="connsiteY34" fmla="*/ 3041 h 101363"/>
                <a:gd name="connsiteX35" fmla="*/ 31974 w 252425"/>
                <a:gd name="connsiteY35" fmla="*/ 3041 h 101363"/>
                <a:gd name="connsiteX36" fmla="*/ 38537 w 252425"/>
                <a:gd name="connsiteY36" fmla="*/ 9292 h 101363"/>
                <a:gd name="connsiteX37" fmla="*/ 46614 w 252425"/>
                <a:gd name="connsiteY37" fmla="*/ 17739 h 101363"/>
                <a:gd name="connsiteX38" fmla="*/ 48129 w 252425"/>
                <a:gd name="connsiteY38" fmla="*/ 23989 h 101363"/>
                <a:gd name="connsiteX39" fmla="*/ 42576 w 252425"/>
                <a:gd name="connsiteY39" fmla="*/ 30578 h 101363"/>
                <a:gd name="connsiteX40" fmla="*/ 40051 w 252425"/>
                <a:gd name="connsiteY40" fmla="*/ 32605 h 101363"/>
                <a:gd name="connsiteX41" fmla="*/ 40051 w 252425"/>
                <a:gd name="connsiteY41" fmla="*/ 32605 h 101363"/>
                <a:gd name="connsiteX42" fmla="*/ 36013 w 252425"/>
                <a:gd name="connsiteY42" fmla="*/ 37673 h 101363"/>
                <a:gd name="connsiteX43" fmla="*/ 36013 w 252425"/>
                <a:gd name="connsiteY43" fmla="*/ 41559 h 101363"/>
                <a:gd name="connsiteX44" fmla="*/ 33993 w 252425"/>
                <a:gd name="connsiteY44" fmla="*/ 48654 h 101363"/>
                <a:gd name="connsiteX45" fmla="*/ 22550 w 252425"/>
                <a:gd name="connsiteY45" fmla="*/ 48654 h 101363"/>
                <a:gd name="connsiteX46" fmla="*/ 20531 w 252425"/>
                <a:gd name="connsiteY46" fmla="*/ 48654 h 101363"/>
                <a:gd name="connsiteX47" fmla="*/ 20531 w 252425"/>
                <a:gd name="connsiteY47" fmla="*/ 55243 h 101363"/>
                <a:gd name="connsiteX48" fmla="*/ 20531 w 252425"/>
                <a:gd name="connsiteY48" fmla="*/ 56932 h 101363"/>
                <a:gd name="connsiteX49" fmla="*/ 0 w 252425"/>
                <a:gd name="connsiteY49" fmla="*/ 71968 h 101363"/>
                <a:gd name="connsiteX50" fmla="*/ 5048 w 252425"/>
                <a:gd name="connsiteY50" fmla="*/ 71968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2425" h="101363">
                  <a:moveTo>
                    <a:pt x="10433" y="73488"/>
                  </a:moveTo>
                  <a:cubicBezTo>
                    <a:pt x="16769" y="73194"/>
                    <a:pt x="23030" y="74972"/>
                    <a:pt x="28272" y="78556"/>
                  </a:cubicBezTo>
                  <a:cubicBezTo>
                    <a:pt x="31065" y="80403"/>
                    <a:pt x="33990" y="82040"/>
                    <a:pt x="37022" y="83456"/>
                  </a:cubicBezTo>
                  <a:cubicBezTo>
                    <a:pt x="43924" y="85846"/>
                    <a:pt x="49490" y="91066"/>
                    <a:pt x="52336" y="97815"/>
                  </a:cubicBezTo>
                  <a:cubicBezTo>
                    <a:pt x="55533" y="105080"/>
                    <a:pt x="59404" y="104573"/>
                    <a:pt x="65799" y="103728"/>
                  </a:cubicBezTo>
                  <a:cubicBezTo>
                    <a:pt x="67650" y="103728"/>
                    <a:pt x="69501" y="103728"/>
                    <a:pt x="71520" y="103728"/>
                  </a:cubicBezTo>
                  <a:lnTo>
                    <a:pt x="82964" y="103728"/>
                  </a:lnTo>
                  <a:cubicBezTo>
                    <a:pt x="92059" y="104117"/>
                    <a:pt x="101165" y="103321"/>
                    <a:pt x="110057" y="101363"/>
                  </a:cubicBezTo>
                  <a:cubicBezTo>
                    <a:pt x="118926" y="99488"/>
                    <a:pt x="126783" y="94371"/>
                    <a:pt x="132102" y="87003"/>
                  </a:cubicBezTo>
                  <a:cubicBezTo>
                    <a:pt x="133748" y="84322"/>
                    <a:pt x="134512" y="81190"/>
                    <a:pt x="134290" y="78050"/>
                  </a:cubicBezTo>
                  <a:cubicBezTo>
                    <a:pt x="134290" y="73319"/>
                    <a:pt x="134290" y="67913"/>
                    <a:pt x="141526" y="65886"/>
                  </a:cubicBezTo>
                  <a:lnTo>
                    <a:pt x="146575" y="64535"/>
                  </a:lnTo>
                  <a:cubicBezTo>
                    <a:pt x="158355" y="61156"/>
                    <a:pt x="169293" y="57946"/>
                    <a:pt x="180231" y="55074"/>
                  </a:cubicBezTo>
                  <a:cubicBezTo>
                    <a:pt x="184102" y="54060"/>
                    <a:pt x="184607" y="53554"/>
                    <a:pt x="185448" y="52371"/>
                  </a:cubicBezTo>
                  <a:cubicBezTo>
                    <a:pt x="186779" y="50668"/>
                    <a:pt x="188370" y="49185"/>
                    <a:pt x="190160" y="47979"/>
                  </a:cubicBezTo>
                  <a:cubicBezTo>
                    <a:pt x="199759" y="42856"/>
                    <a:pt x="210184" y="39483"/>
                    <a:pt x="220956" y="38011"/>
                  </a:cubicBezTo>
                  <a:cubicBezTo>
                    <a:pt x="225500" y="37166"/>
                    <a:pt x="229875" y="36322"/>
                    <a:pt x="233241" y="35308"/>
                  </a:cubicBezTo>
                  <a:cubicBezTo>
                    <a:pt x="236618" y="34325"/>
                    <a:pt x="239933" y="33141"/>
                    <a:pt x="243169" y="31760"/>
                  </a:cubicBezTo>
                  <a:cubicBezTo>
                    <a:pt x="248588" y="29487"/>
                    <a:pt x="254227" y="27787"/>
                    <a:pt x="259998" y="26692"/>
                  </a:cubicBezTo>
                  <a:cubicBezTo>
                    <a:pt x="252632" y="21641"/>
                    <a:pt x="244132" y="18507"/>
                    <a:pt x="235260" y="17570"/>
                  </a:cubicBezTo>
                  <a:lnTo>
                    <a:pt x="227519" y="15880"/>
                  </a:lnTo>
                  <a:lnTo>
                    <a:pt x="218095" y="12670"/>
                  </a:lnTo>
                  <a:cubicBezTo>
                    <a:pt x="210909" y="10192"/>
                    <a:pt x="203451" y="8604"/>
                    <a:pt x="195882" y="7940"/>
                  </a:cubicBezTo>
                  <a:cubicBezTo>
                    <a:pt x="191833" y="7908"/>
                    <a:pt x="187841" y="8896"/>
                    <a:pt x="184270" y="10812"/>
                  </a:cubicBezTo>
                  <a:cubicBezTo>
                    <a:pt x="181107" y="12255"/>
                    <a:pt x="177769" y="13279"/>
                    <a:pt x="174342" y="13853"/>
                  </a:cubicBezTo>
                  <a:lnTo>
                    <a:pt x="171649" y="13853"/>
                  </a:lnTo>
                  <a:cubicBezTo>
                    <a:pt x="166107" y="15091"/>
                    <a:pt x="160362" y="15091"/>
                    <a:pt x="154821" y="13853"/>
                  </a:cubicBezTo>
                  <a:cubicBezTo>
                    <a:pt x="149971" y="11969"/>
                    <a:pt x="145249" y="9768"/>
                    <a:pt x="140685" y="7264"/>
                  </a:cubicBezTo>
                  <a:lnTo>
                    <a:pt x="133954" y="3717"/>
                  </a:lnTo>
                  <a:cubicBezTo>
                    <a:pt x="125797" y="644"/>
                    <a:pt x="117006" y="-343"/>
                    <a:pt x="108374" y="845"/>
                  </a:cubicBezTo>
                  <a:lnTo>
                    <a:pt x="92556" y="845"/>
                  </a:lnTo>
                  <a:cubicBezTo>
                    <a:pt x="85993" y="845"/>
                    <a:pt x="79430" y="845"/>
                    <a:pt x="72698" y="845"/>
                  </a:cubicBezTo>
                  <a:cubicBezTo>
                    <a:pt x="65967" y="845"/>
                    <a:pt x="55870" y="845"/>
                    <a:pt x="45605" y="0"/>
                  </a:cubicBezTo>
                  <a:lnTo>
                    <a:pt x="43081" y="0"/>
                  </a:lnTo>
                  <a:cubicBezTo>
                    <a:pt x="38200" y="0"/>
                    <a:pt x="35171" y="0"/>
                    <a:pt x="31974" y="3041"/>
                  </a:cubicBezTo>
                  <a:cubicBezTo>
                    <a:pt x="31974" y="3041"/>
                    <a:pt x="31974" y="3041"/>
                    <a:pt x="31974" y="3041"/>
                  </a:cubicBezTo>
                  <a:cubicBezTo>
                    <a:pt x="33909" y="5377"/>
                    <a:pt x="36112" y="7476"/>
                    <a:pt x="38537" y="9292"/>
                  </a:cubicBezTo>
                  <a:cubicBezTo>
                    <a:pt x="41723" y="11586"/>
                    <a:pt x="44460" y="14449"/>
                    <a:pt x="46614" y="17739"/>
                  </a:cubicBezTo>
                  <a:cubicBezTo>
                    <a:pt x="47845" y="19575"/>
                    <a:pt x="48381" y="21791"/>
                    <a:pt x="48129" y="23989"/>
                  </a:cubicBezTo>
                  <a:cubicBezTo>
                    <a:pt x="47288" y="26875"/>
                    <a:pt x="45270" y="29267"/>
                    <a:pt x="42576" y="30578"/>
                  </a:cubicBezTo>
                  <a:lnTo>
                    <a:pt x="40051" y="32605"/>
                  </a:lnTo>
                  <a:lnTo>
                    <a:pt x="40051" y="32605"/>
                  </a:lnTo>
                  <a:cubicBezTo>
                    <a:pt x="38180" y="33794"/>
                    <a:pt x="36758" y="35578"/>
                    <a:pt x="36013" y="37673"/>
                  </a:cubicBezTo>
                  <a:cubicBezTo>
                    <a:pt x="35821" y="38961"/>
                    <a:pt x="35821" y="40272"/>
                    <a:pt x="36013" y="41559"/>
                  </a:cubicBezTo>
                  <a:cubicBezTo>
                    <a:pt x="36110" y="44079"/>
                    <a:pt x="35403" y="46566"/>
                    <a:pt x="33993" y="48654"/>
                  </a:cubicBezTo>
                  <a:cubicBezTo>
                    <a:pt x="31637" y="51526"/>
                    <a:pt x="26925" y="50344"/>
                    <a:pt x="22550" y="48654"/>
                  </a:cubicBezTo>
                  <a:lnTo>
                    <a:pt x="20531" y="48654"/>
                  </a:lnTo>
                  <a:cubicBezTo>
                    <a:pt x="20531" y="51019"/>
                    <a:pt x="20531" y="53216"/>
                    <a:pt x="20531" y="55243"/>
                  </a:cubicBezTo>
                  <a:cubicBezTo>
                    <a:pt x="20776" y="55778"/>
                    <a:pt x="20776" y="56397"/>
                    <a:pt x="20531" y="56932"/>
                  </a:cubicBezTo>
                  <a:cubicBezTo>
                    <a:pt x="12172" y="59433"/>
                    <a:pt x="4924" y="64741"/>
                    <a:pt x="0" y="71968"/>
                  </a:cubicBezTo>
                  <a:lnTo>
                    <a:pt x="5048" y="71968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2315AAF0-D23E-4C7C-AB62-30B5EC23CB36}"/>
                </a:ext>
              </a:extLst>
            </p:cNvPr>
            <p:cNvSpPr/>
            <p:nvPr/>
          </p:nvSpPr>
          <p:spPr>
            <a:xfrm>
              <a:off x="2445435" y="2127222"/>
              <a:ext cx="16828" cy="16894"/>
            </a:xfrm>
            <a:custGeom>
              <a:avLst/>
              <a:gdLst>
                <a:gd name="connsiteX0" fmla="*/ 30123 w 16828"/>
                <a:gd name="connsiteY0" fmla="*/ 5367 h 16893"/>
                <a:gd name="connsiteX1" fmla="*/ 30123 w 16828"/>
                <a:gd name="connsiteY1" fmla="*/ 1819 h 16893"/>
                <a:gd name="connsiteX2" fmla="*/ 26757 w 16828"/>
                <a:gd name="connsiteY2" fmla="*/ 129 h 16893"/>
                <a:gd name="connsiteX3" fmla="*/ 25411 w 16828"/>
                <a:gd name="connsiteY3" fmla="*/ 2326 h 16893"/>
                <a:gd name="connsiteX4" fmla="*/ 24278 w 16828"/>
                <a:gd name="connsiteY4" fmla="*/ 4150 h 16893"/>
                <a:gd name="connsiteX5" fmla="*/ 24065 w 16828"/>
                <a:gd name="connsiteY5" fmla="*/ 4184 h 16893"/>
                <a:gd name="connsiteX6" fmla="*/ 22402 w 16828"/>
                <a:gd name="connsiteY6" fmla="*/ 3253 h 16893"/>
                <a:gd name="connsiteX7" fmla="*/ 22382 w 16828"/>
                <a:gd name="connsiteY7" fmla="*/ 3170 h 16893"/>
                <a:gd name="connsiteX8" fmla="*/ 9087 w 16828"/>
                <a:gd name="connsiteY8" fmla="*/ 14658 h 16893"/>
                <a:gd name="connsiteX9" fmla="*/ 5890 w 16828"/>
                <a:gd name="connsiteY9" fmla="*/ 17868 h 16893"/>
                <a:gd name="connsiteX10" fmla="*/ 0 w 16828"/>
                <a:gd name="connsiteY10" fmla="*/ 25977 h 16893"/>
                <a:gd name="connsiteX11" fmla="*/ 0 w 16828"/>
                <a:gd name="connsiteY11" fmla="*/ 25977 h 16893"/>
                <a:gd name="connsiteX12" fmla="*/ 14136 w 16828"/>
                <a:gd name="connsiteY12" fmla="*/ 16685 h 16893"/>
                <a:gd name="connsiteX13" fmla="*/ 17333 w 16828"/>
                <a:gd name="connsiteY13" fmla="*/ 13982 h 16893"/>
                <a:gd name="connsiteX14" fmla="*/ 21372 w 16828"/>
                <a:gd name="connsiteY14" fmla="*/ 11448 h 16893"/>
                <a:gd name="connsiteX15" fmla="*/ 30123 w 16828"/>
                <a:gd name="connsiteY15" fmla="*/ 536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 h="16893">
                  <a:moveTo>
                    <a:pt x="30123" y="5367"/>
                  </a:moveTo>
                  <a:cubicBezTo>
                    <a:pt x="30599" y="4233"/>
                    <a:pt x="30599" y="2952"/>
                    <a:pt x="30123" y="1819"/>
                  </a:cubicBezTo>
                  <a:cubicBezTo>
                    <a:pt x="29645" y="432"/>
                    <a:pt x="28150" y="-318"/>
                    <a:pt x="26757" y="129"/>
                  </a:cubicBezTo>
                  <a:cubicBezTo>
                    <a:pt x="25882" y="493"/>
                    <a:pt x="25338" y="1378"/>
                    <a:pt x="25411" y="2326"/>
                  </a:cubicBezTo>
                  <a:cubicBezTo>
                    <a:pt x="25599" y="3143"/>
                    <a:pt x="25093" y="3961"/>
                    <a:pt x="24278" y="4150"/>
                  </a:cubicBezTo>
                  <a:cubicBezTo>
                    <a:pt x="24208" y="4167"/>
                    <a:pt x="24137" y="4177"/>
                    <a:pt x="24065" y="4184"/>
                  </a:cubicBezTo>
                  <a:cubicBezTo>
                    <a:pt x="23349" y="4388"/>
                    <a:pt x="22606" y="3971"/>
                    <a:pt x="22402" y="3253"/>
                  </a:cubicBezTo>
                  <a:cubicBezTo>
                    <a:pt x="22395" y="3224"/>
                    <a:pt x="22388" y="3197"/>
                    <a:pt x="22382" y="3170"/>
                  </a:cubicBezTo>
                  <a:cubicBezTo>
                    <a:pt x="17175" y="5990"/>
                    <a:pt x="12638" y="9909"/>
                    <a:pt x="9087" y="14658"/>
                  </a:cubicBezTo>
                  <a:cubicBezTo>
                    <a:pt x="8108" y="15810"/>
                    <a:pt x="7039" y="16885"/>
                    <a:pt x="5890" y="17868"/>
                  </a:cubicBezTo>
                  <a:cubicBezTo>
                    <a:pt x="3197" y="20402"/>
                    <a:pt x="0" y="23274"/>
                    <a:pt x="0" y="25977"/>
                  </a:cubicBezTo>
                  <a:lnTo>
                    <a:pt x="0" y="25977"/>
                  </a:lnTo>
                  <a:cubicBezTo>
                    <a:pt x="3366" y="25977"/>
                    <a:pt x="10265" y="20233"/>
                    <a:pt x="14136" y="16685"/>
                  </a:cubicBezTo>
                  <a:lnTo>
                    <a:pt x="17333" y="13982"/>
                  </a:lnTo>
                  <a:lnTo>
                    <a:pt x="21372" y="11448"/>
                  </a:lnTo>
                  <a:cubicBezTo>
                    <a:pt x="25411" y="10435"/>
                    <a:pt x="29281" y="8238"/>
                    <a:pt x="30123" y="536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904E4B58-A592-4525-A97B-275DE327BE26}"/>
                </a:ext>
              </a:extLst>
            </p:cNvPr>
            <p:cNvSpPr/>
            <p:nvPr/>
          </p:nvSpPr>
          <p:spPr>
            <a:xfrm>
              <a:off x="978047" y="2883012"/>
              <a:ext cx="16828" cy="16894"/>
            </a:xfrm>
            <a:custGeom>
              <a:avLst/>
              <a:gdLst>
                <a:gd name="connsiteX0" fmla="*/ 12579 w 16828"/>
                <a:gd name="connsiteY0" fmla="*/ 16050 h 16893"/>
                <a:gd name="connsiteX1" fmla="*/ 15440 w 16828"/>
                <a:gd name="connsiteY1" fmla="*/ 16050 h 16893"/>
                <a:gd name="connsiteX2" fmla="*/ 26546 w 16828"/>
                <a:gd name="connsiteY2" fmla="*/ 7603 h 16893"/>
                <a:gd name="connsiteX3" fmla="*/ 24864 w 16828"/>
                <a:gd name="connsiteY3" fmla="*/ 2197 h 16893"/>
                <a:gd name="connsiteX4" fmla="*/ 21161 w 16828"/>
                <a:gd name="connsiteY4" fmla="*/ 2197 h 16893"/>
                <a:gd name="connsiteX5" fmla="*/ 18637 w 16828"/>
                <a:gd name="connsiteY5" fmla="*/ 2197 h 16893"/>
                <a:gd name="connsiteX6" fmla="*/ 13589 w 16828"/>
                <a:gd name="connsiteY6" fmla="*/ 1014 h 16893"/>
                <a:gd name="connsiteX7" fmla="*/ 10055 w 16828"/>
                <a:gd name="connsiteY7" fmla="*/ 1 h 16893"/>
                <a:gd name="connsiteX8" fmla="*/ 6857 w 16828"/>
                <a:gd name="connsiteY8" fmla="*/ 3379 h 16893"/>
                <a:gd name="connsiteX9" fmla="*/ 6857 w 16828"/>
                <a:gd name="connsiteY9" fmla="*/ 3379 h 16893"/>
                <a:gd name="connsiteX10" fmla="*/ 6857 w 16828"/>
                <a:gd name="connsiteY10" fmla="*/ 5744 h 16893"/>
                <a:gd name="connsiteX11" fmla="*/ 5511 w 16828"/>
                <a:gd name="connsiteY11" fmla="*/ 5744 h 16893"/>
                <a:gd name="connsiteX12" fmla="*/ 5511 w 16828"/>
                <a:gd name="connsiteY12" fmla="*/ 6927 h 16893"/>
                <a:gd name="connsiteX13" fmla="*/ 3828 w 16828"/>
                <a:gd name="connsiteY13" fmla="*/ 8279 h 16893"/>
                <a:gd name="connsiteX14" fmla="*/ 3828 w 16828"/>
                <a:gd name="connsiteY14" fmla="*/ 7603 h 16893"/>
                <a:gd name="connsiteX15" fmla="*/ 3828 w 16828"/>
                <a:gd name="connsiteY15" fmla="*/ 5744 h 16893"/>
                <a:gd name="connsiteX16" fmla="*/ 3828 w 16828"/>
                <a:gd name="connsiteY16" fmla="*/ 5744 h 16893"/>
                <a:gd name="connsiteX17" fmla="*/ 1809 w 16828"/>
                <a:gd name="connsiteY17" fmla="*/ 6758 h 16893"/>
                <a:gd name="connsiteX18" fmla="*/ 463 w 16828"/>
                <a:gd name="connsiteY18" fmla="*/ 14023 h 16893"/>
                <a:gd name="connsiteX19" fmla="*/ 12579 w 16828"/>
                <a:gd name="connsiteY19" fmla="*/ 1605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28" h="16893">
                  <a:moveTo>
                    <a:pt x="12579" y="16050"/>
                  </a:moveTo>
                  <a:lnTo>
                    <a:pt x="15440" y="16050"/>
                  </a:lnTo>
                  <a:cubicBezTo>
                    <a:pt x="20105" y="14810"/>
                    <a:pt x="24095" y="11776"/>
                    <a:pt x="26546" y="7603"/>
                  </a:cubicBezTo>
                  <a:cubicBezTo>
                    <a:pt x="27185" y="5625"/>
                    <a:pt x="26510" y="3457"/>
                    <a:pt x="24864" y="2197"/>
                  </a:cubicBezTo>
                  <a:cubicBezTo>
                    <a:pt x="23349" y="1183"/>
                    <a:pt x="22676" y="2197"/>
                    <a:pt x="21161" y="2197"/>
                  </a:cubicBezTo>
                  <a:cubicBezTo>
                    <a:pt x="20324" y="2308"/>
                    <a:pt x="19475" y="2308"/>
                    <a:pt x="18637" y="2197"/>
                  </a:cubicBezTo>
                  <a:cubicBezTo>
                    <a:pt x="16872" y="2345"/>
                    <a:pt x="15106" y="1932"/>
                    <a:pt x="13589" y="1014"/>
                  </a:cubicBezTo>
                  <a:cubicBezTo>
                    <a:pt x="12535" y="337"/>
                    <a:pt x="11306" y="-16"/>
                    <a:pt x="10055" y="1"/>
                  </a:cubicBezTo>
                  <a:cubicBezTo>
                    <a:pt x="8708" y="1"/>
                    <a:pt x="7699" y="1352"/>
                    <a:pt x="6857" y="3379"/>
                  </a:cubicBezTo>
                  <a:lnTo>
                    <a:pt x="6857" y="3379"/>
                  </a:lnTo>
                  <a:cubicBezTo>
                    <a:pt x="7422" y="4065"/>
                    <a:pt x="7422" y="5059"/>
                    <a:pt x="6857" y="5744"/>
                  </a:cubicBezTo>
                  <a:cubicBezTo>
                    <a:pt x="6441" y="5986"/>
                    <a:pt x="5928" y="5986"/>
                    <a:pt x="5511" y="5744"/>
                  </a:cubicBezTo>
                  <a:cubicBezTo>
                    <a:pt x="5511" y="5744"/>
                    <a:pt x="5511" y="5744"/>
                    <a:pt x="5511" y="6927"/>
                  </a:cubicBezTo>
                  <a:cubicBezTo>
                    <a:pt x="5349" y="7726"/>
                    <a:pt x="4641" y="8295"/>
                    <a:pt x="3828" y="8279"/>
                  </a:cubicBezTo>
                  <a:cubicBezTo>
                    <a:pt x="3783" y="8056"/>
                    <a:pt x="3783" y="7826"/>
                    <a:pt x="3828" y="7603"/>
                  </a:cubicBezTo>
                  <a:cubicBezTo>
                    <a:pt x="3828" y="7603"/>
                    <a:pt x="3828" y="6420"/>
                    <a:pt x="3828" y="5744"/>
                  </a:cubicBezTo>
                  <a:lnTo>
                    <a:pt x="3828" y="5744"/>
                  </a:lnTo>
                  <a:cubicBezTo>
                    <a:pt x="3045" y="5790"/>
                    <a:pt x="2315" y="6157"/>
                    <a:pt x="1809" y="6758"/>
                  </a:cubicBezTo>
                  <a:cubicBezTo>
                    <a:pt x="40" y="8735"/>
                    <a:pt x="-479" y="11539"/>
                    <a:pt x="463" y="14023"/>
                  </a:cubicBezTo>
                  <a:cubicBezTo>
                    <a:pt x="631" y="18584"/>
                    <a:pt x="7867" y="17063"/>
                    <a:pt x="12579" y="1605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A1D4BE19-7D76-403B-90E1-9B063D943C98}"/>
                </a:ext>
              </a:extLst>
            </p:cNvPr>
            <p:cNvSpPr/>
            <p:nvPr/>
          </p:nvSpPr>
          <p:spPr>
            <a:xfrm>
              <a:off x="1128680" y="2864092"/>
              <a:ext cx="16828" cy="16894"/>
            </a:xfrm>
            <a:custGeom>
              <a:avLst/>
              <a:gdLst>
                <a:gd name="connsiteX0" fmla="*/ 7342 w 0"/>
                <a:gd name="connsiteY0" fmla="*/ 3886 h 0"/>
                <a:gd name="connsiteX1" fmla="*/ 5491 w 0"/>
                <a:gd name="connsiteY1" fmla="*/ 0 h 0"/>
                <a:gd name="connsiteX2" fmla="*/ 5491 w 0"/>
                <a:gd name="connsiteY2" fmla="*/ 0 h 0"/>
                <a:gd name="connsiteX3" fmla="*/ 5491 w 0"/>
                <a:gd name="connsiteY3" fmla="*/ 0 h 0"/>
                <a:gd name="connsiteX4" fmla="*/ 3591 w 0"/>
                <a:gd name="connsiteY4" fmla="*/ 120 h 0"/>
                <a:gd name="connsiteX5" fmla="*/ 3472 w 0"/>
                <a:gd name="connsiteY5" fmla="*/ 0 h 0"/>
                <a:gd name="connsiteX6" fmla="*/ 3472 w 0"/>
                <a:gd name="connsiteY6" fmla="*/ 0 h 0"/>
                <a:gd name="connsiteX7" fmla="*/ 106 w 0"/>
                <a:gd name="connsiteY7" fmla="*/ 4223 h 0"/>
                <a:gd name="connsiteX8" fmla="*/ 106 w 0"/>
                <a:gd name="connsiteY8" fmla="*/ 6589 h 0"/>
                <a:gd name="connsiteX9" fmla="*/ 3303 w 0"/>
                <a:gd name="connsiteY9" fmla="*/ 6589 h 0"/>
                <a:gd name="connsiteX10" fmla="*/ 7342 w 0"/>
                <a:gd name="connsiteY10" fmla="*/ 38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7342" y="3886"/>
                  </a:moveTo>
                  <a:cubicBezTo>
                    <a:pt x="7443" y="2355"/>
                    <a:pt x="6741" y="882"/>
                    <a:pt x="5491" y="0"/>
                  </a:cubicBezTo>
                  <a:lnTo>
                    <a:pt x="5491" y="0"/>
                  </a:lnTo>
                  <a:lnTo>
                    <a:pt x="5491" y="0"/>
                  </a:lnTo>
                  <a:cubicBezTo>
                    <a:pt x="5000" y="559"/>
                    <a:pt x="4148" y="613"/>
                    <a:pt x="3591" y="120"/>
                  </a:cubicBezTo>
                  <a:cubicBezTo>
                    <a:pt x="3549" y="83"/>
                    <a:pt x="3509" y="42"/>
                    <a:pt x="3472" y="0"/>
                  </a:cubicBezTo>
                  <a:lnTo>
                    <a:pt x="3472" y="0"/>
                  </a:lnTo>
                  <a:cubicBezTo>
                    <a:pt x="1918" y="1000"/>
                    <a:pt x="737" y="2483"/>
                    <a:pt x="106" y="4223"/>
                  </a:cubicBezTo>
                  <a:cubicBezTo>
                    <a:pt x="-35" y="5006"/>
                    <a:pt x="-35" y="5806"/>
                    <a:pt x="106" y="6589"/>
                  </a:cubicBezTo>
                  <a:lnTo>
                    <a:pt x="3303" y="6589"/>
                  </a:lnTo>
                  <a:cubicBezTo>
                    <a:pt x="4650" y="7264"/>
                    <a:pt x="6837" y="6589"/>
                    <a:pt x="7342" y="38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5EDAA03-A215-4585-9636-9BB43B56423C}"/>
                </a:ext>
              </a:extLst>
            </p:cNvPr>
            <p:cNvSpPr/>
            <p:nvPr/>
          </p:nvSpPr>
          <p:spPr>
            <a:xfrm>
              <a:off x="1069162" y="2615076"/>
              <a:ext cx="16828" cy="16894"/>
            </a:xfrm>
            <a:custGeom>
              <a:avLst/>
              <a:gdLst>
                <a:gd name="connsiteX0" fmla="*/ 8634 w 16828"/>
                <a:gd name="connsiteY0" fmla="*/ 13684 h 16893"/>
                <a:gd name="connsiteX1" fmla="*/ 20077 w 16828"/>
                <a:gd name="connsiteY1" fmla="*/ 15880 h 16893"/>
                <a:gd name="connsiteX2" fmla="*/ 20077 w 16828"/>
                <a:gd name="connsiteY2" fmla="*/ 13177 h 16893"/>
                <a:gd name="connsiteX3" fmla="*/ 52 w 16828"/>
                <a:gd name="connsiteY3" fmla="*/ 0 h 16893"/>
                <a:gd name="connsiteX4" fmla="*/ 52 w 16828"/>
                <a:gd name="connsiteY4" fmla="*/ 1858 h 16893"/>
                <a:gd name="connsiteX5" fmla="*/ 8634 w 16828"/>
                <a:gd name="connsiteY5" fmla="*/ 1368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28" h="16893">
                  <a:moveTo>
                    <a:pt x="8634" y="13684"/>
                  </a:moveTo>
                  <a:cubicBezTo>
                    <a:pt x="11495" y="15880"/>
                    <a:pt x="17890" y="18414"/>
                    <a:pt x="20077" y="15880"/>
                  </a:cubicBezTo>
                  <a:cubicBezTo>
                    <a:pt x="20559" y="15044"/>
                    <a:pt x="20559" y="14013"/>
                    <a:pt x="20077" y="13177"/>
                  </a:cubicBezTo>
                  <a:cubicBezTo>
                    <a:pt x="18563" y="7940"/>
                    <a:pt x="6278" y="2027"/>
                    <a:pt x="52" y="0"/>
                  </a:cubicBezTo>
                  <a:cubicBezTo>
                    <a:pt x="-17" y="617"/>
                    <a:pt x="-17" y="1240"/>
                    <a:pt x="52" y="1858"/>
                  </a:cubicBezTo>
                  <a:cubicBezTo>
                    <a:pt x="1682" y="6567"/>
                    <a:pt x="4669" y="10682"/>
                    <a:pt x="8634" y="136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C098AF0F-0D75-48B3-B65A-D89B2EB57372}"/>
                </a:ext>
              </a:extLst>
            </p:cNvPr>
            <p:cNvSpPr/>
            <p:nvPr/>
          </p:nvSpPr>
          <p:spPr>
            <a:xfrm>
              <a:off x="1112799" y="2871525"/>
              <a:ext cx="16828" cy="16894"/>
            </a:xfrm>
            <a:custGeom>
              <a:avLst/>
              <a:gdLst>
                <a:gd name="connsiteX0" fmla="*/ 5217 w 0"/>
                <a:gd name="connsiteY0" fmla="*/ 5068 h 0"/>
                <a:gd name="connsiteX1" fmla="*/ 6395 w 0"/>
                <a:gd name="connsiteY1" fmla="*/ 4223 h 0"/>
                <a:gd name="connsiteX2" fmla="*/ 6395 w 0"/>
                <a:gd name="connsiteY2" fmla="*/ 4223 h 0"/>
                <a:gd name="connsiteX3" fmla="*/ 0 w 0"/>
                <a:gd name="connsiteY3" fmla="*/ 0 h 0"/>
                <a:gd name="connsiteX4" fmla="*/ 0 w 0"/>
                <a:gd name="connsiteY4" fmla="*/ 0 h 0"/>
                <a:gd name="connsiteX5" fmla="*/ 1515 w 0"/>
                <a:gd name="connsiteY5" fmla="*/ 3717 h 0"/>
                <a:gd name="connsiteX6" fmla="*/ 5217 w 0"/>
                <a:gd name="connsiteY6" fmla="*/ 50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5217" y="5068"/>
                  </a:moveTo>
                  <a:lnTo>
                    <a:pt x="6395" y="4223"/>
                  </a:lnTo>
                  <a:lnTo>
                    <a:pt x="6395" y="4223"/>
                  </a:lnTo>
                  <a:cubicBezTo>
                    <a:pt x="4742" y="2193"/>
                    <a:pt x="2511" y="720"/>
                    <a:pt x="0" y="0"/>
                  </a:cubicBezTo>
                  <a:lnTo>
                    <a:pt x="0" y="0"/>
                  </a:lnTo>
                  <a:cubicBezTo>
                    <a:pt x="84" y="1372"/>
                    <a:pt x="616" y="2679"/>
                    <a:pt x="1515" y="3717"/>
                  </a:cubicBezTo>
                  <a:cubicBezTo>
                    <a:pt x="2356" y="4392"/>
                    <a:pt x="3702" y="5575"/>
                    <a:pt x="5217" y="50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CEDCA777-1145-4922-ABBE-BBD80DD922DA}"/>
                </a:ext>
              </a:extLst>
            </p:cNvPr>
            <p:cNvSpPr/>
            <p:nvPr/>
          </p:nvSpPr>
          <p:spPr>
            <a:xfrm>
              <a:off x="1083596" y="2873630"/>
              <a:ext cx="16828" cy="16894"/>
            </a:xfrm>
            <a:custGeom>
              <a:avLst/>
              <a:gdLst>
                <a:gd name="connsiteX0" fmla="*/ 2614 w 0"/>
                <a:gd name="connsiteY0" fmla="*/ 91 h 0"/>
                <a:gd name="connsiteX1" fmla="*/ 427 w 0"/>
                <a:gd name="connsiteY1" fmla="*/ 936 h 0"/>
                <a:gd name="connsiteX2" fmla="*/ 427 w 0"/>
                <a:gd name="connsiteY2" fmla="*/ 1949 h 0"/>
                <a:gd name="connsiteX3" fmla="*/ 427 w 0"/>
                <a:gd name="connsiteY3" fmla="*/ 5497 h 0"/>
                <a:gd name="connsiteX4" fmla="*/ 4802 w 0"/>
                <a:gd name="connsiteY4" fmla="*/ 9045 h 0"/>
                <a:gd name="connsiteX5" fmla="*/ 7831 w 0"/>
                <a:gd name="connsiteY5" fmla="*/ 7693 h 0"/>
                <a:gd name="connsiteX6" fmla="*/ 7831 w 0"/>
                <a:gd name="connsiteY6" fmla="*/ 2794 h 0"/>
                <a:gd name="connsiteX7" fmla="*/ 2614 w 0"/>
                <a:gd name="connsiteY7" fmla="*/ 9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2614" y="91"/>
                  </a:moveTo>
                  <a:cubicBezTo>
                    <a:pt x="1852" y="278"/>
                    <a:pt x="1117" y="562"/>
                    <a:pt x="427" y="936"/>
                  </a:cubicBezTo>
                  <a:cubicBezTo>
                    <a:pt x="499" y="1270"/>
                    <a:pt x="499" y="1615"/>
                    <a:pt x="427" y="1949"/>
                  </a:cubicBezTo>
                  <a:cubicBezTo>
                    <a:pt x="-142" y="3063"/>
                    <a:pt x="-142" y="4384"/>
                    <a:pt x="427" y="5497"/>
                  </a:cubicBezTo>
                  <a:cubicBezTo>
                    <a:pt x="1165" y="7367"/>
                    <a:pt x="2825" y="8714"/>
                    <a:pt x="4802" y="9045"/>
                  </a:cubicBezTo>
                  <a:cubicBezTo>
                    <a:pt x="5983" y="9195"/>
                    <a:pt x="7151" y="8675"/>
                    <a:pt x="7831" y="7693"/>
                  </a:cubicBezTo>
                  <a:cubicBezTo>
                    <a:pt x="8585" y="6147"/>
                    <a:pt x="8585" y="4340"/>
                    <a:pt x="7831" y="2794"/>
                  </a:cubicBezTo>
                  <a:cubicBezTo>
                    <a:pt x="6932" y="782"/>
                    <a:pt x="4768" y="-338"/>
                    <a:pt x="2614" y="9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15AE4841-B802-41C2-BA90-A4BE200FC865}"/>
                </a:ext>
              </a:extLst>
            </p:cNvPr>
            <p:cNvSpPr/>
            <p:nvPr/>
          </p:nvSpPr>
          <p:spPr>
            <a:xfrm>
              <a:off x="7655711" y="2191499"/>
              <a:ext cx="16828" cy="16894"/>
            </a:xfrm>
            <a:custGeom>
              <a:avLst/>
              <a:gdLst>
                <a:gd name="connsiteX0" fmla="*/ 12903 w 16828"/>
                <a:gd name="connsiteY0" fmla="*/ 6468 h 0"/>
                <a:gd name="connsiteX1" fmla="*/ 14586 w 16828"/>
                <a:gd name="connsiteY1" fmla="*/ 6468 h 0"/>
                <a:gd name="connsiteX2" fmla="*/ 21822 w 16828"/>
                <a:gd name="connsiteY2" fmla="*/ 6468 h 0"/>
                <a:gd name="connsiteX3" fmla="*/ 24683 w 16828"/>
                <a:gd name="connsiteY3" fmla="*/ 6468 h 0"/>
                <a:gd name="connsiteX4" fmla="*/ 28890 w 16828"/>
                <a:gd name="connsiteY4" fmla="*/ 6468 h 0"/>
                <a:gd name="connsiteX5" fmla="*/ 30068 w 16828"/>
                <a:gd name="connsiteY5" fmla="*/ 5117 h 0"/>
                <a:gd name="connsiteX6" fmla="*/ 31246 w 16828"/>
                <a:gd name="connsiteY6" fmla="*/ 3596 h 0"/>
                <a:gd name="connsiteX7" fmla="*/ 28049 w 16828"/>
                <a:gd name="connsiteY7" fmla="*/ 1907 h 0"/>
                <a:gd name="connsiteX8" fmla="*/ 28049 w 16828"/>
                <a:gd name="connsiteY8" fmla="*/ 1907 h 0"/>
                <a:gd name="connsiteX9" fmla="*/ 14081 w 16828"/>
                <a:gd name="connsiteY9" fmla="*/ 48 h 0"/>
                <a:gd name="connsiteX10" fmla="*/ 12230 w 16828"/>
                <a:gd name="connsiteY10" fmla="*/ 48 h 0"/>
                <a:gd name="connsiteX11" fmla="*/ 6677 w 16828"/>
                <a:gd name="connsiteY11" fmla="*/ 48 h 0"/>
                <a:gd name="connsiteX12" fmla="*/ 114 w 16828"/>
                <a:gd name="connsiteY12" fmla="*/ 1400 h 0"/>
                <a:gd name="connsiteX13" fmla="*/ 114 w 16828"/>
                <a:gd name="connsiteY13" fmla="*/ 3089 h 0"/>
                <a:gd name="connsiteX14" fmla="*/ 12903 w 16828"/>
                <a:gd name="connsiteY14" fmla="*/ 64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>
                  <a:moveTo>
                    <a:pt x="12903" y="6468"/>
                  </a:moveTo>
                  <a:lnTo>
                    <a:pt x="14586" y="6468"/>
                  </a:lnTo>
                  <a:cubicBezTo>
                    <a:pt x="16992" y="6294"/>
                    <a:pt x="19416" y="6294"/>
                    <a:pt x="21822" y="6468"/>
                  </a:cubicBezTo>
                  <a:lnTo>
                    <a:pt x="24683" y="6468"/>
                  </a:lnTo>
                  <a:cubicBezTo>
                    <a:pt x="26534" y="6468"/>
                    <a:pt x="27880" y="6468"/>
                    <a:pt x="28890" y="6468"/>
                  </a:cubicBezTo>
                  <a:lnTo>
                    <a:pt x="30068" y="5117"/>
                  </a:lnTo>
                  <a:cubicBezTo>
                    <a:pt x="30068" y="5117"/>
                    <a:pt x="31078" y="4103"/>
                    <a:pt x="31246" y="3596"/>
                  </a:cubicBezTo>
                  <a:cubicBezTo>
                    <a:pt x="30270" y="2865"/>
                    <a:pt x="29193" y="2294"/>
                    <a:pt x="28049" y="1907"/>
                  </a:cubicBezTo>
                  <a:lnTo>
                    <a:pt x="28049" y="1907"/>
                  </a:lnTo>
                  <a:cubicBezTo>
                    <a:pt x="23539" y="442"/>
                    <a:pt x="18810" y="-188"/>
                    <a:pt x="14081" y="48"/>
                  </a:cubicBezTo>
                  <a:lnTo>
                    <a:pt x="12230" y="48"/>
                  </a:lnTo>
                  <a:lnTo>
                    <a:pt x="6677" y="48"/>
                  </a:lnTo>
                  <a:cubicBezTo>
                    <a:pt x="1460" y="48"/>
                    <a:pt x="282" y="1062"/>
                    <a:pt x="114" y="1400"/>
                  </a:cubicBezTo>
                  <a:cubicBezTo>
                    <a:pt x="-38" y="1952"/>
                    <a:pt x="-38" y="2537"/>
                    <a:pt x="114" y="3089"/>
                  </a:cubicBezTo>
                  <a:cubicBezTo>
                    <a:pt x="2975" y="6468"/>
                    <a:pt x="8696" y="6468"/>
                    <a:pt x="12903" y="64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7808446D-44E0-41C7-97F3-E3A1140761B9}"/>
                </a:ext>
              </a:extLst>
            </p:cNvPr>
            <p:cNvSpPr/>
            <p:nvPr/>
          </p:nvSpPr>
          <p:spPr>
            <a:xfrm>
              <a:off x="7632602" y="2137423"/>
              <a:ext cx="16828" cy="16894"/>
            </a:xfrm>
            <a:custGeom>
              <a:avLst/>
              <a:gdLst>
                <a:gd name="connsiteX0" fmla="*/ 17333 w 16828"/>
                <a:gd name="connsiteY0" fmla="*/ 1078 h 0"/>
                <a:gd name="connsiteX1" fmla="*/ 17333 w 16828"/>
                <a:gd name="connsiteY1" fmla="*/ 1078 h 0"/>
                <a:gd name="connsiteX2" fmla="*/ 12453 w 16828"/>
                <a:gd name="connsiteY2" fmla="*/ 1078 h 0"/>
                <a:gd name="connsiteX3" fmla="*/ 12453 w 16828"/>
                <a:gd name="connsiteY3" fmla="*/ 1078 h 0"/>
                <a:gd name="connsiteX4" fmla="*/ 5890 w 16828"/>
                <a:gd name="connsiteY4" fmla="*/ 64 h 0"/>
                <a:gd name="connsiteX5" fmla="*/ 1514 w 16828"/>
                <a:gd name="connsiteY5" fmla="*/ 64 h 0"/>
                <a:gd name="connsiteX6" fmla="*/ 0 w 16828"/>
                <a:gd name="connsiteY6" fmla="*/ 64 h 0"/>
                <a:gd name="connsiteX7" fmla="*/ 0 w 16828"/>
                <a:gd name="connsiteY7" fmla="*/ 64 h 0"/>
                <a:gd name="connsiteX8" fmla="*/ 0 w 16828"/>
                <a:gd name="connsiteY8" fmla="*/ 64 h 0"/>
                <a:gd name="connsiteX9" fmla="*/ 16828 w 16828"/>
                <a:gd name="connsiteY9" fmla="*/ 2092 h 0"/>
                <a:gd name="connsiteX10" fmla="*/ 17333 w 16828"/>
                <a:gd name="connsiteY10" fmla="*/ 10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28">
                  <a:moveTo>
                    <a:pt x="17333" y="1078"/>
                  </a:moveTo>
                  <a:lnTo>
                    <a:pt x="17333" y="1078"/>
                  </a:lnTo>
                  <a:cubicBezTo>
                    <a:pt x="16492" y="-443"/>
                    <a:pt x="14809" y="-274"/>
                    <a:pt x="12453" y="1078"/>
                  </a:cubicBezTo>
                  <a:lnTo>
                    <a:pt x="12453" y="1078"/>
                  </a:lnTo>
                  <a:cubicBezTo>
                    <a:pt x="10215" y="1521"/>
                    <a:pt x="7892" y="1162"/>
                    <a:pt x="5890" y="64"/>
                  </a:cubicBezTo>
                  <a:cubicBezTo>
                    <a:pt x="4460" y="487"/>
                    <a:pt x="2945" y="487"/>
                    <a:pt x="1514" y="64"/>
                  </a:cubicBezTo>
                  <a:lnTo>
                    <a:pt x="0" y="64"/>
                  </a:ln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5469" y="1642"/>
                    <a:pt x="11141" y="2326"/>
                    <a:pt x="16828" y="2092"/>
                  </a:cubicBezTo>
                  <a:cubicBezTo>
                    <a:pt x="17064" y="1793"/>
                    <a:pt x="17233" y="1448"/>
                    <a:pt x="17333" y="10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48880A4-E65B-4FEB-A3B3-5869E147B287}"/>
                </a:ext>
              </a:extLst>
            </p:cNvPr>
            <p:cNvSpPr/>
            <p:nvPr/>
          </p:nvSpPr>
          <p:spPr>
            <a:xfrm>
              <a:off x="7644382" y="2161970"/>
              <a:ext cx="16828" cy="16894"/>
            </a:xfrm>
            <a:custGeom>
              <a:avLst/>
              <a:gdLst>
                <a:gd name="connsiteX0" fmla="*/ 0 w 0"/>
                <a:gd name="connsiteY0" fmla="*/ 13 h 0"/>
                <a:gd name="connsiteX1" fmla="*/ 0 w 0"/>
                <a:gd name="connsiteY1" fmla="*/ 13 h 0"/>
                <a:gd name="connsiteX2" fmla="*/ 2188 w 0"/>
                <a:gd name="connsiteY2" fmla="*/ 6095 h 0"/>
                <a:gd name="connsiteX3" fmla="*/ 2188 w 0"/>
                <a:gd name="connsiteY3" fmla="*/ 1365 h 0"/>
                <a:gd name="connsiteX4" fmla="*/ 0 w 0"/>
                <a:gd name="connsiteY4" fmla="*/ 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13"/>
                  </a:moveTo>
                  <a:lnTo>
                    <a:pt x="0" y="13"/>
                  </a:lnTo>
                  <a:cubicBezTo>
                    <a:pt x="455" y="2128"/>
                    <a:pt x="1195" y="4172"/>
                    <a:pt x="2188" y="6095"/>
                  </a:cubicBezTo>
                  <a:cubicBezTo>
                    <a:pt x="2541" y="4537"/>
                    <a:pt x="2541" y="2922"/>
                    <a:pt x="2188" y="1365"/>
                  </a:cubicBezTo>
                  <a:cubicBezTo>
                    <a:pt x="2188" y="1365"/>
                    <a:pt x="336" y="-156"/>
                    <a:pt x="0" y="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2C914103-EC4F-4F55-B4B2-75775ABDAD17}"/>
                </a:ext>
              </a:extLst>
            </p:cNvPr>
            <p:cNvSpPr/>
            <p:nvPr/>
          </p:nvSpPr>
          <p:spPr>
            <a:xfrm>
              <a:off x="7565962" y="2176681"/>
              <a:ext cx="16828" cy="16894"/>
            </a:xfrm>
            <a:custGeom>
              <a:avLst/>
              <a:gdLst>
                <a:gd name="connsiteX0" fmla="*/ 11275 w 0"/>
                <a:gd name="connsiteY0" fmla="*/ 2872 h 0"/>
                <a:gd name="connsiteX1" fmla="*/ 11275 w 0"/>
                <a:gd name="connsiteY1" fmla="*/ 1858 h 0"/>
                <a:gd name="connsiteX2" fmla="*/ 1851 w 0"/>
                <a:gd name="connsiteY2" fmla="*/ 0 h 0"/>
                <a:gd name="connsiteX3" fmla="*/ 1851 w 0"/>
                <a:gd name="connsiteY3" fmla="*/ 0 h 0"/>
                <a:gd name="connsiteX4" fmla="*/ 0 w 0"/>
                <a:gd name="connsiteY4" fmla="*/ 4223 h 0"/>
                <a:gd name="connsiteX5" fmla="*/ 11275 w 0"/>
                <a:gd name="connsiteY5" fmla="*/ 28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1275" y="2872"/>
                  </a:moveTo>
                  <a:cubicBezTo>
                    <a:pt x="11426" y="2551"/>
                    <a:pt x="11426" y="2179"/>
                    <a:pt x="11275" y="1858"/>
                  </a:cubicBezTo>
                  <a:cubicBezTo>
                    <a:pt x="11275" y="1858"/>
                    <a:pt x="9929" y="0"/>
                    <a:pt x="1851" y="0"/>
                  </a:cubicBezTo>
                  <a:lnTo>
                    <a:pt x="1851" y="0"/>
                  </a:lnTo>
                  <a:cubicBezTo>
                    <a:pt x="908" y="1237"/>
                    <a:pt x="269" y="2686"/>
                    <a:pt x="0" y="4223"/>
                  </a:cubicBezTo>
                  <a:cubicBezTo>
                    <a:pt x="3366" y="4392"/>
                    <a:pt x="10433" y="4392"/>
                    <a:pt x="11275" y="28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82C4E47-198A-46B7-AB36-DE885B8BF580}"/>
                </a:ext>
              </a:extLst>
            </p:cNvPr>
            <p:cNvSpPr/>
            <p:nvPr/>
          </p:nvSpPr>
          <p:spPr>
            <a:xfrm>
              <a:off x="7566723" y="1978310"/>
              <a:ext cx="16828" cy="16894"/>
            </a:xfrm>
            <a:custGeom>
              <a:avLst/>
              <a:gdLst>
                <a:gd name="connsiteX0" fmla="*/ 1090 w 0"/>
                <a:gd name="connsiteY0" fmla="*/ 7640 h 0"/>
                <a:gd name="connsiteX1" fmla="*/ 3446 w 0"/>
                <a:gd name="connsiteY1" fmla="*/ 6626 h 0"/>
                <a:gd name="connsiteX2" fmla="*/ 6475 w 0"/>
                <a:gd name="connsiteY2" fmla="*/ 375 h 0"/>
                <a:gd name="connsiteX3" fmla="*/ 1258 w 0"/>
                <a:gd name="connsiteY3" fmla="*/ 375 h 0"/>
                <a:gd name="connsiteX4" fmla="*/ 417 w 0"/>
                <a:gd name="connsiteY4" fmla="*/ 375 h 0"/>
                <a:gd name="connsiteX5" fmla="*/ 417 w 0"/>
                <a:gd name="connsiteY5" fmla="*/ 6795 h 0"/>
                <a:gd name="connsiteX6" fmla="*/ 1090 w 0"/>
                <a:gd name="connsiteY6" fmla="*/ 76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090" y="7640"/>
                  </a:moveTo>
                  <a:cubicBezTo>
                    <a:pt x="1999" y="7757"/>
                    <a:pt x="2907" y="7369"/>
                    <a:pt x="3446" y="6626"/>
                  </a:cubicBezTo>
                  <a:cubicBezTo>
                    <a:pt x="5129" y="4937"/>
                    <a:pt x="6980" y="1220"/>
                    <a:pt x="6475" y="375"/>
                  </a:cubicBezTo>
                  <a:cubicBezTo>
                    <a:pt x="5970" y="-469"/>
                    <a:pt x="5129" y="375"/>
                    <a:pt x="1258" y="375"/>
                  </a:cubicBezTo>
                  <a:lnTo>
                    <a:pt x="417" y="375"/>
                  </a:lnTo>
                  <a:cubicBezTo>
                    <a:pt x="-139" y="2480"/>
                    <a:pt x="-139" y="4691"/>
                    <a:pt x="417" y="6795"/>
                  </a:cubicBezTo>
                  <a:cubicBezTo>
                    <a:pt x="417" y="6795"/>
                    <a:pt x="585" y="7640"/>
                    <a:pt x="1090" y="76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C603BD92-3982-4C2B-8E01-94CD70A6800B}"/>
                </a:ext>
              </a:extLst>
            </p:cNvPr>
            <p:cNvSpPr/>
            <p:nvPr/>
          </p:nvSpPr>
          <p:spPr>
            <a:xfrm>
              <a:off x="6964012" y="1996930"/>
              <a:ext cx="16828" cy="16894"/>
            </a:xfrm>
            <a:custGeom>
              <a:avLst/>
              <a:gdLst>
                <a:gd name="connsiteX0" fmla="*/ 20362 w 16828"/>
                <a:gd name="connsiteY0" fmla="*/ 0 h 0"/>
                <a:gd name="connsiteX1" fmla="*/ 19352 w 16828"/>
                <a:gd name="connsiteY1" fmla="*/ 0 h 0"/>
                <a:gd name="connsiteX2" fmla="*/ 17501 w 16828"/>
                <a:gd name="connsiteY2" fmla="*/ 1014 h 0"/>
                <a:gd name="connsiteX3" fmla="*/ 9424 w 16828"/>
                <a:gd name="connsiteY3" fmla="*/ 3548 h 0"/>
                <a:gd name="connsiteX4" fmla="*/ 8751 w 16828"/>
                <a:gd name="connsiteY4" fmla="*/ 3548 h 0"/>
                <a:gd name="connsiteX5" fmla="*/ 0 w 16828"/>
                <a:gd name="connsiteY5" fmla="*/ 8278 h 0"/>
                <a:gd name="connsiteX6" fmla="*/ 1178 w 16828"/>
                <a:gd name="connsiteY6" fmla="*/ 8278 h 0"/>
                <a:gd name="connsiteX7" fmla="*/ 15314 w 16828"/>
                <a:gd name="connsiteY7" fmla="*/ 5068 h 0"/>
                <a:gd name="connsiteX8" fmla="*/ 16491 w 16828"/>
                <a:gd name="connsiteY8" fmla="*/ 5068 h 0"/>
                <a:gd name="connsiteX9" fmla="*/ 22213 w 16828"/>
                <a:gd name="connsiteY9" fmla="*/ 1352 h 0"/>
                <a:gd name="connsiteX10" fmla="*/ 20362 w 16828"/>
                <a:gd name="connsiteY10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28">
                  <a:moveTo>
                    <a:pt x="20362" y="0"/>
                  </a:moveTo>
                  <a:lnTo>
                    <a:pt x="19352" y="0"/>
                  </a:lnTo>
                  <a:cubicBezTo>
                    <a:pt x="18797" y="436"/>
                    <a:pt x="18174" y="778"/>
                    <a:pt x="17501" y="1014"/>
                  </a:cubicBezTo>
                  <a:cubicBezTo>
                    <a:pt x="15314" y="3026"/>
                    <a:pt x="12352" y="3955"/>
                    <a:pt x="9424" y="3548"/>
                  </a:cubicBezTo>
                  <a:lnTo>
                    <a:pt x="8751" y="3548"/>
                  </a:lnTo>
                  <a:cubicBezTo>
                    <a:pt x="5267" y="3704"/>
                    <a:pt x="2053" y="5446"/>
                    <a:pt x="0" y="8278"/>
                  </a:cubicBezTo>
                  <a:lnTo>
                    <a:pt x="1178" y="8278"/>
                  </a:lnTo>
                  <a:cubicBezTo>
                    <a:pt x="6108" y="8681"/>
                    <a:pt x="11039" y="7561"/>
                    <a:pt x="15314" y="5068"/>
                  </a:cubicBezTo>
                  <a:lnTo>
                    <a:pt x="16491" y="5068"/>
                  </a:lnTo>
                  <a:cubicBezTo>
                    <a:pt x="18006" y="5068"/>
                    <a:pt x="22045" y="2872"/>
                    <a:pt x="22213" y="1352"/>
                  </a:cubicBezTo>
                  <a:cubicBezTo>
                    <a:pt x="21742" y="731"/>
                    <a:pt x="21103" y="262"/>
                    <a:pt x="20362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B344CA3E-07E1-4B4E-A57A-A4EBD160682C}"/>
                </a:ext>
              </a:extLst>
            </p:cNvPr>
            <p:cNvSpPr/>
            <p:nvPr/>
          </p:nvSpPr>
          <p:spPr>
            <a:xfrm>
              <a:off x="7656498" y="2132929"/>
              <a:ext cx="16828" cy="16894"/>
            </a:xfrm>
            <a:custGeom>
              <a:avLst/>
              <a:gdLst>
                <a:gd name="connsiteX0" fmla="*/ 2019 w 16828"/>
                <a:gd name="connsiteY0" fmla="*/ 3545 h 0"/>
                <a:gd name="connsiteX1" fmla="*/ 7909 w 16828"/>
                <a:gd name="connsiteY1" fmla="*/ 6417 h 0"/>
                <a:gd name="connsiteX2" fmla="*/ 12453 w 16828"/>
                <a:gd name="connsiteY2" fmla="*/ 7262 h 0"/>
                <a:gd name="connsiteX3" fmla="*/ 16828 w 16828"/>
                <a:gd name="connsiteY3" fmla="*/ 7262 h 0"/>
                <a:gd name="connsiteX4" fmla="*/ 21709 w 16828"/>
                <a:gd name="connsiteY4" fmla="*/ 7262 h 0"/>
                <a:gd name="connsiteX5" fmla="*/ 21709 w 16828"/>
                <a:gd name="connsiteY5" fmla="*/ 7262 h 0"/>
                <a:gd name="connsiteX6" fmla="*/ 18174 w 16828"/>
                <a:gd name="connsiteY6" fmla="*/ 3376 h 0"/>
                <a:gd name="connsiteX7" fmla="*/ 17838 w 16828"/>
                <a:gd name="connsiteY7" fmla="*/ 3376 h 0"/>
                <a:gd name="connsiteX8" fmla="*/ 15819 w 16828"/>
                <a:gd name="connsiteY8" fmla="*/ 3376 h 0"/>
                <a:gd name="connsiteX9" fmla="*/ 11443 w 16828"/>
                <a:gd name="connsiteY9" fmla="*/ 3376 h 0"/>
                <a:gd name="connsiteX10" fmla="*/ 8919 w 16828"/>
                <a:gd name="connsiteY10" fmla="*/ 1687 h 0"/>
                <a:gd name="connsiteX11" fmla="*/ 7236 w 16828"/>
                <a:gd name="connsiteY11" fmla="*/ 504 h 0"/>
                <a:gd name="connsiteX12" fmla="*/ 2693 w 16828"/>
                <a:gd name="connsiteY12" fmla="*/ 504 h 0"/>
                <a:gd name="connsiteX13" fmla="*/ 1346 w 16828"/>
                <a:gd name="connsiteY13" fmla="*/ 1856 h 0"/>
                <a:gd name="connsiteX14" fmla="*/ 0 w 16828"/>
                <a:gd name="connsiteY14" fmla="*/ 3376 h 0"/>
                <a:gd name="connsiteX15" fmla="*/ 0 w 16828"/>
                <a:gd name="connsiteY15" fmla="*/ 3376 h 0"/>
                <a:gd name="connsiteX16" fmla="*/ 2019 w 16828"/>
                <a:gd name="connsiteY16" fmla="*/ 35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8">
                  <a:moveTo>
                    <a:pt x="2019" y="3545"/>
                  </a:moveTo>
                  <a:cubicBezTo>
                    <a:pt x="4224" y="3866"/>
                    <a:pt x="6294" y="4870"/>
                    <a:pt x="7909" y="6417"/>
                  </a:cubicBezTo>
                  <a:cubicBezTo>
                    <a:pt x="9087" y="7769"/>
                    <a:pt x="10433" y="7600"/>
                    <a:pt x="12453" y="7262"/>
                  </a:cubicBezTo>
                  <a:lnTo>
                    <a:pt x="16828" y="7262"/>
                  </a:lnTo>
                  <a:cubicBezTo>
                    <a:pt x="18427" y="7625"/>
                    <a:pt x="20110" y="7625"/>
                    <a:pt x="21709" y="7262"/>
                  </a:cubicBezTo>
                  <a:cubicBezTo>
                    <a:pt x="21709" y="7262"/>
                    <a:pt x="21709" y="7262"/>
                    <a:pt x="21709" y="7262"/>
                  </a:cubicBezTo>
                  <a:cubicBezTo>
                    <a:pt x="21809" y="5211"/>
                    <a:pt x="20228" y="3473"/>
                    <a:pt x="18174" y="3376"/>
                  </a:cubicBezTo>
                  <a:cubicBezTo>
                    <a:pt x="18074" y="3371"/>
                    <a:pt x="17956" y="3371"/>
                    <a:pt x="17838" y="3376"/>
                  </a:cubicBezTo>
                  <a:lnTo>
                    <a:pt x="15819" y="3376"/>
                  </a:lnTo>
                  <a:cubicBezTo>
                    <a:pt x="14405" y="3893"/>
                    <a:pt x="12857" y="3893"/>
                    <a:pt x="11443" y="3376"/>
                  </a:cubicBezTo>
                  <a:cubicBezTo>
                    <a:pt x="10551" y="2891"/>
                    <a:pt x="9710" y="2325"/>
                    <a:pt x="8919" y="1687"/>
                  </a:cubicBezTo>
                  <a:cubicBezTo>
                    <a:pt x="8448" y="1182"/>
                    <a:pt x="7875" y="778"/>
                    <a:pt x="7236" y="504"/>
                  </a:cubicBezTo>
                  <a:cubicBezTo>
                    <a:pt x="5789" y="-168"/>
                    <a:pt x="4140" y="-168"/>
                    <a:pt x="2693" y="504"/>
                  </a:cubicBezTo>
                  <a:cubicBezTo>
                    <a:pt x="2693" y="504"/>
                    <a:pt x="1851" y="504"/>
                    <a:pt x="1346" y="1856"/>
                  </a:cubicBezTo>
                  <a:lnTo>
                    <a:pt x="0" y="3376"/>
                  </a:lnTo>
                  <a:lnTo>
                    <a:pt x="0" y="3376"/>
                  </a:lnTo>
                  <a:cubicBezTo>
                    <a:pt x="656" y="3532"/>
                    <a:pt x="1346" y="3589"/>
                    <a:pt x="2019" y="354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A51771F1-4B6B-459E-95A7-DF5A098CB5F3}"/>
                </a:ext>
              </a:extLst>
            </p:cNvPr>
            <p:cNvSpPr/>
            <p:nvPr/>
          </p:nvSpPr>
          <p:spPr>
            <a:xfrm>
              <a:off x="7883849" y="2008376"/>
              <a:ext cx="50485" cy="16894"/>
            </a:xfrm>
            <a:custGeom>
              <a:avLst/>
              <a:gdLst>
                <a:gd name="connsiteX0" fmla="*/ 9087 w 50485"/>
                <a:gd name="connsiteY0" fmla="*/ 6800 h 0"/>
                <a:gd name="connsiteX1" fmla="*/ 14977 w 50485"/>
                <a:gd name="connsiteY1" fmla="*/ 10855 h 0"/>
                <a:gd name="connsiteX2" fmla="*/ 19857 w 50485"/>
                <a:gd name="connsiteY2" fmla="*/ 14233 h 0"/>
                <a:gd name="connsiteX3" fmla="*/ 28271 w 50485"/>
                <a:gd name="connsiteY3" fmla="*/ 14233 h 0"/>
                <a:gd name="connsiteX4" fmla="*/ 34834 w 50485"/>
                <a:gd name="connsiteY4" fmla="*/ 13220 h 0"/>
                <a:gd name="connsiteX5" fmla="*/ 36854 w 50485"/>
                <a:gd name="connsiteY5" fmla="*/ 13220 h 0"/>
                <a:gd name="connsiteX6" fmla="*/ 40051 w 50485"/>
                <a:gd name="connsiteY6" fmla="*/ 13220 h 0"/>
                <a:gd name="connsiteX7" fmla="*/ 43417 w 50485"/>
                <a:gd name="connsiteY7" fmla="*/ 14233 h 0"/>
                <a:gd name="connsiteX8" fmla="*/ 51495 w 50485"/>
                <a:gd name="connsiteY8" fmla="*/ 13051 h 0"/>
                <a:gd name="connsiteX9" fmla="*/ 45605 w 50485"/>
                <a:gd name="connsiteY9" fmla="*/ 8489 h 0"/>
                <a:gd name="connsiteX10" fmla="*/ 42912 w 50485"/>
                <a:gd name="connsiteY10" fmla="*/ 6124 h 0"/>
                <a:gd name="connsiteX11" fmla="*/ 41229 w 50485"/>
                <a:gd name="connsiteY11" fmla="*/ 4942 h 0"/>
                <a:gd name="connsiteX12" fmla="*/ 32983 w 50485"/>
                <a:gd name="connsiteY12" fmla="*/ 380 h 0"/>
                <a:gd name="connsiteX13" fmla="*/ 23896 w 50485"/>
                <a:gd name="connsiteY13" fmla="*/ 380 h 0"/>
                <a:gd name="connsiteX14" fmla="*/ 21035 w 50485"/>
                <a:gd name="connsiteY14" fmla="*/ 380 h 0"/>
                <a:gd name="connsiteX15" fmla="*/ 16828 w 50485"/>
                <a:gd name="connsiteY15" fmla="*/ 2239 h 0"/>
                <a:gd name="connsiteX16" fmla="*/ 10770 w 50485"/>
                <a:gd name="connsiteY16" fmla="*/ 4435 h 0"/>
                <a:gd name="connsiteX17" fmla="*/ 6563 w 50485"/>
                <a:gd name="connsiteY17" fmla="*/ 3759 h 0"/>
                <a:gd name="connsiteX18" fmla="*/ 0 w 50485"/>
                <a:gd name="connsiteY18" fmla="*/ 2239 h 0"/>
                <a:gd name="connsiteX19" fmla="*/ 7572 w 50485"/>
                <a:gd name="connsiteY19" fmla="*/ 57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85">
                  <a:moveTo>
                    <a:pt x="9087" y="6800"/>
                  </a:moveTo>
                  <a:cubicBezTo>
                    <a:pt x="11258" y="7834"/>
                    <a:pt x="13244" y="9202"/>
                    <a:pt x="14977" y="10855"/>
                  </a:cubicBezTo>
                  <a:cubicBezTo>
                    <a:pt x="16340" y="12314"/>
                    <a:pt x="18006" y="13466"/>
                    <a:pt x="19857" y="14233"/>
                  </a:cubicBezTo>
                  <a:cubicBezTo>
                    <a:pt x="22617" y="14949"/>
                    <a:pt x="25512" y="14949"/>
                    <a:pt x="28271" y="14233"/>
                  </a:cubicBezTo>
                  <a:cubicBezTo>
                    <a:pt x="30408" y="13649"/>
                    <a:pt x="32613" y="13310"/>
                    <a:pt x="34834" y="13220"/>
                  </a:cubicBezTo>
                  <a:lnTo>
                    <a:pt x="36854" y="13220"/>
                  </a:lnTo>
                  <a:lnTo>
                    <a:pt x="40051" y="13220"/>
                  </a:lnTo>
                  <a:cubicBezTo>
                    <a:pt x="41128" y="13711"/>
                    <a:pt x="42256" y="14053"/>
                    <a:pt x="43417" y="14233"/>
                  </a:cubicBezTo>
                  <a:cubicBezTo>
                    <a:pt x="46160" y="14436"/>
                    <a:pt x="48920" y="14033"/>
                    <a:pt x="51495" y="13051"/>
                  </a:cubicBezTo>
                  <a:cubicBezTo>
                    <a:pt x="49340" y="11789"/>
                    <a:pt x="47371" y="10257"/>
                    <a:pt x="45605" y="8489"/>
                  </a:cubicBezTo>
                  <a:lnTo>
                    <a:pt x="42912" y="6124"/>
                  </a:lnTo>
                  <a:lnTo>
                    <a:pt x="41229" y="4942"/>
                  </a:lnTo>
                  <a:cubicBezTo>
                    <a:pt x="38772" y="2944"/>
                    <a:pt x="35979" y="1400"/>
                    <a:pt x="32983" y="380"/>
                  </a:cubicBezTo>
                  <a:cubicBezTo>
                    <a:pt x="29971" y="-127"/>
                    <a:pt x="26908" y="-127"/>
                    <a:pt x="23896" y="380"/>
                  </a:cubicBezTo>
                  <a:lnTo>
                    <a:pt x="21035" y="380"/>
                  </a:lnTo>
                  <a:cubicBezTo>
                    <a:pt x="19487" y="568"/>
                    <a:pt x="18023" y="1215"/>
                    <a:pt x="16828" y="2239"/>
                  </a:cubicBezTo>
                  <a:cubicBezTo>
                    <a:pt x="15263" y="3882"/>
                    <a:pt x="13025" y="4695"/>
                    <a:pt x="10770" y="4435"/>
                  </a:cubicBezTo>
                  <a:lnTo>
                    <a:pt x="6563" y="3759"/>
                  </a:lnTo>
                  <a:cubicBezTo>
                    <a:pt x="4493" y="2839"/>
                    <a:pt x="2271" y="2322"/>
                    <a:pt x="0" y="2239"/>
                  </a:cubicBezTo>
                  <a:cubicBezTo>
                    <a:pt x="2271" y="3895"/>
                    <a:pt x="4846" y="5099"/>
                    <a:pt x="7572" y="57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1F1438E-DBE4-41AB-A859-EB72286B5673}"/>
                </a:ext>
              </a:extLst>
            </p:cNvPr>
            <p:cNvSpPr/>
            <p:nvPr/>
          </p:nvSpPr>
          <p:spPr>
            <a:xfrm>
              <a:off x="7823940" y="2090860"/>
              <a:ext cx="16828" cy="16894"/>
            </a:xfrm>
            <a:custGeom>
              <a:avLst/>
              <a:gdLst>
                <a:gd name="connsiteX0" fmla="*/ 10266 w 0"/>
                <a:gd name="connsiteY0" fmla="*/ 6758 h 0"/>
                <a:gd name="connsiteX1" fmla="*/ 10266 w 0"/>
                <a:gd name="connsiteY1" fmla="*/ 3717 h 0"/>
                <a:gd name="connsiteX2" fmla="*/ 3702 w 0"/>
                <a:gd name="connsiteY2" fmla="*/ 0 h 0"/>
                <a:gd name="connsiteX3" fmla="*/ 3702 w 0"/>
                <a:gd name="connsiteY3" fmla="*/ 0 h 0"/>
                <a:gd name="connsiteX4" fmla="*/ 2693 w 0"/>
                <a:gd name="connsiteY4" fmla="*/ 7264 h 0"/>
                <a:gd name="connsiteX5" fmla="*/ 1010 w 0"/>
                <a:gd name="connsiteY5" fmla="*/ 9292 h 0"/>
                <a:gd name="connsiteX6" fmla="*/ 0 w 0"/>
                <a:gd name="connsiteY6" fmla="*/ 10981 h 0"/>
                <a:gd name="connsiteX7" fmla="*/ 10266 w 0"/>
                <a:gd name="connsiteY7" fmla="*/ 67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266" y="6758"/>
                  </a:moveTo>
                  <a:cubicBezTo>
                    <a:pt x="10703" y="5790"/>
                    <a:pt x="10703" y="4685"/>
                    <a:pt x="10266" y="3717"/>
                  </a:cubicBezTo>
                  <a:cubicBezTo>
                    <a:pt x="10266" y="1858"/>
                    <a:pt x="6227" y="676"/>
                    <a:pt x="3702" y="0"/>
                  </a:cubicBezTo>
                  <a:lnTo>
                    <a:pt x="3702" y="0"/>
                  </a:lnTo>
                  <a:cubicBezTo>
                    <a:pt x="4056" y="2468"/>
                    <a:pt x="3702" y="4987"/>
                    <a:pt x="2693" y="7264"/>
                  </a:cubicBezTo>
                  <a:lnTo>
                    <a:pt x="1010" y="9292"/>
                  </a:lnTo>
                  <a:cubicBezTo>
                    <a:pt x="1010" y="9292"/>
                    <a:pt x="0" y="10136"/>
                    <a:pt x="0" y="10981"/>
                  </a:cubicBezTo>
                  <a:cubicBezTo>
                    <a:pt x="3988" y="12358"/>
                    <a:pt x="8381" y="10552"/>
                    <a:pt x="10266" y="67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7D9EC5D2-00E2-4772-AB40-CC950E7B97F8}"/>
                </a:ext>
              </a:extLst>
            </p:cNvPr>
            <p:cNvSpPr/>
            <p:nvPr/>
          </p:nvSpPr>
          <p:spPr>
            <a:xfrm>
              <a:off x="7554098" y="2224491"/>
              <a:ext cx="16828" cy="16894"/>
            </a:xfrm>
            <a:custGeom>
              <a:avLst/>
              <a:gdLst>
                <a:gd name="connsiteX0" fmla="*/ 3786 w 0"/>
                <a:gd name="connsiteY0" fmla="*/ 11319 h 0"/>
                <a:gd name="connsiteX1" fmla="*/ 7488 w 0"/>
                <a:gd name="connsiteY1" fmla="*/ 9123 h 0"/>
                <a:gd name="connsiteX2" fmla="*/ 11022 w 0"/>
                <a:gd name="connsiteY2" fmla="*/ 5068 h 0"/>
                <a:gd name="connsiteX3" fmla="*/ 13714 w 0"/>
                <a:gd name="connsiteY3" fmla="*/ 4223 h 0"/>
                <a:gd name="connsiteX4" fmla="*/ 16744 w 0"/>
                <a:gd name="connsiteY4" fmla="*/ 3210 h 0"/>
                <a:gd name="connsiteX5" fmla="*/ 16744 w 0"/>
                <a:gd name="connsiteY5" fmla="*/ 2365 h 0"/>
                <a:gd name="connsiteX6" fmla="*/ 7993 w 0"/>
                <a:gd name="connsiteY6" fmla="*/ 0 h 0"/>
                <a:gd name="connsiteX7" fmla="*/ 7993 w 0"/>
                <a:gd name="connsiteY7" fmla="*/ 0 h 0"/>
                <a:gd name="connsiteX8" fmla="*/ 3618 w 0"/>
                <a:gd name="connsiteY8" fmla="*/ 5575 h 0"/>
                <a:gd name="connsiteX9" fmla="*/ 925 w 0"/>
                <a:gd name="connsiteY9" fmla="*/ 7095 h 0"/>
                <a:gd name="connsiteX10" fmla="*/ 84 w 0"/>
                <a:gd name="connsiteY10" fmla="*/ 8616 h 0"/>
                <a:gd name="connsiteX11" fmla="*/ 3786 w 0"/>
                <a:gd name="connsiteY11" fmla="*/ 1131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3786" y="11319"/>
                  </a:moveTo>
                  <a:cubicBezTo>
                    <a:pt x="5974" y="11319"/>
                    <a:pt x="6478" y="11319"/>
                    <a:pt x="7488" y="9123"/>
                  </a:cubicBezTo>
                  <a:cubicBezTo>
                    <a:pt x="8330" y="7509"/>
                    <a:pt x="9541" y="6119"/>
                    <a:pt x="11022" y="5068"/>
                  </a:cubicBezTo>
                  <a:cubicBezTo>
                    <a:pt x="11847" y="4588"/>
                    <a:pt x="12772" y="4299"/>
                    <a:pt x="13714" y="4223"/>
                  </a:cubicBezTo>
                  <a:cubicBezTo>
                    <a:pt x="14893" y="4223"/>
                    <a:pt x="16407" y="4223"/>
                    <a:pt x="16744" y="3210"/>
                  </a:cubicBezTo>
                  <a:lnTo>
                    <a:pt x="16744" y="2365"/>
                  </a:lnTo>
                  <a:cubicBezTo>
                    <a:pt x="16744" y="2365"/>
                    <a:pt x="15734" y="0"/>
                    <a:pt x="7993" y="0"/>
                  </a:cubicBezTo>
                  <a:lnTo>
                    <a:pt x="7993" y="0"/>
                  </a:lnTo>
                  <a:cubicBezTo>
                    <a:pt x="7741" y="2556"/>
                    <a:pt x="6041" y="4732"/>
                    <a:pt x="3618" y="5575"/>
                  </a:cubicBezTo>
                  <a:cubicBezTo>
                    <a:pt x="2625" y="5881"/>
                    <a:pt x="1699" y="6399"/>
                    <a:pt x="925" y="7095"/>
                  </a:cubicBezTo>
                  <a:cubicBezTo>
                    <a:pt x="488" y="7496"/>
                    <a:pt x="185" y="8030"/>
                    <a:pt x="84" y="8616"/>
                  </a:cubicBezTo>
                  <a:cubicBezTo>
                    <a:pt x="-421" y="9461"/>
                    <a:pt x="1430" y="10643"/>
                    <a:pt x="3786" y="113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81D6FEF9-7C12-4947-ADFB-883A2382A02E}"/>
                </a:ext>
              </a:extLst>
            </p:cNvPr>
            <p:cNvSpPr/>
            <p:nvPr/>
          </p:nvSpPr>
          <p:spPr>
            <a:xfrm>
              <a:off x="7709507" y="2179384"/>
              <a:ext cx="16828" cy="16894"/>
            </a:xfrm>
            <a:custGeom>
              <a:avLst/>
              <a:gdLst>
                <a:gd name="connsiteX0" fmla="*/ 3702 w 0"/>
                <a:gd name="connsiteY0" fmla="*/ 4730 h 0"/>
                <a:gd name="connsiteX1" fmla="*/ 3702 w 0"/>
                <a:gd name="connsiteY1" fmla="*/ 4730 h 0"/>
                <a:gd name="connsiteX2" fmla="*/ 1346 w 0"/>
                <a:gd name="connsiteY2" fmla="*/ 0 h 0"/>
                <a:gd name="connsiteX3" fmla="*/ 0 w 0"/>
                <a:gd name="connsiteY3" fmla="*/ 1520 h 0"/>
                <a:gd name="connsiteX4" fmla="*/ 0 w 0"/>
                <a:gd name="connsiteY4" fmla="*/ 2365 h 0"/>
                <a:gd name="connsiteX5" fmla="*/ 0 w 0"/>
                <a:gd name="connsiteY5" fmla="*/ 3548 h 0"/>
                <a:gd name="connsiteX6" fmla="*/ 2524 w 0"/>
                <a:gd name="connsiteY6" fmla="*/ 5406 h 0"/>
                <a:gd name="connsiteX7" fmla="*/ 3702 w 0"/>
                <a:gd name="connsiteY7" fmla="*/ 473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702" y="4730"/>
                  </a:moveTo>
                  <a:cubicBezTo>
                    <a:pt x="3702" y="4730"/>
                    <a:pt x="3702" y="4730"/>
                    <a:pt x="3702" y="4730"/>
                  </a:cubicBezTo>
                  <a:cubicBezTo>
                    <a:pt x="3702" y="4730"/>
                    <a:pt x="2188" y="0"/>
                    <a:pt x="1346" y="0"/>
                  </a:cubicBezTo>
                  <a:cubicBezTo>
                    <a:pt x="505" y="0"/>
                    <a:pt x="505" y="0"/>
                    <a:pt x="0" y="1520"/>
                  </a:cubicBezTo>
                  <a:lnTo>
                    <a:pt x="0" y="2365"/>
                  </a:lnTo>
                  <a:cubicBezTo>
                    <a:pt x="152" y="2744"/>
                    <a:pt x="152" y="3169"/>
                    <a:pt x="0" y="3548"/>
                  </a:cubicBezTo>
                  <a:cubicBezTo>
                    <a:pt x="639" y="4397"/>
                    <a:pt x="1514" y="5043"/>
                    <a:pt x="2524" y="5406"/>
                  </a:cubicBezTo>
                  <a:cubicBezTo>
                    <a:pt x="3702" y="5068"/>
                    <a:pt x="3702" y="4899"/>
                    <a:pt x="3702" y="473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5DD9C82B-EF38-4051-8179-A3B145E74B70}"/>
                </a:ext>
              </a:extLst>
            </p:cNvPr>
            <p:cNvSpPr/>
            <p:nvPr/>
          </p:nvSpPr>
          <p:spPr>
            <a:xfrm>
              <a:off x="7693520" y="2193575"/>
              <a:ext cx="16828" cy="16894"/>
            </a:xfrm>
            <a:custGeom>
              <a:avLst/>
              <a:gdLst>
                <a:gd name="connsiteX0" fmla="*/ 1178 w 0"/>
                <a:gd name="connsiteY0" fmla="*/ 4392 h 0"/>
                <a:gd name="connsiteX1" fmla="*/ 1178 w 0"/>
                <a:gd name="connsiteY1" fmla="*/ 4392 h 0"/>
                <a:gd name="connsiteX2" fmla="*/ 1178 w 0"/>
                <a:gd name="connsiteY2" fmla="*/ 4392 h 0"/>
                <a:gd name="connsiteX3" fmla="*/ 1178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1183 h 0"/>
                <a:gd name="connsiteX6" fmla="*/ 0 w 0"/>
                <a:gd name="connsiteY6" fmla="*/ 3210 h 0"/>
                <a:gd name="connsiteX7" fmla="*/ 1178 w 0"/>
                <a:gd name="connsiteY7" fmla="*/ 439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178" y="4392"/>
                  </a:moveTo>
                  <a:lnTo>
                    <a:pt x="1178" y="4392"/>
                  </a:lnTo>
                  <a:cubicBezTo>
                    <a:pt x="1178" y="4392"/>
                    <a:pt x="1178" y="4392"/>
                    <a:pt x="1178" y="4392"/>
                  </a:cubicBezTo>
                  <a:cubicBezTo>
                    <a:pt x="1178" y="4392"/>
                    <a:pt x="2020" y="845"/>
                    <a:pt x="1178" y="0"/>
                  </a:cubicBezTo>
                  <a:lnTo>
                    <a:pt x="0" y="0"/>
                  </a:lnTo>
                  <a:cubicBezTo>
                    <a:pt x="135" y="383"/>
                    <a:pt x="135" y="799"/>
                    <a:pt x="0" y="1183"/>
                  </a:cubicBezTo>
                  <a:cubicBezTo>
                    <a:pt x="0" y="1183"/>
                    <a:pt x="0" y="1183"/>
                    <a:pt x="0" y="3210"/>
                  </a:cubicBezTo>
                  <a:cubicBezTo>
                    <a:pt x="0" y="5237"/>
                    <a:pt x="842" y="4392"/>
                    <a:pt x="1178" y="439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3E94C99E-BEBD-4A4A-9760-62E0120C8865}"/>
                </a:ext>
              </a:extLst>
            </p:cNvPr>
            <p:cNvSpPr/>
            <p:nvPr/>
          </p:nvSpPr>
          <p:spPr>
            <a:xfrm>
              <a:off x="7505548" y="2237318"/>
              <a:ext cx="16828" cy="16894"/>
            </a:xfrm>
            <a:custGeom>
              <a:avLst/>
              <a:gdLst>
                <a:gd name="connsiteX0" fmla="*/ 5722 w 16828"/>
                <a:gd name="connsiteY0" fmla="*/ 13527 h 0"/>
                <a:gd name="connsiteX1" fmla="*/ 14304 w 16828"/>
                <a:gd name="connsiteY1" fmla="*/ 9641 h 0"/>
                <a:gd name="connsiteX2" fmla="*/ 19521 w 16828"/>
                <a:gd name="connsiteY2" fmla="*/ 8290 h 0"/>
                <a:gd name="connsiteX3" fmla="*/ 23728 w 16828"/>
                <a:gd name="connsiteY3" fmla="*/ 1870 h 0"/>
                <a:gd name="connsiteX4" fmla="*/ 22214 w 16828"/>
                <a:gd name="connsiteY4" fmla="*/ 181 h 0"/>
                <a:gd name="connsiteX5" fmla="*/ 17502 w 16828"/>
                <a:gd name="connsiteY5" fmla="*/ 2377 h 0"/>
                <a:gd name="connsiteX6" fmla="*/ 12790 w 16828"/>
                <a:gd name="connsiteY6" fmla="*/ 5925 h 0"/>
                <a:gd name="connsiteX7" fmla="*/ 10433 w 16828"/>
                <a:gd name="connsiteY7" fmla="*/ 5925 h 0"/>
                <a:gd name="connsiteX8" fmla="*/ 6395 w 16828"/>
                <a:gd name="connsiteY8" fmla="*/ 7107 h 0"/>
                <a:gd name="connsiteX9" fmla="*/ 5553 w 16828"/>
                <a:gd name="connsiteY9" fmla="*/ 7107 h 0"/>
                <a:gd name="connsiteX10" fmla="*/ 2524 w 16828"/>
                <a:gd name="connsiteY10" fmla="*/ 8965 h 0"/>
                <a:gd name="connsiteX11" fmla="*/ 1010 w 16828"/>
                <a:gd name="connsiteY11" fmla="*/ 11668 h 0"/>
                <a:gd name="connsiteX12" fmla="*/ 0 w 16828"/>
                <a:gd name="connsiteY12" fmla="*/ 13527 h 0"/>
                <a:gd name="connsiteX13" fmla="*/ 5722 w 16828"/>
                <a:gd name="connsiteY13" fmla="*/ 135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8">
                  <a:moveTo>
                    <a:pt x="5722" y="13527"/>
                  </a:moveTo>
                  <a:cubicBezTo>
                    <a:pt x="7892" y="11055"/>
                    <a:pt x="11023" y="9640"/>
                    <a:pt x="14304" y="9641"/>
                  </a:cubicBezTo>
                  <a:cubicBezTo>
                    <a:pt x="16105" y="9450"/>
                    <a:pt x="17855" y="8996"/>
                    <a:pt x="19521" y="8290"/>
                  </a:cubicBezTo>
                  <a:cubicBezTo>
                    <a:pt x="21792" y="6876"/>
                    <a:pt x="23341" y="4527"/>
                    <a:pt x="23728" y="1870"/>
                  </a:cubicBezTo>
                  <a:cubicBezTo>
                    <a:pt x="23728" y="1870"/>
                    <a:pt x="23728" y="687"/>
                    <a:pt x="22214" y="181"/>
                  </a:cubicBezTo>
                  <a:cubicBezTo>
                    <a:pt x="20699" y="-326"/>
                    <a:pt x="19352" y="181"/>
                    <a:pt x="17502" y="2377"/>
                  </a:cubicBezTo>
                  <a:cubicBezTo>
                    <a:pt x="16408" y="4090"/>
                    <a:pt x="14742" y="5350"/>
                    <a:pt x="12790" y="5925"/>
                  </a:cubicBezTo>
                  <a:lnTo>
                    <a:pt x="10433" y="5925"/>
                  </a:lnTo>
                  <a:cubicBezTo>
                    <a:pt x="9020" y="6034"/>
                    <a:pt x="7640" y="6436"/>
                    <a:pt x="6395" y="7107"/>
                  </a:cubicBezTo>
                  <a:lnTo>
                    <a:pt x="5553" y="7107"/>
                  </a:lnTo>
                  <a:lnTo>
                    <a:pt x="2524" y="8965"/>
                  </a:lnTo>
                  <a:cubicBezTo>
                    <a:pt x="2154" y="9939"/>
                    <a:pt x="1649" y="10849"/>
                    <a:pt x="1010" y="11668"/>
                  </a:cubicBezTo>
                  <a:cubicBezTo>
                    <a:pt x="1010" y="12513"/>
                    <a:pt x="0" y="13020"/>
                    <a:pt x="0" y="13527"/>
                  </a:cubicBezTo>
                  <a:cubicBezTo>
                    <a:pt x="0" y="14034"/>
                    <a:pt x="4207" y="16230"/>
                    <a:pt x="5722" y="135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B5AF170-A245-4E3C-91DC-CB6EA391001B}"/>
                </a:ext>
              </a:extLst>
            </p:cNvPr>
            <p:cNvSpPr/>
            <p:nvPr/>
          </p:nvSpPr>
          <p:spPr>
            <a:xfrm>
              <a:off x="7118220" y="1953398"/>
              <a:ext cx="50485" cy="16894"/>
            </a:xfrm>
            <a:custGeom>
              <a:avLst/>
              <a:gdLst>
                <a:gd name="connsiteX0" fmla="*/ 781 w 50485"/>
                <a:gd name="connsiteY0" fmla="*/ 8055 h 0"/>
                <a:gd name="connsiteX1" fmla="*/ 14243 w 50485"/>
                <a:gd name="connsiteY1" fmla="*/ 8055 h 0"/>
                <a:gd name="connsiteX2" fmla="*/ 37466 w 50485"/>
                <a:gd name="connsiteY2" fmla="*/ 5859 h 0"/>
                <a:gd name="connsiteX3" fmla="*/ 45544 w 50485"/>
                <a:gd name="connsiteY3" fmla="*/ 5859 h 0"/>
                <a:gd name="connsiteX4" fmla="*/ 55473 w 50485"/>
                <a:gd name="connsiteY4" fmla="*/ 1635 h 0"/>
                <a:gd name="connsiteX5" fmla="*/ 45039 w 50485"/>
                <a:gd name="connsiteY5" fmla="*/ 284 h 0"/>
                <a:gd name="connsiteX6" fmla="*/ 35616 w 50485"/>
                <a:gd name="connsiteY6" fmla="*/ 284 h 0"/>
                <a:gd name="connsiteX7" fmla="*/ 20638 w 50485"/>
                <a:gd name="connsiteY7" fmla="*/ 284 h 0"/>
                <a:gd name="connsiteX8" fmla="*/ 10205 w 50485"/>
                <a:gd name="connsiteY8" fmla="*/ 3663 h 0"/>
                <a:gd name="connsiteX9" fmla="*/ 697 w 50485"/>
                <a:gd name="connsiteY9" fmla="*/ 4261 h 0"/>
                <a:gd name="connsiteX10" fmla="*/ 108 w 50485"/>
                <a:gd name="connsiteY10" fmla="*/ 3663 h 0"/>
                <a:gd name="connsiteX11" fmla="*/ 108 w 50485"/>
                <a:gd name="connsiteY11" fmla="*/ 5859 h 0"/>
                <a:gd name="connsiteX12" fmla="*/ 108 w 50485"/>
                <a:gd name="connsiteY12" fmla="*/ 7548 h 0"/>
                <a:gd name="connsiteX13" fmla="*/ 781 w 50485"/>
                <a:gd name="connsiteY13" fmla="*/ 80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85">
                  <a:moveTo>
                    <a:pt x="781" y="8055"/>
                  </a:moveTo>
                  <a:cubicBezTo>
                    <a:pt x="5156" y="9499"/>
                    <a:pt x="9868" y="9499"/>
                    <a:pt x="14243" y="8055"/>
                  </a:cubicBezTo>
                  <a:cubicBezTo>
                    <a:pt x="21715" y="5573"/>
                    <a:pt x="29658" y="4822"/>
                    <a:pt x="37466" y="5859"/>
                  </a:cubicBezTo>
                  <a:lnTo>
                    <a:pt x="45544" y="5859"/>
                  </a:lnTo>
                  <a:cubicBezTo>
                    <a:pt x="50761" y="5859"/>
                    <a:pt x="53958" y="5859"/>
                    <a:pt x="55473" y="1635"/>
                  </a:cubicBezTo>
                  <a:cubicBezTo>
                    <a:pt x="52174" y="243"/>
                    <a:pt x="48573" y="-224"/>
                    <a:pt x="45039" y="284"/>
                  </a:cubicBezTo>
                  <a:lnTo>
                    <a:pt x="35616" y="284"/>
                  </a:lnTo>
                  <a:cubicBezTo>
                    <a:pt x="30634" y="706"/>
                    <a:pt x="25619" y="706"/>
                    <a:pt x="20638" y="284"/>
                  </a:cubicBezTo>
                  <a:cubicBezTo>
                    <a:pt x="16801" y="-623"/>
                    <a:pt x="12780" y="678"/>
                    <a:pt x="10205" y="3663"/>
                  </a:cubicBezTo>
                  <a:cubicBezTo>
                    <a:pt x="7748" y="6462"/>
                    <a:pt x="3490" y="6730"/>
                    <a:pt x="697" y="4261"/>
                  </a:cubicBezTo>
                  <a:cubicBezTo>
                    <a:pt x="495" y="4074"/>
                    <a:pt x="293" y="3874"/>
                    <a:pt x="108" y="3663"/>
                  </a:cubicBezTo>
                  <a:cubicBezTo>
                    <a:pt x="7" y="4391"/>
                    <a:pt x="7" y="5130"/>
                    <a:pt x="108" y="5859"/>
                  </a:cubicBezTo>
                  <a:cubicBezTo>
                    <a:pt x="-27" y="6414"/>
                    <a:pt x="-27" y="6993"/>
                    <a:pt x="108" y="7548"/>
                  </a:cubicBezTo>
                  <a:cubicBezTo>
                    <a:pt x="108" y="7548"/>
                    <a:pt x="-397" y="8055"/>
                    <a:pt x="781" y="80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E70A6AA7-1327-4667-96B6-6AD01918BDE6}"/>
                </a:ext>
              </a:extLst>
            </p:cNvPr>
            <p:cNvSpPr/>
            <p:nvPr/>
          </p:nvSpPr>
          <p:spPr>
            <a:xfrm>
              <a:off x="7142123" y="1970173"/>
              <a:ext cx="67313" cy="16894"/>
            </a:xfrm>
            <a:custGeom>
              <a:avLst/>
              <a:gdLst>
                <a:gd name="connsiteX0" fmla="*/ 21304 w 67313"/>
                <a:gd name="connsiteY0" fmla="*/ 8174 h 0"/>
                <a:gd name="connsiteX1" fmla="*/ 19117 w 67313"/>
                <a:gd name="connsiteY1" fmla="*/ 8174 h 0"/>
                <a:gd name="connsiteX2" fmla="*/ 2289 w 67313"/>
                <a:gd name="connsiteY2" fmla="*/ 5978 h 0"/>
                <a:gd name="connsiteX3" fmla="*/ 2289 w 67313"/>
                <a:gd name="connsiteY3" fmla="*/ 5978 h 0"/>
                <a:gd name="connsiteX4" fmla="*/ 101 w 67313"/>
                <a:gd name="connsiteY4" fmla="*/ 9357 h 0"/>
                <a:gd name="connsiteX5" fmla="*/ 101 w 67313"/>
                <a:gd name="connsiteY5" fmla="*/ 9357 h 0"/>
                <a:gd name="connsiteX6" fmla="*/ 101 w 67313"/>
                <a:gd name="connsiteY6" fmla="*/ 10539 h 0"/>
                <a:gd name="connsiteX7" fmla="*/ 3466 w 67313"/>
                <a:gd name="connsiteY7" fmla="*/ 12060 h 0"/>
                <a:gd name="connsiteX8" fmla="*/ 16424 w 67313"/>
                <a:gd name="connsiteY8" fmla="*/ 13918 h 0"/>
                <a:gd name="connsiteX9" fmla="*/ 18107 w 67313"/>
                <a:gd name="connsiteY9" fmla="*/ 13918 h 0"/>
                <a:gd name="connsiteX10" fmla="*/ 51764 w 67313"/>
                <a:gd name="connsiteY10" fmla="*/ 15608 h 0"/>
                <a:gd name="connsiteX11" fmla="*/ 60851 w 67313"/>
                <a:gd name="connsiteY11" fmla="*/ 15608 h 0"/>
                <a:gd name="connsiteX12" fmla="*/ 72294 w 67313"/>
                <a:gd name="connsiteY12" fmla="*/ 14425 h 0"/>
                <a:gd name="connsiteX13" fmla="*/ 74314 w 67313"/>
                <a:gd name="connsiteY13" fmla="*/ 8174 h 0"/>
                <a:gd name="connsiteX14" fmla="*/ 74314 w 67313"/>
                <a:gd name="connsiteY14" fmla="*/ 5471 h 0"/>
                <a:gd name="connsiteX15" fmla="*/ 70275 w 67313"/>
                <a:gd name="connsiteY15" fmla="*/ 4458 h 0"/>
                <a:gd name="connsiteX16" fmla="*/ 66236 w 67313"/>
                <a:gd name="connsiteY16" fmla="*/ 4458 h 0"/>
                <a:gd name="connsiteX17" fmla="*/ 59168 w 67313"/>
                <a:gd name="connsiteY17" fmla="*/ 1924 h 0"/>
                <a:gd name="connsiteX18" fmla="*/ 46042 w 67313"/>
                <a:gd name="connsiteY18" fmla="*/ 403 h 0"/>
                <a:gd name="connsiteX19" fmla="*/ 36787 w 67313"/>
                <a:gd name="connsiteY19" fmla="*/ 3951 h 0"/>
                <a:gd name="connsiteX20" fmla="*/ 32075 w 67313"/>
                <a:gd name="connsiteY20" fmla="*/ 6147 h 0"/>
                <a:gd name="connsiteX21" fmla="*/ 21304 w 67313"/>
                <a:gd name="connsiteY21" fmla="*/ 817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313">
                  <a:moveTo>
                    <a:pt x="21304" y="8174"/>
                  </a:moveTo>
                  <a:lnTo>
                    <a:pt x="19117" y="8174"/>
                  </a:lnTo>
                  <a:cubicBezTo>
                    <a:pt x="13463" y="7828"/>
                    <a:pt x="7842" y="7094"/>
                    <a:pt x="2289" y="5978"/>
                  </a:cubicBezTo>
                  <a:lnTo>
                    <a:pt x="2289" y="5978"/>
                  </a:lnTo>
                  <a:cubicBezTo>
                    <a:pt x="2036" y="7352"/>
                    <a:pt x="1245" y="8569"/>
                    <a:pt x="101" y="9357"/>
                  </a:cubicBezTo>
                  <a:lnTo>
                    <a:pt x="101" y="9357"/>
                  </a:lnTo>
                  <a:cubicBezTo>
                    <a:pt x="-34" y="9741"/>
                    <a:pt x="-34" y="10156"/>
                    <a:pt x="101" y="10539"/>
                  </a:cubicBezTo>
                  <a:cubicBezTo>
                    <a:pt x="101" y="10539"/>
                    <a:pt x="1111" y="11722"/>
                    <a:pt x="3466" y="12060"/>
                  </a:cubicBezTo>
                  <a:lnTo>
                    <a:pt x="16424" y="13918"/>
                  </a:lnTo>
                  <a:lnTo>
                    <a:pt x="18107" y="13918"/>
                  </a:lnTo>
                  <a:cubicBezTo>
                    <a:pt x="29264" y="15412"/>
                    <a:pt x="40522" y="15977"/>
                    <a:pt x="51764" y="15608"/>
                  </a:cubicBezTo>
                  <a:lnTo>
                    <a:pt x="60851" y="15608"/>
                  </a:lnTo>
                  <a:cubicBezTo>
                    <a:pt x="64890" y="15608"/>
                    <a:pt x="70275" y="16621"/>
                    <a:pt x="72294" y="14425"/>
                  </a:cubicBezTo>
                  <a:cubicBezTo>
                    <a:pt x="73641" y="12624"/>
                    <a:pt x="74347" y="10425"/>
                    <a:pt x="74314" y="8174"/>
                  </a:cubicBezTo>
                  <a:cubicBezTo>
                    <a:pt x="74549" y="7288"/>
                    <a:pt x="74549" y="6358"/>
                    <a:pt x="74314" y="5471"/>
                  </a:cubicBezTo>
                  <a:cubicBezTo>
                    <a:pt x="74314" y="5471"/>
                    <a:pt x="71789" y="5471"/>
                    <a:pt x="70275" y="4458"/>
                  </a:cubicBezTo>
                  <a:lnTo>
                    <a:pt x="66236" y="4458"/>
                  </a:lnTo>
                  <a:cubicBezTo>
                    <a:pt x="63779" y="3916"/>
                    <a:pt x="61407" y="3064"/>
                    <a:pt x="59168" y="1924"/>
                  </a:cubicBezTo>
                  <a:cubicBezTo>
                    <a:pt x="55045" y="71"/>
                    <a:pt x="50468" y="-460"/>
                    <a:pt x="46042" y="403"/>
                  </a:cubicBezTo>
                  <a:cubicBezTo>
                    <a:pt x="42744" y="928"/>
                    <a:pt x="39597" y="2137"/>
                    <a:pt x="36787" y="3951"/>
                  </a:cubicBezTo>
                  <a:lnTo>
                    <a:pt x="32075" y="6147"/>
                  </a:lnTo>
                  <a:cubicBezTo>
                    <a:pt x="28692" y="7657"/>
                    <a:pt x="25007" y="8351"/>
                    <a:pt x="21304" y="817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7FA96EB9-D823-4B54-8EBB-9ACEAF4A577A}"/>
                </a:ext>
              </a:extLst>
            </p:cNvPr>
            <p:cNvSpPr/>
            <p:nvPr/>
          </p:nvSpPr>
          <p:spPr>
            <a:xfrm>
              <a:off x="6918138" y="1946929"/>
              <a:ext cx="134627" cy="50682"/>
            </a:xfrm>
            <a:custGeom>
              <a:avLst/>
              <a:gdLst>
                <a:gd name="connsiteX0" fmla="*/ 774 w 134626"/>
                <a:gd name="connsiteY0" fmla="*/ 39865 h 50681"/>
                <a:gd name="connsiteX1" fmla="*/ 4308 w 134626"/>
                <a:gd name="connsiteY1" fmla="*/ 39865 h 50681"/>
                <a:gd name="connsiteX2" fmla="*/ 10534 w 134626"/>
                <a:gd name="connsiteY2" fmla="*/ 39865 h 50681"/>
                <a:gd name="connsiteX3" fmla="*/ 15583 w 134626"/>
                <a:gd name="connsiteY3" fmla="*/ 42399 h 50681"/>
                <a:gd name="connsiteX4" fmla="*/ 19958 w 134626"/>
                <a:gd name="connsiteY4" fmla="*/ 44426 h 50681"/>
                <a:gd name="connsiteX5" fmla="*/ 20968 w 134626"/>
                <a:gd name="connsiteY5" fmla="*/ 44426 h 50681"/>
                <a:gd name="connsiteX6" fmla="*/ 22314 w 134626"/>
                <a:gd name="connsiteY6" fmla="*/ 44426 h 50681"/>
                <a:gd name="connsiteX7" fmla="*/ 22314 w 134626"/>
                <a:gd name="connsiteY7" fmla="*/ 43075 h 50681"/>
                <a:gd name="connsiteX8" fmla="*/ 29046 w 134626"/>
                <a:gd name="connsiteY8" fmla="*/ 39189 h 50681"/>
                <a:gd name="connsiteX9" fmla="*/ 30728 w 134626"/>
                <a:gd name="connsiteY9" fmla="*/ 39189 h 50681"/>
                <a:gd name="connsiteX10" fmla="*/ 36787 w 134626"/>
                <a:gd name="connsiteY10" fmla="*/ 40710 h 50681"/>
                <a:gd name="connsiteX11" fmla="*/ 38470 w 134626"/>
                <a:gd name="connsiteY11" fmla="*/ 41892 h 50681"/>
                <a:gd name="connsiteX12" fmla="*/ 40994 w 134626"/>
                <a:gd name="connsiteY12" fmla="*/ 43582 h 50681"/>
                <a:gd name="connsiteX13" fmla="*/ 42845 w 134626"/>
                <a:gd name="connsiteY13" fmla="*/ 43582 h 50681"/>
                <a:gd name="connsiteX14" fmla="*/ 42845 w 134626"/>
                <a:gd name="connsiteY14" fmla="*/ 43582 h 50681"/>
                <a:gd name="connsiteX15" fmla="*/ 44023 w 134626"/>
                <a:gd name="connsiteY15" fmla="*/ 42230 h 50681"/>
                <a:gd name="connsiteX16" fmla="*/ 54288 w 134626"/>
                <a:gd name="connsiteY16" fmla="*/ 40372 h 50681"/>
                <a:gd name="connsiteX17" fmla="*/ 63375 w 134626"/>
                <a:gd name="connsiteY17" fmla="*/ 40372 h 50681"/>
                <a:gd name="connsiteX18" fmla="*/ 66573 w 134626"/>
                <a:gd name="connsiteY18" fmla="*/ 40372 h 50681"/>
                <a:gd name="connsiteX19" fmla="*/ 66573 w 134626"/>
                <a:gd name="connsiteY19" fmla="*/ 40372 h 50681"/>
                <a:gd name="connsiteX20" fmla="*/ 72294 w 134626"/>
                <a:gd name="connsiteY20" fmla="*/ 45947 h 50681"/>
                <a:gd name="connsiteX21" fmla="*/ 78353 w 134626"/>
                <a:gd name="connsiteY21" fmla="*/ 53211 h 50681"/>
                <a:gd name="connsiteX22" fmla="*/ 80877 w 134626"/>
                <a:gd name="connsiteY22" fmla="*/ 55407 h 50681"/>
                <a:gd name="connsiteX23" fmla="*/ 80877 w 134626"/>
                <a:gd name="connsiteY23" fmla="*/ 55407 h 50681"/>
                <a:gd name="connsiteX24" fmla="*/ 89627 w 134626"/>
                <a:gd name="connsiteY24" fmla="*/ 61320 h 50681"/>
                <a:gd name="connsiteX25" fmla="*/ 89627 w 134626"/>
                <a:gd name="connsiteY25" fmla="*/ 61320 h 50681"/>
                <a:gd name="connsiteX26" fmla="*/ 90974 w 134626"/>
                <a:gd name="connsiteY26" fmla="*/ 58448 h 50681"/>
                <a:gd name="connsiteX27" fmla="*/ 90974 w 134626"/>
                <a:gd name="connsiteY27" fmla="*/ 58110 h 50681"/>
                <a:gd name="connsiteX28" fmla="*/ 90974 w 134626"/>
                <a:gd name="connsiteY28" fmla="*/ 48988 h 50681"/>
                <a:gd name="connsiteX29" fmla="*/ 90132 w 134626"/>
                <a:gd name="connsiteY29" fmla="*/ 47805 h 50681"/>
                <a:gd name="connsiteX30" fmla="*/ 88955 w 134626"/>
                <a:gd name="connsiteY30" fmla="*/ 47805 h 50681"/>
                <a:gd name="connsiteX31" fmla="*/ 87103 w 134626"/>
                <a:gd name="connsiteY31" fmla="*/ 47805 h 50681"/>
                <a:gd name="connsiteX32" fmla="*/ 83064 w 134626"/>
                <a:gd name="connsiteY32" fmla="*/ 48819 h 50681"/>
                <a:gd name="connsiteX33" fmla="*/ 79026 w 134626"/>
                <a:gd name="connsiteY33" fmla="*/ 46116 h 50681"/>
                <a:gd name="connsiteX34" fmla="*/ 79026 w 134626"/>
                <a:gd name="connsiteY34" fmla="*/ 41386 h 50681"/>
                <a:gd name="connsiteX35" fmla="*/ 83738 w 134626"/>
                <a:gd name="connsiteY35" fmla="*/ 39189 h 50681"/>
                <a:gd name="connsiteX36" fmla="*/ 88281 w 134626"/>
                <a:gd name="connsiteY36" fmla="*/ 39189 h 50681"/>
                <a:gd name="connsiteX37" fmla="*/ 93666 w 134626"/>
                <a:gd name="connsiteY37" fmla="*/ 39189 h 50681"/>
                <a:gd name="connsiteX38" fmla="*/ 94845 w 134626"/>
                <a:gd name="connsiteY38" fmla="*/ 39189 h 50681"/>
                <a:gd name="connsiteX39" fmla="*/ 101744 w 134626"/>
                <a:gd name="connsiteY39" fmla="*/ 39189 h 50681"/>
                <a:gd name="connsiteX40" fmla="*/ 108980 w 134626"/>
                <a:gd name="connsiteY40" fmla="*/ 39189 h 50681"/>
                <a:gd name="connsiteX41" fmla="*/ 117226 w 134626"/>
                <a:gd name="connsiteY41" fmla="*/ 39189 h 50681"/>
                <a:gd name="connsiteX42" fmla="*/ 125304 w 134626"/>
                <a:gd name="connsiteY42" fmla="*/ 37669 h 50681"/>
                <a:gd name="connsiteX43" fmla="*/ 130857 w 134626"/>
                <a:gd name="connsiteY43" fmla="*/ 36655 h 50681"/>
                <a:gd name="connsiteX44" fmla="*/ 130857 w 134626"/>
                <a:gd name="connsiteY44" fmla="*/ 32939 h 50681"/>
                <a:gd name="connsiteX45" fmla="*/ 125809 w 134626"/>
                <a:gd name="connsiteY45" fmla="*/ 32939 h 50681"/>
                <a:gd name="connsiteX46" fmla="*/ 121938 w 134626"/>
                <a:gd name="connsiteY46" fmla="*/ 32939 h 50681"/>
                <a:gd name="connsiteX47" fmla="*/ 118740 w 134626"/>
                <a:gd name="connsiteY47" fmla="*/ 32939 h 50681"/>
                <a:gd name="connsiteX48" fmla="*/ 113524 w 134626"/>
                <a:gd name="connsiteY48" fmla="*/ 30574 h 50681"/>
                <a:gd name="connsiteX49" fmla="*/ 113524 w 134626"/>
                <a:gd name="connsiteY49" fmla="*/ 28884 h 50681"/>
                <a:gd name="connsiteX50" fmla="*/ 113524 w 134626"/>
                <a:gd name="connsiteY50" fmla="*/ 28884 h 50681"/>
                <a:gd name="connsiteX51" fmla="*/ 109485 w 134626"/>
                <a:gd name="connsiteY51" fmla="*/ 28884 h 50681"/>
                <a:gd name="connsiteX52" fmla="*/ 107466 w 134626"/>
                <a:gd name="connsiteY52" fmla="*/ 28884 h 50681"/>
                <a:gd name="connsiteX53" fmla="*/ 104605 w 134626"/>
                <a:gd name="connsiteY53" fmla="*/ 28884 h 50681"/>
                <a:gd name="connsiteX54" fmla="*/ 97874 w 134626"/>
                <a:gd name="connsiteY54" fmla="*/ 28884 h 50681"/>
                <a:gd name="connsiteX55" fmla="*/ 96527 w 134626"/>
                <a:gd name="connsiteY55" fmla="*/ 27533 h 50681"/>
                <a:gd name="connsiteX56" fmla="*/ 101071 w 134626"/>
                <a:gd name="connsiteY56" fmla="*/ 21451 h 50681"/>
                <a:gd name="connsiteX57" fmla="*/ 102081 w 134626"/>
                <a:gd name="connsiteY57" fmla="*/ 21451 h 50681"/>
                <a:gd name="connsiteX58" fmla="*/ 103931 w 134626"/>
                <a:gd name="connsiteY58" fmla="*/ 21451 h 50681"/>
                <a:gd name="connsiteX59" fmla="*/ 107297 w 134626"/>
                <a:gd name="connsiteY59" fmla="*/ 19593 h 50681"/>
                <a:gd name="connsiteX60" fmla="*/ 105110 w 134626"/>
                <a:gd name="connsiteY60" fmla="*/ 19593 h 50681"/>
                <a:gd name="connsiteX61" fmla="*/ 100061 w 134626"/>
                <a:gd name="connsiteY61" fmla="*/ 19593 h 50681"/>
                <a:gd name="connsiteX62" fmla="*/ 95012 w 134626"/>
                <a:gd name="connsiteY62" fmla="*/ 19593 h 50681"/>
                <a:gd name="connsiteX63" fmla="*/ 93834 w 134626"/>
                <a:gd name="connsiteY63" fmla="*/ 18410 h 50681"/>
                <a:gd name="connsiteX64" fmla="*/ 93834 w 134626"/>
                <a:gd name="connsiteY64" fmla="*/ 16721 h 50681"/>
                <a:gd name="connsiteX65" fmla="*/ 97200 w 134626"/>
                <a:gd name="connsiteY65" fmla="*/ 13342 h 50681"/>
                <a:gd name="connsiteX66" fmla="*/ 107466 w 134626"/>
                <a:gd name="connsiteY66" fmla="*/ 10808 h 50681"/>
                <a:gd name="connsiteX67" fmla="*/ 110326 w 134626"/>
                <a:gd name="connsiteY67" fmla="*/ 10808 h 50681"/>
                <a:gd name="connsiteX68" fmla="*/ 116553 w 134626"/>
                <a:gd name="connsiteY68" fmla="*/ 10808 h 50681"/>
                <a:gd name="connsiteX69" fmla="*/ 130016 w 134626"/>
                <a:gd name="connsiteY69" fmla="*/ 9118 h 50681"/>
                <a:gd name="connsiteX70" fmla="*/ 132708 w 134626"/>
                <a:gd name="connsiteY70" fmla="*/ 9118 h 50681"/>
                <a:gd name="connsiteX71" fmla="*/ 139271 w 134626"/>
                <a:gd name="connsiteY71" fmla="*/ 7091 h 50681"/>
                <a:gd name="connsiteX72" fmla="*/ 142469 w 134626"/>
                <a:gd name="connsiteY72" fmla="*/ 2699 h 50681"/>
                <a:gd name="connsiteX73" fmla="*/ 143478 w 134626"/>
                <a:gd name="connsiteY73" fmla="*/ 1178 h 50681"/>
                <a:gd name="connsiteX74" fmla="*/ 143478 w 134626"/>
                <a:gd name="connsiteY74" fmla="*/ 1178 h 50681"/>
                <a:gd name="connsiteX75" fmla="*/ 143478 w 134626"/>
                <a:gd name="connsiteY75" fmla="*/ 165 h 50681"/>
                <a:gd name="connsiteX76" fmla="*/ 138935 w 134626"/>
                <a:gd name="connsiteY76" fmla="*/ 165 h 50681"/>
                <a:gd name="connsiteX77" fmla="*/ 138766 w 134626"/>
                <a:gd name="connsiteY77" fmla="*/ 165 h 50681"/>
                <a:gd name="connsiteX78" fmla="*/ 134054 w 134626"/>
                <a:gd name="connsiteY78" fmla="*/ 1347 h 50681"/>
                <a:gd name="connsiteX79" fmla="*/ 134054 w 134626"/>
                <a:gd name="connsiteY79" fmla="*/ 1347 h 50681"/>
                <a:gd name="connsiteX80" fmla="*/ 131867 w 134626"/>
                <a:gd name="connsiteY80" fmla="*/ 2530 h 50681"/>
                <a:gd name="connsiteX81" fmla="*/ 124462 w 134626"/>
                <a:gd name="connsiteY81" fmla="*/ 2530 h 50681"/>
                <a:gd name="connsiteX82" fmla="*/ 118572 w 134626"/>
                <a:gd name="connsiteY82" fmla="*/ 2530 h 50681"/>
                <a:gd name="connsiteX83" fmla="*/ 116553 w 134626"/>
                <a:gd name="connsiteY83" fmla="*/ 2530 h 50681"/>
                <a:gd name="connsiteX84" fmla="*/ 109990 w 134626"/>
                <a:gd name="connsiteY84" fmla="*/ 3374 h 50681"/>
                <a:gd name="connsiteX85" fmla="*/ 105110 w 134626"/>
                <a:gd name="connsiteY85" fmla="*/ 3374 h 50681"/>
                <a:gd name="connsiteX86" fmla="*/ 101071 w 134626"/>
                <a:gd name="connsiteY86" fmla="*/ 5571 h 50681"/>
                <a:gd name="connsiteX87" fmla="*/ 94339 w 134626"/>
                <a:gd name="connsiteY87" fmla="*/ 11990 h 50681"/>
                <a:gd name="connsiteX88" fmla="*/ 86262 w 134626"/>
                <a:gd name="connsiteY88" fmla="*/ 11990 h 50681"/>
                <a:gd name="connsiteX89" fmla="*/ 79362 w 134626"/>
                <a:gd name="connsiteY89" fmla="*/ 11990 h 50681"/>
                <a:gd name="connsiteX90" fmla="*/ 79362 w 134626"/>
                <a:gd name="connsiteY90" fmla="*/ 11990 h 50681"/>
                <a:gd name="connsiteX91" fmla="*/ 75155 w 134626"/>
                <a:gd name="connsiteY91" fmla="*/ 13680 h 50681"/>
                <a:gd name="connsiteX92" fmla="*/ 74314 w 134626"/>
                <a:gd name="connsiteY92" fmla="*/ 14524 h 50681"/>
                <a:gd name="connsiteX93" fmla="*/ 72799 w 134626"/>
                <a:gd name="connsiteY93" fmla="*/ 16552 h 50681"/>
                <a:gd name="connsiteX94" fmla="*/ 64722 w 134626"/>
                <a:gd name="connsiteY94" fmla="*/ 18748 h 50681"/>
                <a:gd name="connsiteX95" fmla="*/ 59000 w 134626"/>
                <a:gd name="connsiteY95" fmla="*/ 18748 h 50681"/>
                <a:gd name="connsiteX96" fmla="*/ 57822 w 134626"/>
                <a:gd name="connsiteY96" fmla="*/ 18748 h 50681"/>
                <a:gd name="connsiteX97" fmla="*/ 49408 w 134626"/>
                <a:gd name="connsiteY97" fmla="*/ 18748 h 50681"/>
                <a:gd name="connsiteX98" fmla="*/ 44696 w 134626"/>
                <a:gd name="connsiteY98" fmla="*/ 18748 h 50681"/>
                <a:gd name="connsiteX99" fmla="*/ 43013 w 134626"/>
                <a:gd name="connsiteY99" fmla="*/ 18748 h 50681"/>
                <a:gd name="connsiteX100" fmla="*/ 39142 w 134626"/>
                <a:gd name="connsiteY100" fmla="*/ 18748 h 50681"/>
                <a:gd name="connsiteX101" fmla="*/ 36618 w 134626"/>
                <a:gd name="connsiteY101" fmla="*/ 18748 h 50681"/>
                <a:gd name="connsiteX102" fmla="*/ 36618 w 134626"/>
                <a:gd name="connsiteY102" fmla="*/ 18748 h 50681"/>
                <a:gd name="connsiteX103" fmla="*/ 36618 w 134626"/>
                <a:gd name="connsiteY103" fmla="*/ 18748 h 50681"/>
                <a:gd name="connsiteX104" fmla="*/ 36618 w 134626"/>
                <a:gd name="connsiteY104" fmla="*/ 23309 h 50681"/>
                <a:gd name="connsiteX105" fmla="*/ 31401 w 134626"/>
                <a:gd name="connsiteY105" fmla="*/ 25843 h 50681"/>
                <a:gd name="connsiteX106" fmla="*/ 28709 w 134626"/>
                <a:gd name="connsiteY106" fmla="*/ 25843 h 50681"/>
                <a:gd name="connsiteX107" fmla="*/ 21641 w 134626"/>
                <a:gd name="connsiteY107" fmla="*/ 22802 h 50681"/>
                <a:gd name="connsiteX108" fmla="*/ 14405 w 134626"/>
                <a:gd name="connsiteY108" fmla="*/ 22802 h 50681"/>
                <a:gd name="connsiteX109" fmla="*/ 8178 w 134626"/>
                <a:gd name="connsiteY109" fmla="*/ 28546 h 50681"/>
                <a:gd name="connsiteX110" fmla="*/ 101 w 134626"/>
                <a:gd name="connsiteY110" fmla="*/ 31925 h 50681"/>
                <a:gd name="connsiteX111" fmla="*/ 101 w 134626"/>
                <a:gd name="connsiteY111" fmla="*/ 31925 h 50681"/>
                <a:gd name="connsiteX112" fmla="*/ 101 w 134626"/>
                <a:gd name="connsiteY112" fmla="*/ 33783 h 50681"/>
                <a:gd name="connsiteX113" fmla="*/ 1615 w 134626"/>
                <a:gd name="connsiteY113" fmla="*/ 35811 h 50681"/>
                <a:gd name="connsiteX114" fmla="*/ 774 w 134626"/>
                <a:gd name="connsiteY114" fmla="*/ 39865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34626" h="50681">
                  <a:moveTo>
                    <a:pt x="774" y="39865"/>
                  </a:moveTo>
                  <a:cubicBezTo>
                    <a:pt x="1918" y="40218"/>
                    <a:pt x="3163" y="40218"/>
                    <a:pt x="4308" y="39865"/>
                  </a:cubicBezTo>
                  <a:lnTo>
                    <a:pt x="10534" y="39865"/>
                  </a:lnTo>
                  <a:cubicBezTo>
                    <a:pt x="12571" y="39644"/>
                    <a:pt x="14540" y="40635"/>
                    <a:pt x="15583" y="42399"/>
                  </a:cubicBezTo>
                  <a:cubicBezTo>
                    <a:pt x="16929" y="44089"/>
                    <a:pt x="17770" y="44089"/>
                    <a:pt x="19958" y="44426"/>
                  </a:cubicBezTo>
                  <a:lnTo>
                    <a:pt x="20968" y="44426"/>
                  </a:lnTo>
                  <a:lnTo>
                    <a:pt x="22314" y="44426"/>
                  </a:lnTo>
                  <a:cubicBezTo>
                    <a:pt x="22230" y="43980"/>
                    <a:pt x="22230" y="43522"/>
                    <a:pt x="22314" y="43075"/>
                  </a:cubicBezTo>
                  <a:cubicBezTo>
                    <a:pt x="23324" y="39865"/>
                    <a:pt x="27194" y="39358"/>
                    <a:pt x="29046" y="39189"/>
                  </a:cubicBezTo>
                  <a:lnTo>
                    <a:pt x="30728" y="39189"/>
                  </a:lnTo>
                  <a:cubicBezTo>
                    <a:pt x="32849" y="39148"/>
                    <a:pt x="34935" y="39673"/>
                    <a:pt x="36787" y="40710"/>
                  </a:cubicBezTo>
                  <a:lnTo>
                    <a:pt x="38470" y="41892"/>
                  </a:lnTo>
                  <a:lnTo>
                    <a:pt x="40994" y="43582"/>
                  </a:lnTo>
                  <a:lnTo>
                    <a:pt x="42845" y="43582"/>
                  </a:lnTo>
                  <a:cubicBezTo>
                    <a:pt x="42845" y="43582"/>
                    <a:pt x="42845" y="43582"/>
                    <a:pt x="42845" y="43582"/>
                  </a:cubicBezTo>
                  <a:cubicBezTo>
                    <a:pt x="43131" y="43045"/>
                    <a:pt x="43535" y="42582"/>
                    <a:pt x="44023" y="42230"/>
                  </a:cubicBezTo>
                  <a:cubicBezTo>
                    <a:pt x="47203" y="40645"/>
                    <a:pt x="50754" y="40000"/>
                    <a:pt x="54288" y="40372"/>
                  </a:cubicBezTo>
                  <a:cubicBezTo>
                    <a:pt x="57317" y="40540"/>
                    <a:pt x="60346" y="40540"/>
                    <a:pt x="63375" y="40372"/>
                  </a:cubicBezTo>
                  <a:lnTo>
                    <a:pt x="66573" y="40372"/>
                  </a:lnTo>
                  <a:lnTo>
                    <a:pt x="66573" y="40372"/>
                  </a:lnTo>
                  <a:cubicBezTo>
                    <a:pt x="70107" y="40372"/>
                    <a:pt x="71284" y="42568"/>
                    <a:pt x="72294" y="45947"/>
                  </a:cubicBezTo>
                  <a:cubicBezTo>
                    <a:pt x="73422" y="48994"/>
                    <a:pt x="75559" y="51558"/>
                    <a:pt x="78353" y="53211"/>
                  </a:cubicBezTo>
                  <a:lnTo>
                    <a:pt x="80877" y="55407"/>
                  </a:lnTo>
                  <a:lnTo>
                    <a:pt x="80877" y="55407"/>
                  </a:lnTo>
                  <a:cubicBezTo>
                    <a:pt x="83351" y="57960"/>
                    <a:pt x="86329" y="59973"/>
                    <a:pt x="89627" y="61320"/>
                  </a:cubicBezTo>
                  <a:lnTo>
                    <a:pt x="89627" y="61320"/>
                  </a:lnTo>
                  <a:cubicBezTo>
                    <a:pt x="89627" y="61320"/>
                    <a:pt x="90637" y="61320"/>
                    <a:pt x="90974" y="58448"/>
                  </a:cubicBezTo>
                  <a:lnTo>
                    <a:pt x="90974" y="58110"/>
                  </a:lnTo>
                  <a:cubicBezTo>
                    <a:pt x="91310" y="55079"/>
                    <a:pt x="91310" y="52020"/>
                    <a:pt x="90974" y="48988"/>
                  </a:cubicBezTo>
                  <a:cubicBezTo>
                    <a:pt x="90974" y="47805"/>
                    <a:pt x="90974" y="47805"/>
                    <a:pt x="90132" y="47805"/>
                  </a:cubicBezTo>
                  <a:lnTo>
                    <a:pt x="88955" y="47805"/>
                  </a:lnTo>
                  <a:lnTo>
                    <a:pt x="87103" y="47805"/>
                  </a:lnTo>
                  <a:cubicBezTo>
                    <a:pt x="85841" y="48400"/>
                    <a:pt x="84461" y="48744"/>
                    <a:pt x="83064" y="48819"/>
                  </a:cubicBezTo>
                  <a:cubicBezTo>
                    <a:pt x="81264" y="48921"/>
                    <a:pt x="79614" y="47819"/>
                    <a:pt x="79026" y="46116"/>
                  </a:cubicBezTo>
                  <a:cubicBezTo>
                    <a:pt x="78268" y="44629"/>
                    <a:pt x="78268" y="42873"/>
                    <a:pt x="79026" y="41386"/>
                  </a:cubicBezTo>
                  <a:cubicBezTo>
                    <a:pt x="80019" y="39772"/>
                    <a:pt x="81869" y="38908"/>
                    <a:pt x="83738" y="39189"/>
                  </a:cubicBezTo>
                  <a:lnTo>
                    <a:pt x="88281" y="39189"/>
                  </a:lnTo>
                  <a:lnTo>
                    <a:pt x="93666" y="39189"/>
                  </a:lnTo>
                  <a:lnTo>
                    <a:pt x="94845" y="39189"/>
                  </a:lnTo>
                  <a:cubicBezTo>
                    <a:pt x="97133" y="39358"/>
                    <a:pt x="99455" y="39358"/>
                    <a:pt x="101744" y="39189"/>
                  </a:cubicBezTo>
                  <a:lnTo>
                    <a:pt x="108980" y="39189"/>
                  </a:lnTo>
                  <a:cubicBezTo>
                    <a:pt x="111723" y="39368"/>
                    <a:pt x="114483" y="39368"/>
                    <a:pt x="117226" y="39189"/>
                  </a:cubicBezTo>
                  <a:lnTo>
                    <a:pt x="125304" y="37669"/>
                  </a:lnTo>
                  <a:lnTo>
                    <a:pt x="130857" y="36655"/>
                  </a:lnTo>
                  <a:cubicBezTo>
                    <a:pt x="131143" y="35433"/>
                    <a:pt x="131143" y="34161"/>
                    <a:pt x="130857" y="32939"/>
                  </a:cubicBezTo>
                  <a:cubicBezTo>
                    <a:pt x="129174" y="33103"/>
                    <a:pt x="127491" y="33103"/>
                    <a:pt x="125809" y="32939"/>
                  </a:cubicBezTo>
                  <a:lnTo>
                    <a:pt x="121938" y="32939"/>
                  </a:lnTo>
                  <a:lnTo>
                    <a:pt x="118740" y="32939"/>
                  </a:lnTo>
                  <a:cubicBezTo>
                    <a:pt x="116704" y="33143"/>
                    <a:pt x="114719" y="32241"/>
                    <a:pt x="113524" y="30574"/>
                  </a:cubicBezTo>
                  <a:cubicBezTo>
                    <a:pt x="113456" y="30012"/>
                    <a:pt x="113456" y="29445"/>
                    <a:pt x="113524" y="28884"/>
                  </a:cubicBezTo>
                  <a:lnTo>
                    <a:pt x="113524" y="28884"/>
                  </a:lnTo>
                  <a:cubicBezTo>
                    <a:pt x="112194" y="28629"/>
                    <a:pt x="110814" y="28629"/>
                    <a:pt x="109485" y="28884"/>
                  </a:cubicBezTo>
                  <a:lnTo>
                    <a:pt x="107466" y="28884"/>
                  </a:lnTo>
                  <a:lnTo>
                    <a:pt x="104605" y="28884"/>
                  </a:lnTo>
                  <a:cubicBezTo>
                    <a:pt x="102367" y="29051"/>
                    <a:pt x="100112" y="29051"/>
                    <a:pt x="97874" y="28884"/>
                  </a:cubicBezTo>
                  <a:cubicBezTo>
                    <a:pt x="97874" y="28884"/>
                    <a:pt x="96695" y="28884"/>
                    <a:pt x="96527" y="27533"/>
                  </a:cubicBezTo>
                  <a:cubicBezTo>
                    <a:pt x="95686" y="23985"/>
                    <a:pt x="99220" y="22296"/>
                    <a:pt x="101071" y="21451"/>
                  </a:cubicBezTo>
                  <a:lnTo>
                    <a:pt x="102081" y="21451"/>
                  </a:lnTo>
                  <a:lnTo>
                    <a:pt x="103931" y="21451"/>
                  </a:lnTo>
                  <a:lnTo>
                    <a:pt x="107297" y="19593"/>
                  </a:lnTo>
                  <a:lnTo>
                    <a:pt x="105110" y="19593"/>
                  </a:lnTo>
                  <a:lnTo>
                    <a:pt x="100061" y="19593"/>
                  </a:lnTo>
                  <a:cubicBezTo>
                    <a:pt x="98378" y="19761"/>
                    <a:pt x="96695" y="19761"/>
                    <a:pt x="95012" y="19593"/>
                  </a:cubicBezTo>
                  <a:cubicBezTo>
                    <a:pt x="94440" y="19435"/>
                    <a:pt x="93986" y="18985"/>
                    <a:pt x="93834" y="18410"/>
                  </a:cubicBezTo>
                  <a:cubicBezTo>
                    <a:pt x="93582" y="17874"/>
                    <a:pt x="93582" y="17257"/>
                    <a:pt x="93834" y="16721"/>
                  </a:cubicBezTo>
                  <a:cubicBezTo>
                    <a:pt x="94693" y="15353"/>
                    <a:pt x="95837" y="14197"/>
                    <a:pt x="97200" y="13342"/>
                  </a:cubicBezTo>
                  <a:cubicBezTo>
                    <a:pt x="100263" y="11412"/>
                    <a:pt x="103864" y="10524"/>
                    <a:pt x="107466" y="10808"/>
                  </a:cubicBezTo>
                  <a:lnTo>
                    <a:pt x="110326" y="10808"/>
                  </a:lnTo>
                  <a:cubicBezTo>
                    <a:pt x="112396" y="11084"/>
                    <a:pt x="114483" y="11084"/>
                    <a:pt x="116553" y="10808"/>
                  </a:cubicBezTo>
                  <a:cubicBezTo>
                    <a:pt x="120911" y="9499"/>
                    <a:pt x="125472" y="8928"/>
                    <a:pt x="130016" y="9118"/>
                  </a:cubicBezTo>
                  <a:lnTo>
                    <a:pt x="132708" y="9118"/>
                  </a:lnTo>
                  <a:cubicBezTo>
                    <a:pt x="135064" y="9279"/>
                    <a:pt x="137403" y="8557"/>
                    <a:pt x="139271" y="7091"/>
                  </a:cubicBezTo>
                  <a:cubicBezTo>
                    <a:pt x="140516" y="5773"/>
                    <a:pt x="141593" y="4296"/>
                    <a:pt x="142469" y="2699"/>
                  </a:cubicBezTo>
                  <a:lnTo>
                    <a:pt x="143478" y="1178"/>
                  </a:lnTo>
                  <a:lnTo>
                    <a:pt x="143478" y="1178"/>
                  </a:lnTo>
                  <a:lnTo>
                    <a:pt x="143478" y="165"/>
                  </a:lnTo>
                  <a:cubicBezTo>
                    <a:pt x="141964" y="-55"/>
                    <a:pt x="140449" y="-55"/>
                    <a:pt x="138935" y="165"/>
                  </a:cubicBezTo>
                  <a:lnTo>
                    <a:pt x="138766" y="165"/>
                  </a:lnTo>
                  <a:cubicBezTo>
                    <a:pt x="137151" y="359"/>
                    <a:pt x="135569" y="756"/>
                    <a:pt x="134054" y="1347"/>
                  </a:cubicBezTo>
                  <a:lnTo>
                    <a:pt x="134054" y="1347"/>
                  </a:lnTo>
                  <a:cubicBezTo>
                    <a:pt x="133432" y="1902"/>
                    <a:pt x="132674" y="2306"/>
                    <a:pt x="131867" y="2530"/>
                  </a:cubicBezTo>
                  <a:cubicBezTo>
                    <a:pt x="129427" y="3035"/>
                    <a:pt x="126902" y="3035"/>
                    <a:pt x="124462" y="2530"/>
                  </a:cubicBezTo>
                  <a:cubicBezTo>
                    <a:pt x="122510" y="2277"/>
                    <a:pt x="120524" y="2277"/>
                    <a:pt x="118572" y="2530"/>
                  </a:cubicBezTo>
                  <a:lnTo>
                    <a:pt x="116553" y="2530"/>
                  </a:lnTo>
                  <a:cubicBezTo>
                    <a:pt x="114399" y="3070"/>
                    <a:pt x="112211" y="3353"/>
                    <a:pt x="109990" y="3374"/>
                  </a:cubicBezTo>
                  <a:lnTo>
                    <a:pt x="105110" y="3374"/>
                  </a:lnTo>
                  <a:cubicBezTo>
                    <a:pt x="102753" y="3374"/>
                    <a:pt x="101744" y="3374"/>
                    <a:pt x="101071" y="5571"/>
                  </a:cubicBezTo>
                  <a:cubicBezTo>
                    <a:pt x="100229" y="8828"/>
                    <a:pt x="97621" y="11320"/>
                    <a:pt x="94339" y="11990"/>
                  </a:cubicBezTo>
                  <a:cubicBezTo>
                    <a:pt x="91647" y="12241"/>
                    <a:pt x="88955" y="12241"/>
                    <a:pt x="86262" y="11990"/>
                  </a:cubicBezTo>
                  <a:cubicBezTo>
                    <a:pt x="83973" y="11817"/>
                    <a:pt x="81651" y="11817"/>
                    <a:pt x="79362" y="11990"/>
                  </a:cubicBezTo>
                  <a:lnTo>
                    <a:pt x="79362" y="11990"/>
                  </a:lnTo>
                  <a:cubicBezTo>
                    <a:pt x="77831" y="12165"/>
                    <a:pt x="76384" y="12748"/>
                    <a:pt x="75155" y="13680"/>
                  </a:cubicBezTo>
                  <a:lnTo>
                    <a:pt x="74314" y="14524"/>
                  </a:lnTo>
                  <a:cubicBezTo>
                    <a:pt x="73927" y="15277"/>
                    <a:pt x="73405" y="15962"/>
                    <a:pt x="72799" y="16552"/>
                  </a:cubicBezTo>
                  <a:cubicBezTo>
                    <a:pt x="70443" y="18197"/>
                    <a:pt x="67582" y="18973"/>
                    <a:pt x="64722" y="18748"/>
                  </a:cubicBezTo>
                  <a:lnTo>
                    <a:pt x="59000" y="18748"/>
                  </a:lnTo>
                  <a:lnTo>
                    <a:pt x="57822" y="18748"/>
                  </a:lnTo>
                  <a:cubicBezTo>
                    <a:pt x="55129" y="18748"/>
                    <a:pt x="52268" y="18748"/>
                    <a:pt x="49408" y="18748"/>
                  </a:cubicBezTo>
                  <a:lnTo>
                    <a:pt x="44696" y="18748"/>
                  </a:lnTo>
                  <a:lnTo>
                    <a:pt x="43013" y="18748"/>
                  </a:lnTo>
                  <a:lnTo>
                    <a:pt x="39142" y="18748"/>
                  </a:lnTo>
                  <a:cubicBezTo>
                    <a:pt x="37123" y="18748"/>
                    <a:pt x="36618" y="18748"/>
                    <a:pt x="36618" y="18748"/>
                  </a:cubicBezTo>
                  <a:cubicBezTo>
                    <a:pt x="36618" y="18748"/>
                    <a:pt x="36618" y="18748"/>
                    <a:pt x="36618" y="18748"/>
                  </a:cubicBezTo>
                  <a:cubicBezTo>
                    <a:pt x="36618" y="18748"/>
                    <a:pt x="36618" y="18748"/>
                    <a:pt x="36618" y="18748"/>
                  </a:cubicBezTo>
                  <a:cubicBezTo>
                    <a:pt x="37241" y="20203"/>
                    <a:pt x="37241" y="21854"/>
                    <a:pt x="36618" y="23309"/>
                  </a:cubicBezTo>
                  <a:cubicBezTo>
                    <a:pt x="35255" y="24773"/>
                    <a:pt x="33387" y="25675"/>
                    <a:pt x="31401" y="25843"/>
                  </a:cubicBezTo>
                  <a:lnTo>
                    <a:pt x="28709" y="25843"/>
                  </a:lnTo>
                  <a:cubicBezTo>
                    <a:pt x="26033" y="25843"/>
                    <a:pt x="23475" y="24744"/>
                    <a:pt x="21641" y="22802"/>
                  </a:cubicBezTo>
                  <a:cubicBezTo>
                    <a:pt x="19453" y="20775"/>
                    <a:pt x="16592" y="22802"/>
                    <a:pt x="14405" y="22802"/>
                  </a:cubicBezTo>
                  <a:cubicBezTo>
                    <a:pt x="11931" y="24242"/>
                    <a:pt x="9811" y="26202"/>
                    <a:pt x="8178" y="28546"/>
                  </a:cubicBezTo>
                  <a:cubicBezTo>
                    <a:pt x="5654" y="31925"/>
                    <a:pt x="3466" y="32939"/>
                    <a:pt x="101" y="31925"/>
                  </a:cubicBezTo>
                  <a:lnTo>
                    <a:pt x="101" y="31925"/>
                  </a:lnTo>
                  <a:cubicBezTo>
                    <a:pt x="-34" y="32537"/>
                    <a:pt x="-34" y="33172"/>
                    <a:pt x="101" y="33783"/>
                  </a:cubicBezTo>
                  <a:cubicBezTo>
                    <a:pt x="757" y="34337"/>
                    <a:pt x="1262" y="35030"/>
                    <a:pt x="1615" y="35811"/>
                  </a:cubicBezTo>
                  <a:cubicBezTo>
                    <a:pt x="1615" y="35811"/>
                    <a:pt x="606" y="39865"/>
                    <a:pt x="774" y="398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2AC52B91-BDCD-4774-A77C-35A631E191A0}"/>
                </a:ext>
              </a:extLst>
            </p:cNvPr>
            <p:cNvSpPr/>
            <p:nvPr/>
          </p:nvSpPr>
          <p:spPr>
            <a:xfrm>
              <a:off x="7026786" y="2004871"/>
              <a:ext cx="16828" cy="16894"/>
            </a:xfrm>
            <a:custGeom>
              <a:avLst/>
              <a:gdLst>
                <a:gd name="connsiteX0" fmla="*/ 3698 w 16828"/>
                <a:gd name="connsiteY0" fmla="*/ 7264 h 0"/>
                <a:gd name="connsiteX1" fmla="*/ 13290 w 16828"/>
                <a:gd name="connsiteY1" fmla="*/ 7264 h 0"/>
                <a:gd name="connsiteX2" fmla="*/ 18507 w 16828"/>
                <a:gd name="connsiteY2" fmla="*/ 7264 h 0"/>
                <a:gd name="connsiteX3" fmla="*/ 21200 w 16828"/>
                <a:gd name="connsiteY3" fmla="*/ 5744 h 0"/>
                <a:gd name="connsiteX4" fmla="*/ 24902 w 16828"/>
                <a:gd name="connsiteY4" fmla="*/ 3717 h 0"/>
                <a:gd name="connsiteX5" fmla="*/ 27257 w 16828"/>
                <a:gd name="connsiteY5" fmla="*/ 3717 h 0"/>
                <a:gd name="connsiteX6" fmla="*/ 30119 w 16828"/>
                <a:gd name="connsiteY6" fmla="*/ 2534 h 0"/>
                <a:gd name="connsiteX7" fmla="*/ 31801 w 16828"/>
                <a:gd name="connsiteY7" fmla="*/ 0 h 0"/>
                <a:gd name="connsiteX8" fmla="*/ 31801 w 16828"/>
                <a:gd name="connsiteY8" fmla="*/ 0 h 0"/>
                <a:gd name="connsiteX9" fmla="*/ 24733 w 16828"/>
                <a:gd name="connsiteY9" fmla="*/ 1520 h 0"/>
                <a:gd name="connsiteX10" fmla="*/ 21200 w 16828"/>
                <a:gd name="connsiteY10" fmla="*/ 2703 h 0"/>
                <a:gd name="connsiteX11" fmla="*/ 14805 w 16828"/>
                <a:gd name="connsiteY11" fmla="*/ 2703 h 0"/>
                <a:gd name="connsiteX12" fmla="*/ 10934 w 16828"/>
                <a:gd name="connsiteY12" fmla="*/ 2703 h 0"/>
                <a:gd name="connsiteX13" fmla="*/ 10093 w 16828"/>
                <a:gd name="connsiteY13" fmla="*/ 2703 h 0"/>
                <a:gd name="connsiteX14" fmla="*/ 3193 w 16828"/>
                <a:gd name="connsiteY14" fmla="*/ 2703 h 0"/>
                <a:gd name="connsiteX15" fmla="*/ 164 w 16828"/>
                <a:gd name="connsiteY15" fmla="*/ 2703 h 0"/>
                <a:gd name="connsiteX16" fmla="*/ 164 w 16828"/>
                <a:gd name="connsiteY16" fmla="*/ 2703 h 0"/>
                <a:gd name="connsiteX17" fmla="*/ 164 w 16828"/>
                <a:gd name="connsiteY17" fmla="*/ 3886 h 0"/>
                <a:gd name="connsiteX18" fmla="*/ 164 w 16828"/>
                <a:gd name="connsiteY18" fmla="*/ 7433 h 0"/>
                <a:gd name="connsiteX19" fmla="*/ 4035 w 16828"/>
                <a:gd name="connsiteY19" fmla="*/ 74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28">
                  <a:moveTo>
                    <a:pt x="3698" y="7264"/>
                  </a:moveTo>
                  <a:lnTo>
                    <a:pt x="13290" y="7264"/>
                  </a:lnTo>
                  <a:cubicBezTo>
                    <a:pt x="15023" y="7514"/>
                    <a:pt x="16774" y="7514"/>
                    <a:pt x="18507" y="7264"/>
                  </a:cubicBezTo>
                  <a:cubicBezTo>
                    <a:pt x="19483" y="6925"/>
                    <a:pt x="20409" y="6410"/>
                    <a:pt x="21200" y="5744"/>
                  </a:cubicBezTo>
                  <a:cubicBezTo>
                    <a:pt x="22344" y="4905"/>
                    <a:pt x="23589" y="4223"/>
                    <a:pt x="24902" y="3717"/>
                  </a:cubicBezTo>
                  <a:lnTo>
                    <a:pt x="27257" y="3717"/>
                  </a:lnTo>
                  <a:cubicBezTo>
                    <a:pt x="28604" y="3717"/>
                    <a:pt x="29277" y="3717"/>
                    <a:pt x="30119" y="2534"/>
                  </a:cubicBezTo>
                  <a:cubicBezTo>
                    <a:pt x="30960" y="1352"/>
                    <a:pt x="31801" y="507"/>
                    <a:pt x="31801" y="0"/>
                  </a:cubicBezTo>
                  <a:lnTo>
                    <a:pt x="31801" y="0"/>
                  </a:lnTo>
                  <a:cubicBezTo>
                    <a:pt x="29378" y="53"/>
                    <a:pt x="26971" y="569"/>
                    <a:pt x="24733" y="1520"/>
                  </a:cubicBezTo>
                  <a:lnTo>
                    <a:pt x="21200" y="2703"/>
                  </a:lnTo>
                  <a:cubicBezTo>
                    <a:pt x="19079" y="3041"/>
                    <a:pt x="16925" y="3041"/>
                    <a:pt x="14805" y="2703"/>
                  </a:cubicBezTo>
                  <a:cubicBezTo>
                    <a:pt x="13509" y="2618"/>
                    <a:pt x="12230" y="2618"/>
                    <a:pt x="10934" y="2703"/>
                  </a:cubicBezTo>
                  <a:lnTo>
                    <a:pt x="10093" y="2703"/>
                  </a:lnTo>
                  <a:cubicBezTo>
                    <a:pt x="7804" y="3125"/>
                    <a:pt x="5482" y="3125"/>
                    <a:pt x="3193" y="2703"/>
                  </a:cubicBezTo>
                  <a:cubicBezTo>
                    <a:pt x="2183" y="2555"/>
                    <a:pt x="1174" y="2555"/>
                    <a:pt x="164" y="2703"/>
                  </a:cubicBezTo>
                  <a:lnTo>
                    <a:pt x="164" y="2703"/>
                  </a:lnTo>
                  <a:cubicBezTo>
                    <a:pt x="63" y="3092"/>
                    <a:pt x="63" y="3497"/>
                    <a:pt x="164" y="3886"/>
                  </a:cubicBezTo>
                  <a:cubicBezTo>
                    <a:pt x="-55" y="5058"/>
                    <a:pt x="-55" y="6261"/>
                    <a:pt x="164" y="7433"/>
                  </a:cubicBezTo>
                  <a:cubicBezTo>
                    <a:pt x="164" y="7433"/>
                    <a:pt x="3193" y="7433"/>
                    <a:pt x="4035" y="74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1D7352E8-5BB5-414B-8B41-E7117AD51676}"/>
                </a:ext>
              </a:extLst>
            </p:cNvPr>
            <p:cNvSpPr/>
            <p:nvPr/>
          </p:nvSpPr>
          <p:spPr>
            <a:xfrm>
              <a:off x="7054436" y="1975274"/>
              <a:ext cx="50485" cy="16894"/>
            </a:xfrm>
            <a:custGeom>
              <a:avLst/>
              <a:gdLst>
                <a:gd name="connsiteX0" fmla="*/ 6170 w 50485"/>
                <a:gd name="connsiteY0" fmla="*/ 9324 h 16893"/>
                <a:gd name="connsiteX1" fmla="*/ 2468 w 50485"/>
                <a:gd name="connsiteY1" fmla="*/ 14223 h 16893"/>
                <a:gd name="connsiteX2" fmla="*/ 449 w 50485"/>
                <a:gd name="connsiteY2" fmla="*/ 15912 h 16893"/>
                <a:gd name="connsiteX3" fmla="*/ 449 w 50485"/>
                <a:gd name="connsiteY3" fmla="*/ 18108 h 16893"/>
                <a:gd name="connsiteX4" fmla="*/ 2468 w 50485"/>
                <a:gd name="connsiteY4" fmla="*/ 19967 h 16893"/>
                <a:gd name="connsiteX5" fmla="*/ 6002 w 50485"/>
                <a:gd name="connsiteY5" fmla="*/ 16250 h 16893"/>
                <a:gd name="connsiteX6" fmla="*/ 7516 w 50485"/>
                <a:gd name="connsiteY6" fmla="*/ 14223 h 16893"/>
                <a:gd name="connsiteX7" fmla="*/ 13575 w 50485"/>
                <a:gd name="connsiteY7" fmla="*/ 9662 h 16893"/>
                <a:gd name="connsiteX8" fmla="*/ 14584 w 50485"/>
                <a:gd name="connsiteY8" fmla="*/ 9662 h 16893"/>
                <a:gd name="connsiteX9" fmla="*/ 16435 w 50485"/>
                <a:gd name="connsiteY9" fmla="*/ 8310 h 16893"/>
                <a:gd name="connsiteX10" fmla="*/ 19801 w 50485"/>
                <a:gd name="connsiteY10" fmla="*/ 6283 h 16893"/>
                <a:gd name="connsiteX11" fmla="*/ 26869 w 50485"/>
                <a:gd name="connsiteY11" fmla="*/ 6283 h 16893"/>
                <a:gd name="connsiteX12" fmla="*/ 29225 w 50485"/>
                <a:gd name="connsiteY12" fmla="*/ 6283 h 16893"/>
                <a:gd name="connsiteX13" fmla="*/ 37303 w 50485"/>
                <a:gd name="connsiteY13" fmla="*/ 6283 h 16893"/>
                <a:gd name="connsiteX14" fmla="*/ 42183 w 50485"/>
                <a:gd name="connsiteY14" fmla="*/ 6283 h 16893"/>
                <a:gd name="connsiteX15" fmla="*/ 45212 w 50485"/>
                <a:gd name="connsiteY15" fmla="*/ 6283 h 16893"/>
                <a:gd name="connsiteX16" fmla="*/ 49587 w 50485"/>
                <a:gd name="connsiteY16" fmla="*/ 5269 h 16893"/>
                <a:gd name="connsiteX17" fmla="*/ 50934 w 50485"/>
                <a:gd name="connsiteY17" fmla="*/ 5269 h 16893"/>
                <a:gd name="connsiteX18" fmla="*/ 53458 w 50485"/>
                <a:gd name="connsiteY18" fmla="*/ 5269 h 16893"/>
                <a:gd name="connsiteX19" fmla="*/ 56319 w 50485"/>
                <a:gd name="connsiteY19" fmla="*/ 5269 h 16893"/>
                <a:gd name="connsiteX20" fmla="*/ 58338 w 50485"/>
                <a:gd name="connsiteY20" fmla="*/ 1384 h 16893"/>
                <a:gd name="connsiteX21" fmla="*/ 55982 w 50485"/>
                <a:gd name="connsiteY21" fmla="*/ 32 h 16893"/>
                <a:gd name="connsiteX22" fmla="*/ 54299 w 50485"/>
                <a:gd name="connsiteY22" fmla="*/ 32 h 16893"/>
                <a:gd name="connsiteX23" fmla="*/ 44539 w 50485"/>
                <a:gd name="connsiteY23" fmla="*/ 2228 h 16893"/>
                <a:gd name="connsiteX24" fmla="*/ 28889 w 50485"/>
                <a:gd name="connsiteY24" fmla="*/ 2228 h 16893"/>
                <a:gd name="connsiteX25" fmla="*/ 28889 w 50485"/>
                <a:gd name="connsiteY25" fmla="*/ 2228 h 16893"/>
                <a:gd name="connsiteX26" fmla="*/ 20979 w 50485"/>
                <a:gd name="connsiteY26" fmla="*/ 2228 h 16893"/>
                <a:gd name="connsiteX27" fmla="*/ 20979 w 50485"/>
                <a:gd name="connsiteY27" fmla="*/ 2228 h 16893"/>
                <a:gd name="connsiteX28" fmla="*/ 14080 w 50485"/>
                <a:gd name="connsiteY28" fmla="*/ 9662 h 16893"/>
                <a:gd name="connsiteX29" fmla="*/ 14080 w 50485"/>
                <a:gd name="connsiteY29" fmla="*/ 9662 h 16893"/>
                <a:gd name="connsiteX30" fmla="*/ 10714 w 50485"/>
                <a:gd name="connsiteY30" fmla="*/ 11013 h 16893"/>
                <a:gd name="connsiteX31" fmla="*/ 7012 w 50485"/>
                <a:gd name="connsiteY31" fmla="*/ 1101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0485" h="16893">
                  <a:moveTo>
                    <a:pt x="6170" y="9324"/>
                  </a:moveTo>
                  <a:cubicBezTo>
                    <a:pt x="5514" y="11325"/>
                    <a:pt x="4218" y="13049"/>
                    <a:pt x="2468" y="14223"/>
                  </a:cubicBezTo>
                  <a:cubicBezTo>
                    <a:pt x="1694" y="14647"/>
                    <a:pt x="1004" y="15221"/>
                    <a:pt x="449" y="15912"/>
                  </a:cubicBezTo>
                  <a:cubicBezTo>
                    <a:pt x="-561" y="17095"/>
                    <a:pt x="449" y="17771"/>
                    <a:pt x="449" y="18108"/>
                  </a:cubicBezTo>
                  <a:cubicBezTo>
                    <a:pt x="701" y="19073"/>
                    <a:pt x="1492" y="19800"/>
                    <a:pt x="2468" y="19967"/>
                  </a:cubicBezTo>
                  <a:cubicBezTo>
                    <a:pt x="3814" y="19967"/>
                    <a:pt x="4824" y="17939"/>
                    <a:pt x="6002" y="16250"/>
                  </a:cubicBezTo>
                  <a:lnTo>
                    <a:pt x="7516" y="14223"/>
                  </a:lnTo>
                  <a:cubicBezTo>
                    <a:pt x="9250" y="12350"/>
                    <a:pt x="11303" y="10805"/>
                    <a:pt x="13575" y="9662"/>
                  </a:cubicBezTo>
                  <a:lnTo>
                    <a:pt x="14584" y="9662"/>
                  </a:lnTo>
                  <a:lnTo>
                    <a:pt x="16435" y="8310"/>
                  </a:lnTo>
                  <a:cubicBezTo>
                    <a:pt x="17429" y="7442"/>
                    <a:pt x="18573" y="6756"/>
                    <a:pt x="19801" y="6283"/>
                  </a:cubicBezTo>
                  <a:cubicBezTo>
                    <a:pt x="22124" y="5689"/>
                    <a:pt x="24547" y="5689"/>
                    <a:pt x="26869" y="6283"/>
                  </a:cubicBezTo>
                  <a:lnTo>
                    <a:pt x="29225" y="6283"/>
                  </a:lnTo>
                  <a:lnTo>
                    <a:pt x="37303" y="6283"/>
                  </a:lnTo>
                  <a:lnTo>
                    <a:pt x="42183" y="6283"/>
                  </a:lnTo>
                  <a:cubicBezTo>
                    <a:pt x="43193" y="6367"/>
                    <a:pt x="44203" y="6367"/>
                    <a:pt x="45212" y="6283"/>
                  </a:cubicBezTo>
                  <a:cubicBezTo>
                    <a:pt x="46727" y="6207"/>
                    <a:pt x="48207" y="5863"/>
                    <a:pt x="49587" y="5269"/>
                  </a:cubicBezTo>
                  <a:lnTo>
                    <a:pt x="50934" y="5269"/>
                  </a:lnTo>
                  <a:lnTo>
                    <a:pt x="53458" y="5269"/>
                  </a:lnTo>
                  <a:lnTo>
                    <a:pt x="56319" y="5269"/>
                  </a:lnTo>
                  <a:cubicBezTo>
                    <a:pt x="57699" y="4482"/>
                    <a:pt x="58473" y="2964"/>
                    <a:pt x="58338" y="1384"/>
                  </a:cubicBezTo>
                  <a:cubicBezTo>
                    <a:pt x="58338" y="370"/>
                    <a:pt x="58338" y="-137"/>
                    <a:pt x="55982" y="32"/>
                  </a:cubicBezTo>
                  <a:lnTo>
                    <a:pt x="54299" y="32"/>
                  </a:lnTo>
                  <a:cubicBezTo>
                    <a:pt x="50917" y="-107"/>
                    <a:pt x="47551" y="650"/>
                    <a:pt x="44539" y="2228"/>
                  </a:cubicBezTo>
                  <a:cubicBezTo>
                    <a:pt x="39558" y="4420"/>
                    <a:pt x="33870" y="4420"/>
                    <a:pt x="28889" y="2228"/>
                  </a:cubicBezTo>
                  <a:lnTo>
                    <a:pt x="28889" y="2228"/>
                  </a:lnTo>
                  <a:cubicBezTo>
                    <a:pt x="26415" y="907"/>
                    <a:pt x="23453" y="907"/>
                    <a:pt x="20979" y="2228"/>
                  </a:cubicBezTo>
                  <a:lnTo>
                    <a:pt x="20979" y="2228"/>
                  </a:lnTo>
                  <a:cubicBezTo>
                    <a:pt x="19145" y="5105"/>
                    <a:pt x="16806" y="7623"/>
                    <a:pt x="14080" y="9662"/>
                  </a:cubicBezTo>
                  <a:lnTo>
                    <a:pt x="14080" y="9662"/>
                  </a:lnTo>
                  <a:cubicBezTo>
                    <a:pt x="13154" y="10501"/>
                    <a:pt x="11959" y="10981"/>
                    <a:pt x="10714" y="11013"/>
                  </a:cubicBezTo>
                  <a:lnTo>
                    <a:pt x="7012" y="11013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ABABA5C5-802C-4F73-971F-3A5C7B3C7353}"/>
                </a:ext>
              </a:extLst>
            </p:cNvPr>
            <p:cNvSpPr/>
            <p:nvPr/>
          </p:nvSpPr>
          <p:spPr>
            <a:xfrm>
              <a:off x="7491412" y="2018494"/>
              <a:ext cx="33657" cy="16894"/>
            </a:xfrm>
            <a:custGeom>
              <a:avLst/>
              <a:gdLst>
                <a:gd name="connsiteX0" fmla="*/ 8246 w 33656"/>
                <a:gd name="connsiteY0" fmla="*/ 7663 h 0"/>
                <a:gd name="connsiteX1" fmla="*/ 9760 w 33656"/>
                <a:gd name="connsiteY1" fmla="*/ 7663 h 0"/>
                <a:gd name="connsiteX2" fmla="*/ 23728 w 33656"/>
                <a:gd name="connsiteY2" fmla="*/ 9183 h 0"/>
                <a:gd name="connsiteX3" fmla="*/ 38537 w 33656"/>
                <a:gd name="connsiteY3" fmla="*/ 10704 h 0"/>
                <a:gd name="connsiteX4" fmla="*/ 38537 w 33656"/>
                <a:gd name="connsiteY4" fmla="*/ 8846 h 0"/>
                <a:gd name="connsiteX5" fmla="*/ 19689 w 33656"/>
                <a:gd name="connsiteY5" fmla="*/ 5298 h 0"/>
                <a:gd name="connsiteX6" fmla="*/ 16491 w 33656"/>
                <a:gd name="connsiteY6" fmla="*/ 5298 h 0"/>
                <a:gd name="connsiteX7" fmla="*/ 7236 w 33656"/>
                <a:gd name="connsiteY7" fmla="*/ 2595 h 0"/>
                <a:gd name="connsiteX8" fmla="*/ 0 w 33656"/>
                <a:gd name="connsiteY8" fmla="*/ 61 h 0"/>
                <a:gd name="connsiteX9" fmla="*/ 0 w 33656"/>
                <a:gd name="connsiteY9" fmla="*/ 61 h 0"/>
                <a:gd name="connsiteX10" fmla="*/ 1178 w 33656"/>
                <a:gd name="connsiteY10" fmla="*/ 5805 h 0"/>
                <a:gd name="connsiteX11" fmla="*/ 8246 w 33656"/>
                <a:gd name="connsiteY11" fmla="*/ 76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56">
                  <a:moveTo>
                    <a:pt x="8246" y="7663"/>
                  </a:moveTo>
                  <a:lnTo>
                    <a:pt x="9760" y="7663"/>
                  </a:lnTo>
                  <a:cubicBezTo>
                    <a:pt x="14455" y="7742"/>
                    <a:pt x="19134" y="8251"/>
                    <a:pt x="23728" y="9183"/>
                  </a:cubicBezTo>
                  <a:cubicBezTo>
                    <a:pt x="28608" y="10191"/>
                    <a:pt x="33556" y="10700"/>
                    <a:pt x="38537" y="10704"/>
                  </a:cubicBezTo>
                  <a:cubicBezTo>
                    <a:pt x="38789" y="10110"/>
                    <a:pt x="38789" y="9439"/>
                    <a:pt x="38537" y="8846"/>
                  </a:cubicBezTo>
                  <a:cubicBezTo>
                    <a:pt x="35844" y="4622"/>
                    <a:pt x="24064" y="5129"/>
                    <a:pt x="19689" y="5298"/>
                  </a:cubicBezTo>
                  <a:lnTo>
                    <a:pt x="16491" y="5298"/>
                  </a:lnTo>
                  <a:cubicBezTo>
                    <a:pt x="13159" y="5721"/>
                    <a:pt x="9811" y="4742"/>
                    <a:pt x="7236" y="2595"/>
                  </a:cubicBezTo>
                  <a:cubicBezTo>
                    <a:pt x="5334" y="678"/>
                    <a:pt x="2676" y="-256"/>
                    <a:pt x="0" y="61"/>
                  </a:cubicBezTo>
                  <a:lnTo>
                    <a:pt x="0" y="61"/>
                  </a:lnTo>
                  <a:cubicBezTo>
                    <a:pt x="0" y="3102"/>
                    <a:pt x="0" y="4791"/>
                    <a:pt x="1178" y="5805"/>
                  </a:cubicBezTo>
                  <a:cubicBezTo>
                    <a:pt x="3265" y="7195"/>
                    <a:pt x="5755" y="7848"/>
                    <a:pt x="8246" y="76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C741F98D-4398-448E-B2A6-5F67B4D0C63C}"/>
                </a:ext>
              </a:extLst>
            </p:cNvPr>
            <p:cNvSpPr/>
            <p:nvPr/>
          </p:nvSpPr>
          <p:spPr>
            <a:xfrm>
              <a:off x="7490403" y="2222438"/>
              <a:ext cx="16828" cy="16894"/>
            </a:xfrm>
            <a:custGeom>
              <a:avLst/>
              <a:gdLst>
                <a:gd name="connsiteX0" fmla="*/ 17838 w 16828"/>
                <a:gd name="connsiteY0" fmla="*/ 1545 h 0"/>
                <a:gd name="connsiteX1" fmla="*/ 17838 w 16828"/>
                <a:gd name="connsiteY1" fmla="*/ 194 h 0"/>
                <a:gd name="connsiteX2" fmla="*/ 16996 w 16828"/>
                <a:gd name="connsiteY2" fmla="*/ 194 h 0"/>
                <a:gd name="connsiteX3" fmla="*/ 12284 w 16828"/>
                <a:gd name="connsiteY3" fmla="*/ 194 h 0"/>
                <a:gd name="connsiteX4" fmla="*/ 7572 w 16828"/>
                <a:gd name="connsiteY4" fmla="*/ 194 h 0"/>
                <a:gd name="connsiteX5" fmla="*/ 5385 w 16828"/>
                <a:gd name="connsiteY5" fmla="*/ 194 h 0"/>
                <a:gd name="connsiteX6" fmla="*/ 1346 w 16828"/>
                <a:gd name="connsiteY6" fmla="*/ 194 h 0"/>
                <a:gd name="connsiteX7" fmla="*/ 0 w 16828"/>
                <a:gd name="connsiteY7" fmla="*/ 194 h 0"/>
                <a:gd name="connsiteX8" fmla="*/ 2188 w 16828"/>
                <a:gd name="connsiteY8" fmla="*/ 2052 h 0"/>
                <a:gd name="connsiteX9" fmla="*/ 7236 w 16828"/>
                <a:gd name="connsiteY9" fmla="*/ 3066 h 0"/>
                <a:gd name="connsiteX10" fmla="*/ 14136 w 16828"/>
                <a:gd name="connsiteY10" fmla="*/ 3066 h 0"/>
                <a:gd name="connsiteX11" fmla="*/ 14136 w 16828"/>
                <a:gd name="connsiteY11" fmla="*/ 3066 h 0"/>
                <a:gd name="connsiteX12" fmla="*/ 14136 w 16828"/>
                <a:gd name="connsiteY12" fmla="*/ 306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8">
                  <a:moveTo>
                    <a:pt x="17838" y="1545"/>
                  </a:moveTo>
                  <a:cubicBezTo>
                    <a:pt x="17939" y="1101"/>
                    <a:pt x="17939" y="638"/>
                    <a:pt x="17838" y="194"/>
                  </a:cubicBezTo>
                  <a:cubicBezTo>
                    <a:pt x="17838" y="194"/>
                    <a:pt x="17838" y="194"/>
                    <a:pt x="16996" y="194"/>
                  </a:cubicBezTo>
                  <a:cubicBezTo>
                    <a:pt x="15431" y="-65"/>
                    <a:pt x="13850" y="-65"/>
                    <a:pt x="12284" y="194"/>
                  </a:cubicBezTo>
                  <a:cubicBezTo>
                    <a:pt x="10720" y="358"/>
                    <a:pt x="9138" y="358"/>
                    <a:pt x="7572" y="194"/>
                  </a:cubicBezTo>
                  <a:lnTo>
                    <a:pt x="5385" y="194"/>
                  </a:lnTo>
                  <a:cubicBezTo>
                    <a:pt x="4039" y="109"/>
                    <a:pt x="2693" y="109"/>
                    <a:pt x="1346" y="194"/>
                  </a:cubicBezTo>
                  <a:lnTo>
                    <a:pt x="0" y="194"/>
                  </a:lnTo>
                  <a:lnTo>
                    <a:pt x="2188" y="2052"/>
                  </a:lnTo>
                  <a:cubicBezTo>
                    <a:pt x="3736" y="2890"/>
                    <a:pt x="5486" y="3243"/>
                    <a:pt x="7236" y="3066"/>
                  </a:cubicBezTo>
                  <a:lnTo>
                    <a:pt x="14136" y="3066"/>
                  </a:lnTo>
                  <a:lnTo>
                    <a:pt x="14136" y="3066"/>
                  </a:lnTo>
                  <a:lnTo>
                    <a:pt x="14136" y="3066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BD2E102B-8243-4580-B46F-9E4169978883}"/>
                </a:ext>
              </a:extLst>
            </p:cNvPr>
            <p:cNvSpPr/>
            <p:nvPr/>
          </p:nvSpPr>
          <p:spPr>
            <a:xfrm>
              <a:off x="7465244" y="2212293"/>
              <a:ext cx="16828" cy="16894"/>
            </a:xfrm>
            <a:custGeom>
              <a:avLst/>
              <a:gdLst>
                <a:gd name="connsiteX0" fmla="*/ 2609 w 16828"/>
                <a:gd name="connsiteY0" fmla="*/ 8143 h 0"/>
                <a:gd name="connsiteX1" fmla="*/ 6479 w 16828"/>
                <a:gd name="connsiteY1" fmla="*/ 6623 h 0"/>
                <a:gd name="connsiteX2" fmla="*/ 8330 w 16828"/>
                <a:gd name="connsiteY2" fmla="*/ 6623 h 0"/>
                <a:gd name="connsiteX3" fmla="*/ 12032 w 16828"/>
                <a:gd name="connsiteY3" fmla="*/ 6623 h 0"/>
                <a:gd name="connsiteX4" fmla="*/ 14052 w 16828"/>
                <a:gd name="connsiteY4" fmla="*/ 6623 h 0"/>
                <a:gd name="connsiteX5" fmla="*/ 18090 w 16828"/>
                <a:gd name="connsiteY5" fmla="*/ 4764 h 0"/>
                <a:gd name="connsiteX6" fmla="*/ 22466 w 16828"/>
                <a:gd name="connsiteY6" fmla="*/ 2230 h 0"/>
                <a:gd name="connsiteX7" fmla="*/ 23812 w 16828"/>
                <a:gd name="connsiteY7" fmla="*/ 2230 h 0"/>
                <a:gd name="connsiteX8" fmla="*/ 24990 w 16828"/>
                <a:gd name="connsiteY8" fmla="*/ 34 h 0"/>
                <a:gd name="connsiteX9" fmla="*/ 7320 w 16828"/>
                <a:gd name="connsiteY9" fmla="*/ 34 h 0"/>
                <a:gd name="connsiteX10" fmla="*/ 3113 w 16828"/>
                <a:gd name="connsiteY10" fmla="*/ 2399 h 0"/>
                <a:gd name="connsiteX11" fmla="*/ 1430 w 16828"/>
                <a:gd name="connsiteY11" fmla="*/ 4089 h 0"/>
                <a:gd name="connsiteX12" fmla="*/ 252 w 16828"/>
                <a:gd name="connsiteY12" fmla="*/ 5609 h 0"/>
                <a:gd name="connsiteX13" fmla="*/ 252 w 16828"/>
                <a:gd name="connsiteY13" fmla="*/ 5609 h 0"/>
                <a:gd name="connsiteX14" fmla="*/ 252 w 16828"/>
                <a:gd name="connsiteY14" fmla="*/ 7974 h 0"/>
                <a:gd name="connsiteX15" fmla="*/ 2609 w 16828"/>
                <a:gd name="connsiteY15" fmla="*/ 81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>
                  <a:moveTo>
                    <a:pt x="2609" y="8143"/>
                  </a:moveTo>
                  <a:cubicBezTo>
                    <a:pt x="3971" y="7861"/>
                    <a:pt x="5284" y="7346"/>
                    <a:pt x="6479" y="6623"/>
                  </a:cubicBezTo>
                  <a:lnTo>
                    <a:pt x="8330" y="6623"/>
                  </a:lnTo>
                  <a:cubicBezTo>
                    <a:pt x="9559" y="6476"/>
                    <a:pt x="10804" y="6476"/>
                    <a:pt x="12032" y="6623"/>
                  </a:cubicBezTo>
                  <a:lnTo>
                    <a:pt x="14052" y="6623"/>
                  </a:lnTo>
                  <a:cubicBezTo>
                    <a:pt x="16071" y="6623"/>
                    <a:pt x="16744" y="6623"/>
                    <a:pt x="18090" y="4764"/>
                  </a:cubicBezTo>
                  <a:cubicBezTo>
                    <a:pt x="19083" y="3285"/>
                    <a:pt x="20699" y="2349"/>
                    <a:pt x="22466" y="2230"/>
                  </a:cubicBezTo>
                  <a:lnTo>
                    <a:pt x="23812" y="2230"/>
                  </a:lnTo>
                  <a:cubicBezTo>
                    <a:pt x="23812" y="2230"/>
                    <a:pt x="24990" y="2230"/>
                    <a:pt x="24990" y="34"/>
                  </a:cubicBezTo>
                  <a:lnTo>
                    <a:pt x="7320" y="34"/>
                  </a:lnTo>
                  <a:cubicBezTo>
                    <a:pt x="5553" y="-197"/>
                    <a:pt x="3837" y="766"/>
                    <a:pt x="3113" y="2399"/>
                  </a:cubicBezTo>
                  <a:cubicBezTo>
                    <a:pt x="2642" y="3045"/>
                    <a:pt x="2070" y="3614"/>
                    <a:pt x="1430" y="4089"/>
                  </a:cubicBezTo>
                  <a:cubicBezTo>
                    <a:pt x="858" y="4420"/>
                    <a:pt x="437" y="4967"/>
                    <a:pt x="252" y="5609"/>
                  </a:cubicBezTo>
                  <a:lnTo>
                    <a:pt x="252" y="5609"/>
                  </a:lnTo>
                  <a:cubicBezTo>
                    <a:pt x="-84" y="6361"/>
                    <a:pt x="-84" y="7222"/>
                    <a:pt x="252" y="7974"/>
                  </a:cubicBezTo>
                  <a:cubicBezTo>
                    <a:pt x="959" y="8451"/>
                    <a:pt x="1851" y="8515"/>
                    <a:pt x="2609" y="814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1F841F0B-2AF9-4F95-A9EA-6559BB509833}"/>
                </a:ext>
              </a:extLst>
            </p:cNvPr>
            <p:cNvSpPr/>
            <p:nvPr/>
          </p:nvSpPr>
          <p:spPr>
            <a:xfrm>
              <a:off x="7436152" y="2225353"/>
              <a:ext cx="16828" cy="16894"/>
            </a:xfrm>
            <a:custGeom>
              <a:avLst/>
              <a:gdLst>
                <a:gd name="connsiteX0" fmla="*/ 2082 w 16828"/>
                <a:gd name="connsiteY0" fmla="*/ 5389 h 0"/>
                <a:gd name="connsiteX1" fmla="*/ 6963 w 16828"/>
                <a:gd name="connsiteY1" fmla="*/ 4037 h 0"/>
                <a:gd name="connsiteX2" fmla="*/ 9992 w 16828"/>
                <a:gd name="connsiteY2" fmla="*/ 4037 h 0"/>
                <a:gd name="connsiteX3" fmla="*/ 10833 w 16828"/>
                <a:gd name="connsiteY3" fmla="*/ 4037 h 0"/>
                <a:gd name="connsiteX4" fmla="*/ 15545 w 16828"/>
                <a:gd name="connsiteY4" fmla="*/ 5051 h 0"/>
                <a:gd name="connsiteX5" fmla="*/ 18069 w 16828"/>
                <a:gd name="connsiteY5" fmla="*/ 5051 h 0"/>
                <a:gd name="connsiteX6" fmla="*/ 20762 w 16828"/>
                <a:gd name="connsiteY6" fmla="*/ 6064 h 0"/>
                <a:gd name="connsiteX7" fmla="*/ 23286 w 16828"/>
                <a:gd name="connsiteY7" fmla="*/ 7078 h 0"/>
                <a:gd name="connsiteX8" fmla="*/ 24296 w 16828"/>
                <a:gd name="connsiteY8" fmla="*/ 7078 h 0"/>
                <a:gd name="connsiteX9" fmla="*/ 25642 w 16828"/>
                <a:gd name="connsiteY9" fmla="*/ 7078 h 0"/>
                <a:gd name="connsiteX10" fmla="*/ 25642 w 16828"/>
                <a:gd name="connsiteY10" fmla="*/ 7078 h 0"/>
                <a:gd name="connsiteX11" fmla="*/ 25642 w 16828"/>
                <a:gd name="connsiteY11" fmla="*/ 5727 h 0"/>
                <a:gd name="connsiteX12" fmla="*/ 25642 w 16828"/>
                <a:gd name="connsiteY12" fmla="*/ 3868 h 0"/>
                <a:gd name="connsiteX13" fmla="*/ 25642 w 16828"/>
                <a:gd name="connsiteY13" fmla="*/ 2348 h 0"/>
                <a:gd name="connsiteX14" fmla="*/ 25642 w 16828"/>
                <a:gd name="connsiteY14" fmla="*/ 321 h 0"/>
                <a:gd name="connsiteX15" fmla="*/ 20930 w 16828"/>
                <a:gd name="connsiteY15" fmla="*/ 321 h 0"/>
                <a:gd name="connsiteX16" fmla="*/ 18406 w 16828"/>
                <a:gd name="connsiteY16" fmla="*/ 321 h 0"/>
                <a:gd name="connsiteX17" fmla="*/ 10497 w 16828"/>
                <a:gd name="connsiteY17" fmla="*/ 321 h 0"/>
                <a:gd name="connsiteX18" fmla="*/ 7131 w 16828"/>
                <a:gd name="connsiteY18" fmla="*/ 321 h 0"/>
                <a:gd name="connsiteX19" fmla="*/ 63 w 16828"/>
                <a:gd name="connsiteY19" fmla="*/ 321 h 0"/>
                <a:gd name="connsiteX20" fmla="*/ 63 w 16828"/>
                <a:gd name="connsiteY20" fmla="*/ 4544 h 0"/>
                <a:gd name="connsiteX21" fmla="*/ 63 w 16828"/>
                <a:gd name="connsiteY21" fmla="*/ 4544 h 0"/>
                <a:gd name="connsiteX22" fmla="*/ 2082 w 16828"/>
                <a:gd name="connsiteY22" fmla="*/ 53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828">
                  <a:moveTo>
                    <a:pt x="2082" y="5389"/>
                  </a:moveTo>
                  <a:cubicBezTo>
                    <a:pt x="3563" y="4515"/>
                    <a:pt x="5246" y="4049"/>
                    <a:pt x="6963" y="4037"/>
                  </a:cubicBezTo>
                  <a:lnTo>
                    <a:pt x="9992" y="4037"/>
                  </a:lnTo>
                  <a:lnTo>
                    <a:pt x="10833" y="4037"/>
                  </a:lnTo>
                  <a:cubicBezTo>
                    <a:pt x="12432" y="4196"/>
                    <a:pt x="14014" y="4536"/>
                    <a:pt x="15545" y="5051"/>
                  </a:cubicBezTo>
                  <a:lnTo>
                    <a:pt x="18069" y="5051"/>
                  </a:lnTo>
                  <a:cubicBezTo>
                    <a:pt x="19011" y="5255"/>
                    <a:pt x="19920" y="5596"/>
                    <a:pt x="20762" y="6064"/>
                  </a:cubicBezTo>
                  <a:cubicBezTo>
                    <a:pt x="21485" y="6644"/>
                    <a:pt x="22360" y="6997"/>
                    <a:pt x="23286" y="7078"/>
                  </a:cubicBezTo>
                  <a:lnTo>
                    <a:pt x="24296" y="7078"/>
                  </a:lnTo>
                  <a:cubicBezTo>
                    <a:pt x="24296" y="7078"/>
                    <a:pt x="25306" y="7078"/>
                    <a:pt x="25642" y="7078"/>
                  </a:cubicBezTo>
                  <a:cubicBezTo>
                    <a:pt x="25978" y="7078"/>
                    <a:pt x="25642" y="7078"/>
                    <a:pt x="25642" y="7078"/>
                  </a:cubicBezTo>
                  <a:cubicBezTo>
                    <a:pt x="25692" y="6629"/>
                    <a:pt x="25692" y="6176"/>
                    <a:pt x="25642" y="5727"/>
                  </a:cubicBezTo>
                  <a:lnTo>
                    <a:pt x="25642" y="3868"/>
                  </a:lnTo>
                  <a:cubicBezTo>
                    <a:pt x="25642" y="3868"/>
                    <a:pt x="25642" y="2855"/>
                    <a:pt x="25642" y="2348"/>
                  </a:cubicBezTo>
                  <a:cubicBezTo>
                    <a:pt x="25760" y="1677"/>
                    <a:pt x="25760" y="991"/>
                    <a:pt x="25642" y="321"/>
                  </a:cubicBezTo>
                  <a:cubicBezTo>
                    <a:pt x="25642" y="321"/>
                    <a:pt x="24464" y="321"/>
                    <a:pt x="20930" y="321"/>
                  </a:cubicBezTo>
                  <a:lnTo>
                    <a:pt x="18406" y="321"/>
                  </a:lnTo>
                  <a:cubicBezTo>
                    <a:pt x="15713" y="321"/>
                    <a:pt x="13189" y="321"/>
                    <a:pt x="10497" y="321"/>
                  </a:cubicBezTo>
                  <a:lnTo>
                    <a:pt x="7131" y="321"/>
                  </a:lnTo>
                  <a:cubicBezTo>
                    <a:pt x="4792" y="-107"/>
                    <a:pt x="2402" y="-107"/>
                    <a:pt x="63" y="321"/>
                  </a:cubicBezTo>
                  <a:cubicBezTo>
                    <a:pt x="-21" y="1728"/>
                    <a:pt x="-21" y="3137"/>
                    <a:pt x="63" y="4544"/>
                  </a:cubicBezTo>
                  <a:lnTo>
                    <a:pt x="63" y="4544"/>
                  </a:lnTo>
                  <a:cubicBezTo>
                    <a:pt x="669" y="4958"/>
                    <a:pt x="1359" y="5245"/>
                    <a:pt x="2082" y="53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947BCE90-A504-414D-B529-BE3843A3C9F7}"/>
                </a:ext>
              </a:extLst>
            </p:cNvPr>
            <p:cNvSpPr/>
            <p:nvPr/>
          </p:nvSpPr>
          <p:spPr>
            <a:xfrm>
              <a:off x="7999291" y="2110687"/>
              <a:ext cx="16828" cy="16894"/>
            </a:xfrm>
            <a:custGeom>
              <a:avLst/>
              <a:gdLst>
                <a:gd name="connsiteX0" fmla="*/ 12116 w 16828"/>
                <a:gd name="connsiteY0" fmla="*/ 446 h 0"/>
                <a:gd name="connsiteX1" fmla="*/ 10770 w 16828"/>
                <a:gd name="connsiteY1" fmla="*/ 446 h 0"/>
                <a:gd name="connsiteX2" fmla="*/ 9087 w 16828"/>
                <a:gd name="connsiteY2" fmla="*/ 446 h 0"/>
                <a:gd name="connsiteX3" fmla="*/ 2188 w 16828"/>
                <a:gd name="connsiteY3" fmla="*/ 446 h 0"/>
                <a:gd name="connsiteX4" fmla="*/ 2188 w 16828"/>
                <a:gd name="connsiteY4" fmla="*/ 1798 h 0"/>
                <a:gd name="connsiteX5" fmla="*/ 2188 w 16828"/>
                <a:gd name="connsiteY5" fmla="*/ 1798 h 0"/>
                <a:gd name="connsiteX6" fmla="*/ 0 w 16828"/>
                <a:gd name="connsiteY6" fmla="*/ 4838 h 0"/>
                <a:gd name="connsiteX7" fmla="*/ 2019 w 16828"/>
                <a:gd name="connsiteY7" fmla="*/ 6021 h 0"/>
                <a:gd name="connsiteX8" fmla="*/ 17333 w 16828"/>
                <a:gd name="connsiteY8" fmla="*/ 7035 h 0"/>
                <a:gd name="connsiteX9" fmla="*/ 19521 w 16828"/>
                <a:gd name="connsiteY9" fmla="*/ 4838 h 0"/>
                <a:gd name="connsiteX10" fmla="*/ 19521 w 16828"/>
                <a:gd name="connsiteY10" fmla="*/ 3487 h 0"/>
                <a:gd name="connsiteX11" fmla="*/ 12116 w 16828"/>
                <a:gd name="connsiteY11" fmla="*/ 44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>
                  <a:moveTo>
                    <a:pt x="12116" y="446"/>
                  </a:moveTo>
                  <a:lnTo>
                    <a:pt x="10770" y="446"/>
                  </a:lnTo>
                  <a:lnTo>
                    <a:pt x="9087" y="446"/>
                  </a:lnTo>
                  <a:cubicBezTo>
                    <a:pt x="6832" y="-149"/>
                    <a:pt x="4443" y="-149"/>
                    <a:pt x="2188" y="446"/>
                  </a:cubicBezTo>
                  <a:cubicBezTo>
                    <a:pt x="2356" y="880"/>
                    <a:pt x="2356" y="1363"/>
                    <a:pt x="2188" y="1798"/>
                  </a:cubicBezTo>
                  <a:lnTo>
                    <a:pt x="2188" y="1798"/>
                  </a:lnTo>
                  <a:cubicBezTo>
                    <a:pt x="1211" y="2607"/>
                    <a:pt x="455" y="3654"/>
                    <a:pt x="0" y="4838"/>
                  </a:cubicBezTo>
                  <a:cubicBezTo>
                    <a:pt x="0" y="4838"/>
                    <a:pt x="1514" y="6021"/>
                    <a:pt x="2019" y="6021"/>
                  </a:cubicBezTo>
                  <a:cubicBezTo>
                    <a:pt x="6900" y="7947"/>
                    <a:pt x="12251" y="8300"/>
                    <a:pt x="17333" y="7035"/>
                  </a:cubicBezTo>
                  <a:cubicBezTo>
                    <a:pt x="18326" y="6622"/>
                    <a:pt x="19117" y="5833"/>
                    <a:pt x="19521" y="4838"/>
                  </a:cubicBezTo>
                  <a:cubicBezTo>
                    <a:pt x="19689" y="4404"/>
                    <a:pt x="19689" y="3921"/>
                    <a:pt x="19521" y="3487"/>
                  </a:cubicBezTo>
                  <a:cubicBezTo>
                    <a:pt x="17838" y="1122"/>
                    <a:pt x="15482" y="784"/>
                    <a:pt x="12116" y="44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BEAD3BAF-FA77-47EA-9C8F-C3813F5AF4A2}"/>
                </a:ext>
              </a:extLst>
            </p:cNvPr>
            <p:cNvSpPr/>
            <p:nvPr/>
          </p:nvSpPr>
          <p:spPr>
            <a:xfrm>
              <a:off x="9359021" y="2110041"/>
              <a:ext cx="16828" cy="16894"/>
            </a:xfrm>
            <a:custGeom>
              <a:avLst/>
              <a:gdLst>
                <a:gd name="connsiteX0" fmla="*/ 3366 w 16828"/>
                <a:gd name="connsiteY0" fmla="*/ 5146 h 0"/>
                <a:gd name="connsiteX1" fmla="*/ 8583 w 16828"/>
                <a:gd name="connsiteY1" fmla="*/ 5146 h 0"/>
                <a:gd name="connsiteX2" fmla="*/ 11948 w 16828"/>
                <a:gd name="connsiteY2" fmla="*/ 4302 h 0"/>
                <a:gd name="connsiteX3" fmla="*/ 20867 w 16828"/>
                <a:gd name="connsiteY3" fmla="*/ 4302 h 0"/>
                <a:gd name="connsiteX4" fmla="*/ 24906 w 16828"/>
                <a:gd name="connsiteY4" fmla="*/ 4302 h 0"/>
                <a:gd name="connsiteX5" fmla="*/ 30459 w 16828"/>
                <a:gd name="connsiteY5" fmla="*/ 2950 h 0"/>
                <a:gd name="connsiteX6" fmla="*/ 30459 w 16828"/>
                <a:gd name="connsiteY6" fmla="*/ 1430 h 0"/>
                <a:gd name="connsiteX7" fmla="*/ 28945 w 16828"/>
                <a:gd name="connsiteY7" fmla="*/ 247 h 0"/>
                <a:gd name="connsiteX8" fmla="*/ 25579 w 16828"/>
                <a:gd name="connsiteY8" fmla="*/ 247 h 0"/>
                <a:gd name="connsiteX9" fmla="*/ 25579 w 16828"/>
                <a:gd name="connsiteY9" fmla="*/ 247 h 0"/>
                <a:gd name="connsiteX10" fmla="*/ 15987 w 16828"/>
                <a:gd name="connsiteY10" fmla="*/ 2274 h 0"/>
                <a:gd name="connsiteX11" fmla="*/ 7573 w 16828"/>
                <a:gd name="connsiteY11" fmla="*/ 2274 h 0"/>
                <a:gd name="connsiteX12" fmla="*/ 842 w 16828"/>
                <a:gd name="connsiteY12" fmla="*/ 2274 h 0"/>
                <a:gd name="connsiteX13" fmla="*/ 842 w 16828"/>
                <a:gd name="connsiteY13" fmla="*/ 2274 h 0"/>
                <a:gd name="connsiteX14" fmla="*/ 0 w 16828"/>
                <a:gd name="connsiteY14" fmla="*/ 2274 h 0"/>
                <a:gd name="connsiteX15" fmla="*/ 4376 w 16828"/>
                <a:gd name="connsiteY15" fmla="*/ 497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>
                  <a:moveTo>
                    <a:pt x="3366" y="5146"/>
                  </a:moveTo>
                  <a:cubicBezTo>
                    <a:pt x="5032" y="5891"/>
                    <a:pt x="6917" y="5891"/>
                    <a:pt x="8583" y="5146"/>
                  </a:cubicBezTo>
                  <a:lnTo>
                    <a:pt x="11948" y="4302"/>
                  </a:lnTo>
                  <a:cubicBezTo>
                    <a:pt x="14927" y="4134"/>
                    <a:pt x="17889" y="4134"/>
                    <a:pt x="20867" y="4302"/>
                  </a:cubicBezTo>
                  <a:lnTo>
                    <a:pt x="24906" y="4302"/>
                  </a:lnTo>
                  <a:cubicBezTo>
                    <a:pt x="26841" y="4379"/>
                    <a:pt x="28777" y="3911"/>
                    <a:pt x="30459" y="2950"/>
                  </a:cubicBezTo>
                  <a:cubicBezTo>
                    <a:pt x="30560" y="2448"/>
                    <a:pt x="30560" y="1931"/>
                    <a:pt x="30459" y="1430"/>
                  </a:cubicBezTo>
                  <a:cubicBezTo>
                    <a:pt x="30157" y="823"/>
                    <a:pt x="29601" y="386"/>
                    <a:pt x="28945" y="247"/>
                  </a:cubicBezTo>
                  <a:cubicBezTo>
                    <a:pt x="27851" y="-82"/>
                    <a:pt x="26673" y="-82"/>
                    <a:pt x="25579" y="247"/>
                  </a:cubicBezTo>
                  <a:lnTo>
                    <a:pt x="25579" y="247"/>
                  </a:lnTo>
                  <a:cubicBezTo>
                    <a:pt x="22500" y="1389"/>
                    <a:pt x="19269" y="2072"/>
                    <a:pt x="15987" y="2274"/>
                  </a:cubicBezTo>
                  <a:cubicBezTo>
                    <a:pt x="13177" y="2450"/>
                    <a:pt x="10383" y="2450"/>
                    <a:pt x="7573" y="2274"/>
                  </a:cubicBezTo>
                  <a:cubicBezTo>
                    <a:pt x="5335" y="2099"/>
                    <a:pt x="3080" y="2099"/>
                    <a:pt x="842" y="2274"/>
                  </a:cubicBezTo>
                  <a:lnTo>
                    <a:pt x="842" y="2274"/>
                  </a:lnTo>
                  <a:lnTo>
                    <a:pt x="0" y="2274"/>
                  </a:lnTo>
                  <a:cubicBezTo>
                    <a:pt x="1313" y="3394"/>
                    <a:pt x="2794" y="4307"/>
                    <a:pt x="4376" y="497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DA536C6-2F66-42EF-99CA-C6ECEA3BF227}"/>
                </a:ext>
              </a:extLst>
            </p:cNvPr>
            <p:cNvSpPr/>
            <p:nvPr/>
          </p:nvSpPr>
          <p:spPr>
            <a:xfrm>
              <a:off x="9147994" y="2192769"/>
              <a:ext cx="84142" cy="16894"/>
            </a:xfrm>
            <a:custGeom>
              <a:avLst/>
              <a:gdLst>
                <a:gd name="connsiteX0" fmla="*/ 7572 w 84141"/>
                <a:gd name="connsiteY0" fmla="*/ 19389 h 16893"/>
                <a:gd name="connsiteX1" fmla="*/ 4712 w 84141"/>
                <a:gd name="connsiteY1" fmla="*/ 21416 h 16893"/>
                <a:gd name="connsiteX2" fmla="*/ 1346 w 84141"/>
                <a:gd name="connsiteY2" fmla="*/ 23781 h 16893"/>
                <a:gd name="connsiteX3" fmla="*/ 0 w 84141"/>
                <a:gd name="connsiteY3" fmla="*/ 23781 h 16893"/>
                <a:gd name="connsiteX4" fmla="*/ 1178 w 84141"/>
                <a:gd name="connsiteY4" fmla="*/ 23781 h 16893"/>
                <a:gd name="connsiteX5" fmla="*/ 6731 w 84141"/>
                <a:gd name="connsiteY5" fmla="*/ 23781 h 16893"/>
                <a:gd name="connsiteX6" fmla="*/ 10433 w 84141"/>
                <a:gd name="connsiteY6" fmla="*/ 23781 h 16893"/>
                <a:gd name="connsiteX7" fmla="*/ 14641 w 84141"/>
                <a:gd name="connsiteY7" fmla="*/ 22767 h 16893"/>
                <a:gd name="connsiteX8" fmla="*/ 23223 w 84141"/>
                <a:gd name="connsiteY8" fmla="*/ 22767 h 16893"/>
                <a:gd name="connsiteX9" fmla="*/ 26925 w 84141"/>
                <a:gd name="connsiteY9" fmla="*/ 24795 h 16893"/>
                <a:gd name="connsiteX10" fmla="*/ 30291 w 84141"/>
                <a:gd name="connsiteY10" fmla="*/ 26653 h 16893"/>
                <a:gd name="connsiteX11" fmla="*/ 39546 w 84141"/>
                <a:gd name="connsiteY11" fmla="*/ 28342 h 16893"/>
                <a:gd name="connsiteX12" fmla="*/ 39546 w 84141"/>
                <a:gd name="connsiteY12" fmla="*/ 28342 h 16893"/>
                <a:gd name="connsiteX13" fmla="*/ 47960 w 84141"/>
                <a:gd name="connsiteY13" fmla="*/ 28342 h 16893"/>
                <a:gd name="connsiteX14" fmla="*/ 56543 w 84141"/>
                <a:gd name="connsiteY14" fmla="*/ 28342 h 16893"/>
                <a:gd name="connsiteX15" fmla="*/ 59404 w 84141"/>
                <a:gd name="connsiteY15" fmla="*/ 28342 h 16893"/>
                <a:gd name="connsiteX16" fmla="*/ 68155 w 84141"/>
                <a:gd name="connsiteY16" fmla="*/ 29694 h 16893"/>
                <a:gd name="connsiteX17" fmla="*/ 77747 w 84141"/>
                <a:gd name="connsiteY17" fmla="*/ 31045 h 16893"/>
                <a:gd name="connsiteX18" fmla="*/ 85488 w 84141"/>
                <a:gd name="connsiteY18" fmla="*/ 25470 h 16893"/>
                <a:gd name="connsiteX19" fmla="*/ 76737 w 84141"/>
                <a:gd name="connsiteY19" fmla="*/ 19389 h 16893"/>
                <a:gd name="connsiteX20" fmla="*/ 74549 w 84141"/>
                <a:gd name="connsiteY20" fmla="*/ 18375 h 16893"/>
                <a:gd name="connsiteX21" fmla="*/ 67650 w 84141"/>
                <a:gd name="connsiteY21" fmla="*/ 14152 h 16893"/>
                <a:gd name="connsiteX22" fmla="*/ 64621 w 84141"/>
                <a:gd name="connsiteY22" fmla="*/ 12800 h 16893"/>
                <a:gd name="connsiteX23" fmla="*/ 53850 w 84141"/>
                <a:gd name="connsiteY23" fmla="*/ 12800 h 16893"/>
                <a:gd name="connsiteX24" fmla="*/ 39883 w 84141"/>
                <a:gd name="connsiteY24" fmla="*/ 11955 h 16893"/>
                <a:gd name="connsiteX25" fmla="*/ 35508 w 84141"/>
                <a:gd name="connsiteY25" fmla="*/ 9928 h 16893"/>
                <a:gd name="connsiteX26" fmla="*/ 30291 w 84141"/>
                <a:gd name="connsiteY26" fmla="*/ 8577 h 16893"/>
                <a:gd name="connsiteX27" fmla="*/ 23391 w 84141"/>
                <a:gd name="connsiteY27" fmla="*/ 11955 h 16893"/>
                <a:gd name="connsiteX28" fmla="*/ 23391 w 84141"/>
                <a:gd name="connsiteY28" fmla="*/ 12800 h 16893"/>
                <a:gd name="connsiteX29" fmla="*/ 19689 w 84141"/>
                <a:gd name="connsiteY29" fmla="*/ 14996 h 16893"/>
                <a:gd name="connsiteX30" fmla="*/ 19689 w 84141"/>
                <a:gd name="connsiteY30" fmla="*/ 14996 h 16893"/>
                <a:gd name="connsiteX31" fmla="*/ 15819 w 84141"/>
                <a:gd name="connsiteY31" fmla="*/ 12462 h 16893"/>
                <a:gd name="connsiteX32" fmla="*/ 15819 w 84141"/>
                <a:gd name="connsiteY32" fmla="*/ 12462 h 16893"/>
                <a:gd name="connsiteX33" fmla="*/ 11612 w 84141"/>
                <a:gd name="connsiteY33" fmla="*/ 8070 h 16893"/>
                <a:gd name="connsiteX34" fmla="*/ 8751 w 84141"/>
                <a:gd name="connsiteY34" fmla="*/ 5029 h 16893"/>
                <a:gd name="connsiteX35" fmla="*/ 4207 w 84141"/>
                <a:gd name="connsiteY35" fmla="*/ 468 h 16893"/>
                <a:gd name="connsiteX36" fmla="*/ 1178 w 84141"/>
                <a:gd name="connsiteY36" fmla="*/ 468 h 16893"/>
                <a:gd name="connsiteX37" fmla="*/ 1178 w 84141"/>
                <a:gd name="connsiteY37" fmla="*/ 2495 h 16893"/>
                <a:gd name="connsiteX38" fmla="*/ 2188 w 84141"/>
                <a:gd name="connsiteY38" fmla="*/ 3339 h 16893"/>
                <a:gd name="connsiteX39" fmla="*/ 2188 w 84141"/>
                <a:gd name="connsiteY39" fmla="*/ 3339 h 16893"/>
                <a:gd name="connsiteX40" fmla="*/ 2188 w 84141"/>
                <a:gd name="connsiteY40" fmla="*/ 4860 h 16893"/>
                <a:gd name="connsiteX41" fmla="*/ 3029 w 84141"/>
                <a:gd name="connsiteY41" fmla="*/ 6211 h 16893"/>
                <a:gd name="connsiteX42" fmla="*/ 5890 w 84141"/>
                <a:gd name="connsiteY42" fmla="*/ 10097 h 16893"/>
                <a:gd name="connsiteX43" fmla="*/ 7909 w 84141"/>
                <a:gd name="connsiteY43" fmla="*/ 11617 h 16893"/>
                <a:gd name="connsiteX44" fmla="*/ 10097 w 84141"/>
                <a:gd name="connsiteY44" fmla="*/ 13138 h 16893"/>
                <a:gd name="connsiteX45" fmla="*/ 11780 w 84141"/>
                <a:gd name="connsiteY45" fmla="*/ 17024 h 16893"/>
                <a:gd name="connsiteX46" fmla="*/ 7572 w 84141"/>
                <a:gd name="connsiteY46" fmla="*/ 1938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84141" h="16893">
                  <a:moveTo>
                    <a:pt x="7572" y="19389"/>
                  </a:moveTo>
                  <a:lnTo>
                    <a:pt x="4712" y="21416"/>
                  </a:lnTo>
                  <a:lnTo>
                    <a:pt x="1346" y="23781"/>
                  </a:lnTo>
                  <a:cubicBezTo>
                    <a:pt x="908" y="23923"/>
                    <a:pt x="438" y="23923"/>
                    <a:pt x="0" y="23781"/>
                  </a:cubicBezTo>
                  <a:lnTo>
                    <a:pt x="1178" y="23781"/>
                  </a:lnTo>
                  <a:cubicBezTo>
                    <a:pt x="3029" y="23614"/>
                    <a:pt x="4880" y="23614"/>
                    <a:pt x="6731" y="23781"/>
                  </a:cubicBezTo>
                  <a:lnTo>
                    <a:pt x="10433" y="23781"/>
                  </a:lnTo>
                  <a:lnTo>
                    <a:pt x="14641" y="22767"/>
                  </a:lnTo>
                  <a:cubicBezTo>
                    <a:pt x="17417" y="21747"/>
                    <a:pt x="20446" y="21747"/>
                    <a:pt x="23223" y="22767"/>
                  </a:cubicBezTo>
                  <a:lnTo>
                    <a:pt x="26925" y="24795"/>
                  </a:lnTo>
                  <a:lnTo>
                    <a:pt x="30291" y="26653"/>
                  </a:lnTo>
                  <a:cubicBezTo>
                    <a:pt x="33219" y="27858"/>
                    <a:pt x="36383" y="28434"/>
                    <a:pt x="39546" y="28342"/>
                  </a:cubicBezTo>
                  <a:lnTo>
                    <a:pt x="39546" y="28342"/>
                  </a:lnTo>
                  <a:lnTo>
                    <a:pt x="47960" y="28342"/>
                  </a:lnTo>
                  <a:cubicBezTo>
                    <a:pt x="50653" y="28342"/>
                    <a:pt x="53682" y="28342"/>
                    <a:pt x="56543" y="28342"/>
                  </a:cubicBezTo>
                  <a:lnTo>
                    <a:pt x="59404" y="28342"/>
                  </a:lnTo>
                  <a:cubicBezTo>
                    <a:pt x="62349" y="28614"/>
                    <a:pt x="65260" y="29065"/>
                    <a:pt x="68155" y="29694"/>
                  </a:cubicBezTo>
                  <a:cubicBezTo>
                    <a:pt x="71302" y="30474"/>
                    <a:pt x="74516" y="30927"/>
                    <a:pt x="77747" y="31045"/>
                  </a:cubicBezTo>
                  <a:cubicBezTo>
                    <a:pt x="80439" y="31045"/>
                    <a:pt x="84983" y="28849"/>
                    <a:pt x="85488" y="25470"/>
                  </a:cubicBezTo>
                  <a:cubicBezTo>
                    <a:pt x="85993" y="22092"/>
                    <a:pt x="79261" y="20402"/>
                    <a:pt x="76737" y="19389"/>
                  </a:cubicBezTo>
                  <a:lnTo>
                    <a:pt x="74549" y="18375"/>
                  </a:lnTo>
                  <a:cubicBezTo>
                    <a:pt x="72059" y="17321"/>
                    <a:pt x="69720" y="15898"/>
                    <a:pt x="67650" y="14152"/>
                  </a:cubicBezTo>
                  <a:cubicBezTo>
                    <a:pt x="66825" y="13361"/>
                    <a:pt x="65748" y="12881"/>
                    <a:pt x="64621" y="12800"/>
                  </a:cubicBezTo>
                  <a:cubicBezTo>
                    <a:pt x="61036" y="12464"/>
                    <a:pt x="57435" y="12464"/>
                    <a:pt x="53850" y="12800"/>
                  </a:cubicBezTo>
                  <a:cubicBezTo>
                    <a:pt x="49172" y="13020"/>
                    <a:pt x="44494" y="12736"/>
                    <a:pt x="39883" y="11955"/>
                  </a:cubicBezTo>
                  <a:cubicBezTo>
                    <a:pt x="38318" y="11521"/>
                    <a:pt x="36854" y="10837"/>
                    <a:pt x="35508" y="9928"/>
                  </a:cubicBezTo>
                  <a:cubicBezTo>
                    <a:pt x="34043" y="8729"/>
                    <a:pt x="32142" y="8234"/>
                    <a:pt x="30291" y="8577"/>
                  </a:cubicBezTo>
                  <a:cubicBezTo>
                    <a:pt x="27767" y="9154"/>
                    <a:pt x="25394" y="10310"/>
                    <a:pt x="23391" y="11955"/>
                  </a:cubicBezTo>
                  <a:lnTo>
                    <a:pt x="23391" y="12800"/>
                  </a:lnTo>
                  <a:cubicBezTo>
                    <a:pt x="22483" y="13988"/>
                    <a:pt x="21153" y="14775"/>
                    <a:pt x="19689" y="14996"/>
                  </a:cubicBezTo>
                  <a:lnTo>
                    <a:pt x="19689" y="14996"/>
                  </a:lnTo>
                  <a:cubicBezTo>
                    <a:pt x="18174" y="14996"/>
                    <a:pt x="16828" y="13476"/>
                    <a:pt x="15819" y="12462"/>
                  </a:cubicBezTo>
                  <a:lnTo>
                    <a:pt x="15819" y="12462"/>
                  </a:lnTo>
                  <a:lnTo>
                    <a:pt x="11612" y="8070"/>
                  </a:lnTo>
                  <a:cubicBezTo>
                    <a:pt x="10568" y="7141"/>
                    <a:pt x="9609" y="6122"/>
                    <a:pt x="8751" y="5029"/>
                  </a:cubicBezTo>
                  <a:cubicBezTo>
                    <a:pt x="7589" y="3189"/>
                    <a:pt x="6041" y="1632"/>
                    <a:pt x="4207" y="468"/>
                  </a:cubicBezTo>
                  <a:cubicBezTo>
                    <a:pt x="3298" y="-156"/>
                    <a:pt x="2087" y="-156"/>
                    <a:pt x="1178" y="468"/>
                  </a:cubicBezTo>
                  <a:cubicBezTo>
                    <a:pt x="925" y="1121"/>
                    <a:pt x="925" y="1841"/>
                    <a:pt x="1178" y="2495"/>
                  </a:cubicBezTo>
                  <a:cubicBezTo>
                    <a:pt x="1649" y="2544"/>
                    <a:pt x="2053" y="2878"/>
                    <a:pt x="2188" y="3339"/>
                  </a:cubicBezTo>
                  <a:lnTo>
                    <a:pt x="2188" y="3339"/>
                  </a:lnTo>
                  <a:lnTo>
                    <a:pt x="2188" y="4860"/>
                  </a:lnTo>
                  <a:cubicBezTo>
                    <a:pt x="2726" y="5080"/>
                    <a:pt x="3079" y="5625"/>
                    <a:pt x="3029" y="6211"/>
                  </a:cubicBezTo>
                  <a:cubicBezTo>
                    <a:pt x="3837" y="7604"/>
                    <a:pt x="4796" y="8906"/>
                    <a:pt x="5890" y="10097"/>
                  </a:cubicBezTo>
                  <a:cubicBezTo>
                    <a:pt x="6529" y="10656"/>
                    <a:pt x="7202" y="11165"/>
                    <a:pt x="7909" y="11617"/>
                  </a:cubicBezTo>
                  <a:lnTo>
                    <a:pt x="10097" y="13138"/>
                  </a:lnTo>
                  <a:cubicBezTo>
                    <a:pt x="11207" y="14109"/>
                    <a:pt x="11830" y="15539"/>
                    <a:pt x="11780" y="17024"/>
                  </a:cubicBezTo>
                  <a:cubicBezTo>
                    <a:pt x="10787" y="18395"/>
                    <a:pt x="9255" y="19260"/>
                    <a:pt x="7572" y="193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C37B5FE1-B32A-4915-8B83-5950A05361C0}"/>
                </a:ext>
              </a:extLst>
            </p:cNvPr>
            <p:cNvSpPr/>
            <p:nvPr/>
          </p:nvSpPr>
          <p:spPr>
            <a:xfrm>
              <a:off x="9136882" y="2214861"/>
              <a:ext cx="16828" cy="16894"/>
            </a:xfrm>
            <a:custGeom>
              <a:avLst/>
              <a:gdLst>
                <a:gd name="connsiteX0" fmla="*/ 3370 w 0"/>
                <a:gd name="connsiteY0" fmla="*/ 845 h 0"/>
                <a:gd name="connsiteX1" fmla="*/ 3370 w 0"/>
                <a:gd name="connsiteY1" fmla="*/ 845 h 0"/>
                <a:gd name="connsiteX2" fmla="*/ 341 w 0"/>
                <a:gd name="connsiteY2" fmla="*/ 0 h 0"/>
                <a:gd name="connsiteX3" fmla="*/ 341 w 0"/>
                <a:gd name="connsiteY3" fmla="*/ 0 h 0"/>
                <a:gd name="connsiteX4" fmla="*/ 341 w 0"/>
                <a:gd name="connsiteY4" fmla="*/ 1352 h 0"/>
                <a:gd name="connsiteX5" fmla="*/ 341 w 0"/>
                <a:gd name="connsiteY5" fmla="*/ 5575 h 0"/>
                <a:gd name="connsiteX6" fmla="*/ 3202 w 0"/>
                <a:gd name="connsiteY6" fmla="*/ 5575 h 0"/>
                <a:gd name="connsiteX7" fmla="*/ 3202 w 0"/>
                <a:gd name="connsiteY7" fmla="*/ 5575 h 0"/>
                <a:gd name="connsiteX8" fmla="*/ 10606 w 0"/>
                <a:gd name="connsiteY8" fmla="*/ 2872 h 0"/>
                <a:gd name="connsiteX9" fmla="*/ 4885 w 0"/>
                <a:gd name="connsiteY9" fmla="*/ 16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3370" y="845"/>
                  </a:moveTo>
                  <a:lnTo>
                    <a:pt x="3370" y="845"/>
                  </a:lnTo>
                  <a:cubicBezTo>
                    <a:pt x="2411" y="409"/>
                    <a:pt x="1384" y="123"/>
                    <a:pt x="341" y="0"/>
                  </a:cubicBezTo>
                  <a:lnTo>
                    <a:pt x="341" y="0"/>
                  </a:lnTo>
                  <a:cubicBezTo>
                    <a:pt x="206" y="439"/>
                    <a:pt x="206" y="912"/>
                    <a:pt x="341" y="1352"/>
                  </a:cubicBezTo>
                  <a:cubicBezTo>
                    <a:pt x="-114" y="2722"/>
                    <a:pt x="-114" y="4205"/>
                    <a:pt x="341" y="5575"/>
                  </a:cubicBezTo>
                  <a:cubicBezTo>
                    <a:pt x="341" y="5575"/>
                    <a:pt x="1855" y="5575"/>
                    <a:pt x="3202" y="5575"/>
                  </a:cubicBezTo>
                  <a:lnTo>
                    <a:pt x="3202" y="5575"/>
                  </a:lnTo>
                  <a:cubicBezTo>
                    <a:pt x="5608" y="4506"/>
                    <a:pt x="8082" y="3602"/>
                    <a:pt x="10606" y="2872"/>
                  </a:cubicBezTo>
                  <a:cubicBezTo>
                    <a:pt x="8620" y="3073"/>
                    <a:pt x="6635" y="2661"/>
                    <a:pt x="4885" y="16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7BB4D8E4-A5B9-43BC-ACE3-497F534BE68A}"/>
                </a:ext>
              </a:extLst>
            </p:cNvPr>
            <p:cNvSpPr/>
            <p:nvPr/>
          </p:nvSpPr>
          <p:spPr>
            <a:xfrm>
              <a:off x="9671186" y="2291394"/>
              <a:ext cx="16828" cy="16894"/>
            </a:xfrm>
            <a:custGeom>
              <a:avLst/>
              <a:gdLst>
                <a:gd name="connsiteX0" fmla="*/ 1515 w 0"/>
                <a:gd name="connsiteY0" fmla="*/ 8781 h 0"/>
                <a:gd name="connsiteX1" fmla="*/ 5554 w 0"/>
                <a:gd name="connsiteY1" fmla="*/ 10302 h 0"/>
                <a:gd name="connsiteX2" fmla="*/ 7069 w 0"/>
                <a:gd name="connsiteY2" fmla="*/ 10302 h 0"/>
                <a:gd name="connsiteX3" fmla="*/ 9088 w 0"/>
                <a:gd name="connsiteY3" fmla="*/ 9457 h 0"/>
                <a:gd name="connsiteX4" fmla="*/ 10098 w 0"/>
                <a:gd name="connsiteY4" fmla="*/ 5403 h 0"/>
                <a:gd name="connsiteX5" fmla="*/ 4881 w 0"/>
                <a:gd name="connsiteY5" fmla="*/ 334 h 0"/>
                <a:gd name="connsiteX6" fmla="*/ 0 w 0"/>
                <a:gd name="connsiteY6" fmla="*/ 334 h 0"/>
                <a:gd name="connsiteX7" fmla="*/ 0 w 0"/>
                <a:gd name="connsiteY7" fmla="*/ 2700 h 0"/>
                <a:gd name="connsiteX8" fmla="*/ 1515 w 0"/>
                <a:gd name="connsiteY8" fmla="*/ 878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515" y="8781"/>
                  </a:moveTo>
                  <a:cubicBezTo>
                    <a:pt x="1515" y="10302"/>
                    <a:pt x="3197" y="10302"/>
                    <a:pt x="5554" y="10302"/>
                  </a:cubicBezTo>
                  <a:lnTo>
                    <a:pt x="7069" y="10302"/>
                  </a:lnTo>
                  <a:cubicBezTo>
                    <a:pt x="7826" y="10300"/>
                    <a:pt x="8549" y="9996"/>
                    <a:pt x="9088" y="9457"/>
                  </a:cubicBezTo>
                  <a:cubicBezTo>
                    <a:pt x="9845" y="8248"/>
                    <a:pt x="10198" y="6827"/>
                    <a:pt x="10098" y="5403"/>
                  </a:cubicBezTo>
                  <a:cubicBezTo>
                    <a:pt x="10098" y="2362"/>
                    <a:pt x="9088" y="672"/>
                    <a:pt x="4881" y="334"/>
                  </a:cubicBezTo>
                  <a:cubicBezTo>
                    <a:pt x="3282" y="-111"/>
                    <a:pt x="1599" y="-111"/>
                    <a:pt x="0" y="334"/>
                  </a:cubicBezTo>
                  <a:cubicBezTo>
                    <a:pt x="0" y="334"/>
                    <a:pt x="0" y="1855"/>
                    <a:pt x="0" y="2700"/>
                  </a:cubicBezTo>
                  <a:cubicBezTo>
                    <a:pt x="34" y="4816"/>
                    <a:pt x="556" y="6894"/>
                    <a:pt x="1515" y="878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6D6B1FA9-AB8D-491C-893F-7DFB71E73A6A}"/>
                </a:ext>
              </a:extLst>
            </p:cNvPr>
            <p:cNvSpPr/>
            <p:nvPr/>
          </p:nvSpPr>
          <p:spPr>
            <a:xfrm>
              <a:off x="9069690" y="2125154"/>
              <a:ext cx="201940" cy="33788"/>
            </a:xfrm>
            <a:custGeom>
              <a:avLst/>
              <a:gdLst>
                <a:gd name="connsiteX0" fmla="*/ 5605 w 201940"/>
                <a:gd name="connsiteY0" fmla="*/ 36661 h 33787"/>
                <a:gd name="connsiteX1" fmla="*/ 8802 w 201940"/>
                <a:gd name="connsiteY1" fmla="*/ 38181 h 33787"/>
                <a:gd name="connsiteX2" fmla="*/ 14860 w 201940"/>
                <a:gd name="connsiteY2" fmla="*/ 42573 h 33787"/>
                <a:gd name="connsiteX3" fmla="*/ 20414 w 201940"/>
                <a:gd name="connsiteY3" fmla="*/ 46628 h 33787"/>
                <a:gd name="connsiteX4" fmla="*/ 29333 w 201940"/>
                <a:gd name="connsiteY4" fmla="*/ 46628 h 33787"/>
                <a:gd name="connsiteX5" fmla="*/ 32530 w 201940"/>
                <a:gd name="connsiteY5" fmla="*/ 46628 h 33787"/>
                <a:gd name="connsiteX6" fmla="*/ 50705 w 201940"/>
                <a:gd name="connsiteY6" fmla="*/ 46628 h 33787"/>
                <a:gd name="connsiteX7" fmla="*/ 69048 w 201940"/>
                <a:gd name="connsiteY7" fmla="*/ 46628 h 33787"/>
                <a:gd name="connsiteX8" fmla="*/ 100685 w 201940"/>
                <a:gd name="connsiteY8" fmla="*/ 44601 h 33787"/>
                <a:gd name="connsiteX9" fmla="*/ 115999 w 201940"/>
                <a:gd name="connsiteY9" fmla="*/ 42236 h 33787"/>
                <a:gd name="connsiteX10" fmla="*/ 129798 w 201940"/>
                <a:gd name="connsiteY10" fmla="*/ 44939 h 33787"/>
                <a:gd name="connsiteX11" fmla="*/ 159416 w 201940"/>
                <a:gd name="connsiteY11" fmla="*/ 46290 h 33787"/>
                <a:gd name="connsiteX12" fmla="*/ 168335 w 201940"/>
                <a:gd name="connsiteY12" fmla="*/ 42911 h 33787"/>
                <a:gd name="connsiteX13" fmla="*/ 181798 w 201940"/>
                <a:gd name="connsiteY13" fmla="*/ 38519 h 33787"/>
                <a:gd name="connsiteX14" fmla="*/ 205189 w 201940"/>
                <a:gd name="connsiteY14" fmla="*/ 25511 h 33787"/>
                <a:gd name="connsiteX15" fmla="*/ 199299 w 201940"/>
                <a:gd name="connsiteY15" fmla="*/ 22132 h 33787"/>
                <a:gd name="connsiteX16" fmla="*/ 192400 w 201940"/>
                <a:gd name="connsiteY16" fmla="*/ 18077 h 33787"/>
                <a:gd name="connsiteX17" fmla="*/ 186846 w 201940"/>
                <a:gd name="connsiteY17" fmla="*/ 16726 h 33787"/>
                <a:gd name="connsiteX18" fmla="*/ 185500 w 201940"/>
                <a:gd name="connsiteY18" fmla="*/ 16726 h 33787"/>
                <a:gd name="connsiteX19" fmla="*/ 180451 w 201940"/>
                <a:gd name="connsiteY19" fmla="*/ 17740 h 33787"/>
                <a:gd name="connsiteX20" fmla="*/ 176917 w 201940"/>
                <a:gd name="connsiteY20" fmla="*/ 17740 h 33787"/>
                <a:gd name="connsiteX21" fmla="*/ 170018 w 201940"/>
                <a:gd name="connsiteY21" fmla="*/ 15374 h 33787"/>
                <a:gd name="connsiteX22" fmla="*/ 167662 w 201940"/>
                <a:gd name="connsiteY22" fmla="*/ 13685 h 33787"/>
                <a:gd name="connsiteX23" fmla="*/ 164969 w 201940"/>
                <a:gd name="connsiteY23" fmla="*/ 14530 h 33787"/>
                <a:gd name="connsiteX24" fmla="*/ 162108 w 201940"/>
                <a:gd name="connsiteY24" fmla="*/ 16895 h 33787"/>
                <a:gd name="connsiteX25" fmla="*/ 153189 w 201940"/>
                <a:gd name="connsiteY25" fmla="*/ 18077 h 33787"/>
                <a:gd name="connsiteX26" fmla="*/ 151338 w 201940"/>
                <a:gd name="connsiteY26" fmla="*/ 18077 h 33787"/>
                <a:gd name="connsiteX27" fmla="*/ 147973 w 201940"/>
                <a:gd name="connsiteY27" fmla="*/ 18077 h 33787"/>
                <a:gd name="connsiteX28" fmla="*/ 139895 w 201940"/>
                <a:gd name="connsiteY28" fmla="*/ 18077 h 33787"/>
                <a:gd name="connsiteX29" fmla="*/ 136866 w 201940"/>
                <a:gd name="connsiteY29" fmla="*/ 15374 h 33787"/>
                <a:gd name="connsiteX30" fmla="*/ 134005 w 201940"/>
                <a:gd name="connsiteY30" fmla="*/ 12840 h 33787"/>
                <a:gd name="connsiteX31" fmla="*/ 129125 w 201940"/>
                <a:gd name="connsiteY31" fmla="*/ 10306 h 33787"/>
                <a:gd name="connsiteX32" fmla="*/ 119701 w 201940"/>
                <a:gd name="connsiteY32" fmla="*/ 5745 h 33787"/>
                <a:gd name="connsiteX33" fmla="*/ 117850 w 201940"/>
                <a:gd name="connsiteY33" fmla="*/ 4900 h 33787"/>
                <a:gd name="connsiteX34" fmla="*/ 111960 w 201940"/>
                <a:gd name="connsiteY34" fmla="*/ 3042 h 33787"/>
                <a:gd name="connsiteX35" fmla="*/ 109268 w 201940"/>
                <a:gd name="connsiteY35" fmla="*/ 5576 h 33787"/>
                <a:gd name="connsiteX36" fmla="*/ 107080 w 201940"/>
                <a:gd name="connsiteY36" fmla="*/ 8110 h 33787"/>
                <a:gd name="connsiteX37" fmla="*/ 103209 w 201940"/>
                <a:gd name="connsiteY37" fmla="*/ 10644 h 33787"/>
                <a:gd name="connsiteX38" fmla="*/ 99170 w 201940"/>
                <a:gd name="connsiteY38" fmla="*/ 13516 h 33787"/>
                <a:gd name="connsiteX39" fmla="*/ 96142 w 201940"/>
                <a:gd name="connsiteY39" fmla="*/ 16895 h 33787"/>
                <a:gd name="connsiteX40" fmla="*/ 92439 w 201940"/>
                <a:gd name="connsiteY40" fmla="*/ 21118 h 33787"/>
                <a:gd name="connsiteX41" fmla="*/ 92439 w 201940"/>
                <a:gd name="connsiteY41" fmla="*/ 21118 h 33787"/>
                <a:gd name="connsiteX42" fmla="*/ 84193 w 201940"/>
                <a:gd name="connsiteY42" fmla="*/ 22639 h 33787"/>
                <a:gd name="connsiteX43" fmla="*/ 79650 w 201940"/>
                <a:gd name="connsiteY43" fmla="*/ 20105 h 33787"/>
                <a:gd name="connsiteX44" fmla="*/ 75779 w 201940"/>
                <a:gd name="connsiteY44" fmla="*/ 17908 h 33787"/>
                <a:gd name="connsiteX45" fmla="*/ 71740 w 201940"/>
                <a:gd name="connsiteY45" fmla="*/ 14699 h 33787"/>
                <a:gd name="connsiteX46" fmla="*/ 65850 w 201940"/>
                <a:gd name="connsiteY46" fmla="*/ 10475 h 33787"/>
                <a:gd name="connsiteX47" fmla="*/ 63158 w 201940"/>
                <a:gd name="connsiteY47" fmla="*/ 10475 h 33787"/>
                <a:gd name="connsiteX48" fmla="*/ 56763 w 201940"/>
                <a:gd name="connsiteY48" fmla="*/ 6927 h 33787"/>
                <a:gd name="connsiteX49" fmla="*/ 55249 w 201940"/>
                <a:gd name="connsiteY49" fmla="*/ 4900 h 33787"/>
                <a:gd name="connsiteX50" fmla="*/ 49527 w 201940"/>
                <a:gd name="connsiteY50" fmla="*/ 1 h 33787"/>
                <a:gd name="connsiteX51" fmla="*/ 45320 w 201940"/>
                <a:gd name="connsiteY51" fmla="*/ 1352 h 33787"/>
                <a:gd name="connsiteX52" fmla="*/ 42628 w 201940"/>
                <a:gd name="connsiteY52" fmla="*/ 2704 h 33787"/>
                <a:gd name="connsiteX53" fmla="*/ 36569 w 201940"/>
                <a:gd name="connsiteY53" fmla="*/ 2704 h 33787"/>
                <a:gd name="connsiteX54" fmla="*/ 36569 w 201940"/>
                <a:gd name="connsiteY54" fmla="*/ 2704 h 33787"/>
                <a:gd name="connsiteX55" fmla="*/ 36569 w 201940"/>
                <a:gd name="connsiteY55" fmla="*/ 4393 h 33787"/>
                <a:gd name="connsiteX56" fmla="*/ 34550 w 201940"/>
                <a:gd name="connsiteY56" fmla="*/ 4393 h 33787"/>
                <a:gd name="connsiteX57" fmla="*/ 33372 w 201940"/>
                <a:gd name="connsiteY57" fmla="*/ 4393 h 33787"/>
                <a:gd name="connsiteX58" fmla="*/ 33372 w 201940"/>
                <a:gd name="connsiteY58" fmla="*/ 4393 h 33787"/>
                <a:gd name="connsiteX59" fmla="*/ 25967 w 201940"/>
                <a:gd name="connsiteY59" fmla="*/ 5576 h 33787"/>
                <a:gd name="connsiteX60" fmla="*/ 17217 w 201940"/>
                <a:gd name="connsiteY60" fmla="*/ 7096 h 33787"/>
                <a:gd name="connsiteX61" fmla="*/ 3754 w 201940"/>
                <a:gd name="connsiteY61" fmla="*/ 17908 h 33787"/>
                <a:gd name="connsiteX62" fmla="*/ 220 w 201940"/>
                <a:gd name="connsiteY62" fmla="*/ 28214 h 33787"/>
                <a:gd name="connsiteX63" fmla="*/ 5605 w 201940"/>
                <a:gd name="connsiteY63" fmla="*/ 36661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01940" h="33787">
                  <a:moveTo>
                    <a:pt x="5605" y="36661"/>
                  </a:moveTo>
                  <a:lnTo>
                    <a:pt x="8802" y="38181"/>
                  </a:lnTo>
                  <a:cubicBezTo>
                    <a:pt x="10973" y="39435"/>
                    <a:pt x="12993" y="40906"/>
                    <a:pt x="14860" y="42573"/>
                  </a:cubicBezTo>
                  <a:cubicBezTo>
                    <a:pt x="16594" y="44074"/>
                    <a:pt x="18462" y="45430"/>
                    <a:pt x="20414" y="46628"/>
                  </a:cubicBezTo>
                  <a:cubicBezTo>
                    <a:pt x="23308" y="47571"/>
                    <a:pt x="26439" y="47571"/>
                    <a:pt x="29333" y="46628"/>
                  </a:cubicBezTo>
                  <a:lnTo>
                    <a:pt x="32530" y="46628"/>
                  </a:lnTo>
                  <a:cubicBezTo>
                    <a:pt x="38571" y="46035"/>
                    <a:pt x="44663" y="46035"/>
                    <a:pt x="50705" y="46628"/>
                  </a:cubicBezTo>
                  <a:cubicBezTo>
                    <a:pt x="56797" y="47393"/>
                    <a:pt x="62956" y="47393"/>
                    <a:pt x="69048" y="46628"/>
                  </a:cubicBezTo>
                  <a:cubicBezTo>
                    <a:pt x="79616" y="46547"/>
                    <a:pt x="90184" y="45871"/>
                    <a:pt x="100685" y="44601"/>
                  </a:cubicBezTo>
                  <a:cubicBezTo>
                    <a:pt x="105683" y="43224"/>
                    <a:pt x="110815" y="42430"/>
                    <a:pt x="115999" y="42236"/>
                  </a:cubicBezTo>
                  <a:cubicBezTo>
                    <a:pt x="120728" y="42264"/>
                    <a:pt x="125406" y="43180"/>
                    <a:pt x="129798" y="44939"/>
                  </a:cubicBezTo>
                  <a:cubicBezTo>
                    <a:pt x="139289" y="48495"/>
                    <a:pt x="149639" y="48968"/>
                    <a:pt x="159416" y="46290"/>
                  </a:cubicBezTo>
                  <a:cubicBezTo>
                    <a:pt x="162496" y="45444"/>
                    <a:pt x="165474" y="44314"/>
                    <a:pt x="168335" y="42911"/>
                  </a:cubicBezTo>
                  <a:cubicBezTo>
                    <a:pt x="172542" y="40697"/>
                    <a:pt x="177103" y="39212"/>
                    <a:pt x="181798" y="38519"/>
                  </a:cubicBezTo>
                  <a:cubicBezTo>
                    <a:pt x="191087" y="37735"/>
                    <a:pt x="199602" y="33001"/>
                    <a:pt x="205189" y="25511"/>
                  </a:cubicBezTo>
                  <a:cubicBezTo>
                    <a:pt x="203388" y="24117"/>
                    <a:pt x="201403" y="22980"/>
                    <a:pt x="199299" y="22132"/>
                  </a:cubicBezTo>
                  <a:cubicBezTo>
                    <a:pt x="196825" y="21113"/>
                    <a:pt x="194503" y="19748"/>
                    <a:pt x="192400" y="18077"/>
                  </a:cubicBezTo>
                  <a:cubicBezTo>
                    <a:pt x="190935" y="16631"/>
                    <a:pt x="188798" y="16113"/>
                    <a:pt x="186846" y="16726"/>
                  </a:cubicBezTo>
                  <a:lnTo>
                    <a:pt x="185500" y="16726"/>
                  </a:lnTo>
                  <a:cubicBezTo>
                    <a:pt x="183784" y="16900"/>
                    <a:pt x="182101" y="17239"/>
                    <a:pt x="180451" y="17740"/>
                  </a:cubicBezTo>
                  <a:lnTo>
                    <a:pt x="176917" y="17740"/>
                  </a:lnTo>
                  <a:cubicBezTo>
                    <a:pt x="174359" y="18256"/>
                    <a:pt x="171718" y="17353"/>
                    <a:pt x="170018" y="15374"/>
                  </a:cubicBezTo>
                  <a:cubicBezTo>
                    <a:pt x="169294" y="14732"/>
                    <a:pt x="168503" y="14166"/>
                    <a:pt x="167662" y="13685"/>
                  </a:cubicBezTo>
                  <a:cubicBezTo>
                    <a:pt x="166484" y="13685"/>
                    <a:pt x="166147" y="13685"/>
                    <a:pt x="164969" y="14530"/>
                  </a:cubicBezTo>
                  <a:cubicBezTo>
                    <a:pt x="164162" y="15486"/>
                    <a:pt x="163202" y="16287"/>
                    <a:pt x="162108" y="16895"/>
                  </a:cubicBezTo>
                  <a:cubicBezTo>
                    <a:pt x="159298" y="18094"/>
                    <a:pt x="156219" y="18503"/>
                    <a:pt x="153189" y="18077"/>
                  </a:cubicBezTo>
                  <a:lnTo>
                    <a:pt x="151338" y="18077"/>
                  </a:lnTo>
                  <a:cubicBezTo>
                    <a:pt x="150228" y="17920"/>
                    <a:pt x="149083" y="17920"/>
                    <a:pt x="147973" y="18077"/>
                  </a:cubicBezTo>
                  <a:cubicBezTo>
                    <a:pt x="145331" y="18848"/>
                    <a:pt x="142537" y="18848"/>
                    <a:pt x="139895" y="18077"/>
                  </a:cubicBezTo>
                  <a:cubicBezTo>
                    <a:pt x="138768" y="17317"/>
                    <a:pt x="137758" y="16408"/>
                    <a:pt x="136866" y="15374"/>
                  </a:cubicBezTo>
                  <a:cubicBezTo>
                    <a:pt x="136126" y="14317"/>
                    <a:pt x="135149" y="13448"/>
                    <a:pt x="134005" y="12840"/>
                  </a:cubicBezTo>
                  <a:lnTo>
                    <a:pt x="129125" y="10306"/>
                  </a:lnTo>
                  <a:lnTo>
                    <a:pt x="119701" y="5745"/>
                  </a:lnTo>
                  <a:lnTo>
                    <a:pt x="117850" y="4900"/>
                  </a:lnTo>
                  <a:cubicBezTo>
                    <a:pt x="116066" y="3819"/>
                    <a:pt x="114047" y="3182"/>
                    <a:pt x="111960" y="3042"/>
                  </a:cubicBezTo>
                  <a:cubicBezTo>
                    <a:pt x="111118" y="3042"/>
                    <a:pt x="110109" y="4562"/>
                    <a:pt x="109268" y="5576"/>
                  </a:cubicBezTo>
                  <a:cubicBezTo>
                    <a:pt x="108679" y="6530"/>
                    <a:pt x="107938" y="7385"/>
                    <a:pt x="107080" y="8110"/>
                  </a:cubicBezTo>
                  <a:cubicBezTo>
                    <a:pt x="105868" y="9071"/>
                    <a:pt x="104573" y="9919"/>
                    <a:pt x="103209" y="10644"/>
                  </a:cubicBezTo>
                  <a:cubicBezTo>
                    <a:pt x="101712" y="11362"/>
                    <a:pt x="100349" y="12333"/>
                    <a:pt x="99170" y="13516"/>
                  </a:cubicBezTo>
                  <a:lnTo>
                    <a:pt x="96142" y="16895"/>
                  </a:lnTo>
                  <a:cubicBezTo>
                    <a:pt x="94963" y="18246"/>
                    <a:pt x="93785" y="19767"/>
                    <a:pt x="92439" y="21118"/>
                  </a:cubicBezTo>
                  <a:lnTo>
                    <a:pt x="92439" y="21118"/>
                  </a:lnTo>
                  <a:cubicBezTo>
                    <a:pt x="89915" y="23652"/>
                    <a:pt x="87895" y="25511"/>
                    <a:pt x="84193" y="22639"/>
                  </a:cubicBezTo>
                  <a:cubicBezTo>
                    <a:pt x="82746" y="21666"/>
                    <a:pt x="81231" y="20819"/>
                    <a:pt x="79650" y="20105"/>
                  </a:cubicBezTo>
                  <a:lnTo>
                    <a:pt x="75779" y="17908"/>
                  </a:lnTo>
                  <a:cubicBezTo>
                    <a:pt x="74349" y="16944"/>
                    <a:pt x="73003" y="15871"/>
                    <a:pt x="71740" y="14699"/>
                  </a:cubicBezTo>
                  <a:cubicBezTo>
                    <a:pt x="70074" y="12911"/>
                    <a:pt x="68072" y="11477"/>
                    <a:pt x="65850" y="10475"/>
                  </a:cubicBezTo>
                  <a:lnTo>
                    <a:pt x="63158" y="10475"/>
                  </a:lnTo>
                  <a:cubicBezTo>
                    <a:pt x="60600" y="10308"/>
                    <a:pt x="58261" y="9007"/>
                    <a:pt x="56763" y="6927"/>
                  </a:cubicBezTo>
                  <a:lnTo>
                    <a:pt x="55249" y="4900"/>
                  </a:lnTo>
                  <a:cubicBezTo>
                    <a:pt x="53566" y="2197"/>
                    <a:pt x="52051" y="170"/>
                    <a:pt x="49527" y="1"/>
                  </a:cubicBezTo>
                  <a:cubicBezTo>
                    <a:pt x="48012" y="-24"/>
                    <a:pt x="46532" y="452"/>
                    <a:pt x="45320" y="1352"/>
                  </a:cubicBezTo>
                  <a:cubicBezTo>
                    <a:pt x="44478" y="1903"/>
                    <a:pt x="43570" y="2356"/>
                    <a:pt x="42628" y="2704"/>
                  </a:cubicBezTo>
                  <a:cubicBezTo>
                    <a:pt x="40625" y="3035"/>
                    <a:pt x="38571" y="3035"/>
                    <a:pt x="36569" y="2704"/>
                  </a:cubicBezTo>
                  <a:lnTo>
                    <a:pt x="36569" y="2704"/>
                  </a:lnTo>
                  <a:cubicBezTo>
                    <a:pt x="36822" y="3240"/>
                    <a:pt x="36822" y="3858"/>
                    <a:pt x="36569" y="4393"/>
                  </a:cubicBezTo>
                  <a:lnTo>
                    <a:pt x="34550" y="4393"/>
                  </a:lnTo>
                  <a:cubicBezTo>
                    <a:pt x="34163" y="4535"/>
                    <a:pt x="33759" y="4535"/>
                    <a:pt x="33372" y="4393"/>
                  </a:cubicBezTo>
                  <a:lnTo>
                    <a:pt x="33372" y="4393"/>
                  </a:lnTo>
                  <a:cubicBezTo>
                    <a:pt x="30932" y="4939"/>
                    <a:pt x="28458" y="5334"/>
                    <a:pt x="25967" y="5576"/>
                  </a:cubicBezTo>
                  <a:cubicBezTo>
                    <a:pt x="22988" y="5574"/>
                    <a:pt x="20027" y="6088"/>
                    <a:pt x="17217" y="7096"/>
                  </a:cubicBezTo>
                  <a:cubicBezTo>
                    <a:pt x="11680" y="9132"/>
                    <a:pt x="6951" y="12928"/>
                    <a:pt x="3754" y="17908"/>
                  </a:cubicBezTo>
                  <a:cubicBezTo>
                    <a:pt x="1903" y="20780"/>
                    <a:pt x="-790" y="25173"/>
                    <a:pt x="220" y="28214"/>
                  </a:cubicBezTo>
                  <a:cubicBezTo>
                    <a:pt x="1229" y="31255"/>
                    <a:pt x="2576" y="35478"/>
                    <a:pt x="5605" y="366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8ED01ADE-5199-4B66-8FDE-FDDDD866A1C8}"/>
                </a:ext>
              </a:extLst>
            </p:cNvPr>
            <p:cNvSpPr/>
            <p:nvPr/>
          </p:nvSpPr>
          <p:spPr>
            <a:xfrm>
              <a:off x="9305170" y="2149794"/>
              <a:ext cx="117798" cy="16894"/>
            </a:xfrm>
            <a:custGeom>
              <a:avLst/>
              <a:gdLst>
                <a:gd name="connsiteX0" fmla="*/ 31805 w 117798"/>
                <a:gd name="connsiteY0" fmla="*/ 14386 h 16893"/>
                <a:gd name="connsiteX1" fmla="*/ 35508 w 117798"/>
                <a:gd name="connsiteY1" fmla="*/ 13541 h 16893"/>
                <a:gd name="connsiteX2" fmla="*/ 38200 w 117798"/>
                <a:gd name="connsiteY2" fmla="*/ 13541 h 16893"/>
                <a:gd name="connsiteX3" fmla="*/ 43585 w 117798"/>
                <a:gd name="connsiteY3" fmla="*/ 18947 h 16893"/>
                <a:gd name="connsiteX4" fmla="*/ 60414 w 117798"/>
                <a:gd name="connsiteY4" fmla="*/ 27394 h 16893"/>
                <a:gd name="connsiteX5" fmla="*/ 77242 w 117798"/>
                <a:gd name="connsiteY5" fmla="*/ 25198 h 16893"/>
                <a:gd name="connsiteX6" fmla="*/ 81618 w 117798"/>
                <a:gd name="connsiteY6" fmla="*/ 24353 h 16893"/>
                <a:gd name="connsiteX7" fmla="*/ 89695 w 117798"/>
                <a:gd name="connsiteY7" fmla="*/ 24353 h 16893"/>
                <a:gd name="connsiteX8" fmla="*/ 102821 w 117798"/>
                <a:gd name="connsiteY8" fmla="*/ 21988 h 16893"/>
                <a:gd name="connsiteX9" fmla="*/ 116284 w 117798"/>
                <a:gd name="connsiteY9" fmla="*/ 17765 h 16893"/>
                <a:gd name="connsiteX10" fmla="*/ 117630 w 117798"/>
                <a:gd name="connsiteY10" fmla="*/ 17765 h 16893"/>
                <a:gd name="connsiteX11" fmla="*/ 120491 w 117798"/>
                <a:gd name="connsiteY11" fmla="*/ 16920 h 16893"/>
                <a:gd name="connsiteX12" fmla="*/ 120491 w 117798"/>
                <a:gd name="connsiteY12" fmla="*/ 15906 h 16893"/>
                <a:gd name="connsiteX13" fmla="*/ 111067 w 117798"/>
                <a:gd name="connsiteY13" fmla="*/ 10669 h 16893"/>
                <a:gd name="connsiteX14" fmla="*/ 111067 w 117798"/>
                <a:gd name="connsiteY14" fmla="*/ 10669 h 16893"/>
                <a:gd name="connsiteX15" fmla="*/ 107196 w 117798"/>
                <a:gd name="connsiteY15" fmla="*/ 12190 h 16893"/>
                <a:gd name="connsiteX16" fmla="*/ 104335 w 117798"/>
                <a:gd name="connsiteY16" fmla="*/ 13879 h 16893"/>
                <a:gd name="connsiteX17" fmla="*/ 93566 w 117798"/>
                <a:gd name="connsiteY17" fmla="*/ 13879 h 16893"/>
                <a:gd name="connsiteX18" fmla="*/ 85488 w 117798"/>
                <a:gd name="connsiteY18" fmla="*/ 12866 h 16893"/>
                <a:gd name="connsiteX19" fmla="*/ 80103 w 117798"/>
                <a:gd name="connsiteY19" fmla="*/ 14217 h 16893"/>
                <a:gd name="connsiteX20" fmla="*/ 65462 w 117798"/>
                <a:gd name="connsiteY20" fmla="*/ 14217 h 16893"/>
                <a:gd name="connsiteX21" fmla="*/ 61087 w 117798"/>
                <a:gd name="connsiteY21" fmla="*/ 9825 h 16893"/>
                <a:gd name="connsiteX22" fmla="*/ 58562 w 117798"/>
                <a:gd name="connsiteY22" fmla="*/ 6953 h 16893"/>
                <a:gd name="connsiteX23" fmla="*/ 50821 w 117798"/>
                <a:gd name="connsiteY23" fmla="*/ 6953 h 16893"/>
                <a:gd name="connsiteX24" fmla="*/ 48297 w 117798"/>
                <a:gd name="connsiteY24" fmla="*/ 6953 h 16893"/>
                <a:gd name="connsiteX25" fmla="*/ 44090 w 117798"/>
                <a:gd name="connsiteY25" fmla="*/ 7966 h 16893"/>
                <a:gd name="connsiteX26" fmla="*/ 30964 w 117798"/>
                <a:gd name="connsiteY26" fmla="*/ 9487 h 16893"/>
                <a:gd name="connsiteX27" fmla="*/ 23560 w 117798"/>
                <a:gd name="connsiteY27" fmla="*/ 6108 h 16893"/>
                <a:gd name="connsiteX28" fmla="*/ 22045 w 117798"/>
                <a:gd name="connsiteY28" fmla="*/ 3743 h 16893"/>
                <a:gd name="connsiteX29" fmla="*/ 20867 w 117798"/>
                <a:gd name="connsiteY29" fmla="*/ 2054 h 16893"/>
                <a:gd name="connsiteX30" fmla="*/ 19352 w 117798"/>
                <a:gd name="connsiteY30" fmla="*/ 2054 h 16893"/>
                <a:gd name="connsiteX31" fmla="*/ 17165 w 117798"/>
                <a:gd name="connsiteY31" fmla="*/ 1040 h 16893"/>
                <a:gd name="connsiteX32" fmla="*/ 15987 w 117798"/>
                <a:gd name="connsiteY32" fmla="*/ 1040 h 16893"/>
                <a:gd name="connsiteX33" fmla="*/ 11107 w 117798"/>
                <a:gd name="connsiteY33" fmla="*/ 26 h 16893"/>
                <a:gd name="connsiteX34" fmla="*/ 5890 w 117798"/>
                <a:gd name="connsiteY34" fmla="*/ 1716 h 16893"/>
                <a:gd name="connsiteX35" fmla="*/ 4543 w 117798"/>
                <a:gd name="connsiteY35" fmla="*/ 3912 h 16893"/>
                <a:gd name="connsiteX36" fmla="*/ 1514 w 117798"/>
                <a:gd name="connsiteY36" fmla="*/ 7966 h 16893"/>
                <a:gd name="connsiteX37" fmla="*/ 0 w 117798"/>
                <a:gd name="connsiteY37" fmla="*/ 7966 h 16893"/>
                <a:gd name="connsiteX38" fmla="*/ 23560 w 117798"/>
                <a:gd name="connsiteY38" fmla="*/ 14386 h 16893"/>
                <a:gd name="connsiteX39" fmla="*/ 31805 w 117798"/>
                <a:gd name="connsiteY39" fmla="*/ 1438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7798" h="16893">
                  <a:moveTo>
                    <a:pt x="31805" y="14386"/>
                  </a:moveTo>
                  <a:lnTo>
                    <a:pt x="35508" y="13541"/>
                  </a:lnTo>
                  <a:cubicBezTo>
                    <a:pt x="36400" y="13405"/>
                    <a:pt x="37308" y="13405"/>
                    <a:pt x="38200" y="13541"/>
                  </a:cubicBezTo>
                  <a:cubicBezTo>
                    <a:pt x="41398" y="13541"/>
                    <a:pt x="42239" y="15569"/>
                    <a:pt x="43585" y="18947"/>
                  </a:cubicBezTo>
                  <a:cubicBezTo>
                    <a:pt x="44931" y="22326"/>
                    <a:pt x="51158" y="27394"/>
                    <a:pt x="60414" y="27394"/>
                  </a:cubicBezTo>
                  <a:cubicBezTo>
                    <a:pt x="66068" y="27124"/>
                    <a:pt x="71705" y="26389"/>
                    <a:pt x="77242" y="25198"/>
                  </a:cubicBezTo>
                  <a:lnTo>
                    <a:pt x="81618" y="24353"/>
                  </a:lnTo>
                  <a:cubicBezTo>
                    <a:pt x="84310" y="24102"/>
                    <a:pt x="87002" y="24102"/>
                    <a:pt x="89695" y="24353"/>
                  </a:cubicBezTo>
                  <a:cubicBezTo>
                    <a:pt x="94172" y="24323"/>
                    <a:pt x="98614" y="23524"/>
                    <a:pt x="102821" y="21988"/>
                  </a:cubicBezTo>
                  <a:cubicBezTo>
                    <a:pt x="107196" y="20250"/>
                    <a:pt x="111707" y="18839"/>
                    <a:pt x="116284" y="17765"/>
                  </a:cubicBezTo>
                  <a:lnTo>
                    <a:pt x="117630" y="17765"/>
                  </a:lnTo>
                  <a:cubicBezTo>
                    <a:pt x="118623" y="17608"/>
                    <a:pt x="119582" y="17324"/>
                    <a:pt x="120491" y="16920"/>
                  </a:cubicBezTo>
                  <a:cubicBezTo>
                    <a:pt x="120491" y="16920"/>
                    <a:pt x="120491" y="16920"/>
                    <a:pt x="120491" y="15906"/>
                  </a:cubicBezTo>
                  <a:cubicBezTo>
                    <a:pt x="117950" y="13246"/>
                    <a:pt x="114668" y="11419"/>
                    <a:pt x="111067" y="10669"/>
                  </a:cubicBezTo>
                  <a:lnTo>
                    <a:pt x="111067" y="10669"/>
                  </a:lnTo>
                  <a:cubicBezTo>
                    <a:pt x="109653" y="10742"/>
                    <a:pt x="108290" y="11276"/>
                    <a:pt x="107196" y="12190"/>
                  </a:cubicBezTo>
                  <a:cubicBezTo>
                    <a:pt x="106304" y="12847"/>
                    <a:pt x="105345" y="13411"/>
                    <a:pt x="104335" y="13879"/>
                  </a:cubicBezTo>
                  <a:cubicBezTo>
                    <a:pt x="100819" y="14960"/>
                    <a:pt x="97066" y="14960"/>
                    <a:pt x="93566" y="13879"/>
                  </a:cubicBezTo>
                  <a:cubicBezTo>
                    <a:pt x="90974" y="12965"/>
                    <a:pt x="88214" y="12619"/>
                    <a:pt x="85488" y="12866"/>
                  </a:cubicBezTo>
                  <a:lnTo>
                    <a:pt x="80103" y="14217"/>
                  </a:lnTo>
                  <a:cubicBezTo>
                    <a:pt x="75374" y="15962"/>
                    <a:pt x="70191" y="15962"/>
                    <a:pt x="65462" y="14217"/>
                  </a:cubicBezTo>
                  <a:cubicBezTo>
                    <a:pt x="63695" y="13109"/>
                    <a:pt x="62197" y="11607"/>
                    <a:pt x="61087" y="9825"/>
                  </a:cubicBezTo>
                  <a:cubicBezTo>
                    <a:pt x="60431" y="8722"/>
                    <a:pt x="59572" y="7748"/>
                    <a:pt x="58562" y="6953"/>
                  </a:cubicBezTo>
                  <a:cubicBezTo>
                    <a:pt x="57048" y="5770"/>
                    <a:pt x="53682" y="6953"/>
                    <a:pt x="50821" y="6953"/>
                  </a:cubicBezTo>
                  <a:lnTo>
                    <a:pt x="48297" y="6953"/>
                  </a:lnTo>
                  <a:lnTo>
                    <a:pt x="44090" y="7966"/>
                  </a:lnTo>
                  <a:cubicBezTo>
                    <a:pt x="39833" y="9228"/>
                    <a:pt x="35390" y="9742"/>
                    <a:pt x="30964" y="9487"/>
                  </a:cubicBezTo>
                  <a:cubicBezTo>
                    <a:pt x="28204" y="9176"/>
                    <a:pt x="25613" y="7993"/>
                    <a:pt x="23560" y="6108"/>
                  </a:cubicBezTo>
                  <a:cubicBezTo>
                    <a:pt x="22903" y="5429"/>
                    <a:pt x="22381" y="4625"/>
                    <a:pt x="22045" y="3743"/>
                  </a:cubicBezTo>
                  <a:lnTo>
                    <a:pt x="20867" y="2054"/>
                  </a:lnTo>
                  <a:lnTo>
                    <a:pt x="19352" y="2054"/>
                  </a:lnTo>
                  <a:cubicBezTo>
                    <a:pt x="18562" y="1858"/>
                    <a:pt x="17821" y="1515"/>
                    <a:pt x="17165" y="1040"/>
                  </a:cubicBezTo>
                  <a:lnTo>
                    <a:pt x="15987" y="1040"/>
                  </a:lnTo>
                  <a:cubicBezTo>
                    <a:pt x="14456" y="346"/>
                    <a:pt x="12789" y="1"/>
                    <a:pt x="11107" y="26"/>
                  </a:cubicBezTo>
                  <a:cubicBezTo>
                    <a:pt x="9205" y="-138"/>
                    <a:pt x="7337" y="471"/>
                    <a:pt x="5890" y="1716"/>
                  </a:cubicBezTo>
                  <a:cubicBezTo>
                    <a:pt x="5368" y="2400"/>
                    <a:pt x="4914" y="3135"/>
                    <a:pt x="4543" y="3912"/>
                  </a:cubicBezTo>
                  <a:cubicBezTo>
                    <a:pt x="3954" y="5537"/>
                    <a:pt x="2911" y="6951"/>
                    <a:pt x="1514" y="7966"/>
                  </a:cubicBezTo>
                  <a:cubicBezTo>
                    <a:pt x="1010" y="8037"/>
                    <a:pt x="505" y="8037"/>
                    <a:pt x="0" y="7966"/>
                  </a:cubicBezTo>
                  <a:cubicBezTo>
                    <a:pt x="7489" y="11289"/>
                    <a:pt x="15431" y="13453"/>
                    <a:pt x="23560" y="14386"/>
                  </a:cubicBezTo>
                  <a:cubicBezTo>
                    <a:pt x="26286" y="14928"/>
                    <a:pt x="29079" y="14928"/>
                    <a:pt x="31805" y="143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7FE35DF-B1B0-4CA7-AAF8-EBDE1CB1AFD5}"/>
                </a:ext>
              </a:extLst>
            </p:cNvPr>
            <p:cNvSpPr/>
            <p:nvPr/>
          </p:nvSpPr>
          <p:spPr>
            <a:xfrm>
              <a:off x="10301109" y="2337340"/>
              <a:ext cx="67313" cy="16894"/>
            </a:xfrm>
            <a:custGeom>
              <a:avLst/>
              <a:gdLst>
                <a:gd name="connsiteX0" fmla="*/ 6525 w 67313"/>
                <a:gd name="connsiteY0" fmla="*/ 17065 h 16893"/>
                <a:gd name="connsiteX1" fmla="*/ 8881 w 67313"/>
                <a:gd name="connsiteY1" fmla="*/ 17065 h 16893"/>
                <a:gd name="connsiteX2" fmla="*/ 15949 w 67313"/>
                <a:gd name="connsiteY2" fmla="*/ 15882 h 16893"/>
                <a:gd name="connsiteX3" fmla="*/ 21671 w 67313"/>
                <a:gd name="connsiteY3" fmla="*/ 17065 h 16893"/>
                <a:gd name="connsiteX4" fmla="*/ 40855 w 67313"/>
                <a:gd name="connsiteY4" fmla="*/ 19937 h 16893"/>
                <a:gd name="connsiteX5" fmla="*/ 45062 w 67313"/>
                <a:gd name="connsiteY5" fmla="*/ 19937 h 16893"/>
                <a:gd name="connsiteX6" fmla="*/ 69968 w 67313"/>
                <a:gd name="connsiteY6" fmla="*/ 15544 h 16893"/>
                <a:gd name="connsiteX7" fmla="*/ 69968 w 67313"/>
                <a:gd name="connsiteY7" fmla="*/ 13517 h 16893"/>
                <a:gd name="connsiteX8" fmla="*/ 58019 w 67313"/>
                <a:gd name="connsiteY8" fmla="*/ 2874 h 16893"/>
                <a:gd name="connsiteX9" fmla="*/ 56674 w 67313"/>
                <a:gd name="connsiteY9" fmla="*/ 2874 h 16893"/>
                <a:gd name="connsiteX10" fmla="*/ 41023 w 67313"/>
                <a:gd name="connsiteY10" fmla="*/ 1522 h 16893"/>
                <a:gd name="connsiteX11" fmla="*/ 18136 w 67313"/>
                <a:gd name="connsiteY11" fmla="*/ 3381 h 16893"/>
                <a:gd name="connsiteX12" fmla="*/ 18136 w 67313"/>
                <a:gd name="connsiteY12" fmla="*/ 3381 h 16893"/>
                <a:gd name="connsiteX13" fmla="*/ 10059 w 67313"/>
                <a:gd name="connsiteY13" fmla="*/ 678 h 16893"/>
                <a:gd name="connsiteX14" fmla="*/ 8713 w 67313"/>
                <a:gd name="connsiteY14" fmla="*/ 1691 h 16893"/>
                <a:gd name="connsiteX15" fmla="*/ 972 w 67313"/>
                <a:gd name="connsiteY15" fmla="*/ 8280 h 16893"/>
                <a:gd name="connsiteX16" fmla="*/ 972 w 67313"/>
                <a:gd name="connsiteY16" fmla="*/ 17234 h 16893"/>
                <a:gd name="connsiteX17" fmla="*/ 6525 w 67313"/>
                <a:gd name="connsiteY17" fmla="*/ 1706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313" h="16893">
                  <a:moveTo>
                    <a:pt x="6525" y="17065"/>
                  </a:moveTo>
                  <a:lnTo>
                    <a:pt x="8881" y="17065"/>
                  </a:lnTo>
                  <a:cubicBezTo>
                    <a:pt x="11187" y="16439"/>
                    <a:pt x="13560" y="16042"/>
                    <a:pt x="15949" y="15882"/>
                  </a:cubicBezTo>
                  <a:cubicBezTo>
                    <a:pt x="17918" y="15916"/>
                    <a:pt x="19853" y="16318"/>
                    <a:pt x="21671" y="17065"/>
                  </a:cubicBezTo>
                  <a:cubicBezTo>
                    <a:pt x="27763" y="19497"/>
                    <a:pt x="34326" y="20481"/>
                    <a:pt x="40855" y="19937"/>
                  </a:cubicBezTo>
                  <a:lnTo>
                    <a:pt x="45062" y="19937"/>
                  </a:lnTo>
                  <a:cubicBezTo>
                    <a:pt x="51625" y="19937"/>
                    <a:pt x="66939" y="19937"/>
                    <a:pt x="69968" y="15544"/>
                  </a:cubicBezTo>
                  <a:cubicBezTo>
                    <a:pt x="70237" y="14894"/>
                    <a:pt x="70237" y="14167"/>
                    <a:pt x="69968" y="13517"/>
                  </a:cubicBezTo>
                  <a:cubicBezTo>
                    <a:pt x="69127" y="9124"/>
                    <a:pt x="61554" y="4901"/>
                    <a:pt x="58019" y="2874"/>
                  </a:cubicBezTo>
                  <a:lnTo>
                    <a:pt x="56674" y="2874"/>
                  </a:lnTo>
                  <a:cubicBezTo>
                    <a:pt x="52096" y="-397"/>
                    <a:pt x="46105" y="-916"/>
                    <a:pt x="41023" y="1522"/>
                  </a:cubicBezTo>
                  <a:cubicBezTo>
                    <a:pt x="34124" y="5737"/>
                    <a:pt x="25625" y="6427"/>
                    <a:pt x="18136" y="3381"/>
                  </a:cubicBezTo>
                  <a:lnTo>
                    <a:pt x="18136" y="3381"/>
                  </a:lnTo>
                  <a:cubicBezTo>
                    <a:pt x="15595" y="2075"/>
                    <a:pt x="12869" y="1164"/>
                    <a:pt x="10059" y="678"/>
                  </a:cubicBezTo>
                  <a:cubicBezTo>
                    <a:pt x="9857" y="1257"/>
                    <a:pt x="9319" y="1657"/>
                    <a:pt x="8713" y="1691"/>
                  </a:cubicBezTo>
                  <a:cubicBezTo>
                    <a:pt x="5061" y="2146"/>
                    <a:pt x="2015" y="4732"/>
                    <a:pt x="972" y="8280"/>
                  </a:cubicBezTo>
                  <a:cubicBezTo>
                    <a:pt x="-324" y="11125"/>
                    <a:pt x="-324" y="14389"/>
                    <a:pt x="972" y="17234"/>
                  </a:cubicBezTo>
                  <a:cubicBezTo>
                    <a:pt x="2705" y="18215"/>
                    <a:pt x="4842" y="18149"/>
                    <a:pt x="6525" y="170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17C3F34E-7F49-481A-8E32-3203018110BF}"/>
                </a:ext>
              </a:extLst>
            </p:cNvPr>
            <p:cNvSpPr/>
            <p:nvPr/>
          </p:nvSpPr>
          <p:spPr>
            <a:xfrm>
              <a:off x="9891638" y="2329181"/>
              <a:ext cx="16828" cy="16894"/>
            </a:xfrm>
            <a:custGeom>
              <a:avLst/>
              <a:gdLst>
                <a:gd name="connsiteX0" fmla="*/ 6395 w 16828"/>
                <a:gd name="connsiteY0" fmla="*/ 5119 h 0"/>
                <a:gd name="connsiteX1" fmla="*/ 6395 w 16828"/>
                <a:gd name="connsiteY1" fmla="*/ 5119 h 0"/>
                <a:gd name="connsiteX2" fmla="*/ 9592 w 16828"/>
                <a:gd name="connsiteY2" fmla="*/ 3430 h 0"/>
                <a:gd name="connsiteX3" fmla="*/ 16660 w 16828"/>
                <a:gd name="connsiteY3" fmla="*/ 1909 h 0"/>
                <a:gd name="connsiteX4" fmla="*/ 18175 w 16828"/>
                <a:gd name="connsiteY4" fmla="*/ 1909 h 0"/>
                <a:gd name="connsiteX5" fmla="*/ 17164 w 16828"/>
                <a:gd name="connsiteY5" fmla="*/ 389 h 0"/>
                <a:gd name="connsiteX6" fmla="*/ 12116 w 16828"/>
                <a:gd name="connsiteY6" fmla="*/ 389 h 0"/>
                <a:gd name="connsiteX7" fmla="*/ 12116 w 16828"/>
                <a:gd name="connsiteY7" fmla="*/ 389 h 0"/>
                <a:gd name="connsiteX8" fmla="*/ 4711 w 16828"/>
                <a:gd name="connsiteY8" fmla="*/ 1572 h 0"/>
                <a:gd name="connsiteX9" fmla="*/ 4711 w 16828"/>
                <a:gd name="connsiteY9" fmla="*/ 1572 h 0"/>
                <a:gd name="connsiteX10" fmla="*/ 3197 w 16828"/>
                <a:gd name="connsiteY10" fmla="*/ 2754 h 0"/>
                <a:gd name="connsiteX11" fmla="*/ 1010 w 16828"/>
                <a:gd name="connsiteY11" fmla="*/ 5119 h 0"/>
                <a:gd name="connsiteX12" fmla="*/ 1010 w 16828"/>
                <a:gd name="connsiteY12" fmla="*/ 6133 h 0"/>
                <a:gd name="connsiteX13" fmla="*/ 0 w 16828"/>
                <a:gd name="connsiteY13" fmla="*/ 10187 h 0"/>
                <a:gd name="connsiteX14" fmla="*/ 4543 w 16828"/>
                <a:gd name="connsiteY14" fmla="*/ 7991 h 0"/>
                <a:gd name="connsiteX15" fmla="*/ 6395 w 16828"/>
                <a:gd name="connsiteY15" fmla="*/ 511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>
                  <a:moveTo>
                    <a:pt x="6395" y="5119"/>
                  </a:moveTo>
                  <a:lnTo>
                    <a:pt x="6395" y="5119"/>
                  </a:lnTo>
                  <a:cubicBezTo>
                    <a:pt x="7371" y="4393"/>
                    <a:pt x="8448" y="3822"/>
                    <a:pt x="9592" y="3430"/>
                  </a:cubicBezTo>
                  <a:cubicBezTo>
                    <a:pt x="11915" y="2779"/>
                    <a:pt x="14270" y="2271"/>
                    <a:pt x="16660" y="1909"/>
                  </a:cubicBezTo>
                  <a:lnTo>
                    <a:pt x="18175" y="1909"/>
                  </a:lnTo>
                  <a:lnTo>
                    <a:pt x="17164" y="389"/>
                  </a:lnTo>
                  <a:cubicBezTo>
                    <a:pt x="15516" y="-130"/>
                    <a:pt x="13765" y="-130"/>
                    <a:pt x="12116" y="389"/>
                  </a:cubicBezTo>
                  <a:lnTo>
                    <a:pt x="12116" y="389"/>
                  </a:lnTo>
                  <a:cubicBezTo>
                    <a:pt x="9743" y="1232"/>
                    <a:pt x="7236" y="1632"/>
                    <a:pt x="4711" y="1572"/>
                  </a:cubicBezTo>
                  <a:lnTo>
                    <a:pt x="4711" y="1572"/>
                  </a:lnTo>
                  <a:lnTo>
                    <a:pt x="3197" y="2754"/>
                  </a:lnTo>
                  <a:cubicBezTo>
                    <a:pt x="2204" y="3236"/>
                    <a:pt x="1413" y="4080"/>
                    <a:pt x="1010" y="5119"/>
                  </a:cubicBezTo>
                  <a:lnTo>
                    <a:pt x="1010" y="6133"/>
                  </a:lnTo>
                  <a:cubicBezTo>
                    <a:pt x="404" y="7400"/>
                    <a:pt x="50" y="8780"/>
                    <a:pt x="0" y="10187"/>
                  </a:cubicBezTo>
                  <a:cubicBezTo>
                    <a:pt x="1682" y="10187"/>
                    <a:pt x="2692" y="10187"/>
                    <a:pt x="4543" y="7991"/>
                  </a:cubicBezTo>
                  <a:cubicBezTo>
                    <a:pt x="5032" y="6961"/>
                    <a:pt x="5654" y="5994"/>
                    <a:pt x="6395" y="51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25857E1D-92D0-4FD6-8D81-E1123552BDE5}"/>
                </a:ext>
              </a:extLst>
            </p:cNvPr>
            <p:cNvSpPr/>
            <p:nvPr/>
          </p:nvSpPr>
          <p:spPr>
            <a:xfrm>
              <a:off x="9719202" y="2303554"/>
              <a:ext cx="16828" cy="16894"/>
            </a:xfrm>
            <a:custGeom>
              <a:avLst/>
              <a:gdLst>
                <a:gd name="connsiteX0" fmla="*/ 10211 w 0"/>
                <a:gd name="connsiteY0" fmla="*/ 3041 h 0"/>
                <a:gd name="connsiteX1" fmla="*/ 12061 w 0"/>
                <a:gd name="connsiteY1" fmla="*/ 1183 h 0"/>
                <a:gd name="connsiteX2" fmla="*/ 12061 w 0"/>
                <a:gd name="connsiteY2" fmla="*/ 1183 h 0"/>
                <a:gd name="connsiteX3" fmla="*/ 6004 w 0"/>
                <a:gd name="connsiteY3" fmla="*/ 0 h 0"/>
                <a:gd name="connsiteX4" fmla="*/ 4489 w 0"/>
                <a:gd name="connsiteY4" fmla="*/ 0 h 0"/>
                <a:gd name="connsiteX5" fmla="*/ 114 w 0"/>
                <a:gd name="connsiteY5" fmla="*/ 1858 h 0"/>
                <a:gd name="connsiteX6" fmla="*/ 114 w 0"/>
                <a:gd name="connsiteY6" fmla="*/ 1858 h 0"/>
                <a:gd name="connsiteX7" fmla="*/ 114 w 0"/>
                <a:gd name="connsiteY7" fmla="*/ 2703 h 0"/>
                <a:gd name="connsiteX8" fmla="*/ 10211 w 0"/>
                <a:gd name="connsiteY8" fmla="*/ 30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0211" y="3041"/>
                  </a:moveTo>
                  <a:cubicBezTo>
                    <a:pt x="11086" y="2757"/>
                    <a:pt x="11776" y="2066"/>
                    <a:pt x="12061" y="1183"/>
                  </a:cubicBezTo>
                  <a:cubicBezTo>
                    <a:pt x="12061" y="1183"/>
                    <a:pt x="12061" y="1183"/>
                    <a:pt x="12061" y="1183"/>
                  </a:cubicBezTo>
                  <a:cubicBezTo>
                    <a:pt x="12061" y="1183"/>
                    <a:pt x="7686" y="0"/>
                    <a:pt x="6004" y="0"/>
                  </a:cubicBezTo>
                  <a:lnTo>
                    <a:pt x="4489" y="0"/>
                  </a:lnTo>
                  <a:cubicBezTo>
                    <a:pt x="2302" y="0"/>
                    <a:pt x="1965" y="0"/>
                    <a:pt x="114" y="1858"/>
                  </a:cubicBezTo>
                  <a:lnTo>
                    <a:pt x="114" y="1858"/>
                  </a:lnTo>
                  <a:cubicBezTo>
                    <a:pt x="-38" y="2120"/>
                    <a:pt x="-38" y="2441"/>
                    <a:pt x="114" y="2703"/>
                  </a:cubicBezTo>
                  <a:cubicBezTo>
                    <a:pt x="618" y="3548"/>
                    <a:pt x="8023" y="3717"/>
                    <a:pt x="10211" y="30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40F6AE5-7860-404F-8921-A862C838FDC6}"/>
                </a:ext>
              </a:extLst>
            </p:cNvPr>
            <p:cNvSpPr/>
            <p:nvPr/>
          </p:nvSpPr>
          <p:spPr>
            <a:xfrm>
              <a:off x="9704170" y="2298148"/>
              <a:ext cx="16828" cy="16894"/>
            </a:xfrm>
            <a:custGeom>
              <a:avLst/>
              <a:gdLst>
                <a:gd name="connsiteX0" fmla="*/ 7068 w 0"/>
                <a:gd name="connsiteY0" fmla="*/ 1183 h 0"/>
                <a:gd name="connsiteX1" fmla="*/ 7068 w 0"/>
                <a:gd name="connsiteY1" fmla="*/ 0 h 0"/>
                <a:gd name="connsiteX2" fmla="*/ 5048 w 0"/>
                <a:gd name="connsiteY2" fmla="*/ 0 h 0"/>
                <a:gd name="connsiteX3" fmla="*/ 841 w 0"/>
                <a:gd name="connsiteY3" fmla="*/ 3379 h 0"/>
                <a:gd name="connsiteX4" fmla="*/ 0 w 0"/>
                <a:gd name="connsiteY4" fmla="*/ 4392 h 0"/>
                <a:gd name="connsiteX5" fmla="*/ 0 w 0"/>
                <a:gd name="connsiteY5" fmla="*/ 4392 h 0"/>
                <a:gd name="connsiteX6" fmla="*/ 7068 w 0"/>
                <a:gd name="connsiteY6" fmla="*/ 11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7068" y="1183"/>
                  </a:moveTo>
                  <a:cubicBezTo>
                    <a:pt x="7068" y="169"/>
                    <a:pt x="7068" y="0"/>
                    <a:pt x="7068" y="0"/>
                  </a:cubicBezTo>
                  <a:lnTo>
                    <a:pt x="5048" y="0"/>
                  </a:lnTo>
                  <a:cubicBezTo>
                    <a:pt x="3197" y="0"/>
                    <a:pt x="2356" y="1183"/>
                    <a:pt x="841" y="3379"/>
                  </a:cubicBezTo>
                  <a:lnTo>
                    <a:pt x="0" y="4392"/>
                  </a:lnTo>
                  <a:lnTo>
                    <a:pt x="0" y="4392"/>
                  </a:lnTo>
                  <a:cubicBezTo>
                    <a:pt x="3534" y="4730"/>
                    <a:pt x="6563" y="4223"/>
                    <a:pt x="7068" y="118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E19184D1-1A0A-4A9A-B589-7644621F5E19}"/>
                </a:ext>
              </a:extLst>
            </p:cNvPr>
            <p:cNvSpPr/>
            <p:nvPr/>
          </p:nvSpPr>
          <p:spPr>
            <a:xfrm>
              <a:off x="7965273" y="2001661"/>
              <a:ext cx="117798" cy="50682"/>
            </a:xfrm>
            <a:custGeom>
              <a:avLst/>
              <a:gdLst>
                <a:gd name="connsiteX0" fmla="*/ 73060 w 117798"/>
                <a:gd name="connsiteY0" fmla="*/ 10474 h 50681"/>
                <a:gd name="connsiteX1" fmla="*/ 73060 w 117798"/>
                <a:gd name="connsiteY1" fmla="*/ 0 h 50681"/>
                <a:gd name="connsiteX2" fmla="*/ 70535 w 117798"/>
                <a:gd name="connsiteY2" fmla="*/ 1858 h 50681"/>
                <a:gd name="connsiteX3" fmla="*/ 68516 w 117798"/>
                <a:gd name="connsiteY3" fmla="*/ 3210 h 50681"/>
                <a:gd name="connsiteX4" fmla="*/ 57577 w 117798"/>
                <a:gd name="connsiteY4" fmla="*/ 8278 h 50681"/>
                <a:gd name="connsiteX5" fmla="*/ 47817 w 117798"/>
                <a:gd name="connsiteY5" fmla="*/ 8278 h 50681"/>
                <a:gd name="connsiteX6" fmla="*/ 43442 w 117798"/>
                <a:gd name="connsiteY6" fmla="*/ 8278 h 50681"/>
                <a:gd name="connsiteX7" fmla="*/ 41759 w 117798"/>
                <a:gd name="connsiteY7" fmla="*/ 8278 h 50681"/>
                <a:gd name="connsiteX8" fmla="*/ 30316 w 117798"/>
                <a:gd name="connsiteY8" fmla="*/ 7433 h 50681"/>
                <a:gd name="connsiteX9" fmla="*/ 29137 w 117798"/>
                <a:gd name="connsiteY9" fmla="*/ 7433 h 50681"/>
                <a:gd name="connsiteX10" fmla="*/ 22743 w 117798"/>
                <a:gd name="connsiteY10" fmla="*/ 7433 h 50681"/>
                <a:gd name="connsiteX11" fmla="*/ 21733 w 117798"/>
                <a:gd name="connsiteY11" fmla="*/ 9123 h 50681"/>
                <a:gd name="connsiteX12" fmla="*/ 19377 w 117798"/>
                <a:gd name="connsiteY12" fmla="*/ 10136 h 50681"/>
                <a:gd name="connsiteX13" fmla="*/ 19377 w 117798"/>
                <a:gd name="connsiteY13" fmla="*/ 10136 h 50681"/>
                <a:gd name="connsiteX14" fmla="*/ 8944 w 117798"/>
                <a:gd name="connsiteY14" fmla="*/ 15373 h 50681"/>
                <a:gd name="connsiteX15" fmla="*/ 6251 w 117798"/>
                <a:gd name="connsiteY15" fmla="*/ 16556 h 50681"/>
                <a:gd name="connsiteX16" fmla="*/ 25 w 117798"/>
                <a:gd name="connsiteY16" fmla="*/ 19935 h 50681"/>
                <a:gd name="connsiteX17" fmla="*/ 4232 w 117798"/>
                <a:gd name="connsiteY17" fmla="*/ 25679 h 50681"/>
                <a:gd name="connsiteX18" fmla="*/ 5914 w 117798"/>
                <a:gd name="connsiteY18" fmla="*/ 27368 h 50681"/>
                <a:gd name="connsiteX19" fmla="*/ 8439 w 117798"/>
                <a:gd name="connsiteY19" fmla="*/ 30578 h 50681"/>
                <a:gd name="connsiteX20" fmla="*/ 14833 w 117798"/>
                <a:gd name="connsiteY20" fmla="*/ 36998 h 50681"/>
                <a:gd name="connsiteX21" fmla="*/ 28465 w 117798"/>
                <a:gd name="connsiteY21" fmla="*/ 38518 h 50681"/>
                <a:gd name="connsiteX22" fmla="*/ 31325 w 117798"/>
                <a:gd name="connsiteY22" fmla="*/ 38518 h 50681"/>
                <a:gd name="connsiteX23" fmla="*/ 47312 w 117798"/>
                <a:gd name="connsiteY23" fmla="*/ 38518 h 50681"/>
                <a:gd name="connsiteX24" fmla="*/ 62963 w 117798"/>
                <a:gd name="connsiteY24" fmla="*/ 38518 h 50681"/>
                <a:gd name="connsiteX25" fmla="*/ 72050 w 117798"/>
                <a:gd name="connsiteY25" fmla="*/ 42404 h 50681"/>
                <a:gd name="connsiteX26" fmla="*/ 75079 w 117798"/>
                <a:gd name="connsiteY26" fmla="*/ 44093 h 50681"/>
                <a:gd name="connsiteX27" fmla="*/ 85008 w 117798"/>
                <a:gd name="connsiteY27" fmla="*/ 46120 h 50681"/>
                <a:gd name="connsiteX28" fmla="*/ 87869 w 117798"/>
                <a:gd name="connsiteY28" fmla="*/ 46120 h 50681"/>
                <a:gd name="connsiteX29" fmla="*/ 93590 w 117798"/>
                <a:gd name="connsiteY29" fmla="*/ 44938 h 50681"/>
                <a:gd name="connsiteX30" fmla="*/ 94936 w 117798"/>
                <a:gd name="connsiteY30" fmla="*/ 44938 h 50681"/>
                <a:gd name="connsiteX31" fmla="*/ 99985 w 117798"/>
                <a:gd name="connsiteY31" fmla="*/ 47979 h 50681"/>
                <a:gd name="connsiteX32" fmla="*/ 101667 w 117798"/>
                <a:gd name="connsiteY32" fmla="*/ 49837 h 50681"/>
                <a:gd name="connsiteX33" fmla="*/ 111260 w 117798"/>
                <a:gd name="connsiteY33" fmla="*/ 49837 h 50681"/>
                <a:gd name="connsiteX34" fmla="*/ 113952 w 117798"/>
                <a:gd name="connsiteY34" fmla="*/ 47134 h 50681"/>
                <a:gd name="connsiteX35" fmla="*/ 121020 w 117798"/>
                <a:gd name="connsiteY35" fmla="*/ 42235 h 50681"/>
                <a:gd name="connsiteX36" fmla="*/ 124386 w 117798"/>
                <a:gd name="connsiteY36" fmla="*/ 42235 h 50681"/>
                <a:gd name="connsiteX37" fmla="*/ 128930 w 117798"/>
                <a:gd name="connsiteY37" fmla="*/ 42235 h 50681"/>
                <a:gd name="connsiteX38" fmla="*/ 128088 w 117798"/>
                <a:gd name="connsiteY38" fmla="*/ 30916 h 50681"/>
                <a:gd name="connsiteX39" fmla="*/ 121188 w 117798"/>
                <a:gd name="connsiteY39" fmla="*/ 23482 h 50681"/>
                <a:gd name="connsiteX40" fmla="*/ 120010 w 117798"/>
                <a:gd name="connsiteY40" fmla="*/ 23482 h 50681"/>
                <a:gd name="connsiteX41" fmla="*/ 108904 w 117798"/>
                <a:gd name="connsiteY41" fmla="*/ 11488 h 50681"/>
                <a:gd name="connsiteX42" fmla="*/ 106716 w 117798"/>
                <a:gd name="connsiteY42" fmla="*/ 7940 h 50681"/>
                <a:gd name="connsiteX43" fmla="*/ 103855 w 117798"/>
                <a:gd name="connsiteY43" fmla="*/ 7940 h 50681"/>
                <a:gd name="connsiteX44" fmla="*/ 101836 w 117798"/>
                <a:gd name="connsiteY44" fmla="*/ 9123 h 50681"/>
                <a:gd name="connsiteX45" fmla="*/ 89888 w 117798"/>
                <a:gd name="connsiteY45" fmla="*/ 11995 h 50681"/>
                <a:gd name="connsiteX46" fmla="*/ 87027 w 117798"/>
                <a:gd name="connsiteY46" fmla="*/ 11995 h 50681"/>
                <a:gd name="connsiteX47" fmla="*/ 76762 w 117798"/>
                <a:gd name="connsiteY47" fmla="*/ 11995 h 50681"/>
                <a:gd name="connsiteX48" fmla="*/ 75584 w 117798"/>
                <a:gd name="connsiteY48" fmla="*/ 11995 h 50681"/>
                <a:gd name="connsiteX49" fmla="*/ 73446 w 117798"/>
                <a:gd name="connsiteY49" fmla="*/ 12010 h 50681"/>
                <a:gd name="connsiteX50" fmla="*/ 73060 w 117798"/>
                <a:gd name="connsiteY50" fmla="*/ 10474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7798" h="50681">
                  <a:moveTo>
                    <a:pt x="73060" y="10474"/>
                  </a:moveTo>
                  <a:cubicBezTo>
                    <a:pt x="72420" y="7012"/>
                    <a:pt x="72420" y="3463"/>
                    <a:pt x="73060" y="0"/>
                  </a:cubicBezTo>
                  <a:lnTo>
                    <a:pt x="70535" y="1858"/>
                  </a:lnTo>
                  <a:lnTo>
                    <a:pt x="68516" y="3210"/>
                  </a:lnTo>
                  <a:cubicBezTo>
                    <a:pt x="65016" y="5212"/>
                    <a:pt x="61364" y="6908"/>
                    <a:pt x="57577" y="8278"/>
                  </a:cubicBezTo>
                  <a:cubicBezTo>
                    <a:pt x="54397" y="9246"/>
                    <a:pt x="50998" y="9246"/>
                    <a:pt x="47817" y="8278"/>
                  </a:cubicBezTo>
                  <a:lnTo>
                    <a:pt x="43442" y="8278"/>
                  </a:lnTo>
                  <a:lnTo>
                    <a:pt x="41759" y="8278"/>
                  </a:lnTo>
                  <a:lnTo>
                    <a:pt x="30316" y="7433"/>
                  </a:lnTo>
                  <a:lnTo>
                    <a:pt x="29137" y="7433"/>
                  </a:lnTo>
                  <a:cubicBezTo>
                    <a:pt x="27017" y="7098"/>
                    <a:pt x="24863" y="7098"/>
                    <a:pt x="22743" y="7433"/>
                  </a:cubicBezTo>
                  <a:cubicBezTo>
                    <a:pt x="22759" y="8144"/>
                    <a:pt x="22356" y="8800"/>
                    <a:pt x="21733" y="9123"/>
                  </a:cubicBezTo>
                  <a:lnTo>
                    <a:pt x="19377" y="10136"/>
                  </a:lnTo>
                  <a:lnTo>
                    <a:pt x="19377" y="10136"/>
                  </a:lnTo>
                  <a:cubicBezTo>
                    <a:pt x="15809" y="11679"/>
                    <a:pt x="12326" y="13427"/>
                    <a:pt x="8944" y="15373"/>
                  </a:cubicBezTo>
                  <a:lnTo>
                    <a:pt x="6251" y="16556"/>
                  </a:lnTo>
                  <a:cubicBezTo>
                    <a:pt x="4568" y="16556"/>
                    <a:pt x="361" y="18752"/>
                    <a:pt x="25" y="19935"/>
                  </a:cubicBezTo>
                  <a:cubicBezTo>
                    <a:pt x="-312" y="21117"/>
                    <a:pt x="2885" y="24496"/>
                    <a:pt x="4232" y="25679"/>
                  </a:cubicBezTo>
                  <a:lnTo>
                    <a:pt x="5914" y="27368"/>
                  </a:lnTo>
                  <a:lnTo>
                    <a:pt x="8439" y="30578"/>
                  </a:lnTo>
                  <a:cubicBezTo>
                    <a:pt x="10038" y="33195"/>
                    <a:pt x="12225" y="35395"/>
                    <a:pt x="14833" y="36998"/>
                  </a:cubicBezTo>
                  <a:cubicBezTo>
                    <a:pt x="19192" y="38620"/>
                    <a:pt x="23870" y="39142"/>
                    <a:pt x="28465" y="38518"/>
                  </a:cubicBezTo>
                  <a:lnTo>
                    <a:pt x="31325" y="38518"/>
                  </a:lnTo>
                  <a:cubicBezTo>
                    <a:pt x="36037" y="38518"/>
                    <a:pt x="41086" y="38518"/>
                    <a:pt x="47312" y="38518"/>
                  </a:cubicBezTo>
                  <a:cubicBezTo>
                    <a:pt x="52529" y="38186"/>
                    <a:pt x="57746" y="38186"/>
                    <a:pt x="62963" y="38518"/>
                  </a:cubicBezTo>
                  <a:cubicBezTo>
                    <a:pt x="66210" y="39208"/>
                    <a:pt x="69307" y="40528"/>
                    <a:pt x="72050" y="42404"/>
                  </a:cubicBezTo>
                  <a:lnTo>
                    <a:pt x="75079" y="44093"/>
                  </a:lnTo>
                  <a:cubicBezTo>
                    <a:pt x="78007" y="46041"/>
                    <a:pt x="81558" y="46768"/>
                    <a:pt x="85008" y="46120"/>
                  </a:cubicBezTo>
                  <a:lnTo>
                    <a:pt x="87869" y="46120"/>
                  </a:lnTo>
                  <a:cubicBezTo>
                    <a:pt x="89686" y="45394"/>
                    <a:pt x="91621" y="44994"/>
                    <a:pt x="93590" y="44938"/>
                  </a:cubicBezTo>
                  <a:lnTo>
                    <a:pt x="94936" y="44938"/>
                  </a:lnTo>
                  <a:cubicBezTo>
                    <a:pt x="96956" y="45244"/>
                    <a:pt x="98773" y="46337"/>
                    <a:pt x="99985" y="47979"/>
                  </a:cubicBezTo>
                  <a:lnTo>
                    <a:pt x="101667" y="49837"/>
                  </a:lnTo>
                  <a:cubicBezTo>
                    <a:pt x="104411" y="52270"/>
                    <a:pt x="108517" y="52270"/>
                    <a:pt x="111260" y="49837"/>
                  </a:cubicBezTo>
                  <a:cubicBezTo>
                    <a:pt x="112286" y="49067"/>
                    <a:pt x="113178" y="48157"/>
                    <a:pt x="113952" y="47134"/>
                  </a:cubicBezTo>
                  <a:cubicBezTo>
                    <a:pt x="115534" y="44588"/>
                    <a:pt x="118092" y="42813"/>
                    <a:pt x="121020" y="42235"/>
                  </a:cubicBezTo>
                  <a:lnTo>
                    <a:pt x="124386" y="42235"/>
                  </a:lnTo>
                  <a:cubicBezTo>
                    <a:pt x="126742" y="42235"/>
                    <a:pt x="128257" y="43079"/>
                    <a:pt x="128930" y="42235"/>
                  </a:cubicBezTo>
                  <a:cubicBezTo>
                    <a:pt x="129502" y="38446"/>
                    <a:pt x="129216" y="34576"/>
                    <a:pt x="128088" y="30916"/>
                  </a:cubicBezTo>
                  <a:cubicBezTo>
                    <a:pt x="127078" y="26861"/>
                    <a:pt x="124386" y="25341"/>
                    <a:pt x="121188" y="23482"/>
                  </a:cubicBezTo>
                  <a:lnTo>
                    <a:pt x="120010" y="23482"/>
                  </a:lnTo>
                  <a:cubicBezTo>
                    <a:pt x="114895" y="21086"/>
                    <a:pt x="110906" y="16784"/>
                    <a:pt x="108904" y="11488"/>
                  </a:cubicBezTo>
                  <a:cubicBezTo>
                    <a:pt x="108062" y="9292"/>
                    <a:pt x="107389" y="8278"/>
                    <a:pt x="106716" y="7940"/>
                  </a:cubicBezTo>
                  <a:cubicBezTo>
                    <a:pt x="106043" y="7602"/>
                    <a:pt x="105033" y="7940"/>
                    <a:pt x="103855" y="7940"/>
                  </a:cubicBezTo>
                  <a:lnTo>
                    <a:pt x="101836" y="9123"/>
                  </a:lnTo>
                  <a:cubicBezTo>
                    <a:pt x="98454" y="11772"/>
                    <a:pt x="94095" y="12819"/>
                    <a:pt x="89888" y="11995"/>
                  </a:cubicBezTo>
                  <a:lnTo>
                    <a:pt x="87027" y="11995"/>
                  </a:lnTo>
                  <a:cubicBezTo>
                    <a:pt x="83157" y="10981"/>
                    <a:pt x="79622" y="10136"/>
                    <a:pt x="76762" y="11995"/>
                  </a:cubicBezTo>
                  <a:cubicBezTo>
                    <a:pt x="76375" y="12137"/>
                    <a:pt x="75971" y="12137"/>
                    <a:pt x="75584" y="11995"/>
                  </a:cubicBezTo>
                  <a:cubicBezTo>
                    <a:pt x="74995" y="12593"/>
                    <a:pt x="74035" y="12599"/>
                    <a:pt x="73446" y="12010"/>
                  </a:cubicBezTo>
                  <a:cubicBezTo>
                    <a:pt x="73043" y="11610"/>
                    <a:pt x="72891" y="11017"/>
                    <a:pt x="73060" y="1047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C9078D52-5F05-496E-9299-6B98651D563C}"/>
                </a:ext>
              </a:extLst>
            </p:cNvPr>
            <p:cNvSpPr/>
            <p:nvPr/>
          </p:nvSpPr>
          <p:spPr>
            <a:xfrm>
              <a:off x="8100448" y="2023454"/>
              <a:ext cx="134627" cy="50682"/>
            </a:xfrm>
            <a:custGeom>
              <a:avLst/>
              <a:gdLst>
                <a:gd name="connsiteX0" fmla="*/ 19334 w 134626"/>
                <a:gd name="connsiteY0" fmla="*/ 49499 h 50681"/>
                <a:gd name="connsiteX1" fmla="*/ 22699 w 134626"/>
                <a:gd name="connsiteY1" fmla="*/ 48147 h 50681"/>
                <a:gd name="connsiteX2" fmla="*/ 27075 w 134626"/>
                <a:gd name="connsiteY2" fmla="*/ 46627 h 50681"/>
                <a:gd name="connsiteX3" fmla="*/ 34816 w 134626"/>
                <a:gd name="connsiteY3" fmla="*/ 45613 h 50681"/>
                <a:gd name="connsiteX4" fmla="*/ 36331 w 134626"/>
                <a:gd name="connsiteY4" fmla="*/ 45613 h 50681"/>
                <a:gd name="connsiteX5" fmla="*/ 51644 w 134626"/>
                <a:gd name="connsiteY5" fmla="*/ 42404 h 50681"/>
                <a:gd name="connsiteX6" fmla="*/ 55178 w 134626"/>
                <a:gd name="connsiteY6" fmla="*/ 41390 h 50681"/>
                <a:gd name="connsiteX7" fmla="*/ 63088 w 134626"/>
                <a:gd name="connsiteY7" fmla="*/ 40207 h 50681"/>
                <a:gd name="connsiteX8" fmla="*/ 67295 w 134626"/>
                <a:gd name="connsiteY8" fmla="*/ 41559 h 50681"/>
                <a:gd name="connsiteX9" fmla="*/ 68305 w 134626"/>
                <a:gd name="connsiteY9" fmla="*/ 41559 h 50681"/>
                <a:gd name="connsiteX10" fmla="*/ 79411 w 134626"/>
                <a:gd name="connsiteY10" fmla="*/ 42910 h 50681"/>
                <a:gd name="connsiteX11" fmla="*/ 85974 w 134626"/>
                <a:gd name="connsiteY11" fmla="*/ 42910 h 50681"/>
                <a:gd name="connsiteX12" fmla="*/ 101624 w 134626"/>
                <a:gd name="connsiteY12" fmla="*/ 41390 h 50681"/>
                <a:gd name="connsiteX13" fmla="*/ 124848 w 134626"/>
                <a:gd name="connsiteY13" fmla="*/ 40207 h 50681"/>
                <a:gd name="connsiteX14" fmla="*/ 124848 w 134626"/>
                <a:gd name="connsiteY14" fmla="*/ 40207 h 50681"/>
                <a:gd name="connsiteX15" fmla="*/ 124848 w 134626"/>
                <a:gd name="connsiteY15" fmla="*/ 40207 h 50681"/>
                <a:gd name="connsiteX16" fmla="*/ 129392 w 134626"/>
                <a:gd name="connsiteY16" fmla="*/ 38349 h 50681"/>
                <a:gd name="connsiteX17" fmla="*/ 136123 w 134626"/>
                <a:gd name="connsiteY17" fmla="*/ 34632 h 50681"/>
                <a:gd name="connsiteX18" fmla="*/ 137301 w 134626"/>
                <a:gd name="connsiteY18" fmla="*/ 33619 h 50681"/>
                <a:gd name="connsiteX19" fmla="*/ 139825 w 134626"/>
                <a:gd name="connsiteY19" fmla="*/ 31423 h 50681"/>
                <a:gd name="connsiteX20" fmla="*/ 138142 w 134626"/>
                <a:gd name="connsiteY20" fmla="*/ 29902 h 50681"/>
                <a:gd name="connsiteX21" fmla="*/ 138142 w 134626"/>
                <a:gd name="connsiteY21" fmla="*/ 29902 h 50681"/>
                <a:gd name="connsiteX22" fmla="*/ 130569 w 134626"/>
                <a:gd name="connsiteY22" fmla="*/ 25679 h 50681"/>
                <a:gd name="connsiteX23" fmla="*/ 129055 w 134626"/>
                <a:gd name="connsiteY23" fmla="*/ 25679 h 50681"/>
                <a:gd name="connsiteX24" fmla="*/ 124848 w 134626"/>
                <a:gd name="connsiteY24" fmla="*/ 23314 h 50681"/>
                <a:gd name="connsiteX25" fmla="*/ 123669 w 134626"/>
                <a:gd name="connsiteY25" fmla="*/ 21962 h 50681"/>
                <a:gd name="connsiteX26" fmla="*/ 122828 w 134626"/>
                <a:gd name="connsiteY26" fmla="*/ 20779 h 50681"/>
                <a:gd name="connsiteX27" fmla="*/ 119126 w 134626"/>
                <a:gd name="connsiteY27" fmla="*/ 17907 h 50681"/>
                <a:gd name="connsiteX28" fmla="*/ 107010 w 134626"/>
                <a:gd name="connsiteY28" fmla="*/ 13008 h 50681"/>
                <a:gd name="connsiteX29" fmla="*/ 98259 w 134626"/>
                <a:gd name="connsiteY29" fmla="*/ 17063 h 50681"/>
                <a:gd name="connsiteX30" fmla="*/ 90686 w 134626"/>
                <a:gd name="connsiteY30" fmla="*/ 20611 h 50681"/>
                <a:gd name="connsiteX31" fmla="*/ 81599 w 134626"/>
                <a:gd name="connsiteY31" fmla="*/ 20611 h 50681"/>
                <a:gd name="connsiteX32" fmla="*/ 79916 w 134626"/>
                <a:gd name="connsiteY32" fmla="*/ 20611 h 50681"/>
                <a:gd name="connsiteX33" fmla="*/ 72680 w 134626"/>
                <a:gd name="connsiteY33" fmla="*/ 18245 h 50681"/>
                <a:gd name="connsiteX34" fmla="*/ 68136 w 134626"/>
                <a:gd name="connsiteY34" fmla="*/ 8954 h 50681"/>
                <a:gd name="connsiteX35" fmla="*/ 68136 w 134626"/>
                <a:gd name="connsiteY35" fmla="*/ 1858 h 50681"/>
                <a:gd name="connsiteX36" fmla="*/ 68136 w 134626"/>
                <a:gd name="connsiteY36" fmla="*/ 0 h 50681"/>
                <a:gd name="connsiteX37" fmla="*/ 64265 w 134626"/>
                <a:gd name="connsiteY37" fmla="*/ 3548 h 50681"/>
                <a:gd name="connsiteX38" fmla="*/ 61405 w 134626"/>
                <a:gd name="connsiteY38" fmla="*/ 6251 h 50681"/>
                <a:gd name="connsiteX39" fmla="*/ 60058 w 134626"/>
                <a:gd name="connsiteY39" fmla="*/ 7433 h 50681"/>
                <a:gd name="connsiteX40" fmla="*/ 51981 w 134626"/>
                <a:gd name="connsiteY40" fmla="*/ 14022 h 50681"/>
                <a:gd name="connsiteX41" fmla="*/ 47269 w 134626"/>
                <a:gd name="connsiteY41" fmla="*/ 18076 h 50681"/>
                <a:gd name="connsiteX42" fmla="*/ 40538 w 134626"/>
                <a:gd name="connsiteY42" fmla="*/ 23651 h 50681"/>
                <a:gd name="connsiteX43" fmla="*/ 34984 w 134626"/>
                <a:gd name="connsiteY43" fmla="*/ 23651 h 50681"/>
                <a:gd name="connsiteX44" fmla="*/ 32292 w 134626"/>
                <a:gd name="connsiteY44" fmla="*/ 24496 h 50681"/>
                <a:gd name="connsiteX45" fmla="*/ 29599 w 134626"/>
                <a:gd name="connsiteY45" fmla="*/ 25341 h 50681"/>
                <a:gd name="connsiteX46" fmla="*/ 24887 w 134626"/>
                <a:gd name="connsiteY46" fmla="*/ 25341 h 50681"/>
                <a:gd name="connsiteX47" fmla="*/ 21522 w 134626"/>
                <a:gd name="connsiteY47" fmla="*/ 25341 h 50681"/>
                <a:gd name="connsiteX48" fmla="*/ 17987 w 134626"/>
                <a:gd name="connsiteY48" fmla="*/ 27030 h 50681"/>
                <a:gd name="connsiteX49" fmla="*/ 15295 w 134626"/>
                <a:gd name="connsiteY49" fmla="*/ 28551 h 50681"/>
                <a:gd name="connsiteX50" fmla="*/ 11593 w 134626"/>
                <a:gd name="connsiteY50" fmla="*/ 30747 h 50681"/>
                <a:gd name="connsiteX51" fmla="*/ 11593 w 134626"/>
                <a:gd name="connsiteY51" fmla="*/ 30747 h 50681"/>
                <a:gd name="connsiteX52" fmla="*/ 11593 w 134626"/>
                <a:gd name="connsiteY52" fmla="*/ 32605 h 50681"/>
                <a:gd name="connsiteX53" fmla="*/ 8396 w 134626"/>
                <a:gd name="connsiteY53" fmla="*/ 37504 h 50681"/>
                <a:gd name="connsiteX54" fmla="*/ 6544 w 134626"/>
                <a:gd name="connsiteY54" fmla="*/ 40883 h 50681"/>
                <a:gd name="connsiteX55" fmla="*/ 3011 w 134626"/>
                <a:gd name="connsiteY55" fmla="*/ 44093 h 50681"/>
                <a:gd name="connsiteX56" fmla="*/ 150 w 134626"/>
                <a:gd name="connsiteY56" fmla="*/ 47134 h 50681"/>
                <a:gd name="connsiteX57" fmla="*/ 150 w 134626"/>
                <a:gd name="connsiteY57" fmla="*/ 48992 h 50681"/>
                <a:gd name="connsiteX58" fmla="*/ 19334 w 134626"/>
                <a:gd name="connsiteY58" fmla="*/ 49499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34626" h="50681">
                  <a:moveTo>
                    <a:pt x="19334" y="49499"/>
                  </a:moveTo>
                  <a:lnTo>
                    <a:pt x="22699" y="48147"/>
                  </a:lnTo>
                  <a:cubicBezTo>
                    <a:pt x="24113" y="47541"/>
                    <a:pt x="25577" y="47032"/>
                    <a:pt x="27075" y="46627"/>
                  </a:cubicBezTo>
                  <a:cubicBezTo>
                    <a:pt x="29583" y="45877"/>
                    <a:pt x="32191" y="45536"/>
                    <a:pt x="34816" y="45613"/>
                  </a:cubicBezTo>
                  <a:lnTo>
                    <a:pt x="36331" y="45613"/>
                  </a:lnTo>
                  <a:cubicBezTo>
                    <a:pt x="41548" y="45130"/>
                    <a:pt x="46680" y="44052"/>
                    <a:pt x="51644" y="42404"/>
                  </a:cubicBezTo>
                  <a:lnTo>
                    <a:pt x="55178" y="41390"/>
                  </a:lnTo>
                  <a:cubicBezTo>
                    <a:pt x="57720" y="40491"/>
                    <a:pt x="60395" y="40091"/>
                    <a:pt x="63088" y="40207"/>
                  </a:cubicBezTo>
                  <a:cubicBezTo>
                    <a:pt x="64568" y="40324"/>
                    <a:pt x="66016" y="40785"/>
                    <a:pt x="67295" y="41559"/>
                  </a:cubicBezTo>
                  <a:lnTo>
                    <a:pt x="68305" y="41559"/>
                  </a:lnTo>
                  <a:cubicBezTo>
                    <a:pt x="71788" y="43098"/>
                    <a:pt x="75658" y="43568"/>
                    <a:pt x="79411" y="42910"/>
                  </a:cubicBezTo>
                  <a:lnTo>
                    <a:pt x="85974" y="42910"/>
                  </a:lnTo>
                  <a:cubicBezTo>
                    <a:pt x="91225" y="42738"/>
                    <a:pt x="96442" y="42231"/>
                    <a:pt x="101624" y="41390"/>
                  </a:cubicBezTo>
                  <a:cubicBezTo>
                    <a:pt x="122660" y="37673"/>
                    <a:pt x="124343" y="39532"/>
                    <a:pt x="124848" y="40207"/>
                  </a:cubicBezTo>
                  <a:lnTo>
                    <a:pt x="124848" y="40207"/>
                  </a:lnTo>
                  <a:lnTo>
                    <a:pt x="124848" y="40207"/>
                  </a:lnTo>
                  <a:lnTo>
                    <a:pt x="129392" y="38349"/>
                  </a:lnTo>
                  <a:cubicBezTo>
                    <a:pt x="131848" y="37554"/>
                    <a:pt x="134137" y="36292"/>
                    <a:pt x="136123" y="34632"/>
                  </a:cubicBezTo>
                  <a:lnTo>
                    <a:pt x="137301" y="33619"/>
                  </a:lnTo>
                  <a:cubicBezTo>
                    <a:pt x="138058" y="32792"/>
                    <a:pt x="138900" y="32056"/>
                    <a:pt x="139825" y="31423"/>
                  </a:cubicBezTo>
                  <a:cubicBezTo>
                    <a:pt x="139354" y="30826"/>
                    <a:pt x="138781" y="30312"/>
                    <a:pt x="138142" y="29902"/>
                  </a:cubicBezTo>
                  <a:lnTo>
                    <a:pt x="138142" y="29902"/>
                  </a:lnTo>
                  <a:cubicBezTo>
                    <a:pt x="135685" y="28366"/>
                    <a:pt x="133161" y="26956"/>
                    <a:pt x="130569" y="25679"/>
                  </a:cubicBezTo>
                  <a:lnTo>
                    <a:pt x="129055" y="25679"/>
                  </a:lnTo>
                  <a:cubicBezTo>
                    <a:pt x="127490" y="25231"/>
                    <a:pt x="126043" y="24421"/>
                    <a:pt x="124848" y="23314"/>
                  </a:cubicBezTo>
                  <a:lnTo>
                    <a:pt x="123669" y="21962"/>
                  </a:lnTo>
                  <a:lnTo>
                    <a:pt x="122828" y="20779"/>
                  </a:lnTo>
                  <a:lnTo>
                    <a:pt x="119126" y="17907"/>
                  </a:lnTo>
                  <a:cubicBezTo>
                    <a:pt x="115777" y="14902"/>
                    <a:pt x="111503" y="13168"/>
                    <a:pt x="107010" y="13008"/>
                  </a:cubicBezTo>
                  <a:cubicBezTo>
                    <a:pt x="103762" y="13474"/>
                    <a:pt x="100716" y="14884"/>
                    <a:pt x="98259" y="17063"/>
                  </a:cubicBezTo>
                  <a:cubicBezTo>
                    <a:pt x="96425" y="19366"/>
                    <a:pt x="93631" y="20678"/>
                    <a:pt x="90686" y="20611"/>
                  </a:cubicBezTo>
                  <a:lnTo>
                    <a:pt x="81599" y="20611"/>
                  </a:lnTo>
                  <a:lnTo>
                    <a:pt x="79916" y="20611"/>
                  </a:lnTo>
                  <a:cubicBezTo>
                    <a:pt x="77392" y="20611"/>
                    <a:pt x="74699" y="20611"/>
                    <a:pt x="72680" y="18245"/>
                  </a:cubicBezTo>
                  <a:cubicBezTo>
                    <a:pt x="70391" y="15599"/>
                    <a:pt x="68809" y="12396"/>
                    <a:pt x="68136" y="8954"/>
                  </a:cubicBezTo>
                  <a:cubicBezTo>
                    <a:pt x="67884" y="6595"/>
                    <a:pt x="67884" y="4217"/>
                    <a:pt x="68136" y="1858"/>
                  </a:cubicBezTo>
                  <a:lnTo>
                    <a:pt x="68136" y="0"/>
                  </a:lnTo>
                  <a:cubicBezTo>
                    <a:pt x="66689" y="1001"/>
                    <a:pt x="65393" y="2194"/>
                    <a:pt x="64265" y="3548"/>
                  </a:cubicBezTo>
                  <a:lnTo>
                    <a:pt x="61405" y="6251"/>
                  </a:lnTo>
                  <a:lnTo>
                    <a:pt x="60058" y="7433"/>
                  </a:lnTo>
                  <a:cubicBezTo>
                    <a:pt x="57517" y="9811"/>
                    <a:pt x="54825" y="12013"/>
                    <a:pt x="51981" y="14022"/>
                  </a:cubicBezTo>
                  <a:cubicBezTo>
                    <a:pt x="50197" y="15092"/>
                    <a:pt x="48598" y="16464"/>
                    <a:pt x="47269" y="18076"/>
                  </a:cubicBezTo>
                  <a:cubicBezTo>
                    <a:pt x="45350" y="20306"/>
                    <a:pt x="43079" y="22191"/>
                    <a:pt x="40538" y="23651"/>
                  </a:cubicBezTo>
                  <a:cubicBezTo>
                    <a:pt x="38687" y="23879"/>
                    <a:pt x="36836" y="23879"/>
                    <a:pt x="34984" y="23651"/>
                  </a:cubicBezTo>
                  <a:lnTo>
                    <a:pt x="32292" y="24496"/>
                  </a:lnTo>
                  <a:lnTo>
                    <a:pt x="29599" y="25341"/>
                  </a:lnTo>
                  <a:cubicBezTo>
                    <a:pt x="28068" y="25856"/>
                    <a:pt x="26419" y="25856"/>
                    <a:pt x="24887" y="25341"/>
                  </a:cubicBezTo>
                  <a:cubicBezTo>
                    <a:pt x="23793" y="24940"/>
                    <a:pt x="22616" y="24940"/>
                    <a:pt x="21522" y="25341"/>
                  </a:cubicBezTo>
                  <a:cubicBezTo>
                    <a:pt x="20276" y="25764"/>
                    <a:pt x="19098" y="26331"/>
                    <a:pt x="17987" y="27030"/>
                  </a:cubicBezTo>
                  <a:lnTo>
                    <a:pt x="15295" y="28551"/>
                  </a:lnTo>
                  <a:cubicBezTo>
                    <a:pt x="13966" y="29091"/>
                    <a:pt x="12703" y="29832"/>
                    <a:pt x="11593" y="30747"/>
                  </a:cubicBezTo>
                  <a:lnTo>
                    <a:pt x="11593" y="30747"/>
                  </a:lnTo>
                  <a:cubicBezTo>
                    <a:pt x="12014" y="31294"/>
                    <a:pt x="12014" y="32058"/>
                    <a:pt x="11593" y="32605"/>
                  </a:cubicBezTo>
                  <a:cubicBezTo>
                    <a:pt x="10179" y="33987"/>
                    <a:pt x="9102" y="35659"/>
                    <a:pt x="8396" y="37504"/>
                  </a:cubicBezTo>
                  <a:cubicBezTo>
                    <a:pt x="8396" y="38687"/>
                    <a:pt x="7218" y="39869"/>
                    <a:pt x="6544" y="40883"/>
                  </a:cubicBezTo>
                  <a:cubicBezTo>
                    <a:pt x="5669" y="42245"/>
                    <a:pt x="4441" y="43351"/>
                    <a:pt x="3011" y="44093"/>
                  </a:cubicBezTo>
                  <a:cubicBezTo>
                    <a:pt x="1664" y="45107"/>
                    <a:pt x="486" y="45951"/>
                    <a:pt x="150" y="47134"/>
                  </a:cubicBezTo>
                  <a:cubicBezTo>
                    <a:pt x="-187" y="48316"/>
                    <a:pt x="150" y="48654"/>
                    <a:pt x="150" y="48992"/>
                  </a:cubicBezTo>
                  <a:cubicBezTo>
                    <a:pt x="1496" y="52371"/>
                    <a:pt x="16641" y="50513"/>
                    <a:pt x="19334" y="494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48236314-087E-4D67-9C57-E9F0850B06C0}"/>
                </a:ext>
              </a:extLst>
            </p:cNvPr>
            <p:cNvSpPr/>
            <p:nvPr/>
          </p:nvSpPr>
          <p:spPr>
            <a:xfrm>
              <a:off x="8016120" y="2091796"/>
              <a:ext cx="16828" cy="16894"/>
            </a:xfrm>
            <a:custGeom>
              <a:avLst/>
              <a:gdLst>
                <a:gd name="connsiteX0" fmla="*/ 0 w 0"/>
                <a:gd name="connsiteY0" fmla="*/ 78 h 0"/>
                <a:gd name="connsiteX1" fmla="*/ 0 w 0"/>
                <a:gd name="connsiteY1" fmla="*/ 78 h 0"/>
                <a:gd name="connsiteX2" fmla="*/ 0 w 0"/>
                <a:gd name="connsiteY2" fmla="*/ 1429 h 0"/>
                <a:gd name="connsiteX3" fmla="*/ 0 w 0"/>
                <a:gd name="connsiteY3" fmla="*/ 2443 h 0"/>
                <a:gd name="connsiteX4" fmla="*/ 1010 w 0"/>
                <a:gd name="connsiteY4" fmla="*/ 6835 h 0"/>
                <a:gd name="connsiteX5" fmla="*/ 3534 w 0"/>
                <a:gd name="connsiteY5" fmla="*/ 7849 h 0"/>
                <a:gd name="connsiteX6" fmla="*/ 3534 w 0"/>
                <a:gd name="connsiteY6" fmla="*/ 1260 h 0"/>
                <a:gd name="connsiteX7" fmla="*/ 0 w 0"/>
                <a:gd name="connsiteY7" fmla="*/ 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0" y="78"/>
                  </a:moveTo>
                  <a:lnTo>
                    <a:pt x="0" y="78"/>
                  </a:lnTo>
                  <a:cubicBezTo>
                    <a:pt x="101" y="524"/>
                    <a:pt x="101" y="983"/>
                    <a:pt x="0" y="1429"/>
                  </a:cubicBezTo>
                  <a:lnTo>
                    <a:pt x="0" y="2443"/>
                  </a:lnTo>
                  <a:cubicBezTo>
                    <a:pt x="0" y="5146"/>
                    <a:pt x="0" y="5991"/>
                    <a:pt x="1010" y="6835"/>
                  </a:cubicBezTo>
                  <a:lnTo>
                    <a:pt x="3534" y="7849"/>
                  </a:lnTo>
                  <a:cubicBezTo>
                    <a:pt x="3534" y="5653"/>
                    <a:pt x="3534" y="2274"/>
                    <a:pt x="3534" y="1260"/>
                  </a:cubicBezTo>
                  <a:cubicBezTo>
                    <a:pt x="2659" y="257"/>
                    <a:pt x="1296" y="-194"/>
                    <a:pt x="0" y="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338AA7F1-EA17-4218-89F7-8BAAE2DF68C3}"/>
                </a:ext>
              </a:extLst>
            </p:cNvPr>
            <p:cNvSpPr/>
            <p:nvPr/>
          </p:nvSpPr>
          <p:spPr>
            <a:xfrm>
              <a:off x="8040744" y="2108599"/>
              <a:ext cx="16828" cy="16894"/>
            </a:xfrm>
            <a:custGeom>
              <a:avLst/>
              <a:gdLst>
                <a:gd name="connsiteX0" fmla="*/ 3143 w 0"/>
                <a:gd name="connsiteY0" fmla="*/ 4899 h 0"/>
                <a:gd name="connsiteX1" fmla="*/ 955 w 0"/>
                <a:gd name="connsiteY1" fmla="*/ 2196 h 0"/>
                <a:gd name="connsiteX2" fmla="*/ 955 w 0"/>
                <a:gd name="connsiteY2" fmla="*/ 0 h 0"/>
                <a:gd name="connsiteX3" fmla="*/ 955 w 0"/>
                <a:gd name="connsiteY3" fmla="*/ 0 h 0"/>
                <a:gd name="connsiteX4" fmla="*/ 114 w 0"/>
                <a:gd name="connsiteY4" fmla="*/ 1014 h 0"/>
                <a:gd name="connsiteX5" fmla="*/ 114 w 0"/>
                <a:gd name="connsiteY5" fmla="*/ 2027 h 0"/>
                <a:gd name="connsiteX6" fmla="*/ 114 w 0"/>
                <a:gd name="connsiteY6" fmla="*/ 3886 h 0"/>
                <a:gd name="connsiteX7" fmla="*/ 114 w 0"/>
                <a:gd name="connsiteY7" fmla="*/ 3886 h 0"/>
                <a:gd name="connsiteX8" fmla="*/ 114 w 0"/>
                <a:gd name="connsiteY8" fmla="*/ 5744 h 0"/>
                <a:gd name="connsiteX9" fmla="*/ 6676 w 0"/>
                <a:gd name="connsiteY9" fmla="*/ 11150 h 0"/>
                <a:gd name="connsiteX10" fmla="*/ 6676 w 0"/>
                <a:gd name="connsiteY10" fmla="*/ 8954 h 0"/>
                <a:gd name="connsiteX11" fmla="*/ 3143 w 0"/>
                <a:gd name="connsiteY11" fmla="*/ 48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3143" y="4899"/>
                  </a:moveTo>
                  <a:cubicBezTo>
                    <a:pt x="2284" y="4104"/>
                    <a:pt x="1561" y="3195"/>
                    <a:pt x="955" y="2196"/>
                  </a:cubicBezTo>
                  <a:cubicBezTo>
                    <a:pt x="888" y="1466"/>
                    <a:pt x="888" y="730"/>
                    <a:pt x="955" y="0"/>
                  </a:cubicBezTo>
                  <a:cubicBezTo>
                    <a:pt x="955" y="0"/>
                    <a:pt x="955" y="0"/>
                    <a:pt x="955" y="0"/>
                  </a:cubicBezTo>
                  <a:lnTo>
                    <a:pt x="114" y="1014"/>
                  </a:lnTo>
                  <a:lnTo>
                    <a:pt x="114" y="2027"/>
                  </a:lnTo>
                  <a:cubicBezTo>
                    <a:pt x="450" y="2602"/>
                    <a:pt x="450" y="3311"/>
                    <a:pt x="114" y="3886"/>
                  </a:cubicBezTo>
                  <a:lnTo>
                    <a:pt x="114" y="3886"/>
                  </a:lnTo>
                  <a:cubicBezTo>
                    <a:pt x="-38" y="4497"/>
                    <a:pt x="-38" y="5132"/>
                    <a:pt x="114" y="5744"/>
                  </a:cubicBezTo>
                  <a:cubicBezTo>
                    <a:pt x="1847" y="8031"/>
                    <a:pt x="4102" y="9883"/>
                    <a:pt x="6676" y="11150"/>
                  </a:cubicBezTo>
                  <a:cubicBezTo>
                    <a:pt x="6761" y="10420"/>
                    <a:pt x="6761" y="9684"/>
                    <a:pt x="6676" y="8954"/>
                  </a:cubicBezTo>
                  <a:cubicBezTo>
                    <a:pt x="6021" y="7222"/>
                    <a:pt x="4758" y="5784"/>
                    <a:pt x="3143" y="48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B6A78DF2-FC6D-490E-8EC2-01EDC5E7186E}"/>
                </a:ext>
              </a:extLst>
            </p:cNvPr>
            <p:cNvSpPr/>
            <p:nvPr/>
          </p:nvSpPr>
          <p:spPr>
            <a:xfrm>
              <a:off x="7922218" y="1967028"/>
              <a:ext cx="117798" cy="33788"/>
            </a:xfrm>
            <a:custGeom>
              <a:avLst/>
              <a:gdLst>
                <a:gd name="connsiteX0" fmla="*/ 1682 w 117798"/>
                <a:gd name="connsiteY0" fmla="*/ 25172 h 33787"/>
                <a:gd name="connsiteX1" fmla="*/ 5722 w 117798"/>
                <a:gd name="connsiteY1" fmla="*/ 25172 h 33787"/>
                <a:gd name="connsiteX2" fmla="*/ 6731 w 117798"/>
                <a:gd name="connsiteY2" fmla="*/ 25172 h 33787"/>
                <a:gd name="connsiteX3" fmla="*/ 7909 w 117798"/>
                <a:gd name="connsiteY3" fmla="*/ 32267 h 33787"/>
                <a:gd name="connsiteX4" fmla="*/ 7909 w 117798"/>
                <a:gd name="connsiteY4" fmla="*/ 35308 h 33787"/>
                <a:gd name="connsiteX5" fmla="*/ 7909 w 117798"/>
                <a:gd name="connsiteY5" fmla="*/ 37842 h 33787"/>
                <a:gd name="connsiteX6" fmla="*/ 13294 w 117798"/>
                <a:gd name="connsiteY6" fmla="*/ 39194 h 33787"/>
                <a:gd name="connsiteX7" fmla="*/ 16660 w 117798"/>
                <a:gd name="connsiteY7" fmla="*/ 39194 h 33787"/>
                <a:gd name="connsiteX8" fmla="*/ 26252 w 117798"/>
                <a:gd name="connsiteY8" fmla="*/ 40883 h 33787"/>
                <a:gd name="connsiteX9" fmla="*/ 26589 w 117798"/>
                <a:gd name="connsiteY9" fmla="*/ 40883 h 33787"/>
                <a:gd name="connsiteX10" fmla="*/ 29281 w 117798"/>
                <a:gd name="connsiteY10" fmla="*/ 40883 h 33787"/>
                <a:gd name="connsiteX11" fmla="*/ 40556 w 117798"/>
                <a:gd name="connsiteY11" fmla="*/ 40883 h 33787"/>
                <a:gd name="connsiteX12" fmla="*/ 44931 w 117798"/>
                <a:gd name="connsiteY12" fmla="*/ 39025 h 33787"/>
                <a:gd name="connsiteX13" fmla="*/ 48465 w 117798"/>
                <a:gd name="connsiteY13" fmla="*/ 37335 h 33787"/>
                <a:gd name="connsiteX14" fmla="*/ 49475 w 117798"/>
                <a:gd name="connsiteY14" fmla="*/ 37335 h 33787"/>
                <a:gd name="connsiteX15" fmla="*/ 53346 w 117798"/>
                <a:gd name="connsiteY15" fmla="*/ 37335 h 33787"/>
                <a:gd name="connsiteX16" fmla="*/ 58226 w 117798"/>
                <a:gd name="connsiteY16" fmla="*/ 37335 h 33787"/>
                <a:gd name="connsiteX17" fmla="*/ 59909 w 117798"/>
                <a:gd name="connsiteY17" fmla="*/ 37335 h 33787"/>
                <a:gd name="connsiteX18" fmla="*/ 64284 w 117798"/>
                <a:gd name="connsiteY18" fmla="*/ 37335 h 33787"/>
                <a:gd name="connsiteX19" fmla="*/ 71688 w 117798"/>
                <a:gd name="connsiteY19" fmla="*/ 37335 h 33787"/>
                <a:gd name="connsiteX20" fmla="*/ 72866 w 117798"/>
                <a:gd name="connsiteY20" fmla="*/ 37335 h 33787"/>
                <a:gd name="connsiteX21" fmla="*/ 84310 w 117798"/>
                <a:gd name="connsiteY21" fmla="*/ 38180 h 33787"/>
                <a:gd name="connsiteX22" fmla="*/ 85993 w 117798"/>
                <a:gd name="connsiteY22" fmla="*/ 38180 h 33787"/>
                <a:gd name="connsiteX23" fmla="*/ 90704 w 117798"/>
                <a:gd name="connsiteY23" fmla="*/ 38180 h 33787"/>
                <a:gd name="connsiteX24" fmla="*/ 99287 w 117798"/>
                <a:gd name="connsiteY24" fmla="*/ 38180 h 33787"/>
                <a:gd name="connsiteX25" fmla="*/ 109721 w 117798"/>
                <a:gd name="connsiteY25" fmla="*/ 33281 h 33787"/>
                <a:gd name="connsiteX26" fmla="*/ 111404 w 117798"/>
                <a:gd name="connsiteY26" fmla="*/ 32098 h 33787"/>
                <a:gd name="connsiteX27" fmla="*/ 117294 w 117798"/>
                <a:gd name="connsiteY27" fmla="*/ 29733 h 33787"/>
                <a:gd name="connsiteX28" fmla="*/ 117294 w 117798"/>
                <a:gd name="connsiteY28" fmla="*/ 29733 h 33787"/>
                <a:gd name="connsiteX29" fmla="*/ 127727 w 117798"/>
                <a:gd name="connsiteY29" fmla="*/ 23651 h 33787"/>
                <a:gd name="connsiteX30" fmla="*/ 131934 w 117798"/>
                <a:gd name="connsiteY30" fmla="*/ 20273 h 33787"/>
                <a:gd name="connsiteX31" fmla="*/ 131934 w 117798"/>
                <a:gd name="connsiteY31" fmla="*/ 20273 h 33787"/>
                <a:gd name="connsiteX32" fmla="*/ 117125 w 117798"/>
                <a:gd name="connsiteY32" fmla="*/ 14022 h 33787"/>
                <a:gd name="connsiteX33" fmla="*/ 105345 w 117798"/>
                <a:gd name="connsiteY33" fmla="*/ 12501 h 33787"/>
                <a:gd name="connsiteX34" fmla="*/ 102652 w 117798"/>
                <a:gd name="connsiteY34" fmla="*/ 12501 h 33787"/>
                <a:gd name="connsiteX35" fmla="*/ 94912 w 117798"/>
                <a:gd name="connsiteY35" fmla="*/ 12501 h 33787"/>
                <a:gd name="connsiteX36" fmla="*/ 91209 w 117798"/>
                <a:gd name="connsiteY36" fmla="*/ 10305 h 33787"/>
                <a:gd name="connsiteX37" fmla="*/ 88517 w 117798"/>
                <a:gd name="connsiteY37" fmla="*/ 8616 h 33787"/>
                <a:gd name="connsiteX38" fmla="*/ 88517 w 117798"/>
                <a:gd name="connsiteY38" fmla="*/ 8616 h 33787"/>
                <a:gd name="connsiteX39" fmla="*/ 82122 w 117798"/>
                <a:gd name="connsiteY39" fmla="*/ 4561 h 33787"/>
                <a:gd name="connsiteX40" fmla="*/ 78252 w 117798"/>
                <a:gd name="connsiteY40" fmla="*/ 2196 h 33787"/>
                <a:gd name="connsiteX41" fmla="*/ 76064 w 117798"/>
                <a:gd name="connsiteY41" fmla="*/ 1014 h 33787"/>
                <a:gd name="connsiteX42" fmla="*/ 72698 w 117798"/>
                <a:gd name="connsiteY42" fmla="*/ 0 h 33787"/>
                <a:gd name="connsiteX43" fmla="*/ 68996 w 117798"/>
                <a:gd name="connsiteY43" fmla="*/ 2027 h 33787"/>
                <a:gd name="connsiteX44" fmla="*/ 65126 w 117798"/>
                <a:gd name="connsiteY44" fmla="*/ 4392 h 33787"/>
                <a:gd name="connsiteX45" fmla="*/ 61086 w 117798"/>
                <a:gd name="connsiteY45" fmla="*/ 4392 h 33787"/>
                <a:gd name="connsiteX46" fmla="*/ 55702 w 117798"/>
                <a:gd name="connsiteY46" fmla="*/ 5744 h 33787"/>
                <a:gd name="connsiteX47" fmla="*/ 48129 w 117798"/>
                <a:gd name="connsiteY47" fmla="*/ 7602 h 33787"/>
                <a:gd name="connsiteX48" fmla="*/ 40219 w 117798"/>
                <a:gd name="connsiteY48" fmla="*/ 8785 h 33787"/>
                <a:gd name="connsiteX49" fmla="*/ 39041 w 117798"/>
                <a:gd name="connsiteY49" fmla="*/ 8785 h 33787"/>
                <a:gd name="connsiteX50" fmla="*/ 31469 w 117798"/>
                <a:gd name="connsiteY50" fmla="*/ 10812 h 33787"/>
                <a:gd name="connsiteX51" fmla="*/ 31469 w 117798"/>
                <a:gd name="connsiteY51" fmla="*/ 10812 h 33787"/>
                <a:gd name="connsiteX52" fmla="*/ 18174 w 117798"/>
                <a:gd name="connsiteY52" fmla="*/ 11319 h 33787"/>
                <a:gd name="connsiteX53" fmla="*/ 14472 w 117798"/>
                <a:gd name="connsiteY53" fmla="*/ 9967 h 33787"/>
                <a:gd name="connsiteX54" fmla="*/ 8582 w 117798"/>
                <a:gd name="connsiteY54" fmla="*/ 8785 h 33787"/>
                <a:gd name="connsiteX55" fmla="*/ 8582 w 117798"/>
                <a:gd name="connsiteY55" fmla="*/ 11826 h 33787"/>
                <a:gd name="connsiteX56" fmla="*/ 8582 w 117798"/>
                <a:gd name="connsiteY56" fmla="*/ 11319 h 33787"/>
                <a:gd name="connsiteX57" fmla="*/ 8582 w 117798"/>
                <a:gd name="connsiteY57" fmla="*/ 12501 h 33787"/>
                <a:gd name="connsiteX58" fmla="*/ 8582 w 117798"/>
                <a:gd name="connsiteY58" fmla="*/ 17739 h 33787"/>
                <a:gd name="connsiteX59" fmla="*/ 4543 w 117798"/>
                <a:gd name="connsiteY59" fmla="*/ 20611 h 33787"/>
                <a:gd name="connsiteX60" fmla="*/ 3029 w 117798"/>
                <a:gd name="connsiteY60" fmla="*/ 20611 h 33787"/>
                <a:gd name="connsiteX61" fmla="*/ 841 w 117798"/>
                <a:gd name="connsiteY61" fmla="*/ 21624 h 33787"/>
                <a:gd name="connsiteX62" fmla="*/ 0 w 117798"/>
                <a:gd name="connsiteY62" fmla="*/ 21624 h 33787"/>
                <a:gd name="connsiteX63" fmla="*/ 0 w 117798"/>
                <a:gd name="connsiteY63" fmla="*/ 21624 h 33787"/>
                <a:gd name="connsiteX64" fmla="*/ 1682 w 117798"/>
                <a:gd name="connsiteY64" fmla="*/ 25172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17798" h="33787">
                  <a:moveTo>
                    <a:pt x="1682" y="25172"/>
                  </a:moveTo>
                  <a:cubicBezTo>
                    <a:pt x="3012" y="25445"/>
                    <a:pt x="4392" y="25445"/>
                    <a:pt x="5722" y="25172"/>
                  </a:cubicBezTo>
                  <a:cubicBezTo>
                    <a:pt x="5722" y="25172"/>
                    <a:pt x="6563" y="25172"/>
                    <a:pt x="6731" y="25172"/>
                  </a:cubicBezTo>
                  <a:cubicBezTo>
                    <a:pt x="7741" y="27389"/>
                    <a:pt x="8161" y="29839"/>
                    <a:pt x="7909" y="32267"/>
                  </a:cubicBezTo>
                  <a:cubicBezTo>
                    <a:pt x="7993" y="33279"/>
                    <a:pt x="7993" y="34296"/>
                    <a:pt x="7909" y="35308"/>
                  </a:cubicBezTo>
                  <a:cubicBezTo>
                    <a:pt x="7774" y="36148"/>
                    <a:pt x="7774" y="37003"/>
                    <a:pt x="7909" y="37842"/>
                  </a:cubicBezTo>
                  <a:cubicBezTo>
                    <a:pt x="7909" y="37842"/>
                    <a:pt x="9760" y="38856"/>
                    <a:pt x="13294" y="39194"/>
                  </a:cubicBezTo>
                  <a:cubicBezTo>
                    <a:pt x="14405" y="38991"/>
                    <a:pt x="15549" y="38991"/>
                    <a:pt x="16660" y="39194"/>
                  </a:cubicBezTo>
                  <a:cubicBezTo>
                    <a:pt x="19773" y="40192"/>
                    <a:pt x="22987" y="40761"/>
                    <a:pt x="26252" y="40883"/>
                  </a:cubicBezTo>
                  <a:lnTo>
                    <a:pt x="26589" y="40883"/>
                  </a:lnTo>
                  <a:lnTo>
                    <a:pt x="29281" y="40883"/>
                  </a:lnTo>
                  <a:cubicBezTo>
                    <a:pt x="33000" y="41731"/>
                    <a:pt x="36837" y="41731"/>
                    <a:pt x="40556" y="40883"/>
                  </a:cubicBezTo>
                  <a:lnTo>
                    <a:pt x="44931" y="39025"/>
                  </a:lnTo>
                  <a:cubicBezTo>
                    <a:pt x="46059" y="38361"/>
                    <a:pt x="47237" y="37796"/>
                    <a:pt x="48465" y="37335"/>
                  </a:cubicBezTo>
                  <a:cubicBezTo>
                    <a:pt x="48785" y="37183"/>
                    <a:pt x="49155" y="37183"/>
                    <a:pt x="49475" y="37335"/>
                  </a:cubicBezTo>
                  <a:lnTo>
                    <a:pt x="53346" y="37335"/>
                  </a:lnTo>
                  <a:cubicBezTo>
                    <a:pt x="54978" y="37420"/>
                    <a:pt x="56593" y="37420"/>
                    <a:pt x="58226" y="37335"/>
                  </a:cubicBezTo>
                  <a:cubicBezTo>
                    <a:pt x="58781" y="37471"/>
                    <a:pt x="59353" y="37471"/>
                    <a:pt x="59909" y="37335"/>
                  </a:cubicBezTo>
                  <a:cubicBezTo>
                    <a:pt x="61272" y="36584"/>
                    <a:pt x="62921" y="36584"/>
                    <a:pt x="64284" y="37335"/>
                  </a:cubicBezTo>
                  <a:cubicBezTo>
                    <a:pt x="66741" y="37002"/>
                    <a:pt x="69231" y="37002"/>
                    <a:pt x="71688" y="37335"/>
                  </a:cubicBezTo>
                  <a:lnTo>
                    <a:pt x="72866" y="37335"/>
                  </a:lnTo>
                  <a:lnTo>
                    <a:pt x="84310" y="38180"/>
                  </a:lnTo>
                  <a:lnTo>
                    <a:pt x="85993" y="38180"/>
                  </a:lnTo>
                  <a:cubicBezTo>
                    <a:pt x="87557" y="38016"/>
                    <a:pt x="89140" y="38016"/>
                    <a:pt x="90704" y="38180"/>
                  </a:cubicBezTo>
                  <a:cubicBezTo>
                    <a:pt x="93515" y="38925"/>
                    <a:pt x="96477" y="38925"/>
                    <a:pt x="99287" y="38180"/>
                  </a:cubicBezTo>
                  <a:cubicBezTo>
                    <a:pt x="102888" y="36832"/>
                    <a:pt x="106372" y="35194"/>
                    <a:pt x="109721" y="33281"/>
                  </a:cubicBezTo>
                  <a:cubicBezTo>
                    <a:pt x="110327" y="32963"/>
                    <a:pt x="110899" y="32566"/>
                    <a:pt x="111404" y="32098"/>
                  </a:cubicBezTo>
                  <a:cubicBezTo>
                    <a:pt x="113002" y="30584"/>
                    <a:pt x="115106" y="29738"/>
                    <a:pt x="117294" y="29733"/>
                  </a:cubicBezTo>
                  <a:lnTo>
                    <a:pt x="117294" y="29733"/>
                  </a:lnTo>
                  <a:cubicBezTo>
                    <a:pt x="120423" y="27147"/>
                    <a:pt x="123941" y="25092"/>
                    <a:pt x="127727" y="23651"/>
                  </a:cubicBezTo>
                  <a:cubicBezTo>
                    <a:pt x="129511" y="23095"/>
                    <a:pt x="131008" y="21889"/>
                    <a:pt x="131934" y="20273"/>
                  </a:cubicBezTo>
                  <a:lnTo>
                    <a:pt x="131934" y="20273"/>
                  </a:lnTo>
                  <a:cubicBezTo>
                    <a:pt x="127424" y="17300"/>
                    <a:pt x="122392" y="15181"/>
                    <a:pt x="117125" y="14022"/>
                  </a:cubicBezTo>
                  <a:cubicBezTo>
                    <a:pt x="113288" y="12965"/>
                    <a:pt x="109316" y="12453"/>
                    <a:pt x="105345" y="12501"/>
                  </a:cubicBezTo>
                  <a:lnTo>
                    <a:pt x="102652" y="12501"/>
                  </a:lnTo>
                  <a:cubicBezTo>
                    <a:pt x="100095" y="13007"/>
                    <a:pt x="97470" y="13007"/>
                    <a:pt x="94912" y="12501"/>
                  </a:cubicBezTo>
                  <a:cubicBezTo>
                    <a:pt x="93582" y="11931"/>
                    <a:pt x="92337" y="11193"/>
                    <a:pt x="91209" y="10305"/>
                  </a:cubicBezTo>
                  <a:lnTo>
                    <a:pt x="88517" y="8616"/>
                  </a:lnTo>
                  <a:lnTo>
                    <a:pt x="88517" y="8616"/>
                  </a:lnTo>
                  <a:cubicBezTo>
                    <a:pt x="86110" y="7769"/>
                    <a:pt x="83923" y="6382"/>
                    <a:pt x="82122" y="4561"/>
                  </a:cubicBezTo>
                  <a:cubicBezTo>
                    <a:pt x="81112" y="3377"/>
                    <a:pt x="79766" y="2548"/>
                    <a:pt x="78252" y="2196"/>
                  </a:cubicBezTo>
                  <a:lnTo>
                    <a:pt x="76064" y="1014"/>
                  </a:lnTo>
                  <a:cubicBezTo>
                    <a:pt x="75054" y="375"/>
                    <a:pt x="73893" y="24"/>
                    <a:pt x="72698" y="0"/>
                  </a:cubicBezTo>
                  <a:cubicBezTo>
                    <a:pt x="71318" y="375"/>
                    <a:pt x="70056" y="1069"/>
                    <a:pt x="68996" y="2027"/>
                  </a:cubicBezTo>
                  <a:cubicBezTo>
                    <a:pt x="67869" y="3067"/>
                    <a:pt x="66556" y="3871"/>
                    <a:pt x="65126" y="4392"/>
                  </a:cubicBezTo>
                  <a:cubicBezTo>
                    <a:pt x="63779" y="4535"/>
                    <a:pt x="62433" y="4535"/>
                    <a:pt x="61086" y="4392"/>
                  </a:cubicBezTo>
                  <a:cubicBezTo>
                    <a:pt x="59219" y="4418"/>
                    <a:pt x="57368" y="4881"/>
                    <a:pt x="55702" y="5744"/>
                  </a:cubicBezTo>
                  <a:cubicBezTo>
                    <a:pt x="53531" y="7374"/>
                    <a:pt x="50804" y="8045"/>
                    <a:pt x="48129" y="7602"/>
                  </a:cubicBezTo>
                  <a:cubicBezTo>
                    <a:pt x="45436" y="7161"/>
                    <a:pt x="42676" y="7574"/>
                    <a:pt x="40219" y="8785"/>
                  </a:cubicBezTo>
                  <a:lnTo>
                    <a:pt x="39041" y="8785"/>
                  </a:lnTo>
                  <a:cubicBezTo>
                    <a:pt x="36686" y="9968"/>
                    <a:pt x="34111" y="10657"/>
                    <a:pt x="31469" y="10812"/>
                  </a:cubicBezTo>
                  <a:lnTo>
                    <a:pt x="31469" y="10812"/>
                  </a:lnTo>
                  <a:cubicBezTo>
                    <a:pt x="27093" y="11668"/>
                    <a:pt x="22600" y="11839"/>
                    <a:pt x="18174" y="11319"/>
                  </a:cubicBezTo>
                  <a:lnTo>
                    <a:pt x="14472" y="9967"/>
                  </a:lnTo>
                  <a:cubicBezTo>
                    <a:pt x="12689" y="8939"/>
                    <a:pt x="10618" y="8523"/>
                    <a:pt x="8582" y="8785"/>
                  </a:cubicBezTo>
                  <a:cubicBezTo>
                    <a:pt x="8582" y="9798"/>
                    <a:pt x="8582" y="10812"/>
                    <a:pt x="8582" y="11826"/>
                  </a:cubicBezTo>
                  <a:lnTo>
                    <a:pt x="8582" y="11319"/>
                  </a:lnTo>
                  <a:cubicBezTo>
                    <a:pt x="8498" y="11709"/>
                    <a:pt x="8498" y="12112"/>
                    <a:pt x="8582" y="12501"/>
                  </a:cubicBezTo>
                  <a:cubicBezTo>
                    <a:pt x="9020" y="14219"/>
                    <a:pt x="9020" y="16021"/>
                    <a:pt x="8582" y="17739"/>
                  </a:cubicBezTo>
                  <a:cubicBezTo>
                    <a:pt x="7589" y="19114"/>
                    <a:pt x="6159" y="20123"/>
                    <a:pt x="4543" y="20611"/>
                  </a:cubicBezTo>
                  <a:lnTo>
                    <a:pt x="3029" y="20611"/>
                  </a:lnTo>
                  <a:lnTo>
                    <a:pt x="841" y="21624"/>
                  </a:lnTo>
                  <a:lnTo>
                    <a:pt x="0" y="21624"/>
                  </a:lnTo>
                  <a:lnTo>
                    <a:pt x="0" y="21624"/>
                  </a:lnTo>
                  <a:cubicBezTo>
                    <a:pt x="185" y="22951"/>
                    <a:pt x="774" y="24189"/>
                    <a:pt x="1682" y="251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F0647532-4D32-461E-93B0-C85C0904F3C5}"/>
                </a:ext>
              </a:extLst>
            </p:cNvPr>
            <p:cNvSpPr/>
            <p:nvPr/>
          </p:nvSpPr>
          <p:spPr>
            <a:xfrm>
              <a:off x="8262781" y="2062478"/>
              <a:ext cx="33657" cy="16894"/>
            </a:xfrm>
            <a:custGeom>
              <a:avLst/>
              <a:gdLst>
                <a:gd name="connsiteX0" fmla="*/ 2735 w 33656"/>
                <a:gd name="connsiteY0" fmla="*/ 7096 h 0"/>
                <a:gd name="connsiteX1" fmla="*/ 13337 w 33656"/>
                <a:gd name="connsiteY1" fmla="*/ 9123 h 0"/>
                <a:gd name="connsiteX2" fmla="*/ 42786 w 33656"/>
                <a:gd name="connsiteY2" fmla="*/ 8109 h 0"/>
                <a:gd name="connsiteX3" fmla="*/ 44301 w 33656"/>
                <a:gd name="connsiteY3" fmla="*/ 8109 h 0"/>
                <a:gd name="connsiteX4" fmla="*/ 46825 w 33656"/>
                <a:gd name="connsiteY4" fmla="*/ 6589 h 0"/>
                <a:gd name="connsiteX5" fmla="*/ 45984 w 33656"/>
                <a:gd name="connsiteY5" fmla="*/ 6589 h 0"/>
                <a:gd name="connsiteX6" fmla="*/ 41271 w 33656"/>
                <a:gd name="connsiteY6" fmla="*/ 3886 h 0"/>
                <a:gd name="connsiteX7" fmla="*/ 39420 w 33656"/>
                <a:gd name="connsiteY7" fmla="*/ 3041 h 0"/>
                <a:gd name="connsiteX8" fmla="*/ 37906 w 33656"/>
                <a:gd name="connsiteY8" fmla="*/ 3041 h 0"/>
                <a:gd name="connsiteX9" fmla="*/ 35045 w 33656"/>
                <a:gd name="connsiteY9" fmla="*/ 1859 h 0"/>
                <a:gd name="connsiteX10" fmla="*/ 32352 w 33656"/>
                <a:gd name="connsiteY10" fmla="*/ 3210 h 0"/>
                <a:gd name="connsiteX11" fmla="*/ 32352 w 33656"/>
                <a:gd name="connsiteY11" fmla="*/ 3210 h 0"/>
                <a:gd name="connsiteX12" fmla="*/ 27809 w 33656"/>
                <a:gd name="connsiteY12" fmla="*/ 5069 h 0"/>
                <a:gd name="connsiteX13" fmla="*/ 25285 w 33656"/>
                <a:gd name="connsiteY13" fmla="*/ 5069 h 0"/>
                <a:gd name="connsiteX14" fmla="*/ 23602 w 33656"/>
                <a:gd name="connsiteY14" fmla="*/ 5069 h 0"/>
                <a:gd name="connsiteX15" fmla="*/ 17712 w 33656"/>
                <a:gd name="connsiteY15" fmla="*/ 3548 h 0"/>
                <a:gd name="connsiteX16" fmla="*/ 17712 w 33656"/>
                <a:gd name="connsiteY16" fmla="*/ 1352 h 0"/>
                <a:gd name="connsiteX17" fmla="*/ 13673 w 33656"/>
                <a:gd name="connsiteY17" fmla="*/ 0 h 0"/>
                <a:gd name="connsiteX18" fmla="*/ 13673 w 33656"/>
                <a:gd name="connsiteY18" fmla="*/ 0 h 0"/>
                <a:gd name="connsiteX19" fmla="*/ 8288 w 33656"/>
                <a:gd name="connsiteY19" fmla="*/ 0 h 0"/>
                <a:gd name="connsiteX20" fmla="*/ 2735 w 33656"/>
                <a:gd name="connsiteY20" fmla="*/ 0 h 0"/>
                <a:gd name="connsiteX21" fmla="*/ 379 w 33656"/>
                <a:gd name="connsiteY21" fmla="*/ 1521 h 0"/>
                <a:gd name="connsiteX22" fmla="*/ 379 w 33656"/>
                <a:gd name="connsiteY22" fmla="*/ 5069 h 0"/>
                <a:gd name="connsiteX23" fmla="*/ 2735 w 33656"/>
                <a:gd name="connsiteY23" fmla="*/ 70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56">
                  <a:moveTo>
                    <a:pt x="2735" y="7096"/>
                  </a:moveTo>
                  <a:lnTo>
                    <a:pt x="13337" y="9123"/>
                  </a:lnTo>
                  <a:cubicBezTo>
                    <a:pt x="22962" y="12360"/>
                    <a:pt x="33413" y="12000"/>
                    <a:pt x="42786" y="8109"/>
                  </a:cubicBezTo>
                  <a:lnTo>
                    <a:pt x="44301" y="8109"/>
                  </a:lnTo>
                  <a:cubicBezTo>
                    <a:pt x="45192" y="7704"/>
                    <a:pt x="46051" y="7192"/>
                    <a:pt x="46825" y="6589"/>
                  </a:cubicBezTo>
                  <a:lnTo>
                    <a:pt x="45984" y="6589"/>
                  </a:lnTo>
                  <a:cubicBezTo>
                    <a:pt x="44604" y="5395"/>
                    <a:pt x="43005" y="4477"/>
                    <a:pt x="41271" y="3886"/>
                  </a:cubicBezTo>
                  <a:lnTo>
                    <a:pt x="39420" y="3041"/>
                  </a:lnTo>
                  <a:lnTo>
                    <a:pt x="37906" y="3041"/>
                  </a:lnTo>
                  <a:cubicBezTo>
                    <a:pt x="37031" y="2462"/>
                    <a:pt x="36072" y="2060"/>
                    <a:pt x="35045" y="1859"/>
                  </a:cubicBezTo>
                  <a:cubicBezTo>
                    <a:pt x="34204" y="1859"/>
                    <a:pt x="33530" y="1859"/>
                    <a:pt x="32352" y="3210"/>
                  </a:cubicBezTo>
                  <a:lnTo>
                    <a:pt x="32352" y="3210"/>
                  </a:lnTo>
                  <a:cubicBezTo>
                    <a:pt x="31124" y="4381"/>
                    <a:pt x="29509" y="5045"/>
                    <a:pt x="27809" y="5069"/>
                  </a:cubicBezTo>
                  <a:lnTo>
                    <a:pt x="25285" y="5069"/>
                  </a:lnTo>
                  <a:lnTo>
                    <a:pt x="23602" y="5069"/>
                  </a:lnTo>
                  <a:cubicBezTo>
                    <a:pt x="21515" y="5256"/>
                    <a:pt x="19445" y="4719"/>
                    <a:pt x="17712" y="3548"/>
                  </a:cubicBezTo>
                  <a:cubicBezTo>
                    <a:pt x="17274" y="2879"/>
                    <a:pt x="17274" y="2021"/>
                    <a:pt x="17712" y="1352"/>
                  </a:cubicBezTo>
                  <a:cubicBezTo>
                    <a:pt x="16517" y="531"/>
                    <a:pt x="15120" y="63"/>
                    <a:pt x="13673" y="0"/>
                  </a:cubicBezTo>
                  <a:lnTo>
                    <a:pt x="13673" y="0"/>
                  </a:lnTo>
                  <a:lnTo>
                    <a:pt x="8288" y="0"/>
                  </a:lnTo>
                  <a:lnTo>
                    <a:pt x="2735" y="0"/>
                  </a:lnTo>
                  <a:cubicBezTo>
                    <a:pt x="1708" y="-17"/>
                    <a:pt x="783" y="583"/>
                    <a:pt x="379" y="1521"/>
                  </a:cubicBezTo>
                  <a:cubicBezTo>
                    <a:pt x="-126" y="2651"/>
                    <a:pt x="-126" y="3938"/>
                    <a:pt x="379" y="5069"/>
                  </a:cubicBezTo>
                  <a:cubicBezTo>
                    <a:pt x="-294" y="6420"/>
                    <a:pt x="883" y="6758"/>
                    <a:pt x="2735" y="70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3F30C027-EB88-4B8E-9983-38787BC9202A}"/>
                </a:ext>
              </a:extLst>
            </p:cNvPr>
            <p:cNvSpPr/>
            <p:nvPr/>
          </p:nvSpPr>
          <p:spPr>
            <a:xfrm>
              <a:off x="8512051" y="2184790"/>
              <a:ext cx="16828" cy="16894"/>
            </a:xfrm>
            <a:custGeom>
              <a:avLst/>
              <a:gdLst>
                <a:gd name="connsiteX0" fmla="*/ 3702 w 0"/>
                <a:gd name="connsiteY0" fmla="*/ 5913 h 0"/>
                <a:gd name="connsiteX1" fmla="*/ 3702 w 0"/>
                <a:gd name="connsiteY1" fmla="*/ 5913 h 0"/>
                <a:gd name="connsiteX2" fmla="*/ 3702 w 0"/>
                <a:gd name="connsiteY2" fmla="*/ 5913 h 0"/>
                <a:gd name="connsiteX3" fmla="*/ 5048 w 0"/>
                <a:gd name="connsiteY3" fmla="*/ 6758 h 0"/>
                <a:gd name="connsiteX4" fmla="*/ 8919 w 0"/>
                <a:gd name="connsiteY4" fmla="*/ 3886 h 0"/>
                <a:gd name="connsiteX5" fmla="*/ 8919 w 0"/>
                <a:gd name="connsiteY5" fmla="*/ 3886 h 0"/>
                <a:gd name="connsiteX6" fmla="*/ 4712 w 0"/>
                <a:gd name="connsiteY6" fmla="*/ 0 h 0"/>
                <a:gd name="connsiteX7" fmla="*/ 4712 w 0"/>
                <a:gd name="connsiteY7" fmla="*/ 0 h 0"/>
                <a:gd name="connsiteX8" fmla="*/ 3871 w 0"/>
                <a:gd name="connsiteY8" fmla="*/ 0 h 0"/>
                <a:gd name="connsiteX9" fmla="*/ 3871 w 0"/>
                <a:gd name="connsiteY9" fmla="*/ 0 h 0"/>
                <a:gd name="connsiteX10" fmla="*/ 0 w 0"/>
                <a:gd name="connsiteY10" fmla="*/ 3548 h 0"/>
                <a:gd name="connsiteX11" fmla="*/ 3702 w 0"/>
                <a:gd name="connsiteY11" fmla="*/ 59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3702" y="5913"/>
                  </a:moveTo>
                  <a:lnTo>
                    <a:pt x="3702" y="5913"/>
                  </a:lnTo>
                  <a:lnTo>
                    <a:pt x="3702" y="5913"/>
                  </a:lnTo>
                  <a:cubicBezTo>
                    <a:pt x="3702" y="5913"/>
                    <a:pt x="4712" y="6758"/>
                    <a:pt x="5048" y="6758"/>
                  </a:cubicBezTo>
                  <a:cubicBezTo>
                    <a:pt x="5385" y="6758"/>
                    <a:pt x="7741" y="5068"/>
                    <a:pt x="8919" y="3886"/>
                  </a:cubicBezTo>
                  <a:lnTo>
                    <a:pt x="8919" y="3886"/>
                  </a:lnTo>
                  <a:cubicBezTo>
                    <a:pt x="6900" y="676"/>
                    <a:pt x="5553" y="0"/>
                    <a:pt x="4712" y="0"/>
                  </a:cubicBezTo>
                  <a:lnTo>
                    <a:pt x="4712" y="0"/>
                  </a:lnTo>
                  <a:lnTo>
                    <a:pt x="3871" y="0"/>
                  </a:lnTo>
                  <a:lnTo>
                    <a:pt x="3871" y="0"/>
                  </a:lnTo>
                  <a:cubicBezTo>
                    <a:pt x="2053" y="431"/>
                    <a:pt x="589" y="1772"/>
                    <a:pt x="0" y="3548"/>
                  </a:cubicBezTo>
                  <a:cubicBezTo>
                    <a:pt x="2019" y="4561"/>
                    <a:pt x="2188" y="4730"/>
                    <a:pt x="3702" y="59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01F9A48-4470-46AF-87E1-FD794953162B}"/>
                </a:ext>
              </a:extLst>
            </p:cNvPr>
            <p:cNvSpPr/>
            <p:nvPr/>
          </p:nvSpPr>
          <p:spPr>
            <a:xfrm>
              <a:off x="9022690" y="2134230"/>
              <a:ext cx="16828" cy="16894"/>
            </a:xfrm>
            <a:custGeom>
              <a:avLst/>
              <a:gdLst>
                <a:gd name="connsiteX0" fmla="*/ 3130 w 0"/>
                <a:gd name="connsiteY0" fmla="*/ 21165 h 16893"/>
                <a:gd name="connsiteX1" fmla="*/ 10198 w 0"/>
                <a:gd name="connsiteY1" fmla="*/ 8832 h 16893"/>
                <a:gd name="connsiteX2" fmla="*/ 10198 w 0"/>
                <a:gd name="connsiteY2" fmla="*/ 1399 h 16893"/>
                <a:gd name="connsiteX3" fmla="*/ 8851 w 0"/>
                <a:gd name="connsiteY3" fmla="*/ 385 h 16893"/>
                <a:gd name="connsiteX4" fmla="*/ 5991 w 0"/>
                <a:gd name="connsiteY4" fmla="*/ 385 h 16893"/>
                <a:gd name="connsiteX5" fmla="*/ 3971 w 0"/>
                <a:gd name="connsiteY5" fmla="*/ 7312 h 16893"/>
                <a:gd name="connsiteX6" fmla="*/ 1952 w 0"/>
                <a:gd name="connsiteY6" fmla="*/ 14914 h 16893"/>
                <a:gd name="connsiteX7" fmla="*/ 942 w 0"/>
                <a:gd name="connsiteY7" fmla="*/ 16096 h 16893"/>
                <a:gd name="connsiteX8" fmla="*/ 942 w 0"/>
                <a:gd name="connsiteY8" fmla="*/ 16096 h 16893"/>
                <a:gd name="connsiteX9" fmla="*/ 101 w 0"/>
                <a:gd name="connsiteY9" fmla="*/ 18462 h 16893"/>
                <a:gd name="connsiteX10" fmla="*/ 101 w 0"/>
                <a:gd name="connsiteY10" fmla="*/ 18462 h 16893"/>
                <a:gd name="connsiteX11" fmla="*/ 101 w 0"/>
                <a:gd name="connsiteY11" fmla="*/ 20151 h 16893"/>
                <a:gd name="connsiteX12" fmla="*/ 3130 w 0"/>
                <a:gd name="connsiteY12" fmla="*/ 2116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h="16893">
                  <a:moveTo>
                    <a:pt x="3130" y="21165"/>
                  </a:moveTo>
                  <a:cubicBezTo>
                    <a:pt x="5957" y="17340"/>
                    <a:pt x="8313" y="13201"/>
                    <a:pt x="10198" y="8832"/>
                  </a:cubicBezTo>
                  <a:cubicBezTo>
                    <a:pt x="10854" y="6398"/>
                    <a:pt x="10854" y="3833"/>
                    <a:pt x="10198" y="1399"/>
                  </a:cubicBezTo>
                  <a:cubicBezTo>
                    <a:pt x="9912" y="880"/>
                    <a:pt x="9424" y="510"/>
                    <a:pt x="8851" y="385"/>
                  </a:cubicBezTo>
                  <a:cubicBezTo>
                    <a:pt x="7959" y="-128"/>
                    <a:pt x="6882" y="-128"/>
                    <a:pt x="5991" y="385"/>
                  </a:cubicBezTo>
                  <a:cubicBezTo>
                    <a:pt x="4611" y="2421"/>
                    <a:pt x="3904" y="4847"/>
                    <a:pt x="3971" y="7312"/>
                  </a:cubicBezTo>
                  <a:cubicBezTo>
                    <a:pt x="4392" y="10018"/>
                    <a:pt x="3652" y="12775"/>
                    <a:pt x="1952" y="14914"/>
                  </a:cubicBezTo>
                  <a:lnTo>
                    <a:pt x="942" y="16096"/>
                  </a:lnTo>
                  <a:lnTo>
                    <a:pt x="942" y="16096"/>
                  </a:lnTo>
                  <a:cubicBezTo>
                    <a:pt x="471" y="16801"/>
                    <a:pt x="185" y="17615"/>
                    <a:pt x="101" y="18462"/>
                  </a:cubicBezTo>
                  <a:lnTo>
                    <a:pt x="101" y="18462"/>
                  </a:lnTo>
                  <a:cubicBezTo>
                    <a:pt x="-34" y="19016"/>
                    <a:pt x="-34" y="19597"/>
                    <a:pt x="101" y="20151"/>
                  </a:cubicBezTo>
                  <a:cubicBezTo>
                    <a:pt x="101" y="20151"/>
                    <a:pt x="3130" y="23192"/>
                    <a:pt x="3130" y="211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590ADF79-02EC-4E0E-80A4-FE7AC4AE39EF}"/>
                </a:ext>
              </a:extLst>
            </p:cNvPr>
            <p:cNvSpPr/>
            <p:nvPr/>
          </p:nvSpPr>
          <p:spPr>
            <a:xfrm>
              <a:off x="9022117" y="2188257"/>
              <a:ext cx="16828" cy="16894"/>
            </a:xfrm>
            <a:custGeom>
              <a:avLst/>
              <a:gdLst>
                <a:gd name="connsiteX0" fmla="*/ 1178 w 16828"/>
                <a:gd name="connsiteY0" fmla="*/ 756 h 0"/>
                <a:gd name="connsiteX1" fmla="*/ 3197 w 16828"/>
                <a:gd name="connsiteY1" fmla="*/ 2277 h 0"/>
                <a:gd name="connsiteX2" fmla="*/ 3197 w 16828"/>
                <a:gd name="connsiteY2" fmla="*/ 4811 h 0"/>
                <a:gd name="connsiteX3" fmla="*/ 6395 w 16828"/>
                <a:gd name="connsiteY3" fmla="*/ 5994 h 0"/>
                <a:gd name="connsiteX4" fmla="*/ 7741 w 16828"/>
                <a:gd name="connsiteY4" fmla="*/ 5994 h 0"/>
                <a:gd name="connsiteX5" fmla="*/ 16660 w 16828"/>
                <a:gd name="connsiteY5" fmla="*/ 11400 h 0"/>
                <a:gd name="connsiteX6" fmla="*/ 21204 w 16828"/>
                <a:gd name="connsiteY6" fmla="*/ 14609 h 0"/>
                <a:gd name="connsiteX7" fmla="*/ 25411 w 16828"/>
                <a:gd name="connsiteY7" fmla="*/ 14609 h 0"/>
                <a:gd name="connsiteX8" fmla="*/ 25411 w 16828"/>
                <a:gd name="connsiteY8" fmla="*/ 11569 h 0"/>
                <a:gd name="connsiteX9" fmla="*/ 11948 w 16828"/>
                <a:gd name="connsiteY9" fmla="*/ 756 h 0"/>
                <a:gd name="connsiteX10" fmla="*/ 0 w 16828"/>
                <a:gd name="connsiteY10" fmla="*/ 756 h 0"/>
                <a:gd name="connsiteX11" fmla="*/ 0 w 16828"/>
                <a:gd name="connsiteY11" fmla="*/ 7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>
                  <a:moveTo>
                    <a:pt x="1178" y="756"/>
                  </a:moveTo>
                  <a:lnTo>
                    <a:pt x="3197" y="2277"/>
                  </a:lnTo>
                  <a:cubicBezTo>
                    <a:pt x="3685" y="3051"/>
                    <a:pt x="3685" y="4037"/>
                    <a:pt x="3197" y="4811"/>
                  </a:cubicBezTo>
                  <a:cubicBezTo>
                    <a:pt x="4224" y="5287"/>
                    <a:pt x="5301" y="5683"/>
                    <a:pt x="6395" y="5994"/>
                  </a:cubicBezTo>
                  <a:lnTo>
                    <a:pt x="7741" y="5994"/>
                  </a:lnTo>
                  <a:cubicBezTo>
                    <a:pt x="11023" y="7207"/>
                    <a:pt x="14052" y="9043"/>
                    <a:pt x="16660" y="11400"/>
                  </a:cubicBezTo>
                  <a:cubicBezTo>
                    <a:pt x="18107" y="12565"/>
                    <a:pt x="19622" y="13636"/>
                    <a:pt x="21204" y="14609"/>
                  </a:cubicBezTo>
                  <a:cubicBezTo>
                    <a:pt x="22449" y="15539"/>
                    <a:pt x="24166" y="15539"/>
                    <a:pt x="25411" y="14609"/>
                  </a:cubicBezTo>
                  <a:cubicBezTo>
                    <a:pt x="25865" y="13646"/>
                    <a:pt x="25865" y="12531"/>
                    <a:pt x="25411" y="11569"/>
                  </a:cubicBezTo>
                  <a:cubicBezTo>
                    <a:pt x="24401" y="6838"/>
                    <a:pt x="17502" y="2784"/>
                    <a:pt x="11948" y="756"/>
                  </a:cubicBezTo>
                  <a:cubicBezTo>
                    <a:pt x="8027" y="-252"/>
                    <a:pt x="3921" y="-252"/>
                    <a:pt x="0" y="756"/>
                  </a:cubicBezTo>
                  <a:cubicBezTo>
                    <a:pt x="0" y="756"/>
                    <a:pt x="0" y="756"/>
                    <a:pt x="0" y="75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EBC65201-105B-4B04-82FD-070D23997FBA}"/>
                </a:ext>
              </a:extLst>
            </p:cNvPr>
            <p:cNvSpPr/>
            <p:nvPr/>
          </p:nvSpPr>
          <p:spPr>
            <a:xfrm>
              <a:off x="8444708" y="2121776"/>
              <a:ext cx="16828" cy="16894"/>
            </a:xfrm>
            <a:custGeom>
              <a:avLst/>
              <a:gdLst>
                <a:gd name="connsiteX0" fmla="*/ 7266 w 0"/>
                <a:gd name="connsiteY0" fmla="*/ 4899 h 0"/>
                <a:gd name="connsiteX1" fmla="*/ 7266 w 0"/>
                <a:gd name="connsiteY1" fmla="*/ 2534 h 0"/>
                <a:gd name="connsiteX2" fmla="*/ 5751 w 0"/>
                <a:gd name="connsiteY2" fmla="*/ 1520 h 0"/>
                <a:gd name="connsiteX3" fmla="*/ 5751 w 0"/>
                <a:gd name="connsiteY3" fmla="*/ 1520 h 0"/>
                <a:gd name="connsiteX4" fmla="*/ 1376 w 0"/>
                <a:gd name="connsiteY4" fmla="*/ 169 h 0"/>
                <a:gd name="connsiteX5" fmla="*/ 366 w 0"/>
                <a:gd name="connsiteY5" fmla="*/ 169 h 0"/>
                <a:gd name="connsiteX6" fmla="*/ 366 w 0"/>
                <a:gd name="connsiteY6" fmla="*/ 2872 h 0"/>
                <a:gd name="connsiteX7" fmla="*/ 7266 w 0"/>
                <a:gd name="connsiteY7" fmla="*/ 48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7266" y="4899"/>
                  </a:moveTo>
                  <a:cubicBezTo>
                    <a:pt x="7484" y="4125"/>
                    <a:pt x="7484" y="3307"/>
                    <a:pt x="7266" y="2534"/>
                  </a:cubicBezTo>
                  <a:cubicBezTo>
                    <a:pt x="7266" y="2534"/>
                    <a:pt x="7266" y="2534"/>
                    <a:pt x="5751" y="1520"/>
                  </a:cubicBezTo>
                  <a:lnTo>
                    <a:pt x="5751" y="1520"/>
                  </a:lnTo>
                  <a:cubicBezTo>
                    <a:pt x="4338" y="941"/>
                    <a:pt x="2874" y="488"/>
                    <a:pt x="1376" y="169"/>
                  </a:cubicBezTo>
                  <a:cubicBezTo>
                    <a:pt x="1073" y="-56"/>
                    <a:pt x="669" y="-56"/>
                    <a:pt x="366" y="169"/>
                  </a:cubicBezTo>
                  <a:cubicBezTo>
                    <a:pt x="-122" y="1005"/>
                    <a:pt x="-122" y="2035"/>
                    <a:pt x="366" y="2872"/>
                  </a:cubicBezTo>
                  <a:cubicBezTo>
                    <a:pt x="2385" y="5237"/>
                    <a:pt x="4910" y="5068"/>
                    <a:pt x="7266" y="48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F3B40377-67AE-48D2-9A06-853BAA22A216}"/>
                </a:ext>
              </a:extLst>
            </p:cNvPr>
            <p:cNvSpPr/>
            <p:nvPr/>
          </p:nvSpPr>
          <p:spPr>
            <a:xfrm>
              <a:off x="3836971" y="2586526"/>
              <a:ext cx="16828" cy="16894"/>
            </a:xfrm>
            <a:custGeom>
              <a:avLst/>
              <a:gdLst>
                <a:gd name="connsiteX0" fmla="*/ 4543 w 0"/>
                <a:gd name="connsiteY0" fmla="*/ 1014 h 0"/>
                <a:gd name="connsiteX1" fmla="*/ 4543 w 0"/>
                <a:gd name="connsiteY1" fmla="*/ 1014 h 0"/>
                <a:gd name="connsiteX2" fmla="*/ 2524 w 0"/>
                <a:gd name="connsiteY2" fmla="*/ 7095 h 0"/>
                <a:gd name="connsiteX3" fmla="*/ 1010 w 0"/>
                <a:gd name="connsiteY3" fmla="*/ 8616 h 0"/>
                <a:gd name="connsiteX4" fmla="*/ 0 w 0"/>
                <a:gd name="connsiteY4" fmla="*/ 9629 h 0"/>
                <a:gd name="connsiteX5" fmla="*/ 3534 w 0"/>
                <a:gd name="connsiteY5" fmla="*/ 10981 h 0"/>
                <a:gd name="connsiteX6" fmla="*/ 7068 w 0"/>
                <a:gd name="connsiteY6" fmla="*/ 6082 h 0"/>
                <a:gd name="connsiteX7" fmla="*/ 9760 w 0"/>
                <a:gd name="connsiteY7" fmla="*/ 0 h 0"/>
                <a:gd name="connsiteX8" fmla="*/ 4543 w 0"/>
                <a:gd name="connsiteY8" fmla="*/ 10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543" y="1014"/>
                  </a:moveTo>
                  <a:lnTo>
                    <a:pt x="4543" y="1014"/>
                  </a:lnTo>
                  <a:cubicBezTo>
                    <a:pt x="4224" y="3144"/>
                    <a:pt x="3551" y="5202"/>
                    <a:pt x="2524" y="7095"/>
                  </a:cubicBezTo>
                  <a:lnTo>
                    <a:pt x="1010" y="8616"/>
                  </a:lnTo>
                  <a:cubicBezTo>
                    <a:pt x="589" y="8863"/>
                    <a:pt x="252" y="9211"/>
                    <a:pt x="0" y="9629"/>
                  </a:cubicBezTo>
                  <a:cubicBezTo>
                    <a:pt x="993" y="10469"/>
                    <a:pt x="2238" y="10946"/>
                    <a:pt x="3534" y="10981"/>
                  </a:cubicBezTo>
                  <a:cubicBezTo>
                    <a:pt x="5385" y="10981"/>
                    <a:pt x="6058" y="8785"/>
                    <a:pt x="7068" y="6082"/>
                  </a:cubicBezTo>
                  <a:cubicBezTo>
                    <a:pt x="7657" y="3930"/>
                    <a:pt x="8566" y="1879"/>
                    <a:pt x="9760" y="0"/>
                  </a:cubicBezTo>
                  <a:cubicBezTo>
                    <a:pt x="7573" y="0"/>
                    <a:pt x="5722" y="0"/>
                    <a:pt x="4543" y="10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CB80612A-C448-4373-B289-39D97075160A}"/>
                </a:ext>
              </a:extLst>
            </p:cNvPr>
            <p:cNvSpPr/>
            <p:nvPr/>
          </p:nvSpPr>
          <p:spPr>
            <a:xfrm>
              <a:off x="8417560" y="2113379"/>
              <a:ext cx="16828" cy="16894"/>
            </a:xfrm>
            <a:custGeom>
              <a:avLst/>
              <a:gdLst>
                <a:gd name="connsiteX0" fmla="*/ 4459 w 0"/>
                <a:gd name="connsiteY0" fmla="*/ 5018 h 0"/>
                <a:gd name="connsiteX1" fmla="*/ 6311 w 0"/>
                <a:gd name="connsiteY1" fmla="*/ 5018 h 0"/>
                <a:gd name="connsiteX2" fmla="*/ 6311 w 0"/>
                <a:gd name="connsiteY2" fmla="*/ 5018 h 0"/>
                <a:gd name="connsiteX3" fmla="*/ 2440 w 0"/>
                <a:gd name="connsiteY3" fmla="*/ 119 h 0"/>
                <a:gd name="connsiteX4" fmla="*/ 1430 w 0"/>
                <a:gd name="connsiteY4" fmla="*/ 119 h 0"/>
                <a:gd name="connsiteX5" fmla="*/ 1430 w 0"/>
                <a:gd name="connsiteY5" fmla="*/ 119 h 0"/>
                <a:gd name="connsiteX6" fmla="*/ 252 w 0"/>
                <a:gd name="connsiteY6" fmla="*/ 119 h 0"/>
                <a:gd name="connsiteX7" fmla="*/ 252 w 0"/>
                <a:gd name="connsiteY7" fmla="*/ 2146 h 0"/>
                <a:gd name="connsiteX8" fmla="*/ 4459 w 0"/>
                <a:gd name="connsiteY8" fmla="*/ 501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459" y="5018"/>
                  </a:moveTo>
                  <a:cubicBezTo>
                    <a:pt x="5637" y="5018"/>
                    <a:pt x="6311" y="5018"/>
                    <a:pt x="6311" y="5018"/>
                  </a:cubicBezTo>
                  <a:cubicBezTo>
                    <a:pt x="6311" y="5018"/>
                    <a:pt x="6311" y="5018"/>
                    <a:pt x="6311" y="5018"/>
                  </a:cubicBezTo>
                  <a:cubicBezTo>
                    <a:pt x="5267" y="3204"/>
                    <a:pt x="3955" y="1553"/>
                    <a:pt x="2440" y="119"/>
                  </a:cubicBezTo>
                  <a:cubicBezTo>
                    <a:pt x="2120" y="271"/>
                    <a:pt x="1750" y="271"/>
                    <a:pt x="1430" y="119"/>
                  </a:cubicBezTo>
                  <a:lnTo>
                    <a:pt x="1430" y="119"/>
                  </a:lnTo>
                  <a:cubicBezTo>
                    <a:pt x="1060" y="-40"/>
                    <a:pt x="623" y="-40"/>
                    <a:pt x="252" y="119"/>
                  </a:cubicBezTo>
                  <a:cubicBezTo>
                    <a:pt x="-84" y="754"/>
                    <a:pt x="-84" y="1511"/>
                    <a:pt x="252" y="2146"/>
                  </a:cubicBezTo>
                  <a:cubicBezTo>
                    <a:pt x="1161" y="3677"/>
                    <a:pt x="2709" y="4728"/>
                    <a:pt x="4459" y="501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18B180BB-12A9-4091-9F8D-E2F88FE9DDAB}"/>
                </a:ext>
              </a:extLst>
            </p:cNvPr>
            <p:cNvSpPr/>
            <p:nvPr/>
          </p:nvSpPr>
          <p:spPr>
            <a:xfrm>
              <a:off x="5326783" y="2709607"/>
              <a:ext cx="16828" cy="16894"/>
            </a:xfrm>
            <a:custGeom>
              <a:avLst/>
              <a:gdLst>
                <a:gd name="connsiteX0" fmla="*/ 1010 w 0"/>
                <a:gd name="connsiteY0" fmla="*/ 920 h 16893"/>
                <a:gd name="connsiteX1" fmla="*/ 1010 w 0"/>
                <a:gd name="connsiteY1" fmla="*/ 920 h 16893"/>
                <a:gd name="connsiteX2" fmla="*/ 2356 w 0"/>
                <a:gd name="connsiteY2" fmla="*/ 2591 h 16893"/>
                <a:gd name="connsiteX3" fmla="*/ 2356 w 0"/>
                <a:gd name="connsiteY3" fmla="*/ 2609 h 16893"/>
                <a:gd name="connsiteX4" fmla="*/ 2356 w 0"/>
                <a:gd name="connsiteY4" fmla="*/ 9198 h 16893"/>
                <a:gd name="connsiteX5" fmla="*/ 2356 w 0"/>
                <a:gd name="connsiteY5" fmla="*/ 14942 h 16893"/>
                <a:gd name="connsiteX6" fmla="*/ 1346 w 0"/>
                <a:gd name="connsiteY6" fmla="*/ 16800 h 16893"/>
                <a:gd name="connsiteX7" fmla="*/ 0 w 0"/>
                <a:gd name="connsiteY7" fmla="*/ 18658 h 16893"/>
                <a:gd name="connsiteX8" fmla="*/ 841 w 0"/>
                <a:gd name="connsiteY8" fmla="*/ 19841 h 16893"/>
                <a:gd name="connsiteX9" fmla="*/ 3702 w 0"/>
                <a:gd name="connsiteY9" fmla="*/ 17983 h 16893"/>
                <a:gd name="connsiteX10" fmla="*/ 6226 w 0"/>
                <a:gd name="connsiteY10" fmla="*/ 11563 h 16893"/>
                <a:gd name="connsiteX11" fmla="*/ 6226 w 0"/>
                <a:gd name="connsiteY11" fmla="*/ 8522 h 16893"/>
                <a:gd name="connsiteX12" fmla="*/ 6226 w 0"/>
                <a:gd name="connsiteY12" fmla="*/ 3623 h 16893"/>
                <a:gd name="connsiteX13" fmla="*/ 7236 w 0"/>
                <a:gd name="connsiteY13" fmla="*/ 2440 h 16893"/>
                <a:gd name="connsiteX14" fmla="*/ 8751 w 0"/>
                <a:gd name="connsiteY14" fmla="*/ 1427 h 16893"/>
                <a:gd name="connsiteX15" fmla="*/ 9760 w 0"/>
                <a:gd name="connsiteY15" fmla="*/ 1427 h 16893"/>
                <a:gd name="connsiteX16" fmla="*/ 9760 w 0"/>
                <a:gd name="connsiteY16" fmla="*/ 75 h 16893"/>
                <a:gd name="connsiteX17" fmla="*/ 168 w 0"/>
                <a:gd name="connsiteY17" fmla="*/ 75 h 16893"/>
                <a:gd name="connsiteX18" fmla="*/ 168 w 0"/>
                <a:gd name="connsiteY18" fmla="*/ 75 h 16893"/>
                <a:gd name="connsiteX19" fmla="*/ 1010 w 0"/>
                <a:gd name="connsiteY19" fmla="*/ 92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h="16893">
                  <a:moveTo>
                    <a:pt x="1010" y="920"/>
                  </a:moveTo>
                  <a:lnTo>
                    <a:pt x="1010" y="920"/>
                  </a:lnTo>
                  <a:cubicBezTo>
                    <a:pt x="1834" y="1008"/>
                    <a:pt x="2440" y="1756"/>
                    <a:pt x="2356" y="2591"/>
                  </a:cubicBezTo>
                  <a:cubicBezTo>
                    <a:pt x="2356" y="2597"/>
                    <a:pt x="2356" y="2602"/>
                    <a:pt x="2356" y="2609"/>
                  </a:cubicBezTo>
                  <a:cubicBezTo>
                    <a:pt x="2793" y="4783"/>
                    <a:pt x="2793" y="7024"/>
                    <a:pt x="2356" y="9198"/>
                  </a:cubicBezTo>
                  <a:cubicBezTo>
                    <a:pt x="1952" y="11092"/>
                    <a:pt x="1952" y="13048"/>
                    <a:pt x="2356" y="14942"/>
                  </a:cubicBezTo>
                  <a:cubicBezTo>
                    <a:pt x="2356" y="14942"/>
                    <a:pt x="2356" y="16631"/>
                    <a:pt x="1346" y="16800"/>
                  </a:cubicBezTo>
                  <a:cubicBezTo>
                    <a:pt x="336" y="16969"/>
                    <a:pt x="0" y="17814"/>
                    <a:pt x="0" y="18658"/>
                  </a:cubicBezTo>
                  <a:cubicBezTo>
                    <a:pt x="33" y="19184"/>
                    <a:pt x="353" y="19645"/>
                    <a:pt x="841" y="19841"/>
                  </a:cubicBezTo>
                  <a:cubicBezTo>
                    <a:pt x="841" y="19841"/>
                    <a:pt x="2693" y="19841"/>
                    <a:pt x="3702" y="17983"/>
                  </a:cubicBezTo>
                  <a:cubicBezTo>
                    <a:pt x="5032" y="16074"/>
                    <a:pt x="5906" y="13874"/>
                    <a:pt x="6226" y="11563"/>
                  </a:cubicBezTo>
                  <a:cubicBezTo>
                    <a:pt x="6395" y="10556"/>
                    <a:pt x="6395" y="9529"/>
                    <a:pt x="6226" y="8522"/>
                  </a:cubicBezTo>
                  <a:cubicBezTo>
                    <a:pt x="5957" y="6900"/>
                    <a:pt x="5957" y="5245"/>
                    <a:pt x="6226" y="3623"/>
                  </a:cubicBezTo>
                  <a:cubicBezTo>
                    <a:pt x="6328" y="3072"/>
                    <a:pt x="6714" y="2618"/>
                    <a:pt x="7236" y="2440"/>
                  </a:cubicBezTo>
                  <a:lnTo>
                    <a:pt x="8751" y="1427"/>
                  </a:lnTo>
                  <a:lnTo>
                    <a:pt x="9760" y="1427"/>
                  </a:lnTo>
                  <a:cubicBezTo>
                    <a:pt x="9760" y="1427"/>
                    <a:pt x="9760" y="244"/>
                    <a:pt x="9760" y="75"/>
                  </a:cubicBezTo>
                  <a:cubicBezTo>
                    <a:pt x="9760" y="-94"/>
                    <a:pt x="2861" y="75"/>
                    <a:pt x="168" y="75"/>
                  </a:cubicBezTo>
                  <a:lnTo>
                    <a:pt x="168" y="75"/>
                  </a:lnTo>
                  <a:cubicBezTo>
                    <a:pt x="168" y="75"/>
                    <a:pt x="-505" y="1089"/>
                    <a:pt x="1010" y="9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980DC8D4-14DD-4F64-A8AF-E9248BF0E331}"/>
                </a:ext>
              </a:extLst>
            </p:cNvPr>
            <p:cNvSpPr/>
            <p:nvPr/>
          </p:nvSpPr>
          <p:spPr>
            <a:xfrm>
              <a:off x="5331577" y="2557897"/>
              <a:ext cx="16828" cy="33788"/>
            </a:xfrm>
            <a:custGeom>
              <a:avLst/>
              <a:gdLst>
                <a:gd name="connsiteX0" fmla="*/ 5640 w 16828"/>
                <a:gd name="connsiteY0" fmla="*/ 15114 h 33787"/>
                <a:gd name="connsiteX1" fmla="*/ 11867 w 16828"/>
                <a:gd name="connsiteY1" fmla="*/ 22209 h 33787"/>
                <a:gd name="connsiteX2" fmla="*/ 10688 w 16828"/>
                <a:gd name="connsiteY2" fmla="*/ 29980 h 33787"/>
                <a:gd name="connsiteX3" fmla="*/ 11530 w 16828"/>
                <a:gd name="connsiteY3" fmla="*/ 37414 h 33787"/>
                <a:gd name="connsiteX4" fmla="*/ 14054 w 16828"/>
                <a:gd name="connsiteY4" fmla="*/ 39441 h 33787"/>
                <a:gd name="connsiteX5" fmla="*/ 15401 w 16828"/>
                <a:gd name="connsiteY5" fmla="*/ 32345 h 33787"/>
                <a:gd name="connsiteX6" fmla="*/ 14054 w 16828"/>
                <a:gd name="connsiteY6" fmla="*/ 25757 h 33787"/>
                <a:gd name="connsiteX7" fmla="*/ 14054 w 16828"/>
                <a:gd name="connsiteY7" fmla="*/ 13931 h 33787"/>
                <a:gd name="connsiteX8" fmla="*/ 19439 w 16828"/>
                <a:gd name="connsiteY8" fmla="*/ 9539 h 33787"/>
                <a:gd name="connsiteX9" fmla="*/ 23815 w 16828"/>
                <a:gd name="connsiteY9" fmla="*/ 5991 h 33787"/>
                <a:gd name="connsiteX10" fmla="*/ 23815 w 16828"/>
                <a:gd name="connsiteY10" fmla="*/ 923 h 33787"/>
                <a:gd name="connsiteX11" fmla="*/ 10184 w 16828"/>
                <a:gd name="connsiteY11" fmla="*/ 2612 h 33787"/>
                <a:gd name="connsiteX12" fmla="*/ 2443 w 16828"/>
                <a:gd name="connsiteY12" fmla="*/ 4471 h 33787"/>
                <a:gd name="connsiteX13" fmla="*/ 87 w 16828"/>
                <a:gd name="connsiteY13" fmla="*/ 8187 h 33787"/>
                <a:gd name="connsiteX14" fmla="*/ 5640 w 16828"/>
                <a:gd name="connsiteY14" fmla="*/ 15114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 h="33787">
                  <a:moveTo>
                    <a:pt x="5640" y="15114"/>
                  </a:moveTo>
                  <a:cubicBezTo>
                    <a:pt x="8669" y="17479"/>
                    <a:pt x="11362" y="19506"/>
                    <a:pt x="11867" y="22209"/>
                  </a:cubicBezTo>
                  <a:cubicBezTo>
                    <a:pt x="12321" y="24860"/>
                    <a:pt x="11900" y="27585"/>
                    <a:pt x="10688" y="29980"/>
                  </a:cubicBezTo>
                  <a:cubicBezTo>
                    <a:pt x="9679" y="32852"/>
                    <a:pt x="9006" y="34542"/>
                    <a:pt x="11530" y="37414"/>
                  </a:cubicBezTo>
                  <a:cubicBezTo>
                    <a:pt x="14054" y="40286"/>
                    <a:pt x="14054" y="39441"/>
                    <a:pt x="14054" y="39441"/>
                  </a:cubicBezTo>
                  <a:cubicBezTo>
                    <a:pt x="14054" y="39441"/>
                    <a:pt x="15064" y="38427"/>
                    <a:pt x="15401" y="32345"/>
                  </a:cubicBezTo>
                  <a:cubicBezTo>
                    <a:pt x="15283" y="30095"/>
                    <a:pt x="14828" y="27875"/>
                    <a:pt x="14054" y="25757"/>
                  </a:cubicBezTo>
                  <a:cubicBezTo>
                    <a:pt x="12439" y="21981"/>
                    <a:pt x="12439" y="17707"/>
                    <a:pt x="14054" y="13931"/>
                  </a:cubicBezTo>
                  <a:cubicBezTo>
                    <a:pt x="15249" y="11843"/>
                    <a:pt x="17168" y="10277"/>
                    <a:pt x="19439" y="9539"/>
                  </a:cubicBezTo>
                  <a:cubicBezTo>
                    <a:pt x="21795" y="9539"/>
                    <a:pt x="23310" y="8018"/>
                    <a:pt x="23815" y="5991"/>
                  </a:cubicBezTo>
                  <a:cubicBezTo>
                    <a:pt x="24421" y="4356"/>
                    <a:pt x="24421" y="2558"/>
                    <a:pt x="23815" y="923"/>
                  </a:cubicBezTo>
                  <a:cubicBezTo>
                    <a:pt x="21964" y="-1273"/>
                    <a:pt x="14896" y="923"/>
                    <a:pt x="10184" y="2612"/>
                  </a:cubicBezTo>
                  <a:cubicBezTo>
                    <a:pt x="7710" y="3609"/>
                    <a:pt x="5102" y="4234"/>
                    <a:pt x="2443" y="4471"/>
                  </a:cubicBezTo>
                  <a:cubicBezTo>
                    <a:pt x="1214" y="5359"/>
                    <a:pt x="373" y="6690"/>
                    <a:pt x="87" y="8187"/>
                  </a:cubicBezTo>
                  <a:cubicBezTo>
                    <a:pt x="-586" y="10552"/>
                    <a:pt x="2780" y="13087"/>
                    <a:pt x="5640" y="151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002F98A1-8D93-4C82-B923-0589840C186B}"/>
                </a:ext>
              </a:extLst>
            </p:cNvPr>
            <p:cNvSpPr/>
            <p:nvPr/>
          </p:nvSpPr>
          <p:spPr>
            <a:xfrm>
              <a:off x="5253689" y="2892811"/>
              <a:ext cx="16828" cy="16894"/>
            </a:xfrm>
            <a:custGeom>
              <a:avLst/>
              <a:gdLst>
                <a:gd name="connsiteX0" fmla="*/ 2583 w 0"/>
                <a:gd name="connsiteY0" fmla="*/ 0 h 0"/>
                <a:gd name="connsiteX1" fmla="*/ 227 w 0"/>
                <a:gd name="connsiteY1" fmla="*/ 2365 h 0"/>
                <a:gd name="connsiteX2" fmla="*/ 227 w 0"/>
                <a:gd name="connsiteY2" fmla="*/ 4561 h 0"/>
                <a:gd name="connsiteX3" fmla="*/ 6117 w 0"/>
                <a:gd name="connsiteY3" fmla="*/ 5744 h 0"/>
                <a:gd name="connsiteX4" fmla="*/ 4771 w 0"/>
                <a:gd name="connsiteY4" fmla="*/ 3379 h 0"/>
                <a:gd name="connsiteX5" fmla="*/ 2583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583" y="0"/>
                  </a:moveTo>
                  <a:cubicBezTo>
                    <a:pt x="1523" y="446"/>
                    <a:pt x="664" y="1296"/>
                    <a:pt x="227" y="2365"/>
                  </a:cubicBezTo>
                  <a:cubicBezTo>
                    <a:pt x="-76" y="3065"/>
                    <a:pt x="-76" y="3862"/>
                    <a:pt x="227" y="4561"/>
                  </a:cubicBezTo>
                  <a:cubicBezTo>
                    <a:pt x="227" y="5913"/>
                    <a:pt x="3761" y="6082"/>
                    <a:pt x="6117" y="5744"/>
                  </a:cubicBezTo>
                  <a:cubicBezTo>
                    <a:pt x="5730" y="4921"/>
                    <a:pt x="5276" y="4129"/>
                    <a:pt x="4771" y="3379"/>
                  </a:cubicBezTo>
                  <a:cubicBezTo>
                    <a:pt x="3812" y="2423"/>
                    <a:pt x="3055" y="1270"/>
                    <a:pt x="258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74893C83-0A61-4287-8D61-75FCD43C1B2C}"/>
                </a:ext>
              </a:extLst>
            </p:cNvPr>
            <p:cNvSpPr/>
            <p:nvPr/>
          </p:nvSpPr>
          <p:spPr>
            <a:xfrm>
              <a:off x="5335029" y="2682652"/>
              <a:ext cx="16828" cy="16894"/>
            </a:xfrm>
            <a:custGeom>
              <a:avLst/>
              <a:gdLst>
                <a:gd name="connsiteX0" fmla="*/ 18175 w 16828"/>
                <a:gd name="connsiteY0" fmla="*/ 5237 h 16893"/>
                <a:gd name="connsiteX1" fmla="*/ 5722 w 16828"/>
                <a:gd name="connsiteY1" fmla="*/ 9967 h 16893"/>
                <a:gd name="connsiteX2" fmla="*/ 0 w 16828"/>
                <a:gd name="connsiteY2" fmla="*/ 9967 h 16893"/>
                <a:gd name="connsiteX3" fmla="*/ 0 w 16828"/>
                <a:gd name="connsiteY3" fmla="*/ 10981 h 16893"/>
                <a:gd name="connsiteX4" fmla="*/ 1851 w 16828"/>
                <a:gd name="connsiteY4" fmla="*/ 14698 h 16893"/>
                <a:gd name="connsiteX5" fmla="*/ 4544 w 16828"/>
                <a:gd name="connsiteY5" fmla="*/ 19597 h 16893"/>
                <a:gd name="connsiteX6" fmla="*/ 4544 w 16828"/>
                <a:gd name="connsiteY6" fmla="*/ 20611 h 16893"/>
                <a:gd name="connsiteX7" fmla="*/ 9087 w 16828"/>
                <a:gd name="connsiteY7" fmla="*/ 18583 h 16893"/>
                <a:gd name="connsiteX8" fmla="*/ 13463 w 16828"/>
                <a:gd name="connsiteY8" fmla="*/ 16387 h 16893"/>
                <a:gd name="connsiteX9" fmla="*/ 13463 w 16828"/>
                <a:gd name="connsiteY9" fmla="*/ 16387 h 16893"/>
                <a:gd name="connsiteX10" fmla="*/ 18175 w 16828"/>
                <a:gd name="connsiteY10" fmla="*/ 9461 h 16893"/>
                <a:gd name="connsiteX11" fmla="*/ 19185 w 16828"/>
                <a:gd name="connsiteY11" fmla="*/ 7940 h 16893"/>
                <a:gd name="connsiteX12" fmla="*/ 24570 w 16828"/>
                <a:gd name="connsiteY12" fmla="*/ 3548 h 16893"/>
                <a:gd name="connsiteX13" fmla="*/ 24570 w 16828"/>
                <a:gd name="connsiteY13" fmla="*/ 1183 h 16893"/>
                <a:gd name="connsiteX14" fmla="*/ 23392 w 16828"/>
                <a:gd name="connsiteY14" fmla="*/ 0 h 16893"/>
                <a:gd name="connsiteX15" fmla="*/ 18511 w 16828"/>
                <a:gd name="connsiteY15" fmla="*/ 456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 h="16893">
                  <a:moveTo>
                    <a:pt x="18175" y="5237"/>
                  </a:moveTo>
                  <a:cubicBezTo>
                    <a:pt x="15431" y="9283"/>
                    <a:pt x="10450" y="11174"/>
                    <a:pt x="5722" y="9967"/>
                  </a:cubicBezTo>
                  <a:cubicBezTo>
                    <a:pt x="3820" y="9728"/>
                    <a:pt x="1902" y="9728"/>
                    <a:pt x="0" y="9967"/>
                  </a:cubicBezTo>
                  <a:cubicBezTo>
                    <a:pt x="0" y="9967"/>
                    <a:pt x="0" y="9967"/>
                    <a:pt x="0" y="10981"/>
                  </a:cubicBezTo>
                  <a:cubicBezTo>
                    <a:pt x="0" y="11995"/>
                    <a:pt x="0" y="12839"/>
                    <a:pt x="1851" y="14698"/>
                  </a:cubicBezTo>
                  <a:cubicBezTo>
                    <a:pt x="3399" y="15879"/>
                    <a:pt x="4376" y="17656"/>
                    <a:pt x="4544" y="19597"/>
                  </a:cubicBezTo>
                  <a:cubicBezTo>
                    <a:pt x="4628" y="19930"/>
                    <a:pt x="4628" y="20278"/>
                    <a:pt x="4544" y="20611"/>
                  </a:cubicBezTo>
                  <a:cubicBezTo>
                    <a:pt x="6210" y="20372"/>
                    <a:pt x="7792" y="19670"/>
                    <a:pt x="9087" y="18583"/>
                  </a:cubicBezTo>
                  <a:cubicBezTo>
                    <a:pt x="10400" y="17587"/>
                    <a:pt x="11881" y="16842"/>
                    <a:pt x="13463" y="16387"/>
                  </a:cubicBezTo>
                  <a:lnTo>
                    <a:pt x="13463" y="16387"/>
                  </a:lnTo>
                  <a:cubicBezTo>
                    <a:pt x="18006" y="15204"/>
                    <a:pt x="18006" y="15204"/>
                    <a:pt x="18175" y="9461"/>
                  </a:cubicBezTo>
                  <a:cubicBezTo>
                    <a:pt x="18175" y="9461"/>
                    <a:pt x="18175" y="8109"/>
                    <a:pt x="19185" y="7940"/>
                  </a:cubicBezTo>
                  <a:cubicBezTo>
                    <a:pt x="21524" y="7302"/>
                    <a:pt x="23476" y="5707"/>
                    <a:pt x="24570" y="3548"/>
                  </a:cubicBezTo>
                  <a:cubicBezTo>
                    <a:pt x="24906" y="2796"/>
                    <a:pt x="24906" y="1934"/>
                    <a:pt x="24570" y="1183"/>
                  </a:cubicBezTo>
                  <a:cubicBezTo>
                    <a:pt x="24367" y="637"/>
                    <a:pt x="23930" y="206"/>
                    <a:pt x="23392" y="0"/>
                  </a:cubicBezTo>
                  <a:cubicBezTo>
                    <a:pt x="22045" y="0"/>
                    <a:pt x="19857" y="2872"/>
                    <a:pt x="18511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1DEA7D23-85F6-4CC6-A749-DC8165DBB79C}"/>
                </a:ext>
              </a:extLst>
            </p:cNvPr>
            <p:cNvSpPr/>
            <p:nvPr/>
          </p:nvSpPr>
          <p:spPr>
            <a:xfrm>
              <a:off x="5300867" y="2288853"/>
              <a:ext cx="16828" cy="16894"/>
            </a:xfrm>
            <a:custGeom>
              <a:avLst/>
              <a:gdLst>
                <a:gd name="connsiteX0" fmla="*/ 2188 w 0"/>
                <a:gd name="connsiteY0" fmla="*/ 1355 h 0"/>
                <a:gd name="connsiteX1" fmla="*/ 4039 w 0"/>
                <a:gd name="connsiteY1" fmla="*/ 3213 h 0"/>
                <a:gd name="connsiteX2" fmla="*/ 6226 w 0"/>
                <a:gd name="connsiteY2" fmla="*/ 3213 h 0"/>
                <a:gd name="connsiteX3" fmla="*/ 7909 w 0"/>
                <a:gd name="connsiteY3" fmla="*/ 3213 h 0"/>
                <a:gd name="connsiteX4" fmla="*/ 11948 w 0"/>
                <a:gd name="connsiteY4" fmla="*/ 3213 h 0"/>
                <a:gd name="connsiteX5" fmla="*/ 11948 w 0"/>
                <a:gd name="connsiteY5" fmla="*/ 3213 h 0"/>
                <a:gd name="connsiteX6" fmla="*/ 14304 w 0"/>
                <a:gd name="connsiteY6" fmla="*/ 3213 h 0"/>
                <a:gd name="connsiteX7" fmla="*/ 14304 w 0"/>
                <a:gd name="connsiteY7" fmla="*/ 3213 h 0"/>
                <a:gd name="connsiteX8" fmla="*/ 9424 w 0"/>
                <a:gd name="connsiteY8" fmla="*/ 3 h 0"/>
                <a:gd name="connsiteX9" fmla="*/ 3197 w 0"/>
                <a:gd name="connsiteY9" fmla="*/ 3 h 0"/>
                <a:gd name="connsiteX10" fmla="*/ 0 w 0"/>
                <a:gd name="connsiteY10" fmla="*/ 3 h 0"/>
                <a:gd name="connsiteX11" fmla="*/ 0 w 0"/>
                <a:gd name="connsiteY11" fmla="*/ 1355 h 0"/>
                <a:gd name="connsiteX12" fmla="*/ 2188 w 0"/>
                <a:gd name="connsiteY12" fmla="*/ 13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2188" y="1355"/>
                  </a:moveTo>
                  <a:cubicBezTo>
                    <a:pt x="3029" y="2537"/>
                    <a:pt x="3366" y="3213"/>
                    <a:pt x="4039" y="3213"/>
                  </a:cubicBezTo>
                  <a:cubicBezTo>
                    <a:pt x="4763" y="3416"/>
                    <a:pt x="5520" y="3416"/>
                    <a:pt x="6226" y="3213"/>
                  </a:cubicBezTo>
                  <a:cubicBezTo>
                    <a:pt x="6782" y="3103"/>
                    <a:pt x="7354" y="3103"/>
                    <a:pt x="7909" y="3213"/>
                  </a:cubicBezTo>
                  <a:cubicBezTo>
                    <a:pt x="9239" y="2884"/>
                    <a:pt x="10619" y="2884"/>
                    <a:pt x="11948" y="3213"/>
                  </a:cubicBezTo>
                  <a:lnTo>
                    <a:pt x="11948" y="3213"/>
                  </a:lnTo>
                  <a:cubicBezTo>
                    <a:pt x="12722" y="3438"/>
                    <a:pt x="13530" y="3438"/>
                    <a:pt x="14304" y="3213"/>
                  </a:cubicBezTo>
                  <a:lnTo>
                    <a:pt x="14304" y="3213"/>
                  </a:lnTo>
                  <a:cubicBezTo>
                    <a:pt x="13513" y="1213"/>
                    <a:pt x="11561" y="-74"/>
                    <a:pt x="9424" y="3"/>
                  </a:cubicBezTo>
                  <a:cubicBezTo>
                    <a:pt x="7405" y="3"/>
                    <a:pt x="5385" y="3"/>
                    <a:pt x="3197" y="3"/>
                  </a:cubicBezTo>
                  <a:lnTo>
                    <a:pt x="0" y="3"/>
                  </a:lnTo>
                  <a:lnTo>
                    <a:pt x="0" y="1355"/>
                  </a:lnTo>
                  <a:cubicBezTo>
                    <a:pt x="724" y="1232"/>
                    <a:pt x="1464" y="1232"/>
                    <a:pt x="2188" y="13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EB816992-093C-49EA-AC77-4C6593921AC0}"/>
                </a:ext>
              </a:extLst>
            </p:cNvPr>
            <p:cNvSpPr/>
            <p:nvPr/>
          </p:nvSpPr>
          <p:spPr>
            <a:xfrm>
              <a:off x="8623358" y="4138733"/>
              <a:ext cx="16828" cy="16894"/>
            </a:xfrm>
            <a:custGeom>
              <a:avLst/>
              <a:gdLst>
                <a:gd name="connsiteX0" fmla="*/ 1947 w 0"/>
                <a:gd name="connsiteY0" fmla="*/ 28888 h 16893"/>
                <a:gd name="connsiteX1" fmla="*/ 1947 w 0"/>
                <a:gd name="connsiteY1" fmla="*/ 23651 h 16893"/>
                <a:gd name="connsiteX2" fmla="*/ 1947 w 0"/>
                <a:gd name="connsiteY2" fmla="*/ 21624 h 16893"/>
                <a:gd name="connsiteX3" fmla="*/ 3125 w 0"/>
                <a:gd name="connsiteY3" fmla="*/ 17907 h 16893"/>
                <a:gd name="connsiteX4" fmla="*/ 6827 w 0"/>
                <a:gd name="connsiteY4" fmla="*/ 17907 h 16893"/>
                <a:gd name="connsiteX5" fmla="*/ 7837 w 0"/>
                <a:gd name="connsiteY5" fmla="*/ 17907 h 16893"/>
                <a:gd name="connsiteX6" fmla="*/ 7837 w 0"/>
                <a:gd name="connsiteY6" fmla="*/ 11994 h 16893"/>
                <a:gd name="connsiteX7" fmla="*/ 11708 w 0"/>
                <a:gd name="connsiteY7" fmla="*/ 11994 h 16893"/>
                <a:gd name="connsiteX8" fmla="*/ 12717 w 0"/>
                <a:gd name="connsiteY8" fmla="*/ 13346 h 16893"/>
                <a:gd name="connsiteX9" fmla="*/ 12717 w 0"/>
                <a:gd name="connsiteY9" fmla="*/ 13346 h 16893"/>
                <a:gd name="connsiteX10" fmla="*/ 12717 w 0"/>
                <a:gd name="connsiteY10" fmla="*/ 11488 h 16893"/>
                <a:gd name="connsiteX11" fmla="*/ 11203 w 0"/>
                <a:gd name="connsiteY11" fmla="*/ 5744 h 16893"/>
                <a:gd name="connsiteX12" fmla="*/ 11203 w 0"/>
                <a:gd name="connsiteY12" fmla="*/ 5744 h 16893"/>
                <a:gd name="connsiteX13" fmla="*/ 7500 w 0"/>
                <a:gd name="connsiteY13" fmla="*/ 3041 h 16893"/>
                <a:gd name="connsiteX14" fmla="*/ 7500 w 0"/>
                <a:gd name="connsiteY14" fmla="*/ 2196 h 16893"/>
                <a:gd name="connsiteX15" fmla="*/ 5650 w 0"/>
                <a:gd name="connsiteY15" fmla="*/ 0 h 16893"/>
                <a:gd name="connsiteX16" fmla="*/ 5650 w 0"/>
                <a:gd name="connsiteY16" fmla="*/ 0 h 16893"/>
                <a:gd name="connsiteX17" fmla="*/ 5650 w 0"/>
                <a:gd name="connsiteY17" fmla="*/ 844 h 16893"/>
                <a:gd name="connsiteX18" fmla="*/ 5650 w 0"/>
                <a:gd name="connsiteY18" fmla="*/ 844 h 16893"/>
                <a:gd name="connsiteX19" fmla="*/ 6491 w 0"/>
                <a:gd name="connsiteY19" fmla="*/ 2027 h 16893"/>
                <a:gd name="connsiteX20" fmla="*/ 7332 w 0"/>
                <a:gd name="connsiteY20" fmla="*/ 8616 h 16893"/>
                <a:gd name="connsiteX21" fmla="*/ 6491 w 0"/>
                <a:gd name="connsiteY21" fmla="*/ 10136 h 16893"/>
                <a:gd name="connsiteX22" fmla="*/ 6491 w 0"/>
                <a:gd name="connsiteY22" fmla="*/ 10981 h 16893"/>
                <a:gd name="connsiteX23" fmla="*/ 6491 w 0"/>
                <a:gd name="connsiteY23" fmla="*/ 11994 h 16893"/>
                <a:gd name="connsiteX24" fmla="*/ 6491 w 0"/>
                <a:gd name="connsiteY24" fmla="*/ 14698 h 16893"/>
                <a:gd name="connsiteX25" fmla="*/ 2452 w 0"/>
                <a:gd name="connsiteY25" fmla="*/ 16218 h 16893"/>
                <a:gd name="connsiteX26" fmla="*/ 2452 w 0"/>
                <a:gd name="connsiteY26" fmla="*/ 16218 h 16893"/>
                <a:gd name="connsiteX27" fmla="*/ 1274 w 0"/>
                <a:gd name="connsiteY27" fmla="*/ 19259 h 16893"/>
                <a:gd name="connsiteX28" fmla="*/ 96 w 0"/>
                <a:gd name="connsiteY28" fmla="*/ 24665 h 16893"/>
                <a:gd name="connsiteX29" fmla="*/ 1947 w 0"/>
                <a:gd name="connsiteY29" fmla="*/ 2888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h="16893">
                  <a:moveTo>
                    <a:pt x="1947" y="28888"/>
                  </a:moveTo>
                  <a:cubicBezTo>
                    <a:pt x="2031" y="27148"/>
                    <a:pt x="2031" y="25391"/>
                    <a:pt x="1947" y="23651"/>
                  </a:cubicBezTo>
                  <a:lnTo>
                    <a:pt x="1947" y="21624"/>
                  </a:lnTo>
                  <a:cubicBezTo>
                    <a:pt x="1863" y="20289"/>
                    <a:pt x="2284" y="18955"/>
                    <a:pt x="3125" y="17907"/>
                  </a:cubicBezTo>
                  <a:cubicBezTo>
                    <a:pt x="4270" y="17249"/>
                    <a:pt x="5683" y="17249"/>
                    <a:pt x="6827" y="17907"/>
                  </a:cubicBezTo>
                  <a:lnTo>
                    <a:pt x="7837" y="17907"/>
                  </a:lnTo>
                  <a:cubicBezTo>
                    <a:pt x="6962" y="16032"/>
                    <a:pt x="6962" y="13870"/>
                    <a:pt x="7837" y="11994"/>
                  </a:cubicBezTo>
                  <a:cubicBezTo>
                    <a:pt x="7837" y="11994"/>
                    <a:pt x="9688" y="10474"/>
                    <a:pt x="11708" y="11994"/>
                  </a:cubicBezTo>
                  <a:lnTo>
                    <a:pt x="12717" y="13346"/>
                  </a:lnTo>
                  <a:lnTo>
                    <a:pt x="12717" y="13346"/>
                  </a:lnTo>
                  <a:cubicBezTo>
                    <a:pt x="12667" y="12721"/>
                    <a:pt x="12667" y="12113"/>
                    <a:pt x="12717" y="11488"/>
                  </a:cubicBezTo>
                  <a:cubicBezTo>
                    <a:pt x="12717" y="7264"/>
                    <a:pt x="12717" y="6251"/>
                    <a:pt x="11203" y="5744"/>
                  </a:cubicBezTo>
                  <a:lnTo>
                    <a:pt x="11203" y="5744"/>
                  </a:lnTo>
                  <a:cubicBezTo>
                    <a:pt x="9722" y="5254"/>
                    <a:pt x="8426" y="4308"/>
                    <a:pt x="7500" y="3041"/>
                  </a:cubicBezTo>
                  <a:lnTo>
                    <a:pt x="7500" y="2196"/>
                  </a:lnTo>
                  <a:cubicBezTo>
                    <a:pt x="7013" y="1368"/>
                    <a:pt x="6390" y="625"/>
                    <a:pt x="5650" y="0"/>
                  </a:cubicBezTo>
                  <a:lnTo>
                    <a:pt x="5650" y="0"/>
                  </a:lnTo>
                  <a:lnTo>
                    <a:pt x="5650" y="844"/>
                  </a:lnTo>
                  <a:lnTo>
                    <a:pt x="5650" y="844"/>
                  </a:lnTo>
                  <a:lnTo>
                    <a:pt x="6491" y="2027"/>
                  </a:lnTo>
                  <a:cubicBezTo>
                    <a:pt x="8090" y="3835"/>
                    <a:pt x="8426" y="6453"/>
                    <a:pt x="7332" y="8616"/>
                  </a:cubicBezTo>
                  <a:lnTo>
                    <a:pt x="6491" y="10136"/>
                  </a:lnTo>
                  <a:cubicBezTo>
                    <a:pt x="6491" y="10136"/>
                    <a:pt x="6491" y="10136"/>
                    <a:pt x="6491" y="10981"/>
                  </a:cubicBezTo>
                  <a:lnTo>
                    <a:pt x="6491" y="11994"/>
                  </a:lnTo>
                  <a:cubicBezTo>
                    <a:pt x="6608" y="12890"/>
                    <a:pt x="6608" y="13802"/>
                    <a:pt x="6491" y="14698"/>
                  </a:cubicBezTo>
                  <a:cubicBezTo>
                    <a:pt x="5650" y="16066"/>
                    <a:pt x="3984" y="16691"/>
                    <a:pt x="2452" y="16218"/>
                  </a:cubicBezTo>
                  <a:lnTo>
                    <a:pt x="2452" y="16218"/>
                  </a:lnTo>
                  <a:cubicBezTo>
                    <a:pt x="2132" y="17265"/>
                    <a:pt x="1745" y="18279"/>
                    <a:pt x="1274" y="19259"/>
                  </a:cubicBezTo>
                  <a:cubicBezTo>
                    <a:pt x="214" y="20847"/>
                    <a:pt x="-207" y="22773"/>
                    <a:pt x="96" y="24665"/>
                  </a:cubicBezTo>
                  <a:cubicBezTo>
                    <a:pt x="163" y="26253"/>
                    <a:pt x="836" y="27756"/>
                    <a:pt x="1947" y="2888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4D602D3-2FB9-4EE7-B995-3A20EE2CCCA7}"/>
                </a:ext>
              </a:extLst>
            </p:cNvPr>
            <p:cNvSpPr/>
            <p:nvPr/>
          </p:nvSpPr>
          <p:spPr>
            <a:xfrm>
              <a:off x="5336543" y="2743544"/>
              <a:ext cx="16828" cy="16894"/>
            </a:xfrm>
            <a:custGeom>
              <a:avLst/>
              <a:gdLst>
                <a:gd name="connsiteX0" fmla="*/ 3871 w 0"/>
                <a:gd name="connsiteY0" fmla="*/ 602 h 0"/>
                <a:gd name="connsiteX1" fmla="*/ 0 w 0"/>
                <a:gd name="connsiteY1" fmla="*/ 2291 h 0"/>
                <a:gd name="connsiteX2" fmla="*/ 9761 w 0"/>
                <a:gd name="connsiteY2" fmla="*/ 2291 h 0"/>
                <a:gd name="connsiteX3" fmla="*/ 12453 w 0"/>
                <a:gd name="connsiteY3" fmla="*/ 602 h 0"/>
                <a:gd name="connsiteX4" fmla="*/ 3871 w 0"/>
                <a:gd name="connsiteY4" fmla="*/ 60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871" y="602"/>
                  </a:moveTo>
                  <a:cubicBezTo>
                    <a:pt x="1010" y="602"/>
                    <a:pt x="168" y="1953"/>
                    <a:pt x="0" y="2291"/>
                  </a:cubicBezTo>
                  <a:cubicBezTo>
                    <a:pt x="3113" y="3665"/>
                    <a:pt x="6648" y="3665"/>
                    <a:pt x="9761" y="2291"/>
                  </a:cubicBezTo>
                  <a:cubicBezTo>
                    <a:pt x="10787" y="1985"/>
                    <a:pt x="11730" y="1403"/>
                    <a:pt x="12453" y="602"/>
                  </a:cubicBezTo>
                  <a:cubicBezTo>
                    <a:pt x="9643" y="-201"/>
                    <a:pt x="6681" y="-201"/>
                    <a:pt x="3871" y="6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E44C605F-D11E-460A-8158-529029FAEFE5}"/>
                </a:ext>
              </a:extLst>
            </p:cNvPr>
            <p:cNvSpPr/>
            <p:nvPr/>
          </p:nvSpPr>
          <p:spPr>
            <a:xfrm>
              <a:off x="5354647" y="2725900"/>
              <a:ext cx="16828" cy="16894"/>
            </a:xfrm>
            <a:custGeom>
              <a:avLst/>
              <a:gdLst>
                <a:gd name="connsiteX0" fmla="*/ 240 w 0"/>
                <a:gd name="connsiteY0" fmla="*/ 0 h 0"/>
                <a:gd name="connsiteX1" fmla="*/ 240 w 0"/>
                <a:gd name="connsiteY1" fmla="*/ 1689 h 0"/>
                <a:gd name="connsiteX2" fmla="*/ 240 w 0"/>
                <a:gd name="connsiteY2" fmla="*/ 5237 h 0"/>
                <a:gd name="connsiteX3" fmla="*/ 2596 w 0"/>
                <a:gd name="connsiteY3" fmla="*/ 5237 h 0"/>
                <a:gd name="connsiteX4" fmla="*/ 4784 w 0"/>
                <a:gd name="connsiteY4" fmla="*/ 4055 h 0"/>
                <a:gd name="connsiteX5" fmla="*/ 3437 w 0"/>
                <a:gd name="connsiteY5" fmla="*/ 2534 h 0"/>
                <a:gd name="connsiteX6" fmla="*/ 240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40" y="0"/>
                  </a:moveTo>
                  <a:cubicBezTo>
                    <a:pt x="240" y="0"/>
                    <a:pt x="240" y="1183"/>
                    <a:pt x="240" y="1689"/>
                  </a:cubicBezTo>
                  <a:cubicBezTo>
                    <a:pt x="-80" y="2850"/>
                    <a:pt x="-80" y="4076"/>
                    <a:pt x="240" y="5237"/>
                  </a:cubicBezTo>
                  <a:lnTo>
                    <a:pt x="2596" y="5237"/>
                  </a:lnTo>
                  <a:cubicBezTo>
                    <a:pt x="3942" y="5237"/>
                    <a:pt x="4615" y="5237"/>
                    <a:pt x="4784" y="4055"/>
                  </a:cubicBezTo>
                  <a:lnTo>
                    <a:pt x="3437" y="2534"/>
                  </a:lnTo>
                  <a:cubicBezTo>
                    <a:pt x="2242" y="1867"/>
                    <a:pt x="1166" y="1010"/>
                    <a:pt x="24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CC5BCF00-1633-42BF-A1CF-A3BEC6586CB9}"/>
                </a:ext>
              </a:extLst>
            </p:cNvPr>
            <p:cNvSpPr/>
            <p:nvPr/>
          </p:nvSpPr>
          <p:spPr>
            <a:xfrm>
              <a:off x="5482462" y="2607136"/>
              <a:ext cx="16828" cy="33788"/>
            </a:xfrm>
            <a:custGeom>
              <a:avLst/>
              <a:gdLst>
                <a:gd name="connsiteX0" fmla="*/ 1161 w 16828"/>
                <a:gd name="connsiteY0" fmla="*/ 36829 h 33787"/>
                <a:gd name="connsiteX1" fmla="*/ 1161 w 16828"/>
                <a:gd name="connsiteY1" fmla="*/ 34126 h 33787"/>
                <a:gd name="connsiteX2" fmla="*/ 2676 w 16828"/>
                <a:gd name="connsiteY2" fmla="*/ 26016 h 33787"/>
                <a:gd name="connsiteX3" fmla="*/ 6883 w 16828"/>
                <a:gd name="connsiteY3" fmla="*/ 22807 h 33787"/>
                <a:gd name="connsiteX4" fmla="*/ 6883 w 16828"/>
                <a:gd name="connsiteY4" fmla="*/ 22807 h 33787"/>
                <a:gd name="connsiteX5" fmla="*/ 7892 w 16828"/>
                <a:gd name="connsiteY5" fmla="*/ 17907 h 33787"/>
                <a:gd name="connsiteX6" fmla="*/ 9407 w 16828"/>
                <a:gd name="connsiteY6" fmla="*/ 13177 h 33787"/>
                <a:gd name="connsiteX7" fmla="*/ 9407 w 16828"/>
                <a:gd name="connsiteY7" fmla="*/ 11826 h 33787"/>
                <a:gd name="connsiteX8" fmla="*/ 10753 w 16828"/>
                <a:gd name="connsiteY8" fmla="*/ 11826 h 33787"/>
                <a:gd name="connsiteX9" fmla="*/ 17485 w 16828"/>
                <a:gd name="connsiteY9" fmla="*/ 8616 h 33787"/>
                <a:gd name="connsiteX10" fmla="*/ 17485 w 16828"/>
                <a:gd name="connsiteY10" fmla="*/ 4899 h 33787"/>
                <a:gd name="connsiteX11" fmla="*/ 17485 w 16828"/>
                <a:gd name="connsiteY11" fmla="*/ 0 h 33787"/>
                <a:gd name="connsiteX12" fmla="*/ 8566 w 16828"/>
                <a:gd name="connsiteY12" fmla="*/ 1183 h 33787"/>
                <a:gd name="connsiteX13" fmla="*/ 8566 w 16828"/>
                <a:gd name="connsiteY13" fmla="*/ 3210 h 33787"/>
                <a:gd name="connsiteX14" fmla="*/ 8566 w 16828"/>
                <a:gd name="connsiteY14" fmla="*/ 4730 h 33787"/>
                <a:gd name="connsiteX15" fmla="*/ 8566 w 16828"/>
                <a:gd name="connsiteY15" fmla="*/ 9967 h 33787"/>
                <a:gd name="connsiteX16" fmla="*/ 3685 w 16828"/>
                <a:gd name="connsiteY16" fmla="*/ 13853 h 33787"/>
                <a:gd name="connsiteX17" fmla="*/ 2002 w 16828"/>
                <a:gd name="connsiteY17" fmla="*/ 20442 h 33787"/>
                <a:gd name="connsiteX18" fmla="*/ 656 w 16828"/>
                <a:gd name="connsiteY18" fmla="*/ 25679 h 33787"/>
                <a:gd name="connsiteX19" fmla="*/ 656 w 16828"/>
                <a:gd name="connsiteY19" fmla="*/ 25679 h 33787"/>
                <a:gd name="connsiteX20" fmla="*/ 656 w 16828"/>
                <a:gd name="connsiteY20" fmla="*/ 34632 h 33787"/>
                <a:gd name="connsiteX21" fmla="*/ 1161 w 16828"/>
                <a:gd name="connsiteY21" fmla="*/ 3682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828" h="33787">
                  <a:moveTo>
                    <a:pt x="1161" y="36829"/>
                  </a:moveTo>
                  <a:cubicBezTo>
                    <a:pt x="1094" y="35930"/>
                    <a:pt x="1094" y="35026"/>
                    <a:pt x="1161" y="34126"/>
                  </a:cubicBezTo>
                  <a:cubicBezTo>
                    <a:pt x="1195" y="31355"/>
                    <a:pt x="1699" y="28610"/>
                    <a:pt x="2676" y="26016"/>
                  </a:cubicBezTo>
                  <a:cubicBezTo>
                    <a:pt x="3399" y="24260"/>
                    <a:pt x="4998" y="23031"/>
                    <a:pt x="6883" y="22807"/>
                  </a:cubicBezTo>
                  <a:lnTo>
                    <a:pt x="6883" y="22807"/>
                  </a:lnTo>
                  <a:cubicBezTo>
                    <a:pt x="7118" y="21154"/>
                    <a:pt x="7455" y="19519"/>
                    <a:pt x="7892" y="17907"/>
                  </a:cubicBezTo>
                  <a:cubicBezTo>
                    <a:pt x="8666" y="16428"/>
                    <a:pt x="9171" y="14828"/>
                    <a:pt x="9407" y="13177"/>
                  </a:cubicBezTo>
                  <a:cubicBezTo>
                    <a:pt x="9238" y="12743"/>
                    <a:pt x="9238" y="12260"/>
                    <a:pt x="9407" y="11826"/>
                  </a:cubicBezTo>
                  <a:cubicBezTo>
                    <a:pt x="9827" y="11584"/>
                    <a:pt x="10332" y="11584"/>
                    <a:pt x="10753" y="11826"/>
                  </a:cubicBezTo>
                  <a:cubicBezTo>
                    <a:pt x="13395" y="12015"/>
                    <a:pt x="15953" y="10797"/>
                    <a:pt x="17485" y="8616"/>
                  </a:cubicBezTo>
                  <a:cubicBezTo>
                    <a:pt x="17485" y="7264"/>
                    <a:pt x="17485" y="6420"/>
                    <a:pt x="17485" y="4899"/>
                  </a:cubicBezTo>
                  <a:cubicBezTo>
                    <a:pt x="16862" y="3326"/>
                    <a:pt x="16862" y="1573"/>
                    <a:pt x="17485" y="0"/>
                  </a:cubicBezTo>
                  <a:cubicBezTo>
                    <a:pt x="14455" y="0"/>
                    <a:pt x="10080" y="0"/>
                    <a:pt x="8566" y="1183"/>
                  </a:cubicBezTo>
                  <a:cubicBezTo>
                    <a:pt x="8380" y="1845"/>
                    <a:pt x="8380" y="2548"/>
                    <a:pt x="8566" y="3210"/>
                  </a:cubicBezTo>
                  <a:cubicBezTo>
                    <a:pt x="8464" y="3712"/>
                    <a:pt x="8464" y="4228"/>
                    <a:pt x="8566" y="4730"/>
                  </a:cubicBezTo>
                  <a:cubicBezTo>
                    <a:pt x="9407" y="6374"/>
                    <a:pt x="9407" y="8324"/>
                    <a:pt x="8566" y="9967"/>
                  </a:cubicBezTo>
                  <a:cubicBezTo>
                    <a:pt x="7775" y="12067"/>
                    <a:pt x="5906" y="13561"/>
                    <a:pt x="3685" y="13853"/>
                  </a:cubicBezTo>
                  <a:cubicBezTo>
                    <a:pt x="2928" y="15993"/>
                    <a:pt x="2356" y="18198"/>
                    <a:pt x="2002" y="20442"/>
                  </a:cubicBezTo>
                  <a:cubicBezTo>
                    <a:pt x="2002" y="22131"/>
                    <a:pt x="1161" y="23820"/>
                    <a:pt x="656" y="25679"/>
                  </a:cubicBezTo>
                  <a:lnTo>
                    <a:pt x="656" y="25679"/>
                  </a:lnTo>
                  <a:cubicBezTo>
                    <a:pt x="-219" y="28598"/>
                    <a:pt x="-219" y="31713"/>
                    <a:pt x="656" y="34632"/>
                  </a:cubicBezTo>
                  <a:cubicBezTo>
                    <a:pt x="538" y="35403"/>
                    <a:pt x="724" y="36188"/>
                    <a:pt x="1161" y="3682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F12AF30A-C2BB-4014-B0BA-76552AE65460}"/>
                </a:ext>
              </a:extLst>
            </p:cNvPr>
            <p:cNvSpPr/>
            <p:nvPr/>
          </p:nvSpPr>
          <p:spPr>
            <a:xfrm>
              <a:off x="5345294" y="2709344"/>
              <a:ext cx="16828" cy="16894"/>
            </a:xfrm>
            <a:custGeom>
              <a:avLst/>
              <a:gdLst>
                <a:gd name="connsiteX0" fmla="*/ 0 w 0"/>
                <a:gd name="connsiteY0" fmla="*/ 5406 h 0"/>
                <a:gd name="connsiteX1" fmla="*/ 2188 w 0"/>
                <a:gd name="connsiteY1" fmla="*/ 6589 h 0"/>
                <a:gd name="connsiteX2" fmla="*/ 3702 w 0"/>
                <a:gd name="connsiteY2" fmla="*/ 6589 h 0"/>
                <a:gd name="connsiteX3" fmla="*/ 9255 w 0"/>
                <a:gd name="connsiteY3" fmla="*/ 10136 h 0"/>
                <a:gd name="connsiteX4" fmla="*/ 9255 w 0"/>
                <a:gd name="connsiteY4" fmla="*/ 11826 h 0"/>
                <a:gd name="connsiteX5" fmla="*/ 9255 w 0"/>
                <a:gd name="connsiteY5" fmla="*/ 10812 h 0"/>
                <a:gd name="connsiteX6" fmla="*/ 11780 w 0"/>
                <a:gd name="connsiteY6" fmla="*/ 9629 h 0"/>
                <a:gd name="connsiteX7" fmla="*/ 11780 w 0"/>
                <a:gd name="connsiteY7" fmla="*/ 8785 h 0"/>
                <a:gd name="connsiteX8" fmla="*/ 11780 w 0"/>
                <a:gd name="connsiteY8" fmla="*/ 3886 h 0"/>
                <a:gd name="connsiteX9" fmla="*/ 11780 w 0"/>
                <a:gd name="connsiteY9" fmla="*/ 1520 h 0"/>
                <a:gd name="connsiteX10" fmla="*/ 6058 w 0"/>
                <a:gd name="connsiteY10" fmla="*/ 0 h 0"/>
                <a:gd name="connsiteX11" fmla="*/ 0 w 0"/>
                <a:gd name="connsiteY11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0" y="5406"/>
                  </a:moveTo>
                  <a:cubicBezTo>
                    <a:pt x="421" y="6219"/>
                    <a:pt x="1279" y="6688"/>
                    <a:pt x="2188" y="6589"/>
                  </a:cubicBezTo>
                  <a:lnTo>
                    <a:pt x="3702" y="6589"/>
                  </a:lnTo>
                  <a:cubicBezTo>
                    <a:pt x="6109" y="6477"/>
                    <a:pt x="8330" y="7896"/>
                    <a:pt x="9255" y="10136"/>
                  </a:cubicBezTo>
                  <a:cubicBezTo>
                    <a:pt x="9323" y="10697"/>
                    <a:pt x="9323" y="11265"/>
                    <a:pt x="9255" y="11826"/>
                  </a:cubicBezTo>
                  <a:cubicBezTo>
                    <a:pt x="9205" y="11489"/>
                    <a:pt x="9205" y="11148"/>
                    <a:pt x="9255" y="10812"/>
                  </a:cubicBezTo>
                  <a:cubicBezTo>
                    <a:pt x="9895" y="10087"/>
                    <a:pt x="10821" y="9660"/>
                    <a:pt x="11780" y="9629"/>
                  </a:cubicBezTo>
                  <a:cubicBezTo>
                    <a:pt x="11780" y="9629"/>
                    <a:pt x="11780" y="9629"/>
                    <a:pt x="11780" y="8785"/>
                  </a:cubicBezTo>
                  <a:cubicBezTo>
                    <a:pt x="11443" y="7170"/>
                    <a:pt x="11443" y="5501"/>
                    <a:pt x="11780" y="3886"/>
                  </a:cubicBezTo>
                  <a:cubicBezTo>
                    <a:pt x="11830" y="3098"/>
                    <a:pt x="11830" y="2308"/>
                    <a:pt x="11780" y="1520"/>
                  </a:cubicBezTo>
                  <a:cubicBezTo>
                    <a:pt x="10029" y="559"/>
                    <a:pt x="8061" y="37"/>
                    <a:pt x="6058" y="0"/>
                  </a:cubicBezTo>
                  <a:cubicBezTo>
                    <a:pt x="7236" y="4223"/>
                    <a:pt x="3029" y="5068"/>
                    <a:pt x="0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59E5A16D-60EE-449C-8E73-1BC54C99C385}"/>
                </a:ext>
              </a:extLst>
            </p:cNvPr>
            <p:cNvSpPr/>
            <p:nvPr/>
          </p:nvSpPr>
          <p:spPr>
            <a:xfrm>
              <a:off x="3444870" y="1948445"/>
              <a:ext cx="16828" cy="16894"/>
            </a:xfrm>
            <a:custGeom>
              <a:avLst/>
              <a:gdLst>
                <a:gd name="connsiteX0" fmla="*/ 2693 w 0"/>
                <a:gd name="connsiteY0" fmla="*/ 507 h 0"/>
                <a:gd name="connsiteX1" fmla="*/ 8751 w 0"/>
                <a:gd name="connsiteY1" fmla="*/ 1858 h 0"/>
                <a:gd name="connsiteX2" fmla="*/ 1178 w 0"/>
                <a:gd name="connsiteY2" fmla="*/ 0 h 0"/>
                <a:gd name="connsiteX3" fmla="*/ 0 w 0"/>
                <a:gd name="connsiteY3" fmla="*/ 0 h 0"/>
                <a:gd name="connsiteX4" fmla="*/ 101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693" y="507"/>
                  </a:moveTo>
                  <a:cubicBezTo>
                    <a:pt x="4661" y="1190"/>
                    <a:pt x="6681" y="1644"/>
                    <a:pt x="8751" y="1858"/>
                  </a:cubicBezTo>
                  <a:cubicBezTo>
                    <a:pt x="6344" y="805"/>
                    <a:pt x="3786" y="177"/>
                    <a:pt x="1178" y="0"/>
                  </a:cubicBezTo>
                  <a:lnTo>
                    <a:pt x="0" y="0"/>
                  </a:lnTo>
                  <a:lnTo>
                    <a:pt x="1010" y="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636C3B5-297A-49CF-BEE5-481A859281AC}"/>
                </a:ext>
              </a:extLst>
            </p:cNvPr>
            <p:cNvSpPr/>
            <p:nvPr/>
          </p:nvSpPr>
          <p:spPr>
            <a:xfrm>
              <a:off x="3147643" y="1912655"/>
              <a:ext cx="774103" cy="219620"/>
            </a:xfrm>
            <a:custGeom>
              <a:avLst/>
              <a:gdLst>
                <a:gd name="connsiteX0" fmla="*/ 5087 w 774103"/>
                <a:gd name="connsiteY0" fmla="*/ 46603 h 219620"/>
                <a:gd name="connsiteX1" fmla="*/ 41773 w 774103"/>
                <a:gd name="connsiteY1" fmla="*/ 59780 h 219620"/>
                <a:gd name="connsiteX2" fmla="*/ 122885 w 774103"/>
                <a:gd name="connsiteY2" fmla="*/ 64003 h 219620"/>
                <a:gd name="connsiteX3" fmla="*/ 151494 w 774103"/>
                <a:gd name="connsiteY3" fmla="*/ 57415 h 219620"/>
                <a:gd name="connsiteX4" fmla="*/ 164451 w 774103"/>
                <a:gd name="connsiteY4" fmla="*/ 53698 h 219620"/>
                <a:gd name="connsiteX5" fmla="*/ 212749 w 774103"/>
                <a:gd name="connsiteY5" fmla="*/ 53698 h 219620"/>
                <a:gd name="connsiteX6" fmla="*/ 226211 w 774103"/>
                <a:gd name="connsiteY6" fmla="*/ 55894 h 219620"/>
                <a:gd name="connsiteX7" fmla="*/ 227558 w 774103"/>
                <a:gd name="connsiteY7" fmla="*/ 57584 h 219620"/>
                <a:gd name="connsiteX8" fmla="*/ 226548 w 774103"/>
                <a:gd name="connsiteY8" fmla="*/ 59273 h 219620"/>
                <a:gd name="connsiteX9" fmla="*/ 191040 w 774103"/>
                <a:gd name="connsiteY9" fmla="*/ 65355 h 219620"/>
                <a:gd name="connsiteX10" fmla="*/ 190199 w 774103"/>
                <a:gd name="connsiteY10" fmla="*/ 65355 h 219620"/>
                <a:gd name="connsiteX11" fmla="*/ 156542 w 774103"/>
                <a:gd name="connsiteY11" fmla="*/ 67551 h 219620"/>
                <a:gd name="connsiteX12" fmla="*/ 145099 w 774103"/>
                <a:gd name="connsiteY12" fmla="*/ 75153 h 219620"/>
                <a:gd name="connsiteX13" fmla="*/ 147455 w 774103"/>
                <a:gd name="connsiteY13" fmla="*/ 77012 h 219620"/>
                <a:gd name="connsiteX14" fmla="*/ 174044 w 774103"/>
                <a:gd name="connsiteY14" fmla="*/ 78701 h 219620"/>
                <a:gd name="connsiteX15" fmla="*/ 185150 w 774103"/>
                <a:gd name="connsiteY15" fmla="*/ 78701 h 219620"/>
                <a:gd name="connsiteX16" fmla="*/ 190199 w 774103"/>
                <a:gd name="connsiteY16" fmla="*/ 78701 h 219620"/>
                <a:gd name="connsiteX17" fmla="*/ 221163 w 774103"/>
                <a:gd name="connsiteY17" fmla="*/ 77349 h 219620"/>
                <a:gd name="connsiteX18" fmla="*/ 229914 w 774103"/>
                <a:gd name="connsiteY18" fmla="*/ 75829 h 219620"/>
                <a:gd name="connsiteX19" fmla="*/ 254483 w 774103"/>
                <a:gd name="connsiteY19" fmla="*/ 72788 h 219620"/>
                <a:gd name="connsiteX20" fmla="*/ 267946 w 774103"/>
                <a:gd name="connsiteY20" fmla="*/ 73971 h 219620"/>
                <a:gd name="connsiteX21" fmla="*/ 289150 w 774103"/>
                <a:gd name="connsiteY21" fmla="*/ 73971 h 219620"/>
                <a:gd name="connsiteX22" fmla="*/ 309175 w 774103"/>
                <a:gd name="connsiteY22" fmla="*/ 65693 h 219620"/>
                <a:gd name="connsiteX23" fmla="*/ 315738 w 774103"/>
                <a:gd name="connsiteY23" fmla="*/ 62483 h 219620"/>
                <a:gd name="connsiteX24" fmla="*/ 354612 w 774103"/>
                <a:gd name="connsiteY24" fmla="*/ 55725 h 219620"/>
                <a:gd name="connsiteX25" fmla="*/ 384566 w 774103"/>
                <a:gd name="connsiteY25" fmla="*/ 52178 h 219620"/>
                <a:gd name="connsiteX26" fmla="*/ 391971 w 774103"/>
                <a:gd name="connsiteY26" fmla="*/ 49812 h 219620"/>
                <a:gd name="connsiteX27" fmla="*/ 392980 w 774103"/>
                <a:gd name="connsiteY27" fmla="*/ 49812 h 219620"/>
                <a:gd name="connsiteX28" fmla="*/ 392980 w 774103"/>
                <a:gd name="connsiteY28" fmla="*/ 50826 h 219620"/>
                <a:gd name="connsiteX29" fmla="*/ 391466 w 774103"/>
                <a:gd name="connsiteY29" fmla="*/ 66200 h 219620"/>
                <a:gd name="connsiteX30" fmla="*/ 382715 w 774103"/>
                <a:gd name="connsiteY30" fmla="*/ 70085 h 219620"/>
                <a:gd name="connsiteX31" fmla="*/ 363867 w 774103"/>
                <a:gd name="connsiteY31" fmla="*/ 73126 h 219620"/>
                <a:gd name="connsiteX32" fmla="*/ 350405 w 774103"/>
                <a:gd name="connsiteY32" fmla="*/ 75998 h 219620"/>
                <a:gd name="connsiteX33" fmla="*/ 349227 w 774103"/>
                <a:gd name="connsiteY33" fmla="*/ 78870 h 219620"/>
                <a:gd name="connsiteX34" fmla="*/ 337447 w 774103"/>
                <a:gd name="connsiteY34" fmla="*/ 77518 h 219620"/>
                <a:gd name="connsiteX35" fmla="*/ 333408 w 774103"/>
                <a:gd name="connsiteY35" fmla="*/ 76167 h 219620"/>
                <a:gd name="connsiteX36" fmla="*/ 315738 w 774103"/>
                <a:gd name="connsiteY36" fmla="*/ 80390 h 219620"/>
                <a:gd name="connsiteX37" fmla="*/ 304800 w 774103"/>
                <a:gd name="connsiteY37" fmla="*/ 83938 h 219620"/>
                <a:gd name="connsiteX38" fmla="*/ 262897 w 774103"/>
                <a:gd name="connsiteY38" fmla="*/ 85796 h 219620"/>
                <a:gd name="connsiteX39" fmla="*/ 246069 w 774103"/>
                <a:gd name="connsiteY39" fmla="*/ 85796 h 219620"/>
                <a:gd name="connsiteX40" fmla="*/ 241525 w 774103"/>
                <a:gd name="connsiteY40" fmla="*/ 85796 h 219620"/>
                <a:gd name="connsiteX41" fmla="*/ 224697 w 774103"/>
                <a:gd name="connsiteY41" fmla="*/ 86810 h 219620"/>
                <a:gd name="connsiteX42" fmla="*/ 229914 w 774103"/>
                <a:gd name="connsiteY42" fmla="*/ 89513 h 219620"/>
                <a:gd name="connsiteX43" fmla="*/ 235130 w 774103"/>
                <a:gd name="connsiteY43" fmla="*/ 92216 h 219620"/>
                <a:gd name="connsiteX44" fmla="*/ 251959 w 774103"/>
                <a:gd name="connsiteY44" fmla="*/ 100494 h 219620"/>
                <a:gd name="connsiteX45" fmla="*/ 274509 w 774103"/>
                <a:gd name="connsiteY45" fmla="*/ 105562 h 219620"/>
                <a:gd name="connsiteX46" fmla="*/ 281408 w 774103"/>
                <a:gd name="connsiteY46" fmla="*/ 106914 h 219620"/>
                <a:gd name="connsiteX47" fmla="*/ 282586 w 774103"/>
                <a:gd name="connsiteY47" fmla="*/ 108434 h 219620"/>
                <a:gd name="connsiteX48" fmla="*/ 282586 w 774103"/>
                <a:gd name="connsiteY48" fmla="*/ 110292 h 219620"/>
                <a:gd name="connsiteX49" fmla="*/ 270975 w 774103"/>
                <a:gd name="connsiteY49" fmla="*/ 110292 h 219620"/>
                <a:gd name="connsiteX50" fmla="*/ 267441 w 774103"/>
                <a:gd name="connsiteY50" fmla="*/ 110292 h 219620"/>
                <a:gd name="connsiteX51" fmla="*/ 260878 w 774103"/>
                <a:gd name="connsiteY51" fmla="*/ 110292 h 219620"/>
                <a:gd name="connsiteX52" fmla="*/ 248593 w 774103"/>
                <a:gd name="connsiteY52" fmla="*/ 109279 h 219620"/>
                <a:gd name="connsiteX53" fmla="*/ 220153 w 774103"/>
                <a:gd name="connsiteY53" fmla="*/ 95426 h 219620"/>
                <a:gd name="connsiteX54" fmla="*/ 207027 w 774103"/>
                <a:gd name="connsiteY54" fmla="*/ 88499 h 219620"/>
                <a:gd name="connsiteX55" fmla="*/ 197772 w 774103"/>
                <a:gd name="connsiteY55" fmla="*/ 87486 h 219620"/>
                <a:gd name="connsiteX56" fmla="*/ 193060 w 774103"/>
                <a:gd name="connsiteY56" fmla="*/ 87486 h 219620"/>
                <a:gd name="connsiteX57" fmla="*/ 170846 w 774103"/>
                <a:gd name="connsiteY57" fmla="*/ 87486 h 219620"/>
                <a:gd name="connsiteX58" fmla="*/ 160244 w 774103"/>
                <a:gd name="connsiteY58" fmla="*/ 87486 h 219620"/>
                <a:gd name="connsiteX59" fmla="*/ 145099 w 774103"/>
                <a:gd name="connsiteY59" fmla="*/ 85627 h 219620"/>
                <a:gd name="connsiteX60" fmla="*/ 128271 w 774103"/>
                <a:gd name="connsiteY60" fmla="*/ 83938 h 219620"/>
                <a:gd name="connsiteX61" fmla="*/ 128271 w 774103"/>
                <a:gd name="connsiteY61" fmla="*/ 87993 h 219620"/>
                <a:gd name="connsiteX62" fmla="*/ 128271 w 774103"/>
                <a:gd name="connsiteY62" fmla="*/ 97622 h 219620"/>
                <a:gd name="connsiteX63" fmla="*/ 138536 w 774103"/>
                <a:gd name="connsiteY63" fmla="*/ 103197 h 219620"/>
                <a:gd name="connsiteX64" fmla="*/ 138536 w 774103"/>
                <a:gd name="connsiteY64" fmla="*/ 103197 h 219620"/>
                <a:gd name="connsiteX65" fmla="*/ 166134 w 774103"/>
                <a:gd name="connsiteY65" fmla="*/ 105562 h 219620"/>
                <a:gd name="connsiteX66" fmla="*/ 171351 w 774103"/>
                <a:gd name="connsiteY66" fmla="*/ 105562 h 219620"/>
                <a:gd name="connsiteX67" fmla="*/ 172529 w 774103"/>
                <a:gd name="connsiteY67" fmla="*/ 105562 h 219620"/>
                <a:gd name="connsiteX68" fmla="*/ 201306 w 774103"/>
                <a:gd name="connsiteY68" fmla="*/ 124483 h 219620"/>
                <a:gd name="connsiteX69" fmla="*/ 202652 w 774103"/>
                <a:gd name="connsiteY69" fmla="*/ 124483 h 219620"/>
                <a:gd name="connsiteX70" fmla="*/ 221836 w 774103"/>
                <a:gd name="connsiteY70" fmla="*/ 126848 h 219620"/>
                <a:gd name="connsiteX71" fmla="*/ 229072 w 774103"/>
                <a:gd name="connsiteY71" fmla="*/ 129214 h 219620"/>
                <a:gd name="connsiteX72" fmla="*/ 236477 w 774103"/>
                <a:gd name="connsiteY72" fmla="*/ 131748 h 219620"/>
                <a:gd name="connsiteX73" fmla="*/ 245732 w 774103"/>
                <a:gd name="connsiteY73" fmla="*/ 130396 h 219620"/>
                <a:gd name="connsiteX74" fmla="*/ 255324 w 774103"/>
                <a:gd name="connsiteY74" fmla="*/ 128876 h 219620"/>
                <a:gd name="connsiteX75" fmla="*/ 256671 w 774103"/>
                <a:gd name="connsiteY75" fmla="*/ 130227 h 219620"/>
                <a:gd name="connsiteX76" fmla="*/ 255829 w 774103"/>
                <a:gd name="connsiteY76" fmla="*/ 132086 h 219620"/>
                <a:gd name="connsiteX77" fmla="*/ 225202 w 774103"/>
                <a:gd name="connsiteY77" fmla="*/ 136309 h 219620"/>
                <a:gd name="connsiteX78" fmla="*/ 191545 w 774103"/>
                <a:gd name="connsiteY78" fmla="*/ 134789 h 219620"/>
                <a:gd name="connsiteX79" fmla="*/ 178082 w 774103"/>
                <a:gd name="connsiteY79" fmla="*/ 134789 h 219620"/>
                <a:gd name="connsiteX80" fmla="*/ 178082 w 774103"/>
                <a:gd name="connsiteY80" fmla="*/ 134789 h 219620"/>
                <a:gd name="connsiteX81" fmla="*/ 166639 w 774103"/>
                <a:gd name="connsiteY81" fmla="*/ 134789 h 219620"/>
                <a:gd name="connsiteX82" fmla="*/ 142406 w 774103"/>
                <a:gd name="connsiteY82" fmla="*/ 134789 h 219620"/>
                <a:gd name="connsiteX83" fmla="*/ 136348 w 774103"/>
                <a:gd name="connsiteY83" fmla="*/ 138336 h 219620"/>
                <a:gd name="connsiteX84" fmla="*/ 151325 w 774103"/>
                <a:gd name="connsiteY84" fmla="*/ 151345 h 219620"/>
                <a:gd name="connsiteX85" fmla="*/ 177914 w 774103"/>
                <a:gd name="connsiteY85" fmla="*/ 145432 h 219620"/>
                <a:gd name="connsiteX86" fmla="*/ 184982 w 774103"/>
                <a:gd name="connsiteY86" fmla="*/ 140870 h 219620"/>
                <a:gd name="connsiteX87" fmla="*/ 186328 w 774103"/>
                <a:gd name="connsiteY87" fmla="*/ 140870 h 219620"/>
                <a:gd name="connsiteX88" fmla="*/ 186328 w 774103"/>
                <a:gd name="connsiteY88" fmla="*/ 142222 h 219620"/>
                <a:gd name="connsiteX89" fmla="*/ 193060 w 774103"/>
                <a:gd name="connsiteY89" fmla="*/ 153203 h 219620"/>
                <a:gd name="connsiteX90" fmla="*/ 197772 w 774103"/>
                <a:gd name="connsiteY90" fmla="*/ 158609 h 219620"/>
                <a:gd name="connsiteX91" fmla="*/ 200464 w 774103"/>
                <a:gd name="connsiteY91" fmla="*/ 163677 h 219620"/>
                <a:gd name="connsiteX92" fmla="*/ 205513 w 774103"/>
                <a:gd name="connsiteY92" fmla="*/ 171617 h 219620"/>
                <a:gd name="connsiteX93" fmla="*/ 214095 w 774103"/>
                <a:gd name="connsiteY93" fmla="*/ 168914 h 219620"/>
                <a:gd name="connsiteX94" fmla="*/ 219144 w 774103"/>
                <a:gd name="connsiteY94" fmla="*/ 166042 h 219620"/>
                <a:gd name="connsiteX95" fmla="*/ 221163 w 774103"/>
                <a:gd name="connsiteY95" fmla="*/ 166042 h 219620"/>
                <a:gd name="connsiteX96" fmla="*/ 230923 w 774103"/>
                <a:gd name="connsiteY96" fmla="*/ 160805 h 219620"/>
                <a:gd name="connsiteX97" fmla="*/ 232774 w 774103"/>
                <a:gd name="connsiteY97" fmla="*/ 160805 h 219620"/>
                <a:gd name="connsiteX98" fmla="*/ 232774 w 774103"/>
                <a:gd name="connsiteY98" fmla="*/ 163001 h 219620"/>
                <a:gd name="connsiteX99" fmla="*/ 212581 w 774103"/>
                <a:gd name="connsiteY99" fmla="*/ 176178 h 219620"/>
                <a:gd name="connsiteX100" fmla="*/ 210561 w 774103"/>
                <a:gd name="connsiteY100" fmla="*/ 176178 h 219620"/>
                <a:gd name="connsiteX101" fmla="*/ 209551 w 774103"/>
                <a:gd name="connsiteY101" fmla="*/ 177361 h 219620"/>
                <a:gd name="connsiteX102" fmla="*/ 166976 w 774103"/>
                <a:gd name="connsiteY102" fmla="*/ 181753 h 219620"/>
                <a:gd name="connsiteX103" fmla="*/ 164283 w 774103"/>
                <a:gd name="connsiteY103" fmla="*/ 181753 h 219620"/>
                <a:gd name="connsiteX104" fmla="*/ 158393 w 774103"/>
                <a:gd name="connsiteY104" fmla="*/ 181753 h 219620"/>
                <a:gd name="connsiteX105" fmla="*/ 141565 w 774103"/>
                <a:gd name="connsiteY105" fmla="*/ 178881 h 219620"/>
                <a:gd name="connsiteX106" fmla="*/ 139546 w 774103"/>
                <a:gd name="connsiteY106" fmla="*/ 174320 h 219620"/>
                <a:gd name="connsiteX107" fmla="*/ 138368 w 774103"/>
                <a:gd name="connsiteY107" fmla="*/ 171448 h 219620"/>
                <a:gd name="connsiteX108" fmla="*/ 132983 w 774103"/>
                <a:gd name="connsiteY108" fmla="*/ 166887 h 219620"/>
                <a:gd name="connsiteX109" fmla="*/ 132983 w 774103"/>
                <a:gd name="connsiteY109" fmla="*/ 166887 h 219620"/>
                <a:gd name="connsiteX110" fmla="*/ 116154 w 774103"/>
                <a:gd name="connsiteY110" fmla="*/ 163339 h 219620"/>
                <a:gd name="connsiteX111" fmla="*/ 113462 w 774103"/>
                <a:gd name="connsiteY111" fmla="*/ 163339 h 219620"/>
                <a:gd name="connsiteX112" fmla="*/ 105384 w 774103"/>
                <a:gd name="connsiteY112" fmla="*/ 163339 h 219620"/>
                <a:gd name="connsiteX113" fmla="*/ 89734 w 774103"/>
                <a:gd name="connsiteY113" fmla="*/ 163339 h 219620"/>
                <a:gd name="connsiteX114" fmla="*/ 83507 w 774103"/>
                <a:gd name="connsiteY114" fmla="*/ 169421 h 219620"/>
                <a:gd name="connsiteX115" fmla="*/ 79973 w 774103"/>
                <a:gd name="connsiteY115" fmla="*/ 174489 h 219620"/>
                <a:gd name="connsiteX116" fmla="*/ 74420 w 774103"/>
                <a:gd name="connsiteY116" fmla="*/ 181584 h 219620"/>
                <a:gd name="connsiteX117" fmla="*/ 69876 w 774103"/>
                <a:gd name="connsiteY117" fmla="*/ 187328 h 219620"/>
                <a:gd name="connsiteX118" fmla="*/ 54058 w 774103"/>
                <a:gd name="connsiteY118" fmla="*/ 197634 h 219620"/>
                <a:gd name="connsiteX119" fmla="*/ 44970 w 774103"/>
                <a:gd name="connsiteY119" fmla="*/ 198816 h 219620"/>
                <a:gd name="connsiteX120" fmla="*/ 43961 w 774103"/>
                <a:gd name="connsiteY120" fmla="*/ 198816 h 219620"/>
                <a:gd name="connsiteX121" fmla="*/ 50524 w 774103"/>
                <a:gd name="connsiteY121" fmla="*/ 202364 h 219620"/>
                <a:gd name="connsiteX122" fmla="*/ 65164 w 774103"/>
                <a:gd name="connsiteY122" fmla="*/ 208108 h 219620"/>
                <a:gd name="connsiteX123" fmla="*/ 74252 w 774103"/>
                <a:gd name="connsiteY123" fmla="*/ 208108 h 219620"/>
                <a:gd name="connsiteX124" fmla="*/ 84517 w 774103"/>
                <a:gd name="connsiteY124" fmla="*/ 208108 h 219620"/>
                <a:gd name="connsiteX125" fmla="*/ 96128 w 774103"/>
                <a:gd name="connsiteY125" fmla="*/ 209797 h 219620"/>
                <a:gd name="connsiteX126" fmla="*/ 98653 w 774103"/>
                <a:gd name="connsiteY126" fmla="*/ 211149 h 219620"/>
                <a:gd name="connsiteX127" fmla="*/ 101345 w 774103"/>
                <a:gd name="connsiteY127" fmla="*/ 212500 h 219620"/>
                <a:gd name="connsiteX128" fmla="*/ 103701 w 774103"/>
                <a:gd name="connsiteY128" fmla="*/ 212500 h 219620"/>
                <a:gd name="connsiteX129" fmla="*/ 105384 w 774103"/>
                <a:gd name="connsiteY129" fmla="*/ 203378 h 219620"/>
                <a:gd name="connsiteX130" fmla="*/ 106225 w 774103"/>
                <a:gd name="connsiteY130" fmla="*/ 201688 h 219620"/>
                <a:gd name="connsiteX131" fmla="*/ 107740 w 774103"/>
                <a:gd name="connsiteY131" fmla="*/ 201688 h 219620"/>
                <a:gd name="connsiteX132" fmla="*/ 127597 w 774103"/>
                <a:gd name="connsiteY132" fmla="*/ 204391 h 219620"/>
                <a:gd name="connsiteX133" fmla="*/ 141397 w 774103"/>
                <a:gd name="connsiteY133" fmla="*/ 206587 h 219620"/>
                <a:gd name="connsiteX134" fmla="*/ 148465 w 774103"/>
                <a:gd name="connsiteY134" fmla="*/ 209121 h 219620"/>
                <a:gd name="connsiteX135" fmla="*/ 188853 w 774103"/>
                <a:gd name="connsiteY135" fmla="*/ 210811 h 219620"/>
                <a:gd name="connsiteX136" fmla="*/ 205681 w 774103"/>
                <a:gd name="connsiteY136" fmla="*/ 210811 h 219620"/>
                <a:gd name="connsiteX137" fmla="*/ 216114 w 774103"/>
                <a:gd name="connsiteY137" fmla="*/ 200843 h 219620"/>
                <a:gd name="connsiteX138" fmla="*/ 217292 w 774103"/>
                <a:gd name="connsiteY138" fmla="*/ 199154 h 219620"/>
                <a:gd name="connsiteX139" fmla="*/ 222004 w 774103"/>
                <a:gd name="connsiteY139" fmla="*/ 200843 h 219620"/>
                <a:gd name="connsiteX140" fmla="*/ 223856 w 774103"/>
                <a:gd name="connsiteY140" fmla="*/ 200843 h 219620"/>
                <a:gd name="connsiteX141" fmla="*/ 230755 w 774103"/>
                <a:gd name="connsiteY141" fmla="*/ 200843 h 219620"/>
                <a:gd name="connsiteX142" fmla="*/ 231597 w 774103"/>
                <a:gd name="connsiteY142" fmla="*/ 200843 h 219620"/>
                <a:gd name="connsiteX143" fmla="*/ 233279 w 774103"/>
                <a:gd name="connsiteY143" fmla="*/ 200843 h 219620"/>
                <a:gd name="connsiteX144" fmla="*/ 236982 w 774103"/>
                <a:gd name="connsiteY144" fmla="*/ 200843 h 219620"/>
                <a:gd name="connsiteX145" fmla="*/ 237823 w 774103"/>
                <a:gd name="connsiteY145" fmla="*/ 200843 h 219620"/>
                <a:gd name="connsiteX146" fmla="*/ 241525 w 774103"/>
                <a:gd name="connsiteY146" fmla="*/ 203040 h 219620"/>
                <a:gd name="connsiteX147" fmla="*/ 245396 w 774103"/>
                <a:gd name="connsiteY147" fmla="*/ 205405 h 219620"/>
                <a:gd name="connsiteX148" fmla="*/ 259531 w 774103"/>
                <a:gd name="connsiteY148" fmla="*/ 205405 h 219620"/>
                <a:gd name="connsiteX149" fmla="*/ 274004 w 774103"/>
                <a:gd name="connsiteY149" fmla="*/ 204222 h 219620"/>
                <a:gd name="connsiteX150" fmla="*/ 275014 w 774103"/>
                <a:gd name="connsiteY150" fmla="*/ 205912 h 219620"/>
                <a:gd name="connsiteX151" fmla="*/ 273836 w 774103"/>
                <a:gd name="connsiteY151" fmla="*/ 207601 h 219620"/>
                <a:gd name="connsiteX152" fmla="*/ 273836 w 774103"/>
                <a:gd name="connsiteY152" fmla="*/ 207601 h 219620"/>
                <a:gd name="connsiteX153" fmla="*/ 275519 w 774103"/>
                <a:gd name="connsiteY153" fmla="*/ 216386 h 219620"/>
                <a:gd name="connsiteX154" fmla="*/ 281577 w 774103"/>
                <a:gd name="connsiteY154" fmla="*/ 219934 h 219620"/>
                <a:gd name="connsiteX155" fmla="*/ 284774 w 774103"/>
                <a:gd name="connsiteY155" fmla="*/ 219934 h 219620"/>
                <a:gd name="connsiteX156" fmla="*/ 292010 w 774103"/>
                <a:gd name="connsiteY156" fmla="*/ 219934 h 219620"/>
                <a:gd name="connsiteX157" fmla="*/ 309848 w 774103"/>
                <a:gd name="connsiteY157" fmla="*/ 218920 h 219620"/>
                <a:gd name="connsiteX158" fmla="*/ 313046 w 774103"/>
                <a:gd name="connsiteY158" fmla="*/ 217231 h 219620"/>
                <a:gd name="connsiteX159" fmla="*/ 318599 w 774103"/>
                <a:gd name="connsiteY159" fmla="*/ 214865 h 219620"/>
                <a:gd name="connsiteX160" fmla="*/ 320114 w 774103"/>
                <a:gd name="connsiteY160" fmla="*/ 214865 h 219620"/>
                <a:gd name="connsiteX161" fmla="*/ 321123 w 774103"/>
                <a:gd name="connsiteY161" fmla="*/ 216217 h 219620"/>
                <a:gd name="connsiteX162" fmla="*/ 319104 w 774103"/>
                <a:gd name="connsiteY162" fmla="*/ 224157 h 219620"/>
                <a:gd name="connsiteX163" fmla="*/ 317926 w 774103"/>
                <a:gd name="connsiteY163" fmla="*/ 227367 h 219620"/>
                <a:gd name="connsiteX164" fmla="*/ 322806 w 774103"/>
                <a:gd name="connsiteY164" fmla="*/ 228212 h 219620"/>
                <a:gd name="connsiteX165" fmla="*/ 322806 w 774103"/>
                <a:gd name="connsiteY165" fmla="*/ 228212 h 219620"/>
                <a:gd name="connsiteX166" fmla="*/ 331725 w 774103"/>
                <a:gd name="connsiteY166" fmla="*/ 211318 h 219620"/>
                <a:gd name="connsiteX167" fmla="*/ 346198 w 774103"/>
                <a:gd name="connsiteY167" fmla="*/ 209966 h 219620"/>
                <a:gd name="connsiteX168" fmla="*/ 350068 w 774103"/>
                <a:gd name="connsiteY168" fmla="*/ 209966 h 219620"/>
                <a:gd name="connsiteX169" fmla="*/ 336942 w 774103"/>
                <a:gd name="connsiteY169" fmla="*/ 199154 h 219620"/>
                <a:gd name="connsiteX170" fmla="*/ 333072 w 774103"/>
                <a:gd name="connsiteY170" fmla="*/ 196451 h 219620"/>
                <a:gd name="connsiteX171" fmla="*/ 316243 w 774103"/>
                <a:gd name="connsiteY171" fmla="*/ 189862 h 219620"/>
                <a:gd name="connsiteX172" fmla="*/ 299415 w 774103"/>
                <a:gd name="connsiteY172" fmla="*/ 187159 h 219620"/>
                <a:gd name="connsiteX173" fmla="*/ 269292 w 774103"/>
                <a:gd name="connsiteY173" fmla="*/ 187159 h 219620"/>
                <a:gd name="connsiteX174" fmla="*/ 248088 w 774103"/>
                <a:gd name="connsiteY174" fmla="*/ 187159 h 219620"/>
                <a:gd name="connsiteX175" fmla="*/ 248088 w 774103"/>
                <a:gd name="connsiteY175" fmla="*/ 185808 h 219620"/>
                <a:gd name="connsiteX176" fmla="*/ 248088 w 774103"/>
                <a:gd name="connsiteY176" fmla="*/ 181584 h 219620"/>
                <a:gd name="connsiteX177" fmla="*/ 247079 w 774103"/>
                <a:gd name="connsiteY177" fmla="*/ 166549 h 219620"/>
                <a:gd name="connsiteX178" fmla="*/ 247079 w 774103"/>
                <a:gd name="connsiteY178" fmla="*/ 165366 h 219620"/>
                <a:gd name="connsiteX179" fmla="*/ 248088 w 774103"/>
                <a:gd name="connsiteY179" fmla="*/ 165366 h 219620"/>
                <a:gd name="connsiteX180" fmla="*/ 258690 w 774103"/>
                <a:gd name="connsiteY180" fmla="*/ 171110 h 219620"/>
                <a:gd name="connsiteX181" fmla="*/ 268450 w 774103"/>
                <a:gd name="connsiteY181" fmla="*/ 176347 h 219620"/>
                <a:gd name="connsiteX182" fmla="*/ 289823 w 774103"/>
                <a:gd name="connsiteY182" fmla="*/ 176347 h 219620"/>
                <a:gd name="connsiteX183" fmla="*/ 300593 w 774103"/>
                <a:gd name="connsiteY183" fmla="*/ 176347 h 219620"/>
                <a:gd name="connsiteX184" fmla="*/ 315233 w 774103"/>
                <a:gd name="connsiteY184" fmla="*/ 178206 h 219620"/>
                <a:gd name="connsiteX185" fmla="*/ 348890 w 774103"/>
                <a:gd name="connsiteY185" fmla="*/ 174827 h 219620"/>
                <a:gd name="connsiteX186" fmla="*/ 352929 w 774103"/>
                <a:gd name="connsiteY186" fmla="*/ 169421 h 219620"/>
                <a:gd name="connsiteX187" fmla="*/ 350405 w 774103"/>
                <a:gd name="connsiteY187" fmla="*/ 163001 h 219620"/>
                <a:gd name="connsiteX188" fmla="*/ 348049 w 774103"/>
                <a:gd name="connsiteY188" fmla="*/ 158778 h 219620"/>
                <a:gd name="connsiteX189" fmla="*/ 348049 w 774103"/>
                <a:gd name="connsiteY189" fmla="*/ 157088 h 219620"/>
                <a:gd name="connsiteX190" fmla="*/ 349227 w 774103"/>
                <a:gd name="connsiteY190" fmla="*/ 156244 h 219620"/>
                <a:gd name="connsiteX191" fmla="*/ 359997 w 774103"/>
                <a:gd name="connsiteY191" fmla="*/ 156244 h 219620"/>
                <a:gd name="connsiteX192" fmla="*/ 367401 w 774103"/>
                <a:gd name="connsiteY192" fmla="*/ 156244 h 219620"/>
                <a:gd name="connsiteX193" fmla="*/ 378676 w 774103"/>
                <a:gd name="connsiteY193" fmla="*/ 157257 h 219620"/>
                <a:gd name="connsiteX194" fmla="*/ 386081 w 774103"/>
                <a:gd name="connsiteY194" fmla="*/ 158271 h 219620"/>
                <a:gd name="connsiteX195" fmla="*/ 401563 w 774103"/>
                <a:gd name="connsiteY195" fmla="*/ 158271 h 219620"/>
                <a:gd name="connsiteX196" fmla="*/ 398870 w 774103"/>
                <a:gd name="connsiteY196" fmla="*/ 151682 h 219620"/>
                <a:gd name="connsiteX197" fmla="*/ 392476 w 774103"/>
                <a:gd name="connsiteY197" fmla="*/ 139012 h 219620"/>
                <a:gd name="connsiteX198" fmla="*/ 390120 w 774103"/>
                <a:gd name="connsiteY198" fmla="*/ 136309 h 219620"/>
                <a:gd name="connsiteX199" fmla="*/ 382715 w 774103"/>
                <a:gd name="connsiteY199" fmla="*/ 128876 h 219620"/>
                <a:gd name="connsiteX200" fmla="*/ 377835 w 774103"/>
                <a:gd name="connsiteY200" fmla="*/ 128876 h 219620"/>
                <a:gd name="connsiteX201" fmla="*/ 374806 w 774103"/>
                <a:gd name="connsiteY201" fmla="*/ 129720 h 219620"/>
                <a:gd name="connsiteX202" fmla="*/ 363362 w 774103"/>
                <a:gd name="connsiteY202" fmla="*/ 129720 h 219620"/>
                <a:gd name="connsiteX203" fmla="*/ 362184 w 774103"/>
                <a:gd name="connsiteY203" fmla="*/ 129720 h 219620"/>
                <a:gd name="connsiteX204" fmla="*/ 341654 w 774103"/>
                <a:gd name="connsiteY204" fmla="*/ 126848 h 219620"/>
                <a:gd name="connsiteX205" fmla="*/ 341654 w 774103"/>
                <a:gd name="connsiteY205" fmla="*/ 126848 h 219620"/>
                <a:gd name="connsiteX206" fmla="*/ 340644 w 774103"/>
                <a:gd name="connsiteY206" fmla="*/ 125328 h 219620"/>
                <a:gd name="connsiteX207" fmla="*/ 341654 w 774103"/>
                <a:gd name="connsiteY207" fmla="*/ 123639 h 219620"/>
                <a:gd name="connsiteX208" fmla="*/ 384566 w 774103"/>
                <a:gd name="connsiteY208" fmla="*/ 111137 h 219620"/>
                <a:gd name="connsiteX209" fmla="*/ 389446 w 774103"/>
                <a:gd name="connsiteY209" fmla="*/ 111137 h 219620"/>
                <a:gd name="connsiteX210" fmla="*/ 407789 w 774103"/>
                <a:gd name="connsiteY210" fmla="*/ 111137 h 219620"/>
                <a:gd name="connsiteX211" fmla="*/ 415698 w 774103"/>
                <a:gd name="connsiteY211" fmla="*/ 114347 h 219620"/>
                <a:gd name="connsiteX212" fmla="*/ 421925 w 774103"/>
                <a:gd name="connsiteY212" fmla="*/ 117219 h 219620"/>
                <a:gd name="connsiteX213" fmla="*/ 434042 w 774103"/>
                <a:gd name="connsiteY213" fmla="*/ 117219 h 219620"/>
                <a:gd name="connsiteX214" fmla="*/ 443634 w 774103"/>
                <a:gd name="connsiteY214" fmla="*/ 117219 h 219620"/>
                <a:gd name="connsiteX215" fmla="*/ 445148 w 774103"/>
                <a:gd name="connsiteY215" fmla="*/ 117219 h 219620"/>
                <a:gd name="connsiteX216" fmla="*/ 451711 w 774103"/>
                <a:gd name="connsiteY216" fmla="*/ 116036 h 219620"/>
                <a:gd name="connsiteX217" fmla="*/ 455582 w 774103"/>
                <a:gd name="connsiteY217" fmla="*/ 116036 h 219620"/>
                <a:gd name="connsiteX218" fmla="*/ 466688 w 774103"/>
                <a:gd name="connsiteY218" fmla="*/ 116036 h 219620"/>
                <a:gd name="connsiteX219" fmla="*/ 472578 w 774103"/>
                <a:gd name="connsiteY219" fmla="*/ 116036 h 219620"/>
                <a:gd name="connsiteX220" fmla="*/ 467193 w 774103"/>
                <a:gd name="connsiteY220" fmla="*/ 112995 h 219620"/>
                <a:gd name="connsiteX221" fmla="*/ 464332 w 774103"/>
                <a:gd name="connsiteY221" fmla="*/ 112995 h 219620"/>
                <a:gd name="connsiteX222" fmla="*/ 454067 w 774103"/>
                <a:gd name="connsiteY222" fmla="*/ 110968 h 219620"/>
                <a:gd name="connsiteX223" fmla="*/ 444980 w 774103"/>
                <a:gd name="connsiteY223" fmla="*/ 109110 h 219620"/>
                <a:gd name="connsiteX224" fmla="*/ 441782 w 774103"/>
                <a:gd name="connsiteY224" fmla="*/ 109110 h 219620"/>
                <a:gd name="connsiteX225" fmla="*/ 440436 w 774103"/>
                <a:gd name="connsiteY225" fmla="*/ 107420 h 219620"/>
                <a:gd name="connsiteX226" fmla="*/ 441782 w 774103"/>
                <a:gd name="connsiteY226" fmla="*/ 105562 h 219620"/>
                <a:gd name="connsiteX227" fmla="*/ 444980 w 774103"/>
                <a:gd name="connsiteY227" fmla="*/ 105562 h 219620"/>
                <a:gd name="connsiteX228" fmla="*/ 467530 w 774103"/>
                <a:gd name="connsiteY228" fmla="*/ 109617 h 219620"/>
                <a:gd name="connsiteX229" fmla="*/ 471400 w 774103"/>
                <a:gd name="connsiteY229" fmla="*/ 109617 h 219620"/>
                <a:gd name="connsiteX230" fmla="*/ 483180 w 774103"/>
                <a:gd name="connsiteY230" fmla="*/ 109617 h 219620"/>
                <a:gd name="connsiteX231" fmla="*/ 486546 w 774103"/>
                <a:gd name="connsiteY231" fmla="*/ 110630 h 219620"/>
                <a:gd name="connsiteX232" fmla="*/ 498999 w 774103"/>
                <a:gd name="connsiteY232" fmla="*/ 110630 h 219620"/>
                <a:gd name="connsiteX233" fmla="*/ 514986 w 774103"/>
                <a:gd name="connsiteY233" fmla="*/ 106407 h 219620"/>
                <a:gd name="connsiteX234" fmla="*/ 516837 w 774103"/>
                <a:gd name="connsiteY234" fmla="*/ 106407 h 219620"/>
                <a:gd name="connsiteX235" fmla="*/ 525419 w 774103"/>
                <a:gd name="connsiteY235" fmla="*/ 106407 h 219620"/>
                <a:gd name="connsiteX236" fmla="*/ 529290 w 774103"/>
                <a:gd name="connsiteY236" fmla="*/ 107758 h 219620"/>
                <a:gd name="connsiteX237" fmla="*/ 532319 w 774103"/>
                <a:gd name="connsiteY237" fmla="*/ 108772 h 219620"/>
                <a:gd name="connsiteX238" fmla="*/ 532319 w 774103"/>
                <a:gd name="connsiteY238" fmla="*/ 104042 h 219620"/>
                <a:gd name="connsiteX239" fmla="*/ 532319 w 774103"/>
                <a:gd name="connsiteY239" fmla="*/ 95257 h 219620"/>
                <a:gd name="connsiteX240" fmla="*/ 535180 w 774103"/>
                <a:gd name="connsiteY240" fmla="*/ 87317 h 219620"/>
                <a:gd name="connsiteX241" fmla="*/ 536863 w 774103"/>
                <a:gd name="connsiteY241" fmla="*/ 82755 h 219620"/>
                <a:gd name="connsiteX242" fmla="*/ 537872 w 774103"/>
                <a:gd name="connsiteY242" fmla="*/ 81742 h 219620"/>
                <a:gd name="connsiteX243" fmla="*/ 539050 w 774103"/>
                <a:gd name="connsiteY243" fmla="*/ 81742 h 219620"/>
                <a:gd name="connsiteX244" fmla="*/ 553691 w 774103"/>
                <a:gd name="connsiteY244" fmla="*/ 84445 h 219620"/>
                <a:gd name="connsiteX245" fmla="*/ 555879 w 774103"/>
                <a:gd name="connsiteY245" fmla="*/ 84445 h 219620"/>
                <a:gd name="connsiteX246" fmla="*/ 558403 w 774103"/>
                <a:gd name="connsiteY246" fmla="*/ 84445 h 219620"/>
                <a:gd name="connsiteX247" fmla="*/ 567658 w 774103"/>
                <a:gd name="connsiteY247" fmla="*/ 84445 h 219620"/>
                <a:gd name="connsiteX248" fmla="*/ 571192 w 774103"/>
                <a:gd name="connsiteY248" fmla="*/ 87317 h 219620"/>
                <a:gd name="connsiteX249" fmla="*/ 573044 w 774103"/>
                <a:gd name="connsiteY249" fmla="*/ 89175 h 219620"/>
                <a:gd name="connsiteX250" fmla="*/ 590881 w 774103"/>
                <a:gd name="connsiteY250" fmla="*/ 85121 h 219620"/>
                <a:gd name="connsiteX251" fmla="*/ 602998 w 774103"/>
                <a:gd name="connsiteY251" fmla="*/ 79039 h 219620"/>
                <a:gd name="connsiteX252" fmla="*/ 616965 w 774103"/>
                <a:gd name="connsiteY252" fmla="*/ 79039 h 219620"/>
                <a:gd name="connsiteX253" fmla="*/ 640862 w 774103"/>
                <a:gd name="connsiteY253" fmla="*/ 74140 h 219620"/>
                <a:gd name="connsiteX254" fmla="*/ 678221 w 774103"/>
                <a:gd name="connsiteY254" fmla="*/ 55556 h 219620"/>
                <a:gd name="connsiteX255" fmla="*/ 685625 w 774103"/>
                <a:gd name="connsiteY255" fmla="*/ 55556 h 219620"/>
                <a:gd name="connsiteX256" fmla="*/ 697573 w 774103"/>
                <a:gd name="connsiteY256" fmla="*/ 55556 h 219620"/>
                <a:gd name="connsiteX257" fmla="*/ 702622 w 774103"/>
                <a:gd name="connsiteY257" fmla="*/ 49306 h 219620"/>
                <a:gd name="connsiteX258" fmla="*/ 707334 w 774103"/>
                <a:gd name="connsiteY258" fmla="*/ 41197 h 219620"/>
                <a:gd name="connsiteX259" fmla="*/ 728706 w 774103"/>
                <a:gd name="connsiteY259" fmla="*/ 39169 h 219620"/>
                <a:gd name="connsiteX260" fmla="*/ 734596 w 774103"/>
                <a:gd name="connsiteY260" fmla="*/ 39169 h 219620"/>
                <a:gd name="connsiteX261" fmla="*/ 753107 w 774103"/>
                <a:gd name="connsiteY261" fmla="*/ 34439 h 219620"/>
                <a:gd name="connsiteX262" fmla="*/ 763372 w 774103"/>
                <a:gd name="connsiteY262" fmla="*/ 31736 h 219620"/>
                <a:gd name="connsiteX263" fmla="*/ 771281 w 774103"/>
                <a:gd name="connsiteY263" fmla="*/ 29878 h 219620"/>
                <a:gd name="connsiteX264" fmla="*/ 774142 w 774103"/>
                <a:gd name="connsiteY264" fmla="*/ 28864 h 219620"/>
                <a:gd name="connsiteX265" fmla="*/ 784744 w 774103"/>
                <a:gd name="connsiteY265" fmla="*/ 24303 h 219620"/>
                <a:gd name="connsiteX266" fmla="*/ 750246 w 774103"/>
                <a:gd name="connsiteY266" fmla="*/ 20248 h 219620"/>
                <a:gd name="connsiteX267" fmla="*/ 747048 w 774103"/>
                <a:gd name="connsiteY267" fmla="*/ 20248 h 219620"/>
                <a:gd name="connsiteX268" fmla="*/ 735269 w 774103"/>
                <a:gd name="connsiteY268" fmla="*/ 19404 h 219620"/>
                <a:gd name="connsiteX269" fmla="*/ 729547 w 774103"/>
                <a:gd name="connsiteY269" fmla="*/ 6226 h 219620"/>
                <a:gd name="connsiteX270" fmla="*/ 729547 w 774103"/>
                <a:gd name="connsiteY270" fmla="*/ 4537 h 219620"/>
                <a:gd name="connsiteX271" fmla="*/ 727023 w 774103"/>
                <a:gd name="connsiteY271" fmla="*/ 6902 h 219620"/>
                <a:gd name="connsiteX272" fmla="*/ 723994 w 774103"/>
                <a:gd name="connsiteY272" fmla="*/ 9605 h 219620"/>
                <a:gd name="connsiteX273" fmla="*/ 710194 w 774103"/>
                <a:gd name="connsiteY273" fmla="*/ 11970 h 219620"/>
                <a:gd name="connsiteX274" fmla="*/ 696059 w 774103"/>
                <a:gd name="connsiteY274" fmla="*/ 9605 h 219620"/>
                <a:gd name="connsiteX275" fmla="*/ 693534 w 774103"/>
                <a:gd name="connsiteY275" fmla="*/ 7240 h 219620"/>
                <a:gd name="connsiteX276" fmla="*/ 691683 w 774103"/>
                <a:gd name="connsiteY276" fmla="*/ 5551 h 219620"/>
                <a:gd name="connsiteX277" fmla="*/ 687140 w 774103"/>
                <a:gd name="connsiteY277" fmla="*/ 7071 h 219620"/>
                <a:gd name="connsiteX278" fmla="*/ 684111 w 774103"/>
                <a:gd name="connsiteY278" fmla="*/ 8423 h 219620"/>
                <a:gd name="connsiteX279" fmla="*/ 661392 w 774103"/>
                <a:gd name="connsiteY279" fmla="*/ 9943 h 219620"/>
                <a:gd name="connsiteX280" fmla="*/ 652810 w 774103"/>
                <a:gd name="connsiteY280" fmla="*/ 9943 h 219620"/>
                <a:gd name="connsiteX281" fmla="*/ 641367 w 774103"/>
                <a:gd name="connsiteY281" fmla="*/ 13829 h 219620"/>
                <a:gd name="connsiteX282" fmla="*/ 631774 w 774103"/>
                <a:gd name="connsiteY282" fmla="*/ 17883 h 219620"/>
                <a:gd name="connsiteX283" fmla="*/ 622519 w 774103"/>
                <a:gd name="connsiteY283" fmla="*/ 17883 h 219620"/>
                <a:gd name="connsiteX284" fmla="*/ 618985 w 774103"/>
                <a:gd name="connsiteY284" fmla="*/ 17883 h 219620"/>
                <a:gd name="connsiteX285" fmla="*/ 610402 w 774103"/>
                <a:gd name="connsiteY285" fmla="*/ 17883 h 219620"/>
                <a:gd name="connsiteX286" fmla="*/ 602325 w 774103"/>
                <a:gd name="connsiteY286" fmla="*/ 17883 h 219620"/>
                <a:gd name="connsiteX287" fmla="*/ 601147 w 774103"/>
                <a:gd name="connsiteY287" fmla="*/ 16701 h 219620"/>
                <a:gd name="connsiteX288" fmla="*/ 601147 w 774103"/>
                <a:gd name="connsiteY288" fmla="*/ 14842 h 219620"/>
                <a:gd name="connsiteX289" fmla="*/ 617975 w 774103"/>
                <a:gd name="connsiteY289" fmla="*/ 10619 h 219620"/>
                <a:gd name="connsiteX290" fmla="*/ 628409 w 774103"/>
                <a:gd name="connsiteY290" fmla="*/ 10619 h 219620"/>
                <a:gd name="connsiteX291" fmla="*/ 632111 w 774103"/>
                <a:gd name="connsiteY291" fmla="*/ 9098 h 219620"/>
                <a:gd name="connsiteX292" fmla="*/ 638338 w 774103"/>
                <a:gd name="connsiteY292" fmla="*/ 7071 h 219620"/>
                <a:gd name="connsiteX293" fmla="*/ 618648 w 774103"/>
                <a:gd name="connsiteY293" fmla="*/ 8085 h 219620"/>
                <a:gd name="connsiteX294" fmla="*/ 573885 w 774103"/>
                <a:gd name="connsiteY294" fmla="*/ 8085 h 219620"/>
                <a:gd name="connsiteX295" fmla="*/ 566480 w 774103"/>
                <a:gd name="connsiteY295" fmla="*/ 5382 h 219620"/>
                <a:gd name="connsiteX296" fmla="*/ 560590 w 774103"/>
                <a:gd name="connsiteY296" fmla="*/ 3016 h 219620"/>
                <a:gd name="connsiteX297" fmla="*/ 547969 w 774103"/>
                <a:gd name="connsiteY297" fmla="*/ 6564 h 219620"/>
                <a:gd name="connsiteX298" fmla="*/ 547969 w 774103"/>
                <a:gd name="connsiteY298" fmla="*/ 6564 h 219620"/>
                <a:gd name="connsiteX299" fmla="*/ 517005 w 774103"/>
                <a:gd name="connsiteY299" fmla="*/ 6564 h 219620"/>
                <a:gd name="connsiteX300" fmla="*/ 517005 w 774103"/>
                <a:gd name="connsiteY300" fmla="*/ 6564 h 219620"/>
                <a:gd name="connsiteX301" fmla="*/ 485031 w 774103"/>
                <a:gd name="connsiteY301" fmla="*/ 3016 h 219620"/>
                <a:gd name="connsiteX302" fmla="*/ 485031 w 774103"/>
                <a:gd name="connsiteY302" fmla="*/ 8591 h 219620"/>
                <a:gd name="connsiteX303" fmla="*/ 485031 w 774103"/>
                <a:gd name="connsiteY303" fmla="*/ 15518 h 219620"/>
                <a:gd name="connsiteX304" fmla="*/ 483853 w 774103"/>
                <a:gd name="connsiteY304" fmla="*/ 17207 h 219620"/>
                <a:gd name="connsiteX305" fmla="*/ 477627 w 774103"/>
                <a:gd name="connsiteY305" fmla="*/ 14335 h 219620"/>
                <a:gd name="connsiteX306" fmla="*/ 476281 w 774103"/>
                <a:gd name="connsiteY306" fmla="*/ 10112 h 219620"/>
                <a:gd name="connsiteX307" fmla="*/ 467698 w 774103"/>
                <a:gd name="connsiteY307" fmla="*/ 7240 h 219620"/>
                <a:gd name="connsiteX308" fmla="*/ 462313 w 774103"/>
                <a:gd name="connsiteY308" fmla="*/ 7240 h 219620"/>
                <a:gd name="connsiteX309" fmla="*/ 450701 w 774103"/>
                <a:gd name="connsiteY309" fmla="*/ 5044 h 219620"/>
                <a:gd name="connsiteX310" fmla="*/ 415194 w 774103"/>
                <a:gd name="connsiteY310" fmla="*/ 820 h 219620"/>
                <a:gd name="connsiteX311" fmla="*/ 410314 w 774103"/>
                <a:gd name="connsiteY311" fmla="*/ 820 h 219620"/>
                <a:gd name="connsiteX312" fmla="*/ 384734 w 774103"/>
                <a:gd name="connsiteY312" fmla="*/ 820 h 219620"/>
                <a:gd name="connsiteX313" fmla="*/ 386417 w 774103"/>
                <a:gd name="connsiteY313" fmla="*/ 12477 h 219620"/>
                <a:gd name="connsiteX314" fmla="*/ 386417 w 774103"/>
                <a:gd name="connsiteY314" fmla="*/ 14504 h 219620"/>
                <a:gd name="connsiteX315" fmla="*/ 384903 w 774103"/>
                <a:gd name="connsiteY315" fmla="*/ 15687 h 219620"/>
                <a:gd name="connsiteX316" fmla="*/ 378340 w 774103"/>
                <a:gd name="connsiteY316" fmla="*/ 10957 h 219620"/>
                <a:gd name="connsiteX317" fmla="*/ 376152 w 774103"/>
                <a:gd name="connsiteY317" fmla="*/ 8591 h 219620"/>
                <a:gd name="connsiteX318" fmla="*/ 367569 w 774103"/>
                <a:gd name="connsiteY318" fmla="*/ 5382 h 219620"/>
                <a:gd name="connsiteX319" fmla="*/ 357136 w 774103"/>
                <a:gd name="connsiteY319" fmla="*/ 6564 h 219620"/>
                <a:gd name="connsiteX320" fmla="*/ 344851 w 774103"/>
                <a:gd name="connsiteY320" fmla="*/ 7747 h 219620"/>
                <a:gd name="connsiteX321" fmla="*/ 335764 w 774103"/>
                <a:gd name="connsiteY321" fmla="*/ 5888 h 219620"/>
                <a:gd name="connsiteX322" fmla="*/ 322806 w 774103"/>
                <a:gd name="connsiteY322" fmla="*/ 3692 h 219620"/>
                <a:gd name="connsiteX323" fmla="*/ 322806 w 774103"/>
                <a:gd name="connsiteY323" fmla="*/ 3692 h 219620"/>
                <a:gd name="connsiteX324" fmla="*/ 319945 w 774103"/>
                <a:gd name="connsiteY324" fmla="*/ 11801 h 219620"/>
                <a:gd name="connsiteX325" fmla="*/ 309007 w 774103"/>
                <a:gd name="connsiteY325" fmla="*/ 12815 h 219620"/>
                <a:gd name="connsiteX326" fmla="*/ 307156 w 774103"/>
                <a:gd name="connsiteY326" fmla="*/ 12815 h 219620"/>
                <a:gd name="connsiteX327" fmla="*/ 300593 w 774103"/>
                <a:gd name="connsiteY327" fmla="*/ 12815 h 219620"/>
                <a:gd name="connsiteX328" fmla="*/ 293020 w 774103"/>
                <a:gd name="connsiteY328" fmla="*/ 12815 h 219620"/>
                <a:gd name="connsiteX329" fmla="*/ 288476 w 774103"/>
                <a:gd name="connsiteY329" fmla="*/ 9774 h 219620"/>
                <a:gd name="connsiteX330" fmla="*/ 286457 w 774103"/>
                <a:gd name="connsiteY330" fmla="*/ 7409 h 219620"/>
                <a:gd name="connsiteX331" fmla="*/ 280735 w 774103"/>
                <a:gd name="connsiteY331" fmla="*/ 10450 h 219620"/>
                <a:gd name="connsiteX332" fmla="*/ 274845 w 774103"/>
                <a:gd name="connsiteY332" fmla="*/ 16363 h 219620"/>
                <a:gd name="connsiteX333" fmla="*/ 262056 w 774103"/>
                <a:gd name="connsiteY333" fmla="*/ 16363 h 219620"/>
                <a:gd name="connsiteX334" fmla="*/ 251286 w 774103"/>
                <a:gd name="connsiteY334" fmla="*/ 16363 h 219620"/>
                <a:gd name="connsiteX335" fmla="*/ 247079 w 774103"/>
                <a:gd name="connsiteY335" fmla="*/ 18052 h 219620"/>
                <a:gd name="connsiteX336" fmla="*/ 243040 w 774103"/>
                <a:gd name="connsiteY336" fmla="*/ 19741 h 219620"/>
                <a:gd name="connsiteX337" fmla="*/ 236477 w 774103"/>
                <a:gd name="connsiteY337" fmla="*/ 19741 h 219620"/>
                <a:gd name="connsiteX338" fmla="*/ 255493 w 774103"/>
                <a:gd name="connsiteY338" fmla="*/ 26668 h 219620"/>
                <a:gd name="connsiteX339" fmla="*/ 276360 w 774103"/>
                <a:gd name="connsiteY339" fmla="*/ 29540 h 219620"/>
                <a:gd name="connsiteX340" fmla="*/ 298573 w 774103"/>
                <a:gd name="connsiteY340" fmla="*/ 31905 h 219620"/>
                <a:gd name="connsiteX341" fmla="*/ 311699 w 774103"/>
                <a:gd name="connsiteY341" fmla="*/ 36297 h 219620"/>
                <a:gd name="connsiteX342" fmla="*/ 312541 w 774103"/>
                <a:gd name="connsiteY342" fmla="*/ 37649 h 219620"/>
                <a:gd name="connsiteX343" fmla="*/ 312541 w 774103"/>
                <a:gd name="connsiteY343" fmla="*/ 39169 h 219620"/>
                <a:gd name="connsiteX344" fmla="*/ 299751 w 774103"/>
                <a:gd name="connsiteY344" fmla="*/ 39169 h 219620"/>
                <a:gd name="connsiteX345" fmla="*/ 298237 w 774103"/>
                <a:gd name="connsiteY345" fmla="*/ 39169 h 219620"/>
                <a:gd name="connsiteX346" fmla="*/ 285615 w 774103"/>
                <a:gd name="connsiteY346" fmla="*/ 37480 h 219620"/>
                <a:gd name="connsiteX347" fmla="*/ 285615 w 774103"/>
                <a:gd name="connsiteY347" fmla="*/ 37480 h 219620"/>
                <a:gd name="connsiteX348" fmla="*/ 256166 w 774103"/>
                <a:gd name="connsiteY348" fmla="*/ 33594 h 219620"/>
                <a:gd name="connsiteX349" fmla="*/ 255156 w 774103"/>
                <a:gd name="connsiteY349" fmla="*/ 33594 h 219620"/>
                <a:gd name="connsiteX350" fmla="*/ 229072 w 774103"/>
                <a:gd name="connsiteY350" fmla="*/ 31905 h 219620"/>
                <a:gd name="connsiteX351" fmla="*/ 199959 w 774103"/>
                <a:gd name="connsiteY351" fmla="*/ 28864 h 219620"/>
                <a:gd name="connsiteX352" fmla="*/ 192218 w 774103"/>
                <a:gd name="connsiteY352" fmla="*/ 26499 h 219620"/>
                <a:gd name="connsiteX353" fmla="*/ 173707 w 774103"/>
                <a:gd name="connsiteY353" fmla="*/ 22951 h 219620"/>
                <a:gd name="connsiteX354" fmla="*/ 175053 w 774103"/>
                <a:gd name="connsiteY354" fmla="*/ 29709 h 219620"/>
                <a:gd name="connsiteX355" fmla="*/ 176736 w 774103"/>
                <a:gd name="connsiteY355" fmla="*/ 38325 h 219620"/>
                <a:gd name="connsiteX356" fmla="*/ 175222 w 774103"/>
                <a:gd name="connsiteY356" fmla="*/ 39676 h 219620"/>
                <a:gd name="connsiteX357" fmla="*/ 153345 w 774103"/>
                <a:gd name="connsiteY357" fmla="*/ 36297 h 219620"/>
                <a:gd name="connsiteX358" fmla="*/ 82329 w 774103"/>
                <a:gd name="connsiteY358" fmla="*/ 33256 h 219620"/>
                <a:gd name="connsiteX359" fmla="*/ 69876 w 774103"/>
                <a:gd name="connsiteY359" fmla="*/ 36804 h 219620"/>
                <a:gd name="connsiteX360" fmla="*/ 50860 w 774103"/>
                <a:gd name="connsiteY360" fmla="*/ 41366 h 219620"/>
                <a:gd name="connsiteX361" fmla="*/ 26964 w 774103"/>
                <a:gd name="connsiteY361" fmla="*/ 41366 h 219620"/>
                <a:gd name="connsiteX362" fmla="*/ 8958 w 774103"/>
                <a:gd name="connsiteY362" fmla="*/ 41366 h 219620"/>
                <a:gd name="connsiteX363" fmla="*/ 39 w 774103"/>
                <a:gd name="connsiteY363" fmla="*/ 43900 h 219620"/>
                <a:gd name="connsiteX364" fmla="*/ 5087 w 774103"/>
                <a:gd name="connsiteY364" fmla="*/ 46603 h 2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</a:cxnLst>
              <a:rect l="l" t="t" r="r" b="b"/>
              <a:pathLst>
                <a:path w="774103" h="219620">
                  <a:moveTo>
                    <a:pt x="5087" y="46603"/>
                  </a:moveTo>
                  <a:cubicBezTo>
                    <a:pt x="16177" y="53691"/>
                    <a:pt x="28714" y="58194"/>
                    <a:pt x="41773" y="59780"/>
                  </a:cubicBezTo>
                  <a:cubicBezTo>
                    <a:pt x="68496" y="64908"/>
                    <a:pt x="95775" y="66329"/>
                    <a:pt x="122885" y="64003"/>
                  </a:cubicBezTo>
                  <a:cubicBezTo>
                    <a:pt x="132595" y="62670"/>
                    <a:pt x="142171" y="60465"/>
                    <a:pt x="151494" y="57415"/>
                  </a:cubicBezTo>
                  <a:lnTo>
                    <a:pt x="164451" y="53698"/>
                  </a:lnTo>
                  <a:cubicBezTo>
                    <a:pt x="180371" y="50349"/>
                    <a:pt x="196829" y="50349"/>
                    <a:pt x="212749" y="53698"/>
                  </a:cubicBezTo>
                  <a:lnTo>
                    <a:pt x="226211" y="55894"/>
                  </a:lnTo>
                  <a:cubicBezTo>
                    <a:pt x="226969" y="56110"/>
                    <a:pt x="227507" y="56789"/>
                    <a:pt x="227558" y="57584"/>
                  </a:cubicBezTo>
                  <a:cubicBezTo>
                    <a:pt x="227625" y="58306"/>
                    <a:pt x="227204" y="58986"/>
                    <a:pt x="226548" y="59273"/>
                  </a:cubicBezTo>
                  <a:cubicBezTo>
                    <a:pt x="215357" y="64075"/>
                    <a:pt x="203190" y="66159"/>
                    <a:pt x="191040" y="65355"/>
                  </a:cubicBezTo>
                  <a:lnTo>
                    <a:pt x="190199" y="65355"/>
                  </a:lnTo>
                  <a:cubicBezTo>
                    <a:pt x="178958" y="63600"/>
                    <a:pt x="167464" y="64350"/>
                    <a:pt x="156542" y="67551"/>
                  </a:cubicBezTo>
                  <a:cubicBezTo>
                    <a:pt x="150652" y="69578"/>
                    <a:pt x="145099" y="73295"/>
                    <a:pt x="145099" y="75153"/>
                  </a:cubicBezTo>
                  <a:cubicBezTo>
                    <a:pt x="145099" y="77012"/>
                    <a:pt x="145099" y="76167"/>
                    <a:pt x="147455" y="77012"/>
                  </a:cubicBezTo>
                  <a:cubicBezTo>
                    <a:pt x="156054" y="79739"/>
                    <a:pt x="165175" y="80319"/>
                    <a:pt x="174044" y="78701"/>
                  </a:cubicBezTo>
                  <a:cubicBezTo>
                    <a:pt x="178082" y="78701"/>
                    <a:pt x="181785" y="78701"/>
                    <a:pt x="185150" y="78701"/>
                  </a:cubicBezTo>
                  <a:lnTo>
                    <a:pt x="190199" y="78701"/>
                  </a:lnTo>
                  <a:cubicBezTo>
                    <a:pt x="200531" y="79179"/>
                    <a:pt x="210898" y="78726"/>
                    <a:pt x="221163" y="77349"/>
                  </a:cubicBezTo>
                  <a:lnTo>
                    <a:pt x="229914" y="75829"/>
                  </a:lnTo>
                  <a:cubicBezTo>
                    <a:pt x="237991" y="74060"/>
                    <a:pt x="246220" y="73042"/>
                    <a:pt x="254483" y="72788"/>
                  </a:cubicBezTo>
                  <a:cubicBezTo>
                    <a:pt x="259027" y="72788"/>
                    <a:pt x="263570" y="72788"/>
                    <a:pt x="267946" y="73971"/>
                  </a:cubicBezTo>
                  <a:cubicBezTo>
                    <a:pt x="274997" y="74732"/>
                    <a:pt x="282098" y="74732"/>
                    <a:pt x="289150" y="73971"/>
                  </a:cubicBezTo>
                  <a:cubicBezTo>
                    <a:pt x="296268" y="72452"/>
                    <a:pt x="303050" y="69647"/>
                    <a:pt x="309175" y="65693"/>
                  </a:cubicBezTo>
                  <a:lnTo>
                    <a:pt x="315738" y="62483"/>
                  </a:lnTo>
                  <a:cubicBezTo>
                    <a:pt x="328141" y="57732"/>
                    <a:pt x="341334" y="55438"/>
                    <a:pt x="354612" y="55725"/>
                  </a:cubicBezTo>
                  <a:cubicBezTo>
                    <a:pt x="364692" y="55659"/>
                    <a:pt x="374738" y="54469"/>
                    <a:pt x="384566" y="52178"/>
                  </a:cubicBezTo>
                  <a:lnTo>
                    <a:pt x="391971" y="49812"/>
                  </a:lnTo>
                  <a:cubicBezTo>
                    <a:pt x="392290" y="49660"/>
                    <a:pt x="392661" y="49660"/>
                    <a:pt x="392980" y="49812"/>
                  </a:cubicBezTo>
                  <a:cubicBezTo>
                    <a:pt x="393132" y="50133"/>
                    <a:pt x="393132" y="50505"/>
                    <a:pt x="392980" y="50826"/>
                  </a:cubicBezTo>
                  <a:cubicBezTo>
                    <a:pt x="394512" y="55950"/>
                    <a:pt x="393973" y="61476"/>
                    <a:pt x="391466" y="66200"/>
                  </a:cubicBezTo>
                  <a:cubicBezTo>
                    <a:pt x="389514" y="69056"/>
                    <a:pt x="386131" y="70561"/>
                    <a:pt x="382715" y="70085"/>
                  </a:cubicBezTo>
                  <a:cubicBezTo>
                    <a:pt x="376304" y="70089"/>
                    <a:pt x="369942" y="71116"/>
                    <a:pt x="363867" y="73126"/>
                  </a:cubicBezTo>
                  <a:cubicBezTo>
                    <a:pt x="359475" y="74457"/>
                    <a:pt x="354965" y="75417"/>
                    <a:pt x="350405" y="75998"/>
                  </a:cubicBezTo>
                  <a:cubicBezTo>
                    <a:pt x="350354" y="77064"/>
                    <a:pt x="349950" y="78080"/>
                    <a:pt x="349227" y="78870"/>
                  </a:cubicBezTo>
                  <a:cubicBezTo>
                    <a:pt x="346871" y="81404"/>
                    <a:pt x="341991" y="78870"/>
                    <a:pt x="337447" y="77518"/>
                  </a:cubicBezTo>
                  <a:cubicBezTo>
                    <a:pt x="336168" y="76887"/>
                    <a:pt x="334805" y="76433"/>
                    <a:pt x="333408" y="76167"/>
                  </a:cubicBezTo>
                  <a:cubicBezTo>
                    <a:pt x="327282" y="76216"/>
                    <a:pt x="321241" y="77659"/>
                    <a:pt x="315738" y="80390"/>
                  </a:cubicBezTo>
                  <a:cubicBezTo>
                    <a:pt x="312171" y="81826"/>
                    <a:pt x="308519" y="83011"/>
                    <a:pt x="304800" y="83938"/>
                  </a:cubicBezTo>
                  <a:cubicBezTo>
                    <a:pt x="290967" y="86340"/>
                    <a:pt x="276882" y="86964"/>
                    <a:pt x="262897" y="85796"/>
                  </a:cubicBezTo>
                  <a:lnTo>
                    <a:pt x="246069" y="85796"/>
                  </a:lnTo>
                  <a:lnTo>
                    <a:pt x="241525" y="85796"/>
                  </a:lnTo>
                  <a:cubicBezTo>
                    <a:pt x="235921" y="84732"/>
                    <a:pt x="230132" y="85080"/>
                    <a:pt x="224697" y="86810"/>
                  </a:cubicBezTo>
                  <a:cubicBezTo>
                    <a:pt x="226363" y="87845"/>
                    <a:pt x="228113" y="88749"/>
                    <a:pt x="229914" y="89513"/>
                  </a:cubicBezTo>
                  <a:cubicBezTo>
                    <a:pt x="231714" y="90277"/>
                    <a:pt x="233464" y="91181"/>
                    <a:pt x="235130" y="92216"/>
                  </a:cubicBezTo>
                  <a:cubicBezTo>
                    <a:pt x="240331" y="95750"/>
                    <a:pt x="245985" y="98536"/>
                    <a:pt x="251959" y="100494"/>
                  </a:cubicBezTo>
                  <a:cubicBezTo>
                    <a:pt x="259363" y="102682"/>
                    <a:pt x="266886" y="104375"/>
                    <a:pt x="274509" y="105562"/>
                  </a:cubicBezTo>
                  <a:lnTo>
                    <a:pt x="281408" y="106914"/>
                  </a:lnTo>
                  <a:cubicBezTo>
                    <a:pt x="282082" y="107124"/>
                    <a:pt x="282553" y="107730"/>
                    <a:pt x="282586" y="108434"/>
                  </a:cubicBezTo>
                  <a:cubicBezTo>
                    <a:pt x="283007" y="108981"/>
                    <a:pt x="283007" y="109745"/>
                    <a:pt x="282586" y="110292"/>
                  </a:cubicBezTo>
                  <a:cubicBezTo>
                    <a:pt x="278783" y="111318"/>
                    <a:pt x="274778" y="111318"/>
                    <a:pt x="270975" y="110292"/>
                  </a:cubicBezTo>
                  <a:lnTo>
                    <a:pt x="267441" y="110292"/>
                  </a:lnTo>
                  <a:cubicBezTo>
                    <a:pt x="265253" y="110124"/>
                    <a:pt x="263066" y="110124"/>
                    <a:pt x="260878" y="110292"/>
                  </a:cubicBezTo>
                  <a:cubicBezTo>
                    <a:pt x="256755" y="110965"/>
                    <a:pt x="252548" y="110617"/>
                    <a:pt x="248593" y="109279"/>
                  </a:cubicBezTo>
                  <a:cubicBezTo>
                    <a:pt x="238748" y="105475"/>
                    <a:pt x="229224" y="100841"/>
                    <a:pt x="220153" y="95426"/>
                  </a:cubicBezTo>
                  <a:cubicBezTo>
                    <a:pt x="215929" y="92851"/>
                    <a:pt x="211537" y="90538"/>
                    <a:pt x="207027" y="88499"/>
                  </a:cubicBezTo>
                  <a:cubicBezTo>
                    <a:pt x="204049" y="87488"/>
                    <a:pt x="200902" y="87142"/>
                    <a:pt x="197772" y="87486"/>
                  </a:cubicBezTo>
                  <a:lnTo>
                    <a:pt x="193060" y="87486"/>
                  </a:lnTo>
                  <a:cubicBezTo>
                    <a:pt x="185655" y="87486"/>
                    <a:pt x="178251" y="87486"/>
                    <a:pt x="170846" y="87486"/>
                  </a:cubicBezTo>
                  <a:lnTo>
                    <a:pt x="160244" y="87486"/>
                  </a:lnTo>
                  <a:cubicBezTo>
                    <a:pt x="155146" y="87294"/>
                    <a:pt x="150080" y="86672"/>
                    <a:pt x="145099" y="85627"/>
                  </a:cubicBezTo>
                  <a:cubicBezTo>
                    <a:pt x="139579" y="84411"/>
                    <a:pt x="133925" y="83844"/>
                    <a:pt x="128271" y="83938"/>
                  </a:cubicBezTo>
                  <a:lnTo>
                    <a:pt x="128271" y="87993"/>
                  </a:lnTo>
                  <a:cubicBezTo>
                    <a:pt x="127715" y="91179"/>
                    <a:pt x="127715" y="94436"/>
                    <a:pt x="128271" y="97622"/>
                  </a:cubicBezTo>
                  <a:cubicBezTo>
                    <a:pt x="129280" y="100156"/>
                    <a:pt x="136012" y="102352"/>
                    <a:pt x="138536" y="103197"/>
                  </a:cubicBezTo>
                  <a:lnTo>
                    <a:pt x="138536" y="103197"/>
                  </a:lnTo>
                  <a:cubicBezTo>
                    <a:pt x="147505" y="105762"/>
                    <a:pt x="156862" y="106565"/>
                    <a:pt x="166134" y="105562"/>
                  </a:cubicBezTo>
                  <a:lnTo>
                    <a:pt x="171351" y="105562"/>
                  </a:lnTo>
                  <a:cubicBezTo>
                    <a:pt x="171351" y="105562"/>
                    <a:pt x="172361" y="105562"/>
                    <a:pt x="172529" y="105562"/>
                  </a:cubicBezTo>
                  <a:cubicBezTo>
                    <a:pt x="177527" y="117040"/>
                    <a:pt x="188819" y="124463"/>
                    <a:pt x="201306" y="124483"/>
                  </a:cubicBezTo>
                  <a:lnTo>
                    <a:pt x="202652" y="124483"/>
                  </a:lnTo>
                  <a:cubicBezTo>
                    <a:pt x="209097" y="124855"/>
                    <a:pt x="215492" y="125645"/>
                    <a:pt x="221836" y="126848"/>
                  </a:cubicBezTo>
                  <a:cubicBezTo>
                    <a:pt x="224310" y="127458"/>
                    <a:pt x="226716" y="128249"/>
                    <a:pt x="229072" y="129214"/>
                  </a:cubicBezTo>
                  <a:cubicBezTo>
                    <a:pt x="231462" y="130284"/>
                    <a:pt x="233936" y="131132"/>
                    <a:pt x="236477" y="131748"/>
                  </a:cubicBezTo>
                  <a:cubicBezTo>
                    <a:pt x="239624" y="131868"/>
                    <a:pt x="242754" y="131410"/>
                    <a:pt x="245732" y="130396"/>
                  </a:cubicBezTo>
                  <a:cubicBezTo>
                    <a:pt x="248795" y="129236"/>
                    <a:pt x="252060" y="128718"/>
                    <a:pt x="255324" y="128876"/>
                  </a:cubicBezTo>
                  <a:cubicBezTo>
                    <a:pt x="255324" y="128876"/>
                    <a:pt x="256503" y="128876"/>
                    <a:pt x="256671" y="130227"/>
                  </a:cubicBezTo>
                  <a:cubicBezTo>
                    <a:pt x="256738" y="130953"/>
                    <a:pt x="256418" y="131663"/>
                    <a:pt x="255829" y="132086"/>
                  </a:cubicBezTo>
                  <a:cubicBezTo>
                    <a:pt x="246793" y="138091"/>
                    <a:pt x="235517" y="139646"/>
                    <a:pt x="225202" y="136309"/>
                  </a:cubicBezTo>
                  <a:cubicBezTo>
                    <a:pt x="214112" y="134213"/>
                    <a:pt x="202786" y="133701"/>
                    <a:pt x="191545" y="134789"/>
                  </a:cubicBezTo>
                  <a:lnTo>
                    <a:pt x="178082" y="134789"/>
                  </a:lnTo>
                  <a:lnTo>
                    <a:pt x="178082" y="134789"/>
                  </a:lnTo>
                  <a:lnTo>
                    <a:pt x="166639" y="134789"/>
                  </a:lnTo>
                  <a:cubicBezTo>
                    <a:pt x="158595" y="133682"/>
                    <a:pt x="150450" y="133682"/>
                    <a:pt x="142406" y="134789"/>
                  </a:cubicBezTo>
                  <a:cubicBezTo>
                    <a:pt x="137021" y="136140"/>
                    <a:pt x="136348" y="137829"/>
                    <a:pt x="136348" y="138336"/>
                  </a:cubicBezTo>
                  <a:cubicBezTo>
                    <a:pt x="136348" y="138843"/>
                    <a:pt x="143921" y="147459"/>
                    <a:pt x="151325" y="151345"/>
                  </a:cubicBezTo>
                  <a:cubicBezTo>
                    <a:pt x="161591" y="156582"/>
                    <a:pt x="169163" y="151345"/>
                    <a:pt x="177914" y="145432"/>
                  </a:cubicBezTo>
                  <a:lnTo>
                    <a:pt x="184982" y="140870"/>
                  </a:lnTo>
                  <a:lnTo>
                    <a:pt x="186328" y="140870"/>
                  </a:lnTo>
                  <a:cubicBezTo>
                    <a:pt x="186480" y="141308"/>
                    <a:pt x="186480" y="141785"/>
                    <a:pt x="186328" y="142222"/>
                  </a:cubicBezTo>
                  <a:cubicBezTo>
                    <a:pt x="187338" y="146515"/>
                    <a:pt x="189694" y="150368"/>
                    <a:pt x="193060" y="153203"/>
                  </a:cubicBezTo>
                  <a:cubicBezTo>
                    <a:pt x="194810" y="154838"/>
                    <a:pt x="196392" y="156649"/>
                    <a:pt x="197772" y="158609"/>
                  </a:cubicBezTo>
                  <a:cubicBezTo>
                    <a:pt x="198832" y="160202"/>
                    <a:pt x="199741" y="161900"/>
                    <a:pt x="200464" y="163677"/>
                  </a:cubicBezTo>
                  <a:cubicBezTo>
                    <a:pt x="201642" y="166613"/>
                    <a:pt x="203359" y="169306"/>
                    <a:pt x="205513" y="171617"/>
                  </a:cubicBezTo>
                  <a:cubicBezTo>
                    <a:pt x="207532" y="173307"/>
                    <a:pt x="210898" y="171617"/>
                    <a:pt x="214095" y="168914"/>
                  </a:cubicBezTo>
                  <a:cubicBezTo>
                    <a:pt x="215677" y="167775"/>
                    <a:pt x="217360" y="166813"/>
                    <a:pt x="219144" y="166042"/>
                  </a:cubicBezTo>
                  <a:lnTo>
                    <a:pt x="221163" y="166042"/>
                  </a:lnTo>
                  <a:cubicBezTo>
                    <a:pt x="224714" y="164942"/>
                    <a:pt x="228029" y="163165"/>
                    <a:pt x="230923" y="160805"/>
                  </a:cubicBezTo>
                  <a:cubicBezTo>
                    <a:pt x="231445" y="160312"/>
                    <a:pt x="232253" y="160312"/>
                    <a:pt x="232774" y="160805"/>
                  </a:cubicBezTo>
                  <a:cubicBezTo>
                    <a:pt x="233313" y="161437"/>
                    <a:pt x="233313" y="162369"/>
                    <a:pt x="232774" y="163001"/>
                  </a:cubicBezTo>
                  <a:cubicBezTo>
                    <a:pt x="228248" y="170114"/>
                    <a:pt x="220894" y="174918"/>
                    <a:pt x="212581" y="176178"/>
                  </a:cubicBezTo>
                  <a:lnTo>
                    <a:pt x="210561" y="176178"/>
                  </a:lnTo>
                  <a:cubicBezTo>
                    <a:pt x="210460" y="176729"/>
                    <a:pt x="210073" y="177184"/>
                    <a:pt x="209551" y="177361"/>
                  </a:cubicBezTo>
                  <a:cubicBezTo>
                    <a:pt x="195887" y="182101"/>
                    <a:pt x="181313" y="183605"/>
                    <a:pt x="166976" y="181753"/>
                  </a:cubicBezTo>
                  <a:lnTo>
                    <a:pt x="164283" y="181753"/>
                  </a:lnTo>
                  <a:cubicBezTo>
                    <a:pt x="162331" y="181530"/>
                    <a:pt x="160345" y="181530"/>
                    <a:pt x="158393" y="181753"/>
                  </a:cubicBezTo>
                  <a:cubicBezTo>
                    <a:pt x="152335" y="181753"/>
                    <a:pt x="145435" y="183274"/>
                    <a:pt x="141565" y="178881"/>
                  </a:cubicBezTo>
                  <a:cubicBezTo>
                    <a:pt x="140488" y="177574"/>
                    <a:pt x="139798" y="175998"/>
                    <a:pt x="139546" y="174320"/>
                  </a:cubicBezTo>
                  <a:cubicBezTo>
                    <a:pt x="139260" y="173323"/>
                    <a:pt x="138856" y="172360"/>
                    <a:pt x="138368" y="171448"/>
                  </a:cubicBezTo>
                  <a:cubicBezTo>
                    <a:pt x="136887" y="169586"/>
                    <a:pt x="135052" y="168036"/>
                    <a:pt x="132983" y="166887"/>
                  </a:cubicBezTo>
                  <a:lnTo>
                    <a:pt x="132983" y="166887"/>
                  </a:lnTo>
                  <a:cubicBezTo>
                    <a:pt x="127900" y="163935"/>
                    <a:pt x="121994" y="162692"/>
                    <a:pt x="116154" y="163339"/>
                  </a:cubicBezTo>
                  <a:lnTo>
                    <a:pt x="113462" y="163339"/>
                  </a:lnTo>
                  <a:lnTo>
                    <a:pt x="105384" y="163339"/>
                  </a:lnTo>
                  <a:cubicBezTo>
                    <a:pt x="100184" y="162748"/>
                    <a:pt x="94934" y="162748"/>
                    <a:pt x="89734" y="163339"/>
                  </a:cubicBezTo>
                  <a:cubicBezTo>
                    <a:pt x="86873" y="163339"/>
                    <a:pt x="85358" y="166380"/>
                    <a:pt x="83507" y="169421"/>
                  </a:cubicBezTo>
                  <a:cubicBezTo>
                    <a:pt x="82548" y="171251"/>
                    <a:pt x="81353" y="172953"/>
                    <a:pt x="79973" y="174489"/>
                  </a:cubicBezTo>
                  <a:cubicBezTo>
                    <a:pt x="77971" y="176738"/>
                    <a:pt x="76119" y="179108"/>
                    <a:pt x="74420" y="181584"/>
                  </a:cubicBezTo>
                  <a:lnTo>
                    <a:pt x="69876" y="187328"/>
                  </a:lnTo>
                  <a:cubicBezTo>
                    <a:pt x="65551" y="192042"/>
                    <a:pt x="60116" y="195586"/>
                    <a:pt x="54058" y="197634"/>
                  </a:cubicBezTo>
                  <a:cubicBezTo>
                    <a:pt x="51113" y="198512"/>
                    <a:pt x="48050" y="198913"/>
                    <a:pt x="44970" y="198816"/>
                  </a:cubicBezTo>
                  <a:lnTo>
                    <a:pt x="43961" y="198816"/>
                  </a:lnTo>
                  <a:lnTo>
                    <a:pt x="50524" y="202364"/>
                  </a:lnTo>
                  <a:cubicBezTo>
                    <a:pt x="54815" y="205532"/>
                    <a:pt x="59863" y="207511"/>
                    <a:pt x="65164" y="208108"/>
                  </a:cubicBezTo>
                  <a:lnTo>
                    <a:pt x="74252" y="208108"/>
                  </a:lnTo>
                  <a:cubicBezTo>
                    <a:pt x="77617" y="208108"/>
                    <a:pt x="81151" y="208108"/>
                    <a:pt x="84517" y="208108"/>
                  </a:cubicBezTo>
                  <a:cubicBezTo>
                    <a:pt x="88455" y="208064"/>
                    <a:pt x="92376" y="208635"/>
                    <a:pt x="96128" y="209797"/>
                  </a:cubicBezTo>
                  <a:lnTo>
                    <a:pt x="98653" y="211149"/>
                  </a:lnTo>
                  <a:cubicBezTo>
                    <a:pt x="99460" y="211765"/>
                    <a:pt x="100369" y="212223"/>
                    <a:pt x="101345" y="212500"/>
                  </a:cubicBezTo>
                  <a:cubicBezTo>
                    <a:pt x="102069" y="212923"/>
                    <a:pt x="102978" y="212923"/>
                    <a:pt x="103701" y="212500"/>
                  </a:cubicBezTo>
                  <a:cubicBezTo>
                    <a:pt x="105249" y="209730"/>
                    <a:pt x="105838" y="206522"/>
                    <a:pt x="105384" y="203378"/>
                  </a:cubicBezTo>
                  <a:cubicBezTo>
                    <a:pt x="105367" y="202710"/>
                    <a:pt x="105687" y="202078"/>
                    <a:pt x="106225" y="201688"/>
                  </a:cubicBezTo>
                  <a:cubicBezTo>
                    <a:pt x="106680" y="201376"/>
                    <a:pt x="107286" y="201376"/>
                    <a:pt x="107740" y="201688"/>
                  </a:cubicBezTo>
                  <a:cubicBezTo>
                    <a:pt x="115649" y="208615"/>
                    <a:pt x="117500" y="208108"/>
                    <a:pt x="127597" y="204391"/>
                  </a:cubicBezTo>
                  <a:cubicBezTo>
                    <a:pt x="132309" y="203373"/>
                    <a:pt x="137223" y="204156"/>
                    <a:pt x="141397" y="206587"/>
                  </a:cubicBezTo>
                  <a:cubicBezTo>
                    <a:pt x="143668" y="207655"/>
                    <a:pt x="146041" y="208503"/>
                    <a:pt x="148465" y="209121"/>
                  </a:cubicBezTo>
                  <a:cubicBezTo>
                    <a:pt x="161843" y="211039"/>
                    <a:pt x="175373" y="211605"/>
                    <a:pt x="188853" y="210811"/>
                  </a:cubicBezTo>
                  <a:lnTo>
                    <a:pt x="205681" y="210811"/>
                  </a:lnTo>
                  <a:cubicBezTo>
                    <a:pt x="213422" y="210811"/>
                    <a:pt x="215946" y="210811"/>
                    <a:pt x="216114" y="200843"/>
                  </a:cubicBezTo>
                  <a:cubicBezTo>
                    <a:pt x="216131" y="200093"/>
                    <a:pt x="216602" y="199426"/>
                    <a:pt x="217292" y="199154"/>
                  </a:cubicBezTo>
                  <a:cubicBezTo>
                    <a:pt x="219026" y="199031"/>
                    <a:pt x="220742" y="199644"/>
                    <a:pt x="222004" y="200843"/>
                  </a:cubicBezTo>
                  <a:cubicBezTo>
                    <a:pt x="222610" y="200936"/>
                    <a:pt x="223250" y="200936"/>
                    <a:pt x="223856" y="200843"/>
                  </a:cubicBezTo>
                  <a:cubicBezTo>
                    <a:pt x="226144" y="201266"/>
                    <a:pt x="228466" y="201266"/>
                    <a:pt x="230755" y="200843"/>
                  </a:cubicBezTo>
                  <a:lnTo>
                    <a:pt x="231597" y="200843"/>
                  </a:lnTo>
                  <a:lnTo>
                    <a:pt x="233279" y="200843"/>
                  </a:lnTo>
                  <a:cubicBezTo>
                    <a:pt x="234457" y="200355"/>
                    <a:pt x="235804" y="200355"/>
                    <a:pt x="236982" y="200843"/>
                  </a:cubicBezTo>
                  <a:lnTo>
                    <a:pt x="237823" y="200843"/>
                  </a:lnTo>
                  <a:lnTo>
                    <a:pt x="241525" y="203040"/>
                  </a:lnTo>
                  <a:lnTo>
                    <a:pt x="245396" y="205405"/>
                  </a:lnTo>
                  <a:cubicBezTo>
                    <a:pt x="249956" y="207084"/>
                    <a:pt x="254971" y="207084"/>
                    <a:pt x="259531" y="205405"/>
                  </a:cubicBezTo>
                  <a:cubicBezTo>
                    <a:pt x="264092" y="203420"/>
                    <a:pt x="269174" y="203004"/>
                    <a:pt x="274004" y="204222"/>
                  </a:cubicBezTo>
                  <a:cubicBezTo>
                    <a:pt x="274610" y="204572"/>
                    <a:pt x="274997" y="205211"/>
                    <a:pt x="275014" y="205912"/>
                  </a:cubicBezTo>
                  <a:cubicBezTo>
                    <a:pt x="275047" y="206679"/>
                    <a:pt x="274559" y="207371"/>
                    <a:pt x="273836" y="207601"/>
                  </a:cubicBezTo>
                  <a:lnTo>
                    <a:pt x="273836" y="207601"/>
                  </a:lnTo>
                  <a:cubicBezTo>
                    <a:pt x="274071" y="210583"/>
                    <a:pt x="274644" y="213529"/>
                    <a:pt x="275519" y="216386"/>
                  </a:cubicBezTo>
                  <a:cubicBezTo>
                    <a:pt x="276696" y="220102"/>
                    <a:pt x="277875" y="220102"/>
                    <a:pt x="281577" y="219934"/>
                  </a:cubicBezTo>
                  <a:lnTo>
                    <a:pt x="284774" y="219934"/>
                  </a:lnTo>
                  <a:lnTo>
                    <a:pt x="292010" y="219934"/>
                  </a:lnTo>
                  <a:cubicBezTo>
                    <a:pt x="297968" y="220628"/>
                    <a:pt x="304009" y="220285"/>
                    <a:pt x="309848" y="218920"/>
                  </a:cubicBezTo>
                  <a:cubicBezTo>
                    <a:pt x="310959" y="218455"/>
                    <a:pt x="312036" y="217889"/>
                    <a:pt x="313046" y="217231"/>
                  </a:cubicBezTo>
                  <a:cubicBezTo>
                    <a:pt x="314661" y="215965"/>
                    <a:pt x="316580" y="215149"/>
                    <a:pt x="318599" y="214865"/>
                  </a:cubicBezTo>
                  <a:lnTo>
                    <a:pt x="320114" y="214865"/>
                  </a:lnTo>
                  <a:cubicBezTo>
                    <a:pt x="320686" y="215070"/>
                    <a:pt x="321090" y="215604"/>
                    <a:pt x="321123" y="216217"/>
                  </a:cubicBezTo>
                  <a:cubicBezTo>
                    <a:pt x="321460" y="219025"/>
                    <a:pt x="320736" y="221856"/>
                    <a:pt x="319104" y="224157"/>
                  </a:cubicBezTo>
                  <a:cubicBezTo>
                    <a:pt x="318414" y="225096"/>
                    <a:pt x="318010" y="226208"/>
                    <a:pt x="317926" y="227367"/>
                  </a:cubicBezTo>
                  <a:cubicBezTo>
                    <a:pt x="317926" y="228718"/>
                    <a:pt x="320955" y="228549"/>
                    <a:pt x="322806" y="228212"/>
                  </a:cubicBezTo>
                  <a:lnTo>
                    <a:pt x="322806" y="228212"/>
                  </a:lnTo>
                  <a:cubicBezTo>
                    <a:pt x="323143" y="221535"/>
                    <a:pt x="326407" y="215350"/>
                    <a:pt x="331725" y="211318"/>
                  </a:cubicBezTo>
                  <a:cubicBezTo>
                    <a:pt x="336303" y="209402"/>
                    <a:pt x="341351" y="208931"/>
                    <a:pt x="346198" y="209966"/>
                  </a:cubicBezTo>
                  <a:lnTo>
                    <a:pt x="350068" y="209966"/>
                  </a:lnTo>
                  <a:cubicBezTo>
                    <a:pt x="346198" y="205793"/>
                    <a:pt x="341772" y="202158"/>
                    <a:pt x="336942" y="199154"/>
                  </a:cubicBezTo>
                  <a:lnTo>
                    <a:pt x="333072" y="196451"/>
                  </a:lnTo>
                  <a:cubicBezTo>
                    <a:pt x="328444" y="192273"/>
                    <a:pt x="322470" y="189932"/>
                    <a:pt x="316243" y="189862"/>
                  </a:cubicBezTo>
                  <a:cubicBezTo>
                    <a:pt x="310555" y="189574"/>
                    <a:pt x="304918" y="188668"/>
                    <a:pt x="299415" y="187159"/>
                  </a:cubicBezTo>
                  <a:cubicBezTo>
                    <a:pt x="289772" y="183171"/>
                    <a:pt x="278935" y="183171"/>
                    <a:pt x="269292" y="187159"/>
                  </a:cubicBezTo>
                  <a:cubicBezTo>
                    <a:pt x="262780" y="191145"/>
                    <a:pt x="254601" y="191145"/>
                    <a:pt x="248088" y="187159"/>
                  </a:cubicBezTo>
                  <a:cubicBezTo>
                    <a:pt x="247954" y="186719"/>
                    <a:pt x="247954" y="186249"/>
                    <a:pt x="248088" y="185808"/>
                  </a:cubicBezTo>
                  <a:cubicBezTo>
                    <a:pt x="248173" y="184401"/>
                    <a:pt x="248173" y="182992"/>
                    <a:pt x="248088" y="181584"/>
                  </a:cubicBezTo>
                  <a:cubicBezTo>
                    <a:pt x="247331" y="176611"/>
                    <a:pt x="246978" y="171580"/>
                    <a:pt x="247079" y="166549"/>
                  </a:cubicBezTo>
                  <a:cubicBezTo>
                    <a:pt x="246894" y="166176"/>
                    <a:pt x="246894" y="165740"/>
                    <a:pt x="247079" y="165366"/>
                  </a:cubicBezTo>
                  <a:lnTo>
                    <a:pt x="248088" y="165366"/>
                  </a:lnTo>
                  <a:cubicBezTo>
                    <a:pt x="252161" y="166029"/>
                    <a:pt x="255897" y="168053"/>
                    <a:pt x="258690" y="171110"/>
                  </a:cubicBezTo>
                  <a:cubicBezTo>
                    <a:pt x="261315" y="173842"/>
                    <a:pt x="264732" y="175673"/>
                    <a:pt x="268450" y="176347"/>
                  </a:cubicBezTo>
                  <a:cubicBezTo>
                    <a:pt x="275519" y="176347"/>
                    <a:pt x="282923" y="176347"/>
                    <a:pt x="289823" y="176347"/>
                  </a:cubicBezTo>
                  <a:lnTo>
                    <a:pt x="300593" y="176347"/>
                  </a:lnTo>
                  <a:cubicBezTo>
                    <a:pt x="305507" y="176675"/>
                    <a:pt x="310387" y="177295"/>
                    <a:pt x="315233" y="178206"/>
                  </a:cubicBezTo>
                  <a:cubicBezTo>
                    <a:pt x="326424" y="181943"/>
                    <a:pt x="338659" y="180713"/>
                    <a:pt x="348890" y="174827"/>
                  </a:cubicBezTo>
                  <a:cubicBezTo>
                    <a:pt x="350859" y="173585"/>
                    <a:pt x="352289" y="171661"/>
                    <a:pt x="352929" y="169421"/>
                  </a:cubicBezTo>
                  <a:cubicBezTo>
                    <a:pt x="352929" y="167732"/>
                    <a:pt x="351919" y="165704"/>
                    <a:pt x="350405" y="163001"/>
                  </a:cubicBezTo>
                  <a:cubicBezTo>
                    <a:pt x="349479" y="161673"/>
                    <a:pt x="348688" y="160259"/>
                    <a:pt x="348049" y="158778"/>
                  </a:cubicBezTo>
                  <a:cubicBezTo>
                    <a:pt x="347796" y="158242"/>
                    <a:pt x="347796" y="157624"/>
                    <a:pt x="348049" y="157088"/>
                  </a:cubicBezTo>
                  <a:cubicBezTo>
                    <a:pt x="348049" y="157088"/>
                    <a:pt x="348049" y="156244"/>
                    <a:pt x="349227" y="156244"/>
                  </a:cubicBezTo>
                  <a:lnTo>
                    <a:pt x="359997" y="156244"/>
                  </a:lnTo>
                  <a:lnTo>
                    <a:pt x="367401" y="156244"/>
                  </a:lnTo>
                  <a:cubicBezTo>
                    <a:pt x="371188" y="156230"/>
                    <a:pt x="374957" y="156570"/>
                    <a:pt x="378676" y="157257"/>
                  </a:cubicBezTo>
                  <a:cubicBezTo>
                    <a:pt x="381116" y="157773"/>
                    <a:pt x="383590" y="158110"/>
                    <a:pt x="386081" y="158271"/>
                  </a:cubicBezTo>
                  <a:cubicBezTo>
                    <a:pt x="391230" y="158609"/>
                    <a:pt x="396413" y="158609"/>
                    <a:pt x="401563" y="158271"/>
                  </a:cubicBezTo>
                  <a:cubicBezTo>
                    <a:pt x="400553" y="156075"/>
                    <a:pt x="399712" y="153879"/>
                    <a:pt x="398870" y="151682"/>
                  </a:cubicBezTo>
                  <a:cubicBezTo>
                    <a:pt x="397524" y="147102"/>
                    <a:pt x="395353" y="142807"/>
                    <a:pt x="392476" y="139012"/>
                  </a:cubicBezTo>
                  <a:lnTo>
                    <a:pt x="390120" y="136309"/>
                  </a:lnTo>
                  <a:cubicBezTo>
                    <a:pt x="388184" y="133345"/>
                    <a:pt x="385660" y="130814"/>
                    <a:pt x="382715" y="128876"/>
                  </a:cubicBezTo>
                  <a:cubicBezTo>
                    <a:pt x="381133" y="128322"/>
                    <a:pt x="379417" y="128322"/>
                    <a:pt x="377835" y="128876"/>
                  </a:cubicBezTo>
                  <a:lnTo>
                    <a:pt x="374806" y="129720"/>
                  </a:lnTo>
                  <a:cubicBezTo>
                    <a:pt x="371003" y="130142"/>
                    <a:pt x="367166" y="130142"/>
                    <a:pt x="363362" y="129720"/>
                  </a:cubicBezTo>
                  <a:lnTo>
                    <a:pt x="362184" y="129720"/>
                  </a:lnTo>
                  <a:cubicBezTo>
                    <a:pt x="355251" y="129637"/>
                    <a:pt x="348351" y="128672"/>
                    <a:pt x="341654" y="126848"/>
                  </a:cubicBezTo>
                  <a:lnTo>
                    <a:pt x="341654" y="126848"/>
                  </a:lnTo>
                  <a:cubicBezTo>
                    <a:pt x="341048" y="126584"/>
                    <a:pt x="340661" y="125990"/>
                    <a:pt x="340644" y="125328"/>
                  </a:cubicBezTo>
                  <a:cubicBezTo>
                    <a:pt x="340526" y="124592"/>
                    <a:pt x="340947" y="123877"/>
                    <a:pt x="341654" y="123639"/>
                  </a:cubicBezTo>
                  <a:cubicBezTo>
                    <a:pt x="355285" y="117430"/>
                    <a:pt x="369740" y="113220"/>
                    <a:pt x="384566" y="111137"/>
                  </a:cubicBezTo>
                  <a:lnTo>
                    <a:pt x="389446" y="111137"/>
                  </a:lnTo>
                  <a:cubicBezTo>
                    <a:pt x="395488" y="109794"/>
                    <a:pt x="401748" y="109794"/>
                    <a:pt x="407789" y="111137"/>
                  </a:cubicBezTo>
                  <a:cubicBezTo>
                    <a:pt x="410499" y="112017"/>
                    <a:pt x="413141" y="113090"/>
                    <a:pt x="415698" y="114347"/>
                  </a:cubicBezTo>
                  <a:lnTo>
                    <a:pt x="421925" y="117219"/>
                  </a:lnTo>
                  <a:cubicBezTo>
                    <a:pt x="425880" y="118392"/>
                    <a:pt x="430087" y="118392"/>
                    <a:pt x="434042" y="117219"/>
                  </a:cubicBezTo>
                  <a:cubicBezTo>
                    <a:pt x="437205" y="116643"/>
                    <a:pt x="440470" y="116643"/>
                    <a:pt x="443634" y="117219"/>
                  </a:cubicBezTo>
                  <a:lnTo>
                    <a:pt x="445148" y="117219"/>
                  </a:lnTo>
                  <a:cubicBezTo>
                    <a:pt x="447386" y="117238"/>
                    <a:pt x="449608" y="116837"/>
                    <a:pt x="451711" y="116036"/>
                  </a:cubicBezTo>
                  <a:lnTo>
                    <a:pt x="455582" y="116036"/>
                  </a:lnTo>
                  <a:cubicBezTo>
                    <a:pt x="459267" y="115615"/>
                    <a:pt x="463003" y="115615"/>
                    <a:pt x="466688" y="116036"/>
                  </a:cubicBezTo>
                  <a:lnTo>
                    <a:pt x="472578" y="116036"/>
                  </a:lnTo>
                  <a:cubicBezTo>
                    <a:pt x="470879" y="114859"/>
                    <a:pt x="469078" y="113841"/>
                    <a:pt x="467193" y="112995"/>
                  </a:cubicBezTo>
                  <a:lnTo>
                    <a:pt x="464332" y="112995"/>
                  </a:lnTo>
                  <a:cubicBezTo>
                    <a:pt x="460849" y="112744"/>
                    <a:pt x="457399" y="112063"/>
                    <a:pt x="454067" y="110968"/>
                  </a:cubicBezTo>
                  <a:cubicBezTo>
                    <a:pt x="451089" y="110140"/>
                    <a:pt x="448043" y="109519"/>
                    <a:pt x="444980" y="109110"/>
                  </a:cubicBezTo>
                  <a:lnTo>
                    <a:pt x="441782" y="109110"/>
                  </a:lnTo>
                  <a:cubicBezTo>
                    <a:pt x="440992" y="108947"/>
                    <a:pt x="440419" y="108236"/>
                    <a:pt x="440436" y="107420"/>
                  </a:cubicBezTo>
                  <a:cubicBezTo>
                    <a:pt x="440335" y="106543"/>
                    <a:pt x="440924" y="105733"/>
                    <a:pt x="441782" y="105562"/>
                  </a:cubicBezTo>
                  <a:lnTo>
                    <a:pt x="444980" y="105562"/>
                  </a:lnTo>
                  <a:cubicBezTo>
                    <a:pt x="452687" y="105494"/>
                    <a:pt x="460327" y="106869"/>
                    <a:pt x="467530" y="109617"/>
                  </a:cubicBezTo>
                  <a:lnTo>
                    <a:pt x="471400" y="109617"/>
                  </a:lnTo>
                  <a:cubicBezTo>
                    <a:pt x="475305" y="109026"/>
                    <a:pt x="479276" y="109026"/>
                    <a:pt x="483180" y="109617"/>
                  </a:cubicBezTo>
                  <a:lnTo>
                    <a:pt x="486546" y="110630"/>
                  </a:lnTo>
                  <a:cubicBezTo>
                    <a:pt x="490501" y="112468"/>
                    <a:pt x="495044" y="112468"/>
                    <a:pt x="498999" y="110630"/>
                  </a:cubicBezTo>
                  <a:cubicBezTo>
                    <a:pt x="504014" y="108208"/>
                    <a:pt x="509432" y="106774"/>
                    <a:pt x="514986" y="106407"/>
                  </a:cubicBezTo>
                  <a:lnTo>
                    <a:pt x="516837" y="106407"/>
                  </a:lnTo>
                  <a:cubicBezTo>
                    <a:pt x="519681" y="106070"/>
                    <a:pt x="522575" y="106070"/>
                    <a:pt x="525419" y="106407"/>
                  </a:cubicBezTo>
                  <a:lnTo>
                    <a:pt x="529290" y="107758"/>
                  </a:lnTo>
                  <a:cubicBezTo>
                    <a:pt x="530266" y="108172"/>
                    <a:pt x="531292" y="108510"/>
                    <a:pt x="532319" y="108772"/>
                  </a:cubicBezTo>
                  <a:cubicBezTo>
                    <a:pt x="532487" y="107200"/>
                    <a:pt x="532487" y="105614"/>
                    <a:pt x="532319" y="104042"/>
                  </a:cubicBezTo>
                  <a:cubicBezTo>
                    <a:pt x="531646" y="101153"/>
                    <a:pt x="531646" y="98145"/>
                    <a:pt x="532319" y="95257"/>
                  </a:cubicBezTo>
                  <a:cubicBezTo>
                    <a:pt x="533026" y="92525"/>
                    <a:pt x="533985" y="89867"/>
                    <a:pt x="535180" y="87317"/>
                  </a:cubicBezTo>
                  <a:lnTo>
                    <a:pt x="536863" y="82755"/>
                  </a:lnTo>
                  <a:cubicBezTo>
                    <a:pt x="537014" y="82270"/>
                    <a:pt x="537384" y="81889"/>
                    <a:pt x="537872" y="81742"/>
                  </a:cubicBezTo>
                  <a:cubicBezTo>
                    <a:pt x="538226" y="81488"/>
                    <a:pt x="538697" y="81488"/>
                    <a:pt x="539050" y="81742"/>
                  </a:cubicBezTo>
                  <a:cubicBezTo>
                    <a:pt x="543325" y="84680"/>
                    <a:pt x="548642" y="85662"/>
                    <a:pt x="553691" y="84445"/>
                  </a:cubicBezTo>
                  <a:lnTo>
                    <a:pt x="555879" y="84445"/>
                  </a:lnTo>
                  <a:lnTo>
                    <a:pt x="558403" y="84445"/>
                  </a:lnTo>
                  <a:cubicBezTo>
                    <a:pt x="561449" y="83766"/>
                    <a:pt x="564612" y="83766"/>
                    <a:pt x="567658" y="84445"/>
                  </a:cubicBezTo>
                  <a:cubicBezTo>
                    <a:pt x="569072" y="85073"/>
                    <a:pt x="570284" y="86064"/>
                    <a:pt x="571192" y="87317"/>
                  </a:cubicBezTo>
                  <a:lnTo>
                    <a:pt x="573044" y="89175"/>
                  </a:lnTo>
                  <a:cubicBezTo>
                    <a:pt x="578934" y="93061"/>
                    <a:pt x="584655" y="89175"/>
                    <a:pt x="590881" y="85121"/>
                  </a:cubicBezTo>
                  <a:cubicBezTo>
                    <a:pt x="594516" y="82366"/>
                    <a:pt x="598623" y="80304"/>
                    <a:pt x="602998" y="79039"/>
                  </a:cubicBezTo>
                  <a:cubicBezTo>
                    <a:pt x="607643" y="78618"/>
                    <a:pt x="612321" y="78618"/>
                    <a:pt x="616965" y="79039"/>
                  </a:cubicBezTo>
                  <a:cubicBezTo>
                    <a:pt x="625245" y="79917"/>
                    <a:pt x="633592" y="78206"/>
                    <a:pt x="640862" y="74140"/>
                  </a:cubicBezTo>
                  <a:cubicBezTo>
                    <a:pt x="651329" y="64535"/>
                    <a:pt x="664270" y="58093"/>
                    <a:pt x="678221" y="55556"/>
                  </a:cubicBezTo>
                  <a:cubicBezTo>
                    <a:pt x="680577" y="55556"/>
                    <a:pt x="683101" y="55556"/>
                    <a:pt x="685625" y="55556"/>
                  </a:cubicBezTo>
                  <a:cubicBezTo>
                    <a:pt x="689596" y="56062"/>
                    <a:pt x="693602" y="56062"/>
                    <a:pt x="697573" y="55556"/>
                  </a:cubicBezTo>
                  <a:cubicBezTo>
                    <a:pt x="700939" y="55556"/>
                    <a:pt x="701612" y="52515"/>
                    <a:pt x="702622" y="49306"/>
                  </a:cubicBezTo>
                  <a:cubicBezTo>
                    <a:pt x="703093" y="46097"/>
                    <a:pt x="704792" y="43194"/>
                    <a:pt x="707334" y="41197"/>
                  </a:cubicBezTo>
                  <a:cubicBezTo>
                    <a:pt x="714048" y="38197"/>
                    <a:pt x="721554" y="37485"/>
                    <a:pt x="728706" y="39169"/>
                  </a:cubicBezTo>
                  <a:cubicBezTo>
                    <a:pt x="730658" y="39326"/>
                    <a:pt x="732643" y="39326"/>
                    <a:pt x="734596" y="39169"/>
                  </a:cubicBezTo>
                  <a:cubicBezTo>
                    <a:pt x="741091" y="39420"/>
                    <a:pt x="747520" y="37777"/>
                    <a:pt x="753107" y="34439"/>
                  </a:cubicBezTo>
                  <a:cubicBezTo>
                    <a:pt x="756371" y="32999"/>
                    <a:pt x="759838" y="32086"/>
                    <a:pt x="763372" y="31736"/>
                  </a:cubicBezTo>
                  <a:cubicBezTo>
                    <a:pt x="766065" y="31396"/>
                    <a:pt x="768723" y="30773"/>
                    <a:pt x="771281" y="29878"/>
                  </a:cubicBezTo>
                  <a:lnTo>
                    <a:pt x="774142" y="28864"/>
                  </a:lnTo>
                  <a:cubicBezTo>
                    <a:pt x="777760" y="27559"/>
                    <a:pt x="781311" y="26036"/>
                    <a:pt x="784744" y="24303"/>
                  </a:cubicBezTo>
                  <a:cubicBezTo>
                    <a:pt x="773570" y="20923"/>
                    <a:pt x="761891" y="19551"/>
                    <a:pt x="750246" y="20248"/>
                  </a:cubicBezTo>
                  <a:lnTo>
                    <a:pt x="747048" y="20248"/>
                  </a:lnTo>
                  <a:cubicBezTo>
                    <a:pt x="743144" y="21404"/>
                    <a:pt x="738971" y="21104"/>
                    <a:pt x="735269" y="19404"/>
                  </a:cubicBezTo>
                  <a:cubicBezTo>
                    <a:pt x="729547" y="16194"/>
                    <a:pt x="729547" y="11126"/>
                    <a:pt x="729547" y="6226"/>
                  </a:cubicBezTo>
                  <a:lnTo>
                    <a:pt x="729547" y="4537"/>
                  </a:lnTo>
                  <a:cubicBezTo>
                    <a:pt x="728537" y="5129"/>
                    <a:pt x="727679" y="5937"/>
                    <a:pt x="727023" y="6902"/>
                  </a:cubicBezTo>
                  <a:cubicBezTo>
                    <a:pt x="726131" y="7935"/>
                    <a:pt x="725121" y="8844"/>
                    <a:pt x="723994" y="9605"/>
                  </a:cubicBezTo>
                  <a:cubicBezTo>
                    <a:pt x="719753" y="11800"/>
                    <a:pt x="714923" y="12626"/>
                    <a:pt x="710194" y="11970"/>
                  </a:cubicBezTo>
                  <a:cubicBezTo>
                    <a:pt x="705365" y="12248"/>
                    <a:pt x="700535" y="11440"/>
                    <a:pt x="696059" y="9605"/>
                  </a:cubicBezTo>
                  <a:cubicBezTo>
                    <a:pt x="695066" y="9000"/>
                    <a:pt x="694207" y="8195"/>
                    <a:pt x="693534" y="7240"/>
                  </a:cubicBezTo>
                  <a:cubicBezTo>
                    <a:pt x="693534" y="7240"/>
                    <a:pt x="692188" y="5720"/>
                    <a:pt x="691683" y="5551"/>
                  </a:cubicBezTo>
                  <a:cubicBezTo>
                    <a:pt x="690068" y="5640"/>
                    <a:pt x="688486" y="6166"/>
                    <a:pt x="687140" y="7071"/>
                  </a:cubicBezTo>
                  <a:lnTo>
                    <a:pt x="684111" y="8423"/>
                  </a:lnTo>
                  <a:cubicBezTo>
                    <a:pt x="676656" y="10010"/>
                    <a:pt x="668999" y="10522"/>
                    <a:pt x="661392" y="9943"/>
                  </a:cubicBezTo>
                  <a:lnTo>
                    <a:pt x="652810" y="9943"/>
                  </a:lnTo>
                  <a:cubicBezTo>
                    <a:pt x="648737" y="10309"/>
                    <a:pt x="644816" y="11641"/>
                    <a:pt x="641367" y="13829"/>
                  </a:cubicBezTo>
                  <a:cubicBezTo>
                    <a:pt x="638405" y="15692"/>
                    <a:pt x="635174" y="17061"/>
                    <a:pt x="631774" y="17883"/>
                  </a:cubicBezTo>
                  <a:cubicBezTo>
                    <a:pt x="628745" y="18655"/>
                    <a:pt x="625548" y="18655"/>
                    <a:pt x="622519" y="17883"/>
                  </a:cubicBezTo>
                  <a:lnTo>
                    <a:pt x="618985" y="17883"/>
                  </a:lnTo>
                  <a:lnTo>
                    <a:pt x="610402" y="17883"/>
                  </a:lnTo>
                  <a:lnTo>
                    <a:pt x="602325" y="17883"/>
                  </a:lnTo>
                  <a:cubicBezTo>
                    <a:pt x="601753" y="17725"/>
                    <a:pt x="601298" y="17276"/>
                    <a:pt x="601147" y="16701"/>
                  </a:cubicBezTo>
                  <a:cubicBezTo>
                    <a:pt x="600810" y="16126"/>
                    <a:pt x="600810" y="15417"/>
                    <a:pt x="601147" y="14842"/>
                  </a:cubicBezTo>
                  <a:cubicBezTo>
                    <a:pt x="606010" y="11321"/>
                    <a:pt x="612035" y="9809"/>
                    <a:pt x="617975" y="10619"/>
                  </a:cubicBezTo>
                  <a:cubicBezTo>
                    <a:pt x="621442" y="11085"/>
                    <a:pt x="624942" y="11085"/>
                    <a:pt x="628409" y="10619"/>
                  </a:cubicBezTo>
                  <a:lnTo>
                    <a:pt x="632111" y="9098"/>
                  </a:lnTo>
                  <a:cubicBezTo>
                    <a:pt x="634113" y="8198"/>
                    <a:pt x="636200" y="7518"/>
                    <a:pt x="638338" y="7071"/>
                  </a:cubicBezTo>
                  <a:cubicBezTo>
                    <a:pt x="631774" y="7071"/>
                    <a:pt x="625043" y="7071"/>
                    <a:pt x="618648" y="8085"/>
                  </a:cubicBezTo>
                  <a:cubicBezTo>
                    <a:pt x="603755" y="9520"/>
                    <a:pt x="588778" y="9520"/>
                    <a:pt x="573885" y="8085"/>
                  </a:cubicBezTo>
                  <a:cubicBezTo>
                    <a:pt x="571260" y="7676"/>
                    <a:pt x="568752" y="6758"/>
                    <a:pt x="566480" y="5382"/>
                  </a:cubicBezTo>
                  <a:cubicBezTo>
                    <a:pt x="564663" y="4279"/>
                    <a:pt x="562660" y="3480"/>
                    <a:pt x="560590" y="3016"/>
                  </a:cubicBezTo>
                  <a:cubicBezTo>
                    <a:pt x="556131" y="2919"/>
                    <a:pt x="551739" y="4153"/>
                    <a:pt x="547969" y="6564"/>
                  </a:cubicBezTo>
                  <a:lnTo>
                    <a:pt x="547969" y="6564"/>
                  </a:lnTo>
                  <a:cubicBezTo>
                    <a:pt x="538108" y="10952"/>
                    <a:pt x="526866" y="10952"/>
                    <a:pt x="517005" y="6564"/>
                  </a:cubicBezTo>
                  <a:lnTo>
                    <a:pt x="517005" y="6564"/>
                  </a:lnTo>
                  <a:cubicBezTo>
                    <a:pt x="506824" y="2644"/>
                    <a:pt x="495818" y="1422"/>
                    <a:pt x="485031" y="3016"/>
                  </a:cubicBezTo>
                  <a:lnTo>
                    <a:pt x="485031" y="8591"/>
                  </a:lnTo>
                  <a:cubicBezTo>
                    <a:pt x="485031" y="10957"/>
                    <a:pt x="485031" y="13322"/>
                    <a:pt x="485031" y="15518"/>
                  </a:cubicBezTo>
                  <a:cubicBezTo>
                    <a:pt x="485065" y="16284"/>
                    <a:pt x="484577" y="16978"/>
                    <a:pt x="483853" y="17207"/>
                  </a:cubicBezTo>
                  <a:cubicBezTo>
                    <a:pt x="480992" y="17207"/>
                    <a:pt x="479141" y="15856"/>
                    <a:pt x="477627" y="14335"/>
                  </a:cubicBezTo>
                  <a:lnTo>
                    <a:pt x="476281" y="10112"/>
                  </a:lnTo>
                  <a:cubicBezTo>
                    <a:pt x="473739" y="8386"/>
                    <a:pt x="470761" y="7393"/>
                    <a:pt x="467698" y="7240"/>
                  </a:cubicBezTo>
                  <a:lnTo>
                    <a:pt x="462313" y="7240"/>
                  </a:lnTo>
                  <a:cubicBezTo>
                    <a:pt x="458325" y="7565"/>
                    <a:pt x="454303" y="6807"/>
                    <a:pt x="450701" y="5044"/>
                  </a:cubicBezTo>
                  <a:cubicBezTo>
                    <a:pt x="439477" y="364"/>
                    <a:pt x="427192" y="-1098"/>
                    <a:pt x="415194" y="820"/>
                  </a:cubicBezTo>
                  <a:lnTo>
                    <a:pt x="410314" y="820"/>
                  </a:lnTo>
                  <a:cubicBezTo>
                    <a:pt x="401731" y="820"/>
                    <a:pt x="393485" y="820"/>
                    <a:pt x="384734" y="820"/>
                  </a:cubicBezTo>
                  <a:cubicBezTo>
                    <a:pt x="384734" y="4537"/>
                    <a:pt x="384734" y="10788"/>
                    <a:pt x="386417" y="12477"/>
                  </a:cubicBezTo>
                  <a:cubicBezTo>
                    <a:pt x="386720" y="13119"/>
                    <a:pt x="386720" y="13863"/>
                    <a:pt x="386417" y="14504"/>
                  </a:cubicBezTo>
                  <a:cubicBezTo>
                    <a:pt x="386165" y="15151"/>
                    <a:pt x="385593" y="15607"/>
                    <a:pt x="384903" y="15687"/>
                  </a:cubicBezTo>
                  <a:cubicBezTo>
                    <a:pt x="382143" y="15136"/>
                    <a:pt x="379736" y="13411"/>
                    <a:pt x="378340" y="10957"/>
                  </a:cubicBezTo>
                  <a:lnTo>
                    <a:pt x="376152" y="8591"/>
                  </a:lnTo>
                  <a:cubicBezTo>
                    <a:pt x="373914" y="6293"/>
                    <a:pt x="370767" y="5116"/>
                    <a:pt x="367569" y="5382"/>
                  </a:cubicBezTo>
                  <a:cubicBezTo>
                    <a:pt x="364052" y="5264"/>
                    <a:pt x="360535" y="5663"/>
                    <a:pt x="357136" y="6564"/>
                  </a:cubicBezTo>
                  <a:cubicBezTo>
                    <a:pt x="353131" y="7643"/>
                    <a:pt x="348991" y="8042"/>
                    <a:pt x="344851" y="7747"/>
                  </a:cubicBezTo>
                  <a:cubicBezTo>
                    <a:pt x="341788" y="7290"/>
                    <a:pt x="338759" y="6670"/>
                    <a:pt x="335764" y="5888"/>
                  </a:cubicBezTo>
                  <a:cubicBezTo>
                    <a:pt x="331557" y="4593"/>
                    <a:pt x="327198" y="3854"/>
                    <a:pt x="322806" y="3692"/>
                  </a:cubicBezTo>
                  <a:lnTo>
                    <a:pt x="322806" y="3692"/>
                  </a:lnTo>
                  <a:cubicBezTo>
                    <a:pt x="322890" y="6657"/>
                    <a:pt x="321864" y="9546"/>
                    <a:pt x="319945" y="11801"/>
                  </a:cubicBezTo>
                  <a:cubicBezTo>
                    <a:pt x="317421" y="14504"/>
                    <a:pt x="313551" y="13660"/>
                    <a:pt x="309007" y="12815"/>
                  </a:cubicBezTo>
                  <a:lnTo>
                    <a:pt x="307156" y="12815"/>
                  </a:lnTo>
                  <a:lnTo>
                    <a:pt x="300593" y="12815"/>
                  </a:lnTo>
                  <a:cubicBezTo>
                    <a:pt x="298085" y="13156"/>
                    <a:pt x="295527" y="13156"/>
                    <a:pt x="293020" y="12815"/>
                  </a:cubicBezTo>
                  <a:cubicBezTo>
                    <a:pt x="291118" y="12583"/>
                    <a:pt x="289419" y="11454"/>
                    <a:pt x="288476" y="9774"/>
                  </a:cubicBezTo>
                  <a:cubicBezTo>
                    <a:pt x="287971" y="8860"/>
                    <a:pt x="287281" y="8056"/>
                    <a:pt x="286457" y="7409"/>
                  </a:cubicBezTo>
                  <a:cubicBezTo>
                    <a:pt x="284269" y="5551"/>
                    <a:pt x="283091" y="7409"/>
                    <a:pt x="280735" y="10450"/>
                  </a:cubicBezTo>
                  <a:cubicBezTo>
                    <a:pt x="279456" y="13003"/>
                    <a:pt x="277386" y="15076"/>
                    <a:pt x="274845" y="16363"/>
                  </a:cubicBezTo>
                  <a:cubicBezTo>
                    <a:pt x="270605" y="17039"/>
                    <a:pt x="266297" y="17039"/>
                    <a:pt x="262056" y="16363"/>
                  </a:cubicBezTo>
                  <a:cubicBezTo>
                    <a:pt x="258488" y="15782"/>
                    <a:pt x="254853" y="15782"/>
                    <a:pt x="251286" y="16363"/>
                  </a:cubicBezTo>
                  <a:cubicBezTo>
                    <a:pt x="249805" y="16703"/>
                    <a:pt x="248391" y="17273"/>
                    <a:pt x="247079" y="18052"/>
                  </a:cubicBezTo>
                  <a:cubicBezTo>
                    <a:pt x="245800" y="18758"/>
                    <a:pt x="244437" y="19324"/>
                    <a:pt x="243040" y="19741"/>
                  </a:cubicBezTo>
                  <a:cubicBezTo>
                    <a:pt x="240869" y="20075"/>
                    <a:pt x="238648" y="20075"/>
                    <a:pt x="236477" y="19741"/>
                  </a:cubicBezTo>
                  <a:cubicBezTo>
                    <a:pt x="241963" y="23953"/>
                    <a:pt x="248593" y="26371"/>
                    <a:pt x="255493" y="26668"/>
                  </a:cubicBezTo>
                  <a:cubicBezTo>
                    <a:pt x="262561" y="26668"/>
                    <a:pt x="269460" y="28357"/>
                    <a:pt x="276360" y="29540"/>
                  </a:cubicBezTo>
                  <a:cubicBezTo>
                    <a:pt x="283260" y="30722"/>
                    <a:pt x="291169" y="31905"/>
                    <a:pt x="298573" y="31905"/>
                  </a:cubicBezTo>
                  <a:cubicBezTo>
                    <a:pt x="303184" y="32495"/>
                    <a:pt x="307644" y="33987"/>
                    <a:pt x="311699" y="36297"/>
                  </a:cubicBezTo>
                  <a:cubicBezTo>
                    <a:pt x="312238" y="36516"/>
                    <a:pt x="312591" y="37063"/>
                    <a:pt x="312541" y="37649"/>
                  </a:cubicBezTo>
                  <a:cubicBezTo>
                    <a:pt x="312844" y="38108"/>
                    <a:pt x="312844" y="38710"/>
                    <a:pt x="312541" y="39169"/>
                  </a:cubicBezTo>
                  <a:cubicBezTo>
                    <a:pt x="309848" y="42210"/>
                    <a:pt x="303790" y="40521"/>
                    <a:pt x="299751" y="39169"/>
                  </a:cubicBezTo>
                  <a:lnTo>
                    <a:pt x="298237" y="39169"/>
                  </a:lnTo>
                  <a:cubicBezTo>
                    <a:pt x="294131" y="38019"/>
                    <a:pt x="289873" y="37450"/>
                    <a:pt x="285615" y="37480"/>
                  </a:cubicBezTo>
                  <a:lnTo>
                    <a:pt x="285615" y="37480"/>
                  </a:lnTo>
                  <a:cubicBezTo>
                    <a:pt x="275687" y="37229"/>
                    <a:pt x="265825" y="35927"/>
                    <a:pt x="256166" y="33594"/>
                  </a:cubicBezTo>
                  <a:lnTo>
                    <a:pt x="255156" y="33594"/>
                  </a:lnTo>
                  <a:cubicBezTo>
                    <a:pt x="246523" y="32230"/>
                    <a:pt x="237806" y="31665"/>
                    <a:pt x="229072" y="31905"/>
                  </a:cubicBezTo>
                  <a:cubicBezTo>
                    <a:pt x="219295" y="31813"/>
                    <a:pt x="209551" y="30794"/>
                    <a:pt x="199959" y="28864"/>
                  </a:cubicBezTo>
                  <a:lnTo>
                    <a:pt x="192218" y="26499"/>
                  </a:lnTo>
                  <a:cubicBezTo>
                    <a:pt x="186345" y="24090"/>
                    <a:pt x="180051" y="22884"/>
                    <a:pt x="173707" y="22951"/>
                  </a:cubicBezTo>
                  <a:cubicBezTo>
                    <a:pt x="173589" y="25282"/>
                    <a:pt x="174044" y="27606"/>
                    <a:pt x="175053" y="29709"/>
                  </a:cubicBezTo>
                  <a:cubicBezTo>
                    <a:pt x="176433" y="32359"/>
                    <a:pt x="177005" y="35350"/>
                    <a:pt x="176736" y="38325"/>
                  </a:cubicBezTo>
                  <a:cubicBezTo>
                    <a:pt x="176652" y="39098"/>
                    <a:pt x="175996" y="39681"/>
                    <a:pt x="175222" y="39676"/>
                  </a:cubicBezTo>
                  <a:cubicBezTo>
                    <a:pt x="167985" y="38831"/>
                    <a:pt x="160581" y="37480"/>
                    <a:pt x="153345" y="36297"/>
                  </a:cubicBezTo>
                  <a:cubicBezTo>
                    <a:pt x="130054" y="30918"/>
                    <a:pt x="105990" y="29887"/>
                    <a:pt x="82329" y="33256"/>
                  </a:cubicBezTo>
                  <a:cubicBezTo>
                    <a:pt x="78122" y="34270"/>
                    <a:pt x="73915" y="35622"/>
                    <a:pt x="69876" y="36804"/>
                  </a:cubicBezTo>
                  <a:cubicBezTo>
                    <a:pt x="63751" y="39095"/>
                    <a:pt x="57356" y="40627"/>
                    <a:pt x="50860" y="41366"/>
                  </a:cubicBezTo>
                  <a:cubicBezTo>
                    <a:pt x="42917" y="42128"/>
                    <a:pt x="34907" y="42128"/>
                    <a:pt x="26964" y="41366"/>
                  </a:cubicBezTo>
                  <a:cubicBezTo>
                    <a:pt x="21074" y="41366"/>
                    <a:pt x="15016" y="41366"/>
                    <a:pt x="8958" y="41366"/>
                  </a:cubicBezTo>
                  <a:cubicBezTo>
                    <a:pt x="2899" y="41366"/>
                    <a:pt x="207" y="43055"/>
                    <a:pt x="39" y="43900"/>
                  </a:cubicBezTo>
                  <a:cubicBezTo>
                    <a:pt x="-130" y="44744"/>
                    <a:pt x="39" y="43731"/>
                    <a:pt x="5087" y="466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4F5B27D9-0458-4AE9-8055-3367EEC8964B}"/>
                </a:ext>
              </a:extLst>
            </p:cNvPr>
            <p:cNvSpPr/>
            <p:nvPr/>
          </p:nvSpPr>
          <p:spPr>
            <a:xfrm>
              <a:off x="5721248" y="2528640"/>
              <a:ext cx="16828" cy="16894"/>
            </a:xfrm>
            <a:custGeom>
              <a:avLst/>
              <a:gdLst>
                <a:gd name="connsiteX0" fmla="*/ 2347 w 0"/>
                <a:gd name="connsiteY0" fmla="*/ 5177 h 0"/>
                <a:gd name="connsiteX1" fmla="*/ 4704 w 0"/>
                <a:gd name="connsiteY1" fmla="*/ 5177 h 0"/>
                <a:gd name="connsiteX2" fmla="*/ 4704 w 0"/>
                <a:gd name="connsiteY2" fmla="*/ 5177 h 0"/>
                <a:gd name="connsiteX3" fmla="*/ 6387 w 0"/>
                <a:gd name="connsiteY3" fmla="*/ 5177 h 0"/>
                <a:gd name="connsiteX4" fmla="*/ 7564 w 0"/>
                <a:gd name="connsiteY4" fmla="*/ 5177 h 0"/>
                <a:gd name="connsiteX5" fmla="*/ 7564 w 0"/>
                <a:gd name="connsiteY5" fmla="*/ 109 h 0"/>
                <a:gd name="connsiteX6" fmla="*/ 4872 w 0"/>
                <a:gd name="connsiteY6" fmla="*/ 109 h 0"/>
                <a:gd name="connsiteX7" fmla="*/ 328 w 0"/>
                <a:gd name="connsiteY7" fmla="*/ 109 h 0"/>
                <a:gd name="connsiteX8" fmla="*/ 328 w 0"/>
                <a:gd name="connsiteY8" fmla="*/ 109 h 0"/>
                <a:gd name="connsiteX9" fmla="*/ 328 w 0"/>
                <a:gd name="connsiteY9" fmla="*/ 2643 h 0"/>
                <a:gd name="connsiteX10" fmla="*/ 328 w 0"/>
                <a:gd name="connsiteY10" fmla="*/ 8387 h 0"/>
                <a:gd name="connsiteX11" fmla="*/ 2347 w 0"/>
                <a:gd name="connsiteY11" fmla="*/ 517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2347" y="5177"/>
                  </a:moveTo>
                  <a:cubicBezTo>
                    <a:pt x="3122" y="5402"/>
                    <a:pt x="3930" y="5402"/>
                    <a:pt x="4704" y="5177"/>
                  </a:cubicBezTo>
                  <a:lnTo>
                    <a:pt x="4704" y="5177"/>
                  </a:lnTo>
                  <a:lnTo>
                    <a:pt x="6387" y="5177"/>
                  </a:lnTo>
                  <a:lnTo>
                    <a:pt x="7564" y="5177"/>
                  </a:lnTo>
                  <a:cubicBezTo>
                    <a:pt x="8053" y="3525"/>
                    <a:pt x="8053" y="1761"/>
                    <a:pt x="7564" y="109"/>
                  </a:cubicBezTo>
                  <a:lnTo>
                    <a:pt x="4872" y="109"/>
                  </a:lnTo>
                  <a:cubicBezTo>
                    <a:pt x="3357" y="-36"/>
                    <a:pt x="1843" y="-36"/>
                    <a:pt x="328" y="109"/>
                  </a:cubicBezTo>
                  <a:lnTo>
                    <a:pt x="328" y="109"/>
                  </a:lnTo>
                  <a:cubicBezTo>
                    <a:pt x="412" y="952"/>
                    <a:pt x="412" y="1800"/>
                    <a:pt x="328" y="2643"/>
                  </a:cubicBezTo>
                  <a:cubicBezTo>
                    <a:pt x="-109" y="4532"/>
                    <a:pt x="-109" y="6498"/>
                    <a:pt x="328" y="8387"/>
                  </a:cubicBezTo>
                  <a:cubicBezTo>
                    <a:pt x="1708" y="7980"/>
                    <a:pt x="2583" y="6605"/>
                    <a:pt x="2347" y="517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A6719FF1-29C0-4F4D-A9E3-11DF02AB5A1A}"/>
                </a:ext>
              </a:extLst>
            </p:cNvPr>
            <p:cNvSpPr/>
            <p:nvPr/>
          </p:nvSpPr>
          <p:spPr>
            <a:xfrm>
              <a:off x="3188911" y="2204287"/>
              <a:ext cx="740447" cy="371665"/>
            </a:xfrm>
            <a:custGeom>
              <a:avLst/>
              <a:gdLst>
                <a:gd name="connsiteX0" fmla="*/ 464967 w 740446"/>
                <a:gd name="connsiteY0" fmla="*/ 74602 h 371664"/>
                <a:gd name="connsiteX1" fmla="*/ 454197 w 740446"/>
                <a:gd name="connsiteY1" fmla="*/ 69871 h 371664"/>
                <a:gd name="connsiteX2" fmla="*/ 446624 w 740446"/>
                <a:gd name="connsiteY2" fmla="*/ 73926 h 371664"/>
                <a:gd name="connsiteX3" fmla="*/ 437873 w 740446"/>
                <a:gd name="connsiteY3" fmla="*/ 83048 h 371664"/>
                <a:gd name="connsiteX4" fmla="*/ 434676 w 740446"/>
                <a:gd name="connsiteY4" fmla="*/ 86596 h 371664"/>
                <a:gd name="connsiteX5" fmla="*/ 429459 w 740446"/>
                <a:gd name="connsiteY5" fmla="*/ 89806 h 371664"/>
                <a:gd name="connsiteX6" fmla="*/ 424074 w 740446"/>
                <a:gd name="connsiteY6" fmla="*/ 86427 h 371664"/>
                <a:gd name="connsiteX7" fmla="*/ 418521 w 740446"/>
                <a:gd name="connsiteY7" fmla="*/ 81021 h 371664"/>
                <a:gd name="connsiteX8" fmla="*/ 414145 w 740446"/>
                <a:gd name="connsiteY8" fmla="*/ 76967 h 371664"/>
                <a:gd name="connsiteX9" fmla="*/ 408256 w 740446"/>
                <a:gd name="connsiteY9" fmla="*/ 69533 h 371664"/>
                <a:gd name="connsiteX10" fmla="*/ 408256 w 740446"/>
                <a:gd name="connsiteY10" fmla="*/ 69533 h 371664"/>
                <a:gd name="connsiteX11" fmla="*/ 406573 w 740446"/>
                <a:gd name="connsiteY11" fmla="*/ 67506 h 371664"/>
                <a:gd name="connsiteX12" fmla="*/ 405395 w 740446"/>
                <a:gd name="connsiteY12" fmla="*/ 67506 h 371664"/>
                <a:gd name="connsiteX13" fmla="*/ 401019 w 740446"/>
                <a:gd name="connsiteY13" fmla="*/ 71899 h 371664"/>
                <a:gd name="connsiteX14" fmla="*/ 395803 w 740446"/>
                <a:gd name="connsiteY14" fmla="*/ 76967 h 371664"/>
                <a:gd name="connsiteX15" fmla="*/ 392100 w 740446"/>
                <a:gd name="connsiteY15" fmla="*/ 78656 h 371664"/>
                <a:gd name="connsiteX16" fmla="*/ 386042 w 740446"/>
                <a:gd name="connsiteY16" fmla="*/ 82204 h 371664"/>
                <a:gd name="connsiteX17" fmla="*/ 384696 w 740446"/>
                <a:gd name="connsiteY17" fmla="*/ 82204 h 371664"/>
                <a:gd name="connsiteX18" fmla="*/ 384696 w 740446"/>
                <a:gd name="connsiteY18" fmla="*/ 80683 h 371664"/>
                <a:gd name="connsiteX19" fmla="*/ 384696 w 740446"/>
                <a:gd name="connsiteY19" fmla="*/ 79501 h 371664"/>
                <a:gd name="connsiteX20" fmla="*/ 384696 w 740446"/>
                <a:gd name="connsiteY20" fmla="*/ 68182 h 371664"/>
                <a:gd name="connsiteX21" fmla="*/ 384696 w 740446"/>
                <a:gd name="connsiteY21" fmla="*/ 65479 h 371664"/>
                <a:gd name="connsiteX22" fmla="*/ 385874 w 740446"/>
                <a:gd name="connsiteY22" fmla="*/ 58890 h 371664"/>
                <a:gd name="connsiteX23" fmla="*/ 385874 w 740446"/>
                <a:gd name="connsiteY23" fmla="*/ 53991 h 371664"/>
                <a:gd name="connsiteX24" fmla="*/ 385874 w 740446"/>
                <a:gd name="connsiteY24" fmla="*/ 47909 h 371664"/>
                <a:gd name="connsiteX25" fmla="*/ 378806 w 740446"/>
                <a:gd name="connsiteY25" fmla="*/ 45375 h 371664"/>
                <a:gd name="connsiteX26" fmla="*/ 370728 w 740446"/>
                <a:gd name="connsiteY26" fmla="*/ 45375 h 371664"/>
                <a:gd name="connsiteX27" fmla="*/ 365343 w 740446"/>
                <a:gd name="connsiteY27" fmla="*/ 45375 h 371664"/>
                <a:gd name="connsiteX28" fmla="*/ 357097 w 740446"/>
                <a:gd name="connsiteY28" fmla="*/ 41659 h 371664"/>
                <a:gd name="connsiteX29" fmla="*/ 350703 w 740446"/>
                <a:gd name="connsiteY29" fmla="*/ 38449 h 371664"/>
                <a:gd name="connsiteX30" fmla="*/ 346327 w 740446"/>
                <a:gd name="connsiteY30" fmla="*/ 38449 h 371664"/>
                <a:gd name="connsiteX31" fmla="*/ 338250 w 740446"/>
                <a:gd name="connsiteY31" fmla="*/ 36590 h 371664"/>
                <a:gd name="connsiteX32" fmla="*/ 337072 w 740446"/>
                <a:gd name="connsiteY32" fmla="*/ 36590 h 371664"/>
                <a:gd name="connsiteX33" fmla="*/ 334547 w 740446"/>
                <a:gd name="connsiteY33" fmla="*/ 35746 h 371664"/>
                <a:gd name="connsiteX34" fmla="*/ 331518 w 740446"/>
                <a:gd name="connsiteY34" fmla="*/ 40307 h 371664"/>
                <a:gd name="connsiteX35" fmla="*/ 330509 w 740446"/>
                <a:gd name="connsiteY35" fmla="*/ 41996 h 371664"/>
                <a:gd name="connsiteX36" fmla="*/ 322599 w 740446"/>
                <a:gd name="connsiteY36" fmla="*/ 53484 h 371664"/>
                <a:gd name="connsiteX37" fmla="*/ 320748 w 740446"/>
                <a:gd name="connsiteY37" fmla="*/ 56018 h 371664"/>
                <a:gd name="connsiteX38" fmla="*/ 320748 w 740446"/>
                <a:gd name="connsiteY38" fmla="*/ 57032 h 371664"/>
                <a:gd name="connsiteX39" fmla="*/ 319402 w 740446"/>
                <a:gd name="connsiteY39" fmla="*/ 58890 h 371664"/>
                <a:gd name="connsiteX40" fmla="*/ 319402 w 740446"/>
                <a:gd name="connsiteY40" fmla="*/ 59904 h 371664"/>
                <a:gd name="connsiteX41" fmla="*/ 317719 w 740446"/>
                <a:gd name="connsiteY41" fmla="*/ 63114 h 371664"/>
                <a:gd name="connsiteX42" fmla="*/ 309810 w 740446"/>
                <a:gd name="connsiteY42" fmla="*/ 60918 h 371664"/>
                <a:gd name="connsiteX43" fmla="*/ 307286 w 740446"/>
                <a:gd name="connsiteY43" fmla="*/ 59397 h 371664"/>
                <a:gd name="connsiteX44" fmla="*/ 296515 w 740446"/>
                <a:gd name="connsiteY44" fmla="*/ 55512 h 371664"/>
                <a:gd name="connsiteX45" fmla="*/ 294328 w 740446"/>
                <a:gd name="connsiteY45" fmla="*/ 54667 h 371664"/>
                <a:gd name="connsiteX46" fmla="*/ 285745 w 740446"/>
                <a:gd name="connsiteY46" fmla="*/ 52977 h 371664"/>
                <a:gd name="connsiteX47" fmla="*/ 283726 w 740446"/>
                <a:gd name="connsiteY47" fmla="*/ 55849 h 371664"/>
                <a:gd name="connsiteX48" fmla="*/ 279014 w 740446"/>
                <a:gd name="connsiteY48" fmla="*/ 60411 h 371664"/>
                <a:gd name="connsiteX49" fmla="*/ 277331 w 740446"/>
                <a:gd name="connsiteY49" fmla="*/ 60411 h 371664"/>
                <a:gd name="connsiteX50" fmla="*/ 274302 w 740446"/>
                <a:gd name="connsiteY50" fmla="*/ 53991 h 371664"/>
                <a:gd name="connsiteX51" fmla="*/ 274302 w 740446"/>
                <a:gd name="connsiteY51" fmla="*/ 52471 h 371664"/>
                <a:gd name="connsiteX52" fmla="*/ 273124 w 740446"/>
                <a:gd name="connsiteY52" fmla="*/ 48923 h 371664"/>
                <a:gd name="connsiteX53" fmla="*/ 272114 w 740446"/>
                <a:gd name="connsiteY53" fmla="*/ 46220 h 371664"/>
                <a:gd name="connsiteX54" fmla="*/ 272114 w 740446"/>
                <a:gd name="connsiteY54" fmla="*/ 46220 h 371664"/>
                <a:gd name="connsiteX55" fmla="*/ 266224 w 740446"/>
                <a:gd name="connsiteY55" fmla="*/ 49092 h 371664"/>
                <a:gd name="connsiteX56" fmla="*/ 256969 w 740446"/>
                <a:gd name="connsiteY56" fmla="*/ 49092 h 371664"/>
                <a:gd name="connsiteX57" fmla="*/ 243506 w 740446"/>
                <a:gd name="connsiteY57" fmla="*/ 55512 h 371664"/>
                <a:gd name="connsiteX58" fmla="*/ 241992 w 740446"/>
                <a:gd name="connsiteY58" fmla="*/ 56694 h 371664"/>
                <a:gd name="connsiteX59" fmla="*/ 240797 w 740446"/>
                <a:gd name="connsiteY59" fmla="*/ 54908 h 371664"/>
                <a:gd name="connsiteX60" fmla="*/ 240814 w 740446"/>
                <a:gd name="connsiteY60" fmla="*/ 54836 h 371664"/>
                <a:gd name="connsiteX61" fmla="*/ 246367 w 740446"/>
                <a:gd name="connsiteY61" fmla="*/ 44868 h 371664"/>
                <a:gd name="connsiteX62" fmla="*/ 250238 w 740446"/>
                <a:gd name="connsiteY62" fmla="*/ 39969 h 371664"/>
                <a:gd name="connsiteX63" fmla="*/ 248555 w 740446"/>
                <a:gd name="connsiteY63" fmla="*/ 25609 h 371664"/>
                <a:gd name="connsiteX64" fmla="*/ 242833 w 740446"/>
                <a:gd name="connsiteY64" fmla="*/ 21217 h 371664"/>
                <a:gd name="connsiteX65" fmla="*/ 239972 w 740446"/>
                <a:gd name="connsiteY65" fmla="*/ 19359 h 371664"/>
                <a:gd name="connsiteX66" fmla="*/ 238458 w 740446"/>
                <a:gd name="connsiteY66" fmla="*/ 18345 h 371664"/>
                <a:gd name="connsiteX67" fmla="*/ 229875 w 740446"/>
                <a:gd name="connsiteY67" fmla="*/ 13108 h 371664"/>
                <a:gd name="connsiteX68" fmla="*/ 224154 w 740446"/>
                <a:gd name="connsiteY68" fmla="*/ 10236 h 371664"/>
                <a:gd name="connsiteX69" fmla="*/ 215739 w 740446"/>
                <a:gd name="connsiteY69" fmla="*/ 6350 h 371664"/>
                <a:gd name="connsiteX70" fmla="*/ 209681 w 740446"/>
                <a:gd name="connsiteY70" fmla="*/ 4323 h 371664"/>
                <a:gd name="connsiteX71" fmla="*/ 194199 w 740446"/>
                <a:gd name="connsiteY71" fmla="*/ 944 h 371664"/>
                <a:gd name="connsiteX72" fmla="*/ 179390 w 740446"/>
                <a:gd name="connsiteY72" fmla="*/ 6013 h 371664"/>
                <a:gd name="connsiteX73" fmla="*/ 171313 w 740446"/>
                <a:gd name="connsiteY73" fmla="*/ 9391 h 371664"/>
                <a:gd name="connsiteX74" fmla="*/ 155831 w 740446"/>
                <a:gd name="connsiteY74" fmla="*/ 12263 h 371664"/>
                <a:gd name="connsiteX75" fmla="*/ 139002 w 740446"/>
                <a:gd name="connsiteY75" fmla="*/ 15642 h 371664"/>
                <a:gd name="connsiteX76" fmla="*/ 136141 w 740446"/>
                <a:gd name="connsiteY76" fmla="*/ 16656 h 371664"/>
                <a:gd name="connsiteX77" fmla="*/ 111067 w 740446"/>
                <a:gd name="connsiteY77" fmla="*/ 32367 h 371664"/>
                <a:gd name="connsiteX78" fmla="*/ 105850 w 740446"/>
                <a:gd name="connsiteY78" fmla="*/ 50781 h 371664"/>
                <a:gd name="connsiteX79" fmla="*/ 109889 w 740446"/>
                <a:gd name="connsiteY79" fmla="*/ 57708 h 371664"/>
                <a:gd name="connsiteX80" fmla="*/ 127895 w 740446"/>
                <a:gd name="connsiteY80" fmla="*/ 63452 h 371664"/>
                <a:gd name="connsiteX81" fmla="*/ 137656 w 740446"/>
                <a:gd name="connsiteY81" fmla="*/ 65479 h 371664"/>
                <a:gd name="connsiteX82" fmla="*/ 138666 w 740446"/>
                <a:gd name="connsiteY82" fmla="*/ 66324 h 371664"/>
                <a:gd name="connsiteX83" fmla="*/ 138666 w 740446"/>
                <a:gd name="connsiteY83" fmla="*/ 67844 h 371664"/>
                <a:gd name="connsiteX84" fmla="*/ 138666 w 740446"/>
                <a:gd name="connsiteY84" fmla="*/ 69702 h 371664"/>
                <a:gd name="connsiteX85" fmla="*/ 136141 w 740446"/>
                <a:gd name="connsiteY85" fmla="*/ 81190 h 371664"/>
                <a:gd name="connsiteX86" fmla="*/ 136141 w 740446"/>
                <a:gd name="connsiteY86" fmla="*/ 82373 h 371664"/>
                <a:gd name="connsiteX87" fmla="*/ 136141 w 740446"/>
                <a:gd name="connsiteY87" fmla="*/ 87948 h 371664"/>
                <a:gd name="connsiteX88" fmla="*/ 132944 w 740446"/>
                <a:gd name="connsiteY88" fmla="*/ 89468 h 371664"/>
                <a:gd name="connsiteX89" fmla="*/ 129242 w 740446"/>
                <a:gd name="connsiteY89" fmla="*/ 89468 h 371664"/>
                <a:gd name="connsiteX90" fmla="*/ 128232 w 740446"/>
                <a:gd name="connsiteY90" fmla="*/ 89468 h 371664"/>
                <a:gd name="connsiteX91" fmla="*/ 116789 w 740446"/>
                <a:gd name="connsiteY91" fmla="*/ 88455 h 371664"/>
                <a:gd name="connsiteX92" fmla="*/ 99960 w 740446"/>
                <a:gd name="connsiteY92" fmla="*/ 89468 h 371664"/>
                <a:gd name="connsiteX93" fmla="*/ 93902 w 740446"/>
                <a:gd name="connsiteY93" fmla="*/ 89468 h 371664"/>
                <a:gd name="connsiteX94" fmla="*/ 88517 w 740446"/>
                <a:gd name="connsiteY94" fmla="*/ 89468 h 371664"/>
                <a:gd name="connsiteX95" fmla="*/ 81281 w 740446"/>
                <a:gd name="connsiteY95" fmla="*/ 87272 h 371664"/>
                <a:gd name="connsiteX96" fmla="*/ 81281 w 740446"/>
                <a:gd name="connsiteY96" fmla="*/ 85920 h 371664"/>
                <a:gd name="connsiteX97" fmla="*/ 81281 w 740446"/>
                <a:gd name="connsiteY97" fmla="*/ 84400 h 371664"/>
                <a:gd name="connsiteX98" fmla="*/ 89022 w 740446"/>
                <a:gd name="connsiteY98" fmla="*/ 67506 h 371664"/>
                <a:gd name="connsiteX99" fmla="*/ 89022 w 740446"/>
                <a:gd name="connsiteY99" fmla="*/ 62100 h 371664"/>
                <a:gd name="connsiteX100" fmla="*/ 89022 w 740446"/>
                <a:gd name="connsiteY100" fmla="*/ 55680 h 371664"/>
                <a:gd name="connsiteX101" fmla="*/ 89022 w 740446"/>
                <a:gd name="connsiteY101" fmla="*/ 51457 h 371664"/>
                <a:gd name="connsiteX102" fmla="*/ 89022 w 740446"/>
                <a:gd name="connsiteY102" fmla="*/ 43348 h 371664"/>
                <a:gd name="connsiteX103" fmla="*/ 86834 w 740446"/>
                <a:gd name="connsiteY103" fmla="*/ 37604 h 371664"/>
                <a:gd name="connsiteX104" fmla="*/ 88349 w 740446"/>
                <a:gd name="connsiteY104" fmla="*/ 24258 h 371664"/>
                <a:gd name="connsiteX105" fmla="*/ 94575 w 740446"/>
                <a:gd name="connsiteY105" fmla="*/ 20879 h 371664"/>
                <a:gd name="connsiteX106" fmla="*/ 99287 w 740446"/>
                <a:gd name="connsiteY106" fmla="*/ 18683 h 371664"/>
                <a:gd name="connsiteX107" fmla="*/ 102990 w 740446"/>
                <a:gd name="connsiteY107" fmla="*/ 14966 h 371664"/>
                <a:gd name="connsiteX108" fmla="*/ 105514 w 740446"/>
                <a:gd name="connsiteY108" fmla="*/ 12263 h 371664"/>
                <a:gd name="connsiteX109" fmla="*/ 120828 w 740446"/>
                <a:gd name="connsiteY109" fmla="*/ 4492 h 371664"/>
                <a:gd name="connsiteX110" fmla="*/ 125203 w 740446"/>
                <a:gd name="connsiteY110" fmla="*/ 2972 h 371664"/>
                <a:gd name="connsiteX111" fmla="*/ 108375 w 740446"/>
                <a:gd name="connsiteY111" fmla="*/ 269 h 371664"/>
                <a:gd name="connsiteX112" fmla="*/ 99960 w 740446"/>
                <a:gd name="connsiteY112" fmla="*/ 269 h 371664"/>
                <a:gd name="connsiteX113" fmla="*/ 87844 w 740446"/>
                <a:gd name="connsiteY113" fmla="*/ 269 h 371664"/>
                <a:gd name="connsiteX114" fmla="*/ 71016 w 740446"/>
                <a:gd name="connsiteY114" fmla="*/ 269 h 371664"/>
                <a:gd name="connsiteX115" fmla="*/ 66304 w 740446"/>
                <a:gd name="connsiteY115" fmla="*/ 1958 h 371664"/>
                <a:gd name="connsiteX116" fmla="*/ 62601 w 740446"/>
                <a:gd name="connsiteY116" fmla="*/ 3816 h 371664"/>
                <a:gd name="connsiteX117" fmla="*/ 58899 w 740446"/>
                <a:gd name="connsiteY117" fmla="*/ 4661 h 371664"/>
                <a:gd name="connsiteX118" fmla="*/ 54356 w 740446"/>
                <a:gd name="connsiteY118" fmla="*/ 5844 h 371664"/>
                <a:gd name="connsiteX119" fmla="*/ 32815 w 740446"/>
                <a:gd name="connsiteY119" fmla="*/ 15980 h 371664"/>
                <a:gd name="connsiteX120" fmla="*/ 18848 w 740446"/>
                <a:gd name="connsiteY120" fmla="*/ 35746 h 371664"/>
                <a:gd name="connsiteX121" fmla="*/ 18848 w 740446"/>
                <a:gd name="connsiteY121" fmla="*/ 36759 h 371664"/>
                <a:gd name="connsiteX122" fmla="*/ 11948 w 740446"/>
                <a:gd name="connsiteY122" fmla="*/ 50105 h 371664"/>
                <a:gd name="connsiteX123" fmla="*/ 6227 w 740446"/>
                <a:gd name="connsiteY123" fmla="*/ 54836 h 371664"/>
                <a:gd name="connsiteX124" fmla="*/ 3197 w 740446"/>
                <a:gd name="connsiteY124" fmla="*/ 57201 h 371664"/>
                <a:gd name="connsiteX125" fmla="*/ 0 w 740446"/>
                <a:gd name="connsiteY125" fmla="*/ 62945 h 371664"/>
                <a:gd name="connsiteX126" fmla="*/ 8751 w 740446"/>
                <a:gd name="connsiteY126" fmla="*/ 77136 h 371664"/>
                <a:gd name="connsiteX127" fmla="*/ 10265 w 740446"/>
                <a:gd name="connsiteY127" fmla="*/ 78487 h 371664"/>
                <a:gd name="connsiteX128" fmla="*/ 19858 w 740446"/>
                <a:gd name="connsiteY128" fmla="*/ 88792 h 371664"/>
                <a:gd name="connsiteX129" fmla="*/ 21540 w 740446"/>
                <a:gd name="connsiteY129" fmla="*/ 91158 h 371664"/>
                <a:gd name="connsiteX130" fmla="*/ 30123 w 740446"/>
                <a:gd name="connsiteY130" fmla="*/ 100956 h 371664"/>
                <a:gd name="connsiteX131" fmla="*/ 65462 w 740446"/>
                <a:gd name="connsiteY131" fmla="*/ 111092 h 371664"/>
                <a:gd name="connsiteX132" fmla="*/ 70174 w 740446"/>
                <a:gd name="connsiteY132" fmla="*/ 111092 h 371664"/>
                <a:gd name="connsiteX133" fmla="*/ 75728 w 740446"/>
                <a:gd name="connsiteY133" fmla="*/ 111092 h 371664"/>
                <a:gd name="connsiteX134" fmla="*/ 95585 w 740446"/>
                <a:gd name="connsiteY134" fmla="*/ 103828 h 371664"/>
                <a:gd name="connsiteX135" fmla="*/ 98446 w 740446"/>
                <a:gd name="connsiteY135" fmla="*/ 102139 h 371664"/>
                <a:gd name="connsiteX136" fmla="*/ 101138 w 740446"/>
                <a:gd name="connsiteY136" fmla="*/ 104504 h 371664"/>
                <a:gd name="connsiteX137" fmla="*/ 112077 w 740446"/>
                <a:gd name="connsiteY137" fmla="*/ 114133 h 371664"/>
                <a:gd name="connsiteX138" fmla="*/ 128905 w 740446"/>
                <a:gd name="connsiteY138" fmla="*/ 117343 h 371664"/>
                <a:gd name="connsiteX139" fmla="*/ 142200 w 740446"/>
                <a:gd name="connsiteY139" fmla="*/ 116498 h 371664"/>
                <a:gd name="connsiteX140" fmla="*/ 155494 w 740446"/>
                <a:gd name="connsiteY140" fmla="*/ 115485 h 371664"/>
                <a:gd name="connsiteX141" fmla="*/ 156504 w 740446"/>
                <a:gd name="connsiteY141" fmla="*/ 115485 h 371664"/>
                <a:gd name="connsiteX142" fmla="*/ 165759 w 740446"/>
                <a:gd name="connsiteY142" fmla="*/ 115485 h 371664"/>
                <a:gd name="connsiteX143" fmla="*/ 177707 w 740446"/>
                <a:gd name="connsiteY143" fmla="*/ 115485 h 371664"/>
                <a:gd name="connsiteX144" fmla="*/ 185785 w 740446"/>
                <a:gd name="connsiteY144" fmla="*/ 110754 h 371664"/>
                <a:gd name="connsiteX145" fmla="*/ 184607 w 740446"/>
                <a:gd name="connsiteY145" fmla="*/ 105348 h 371664"/>
                <a:gd name="connsiteX146" fmla="*/ 184607 w 740446"/>
                <a:gd name="connsiteY146" fmla="*/ 105348 h 371664"/>
                <a:gd name="connsiteX147" fmla="*/ 184607 w 740446"/>
                <a:gd name="connsiteY147" fmla="*/ 103321 h 371664"/>
                <a:gd name="connsiteX148" fmla="*/ 186256 w 740446"/>
                <a:gd name="connsiteY148" fmla="*/ 103123 h 371664"/>
                <a:gd name="connsiteX149" fmla="*/ 186458 w 740446"/>
                <a:gd name="connsiteY149" fmla="*/ 103321 h 371664"/>
                <a:gd name="connsiteX150" fmla="*/ 199416 w 740446"/>
                <a:gd name="connsiteY150" fmla="*/ 114640 h 371664"/>
                <a:gd name="connsiteX151" fmla="*/ 200594 w 740446"/>
                <a:gd name="connsiteY151" fmla="*/ 114640 h 371664"/>
                <a:gd name="connsiteX152" fmla="*/ 207662 w 740446"/>
                <a:gd name="connsiteY152" fmla="*/ 116836 h 371664"/>
                <a:gd name="connsiteX153" fmla="*/ 208840 w 740446"/>
                <a:gd name="connsiteY153" fmla="*/ 116836 h 371664"/>
                <a:gd name="connsiteX154" fmla="*/ 214393 w 740446"/>
                <a:gd name="connsiteY154" fmla="*/ 116836 h 371664"/>
                <a:gd name="connsiteX155" fmla="*/ 217086 w 740446"/>
                <a:gd name="connsiteY155" fmla="*/ 116836 h 371664"/>
                <a:gd name="connsiteX156" fmla="*/ 219442 w 740446"/>
                <a:gd name="connsiteY156" fmla="*/ 116836 h 371664"/>
                <a:gd name="connsiteX157" fmla="*/ 222807 w 740446"/>
                <a:gd name="connsiteY157" fmla="*/ 115991 h 371664"/>
                <a:gd name="connsiteX158" fmla="*/ 223985 w 740446"/>
                <a:gd name="connsiteY158" fmla="*/ 116836 h 371664"/>
                <a:gd name="connsiteX159" fmla="*/ 225331 w 740446"/>
                <a:gd name="connsiteY159" fmla="*/ 118863 h 371664"/>
                <a:gd name="connsiteX160" fmla="*/ 234587 w 740446"/>
                <a:gd name="connsiteY160" fmla="*/ 127141 h 371664"/>
                <a:gd name="connsiteX161" fmla="*/ 234587 w 740446"/>
                <a:gd name="connsiteY161" fmla="*/ 127141 h 371664"/>
                <a:gd name="connsiteX162" fmla="*/ 242833 w 740446"/>
                <a:gd name="connsiteY162" fmla="*/ 127141 h 371664"/>
                <a:gd name="connsiteX163" fmla="*/ 245526 w 740446"/>
                <a:gd name="connsiteY163" fmla="*/ 126297 h 371664"/>
                <a:gd name="connsiteX164" fmla="*/ 250911 w 740446"/>
                <a:gd name="connsiteY164" fmla="*/ 126297 h 371664"/>
                <a:gd name="connsiteX165" fmla="*/ 253940 w 740446"/>
                <a:gd name="connsiteY165" fmla="*/ 129000 h 371664"/>
                <a:gd name="connsiteX166" fmla="*/ 255286 w 740446"/>
                <a:gd name="connsiteY166" fmla="*/ 130520 h 371664"/>
                <a:gd name="connsiteX167" fmla="*/ 261176 w 740446"/>
                <a:gd name="connsiteY167" fmla="*/ 130520 h 371664"/>
                <a:gd name="connsiteX168" fmla="*/ 265046 w 740446"/>
                <a:gd name="connsiteY168" fmla="*/ 130520 h 371664"/>
                <a:gd name="connsiteX169" fmla="*/ 267907 w 740446"/>
                <a:gd name="connsiteY169" fmla="*/ 130520 h 371664"/>
                <a:gd name="connsiteX170" fmla="*/ 272283 w 740446"/>
                <a:gd name="connsiteY170" fmla="*/ 130520 h 371664"/>
                <a:gd name="connsiteX171" fmla="*/ 273965 w 740446"/>
                <a:gd name="connsiteY171" fmla="*/ 128155 h 371664"/>
                <a:gd name="connsiteX172" fmla="*/ 275648 w 740446"/>
                <a:gd name="connsiteY172" fmla="*/ 125114 h 371664"/>
                <a:gd name="connsiteX173" fmla="*/ 285241 w 740446"/>
                <a:gd name="connsiteY173" fmla="*/ 121904 h 371664"/>
                <a:gd name="connsiteX174" fmla="*/ 291130 w 740446"/>
                <a:gd name="connsiteY174" fmla="*/ 121904 h 371664"/>
                <a:gd name="connsiteX175" fmla="*/ 289111 w 740446"/>
                <a:gd name="connsiteY175" fmla="*/ 119539 h 371664"/>
                <a:gd name="connsiteX176" fmla="*/ 289111 w 740446"/>
                <a:gd name="connsiteY176" fmla="*/ 119539 h 371664"/>
                <a:gd name="connsiteX177" fmla="*/ 286418 w 740446"/>
                <a:gd name="connsiteY177" fmla="*/ 117343 h 371664"/>
                <a:gd name="connsiteX178" fmla="*/ 280024 w 740446"/>
                <a:gd name="connsiteY178" fmla="*/ 110079 h 371664"/>
                <a:gd name="connsiteX179" fmla="*/ 280865 w 740446"/>
                <a:gd name="connsiteY179" fmla="*/ 106193 h 371664"/>
                <a:gd name="connsiteX180" fmla="*/ 290289 w 740446"/>
                <a:gd name="connsiteY180" fmla="*/ 101125 h 371664"/>
                <a:gd name="connsiteX181" fmla="*/ 293486 w 740446"/>
                <a:gd name="connsiteY181" fmla="*/ 103152 h 371664"/>
                <a:gd name="connsiteX182" fmla="*/ 296179 w 740446"/>
                <a:gd name="connsiteY182" fmla="*/ 104842 h 371664"/>
                <a:gd name="connsiteX183" fmla="*/ 299713 w 740446"/>
                <a:gd name="connsiteY183" fmla="*/ 105686 h 371664"/>
                <a:gd name="connsiteX184" fmla="*/ 307790 w 740446"/>
                <a:gd name="connsiteY184" fmla="*/ 108558 h 371664"/>
                <a:gd name="connsiteX185" fmla="*/ 309810 w 740446"/>
                <a:gd name="connsiteY185" fmla="*/ 109910 h 371664"/>
                <a:gd name="connsiteX186" fmla="*/ 313007 w 740446"/>
                <a:gd name="connsiteY186" fmla="*/ 111768 h 371664"/>
                <a:gd name="connsiteX187" fmla="*/ 322768 w 740446"/>
                <a:gd name="connsiteY187" fmla="*/ 122073 h 371664"/>
                <a:gd name="connsiteX188" fmla="*/ 324282 w 740446"/>
                <a:gd name="connsiteY188" fmla="*/ 128493 h 371664"/>
                <a:gd name="connsiteX189" fmla="*/ 328321 w 740446"/>
                <a:gd name="connsiteY189" fmla="*/ 126128 h 371664"/>
                <a:gd name="connsiteX190" fmla="*/ 329499 w 740446"/>
                <a:gd name="connsiteY190" fmla="*/ 124945 h 371664"/>
                <a:gd name="connsiteX191" fmla="*/ 333706 w 740446"/>
                <a:gd name="connsiteY191" fmla="*/ 122918 h 371664"/>
                <a:gd name="connsiteX192" fmla="*/ 334716 w 740446"/>
                <a:gd name="connsiteY192" fmla="*/ 122918 h 371664"/>
                <a:gd name="connsiteX193" fmla="*/ 334716 w 740446"/>
                <a:gd name="connsiteY193" fmla="*/ 124101 h 371664"/>
                <a:gd name="connsiteX194" fmla="*/ 332191 w 740446"/>
                <a:gd name="connsiteY194" fmla="*/ 132210 h 371664"/>
                <a:gd name="connsiteX195" fmla="*/ 331350 w 740446"/>
                <a:gd name="connsiteY195" fmla="*/ 133561 h 371664"/>
                <a:gd name="connsiteX196" fmla="*/ 330172 w 740446"/>
                <a:gd name="connsiteY196" fmla="*/ 135419 h 371664"/>
                <a:gd name="connsiteX197" fmla="*/ 335052 w 740446"/>
                <a:gd name="connsiteY197" fmla="*/ 142346 h 371664"/>
                <a:gd name="connsiteX198" fmla="*/ 344140 w 740446"/>
                <a:gd name="connsiteY198" fmla="*/ 142346 h 371664"/>
                <a:gd name="connsiteX199" fmla="*/ 347000 w 740446"/>
                <a:gd name="connsiteY199" fmla="*/ 140150 h 371664"/>
                <a:gd name="connsiteX200" fmla="*/ 354068 w 740446"/>
                <a:gd name="connsiteY200" fmla="*/ 137447 h 371664"/>
                <a:gd name="connsiteX201" fmla="*/ 354910 w 740446"/>
                <a:gd name="connsiteY201" fmla="*/ 137447 h 371664"/>
                <a:gd name="connsiteX202" fmla="*/ 362483 w 740446"/>
                <a:gd name="connsiteY202" fmla="*/ 140657 h 371664"/>
                <a:gd name="connsiteX203" fmla="*/ 362483 w 740446"/>
                <a:gd name="connsiteY203" fmla="*/ 143697 h 371664"/>
                <a:gd name="connsiteX204" fmla="*/ 356088 w 740446"/>
                <a:gd name="connsiteY204" fmla="*/ 148766 h 371664"/>
                <a:gd name="connsiteX205" fmla="*/ 353732 w 740446"/>
                <a:gd name="connsiteY205" fmla="*/ 149610 h 371664"/>
                <a:gd name="connsiteX206" fmla="*/ 345991 w 740446"/>
                <a:gd name="connsiteY206" fmla="*/ 156199 h 371664"/>
                <a:gd name="connsiteX207" fmla="*/ 345991 w 740446"/>
                <a:gd name="connsiteY207" fmla="*/ 157888 h 371664"/>
                <a:gd name="connsiteX208" fmla="*/ 348178 w 740446"/>
                <a:gd name="connsiteY208" fmla="*/ 159071 h 371664"/>
                <a:gd name="connsiteX209" fmla="*/ 358612 w 740446"/>
                <a:gd name="connsiteY209" fmla="*/ 156368 h 371664"/>
                <a:gd name="connsiteX210" fmla="*/ 365007 w 740446"/>
                <a:gd name="connsiteY210" fmla="*/ 152820 h 371664"/>
                <a:gd name="connsiteX211" fmla="*/ 372075 w 740446"/>
                <a:gd name="connsiteY211" fmla="*/ 148597 h 371664"/>
                <a:gd name="connsiteX212" fmla="*/ 373421 w 740446"/>
                <a:gd name="connsiteY212" fmla="*/ 148597 h 371664"/>
                <a:gd name="connsiteX213" fmla="*/ 373421 w 740446"/>
                <a:gd name="connsiteY213" fmla="*/ 149779 h 371664"/>
                <a:gd name="connsiteX214" fmla="*/ 378469 w 740446"/>
                <a:gd name="connsiteY214" fmla="*/ 162619 h 371664"/>
                <a:gd name="connsiteX215" fmla="*/ 383518 w 740446"/>
                <a:gd name="connsiteY215" fmla="*/ 169376 h 371664"/>
                <a:gd name="connsiteX216" fmla="*/ 385369 w 740446"/>
                <a:gd name="connsiteY216" fmla="*/ 171403 h 371664"/>
                <a:gd name="connsiteX217" fmla="*/ 385369 w 740446"/>
                <a:gd name="connsiteY217" fmla="*/ 171403 h 371664"/>
                <a:gd name="connsiteX218" fmla="*/ 388230 w 740446"/>
                <a:gd name="connsiteY218" fmla="*/ 177654 h 371664"/>
                <a:gd name="connsiteX219" fmla="*/ 383686 w 740446"/>
                <a:gd name="connsiteY219" fmla="*/ 183567 h 371664"/>
                <a:gd name="connsiteX220" fmla="*/ 382340 w 740446"/>
                <a:gd name="connsiteY220" fmla="*/ 184581 h 371664"/>
                <a:gd name="connsiteX221" fmla="*/ 376113 w 740446"/>
                <a:gd name="connsiteY221" fmla="*/ 193703 h 371664"/>
                <a:gd name="connsiteX222" fmla="*/ 374767 w 740446"/>
                <a:gd name="connsiteY222" fmla="*/ 195899 h 371664"/>
                <a:gd name="connsiteX223" fmla="*/ 371233 w 740446"/>
                <a:gd name="connsiteY223" fmla="*/ 201981 h 371664"/>
                <a:gd name="connsiteX224" fmla="*/ 369214 w 740446"/>
                <a:gd name="connsiteY224" fmla="*/ 205022 h 371664"/>
                <a:gd name="connsiteX225" fmla="*/ 371402 w 740446"/>
                <a:gd name="connsiteY225" fmla="*/ 205022 h 371664"/>
                <a:gd name="connsiteX226" fmla="*/ 377965 w 740446"/>
                <a:gd name="connsiteY226" fmla="*/ 196744 h 371664"/>
                <a:gd name="connsiteX227" fmla="*/ 379479 w 740446"/>
                <a:gd name="connsiteY227" fmla="*/ 193365 h 371664"/>
                <a:gd name="connsiteX228" fmla="*/ 394120 w 740446"/>
                <a:gd name="connsiteY228" fmla="*/ 179850 h 371664"/>
                <a:gd name="connsiteX229" fmla="*/ 394120 w 740446"/>
                <a:gd name="connsiteY229" fmla="*/ 179850 h 371664"/>
                <a:gd name="connsiteX230" fmla="*/ 389576 w 740446"/>
                <a:gd name="connsiteY230" fmla="*/ 168025 h 371664"/>
                <a:gd name="connsiteX231" fmla="*/ 399337 w 740446"/>
                <a:gd name="connsiteY231" fmla="*/ 161774 h 371664"/>
                <a:gd name="connsiteX232" fmla="*/ 401356 w 740446"/>
                <a:gd name="connsiteY232" fmla="*/ 161774 h 371664"/>
                <a:gd name="connsiteX233" fmla="*/ 404553 w 740446"/>
                <a:gd name="connsiteY233" fmla="*/ 161774 h 371664"/>
                <a:gd name="connsiteX234" fmla="*/ 411958 w 740446"/>
                <a:gd name="connsiteY234" fmla="*/ 161774 h 371664"/>
                <a:gd name="connsiteX235" fmla="*/ 414314 w 740446"/>
                <a:gd name="connsiteY235" fmla="*/ 161774 h 371664"/>
                <a:gd name="connsiteX236" fmla="*/ 418184 w 740446"/>
                <a:gd name="connsiteY236" fmla="*/ 162619 h 371664"/>
                <a:gd name="connsiteX237" fmla="*/ 418184 w 740446"/>
                <a:gd name="connsiteY237" fmla="*/ 168531 h 371664"/>
                <a:gd name="connsiteX238" fmla="*/ 419362 w 740446"/>
                <a:gd name="connsiteY238" fmla="*/ 172586 h 371664"/>
                <a:gd name="connsiteX239" fmla="*/ 423906 w 740446"/>
                <a:gd name="connsiteY239" fmla="*/ 173768 h 371664"/>
                <a:gd name="connsiteX240" fmla="*/ 428618 w 740446"/>
                <a:gd name="connsiteY240" fmla="*/ 173768 h 371664"/>
                <a:gd name="connsiteX241" fmla="*/ 434340 w 740446"/>
                <a:gd name="connsiteY241" fmla="*/ 173768 h 371664"/>
                <a:gd name="connsiteX242" fmla="*/ 441407 w 740446"/>
                <a:gd name="connsiteY242" fmla="*/ 179681 h 371664"/>
                <a:gd name="connsiteX243" fmla="*/ 441407 w 740446"/>
                <a:gd name="connsiteY243" fmla="*/ 180526 h 371664"/>
                <a:gd name="connsiteX244" fmla="*/ 444773 w 740446"/>
                <a:gd name="connsiteY244" fmla="*/ 185087 h 371664"/>
                <a:gd name="connsiteX245" fmla="*/ 447466 w 740446"/>
                <a:gd name="connsiteY245" fmla="*/ 188466 h 371664"/>
                <a:gd name="connsiteX246" fmla="*/ 454365 w 740446"/>
                <a:gd name="connsiteY246" fmla="*/ 200968 h 371664"/>
                <a:gd name="connsiteX247" fmla="*/ 455207 w 740446"/>
                <a:gd name="connsiteY247" fmla="*/ 202826 h 371664"/>
                <a:gd name="connsiteX248" fmla="*/ 457226 w 740446"/>
                <a:gd name="connsiteY248" fmla="*/ 210090 h 371664"/>
                <a:gd name="connsiteX249" fmla="*/ 454534 w 740446"/>
                <a:gd name="connsiteY249" fmla="*/ 213807 h 371664"/>
                <a:gd name="connsiteX250" fmla="*/ 452682 w 740446"/>
                <a:gd name="connsiteY250" fmla="*/ 214652 h 371664"/>
                <a:gd name="connsiteX251" fmla="*/ 450158 w 740446"/>
                <a:gd name="connsiteY251" fmla="*/ 215834 h 371664"/>
                <a:gd name="connsiteX252" fmla="*/ 450158 w 740446"/>
                <a:gd name="connsiteY252" fmla="*/ 215834 h 371664"/>
                <a:gd name="connsiteX253" fmla="*/ 451336 w 740446"/>
                <a:gd name="connsiteY253" fmla="*/ 215834 h 371664"/>
                <a:gd name="connsiteX254" fmla="*/ 453187 w 740446"/>
                <a:gd name="connsiteY254" fmla="*/ 216848 h 371664"/>
                <a:gd name="connsiteX255" fmla="*/ 453187 w 740446"/>
                <a:gd name="connsiteY255" fmla="*/ 216848 h 371664"/>
                <a:gd name="connsiteX256" fmla="*/ 455375 w 740446"/>
                <a:gd name="connsiteY256" fmla="*/ 218030 h 371664"/>
                <a:gd name="connsiteX257" fmla="*/ 459414 w 740446"/>
                <a:gd name="connsiteY257" fmla="*/ 218030 h 371664"/>
                <a:gd name="connsiteX258" fmla="*/ 468501 w 740446"/>
                <a:gd name="connsiteY258" fmla="*/ 219382 h 371664"/>
                <a:gd name="connsiteX259" fmla="*/ 472203 w 740446"/>
                <a:gd name="connsiteY259" fmla="*/ 220564 h 371664"/>
                <a:gd name="connsiteX260" fmla="*/ 475401 w 740446"/>
                <a:gd name="connsiteY260" fmla="*/ 221747 h 371664"/>
                <a:gd name="connsiteX261" fmla="*/ 478935 w 740446"/>
                <a:gd name="connsiteY261" fmla="*/ 222930 h 371664"/>
                <a:gd name="connsiteX262" fmla="*/ 480449 w 740446"/>
                <a:gd name="connsiteY262" fmla="*/ 221916 h 371664"/>
                <a:gd name="connsiteX263" fmla="*/ 484488 w 740446"/>
                <a:gd name="connsiteY263" fmla="*/ 218706 h 371664"/>
                <a:gd name="connsiteX264" fmla="*/ 486676 w 740446"/>
                <a:gd name="connsiteY264" fmla="*/ 217355 h 371664"/>
                <a:gd name="connsiteX265" fmla="*/ 491388 w 740446"/>
                <a:gd name="connsiteY265" fmla="*/ 214652 h 371664"/>
                <a:gd name="connsiteX266" fmla="*/ 496436 w 740446"/>
                <a:gd name="connsiteY266" fmla="*/ 218368 h 371664"/>
                <a:gd name="connsiteX267" fmla="*/ 497446 w 740446"/>
                <a:gd name="connsiteY267" fmla="*/ 220564 h 371664"/>
                <a:gd name="connsiteX268" fmla="*/ 499802 w 740446"/>
                <a:gd name="connsiteY268" fmla="*/ 221578 h 371664"/>
                <a:gd name="connsiteX269" fmla="*/ 500811 w 740446"/>
                <a:gd name="connsiteY269" fmla="*/ 221578 h 371664"/>
                <a:gd name="connsiteX270" fmla="*/ 502158 w 740446"/>
                <a:gd name="connsiteY270" fmla="*/ 221578 h 371664"/>
                <a:gd name="connsiteX271" fmla="*/ 513096 w 740446"/>
                <a:gd name="connsiteY271" fmla="*/ 224281 h 371664"/>
                <a:gd name="connsiteX272" fmla="*/ 521174 w 740446"/>
                <a:gd name="connsiteY272" fmla="*/ 225126 h 371664"/>
                <a:gd name="connsiteX273" fmla="*/ 522015 w 740446"/>
                <a:gd name="connsiteY273" fmla="*/ 225126 h 371664"/>
                <a:gd name="connsiteX274" fmla="*/ 525213 w 740446"/>
                <a:gd name="connsiteY274" fmla="*/ 225126 h 371664"/>
                <a:gd name="connsiteX275" fmla="*/ 527232 w 740446"/>
                <a:gd name="connsiteY275" fmla="*/ 227660 h 371664"/>
                <a:gd name="connsiteX276" fmla="*/ 527232 w 740446"/>
                <a:gd name="connsiteY276" fmla="*/ 229349 h 371664"/>
                <a:gd name="connsiteX277" fmla="*/ 526222 w 740446"/>
                <a:gd name="connsiteY277" fmla="*/ 230194 h 371664"/>
                <a:gd name="connsiteX278" fmla="*/ 514611 w 740446"/>
                <a:gd name="connsiteY278" fmla="*/ 232390 h 371664"/>
                <a:gd name="connsiteX279" fmla="*/ 507375 w 740446"/>
                <a:gd name="connsiteY279" fmla="*/ 233573 h 371664"/>
                <a:gd name="connsiteX280" fmla="*/ 503672 w 740446"/>
                <a:gd name="connsiteY280" fmla="*/ 233573 h 371664"/>
                <a:gd name="connsiteX281" fmla="*/ 501653 w 740446"/>
                <a:gd name="connsiteY281" fmla="*/ 233573 h 371664"/>
                <a:gd name="connsiteX282" fmla="*/ 496941 w 740446"/>
                <a:gd name="connsiteY282" fmla="*/ 234924 h 371664"/>
                <a:gd name="connsiteX283" fmla="*/ 495595 w 740446"/>
                <a:gd name="connsiteY283" fmla="*/ 235938 h 371664"/>
                <a:gd name="connsiteX284" fmla="*/ 490546 w 740446"/>
                <a:gd name="connsiteY284" fmla="*/ 240499 h 371664"/>
                <a:gd name="connsiteX285" fmla="*/ 489537 w 740446"/>
                <a:gd name="connsiteY285" fmla="*/ 242358 h 371664"/>
                <a:gd name="connsiteX286" fmla="*/ 485666 w 740446"/>
                <a:gd name="connsiteY286" fmla="*/ 247426 h 371664"/>
                <a:gd name="connsiteX287" fmla="*/ 484488 w 740446"/>
                <a:gd name="connsiteY287" fmla="*/ 247426 h 371664"/>
                <a:gd name="connsiteX288" fmla="*/ 483646 w 740446"/>
                <a:gd name="connsiteY288" fmla="*/ 246412 h 371664"/>
                <a:gd name="connsiteX289" fmla="*/ 483646 w 740446"/>
                <a:gd name="connsiteY289" fmla="*/ 243371 h 371664"/>
                <a:gd name="connsiteX290" fmla="*/ 479271 w 740446"/>
                <a:gd name="connsiteY290" fmla="*/ 231545 h 371664"/>
                <a:gd name="connsiteX291" fmla="*/ 477925 w 740446"/>
                <a:gd name="connsiteY291" fmla="*/ 231545 h 371664"/>
                <a:gd name="connsiteX292" fmla="*/ 475569 w 740446"/>
                <a:gd name="connsiteY292" fmla="*/ 231545 h 371664"/>
                <a:gd name="connsiteX293" fmla="*/ 472540 w 740446"/>
                <a:gd name="connsiteY293" fmla="*/ 227660 h 371664"/>
                <a:gd name="connsiteX294" fmla="*/ 472540 w 740446"/>
                <a:gd name="connsiteY294" fmla="*/ 226308 h 371664"/>
                <a:gd name="connsiteX295" fmla="*/ 466818 w 740446"/>
                <a:gd name="connsiteY295" fmla="*/ 223267 h 371664"/>
                <a:gd name="connsiteX296" fmla="*/ 463116 w 740446"/>
                <a:gd name="connsiteY296" fmla="*/ 223267 h 371664"/>
                <a:gd name="connsiteX297" fmla="*/ 450326 w 740446"/>
                <a:gd name="connsiteY297" fmla="*/ 221240 h 371664"/>
                <a:gd name="connsiteX298" fmla="*/ 449148 w 740446"/>
                <a:gd name="connsiteY298" fmla="*/ 221240 h 371664"/>
                <a:gd name="connsiteX299" fmla="*/ 445951 w 740446"/>
                <a:gd name="connsiteY299" fmla="*/ 220058 h 371664"/>
                <a:gd name="connsiteX300" fmla="*/ 441239 w 740446"/>
                <a:gd name="connsiteY300" fmla="*/ 221747 h 371664"/>
                <a:gd name="connsiteX301" fmla="*/ 439388 w 740446"/>
                <a:gd name="connsiteY301" fmla="*/ 222761 h 371664"/>
                <a:gd name="connsiteX302" fmla="*/ 429459 w 740446"/>
                <a:gd name="connsiteY302" fmla="*/ 226308 h 371664"/>
                <a:gd name="connsiteX303" fmla="*/ 413641 w 740446"/>
                <a:gd name="connsiteY303" fmla="*/ 232897 h 371664"/>
                <a:gd name="connsiteX304" fmla="*/ 409433 w 740446"/>
                <a:gd name="connsiteY304" fmla="*/ 235431 h 371664"/>
                <a:gd name="connsiteX305" fmla="*/ 403712 w 740446"/>
                <a:gd name="connsiteY305" fmla="*/ 239148 h 371664"/>
                <a:gd name="connsiteX306" fmla="*/ 402366 w 740446"/>
                <a:gd name="connsiteY306" fmla="*/ 240837 h 371664"/>
                <a:gd name="connsiteX307" fmla="*/ 406404 w 740446"/>
                <a:gd name="connsiteY307" fmla="*/ 244554 h 371664"/>
                <a:gd name="connsiteX308" fmla="*/ 407414 w 740446"/>
                <a:gd name="connsiteY308" fmla="*/ 244554 h 371664"/>
                <a:gd name="connsiteX309" fmla="*/ 419867 w 740446"/>
                <a:gd name="connsiteY309" fmla="*/ 256548 h 371664"/>
                <a:gd name="connsiteX310" fmla="*/ 419867 w 740446"/>
                <a:gd name="connsiteY310" fmla="*/ 261110 h 371664"/>
                <a:gd name="connsiteX311" fmla="*/ 413304 w 740446"/>
                <a:gd name="connsiteY311" fmla="*/ 263644 h 371664"/>
                <a:gd name="connsiteX312" fmla="*/ 408929 w 740446"/>
                <a:gd name="connsiteY312" fmla="*/ 263644 h 371664"/>
                <a:gd name="connsiteX313" fmla="*/ 397822 w 740446"/>
                <a:gd name="connsiteY313" fmla="*/ 265164 h 371664"/>
                <a:gd name="connsiteX314" fmla="*/ 389240 w 740446"/>
                <a:gd name="connsiteY314" fmla="*/ 266854 h 371664"/>
                <a:gd name="connsiteX315" fmla="*/ 386715 w 740446"/>
                <a:gd name="connsiteY315" fmla="*/ 266854 h 371664"/>
                <a:gd name="connsiteX316" fmla="*/ 383181 w 740446"/>
                <a:gd name="connsiteY316" fmla="*/ 266854 h 371664"/>
                <a:gd name="connsiteX317" fmla="*/ 383181 w 740446"/>
                <a:gd name="connsiteY317" fmla="*/ 271584 h 371664"/>
                <a:gd name="connsiteX318" fmla="*/ 383181 w 740446"/>
                <a:gd name="connsiteY318" fmla="*/ 280200 h 371664"/>
                <a:gd name="connsiteX319" fmla="*/ 383181 w 740446"/>
                <a:gd name="connsiteY319" fmla="*/ 280875 h 371664"/>
                <a:gd name="connsiteX320" fmla="*/ 383181 w 740446"/>
                <a:gd name="connsiteY320" fmla="*/ 283578 h 371664"/>
                <a:gd name="connsiteX321" fmla="*/ 384528 w 740446"/>
                <a:gd name="connsiteY321" fmla="*/ 292363 h 371664"/>
                <a:gd name="connsiteX322" fmla="*/ 394961 w 740446"/>
                <a:gd name="connsiteY322" fmla="*/ 297094 h 371664"/>
                <a:gd name="connsiteX323" fmla="*/ 408592 w 740446"/>
                <a:gd name="connsiteY323" fmla="*/ 297094 h 371664"/>
                <a:gd name="connsiteX324" fmla="*/ 413641 w 740446"/>
                <a:gd name="connsiteY324" fmla="*/ 297094 h 371664"/>
                <a:gd name="connsiteX325" fmla="*/ 415323 w 740446"/>
                <a:gd name="connsiteY325" fmla="*/ 297094 h 371664"/>
                <a:gd name="connsiteX326" fmla="*/ 423233 w 740446"/>
                <a:gd name="connsiteY326" fmla="*/ 292025 h 371664"/>
                <a:gd name="connsiteX327" fmla="*/ 426598 w 740446"/>
                <a:gd name="connsiteY327" fmla="*/ 288985 h 371664"/>
                <a:gd name="connsiteX328" fmla="*/ 429796 w 740446"/>
                <a:gd name="connsiteY328" fmla="*/ 292870 h 371664"/>
                <a:gd name="connsiteX329" fmla="*/ 430974 w 740446"/>
                <a:gd name="connsiteY329" fmla="*/ 295573 h 371664"/>
                <a:gd name="connsiteX330" fmla="*/ 435013 w 740446"/>
                <a:gd name="connsiteY330" fmla="*/ 297769 h 371664"/>
                <a:gd name="connsiteX331" fmla="*/ 436696 w 740446"/>
                <a:gd name="connsiteY331" fmla="*/ 297769 h 371664"/>
                <a:gd name="connsiteX332" fmla="*/ 440566 w 740446"/>
                <a:gd name="connsiteY332" fmla="*/ 300303 h 371664"/>
                <a:gd name="connsiteX333" fmla="*/ 444100 w 740446"/>
                <a:gd name="connsiteY333" fmla="*/ 302500 h 371664"/>
                <a:gd name="connsiteX334" fmla="*/ 454197 w 740446"/>
                <a:gd name="connsiteY334" fmla="*/ 306047 h 371664"/>
                <a:gd name="connsiteX335" fmla="*/ 456048 w 740446"/>
                <a:gd name="connsiteY335" fmla="*/ 306047 h 371664"/>
                <a:gd name="connsiteX336" fmla="*/ 460760 w 740446"/>
                <a:gd name="connsiteY336" fmla="*/ 307061 h 371664"/>
                <a:gd name="connsiteX337" fmla="*/ 463621 w 740446"/>
                <a:gd name="connsiteY337" fmla="*/ 314494 h 371664"/>
                <a:gd name="connsiteX338" fmla="*/ 463621 w 740446"/>
                <a:gd name="connsiteY338" fmla="*/ 317366 h 371664"/>
                <a:gd name="connsiteX339" fmla="*/ 466313 w 740446"/>
                <a:gd name="connsiteY339" fmla="*/ 317366 h 371664"/>
                <a:gd name="connsiteX340" fmla="*/ 468669 w 740446"/>
                <a:gd name="connsiteY340" fmla="*/ 317366 h 371664"/>
                <a:gd name="connsiteX341" fmla="*/ 476410 w 740446"/>
                <a:gd name="connsiteY341" fmla="*/ 319393 h 371664"/>
                <a:gd name="connsiteX342" fmla="*/ 477252 w 740446"/>
                <a:gd name="connsiteY342" fmla="*/ 320914 h 371664"/>
                <a:gd name="connsiteX343" fmla="*/ 477252 w 740446"/>
                <a:gd name="connsiteY343" fmla="*/ 322434 h 371664"/>
                <a:gd name="connsiteX344" fmla="*/ 470352 w 740446"/>
                <a:gd name="connsiteY344" fmla="*/ 327671 h 371664"/>
                <a:gd name="connsiteX345" fmla="*/ 473213 w 740446"/>
                <a:gd name="connsiteY345" fmla="*/ 329699 h 371664"/>
                <a:gd name="connsiteX346" fmla="*/ 475905 w 740446"/>
                <a:gd name="connsiteY346" fmla="*/ 331557 h 371664"/>
                <a:gd name="connsiteX347" fmla="*/ 477925 w 740446"/>
                <a:gd name="connsiteY347" fmla="*/ 333415 h 371664"/>
                <a:gd name="connsiteX348" fmla="*/ 484151 w 740446"/>
                <a:gd name="connsiteY348" fmla="*/ 338146 h 371664"/>
                <a:gd name="connsiteX349" fmla="*/ 497614 w 740446"/>
                <a:gd name="connsiteY349" fmla="*/ 348958 h 371664"/>
                <a:gd name="connsiteX350" fmla="*/ 498456 w 740446"/>
                <a:gd name="connsiteY350" fmla="*/ 350140 h 371664"/>
                <a:gd name="connsiteX351" fmla="*/ 499633 w 740446"/>
                <a:gd name="connsiteY351" fmla="*/ 351154 h 371664"/>
                <a:gd name="connsiteX352" fmla="*/ 502326 w 740446"/>
                <a:gd name="connsiteY352" fmla="*/ 351154 h 371664"/>
                <a:gd name="connsiteX353" fmla="*/ 511077 w 740446"/>
                <a:gd name="connsiteY353" fmla="*/ 347944 h 371664"/>
                <a:gd name="connsiteX354" fmla="*/ 512928 w 740446"/>
                <a:gd name="connsiteY354" fmla="*/ 347944 h 371664"/>
                <a:gd name="connsiteX355" fmla="*/ 523698 w 740446"/>
                <a:gd name="connsiteY355" fmla="*/ 345241 h 371664"/>
                <a:gd name="connsiteX356" fmla="*/ 523698 w 740446"/>
                <a:gd name="connsiteY356" fmla="*/ 345241 h 371664"/>
                <a:gd name="connsiteX357" fmla="*/ 535310 w 740446"/>
                <a:gd name="connsiteY357" fmla="*/ 348789 h 371664"/>
                <a:gd name="connsiteX358" fmla="*/ 540190 w 740446"/>
                <a:gd name="connsiteY358" fmla="*/ 350816 h 371664"/>
                <a:gd name="connsiteX359" fmla="*/ 541368 w 740446"/>
                <a:gd name="connsiteY359" fmla="*/ 350816 h 371664"/>
                <a:gd name="connsiteX360" fmla="*/ 553989 w 740446"/>
                <a:gd name="connsiteY360" fmla="*/ 357405 h 371664"/>
                <a:gd name="connsiteX361" fmla="*/ 554999 w 740446"/>
                <a:gd name="connsiteY361" fmla="*/ 357405 h 371664"/>
                <a:gd name="connsiteX362" fmla="*/ 568125 w 740446"/>
                <a:gd name="connsiteY362" fmla="*/ 365176 h 371664"/>
                <a:gd name="connsiteX363" fmla="*/ 579232 w 740446"/>
                <a:gd name="connsiteY363" fmla="*/ 365176 h 371664"/>
                <a:gd name="connsiteX364" fmla="*/ 588151 w 740446"/>
                <a:gd name="connsiteY364" fmla="*/ 366021 h 371664"/>
                <a:gd name="connsiteX365" fmla="*/ 596733 w 740446"/>
                <a:gd name="connsiteY365" fmla="*/ 369061 h 371664"/>
                <a:gd name="connsiteX366" fmla="*/ 607840 w 740446"/>
                <a:gd name="connsiteY366" fmla="*/ 372102 h 371664"/>
                <a:gd name="connsiteX367" fmla="*/ 607840 w 740446"/>
                <a:gd name="connsiteY367" fmla="*/ 372102 h 371664"/>
                <a:gd name="connsiteX368" fmla="*/ 621807 w 740446"/>
                <a:gd name="connsiteY368" fmla="*/ 368892 h 371664"/>
                <a:gd name="connsiteX369" fmla="*/ 625173 w 740446"/>
                <a:gd name="connsiteY369" fmla="*/ 367034 h 371664"/>
                <a:gd name="connsiteX370" fmla="*/ 629548 w 740446"/>
                <a:gd name="connsiteY370" fmla="*/ 363993 h 371664"/>
                <a:gd name="connsiteX371" fmla="*/ 631567 w 740446"/>
                <a:gd name="connsiteY371" fmla="*/ 359770 h 371664"/>
                <a:gd name="connsiteX372" fmla="*/ 632577 w 740446"/>
                <a:gd name="connsiteY372" fmla="*/ 356898 h 371664"/>
                <a:gd name="connsiteX373" fmla="*/ 637457 w 740446"/>
                <a:gd name="connsiteY373" fmla="*/ 348958 h 371664"/>
                <a:gd name="connsiteX374" fmla="*/ 650415 w 740446"/>
                <a:gd name="connsiteY374" fmla="*/ 337470 h 371664"/>
                <a:gd name="connsiteX375" fmla="*/ 656474 w 740446"/>
                <a:gd name="connsiteY375" fmla="*/ 327334 h 371664"/>
                <a:gd name="connsiteX376" fmla="*/ 656474 w 740446"/>
                <a:gd name="connsiteY376" fmla="*/ 321252 h 371664"/>
                <a:gd name="connsiteX377" fmla="*/ 656474 w 740446"/>
                <a:gd name="connsiteY377" fmla="*/ 317197 h 371664"/>
                <a:gd name="connsiteX378" fmla="*/ 656474 w 740446"/>
                <a:gd name="connsiteY378" fmla="*/ 315001 h 371664"/>
                <a:gd name="connsiteX379" fmla="*/ 655632 w 740446"/>
                <a:gd name="connsiteY379" fmla="*/ 308581 h 371664"/>
                <a:gd name="connsiteX380" fmla="*/ 648396 w 740446"/>
                <a:gd name="connsiteY380" fmla="*/ 303851 h 371664"/>
                <a:gd name="connsiteX381" fmla="*/ 640823 w 740446"/>
                <a:gd name="connsiteY381" fmla="*/ 299628 h 371664"/>
                <a:gd name="connsiteX382" fmla="*/ 637794 w 740446"/>
                <a:gd name="connsiteY382" fmla="*/ 292194 h 371664"/>
                <a:gd name="connsiteX383" fmla="*/ 635270 w 740446"/>
                <a:gd name="connsiteY383" fmla="*/ 286282 h 371664"/>
                <a:gd name="connsiteX384" fmla="*/ 627865 w 740446"/>
                <a:gd name="connsiteY384" fmla="*/ 283410 h 371664"/>
                <a:gd name="connsiteX385" fmla="*/ 623658 w 740446"/>
                <a:gd name="connsiteY385" fmla="*/ 283410 h 371664"/>
                <a:gd name="connsiteX386" fmla="*/ 619115 w 740446"/>
                <a:gd name="connsiteY386" fmla="*/ 283410 h 371664"/>
                <a:gd name="connsiteX387" fmla="*/ 618273 w 740446"/>
                <a:gd name="connsiteY387" fmla="*/ 283410 h 371664"/>
                <a:gd name="connsiteX388" fmla="*/ 611710 w 740446"/>
                <a:gd name="connsiteY388" fmla="*/ 279862 h 371664"/>
                <a:gd name="connsiteX389" fmla="*/ 606325 w 740446"/>
                <a:gd name="connsiteY389" fmla="*/ 277159 h 371664"/>
                <a:gd name="connsiteX390" fmla="*/ 605315 w 740446"/>
                <a:gd name="connsiteY390" fmla="*/ 278679 h 371664"/>
                <a:gd name="connsiteX391" fmla="*/ 602623 w 740446"/>
                <a:gd name="connsiteY391" fmla="*/ 281382 h 371664"/>
                <a:gd name="connsiteX392" fmla="*/ 596060 w 740446"/>
                <a:gd name="connsiteY392" fmla="*/ 276990 h 371664"/>
                <a:gd name="connsiteX393" fmla="*/ 596060 w 740446"/>
                <a:gd name="connsiteY393" fmla="*/ 275976 h 371664"/>
                <a:gd name="connsiteX394" fmla="*/ 591516 w 740446"/>
                <a:gd name="connsiteY394" fmla="*/ 270401 h 371664"/>
                <a:gd name="connsiteX395" fmla="*/ 585290 w 740446"/>
                <a:gd name="connsiteY395" fmla="*/ 262630 h 371664"/>
                <a:gd name="connsiteX396" fmla="*/ 582597 w 740446"/>
                <a:gd name="connsiteY396" fmla="*/ 258407 h 371664"/>
                <a:gd name="connsiteX397" fmla="*/ 577380 w 740446"/>
                <a:gd name="connsiteY397" fmla="*/ 251649 h 371664"/>
                <a:gd name="connsiteX398" fmla="*/ 570481 w 740446"/>
                <a:gd name="connsiteY398" fmla="*/ 246074 h 371664"/>
                <a:gd name="connsiteX399" fmla="*/ 565096 w 740446"/>
                <a:gd name="connsiteY399" fmla="*/ 242864 h 371664"/>
                <a:gd name="connsiteX400" fmla="*/ 557186 w 740446"/>
                <a:gd name="connsiteY400" fmla="*/ 237627 h 371664"/>
                <a:gd name="connsiteX401" fmla="*/ 557186 w 740446"/>
                <a:gd name="connsiteY401" fmla="*/ 236107 h 371664"/>
                <a:gd name="connsiteX402" fmla="*/ 557186 w 740446"/>
                <a:gd name="connsiteY402" fmla="*/ 234755 h 371664"/>
                <a:gd name="connsiteX403" fmla="*/ 563244 w 740446"/>
                <a:gd name="connsiteY403" fmla="*/ 232221 h 371664"/>
                <a:gd name="connsiteX404" fmla="*/ 569639 w 740446"/>
                <a:gd name="connsiteY404" fmla="*/ 230194 h 371664"/>
                <a:gd name="connsiteX405" fmla="*/ 590002 w 740446"/>
                <a:gd name="connsiteY405" fmla="*/ 226308 h 371664"/>
                <a:gd name="connsiteX406" fmla="*/ 591684 w 740446"/>
                <a:gd name="connsiteY406" fmla="*/ 226308 h 371664"/>
                <a:gd name="connsiteX407" fmla="*/ 597743 w 740446"/>
                <a:gd name="connsiteY407" fmla="*/ 226308 h 371664"/>
                <a:gd name="connsiteX408" fmla="*/ 601782 w 740446"/>
                <a:gd name="connsiteY408" fmla="*/ 226308 h 371664"/>
                <a:gd name="connsiteX409" fmla="*/ 608849 w 740446"/>
                <a:gd name="connsiteY409" fmla="*/ 226308 h 371664"/>
                <a:gd name="connsiteX410" fmla="*/ 612215 w 740446"/>
                <a:gd name="connsiteY410" fmla="*/ 229349 h 371664"/>
                <a:gd name="connsiteX411" fmla="*/ 613056 w 740446"/>
                <a:gd name="connsiteY411" fmla="*/ 230363 h 371664"/>
                <a:gd name="connsiteX412" fmla="*/ 620629 w 740446"/>
                <a:gd name="connsiteY412" fmla="*/ 237120 h 371664"/>
                <a:gd name="connsiteX413" fmla="*/ 623153 w 740446"/>
                <a:gd name="connsiteY413" fmla="*/ 239317 h 371664"/>
                <a:gd name="connsiteX414" fmla="*/ 625510 w 740446"/>
                <a:gd name="connsiteY414" fmla="*/ 240668 h 371664"/>
                <a:gd name="connsiteX415" fmla="*/ 627865 w 740446"/>
                <a:gd name="connsiteY415" fmla="*/ 239486 h 371664"/>
                <a:gd name="connsiteX416" fmla="*/ 629212 w 740446"/>
                <a:gd name="connsiteY416" fmla="*/ 238641 h 371664"/>
                <a:gd name="connsiteX417" fmla="*/ 633250 w 740446"/>
                <a:gd name="connsiteY417" fmla="*/ 235600 h 371664"/>
                <a:gd name="connsiteX418" fmla="*/ 634597 w 740446"/>
                <a:gd name="connsiteY418" fmla="*/ 235600 h 371664"/>
                <a:gd name="connsiteX419" fmla="*/ 635606 w 740446"/>
                <a:gd name="connsiteY419" fmla="*/ 236951 h 371664"/>
                <a:gd name="connsiteX420" fmla="*/ 634765 w 740446"/>
                <a:gd name="connsiteY420" fmla="*/ 245736 h 371664"/>
                <a:gd name="connsiteX421" fmla="*/ 634765 w 740446"/>
                <a:gd name="connsiteY421" fmla="*/ 245736 h 371664"/>
                <a:gd name="connsiteX422" fmla="*/ 638299 w 740446"/>
                <a:gd name="connsiteY422" fmla="*/ 245736 h 371664"/>
                <a:gd name="connsiteX423" fmla="*/ 648564 w 740446"/>
                <a:gd name="connsiteY423" fmla="*/ 242020 h 371664"/>
                <a:gd name="connsiteX424" fmla="*/ 650247 w 740446"/>
                <a:gd name="connsiteY424" fmla="*/ 241006 h 371664"/>
                <a:gd name="connsiteX425" fmla="*/ 663373 w 740446"/>
                <a:gd name="connsiteY425" fmla="*/ 234755 h 371664"/>
                <a:gd name="connsiteX426" fmla="*/ 666907 w 740446"/>
                <a:gd name="connsiteY426" fmla="*/ 235938 h 371664"/>
                <a:gd name="connsiteX427" fmla="*/ 669936 w 740446"/>
                <a:gd name="connsiteY427" fmla="*/ 245567 h 371664"/>
                <a:gd name="connsiteX428" fmla="*/ 669936 w 740446"/>
                <a:gd name="connsiteY428" fmla="*/ 245567 h 371664"/>
                <a:gd name="connsiteX429" fmla="*/ 671451 w 740446"/>
                <a:gd name="connsiteY429" fmla="*/ 253845 h 371664"/>
                <a:gd name="connsiteX430" fmla="*/ 672797 w 740446"/>
                <a:gd name="connsiteY430" fmla="*/ 259082 h 371664"/>
                <a:gd name="connsiteX431" fmla="*/ 676836 w 740446"/>
                <a:gd name="connsiteY431" fmla="*/ 269894 h 371664"/>
                <a:gd name="connsiteX432" fmla="*/ 681211 w 740446"/>
                <a:gd name="connsiteY432" fmla="*/ 273780 h 371664"/>
                <a:gd name="connsiteX433" fmla="*/ 685755 w 740446"/>
                <a:gd name="connsiteY433" fmla="*/ 277835 h 371664"/>
                <a:gd name="connsiteX434" fmla="*/ 688784 w 740446"/>
                <a:gd name="connsiteY434" fmla="*/ 268881 h 371664"/>
                <a:gd name="connsiteX435" fmla="*/ 691645 w 740446"/>
                <a:gd name="connsiteY435" fmla="*/ 260603 h 371664"/>
                <a:gd name="connsiteX436" fmla="*/ 692991 w 740446"/>
                <a:gd name="connsiteY436" fmla="*/ 254183 h 371664"/>
                <a:gd name="connsiteX437" fmla="*/ 696020 w 740446"/>
                <a:gd name="connsiteY437" fmla="*/ 243371 h 371664"/>
                <a:gd name="connsiteX438" fmla="*/ 697366 w 740446"/>
                <a:gd name="connsiteY438" fmla="*/ 243371 h 371664"/>
                <a:gd name="connsiteX439" fmla="*/ 714195 w 740446"/>
                <a:gd name="connsiteY439" fmla="*/ 243371 h 371664"/>
                <a:gd name="connsiteX440" fmla="*/ 716382 w 740446"/>
                <a:gd name="connsiteY440" fmla="*/ 243371 h 371664"/>
                <a:gd name="connsiteX441" fmla="*/ 720421 w 740446"/>
                <a:gd name="connsiteY441" fmla="*/ 243371 h 371664"/>
                <a:gd name="connsiteX442" fmla="*/ 724460 w 740446"/>
                <a:gd name="connsiteY442" fmla="*/ 242020 h 371664"/>
                <a:gd name="connsiteX443" fmla="*/ 724460 w 740446"/>
                <a:gd name="connsiteY443" fmla="*/ 241006 h 371664"/>
                <a:gd name="connsiteX444" fmla="*/ 722441 w 740446"/>
                <a:gd name="connsiteY444" fmla="*/ 238979 h 371664"/>
                <a:gd name="connsiteX445" fmla="*/ 721431 w 740446"/>
                <a:gd name="connsiteY445" fmla="*/ 237965 h 371664"/>
                <a:gd name="connsiteX446" fmla="*/ 720253 w 740446"/>
                <a:gd name="connsiteY446" fmla="*/ 237965 h 371664"/>
                <a:gd name="connsiteX447" fmla="*/ 717055 w 740446"/>
                <a:gd name="connsiteY447" fmla="*/ 235600 h 371664"/>
                <a:gd name="connsiteX448" fmla="*/ 717055 w 740446"/>
                <a:gd name="connsiteY448" fmla="*/ 234080 h 371664"/>
                <a:gd name="connsiteX449" fmla="*/ 717897 w 740446"/>
                <a:gd name="connsiteY449" fmla="*/ 232897 h 371664"/>
                <a:gd name="connsiteX450" fmla="*/ 728667 w 740446"/>
                <a:gd name="connsiteY450" fmla="*/ 232897 h 371664"/>
                <a:gd name="connsiteX451" fmla="*/ 732369 w 740446"/>
                <a:gd name="connsiteY451" fmla="*/ 232897 h 371664"/>
                <a:gd name="connsiteX452" fmla="*/ 737586 w 740446"/>
                <a:gd name="connsiteY452" fmla="*/ 232897 h 371664"/>
                <a:gd name="connsiteX453" fmla="*/ 737586 w 740446"/>
                <a:gd name="connsiteY453" fmla="*/ 232897 h 371664"/>
                <a:gd name="connsiteX454" fmla="*/ 735735 w 740446"/>
                <a:gd name="connsiteY454" fmla="*/ 232897 h 371664"/>
                <a:gd name="connsiteX455" fmla="*/ 735735 w 740446"/>
                <a:gd name="connsiteY455" fmla="*/ 232897 h 371664"/>
                <a:gd name="connsiteX456" fmla="*/ 731023 w 740446"/>
                <a:gd name="connsiteY456" fmla="*/ 229518 h 371664"/>
                <a:gd name="connsiteX457" fmla="*/ 731023 w 740446"/>
                <a:gd name="connsiteY457" fmla="*/ 227660 h 371664"/>
                <a:gd name="connsiteX458" fmla="*/ 735735 w 740446"/>
                <a:gd name="connsiteY458" fmla="*/ 225970 h 371664"/>
                <a:gd name="connsiteX459" fmla="*/ 743813 w 740446"/>
                <a:gd name="connsiteY459" fmla="*/ 225970 h 371664"/>
                <a:gd name="connsiteX460" fmla="*/ 750039 w 740446"/>
                <a:gd name="connsiteY460" fmla="*/ 225970 h 371664"/>
                <a:gd name="connsiteX461" fmla="*/ 739269 w 740446"/>
                <a:gd name="connsiteY461" fmla="*/ 221240 h 371664"/>
                <a:gd name="connsiteX462" fmla="*/ 729845 w 740446"/>
                <a:gd name="connsiteY462" fmla="*/ 221240 h 371664"/>
                <a:gd name="connsiteX463" fmla="*/ 720926 w 740446"/>
                <a:gd name="connsiteY463" fmla="*/ 222085 h 371664"/>
                <a:gd name="connsiteX464" fmla="*/ 712344 w 740446"/>
                <a:gd name="connsiteY464" fmla="*/ 220395 h 371664"/>
                <a:gd name="connsiteX465" fmla="*/ 708136 w 740446"/>
                <a:gd name="connsiteY465" fmla="*/ 217186 h 371664"/>
                <a:gd name="connsiteX466" fmla="*/ 705276 w 740446"/>
                <a:gd name="connsiteY466" fmla="*/ 214821 h 371664"/>
                <a:gd name="connsiteX467" fmla="*/ 701069 w 740446"/>
                <a:gd name="connsiteY467" fmla="*/ 213976 h 371664"/>
                <a:gd name="connsiteX468" fmla="*/ 697366 w 740446"/>
                <a:gd name="connsiteY468" fmla="*/ 213976 h 371664"/>
                <a:gd name="connsiteX469" fmla="*/ 694842 w 740446"/>
                <a:gd name="connsiteY469" fmla="*/ 211611 h 371664"/>
                <a:gd name="connsiteX470" fmla="*/ 696861 w 740446"/>
                <a:gd name="connsiteY470" fmla="*/ 205698 h 371664"/>
                <a:gd name="connsiteX471" fmla="*/ 698544 w 740446"/>
                <a:gd name="connsiteY471" fmla="*/ 201474 h 371664"/>
                <a:gd name="connsiteX472" fmla="*/ 697535 w 740446"/>
                <a:gd name="connsiteY472" fmla="*/ 201474 h 371664"/>
                <a:gd name="connsiteX473" fmla="*/ 690972 w 740446"/>
                <a:gd name="connsiteY473" fmla="*/ 203502 h 371664"/>
                <a:gd name="connsiteX474" fmla="*/ 689289 w 740446"/>
                <a:gd name="connsiteY474" fmla="*/ 203502 h 371664"/>
                <a:gd name="connsiteX475" fmla="*/ 688111 w 740446"/>
                <a:gd name="connsiteY475" fmla="*/ 203502 h 371664"/>
                <a:gd name="connsiteX476" fmla="*/ 678855 w 740446"/>
                <a:gd name="connsiteY476" fmla="*/ 203502 h 371664"/>
                <a:gd name="connsiteX477" fmla="*/ 676836 w 740446"/>
                <a:gd name="connsiteY477" fmla="*/ 198096 h 371664"/>
                <a:gd name="connsiteX478" fmla="*/ 675995 w 740446"/>
                <a:gd name="connsiteY478" fmla="*/ 195393 h 371664"/>
                <a:gd name="connsiteX479" fmla="*/ 669768 w 740446"/>
                <a:gd name="connsiteY479" fmla="*/ 189142 h 371664"/>
                <a:gd name="connsiteX480" fmla="*/ 657483 w 740446"/>
                <a:gd name="connsiteY480" fmla="*/ 185087 h 371664"/>
                <a:gd name="connsiteX481" fmla="*/ 651088 w 740446"/>
                <a:gd name="connsiteY481" fmla="*/ 183567 h 371664"/>
                <a:gd name="connsiteX482" fmla="*/ 642338 w 740446"/>
                <a:gd name="connsiteY482" fmla="*/ 182215 h 371664"/>
                <a:gd name="connsiteX483" fmla="*/ 638804 w 740446"/>
                <a:gd name="connsiteY483" fmla="*/ 183060 h 371664"/>
                <a:gd name="connsiteX484" fmla="*/ 633587 w 740446"/>
                <a:gd name="connsiteY484" fmla="*/ 184243 h 371664"/>
                <a:gd name="connsiteX485" fmla="*/ 633587 w 740446"/>
                <a:gd name="connsiteY485" fmla="*/ 184243 h 371664"/>
                <a:gd name="connsiteX486" fmla="*/ 626351 w 740446"/>
                <a:gd name="connsiteY486" fmla="*/ 180188 h 371664"/>
                <a:gd name="connsiteX487" fmla="*/ 619619 w 740446"/>
                <a:gd name="connsiteY487" fmla="*/ 176978 h 371664"/>
                <a:gd name="connsiteX488" fmla="*/ 618273 w 740446"/>
                <a:gd name="connsiteY488" fmla="*/ 179006 h 371664"/>
                <a:gd name="connsiteX489" fmla="*/ 615749 w 740446"/>
                <a:gd name="connsiteY489" fmla="*/ 182215 h 371664"/>
                <a:gd name="connsiteX490" fmla="*/ 615749 w 740446"/>
                <a:gd name="connsiteY490" fmla="*/ 182215 h 371664"/>
                <a:gd name="connsiteX491" fmla="*/ 612552 w 740446"/>
                <a:gd name="connsiteY491" fmla="*/ 179681 h 371664"/>
                <a:gd name="connsiteX492" fmla="*/ 611710 w 740446"/>
                <a:gd name="connsiteY492" fmla="*/ 178668 h 371664"/>
                <a:gd name="connsiteX493" fmla="*/ 602455 w 740446"/>
                <a:gd name="connsiteY493" fmla="*/ 176134 h 371664"/>
                <a:gd name="connsiteX494" fmla="*/ 591853 w 740446"/>
                <a:gd name="connsiteY494" fmla="*/ 173093 h 371664"/>
                <a:gd name="connsiteX495" fmla="*/ 587982 w 740446"/>
                <a:gd name="connsiteY495" fmla="*/ 169376 h 371664"/>
                <a:gd name="connsiteX496" fmla="*/ 583439 w 740446"/>
                <a:gd name="connsiteY496" fmla="*/ 165322 h 371664"/>
                <a:gd name="connsiteX497" fmla="*/ 576707 w 740446"/>
                <a:gd name="connsiteY497" fmla="*/ 162956 h 371664"/>
                <a:gd name="connsiteX498" fmla="*/ 574015 w 740446"/>
                <a:gd name="connsiteY498" fmla="*/ 162956 h 371664"/>
                <a:gd name="connsiteX499" fmla="*/ 565937 w 740446"/>
                <a:gd name="connsiteY499" fmla="*/ 159916 h 371664"/>
                <a:gd name="connsiteX500" fmla="*/ 552138 w 740446"/>
                <a:gd name="connsiteY500" fmla="*/ 156199 h 371664"/>
                <a:gd name="connsiteX501" fmla="*/ 548604 w 740446"/>
                <a:gd name="connsiteY501" fmla="*/ 156199 h 371664"/>
                <a:gd name="connsiteX502" fmla="*/ 542377 w 740446"/>
                <a:gd name="connsiteY502" fmla="*/ 153665 h 371664"/>
                <a:gd name="connsiteX503" fmla="*/ 540695 w 740446"/>
                <a:gd name="connsiteY503" fmla="*/ 148597 h 371664"/>
                <a:gd name="connsiteX504" fmla="*/ 542546 w 740446"/>
                <a:gd name="connsiteY504" fmla="*/ 144204 h 371664"/>
                <a:gd name="connsiteX505" fmla="*/ 547594 w 740446"/>
                <a:gd name="connsiteY505" fmla="*/ 142346 h 371664"/>
                <a:gd name="connsiteX506" fmla="*/ 552138 w 740446"/>
                <a:gd name="connsiteY506" fmla="*/ 142346 h 371664"/>
                <a:gd name="connsiteX507" fmla="*/ 553148 w 740446"/>
                <a:gd name="connsiteY507" fmla="*/ 142346 h 371664"/>
                <a:gd name="connsiteX508" fmla="*/ 564254 w 740446"/>
                <a:gd name="connsiteY508" fmla="*/ 143866 h 371664"/>
                <a:gd name="connsiteX509" fmla="*/ 584448 w 740446"/>
                <a:gd name="connsiteY509" fmla="*/ 146569 h 371664"/>
                <a:gd name="connsiteX510" fmla="*/ 590507 w 740446"/>
                <a:gd name="connsiteY510" fmla="*/ 147752 h 371664"/>
                <a:gd name="connsiteX511" fmla="*/ 592021 w 740446"/>
                <a:gd name="connsiteY511" fmla="*/ 147752 h 371664"/>
                <a:gd name="connsiteX512" fmla="*/ 599594 w 740446"/>
                <a:gd name="connsiteY512" fmla="*/ 148766 h 371664"/>
                <a:gd name="connsiteX513" fmla="*/ 605989 w 740446"/>
                <a:gd name="connsiteY513" fmla="*/ 146738 h 371664"/>
                <a:gd name="connsiteX514" fmla="*/ 607503 w 740446"/>
                <a:gd name="connsiteY514" fmla="*/ 143360 h 371664"/>
                <a:gd name="connsiteX515" fmla="*/ 598416 w 740446"/>
                <a:gd name="connsiteY515" fmla="*/ 136602 h 371664"/>
                <a:gd name="connsiteX516" fmla="*/ 589328 w 740446"/>
                <a:gd name="connsiteY516" fmla="*/ 136602 h 371664"/>
                <a:gd name="connsiteX517" fmla="*/ 573510 w 740446"/>
                <a:gd name="connsiteY517" fmla="*/ 133730 h 371664"/>
                <a:gd name="connsiteX518" fmla="*/ 558701 w 740446"/>
                <a:gd name="connsiteY518" fmla="*/ 131027 h 371664"/>
                <a:gd name="connsiteX519" fmla="*/ 550118 w 740446"/>
                <a:gd name="connsiteY519" fmla="*/ 131027 h 371664"/>
                <a:gd name="connsiteX520" fmla="*/ 543724 w 740446"/>
                <a:gd name="connsiteY520" fmla="*/ 131027 h 371664"/>
                <a:gd name="connsiteX521" fmla="*/ 541199 w 740446"/>
                <a:gd name="connsiteY521" fmla="*/ 131027 h 371664"/>
                <a:gd name="connsiteX522" fmla="*/ 540022 w 740446"/>
                <a:gd name="connsiteY522" fmla="*/ 131027 h 371664"/>
                <a:gd name="connsiteX523" fmla="*/ 540022 w 740446"/>
                <a:gd name="connsiteY523" fmla="*/ 129675 h 371664"/>
                <a:gd name="connsiteX524" fmla="*/ 543387 w 740446"/>
                <a:gd name="connsiteY524" fmla="*/ 122411 h 371664"/>
                <a:gd name="connsiteX525" fmla="*/ 545238 w 740446"/>
                <a:gd name="connsiteY525" fmla="*/ 121398 h 371664"/>
                <a:gd name="connsiteX526" fmla="*/ 546585 w 740446"/>
                <a:gd name="connsiteY526" fmla="*/ 120215 h 371664"/>
                <a:gd name="connsiteX527" fmla="*/ 542714 w 740446"/>
                <a:gd name="connsiteY527" fmla="*/ 111092 h 371664"/>
                <a:gd name="connsiteX528" fmla="*/ 532280 w 740446"/>
                <a:gd name="connsiteY528" fmla="*/ 102307 h 371664"/>
                <a:gd name="connsiteX529" fmla="*/ 527737 w 740446"/>
                <a:gd name="connsiteY529" fmla="*/ 98760 h 371664"/>
                <a:gd name="connsiteX530" fmla="*/ 525549 w 740446"/>
                <a:gd name="connsiteY530" fmla="*/ 96901 h 371664"/>
                <a:gd name="connsiteX531" fmla="*/ 521342 w 740446"/>
                <a:gd name="connsiteY531" fmla="*/ 93523 h 371664"/>
                <a:gd name="connsiteX532" fmla="*/ 517135 w 740446"/>
                <a:gd name="connsiteY532" fmla="*/ 94367 h 371664"/>
                <a:gd name="connsiteX533" fmla="*/ 515957 w 740446"/>
                <a:gd name="connsiteY533" fmla="*/ 94367 h 371664"/>
                <a:gd name="connsiteX534" fmla="*/ 505019 w 740446"/>
                <a:gd name="connsiteY534" fmla="*/ 95719 h 371664"/>
                <a:gd name="connsiteX535" fmla="*/ 499129 w 740446"/>
                <a:gd name="connsiteY535" fmla="*/ 95719 h 371664"/>
                <a:gd name="connsiteX536" fmla="*/ 492229 w 740446"/>
                <a:gd name="connsiteY536" fmla="*/ 101463 h 371664"/>
                <a:gd name="connsiteX537" fmla="*/ 489032 w 740446"/>
                <a:gd name="connsiteY537" fmla="*/ 105517 h 371664"/>
                <a:gd name="connsiteX538" fmla="*/ 488022 w 740446"/>
                <a:gd name="connsiteY538" fmla="*/ 106531 h 371664"/>
                <a:gd name="connsiteX539" fmla="*/ 483310 w 740446"/>
                <a:gd name="connsiteY539" fmla="*/ 113120 h 371664"/>
                <a:gd name="connsiteX540" fmla="*/ 483310 w 740446"/>
                <a:gd name="connsiteY540" fmla="*/ 114640 h 371664"/>
                <a:gd name="connsiteX541" fmla="*/ 481122 w 740446"/>
                <a:gd name="connsiteY541" fmla="*/ 119370 h 371664"/>
                <a:gd name="connsiteX542" fmla="*/ 470520 w 740446"/>
                <a:gd name="connsiteY542" fmla="*/ 114809 h 371664"/>
                <a:gd name="connsiteX543" fmla="*/ 466650 w 740446"/>
                <a:gd name="connsiteY543" fmla="*/ 111937 h 371664"/>
                <a:gd name="connsiteX544" fmla="*/ 464294 w 740446"/>
                <a:gd name="connsiteY544" fmla="*/ 110923 h 371664"/>
                <a:gd name="connsiteX545" fmla="*/ 453860 w 740446"/>
                <a:gd name="connsiteY545" fmla="*/ 102814 h 371664"/>
                <a:gd name="connsiteX546" fmla="*/ 459750 w 740446"/>
                <a:gd name="connsiteY546" fmla="*/ 83217 h 371664"/>
                <a:gd name="connsiteX547" fmla="*/ 462948 w 740446"/>
                <a:gd name="connsiteY547" fmla="*/ 80345 h 371664"/>
                <a:gd name="connsiteX548" fmla="*/ 464967 w 740446"/>
                <a:gd name="connsiteY548" fmla="*/ 74602 h 37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</a:cxnLst>
              <a:rect l="l" t="t" r="r" b="b"/>
              <a:pathLst>
                <a:path w="740446" h="371664">
                  <a:moveTo>
                    <a:pt x="464967" y="74602"/>
                  </a:moveTo>
                  <a:cubicBezTo>
                    <a:pt x="461904" y="72013"/>
                    <a:pt x="458169" y="70370"/>
                    <a:pt x="454197" y="69871"/>
                  </a:cubicBezTo>
                  <a:cubicBezTo>
                    <a:pt x="451302" y="70358"/>
                    <a:pt x="448644" y="71780"/>
                    <a:pt x="446624" y="73926"/>
                  </a:cubicBezTo>
                  <a:cubicBezTo>
                    <a:pt x="443460" y="76715"/>
                    <a:pt x="440532" y="79766"/>
                    <a:pt x="437873" y="83048"/>
                  </a:cubicBezTo>
                  <a:lnTo>
                    <a:pt x="434676" y="86596"/>
                  </a:lnTo>
                  <a:cubicBezTo>
                    <a:pt x="432825" y="88455"/>
                    <a:pt x="431310" y="89806"/>
                    <a:pt x="429459" y="89806"/>
                  </a:cubicBezTo>
                  <a:cubicBezTo>
                    <a:pt x="427608" y="89806"/>
                    <a:pt x="425925" y="88286"/>
                    <a:pt x="424074" y="86427"/>
                  </a:cubicBezTo>
                  <a:lnTo>
                    <a:pt x="418521" y="81021"/>
                  </a:lnTo>
                  <a:lnTo>
                    <a:pt x="414145" y="76967"/>
                  </a:lnTo>
                  <a:cubicBezTo>
                    <a:pt x="411840" y="74789"/>
                    <a:pt x="409854" y="72285"/>
                    <a:pt x="408256" y="69533"/>
                  </a:cubicBezTo>
                  <a:lnTo>
                    <a:pt x="408256" y="69533"/>
                  </a:lnTo>
                  <a:cubicBezTo>
                    <a:pt x="408256" y="68182"/>
                    <a:pt x="406909" y="67506"/>
                    <a:pt x="406573" y="67506"/>
                  </a:cubicBezTo>
                  <a:lnTo>
                    <a:pt x="405395" y="67506"/>
                  </a:lnTo>
                  <a:cubicBezTo>
                    <a:pt x="403729" y="68751"/>
                    <a:pt x="402265" y="70231"/>
                    <a:pt x="401019" y="71899"/>
                  </a:cubicBezTo>
                  <a:cubicBezTo>
                    <a:pt x="399623" y="73914"/>
                    <a:pt x="397856" y="75635"/>
                    <a:pt x="395803" y="76967"/>
                  </a:cubicBezTo>
                  <a:lnTo>
                    <a:pt x="392100" y="78656"/>
                  </a:lnTo>
                  <a:cubicBezTo>
                    <a:pt x="389929" y="79543"/>
                    <a:pt x="387877" y="80739"/>
                    <a:pt x="386042" y="82204"/>
                  </a:cubicBezTo>
                  <a:cubicBezTo>
                    <a:pt x="385621" y="82445"/>
                    <a:pt x="385117" y="82445"/>
                    <a:pt x="384696" y="82204"/>
                  </a:cubicBezTo>
                  <a:cubicBezTo>
                    <a:pt x="384477" y="81721"/>
                    <a:pt x="384477" y="81167"/>
                    <a:pt x="384696" y="80683"/>
                  </a:cubicBezTo>
                  <a:lnTo>
                    <a:pt x="384696" y="79501"/>
                  </a:lnTo>
                  <a:cubicBezTo>
                    <a:pt x="384107" y="75750"/>
                    <a:pt x="384107" y="71932"/>
                    <a:pt x="384696" y="68182"/>
                  </a:cubicBezTo>
                  <a:cubicBezTo>
                    <a:pt x="384595" y="67283"/>
                    <a:pt x="384595" y="66378"/>
                    <a:pt x="384696" y="65479"/>
                  </a:cubicBezTo>
                  <a:cubicBezTo>
                    <a:pt x="385453" y="63365"/>
                    <a:pt x="385857" y="61137"/>
                    <a:pt x="385874" y="58890"/>
                  </a:cubicBezTo>
                  <a:cubicBezTo>
                    <a:pt x="385874" y="57370"/>
                    <a:pt x="385874" y="55680"/>
                    <a:pt x="385874" y="53991"/>
                  </a:cubicBezTo>
                  <a:cubicBezTo>
                    <a:pt x="386042" y="51967"/>
                    <a:pt x="386042" y="49933"/>
                    <a:pt x="385874" y="47909"/>
                  </a:cubicBezTo>
                  <a:cubicBezTo>
                    <a:pt x="385874" y="46220"/>
                    <a:pt x="383181" y="45375"/>
                    <a:pt x="378806" y="45375"/>
                  </a:cubicBezTo>
                  <a:cubicBezTo>
                    <a:pt x="376113" y="45194"/>
                    <a:pt x="373421" y="45194"/>
                    <a:pt x="370728" y="45375"/>
                  </a:cubicBezTo>
                  <a:lnTo>
                    <a:pt x="365343" y="45375"/>
                  </a:lnTo>
                  <a:cubicBezTo>
                    <a:pt x="362365" y="44735"/>
                    <a:pt x="359554" y="43470"/>
                    <a:pt x="357097" y="41659"/>
                  </a:cubicBezTo>
                  <a:cubicBezTo>
                    <a:pt x="355145" y="40256"/>
                    <a:pt x="352991" y="39173"/>
                    <a:pt x="350703" y="38449"/>
                  </a:cubicBezTo>
                  <a:lnTo>
                    <a:pt x="346327" y="38449"/>
                  </a:lnTo>
                  <a:cubicBezTo>
                    <a:pt x="343551" y="38280"/>
                    <a:pt x="340824" y="37653"/>
                    <a:pt x="338250" y="36590"/>
                  </a:cubicBezTo>
                  <a:lnTo>
                    <a:pt x="337072" y="36590"/>
                  </a:lnTo>
                  <a:cubicBezTo>
                    <a:pt x="336348" y="36031"/>
                    <a:pt x="335456" y="35732"/>
                    <a:pt x="334547" y="35746"/>
                  </a:cubicBezTo>
                  <a:cubicBezTo>
                    <a:pt x="333538" y="35746"/>
                    <a:pt x="332360" y="38787"/>
                    <a:pt x="331518" y="40307"/>
                  </a:cubicBezTo>
                  <a:lnTo>
                    <a:pt x="330509" y="41996"/>
                  </a:lnTo>
                  <a:cubicBezTo>
                    <a:pt x="328102" y="45983"/>
                    <a:pt x="325460" y="49820"/>
                    <a:pt x="322599" y="53484"/>
                  </a:cubicBezTo>
                  <a:lnTo>
                    <a:pt x="320748" y="56018"/>
                  </a:lnTo>
                  <a:lnTo>
                    <a:pt x="320748" y="57032"/>
                  </a:lnTo>
                  <a:cubicBezTo>
                    <a:pt x="320243" y="57610"/>
                    <a:pt x="319789" y="58231"/>
                    <a:pt x="319402" y="58890"/>
                  </a:cubicBezTo>
                  <a:cubicBezTo>
                    <a:pt x="319402" y="58890"/>
                    <a:pt x="319402" y="58890"/>
                    <a:pt x="319402" y="59904"/>
                  </a:cubicBezTo>
                  <a:cubicBezTo>
                    <a:pt x="319183" y="61124"/>
                    <a:pt x="318594" y="62247"/>
                    <a:pt x="317719" y="63114"/>
                  </a:cubicBezTo>
                  <a:cubicBezTo>
                    <a:pt x="315700" y="64634"/>
                    <a:pt x="312502" y="63114"/>
                    <a:pt x="309810" y="60918"/>
                  </a:cubicBezTo>
                  <a:lnTo>
                    <a:pt x="307286" y="59397"/>
                  </a:lnTo>
                  <a:lnTo>
                    <a:pt x="296515" y="55512"/>
                  </a:lnTo>
                  <a:lnTo>
                    <a:pt x="294328" y="54667"/>
                  </a:lnTo>
                  <a:cubicBezTo>
                    <a:pt x="291467" y="53315"/>
                    <a:pt x="287765" y="51964"/>
                    <a:pt x="285745" y="52977"/>
                  </a:cubicBezTo>
                  <a:cubicBezTo>
                    <a:pt x="284938" y="53825"/>
                    <a:pt x="284248" y="54794"/>
                    <a:pt x="283726" y="55849"/>
                  </a:cubicBezTo>
                  <a:cubicBezTo>
                    <a:pt x="282548" y="58046"/>
                    <a:pt x="281202" y="60411"/>
                    <a:pt x="279014" y="60411"/>
                  </a:cubicBezTo>
                  <a:cubicBezTo>
                    <a:pt x="278475" y="60619"/>
                    <a:pt x="277870" y="60619"/>
                    <a:pt x="277331" y="60411"/>
                  </a:cubicBezTo>
                  <a:cubicBezTo>
                    <a:pt x="275682" y="58634"/>
                    <a:pt x="274639" y="56392"/>
                    <a:pt x="274302" y="53991"/>
                  </a:cubicBezTo>
                  <a:cubicBezTo>
                    <a:pt x="274319" y="53484"/>
                    <a:pt x="274319" y="52977"/>
                    <a:pt x="274302" y="52471"/>
                  </a:cubicBezTo>
                  <a:cubicBezTo>
                    <a:pt x="273831" y="51315"/>
                    <a:pt x="273444" y="50129"/>
                    <a:pt x="273124" y="48923"/>
                  </a:cubicBezTo>
                  <a:lnTo>
                    <a:pt x="272114" y="46220"/>
                  </a:lnTo>
                  <a:lnTo>
                    <a:pt x="272114" y="46220"/>
                  </a:lnTo>
                  <a:cubicBezTo>
                    <a:pt x="270415" y="47637"/>
                    <a:pt x="268395" y="48622"/>
                    <a:pt x="266224" y="49092"/>
                  </a:cubicBezTo>
                  <a:cubicBezTo>
                    <a:pt x="263145" y="49340"/>
                    <a:pt x="260048" y="49340"/>
                    <a:pt x="256969" y="49092"/>
                  </a:cubicBezTo>
                  <a:cubicBezTo>
                    <a:pt x="251584" y="49092"/>
                    <a:pt x="245189" y="49092"/>
                    <a:pt x="243506" y="55512"/>
                  </a:cubicBezTo>
                  <a:cubicBezTo>
                    <a:pt x="243338" y="56218"/>
                    <a:pt x="242715" y="56713"/>
                    <a:pt x="241992" y="56694"/>
                  </a:cubicBezTo>
                  <a:cubicBezTo>
                    <a:pt x="241167" y="56532"/>
                    <a:pt x="240629" y="55733"/>
                    <a:pt x="240797" y="54908"/>
                  </a:cubicBezTo>
                  <a:cubicBezTo>
                    <a:pt x="240797" y="54885"/>
                    <a:pt x="240814" y="54859"/>
                    <a:pt x="240814" y="54836"/>
                  </a:cubicBezTo>
                  <a:cubicBezTo>
                    <a:pt x="241251" y="50898"/>
                    <a:pt x="243254" y="47303"/>
                    <a:pt x="246367" y="44868"/>
                  </a:cubicBezTo>
                  <a:cubicBezTo>
                    <a:pt x="247882" y="43432"/>
                    <a:pt x="249194" y="41782"/>
                    <a:pt x="250238" y="39969"/>
                  </a:cubicBezTo>
                  <a:cubicBezTo>
                    <a:pt x="252223" y="35217"/>
                    <a:pt x="251584" y="29769"/>
                    <a:pt x="248555" y="25609"/>
                  </a:cubicBezTo>
                  <a:cubicBezTo>
                    <a:pt x="246889" y="23844"/>
                    <a:pt x="244970" y="22361"/>
                    <a:pt x="242833" y="21217"/>
                  </a:cubicBezTo>
                  <a:lnTo>
                    <a:pt x="239972" y="19359"/>
                  </a:lnTo>
                  <a:lnTo>
                    <a:pt x="238458" y="18345"/>
                  </a:lnTo>
                  <a:cubicBezTo>
                    <a:pt x="235815" y="16260"/>
                    <a:pt x="232938" y="14502"/>
                    <a:pt x="229875" y="13108"/>
                  </a:cubicBezTo>
                  <a:lnTo>
                    <a:pt x="224154" y="10236"/>
                  </a:lnTo>
                  <a:cubicBezTo>
                    <a:pt x="221495" y="8634"/>
                    <a:pt x="218684" y="7330"/>
                    <a:pt x="215739" y="6350"/>
                  </a:cubicBezTo>
                  <a:lnTo>
                    <a:pt x="209681" y="4323"/>
                  </a:lnTo>
                  <a:cubicBezTo>
                    <a:pt x="204835" y="2036"/>
                    <a:pt x="199550" y="880"/>
                    <a:pt x="194199" y="944"/>
                  </a:cubicBezTo>
                  <a:cubicBezTo>
                    <a:pt x="189033" y="1892"/>
                    <a:pt x="184052" y="3600"/>
                    <a:pt x="179390" y="6013"/>
                  </a:cubicBezTo>
                  <a:lnTo>
                    <a:pt x="171313" y="9391"/>
                  </a:lnTo>
                  <a:cubicBezTo>
                    <a:pt x="166298" y="11000"/>
                    <a:pt x="161098" y="11964"/>
                    <a:pt x="155831" y="12263"/>
                  </a:cubicBezTo>
                  <a:cubicBezTo>
                    <a:pt x="150092" y="12576"/>
                    <a:pt x="144421" y="13713"/>
                    <a:pt x="139002" y="15642"/>
                  </a:cubicBezTo>
                  <a:lnTo>
                    <a:pt x="136141" y="16656"/>
                  </a:lnTo>
                  <a:cubicBezTo>
                    <a:pt x="126482" y="19443"/>
                    <a:pt x="117798" y="24885"/>
                    <a:pt x="111067" y="32367"/>
                  </a:cubicBezTo>
                  <a:cubicBezTo>
                    <a:pt x="107230" y="37700"/>
                    <a:pt x="105379" y="44220"/>
                    <a:pt x="105850" y="50781"/>
                  </a:cubicBezTo>
                  <a:cubicBezTo>
                    <a:pt x="106103" y="53577"/>
                    <a:pt x="107584" y="56115"/>
                    <a:pt x="109889" y="57708"/>
                  </a:cubicBezTo>
                  <a:cubicBezTo>
                    <a:pt x="115476" y="60744"/>
                    <a:pt x="121585" y="62691"/>
                    <a:pt x="127895" y="63452"/>
                  </a:cubicBezTo>
                  <a:cubicBezTo>
                    <a:pt x="131194" y="63849"/>
                    <a:pt x="134459" y="64528"/>
                    <a:pt x="137656" y="65479"/>
                  </a:cubicBezTo>
                  <a:cubicBezTo>
                    <a:pt x="138093" y="65611"/>
                    <a:pt x="138464" y="65916"/>
                    <a:pt x="138666" y="66324"/>
                  </a:cubicBezTo>
                  <a:cubicBezTo>
                    <a:pt x="138834" y="66817"/>
                    <a:pt x="138834" y="67351"/>
                    <a:pt x="138666" y="67844"/>
                  </a:cubicBezTo>
                  <a:lnTo>
                    <a:pt x="138666" y="69702"/>
                  </a:lnTo>
                  <a:cubicBezTo>
                    <a:pt x="136882" y="73262"/>
                    <a:pt x="136024" y="77210"/>
                    <a:pt x="136141" y="81190"/>
                  </a:cubicBezTo>
                  <a:cubicBezTo>
                    <a:pt x="136108" y="81584"/>
                    <a:pt x="136108" y="81979"/>
                    <a:pt x="136141" y="82373"/>
                  </a:cubicBezTo>
                  <a:cubicBezTo>
                    <a:pt x="136983" y="84135"/>
                    <a:pt x="136983" y="86186"/>
                    <a:pt x="136141" y="87948"/>
                  </a:cubicBezTo>
                  <a:cubicBezTo>
                    <a:pt x="135418" y="88992"/>
                    <a:pt x="134206" y="89571"/>
                    <a:pt x="132944" y="89468"/>
                  </a:cubicBezTo>
                  <a:cubicBezTo>
                    <a:pt x="131716" y="89563"/>
                    <a:pt x="130470" y="89563"/>
                    <a:pt x="129242" y="89468"/>
                  </a:cubicBezTo>
                  <a:lnTo>
                    <a:pt x="128232" y="89468"/>
                  </a:lnTo>
                  <a:cubicBezTo>
                    <a:pt x="124463" y="88765"/>
                    <a:pt x="120626" y="88426"/>
                    <a:pt x="116789" y="88455"/>
                  </a:cubicBezTo>
                  <a:cubicBezTo>
                    <a:pt x="111572" y="88455"/>
                    <a:pt x="106019" y="88455"/>
                    <a:pt x="99960" y="89468"/>
                  </a:cubicBezTo>
                  <a:lnTo>
                    <a:pt x="93902" y="89468"/>
                  </a:lnTo>
                  <a:lnTo>
                    <a:pt x="88517" y="89468"/>
                  </a:lnTo>
                  <a:cubicBezTo>
                    <a:pt x="85926" y="89541"/>
                    <a:pt x="83384" y="88770"/>
                    <a:pt x="81281" y="87272"/>
                  </a:cubicBezTo>
                  <a:cubicBezTo>
                    <a:pt x="81079" y="86846"/>
                    <a:pt x="81079" y="86346"/>
                    <a:pt x="81281" y="85920"/>
                  </a:cubicBezTo>
                  <a:cubicBezTo>
                    <a:pt x="81012" y="85451"/>
                    <a:pt x="81012" y="84870"/>
                    <a:pt x="81281" y="84400"/>
                  </a:cubicBezTo>
                  <a:cubicBezTo>
                    <a:pt x="86111" y="80116"/>
                    <a:pt x="88921" y="73982"/>
                    <a:pt x="89022" y="67506"/>
                  </a:cubicBezTo>
                  <a:cubicBezTo>
                    <a:pt x="89022" y="65817"/>
                    <a:pt x="89022" y="63958"/>
                    <a:pt x="89022" y="62100"/>
                  </a:cubicBezTo>
                  <a:cubicBezTo>
                    <a:pt x="89022" y="60242"/>
                    <a:pt x="89022" y="57877"/>
                    <a:pt x="89022" y="55680"/>
                  </a:cubicBezTo>
                  <a:cubicBezTo>
                    <a:pt x="88938" y="54273"/>
                    <a:pt x="88938" y="52864"/>
                    <a:pt x="89022" y="51457"/>
                  </a:cubicBezTo>
                  <a:cubicBezTo>
                    <a:pt x="89274" y="48761"/>
                    <a:pt x="89274" y="46044"/>
                    <a:pt x="89022" y="43348"/>
                  </a:cubicBezTo>
                  <a:cubicBezTo>
                    <a:pt x="88467" y="41371"/>
                    <a:pt x="87743" y="39447"/>
                    <a:pt x="86834" y="37604"/>
                  </a:cubicBezTo>
                  <a:cubicBezTo>
                    <a:pt x="84815" y="33718"/>
                    <a:pt x="82459" y="28819"/>
                    <a:pt x="88349" y="24258"/>
                  </a:cubicBezTo>
                  <a:cubicBezTo>
                    <a:pt x="90267" y="22874"/>
                    <a:pt x="92371" y="21739"/>
                    <a:pt x="94575" y="20879"/>
                  </a:cubicBezTo>
                  <a:lnTo>
                    <a:pt x="99287" y="18683"/>
                  </a:lnTo>
                  <a:cubicBezTo>
                    <a:pt x="100650" y="17575"/>
                    <a:pt x="101879" y="16330"/>
                    <a:pt x="102990" y="14966"/>
                  </a:cubicBezTo>
                  <a:lnTo>
                    <a:pt x="105514" y="12263"/>
                  </a:lnTo>
                  <a:cubicBezTo>
                    <a:pt x="109957" y="8525"/>
                    <a:pt x="115190" y="5866"/>
                    <a:pt x="120828" y="4492"/>
                  </a:cubicBezTo>
                  <a:lnTo>
                    <a:pt x="125203" y="2972"/>
                  </a:lnTo>
                  <a:cubicBezTo>
                    <a:pt x="119986" y="426"/>
                    <a:pt x="114130" y="-515"/>
                    <a:pt x="108375" y="269"/>
                  </a:cubicBezTo>
                  <a:lnTo>
                    <a:pt x="99960" y="269"/>
                  </a:lnTo>
                  <a:lnTo>
                    <a:pt x="87844" y="269"/>
                  </a:lnTo>
                  <a:cubicBezTo>
                    <a:pt x="82240" y="-84"/>
                    <a:pt x="76620" y="-84"/>
                    <a:pt x="71016" y="269"/>
                  </a:cubicBezTo>
                  <a:cubicBezTo>
                    <a:pt x="69333" y="476"/>
                    <a:pt x="67734" y="1052"/>
                    <a:pt x="66304" y="1958"/>
                  </a:cubicBezTo>
                  <a:cubicBezTo>
                    <a:pt x="65126" y="2678"/>
                    <a:pt x="63880" y="3299"/>
                    <a:pt x="62601" y="3816"/>
                  </a:cubicBezTo>
                  <a:lnTo>
                    <a:pt x="58899" y="4661"/>
                  </a:lnTo>
                  <a:lnTo>
                    <a:pt x="54356" y="5844"/>
                  </a:lnTo>
                  <a:cubicBezTo>
                    <a:pt x="46884" y="8572"/>
                    <a:pt x="39681" y="11964"/>
                    <a:pt x="32815" y="15980"/>
                  </a:cubicBezTo>
                  <a:cubicBezTo>
                    <a:pt x="26000" y="20719"/>
                    <a:pt x="21052" y="27716"/>
                    <a:pt x="18848" y="35746"/>
                  </a:cubicBezTo>
                  <a:lnTo>
                    <a:pt x="18848" y="36759"/>
                  </a:lnTo>
                  <a:cubicBezTo>
                    <a:pt x="17199" y="41517"/>
                    <a:pt x="14876" y="46010"/>
                    <a:pt x="11948" y="50105"/>
                  </a:cubicBezTo>
                  <a:cubicBezTo>
                    <a:pt x="10282" y="51959"/>
                    <a:pt x="8364" y="53552"/>
                    <a:pt x="6227" y="54836"/>
                  </a:cubicBezTo>
                  <a:lnTo>
                    <a:pt x="3197" y="57201"/>
                  </a:lnTo>
                  <a:cubicBezTo>
                    <a:pt x="1397" y="58603"/>
                    <a:pt x="252" y="60674"/>
                    <a:pt x="0" y="62945"/>
                  </a:cubicBezTo>
                  <a:cubicBezTo>
                    <a:pt x="1010" y="68621"/>
                    <a:pt x="4140" y="73696"/>
                    <a:pt x="8751" y="77136"/>
                  </a:cubicBezTo>
                  <a:lnTo>
                    <a:pt x="10265" y="78487"/>
                  </a:lnTo>
                  <a:cubicBezTo>
                    <a:pt x="13766" y="81631"/>
                    <a:pt x="16963" y="85081"/>
                    <a:pt x="19858" y="88792"/>
                  </a:cubicBezTo>
                  <a:lnTo>
                    <a:pt x="21540" y="91158"/>
                  </a:lnTo>
                  <a:cubicBezTo>
                    <a:pt x="23896" y="94832"/>
                    <a:pt x="26791" y="98133"/>
                    <a:pt x="30123" y="100956"/>
                  </a:cubicBezTo>
                  <a:cubicBezTo>
                    <a:pt x="40758" y="107504"/>
                    <a:pt x="52976" y="111010"/>
                    <a:pt x="65462" y="111092"/>
                  </a:cubicBezTo>
                  <a:lnTo>
                    <a:pt x="70174" y="111092"/>
                  </a:lnTo>
                  <a:lnTo>
                    <a:pt x="75728" y="111092"/>
                  </a:lnTo>
                  <a:cubicBezTo>
                    <a:pt x="83014" y="111189"/>
                    <a:pt x="90065" y="108605"/>
                    <a:pt x="95585" y="103828"/>
                  </a:cubicBezTo>
                  <a:cubicBezTo>
                    <a:pt x="96931" y="102814"/>
                    <a:pt x="97604" y="102139"/>
                    <a:pt x="98446" y="102139"/>
                  </a:cubicBezTo>
                  <a:cubicBezTo>
                    <a:pt x="99287" y="102139"/>
                    <a:pt x="100129" y="103152"/>
                    <a:pt x="101138" y="104504"/>
                  </a:cubicBezTo>
                  <a:cubicBezTo>
                    <a:pt x="103848" y="108649"/>
                    <a:pt x="107634" y="111978"/>
                    <a:pt x="112077" y="114133"/>
                  </a:cubicBezTo>
                  <a:cubicBezTo>
                    <a:pt x="117378" y="116475"/>
                    <a:pt x="123133" y="117571"/>
                    <a:pt x="128905" y="117343"/>
                  </a:cubicBezTo>
                  <a:cubicBezTo>
                    <a:pt x="133281" y="117343"/>
                    <a:pt x="137824" y="117343"/>
                    <a:pt x="142200" y="116498"/>
                  </a:cubicBezTo>
                  <a:cubicBezTo>
                    <a:pt x="146609" y="115909"/>
                    <a:pt x="151051" y="115571"/>
                    <a:pt x="155494" y="115485"/>
                  </a:cubicBezTo>
                  <a:lnTo>
                    <a:pt x="156504" y="115485"/>
                  </a:lnTo>
                  <a:lnTo>
                    <a:pt x="165759" y="115485"/>
                  </a:lnTo>
                  <a:cubicBezTo>
                    <a:pt x="169731" y="115738"/>
                    <a:pt x="173736" y="115738"/>
                    <a:pt x="177707" y="115485"/>
                  </a:cubicBezTo>
                  <a:cubicBezTo>
                    <a:pt x="182588" y="115485"/>
                    <a:pt x="185785" y="114471"/>
                    <a:pt x="185785" y="110754"/>
                  </a:cubicBezTo>
                  <a:cubicBezTo>
                    <a:pt x="185633" y="108908"/>
                    <a:pt x="185247" y="107090"/>
                    <a:pt x="184607" y="105348"/>
                  </a:cubicBezTo>
                  <a:lnTo>
                    <a:pt x="184607" y="105348"/>
                  </a:lnTo>
                  <a:cubicBezTo>
                    <a:pt x="184153" y="104747"/>
                    <a:pt x="184153" y="103923"/>
                    <a:pt x="184607" y="103321"/>
                  </a:cubicBezTo>
                  <a:cubicBezTo>
                    <a:pt x="185011" y="102808"/>
                    <a:pt x="185751" y="102720"/>
                    <a:pt x="186256" y="103123"/>
                  </a:cubicBezTo>
                  <a:cubicBezTo>
                    <a:pt x="186340" y="103181"/>
                    <a:pt x="186408" y="103248"/>
                    <a:pt x="186458" y="103321"/>
                  </a:cubicBezTo>
                  <a:cubicBezTo>
                    <a:pt x="189941" y="107958"/>
                    <a:pt x="194351" y="111814"/>
                    <a:pt x="199416" y="114640"/>
                  </a:cubicBezTo>
                  <a:lnTo>
                    <a:pt x="200594" y="114640"/>
                  </a:lnTo>
                  <a:cubicBezTo>
                    <a:pt x="202462" y="116476"/>
                    <a:pt x="205087" y="117294"/>
                    <a:pt x="207662" y="116836"/>
                  </a:cubicBezTo>
                  <a:lnTo>
                    <a:pt x="208840" y="116836"/>
                  </a:lnTo>
                  <a:cubicBezTo>
                    <a:pt x="210657" y="116333"/>
                    <a:pt x="212576" y="116333"/>
                    <a:pt x="214393" y="116836"/>
                  </a:cubicBezTo>
                  <a:cubicBezTo>
                    <a:pt x="215285" y="117002"/>
                    <a:pt x="216194" y="117002"/>
                    <a:pt x="217086" y="116836"/>
                  </a:cubicBezTo>
                  <a:lnTo>
                    <a:pt x="219442" y="116836"/>
                  </a:lnTo>
                  <a:lnTo>
                    <a:pt x="222807" y="115991"/>
                  </a:lnTo>
                  <a:cubicBezTo>
                    <a:pt x="223329" y="116019"/>
                    <a:pt x="223783" y="116348"/>
                    <a:pt x="223985" y="116836"/>
                  </a:cubicBezTo>
                  <a:lnTo>
                    <a:pt x="225331" y="118863"/>
                  </a:lnTo>
                  <a:cubicBezTo>
                    <a:pt x="228024" y="123425"/>
                    <a:pt x="229707" y="126297"/>
                    <a:pt x="234587" y="127141"/>
                  </a:cubicBezTo>
                  <a:lnTo>
                    <a:pt x="234587" y="127141"/>
                  </a:lnTo>
                  <a:cubicBezTo>
                    <a:pt x="237330" y="127481"/>
                    <a:pt x="240090" y="127481"/>
                    <a:pt x="242833" y="127141"/>
                  </a:cubicBezTo>
                  <a:lnTo>
                    <a:pt x="245526" y="126297"/>
                  </a:lnTo>
                  <a:cubicBezTo>
                    <a:pt x="247293" y="125807"/>
                    <a:pt x="249144" y="125807"/>
                    <a:pt x="250911" y="126297"/>
                  </a:cubicBezTo>
                  <a:cubicBezTo>
                    <a:pt x="252206" y="126822"/>
                    <a:pt x="253267" y="127777"/>
                    <a:pt x="253940" y="129000"/>
                  </a:cubicBezTo>
                  <a:cubicBezTo>
                    <a:pt x="254293" y="129579"/>
                    <a:pt x="254747" y="130093"/>
                    <a:pt x="255286" y="130520"/>
                  </a:cubicBezTo>
                  <a:cubicBezTo>
                    <a:pt x="257204" y="131140"/>
                    <a:pt x="259257" y="131140"/>
                    <a:pt x="261176" y="130520"/>
                  </a:cubicBezTo>
                  <a:lnTo>
                    <a:pt x="265046" y="130520"/>
                  </a:lnTo>
                  <a:cubicBezTo>
                    <a:pt x="265989" y="130356"/>
                    <a:pt x="266965" y="130356"/>
                    <a:pt x="267907" y="130520"/>
                  </a:cubicBezTo>
                  <a:cubicBezTo>
                    <a:pt x="269338" y="130973"/>
                    <a:pt x="270852" y="130973"/>
                    <a:pt x="272283" y="130520"/>
                  </a:cubicBezTo>
                  <a:cubicBezTo>
                    <a:pt x="273090" y="129946"/>
                    <a:pt x="273696" y="129113"/>
                    <a:pt x="273965" y="128155"/>
                  </a:cubicBezTo>
                  <a:cubicBezTo>
                    <a:pt x="274285" y="127027"/>
                    <a:pt x="274857" y="125988"/>
                    <a:pt x="275648" y="125114"/>
                  </a:cubicBezTo>
                  <a:cubicBezTo>
                    <a:pt x="278374" y="122960"/>
                    <a:pt x="281774" y="121825"/>
                    <a:pt x="285241" y="121904"/>
                  </a:cubicBezTo>
                  <a:lnTo>
                    <a:pt x="291130" y="121904"/>
                  </a:lnTo>
                  <a:lnTo>
                    <a:pt x="289111" y="119539"/>
                  </a:lnTo>
                  <a:lnTo>
                    <a:pt x="289111" y="119539"/>
                  </a:lnTo>
                  <a:lnTo>
                    <a:pt x="286418" y="117343"/>
                  </a:lnTo>
                  <a:cubicBezTo>
                    <a:pt x="283558" y="115147"/>
                    <a:pt x="280529" y="112782"/>
                    <a:pt x="280024" y="110079"/>
                  </a:cubicBezTo>
                  <a:cubicBezTo>
                    <a:pt x="279788" y="108722"/>
                    <a:pt x="280091" y="107327"/>
                    <a:pt x="280865" y="106193"/>
                  </a:cubicBezTo>
                  <a:cubicBezTo>
                    <a:pt x="283053" y="102983"/>
                    <a:pt x="287933" y="100111"/>
                    <a:pt x="290289" y="101125"/>
                  </a:cubicBezTo>
                  <a:cubicBezTo>
                    <a:pt x="291501" y="101530"/>
                    <a:pt x="292594" y="102226"/>
                    <a:pt x="293486" y="103152"/>
                  </a:cubicBezTo>
                  <a:cubicBezTo>
                    <a:pt x="294227" y="103928"/>
                    <a:pt x="295152" y="104509"/>
                    <a:pt x="296179" y="104842"/>
                  </a:cubicBezTo>
                  <a:lnTo>
                    <a:pt x="299713" y="105686"/>
                  </a:lnTo>
                  <a:cubicBezTo>
                    <a:pt x="302557" y="106158"/>
                    <a:pt x="305283" y="107131"/>
                    <a:pt x="307790" y="108558"/>
                  </a:cubicBezTo>
                  <a:lnTo>
                    <a:pt x="309810" y="109910"/>
                  </a:lnTo>
                  <a:cubicBezTo>
                    <a:pt x="310819" y="110628"/>
                    <a:pt x="311880" y="111249"/>
                    <a:pt x="313007" y="111768"/>
                  </a:cubicBezTo>
                  <a:cubicBezTo>
                    <a:pt x="317736" y="113395"/>
                    <a:pt x="321388" y="117243"/>
                    <a:pt x="322768" y="122073"/>
                  </a:cubicBezTo>
                  <a:cubicBezTo>
                    <a:pt x="323525" y="124144"/>
                    <a:pt x="324030" y="126300"/>
                    <a:pt x="324282" y="128493"/>
                  </a:cubicBezTo>
                  <a:cubicBezTo>
                    <a:pt x="325830" y="128103"/>
                    <a:pt x="327227" y="127283"/>
                    <a:pt x="328321" y="126128"/>
                  </a:cubicBezTo>
                  <a:cubicBezTo>
                    <a:pt x="328759" y="125778"/>
                    <a:pt x="329146" y="125381"/>
                    <a:pt x="329499" y="124945"/>
                  </a:cubicBezTo>
                  <a:cubicBezTo>
                    <a:pt x="330425" y="123543"/>
                    <a:pt x="332040" y="122764"/>
                    <a:pt x="333706" y="122918"/>
                  </a:cubicBezTo>
                  <a:cubicBezTo>
                    <a:pt x="333706" y="122918"/>
                    <a:pt x="333706" y="122918"/>
                    <a:pt x="334716" y="122918"/>
                  </a:cubicBezTo>
                  <a:cubicBezTo>
                    <a:pt x="334867" y="123296"/>
                    <a:pt x="334867" y="123722"/>
                    <a:pt x="334716" y="124101"/>
                  </a:cubicBezTo>
                  <a:cubicBezTo>
                    <a:pt x="334581" y="126976"/>
                    <a:pt x="333706" y="129767"/>
                    <a:pt x="332191" y="132210"/>
                  </a:cubicBezTo>
                  <a:cubicBezTo>
                    <a:pt x="331973" y="132696"/>
                    <a:pt x="331687" y="133151"/>
                    <a:pt x="331350" y="133561"/>
                  </a:cubicBezTo>
                  <a:cubicBezTo>
                    <a:pt x="331350" y="134406"/>
                    <a:pt x="330172" y="134913"/>
                    <a:pt x="330172" y="135419"/>
                  </a:cubicBezTo>
                  <a:cubicBezTo>
                    <a:pt x="331131" y="138134"/>
                    <a:pt x="332831" y="140530"/>
                    <a:pt x="335052" y="142346"/>
                  </a:cubicBezTo>
                  <a:cubicBezTo>
                    <a:pt x="338014" y="143280"/>
                    <a:pt x="341178" y="143280"/>
                    <a:pt x="344140" y="142346"/>
                  </a:cubicBezTo>
                  <a:cubicBezTo>
                    <a:pt x="345166" y="141709"/>
                    <a:pt x="346125" y="140974"/>
                    <a:pt x="347000" y="140150"/>
                  </a:cubicBezTo>
                  <a:cubicBezTo>
                    <a:pt x="348801" y="138176"/>
                    <a:pt x="351426" y="137175"/>
                    <a:pt x="354068" y="137447"/>
                  </a:cubicBezTo>
                  <a:lnTo>
                    <a:pt x="354910" y="137447"/>
                  </a:lnTo>
                  <a:cubicBezTo>
                    <a:pt x="357771" y="137369"/>
                    <a:pt x="360530" y="138538"/>
                    <a:pt x="362483" y="140657"/>
                  </a:cubicBezTo>
                  <a:cubicBezTo>
                    <a:pt x="362987" y="141606"/>
                    <a:pt x="362987" y="142748"/>
                    <a:pt x="362483" y="143697"/>
                  </a:cubicBezTo>
                  <a:cubicBezTo>
                    <a:pt x="362483" y="147076"/>
                    <a:pt x="358780" y="148090"/>
                    <a:pt x="356088" y="148766"/>
                  </a:cubicBezTo>
                  <a:lnTo>
                    <a:pt x="353732" y="149610"/>
                  </a:lnTo>
                  <a:cubicBezTo>
                    <a:pt x="350686" y="151183"/>
                    <a:pt x="348027" y="153437"/>
                    <a:pt x="345991" y="156199"/>
                  </a:cubicBezTo>
                  <a:cubicBezTo>
                    <a:pt x="345772" y="156739"/>
                    <a:pt x="345772" y="157348"/>
                    <a:pt x="345991" y="157888"/>
                  </a:cubicBezTo>
                  <a:cubicBezTo>
                    <a:pt x="346428" y="158667"/>
                    <a:pt x="347287" y="159127"/>
                    <a:pt x="348178" y="159071"/>
                  </a:cubicBezTo>
                  <a:cubicBezTo>
                    <a:pt x="351881" y="159569"/>
                    <a:pt x="355616" y="158599"/>
                    <a:pt x="358612" y="156368"/>
                  </a:cubicBezTo>
                  <a:cubicBezTo>
                    <a:pt x="360648" y="155021"/>
                    <a:pt x="362785" y="153835"/>
                    <a:pt x="365007" y="152820"/>
                  </a:cubicBezTo>
                  <a:cubicBezTo>
                    <a:pt x="367363" y="151469"/>
                    <a:pt x="369887" y="150117"/>
                    <a:pt x="372075" y="148597"/>
                  </a:cubicBezTo>
                  <a:cubicBezTo>
                    <a:pt x="372495" y="148355"/>
                    <a:pt x="373000" y="148355"/>
                    <a:pt x="373421" y="148597"/>
                  </a:cubicBezTo>
                  <a:cubicBezTo>
                    <a:pt x="373505" y="148987"/>
                    <a:pt x="373505" y="149389"/>
                    <a:pt x="373421" y="149779"/>
                  </a:cubicBezTo>
                  <a:cubicBezTo>
                    <a:pt x="374363" y="154317"/>
                    <a:pt x="376063" y="158659"/>
                    <a:pt x="378469" y="162619"/>
                  </a:cubicBezTo>
                  <a:cubicBezTo>
                    <a:pt x="379900" y="165048"/>
                    <a:pt x="381600" y="167313"/>
                    <a:pt x="383518" y="169376"/>
                  </a:cubicBezTo>
                  <a:lnTo>
                    <a:pt x="385369" y="171403"/>
                  </a:lnTo>
                  <a:lnTo>
                    <a:pt x="385369" y="171403"/>
                  </a:lnTo>
                  <a:cubicBezTo>
                    <a:pt x="387254" y="172910"/>
                    <a:pt x="388331" y="175231"/>
                    <a:pt x="388230" y="177654"/>
                  </a:cubicBezTo>
                  <a:cubicBezTo>
                    <a:pt x="387691" y="180215"/>
                    <a:pt x="386025" y="182391"/>
                    <a:pt x="383686" y="183567"/>
                  </a:cubicBezTo>
                  <a:lnTo>
                    <a:pt x="382340" y="184581"/>
                  </a:lnTo>
                  <a:cubicBezTo>
                    <a:pt x="379715" y="187209"/>
                    <a:pt x="377611" y="190302"/>
                    <a:pt x="376113" y="193703"/>
                  </a:cubicBezTo>
                  <a:lnTo>
                    <a:pt x="374767" y="195899"/>
                  </a:lnTo>
                  <a:lnTo>
                    <a:pt x="371233" y="201981"/>
                  </a:lnTo>
                  <a:cubicBezTo>
                    <a:pt x="370442" y="202914"/>
                    <a:pt x="369769" y="203934"/>
                    <a:pt x="369214" y="205022"/>
                  </a:cubicBezTo>
                  <a:cubicBezTo>
                    <a:pt x="369921" y="205243"/>
                    <a:pt x="370695" y="205243"/>
                    <a:pt x="371402" y="205022"/>
                  </a:cubicBezTo>
                  <a:cubicBezTo>
                    <a:pt x="374262" y="205022"/>
                    <a:pt x="375945" y="200968"/>
                    <a:pt x="377965" y="196744"/>
                  </a:cubicBezTo>
                  <a:lnTo>
                    <a:pt x="379479" y="193365"/>
                  </a:lnTo>
                  <a:cubicBezTo>
                    <a:pt x="382390" y="187096"/>
                    <a:pt x="387658" y="182237"/>
                    <a:pt x="394120" y="179850"/>
                  </a:cubicBezTo>
                  <a:lnTo>
                    <a:pt x="394120" y="179850"/>
                  </a:lnTo>
                  <a:cubicBezTo>
                    <a:pt x="390771" y="176892"/>
                    <a:pt x="389071" y="172476"/>
                    <a:pt x="389576" y="168025"/>
                  </a:cubicBezTo>
                  <a:cubicBezTo>
                    <a:pt x="389576" y="162112"/>
                    <a:pt x="395803" y="161943"/>
                    <a:pt x="399337" y="161774"/>
                  </a:cubicBezTo>
                  <a:lnTo>
                    <a:pt x="401356" y="161774"/>
                  </a:lnTo>
                  <a:lnTo>
                    <a:pt x="404553" y="161774"/>
                  </a:lnTo>
                  <a:lnTo>
                    <a:pt x="411958" y="161774"/>
                  </a:lnTo>
                  <a:lnTo>
                    <a:pt x="414314" y="161774"/>
                  </a:lnTo>
                  <a:cubicBezTo>
                    <a:pt x="415660" y="161471"/>
                    <a:pt x="417074" y="161781"/>
                    <a:pt x="418184" y="162619"/>
                  </a:cubicBezTo>
                  <a:cubicBezTo>
                    <a:pt x="418841" y="164534"/>
                    <a:pt x="418841" y="166616"/>
                    <a:pt x="418184" y="168531"/>
                  </a:cubicBezTo>
                  <a:cubicBezTo>
                    <a:pt x="418184" y="170728"/>
                    <a:pt x="418184" y="171572"/>
                    <a:pt x="419362" y="172586"/>
                  </a:cubicBezTo>
                  <a:cubicBezTo>
                    <a:pt x="420708" y="173476"/>
                    <a:pt x="422307" y="173892"/>
                    <a:pt x="423906" y="173768"/>
                  </a:cubicBezTo>
                  <a:lnTo>
                    <a:pt x="428618" y="173768"/>
                  </a:lnTo>
                  <a:cubicBezTo>
                    <a:pt x="430519" y="173605"/>
                    <a:pt x="432438" y="173605"/>
                    <a:pt x="434340" y="173768"/>
                  </a:cubicBezTo>
                  <a:cubicBezTo>
                    <a:pt x="438378" y="173768"/>
                    <a:pt x="439725" y="176640"/>
                    <a:pt x="441407" y="179681"/>
                  </a:cubicBezTo>
                  <a:lnTo>
                    <a:pt x="441407" y="180526"/>
                  </a:lnTo>
                  <a:cubicBezTo>
                    <a:pt x="442434" y="182116"/>
                    <a:pt x="443561" y="183640"/>
                    <a:pt x="444773" y="185087"/>
                  </a:cubicBezTo>
                  <a:cubicBezTo>
                    <a:pt x="445766" y="186138"/>
                    <a:pt x="446658" y="187268"/>
                    <a:pt x="447466" y="188466"/>
                  </a:cubicBezTo>
                  <a:cubicBezTo>
                    <a:pt x="450091" y="192445"/>
                    <a:pt x="452396" y="196624"/>
                    <a:pt x="454365" y="200968"/>
                  </a:cubicBezTo>
                  <a:lnTo>
                    <a:pt x="455207" y="202826"/>
                  </a:lnTo>
                  <a:cubicBezTo>
                    <a:pt x="456704" y="204938"/>
                    <a:pt x="457411" y="207507"/>
                    <a:pt x="457226" y="210090"/>
                  </a:cubicBezTo>
                  <a:cubicBezTo>
                    <a:pt x="456822" y="211621"/>
                    <a:pt x="455863" y="212944"/>
                    <a:pt x="454534" y="213807"/>
                  </a:cubicBezTo>
                  <a:lnTo>
                    <a:pt x="452682" y="214652"/>
                  </a:lnTo>
                  <a:cubicBezTo>
                    <a:pt x="451790" y="214937"/>
                    <a:pt x="450949" y="215336"/>
                    <a:pt x="450158" y="215834"/>
                  </a:cubicBezTo>
                  <a:lnTo>
                    <a:pt x="450158" y="215834"/>
                  </a:lnTo>
                  <a:lnTo>
                    <a:pt x="451336" y="215834"/>
                  </a:lnTo>
                  <a:lnTo>
                    <a:pt x="453187" y="216848"/>
                  </a:lnTo>
                  <a:lnTo>
                    <a:pt x="453187" y="216848"/>
                  </a:lnTo>
                  <a:cubicBezTo>
                    <a:pt x="453844" y="217368"/>
                    <a:pt x="454584" y="217768"/>
                    <a:pt x="455375" y="218030"/>
                  </a:cubicBezTo>
                  <a:cubicBezTo>
                    <a:pt x="456721" y="218193"/>
                    <a:pt x="458067" y="218193"/>
                    <a:pt x="459414" y="218030"/>
                  </a:cubicBezTo>
                  <a:cubicBezTo>
                    <a:pt x="462510" y="217699"/>
                    <a:pt x="465640" y="218166"/>
                    <a:pt x="468501" y="219382"/>
                  </a:cubicBezTo>
                  <a:lnTo>
                    <a:pt x="472203" y="220564"/>
                  </a:lnTo>
                  <a:cubicBezTo>
                    <a:pt x="473314" y="220808"/>
                    <a:pt x="474391" y="221206"/>
                    <a:pt x="475401" y="221747"/>
                  </a:cubicBezTo>
                  <a:cubicBezTo>
                    <a:pt x="476461" y="222418"/>
                    <a:pt x="477673" y="222823"/>
                    <a:pt x="478935" y="222930"/>
                  </a:cubicBezTo>
                  <a:cubicBezTo>
                    <a:pt x="478935" y="222930"/>
                    <a:pt x="479944" y="222930"/>
                    <a:pt x="480449" y="221916"/>
                  </a:cubicBezTo>
                  <a:cubicBezTo>
                    <a:pt x="481627" y="220644"/>
                    <a:pt x="482990" y="219561"/>
                    <a:pt x="484488" y="218706"/>
                  </a:cubicBezTo>
                  <a:lnTo>
                    <a:pt x="486676" y="217355"/>
                  </a:lnTo>
                  <a:cubicBezTo>
                    <a:pt x="488022" y="216108"/>
                    <a:pt x="489637" y="215184"/>
                    <a:pt x="491388" y="214652"/>
                  </a:cubicBezTo>
                  <a:cubicBezTo>
                    <a:pt x="494417" y="213807"/>
                    <a:pt x="495595" y="216510"/>
                    <a:pt x="496436" y="218368"/>
                  </a:cubicBezTo>
                  <a:cubicBezTo>
                    <a:pt x="496705" y="219128"/>
                    <a:pt x="497042" y="219863"/>
                    <a:pt x="497446" y="220564"/>
                  </a:cubicBezTo>
                  <a:cubicBezTo>
                    <a:pt x="498153" y="221063"/>
                    <a:pt x="498960" y="221407"/>
                    <a:pt x="499802" y="221578"/>
                  </a:cubicBezTo>
                  <a:lnTo>
                    <a:pt x="500811" y="221578"/>
                  </a:lnTo>
                  <a:lnTo>
                    <a:pt x="502158" y="221578"/>
                  </a:lnTo>
                  <a:cubicBezTo>
                    <a:pt x="505860" y="222592"/>
                    <a:pt x="509394" y="223605"/>
                    <a:pt x="513096" y="224281"/>
                  </a:cubicBezTo>
                  <a:lnTo>
                    <a:pt x="521174" y="225126"/>
                  </a:lnTo>
                  <a:lnTo>
                    <a:pt x="522015" y="225126"/>
                  </a:lnTo>
                  <a:cubicBezTo>
                    <a:pt x="523058" y="224778"/>
                    <a:pt x="524169" y="224778"/>
                    <a:pt x="525213" y="225126"/>
                  </a:cubicBezTo>
                  <a:cubicBezTo>
                    <a:pt x="526155" y="225715"/>
                    <a:pt x="526862" y="226609"/>
                    <a:pt x="527232" y="227660"/>
                  </a:cubicBezTo>
                  <a:cubicBezTo>
                    <a:pt x="527568" y="228172"/>
                    <a:pt x="527568" y="228837"/>
                    <a:pt x="527232" y="229349"/>
                  </a:cubicBezTo>
                  <a:cubicBezTo>
                    <a:pt x="527148" y="229843"/>
                    <a:pt x="526727" y="230201"/>
                    <a:pt x="526222" y="230194"/>
                  </a:cubicBezTo>
                  <a:cubicBezTo>
                    <a:pt x="522284" y="230500"/>
                    <a:pt x="518397" y="231236"/>
                    <a:pt x="514611" y="232390"/>
                  </a:cubicBezTo>
                  <a:cubicBezTo>
                    <a:pt x="512255" y="233098"/>
                    <a:pt x="509831" y="233495"/>
                    <a:pt x="507375" y="233573"/>
                  </a:cubicBezTo>
                  <a:lnTo>
                    <a:pt x="503672" y="233573"/>
                  </a:lnTo>
                  <a:lnTo>
                    <a:pt x="501653" y="233573"/>
                  </a:lnTo>
                  <a:cubicBezTo>
                    <a:pt x="499987" y="233554"/>
                    <a:pt x="498355" y="234024"/>
                    <a:pt x="496941" y="234924"/>
                  </a:cubicBezTo>
                  <a:lnTo>
                    <a:pt x="495595" y="235938"/>
                  </a:lnTo>
                  <a:cubicBezTo>
                    <a:pt x="493642" y="237139"/>
                    <a:pt x="491943" y="238685"/>
                    <a:pt x="490546" y="240499"/>
                  </a:cubicBezTo>
                  <a:lnTo>
                    <a:pt x="489537" y="242358"/>
                  </a:lnTo>
                  <a:cubicBezTo>
                    <a:pt x="488813" y="244415"/>
                    <a:pt x="487467" y="246191"/>
                    <a:pt x="485666" y="247426"/>
                  </a:cubicBezTo>
                  <a:cubicBezTo>
                    <a:pt x="485666" y="247426"/>
                    <a:pt x="484825" y="247426"/>
                    <a:pt x="484488" y="247426"/>
                  </a:cubicBezTo>
                  <a:cubicBezTo>
                    <a:pt x="484151" y="247426"/>
                    <a:pt x="484488" y="247426"/>
                    <a:pt x="483646" y="246412"/>
                  </a:cubicBezTo>
                  <a:cubicBezTo>
                    <a:pt x="482805" y="245398"/>
                    <a:pt x="483646" y="244385"/>
                    <a:pt x="483646" y="243371"/>
                  </a:cubicBezTo>
                  <a:cubicBezTo>
                    <a:pt x="482805" y="239148"/>
                    <a:pt x="481627" y="232897"/>
                    <a:pt x="479271" y="231545"/>
                  </a:cubicBezTo>
                  <a:lnTo>
                    <a:pt x="477925" y="231545"/>
                  </a:lnTo>
                  <a:lnTo>
                    <a:pt x="475569" y="231545"/>
                  </a:lnTo>
                  <a:cubicBezTo>
                    <a:pt x="474290" y="230486"/>
                    <a:pt x="473263" y="229160"/>
                    <a:pt x="472540" y="227660"/>
                  </a:cubicBezTo>
                  <a:lnTo>
                    <a:pt x="472540" y="226308"/>
                  </a:lnTo>
                  <a:cubicBezTo>
                    <a:pt x="471412" y="224239"/>
                    <a:pt x="469157" y="223043"/>
                    <a:pt x="466818" y="223267"/>
                  </a:cubicBezTo>
                  <a:lnTo>
                    <a:pt x="463116" y="223267"/>
                  </a:lnTo>
                  <a:cubicBezTo>
                    <a:pt x="458741" y="223994"/>
                    <a:pt x="454264" y="223283"/>
                    <a:pt x="450326" y="221240"/>
                  </a:cubicBezTo>
                  <a:lnTo>
                    <a:pt x="449148" y="221240"/>
                  </a:lnTo>
                  <a:cubicBezTo>
                    <a:pt x="448223" y="220529"/>
                    <a:pt x="447112" y="220117"/>
                    <a:pt x="445951" y="220058"/>
                  </a:cubicBezTo>
                  <a:cubicBezTo>
                    <a:pt x="444268" y="220235"/>
                    <a:pt x="442653" y="220814"/>
                    <a:pt x="441239" y="221747"/>
                  </a:cubicBezTo>
                  <a:lnTo>
                    <a:pt x="439388" y="222761"/>
                  </a:lnTo>
                  <a:cubicBezTo>
                    <a:pt x="436207" y="224273"/>
                    <a:pt x="432875" y="225460"/>
                    <a:pt x="429459" y="226308"/>
                  </a:cubicBezTo>
                  <a:cubicBezTo>
                    <a:pt x="423839" y="227548"/>
                    <a:pt x="418487" y="229778"/>
                    <a:pt x="413641" y="232897"/>
                  </a:cubicBezTo>
                  <a:cubicBezTo>
                    <a:pt x="412294" y="233840"/>
                    <a:pt x="410898" y="234686"/>
                    <a:pt x="409433" y="235431"/>
                  </a:cubicBezTo>
                  <a:cubicBezTo>
                    <a:pt x="407448" y="236531"/>
                    <a:pt x="405529" y="237774"/>
                    <a:pt x="403712" y="239148"/>
                  </a:cubicBezTo>
                  <a:cubicBezTo>
                    <a:pt x="402702" y="239148"/>
                    <a:pt x="402366" y="240668"/>
                    <a:pt x="402366" y="240837"/>
                  </a:cubicBezTo>
                  <a:cubicBezTo>
                    <a:pt x="402366" y="241006"/>
                    <a:pt x="405226" y="243709"/>
                    <a:pt x="406404" y="244554"/>
                  </a:cubicBezTo>
                  <a:lnTo>
                    <a:pt x="407414" y="244554"/>
                  </a:lnTo>
                  <a:cubicBezTo>
                    <a:pt x="412665" y="247214"/>
                    <a:pt x="417006" y="251391"/>
                    <a:pt x="419867" y="256548"/>
                  </a:cubicBezTo>
                  <a:cubicBezTo>
                    <a:pt x="420591" y="257983"/>
                    <a:pt x="420591" y="259675"/>
                    <a:pt x="419867" y="261110"/>
                  </a:cubicBezTo>
                  <a:cubicBezTo>
                    <a:pt x="418975" y="262799"/>
                    <a:pt x="416788" y="263644"/>
                    <a:pt x="413304" y="263644"/>
                  </a:cubicBezTo>
                  <a:lnTo>
                    <a:pt x="408929" y="263644"/>
                  </a:lnTo>
                  <a:cubicBezTo>
                    <a:pt x="405176" y="263580"/>
                    <a:pt x="401423" y="264091"/>
                    <a:pt x="397822" y="265164"/>
                  </a:cubicBezTo>
                  <a:cubicBezTo>
                    <a:pt x="395012" y="265970"/>
                    <a:pt x="392151" y="266536"/>
                    <a:pt x="389240" y="266854"/>
                  </a:cubicBezTo>
                  <a:lnTo>
                    <a:pt x="386715" y="266854"/>
                  </a:lnTo>
                  <a:cubicBezTo>
                    <a:pt x="385554" y="266597"/>
                    <a:pt x="384342" y="266597"/>
                    <a:pt x="383181" y="266854"/>
                  </a:cubicBezTo>
                  <a:cubicBezTo>
                    <a:pt x="382340" y="266854"/>
                    <a:pt x="383181" y="270570"/>
                    <a:pt x="383181" y="271584"/>
                  </a:cubicBezTo>
                  <a:cubicBezTo>
                    <a:pt x="383518" y="274446"/>
                    <a:pt x="383518" y="277338"/>
                    <a:pt x="383181" y="280200"/>
                  </a:cubicBezTo>
                  <a:lnTo>
                    <a:pt x="383181" y="280875"/>
                  </a:lnTo>
                  <a:cubicBezTo>
                    <a:pt x="383181" y="281889"/>
                    <a:pt x="383181" y="282734"/>
                    <a:pt x="383181" y="283578"/>
                  </a:cubicBezTo>
                  <a:cubicBezTo>
                    <a:pt x="382525" y="286572"/>
                    <a:pt x="383013" y="289704"/>
                    <a:pt x="384528" y="292363"/>
                  </a:cubicBezTo>
                  <a:cubicBezTo>
                    <a:pt x="386547" y="296418"/>
                    <a:pt x="389744" y="297094"/>
                    <a:pt x="394961" y="297094"/>
                  </a:cubicBezTo>
                  <a:lnTo>
                    <a:pt x="408592" y="297094"/>
                  </a:lnTo>
                  <a:cubicBezTo>
                    <a:pt x="410258" y="297450"/>
                    <a:pt x="411975" y="297450"/>
                    <a:pt x="413641" y="297094"/>
                  </a:cubicBezTo>
                  <a:lnTo>
                    <a:pt x="415323" y="297094"/>
                  </a:lnTo>
                  <a:cubicBezTo>
                    <a:pt x="418538" y="296558"/>
                    <a:pt x="421398" y="294727"/>
                    <a:pt x="423233" y="292025"/>
                  </a:cubicBezTo>
                  <a:cubicBezTo>
                    <a:pt x="424074" y="290505"/>
                    <a:pt x="425084" y="288985"/>
                    <a:pt x="426598" y="288985"/>
                  </a:cubicBezTo>
                  <a:cubicBezTo>
                    <a:pt x="428113" y="288985"/>
                    <a:pt x="429123" y="291012"/>
                    <a:pt x="429796" y="292870"/>
                  </a:cubicBezTo>
                  <a:cubicBezTo>
                    <a:pt x="430048" y="293825"/>
                    <a:pt x="430452" y="294735"/>
                    <a:pt x="430974" y="295573"/>
                  </a:cubicBezTo>
                  <a:cubicBezTo>
                    <a:pt x="432068" y="296690"/>
                    <a:pt x="433481" y="297455"/>
                    <a:pt x="435013" y="297769"/>
                  </a:cubicBezTo>
                  <a:lnTo>
                    <a:pt x="436696" y="297769"/>
                  </a:lnTo>
                  <a:lnTo>
                    <a:pt x="440566" y="300303"/>
                  </a:lnTo>
                  <a:lnTo>
                    <a:pt x="444100" y="302500"/>
                  </a:lnTo>
                  <a:cubicBezTo>
                    <a:pt x="447264" y="304181"/>
                    <a:pt x="450680" y="305377"/>
                    <a:pt x="454197" y="306047"/>
                  </a:cubicBezTo>
                  <a:lnTo>
                    <a:pt x="456048" y="306047"/>
                  </a:lnTo>
                  <a:cubicBezTo>
                    <a:pt x="457680" y="305978"/>
                    <a:pt x="459296" y="306326"/>
                    <a:pt x="460760" y="307061"/>
                  </a:cubicBezTo>
                  <a:cubicBezTo>
                    <a:pt x="463318" y="308573"/>
                    <a:pt x="464496" y="311651"/>
                    <a:pt x="463621" y="314494"/>
                  </a:cubicBezTo>
                  <a:cubicBezTo>
                    <a:pt x="463621" y="315846"/>
                    <a:pt x="463621" y="316690"/>
                    <a:pt x="463621" y="317366"/>
                  </a:cubicBezTo>
                  <a:cubicBezTo>
                    <a:pt x="463621" y="318042"/>
                    <a:pt x="463621" y="317366"/>
                    <a:pt x="466313" y="317366"/>
                  </a:cubicBezTo>
                  <a:lnTo>
                    <a:pt x="468669" y="317366"/>
                  </a:lnTo>
                  <a:cubicBezTo>
                    <a:pt x="471362" y="317535"/>
                    <a:pt x="473987" y="318223"/>
                    <a:pt x="476410" y="319393"/>
                  </a:cubicBezTo>
                  <a:cubicBezTo>
                    <a:pt x="476932" y="319730"/>
                    <a:pt x="477235" y="320299"/>
                    <a:pt x="477252" y="320914"/>
                  </a:cubicBezTo>
                  <a:cubicBezTo>
                    <a:pt x="477487" y="321392"/>
                    <a:pt x="477487" y="321956"/>
                    <a:pt x="477252" y="322434"/>
                  </a:cubicBezTo>
                  <a:cubicBezTo>
                    <a:pt x="475047" y="324299"/>
                    <a:pt x="472742" y="326048"/>
                    <a:pt x="470352" y="327671"/>
                  </a:cubicBezTo>
                  <a:lnTo>
                    <a:pt x="473213" y="329699"/>
                  </a:lnTo>
                  <a:cubicBezTo>
                    <a:pt x="474155" y="330238"/>
                    <a:pt x="475064" y="330859"/>
                    <a:pt x="475905" y="331557"/>
                  </a:cubicBezTo>
                  <a:lnTo>
                    <a:pt x="477925" y="333415"/>
                  </a:lnTo>
                  <a:cubicBezTo>
                    <a:pt x="479810" y="335230"/>
                    <a:pt x="481896" y="336816"/>
                    <a:pt x="484151" y="338146"/>
                  </a:cubicBezTo>
                  <a:cubicBezTo>
                    <a:pt x="489469" y="340560"/>
                    <a:pt x="494097" y="344278"/>
                    <a:pt x="497614" y="348958"/>
                  </a:cubicBezTo>
                  <a:lnTo>
                    <a:pt x="498456" y="350140"/>
                  </a:lnTo>
                  <a:cubicBezTo>
                    <a:pt x="498456" y="351154"/>
                    <a:pt x="498456" y="351154"/>
                    <a:pt x="499633" y="351154"/>
                  </a:cubicBezTo>
                  <a:lnTo>
                    <a:pt x="502326" y="351154"/>
                  </a:lnTo>
                  <a:cubicBezTo>
                    <a:pt x="505355" y="350412"/>
                    <a:pt x="508283" y="349336"/>
                    <a:pt x="511077" y="347944"/>
                  </a:cubicBezTo>
                  <a:lnTo>
                    <a:pt x="512928" y="347944"/>
                  </a:lnTo>
                  <a:cubicBezTo>
                    <a:pt x="516294" y="346310"/>
                    <a:pt x="519962" y="345391"/>
                    <a:pt x="523698" y="345241"/>
                  </a:cubicBezTo>
                  <a:lnTo>
                    <a:pt x="523698" y="345241"/>
                  </a:lnTo>
                  <a:cubicBezTo>
                    <a:pt x="527754" y="345668"/>
                    <a:pt x="531708" y="346873"/>
                    <a:pt x="535310" y="348789"/>
                  </a:cubicBezTo>
                  <a:lnTo>
                    <a:pt x="540190" y="350816"/>
                  </a:lnTo>
                  <a:lnTo>
                    <a:pt x="541368" y="350816"/>
                  </a:lnTo>
                  <a:cubicBezTo>
                    <a:pt x="545979" y="352117"/>
                    <a:pt x="550287" y="354360"/>
                    <a:pt x="553989" y="357405"/>
                  </a:cubicBezTo>
                  <a:lnTo>
                    <a:pt x="554999" y="357405"/>
                  </a:lnTo>
                  <a:cubicBezTo>
                    <a:pt x="558347" y="361446"/>
                    <a:pt x="562992" y="364193"/>
                    <a:pt x="568125" y="365176"/>
                  </a:cubicBezTo>
                  <a:lnTo>
                    <a:pt x="579232" y="365176"/>
                  </a:lnTo>
                  <a:cubicBezTo>
                    <a:pt x="582227" y="365090"/>
                    <a:pt x="585222" y="365372"/>
                    <a:pt x="588151" y="366021"/>
                  </a:cubicBezTo>
                  <a:cubicBezTo>
                    <a:pt x="591129" y="366678"/>
                    <a:pt x="594007" y="367698"/>
                    <a:pt x="596733" y="369061"/>
                  </a:cubicBezTo>
                  <a:cubicBezTo>
                    <a:pt x="600199" y="370795"/>
                    <a:pt x="603969" y="371827"/>
                    <a:pt x="607840" y="372102"/>
                  </a:cubicBezTo>
                  <a:lnTo>
                    <a:pt x="607840" y="372102"/>
                  </a:lnTo>
                  <a:cubicBezTo>
                    <a:pt x="612720" y="372650"/>
                    <a:pt x="617651" y="371518"/>
                    <a:pt x="621807" y="368892"/>
                  </a:cubicBezTo>
                  <a:cubicBezTo>
                    <a:pt x="622834" y="368110"/>
                    <a:pt x="623961" y="367485"/>
                    <a:pt x="625173" y="367034"/>
                  </a:cubicBezTo>
                  <a:cubicBezTo>
                    <a:pt x="626839" y="366363"/>
                    <a:pt x="628337" y="365324"/>
                    <a:pt x="629548" y="363993"/>
                  </a:cubicBezTo>
                  <a:cubicBezTo>
                    <a:pt x="630457" y="362709"/>
                    <a:pt x="631130" y="361282"/>
                    <a:pt x="631567" y="359770"/>
                  </a:cubicBezTo>
                  <a:lnTo>
                    <a:pt x="632577" y="356898"/>
                  </a:lnTo>
                  <a:cubicBezTo>
                    <a:pt x="633772" y="354009"/>
                    <a:pt x="635421" y="351328"/>
                    <a:pt x="637457" y="348958"/>
                  </a:cubicBezTo>
                  <a:cubicBezTo>
                    <a:pt x="641193" y="344506"/>
                    <a:pt x="645552" y="340634"/>
                    <a:pt x="650415" y="337470"/>
                  </a:cubicBezTo>
                  <a:cubicBezTo>
                    <a:pt x="654168" y="335502"/>
                    <a:pt x="656507" y="331587"/>
                    <a:pt x="656474" y="327334"/>
                  </a:cubicBezTo>
                  <a:cubicBezTo>
                    <a:pt x="656474" y="325306"/>
                    <a:pt x="656474" y="323279"/>
                    <a:pt x="656474" y="321252"/>
                  </a:cubicBezTo>
                  <a:cubicBezTo>
                    <a:pt x="656389" y="319902"/>
                    <a:pt x="656389" y="318547"/>
                    <a:pt x="656474" y="317197"/>
                  </a:cubicBezTo>
                  <a:cubicBezTo>
                    <a:pt x="656474" y="317197"/>
                    <a:pt x="656474" y="315846"/>
                    <a:pt x="656474" y="315001"/>
                  </a:cubicBezTo>
                  <a:cubicBezTo>
                    <a:pt x="656659" y="312825"/>
                    <a:pt x="656373" y="310636"/>
                    <a:pt x="655632" y="308581"/>
                  </a:cubicBezTo>
                  <a:cubicBezTo>
                    <a:pt x="654454" y="305878"/>
                    <a:pt x="651425" y="304865"/>
                    <a:pt x="648396" y="303851"/>
                  </a:cubicBezTo>
                  <a:cubicBezTo>
                    <a:pt x="645552" y="303131"/>
                    <a:pt x="642944" y="301675"/>
                    <a:pt x="640823" y="299628"/>
                  </a:cubicBezTo>
                  <a:cubicBezTo>
                    <a:pt x="639157" y="297475"/>
                    <a:pt x="638097" y="294904"/>
                    <a:pt x="637794" y="292194"/>
                  </a:cubicBezTo>
                  <a:cubicBezTo>
                    <a:pt x="637626" y="289998"/>
                    <a:pt x="636734" y="287919"/>
                    <a:pt x="635270" y="286282"/>
                  </a:cubicBezTo>
                  <a:cubicBezTo>
                    <a:pt x="633318" y="284315"/>
                    <a:pt x="630625" y="283271"/>
                    <a:pt x="627865" y="283410"/>
                  </a:cubicBezTo>
                  <a:lnTo>
                    <a:pt x="623658" y="283410"/>
                  </a:lnTo>
                  <a:lnTo>
                    <a:pt x="619115" y="283410"/>
                  </a:lnTo>
                  <a:lnTo>
                    <a:pt x="618273" y="283410"/>
                  </a:lnTo>
                  <a:cubicBezTo>
                    <a:pt x="615799" y="282879"/>
                    <a:pt x="613511" y="281649"/>
                    <a:pt x="611710" y="279862"/>
                  </a:cubicBezTo>
                  <a:cubicBezTo>
                    <a:pt x="609859" y="278341"/>
                    <a:pt x="607840" y="276652"/>
                    <a:pt x="606325" y="277159"/>
                  </a:cubicBezTo>
                  <a:cubicBezTo>
                    <a:pt x="605871" y="277578"/>
                    <a:pt x="605534" y="278100"/>
                    <a:pt x="605315" y="278679"/>
                  </a:cubicBezTo>
                  <a:cubicBezTo>
                    <a:pt x="605315" y="279693"/>
                    <a:pt x="603969" y="281044"/>
                    <a:pt x="602623" y="281382"/>
                  </a:cubicBezTo>
                  <a:cubicBezTo>
                    <a:pt x="601277" y="281720"/>
                    <a:pt x="597743" y="279186"/>
                    <a:pt x="596060" y="276990"/>
                  </a:cubicBezTo>
                  <a:lnTo>
                    <a:pt x="596060" y="275976"/>
                  </a:lnTo>
                  <a:lnTo>
                    <a:pt x="591516" y="270401"/>
                  </a:lnTo>
                  <a:cubicBezTo>
                    <a:pt x="589497" y="267867"/>
                    <a:pt x="587309" y="265333"/>
                    <a:pt x="585290" y="262630"/>
                  </a:cubicBezTo>
                  <a:cubicBezTo>
                    <a:pt x="584263" y="261312"/>
                    <a:pt x="583354" y="259898"/>
                    <a:pt x="582597" y="258407"/>
                  </a:cubicBezTo>
                  <a:cubicBezTo>
                    <a:pt x="581184" y="255923"/>
                    <a:pt x="579416" y="253649"/>
                    <a:pt x="577380" y="251649"/>
                  </a:cubicBezTo>
                  <a:cubicBezTo>
                    <a:pt x="575193" y="249622"/>
                    <a:pt x="572500" y="247595"/>
                    <a:pt x="570481" y="246074"/>
                  </a:cubicBezTo>
                  <a:cubicBezTo>
                    <a:pt x="568798" y="244832"/>
                    <a:pt x="566997" y="243758"/>
                    <a:pt x="565096" y="242864"/>
                  </a:cubicBezTo>
                  <a:cubicBezTo>
                    <a:pt x="562201" y="241562"/>
                    <a:pt x="559526" y="239793"/>
                    <a:pt x="557186" y="237627"/>
                  </a:cubicBezTo>
                  <a:cubicBezTo>
                    <a:pt x="556884" y="237168"/>
                    <a:pt x="556884" y="236566"/>
                    <a:pt x="557186" y="236107"/>
                  </a:cubicBezTo>
                  <a:cubicBezTo>
                    <a:pt x="556951" y="235688"/>
                    <a:pt x="556951" y="235174"/>
                    <a:pt x="557186" y="234755"/>
                  </a:cubicBezTo>
                  <a:lnTo>
                    <a:pt x="563244" y="232221"/>
                  </a:lnTo>
                  <a:cubicBezTo>
                    <a:pt x="565399" y="231647"/>
                    <a:pt x="567536" y="230971"/>
                    <a:pt x="569639" y="230194"/>
                  </a:cubicBezTo>
                  <a:cubicBezTo>
                    <a:pt x="576101" y="227575"/>
                    <a:pt x="583035" y="226254"/>
                    <a:pt x="590002" y="226308"/>
                  </a:cubicBezTo>
                  <a:lnTo>
                    <a:pt x="591684" y="226308"/>
                  </a:lnTo>
                  <a:lnTo>
                    <a:pt x="597743" y="226308"/>
                  </a:lnTo>
                  <a:lnTo>
                    <a:pt x="601782" y="226308"/>
                  </a:lnTo>
                  <a:cubicBezTo>
                    <a:pt x="604104" y="225807"/>
                    <a:pt x="606527" y="225807"/>
                    <a:pt x="608849" y="226308"/>
                  </a:cubicBezTo>
                  <a:cubicBezTo>
                    <a:pt x="610297" y="226889"/>
                    <a:pt x="611491" y="227967"/>
                    <a:pt x="612215" y="229349"/>
                  </a:cubicBezTo>
                  <a:lnTo>
                    <a:pt x="613056" y="230363"/>
                  </a:lnTo>
                  <a:cubicBezTo>
                    <a:pt x="615295" y="232922"/>
                    <a:pt x="617836" y="235191"/>
                    <a:pt x="620629" y="237120"/>
                  </a:cubicBezTo>
                  <a:lnTo>
                    <a:pt x="623153" y="239317"/>
                  </a:lnTo>
                  <a:cubicBezTo>
                    <a:pt x="624500" y="240330"/>
                    <a:pt x="625004" y="240668"/>
                    <a:pt x="625510" y="240668"/>
                  </a:cubicBezTo>
                  <a:lnTo>
                    <a:pt x="627865" y="239486"/>
                  </a:lnTo>
                  <a:lnTo>
                    <a:pt x="629212" y="238641"/>
                  </a:lnTo>
                  <a:cubicBezTo>
                    <a:pt x="630659" y="237766"/>
                    <a:pt x="632005" y="236747"/>
                    <a:pt x="633250" y="235600"/>
                  </a:cubicBezTo>
                  <a:cubicBezTo>
                    <a:pt x="633637" y="235255"/>
                    <a:pt x="634210" y="235255"/>
                    <a:pt x="634597" y="235600"/>
                  </a:cubicBezTo>
                  <a:cubicBezTo>
                    <a:pt x="635169" y="235804"/>
                    <a:pt x="635573" y="236338"/>
                    <a:pt x="635606" y="236951"/>
                  </a:cubicBezTo>
                  <a:cubicBezTo>
                    <a:pt x="635842" y="239906"/>
                    <a:pt x="635556" y="242881"/>
                    <a:pt x="634765" y="245736"/>
                  </a:cubicBezTo>
                  <a:lnTo>
                    <a:pt x="634765" y="245736"/>
                  </a:lnTo>
                  <a:lnTo>
                    <a:pt x="638299" y="245736"/>
                  </a:lnTo>
                  <a:cubicBezTo>
                    <a:pt x="641934" y="245187"/>
                    <a:pt x="645417" y="243924"/>
                    <a:pt x="648564" y="242020"/>
                  </a:cubicBezTo>
                  <a:lnTo>
                    <a:pt x="650247" y="241006"/>
                  </a:lnTo>
                  <a:cubicBezTo>
                    <a:pt x="653966" y="237762"/>
                    <a:pt x="658510" y="235600"/>
                    <a:pt x="663373" y="234755"/>
                  </a:cubicBezTo>
                  <a:cubicBezTo>
                    <a:pt x="664635" y="234789"/>
                    <a:pt x="665864" y="235200"/>
                    <a:pt x="666907" y="235938"/>
                  </a:cubicBezTo>
                  <a:cubicBezTo>
                    <a:pt x="669583" y="238359"/>
                    <a:pt x="670744" y="242043"/>
                    <a:pt x="669936" y="245567"/>
                  </a:cubicBezTo>
                  <a:lnTo>
                    <a:pt x="669936" y="245567"/>
                  </a:lnTo>
                  <a:cubicBezTo>
                    <a:pt x="670037" y="248387"/>
                    <a:pt x="670542" y="251176"/>
                    <a:pt x="671451" y="253845"/>
                  </a:cubicBezTo>
                  <a:cubicBezTo>
                    <a:pt x="671451" y="255704"/>
                    <a:pt x="672460" y="257393"/>
                    <a:pt x="672797" y="259082"/>
                  </a:cubicBezTo>
                  <a:cubicBezTo>
                    <a:pt x="673386" y="262926"/>
                    <a:pt x="674766" y="266607"/>
                    <a:pt x="676836" y="269894"/>
                  </a:cubicBezTo>
                  <a:cubicBezTo>
                    <a:pt x="678165" y="271324"/>
                    <a:pt x="679629" y="272625"/>
                    <a:pt x="681211" y="273780"/>
                  </a:cubicBezTo>
                  <a:cubicBezTo>
                    <a:pt x="682911" y="274898"/>
                    <a:pt x="684442" y="276263"/>
                    <a:pt x="685755" y="277835"/>
                  </a:cubicBezTo>
                  <a:lnTo>
                    <a:pt x="688784" y="268881"/>
                  </a:lnTo>
                  <a:cubicBezTo>
                    <a:pt x="689794" y="266178"/>
                    <a:pt x="690803" y="263475"/>
                    <a:pt x="691645" y="260603"/>
                  </a:cubicBezTo>
                  <a:cubicBezTo>
                    <a:pt x="692234" y="258496"/>
                    <a:pt x="692688" y="256351"/>
                    <a:pt x="692991" y="254183"/>
                  </a:cubicBezTo>
                  <a:cubicBezTo>
                    <a:pt x="693395" y="250434"/>
                    <a:pt x="694421" y="246780"/>
                    <a:pt x="696020" y="243371"/>
                  </a:cubicBezTo>
                  <a:cubicBezTo>
                    <a:pt x="696441" y="243130"/>
                    <a:pt x="696946" y="243130"/>
                    <a:pt x="697366" y="243371"/>
                  </a:cubicBezTo>
                  <a:lnTo>
                    <a:pt x="714195" y="243371"/>
                  </a:lnTo>
                  <a:lnTo>
                    <a:pt x="716382" y="243371"/>
                  </a:lnTo>
                  <a:lnTo>
                    <a:pt x="720421" y="243371"/>
                  </a:lnTo>
                  <a:cubicBezTo>
                    <a:pt x="723114" y="243371"/>
                    <a:pt x="724123" y="243371"/>
                    <a:pt x="724460" y="242020"/>
                  </a:cubicBezTo>
                  <a:cubicBezTo>
                    <a:pt x="724578" y="241692"/>
                    <a:pt x="724578" y="241334"/>
                    <a:pt x="724460" y="241006"/>
                  </a:cubicBezTo>
                  <a:cubicBezTo>
                    <a:pt x="723669" y="240462"/>
                    <a:pt x="722979" y="239774"/>
                    <a:pt x="722441" y="238979"/>
                  </a:cubicBezTo>
                  <a:cubicBezTo>
                    <a:pt x="722441" y="238979"/>
                    <a:pt x="722441" y="238979"/>
                    <a:pt x="721431" y="237965"/>
                  </a:cubicBezTo>
                  <a:lnTo>
                    <a:pt x="720253" y="237965"/>
                  </a:lnTo>
                  <a:cubicBezTo>
                    <a:pt x="719008" y="237468"/>
                    <a:pt x="717897" y="236654"/>
                    <a:pt x="717055" y="235600"/>
                  </a:cubicBezTo>
                  <a:cubicBezTo>
                    <a:pt x="716887" y="235107"/>
                    <a:pt x="716887" y="234573"/>
                    <a:pt x="717055" y="234080"/>
                  </a:cubicBezTo>
                  <a:cubicBezTo>
                    <a:pt x="717055" y="234080"/>
                    <a:pt x="717055" y="233066"/>
                    <a:pt x="717897" y="232897"/>
                  </a:cubicBezTo>
                  <a:cubicBezTo>
                    <a:pt x="721431" y="232037"/>
                    <a:pt x="725133" y="232037"/>
                    <a:pt x="728667" y="232897"/>
                  </a:cubicBezTo>
                  <a:lnTo>
                    <a:pt x="732369" y="232897"/>
                  </a:lnTo>
                  <a:lnTo>
                    <a:pt x="737586" y="232897"/>
                  </a:lnTo>
                  <a:lnTo>
                    <a:pt x="737586" y="232897"/>
                  </a:lnTo>
                  <a:lnTo>
                    <a:pt x="735735" y="232897"/>
                  </a:lnTo>
                  <a:lnTo>
                    <a:pt x="735735" y="232897"/>
                  </a:lnTo>
                  <a:cubicBezTo>
                    <a:pt x="733211" y="232052"/>
                    <a:pt x="731360" y="231376"/>
                    <a:pt x="731023" y="229518"/>
                  </a:cubicBezTo>
                  <a:cubicBezTo>
                    <a:pt x="730855" y="228912"/>
                    <a:pt x="730855" y="228266"/>
                    <a:pt x="731023" y="227660"/>
                  </a:cubicBezTo>
                  <a:cubicBezTo>
                    <a:pt x="731864" y="226477"/>
                    <a:pt x="733379" y="226139"/>
                    <a:pt x="735735" y="225970"/>
                  </a:cubicBezTo>
                  <a:cubicBezTo>
                    <a:pt x="738411" y="225644"/>
                    <a:pt x="741137" y="225644"/>
                    <a:pt x="743813" y="225970"/>
                  </a:cubicBezTo>
                  <a:lnTo>
                    <a:pt x="750039" y="225970"/>
                  </a:lnTo>
                  <a:cubicBezTo>
                    <a:pt x="746943" y="223436"/>
                    <a:pt x="743224" y="221801"/>
                    <a:pt x="739269" y="221240"/>
                  </a:cubicBezTo>
                  <a:cubicBezTo>
                    <a:pt x="736139" y="220929"/>
                    <a:pt x="732975" y="220929"/>
                    <a:pt x="729845" y="221240"/>
                  </a:cubicBezTo>
                  <a:cubicBezTo>
                    <a:pt x="726883" y="221696"/>
                    <a:pt x="723905" y="221978"/>
                    <a:pt x="720926" y="222085"/>
                  </a:cubicBezTo>
                  <a:cubicBezTo>
                    <a:pt x="717981" y="222181"/>
                    <a:pt x="715036" y="221603"/>
                    <a:pt x="712344" y="220395"/>
                  </a:cubicBezTo>
                  <a:cubicBezTo>
                    <a:pt x="710745" y="219618"/>
                    <a:pt x="709315" y="218527"/>
                    <a:pt x="708136" y="217186"/>
                  </a:cubicBezTo>
                  <a:lnTo>
                    <a:pt x="705276" y="214821"/>
                  </a:lnTo>
                  <a:cubicBezTo>
                    <a:pt x="703997" y="214118"/>
                    <a:pt x="702516" y="213824"/>
                    <a:pt x="701069" y="213976"/>
                  </a:cubicBezTo>
                  <a:cubicBezTo>
                    <a:pt x="699840" y="214135"/>
                    <a:pt x="698595" y="214135"/>
                    <a:pt x="697366" y="213976"/>
                  </a:cubicBezTo>
                  <a:cubicBezTo>
                    <a:pt x="696172" y="213682"/>
                    <a:pt x="695212" y="212787"/>
                    <a:pt x="694842" y="211611"/>
                  </a:cubicBezTo>
                  <a:cubicBezTo>
                    <a:pt x="694657" y="209443"/>
                    <a:pt x="695398" y="207298"/>
                    <a:pt x="696861" y="205698"/>
                  </a:cubicBezTo>
                  <a:cubicBezTo>
                    <a:pt x="698376" y="203333"/>
                    <a:pt x="699049" y="202150"/>
                    <a:pt x="698544" y="201474"/>
                  </a:cubicBezTo>
                  <a:lnTo>
                    <a:pt x="697535" y="201474"/>
                  </a:lnTo>
                  <a:cubicBezTo>
                    <a:pt x="695246" y="201758"/>
                    <a:pt x="693025" y="202446"/>
                    <a:pt x="690972" y="203502"/>
                  </a:cubicBezTo>
                  <a:lnTo>
                    <a:pt x="689289" y="203502"/>
                  </a:lnTo>
                  <a:lnTo>
                    <a:pt x="688111" y="203502"/>
                  </a:lnTo>
                  <a:cubicBezTo>
                    <a:pt x="685250" y="204684"/>
                    <a:pt x="681043" y="205698"/>
                    <a:pt x="678855" y="203502"/>
                  </a:cubicBezTo>
                  <a:cubicBezTo>
                    <a:pt x="677744" y="201898"/>
                    <a:pt x="677055" y="200038"/>
                    <a:pt x="676836" y="198096"/>
                  </a:cubicBezTo>
                  <a:cubicBezTo>
                    <a:pt x="676600" y="197180"/>
                    <a:pt x="676331" y="196278"/>
                    <a:pt x="675995" y="195393"/>
                  </a:cubicBezTo>
                  <a:cubicBezTo>
                    <a:pt x="674699" y="192651"/>
                    <a:pt x="672494" y="190444"/>
                    <a:pt x="669768" y="189142"/>
                  </a:cubicBezTo>
                  <a:cubicBezTo>
                    <a:pt x="665880" y="187214"/>
                    <a:pt x="661741" y="185849"/>
                    <a:pt x="657483" y="185087"/>
                  </a:cubicBezTo>
                  <a:lnTo>
                    <a:pt x="651088" y="183567"/>
                  </a:lnTo>
                  <a:cubicBezTo>
                    <a:pt x="648295" y="182545"/>
                    <a:pt x="645316" y="182085"/>
                    <a:pt x="642338" y="182215"/>
                  </a:cubicBezTo>
                  <a:lnTo>
                    <a:pt x="638804" y="183060"/>
                  </a:lnTo>
                  <a:cubicBezTo>
                    <a:pt x="637154" y="183792"/>
                    <a:pt x="635388" y="184194"/>
                    <a:pt x="633587" y="184243"/>
                  </a:cubicBezTo>
                  <a:lnTo>
                    <a:pt x="633587" y="184243"/>
                  </a:lnTo>
                  <a:cubicBezTo>
                    <a:pt x="631063" y="184243"/>
                    <a:pt x="628707" y="182046"/>
                    <a:pt x="626351" y="180188"/>
                  </a:cubicBezTo>
                  <a:cubicBezTo>
                    <a:pt x="623995" y="178330"/>
                    <a:pt x="621471" y="175796"/>
                    <a:pt x="619619" y="176978"/>
                  </a:cubicBezTo>
                  <a:cubicBezTo>
                    <a:pt x="619098" y="177600"/>
                    <a:pt x="618643" y="178279"/>
                    <a:pt x="618273" y="179006"/>
                  </a:cubicBezTo>
                  <a:cubicBezTo>
                    <a:pt x="618273" y="180526"/>
                    <a:pt x="616927" y="181878"/>
                    <a:pt x="615749" y="182215"/>
                  </a:cubicBezTo>
                  <a:lnTo>
                    <a:pt x="615749" y="182215"/>
                  </a:lnTo>
                  <a:cubicBezTo>
                    <a:pt x="614403" y="182215"/>
                    <a:pt x="613393" y="180864"/>
                    <a:pt x="612552" y="179681"/>
                  </a:cubicBezTo>
                  <a:lnTo>
                    <a:pt x="611710" y="178668"/>
                  </a:lnTo>
                  <a:cubicBezTo>
                    <a:pt x="608984" y="176816"/>
                    <a:pt x="605736" y="175924"/>
                    <a:pt x="602455" y="176134"/>
                  </a:cubicBezTo>
                  <a:cubicBezTo>
                    <a:pt x="598685" y="176345"/>
                    <a:pt x="594949" y="175272"/>
                    <a:pt x="591853" y="173093"/>
                  </a:cubicBezTo>
                  <a:cubicBezTo>
                    <a:pt x="590439" y="171984"/>
                    <a:pt x="589143" y="170741"/>
                    <a:pt x="587982" y="169376"/>
                  </a:cubicBezTo>
                  <a:cubicBezTo>
                    <a:pt x="586602" y="167886"/>
                    <a:pt x="585071" y="166528"/>
                    <a:pt x="583439" y="165322"/>
                  </a:cubicBezTo>
                  <a:cubicBezTo>
                    <a:pt x="581369" y="164110"/>
                    <a:pt x="579080" y="163308"/>
                    <a:pt x="576707" y="162956"/>
                  </a:cubicBezTo>
                  <a:lnTo>
                    <a:pt x="574015" y="162956"/>
                  </a:lnTo>
                  <a:cubicBezTo>
                    <a:pt x="571154" y="162112"/>
                    <a:pt x="568461" y="160929"/>
                    <a:pt x="565937" y="159916"/>
                  </a:cubicBezTo>
                  <a:cubicBezTo>
                    <a:pt x="561663" y="157699"/>
                    <a:pt x="556951" y="156432"/>
                    <a:pt x="552138" y="156199"/>
                  </a:cubicBezTo>
                  <a:lnTo>
                    <a:pt x="548604" y="156199"/>
                  </a:lnTo>
                  <a:cubicBezTo>
                    <a:pt x="546231" y="156462"/>
                    <a:pt x="543892" y="155510"/>
                    <a:pt x="542377" y="153665"/>
                  </a:cubicBezTo>
                  <a:cubicBezTo>
                    <a:pt x="541216" y="152236"/>
                    <a:pt x="540627" y="150435"/>
                    <a:pt x="540695" y="148597"/>
                  </a:cubicBezTo>
                  <a:cubicBezTo>
                    <a:pt x="540812" y="146968"/>
                    <a:pt x="541469" y="145424"/>
                    <a:pt x="542546" y="144204"/>
                  </a:cubicBezTo>
                  <a:cubicBezTo>
                    <a:pt x="543892" y="142890"/>
                    <a:pt x="545726" y="142212"/>
                    <a:pt x="547594" y="142346"/>
                  </a:cubicBezTo>
                  <a:cubicBezTo>
                    <a:pt x="549109" y="142170"/>
                    <a:pt x="550623" y="142170"/>
                    <a:pt x="552138" y="142346"/>
                  </a:cubicBezTo>
                  <a:lnTo>
                    <a:pt x="553148" y="142346"/>
                  </a:lnTo>
                  <a:cubicBezTo>
                    <a:pt x="556816" y="143113"/>
                    <a:pt x="560518" y="143620"/>
                    <a:pt x="564254" y="143866"/>
                  </a:cubicBezTo>
                  <a:cubicBezTo>
                    <a:pt x="571036" y="144329"/>
                    <a:pt x="577784" y="145233"/>
                    <a:pt x="584448" y="146569"/>
                  </a:cubicBezTo>
                  <a:lnTo>
                    <a:pt x="590507" y="147752"/>
                  </a:lnTo>
                  <a:lnTo>
                    <a:pt x="592021" y="147752"/>
                  </a:lnTo>
                  <a:cubicBezTo>
                    <a:pt x="594495" y="148360"/>
                    <a:pt x="597036" y="148700"/>
                    <a:pt x="599594" y="148766"/>
                  </a:cubicBezTo>
                  <a:cubicBezTo>
                    <a:pt x="601916" y="148989"/>
                    <a:pt x="604221" y="148257"/>
                    <a:pt x="605989" y="146738"/>
                  </a:cubicBezTo>
                  <a:cubicBezTo>
                    <a:pt x="607082" y="145987"/>
                    <a:pt x="607671" y="144682"/>
                    <a:pt x="607503" y="143360"/>
                  </a:cubicBezTo>
                  <a:cubicBezTo>
                    <a:pt x="607503" y="140319"/>
                    <a:pt x="601108" y="137109"/>
                    <a:pt x="598416" y="136602"/>
                  </a:cubicBezTo>
                  <a:cubicBezTo>
                    <a:pt x="595387" y="136350"/>
                    <a:pt x="592358" y="136350"/>
                    <a:pt x="589328" y="136602"/>
                  </a:cubicBezTo>
                  <a:cubicBezTo>
                    <a:pt x="583927" y="136607"/>
                    <a:pt x="578575" y="135634"/>
                    <a:pt x="573510" y="133730"/>
                  </a:cubicBezTo>
                  <a:cubicBezTo>
                    <a:pt x="568831" y="131772"/>
                    <a:pt x="563766" y="130850"/>
                    <a:pt x="558701" y="131027"/>
                  </a:cubicBezTo>
                  <a:lnTo>
                    <a:pt x="550118" y="131027"/>
                  </a:lnTo>
                  <a:lnTo>
                    <a:pt x="543724" y="131027"/>
                  </a:lnTo>
                  <a:lnTo>
                    <a:pt x="541199" y="131027"/>
                  </a:lnTo>
                  <a:cubicBezTo>
                    <a:pt x="541199" y="131027"/>
                    <a:pt x="541199" y="131027"/>
                    <a:pt x="540022" y="131027"/>
                  </a:cubicBezTo>
                  <a:cubicBezTo>
                    <a:pt x="539786" y="130608"/>
                    <a:pt x="539786" y="130094"/>
                    <a:pt x="540022" y="129675"/>
                  </a:cubicBezTo>
                  <a:cubicBezTo>
                    <a:pt x="540156" y="126907"/>
                    <a:pt x="541368" y="124300"/>
                    <a:pt x="543387" y="122411"/>
                  </a:cubicBezTo>
                  <a:cubicBezTo>
                    <a:pt x="543909" y="121914"/>
                    <a:pt x="544548" y="121565"/>
                    <a:pt x="545238" y="121398"/>
                  </a:cubicBezTo>
                  <a:cubicBezTo>
                    <a:pt x="546248" y="121398"/>
                    <a:pt x="546416" y="121398"/>
                    <a:pt x="546585" y="120215"/>
                  </a:cubicBezTo>
                  <a:cubicBezTo>
                    <a:pt x="546585" y="116772"/>
                    <a:pt x="545188" y="113479"/>
                    <a:pt x="542714" y="111092"/>
                  </a:cubicBezTo>
                  <a:cubicBezTo>
                    <a:pt x="539432" y="107935"/>
                    <a:pt x="535949" y="105000"/>
                    <a:pt x="532280" y="102307"/>
                  </a:cubicBezTo>
                  <a:lnTo>
                    <a:pt x="527737" y="98760"/>
                  </a:lnTo>
                  <a:lnTo>
                    <a:pt x="525549" y="96901"/>
                  </a:lnTo>
                  <a:cubicBezTo>
                    <a:pt x="524287" y="95612"/>
                    <a:pt x="522873" y="94479"/>
                    <a:pt x="521342" y="93523"/>
                  </a:cubicBezTo>
                  <a:cubicBezTo>
                    <a:pt x="519878" y="93323"/>
                    <a:pt x="518397" y="93621"/>
                    <a:pt x="517135" y="94367"/>
                  </a:cubicBezTo>
                  <a:lnTo>
                    <a:pt x="515957" y="94367"/>
                  </a:lnTo>
                  <a:cubicBezTo>
                    <a:pt x="512473" y="95680"/>
                    <a:pt x="508721" y="96143"/>
                    <a:pt x="505019" y="95719"/>
                  </a:cubicBezTo>
                  <a:lnTo>
                    <a:pt x="499129" y="95719"/>
                  </a:lnTo>
                  <a:cubicBezTo>
                    <a:pt x="496100" y="95719"/>
                    <a:pt x="494248" y="98591"/>
                    <a:pt x="492229" y="101463"/>
                  </a:cubicBezTo>
                  <a:cubicBezTo>
                    <a:pt x="491253" y="102887"/>
                    <a:pt x="490193" y="104240"/>
                    <a:pt x="489032" y="105517"/>
                  </a:cubicBezTo>
                  <a:lnTo>
                    <a:pt x="488022" y="106531"/>
                  </a:lnTo>
                  <a:cubicBezTo>
                    <a:pt x="485986" y="108344"/>
                    <a:pt x="484370" y="110596"/>
                    <a:pt x="483310" y="113120"/>
                  </a:cubicBezTo>
                  <a:cubicBezTo>
                    <a:pt x="483226" y="113623"/>
                    <a:pt x="483226" y="114137"/>
                    <a:pt x="483310" y="114640"/>
                  </a:cubicBezTo>
                  <a:cubicBezTo>
                    <a:pt x="483343" y="116471"/>
                    <a:pt x="482536" y="118220"/>
                    <a:pt x="481122" y="119370"/>
                  </a:cubicBezTo>
                  <a:cubicBezTo>
                    <a:pt x="478262" y="120891"/>
                    <a:pt x="474054" y="117681"/>
                    <a:pt x="470520" y="114809"/>
                  </a:cubicBezTo>
                  <a:cubicBezTo>
                    <a:pt x="469359" y="113684"/>
                    <a:pt x="468064" y="112717"/>
                    <a:pt x="466650" y="111937"/>
                  </a:cubicBezTo>
                  <a:lnTo>
                    <a:pt x="464294" y="110923"/>
                  </a:lnTo>
                  <a:cubicBezTo>
                    <a:pt x="459868" y="109759"/>
                    <a:pt x="456099" y="106830"/>
                    <a:pt x="453860" y="102814"/>
                  </a:cubicBezTo>
                  <a:cubicBezTo>
                    <a:pt x="450663" y="96226"/>
                    <a:pt x="456216" y="87779"/>
                    <a:pt x="459750" y="83217"/>
                  </a:cubicBezTo>
                  <a:cubicBezTo>
                    <a:pt x="460709" y="82141"/>
                    <a:pt x="461770" y="81177"/>
                    <a:pt x="462948" y="80345"/>
                  </a:cubicBezTo>
                  <a:cubicBezTo>
                    <a:pt x="462948" y="78149"/>
                    <a:pt x="465304" y="76629"/>
                    <a:pt x="464967" y="746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23E3BFC-1D35-4D7D-BE4D-F3EC473ABD1E}"/>
                </a:ext>
              </a:extLst>
            </p:cNvPr>
            <p:cNvSpPr/>
            <p:nvPr/>
          </p:nvSpPr>
          <p:spPr>
            <a:xfrm>
              <a:off x="3666499" y="2423095"/>
              <a:ext cx="33657" cy="16894"/>
            </a:xfrm>
            <a:custGeom>
              <a:avLst/>
              <a:gdLst>
                <a:gd name="connsiteX0" fmla="*/ 2188 w 33656"/>
                <a:gd name="connsiteY0" fmla="*/ 9359 h 16893"/>
                <a:gd name="connsiteX1" fmla="*/ 4375 w 33656"/>
                <a:gd name="connsiteY1" fmla="*/ 9359 h 16893"/>
                <a:gd name="connsiteX2" fmla="*/ 10602 w 33656"/>
                <a:gd name="connsiteY2" fmla="*/ 23550 h 16893"/>
                <a:gd name="connsiteX3" fmla="*/ 10602 w 33656"/>
                <a:gd name="connsiteY3" fmla="*/ 23550 h 16893"/>
                <a:gd name="connsiteX4" fmla="*/ 11948 w 33656"/>
                <a:gd name="connsiteY4" fmla="*/ 21185 h 16893"/>
                <a:gd name="connsiteX5" fmla="*/ 13126 w 33656"/>
                <a:gd name="connsiteY5" fmla="*/ 19157 h 16893"/>
                <a:gd name="connsiteX6" fmla="*/ 18848 w 33656"/>
                <a:gd name="connsiteY6" fmla="*/ 13582 h 16893"/>
                <a:gd name="connsiteX7" fmla="*/ 20194 w 33656"/>
                <a:gd name="connsiteY7" fmla="*/ 13582 h 16893"/>
                <a:gd name="connsiteX8" fmla="*/ 26084 w 33656"/>
                <a:gd name="connsiteY8" fmla="*/ 11724 h 16893"/>
                <a:gd name="connsiteX9" fmla="*/ 28103 w 33656"/>
                <a:gd name="connsiteY9" fmla="*/ 11724 h 16893"/>
                <a:gd name="connsiteX10" fmla="*/ 31974 w 33656"/>
                <a:gd name="connsiteY10" fmla="*/ 11724 h 16893"/>
                <a:gd name="connsiteX11" fmla="*/ 38537 w 33656"/>
                <a:gd name="connsiteY11" fmla="*/ 10541 h 16893"/>
                <a:gd name="connsiteX12" fmla="*/ 42576 w 33656"/>
                <a:gd name="connsiteY12" fmla="*/ 9528 h 16893"/>
                <a:gd name="connsiteX13" fmla="*/ 37527 w 33656"/>
                <a:gd name="connsiteY13" fmla="*/ 9528 h 16893"/>
                <a:gd name="connsiteX14" fmla="*/ 26421 w 33656"/>
                <a:gd name="connsiteY14" fmla="*/ 6994 h 16893"/>
                <a:gd name="connsiteX15" fmla="*/ 24906 w 33656"/>
                <a:gd name="connsiteY15" fmla="*/ 6994 h 16893"/>
                <a:gd name="connsiteX16" fmla="*/ 24906 w 33656"/>
                <a:gd name="connsiteY16" fmla="*/ 6994 h 16893"/>
                <a:gd name="connsiteX17" fmla="*/ 21035 w 33656"/>
                <a:gd name="connsiteY17" fmla="*/ 5135 h 16893"/>
                <a:gd name="connsiteX18" fmla="*/ 19352 w 33656"/>
                <a:gd name="connsiteY18" fmla="*/ 1926 h 16893"/>
                <a:gd name="connsiteX19" fmla="*/ 17670 w 33656"/>
                <a:gd name="connsiteY19" fmla="*/ 67 h 16893"/>
                <a:gd name="connsiteX20" fmla="*/ 13799 w 33656"/>
                <a:gd name="connsiteY20" fmla="*/ 2263 h 16893"/>
                <a:gd name="connsiteX21" fmla="*/ 11443 w 33656"/>
                <a:gd name="connsiteY21" fmla="*/ 3953 h 16893"/>
                <a:gd name="connsiteX22" fmla="*/ 7909 w 33656"/>
                <a:gd name="connsiteY22" fmla="*/ 6487 h 16893"/>
                <a:gd name="connsiteX23" fmla="*/ 7909 w 33656"/>
                <a:gd name="connsiteY23" fmla="*/ 6487 h 16893"/>
                <a:gd name="connsiteX24" fmla="*/ 4880 w 33656"/>
                <a:gd name="connsiteY24" fmla="*/ 8514 h 16893"/>
                <a:gd name="connsiteX25" fmla="*/ 0 w 33656"/>
                <a:gd name="connsiteY25" fmla="*/ 7332 h 16893"/>
                <a:gd name="connsiteX26" fmla="*/ 0 w 33656"/>
                <a:gd name="connsiteY26" fmla="*/ 7332 h 16893"/>
                <a:gd name="connsiteX27" fmla="*/ 1851 w 33656"/>
                <a:gd name="connsiteY27" fmla="*/ 986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656" h="16893">
                  <a:moveTo>
                    <a:pt x="2188" y="9359"/>
                  </a:moveTo>
                  <a:cubicBezTo>
                    <a:pt x="2911" y="9281"/>
                    <a:pt x="3652" y="9281"/>
                    <a:pt x="4375" y="9359"/>
                  </a:cubicBezTo>
                  <a:cubicBezTo>
                    <a:pt x="8246" y="11386"/>
                    <a:pt x="9592" y="18481"/>
                    <a:pt x="10602" y="23550"/>
                  </a:cubicBezTo>
                  <a:lnTo>
                    <a:pt x="10602" y="23550"/>
                  </a:lnTo>
                  <a:cubicBezTo>
                    <a:pt x="10602" y="23550"/>
                    <a:pt x="11443" y="22029"/>
                    <a:pt x="11948" y="21185"/>
                  </a:cubicBezTo>
                  <a:cubicBezTo>
                    <a:pt x="12285" y="20473"/>
                    <a:pt x="12672" y="19794"/>
                    <a:pt x="13126" y="19157"/>
                  </a:cubicBezTo>
                  <a:cubicBezTo>
                    <a:pt x="14590" y="16890"/>
                    <a:pt x="16542" y="14983"/>
                    <a:pt x="18848" y="13582"/>
                  </a:cubicBezTo>
                  <a:lnTo>
                    <a:pt x="20194" y="13582"/>
                  </a:lnTo>
                  <a:cubicBezTo>
                    <a:pt x="21927" y="12381"/>
                    <a:pt x="23980" y="11732"/>
                    <a:pt x="26084" y="11724"/>
                  </a:cubicBezTo>
                  <a:lnTo>
                    <a:pt x="28103" y="11724"/>
                  </a:lnTo>
                  <a:lnTo>
                    <a:pt x="31974" y="11724"/>
                  </a:lnTo>
                  <a:cubicBezTo>
                    <a:pt x="34212" y="11658"/>
                    <a:pt x="36417" y="11259"/>
                    <a:pt x="38537" y="10541"/>
                  </a:cubicBezTo>
                  <a:cubicBezTo>
                    <a:pt x="39866" y="10124"/>
                    <a:pt x="41213" y="9786"/>
                    <a:pt x="42576" y="9528"/>
                  </a:cubicBezTo>
                  <a:lnTo>
                    <a:pt x="37527" y="9528"/>
                  </a:lnTo>
                  <a:cubicBezTo>
                    <a:pt x="33657" y="9528"/>
                    <a:pt x="29954" y="7838"/>
                    <a:pt x="26421" y="6994"/>
                  </a:cubicBezTo>
                  <a:lnTo>
                    <a:pt x="24906" y="6994"/>
                  </a:lnTo>
                  <a:lnTo>
                    <a:pt x="24906" y="6994"/>
                  </a:lnTo>
                  <a:cubicBezTo>
                    <a:pt x="23442" y="6840"/>
                    <a:pt x="22079" y="6184"/>
                    <a:pt x="21035" y="5135"/>
                  </a:cubicBezTo>
                  <a:cubicBezTo>
                    <a:pt x="20413" y="4101"/>
                    <a:pt x="19841" y="3029"/>
                    <a:pt x="19352" y="1926"/>
                  </a:cubicBezTo>
                  <a:cubicBezTo>
                    <a:pt x="19352" y="-102"/>
                    <a:pt x="18343" y="-102"/>
                    <a:pt x="17670" y="67"/>
                  </a:cubicBezTo>
                  <a:cubicBezTo>
                    <a:pt x="16256" y="567"/>
                    <a:pt x="14944" y="1311"/>
                    <a:pt x="13799" y="2263"/>
                  </a:cubicBezTo>
                  <a:lnTo>
                    <a:pt x="11443" y="3953"/>
                  </a:lnTo>
                  <a:cubicBezTo>
                    <a:pt x="10097" y="4539"/>
                    <a:pt x="8902" y="5402"/>
                    <a:pt x="7909" y="6487"/>
                  </a:cubicBezTo>
                  <a:lnTo>
                    <a:pt x="7909" y="6487"/>
                  </a:lnTo>
                  <a:cubicBezTo>
                    <a:pt x="7219" y="7556"/>
                    <a:pt x="6125" y="8291"/>
                    <a:pt x="4880" y="8514"/>
                  </a:cubicBezTo>
                  <a:cubicBezTo>
                    <a:pt x="3180" y="8588"/>
                    <a:pt x="1481" y="8178"/>
                    <a:pt x="0" y="7332"/>
                  </a:cubicBezTo>
                  <a:lnTo>
                    <a:pt x="0" y="7332"/>
                  </a:lnTo>
                  <a:cubicBezTo>
                    <a:pt x="0" y="8345"/>
                    <a:pt x="1010" y="9528"/>
                    <a:pt x="1851" y="986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DB16ED7-4A10-47CC-8582-1F6A7D50ED78}"/>
                </a:ext>
              </a:extLst>
            </p:cNvPr>
            <p:cNvSpPr/>
            <p:nvPr/>
          </p:nvSpPr>
          <p:spPr>
            <a:xfrm>
              <a:off x="3837568" y="2560171"/>
              <a:ext cx="16828" cy="16894"/>
            </a:xfrm>
            <a:custGeom>
              <a:avLst/>
              <a:gdLst>
                <a:gd name="connsiteX0" fmla="*/ 16399 w 0"/>
                <a:gd name="connsiteY0" fmla="*/ 0 h 0"/>
                <a:gd name="connsiteX1" fmla="*/ 13370 w 0"/>
                <a:gd name="connsiteY1" fmla="*/ 0 h 0"/>
                <a:gd name="connsiteX2" fmla="*/ 11351 w 0"/>
                <a:gd name="connsiteY2" fmla="*/ 0 h 0"/>
                <a:gd name="connsiteX3" fmla="*/ 4788 w 0"/>
                <a:gd name="connsiteY3" fmla="*/ 0 h 0"/>
                <a:gd name="connsiteX4" fmla="*/ 4788 w 0"/>
                <a:gd name="connsiteY4" fmla="*/ 0 h 0"/>
                <a:gd name="connsiteX5" fmla="*/ 76 w 0"/>
                <a:gd name="connsiteY5" fmla="*/ 1858 h 0"/>
                <a:gd name="connsiteX6" fmla="*/ 76 w 0"/>
                <a:gd name="connsiteY6" fmla="*/ 3041 h 0"/>
                <a:gd name="connsiteX7" fmla="*/ 76 w 0"/>
                <a:gd name="connsiteY7" fmla="*/ 4899 h 0"/>
                <a:gd name="connsiteX8" fmla="*/ 76 w 0"/>
                <a:gd name="connsiteY8" fmla="*/ 4899 h 0"/>
                <a:gd name="connsiteX9" fmla="*/ 13034 w 0"/>
                <a:gd name="connsiteY9" fmla="*/ 4899 h 0"/>
                <a:gd name="connsiteX10" fmla="*/ 13034 w 0"/>
                <a:gd name="connsiteY10" fmla="*/ 4899 h 0"/>
                <a:gd name="connsiteX11" fmla="*/ 16399 w 0"/>
                <a:gd name="connsiteY1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16399" y="0"/>
                  </a:moveTo>
                  <a:cubicBezTo>
                    <a:pt x="16399" y="0"/>
                    <a:pt x="15390" y="0"/>
                    <a:pt x="13370" y="0"/>
                  </a:cubicBezTo>
                  <a:lnTo>
                    <a:pt x="11351" y="0"/>
                  </a:lnTo>
                  <a:cubicBezTo>
                    <a:pt x="9197" y="493"/>
                    <a:pt x="6942" y="493"/>
                    <a:pt x="4788" y="0"/>
                  </a:cubicBezTo>
                  <a:lnTo>
                    <a:pt x="4788" y="0"/>
                  </a:lnTo>
                  <a:cubicBezTo>
                    <a:pt x="2768" y="0"/>
                    <a:pt x="749" y="0"/>
                    <a:pt x="76" y="1858"/>
                  </a:cubicBezTo>
                  <a:cubicBezTo>
                    <a:pt x="-25" y="2247"/>
                    <a:pt x="-25" y="2652"/>
                    <a:pt x="76" y="3041"/>
                  </a:cubicBezTo>
                  <a:cubicBezTo>
                    <a:pt x="126" y="3659"/>
                    <a:pt x="126" y="4281"/>
                    <a:pt x="76" y="4899"/>
                  </a:cubicBezTo>
                  <a:lnTo>
                    <a:pt x="76" y="4899"/>
                  </a:lnTo>
                  <a:cubicBezTo>
                    <a:pt x="4215" y="6636"/>
                    <a:pt x="8894" y="6636"/>
                    <a:pt x="13034" y="4899"/>
                  </a:cubicBezTo>
                  <a:lnTo>
                    <a:pt x="13034" y="4899"/>
                  </a:lnTo>
                  <a:cubicBezTo>
                    <a:pt x="13202" y="2196"/>
                    <a:pt x="16231" y="1183"/>
                    <a:pt x="1639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090D6F19-CD76-41E6-BD17-C5740A290F67}"/>
                </a:ext>
              </a:extLst>
            </p:cNvPr>
            <p:cNvSpPr/>
            <p:nvPr/>
          </p:nvSpPr>
          <p:spPr>
            <a:xfrm>
              <a:off x="5394324" y="2810736"/>
              <a:ext cx="16828" cy="16894"/>
            </a:xfrm>
            <a:custGeom>
              <a:avLst/>
              <a:gdLst>
                <a:gd name="connsiteX0" fmla="*/ 11216 w 0"/>
                <a:gd name="connsiteY0" fmla="*/ 7405 h 0"/>
                <a:gd name="connsiteX1" fmla="*/ 14413 w 0"/>
                <a:gd name="connsiteY1" fmla="*/ 309 h 0"/>
                <a:gd name="connsiteX2" fmla="*/ 10711 w 0"/>
                <a:gd name="connsiteY2" fmla="*/ 309 h 0"/>
                <a:gd name="connsiteX3" fmla="*/ 9702 w 0"/>
                <a:gd name="connsiteY3" fmla="*/ 1492 h 0"/>
                <a:gd name="connsiteX4" fmla="*/ 6840 w 0"/>
                <a:gd name="connsiteY4" fmla="*/ 3519 h 0"/>
                <a:gd name="connsiteX5" fmla="*/ 6840 w 0"/>
                <a:gd name="connsiteY5" fmla="*/ 3519 h 0"/>
                <a:gd name="connsiteX6" fmla="*/ 3475 w 0"/>
                <a:gd name="connsiteY6" fmla="*/ 6053 h 0"/>
                <a:gd name="connsiteX7" fmla="*/ 278 w 0"/>
                <a:gd name="connsiteY7" fmla="*/ 9263 h 0"/>
                <a:gd name="connsiteX8" fmla="*/ 278 w 0"/>
                <a:gd name="connsiteY8" fmla="*/ 12811 h 0"/>
                <a:gd name="connsiteX9" fmla="*/ 278 w 0"/>
                <a:gd name="connsiteY9" fmla="*/ 12811 h 0"/>
                <a:gd name="connsiteX10" fmla="*/ 1792 w 0"/>
                <a:gd name="connsiteY10" fmla="*/ 11290 h 0"/>
                <a:gd name="connsiteX11" fmla="*/ 11216 w 0"/>
                <a:gd name="connsiteY11" fmla="*/ 740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11216" y="7405"/>
                  </a:moveTo>
                  <a:cubicBezTo>
                    <a:pt x="14077" y="6222"/>
                    <a:pt x="14582" y="4702"/>
                    <a:pt x="14413" y="309"/>
                  </a:cubicBezTo>
                  <a:cubicBezTo>
                    <a:pt x="13219" y="-103"/>
                    <a:pt x="11906" y="-103"/>
                    <a:pt x="10711" y="309"/>
                  </a:cubicBezTo>
                  <a:cubicBezTo>
                    <a:pt x="10291" y="618"/>
                    <a:pt x="9937" y="1024"/>
                    <a:pt x="9702" y="1492"/>
                  </a:cubicBezTo>
                  <a:cubicBezTo>
                    <a:pt x="9062" y="2524"/>
                    <a:pt x="8019" y="3254"/>
                    <a:pt x="6840" y="3519"/>
                  </a:cubicBezTo>
                  <a:lnTo>
                    <a:pt x="6840" y="3519"/>
                  </a:lnTo>
                  <a:cubicBezTo>
                    <a:pt x="5882" y="4560"/>
                    <a:pt x="4737" y="5418"/>
                    <a:pt x="3475" y="6053"/>
                  </a:cubicBezTo>
                  <a:cubicBezTo>
                    <a:pt x="2061" y="6709"/>
                    <a:pt x="934" y="7847"/>
                    <a:pt x="278" y="9263"/>
                  </a:cubicBezTo>
                  <a:cubicBezTo>
                    <a:pt x="-93" y="10418"/>
                    <a:pt x="-93" y="11657"/>
                    <a:pt x="278" y="12811"/>
                  </a:cubicBezTo>
                  <a:lnTo>
                    <a:pt x="278" y="12811"/>
                  </a:lnTo>
                  <a:cubicBezTo>
                    <a:pt x="732" y="12262"/>
                    <a:pt x="1237" y="11753"/>
                    <a:pt x="1792" y="11290"/>
                  </a:cubicBezTo>
                  <a:cubicBezTo>
                    <a:pt x="4855" y="9817"/>
                    <a:pt x="8002" y="8521"/>
                    <a:pt x="11216" y="74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48FFA55D-4F33-49B9-8B0A-9755A78A6B96}"/>
                </a:ext>
              </a:extLst>
            </p:cNvPr>
            <p:cNvSpPr/>
            <p:nvPr/>
          </p:nvSpPr>
          <p:spPr>
            <a:xfrm>
              <a:off x="5254361" y="2805132"/>
              <a:ext cx="100970" cy="84469"/>
            </a:xfrm>
            <a:custGeom>
              <a:avLst/>
              <a:gdLst>
                <a:gd name="connsiteX0" fmla="*/ 8306 w 100970"/>
                <a:gd name="connsiteY0" fmla="*/ 78219 h 84469"/>
                <a:gd name="connsiteX1" fmla="*/ 3930 w 100970"/>
                <a:gd name="connsiteY1" fmla="*/ 82611 h 84469"/>
                <a:gd name="connsiteX2" fmla="*/ 3930 w 100970"/>
                <a:gd name="connsiteY2" fmla="*/ 82611 h 84469"/>
                <a:gd name="connsiteX3" fmla="*/ 2921 w 100970"/>
                <a:gd name="connsiteY3" fmla="*/ 82611 h 84469"/>
                <a:gd name="connsiteX4" fmla="*/ 8811 w 100970"/>
                <a:gd name="connsiteY4" fmla="*/ 84469 h 84469"/>
                <a:gd name="connsiteX5" fmla="*/ 10662 w 100970"/>
                <a:gd name="connsiteY5" fmla="*/ 86497 h 84469"/>
                <a:gd name="connsiteX6" fmla="*/ 11840 w 100970"/>
                <a:gd name="connsiteY6" fmla="*/ 86497 h 84469"/>
                <a:gd name="connsiteX7" fmla="*/ 15542 w 100970"/>
                <a:gd name="connsiteY7" fmla="*/ 85483 h 84469"/>
                <a:gd name="connsiteX8" fmla="*/ 20759 w 100970"/>
                <a:gd name="connsiteY8" fmla="*/ 86328 h 84469"/>
                <a:gd name="connsiteX9" fmla="*/ 20759 w 100970"/>
                <a:gd name="connsiteY9" fmla="*/ 87341 h 84469"/>
                <a:gd name="connsiteX10" fmla="*/ 20759 w 100970"/>
                <a:gd name="connsiteY10" fmla="*/ 88693 h 84469"/>
                <a:gd name="connsiteX11" fmla="*/ 15710 w 100970"/>
                <a:gd name="connsiteY11" fmla="*/ 92747 h 84469"/>
                <a:gd name="connsiteX12" fmla="*/ 13691 w 100970"/>
                <a:gd name="connsiteY12" fmla="*/ 92747 h 84469"/>
                <a:gd name="connsiteX13" fmla="*/ 10662 w 100970"/>
                <a:gd name="connsiteY13" fmla="*/ 94943 h 84469"/>
                <a:gd name="connsiteX14" fmla="*/ 12176 w 100970"/>
                <a:gd name="connsiteY14" fmla="*/ 94943 h 84469"/>
                <a:gd name="connsiteX15" fmla="*/ 18066 w 100970"/>
                <a:gd name="connsiteY15" fmla="*/ 95788 h 84469"/>
                <a:gd name="connsiteX16" fmla="*/ 29004 w 100970"/>
                <a:gd name="connsiteY16" fmla="*/ 94775 h 84469"/>
                <a:gd name="connsiteX17" fmla="*/ 31697 w 100970"/>
                <a:gd name="connsiteY17" fmla="*/ 94775 h 84469"/>
                <a:gd name="connsiteX18" fmla="*/ 32875 w 100970"/>
                <a:gd name="connsiteY18" fmla="*/ 94775 h 84469"/>
                <a:gd name="connsiteX19" fmla="*/ 36746 w 100970"/>
                <a:gd name="connsiteY19" fmla="*/ 94775 h 84469"/>
                <a:gd name="connsiteX20" fmla="*/ 36746 w 100970"/>
                <a:gd name="connsiteY20" fmla="*/ 92916 h 84469"/>
                <a:gd name="connsiteX21" fmla="*/ 38260 w 100970"/>
                <a:gd name="connsiteY21" fmla="*/ 89875 h 84469"/>
                <a:gd name="connsiteX22" fmla="*/ 45496 w 100970"/>
                <a:gd name="connsiteY22" fmla="*/ 88693 h 84469"/>
                <a:gd name="connsiteX23" fmla="*/ 50377 w 100970"/>
                <a:gd name="connsiteY23" fmla="*/ 88693 h 84469"/>
                <a:gd name="connsiteX24" fmla="*/ 55594 w 100970"/>
                <a:gd name="connsiteY24" fmla="*/ 86328 h 84469"/>
                <a:gd name="connsiteX25" fmla="*/ 63839 w 100970"/>
                <a:gd name="connsiteY25" fmla="*/ 82780 h 84469"/>
                <a:gd name="connsiteX26" fmla="*/ 68215 w 100970"/>
                <a:gd name="connsiteY26" fmla="*/ 79232 h 84469"/>
                <a:gd name="connsiteX27" fmla="*/ 72758 w 100970"/>
                <a:gd name="connsiteY27" fmla="*/ 75347 h 84469"/>
                <a:gd name="connsiteX28" fmla="*/ 84370 w 100970"/>
                <a:gd name="connsiteY28" fmla="*/ 75347 h 84469"/>
                <a:gd name="connsiteX29" fmla="*/ 89755 w 100970"/>
                <a:gd name="connsiteY29" fmla="*/ 75347 h 84469"/>
                <a:gd name="connsiteX30" fmla="*/ 92111 w 100970"/>
                <a:gd name="connsiteY30" fmla="*/ 75347 h 84469"/>
                <a:gd name="connsiteX31" fmla="*/ 101367 w 100970"/>
                <a:gd name="connsiteY31" fmla="*/ 72981 h 84469"/>
                <a:gd name="connsiteX32" fmla="*/ 105742 w 100970"/>
                <a:gd name="connsiteY32" fmla="*/ 60142 h 84469"/>
                <a:gd name="connsiteX33" fmla="*/ 109781 w 100970"/>
                <a:gd name="connsiteY33" fmla="*/ 51019 h 84469"/>
                <a:gd name="connsiteX34" fmla="*/ 111464 w 100970"/>
                <a:gd name="connsiteY34" fmla="*/ 48316 h 84469"/>
                <a:gd name="connsiteX35" fmla="*/ 111464 w 100970"/>
                <a:gd name="connsiteY35" fmla="*/ 47303 h 84469"/>
                <a:gd name="connsiteX36" fmla="*/ 108603 w 100970"/>
                <a:gd name="connsiteY36" fmla="*/ 37673 h 84469"/>
                <a:gd name="connsiteX37" fmla="*/ 106752 w 100970"/>
                <a:gd name="connsiteY37" fmla="*/ 33112 h 84469"/>
                <a:gd name="connsiteX38" fmla="*/ 105237 w 100970"/>
                <a:gd name="connsiteY38" fmla="*/ 29057 h 84469"/>
                <a:gd name="connsiteX39" fmla="*/ 102545 w 100970"/>
                <a:gd name="connsiteY39" fmla="*/ 18921 h 84469"/>
                <a:gd name="connsiteX40" fmla="*/ 89587 w 100970"/>
                <a:gd name="connsiteY40" fmla="*/ 18921 h 84469"/>
                <a:gd name="connsiteX41" fmla="*/ 86053 w 100970"/>
                <a:gd name="connsiteY41" fmla="*/ 18921 h 84469"/>
                <a:gd name="connsiteX42" fmla="*/ 70570 w 100970"/>
                <a:gd name="connsiteY42" fmla="*/ 17232 h 84469"/>
                <a:gd name="connsiteX43" fmla="*/ 67205 w 100970"/>
                <a:gd name="connsiteY43" fmla="*/ 15711 h 84469"/>
                <a:gd name="connsiteX44" fmla="*/ 64849 w 100970"/>
                <a:gd name="connsiteY44" fmla="*/ 14698 h 84469"/>
                <a:gd name="connsiteX45" fmla="*/ 61147 w 100970"/>
                <a:gd name="connsiteY45" fmla="*/ 11995 h 84469"/>
                <a:gd name="connsiteX46" fmla="*/ 59969 w 100970"/>
                <a:gd name="connsiteY46" fmla="*/ 10643 h 84469"/>
                <a:gd name="connsiteX47" fmla="*/ 56435 w 100970"/>
                <a:gd name="connsiteY47" fmla="*/ 8447 h 84469"/>
                <a:gd name="connsiteX48" fmla="*/ 50713 w 100970"/>
                <a:gd name="connsiteY48" fmla="*/ 3210 h 84469"/>
                <a:gd name="connsiteX49" fmla="*/ 48862 w 100970"/>
                <a:gd name="connsiteY49" fmla="*/ 4561 h 84469"/>
                <a:gd name="connsiteX50" fmla="*/ 42972 w 100970"/>
                <a:gd name="connsiteY50" fmla="*/ 7602 h 84469"/>
                <a:gd name="connsiteX51" fmla="*/ 34558 w 100970"/>
                <a:gd name="connsiteY51" fmla="*/ 6589 h 84469"/>
                <a:gd name="connsiteX52" fmla="*/ 33548 w 100970"/>
                <a:gd name="connsiteY52" fmla="*/ 6589 h 84469"/>
                <a:gd name="connsiteX53" fmla="*/ 30351 w 100970"/>
                <a:gd name="connsiteY53" fmla="*/ 5406 h 84469"/>
                <a:gd name="connsiteX54" fmla="*/ 24966 w 100970"/>
                <a:gd name="connsiteY54" fmla="*/ 4223 h 84469"/>
                <a:gd name="connsiteX55" fmla="*/ 21264 w 100970"/>
                <a:gd name="connsiteY55" fmla="*/ 6251 h 84469"/>
                <a:gd name="connsiteX56" fmla="*/ 16720 w 100970"/>
                <a:gd name="connsiteY56" fmla="*/ 8447 h 84469"/>
                <a:gd name="connsiteX57" fmla="*/ 6791 w 100970"/>
                <a:gd name="connsiteY57" fmla="*/ 6420 h 84469"/>
                <a:gd name="connsiteX58" fmla="*/ 5950 w 100970"/>
                <a:gd name="connsiteY58" fmla="*/ 4561 h 84469"/>
                <a:gd name="connsiteX59" fmla="*/ 4940 w 100970"/>
                <a:gd name="connsiteY59" fmla="*/ 0 h 84469"/>
                <a:gd name="connsiteX60" fmla="*/ 4940 w 100970"/>
                <a:gd name="connsiteY60" fmla="*/ 0 h 84469"/>
                <a:gd name="connsiteX61" fmla="*/ 2416 w 100970"/>
                <a:gd name="connsiteY61" fmla="*/ 4055 h 84469"/>
                <a:gd name="connsiteX62" fmla="*/ 60 w 100970"/>
                <a:gd name="connsiteY62" fmla="*/ 9292 h 84469"/>
                <a:gd name="connsiteX63" fmla="*/ 1911 w 100970"/>
                <a:gd name="connsiteY63" fmla="*/ 17908 h 84469"/>
                <a:gd name="connsiteX64" fmla="*/ 3930 w 100970"/>
                <a:gd name="connsiteY64" fmla="*/ 28382 h 84469"/>
                <a:gd name="connsiteX65" fmla="*/ 2416 w 100970"/>
                <a:gd name="connsiteY65" fmla="*/ 29395 h 84469"/>
                <a:gd name="connsiteX66" fmla="*/ 60 w 100970"/>
                <a:gd name="connsiteY66" fmla="*/ 28044 h 84469"/>
                <a:gd name="connsiteX67" fmla="*/ 60 w 100970"/>
                <a:gd name="connsiteY67" fmla="*/ 30240 h 84469"/>
                <a:gd name="connsiteX68" fmla="*/ 1070 w 100970"/>
                <a:gd name="connsiteY68" fmla="*/ 38011 h 84469"/>
                <a:gd name="connsiteX69" fmla="*/ 4099 w 100970"/>
                <a:gd name="connsiteY69" fmla="*/ 38011 h 84469"/>
                <a:gd name="connsiteX70" fmla="*/ 5108 w 100970"/>
                <a:gd name="connsiteY70" fmla="*/ 38011 h 84469"/>
                <a:gd name="connsiteX71" fmla="*/ 5108 w 100970"/>
                <a:gd name="connsiteY71" fmla="*/ 39363 h 84469"/>
                <a:gd name="connsiteX72" fmla="*/ 5108 w 100970"/>
                <a:gd name="connsiteY72" fmla="*/ 43248 h 84469"/>
                <a:gd name="connsiteX73" fmla="*/ 5108 w 100970"/>
                <a:gd name="connsiteY73" fmla="*/ 43248 h 84469"/>
                <a:gd name="connsiteX74" fmla="*/ 8474 w 100970"/>
                <a:gd name="connsiteY74" fmla="*/ 43248 h 84469"/>
                <a:gd name="connsiteX75" fmla="*/ 23283 w 100970"/>
                <a:gd name="connsiteY75" fmla="*/ 44938 h 84469"/>
                <a:gd name="connsiteX76" fmla="*/ 21600 w 100970"/>
                <a:gd name="connsiteY76" fmla="*/ 53891 h 84469"/>
                <a:gd name="connsiteX77" fmla="*/ 13691 w 100970"/>
                <a:gd name="connsiteY77" fmla="*/ 57946 h 84469"/>
                <a:gd name="connsiteX78" fmla="*/ 10662 w 100970"/>
                <a:gd name="connsiteY78" fmla="*/ 57946 h 84469"/>
                <a:gd name="connsiteX79" fmla="*/ 10662 w 100970"/>
                <a:gd name="connsiteY79" fmla="*/ 63521 h 84469"/>
                <a:gd name="connsiteX80" fmla="*/ 9652 w 100970"/>
                <a:gd name="connsiteY80" fmla="*/ 71461 h 84469"/>
                <a:gd name="connsiteX81" fmla="*/ 4940 w 100970"/>
                <a:gd name="connsiteY81" fmla="*/ 73319 h 84469"/>
                <a:gd name="connsiteX82" fmla="*/ 4940 w 100970"/>
                <a:gd name="connsiteY82" fmla="*/ 73319 h 84469"/>
                <a:gd name="connsiteX83" fmla="*/ 8306 w 100970"/>
                <a:gd name="connsiteY83" fmla="*/ 78219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00970" h="84469">
                  <a:moveTo>
                    <a:pt x="8306" y="78219"/>
                  </a:moveTo>
                  <a:cubicBezTo>
                    <a:pt x="8306" y="80415"/>
                    <a:pt x="5950" y="81597"/>
                    <a:pt x="3930" y="82611"/>
                  </a:cubicBezTo>
                  <a:lnTo>
                    <a:pt x="3930" y="82611"/>
                  </a:lnTo>
                  <a:lnTo>
                    <a:pt x="2921" y="82611"/>
                  </a:lnTo>
                  <a:cubicBezTo>
                    <a:pt x="5058" y="82363"/>
                    <a:pt x="7195" y="83038"/>
                    <a:pt x="8811" y="84469"/>
                  </a:cubicBezTo>
                  <a:cubicBezTo>
                    <a:pt x="9619" y="84946"/>
                    <a:pt x="10258" y="85652"/>
                    <a:pt x="10662" y="86497"/>
                  </a:cubicBezTo>
                  <a:lnTo>
                    <a:pt x="11840" y="86497"/>
                  </a:lnTo>
                  <a:cubicBezTo>
                    <a:pt x="13018" y="85981"/>
                    <a:pt x="14263" y="85640"/>
                    <a:pt x="15542" y="85483"/>
                  </a:cubicBezTo>
                  <a:cubicBezTo>
                    <a:pt x="17309" y="85459"/>
                    <a:pt x="19076" y="85745"/>
                    <a:pt x="20759" y="86328"/>
                  </a:cubicBezTo>
                  <a:cubicBezTo>
                    <a:pt x="20860" y="86657"/>
                    <a:pt x="20860" y="87012"/>
                    <a:pt x="20759" y="87341"/>
                  </a:cubicBezTo>
                  <a:cubicBezTo>
                    <a:pt x="20927" y="87775"/>
                    <a:pt x="20927" y="88259"/>
                    <a:pt x="20759" y="88693"/>
                  </a:cubicBezTo>
                  <a:cubicBezTo>
                    <a:pt x="19867" y="90820"/>
                    <a:pt x="17965" y="92349"/>
                    <a:pt x="15710" y="92747"/>
                  </a:cubicBezTo>
                  <a:lnTo>
                    <a:pt x="13691" y="92747"/>
                  </a:lnTo>
                  <a:lnTo>
                    <a:pt x="10662" y="94943"/>
                  </a:lnTo>
                  <a:lnTo>
                    <a:pt x="12176" y="94943"/>
                  </a:lnTo>
                  <a:cubicBezTo>
                    <a:pt x="13876" y="96209"/>
                    <a:pt x="16081" y="96528"/>
                    <a:pt x="18066" y="95788"/>
                  </a:cubicBezTo>
                  <a:cubicBezTo>
                    <a:pt x="21516" y="94303"/>
                    <a:pt x="25336" y="93948"/>
                    <a:pt x="29004" y="94775"/>
                  </a:cubicBezTo>
                  <a:lnTo>
                    <a:pt x="31697" y="94775"/>
                  </a:lnTo>
                  <a:lnTo>
                    <a:pt x="32875" y="94775"/>
                  </a:lnTo>
                  <a:cubicBezTo>
                    <a:pt x="34222" y="94775"/>
                    <a:pt x="35904" y="94775"/>
                    <a:pt x="36746" y="94775"/>
                  </a:cubicBezTo>
                  <a:cubicBezTo>
                    <a:pt x="37587" y="94775"/>
                    <a:pt x="36746" y="94775"/>
                    <a:pt x="36746" y="92916"/>
                  </a:cubicBezTo>
                  <a:cubicBezTo>
                    <a:pt x="37082" y="91825"/>
                    <a:pt x="37587" y="90796"/>
                    <a:pt x="38260" y="89875"/>
                  </a:cubicBezTo>
                  <a:cubicBezTo>
                    <a:pt x="40263" y="88157"/>
                    <a:pt x="43056" y="87703"/>
                    <a:pt x="45496" y="88693"/>
                  </a:cubicBezTo>
                  <a:cubicBezTo>
                    <a:pt x="47078" y="89198"/>
                    <a:pt x="48795" y="89198"/>
                    <a:pt x="50377" y="88693"/>
                  </a:cubicBezTo>
                  <a:lnTo>
                    <a:pt x="55594" y="86328"/>
                  </a:lnTo>
                  <a:lnTo>
                    <a:pt x="63839" y="82780"/>
                  </a:lnTo>
                  <a:cubicBezTo>
                    <a:pt x="65572" y="81994"/>
                    <a:pt x="67087" y="80771"/>
                    <a:pt x="68215" y="79232"/>
                  </a:cubicBezTo>
                  <a:cubicBezTo>
                    <a:pt x="69494" y="77676"/>
                    <a:pt x="71025" y="76360"/>
                    <a:pt x="72758" y="75347"/>
                  </a:cubicBezTo>
                  <a:cubicBezTo>
                    <a:pt x="76545" y="74154"/>
                    <a:pt x="80583" y="74154"/>
                    <a:pt x="84370" y="75347"/>
                  </a:cubicBezTo>
                  <a:cubicBezTo>
                    <a:pt x="86154" y="75554"/>
                    <a:pt x="87971" y="75554"/>
                    <a:pt x="89755" y="75347"/>
                  </a:cubicBezTo>
                  <a:lnTo>
                    <a:pt x="92111" y="75347"/>
                  </a:lnTo>
                  <a:cubicBezTo>
                    <a:pt x="95392" y="76105"/>
                    <a:pt x="98842" y="75225"/>
                    <a:pt x="101367" y="72981"/>
                  </a:cubicBezTo>
                  <a:cubicBezTo>
                    <a:pt x="103722" y="69064"/>
                    <a:pt x="105203" y="64687"/>
                    <a:pt x="105742" y="60142"/>
                  </a:cubicBezTo>
                  <a:cubicBezTo>
                    <a:pt x="106365" y="56829"/>
                    <a:pt x="107745" y="53706"/>
                    <a:pt x="109781" y="51019"/>
                  </a:cubicBezTo>
                  <a:cubicBezTo>
                    <a:pt x="109781" y="51019"/>
                    <a:pt x="110959" y="49330"/>
                    <a:pt x="111464" y="48316"/>
                  </a:cubicBezTo>
                  <a:cubicBezTo>
                    <a:pt x="111969" y="47303"/>
                    <a:pt x="111464" y="48316"/>
                    <a:pt x="111464" y="47303"/>
                  </a:cubicBezTo>
                  <a:cubicBezTo>
                    <a:pt x="111278" y="43912"/>
                    <a:pt x="110303" y="40613"/>
                    <a:pt x="108603" y="37673"/>
                  </a:cubicBezTo>
                  <a:cubicBezTo>
                    <a:pt x="108603" y="36153"/>
                    <a:pt x="107257" y="34632"/>
                    <a:pt x="106752" y="33112"/>
                  </a:cubicBezTo>
                  <a:lnTo>
                    <a:pt x="105237" y="29057"/>
                  </a:lnTo>
                  <a:cubicBezTo>
                    <a:pt x="103722" y="25873"/>
                    <a:pt x="102814" y="22437"/>
                    <a:pt x="102545" y="18921"/>
                  </a:cubicBezTo>
                  <a:cubicBezTo>
                    <a:pt x="98253" y="18330"/>
                    <a:pt x="93878" y="18330"/>
                    <a:pt x="89587" y="18921"/>
                  </a:cubicBezTo>
                  <a:lnTo>
                    <a:pt x="86053" y="18921"/>
                  </a:lnTo>
                  <a:cubicBezTo>
                    <a:pt x="80836" y="19431"/>
                    <a:pt x="75569" y="18857"/>
                    <a:pt x="70570" y="17232"/>
                  </a:cubicBezTo>
                  <a:cubicBezTo>
                    <a:pt x="69409" y="16828"/>
                    <a:pt x="68282" y="16319"/>
                    <a:pt x="67205" y="15711"/>
                  </a:cubicBezTo>
                  <a:lnTo>
                    <a:pt x="64849" y="14698"/>
                  </a:lnTo>
                  <a:cubicBezTo>
                    <a:pt x="63402" y="14142"/>
                    <a:pt x="62123" y="13209"/>
                    <a:pt x="61147" y="11995"/>
                  </a:cubicBezTo>
                  <a:lnTo>
                    <a:pt x="59969" y="10643"/>
                  </a:lnTo>
                  <a:cubicBezTo>
                    <a:pt x="58925" y="9717"/>
                    <a:pt x="57730" y="8976"/>
                    <a:pt x="56435" y="8447"/>
                  </a:cubicBezTo>
                  <a:cubicBezTo>
                    <a:pt x="53944" y="7487"/>
                    <a:pt x="51891" y="5617"/>
                    <a:pt x="50713" y="3210"/>
                  </a:cubicBezTo>
                  <a:lnTo>
                    <a:pt x="48862" y="4561"/>
                  </a:lnTo>
                  <a:cubicBezTo>
                    <a:pt x="47112" y="5935"/>
                    <a:pt x="45109" y="6967"/>
                    <a:pt x="42972" y="7602"/>
                  </a:cubicBezTo>
                  <a:cubicBezTo>
                    <a:pt x="40128" y="7861"/>
                    <a:pt x="37268" y="7514"/>
                    <a:pt x="34558" y="6589"/>
                  </a:cubicBezTo>
                  <a:lnTo>
                    <a:pt x="33548" y="6589"/>
                  </a:lnTo>
                  <a:lnTo>
                    <a:pt x="30351" y="5406"/>
                  </a:lnTo>
                  <a:cubicBezTo>
                    <a:pt x="28735" y="4440"/>
                    <a:pt x="26834" y="4024"/>
                    <a:pt x="24966" y="4223"/>
                  </a:cubicBezTo>
                  <a:cubicBezTo>
                    <a:pt x="23636" y="4700"/>
                    <a:pt x="22391" y="5384"/>
                    <a:pt x="21264" y="6251"/>
                  </a:cubicBezTo>
                  <a:cubicBezTo>
                    <a:pt x="19901" y="7251"/>
                    <a:pt x="18352" y="7994"/>
                    <a:pt x="16720" y="8447"/>
                  </a:cubicBezTo>
                  <a:cubicBezTo>
                    <a:pt x="13321" y="8363"/>
                    <a:pt x="9955" y="7677"/>
                    <a:pt x="6791" y="6420"/>
                  </a:cubicBezTo>
                  <a:cubicBezTo>
                    <a:pt x="6135" y="6060"/>
                    <a:pt x="5782" y="5300"/>
                    <a:pt x="5950" y="4561"/>
                  </a:cubicBezTo>
                  <a:cubicBezTo>
                    <a:pt x="6168" y="2968"/>
                    <a:pt x="5798" y="1352"/>
                    <a:pt x="4940" y="0"/>
                  </a:cubicBezTo>
                  <a:lnTo>
                    <a:pt x="4940" y="0"/>
                  </a:lnTo>
                  <a:cubicBezTo>
                    <a:pt x="4284" y="1455"/>
                    <a:pt x="3426" y="2818"/>
                    <a:pt x="2416" y="4055"/>
                  </a:cubicBezTo>
                  <a:cubicBezTo>
                    <a:pt x="1019" y="5453"/>
                    <a:pt x="178" y="7315"/>
                    <a:pt x="60" y="9292"/>
                  </a:cubicBezTo>
                  <a:cubicBezTo>
                    <a:pt x="-209" y="12287"/>
                    <a:pt x="430" y="15294"/>
                    <a:pt x="1911" y="17908"/>
                  </a:cubicBezTo>
                  <a:cubicBezTo>
                    <a:pt x="4082" y="20930"/>
                    <a:pt x="4822" y="24761"/>
                    <a:pt x="3930" y="28382"/>
                  </a:cubicBezTo>
                  <a:cubicBezTo>
                    <a:pt x="3930" y="28382"/>
                    <a:pt x="3089" y="29564"/>
                    <a:pt x="2416" y="29395"/>
                  </a:cubicBezTo>
                  <a:cubicBezTo>
                    <a:pt x="1490" y="29260"/>
                    <a:pt x="649" y="28777"/>
                    <a:pt x="60" y="28044"/>
                  </a:cubicBezTo>
                  <a:cubicBezTo>
                    <a:pt x="60" y="28044"/>
                    <a:pt x="60" y="29564"/>
                    <a:pt x="60" y="30240"/>
                  </a:cubicBezTo>
                  <a:cubicBezTo>
                    <a:pt x="60" y="30916"/>
                    <a:pt x="60" y="36660"/>
                    <a:pt x="1070" y="38011"/>
                  </a:cubicBezTo>
                  <a:cubicBezTo>
                    <a:pt x="2080" y="39363"/>
                    <a:pt x="2584" y="38856"/>
                    <a:pt x="4099" y="38011"/>
                  </a:cubicBezTo>
                  <a:cubicBezTo>
                    <a:pt x="4418" y="37895"/>
                    <a:pt x="4789" y="37895"/>
                    <a:pt x="5108" y="38011"/>
                  </a:cubicBezTo>
                  <a:cubicBezTo>
                    <a:pt x="5277" y="38445"/>
                    <a:pt x="5277" y="38929"/>
                    <a:pt x="5108" y="39363"/>
                  </a:cubicBezTo>
                  <a:cubicBezTo>
                    <a:pt x="4873" y="40647"/>
                    <a:pt x="4873" y="41964"/>
                    <a:pt x="5108" y="43248"/>
                  </a:cubicBezTo>
                  <a:lnTo>
                    <a:pt x="5108" y="43248"/>
                  </a:lnTo>
                  <a:lnTo>
                    <a:pt x="8474" y="43248"/>
                  </a:lnTo>
                  <a:cubicBezTo>
                    <a:pt x="15542" y="41897"/>
                    <a:pt x="21264" y="41221"/>
                    <a:pt x="23283" y="44938"/>
                  </a:cubicBezTo>
                  <a:cubicBezTo>
                    <a:pt x="24192" y="48021"/>
                    <a:pt x="23569" y="51354"/>
                    <a:pt x="21600" y="53891"/>
                  </a:cubicBezTo>
                  <a:cubicBezTo>
                    <a:pt x="20002" y="56708"/>
                    <a:pt x="16905" y="58301"/>
                    <a:pt x="13691" y="57946"/>
                  </a:cubicBezTo>
                  <a:cubicBezTo>
                    <a:pt x="12345" y="57946"/>
                    <a:pt x="10999" y="57946"/>
                    <a:pt x="10662" y="57946"/>
                  </a:cubicBezTo>
                  <a:cubicBezTo>
                    <a:pt x="10325" y="57946"/>
                    <a:pt x="10662" y="59635"/>
                    <a:pt x="10662" y="63521"/>
                  </a:cubicBezTo>
                  <a:cubicBezTo>
                    <a:pt x="11486" y="66190"/>
                    <a:pt x="11116" y="69087"/>
                    <a:pt x="9652" y="71461"/>
                  </a:cubicBezTo>
                  <a:cubicBezTo>
                    <a:pt x="8474" y="72806"/>
                    <a:pt x="6724" y="73497"/>
                    <a:pt x="4940" y="73319"/>
                  </a:cubicBezTo>
                  <a:lnTo>
                    <a:pt x="4940" y="73319"/>
                  </a:lnTo>
                  <a:cubicBezTo>
                    <a:pt x="7212" y="73747"/>
                    <a:pt x="8710" y="75934"/>
                    <a:pt x="8306" y="782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AB0800B2-7831-42F8-8616-943551B5A7AD}"/>
                </a:ext>
              </a:extLst>
            </p:cNvPr>
            <p:cNvSpPr/>
            <p:nvPr/>
          </p:nvSpPr>
          <p:spPr>
            <a:xfrm>
              <a:off x="5350343" y="2953122"/>
              <a:ext cx="16828" cy="16894"/>
            </a:xfrm>
            <a:custGeom>
              <a:avLst/>
              <a:gdLst>
                <a:gd name="connsiteX0" fmla="*/ 6900 w 0"/>
                <a:gd name="connsiteY0" fmla="*/ 0 h 0"/>
                <a:gd name="connsiteX1" fmla="*/ 4880 w 0"/>
                <a:gd name="connsiteY1" fmla="*/ 0 h 0"/>
                <a:gd name="connsiteX2" fmla="*/ 1178 w 0"/>
                <a:gd name="connsiteY2" fmla="*/ 0 h 0"/>
                <a:gd name="connsiteX3" fmla="*/ 1178 w 0"/>
                <a:gd name="connsiteY3" fmla="*/ 0 h 0"/>
                <a:gd name="connsiteX4" fmla="*/ 1178 w 0"/>
                <a:gd name="connsiteY4" fmla="*/ 1689 h 0"/>
                <a:gd name="connsiteX5" fmla="*/ 1178 w 0"/>
                <a:gd name="connsiteY5" fmla="*/ 4899 h 0"/>
                <a:gd name="connsiteX6" fmla="*/ 0 w 0"/>
                <a:gd name="connsiteY6" fmla="*/ 7264 h 0"/>
                <a:gd name="connsiteX7" fmla="*/ 0 w 0"/>
                <a:gd name="connsiteY7" fmla="*/ 7264 h 0"/>
                <a:gd name="connsiteX8" fmla="*/ 3366 w 0"/>
                <a:gd name="connsiteY8" fmla="*/ 6420 h 0"/>
                <a:gd name="connsiteX9" fmla="*/ 4712 w 0"/>
                <a:gd name="connsiteY9" fmla="*/ 6420 h 0"/>
                <a:gd name="connsiteX10" fmla="*/ 5722 w 0"/>
                <a:gd name="connsiteY10" fmla="*/ 3210 h 0"/>
                <a:gd name="connsiteX11" fmla="*/ 8919 w 0"/>
                <a:gd name="connsiteY11" fmla="*/ 1520 h 0"/>
                <a:gd name="connsiteX12" fmla="*/ 7741 w 0"/>
                <a:gd name="connsiteY12" fmla="*/ 15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6900" y="0"/>
                  </a:moveTo>
                  <a:cubicBezTo>
                    <a:pt x="6328" y="517"/>
                    <a:pt x="5452" y="517"/>
                    <a:pt x="4880" y="0"/>
                  </a:cubicBezTo>
                  <a:cubicBezTo>
                    <a:pt x="3366" y="0"/>
                    <a:pt x="1851" y="0"/>
                    <a:pt x="1178" y="0"/>
                  </a:cubicBezTo>
                  <a:lnTo>
                    <a:pt x="1178" y="0"/>
                  </a:lnTo>
                  <a:cubicBezTo>
                    <a:pt x="1178" y="0"/>
                    <a:pt x="1178" y="1014"/>
                    <a:pt x="1178" y="1689"/>
                  </a:cubicBezTo>
                  <a:cubicBezTo>
                    <a:pt x="1363" y="2752"/>
                    <a:pt x="1363" y="3837"/>
                    <a:pt x="1178" y="4899"/>
                  </a:cubicBezTo>
                  <a:cubicBezTo>
                    <a:pt x="925" y="5751"/>
                    <a:pt x="522" y="6551"/>
                    <a:pt x="0" y="7264"/>
                  </a:cubicBezTo>
                  <a:lnTo>
                    <a:pt x="0" y="7264"/>
                  </a:lnTo>
                  <a:cubicBezTo>
                    <a:pt x="1178" y="7264"/>
                    <a:pt x="2019" y="7264"/>
                    <a:pt x="3366" y="6420"/>
                  </a:cubicBezTo>
                  <a:lnTo>
                    <a:pt x="4712" y="6420"/>
                  </a:lnTo>
                  <a:cubicBezTo>
                    <a:pt x="4645" y="5262"/>
                    <a:pt x="4998" y="4119"/>
                    <a:pt x="5722" y="3210"/>
                  </a:cubicBezTo>
                  <a:cubicBezTo>
                    <a:pt x="6462" y="2173"/>
                    <a:pt x="7640" y="1547"/>
                    <a:pt x="8919" y="1520"/>
                  </a:cubicBezTo>
                  <a:lnTo>
                    <a:pt x="7741" y="152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4DA8602-495A-4B31-BF65-BBDD1A237EE9}"/>
                </a:ext>
              </a:extLst>
            </p:cNvPr>
            <p:cNvSpPr/>
            <p:nvPr/>
          </p:nvSpPr>
          <p:spPr>
            <a:xfrm>
              <a:off x="5296829" y="2780974"/>
              <a:ext cx="67313" cy="33788"/>
            </a:xfrm>
            <a:custGeom>
              <a:avLst/>
              <a:gdLst>
                <a:gd name="connsiteX0" fmla="*/ 11780 w 67313"/>
                <a:gd name="connsiteY0" fmla="*/ 25172 h 33787"/>
                <a:gd name="connsiteX1" fmla="*/ 10602 w 67313"/>
                <a:gd name="connsiteY1" fmla="*/ 29057 h 33787"/>
                <a:gd name="connsiteX2" fmla="*/ 15145 w 67313"/>
                <a:gd name="connsiteY2" fmla="*/ 33112 h 33787"/>
                <a:gd name="connsiteX3" fmla="*/ 19521 w 67313"/>
                <a:gd name="connsiteY3" fmla="*/ 35815 h 33787"/>
                <a:gd name="connsiteX4" fmla="*/ 20867 w 67313"/>
                <a:gd name="connsiteY4" fmla="*/ 37335 h 33787"/>
                <a:gd name="connsiteX5" fmla="*/ 23391 w 67313"/>
                <a:gd name="connsiteY5" fmla="*/ 39194 h 33787"/>
                <a:gd name="connsiteX6" fmla="*/ 25916 w 67313"/>
                <a:gd name="connsiteY6" fmla="*/ 40376 h 33787"/>
                <a:gd name="connsiteX7" fmla="*/ 29113 w 67313"/>
                <a:gd name="connsiteY7" fmla="*/ 41897 h 33787"/>
                <a:gd name="connsiteX8" fmla="*/ 43585 w 67313"/>
                <a:gd name="connsiteY8" fmla="*/ 43248 h 33787"/>
                <a:gd name="connsiteX9" fmla="*/ 54524 w 67313"/>
                <a:gd name="connsiteY9" fmla="*/ 43248 h 33787"/>
                <a:gd name="connsiteX10" fmla="*/ 62097 w 67313"/>
                <a:gd name="connsiteY10" fmla="*/ 43248 h 33787"/>
                <a:gd name="connsiteX11" fmla="*/ 62097 w 67313"/>
                <a:gd name="connsiteY11" fmla="*/ 43248 h 33787"/>
                <a:gd name="connsiteX12" fmla="*/ 62097 w 67313"/>
                <a:gd name="connsiteY12" fmla="*/ 43248 h 33787"/>
                <a:gd name="connsiteX13" fmla="*/ 63106 w 67313"/>
                <a:gd name="connsiteY13" fmla="*/ 43248 h 33787"/>
                <a:gd name="connsiteX14" fmla="*/ 63106 w 67313"/>
                <a:gd name="connsiteY14" fmla="*/ 43248 h 33787"/>
                <a:gd name="connsiteX15" fmla="*/ 67313 w 67313"/>
                <a:gd name="connsiteY15" fmla="*/ 43248 h 33787"/>
                <a:gd name="connsiteX16" fmla="*/ 68155 w 67313"/>
                <a:gd name="connsiteY16" fmla="*/ 40207 h 33787"/>
                <a:gd name="connsiteX17" fmla="*/ 68155 w 67313"/>
                <a:gd name="connsiteY17" fmla="*/ 36998 h 33787"/>
                <a:gd name="connsiteX18" fmla="*/ 69753 w 67313"/>
                <a:gd name="connsiteY18" fmla="*/ 35964 h 33787"/>
                <a:gd name="connsiteX19" fmla="*/ 69837 w 67313"/>
                <a:gd name="connsiteY19" fmla="*/ 35984 h 33787"/>
                <a:gd name="connsiteX20" fmla="*/ 74045 w 67313"/>
                <a:gd name="connsiteY20" fmla="*/ 32943 h 33787"/>
                <a:gd name="connsiteX21" fmla="*/ 76232 w 67313"/>
                <a:gd name="connsiteY21" fmla="*/ 29733 h 33787"/>
                <a:gd name="connsiteX22" fmla="*/ 79093 w 67313"/>
                <a:gd name="connsiteY22" fmla="*/ 27706 h 33787"/>
                <a:gd name="connsiteX23" fmla="*/ 79093 w 67313"/>
                <a:gd name="connsiteY23" fmla="*/ 27706 h 33787"/>
                <a:gd name="connsiteX24" fmla="*/ 79093 w 67313"/>
                <a:gd name="connsiteY24" fmla="*/ 26354 h 33787"/>
                <a:gd name="connsiteX25" fmla="*/ 74886 w 67313"/>
                <a:gd name="connsiteY25" fmla="*/ 19766 h 33787"/>
                <a:gd name="connsiteX26" fmla="*/ 73203 w 67313"/>
                <a:gd name="connsiteY26" fmla="*/ 17739 h 33787"/>
                <a:gd name="connsiteX27" fmla="*/ 69164 w 67313"/>
                <a:gd name="connsiteY27" fmla="*/ 15036 h 33787"/>
                <a:gd name="connsiteX28" fmla="*/ 66472 w 67313"/>
                <a:gd name="connsiteY28" fmla="*/ 15036 h 33787"/>
                <a:gd name="connsiteX29" fmla="*/ 62265 w 67313"/>
                <a:gd name="connsiteY29" fmla="*/ 7602 h 33787"/>
                <a:gd name="connsiteX30" fmla="*/ 60077 w 67313"/>
                <a:gd name="connsiteY30" fmla="*/ 7602 h 33787"/>
                <a:gd name="connsiteX31" fmla="*/ 54187 w 67313"/>
                <a:gd name="connsiteY31" fmla="*/ 7602 h 33787"/>
                <a:gd name="connsiteX32" fmla="*/ 52168 w 67313"/>
                <a:gd name="connsiteY32" fmla="*/ 5744 h 33787"/>
                <a:gd name="connsiteX33" fmla="*/ 51158 w 67313"/>
                <a:gd name="connsiteY33" fmla="*/ 5744 h 33787"/>
                <a:gd name="connsiteX34" fmla="*/ 48466 w 67313"/>
                <a:gd name="connsiteY34" fmla="*/ 5744 h 33787"/>
                <a:gd name="connsiteX35" fmla="*/ 47119 w 67313"/>
                <a:gd name="connsiteY35" fmla="*/ 5744 h 33787"/>
                <a:gd name="connsiteX36" fmla="*/ 38873 w 67313"/>
                <a:gd name="connsiteY36" fmla="*/ 4392 h 33787"/>
                <a:gd name="connsiteX37" fmla="*/ 36517 w 67313"/>
                <a:gd name="connsiteY37" fmla="*/ 3210 h 33787"/>
                <a:gd name="connsiteX38" fmla="*/ 36517 w 67313"/>
                <a:gd name="connsiteY38" fmla="*/ 3210 h 33787"/>
                <a:gd name="connsiteX39" fmla="*/ 33320 w 67313"/>
                <a:gd name="connsiteY39" fmla="*/ 0 h 33787"/>
                <a:gd name="connsiteX40" fmla="*/ 33320 w 67313"/>
                <a:gd name="connsiteY40" fmla="*/ 0 h 33787"/>
                <a:gd name="connsiteX41" fmla="*/ 25243 w 67313"/>
                <a:gd name="connsiteY41" fmla="*/ 6926 h 33787"/>
                <a:gd name="connsiteX42" fmla="*/ 20026 w 67313"/>
                <a:gd name="connsiteY42" fmla="*/ 6926 h 33787"/>
                <a:gd name="connsiteX43" fmla="*/ 17838 w 67313"/>
                <a:gd name="connsiteY43" fmla="*/ 6926 h 33787"/>
                <a:gd name="connsiteX44" fmla="*/ 15650 w 67313"/>
                <a:gd name="connsiteY44" fmla="*/ 7940 h 33787"/>
                <a:gd name="connsiteX45" fmla="*/ 10770 w 67313"/>
                <a:gd name="connsiteY45" fmla="*/ 7940 h 33787"/>
                <a:gd name="connsiteX46" fmla="*/ 5722 w 67313"/>
                <a:gd name="connsiteY46" fmla="*/ 7940 h 33787"/>
                <a:gd name="connsiteX47" fmla="*/ 5722 w 67313"/>
                <a:gd name="connsiteY47" fmla="*/ 11826 h 33787"/>
                <a:gd name="connsiteX48" fmla="*/ 1851 w 67313"/>
                <a:gd name="connsiteY48" fmla="*/ 19935 h 33787"/>
                <a:gd name="connsiteX49" fmla="*/ 0 w 67313"/>
                <a:gd name="connsiteY49" fmla="*/ 19935 h 33787"/>
                <a:gd name="connsiteX50" fmla="*/ 0 w 67313"/>
                <a:gd name="connsiteY50" fmla="*/ 19935 h 33787"/>
                <a:gd name="connsiteX51" fmla="*/ 4543 w 67313"/>
                <a:gd name="connsiteY51" fmla="*/ 21117 h 33787"/>
                <a:gd name="connsiteX52" fmla="*/ 5722 w 67313"/>
                <a:gd name="connsiteY52" fmla="*/ 21117 h 33787"/>
                <a:gd name="connsiteX53" fmla="*/ 11780 w 67313"/>
                <a:gd name="connsiteY53" fmla="*/ 25172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7313" h="33787">
                  <a:moveTo>
                    <a:pt x="11780" y="25172"/>
                  </a:moveTo>
                  <a:cubicBezTo>
                    <a:pt x="11965" y="26577"/>
                    <a:pt x="11527" y="27995"/>
                    <a:pt x="10602" y="29057"/>
                  </a:cubicBezTo>
                  <a:cubicBezTo>
                    <a:pt x="10602" y="31085"/>
                    <a:pt x="12958" y="31929"/>
                    <a:pt x="15145" y="33112"/>
                  </a:cubicBezTo>
                  <a:cubicBezTo>
                    <a:pt x="16761" y="33722"/>
                    <a:pt x="18242" y="34641"/>
                    <a:pt x="19521" y="35815"/>
                  </a:cubicBezTo>
                  <a:cubicBezTo>
                    <a:pt x="20059" y="36232"/>
                    <a:pt x="20514" y="36748"/>
                    <a:pt x="20867" y="37335"/>
                  </a:cubicBezTo>
                  <a:cubicBezTo>
                    <a:pt x="21506" y="38200"/>
                    <a:pt x="22381" y="38849"/>
                    <a:pt x="23391" y="39194"/>
                  </a:cubicBezTo>
                  <a:lnTo>
                    <a:pt x="25916" y="40376"/>
                  </a:lnTo>
                  <a:lnTo>
                    <a:pt x="29113" y="41897"/>
                  </a:lnTo>
                  <a:cubicBezTo>
                    <a:pt x="33808" y="43248"/>
                    <a:pt x="38722" y="43708"/>
                    <a:pt x="43585" y="43248"/>
                  </a:cubicBezTo>
                  <a:lnTo>
                    <a:pt x="54524" y="43248"/>
                  </a:lnTo>
                  <a:cubicBezTo>
                    <a:pt x="57048" y="43012"/>
                    <a:pt x="59572" y="43012"/>
                    <a:pt x="62097" y="43248"/>
                  </a:cubicBezTo>
                  <a:lnTo>
                    <a:pt x="62097" y="43248"/>
                  </a:lnTo>
                  <a:lnTo>
                    <a:pt x="62097" y="43248"/>
                  </a:lnTo>
                  <a:cubicBezTo>
                    <a:pt x="62416" y="43096"/>
                    <a:pt x="62786" y="43096"/>
                    <a:pt x="63106" y="43248"/>
                  </a:cubicBezTo>
                  <a:lnTo>
                    <a:pt x="63106" y="43248"/>
                  </a:lnTo>
                  <a:cubicBezTo>
                    <a:pt x="64621" y="43248"/>
                    <a:pt x="66304" y="43248"/>
                    <a:pt x="67313" y="43248"/>
                  </a:cubicBezTo>
                  <a:cubicBezTo>
                    <a:pt x="67869" y="42329"/>
                    <a:pt x="68155" y="41278"/>
                    <a:pt x="68155" y="40207"/>
                  </a:cubicBezTo>
                  <a:cubicBezTo>
                    <a:pt x="67987" y="39143"/>
                    <a:pt x="67987" y="38062"/>
                    <a:pt x="68155" y="36998"/>
                  </a:cubicBezTo>
                  <a:cubicBezTo>
                    <a:pt x="68306" y="36268"/>
                    <a:pt x="69030" y="35805"/>
                    <a:pt x="69753" y="35964"/>
                  </a:cubicBezTo>
                  <a:cubicBezTo>
                    <a:pt x="69787" y="35969"/>
                    <a:pt x="69804" y="35975"/>
                    <a:pt x="69837" y="35984"/>
                  </a:cubicBezTo>
                  <a:cubicBezTo>
                    <a:pt x="72025" y="35984"/>
                    <a:pt x="72699" y="35984"/>
                    <a:pt x="74045" y="32943"/>
                  </a:cubicBezTo>
                  <a:cubicBezTo>
                    <a:pt x="74718" y="31835"/>
                    <a:pt x="75441" y="30764"/>
                    <a:pt x="76232" y="29733"/>
                  </a:cubicBezTo>
                  <a:cubicBezTo>
                    <a:pt x="77040" y="28875"/>
                    <a:pt x="78016" y="28186"/>
                    <a:pt x="79093" y="27706"/>
                  </a:cubicBezTo>
                  <a:lnTo>
                    <a:pt x="79093" y="27706"/>
                  </a:lnTo>
                  <a:lnTo>
                    <a:pt x="79093" y="26354"/>
                  </a:lnTo>
                  <a:cubicBezTo>
                    <a:pt x="77949" y="24003"/>
                    <a:pt x="76535" y="21791"/>
                    <a:pt x="74886" y="19766"/>
                  </a:cubicBezTo>
                  <a:lnTo>
                    <a:pt x="73203" y="17739"/>
                  </a:lnTo>
                  <a:cubicBezTo>
                    <a:pt x="71520" y="15373"/>
                    <a:pt x="71016" y="15204"/>
                    <a:pt x="69164" y="15036"/>
                  </a:cubicBezTo>
                  <a:lnTo>
                    <a:pt x="66472" y="15036"/>
                  </a:lnTo>
                  <a:cubicBezTo>
                    <a:pt x="61928" y="13853"/>
                    <a:pt x="62097" y="10812"/>
                    <a:pt x="62265" y="7602"/>
                  </a:cubicBezTo>
                  <a:lnTo>
                    <a:pt x="60077" y="7602"/>
                  </a:lnTo>
                  <a:cubicBezTo>
                    <a:pt x="58142" y="8111"/>
                    <a:pt x="56122" y="8111"/>
                    <a:pt x="54187" y="7602"/>
                  </a:cubicBezTo>
                  <a:cubicBezTo>
                    <a:pt x="53329" y="7215"/>
                    <a:pt x="52622" y="6565"/>
                    <a:pt x="52168" y="5744"/>
                  </a:cubicBezTo>
                  <a:lnTo>
                    <a:pt x="51158" y="5744"/>
                  </a:lnTo>
                  <a:cubicBezTo>
                    <a:pt x="50266" y="5546"/>
                    <a:pt x="49357" y="5546"/>
                    <a:pt x="48466" y="5744"/>
                  </a:cubicBezTo>
                  <a:lnTo>
                    <a:pt x="47119" y="5744"/>
                  </a:lnTo>
                  <a:cubicBezTo>
                    <a:pt x="44309" y="6487"/>
                    <a:pt x="41313" y="5996"/>
                    <a:pt x="38873" y="4392"/>
                  </a:cubicBezTo>
                  <a:lnTo>
                    <a:pt x="36517" y="3210"/>
                  </a:lnTo>
                  <a:lnTo>
                    <a:pt x="36517" y="3210"/>
                  </a:lnTo>
                  <a:cubicBezTo>
                    <a:pt x="35037" y="2662"/>
                    <a:pt x="33859" y="1488"/>
                    <a:pt x="33320" y="0"/>
                  </a:cubicBezTo>
                  <a:lnTo>
                    <a:pt x="33320" y="0"/>
                  </a:lnTo>
                  <a:cubicBezTo>
                    <a:pt x="32799" y="4051"/>
                    <a:pt x="29315" y="7046"/>
                    <a:pt x="25243" y="6926"/>
                  </a:cubicBezTo>
                  <a:lnTo>
                    <a:pt x="20026" y="6926"/>
                  </a:lnTo>
                  <a:lnTo>
                    <a:pt x="17838" y="6926"/>
                  </a:lnTo>
                  <a:cubicBezTo>
                    <a:pt x="17165" y="7364"/>
                    <a:pt x="16424" y="7705"/>
                    <a:pt x="15650" y="7940"/>
                  </a:cubicBezTo>
                  <a:cubicBezTo>
                    <a:pt x="14035" y="8197"/>
                    <a:pt x="12386" y="8197"/>
                    <a:pt x="10770" y="7940"/>
                  </a:cubicBezTo>
                  <a:cubicBezTo>
                    <a:pt x="8919" y="7940"/>
                    <a:pt x="6395" y="7940"/>
                    <a:pt x="5722" y="7940"/>
                  </a:cubicBezTo>
                  <a:cubicBezTo>
                    <a:pt x="5351" y="9209"/>
                    <a:pt x="5351" y="10557"/>
                    <a:pt x="5722" y="11826"/>
                  </a:cubicBezTo>
                  <a:cubicBezTo>
                    <a:pt x="6445" y="15101"/>
                    <a:pt x="4846" y="18455"/>
                    <a:pt x="1851" y="19935"/>
                  </a:cubicBezTo>
                  <a:cubicBezTo>
                    <a:pt x="1245" y="20109"/>
                    <a:pt x="606" y="20109"/>
                    <a:pt x="0" y="19935"/>
                  </a:cubicBezTo>
                  <a:lnTo>
                    <a:pt x="0" y="19935"/>
                  </a:lnTo>
                  <a:lnTo>
                    <a:pt x="4543" y="21117"/>
                  </a:lnTo>
                  <a:lnTo>
                    <a:pt x="5722" y="21117"/>
                  </a:lnTo>
                  <a:cubicBezTo>
                    <a:pt x="8078" y="21962"/>
                    <a:pt x="11107" y="22469"/>
                    <a:pt x="11780" y="251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A3C60F77-A7DD-4383-9CC6-94AADF2CC4C6}"/>
                </a:ext>
              </a:extLst>
            </p:cNvPr>
            <p:cNvSpPr/>
            <p:nvPr/>
          </p:nvSpPr>
          <p:spPr>
            <a:xfrm>
              <a:off x="5258965" y="2892980"/>
              <a:ext cx="16828" cy="16894"/>
            </a:xfrm>
            <a:custGeom>
              <a:avLst/>
              <a:gdLst>
                <a:gd name="connsiteX0" fmla="*/ 10938 w 0"/>
                <a:gd name="connsiteY0" fmla="*/ 2872 h 0"/>
                <a:gd name="connsiteX1" fmla="*/ 11780 w 0"/>
                <a:gd name="connsiteY1" fmla="*/ 2872 h 0"/>
                <a:gd name="connsiteX2" fmla="*/ 10433 w 0"/>
                <a:gd name="connsiteY2" fmla="*/ 2872 h 0"/>
                <a:gd name="connsiteX3" fmla="*/ 7909 w 0"/>
                <a:gd name="connsiteY3" fmla="*/ 3717 h 0"/>
                <a:gd name="connsiteX4" fmla="*/ 6226 w 0"/>
                <a:gd name="connsiteY4" fmla="*/ 3717 h 0"/>
                <a:gd name="connsiteX5" fmla="*/ 3534 w 0"/>
                <a:gd name="connsiteY5" fmla="*/ 2365 h 0"/>
                <a:gd name="connsiteX6" fmla="*/ 2356 w 0"/>
                <a:gd name="connsiteY6" fmla="*/ 1183 h 0"/>
                <a:gd name="connsiteX7" fmla="*/ 0 w 0"/>
                <a:gd name="connsiteY7" fmla="*/ 0 h 0"/>
                <a:gd name="connsiteX8" fmla="*/ 0 w 0"/>
                <a:gd name="connsiteY8" fmla="*/ 1014 h 0"/>
                <a:gd name="connsiteX9" fmla="*/ 2356 w 0"/>
                <a:gd name="connsiteY9" fmla="*/ 6589 h 0"/>
                <a:gd name="connsiteX10" fmla="*/ 2356 w 0"/>
                <a:gd name="connsiteY10" fmla="*/ 7602 h 0"/>
                <a:gd name="connsiteX11" fmla="*/ 4207 w 0"/>
                <a:gd name="connsiteY11" fmla="*/ 6251 h 0"/>
                <a:gd name="connsiteX12" fmla="*/ 7909 w 0"/>
                <a:gd name="connsiteY12" fmla="*/ 37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10938" y="2872"/>
                  </a:moveTo>
                  <a:lnTo>
                    <a:pt x="11780" y="2872"/>
                  </a:lnTo>
                  <a:lnTo>
                    <a:pt x="10433" y="2872"/>
                  </a:lnTo>
                  <a:cubicBezTo>
                    <a:pt x="9541" y="2999"/>
                    <a:pt x="8700" y="3284"/>
                    <a:pt x="7909" y="3717"/>
                  </a:cubicBezTo>
                  <a:lnTo>
                    <a:pt x="6226" y="3717"/>
                  </a:lnTo>
                  <a:cubicBezTo>
                    <a:pt x="4880" y="3717"/>
                    <a:pt x="4207" y="3717"/>
                    <a:pt x="3534" y="2365"/>
                  </a:cubicBezTo>
                  <a:cubicBezTo>
                    <a:pt x="3197" y="1924"/>
                    <a:pt x="2793" y="1526"/>
                    <a:pt x="2356" y="1183"/>
                  </a:cubicBezTo>
                  <a:cubicBezTo>
                    <a:pt x="1666" y="623"/>
                    <a:pt x="858" y="221"/>
                    <a:pt x="0" y="0"/>
                  </a:cubicBezTo>
                  <a:lnTo>
                    <a:pt x="0" y="1014"/>
                  </a:lnTo>
                  <a:cubicBezTo>
                    <a:pt x="1279" y="2619"/>
                    <a:pt x="2104" y="4548"/>
                    <a:pt x="2356" y="6589"/>
                  </a:cubicBezTo>
                  <a:cubicBezTo>
                    <a:pt x="2356" y="6589"/>
                    <a:pt x="2356" y="6589"/>
                    <a:pt x="2356" y="7602"/>
                  </a:cubicBezTo>
                  <a:lnTo>
                    <a:pt x="4207" y="6251"/>
                  </a:lnTo>
                  <a:cubicBezTo>
                    <a:pt x="5368" y="5310"/>
                    <a:pt x="6614" y="4463"/>
                    <a:pt x="7909" y="37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B82C7BEE-09C2-4431-882A-68AE296BC213}"/>
                </a:ext>
              </a:extLst>
            </p:cNvPr>
            <p:cNvSpPr/>
            <p:nvPr/>
          </p:nvSpPr>
          <p:spPr>
            <a:xfrm>
              <a:off x="5796354" y="2011260"/>
              <a:ext cx="134627" cy="50682"/>
            </a:xfrm>
            <a:custGeom>
              <a:avLst/>
              <a:gdLst>
                <a:gd name="connsiteX0" fmla="*/ 3978 w 134626"/>
                <a:gd name="connsiteY0" fmla="*/ 17768 h 50681"/>
                <a:gd name="connsiteX1" fmla="*/ 6671 w 134626"/>
                <a:gd name="connsiteY1" fmla="*/ 19627 h 50681"/>
                <a:gd name="connsiteX2" fmla="*/ 18115 w 134626"/>
                <a:gd name="connsiteY2" fmla="*/ 30270 h 50681"/>
                <a:gd name="connsiteX3" fmla="*/ 45039 w 134626"/>
                <a:gd name="connsiteY3" fmla="*/ 38717 h 50681"/>
                <a:gd name="connsiteX4" fmla="*/ 53117 w 134626"/>
                <a:gd name="connsiteY4" fmla="*/ 38717 h 50681"/>
                <a:gd name="connsiteX5" fmla="*/ 61195 w 134626"/>
                <a:gd name="connsiteY5" fmla="*/ 40575 h 50681"/>
                <a:gd name="connsiteX6" fmla="*/ 62710 w 134626"/>
                <a:gd name="connsiteY6" fmla="*/ 46319 h 50681"/>
                <a:gd name="connsiteX7" fmla="*/ 61868 w 134626"/>
                <a:gd name="connsiteY7" fmla="*/ 48008 h 50681"/>
                <a:gd name="connsiteX8" fmla="*/ 65739 w 134626"/>
                <a:gd name="connsiteY8" fmla="*/ 51556 h 50681"/>
                <a:gd name="connsiteX9" fmla="*/ 72975 w 134626"/>
                <a:gd name="connsiteY9" fmla="*/ 54766 h 50681"/>
                <a:gd name="connsiteX10" fmla="*/ 97207 w 134626"/>
                <a:gd name="connsiteY10" fmla="*/ 54766 h 50681"/>
                <a:gd name="connsiteX11" fmla="*/ 104780 w 134626"/>
                <a:gd name="connsiteY11" fmla="*/ 51218 h 50681"/>
                <a:gd name="connsiteX12" fmla="*/ 108651 w 134626"/>
                <a:gd name="connsiteY12" fmla="*/ 48853 h 50681"/>
                <a:gd name="connsiteX13" fmla="*/ 113699 w 134626"/>
                <a:gd name="connsiteY13" fmla="*/ 38548 h 50681"/>
                <a:gd name="connsiteX14" fmla="*/ 113699 w 134626"/>
                <a:gd name="connsiteY14" fmla="*/ 36859 h 50681"/>
                <a:gd name="connsiteX15" fmla="*/ 115045 w 134626"/>
                <a:gd name="connsiteY15" fmla="*/ 35338 h 50681"/>
                <a:gd name="connsiteX16" fmla="*/ 123628 w 134626"/>
                <a:gd name="connsiteY16" fmla="*/ 37365 h 50681"/>
                <a:gd name="connsiteX17" fmla="*/ 124806 w 134626"/>
                <a:gd name="connsiteY17" fmla="*/ 44292 h 50681"/>
                <a:gd name="connsiteX18" fmla="*/ 147019 w 134626"/>
                <a:gd name="connsiteY18" fmla="*/ 38886 h 50681"/>
                <a:gd name="connsiteX19" fmla="*/ 147019 w 134626"/>
                <a:gd name="connsiteY19" fmla="*/ 34324 h 50681"/>
                <a:gd name="connsiteX20" fmla="*/ 135913 w 134626"/>
                <a:gd name="connsiteY20" fmla="*/ 23175 h 50681"/>
                <a:gd name="connsiteX21" fmla="*/ 116224 w 134626"/>
                <a:gd name="connsiteY21" fmla="*/ 9828 h 50681"/>
                <a:gd name="connsiteX22" fmla="*/ 116224 w 134626"/>
                <a:gd name="connsiteY22" fmla="*/ 9828 h 50681"/>
                <a:gd name="connsiteX23" fmla="*/ 106463 w 134626"/>
                <a:gd name="connsiteY23" fmla="*/ 5943 h 50681"/>
                <a:gd name="connsiteX24" fmla="*/ 101919 w 134626"/>
                <a:gd name="connsiteY24" fmla="*/ 10673 h 50681"/>
                <a:gd name="connsiteX25" fmla="*/ 99059 w 134626"/>
                <a:gd name="connsiteY25" fmla="*/ 14559 h 50681"/>
                <a:gd name="connsiteX26" fmla="*/ 73984 w 134626"/>
                <a:gd name="connsiteY26" fmla="*/ 16248 h 50681"/>
                <a:gd name="connsiteX27" fmla="*/ 73984 w 134626"/>
                <a:gd name="connsiteY27" fmla="*/ 14221 h 50681"/>
                <a:gd name="connsiteX28" fmla="*/ 76340 w 134626"/>
                <a:gd name="connsiteY28" fmla="*/ 9322 h 50681"/>
                <a:gd name="connsiteX29" fmla="*/ 78191 w 134626"/>
                <a:gd name="connsiteY29" fmla="*/ 2226 h 50681"/>
                <a:gd name="connsiteX30" fmla="*/ 74994 w 134626"/>
                <a:gd name="connsiteY30" fmla="*/ 30 h 50681"/>
                <a:gd name="connsiteX31" fmla="*/ 70787 w 134626"/>
                <a:gd name="connsiteY31" fmla="*/ 3578 h 50681"/>
                <a:gd name="connsiteX32" fmla="*/ 69609 w 134626"/>
                <a:gd name="connsiteY32" fmla="*/ 4760 h 50681"/>
                <a:gd name="connsiteX33" fmla="*/ 43525 w 134626"/>
                <a:gd name="connsiteY33" fmla="*/ 4760 h 50681"/>
                <a:gd name="connsiteX34" fmla="*/ 30231 w 134626"/>
                <a:gd name="connsiteY34" fmla="*/ 4760 h 50681"/>
                <a:gd name="connsiteX35" fmla="*/ 15254 w 134626"/>
                <a:gd name="connsiteY35" fmla="*/ 7125 h 50681"/>
                <a:gd name="connsiteX36" fmla="*/ 10205 w 134626"/>
                <a:gd name="connsiteY36" fmla="*/ 7125 h 50681"/>
                <a:gd name="connsiteX37" fmla="*/ 3306 w 134626"/>
                <a:gd name="connsiteY37" fmla="*/ 8984 h 50681"/>
                <a:gd name="connsiteX38" fmla="*/ 1959 w 134626"/>
                <a:gd name="connsiteY38" fmla="*/ 11518 h 50681"/>
                <a:gd name="connsiteX39" fmla="*/ 1959 w 134626"/>
                <a:gd name="connsiteY39" fmla="*/ 11518 h 50681"/>
                <a:gd name="connsiteX40" fmla="*/ 781 w 134626"/>
                <a:gd name="connsiteY40" fmla="*/ 11518 h 50681"/>
                <a:gd name="connsiteX41" fmla="*/ 3978 w 134626"/>
                <a:gd name="connsiteY41" fmla="*/ 17768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4626" h="50681">
                  <a:moveTo>
                    <a:pt x="3978" y="17768"/>
                  </a:moveTo>
                  <a:lnTo>
                    <a:pt x="6671" y="19627"/>
                  </a:lnTo>
                  <a:cubicBezTo>
                    <a:pt x="10710" y="23006"/>
                    <a:pt x="14412" y="26553"/>
                    <a:pt x="18115" y="30270"/>
                  </a:cubicBezTo>
                  <a:cubicBezTo>
                    <a:pt x="25552" y="36679"/>
                    <a:pt x="35296" y="39734"/>
                    <a:pt x="45039" y="38717"/>
                  </a:cubicBezTo>
                  <a:lnTo>
                    <a:pt x="53117" y="38717"/>
                  </a:lnTo>
                  <a:cubicBezTo>
                    <a:pt x="55810" y="38717"/>
                    <a:pt x="59344" y="38717"/>
                    <a:pt x="61195" y="40575"/>
                  </a:cubicBezTo>
                  <a:cubicBezTo>
                    <a:pt x="62558" y="42152"/>
                    <a:pt x="63113" y="44272"/>
                    <a:pt x="62710" y="46319"/>
                  </a:cubicBezTo>
                  <a:cubicBezTo>
                    <a:pt x="62541" y="46929"/>
                    <a:pt x="62255" y="47501"/>
                    <a:pt x="61868" y="48008"/>
                  </a:cubicBezTo>
                  <a:lnTo>
                    <a:pt x="65739" y="51556"/>
                  </a:lnTo>
                  <a:cubicBezTo>
                    <a:pt x="67960" y="53004"/>
                    <a:pt x="70417" y="54087"/>
                    <a:pt x="72975" y="54766"/>
                  </a:cubicBezTo>
                  <a:cubicBezTo>
                    <a:pt x="80968" y="56457"/>
                    <a:pt x="89214" y="56457"/>
                    <a:pt x="97207" y="54766"/>
                  </a:cubicBezTo>
                  <a:cubicBezTo>
                    <a:pt x="99867" y="53904"/>
                    <a:pt x="102407" y="52712"/>
                    <a:pt x="104780" y="51218"/>
                  </a:cubicBezTo>
                  <a:lnTo>
                    <a:pt x="108651" y="48853"/>
                  </a:lnTo>
                  <a:cubicBezTo>
                    <a:pt x="112858" y="46826"/>
                    <a:pt x="113026" y="44123"/>
                    <a:pt x="113699" y="38548"/>
                  </a:cubicBezTo>
                  <a:lnTo>
                    <a:pt x="113699" y="36859"/>
                  </a:lnTo>
                  <a:cubicBezTo>
                    <a:pt x="113699" y="36014"/>
                    <a:pt x="113699" y="35338"/>
                    <a:pt x="115045" y="35338"/>
                  </a:cubicBezTo>
                  <a:cubicBezTo>
                    <a:pt x="119085" y="35338"/>
                    <a:pt x="121945" y="35338"/>
                    <a:pt x="123628" y="37365"/>
                  </a:cubicBezTo>
                  <a:cubicBezTo>
                    <a:pt x="124907" y="39430"/>
                    <a:pt x="125327" y="41917"/>
                    <a:pt x="124806" y="44292"/>
                  </a:cubicBezTo>
                  <a:cubicBezTo>
                    <a:pt x="131033" y="45812"/>
                    <a:pt x="144663" y="44292"/>
                    <a:pt x="147019" y="38886"/>
                  </a:cubicBezTo>
                  <a:cubicBezTo>
                    <a:pt x="147524" y="37407"/>
                    <a:pt x="147524" y="35804"/>
                    <a:pt x="147019" y="34324"/>
                  </a:cubicBezTo>
                  <a:cubicBezTo>
                    <a:pt x="145505" y="28918"/>
                    <a:pt x="138100" y="24357"/>
                    <a:pt x="135913" y="23175"/>
                  </a:cubicBezTo>
                  <a:cubicBezTo>
                    <a:pt x="129047" y="19188"/>
                    <a:pt x="122467" y="14728"/>
                    <a:pt x="116224" y="9828"/>
                  </a:cubicBezTo>
                  <a:lnTo>
                    <a:pt x="116224" y="9828"/>
                  </a:lnTo>
                  <a:cubicBezTo>
                    <a:pt x="113195" y="7463"/>
                    <a:pt x="109492" y="4591"/>
                    <a:pt x="106463" y="5943"/>
                  </a:cubicBezTo>
                  <a:cubicBezTo>
                    <a:pt x="104511" y="7034"/>
                    <a:pt x="102929" y="8680"/>
                    <a:pt x="101919" y="10673"/>
                  </a:cubicBezTo>
                  <a:cubicBezTo>
                    <a:pt x="101162" y="12099"/>
                    <a:pt x="100186" y="13408"/>
                    <a:pt x="99059" y="14559"/>
                  </a:cubicBezTo>
                  <a:cubicBezTo>
                    <a:pt x="89298" y="24864"/>
                    <a:pt x="83240" y="21992"/>
                    <a:pt x="73984" y="16248"/>
                  </a:cubicBezTo>
                  <a:cubicBezTo>
                    <a:pt x="73648" y="15613"/>
                    <a:pt x="73648" y="14856"/>
                    <a:pt x="73984" y="14221"/>
                  </a:cubicBezTo>
                  <a:cubicBezTo>
                    <a:pt x="74304" y="12403"/>
                    <a:pt x="75129" y="10709"/>
                    <a:pt x="76340" y="9322"/>
                  </a:cubicBezTo>
                  <a:cubicBezTo>
                    <a:pt x="78023" y="6450"/>
                    <a:pt x="79033" y="4591"/>
                    <a:pt x="78191" y="2226"/>
                  </a:cubicBezTo>
                  <a:cubicBezTo>
                    <a:pt x="77855" y="771"/>
                    <a:pt x="76458" y="-184"/>
                    <a:pt x="74994" y="30"/>
                  </a:cubicBezTo>
                  <a:cubicBezTo>
                    <a:pt x="72958" y="131"/>
                    <a:pt x="71241" y="1581"/>
                    <a:pt x="70787" y="3578"/>
                  </a:cubicBezTo>
                  <a:cubicBezTo>
                    <a:pt x="70720" y="4198"/>
                    <a:pt x="70232" y="4687"/>
                    <a:pt x="69609" y="4760"/>
                  </a:cubicBezTo>
                  <a:cubicBezTo>
                    <a:pt x="60858" y="4760"/>
                    <a:pt x="52781" y="4760"/>
                    <a:pt x="43525" y="4760"/>
                  </a:cubicBezTo>
                  <a:cubicBezTo>
                    <a:pt x="38982" y="4760"/>
                    <a:pt x="34606" y="4760"/>
                    <a:pt x="30231" y="4760"/>
                  </a:cubicBezTo>
                  <a:cubicBezTo>
                    <a:pt x="25149" y="4691"/>
                    <a:pt x="20083" y="5491"/>
                    <a:pt x="15254" y="7125"/>
                  </a:cubicBezTo>
                  <a:cubicBezTo>
                    <a:pt x="13571" y="7301"/>
                    <a:pt x="11888" y="7301"/>
                    <a:pt x="10205" y="7125"/>
                  </a:cubicBezTo>
                  <a:cubicBezTo>
                    <a:pt x="7799" y="7242"/>
                    <a:pt x="5442" y="7876"/>
                    <a:pt x="3306" y="8984"/>
                  </a:cubicBezTo>
                  <a:cubicBezTo>
                    <a:pt x="3221" y="9975"/>
                    <a:pt x="2733" y="10888"/>
                    <a:pt x="1959" y="11518"/>
                  </a:cubicBezTo>
                  <a:cubicBezTo>
                    <a:pt x="1959" y="11518"/>
                    <a:pt x="1959" y="11518"/>
                    <a:pt x="1959" y="11518"/>
                  </a:cubicBezTo>
                  <a:cubicBezTo>
                    <a:pt x="1572" y="11646"/>
                    <a:pt x="1168" y="11646"/>
                    <a:pt x="781" y="11518"/>
                  </a:cubicBezTo>
                  <a:cubicBezTo>
                    <a:pt x="-1575" y="14897"/>
                    <a:pt x="1959" y="17768"/>
                    <a:pt x="3978" y="177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29843C26-8229-4322-AFC1-71E3C2B05A36}"/>
                </a:ext>
              </a:extLst>
            </p:cNvPr>
            <p:cNvSpPr/>
            <p:nvPr/>
          </p:nvSpPr>
          <p:spPr>
            <a:xfrm>
              <a:off x="6206674" y="2041192"/>
              <a:ext cx="16828" cy="16894"/>
            </a:xfrm>
            <a:custGeom>
              <a:avLst/>
              <a:gdLst>
                <a:gd name="connsiteX0" fmla="*/ 1241 w 0"/>
                <a:gd name="connsiteY0" fmla="*/ 7433 h 0"/>
                <a:gd name="connsiteX1" fmla="*/ 3092 w 0"/>
                <a:gd name="connsiteY1" fmla="*/ 7433 h 0"/>
                <a:gd name="connsiteX2" fmla="*/ 5280 w 0"/>
                <a:gd name="connsiteY2" fmla="*/ 9630 h 0"/>
                <a:gd name="connsiteX3" fmla="*/ 5280 w 0"/>
                <a:gd name="connsiteY3" fmla="*/ 9630 h 0"/>
                <a:gd name="connsiteX4" fmla="*/ 5280 w 0"/>
                <a:gd name="connsiteY4" fmla="*/ 9630 h 0"/>
                <a:gd name="connsiteX5" fmla="*/ 5280 w 0"/>
                <a:gd name="connsiteY5" fmla="*/ 1521 h 0"/>
                <a:gd name="connsiteX6" fmla="*/ 1241 w 0"/>
                <a:gd name="connsiteY6" fmla="*/ 0 h 0"/>
                <a:gd name="connsiteX7" fmla="*/ 63 w 0"/>
                <a:gd name="connsiteY7" fmla="*/ 2196 h 0"/>
                <a:gd name="connsiteX8" fmla="*/ 63 w 0"/>
                <a:gd name="connsiteY8" fmla="*/ 2196 h 0"/>
                <a:gd name="connsiteX9" fmla="*/ 63 w 0"/>
                <a:gd name="connsiteY9" fmla="*/ 3886 h 0"/>
                <a:gd name="connsiteX10" fmla="*/ 63 w 0"/>
                <a:gd name="connsiteY10" fmla="*/ 7433 h 0"/>
                <a:gd name="connsiteX11" fmla="*/ 2082 w 0"/>
                <a:gd name="connsiteY11" fmla="*/ 74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1241" y="7433"/>
                  </a:moveTo>
                  <a:cubicBezTo>
                    <a:pt x="1847" y="7260"/>
                    <a:pt x="2486" y="7260"/>
                    <a:pt x="3092" y="7433"/>
                  </a:cubicBezTo>
                  <a:cubicBezTo>
                    <a:pt x="4018" y="7935"/>
                    <a:pt x="4775" y="8698"/>
                    <a:pt x="5280" y="9630"/>
                  </a:cubicBezTo>
                  <a:lnTo>
                    <a:pt x="5280" y="9630"/>
                  </a:lnTo>
                  <a:lnTo>
                    <a:pt x="5280" y="9630"/>
                  </a:lnTo>
                  <a:cubicBezTo>
                    <a:pt x="6290" y="5913"/>
                    <a:pt x="6626" y="3886"/>
                    <a:pt x="5280" y="1521"/>
                  </a:cubicBezTo>
                  <a:cubicBezTo>
                    <a:pt x="4169" y="533"/>
                    <a:pt x="2722" y="-8"/>
                    <a:pt x="1241" y="0"/>
                  </a:cubicBezTo>
                  <a:cubicBezTo>
                    <a:pt x="1476" y="927"/>
                    <a:pt x="955" y="1877"/>
                    <a:pt x="63" y="2196"/>
                  </a:cubicBezTo>
                  <a:lnTo>
                    <a:pt x="63" y="2196"/>
                  </a:lnTo>
                  <a:cubicBezTo>
                    <a:pt x="-21" y="2756"/>
                    <a:pt x="-21" y="3326"/>
                    <a:pt x="63" y="3886"/>
                  </a:cubicBezTo>
                  <a:cubicBezTo>
                    <a:pt x="298" y="5056"/>
                    <a:pt x="298" y="6263"/>
                    <a:pt x="63" y="7433"/>
                  </a:cubicBezTo>
                  <a:lnTo>
                    <a:pt x="2082" y="7433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72C2CE1A-0A50-4B2D-8EF5-D1BE1A844507}"/>
                </a:ext>
              </a:extLst>
            </p:cNvPr>
            <p:cNvSpPr/>
            <p:nvPr/>
          </p:nvSpPr>
          <p:spPr>
            <a:xfrm>
              <a:off x="6764091" y="2335938"/>
              <a:ext cx="16828" cy="16894"/>
            </a:xfrm>
            <a:custGeom>
              <a:avLst/>
              <a:gdLst>
                <a:gd name="connsiteX0" fmla="*/ 14472 w 16828"/>
                <a:gd name="connsiteY0" fmla="*/ 5965 h 16893"/>
                <a:gd name="connsiteX1" fmla="*/ 13462 w 16828"/>
                <a:gd name="connsiteY1" fmla="*/ 9344 h 16893"/>
                <a:gd name="connsiteX2" fmla="*/ 6731 w 16828"/>
                <a:gd name="connsiteY2" fmla="*/ 14412 h 16893"/>
                <a:gd name="connsiteX3" fmla="*/ 4712 w 16828"/>
                <a:gd name="connsiteY3" fmla="*/ 15256 h 16893"/>
                <a:gd name="connsiteX4" fmla="*/ 1010 w 16828"/>
                <a:gd name="connsiteY4" fmla="*/ 17284 h 16893"/>
                <a:gd name="connsiteX5" fmla="*/ 0 w 16828"/>
                <a:gd name="connsiteY5" fmla="*/ 17284 h 16893"/>
                <a:gd name="connsiteX6" fmla="*/ 2188 w 16828"/>
                <a:gd name="connsiteY6" fmla="*/ 19649 h 16893"/>
                <a:gd name="connsiteX7" fmla="*/ 6395 w 16828"/>
                <a:gd name="connsiteY7" fmla="*/ 17959 h 16893"/>
                <a:gd name="connsiteX8" fmla="*/ 7741 w 16828"/>
                <a:gd name="connsiteY8" fmla="*/ 17115 h 16893"/>
                <a:gd name="connsiteX9" fmla="*/ 8582 w 16828"/>
                <a:gd name="connsiteY9" fmla="*/ 17115 h 16893"/>
                <a:gd name="connsiteX10" fmla="*/ 17838 w 16828"/>
                <a:gd name="connsiteY10" fmla="*/ 10526 h 16893"/>
                <a:gd name="connsiteX11" fmla="*/ 17838 w 16828"/>
                <a:gd name="connsiteY11" fmla="*/ 9513 h 16893"/>
                <a:gd name="connsiteX12" fmla="*/ 22381 w 16828"/>
                <a:gd name="connsiteY12" fmla="*/ 4951 h 16893"/>
                <a:gd name="connsiteX13" fmla="*/ 23560 w 16828"/>
                <a:gd name="connsiteY13" fmla="*/ 4951 h 16893"/>
                <a:gd name="connsiteX14" fmla="*/ 27093 w 16828"/>
                <a:gd name="connsiteY14" fmla="*/ 1910 h 16893"/>
                <a:gd name="connsiteX15" fmla="*/ 25747 w 16828"/>
                <a:gd name="connsiteY15" fmla="*/ 1910 h 16893"/>
                <a:gd name="connsiteX16" fmla="*/ 24738 w 16828"/>
                <a:gd name="connsiteY16" fmla="*/ 1910 h 16893"/>
                <a:gd name="connsiteX17" fmla="*/ 23560 w 16828"/>
                <a:gd name="connsiteY17" fmla="*/ 559 h 16893"/>
                <a:gd name="connsiteX18" fmla="*/ 18343 w 16828"/>
                <a:gd name="connsiteY18" fmla="*/ 559 h 16893"/>
                <a:gd name="connsiteX19" fmla="*/ 14472 w 16828"/>
                <a:gd name="connsiteY19" fmla="*/ 596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28" h="16893">
                  <a:moveTo>
                    <a:pt x="14472" y="5965"/>
                  </a:moveTo>
                  <a:lnTo>
                    <a:pt x="13462" y="9344"/>
                  </a:lnTo>
                  <a:cubicBezTo>
                    <a:pt x="12116" y="11984"/>
                    <a:pt x="9626" y="13853"/>
                    <a:pt x="6731" y="14412"/>
                  </a:cubicBezTo>
                  <a:lnTo>
                    <a:pt x="4712" y="15256"/>
                  </a:lnTo>
                  <a:lnTo>
                    <a:pt x="1010" y="17284"/>
                  </a:lnTo>
                  <a:lnTo>
                    <a:pt x="0" y="17284"/>
                  </a:lnTo>
                  <a:cubicBezTo>
                    <a:pt x="0" y="18297"/>
                    <a:pt x="1514" y="19480"/>
                    <a:pt x="2188" y="19649"/>
                  </a:cubicBezTo>
                  <a:cubicBezTo>
                    <a:pt x="3702" y="19431"/>
                    <a:pt x="5149" y="18851"/>
                    <a:pt x="6395" y="17959"/>
                  </a:cubicBezTo>
                  <a:lnTo>
                    <a:pt x="7741" y="17115"/>
                  </a:lnTo>
                  <a:lnTo>
                    <a:pt x="8582" y="17115"/>
                  </a:lnTo>
                  <a:cubicBezTo>
                    <a:pt x="12116" y="15637"/>
                    <a:pt x="15280" y="13386"/>
                    <a:pt x="17838" y="10526"/>
                  </a:cubicBezTo>
                  <a:lnTo>
                    <a:pt x="17838" y="9513"/>
                  </a:lnTo>
                  <a:cubicBezTo>
                    <a:pt x="18949" y="7634"/>
                    <a:pt x="20514" y="6064"/>
                    <a:pt x="22381" y="4951"/>
                  </a:cubicBezTo>
                  <a:lnTo>
                    <a:pt x="23560" y="4951"/>
                  </a:lnTo>
                  <a:cubicBezTo>
                    <a:pt x="25074" y="4951"/>
                    <a:pt x="26757" y="3431"/>
                    <a:pt x="27093" y="1910"/>
                  </a:cubicBezTo>
                  <a:cubicBezTo>
                    <a:pt x="27430" y="390"/>
                    <a:pt x="26252" y="1910"/>
                    <a:pt x="25747" y="1910"/>
                  </a:cubicBezTo>
                  <a:lnTo>
                    <a:pt x="24738" y="1910"/>
                  </a:lnTo>
                  <a:lnTo>
                    <a:pt x="23560" y="559"/>
                  </a:lnTo>
                  <a:cubicBezTo>
                    <a:pt x="21894" y="-186"/>
                    <a:pt x="20009" y="-186"/>
                    <a:pt x="18343" y="559"/>
                  </a:cubicBezTo>
                  <a:cubicBezTo>
                    <a:pt x="15650" y="1066"/>
                    <a:pt x="15145" y="3262"/>
                    <a:pt x="14472" y="59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6D01760B-054E-4121-80E7-1D1CADE3233D}"/>
                </a:ext>
              </a:extLst>
            </p:cNvPr>
            <p:cNvSpPr/>
            <p:nvPr/>
          </p:nvSpPr>
          <p:spPr>
            <a:xfrm>
              <a:off x="6679609" y="1977316"/>
              <a:ext cx="100970" cy="16894"/>
            </a:xfrm>
            <a:custGeom>
              <a:avLst/>
              <a:gdLst>
                <a:gd name="connsiteX0" fmla="*/ 4884 w 100970"/>
                <a:gd name="connsiteY0" fmla="*/ 16405 h 16893"/>
                <a:gd name="connsiteX1" fmla="*/ 17842 w 100970"/>
                <a:gd name="connsiteY1" fmla="*/ 19952 h 16893"/>
                <a:gd name="connsiteX2" fmla="*/ 23564 w 100970"/>
                <a:gd name="connsiteY2" fmla="*/ 21811 h 16893"/>
                <a:gd name="connsiteX3" fmla="*/ 26929 w 100970"/>
                <a:gd name="connsiteY3" fmla="*/ 21811 h 16893"/>
                <a:gd name="connsiteX4" fmla="*/ 32819 w 100970"/>
                <a:gd name="connsiteY4" fmla="*/ 20290 h 16893"/>
                <a:gd name="connsiteX5" fmla="*/ 39383 w 100970"/>
                <a:gd name="connsiteY5" fmla="*/ 18601 h 16893"/>
                <a:gd name="connsiteX6" fmla="*/ 45777 w 100970"/>
                <a:gd name="connsiteY6" fmla="*/ 22317 h 16893"/>
                <a:gd name="connsiteX7" fmla="*/ 45777 w 100970"/>
                <a:gd name="connsiteY7" fmla="*/ 25865 h 16893"/>
                <a:gd name="connsiteX8" fmla="*/ 45777 w 100970"/>
                <a:gd name="connsiteY8" fmla="*/ 27723 h 16893"/>
                <a:gd name="connsiteX9" fmla="*/ 51162 w 100970"/>
                <a:gd name="connsiteY9" fmla="*/ 27723 h 16893"/>
                <a:gd name="connsiteX10" fmla="*/ 54865 w 100970"/>
                <a:gd name="connsiteY10" fmla="*/ 26710 h 16893"/>
                <a:gd name="connsiteX11" fmla="*/ 54865 w 100970"/>
                <a:gd name="connsiteY11" fmla="*/ 26710 h 16893"/>
                <a:gd name="connsiteX12" fmla="*/ 60081 w 100970"/>
                <a:gd name="connsiteY12" fmla="*/ 27892 h 16893"/>
                <a:gd name="connsiteX13" fmla="*/ 63279 w 100970"/>
                <a:gd name="connsiteY13" fmla="*/ 27892 h 16893"/>
                <a:gd name="connsiteX14" fmla="*/ 69337 w 100970"/>
                <a:gd name="connsiteY14" fmla="*/ 27892 h 16893"/>
                <a:gd name="connsiteX15" fmla="*/ 71861 w 100970"/>
                <a:gd name="connsiteY15" fmla="*/ 27892 h 16893"/>
                <a:gd name="connsiteX16" fmla="*/ 75900 w 100970"/>
                <a:gd name="connsiteY16" fmla="*/ 27892 h 16893"/>
                <a:gd name="connsiteX17" fmla="*/ 70852 w 100970"/>
                <a:gd name="connsiteY17" fmla="*/ 25189 h 16893"/>
                <a:gd name="connsiteX18" fmla="*/ 69000 w 100970"/>
                <a:gd name="connsiteY18" fmla="*/ 25189 h 16893"/>
                <a:gd name="connsiteX19" fmla="*/ 56884 w 100970"/>
                <a:gd name="connsiteY19" fmla="*/ 23500 h 16893"/>
                <a:gd name="connsiteX20" fmla="*/ 51667 w 100970"/>
                <a:gd name="connsiteY20" fmla="*/ 21642 h 16893"/>
                <a:gd name="connsiteX21" fmla="*/ 50826 w 100970"/>
                <a:gd name="connsiteY21" fmla="*/ 17418 h 16893"/>
                <a:gd name="connsiteX22" fmla="*/ 50826 w 100970"/>
                <a:gd name="connsiteY22" fmla="*/ 17418 h 16893"/>
                <a:gd name="connsiteX23" fmla="*/ 50826 w 100970"/>
                <a:gd name="connsiteY23" fmla="*/ 14884 h 16893"/>
                <a:gd name="connsiteX24" fmla="*/ 52475 w 100970"/>
                <a:gd name="connsiteY24" fmla="*/ 14686 h 16893"/>
                <a:gd name="connsiteX25" fmla="*/ 52677 w 100970"/>
                <a:gd name="connsiteY25" fmla="*/ 14884 h 16893"/>
                <a:gd name="connsiteX26" fmla="*/ 52677 w 100970"/>
                <a:gd name="connsiteY26" fmla="*/ 14884 h 16893"/>
                <a:gd name="connsiteX27" fmla="*/ 66140 w 100970"/>
                <a:gd name="connsiteY27" fmla="*/ 14884 h 16893"/>
                <a:gd name="connsiteX28" fmla="*/ 70515 w 100970"/>
                <a:gd name="connsiteY28" fmla="*/ 13026 h 16893"/>
                <a:gd name="connsiteX29" fmla="*/ 82126 w 100970"/>
                <a:gd name="connsiteY29" fmla="*/ 10999 h 16893"/>
                <a:gd name="connsiteX30" fmla="*/ 83304 w 100970"/>
                <a:gd name="connsiteY30" fmla="*/ 10999 h 16893"/>
                <a:gd name="connsiteX31" fmla="*/ 102825 w 100970"/>
                <a:gd name="connsiteY31" fmla="*/ 10999 h 16893"/>
                <a:gd name="connsiteX32" fmla="*/ 103835 w 100970"/>
                <a:gd name="connsiteY32" fmla="*/ 9816 h 16893"/>
                <a:gd name="connsiteX33" fmla="*/ 94580 w 100970"/>
                <a:gd name="connsiteY33" fmla="*/ 7620 h 16893"/>
                <a:gd name="connsiteX34" fmla="*/ 91382 w 100970"/>
                <a:gd name="connsiteY34" fmla="*/ 7620 h 16893"/>
                <a:gd name="connsiteX35" fmla="*/ 76742 w 100970"/>
                <a:gd name="connsiteY35" fmla="*/ 3396 h 16893"/>
                <a:gd name="connsiteX36" fmla="*/ 60923 w 100970"/>
                <a:gd name="connsiteY36" fmla="*/ 2045 h 16893"/>
                <a:gd name="connsiteX37" fmla="*/ 49479 w 100970"/>
                <a:gd name="connsiteY37" fmla="*/ 4917 h 16893"/>
                <a:gd name="connsiteX38" fmla="*/ 42075 w 100970"/>
                <a:gd name="connsiteY38" fmla="*/ 6099 h 16893"/>
                <a:gd name="connsiteX39" fmla="*/ 39383 w 100970"/>
                <a:gd name="connsiteY39" fmla="*/ 7282 h 16893"/>
                <a:gd name="connsiteX40" fmla="*/ 35848 w 100970"/>
                <a:gd name="connsiteY40" fmla="*/ 8633 h 16893"/>
                <a:gd name="connsiteX41" fmla="*/ 27939 w 100970"/>
                <a:gd name="connsiteY41" fmla="*/ 8633 h 16893"/>
                <a:gd name="connsiteX42" fmla="*/ 26425 w 100970"/>
                <a:gd name="connsiteY42" fmla="*/ 8633 h 16893"/>
                <a:gd name="connsiteX43" fmla="*/ 4380 w 100970"/>
                <a:gd name="connsiteY43" fmla="*/ 8633 h 16893"/>
                <a:gd name="connsiteX44" fmla="*/ 341 w 100970"/>
                <a:gd name="connsiteY44" fmla="*/ 10830 h 16893"/>
                <a:gd name="connsiteX45" fmla="*/ 341 w 100970"/>
                <a:gd name="connsiteY45" fmla="*/ 1471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00970" h="16893">
                  <a:moveTo>
                    <a:pt x="4884" y="16405"/>
                  </a:moveTo>
                  <a:cubicBezTo>
                    <a:pt x="9529" y="14990"/>
                    <a:pt x="14561" y="16369"/>
                    <a:pt x="17842" y="19952"/>
                  </a:cubicBezTo>
                  <a:cubicBezTo>
                    <a:pt x="19189" y="21980"/>
                    <a:pt x="20871" y="21980"/>
                    <a:pt x="23564" y="21811"/>
                  </a:cubicBezTo>
                  <a:cubicBezTo>
                    <a:pt x="24691" y="21726"/>
                    <a:pt x="25802" y="21726"/>
                    <a:pt x="26929" y="21811"/>
                  </a:cubicBezTo>
                  <a:cubicBezTo>
                    <a:pt x="28983" y="21787"/>
                    <a:pt x="31002" y="21265"/>
                    <a:pt x="32819" y="20290"/>
                  </a:cubicBezTo>
                  <a:cubicBezTo>
                    <a:pt x="34873" y="19286"/>
                    <a:pt x="37111" y="18711"/>
                    <a:pt x="39383" y="18601"/>
                  </a:cubicBezTo>
                  <a:cubicBezTo>
                    <a:pt x="41065" y="18601"/>
                    <a:pt x="44936" y="18601"/>
                    <a:pt x="45777" y="22317"/>
                  </a:cubicBezTo>
                  <a:cubicBezTo>
                    <a:pt x="46030" y="23485"/>
                    <a:pt x="46030" y="24697"/>
                    <a:pt x="45777" y="25865"/>
                  </a:cubicBezTo>
                  <a:cubicBezTo>
                    <a:pt x="45626" y="26475"/>
                    <a:pt x="45626" y="27114"/>
                    <a:pt x="45777" y="27723"/>
                  </a:cubicBezTo>
                  <a:cubicBezTo>
                    <a:pt x="45777" y="29413"/>
                    <a:pt x="47797" y="29244"/>
                    <a:pt x="51162" y="27723"/>
                  </a:cubicBezTo>
                  <a:cubicBezTo>
                    <a:pt x="52323" y="27173"/>
                    <a:pt x="53586" y="26829"/>
                    <a:pt x="54865" y="26710"/>
                  </a:cubicBezTo>
                  <a:lnTo>
                    <a:pt x="54865" y="26710"/>
                  </a:lnTo>
                  <a:cubicBezTo>
                    <a:pt x="56632" y="26942"/>
                    <a:pt x="58382" y="27338"/>
                    <a:pt x="60081" y="27892"/>
                  </a:cubicBezTo>
                  <a:lnTo>
                    <a:pt x="63279" y="27892"/>
                  </a:lnTo>
                  <a:cubicBezTo>
                    <a:pt x="65298" y="28145"/>
                    <a:pt x="67317" y="28145"/>
                    <a:pt x="69337" y="27892"/>
                  </a:cubicBezTo>
                  <a:lnTo>
                    <a:pt x="71861" y="27892"/>
                  </a:lnTo>
                  <a:cubicBezTo>
                    <a:pt x="72871" y="27892"/>
                    <a:pt x="75395" y="27892"/>
                    <a:pt x="75900" y="27892"/>
                  </a:cubicBezTo>
                  <a:cubicBezTo>
                    <a:pt x="76405" y="27892"/>
                    <a:pt x="72703" y="25696"/>
                    <a:pt x="70852" y="25189"/>
                  </a:cubicBezTo>
                  <a:lnTo>
                    <a:pt x="69000" y="25189"/>
                  </a:lnTo>
                  <a:cubicBezTo>
                    <a:pt x="65113" y="23840"/>
                    <a:pt x="60990" y="23267"/>
                    <a:pt x="56884" y="23500"/>
                  </a:cubicBezTo>
                  <a:cubicBezTo>
                    <a:pt x="54932" y="23934"/>
                    <a:pt x="52912" y="23213"/>
                    <a:pt x="51667" y="21642"/>
                  </a:cubicBezTo>
                  <a:cubicBezTo>
                    <a:pt x="50960" y="20352"/>
                    <a:pt x="50674" y="18879"/>
                    <a:pt x="50826" y="17418"/>
                  </a:cubicBezTo>
                  <a:lnTo>
                    <a:pt x="50826" y="17418"/>
                  </a:lnTo>
                  <a:cubicBezTo>
                    <a:pt x="50237" y="16678"/>
                    <a:pt x="50237" y="15625"/>
                    <a:pt x="50826" y="14884"/>
                  </a:cubicBezTo>
                  <a:cubicBezTo>
                    <a:pt x="51230" y="14371"/>
                    <a:pt x="51970" y="14283"/>
                    <a:pt x="52475" y="14686"/>
                  </a:cubicBezTo>
                  <a:cubicBezTo>
                    <a:pt x="52559" y="14744"/>
                    <a:pt x="52626" y="14811"/>
                    <a:pt x="52677" y="14884"/>
                  </a:cubicBezTo>
                  <a:lnTo>
                    <a:pt x="52677" y="14884"/>
                  </a:lnTo>
                  <a:cubicBezTo>
                    <a:pt x="57069" y="16151"/>
                    <a:pt x="61747" y="16151"/>
                    <a:pt x="66140" y="14884"/>
                  </a:cubicBezTo>
                  <a:lnTo>
                    <a:pt x="70515" y="13026"/>
                  </a:lnTo>
                  <a:cubicBezTo>
                    <a:pt x="74015" y="10967"/>
                    <a:pt x="78138" y="10247"/>
                    <a:pt x="82126" y="10999"/>
                  </a:cubicBezTo>
                  <a:lnTo>
                    <a:pt x="83304" y="10999"/>
                  </a:lnTo>
                  <a:cubicBezTo>
                    <a:pt x="89531" y="12857"/>
                    <a:pt x="97777" y="15391"/>
                    <a:pt x="102825" y="10999"/>
                  </a:cubicBezTo>
                  <a:lnTo>
                    <a:pt x="103835" y="9816"/>
                  </a:lnTo>
                  <a:cubicBezTo>
                    <a:pt x="101008" y="8264"/>
                    <a:pt x="97810" y="7506"/>
                    <a:pt x="94580" y="7620"/>
                  </a:cubicBezTo>
                  <a:lnTo>
                    <a:pt x="91382" y="7620"/>
                  </a:lnTo>
                  <a:cubicBezTo>
                    <a:pt x="86115" y="8637"/>
                    <a:pt x="80679" y="7068"/>
                    <a:pt x="76742" y="3396"/>
                  </a:cubicBezTo>
                  <a:cubicBezTo>
                    <a:pt x="72366" y="-567"/>
                    <a:pt x="65904" y="-1120"/>
                    <a:pt x="60923" y="2045"/>
                  </a:cubicBezTo>
                  <a:cubicBezTo>
                    <a:pt x="57372" y="3867"/>
                    <a:pt x="53468" y="4849"/>
                    <a:pt x="49479" y="4917"/>
                  </a:cubicBezTo>
                  <a:cubicBezTo>
                    <a:pt x="46972" y="5050"/>
                    <a:pt x="44498" y="5446"/>
                    <a:pt x="42075" y="6099"/>
                  </a:cubicBezTo>
                  <a:lnTo>
                    <a:pt x="39383" y="7282"/>
                  </a:lnTo>
                  <a:cubicBezTo>
                    <a:pt x="38238" y="7833"/>
                    <a:pt x="37060" y="8285"/>
                    <a:pt x="35848" y="8633"/>
                  </a:cubicBezTo>
                  <a:cubicBezTo>
                    <a:pt x="33223" y="9056"/>
                    <a:pt x="30564" y="9056"/>
                    <a:pt x="27939" y="8633"/>
                  </a:cubicBezTo>
                  <a:lnTo>
                    <a:pt x="26425" y="8633"/>
                  </a:lnTo>
                  <a:cubicBezTo>
                    <a:pt x="19121" y="7532"/>
                    <a:pt x="11683" y="7532"/>
                    <a:pt x="4380" y="8633"/>
                  </a:cubicBezTo>
                  <a:cubicBezTo>
                    <a:pt x="2192" y="8633"/>
                    <a:pt x="846" y="9816"/>
                    <a:pt x="341" y="10830"/>
                  </a:cubicBezTo>
                  <a:cubicBezTo>
                    <a:pt x="-114" y="12085"/>
                    <a:pt x="-114" y="13459"/>
                    <a:pt x="341" y="1471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76F37476-31A8-4958-B8B8-7AD095FDF7A2}"/>
                </a:ext>
              </a:extLst>
            </p:cNvPr>
            <p:cNvSpPr/>
            <p:nvPr/>
          </p:nvSpPr>
          <p:spPr>
            <a:xfrm>
              <a:off x="6256549" y="2041908"/>
              <a:ext cx="16828" cy="16894"/>
            </a:xfrm>
            <a:custGeom>
              <a:avLst/>
              <a:gdLst>
                <a:gd name="connsiteX0" fmla="*/ 23391 w 16828"/>
                <a:gd name="connsiteY0" fmla="*/ 4015 h 0"/>
                <a:gd name="connsiteX1" fmla="*/ 31637 w 16828"/>
                <a:gd name="connsiteY1" fmla="*/ 4015 h 0"/>
                <a:gd name="connsiteX2" fmla="*/ 31637 w 16828"/>
                <a:gd name="connsiteY2" fmla="*/ 1312 h 0"/>
                <a:gd name="connsiteX3" fmla="*/ 27262 w 16828"/>
                <a:gd name="connsiteY3" fmla="*/ 129 h 0"/>
                <a:gd name="connsiteX4" fmla="*/ 25411 w 16828"/>
                <a:gd name="connsiteY4" fmla="*/ 129 h 0"/>
                <a:gd name="connsiteX5" fmla="*/ 17502 w 16828"/>
                <a:gd name="connsiteY5" fmla="*/ 129 h 0"/>
                <a:gd name="connsiteX6" fmla="*/ 14136 w 16828"/>
                <a:gd name="connsiteY6" fmla="*/ 129 h 0"/>
                <a:gd name="connsiteX7" fmla="*/ 11443 w 16828"/>
                <a:gd name="connsiteY7" fmla="*/ 129 h 0"/>
                <a:gd name="connsiteX8" fmla="*/ 8414 w 16828"/>
                <a:gd name="connsiteY8" fmla="*/ 129 h 0"/>
                <a:gd name="connsiteX9" fmla="*/ 6563 w 16828"/>
                <a:gd name="connsiteY9" fmla="*/ 129 h 0"/>
                <a:gd name="connsiteX10" fmla="*/ 3534 w 16828"/>
                <a:gd name="connsiteY10" fmla="*/ 129 h 0"/>
                <a:gd name="connsiteX11" fmla="*/ 0 w 16828"/>
                <a:gd name="connsiteY11" fmla="*/ 5873 h 0"/>
                <a:gd name="connsiteX12" fmla="*/ 23391 w 16828"/>
                <a:gd name="connsiteY12" fmla="*/ 401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8">
                  <a:moveTo>
                    <a:pt x="23391" y="4015"/>
                  </a:moveTo>
                  <a:cubicBezTo>
                    <a:pt x="26135" y="3773"/>
                    <a:pt x="28894" y="3773"/>
                    <a:pt x="31637" y="4015"/>
                  </a:cubicBezTo>
                  <a:cubicBezTo>
                    <a:pt x="31637" y="2832"/>
                    <a:pt x="31637" y="1818"/>
                    <a:pt x="31637" y="1312"/>
                  </a:cubicBezTo>
                  <a:cubicBezTo>
                    <a:pt x="31637" y="805"/>
                    <a:pt x="29450" y="298"/>
                    <a:pt x="27262" y="129"/>
                  </a:cubicBezTo>
                  <a:lnTo>
                    <a:pt x="25411" y="129"/>
                  </a:lnTo>
                  <a:cubicBezTo>
                    <a:pt x="22786" y="-43"/>
                    <a:pt x="20143" y="-43"/>
                    <a:pt x="17502" y="129"/>
                  </a:cubicBezTo>
                  <a:lnTo>
                    <a:pt x="14136" y="129"/>
                  </a:lnTo>
                  <a:cubicBezTo>
                    <a:pt x="13244" y="302"/>
                    <a:pt x="12335" y="302"/>
                    <a:pt x="11443" y="129"/>
                  </a:cubicBezTo>
                  <a:cubicBezTo>
                    <a:pt x="10265" y="129"/>
                    <a:pt x="9087" y="129"/>
                    <a:pt x="8414" y="129"/>
                  </a:cubicBezTo>
                  <a:cubicBezTo>
                    <a:pt x="7892" y="622"/>
                    <a:pt x="7085" y="622"/>
                    <a:pt x="6563" y="129"/>
                  </a:cubicBezTo>
                  <a:lnTo>
                    <a:pt x="3534" y="129"/>
                  </a:lnTo>
                  <a:cubicBezTo>
                    <a:pt x="1817" y="1645"/>
                    <a:pt x="572" y="3646"/>
                    <a:pt x="0" y="5873"/>
                  </a:cubicBezTo>
                  <a:cubicBezTo>
                    <a:pt x="505" y="4859"/>
                    <a:pt x="18174" y="4859"/>
                    <a:pt x="23391" y="401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82918C27-8292-4CBF-BE1A-30B6A3D8BE15}"/>
                </a:ext>
              </a:extLst>
            </p:cNvPr>
            <p:cNvSpPr/>
            <p:nvPr/>
          </p:nvSpPr>
          <p:spPr>
            <a:xfrm>
              <a:off x="5785187" y="2038489"/>
              <a:ext cx="16828" cy="16894"/>
            </a:xfrm>
            <a:custGeom>
              <a:avLst/>
              <a:gdLst>
                <a:gd name="connsiteX0" fmla="*/ 4039 w 0"/>
                <a:gd name="connsiteY0" fmla="*/ 7433 h 0"/>
                <a:gd name="connsiteX1" fmla="*/ 4039 w 0"/>
                <a:gd name="connsiteY1" fmla="*/ 7433 h 0"/>
                <a:gd name="connsiteX2" fmla="*/ 6395 w 0"/>
                <a:gd name="connsiteY2" fmla="*/ 10474 h 0"/>
                <a:gd name="connsiteX3" fmla="*/ 9761 w 0"/>
                <a:gd name="connsiteY3" fmla="*/ 14698 h 0"/>
                <a:gd name="connsiteX4" fmla="*/ 10938 w 0"/>
                <a:gd name="connsiteY4" fmla="*/ 11995 h 0"/>
                <a:gd name="connsiteX5" fmla="*/ 6900 w 0"/>
                <a:gd name="connsiteY5" fmla="*/ 676 h 0"/>
                <a:gd name="connsiteX6" fmla="*/ 2861 w 0"/>
                <a:gd name="connsiteY6" fmla="*/ 676 h 0"/>
                <a:gd name="connsiteX7" fmla="*/ 1851 w 0"/>
                <a:gd name="connsiteY7" fmla="*/ 1689 h 0"/>
                <a:gd name="connsiteX8" fmla="*/ 0 w 0"/>
                <a:gd name="connsiteY8" fmla="*/ 2703 h 0"/>
                <a:gd name="connsiteX9" fmla="*/ 4039 w 0"/>
                <a:gd name="connsiteY9" fmla="*/ 743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039" y="7433"/>
                  </a:moveTo>
                  <a:lnTo>
                    <a:pt x="4039" y="7433"/>
                  </a:lnTo>
                  <a:cubicBezTo>
                    <a:pt x="4880" y="8400"/>
                    <a:pt x="5671" y="9415"/>
                    <a:pt x="6395" y="10474"/>
                  </a:cubicBezTo>
                  <a:cubicBezTo>
                    <a:pt x="7320" y="12034"/>
                    <a:pt x="8448" y="13456"/>
                    <a:pt x="9761" y="14698"/>
                  </a:cubicBezTo>
                  <a:cubicBezTo>
                    <a:pt x="10501" y="13998"/>
                    <a:pt x="10938" y="13020"/>
                    <a:pt x="10938" y="11995"/>
                  </a:cubicBezTo>
                  <a:cubicBezTo>
                    <a:pt x="11359" y="7804"/>
                    <a:pt x="9878" y="3649"/>
                    <a:pt x="6900" y="676"/>
                  </a:cubicBezTo>
                  <a:cubicBezTo>
                    <a:pt x="5705" y="-225"/>
                    <a:pt x="4056" y="-225"/>
                    <a:pt x="2861" y="676"/>
                  </a:cubicBezTo>
                  <a:cubicBezTo>
                    <a:pt x="2861" y="676"/>
                    <a:pt x="2861" y="1689"/>
                    <a:pt x="1851" y="1689"/>
                  </a:cubicBezTo>
                  <a:cubicBezTo>
                    <a:pt x="842" y="1689"/>
                    <a:pt x="0" y="2703"/>
                    <a:pt x="0" y="2703"/>
                  </a:cubicBezTo>
                  <a:cubicBezTo>
                    <a:pt x="0" y="2703"/>
                    <a:pt x="1178" y="5237"/>
                    <a:pt x="4039" y="74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83517621-94EC-42F2-A406-5B04F4C8246C}"/>
                </a:ext>
              </a:extLst>
            </p:cNvPr>
            <p:cNvSpPr/>
            <p:nvPr/>
          </p:nvSpPr>
          <p:spPr>
            <a:xfrm>
              <a:off x="6812894" y="2007574"/>
              <a:ext cx="33657" cy="16894"/>
            </a:xfrm>
            <a:custGeom>
              <a:avLst/>
              <a:gdLst>
                <a:gd name="connsiteX0" fmla="*/ 5890 w 33656"/>
                <a:gd name="connsiteY0" fmla="*/ 5406 h 0"/>
                <a:gd name="connsiteX1" fmla="*/ 18343 w 33656"/>
                <a:gd name="connsiteY1" fmla="*/ 5406 h 0"/>
                <a:gd name="connsiteX2" fmla="*/ 21372 w 33656"/>
                <a:gd name="connsiteY2" fmla="*/ 5406 h 0"/>
                <a:gd name="connsiteX3" fmla="*/ 27599 w 33656"/>
                <a:gd name="connsiteY3" fmla="*/ 5406 h 0"/>
                <a:gd name="connsiteX4" fmla="*/ 30291 w 33656"/>
                <a:gd name="connsiteY4" fmla="*/ 5406 h 0"/>
                <a:gd name="connsiteX5" fmla="*/ 37023 w 33656"/>
                <a:gd name="connsiteY5" fmla="*/ 5406 h 0"/>
                <a:gd name="connsiteX6" fmla="*/ 38200 w 33656"/>
                <a:gd name="connsiteY6" fmla="*/ 3717 h 0"/>
                <a:gd name="connsiteX7" fmla="*/ 31806 w 33656"/>
                <a:gd name="connsiteY7" fmla="*/ 1520 h 0"/>
                <a:gd name="connsiteX8" fmla="*/ 21204 w 33656"/>
                <a:gd name="connsiteY8" fmla="*/ 1520 h 0"/>
                <a:gd name="connsiteX9" fmla="*/ 16997 w 33656"/>
                <a:gd name="connsiteY9" fmla="*/ 1520 h 0"/>
                <a:gd name="connsiteX10" fmla="*/ 15482 w 33656"/>
                <a:gd name="connsiteY10" fmla="*/ 0 h 0"/>
                <a:gd name="connsiteX11" fmla="*/ 15482 w 33656"/>
                <a:gd name="connsiteY11" fmla="*/ 0 h 0"/>
                <a:gd name="connsiteX12" fmla="*/ 11948 w 33656"/>
                <a:gd name="connsiteY12" fmla="*/ 0 h 0"/>
                <a:gd name="connsiteX13" fmla="*/ 5890 w 33656"/>
                <a:gd name="connsiteY13" fmla="*/ 0 h 0"/>
                <a:gd name="connsiteX14" fmla="*/ 0 w 33656"/>
                <a:gd name="connsiteY14" fmla="*/ 0 h 0"/>
                <a:gd name="connsiteX15" fmla="*/ 0 w 33656"/>
                <a:gd name="connsiteY15" fmla="*/ 0 h 0"/>
                <a:gd name="connsiteX16" fmla="*/ 5890 w 33656"/>
                <a:gd name="connsiteY16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656">
                  <a:moveTo>
                    <a:pt x="5890" y="5406"/>
                  </a:moveTo>
                  <a:lnTo>
                    <a:pt x="18343" y="5406"/>
                  </a:lnTo>
                  <a:lnTo>
                    <a:pt x="21372" y="5406"/>
                  </a:lnTo>
                  <a:lnTo>
                    <a:pt x="27599" y="5406"/>
                  </a:lnTo>
                  <a:lnTo>
                    <a:pt x="30291" y="5406"/>
                  </a:lnTo>
                  <a:cubicBezTo>
                    <a:pt x="32445" y="6307"/>
                    <a:pt x="34868" y="6307"/>
                    <a:pt x="37023" y="5406"/>
                  </a:cubicBezTo>
                  <a:cubicBezTo>
                    <a:pt x="38200" y="4223"/>
                    <a:pt x="38200" y="3717"/>
                    <a:pt x="38200" y="3717"/>
                  </a:cubicBezTo>
                  <a:cubicBezTo>
                    <a:pt x="36366" y="2292"/>
                    <a:pt x="34128" y="1520"/>
                    <a:pt x="31806" y="1520"/>
                  </a:cubicBezTo>
                  <a:cubicBezTo>
                    <a:pt x="28271" y="1179"/>
                    <a:pt x="24721" y="1179"/>
                    <a:pt x="21204" y="1520"/>
                  </a:cubicBezTo>
                  <a:lnTo>
                    <a:pt x="16997" y="1520"/>
                  </a:lnTo>
                  <a:cubicBezTo>
                    <a:pt x="16155" y="1520"/>
                    <a:pt x="15482" y="1520"/>
                    <a:pt x="15482" y="0"/>
                  </a:cubicBezTo>
                  <a:lnTo>
                    <a:pt x="15482" y="0"/>
                  </a:lnTo>
                  <a:lnTo>
                    <a:pt x="11948" y="0"/>
                  </a:lnTo>
                  <a:cubicBezTo>
                    <a:pt x="9929" y="168"/>
                    <a:pt x="7909" y="168"/>
                    <a:pt x="589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404" y="2994"/>
                    <a:pt x="2877" y="5270"/>
                    <a:pt x="5890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F7C5FB06-B3F2-4376-A186-31CCF3C8CD61}"/>
                </a:ext>
              </a:extLst>
            </p:cNvPr>
            <p:cNvSpPr/>
            <p:nvPr/>
          </p:nvSpPr>
          <p:spPr>
            <a:xfrm>
              <a:off x="6867586" y="2278855"/>
              <a:ext cx="16828" cy="16894"/>
            </a:xfrm>
            <a:custGeom>
              <a:avLst/>
              <a:gdLst>
                <a:gd name="connsiteX0" fmla="*/ 18343 w 16828"/>
                <a:gd name="connsiteY0" fmla="*/ 7298 h 16893"/>
                <a:gd name="connsiteX1" fmla="*/ 15482 w 16828"/>
                <a:gd name="connsiteY1" fmla="*/ 7298 h 16893"/>
                <a:gd name="connsiteX2" fmla="*/ 11612 w 16828"/>
                <a:gd name="connsiteY2" fmla="*/ 3581 h 16893"/>
                <a:gd name="connsiteX3" fmla="*/ 10097 w 16828"/>
                <a:gd name="connsiteY3" fmla="*/ 1554 h 16893"/>
                <a:gd name="connsiteX4" fmla="*/ 5722 w 16828"/>
                <a:gd name="connsiteY4" fmla="*/ 33 h 16893"/>
                <a:gd name="connsiteX5" fmla="*/ 0 w 16828"/>
                <a:gd name="connsiteY5" fmla="*/ 2061 h 16893"/>
                <a:gd name="connsiteX6" fmla="*/ 7068 w 16828"/>
                <a:gd name="connsiteY6" fmla="*/ 5946 h 16893"/>
                <a:gd name="connsiteX7" fmla="*/ 13799 w 16828"/>
                <a:gd name="connsiteY7" fmla="*/ 9494 h 16893"/>
                <a:gd name="connsiteX8" fmla="*/ 17670 w 16828"/>
                <a:gd name="connsiteY8" fmla="*/ 13380 h 16893"/>
                <a:gd name="connsiteX9" fmla="*/ 23728 w 16828"/>
                <a:gd name="connsiteY9" fmla="*/ 19123 h 16893"/>
                <a:gd name="connsiteX10" fmla="*/ 23728 w 16828"/>
                <a:gd name="connsiteY10" fmla="*/ 19123 h 16893"/>
                <a:gd name="connsiteX11" fmla="*/ 23728 w 16828"/>
                <a:gd name="connsiteY11" fmla="*/ 11183 h 16893"/>
                <a:gd name="connsiteX12" fmla="*/ 18343 w 16828"/>
                <a:gd name="connsiteY12" fmla="*/ 729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8" h="16893">
                  <a:moveTo>
                    <a:pt x="18343" y="7298"/>
                  </a:moveTo>
                  <a:cubicBezTo>
                    <a:pt x="17400" y="7426"/>
                    <a:pt x="16425" y="7426"/>
                    <a:pt x="15482" y="7298"/>
                  </a:cubicBezTo>
                  <a:cubicBezTo>
                    <a:pt x="13782" y="6573"/>
                    <a:pt x="12402" y="5252"/>
                    <a:pt x="11612" y="3581"/>
                  </a:cubicBezTo>
                  <a:cubicBezTo>
                    <a:pt x="11157" y="2867"/>
                    <a:pt x="10652" y="2187"/>
                    <a:pt x="10097" y="1554"/>
                  </a:cubicBezTo>
                  <a:cubicBezTo>
                    <a:pt x="8936" y="412"/>
                    <a:pt x="7337" y="-147"/>
                    <a:pt x="5722" y="33"/>
                  </a:cubicBezTo>
                  <a:cubicBezTo>
                    <a:pt x="3702" y="324"/>
                    <a:pt x="1750" y="1013"/>
                    <a:pt x="0" y="2061"/>
                  </a:cubicBezTo>
                  <a:cubicBezTo>
                    <a:pt x="2104" y="3784"/>
                    <a:pt x="4493" y="5102"/>
                    <a:pt x="7068" y="5946"/>
                  </a:cubicBezTo>
                  <a:cubicBezTo>
                    <a:pt x="9441" y="6855"/>
                    <a:pt x="11696" y="8046"/>
                    <a:pt x="13799" y="9494"/>
                  </a:cubicBezTo>
                  <a:cubicBezTo>
                    <a:pt x="15213" y="10658"/>
                    <a:pt x="16508" y="11959"/>
                    <a:pt x="17670" y="13380"/>
                  </a:cubicBezTo>
                  <a:cubicBezTo>
                    <a:pt x="19336" y="15638"/>
                    <a:pt x="21389" y="17583"/>
                    <a:pt x="23728" y="19123"/>
                  </a:cubicBezTo>
                  <a:lnTo>
                    <a:pt x="23728" y="19123"/>
                  </a:lnTo>
                  <a:cubicBezTo>
                    <a:pt x="24485" y="16532"/>
                    <a:pt x="24485" y="13775"/>
                    <a:pt x="23728" y="11183"/>
                  </a:cubicBezTo>
                  <a:cubicBezTo>
                    <a:pt x="21035" y="7805"/>
                    <a:pt x="21035" y="7636"/>
                    <a:pt x="18343" y="729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BE3FBACB-1E1D-415A-A031-28E46C1232FC}"/>
                </a:ext>
              </a:extLst>
            </p:cNvPr>
            <p:cNvSpPr/>
            <p:nvPr/>
          </p:nvSpPr>
          <p:spPr>
            <a:xfrm>
              <a:off x="6869942" y="1991862"/>
              <a:ext cx="16828" cy="16894"/>
            </a:xfrm>
            <a:custGeom>
              <a:avLst/>
              <a:gdLst>
                <a:gd name="connsiteX0" fmla="*/ 18679 w 16828"/>
                <a:gd name="connsiteY0" fmla="*/ 5406 h 0"/>
                <a:gd name="connsiteX1" fmla="*/ 18679 w 16828"/>
                <a:gd name="connsiteY1" fmla="*/ 3379 h 0"/>
                <a:gd name="connsiteX2" fmla="*/ 20362 w 16828"/>
                <a:gd name="connsiteY2" fmla="*/ 0 h 0"/>
                <a:gd name="connsiteX3" fmla="*/ 21372 w 16828"/>
                <a:gd name="connsiteY3" fmla="*/ 0 h 0"/>
                <a:gd name="connsiteX4" fmla="*/ 21372 w 16828"/>
                <a:gd name="connsiteY4" fmla="*/ 0 h 0"/>
                <a:gd name="connsiteX5" fmla="*/ 16491 w 16828"/>
                <a:gd name="connsiteY5" fmla="*/ 1520 h 0"/>
                <a:gd name="connsiteX6" fmla="*/ 13126 w 16828"/>
                <a:gd name="connsiteY6" fmla="*/ 3041 h 0"/>
                <a:gd name="connsiteX7" fmla="*/ 8246 w 16828"/>
                <a:gd name="connsiteY7" fmla="*/ 5913 h 0"/>
                <a:gd name="connsiteX8" fmla="*/ 6731 w 16828"/>
                <a:gd name="connsiteY8" fmla="*/ 5913 h 0"/>
                <a:gd name="connsiteX9" fmla="*/ 4543 w 16828"/>
                <a:gd name="connsiteY9" fmla="*/ 5913 h 0"/>
                <a:gd name="connsiteX10" fmla="*/ 0 w 16828"/>
                <a:gd name="connsiteY10" fmla="*/ 9461 h 0"/>
                <a:gd name="connsiteX11" fmla="*/ 16643 w 16828"/>
                <a:gd name="connsiteY11" fmla="*/ 8588 h 0"/>
                <a:gd name="connsiteX12" fmla="*/ 18679 w 16828"/>
                <a:gd name="connsiteY12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8">
                  <a:moveTo>
                    <a:pt x="18679" y="5406"/>
                  </a:moveTo>
                  <a:lnTo>
                    <a:pt x="18679" y="3379"/>
                  </a:lnTo>
                  <a:cubicBezTo>
                    <a:pt x="18999" y="2147"/>
                    <a:pt x="19571" y="996"/>
                    <a:pt x="20362" y="0"/>
                  </a:cubicBezTo>
                  <a:lnTo>
                    <a:pt x="21372" y="0"/>
                  </a:lnTo>
                  <a:lnTo>
                    <a:pt x="21372" y="0"/>
                  </a:lnTo>
                  <a:cubicBezTo>
                    <a:pt x="19672" y="193"/>
                    <a:pt x="18006" y="709"/>
                    <a:pt x="16491" y="1520"/>
                  </a:cubicBezTo>
                  <a:lnTo>
                    <a:pt x="13126" y="3041"/>
                  </a:lnTo>
                  <a:cubicBezTo>
                    <a:pt x="11275" y="3559"/>
                    <a:pt x="9592" y="4549"/>
                    <a:pt x="8246" y="5913"/>
                  </a:cubicBezTo>
                  <a:cubicBezTo>
                    <a:pt x="7774" y="6154"/>
                    <a:pt x="7202" y="6154"/>
                    <a:pt x="6731" y="5913"/>
                  </a:cubicBezTo>
                  <a:lnTo>
                    <a:pt x="4543" y="5913"/>
                  </a:lnTo>
                  <a:cubicBezTo>
                    <a:pt x="1346" y="6926"/>
                    <a:pt x="0" y="7771"/>
                    <a:pt x="0" y="9461"/>
                  </a:cubicBezTo>
                  <a:cubicBezTo>
                    <a:pt x="4830" y="13832"/>
                    <a:pt x="12284" y="13441"/>
                    <a:pt x="16643" y="8588"/>
                  </a:cubicBezTo>
                  <a:cubicBezTo>
                    <a:pt x="17484" y="7645"/>
                    <a:pt x="18174" y="6570"/>
                    <a:pt x="18679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1F60D340-3A30-4F08-823E-9001E5A6B2FD}"/>
                </a:ext>
              </a:extLst>
            </p:cNvPr>
            <p:cNvSpPr/>
            <p:nvPr/>
          </p:nvSpPr>
          <p:spPr>
            <a:xfrm>
              <a:off x="7028801" y="2312339"/>
              <a:ext cx="16828" cy="16894"/>
            </a:xfrm>
            <a:custGeom>
              <a:avLst/>
              <a:gdLst>
                <a:gd name="connsiteX0" fmla="*/ 12958 w 16828"/>
                <a:gd name="connsiteY0" fmla="*/ 7602 h 0"/>
                <a:gd name="connsiteX1" fmla="*/ 8583 w 16828"/>
                <a:gd name="connsiteY1" fmla="*/ 5068 h 0"/>
                <a:gd name="connsiteX2" fmla="*/ 4207 w 16828"/>
                <a:gd name="connsiteY2" fmla="*/ 0 h 0"/>
                <a:gd name="connsiteX3" fmla="*/ 4207 w 16828"/>
                <a:gd name="connsiteY3" fmla="*/ 0 h 0"/>
                <a:gd name="connsiteX4" fmla="*/ 2861 w 16828"/>
                <a:gd name="connsiteY4" fmla="*/ 1014 h 0"/>
                <a:gd name="connsiteX5" fmla="*/ 2020 w 16828"/>
                <a:gd name="connsiteY5" fmla="*/ 1014 h 0"/>
                <a:gd name="connsiteX6" fmla="*/ 0 w 16828"/>
                <a:gd name="connsiteY6" fmla="*/ 4223 h 0"/>
                <a:gd name="connsiteX7" fmla="*/ 0 w 16828"/>
                <a:gd name="connsiteY7" fmla="*/ 4223 h 0"/>
                <a:gd name="connsiteX8" fmla="*/ 0 w 16828"/>
                <a:gd name="connsiteY8" fmla="*/ 5744 h 0"/>
                <a:gd name="connsiteX9" fmla="*/ 1010 w 16828"/>
                <a:gd name="connsiteY9" fmla="*/ 5744 h 0"/>
                <a:gd name="connsiteX10" fmla="*/ 6058 w 16828"/>
                <a:gd name="connsiteY10" fmla="*/ 7771 h 0"/>
                <a:gd name="connsiteX11" fmla="*/ 8078 w 16828"/>
                <a:gd name="connsiteY11" fmla="*/ 7771 h 0"/>
                <a:gd name="connsiteX12" fmla="*/ 11780 w 16828"/>
                <a:gd name="connsiteY12" fmla="*/ 10474 h 0"/>
                <a:gd name="connsiteX13" fmla="*/ 13295 w 16828"/>
                <a:gd name="connsiteY13" fmla="*/ 11995 h 0"/>
                <a:gd name="connsiteX14" fmla="*/ 14641 w 16828"/>
                <a:gd name="connsiteY14" fmla="*/ 13008 h 0"/>
                <a:gd name="connsiteX15" fmla="*/ 16828 w 16828"/>
                <a:gd name="connsiteY15" fmla="*/ 14698 h 0"/>
                <a:gd name="connsiteX16" fmla="*/ 18511 w 16828"/>
                <a:gd name="connsiteY16" fmla="*/ 13346 h 0"/>
                <a:gd name="connsiteX17" fmla="*/ 20194 w 16828"/>
                <a:gd name="connsiteY17" fmla="*/ 11826 h 0"/>
                <a:gd name="connsiteX18" fmla="*/ 20194 w 16828"/>
                <a:gd name="connsiteY18" fmla="*/ 11826 h 0"/>
                <a:gd name="connsiteX19" fmla="*/ 18343 w 16828"/>
                <a:gd name="connsiteY19" fmla="*/ 9798 h 0"/>
                <a:gd name="connsiteX20" fmla="*/ 12958 w 16828"/>
                <a:gd name="connsiteY20" fmla="*/ 760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28">
                  <a:moveTo>
                    <a:pt x="12958" y="7602"/>
                  </a:moveTo>
                  <a:lnTo>
                    <a:pt x="8583" y="5068"/>
                  </a:lnTo>
                  <a:cubicBezTo>
                    <a:pt x="6748" y="3740"/>
                    <a:pt x="5251" y="2005"/>
                    <a:pt x="4207" y="0"/>
                  </a:cubicBezTo>
                  <a:lnTo>
                    <a:pt x="4207" y="0"/>
                  </a:lnTo>
                  <a:cubicBezTo>
                    <a:pt x="4207" y="0"/>
                    <a:pt x="4207" y="1183"/>
                    <a:pt x="2861" y="1014"/>
                  </a:cubicBezTo>
                  <a:lnTo>
                    <a:pt x="2020" y="1014"/>
                  </a:lnTo>
                  <a:cubicBezTo>
                    <a:pt x="1212" y="1992"/>
                    <a:pt x="539" y="3071"/>
                    <a:pt x="0" y="4223"/>
                  </a:cubicBezTo>
                  <a:lnTo>
                    <a:pt x="0" y="4223"/>
                  </a:lnTo>
                  <a:cubicBezTo>
                    <a:pt x="0" y="4223"/>
                    <a:pt x="0" y="5406"/>
                    <a:pt x="0" y="5744"/>
                  </a:cubicBezTo>
                  <a:lnTo>
                    <a:pt x="1010" y="5744"/>
                  </a:lnTo>
                  <a:cubicBezTo>
                    <a:pt x="2558" y="6734"/>
                    <a:pt x="4258" y="7421"/>
                    <a:pt x="6058" y="7771"/>
                  </a:cubicBezTo>
                  <a:lnTo>
                    <a:pt x="8078" y="7771"/>
                  </a:lnTo>
                  <a:cubicBezTo>
                    <a:pt x="9525" y="8327"/>
                    <a:pt x="10804" y="9260"/>
                    <a:pt x="11780" y="10474"/>
                  </a:cubicBezTo>
                  <a:lnTo>
                    <a:pt x="13295" y="11995"/>
                  </a:lnTo>
                  <a:lnTo>
                    <a:pt x="14641" y="13008"/>
                  </a:lnTo>
                  <a:cubicBezTo>
                    <a:pt x="15280" y="13689"/>
                    <a:pt x="16004" y="14258"/>
                    <a:pt x="16828" y="14698"/>
                  </a:cubicBezTo>
                  <a:cubicBezTo>
                    <a:pt x="16828" y="14698"/>
                    <a:pt x="17670" y="14698"/>
                    <a:pt x="18511" y="13346"/>
                  </a:cubicBezTo>
                  <a:cubicBezTo>
                    <a:pt x="18983" y="12753"/>
                    <a:pt x="19555" y="12241"/>
                    <a:pt x="20194" y="11826"/>
                  </a:cubicBezTo>
                  <a:lnTo>
                    <a:pt x="20194" y="11826"/>
                  </a:lnTo>
                  <a:cubicBezTo>
                    <a:pt x="19672" y="11065"/>
                    <a:pt x="19050" y="10383"/>
                    <a:pt x="18343" y="9798"/>
                  </a:cubicBezTo>
                  <a:cubicBezTo>
                    <a:pt x="16711" y="8732"/>
                    <a:pt x="14876" y="7986"/>
                    <a:pt x="12958" y="76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E8D97314-58F6-4981-9AC6-20030AE4A881}"/>
                </a:ext>
              </a:extLst>
            </p:cNvPr>
            <p:cNvSpPr/>
            <p:nvPr/>
          </p:nvSpPr>
          <p:spPr>
            <a:xfrm>
              <a:off x="6847055" y="2218765"/>
              <a:ext cx="151455" cy="67575"/>
            </a:xfrm>
            <a:custGeom>
              <a:avLst/>
              <a:gdLst>
                <a:gd name="connsiteX0" fmla="*/ 1683 w 151455"/>
                <a:gd name="connsiteY0" fmla="*/ 49649 h 67575"/>
                <a:gd name="connsiteX1" fmla="*/ 13126 w 151455"/>
                <a:gd name="connsiteY1" fmla="*/ 51677 h 67575"/>
                <a:gd name="connsiteX2" fmla="*/ 20531 w 151455"/>
                <a:gd name="connsiteY2" fmla="*/ 51677 h 67575"/>
                <a:gd name="connsiteX3" fmla="*/ 46109 w 151455"/>
                <a:gd name="connsiteY3" fmla="*/ 53028 h 67575"/>
                <a:gd name="connsiteX4" fmla="*/ 47961 w 151455"/>
                <a:gd name="connsiteY4" fmla="*/ 53028 h 67575"/>
                <a:gd name="connsiteX5" fmla="*/ 61087 w 151455"/>
                <a:gd name="connsiteY5" fmla="*/ 60124 h 67575"/>
                <a:gd name="connsiteX6" fmla="*/ 58731 w 151455"/>
                <a:gd name="connsiteY6" fmla="*/ 66036 h 67575"/>
                <a:gd name="connsiteX7" fmla="*/ 57216 w 151455"/>
                <a:gd name="connsiteY7" fmla="*/ 67895 h 67575"/>
                <a:gd name="connsiteX8" fmla="*/ 56038 w 151455"/>
                <a:gd name="connsiteY8" fmla="*/ 76680 h 67575"/>
                <a:gd name="connsiteX9" fmla="*/ 57048 w 151455"/>
                <a:gd name="connsiteY9" fmla="*/ 76680 h 67575"/>
                <a:gd name="connsiteX10" fmla="*/ 66135 w 151455"/>
                <a:gd name="connsiteY10" fmla="*/ 78200 h 67575"/>
                <a:gd name="connsiteX11" fmla="*/ 66977 w 151455"/>
                <a:gd name="connsiteY11" fmla="*/ 78200 h 67575"/>
                <a:gd name="connsiteX12" fmla="*/ 74045 w 151455"/>
                <a:gd name="connsiteY12" fmla="*/ 79551 h 67575"/>
                <a:gd name="connsiteX13" fmla="*/ 76906 w 151455"/>
                <a:gd name="connsiteY13" fmla="*/ 79551 h 67575"/>
                <a:gd name="connsiteX14" fmla="*/ 81618 w 151455"/>
                <a:gd name="connsiteY14" fmla="*/ 79551 h 67575"/>
                <a:gd name="connsiteX15" fmla="*/ 94407 w 151455"/>
                <a:gd name="connsiteY15" fmla="*/ 79551 h 67575"/>
                <a:gd name="connsiteX16" fmla="*/ 101980 w 151455"/>
                <a:gd name="connsiteY16" fmla="*/ 79551 h 67575"/>
                <a:gd name="connsiteX17" fmla="*/ 110562 w 151455"/>
                <a:gd name="connsiteY17" fmla="*/ 81748 h 67575"/>
                <a:gd name="connsiteX18" fmla="*/ 112582 w 151455"/>
                <a:gd name="connsiteY18" fmla="*/ 81748 h 67575"/>
                <a:gd name="connsiteX19" fmla="*/ 128064 w 151455"/>
                <a:gd name="connsiteY19" fmla="*/ 82761 h 67575"/>
                <a:gd name="connsiteX20" fmla="*/ 134122 w 151455"/>
                <a:gd name="connsiteY20" fmla="*/ 82761 h 67575"/>
                <a:gd name="connsiteX21" fmla="*/ 134122 w 151455"/>
                <a:gd name="connsiteY21" fmla="*/ 82761 h 67575"/>
                <a:gd name="connsiteX22" fmla="*/ 143377 w 151455"/>
                <a:gd name="connsiteY22" fmla="*/ 82761 h 67575"/>
                <a:gd name="connsiteX23" fmla="*/ 146575 w 151455"/>
                <a:gd name="connsiteY23" fmla="*/ 82761 h 67575"/>
                <a:gd name="connsiteX24" fmla="*/ 152633 w 151455"/>
                <a:gd name="connsiteY24" fmla="*/ 81917 h 67575"/>
                <a:gd name="connsiteX25" fmla="*/ 135805 w 151455"/>
                <a:gd name="connsiteY25" fmla="*/ 71780 h 67575"/>
                <a:gd name="connsiteX26" fmla="*/ 120659 w 151455"/>
                <a:gd name="connsiteY26" fmla="*/ 62658 h 67575"/>
                <a:gd name="connsiteX27" fmla="*/ 106860 w 151455"/>
                <a:gd name="connsiteY27" fmla="*/ 49818 h 67575"/>
                <a:gd name="connsiteX28" fmla="*/ 100465 w 151455"/>
                <a:gd name="connsiteY28" fmla="*/ 28363 h 67575"/>
                <a:gd name="connsiteX29" fmla="*/ 100465 w 151455"/>
                <a:gd name="connsiteY29" fmla="*/ 25829 h 67575"/>
                <a:gd name="connsiteX30" fmla="*/ 100465 w 151455"/>
                <a:gd name="connsiteY30" fmla="*/ 19409 h 67575"/>
                <a:gd name="connsiteX31" fmla="*/ 106018 w 151455"/>
                <a:gd name="connsiteY31" fmla="*/ 13665 h 67575"/>
                <a:gd name="connsiteX32" fmla="*/ 109216 w 151455"/>
                <a:gd name="connsiteY32" fmla="*/ 11638 h 67575"/>
                <a:gd name="connsiteX33" fmla="*/ 119986 w 151455"/>
                <a:gd name="connsiteY33" fmla="*/ 5556 h 67575"/>
                <a:gd name="connsiteX34" fmla="*/ 116789 w 151455"/>
                <a:gd name="connsiteY34" fmla="*/ 4374 h 67575"/>
                <a:gd name="connsiteX35" fmla="*/ 109721 w 151455"/>
                <a:gd name="connsiteY35" fmla="*/ 1840 h 67575"/>
                <a:gd name="connsiteX36" fmla="*/ 95417 w 151455"/>
                <a:gd name="connsiteY36" fmla="*/ 826 h 67575"/>
                <a:gd name="connsiteX37" fmla="*/ 89863 w 151455"/>
                <a:gd name="connsiteY37" fmla="*/ 826 h 67575"/>
                <a:gd name="connsiteX38" fmla="*/ 82964 w 151455"/>
                <a:gd name="connsiteY38" fmla="*/ 826 h 67575"/>
                <a:gd name="connsiteX39" fmla="*/ 70006 w 151455"/>
                <a:gd name="connsiteY39" fmla="*/ 826 h 67575"/>
                <a:gd name="connsiteX40" fmla="*/ 60582 w 151455"/>
                <a:gd name="connsiteY40" fmla="*/ 10456 h 67575"/>
                <a:gd name="connsiteX41" fmla="*/ 57385 w 151455"/>
                <a:gd name="connsiteY41" fmla="*/ 15017 h 67575"/>
                <a:gd name="connsiteX42" fmla="*/ 47119 w 151455"/>
                <a:gd name="connsiteY42" fmla="*/ 23802 h 67575"/>
                <a:gd name="connsiteX43" fmla="*/ 43417 w 151455"/>
                <a:gd name="connsiteY43" fmla="*/ 26505 h 67575"/>
                <a:gd name="connsiteX44" fmla="*/ 40388 w 151455"/>
                <a:gd name="connsiteY44" fmla="*/ 29039 h 67575"/>
                <a:gd name="connsiteX45" fmla="*/ 27430 w 151455"/>
                <a:gd name="connsiteY45" fmla="*/ 36303 h 67575"/>
                <a:gd name="connsiteX46" fmla="*/ 18848 w 151455"/>
                <a:gd name="connsiteY46" fmla="*/ 36303 h 67575"/>
                <a:gd name="connsiteX47" fmla="*/ 8246 w 151455"/>
                <a:gd name="connsiteY47" fmla="*/ 36303 h 67575"/>
                <a:gd name="connsiteX48" fmla="*/ 0 w 151455"/>
                <a:gd name="connsiteY48" fmla="*/ 48129 h 67575"/>
                <a:gd name="connsiteX49" fmla="*/ 1683 w 151455"/>
                <a:gd name="connsiteY49" fmla="*/ 49649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1455" h="67575">
                  <a:moveTo>
                    <a:pt x="1683" y="49649"/>
                  </a:moveTo>
                  <a:cubicBezTo>
                    <a:pt x="3534" y="52183"/>
                    <a:pt x="10097" y="51846"/>
                    <a:pt x="13126" y="51677"/>
                  </a:cubicBezTo>
                  <a:lnTo>
                    <a:pt x="20531" y="51677"/>
                  </a:lnTo>
                  <a:cubicBezTo>
                    <a:pt x="28945" y="51677"/>
                    <a:pt x="37359" y="51677"/>
                    <a:pt x="46109" y="53028"/>
                  </a:cubicBezTo>
                  <a:lnTo>
                    <a:pt x="47961" y="53028"/>
                  </a:lnTo>
                  <a:cubicBezTo>
                    <a:pt x="50821" y="53028"/>
                    <a:pt x="60245" y="53028"/>
                    <a:pt x="61087" y="60124"/>
                  </a:cubicBezTo>
                  <a:cubicBezTo>
                    <a:pt x="61339" y="62365"/>
                    <a:pt x="60448" y="64584"/>
                    <a:pt x="58731" y="66036"/>
                  </a:cubicBezTo>
                  <a:cubicBezTo>
                    <a:pt x="58125" y="66569"/>
                    <a:pt x="57620" y="67197"/>
                    <a:pt x="57216" y="67895"/>
                  </a:cubicBezTo>
                  <a:cubicBezTo>
                    <a:pt x="56358" y="70741"/>
                    <a:pt x="55954" y="73706"/>
                    <a:pt x="56038" y="76680"/>
                  </a:cubicBezTo>
                  <a:lnTo>
                    <a:pt x="57048" y="76680"/>
                  </a:lnTo>
                  <a:cubicBezTo>
                    <a:pt x="60145" y="76593"/>
                    <a:pt x="63224" y="77110"/>
                    <a:pt x="66135" y="78200"/>
                  </a:cubicBezTo>
                  <a:lnTo>
                    <a:pt x="66977" y="78200"/>
                  </a:lnTo>
                  <a:cubicBezTo>
                    <a:pt x="69131" y="79401"/>
                    <a:pt x="71605" y="79876"/>
                    <a:pt x="74045" y="79551"/>
                  </a:cubicBezTo>
                  <a:lnTo>
                    <a:pt x="76906" y="79551"/>
                  </a:lnTo>
                  <a:cubicBezTo>
                    <a:pt x="78470" y="79376"/>
                    <a:pt x="80052" y="79376"/>
                    <a:pt x="81618" y="79551"/>
                  </a:cubicBezTo>
                  <a:lnTo>
                    <a:pt x="94407" y="79551"/>
                  </a:lnTo>
                  <a:cubicBezTo>
                    <a:pt x="96931" y="79551"/>
                    <a:pt x="99456" y="79551"/>
                    <a:pt x="101980" y="79551"/>
                  </a:cubicBezTo>
                  <a:cubicBezTo>
                    <a:pt x="104908" y="79984"/>
                    <a:pt x="107785" y="80719"/>
                    <a:pt x="110562" y="81748"/>
                  </a:cubicBezTo>
                  <a:lnTo>
                    <a:pt x="112582" y="81748"/>
                  </a:lnTo>
                  <a:cubicBezTo>
                    <a:pt x="117647" y="82957"/>
                    <a:pt x="122881" y="83300"/>
                    <a:pt x="128064" y="82761"/>
                  </a:cubicBezTo>
                  <a:lnTo>
                    <a:pt x="134122" y="82761"/>
                  </a:lnTo>
                  <a:lnTo>
                    <a:pt x="134122" y="82761"/>
                  </a:lnTo>
                  <a:lnTo>
                    <a:pt x="143377" y="82761"/>
                  </a:lnTo>
                  <a:lnTo>
                    <a:pt x="146575" y="82761"/>
                  </a:lnTo>
                  <a:cubicBezTo>
                    <a:pt x="148611" y="82658"/>
                    <a:pt x="150647" y="82374"/>
                    <a:pt x="152633" y="81917"/>
                  </a:cubicBezTo>
                  <a:lnTo>
                    <a:pt x="135805" y="71780"/>
                  </a:lnTo>
                  <a:cubicBezTo>
                    <a:pt x="130756" y="68853"/>
                    <a:pt x="125708" y="65812"/>
                    <a:pt x="120659" y="62658"/>
                  </a:cubicBezTo>
                  <a:cubicBezTo>
                    <a:pt x="115476" y="59068"/>
                    <a:pt x="110814" y="54743"/>
                    <a:pt x="106860" y="49818"/>
                  </a:cubicBezTo>
                  <a:cubicBezTo>
                    <a:pt x="102047" y="43769"/>
                    <a:pt x="99742" y="36077"/>
                    <a:pt x="100465" y="28363"/>
                  </a:cubicBezTo>
                  <a:lnTo>
                    <a:pt x="100465" y="25829"/>
                  </a:lnTo>
                  <a:cubicBezTo>
                    <a:pt x="100062" y="23709"/>
                    <a:pt x="100062" y="21530"/>
                    <a:pt x="100465" y="19409"/>
                  </a:cubicBezTo>
                  <a:cubicBezTo>
                    <a:pt x="101475" y="16821"/>
                    <a:pt x="103477" y="14750"/>
                    <a:pt x="106018" y="13665"/>
                  </a:cubicBezTo>
                  <a:lnTo>
                    <a:pt x="109216" y="11638"/>
                  </a:lnTo>
                  <a:cubicBezTo>
                    <a:pt x="112666" y="9385"/>
                    <a:pt x="116267" y="7352"/>
                    <a:pt x="119986" y="5556"/>
                  </a:cubicBezTo>
                  <a:lnTo>
                    <a:pt x="116789" y="4374"/>
                  </a:lnTo>
                  <a:lnTo>
                    <a:pt x="109721" y="1840"/>
                  </a:lnTo>
                  <a:cubicBezTo>
                    <a:pt x="105043" y="735"/>
                    <a:pt x="100213" y="394"/>
                    <a:pt x="95417" y="826"/>
                  </a:cubicBezTo>
                  <a:lnTo>
                    <a:pt x="89863" y="826"/>
                  </a:lnTo>
                  <a:cubicBezTo>
                    <a:pt x="87558" y="985"/>
                    <a:pt x="85253" y="985"/>
                    <a:pt x="82964" y="826"/>
                  </a:cubicBezTo>
                  <a:cubicBezTo>
                    <a:pt x="78706" y="-275"/>
                    <a:pt x="74263" y="-275"/>
                    <a:pt x="70006" y="826"/>
                  </a:cubicBezTo>
                  <a:cubicBezTo>
                    <a:pt x="65933" y="2953"/>
                    <a:pt x="62635" y="6325"/>
                    <a:pt x="60582" y="10456"/>
                  </a:cubicBezTo>
                  <a:lnTo>
                    <a:pt x="57385" y="15017"/>
                  </a:lnTo>
                  <a:cubicBezTo>
                    <a:pt x="54473" y="18490"/>
                    <a:pt x="51007" y="21459"/>
                    <a:pt x="47119" y="23802"/>
                  </a:cubicBezTo>
                  <a:lnTo>
                    <a:pt x="43417" y="26505"/>
                  </a:lnTo>
                  <a:lnTo>
                    <a:pt x="40388" y="29039"/>
                  </a:lnTo>
                  <a:cubicBezTo>
                    <a:pt x="36736" y="32514"/>
                    <a:pt x="32294" y="35011"/>
                    <a:pt x="27430" y="36303"/>
                  </a:cubicBezTo>
                  <a:cubicBezTo>
                    <a:pt x="24586" y="36641"/>
                    <a:pt x="21692" y="36641"/>
                    <a:pt x="18848" y="36303"/>
                  </a:cubicBezTo>
                  <a:cubicBezTo>
                    <a:pt x="15381" y="35371"/>
                    <a:pt x="11713" y="35371"/>
                    <a:pt x="8246" y="36303"/>
                  </a:cubicBezTo>
                  <a:cubicBezTo>
                    <a:pt x="3770" y="38690"/>
                    <a:pt x="707" y="43088"/>
                    <a:pt x="0" y="48129"/>
                  </a:cubicBezTo>
                  <a:cubicBezTo>
                    <a:pt x="202" y="48933"/>
                    <a:pt x="858" y="49536"/>
                    <a:pt x="1683" y="4964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C3AC215E-A2A9-4E8A-A5AD-78FCC4CE6057}"/>
                </a:ext>
              </a:extLst>
            </p:cNvPr>
            <p:cNvSpPr/>
            <p:nvPr/>
          </p:nvSpPr>
          <p:spPr>
            <a:xfrm>
              <a:off x="6372685" y="1995900"/>
              <a:ext cx="16828" cy="16894"/>
            </a:xfrm>
            <a:custGeom>
              <a:avLst/>
              <a:gdLst>
                <a:gd name="connsiteX0" fmla="*/ 4018 w 0"/>
                <a:gd name="connsiteY0" fmla="*/ 9647 h 0"/>
                <a:gd name="connsiteX1" fmla="*/ 10749 w 0"/>
                <a:gd name="connsiteY1" fmla="*/ 7788 h 0"/>
                <a:gd name="connsiteX2" fmla="*/ 10749 w 0"/>
                <a:gd name="connsiteY2" fmla="*/ 3565 h 0"/>
                <a:gd name="connsiteX3" fmla="*/ 4859 w 0"/>
                <a:gd name="connsiteY3" fmla="*/ 17 h 0"/>
                <a:gd name="connsiteX4" fmla="*/ 4859 w 0"/>
                <a:gd name="connsiteY4" fmla="*/ 17 h 0"/>
                <a:gd name="connsiteX5" fmla="*/ 2840 w 0"/>
                <a:gd name="connsiteY5" fmla="*/ 1031 h 0"/>
                <a:gd name="connsiteX6" fmla="*/ 1426 w 0"/>
                <a:gd name="connsiteY6" fmla="*/ 1902 h 0"/>
                <a:gd name="connsiteX7" fmla="*/ 1326 w 0"/>
                <a:gd name="connsiteY7" fmla="*/ 1875 h 0"/>
                <a:gd name="connsiteX8" fmla="*/ 484 w 0"/>
                <a:gd name="connsiteY8" fmla="*/ 1875 h 0"/>
                <a:gd name="connsiteX9" fmla="*/ 1830 w 0"/>
                <a:gd name="connsiteY9" fmla="*/ 6606 h 0"/>
                <a:gd name="connsiteX10" fmla="*/ 4018 w 0"/>
                <a:gd name="connsiteY10" fmla="*/ 964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4018" y="9647"/>
                  </a:moveTo>
                  <a:cubicBezTo>
                    <a:pt x="6424" y="10518"/>
                    <a:pt x="9117" y="9774"/>
                    <a:pt x="10749" y="7788"/>
                  </a:cubicBezTo>
                  <a:cubicBezTo>
                    <a:pt x="10749" y="7788"/>
                    <a:pt x="11927" y="6268"/>
                    <a:pt x="10749" y="3565"/>
                  </a:cubicBezTo>
                  <a:cubicBezTo>
                    <a:pt x="9470" y="1505"/>
                    <a:pt x="7282" y="186"/>
                    <a:pt x="4859" y="17"/>
                  </a:cubicBezTo>
                  <a:lnTo>
                    <a:pt x="4859" y="17"/>
                  </a:lnTo>
                  <a:cubicBezTo>
                    <a:pt x="4052" y="-90"/>
                    <a:pt x="3244" y="311"/>
                    <a:pt x="2840" y="1031"/>
                  </a:cubicBezTo>
                  <a:cubicBezTo>
                    <a:pt x="2689" y="1666"/>
                    <a:pt x="2049" y="2055"/>
                    <a:pt x="1426" y="1902"/>
                  </a:cubicBezTo>
                  <a:cubicBezTo>
                    <a:pt x="1393" y="1894"/>
                    <a:pt x="1359" y="1886"/>
                    <a:pt x="1326" y="1875"/>
                  </a:cubicBezTo>
                  <a:lnTo>
                    <a:pt x="484" y="1875"/>
                  </a:lnTo>
                  <a:cubicBezTo>
                    <a:pt x="-694" y="3903"/>
                    <a:pt x="484" y="4747"/>
                    <a:pt x="1830" y="6606"/>
                  </a:cubicBezTo>
                  <a:cubicBezTo>
                    <a:pt x="2638" y="7559"/>
                    <a:pt x="3378" y="8576"/>
                    <a:pt x="4018" y="96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C3BA60FA-5858-4C02-8DC1-DB56AF51EB00}"/>
                </a:ext>
              </a:extLst>
            </p:cNvPr>
            <p:cNvSpPr/>
            <p:nvPr/>
          </p:nvSpPr>
          <p:spPr>
            <a:xfrm>
              <a:off x="5897600" y="2358966"/>
              <a:ext cx="16828" cy="16894"/>
            </a:xfrm>
            <a:custGeom>
              <a:avLst/>
              <a:gdLst>
                <a:gd name="connsiteX0" fmla="*/ 21204 w 16828"/>
                <a:gd name="connsiteY0" fmla="*/ 6926 h 16893"/>
                <a:gd name="connsiteX1" fmla="*/ 24233 w 16828"/>
                <a:gd name="connsiteY1" fmla="*/ 5237 h 16893"/>
                <a:gd name="connsiteX2" fmla="*/ 25579 w 16828"/>
                <a:gd name="connsiteY2" fmla="*/ 2872 h 16893"/>
                <a:gd name="connsiteX3" fmla="*/ 24233 w 16828"/>
                <a:gd name="connsiteY3" fmla="*/ 1352 h 16893"/>
                <a:gd name="connsiteX4" fmla="*/ 22887 w 16828"/>
                <a:gd name="connsiteY4" fmla="*/ 1352 h 16893"/>
                <a:gd name="connsiteX5" fmla="*/ 20363 w 16828"/>
                <a:gd name="connsiteY5" fmla="*/ 1352 h 16893"/>
                <a:gd name="connsiteX6" fmla="*/ 19353 w 16828"/>
                <a:gd name="connsiteY6" fmla="*/ 0 h 16893"/>
                <a:gd name="connsiteX7" fmla="*/ 19353 w 16828"/>
                <a:gd name="connsiteY7" fmla="*/ 845 h 16893"/>
                <a:gd name="connsiteX8" fmla="*/ 16997 w 16828"/>
                <a:gd name="connsiteY8" fmla="*/ 845 h 16893"/>
                <a:gd name="connsiteX9" fmla="*/ 16997 w 16828"/>
                <a:gd name="connsiteY9" fmla="*/ 845 h 16893"/>
                <a:gd name="connsiteX10" fmla="*/ 16997 w 16828"/>
                <a:gd name="connsiteY10" fmla="*/ 845 h 16893"/>
                <a:gd name="connsiteX11" fmla="*/ 14977 w 16828"/>
                <a:gd name="connsiteY11" fmla="*/ 2196 h 16893"/>
                <a:gd name="connsiteX12" fmla="*/ 12285 w 16828"/>
                <a:gd name="connsiteY12" fmla="*/ 2196 h 16893"/>
                <a:gd name="connsiteX13" fmla="*/ 12285 w 16828"/>
                <a:gd name="connsiteY13" fmla="*/ 2196 h 16893"/>
                <a:gd name="connsiteX14" fmla="*/ 6900 w 16828"/>
                <a:gd name="connsiteY14" fmla="*/ 2196 h 16893"/>
                <a:gd name="connsiteX15" fmla="*/ 6900 w 16828"/>
                <a:gd name="connsiteY15" fmla="*/ 2196 h 16893"/>
                <a:gd name="connsiteX16" fmla="*/ 0 w 16828"/>
                <a:gd name="connsiteY16" fmla="*/ 7095 h 16893"/>
                <a:gd name="connsiteX17" fmla="*/ 0 w 16828"/>
                <a:gd name="connsiteY17" fmla="*/ 7095 h 16893"/>
                <a:gd name="connsiteX18" fmla="*/ 3197 w 16828"/>
                <a:gd name="connsiteY18" fmla="*/ 7095 h 16893"/>
                <a:gd name="connsiteX19" fmla="*/ 7068 w 16828"/>
                <a:gd name="connsiteY19" fmla="*/ 7095 h 16893"/>
                <a:gd name="connsiteX20" fmla="*/ 10939 w 16828"/>
                <a:gd name="connsiteY20" fmla="*/ 11488 h 16893"/>
                <a:gd name="connsiteX21" fmla="*/ 10939 w 16828"/>
                <a:gd name="connsiteY21" fmla="*/ 16218 h 16893"/>
                <a:gd name="connsiteX22" fmla="*/ 16660 w 16828"/>
                <a:gd name="connsiteY22" fmla="*/ 18414 h 16893"/>
                <a:gd name="connsiteX23" fmla="*/ 16660 w 16828"/>
                <a:gd name="connsiteY23" fmla="*/ 15711 h 16893"/>
                <a:gd name="connsiteX24" fmla="*/ 16660 w 16828"/>
                <a:gd name="connsiteY24" fmla="*/ 9629 h 16893"/>
                <a:gd name="connsiteX25" fmla="*/ 21204 w 16828"/>
                <a:gd name="connsiteY25" fmla="*/ 692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828" h="16893">
                  <a:moveTo>
                    <a:pt x="21204" y="6926"/>
                  </a:moveTo>
                  <a:lnTo>
                    <a:pt x="24233" y="5237"/>
                  </a:lnTo>
                  <a:cubicBezTo>
                    <a:pt x="25243" y="4392"/>
                    <a:pt x="25748" y="3548"/>
                    <a:pt x="25579" y="2872"/>
                  </a:cubicBezTo>
                  <a:cubicBezTo>
                    <a:pt x="25411" y="2196"/>
                    <a:pt x="25579" y="1689"/>
                    <a:pt x="24233" y="1352"/>
                  </a:cubicBezTo>
                  <a:lnTo>
                    <a:pt x="22887" y="1352"/>
                  </a:lnTo>
                  <a:cubicBezTo>
                    <a:pt x="22062" y="1541"/>
                    <a:pt x="21187" y="1541"/>
                    <a:pt x="20363" y="1352"/>
                  </a:cubicBezTo>
                  <a:lnTo>
                    <a:pt x="19353" y="0"/>
                  </a:lnTo>
                  <a:cubicBezTo>
                    <a:pt x="19420" y="277"/>
                    <a:pt x="19420" y="568"/>
                    <a:pt x="19353" y="845"/>
                  </a:cubicBezTo>
                  <a:cubicBezTo>
                    <a:pt x="18612" y="1184"/>
                    <a:pt x="17754" y="1184"/>
                    <a:pt x="16997" y="845"/>
                  </a:cubicBezTo>
                  <a:lnTo>
                    <a:pt x="16997" y="845"/>
                  </a:lnTo>
                  <a:lnTo>
                    <a:pt x="16997" y="845"/>
                  </a:lnTo>
                  <a:cubicBezTo>
                    <a:pt x="16475" y="1485"/>
                    <a:pt x="15768" y="1955"/>
                    <a:pt x="14977" y="2196"/>
                  </a:cubicBezTo>
                  <a:cubicBezTo>
                    <a:pt x="14136" y="2647"/>
                    <a:pt x="13127" y="2647"/>
                    <a:pt x="12285" y="2196"/>
                  </a:cubicBezTo>
                  <a:lnTo>
                    <a:pt x="12285" y="2196"/>
                  </a:lnTo>
                  <a:cubicBezTo>
                    <a:pt x="9761" y="2196"/>
                    <a:pt x="8078" y="2196"/>
                    <a:pt x="6900" y="2196"/>
                  </a:cubicBezTo>
                  <a:lnTo>
                    <a:pt x="6900" y="2196"/>
                  </a:lnTo>
                  <a:cubicBezTo>
                    <a:pt x="5099" y="4433"/>
                    <a:pt x="2710" y="6129"/>
                    <a:pt x="0" y="7095"/>
                  </a:cubicBezTo>
                  <a:lnTo>
                    <a:pt x="0" y="7095"/>
                  </a:lnTo>
                  <a:cubicBezTo>
                    <a:pt x="1061" y="7269"/>
                    <a:pt x="2137" y="7269"/>
                    <a:pt x="3197" y="7095"/>
                  </a:cubicBezTo>
                  <a:cubicBezTo>
                    <a:pt x="4477" y="6845"/>
                    <a:pt x="5789" y="6845"/>
                    <a:pt x="7068" y="7095"/>
                  </a:cubicBezTo>
                  <a:cubicBezTo>
                    <a:pt x="9424" y="7095"/>
                    <a:pt x="10097" y="8109"/>
                    <a:pt x="10939" y="11488"/>
                  </a:cubicBezTo>
                  <a:cubicBezTo>
                    <a:pt x="11023" y="13064"/>
                    <a:pt x="11023" y="14642"/>
                    <a:pt x="10939" y="16218"/>
                  </a:cubicBezTo>
                  <a:cubicBezTo>
                    <a:pt x="12958" y="16640"/>
                    <a:pt x="14876" y="17382"/>
                    <a:pt x="16660" y="18414"/>
                  </a:cubicBezTo>
                  <a:lnTo>
                    <a:pt x="16660" y="15711"/>
                  </a:lnTo>
                  <a:cubicBezTo>
                    <a:pt x="16088" y="13726"/>
                    <a:pt x="16088" y="11615"/>
                    <a:pt x="16660" y="9629"/>
                  </a:cubicBezTo>
                  <a:cubicBezTo>
                    <a:pt x="17973" y="8417"/>
                    <a:pt x="19521" y="7496"/>
                    <a:pt x="21204" y="69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01A5973A-EA4B-4CAC-9F22-EFAC589F2955}"/>
                </a:ext>
              </a:extLst>
            </p:cNvPr>
            <p:cNvSpPr/>
            <p:nvPr/>
          </p:nvSpPr>
          <p:spPr>
            <a:xfrm>
              <a:off x="5868824" y="2375619"/>
              <a:ext cx="16828" cy="16894"/>
            </a:xfrm>
            <a:custGeom>
              <a:avLst/>
              <a:gdLst>
                <a:gd name="connsiteX0" fmla="*/ 9087 w 0"/>
                <a:gd name="connsiteY0" fmla="*/ 72 h 0"/>
                <a:gd name="connsiteX1" fmla="*/ 5217 w 0"/>
                <a:gd name="connsiteY1" fmla="*/ 916 h 0"/>
                <a:gd name="connsiteX2" fmla="*/ 5217 w 0"/>
                <a:gd name="connsiteY2" fmla="*/ 2099 h 0"/>
                <a:gd name="connsiteX3" fmla="*/ 3197 w 0"/>
                <a:gd name="connsiteY3" fmla="*/ 5140 h 0"/>
                <a:gd name="connsiteX4" fmla="*/ 1851 w 0"/>
                <a:gd name="connsiteY4" fmla="*/ 5140 h 0"/>
                <a:gd name="connsiteX5" fmla="*/ 842 w 0"/>
                <a:gd name="connsiteY5" fmla="*/ 8012 h 0"/>
                <a:gd name="connsiteX6" fmla="*/ 0 w 0"/>
                <a:gd name="connsiteY6" fmla="*/ 9701 h 0"/>
                <a:gd name="connsiteX7" fmla="*/ 842 w 0"/>
                <a:gd name="connsiteY7" fmla="*/ 9701 h 0"/>
                <a:gd name="connsiteX8" fmla="*/ 4712 w 0"/>
                <a:gd name="connsiteY8" fmla="*/ 8519 h 0"/>
                <a:gd name="connsiteX9" fmla="*/ 12453 w 0"/>
                <a:gd name="connsiteY9" fmla="*/ 7336 h 0"/>
                <a:gd name="connsiteX10" fmla="*/ 12453 w 0"/>
                <a:gd name="connsiteY10" fmla="*/ 5309 h 0"/>
                <a:gd name="connsiteX11" fmla="*/ 10097 w 0"/>
                <a:gd name="connsiteY11" fmla="*/ 1930 h 0"/>
                <a:gd name="connsiteX12" fmla="*/ 9087 w 0"/>
                <a:gd name="connsiteY12" fmla="*/ 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9087" y="72"/>
                  </a:moveTo>
                  <a:cubicBezTo>
                    <a:pt x="7741" y="-151"/>
                    <a:pt x="6361" y="151"/>
                    <a:pt x="5217" y="916"/>
                  </a:cubicBezTo>
                  <a:cubicBezTo>
                    <a:pt x="5166" y="1308"/>
                    <a:pt x="5166" y="1707"/>
                    <a:pt x="5217" y="2099"/>
                  </a:cubicBezTo>
                  <a:cubicBezTo>
                    <a:pt x="5217" y="3281"/>
                    <a:pt x="4376" y="4802"/>
                    <a:pt x="3197" y="5140"/>
                  </a:cubicBezTo>
                  <a:lnTo>
                    <a:pt x="1851" y="5140"/>
                  </a:lnTo>
                  <a:lnTo>
                    <a:pt x="842" y="8012"/>
                  </a:lnTo>
                  <a:cubicBezTo>
                    <a:pt x="488" y="8539"/>
                    <a:pt x="219" y="9106"/>
                    <a:pt x="0" y="9701"/>
                  </a:cubicBezTo>
                  <a:lnTo>
                    <a:pt x="842" y="9701"/>
                  </a:lnTo>
                  <a:lnTo>
                    <a:pt x="4712" y="8519"/>
                  </a:lnTo>
                  <a:cubicBezTo>
                    <a:pt x="7169" y="7518"/>
                    <a:pt x="9811" y="7113"/>
                    <a:pt x="12453" y="7336"/>
                  </a:cubicBezTo>
                  <a:cubicBezTo>
                    <a:pt x="12335" y="6665"/>
                    <a:pt x="12335" y="5979"/>
                    <a:pt x="12453" y="5309"/>
                  </a:cubicBezTo>
                  <a:cubicBezTo>
                    <a:pt x="11376" y="4417"/>
                    <a:pt x="10569" y="3249"/>
                    <a:pt x="10097" y="1930"/>
                  </a:cubicBezTo>
                  <a:cubicBezTo>
                    <a:pt x="10097" y="1085"/>
                    <a:pt x="10097" y="409"/>
                    <a:pt x="9087" y="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FE65ACE0-ADA7-4DF5-9DBA-E62E6CB2F5FB}"/>
                </a:ext>
              </a:extLst>
            </p:cNvPr>
            <p:cNvSpPr/>
            <p:nvPr/>
          </p:nvSpPr>
          <p:spPr>
            <a:xfrm>
              <a:off x="6005869" y="2178790"/>
              <a:ext cx="16828" cy="16894"/>
            </a:xfrm>
            <a:custGeom>
              <a:avLst/>
              <a:gdLst>
                <a:gd name="connsiteX0" fmla="*/ 1957 w 0"/>
                <a:gd name="connsiteY0" fmla="*/ 6507 h 0"/>
                <a:gd name="connsiteX1" fmla="*/ 4482 w 0"/>
                <a:gd name="connsiteY1" fmla="*/ 6507 h 0"/>
                <a:gd name="connsiteX2" fmla="*/ 11550 w 0"/>
                <a:gd name="connsiteY2" fmla="*/ 5324 h 0"/>
                <a:gd name="connsiteX3" fmla="*/ 13064 w 0"/>
                <a:gd name="connsiteY3" fmla="*/ 2621 h 0"/>
                <a:gd name="connsiteX4" fmla="*/ 10035 w 0"/>
                <a:gd name="connsiteY4" fmla="*/ 256 h 0"/>
                <a:gd name="connsiteX5" fmla="*/ 5491 w 0"/>
                <a:gd name="connsiteY5" fmla="*/ 256 h 0"/>
                <a:gd name="connsiteX6" fmla="*/ 274 w 0"/>
                <a:gd name="connsiteY6" fmla="*/ 256 h 0"/>
                <a:gd name="connsiteX7" fmla="*/ 274 w 0"/>
                <a:gd name="connsiteY7" fmla="*/ 3128 h 0"/>
                <a:gd name="connsiteX8" fmla="*/ 1957 w 0"/>
                <a:gd name="connsiteY8" fmla="*/ 6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957" y="6507"/>
                  </a:moveTo>
                  <a:lnTo>
                    <a:pt x="4482" y="6507"/>
                  </a:lnTo>
                  <a:cubicBezTo>
                    <a:pt x="6905" y="6660"/>
                    <a:pt x="9311" y="6257"/>
                    <a:pt x="11550" y="5324"/>
                  </a:cubicBezTo>
                  <a:cubicBezTo>
                    <a:pt x="12458" y="4723"/>
                    <a:pt x="13030" y="3716"/>
                    <a:pt x="13064" y="2621"/>
                  </a:cubicBezTo>
                  <a:cubicBezTo>
                    <a:pt x="13064" y="1607"/>
                    <a:pt x="11550" y="594"/>
                    <a:pt x="10035" y="256"/>
                  </a:cubicBezTo>
                  <a:cubicBezTo>
                    <a:pt x="8537" y="-85"/>
                    <a:pt x="6989" y="-85"/>
                    <a:pt x="5491" y="256"/>
                  </a:cubicBezTo>
                  <a:cubicBezTo>
                    <a:pt x="3758" y="503"/>
                    <a:pt x="2008" y="503"/>
                    <a:pt x="274" y="256"/>
                  </a:cubicBezTo>
                  <a:cubicBezTo>
                    <a:pt x="376" y="1210"/>
                    <a:pt x="376" y="2173"/>
                    <a:pt x="274" y="3128"/>
                  </a:cubicBezTo>
                  <a:cubicBezTo>
                    <a:pt x="-230" y="5662"/>
                    <a:pt x="-230" y="5831"/>
                    <a:pt x="1957" y="6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095371F2-8B48-47FA-8CDD-281AD0CA6258}"/>
                </a:ext>
              </a:extLst>
            </p:cNvPr>
            <p:cNvSpPr/>
            <p:nvPr/>
          </p:nvSpPr>
          <p:spPr>
            <a:xfrm>
              <a:off x="6160964" y="2110736"/>
              <a:ext cx="16828" cy="16894"/>
            </a:xfrm>
            <a:custGeom>
              <a:avLst/>
              <a:gdLst>
                <a:gd name="connsiteX0" fmla="*/ 4039 w 16828"/>
                <a:gd name="connsiteY0" fmla="*/ 8675 h 0"/>
                <a:gd name="connsiteX1" fmla="*/ 2490 w 16828"/>
                <a:gd name="connsiteY1" fmla="*/ 9775 h 0"/>
                <a:gd name="connsiteX2" fmla="*/ 2188 w 16828"/>
                <a:gd name="connsiteY2" fmla="*/ 9688 h 0"/>
                <a:gd name="connsiteX3" fmla="*/ 2188 w 16828"/>
                <a:gd name="connsiteY3" fmla="*/ 9688 h 0"/>
                <a:gd name="connsiteX4" fmla="*/ 0 w 16828"/>
                <a:gd name="connsiteY4" fmla="*/ 10871 h 0"/>
                <a:gd name="connsiteX5" fmla="*/ 2693 w 16828"/>
                <a:gd name="connsiteY5" fmla="*/ 12560 h 0"/>
                <a:gd name="connsiteX6" fmla="*/ 8077 w 16828"/>
                <a:gd name="connsiteY6" fmla="*/ 11209 h 0"/>
                <a:gd name="connsiteX7" fmla="*/ 10602 w 16828"/>
                <a:gd name="connsiteY7" fmla="*/ 10364 h 0"/>
                <a:gd name="connsiteX8" fmla="*/ 11612 w 16828"/>
                <a:gd name="connsiteY8" fmla="*/ 10364 h 0"/>
                <a:gd name="connsiteX9" fmla="*/ 15314 w 16828"/>
                <a:gd name="connsiteY9" fmla="*/ 8675 h 0"/>
                <a:gd name="connsiteX10" fmla="*/ 19184 w 16828"/>
                <a:gd name="connsiteY10" fmla="*/ 3438 h 0"/>
                <a:gd name="connsiteX11" fmla="*/ 19184 w 16828"/>
                <a:gd name="connsiteY11" fmla="*/ 1917 h 0"/>
                <a:gd name="connsiteX12" fmla="*/ 15819 w 16828"/>
                <a:gd name="connsiteY12" fmla="*/ 59 h 0"/>
                <a:gd name="connsiteX13" fmla="*/ 14977 w 16828"/>
                <a:gd name="connsiteY13" fmla="*/ 1748 h 0"/>
                <a:gd name="connsiteX14" fmla="*/ 13126 w 16828"/>
                <a:gd name="connsiteY14" fmla="*/ 4958 h 0"/>
                <a:gd name="connsiteX15" fmla="*/ 11275 w 16828"/>
                <a:gd name="connsiteY15" fmla="*/ 4958 h 0"/>
                <a:gd name="connsiteX16" fmla="*/ 11275 w 16828"/>
                <a:gd name="connsiteY16" fmla="*/ 4958 h 0"/>
                <a:gd name="connsiteX17" fmla="*/ 11275 w 16828"/>
                <a:gd name="connsiteY17" fmla="*/ 5803 h 0"/>
                <a:gd name="connsiteX18" fmla="*/ 9929 w 16828"/>
                <a:gd name="connsiteY18" fmla="*/ 7323 h 0"/>
                <a:gd name="connsiteX19" fmla="*/ 7572 w 16828"/>
                <a:gd name="connsiteY19" fmla="*/ 8168 h 0"/>
                <a:gd name="connsiteX20" fmla="*/ 4039 w 16828"/>
                <a:gd name="connsiteY20" fmla="*/ 86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28">
                  <a:moveTo>
                    <a:pt x="4039" y="8675"/>
                  </a:moveTo>
                  <a:cubicBezTo>
                    <a:pt x="3904" y="9410"/>
                    <a:pt x="3214" y="9903"/>
                    <a:pt x="2490" y="9775"/>
                  </a:cubicBezTo>
                  <a:cubicBezTo>
                    <a:pt x="2373" y="9758"/>
                    <a:pt x="2288" y="9729"/>
                    <a:pt x="2188" y="9688"/>
                  </a:cubicBezTo>
                  <a:cubicBezTo>
                    <a:pt x="2188" y="9688"/>
                    <a:pt x="2188" y="9688"/>
                    <a:pt x="2188" y="9688"/>
                  </a:cubicBezTo>
                  <a:cubicBezTo>
                    <a:pt x="2188" y="9688"/>
                    <a:pt x="168" y="9688"/>
                    <a:pt x="0" y="10871"/>
                  </a:cubicBezTo>
                  <a:cubicBezTo>
                    <a:pt x="656" y="11753"/>
                    <a:pt x="1615" y="12356"/>
                    <a:pt x="2693" y="12560"/>
                  </a:cubicBezTo>
                  <a:cubicBezTo>
                    <a:pt x="4577" y="12574"/>
                    <a:pt x="6428" y="12109"/>
                    <a:pt x="8077" y="11209"/>
                  </a:cubicBezTo>
                  <a:lnTo>
                    <a:pt x="10602" y="10364"/>
                  </a:lnTo>
                  <a:lnTo>
                    <a:pt x="11612" y="10364"/>
                  </a:lnTo>
                  <a:cubicBezTo>
                    <a:pt x="12992" y="10187"/>
                    <a:pt x="14270" y="9599"/>
                    <a:pt x="15314" y="8675"/>
                  </a:cubicBezTo>
                  <a:cubicBezTo>
                    <a:pt x="16660" y="7492"/>
                    <a:pt x="19184" y="5296"/>
                    <a:pt x="19184" y="3438"/>
                  </a:cubicBezTo>
                  <a:cubicBezTo>
                    <a:pt x="19403" y="2954"/>
                    <a:pt x="19403" y="2400"/>
                    <a:pt x="19184" y="1917"/>
                  </a:cubicBezTo>
                  <a:cubicBezTo>
                    <a:pt x="19184" y="904"/>
                    <a:pt x="16324" y="-279"/>
                    <a:pt x="15819" y="59"/>
                  </a:cubicBezTo>
                  <a:cubicBezTo>
                    <a:pt x="15314" y="397"/>
                    <a:pt x="15819" y="904"/>
                    <a:pt x="14977" y="1748"/>
                  </a:cubicBezTo>
                  <a:cubicBezTo>
                    <a:pt x="14590" y="2938"/>
                    <a:pt x="13967" y="4032"/>
                    <a:pt x="13126" y="4958"/>
                  </a:cubicBezTo>
                  <a:cubicBezTo>
                    <a:pt x="12520" y="5141"/>
                    <a:pt x="11881" y="5141"/>
                    <a:pt x="11275" y="4958"/>
                  </a:cubicBezTo>
                  <a:lnTo>
                    <a:pt x="11275" y="4958"/>
                  </a:lnTo>
                  <a:cubicBezTo>
                    <a:pt x="11309" y="5239"/>
                    <a:pt x="11309" y="5522"/>
                    <a:pt x="11275" y="5803"/>
                  </a:cubicBezTo>
                  <a:cubicBezTo>
                    <a:pt x="10921" y="6391"/>
                    <a:pt x="10467" y="6906"/>
                    <a:pt x="9929" y="7323"/>
                  </a:cubicBezTo>
                  <a:cubicBezTo>
                    <a:pt x="9272" y="7871"/>
                    <a:pt x="8431" y="8170"/>
                    <a:pt x="7572" y="8168"/>
                  </a:cubicBezTo>
                  <a:cubicBezTo>
                    <a:pt x="4039" y="8168"/>
                    <a:pt x="4039" y="8337"/>
                    <a:pt x="4039" y="867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A5DE89CC-D606-41AB-94FE-E0DB35EB82E3}"/>
                </a:ext>
              </a:extLst>
            </p:cNvPr>
            <p:cNvSpPr/>
            <p:nvPr/>
          </p:nvSpPr>
          <p:spPr>
            <a:xfrm>
              <a:off x="5847106" y="2382395"/>
              <a:ext cx="16828" cy="16894"/>
            </a:xfrm>
            <a:custGeom>
              <a:avLst/>
              <a:gdLst>
                <a:gd name="connsiteX0" fmla="*/ 4890 w 0"/>
                <a:gd name="connsiteY0" fmla="*/ 1405 h 0"/>
                <a:gd name="connsiteX1" fmla="*/ 3039 w 0"/>
                <a:gd name="connsiteY1" fmla="*/ 4277 h 0"/>
                <a:gd name="connsiteX2" fmla="*/ 9 w 0"/>
                <a:gd name="connsiteY2" fmla="*/ 9852 h 0"/>
                <a:gd name="connsiteX3" fmla="*/ 1019 w 0"/>
                <a:gd name="connsiteY3" fmla="*/ 9852 h 0"/>
                <a:gd name="connsiteX4" fmla="*/ 5899 w 0"/>
                <a:gd name="connsiteY4" fmla="*/ 7318 h 0"/>
                <a:gd name="connsiteX5" fmla="*/ 9433 w 0"/>
                <a:gd name="connsiteY5" fmla="*/ 4953 h 0"/>
                <a:gd name="connsiteX6" fmla="*/ 10443 w 0"/>
                <a:gd name="connsiteY6" fmla="*/ 4953 h 0"/>
                <a:gd name="connsiteX7" fmla="*/ 12630 w 0"/>
                <a:gd name="connsiteY7" fmla="*/ 3601 h 0"/>
                <a:gd name="connsiteX8" fmla="*/ 12630 w 0"/>
                <a:gd name="connsiteY8" fmla="*/ 1405 h 0"/>
                <a:gd name="connsiteX9" fmla="*/ 6404 w 0"/>
                <a:gd name="connsiteY9" fmla="*/ 140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890" y="1405"/>
                  </a:moveTo>
                  <a:lnTo>
                    <a:pt x="3039" y="4277"/>
                  </a:lnTo>
                  <a:cubicBezTo>
                    <a:pt x="2029" y="5797"/>
                    <a:pt x="-159" y="8838"/>
                    <a:pt x="9" y="9852"/>
                  </a:cubicBezTo>
                  <a:cubicBezTo>
                    <a:pt x="178" y="10866"/>
                    <a:pt x="9" y="9852"/>
                    <a:pt x="1019" y="9852"/>
                  </a:cubicBezTo>
                  <a:cubicBezTo>
                    <a:pt x="2029" y="9852"/>
                    <a:pt x="4216" y="8669"/>
                    <a:pt x="5899" y="7318"/>
                  </a:cubicBezTo>
                  <a:cubicBezTo>
                    <a:pt x="6960" y="6357"/>
                    <a:pt x="8137" y="5561"/>
                    <a:pt x="9433" y="4953"/>
                  </a:cubicBezTo>
                  <a:lnTo>
                    <a:pt x="10443" y="4953"/>
                  </a:lnTo>
                  <a:cubicBezTo>
                    <a:pt x="10443" y="4953"/>
                    <a:pt x="12630" y="3939"/>
                    <a:pt x="12630" y="3601"/>
                  </a:cubicBezTo>
                  <a:cubicBezTo>
                    <a:pt x="12630" y="3263"/>
                    <a:pt x="12630" y="3601"/>
                    <a:pt x="12630" y="1405"/>
                  </a:cubicBezTo>
                  <a:cubicBezTo>
                    <a:pt x="12630" y="-791"/>
                    <a:pt x="8087" y="-115"/>
                    <a:pt x="6404" y="14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61C13113-E724-4E38-B47B-2171790BE619}"/>
                </a:ext>
              </a:extLst>
            </p:cNvPr>
            <p:cNvSpPr/>
            <p:nvPr/>
          </p:nvSpPr>
          <p:spPr>
            <a:xfrm>
              <a:off x="6916388" y="2103700"/>
              <a:ext cx="370223" cy="101363"/>
            </a:xfrm>
            <a:custGeom>
              <a:avLst/>
              <a:gdLst>
                <a:gd name="connsiteX0" fmla="*/ 18175 w 370223"/>
                <a:gd name="connsiteY0" fmla="*/ 104742 h 101363"/>
                <a:gd name="connsiteX1" fmla="*/ 20699 w 370223"/>
                <a:gd name="connsiteY1" fmla="*/ 104742 h 101363"/>
                <a:gd name="connsiteX2" fmla="*/ 23560 w 370223"/>
                <a:gd name="connsiteY2" fmla="*/ 104742 h 101363"/>
                <a:gd name="connsiteX3" fmla="*/ 23560 w 370223"/>
                <a:gd name="connsiteY3" fmla="*/ 104742 h 101363"/>
                <a:gd name="connsiteX4" fmla="*/ 26925 w 370223"/>
                <a:gd name="connsiteY4" fmla="*/ 104742 h 101363"/>
                <a:gd name="connsiteX5" fmla="*/ 28776 w 370223"/>
                <a:gd name="connsiteY5" fmla="*/ 105924 h 101363"/>
                <a:gd name="connsiteX6" fmla="*/ 28776 w 370223"/>
                <a:gd name="connsiteY6" fmla="*/ 105924 h 101363"/>
                <a:gd name="connsiteX7" fmla="*/ 34162 w 370223"/>
                <a:gd name="connsiteY7" fmla="*/ 107445 h 101363"/>
                <a:gd name="connsiteX8" fmla="*/ 47288 w 370223"/>
                <a:gd name="connsiteY8" fmla="*/ 107445 h 101363"/>
                <a:gd name="connsiteX9" fmla="*/ 64116 w 370223"/>
                <a:gd name="connsiteY9" fmla="*/ 114202 h 101363"/>
                <a:gd name="connsiteX10" fmla="*/ 72530 w 370223"/>
                <a:gd name="connsiteY10" fmla="*/ 116061 h 101363"/>
                <a:gd name="connsiteX11" fmla="*/ 75560 w 370223"/>
                <a:gd name="connsiteY11" fmla="*/ 116061 h 101363"/>
                <a:gd name="connsiteX12" fmla="*/ 75560 w 370223"/>
                <a:gd name="connsiteY12" fmla="*/ 114540 h 101363"/>
                <a:gd name="connsiteX13" fmla="*/ 72530 w 370223"/>
                <a:gd name="connsiteY13" fmla="*/ 108965 h 101363"/>
                <a:gd name="connsiteX14" fmla="*/ 72530 w 370223"/>
                <a:gd name="connsiteY14" fmla="*/ 104573 h 101363"/>
                <a:gd name="connsiteX15" fmla="*/ 76569 w 370223"/>
                <a:gd name="connsiteY15" fmla="*/ 102208 h 101363"/>
                <a:gd name="connsiteX16" fmla="*/ 83132 w 370223"/>
                <a:gd name="connsiteY16" fmla="*/ 102208 h 101363"/>
                <a:gd name="connsiteX17" fmla="*/ 87508 w 370223"/>
                <a:gd name="connsiteY17" fmla="*/ 102208 h 101363"/>
                <a:gd name="connsiteX18" fmla="*/ 93061 w 370223"/>
                <a:gd name="connsiteY18" fmla="*/ 100181 h 101363"/>
                <a:gd name="connsiteX19" fmla="*/ 94912 w 370223"/>
                <a:gd name="connsiteY19" fmla="*/ 96464 h 101363"/>
                <a:gd name="connsiteX20" fmla="*/ 94912 w 370223"/>
                <a:gd name="connsiteY20" fmla="*/ 96464 h 101363"/>
                <a:gd name="connsiteX21" fmla="*/ 94912 w 370223"/>
                <a:gd name="connsiteY21" fmla="*/ 93085 h 101363"/>
                <a:gd name="connsiteX22" fmla="*/ 97605 w 370223"/>
                <a:gd name="connsiteY22" fmla="*/ 91565 h 101363"/>
                <a:gd name="connsiteX23" fmla="*/ 102821 w 370223"/>
                <a:gd name="connsiteY23" fmla="*/ 94775 h 101363"/>
                <a:gd name="connsiteX24" fmla="*/ 103831 w 370223"/>
                <a:gd name="connsiteY24" fmla="*/ 94775 h 101363"/>
                <a:gd name="connsiteX25" fmla="*/ 107533 w 370223"/>
                <a:gd name="connsiteY25" fmla="*/ 95957 h 101363"/>
                <a:gd name="connsiteX26" fmla="*/ 107533 w 370223"/>
                <a:gd name="connsiteY26" fmla="*/ 89537 h 101363"/>
                <a:gd name="connsiteX27" fmla="*/ 108711 w 370223"/>
                <a:gd name="connsiteY27" fmla="*/ 72644 h 101363"/>
                <a:gd name="connsiteX28" fmla="*/ 118472 w 370223"/>
                <a:gd name="connsiteY28" fmla="*/ 69941 h 101363"/>
                <a:gd name="connsiteX29" fmla="*/ 126381 w 370223"/>
                <a:gd name="connsiteY29" fmla="*/ 69941 h 101363"/>
                <a:gd name="connsiteX30" fmla="*/ 128569 w 370223"/>
                <a:gd name="connsiteY30" fmla="*/ 69941 h 101363"/>
                <a:gd name="connsiteX31" fmla="*/ 131934 w 370223"/>
                <a:gd name="connsiteY31" fmla="*/ 69941 h 101363"/>
                <a:gd name="connsiteX32" fmla="*/ 137151 w 370223"/>
                <a:gd name="connsiteY32" fmla="*/ 69941 h 101363"/>
                <a:gd name="connsiteX33" fmla="*/ 138497 w 370223"/>
                <a:gd name="connsiteY33" fmla="*/ 69941 h 101363"/>
                <a:gd name="connsiteX34" fmla="*/ 144892 w 370223"/>
                <a:gd name="connsiteY34" fmla="*/ 71968 h 101363"/>
                <a:gd name="connsiteX35" fmla="*/ 149941 w 370223"/>
                <a:gd name="connsiteY35" fmla="*/ 73150 h 101363"/>
                <a:gd name="connsiteX36" fmla="*/ 158018 w 370223"/>
                <a:gd name="connsiteY36" fmla="*/ 68758 h 101363"/>
                <a:gd name="connsiteX37" fmla="*/ 159196 w 370223"/>
                <a:gd name="connsiteY37" fmla="*/ 63183 h 101363"/>
                <a:gd name="connsiteX38" fmla="*/ 157345 w 370223"/>
                <a:gd name="connsiteY38" fmla="*/ 61325 h 101363"/>
                <a:gd name="connsiteX39" fmla="*/ 154652 w 370223"/>
                <a:gd name="connsiteY39" fmla="*/ 57439 h 101363"/>
                <a:gd name="connsiteX40" fmla="*/ 154652 w 370223"/>
                <a:gd name="connsiteY40" fmla="*/ 55243 h 101363"/>
                <a:gd name="connsiteX41" fmla="*/ 166096 w 370223"/>
                <a:gd name="connsiteY41" fmla="*/ 52709 h 101363"/>
                <a:gd name="connsiteX42" fmla="*/ 168957 w 370223"/>
                <a:gd name="connsiteY42" fmla="*/ 52709 h 101363"/>
                <a:gd name="connsiteX43" fmla="*/ 171649 w 370223"/>
                <a:gd name="connsiteY43" fmla="*/ 52709 h 101363"/>
                <a:gd name="connsiteX44" fmla="*/ 179390 w 370223"/>
                <a:gd name="connsiteY44" fmla="*/ 51526 h 101363"/>
                <a:gd name="connsiteX45" fmla="*/ 185953 w 370223"/>
                <a:gd name="connsiteY45" fmla="*/ 51526 h 101363"/>
                <a:gd name="connsiteX46" fmla="*/ 193694 w 370223"/>
                <a:gd name="connsiteY46" fmla="*/ 51526 h 101363"/>
                <a:gd name="connsiteX47" fmla="*/ 197901 w 370223"/>
                <a:gd name="connsiteY47" fmla="*/ 51526 h 101363"/>
                <a:gd name="connsiteX48" fmla="*/ 205474 w 370223"/>
                <a:gd name="connsiteY48" fmla="*/ 50344 h 101363"/>
                <a:gd name="connsiteX49" fmla="*/ 207157 w 370223"/>
                <a:gd name="connsiteY49" fmla="*/ 49330 h 101363"/>
                <a:gd name="connsiteX50" fmla="*/ 209849 w 370223"/>
                <a:gd name="connsiteY50" fmla="*/ 47979 h 101363"/>
                <a:gd name="connsiteX51" fmla="*/ 214730 w 370223"/>
                <a:gd name="connsiteY51" fmla="*/ 47134 h 101363"/>
                <a:gd name="connsiteX52" fmla="*/ 218768 w 370223"/>
                <a:gd name="connsiteY52" fmla="*/ 47134 h 101363"/>
                <a:gd name="connsiteX53" fmla="*/ 221461 w 370223"/>
                <a:gd name="connsiteY53" fmla="*/ 46120 h 101363"/>
                <a:gd name="connsiteX54" fmla="*/ 224490 w 370223"/>
                <a:gd name="connsiteY54" fmla="*/ 44769 h 101363"/>
                <a:gd name="connsiteX55" fmla="*/ 236943 w 370223"/>
                <a:gd name="connsiteY55" fmla="*/ 42572 h 101363"/>
                <a:gd name="connsiteX56" fmla="*/ 240646 w 370223"/>
                <a:gd name="connsiteY56" fmla="*/ 42572 h 101363"/>
                <a:gd name="connsiteX57" fmla="*/ 256464 w 370223"/>
                <a:gd name="connsiteY57" fmla="*/ 39194 h 101363"/>
                <a:gd name="connsiteX58" fmla="*/ 260334 w 370223"/>
                <a:gd name="connsiteY58" fmla="*/ 38180 h 101363"/>
                <a:gd name="connsiteX59" fmla="*/ 265888 w 370223"/>
                <a:gd name="connsiteY59" fmla="*/ 36491 h 101363"/>
                <a:gd name="connsiteX60" fmla="*/ 267403 w 370223"/>
                <a:gd name="connsiteY60" fmla="*/ 36491 h 101363"/>
                <a:gd name="connsiteX61" fmla="*/ 272619 w 370223"/>
                <a:gd name="connsiteY61" fmla="*/ 34632 h 101363"/>
                <a:gd name="connsiteX62" fmla="*/ 291467 w 370223"/>
                <a:gd name="connsiteY62" fmla="*/ 32267 h 101363"/>
                <a:gd name="connsiteX63" fmla="*/ 303079 w 370223"/>
                <a:gd name="connsiteY63" fmla="*/ 31254 h 101363"/>
                <a:gd name="connsiteX64" fmla="*/ 308969 w 370223"/>
                <a:gd name="connsiteY64" fmla="*/ 31254 h 101363"/>
                <a:gd name="connsiteX65" fmla="*/ 316205 w 370223"/>
                <a:gd name="connsiteY65" fmla="*/ 31254 h 101363"/>
                <a:gd name="connsiteX66" fmla="*/ 320075 w 370223"/>
                <a:gd name="connsiteY66" fmla="*/ 30240 h 101363"/>
                <a:gd name="connsiteX67" fmla="*/ 330172 w 370223"/>
                <a:gd name="connsiteY67" fmla="*/ 28551 h 101363"/>
                <a:gd name="connsiteX68" fmla="*/ 348347 w 370223"/>
                <a:gd name="connsiteY68" fmla="*/ 27030 h 101363"/>
                <a:gd name="connsiteX69" fmla="*/ 352385 w 370223"/>
                <a:gd name="connsiteY69" fmla="*/ 25848 h 101363"/>
                <a:gd name="connsiteX70" fmla="*/ 359621 w 370223"/>
                <a:gd name="connsiteY70" fmla="*/ 24327 h 101363"/>
                <a:gd name="connsiteX71" fmla="*/ 364165 w 370223"/>
                <a:gd name="connsiteY71" fmla="*/ 24327 h 101363"/>
                <a:gd name="connsiteX72" fmla="*/ 371738 w 370223"/>
                <a:gd name="connsiteY72" fmla="*/ 20611 h 101363"/>
                <a:gd name="connsiteX73" fmla="*/ 373084 w 370223"/>
                <a:gd name="connsiteY73" fmla="*/ 17739 h 101363"/>
                <a:gd name="connsiteX74" fmla="*/ 376955 w 370223"/>
                <a:gd name="connsiteY74" fmla="*/ 5575 h 101363"/>
                <a:gd name="connsiteX75" fmla="*/ 371065 w 370223"/>
                <a:gd name="connsiteY75" fmla="*/ 0 h 101363"/>
                <a:gd name="connsiteX76" fmla="*/ 364670 w 370223"/>
                <a:gd name="connsiteY76" fmla="*/ 845 h 101363"/>
                <a:gd name="connsiteX77" fmla="*/ 361473 w 370223"/>
                <a:gd name="connsiteY77" fmla="*/ 845 h 101363"/>
                <a:gd name="connsiteX78" fmla="*/ 347169 w 370223"/>
                <a:gd name="connsiteY78" fmla="*/ 2196 h 101363"/>
                <a:gd name="connsiteX79" fmla="*/ 344140 w 370223"/>
                <a:gd name="connsiteY79" fmla="*/ 2196 h 101363"/>
                <a:gd name="connsiteX80" fmla="*/ 339259 w 370223"/>
                <a:gd name="connsiteY80" fmla="*/ 2196 h 101363"/>
                <a:gd name="connsiteX81" fmla="*/ 328994 w 370223"/>
                <a:gd name="connsiteY81" fmla="*/ 8616 h 101363"/>
                <a:gd name="connsiteX82" fmla="*/ 320243 w 370223"/>
                <a:gd name="connsiteY82" fmla="*/ 14867 h 101363"/>
                <a:gd name="connsiteX83" fmla="*/ 305434 w 370223"/>
                <a:gd name="connsiteY83" fmla="*/ 18752 h 101363"/>
                <a:gd name="connsiteX84" fmla="*/ 298367 w 370223"/>
                <a:gd name="connsiteY84" fmla="*/ 20104 h 101363"/>
                <a:gd name="connsiteX85" fmla="*/ 288606 w 370223"/>
                <a:gd name="connsiteY85" fmla="*/ 21117 h 101363"/>
                <a:gd name="connsiteX86" fmla="*/ 279855 w 370223"/>
                <a:gd name="connsiteY86" fmla="*/ 21117 h 101363"/>
                <a:gd name="connsiteX87" fmla="*/ 271273 w 370223"/>
                <a:gd name="connsiteY87" fmla="*/ 21117 h 101363"/>
                <a:gd name="connsiteX88" fmla="*/ 271273 w 370223"/>
                <a:gd name="connsiteY88" fmla="*/ 21117 h 101363"/>
                <a:gd name="connsiteX89" fmla="*/ 260671 w 370223"/>
                <a:gd name="connsiteY89" fmla="*/ 23989 h 101363"/>
                <a:gd name="connsiteX90" fmla="*/ 250911 w 370223"/>
                <a:gd name="connsiteY90" fmla="*/ 27030 h 101363"/>
                <a:gd name="connsiteX91" fmla="*/ 231558 w 370223"/>
                <a:gd name="connsiteY91" fmla="*/ 27030 h 101363"/>
                <a:gd name="connsiteX92" fmla="*/ 226004 w 370223"/>
                <a:gd name="connsiteY92" fmla="*/ 27030 h 101363"/>
                <a:gd name="connsiteX93" fmla="*/ 215403 w 370223"/>
                <a:gd name="connsiteY93" fmla="*/ 27875 h 101363"/>
                <a:gd name="connsiteX94" fmla="*/ 206147 w 370223"/>
                <a:gd name="connsiteY94" fmla="*/ 28888 h 101363"/>
                <a:gd name="connsiteX95" fmla="*/ 195714 w 370223"/>
                <a:gd name="connsiteY95" fmla="*/ 26523 h 101363"/>
                <a:gd name="connsiteX96" fmla="*/ 192516 w 370223"/>
                <a:gd name="connsiteY96" fmla="*/ 25341 h 101363"/>
                <a:gd name="connsiteX97" fmla="*/ 183597 w 370223"/>
                <a:gd name="connsiteY97" fmla="*/ 25341 h 101363"/>
                <a:gd name="connsiteX98" fmla="*/ 180905 w 370223"/>
                <a:gd name="connsiteY98" fmla="*/ 27537 h 101363"/>
                <a:gd name="connsiteX99" fmla="*/ 177202 w 370223"/>
                <a:gd name="connsiteY99" fmla="*/ 30409 h 101363"/>
                <a:gd name="connsiteX100" fmla="*/ 170976 w 370223"/>
                <a:gd name="connsiteY100" fmla="*/ 34295 h 101363"/>
                <a:gd name="connsiteX101" fmla="*/ 167442 w 370223"/>
                <a:gd name="connsiteY101" fmla="*/ 37504 h 101363"/>
                <a:gd name="connsiteX102" fmla="*/ 166600 w 370223"/>
                <a:gd name="connsiteY102" fmla="*/ 39194 h 101363"/>
                <a:gd name="connsiteX103" fmla="*/ 165086 w 370223"/>
                <a:gd name="connsiteY103" fmla="*/ 42235 h 101363"/>
                <a:gd name="connsiteX104" fmla="*/ 162562 w 370223"/>
                <a:gd name="connsiteY104" fmla="*/ 43248 h 101363"/>
                <a:gd name="connsiteX105" fmla="*/ 153643 w 370223"/>
                <a:gd name="connsiteY105" fmla="*/ 43248 h 101363"/>
                <a:gd name="connsiteX106" fmla="*/ 150614 w 370223"/>
                <a:gd name="connsiteY106" fmla="*/ 43248 h 101363"/>
                <a:gd name="connsiteX107" fmla="*/ 146912 w 370223"/>
                <a:gd name="connsiteY107" fmla="*/ 43248 h 101363"/>
                <a:gd name="connsiteX108" fmla="*/ 133281 w 370223"/>
                <a:gd name="connsiteY108" fmla="*/ 41559 h 101363"/>
                <a:gd name="connsiteX109" fmla="*/ 131429 w 370223"/>
                <a:gd name="connsiteY109" fmla="*/ 41559 h 101363"/>
                <a:gd name="connsiteX110" fmla="*/ 125203 w 370223"/>
                <a:gd name="connsiteY110" fmla="*/ 43755 h 101363"/>
                <a:gd name="connsiteX111" fmla="*/ 124362 w 370223"/>
                <a:gd name="connsiteY111" fmla="*/ 43755 h 101363"/>
                <a:gd name="connsiteX112" fmla="*/ 119986 w 370223"/>
                <a:gd name="connsiteY112" fmla="*/ 46289 h 101363"/>
                <a:gd name="connsiteX113" fmla="*/ 113760 w 370223"/>
                <a:gd name="connsiteY113" fmla="*/ 46289 h 101363"/>
                <a:gd name="connsiteX114" fmla="*/ 111572 w 370223"/>
                <a:gd name="connsiteY114" fmla="*/ 46289 h 101363"/>
                <a:gd name="connsiteX115" fmla="*/ 106019 w 370223"/>
                <a:gd name="connsiteY115" fmla="*/ 44600 h 101363"/>
                <a:gd name="connsiteX116" fmla="*/ 104167 w 370223"/>
                <a:gd name="connsiteY116" fmla="*/ 44600 h 101363"/>
                <a:gd name="connsiteX117" fmla="*/ 103326 w 370223"/>
                <a:gd name="connsiteY117" fmla="*/ 44600 h 101363"/>
                <a:gd name="connsiteX118" fmla="*/ 98446 w 370223"/>
                <a:gd name="connsiteY118" fmla="*/ 54736 h 101363"/>
                <a:gd name="connsiteX119" fmla="*/ 98446 w 370223"/>
                <a:gd name="connsiteY119" fmla="*/ 55919 h 101363"/>
                <a:gd name="connsiteX120" fmla="*/ 89527 w 370223"/>
                <a:gd name="connsiteY120" fmla="*/ 62507 h 101363"/>
                <a:gd name="connsiteX121" fmla="*/ 87171 w 370223"/>
                <a:gd name="connsiteY121" fmla="*/ 63352 h 101363"/>
                <a:gd name="connsiteX122" fmla="*/ 82627 w 370223"/>
                <a:gd name="connsiteY122" fmla="*/ 65548 h 101363"/>
                <a:gd name="connsiteX123" fmla="*/ 74549 w 370223"/>
                <a:gd name="connsiteY123" fmla="*/ 68927 h 101363"/>
                <a:gd name="connsiteX124" fmla="*/ 64621 w 370223"/>
                <a:gd name="connsiteY124" fmla="*/ 67069 h 101363"/>
                <a:gd name="connsiteX125" fmla="*/ 55365 w 370223"/>
                <a:gd name="connsiteY125" fmla="*/ 65717 h 101363"/>
                <a:gd name="connsiteX126" fmla="*/ 53009 w 370223"/>
                <a:gd name="connsiteY126" fmla="*/ 65717 h 101363"/>
                <a:gd name="connsiteX127" fmla="*/ 51158 w 370223"/>
                <a:gd name="connsiteY127" fmla="*/ 68082 h 101363"/>
                <a:gd name="connsiteX128" fmla="*/ 48466 w 370223"/>
                <a:gd name="connsiteY128" fmla="*/ 72475 h 101363"/>
                <a:gd name="connsiteX129" fmla="*/ 58394 w 370223"/>
                <a:gd name="connsiteY129" fmla="*/ 72475 h 101363"/>
                <a:gd name="connsiteX130" fmla="*/ 62097 w 370223"/>
                <a:gd name="connsiteY130" fmla="*/ 71630 h 101363"/>
                <a:gd name="connsiteX131" fmla="*/ 70174 w 370223"/>
                <a:gd name="connsiteY131" fmla="*/ 75009 h 101363"/>
                <a:gd name="connsiteX132" fmla="*/ 74213 w 370223"/>
                <a:gd name="connsiteY132" fmla="*/ 77712 h 101363"/>
                <a:gd name="connsiteX133" fmla="*/ 75391 w 370223"/>
                <a:gd name="connsiteY133" fmla="*/ 79063 h 101363"/>
                <a:gd name="connsiteX134" fmla="*/ 75391 w 370223"/>
                <a:gd name="connsiteY134" fmla="*/ 81935 h 101363"/>
                <a:gd name="connsiteX135" fmla="*/ 69165 w 370223"/>
                <a:gd name="connsiteY135" fmla="*/ 84469 h 101363"/>
                <a:gd name="connsiteX136" fmla="*/ 67482 w 370223"/>
                <a:gd name="connsiteY136" fmla="*/ 84469 h 101363"/>
                <a:gd name="connsiteX137" fmla="*/ 64284 w 370223"/>
                <a:gd name="connsiteY137" fmla="*/ 87172 h 101363"/>
                <a:gd name="connsiteX138" fmla="*/ 59236 w 370223"/>
                <a:gd name="connsiteY138" fmla="*/ 93930 h 101363"/>
                <a:gd name="connsiteX139" fmla="*/ 56880 w 370223"/>
                <a:gd name="connsiteY139" fmla="*/ 96295 h 101363"/>
                <a:gd name="connsiteX140" fmla="*/ 56880 w 370223"/>
                <a:gd name="connsiteY140" fmla="*/ 97646 h 101363"/>
                <a:gd name="connsiteX141" fmla="*/ 55365 w 370223"/>
                <a:gd name="connsiteY141" fmla="*/ 100012 h 101363"/>
                <a:gd name="connsiteX142" fmla="*/ 50485 w 370223"/>
                <a:gd name="connsiteY142" fmla="*/ 100012 h 101363"/>
                <a:gd name="connsiteX143" fmla="*/ 48802 w 370223"/>
                <a:gd name="connsiteY143" fmla="*/ 100012 h 101363"/>
                <a:gd name="connsiteX144" fmla="*/ 38537 w 370223"/>
                <a:gd name="connsiteY144" fmla="*/ 100012 h 101363"/>
                <a:gd name="connsiteX145" fmla="*/ 30796 w 370223"/>
                <a:gd name="connsiteY145" fmla="*/ 100012 h 101363"/>
                <a:gd name="connsiteX146" fmla="*/ 24906 w 370223"/>
                <a:gd name="connsiteY146" fmla="*/ 100012 h 101363"/>
                <a:gd name="connsiteX147" fmla="*/ 18343 w 370223"/>
                <a:gd name="connsiteY147" fmla="*/ 101025 h 101363"/>
                <a:gd name="connsiteX148" fmla="*/ 15145 w 370223"/>
                <a:gd name="connsiteY148" fmla="*/ 102546 h 101363"/>
                <a:gd name="connsiteX149" fmla="*/ 12621 w 370223"/>
                <a:gd name="connsiteY149" fmla="*/ 103897 h 101363"/>
                <a:gd name="connsiteX150" fmla="*/ 6731 w 370223"/>
                <a:gd name="connsiteY150" fmla="*/ 105418 h 101363"/>
                <a:gd name="connsiteX151" fmla="*/ 4039 w 370223"/>
                <a:gd name="connsiteY151" fmla="*/ 105418 h 101363"/>
                <a:gd name="connsiteX152" fmla="*/ 2861 w 370223"/>
                <a:gd name="connsiteY152" fmla="*/ 105418 h 101363"/>
                <a:gd name="connsiteX153" fmla="*/ 0 w 370223"/>
                <a:gd name="connsiteY153" fmla="*/ 105418 h 101363"/>
                <a:gd name="connsiteX154" fmla="*/ 6900 w 370223"/>
                <a:gd name="connsiteY154" fmla="*/ 107107 h 101363"/>
                <a:gd name="connsiteX155" fmla="*/ 18175 w 370223"/>
                <a:gd name="connsiteY155" fmla="*/ 104742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70223" h="101363">
                  <a:moveTo>
                    <a:pt x="18175" y="104742"/>
                  </a:moveTo>
                  <a:lnTo>
                    <a:pt x="20699" y="104742"/>
                  </a:lnTo>
                  <a:lnTo>
                    <a:pt x="23560" y="104742"/>
                  </a:lnTo>
                  <a:lnTo>
                    <a:pt x="23560" y="104742"/>
                  </a:lnTo>
                  <a:cubicBezTo>
                    <a:pt x="24670" y="104565"/>
                    <a:pt x="25815" y="104565"/>
                    <a:pt x="26925" y="104742"/>
                  </a:cubicBezTo>
                  <a:cubicBezTo>
                    <a:pt x="27649" y="104948"/>
                    <a:pt x="28288" y="105358"/>
                    <a:pt x="28776" y="105924"/>
                  </a:cubicBezTo>
                  <a:cubicBezTo>
                    <a:pt x="28776" y="105924"/>
                    <a:pt x="28776" y="105924"/>
                    <a:pt x="28776" y="105924"/>
                  </a:cubicBezTo>
                  <a:cubicBezTo>
                    <a:pt x="30308" y="107102"/>
                    <a:pt x="32243" y="107646"/>
                    <a:pt x="34162" y="107445"/>
                  </a:cubicBezTo>
                  <a:lnTo>
                    <a:pt x="47288" y="107445"/>
                  </a:lnTo>
                  <a:cubicBezTo>
                    <a:pt x="53481" y="107795"/>
                    <a:pt x="59387" y="110168"/>
                    <a:pt x="64116" y="114202"/>
                  </a:cubicBezTo>
                  <a:cubicBezTo>
                    <a:pt x="66674" y="115665"/>
                    <a:pt x="69602" y="116312"/>
                    <a:pt x="72530" y="116061"/>
                  </a:cubicBezTo>
                  <a:lnTo>
                    <a:pt x="75560" y="116061"/>
                  </a:lnTo>
                  <a:lnTo>
                    <a:pt x="75560" y="114540"/>
                  </a:lnTo>
                  <a:cubicBezTo>
                    <a:pt x="74415" y="112758"/>
                    <a:pt x="73405" y="110895"/>
                    <a:pt x="72530" y="108965"/>
                  </a:cubicBezTo>
                  <a:cubicBezTo>
                    <a:pt x="71958" y="107560"/>
                    <a:pt x="71958" y="105978"/>
                    <a:pt x="72530" y="104573"/>
                  </a:cubicBezTo>
                  <a:cubicBezTo>
                    <a:pt x="73372" y="103122"/>
                    <a:pt x="74903" y="102223"/>
                    <a:pt x="76569" y="102208"/>
                  </a:cubicBezTo>
                  <a:cubicBezTo>
                    <a:pt x="78740" y="101877"/>
                    <a:pt x="80961" y="101877"/>
                    <a:pt x="83132" y="102208"/>
                  </a:cubicBezTo>
                  <a:lnTo>
                    <a:pt x="87508" y="102208"/>
                  </a:lnTo>
                  <a:cubicBezTo>
                    <a:pt x="89560" y="102356"/>
                    <a:pt x="91580" y="101618"/>
                    <a:pt x="93061" y="100181"/>
                  </a:cubicBezTo>
                  <a:cubicBezTo>
                    <a:pt x="94087" y="99199"/>
                    <a:pt x="94744" y="97883"/>
                    <a:pt x="94912" y="96464"/>
                  </a:cubicBezTo>
                  <a:lnTo>
                    <a:pt x="94912" y="96464"/>
                  </a:lnTo>
                  <a:cubicBezTo>
                    <a:pt x="94609" y="95357"/>
                    <a:pt x="94609" y="94192"/>
                    <a:pt x="94912" y="93085"/>
                  </a:cubicBezTo>
                  <a:cubicBezTo>
                    <a:pt x="95467" y="92122"/>
                    <a:pt x="96494" y="91539"/>
                    <a:pt x="97605" y="91565"/>
                  </a:cubicBezTo>
                  <a:cubicBezTo>
                    <a:pt x="99657" y="92011"/>
                    <a:pt x="101492" y="93143"/>
                    <a:pt x="102821" y="94775"/>
                  </a:cubicBezTo>
                  <a:lnTo>
                    <a:pt x="103831" y="94775"/>
                  </a:lnTo>
                  <a:cubicBezTo>
                    <a:pt x="104841" y="95619"/>
                    <a:pt x="106692" y="96802"/>
                    <a:pt x="107533" y="95957"/>
                  </a:cubicBezTo>
                  <a:cubicBezTo>
                    <a:pt x="108375" y="95112"/>
                    <a:pt x="107533" y="90720"/>
                    <a:pt x="107533" y="89537"/>
                  </a:cubicBezTo>
                  <a:cubicBezTo>
                    <a:pt x="106019" y="85483"/>
                    <a:pt x="104336" y="76191"/>
                    <a:pt x="108711" y="72644"/>
                  </a:cubicBezTo>
                  <a:cubicBezTo>
                    <a:pt x="111572" y="70657"/>
                    <a:pt x="115005" y="69704"/>
                    <a:pt x="118472" y="69941"/>
                  </a:cubicBezTo>
                  <a:cubicBezTo>
                    <a:pt x="121097" y="69760"/>
                    <a:pt x="123739" y="69760"/>
                    <a:pt x="126381" y="69941"/>
                  </a:cubicBezTo>
                  <a:lnTo>
                    <a:pt x="128569" y="69941"/>
                  </a:lnTo>
                  <a:lnTo>
                    <a:pt x="131934" y="69941"/>
                  </a:lnTo>
                  <a:cubicBezTo>
                    <a:pt x="133667" y="69682"/>
                    <a:pt x="135418" y="69682"/>
                    <a:pt x="137151" y="69941"/>
                  </a:cubicBezTo>
                  <a:lnTo>
                    <a:pt x="138497" y="69941"/>
                  </a:lnTo>
                  <a:cubicBezTo>
                    <a:pt x="140668" y="70463"/>
                    <a:pt x="142805" y="71140"/>
                    <a:pt x="144892" y="71968"/>
                  </a:cubicBezTo>
                  <a:cubicBezTo>
                    <a:pt x="146457" y="72757"/>
                    <a:pt x="148190" y="73162"/>
                    <a:pt x="149941" y="73150"/>
                  </a:cubicBezTo>
                  <a:cubicBezTo>
                    <a:pt x="153222" y="73226"/>
                    <a:pt x="156285" y="71556"/>
                    <a:pt x="158018" y="68758"/>
                  </a:cubicBezTo>
                  <a:cubicBezTo>
                    <a:pt x="159280" y="67199"/>
                    <a:pt x="159718" y="65124"/>
                    <a:pt x="159196" y="63183"/>
                  </a:cubicBezTo>
                  <a:cubicBezTo>
                    <a:pt x="158708" y="62441"/>
                    <a:pt x="158086" y="61810"/>
                    <a:pt x="157345" y="61325"/>
                  </a:cubicBezTo>
                  <a:cubicBezTo>
                    <a:pt x="155881" y="60534"/>
                    <a:pt x="154888" y="59091"/>
                    <a:pt x="154652" y="57439"/>
                  </a:cubicBezTo>
                  <a:cubicBezTo>
                    <a:pt x="154299" y="56752"/>
                    <a:pt x="154299" y="55930"/>
                    <a:pt x="154652" y="55243"/>
                  </a:cubicBezTo>
                  <a:cubicBezTo>
                    <a:pt x="156167" y="53047"/>
                    <a:pt x="160542" y="52878"/>
                    <a:pt x="166096" y="52709"/>
                  </a:cubicBezTo>
                  <a:lnTo>
                    <a:pt x="168957" y="52709"/>
                  </a:lnTo>
                  <a:lnTo>
                    <a:pt x="171649" y="52709"/>
                  </a:lnTo>
                  <a:cubicBezTo>
                    <a:pt x="174207" y="52138"/>
                    <a:pt x="176782" y="51742"/>
                    <a:pt x="179390" y="51526"/>
                  </a:cubicBezTo>
                  <a:cubicBezTo>
                    <a:pt x="181578" y="51357"/>
                    <a:pt x="183766" y="51357"/>
                    <a:pt x="185953" y="51526"/>
                  </a:cubicBezTo>
                  <a:lnTo>
                    <a:pt x="193694" y="51526"/>
                  </a:lnTo>
                  <a:lnTo>
                    <a:pt x="197901" y="51526"/>
                  </a:lnTo>
                  <a:cubicBezTo>
                    <a:pt x="200476" y="51604"/>
                    <a:pt x="203051" y="51204"/>
                    <a:pt x="205474" y="50344"/>
                  </a:cubicBezTo>
                  <a:lnTo>
                    <a:pt x="207157" y="49330"/>
                  </a:lnTo>
                  <a:lnTo>
                    <a:pt x="209849" y="47979"/>
                  </a:lnTo>
                  <a:cubicBezTo>
                    <a:pt x="211448" y="47534"/>
                    <a:pt x="213081" y="47250"/>
                    <a:pt x="214730" y="47134"/>
                  </a:cubicBezTo>
                  <a:cubicBezTo>
                    <a:pt x="216076" y="47296"/>
                    <a:pt x="217422" y="47296"/>
                    <a:pt x="218768" y="47134"/>
                  </a:cubicBezTo>
                  <a:lnTo>
                    <a:pt x="221461" y="46120"/>
                  </a:lnTo>
                  <a:lnTo>
                    <a:pt x="224490" y="44769"/>
                  </a:lnTo>
                  <a:cubicBezTo>
                    <a:pt x="228579" y="43725"/>
                    <a:pt x="232736" y="42990"/>
                    <a:pt x="236943" y="42572"/>
                  </a:cubicBezTo>
                  <a:lnTo>
                    <a:pt x="240646" y="42572"/>
                  </a:lnTo>
                  <a:cubicBezTo>
                    <a:pt x="245997" y="41900"/>
                    <a:pt x="251298" y="40770"/>
                    <a:pt x="256464" y="39194"/>
                  </a:cubicBezTo>
                  <a:lnTo>
                    <a:pt x="260334" y="38180"/>
                  </a:lnTo>
                  <a:lnTo>
                    <a:pt x="265888" y="36491"/>
                  </a:lnTo>
                  <a:lnTo>
                    <a:pt x="267403" y="36491"/>
                  </a:lnTo>
                  <a:lnTo>
                    <a:pt x="272619" y="34632"/>
                  </a:lnTo>
                  <a:cubicBezTo>
                    <a:pt x="278795" y="33180"/>
                    <a:pt x="285122" y="32387"/>
                    <a:pt x="291467" y="32267"/>
                  </a:cubicBezTo>
                  <a:cubicBezTo>
                    <a:pt x="295354" y="32190"/>
                    <a:pt x="299242" y="31850"/>
                    <a:pt x="303079" y="31254"/>
                  </a:cubicBezTo>
                  <a:lnTo>
                    <a:pt x="308969" y="31254"/>
                  </a:lnTo>
                  <a:cubicBezTo>
                    <a:pt x="311375" y="31428"/>
                    <a:pt x="313798" y="31428"/>
                    <a:pt x="316205" y="31254"/>
                  </a:cubicBezTo>
                  <a:lnTo>
                    <a:pt x="320075" y="30240"/>
                  </a:lnTo>
                  <a:cubicBezTo>
                    <a:pt x="323356" y="29269"/>
                    <a:pt x="326756" y="28701"/>
                    <a:pt x="330172" y="28551"/>
                  </a:cubicBezTo>
                  <a:cubicBezTo>
                    <a:pt x="336264" y="28706"/>
                    <a:pt x="342356" y="28196"/>
                    <a:pt x="348347" y="27030"/>
                  </a:cubicBezTo>
                  <a:lnTo>
                    <a:pt x="352385" y="25848"/>
                  </a:lnTo>
                  <a:cubicBezTo>
                    <a:pt x="354742" y="25082"/>
                    <a:pt x="357165" y="24572"/>
                    <a:pt x="359621" y="24327"/>
                  </a:cubicBezTo>
                  <a:cubicBezTo>
                    <a:pt x="361136" y="24151"/>
                    <a:pt x="362651" y="24151"/>
                    <a:pt x="364165" y="24327"/>
                  </a:cubicBezTo>
                  <a:cubicBezTo>
                    <a:pt x="367363" y="24327"/>
                    <a:pt x="369719" y="25172"/>
                    <a:pt x="371738" y="20611"/>
                  </a:cubicBezTo>
                  <a:cubicBezTo>
                    <a:pt x="371738" y="19766"/>
                    <a:pt x="372580" y="18752"/>
                    <a:pt x="373084" y="17739"/>
                  </a:cubicBezTo>
                  <a:cubicBezTo>
                    <a:pt x="375356" y="14064"/>
                    <a:pt x="376686" y="9886"/>
                    <a:pt x="376955" y="5575"/>
                  </a:cubicBezTo>
                  <a:cubicBezTo>
                    <a:pt x="376955" y="1689"/>
                    <a:pt x="375104" y="0"/>
                    <a:pt x="371065" y="0"/>
                  </a:cubicBezTo>
                  <a:cubicBezTo>
                    <a:pt x="368911" y="30"/>
                    <a:pt x="366757" y="314"/>
                    <a:pt x="364670" y="845"/>
                  </a:cubicBezTo>
                  <a:lnTo>
                    <a:pt x="361473" y="845"/>
                  </a:lnTo>
                  <a:cubicBezTo>
                    <a:pt x="356811" y="2046"/>
                    <a:pt x="351982" y="2502"/>
                    <a:pt x="347169" y="2196"/>
                  </a:cubicBezTo>
                  <a:lnTo>
                    <a:pt x="344140" y="2196"/>
                  </a:lnTo>
                  <a:cubicBezTo>
                    <a:pt x="342524" y="1874"/>
                    <a:pt x="340875" y="1874"/>
                    <a:pt x="339259" y="2196"/>
                  </a:cubicBezTo>
                  <a:cubicBezTo>
                    <a:pt x="335355" y="3431"/>
                    <a:pt x="331821" y="5639"/>
                    <a:pt x="328994" y="8616"/>
                  </a:cubicBezTo>
                  <a:cubicBezTo>
                    <a:pt x="326419" y="11143"/>
                    <a:pt x="323475" y="13252"/>
                    <a:pt x="320243" y="14867"/>
                  </a:cubicBezTo>
                  <a:cubicBezTo>
                    <a:pt x="315514" y="16850"/>
                    <a:pt x="310533" y="18158"/>
                    <a:pt x="305434" y="18752"/>
                  </a:cubicBezTo>
                  <a:lnTo>
                    <a:pt x="298367" y="20104"/>
                  </a:lnTo>
                  <a:cubicBezTo>
                    <a:pt x="295169" y="20812"/>
                    <a:pt x="291888" y="21151"/>
                    <a:pt x="288606" y="21117"/>
                  </a:cubicBezTo>
                  <a:lnTo>
                    <a:pt x="279855" y="21117"/>
                  </a:lnTo>
                  <a:lnTo>
                    <a:pt x="271273" y="21117"/>
                  </a:lnTo>
                  <a:lnTo>
                    <a:pt x="271273" y="21117"/>
                  </a:lnTo>
                  <a:cubicBezTo>
                    <a:pt x="267587" y="21334"/>
                    <a:pt x="263969" y="22312"/>
                    <a:pt x="260671" y="23989"/>
                  </a:cubicBezTo>
                  <a:cubicBezTo>
                    <a:pt x="257591" y="25484"/>
                    <a:pt x="254293" y="26508"/>
                    <a:pt x="250911" y="27030"/>
                  </a:cubicBezTo>
                  <a:cubicBezTo>
                    <a:pt x="244465" y="27616"/>
                    <a:pt x="238003" y="27616"/>
                    <a:pt x="231558" y="27030"/>
                  </a:cubicBezTo>
                  <a:lnTo>
                    <a:pt x="226004" y="27030"/>
                  </a:lnTo>
                  <a:cubicBezTo>
                    <a:pt x="222454" y="26981"/>
                    <a:pt x="218903" y="27265"/>
                    <a:pt x="215403" y="27875"/>
                  </a:cubicBezTo>
                  <a:cubicBezTo>
                    <a:pt x="212357" y="28463"/>
                    <a:pt x="209260" y="28801"/>
                    <a:pt x="206147" y="28888"/>
                  </a:cubicBezTo>
                  <a:cubicBezTo>
                    <a:pt x="202546" y="28868"/>
                    <a:pt x="198978" y="28061"/>
                    <a:pt x="195714" y="26523"/>
                  </a:cubicBezTo>
                  <a:lnTo>
                    <a:pt x="192516" y="25341"/>
                  </a:lnTo>
                  <a:cubicBezTo>
                    <a:pt x="189639" y="24251"/>
                    <a:pt x="186475" y="24251"/>
                    <a:pt x="183597" y="25341"/>
                  </a:cubicBezTo>
                  <a:lnTo>
                    <a:pt x="180905" y="27537"/>
                  </a:lnTo>
                  <a:cubicBezTo>
                    <a:pt x="179743" y="28586"/>
                    <a:pt x="178515" y="29547"/>
                    <a:pt x="177202" y="30409"/>
                  </a:cubicBezTo>
                  <a:lnTo>
                    <a:pt x="170976" y="34295"/>
                  </a:lnTo>
                  <a:cubicBezTo>
                    <a:pt x="169546" y="35036"/>
                    <a:pt x="168317" y="36143"/>
                    <a:pt x="167442" y="37504"/>
                  </a:cubicBezTo>
                  <a:lnTo>
                    <a:pt x="166600" y="39194"/>
                  </a:lnTo>
                  <a:cubicBezTo>
                    <a:pt x="166331" y="40310"/>
                    <a:pt x="165810" y="41353"/>
                    <a:pt x="165086" y="42235"/>
                  </a:cubicBezTo>
                  <a:cubicBezTo>
                    <a:pt x="164396" y="42882"/>
                    <a:pt x="163504" y="43243"/>
                    <a:pt x="162562" y="43248"/>
                  </a:cubicBezTo>
                  <a:cubicBezTo>
                    <a:pt x="159600" y="43502"/>
                    <a:pt x="156605" y="43502"/>
                    <a:pt x="153643" y="43248"/>
                  </a:cubicBezTo>
                  <a:lnTo>
                    <a:pt x="150614" y="43248"/>
                  </a:lnTo>
                  <a:lnTo>
                    <a:pt x="146912" y="43248"/>
                  </a:lnTo>
                  <a:cubicBezTo>
                    <a:pt x="142334" y="42946"/>
                    <a:pt x="137791" y="42382"/>
                    <a:pt x="133281" y="41559"/>
                  </a:cubicBezTo>
                  <a:lnTo>
                    <a:pt x="131429" y="41559"/>
                  </a:lnTo>
                  <a:cubicBezTo>
                    <a:pt x="128905" y="41559"/>
                    <a:pt x="127559" y="41559"/>
                    <a:pt x="125203" y="43755"/>
                  </a:cubicBezTo>
                  <a:lnTo>
                    <a:pt x="124362" y="43755"/>
                  </a:lnTo>
                  <a:cubicBezTo>
                    <a:pt x="122999" y="44760"/>
                    <a:pt x="121535" y="45610"/>
                    <a:pt x="119986" y="46289"/>
                  </a:cubicBezTo>
                  <a:cubicBezTo>
                    <a:pt x="118017" y="47208"/>
                    <a:pt x="115729" y="47208"/>
                    <a:pt x="113760" y="46289"/>
                  </a:cubicBezTo>
                  <a:lnTo>
                    <a:pt x="111572" y="46289"/>
                  </a:lnTo>
                  <a:cubicBezTo>
                    <a:pt x="109754" y="45595"/>
                    <a:pt x="107904" y="45031"/>
                    <a:pt x="106019" y="44600"/>
                  </a:cubicBezTo>
                  <a:lnTo>
                    <a:pt x="104167" y="44600"/>
                  </a:lnTo>
                  <a:lnTo>
                    <a:pt x="103326" y="44600"/>
                  </a:lnTo>
                  <a:cubicBezTo>
                    <a:pt x="102047" y="48134"/>
                    <a:pt x="100398" y="51530"/>
                    <a:pt x="98446" y="54736"/>
                  </a:cubicBezTo>
                  <a:lnTo>
                    <a:pt x="98446" y="55919"/>
                  </a:lnTo>
                  <a:cubicBezTo>
                    <a:pt x="96527" y="59269"/>
                    <a:pt x="93279" y="61657"/>
                    <a:pt x="89527" y="62507"/>
                  </a:cubicBezTo>
                  <a:lnTo>
                    <a:pt x="87171" y="63352"/>
                  </a:lnTo>
                  <a:cubicBezTo>
                    <a:pt x="85589" y="63945"/>
                    <a:pt x="84074" y="64680"/>
                    <a:pt x="82627" y="65548"/>
                  </a:cubicBezTo>
                  <a:cubicBezTo>
                    <a:pt x="80069" y="66988"/>
                    <a:pt x="77360" y="68123"/>
                    <a:pt x="74549" y="68927"/>
                  </a:cubicBezTo>
                  <a:cubicBezTo>
                    <a:pt x="71134" y="69261"/>
                    <a:pt x="67684" y="68618"/>
                    <a:pt x="64621" y="67069"/>
                  </a:cubicBezTo>
                  <a:cubicBezTo>
                    <a:pt x="61676" y="65915"/>
                    <a:pt x="58512" y="65454"/>
                    <a:pt x="55365" y="65717"/>
                  </a:cubicBezTo>
                  <a:lnTo>
                    <a:pt x="53009" y="65717"/>
                  </a:lnTo>
                  <a:cubicBezTo>
                    <a:pt x="52437" y="66547"/>
                    <a:pt x="51832" y="67336"/>
                    <a:pt x="51158" y="68082"/>
                  </a:cubicBezTo>
                  <a:cubicBezTo>
                    <a:pt x="50115" y="69452"/>
                    <a:pt x="49223" y="70924"/>
                    <a:pt x="48466" y="72475"/>
                  </a:cubicBezTo>
                  <a:cubicBezTo>
                    <a:pt x="50653" y="74333"/>
                    <a:pt x="54692" y="73657"/>
                    <a:pt x="58394" y="72475"/>
                  </a:cubicBezTo>
                  <a:cubicBezTo>
                    <a:pt x="59589" y="72069"/>
                    <a:pt x="60835" y="71785"/>
                    <a:pt x="62097" y="71630"/>
                  </a:cubicBezTo>
                  <a:cubicBezTo>
                    <a:pt x="65193" y="71295"/>
                    <a:pt x="68239" y="72569"/>
                    <a:pt x="70174" y="75009"/>
                  </a:cubicBezTo>
                  <a:cubicBezTo>
                    <a:pt x="71319" y="76174"/>
                    <a:pt x="72699" y="77093"/>
                    <a:pt x="74213" y="77712"/>
                  </a:cubicBezTo>
                  <a:cubicBezTo>
                    <a:pt x="74819" y="77930"/>
                    <a:pt x="75257" y="78440"/>
                    <a:pt x="75391" y="79063"/>
                  </a:cubicBezTo>
                  <a:cubicBezTo>
                    <a:pt x="75728" y="79991"/>
                    <a:pt x="75728" y="81008"/>
                    <a:pt x="75391" y="81935"/>
                  </a:cubicBezTo>
                  <a:cubicBezTo>
                    <a:pt x="74213" y="83962"/>
                    <a:pt x="71352" y="84300"/>
                    <a:pt x="69165" y="84469"/>
                  </a:cubicBezTo>
                  <a:lnTo>
                    <a:pt x="67482" y="84469"/>
                  </a:lnTo>
                  <a:cubicBezTo>
                    <a:pt x="66035" y="84768"/>
                    <a:pt x="64823" y="85785"/>
                    <a:pt x="64284" y="87172"/>
                  </a:cubicBezTo>
                  <a:cubicBezTo>
                    <a:pt x="63241" y="89842"/>
                    <a:pt x="61491" y="92176"/>
                    <a:pt x="59236" y="93930"/>
                  </a:cubicBezTo>
                  <a:cubicBezTo>
                    <a:pt x="58411" y="94675"/>
                    <a:pt x="57620" y="95465"/>
                    <a:pt x="56880" y="96295"/>
                  </a:cubicBezTo>
                  <a:cubicBezTo>
                    <a:pt x="56880" y="96295"/>
                    <a:pt x="56880" y="97140"/>
                    <a:pt x="56880" y="97646"/>
                  </a:cubicBezTo>
                  <a:cubicBezTo>
                    <a:pt x="56510" y="98518"/>
                    <a:pt x="56005" y="99317"/>
                    <a:pt x="55365" y="100012"/>
                  </a:cubicBezTo>
                  <a:cubicBezTo>
                    <a:pt x="54187" y="101025"/>
                    <a:pt x="51999" y="100012"/>
                    <a:pt x="50485" y="100012"/>
                  </a:cubicBezTo>
                  <a:lnTo>
                    <a:pt x="48802" y="100012"/>
                  </a:lnTo>
                  <a:cubicBezTo>
                    <a:pt x="45386" y="99662"/>
                    <a:pt x="41953" y="99662"/>
                    <a:pt x="38537" y="100012"/>
                  </a:cubicBezTo>
                  <a:cubicBezTo>
                    <a:pt x="35962" y="100179"/>
                    <a:pt x="33371" y="100179"/>
                    <a:pt x="30796" y="100012"/>
                  </a:cubicBezTo>
                  <a:lnTo>
                    <a:pt x="24906" y="100012"/>
                  </a:lnTo>
                  <a:cubicBezTo>
                    <a:pt x="22684" y="99978"/>
                    <a:pt x="20463" y="100321"/>
                    <a:pt x="18343" y="101025"/>
                  </a:cubicBezTo>
                  <a:lnTo>
                    <a:pt x="15145" y="102546"/>
                  </a:lnTo>
                  <a:lnTo>
                    <a:pt x="12621" y="103897"/>
                  </a:lnTo>
                  <a:cubicBezTo>
                    <a:pt x="10720" y="104641"/>
                    <a:pt x="8751" y="105151"/>
                    <a:pt x="6731" y="105418"/>
                  </a:cubicBezTo>
                  <a:lnTo>
                    <a:pt x="4039" y="105418"/>
                  </a:lnTo>
                  <a:lnTo>
                    <a:pt x="2861" y="105418"/>
                  </a:lnTo>
                  <a:lnTo>
                    <a:pt x="0" y="105418"/>
                  </a:lnTo>
                  <a:lnTo>
                    <a:pt x="6900" y="107107"/>
                  </a:lnTo>
                  <a:cubicBezTo>
                    <a:pt x="10753" y="106842"/>
                    <a:pt x="14540" y="106046"/>
                    <a:pt x="18175" y="10474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DDEEA359-5832-439D-9561-DC449E40A610}"/>
                </a:ext>
              </a:extLst>
            </p:cNvPr>
            <p:cNvSpPr/>
            <p:nvPr/>
          </p:nvSpPr>
          <p:spPr>
            <a:xfrm>
              <a:off x="6102570" y="2068530"/>
              <a:ext cx="50485" cy="16894"/>
            </a:xfrm>
            <a:custGeom>
              <a:avLst/>
              <a:gdLst>
                <a:gd name="connsiteX0" fmla="*/ 59067 w 50485"/>
                <a:gd name="connsiteY0" fmla="*/ 9322 h 16893"/>
                <a:gd name="connsiteX1" fmla="*/ 56711 w 50485"/>
                <a:gd name="connsiteY1" fmla="*/ 9322 h 16893"/>
                <a:gd name="connsiteX2" fmla="*/ 49643 w 50485"/>
                <a:gd name="connsiteY2" fmla="*/ 9322 h 16893"/>
                <a:gd name="connsiteX3" fmla="*/ 33825 w 50485"/>
                <a:gd name="connsiteY3" fmla="*/ 9322 h 16893"/>
                <a:gd name="connsiteX4" fmla="*/ 32647 w 50485"/>
                <a:gd name="connsiteY4" fmla="*/ 9322 h 16893"/>
                <a:gd name="connsiteX5" fmla="*/ 27598 w 50485"/>
                <a:gd name="connsiteY5" fmla="*/ 7295 h 16893"/>
                <a:gd name="connsiteX6" fmla="*/ 25243 w 50485"/>
                <a:gd name="connsiteY6" fmla="*/ 5437 h 16893"/>
                <a:gd name="connsiteX7" fmla="*/ 22718 w 50485"/>
                <a:gd name="connsiteY7" fmla="*/ 3578 h 16893"/>
                <a:gd name="connsiteX8" fmla="*/ 21203 w 50485"/>
                <a:gd name="connsiteY8" fmla="*/ 3578 h 16893"/>
                <a:gd name="connsiteX9" fmla="*/ 12789 w 50485"/>
                <a:gd name="connsiteY9" fmla="*/ 31 h 16893"/>
                <a:gd name="connsiteX10" fmla="*/ 3702 w 50485"/>
                <a:gd name="connsiteY10" fmla="*/ 19121 h 16893"/>
                <a:gd name="connsiteX11" fmla="*/ 0 w 50485"/>
                <a:gd name="connsiteY11" fmla="*/ 30609 h 16893"/>
                <a:gd name="connsiteX12" fmla="*/ 0 w 50485"/>
                <a:gd name="connsiteY12" fmla="*/ 30609 h 16893"/>
                <a:gd name="connsiteX13" fmla="*/ 3365 w 50485"/>
                <a:gd name="connsiteY13" fmla="*/ 30609 h 16893"/>
                <a:gd name="connsiteX14" fmla="*/ 7405 w 50485"/>
                <a:gd name="connsiteY14" fmla="*/ 30609 h 16893"/>
                <a:gd name="connsiteX15" fmla="*/ 22213 w 50485"/>
                <a:gd name="connsiteY15" fmla="*/ 30609 h 16893"/>
                <a:gd name="connsiteX16" fmla="*/ 28440 w 50485"/>
                <a:gd name="connsiteY16" fmla="*/ 27737 h 16893"/>
                <a:gd name="connsiteX17" fmla="*/ 31300 w 50485"/>
                <a:gd name="connsiteY17" fmla="*/ 25709 h 16893"/>
                <a:gd name="connsiteX18" fmla="*/ 34162 w 50485"/>
                <a:gd name="connsiteY18" fmla="*/ 23513 h 16893"/>
                <a:gd name="connsiteX19" fmla="*/ 35003 w 50485"/>
                <a:gd name="connsiteY19" fmla="*/ 20810 h 16893"/>
                <a:gd name="connsiteX20" fmla="*/ 36854 w 50485"/>
                <a:gd name="connsiteY20" fmla="*/ 17262 h 16893"/>
                <a:gd name="connsiteX21" fmla="*/ 40388 w 50485"/>
                <a:gd name="connsiteY21" fmla="*/ 17262 h 16893"/>
                <a:gd name="connsiteX22" fmla="*/ 51326 w 50485"/>
                <a:gd name="connsiteY22" fmla="*/ 18614 h 16893"/>
                <a:gd name="connsiteX23" fmla="*/ 51326 w 50485"/>
                <a:gd name="connsiteY23" fmla="*/ 18614 h 16893"/>
                <a:gd name="connsiteX24" fmla="*/ 62433 w 50485"/>
                <a:gd name="connsiteY24" fmla="*/ 11181 h 16893"/>
                <a:gd name="connsiteX25" fmla="*/ 62433 w 50485"/>
                <a:gd name="connsiteY25" fmla="*/ 9660 h 16893"/>
                <a:gd name="connsiteX26" fmla="*/ 59067 w 50485"/>
                <a:gd name="connsiteY26" fmla="*/ 932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485" h="16893">
                  <a:moveTo>
                    <a:pt x="59067" y="9322"/>
                  </a:moveTo>
                  <a:lnTo>
                    <a:pt x="56711" y="9322"/>
                  </a:lnTo>
                  <a:cubicBezTo>
                    <a:pt x="54372" y="8898"/>
                    <a:pt x="51983" y="8898"/>
                    <a:pt x="49643" y="9322"/>
                  </a:cubicBezTo>
                  <a:cubicBezTo>
                    <a:pt x="44427" y="10420"/>
                    <a:pt x="39041" y="10420"/>
                    <a:pt x="33825" y="9322"/>
                  </a:cubicBezTo>
                  <a:lnTo>
                    <a:pt x="32647" y="9322"/>
                  </a:lnTo>
                  <a:cubicBezTo>
                    <a:pt x="30863" y="8944"/>
                    <a:pt x="29147" y="8258"/>
                    <a:pt x="27598" y="7295"/>
                  </a:cubicBezTo>
                  <a:lnTo>
                    <a:pt x="25243" y="5437"/>
                  </a:lnTo>
                  <a:lnTo>
                    <a:pt x="22718" y="3578"/>
                  </a:lnTo>
                  <a:lnTo>
                    <a:pt x="21203" y="3578"/>
                  </a:lnTo>
                  <a:cubicBezTo>
                    <a:pt x="19016" y="2227"/>
                    <a:pt x="15314" y="-307"/>
                    <a:pt x="12789" y="31"/>
                  </a:cubicBezTo>
                  <a:cubicBezTo>
                    <a:pt x="11510" y="7092"/>
                    <a:pt x="8363" y="13681"/>
                    <a:pt x="3702" y="19121"/>
                  </a:cubicBezTo>
                  <a:cubicBezTo>
                    <a:pt x="1380" y="22506"/>
                    <a:pt x="101" y="26500"/>
                    <a:pt x="0" y="30609"/>
                  </a:cubicBezTo>
                  <a:cubicBezTo>
                    <a:pt x="0" y="30609"/>
                    <a:pt x="0" y="30609"/>
                    <a:pt x="0" y="30609"/>
                  </a:cubicBezTo>
                  <a:cubicBezTo>
                    <a:pt x="1094" y="30982"/>
                    <a:pt x="2271" y="30982"/>
                    <a:pt x="3365" y="30609"/>
                  </a:cubicBezTo>
                  <a:cubicBezTo>
                    <a:pt x="4695" y="30365"/>
                    <a:pt x="6075" y="30365"/>
                    <a:pt x="7405" y="30609"/>
                  </a:cubicBezTo>
                  <a:cubicBezTo>
                    <a:pt x="12318" y="31286"/>
                    <a:pt x="17299" y="31286"/>
                    <a:pt x="22213" y="30609"/>
                  </a:cubicBezTo>
                  <a:cubicBezTo>
                    <a:pt x="24552" y="30370"/>
                    <a:pt x="26740" y="29360"/>
                    <a:pt x="28440" y="27737"/>
                  </a:cubicBezTo>
                  <a:cubicBezTo>
                    <a:pt x="29281" y="26914"/>
                    <a:pt x="30240" y="26230"/>
                    <a:pt x="31300" y="25709"/>
                  </a:cubicBezTo>
                  <a:cubicBezTo>
                    <a:pt x="32411" y="25203"/>
                    <a:pt x="33387" y="24452"/>
                    <a:pt x="34162" y="23513"/>
                  </a:cubicBezTo>
                  <a:cubicBezTo>
                    <a:pt x="34548" y="22646"/>
                    <a:pt x="34818" y="21739"/>
                    <a:pt x="35003" y="20810"/>
                  </a:cubicBezTo>
                  <a:cubicBezTo>
                    <a:pt x="35003" y="19459"/>
                    <a:pt x="35003" y="17938"/>
                    <a:pt x="36854" y="17262"/>
                  </a:cubicBezTo>
                  <a:cubicBezTo>
                    <a:pt x="37964" y="16661"/>
                    <a:pt x="39294" y="16661"/>
                    <a:pt x="40388" y="17262"/>
                  </a:cubicBezTo>
                  <a:cubicBezTo>
                    <a:pt x="43754" y="19121"/>
                    <a:pt x="47288" y="18107"/>
                    <a:pt x="51326" y="18614"/>
                  </a:cubicBezTo>
                  <a:lnTo>
                    <a:pt x="51326" y="18614"/>
                  </a:lnTo>
                  <a:cubicBezTo>
                    <a:pt x="56005" y="18073"/>
                    <a:pt x="60145" y="15308"/>
                    <a:pt x="62433" y="11181"/>
                  </a:cubicBezTo>
                  <a:cubicBezTo>
                    <a:pt x="62669" y="10703"/>
                    <a:pt x="62669" y="10138"/>
                    <a:pt x="62433" y="9660"/>
                  </a:cubicBezTo>
                  <a:cubicBezTo>
                    <a:pt x="62433" y="9660"/>
                    <a:pt x="61087" y="9153"/>
                    <a:pt x="59067" y="93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42F559BF-9199-4278-A2B0-9AA48103D1B9}"/>
                </a:ext>
              </a:extLst>
            </p:cNvPr>
            <p:cNvSpPr/>
            <p:nvPr/>
          </p:nvSpPr>
          <p:spPr>
            <a:xfrm>
              <a:off x="5874377" y="2008925"/>
              <a:ext cx="201940" cy="101363"/>
            </a:xfrm>
            <a:custGeom>
              <a:avLst/>
              <a:gdLst>
                <a:gd name="connsiteX0" fmla="*/ 70847 w 201940"/>
                <a:gd name="connsiteY0" fmla="*/ 13008 h 101363"/>
                <a:gd name="connsiteX1" fmla="*/ 71857 w 201940"/>
                <a:gd name="connsiteY1" fmla="*/ 20104 h 101363"/>
                <a:gd name="connsiteX2" fmla="*/ 71857 w 201940"/>
                <a:gd name="connsiteY2" fmla="*/ 26692 h 101363"/>
                <a:gd name="connsiteX3" fmla="*/ 85151 w 201940"/>
                <a:gd name="connsiteY3" fmla="*/ 43586 h 101363"/>
                <a:gd name="connsiteX4" fmla="*/ 88349 w 201940"/>
                <a:gd name="connsiteY4" fmla="*/ 48316 h 101363"/>
                <a:gd name="connsiteX5" fmla="*/ 84478 w 201940"/>
                <a:gd name="connsiteY5" fmla="*/ 53047 h 101363"/>
                <a:gd name="connsiteX6" fmla="*/ 68659 w 201940"/>
                <a:gd name="connsiteY6" fmla="*/ 58791 h 101363"/>
                <a:gd name="connsiteX7" fmla="*/ 58899 w 201940"/>
                <a:gd name="connsiteY7" fmla="*/ 58791 h 101363"/>
                <a:gd name="connsiteX8" fmla="*/ 46109 w 201940"/>
                <a:gd name="connsiteY8" fmla="*/ 58791 h 101363"/>
                <a:gd name="connsiteX9" fmla="*/ 38200 w 201940"/>
                <a:gd name="connsiteY9" fmla="*/ 62845 h 101363"/>
                <a:gd name="connsiteX10" fmla="*/ 31300 w 201940"/>
                <a:gd name="connsiteY10" fmla="*/ 66731 h 101363"/>
                <a:gd name="connsiteX11" fmla="*/ 16491 w 201940"/>
                <a:gd name="connsiteY11" fmla="*/ 66731 h 101363"/>
                <a:gd name="connsiteX12" fmla="*/ 11948 w 201940"/>
                <a:gd name="connsiteY12" fmla="*/ 66731 h 101363"/>
                <a:gd name="connsiteX13" fmla="*/ 0 w 201940"/>
                <a:gd name="connsiteY13" fmla="*/ 66731 h 101363"/>
                <a:gd name="connsiteX14" fmla="*/ 1010 w 201940"/>
                <a:gd name="connsiteY14" fmla="*/ 68420 h 101363"/>
                <a:gd name="connsiteX15" fmla="*/ 10097 w 201940"/>
                <a:gd name="connsiteY15" fmla="*/ 83118 h 101363"/>
                <a:gd name="connsiteX16" fmla="*/ 10097 w 201940"/>
                <a:gd name="connsiteY16" fmla="*/ 83118 h 101363"/>
                <a:gd name="connsiteX17" fmla="*/ 18848 w 201940"/>
                <a:gd name="connsiteY17" fmla="*/ 90551 h 101363"/>
                <a:gd name="connsiteX18" fmla="*/ 39041 w 201940"/>
                <a:gd name="connsiteY18" fmla="*/ 96633 h 101363"/>
                <a:gd name="connsiteX19" fmla="*/ 49475 w 201940"/>
                <a:gd name="connsiteY19" fmla="*/ 102884 h 101363"/>
                <a:gd name="connsiteX20" fmla="*/ 54524 w 201940"/>
                <a:gd name="connsiteY20" fmla="*/ 105756 h 101363"/>
                <a:gd name="connsiteX21" fmla="*/ 58899 w 201940"/>
                <a:gd name="connsiteY21" fmla="*/ 109134 h 101363"/>
                <a:gd name="connsiteX22" fmla="*/ 65967 w 201940"/>
                <a:gd name="connsiteY22" fmla="*/ 113020 h 101363"/>
                <a:gd name="connsiteX23" fmla="*/ 65967 w 201940"/>
                <a:gd name="connsiteY23" fmla="*/ 114878 h 101363"/>
                <a:gd name="connsiteX24" fmla="*/ 65967 w 201940"/>
                <a:gd name="connsiteY24" fmla="*/ 113020 h 101363"/>
                <a:gd name="connsiteX25" fmla="*/ 75728 w 201940"/>
                <a:gd name="connsiteY25" fmla="*/ 108459 h 101363"/>
                <a:gd name="connsiteX26" fmla="*/ 80607 w 201940"/>
                <a:gd name="connsiteY26" fmla="*/ 105249 h 101363"/>
                <a:gd name="connsiteX27" fmla="*/ 92219 w 201940"/>
                <a:gd name="connsiteY27" fmla="*/ 93930 h 101363"/>
                <a:gd name="connsiteX28" fmla="*/ 93397 w 201940"/>
                <a:gd name="connsiteY28" fmla="*/ 91903 h 101363"/>
                <a:gd name="connsiteX29" fmla="*/ 102316 w 201940"/>
                <a:gd name="connsiteY29" fmla="*/ 82104 h 101363"/>
                <a:gd name="connsiteX30" fmla="*/ 109552 w 201940"/>
                <a:gd name="connsiteY30" fmla="*/ 81090 h 101363"/>
                <a:gd name="connsiteX31" fmla="*/ 118471 w 201940"/>
                <a:gd name="connsiteY31" fmla="*/ 78725 h 101363"/>
                <a:gd name="connsiteX32" fmla="*/ 118471 w 201940"/>
                <a:gd name="connsiteY32" fmla="*/ 73826 h 101363"/>
                <a:gd name="connsiteX33" fmla="*/ 118471 w 201940"/>
                <a:gd name="connsiteY33" fmla="*/ 69603 h 101363"/>
                <a:gd name="connsiteX34" fmla="*/ 124025 w 201940"/>
                <a:gd name="connsiteY34" fmla="*/ 61156 h 101363"/>
                <a:gd name="connsiteX35" fmla="*/ 125674 w 201940"/>
                <a:gd name="connsiteY35" fmla="*/ 60958 h 101363"/>
                <a:gd name="connsiteX36" fmla="*/ 125876 w 201940"/>
                <a:gd name="connsiteY36" fmla="*/ 61156 h 101363"/>
                <a:gd name="connsiteX37" fmla="*/ 131429 w 201940"/>
                <a:gd name="connsiteY37" fmla="*/ 62845 h 101363"/>
                <a:gd name="connsiteX38" fmla="*/ 134122 w 201940"/>
                <a:gd name="connsiteY38" fmla="*/ 62845 h 101363"/>
                <a:gd name="connsiteX39" fmla="*/ 137656 w 201940"/>
                <a:gd name="connsiteY39" fmla="*/ 58284 h 101363"/>
                <a:gd name="connsiteX40" fmla="*/ 139507 w 201940"/>
                <a:gd name="connsiteY40" fmla="*/ 51019 h 101363"/>
                <a:gd name="connsiteX41" fmla="*/ 154652 w 201940"/>
                <a:gd name="connsiteY41" fmla="*/ 45444 h 101363"/>
                <a:gd name="connsiteX42" fmla="*/ 164749 w 201940"/>
                <a:gd name="connsiteY42" fmla="*/ 43586 h 101363"/>
                <a:gd name="connsiteX43" fmla="*/ 169798 w 201940"/>
                <a:gd name="connsiteY43" fmla="*/ 42573 h 101363"/>
                <a:gd name="connsiteX44" fmla="*/ 186626 w 201940"/>
                <a:gd name="connsiteY44" fmla="*/ 42573 h 101363"/>
                <a:gd name="connsiteX45" fmla="*/ 186626 w 201940"/>
                <a:gd name="connsiteY45" fmla="*/ 42573 h 101363"/>
                <a:gd name="connsiteX46" fmla="*/ 197060 w 201940"/>
                <a:gd name="connsiteY46" fmla="*/ 47134 h 101363"/>
                <a:gd name="connsiteX47" fmla="*/ 197060 w 201940"/>
                <a:gd name="connsiteY47" fmla="*/ 51695 h 101363"/>
                <a:gd name="connsiteX48" fmla="*/ 189487 w 201940"/>
                <a:gd name="connsiteY48" fmla="*/ 55074 h 101363"/>
                <a:gd name="connsiteX49" fmla="*/ 186626 w 201940"/>
                <a:gd name="connsiteY49" fmla="*/ 55074 h 101363"/>
                <a:gd name="connsiteX50" fmla="*/ 183765 w 201940"/>
                <a:gd name="connsiteY50" fmla="*/ 55919 h 101363"/>
                <a:gd name="connsiteX51" fmla="*/ 177370 w 201940"/>
                <a:gd name="connsiteY51" fmla="*/ 58115 h 101363"/>
                <a:gd name="connsiteX52" fmla="*/ 179558 w 201940"/>
                <a:gd name="connsiteY52" fmla="*/ 58115 h 101363"/>
                <a:gd name="connsiteX53" fmla="*/ 190496 w 201940"/>
                <a:gd name="connsiteY53" fmla="*/ 56425 h 101363"/>
                <a:gd name="connsiteX54" fmla="*/ 197060 w 201940"/>
                <a:gd name="connsiteY54" fmla="*/ 55412 h 101363"/>
                <a:gd name="connsiteX55" fmla="*/ 202276 w 201940"/>
                <a:gd name="connsiteY55" fmla="*/ 55412 h 101363"/>
                <a:gd name="connsiteX56" fmla="*/ 209681 w 201940"/>
                <a:gd name="connsiteY56" fmla="*/ 55412 h 101363"/>
                <a:gd name="connsiteX57" fmla="*/ 208503 w 201940"/>
                <a:gd name="connsiteY57" fmla="*/ 53216 h 101363"/>
                <a:gd name="connsiteX58" fmla="*/ 205642 w 201940"/>
                <a:gd name="connsiteY58" fmla="*/ 45613 h 101363"/>
                <a:gd name="connsiteX59" fmla="*/ 200089 w 201940"/>
                <a:gd name="connsiteY59" fmla="*/ 39869 h 101363"/>
                <a:gd name="connsiteX60" fmla="*/ 196386 w 201940"/>
                <a:gd name="connsiteY60" fmla="*/ 37335 h 101363"/>
                <a:gd name="connsiteX61" fmla="*/ 188814 w 201940"/>
                <a:gd name="connsiteY61" fmla="*/ 35139 h 101363"/>
                <a:gd name="connsiteX62" fmla="*/ 189655 w 201940"/>
                <a:gd name="connsiteY62" fmla="*/ 35139 h 101363"/>
                <a:gd name="connsiteX63" fmla="*/ 170976 w 201940"/>
                <a:gd name="connsiteY63" fmla="*/ 33281 h 101363"/>
                <a:gd name="connsiteX64" fmla="*/ 168956 w 201940"/>
                <a:gd name="connsiteY64" fmla="*/ 33281 h 101363"/>
                <a:gd name="connsiteX65" fmla="*/ 165086 w 201940"/>
                <a:gd name="connsiteY65" fmla="*/ 33281 h 101363"/>
                <a:gd name="connsiteX66" fmla="*/ 161889 w 201940"/>
                <a:gd name="connsiteY66" fmla="*/ 31254 h 101363"/>
                <a:gd name="connsiteX67" fmla="*/ 160374 w 201940"/>
                <a:gd name="connsiteY67" fmla="*/ 30071 h 101363"/>
                <a:gd name="connsiteX68" fmla="*/ 146911 w 201940"/>
                <a:gd name="connsiteY68" fmla="*/ 28551 h 101363"/>
                <a:gd name="connsiteX69" fmla="*/ 144555 w 201940"/>
                <a:gd name="connsiteY69" fmla="*/ 28551 h 101363"/>
                <a:gd name="connsiteX70" fmla="*/ 133785 w 201940"/>
                <a:gd name="connsiteY70" fmla="*/ 28551 h 101363"/>
                <a:gd name="connsiteX71" fmla="*/ 124530 w 201940"/>
                <a:gd name="connsiteY71" fmla="*/ 15542 h 101363"/>
                <a:gd name="connsiteX72" fmla="*/ 124530 w 201940"/>
                <a:gd name="connsiteY72" fmla="*/ 14022 h 101363"/>
                <a:gd name="connsiteX73" fmla="*/ 123183 w 201940"/>
                <a:gd name="connsiteY73" fmla="*/ 12501 h 101363"/>
                <a:gd name="connsiteX74" fmla="*/ 117461 w 201940"/>
                <a:gd name="connsiteY74" fmla="*/ 12501 h 101363"/>
                <a:gd name="connsiteX75" fmla="*/ 115611 w 201940"/>
                <a:gd name="connsiteY75" fmla="*/ 12501 h 101363"/>
                <a:gd name="connsiteX76" fmla="*/ 106692 w 201940"/>
                <a:gd name="connsiteY76" fmla="*/ 18752 h 101363"/>
                <a:gd name="connsiteX77" fmla="*/ 105177 w 201940"/>
                <a:gd name="connsiteY77" fmla="*/ 20104 h 101363"/>
                <a:gd name="connsiteX78" fmla="*/ 103831 w 201940"/>
                <a:gd name="connsiteY78" fmla="*/ 20104 h 101363"/>
                <a:gd name="connsiteX79" fmla="*/ 102148 w 201940"/>
                <a:gd name="connsiteY79" fmla="*/ 20104 h 101363"/>
                <a:gd name="connsiteX80" fmla="*/ 102148 w 201940"/>
                <a:gd name="connsiteY80" fmla="*/ 17570 h 101363"/>
                <a:gd name="connsiteX81" fmla="*/ 97099 w 201940"/>
                <a:gd name="connsiteY81" fmla="*/ 3210 h 101363"/>
                <a:gd name="connsiteX82" fmla="*/ 93061 w 201940"/>
                <a:gd name="connsiteY82" fmla="*/ 2027 h 101363"/>
                <a:gd name="connsiteX83" fmla="*/ 91041 w 201940"/>
                <a:gd name="connsiteY83" fmla="*/ 2027 h 101363"/>
                <a:gd name="connsiteX84" fmla="*/ 80776 w 201940"/>
                <a:gd name="connsiteY84" fmla="*/ 1014 h 101363"/>
                <a:gd name="connsiteX85" fmla="*/ 75728 w 201940"/>
                <a:gd name="connsiteY85" fmla="*/ 0 h 101363"/>
                <a:gd name="connsiteX86" fmla="*/ 71520 w 201940"/>
                <a:gd name="connsiteY86" fmla="*/ 0 h 101363"/>
                <a:gd name="connsiteX87" fmla="*/ 67481 w 201940"/>
                <a:gd name="connsiteY87" fmla="*/ 0 h 101363"/>
                <a:gd name="connsiteX88" fmla="*/ 69164 w 201940"/>
                <a:gd name="connsiteY88" fmla="*/ 7095 h 101363"/>
                <a:gd name="connsiteX89" fmla="*/ 70847 w 201940"/>
                <a:gd name="connsiteY89" fmla="*/ 13008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01940" h="101363">
                  <a:moveTo>
                    <a:pt x="70847" y="13008"/>
                  </a:moveTo>
                  <a:cubicBezTo>
                    <a:pt x="71402" y="15338"/>
                    <a:pt x="71739" y="17713"/>
                    <a:pt x="71857" y="20104"/>
                  </a:cubicBezTo>
                  <a:cubicBezTo>
                    <a:pt x="71503" y="22286"/>
                    <a:pt x="71503" y="24510"/>
                    <a:pt x="71857" y="26692"/>
                  </a:cubicBezTo>
                  <a:cubicBezTo>
                    <a:pt x="74162" y="33719"/>
                    <a:pt x="78874" y="39702"/>
                    <a:pt x="85151" y="43586"/>
                  </a:cubicBezTo>
                  <a:cubicBezTo>
                    <a:pt x="86952" y="44507"/>
                    <a:pt x="88163" y="46293"/>
                    <a:pt x="88349" y="48316"/>
                  </a:cubicBezTo>
                  <a:cubicBezTo>
                    <a:pt x="88349" y="50513"/>
                    <a:pt x="86329" y="51864"/>
                    <a:pt x="84478" y="53047"/>
                  </a:cubicBezTo>
                  <a:cubicBezTo>
                    <a:pt x="79732" y="56177"/>
                    <a:pt x="74314" y="58144"/>
                    <a:pt x="68659" y="58791"/>
                  </a:cubicBezTo>
                  <a:cubicBezTo>
                    <a:pt x="65412" y="59042"/>
                    <a:pt x="62147" y="59042"/>
                    <a:pt x="58899" y="58791"/>
                  </a:cubicBezTo>
                  <a:cubicBezTo>
                    <a:pt x="54658" y="58203"/>
                    <a:pt x="50350" y="58203"/>
                    <a:pt x="46109" y="58791"/>
                  </a:cubicBezTo>
                  <a:cubicBezTo>
                    <a:pt x="43265" y="59696"/>
                    <a:pt x="40590" y="61066"/>
                    <a:pt x="38200" y="62845"/>
                  </a:cubicBezTo>
                  <a:cubicBezTo>
                    <a:pt x="36114" y="64496"/>
                    <a:pt x="33791" y="65808"/>
                    <a:pt x="31300" y="66731"/>
                  </a:cubicBezTo>
                  <a:cubicBezTo>
                    <a:pt x="26420" y="67834"/>
                    <a:pt x="21372" y="67834"/>
                    <a:pt x="16491" y="66731"/>
                  </a:cubicBezTo>
                  <a:lnTo>
                    <a:pt x="11948" y="66731"/>
                  </a:lnTo>
                  <a:lnTo>
                    <a:pt x="0" y="66731"/>
                  </a:lnTo>
                  <a:lnTo>
                    <a:pt x="1010" y="68420"/>
                  </a:lnTo>
                  <a:cubicBezTo>
                    <a:pt x="4325" y="73130"/>
                    <a:pt x="7371" y="78039"/>
                    <a:pt x="10097" y="83118"/>
                  </a:cubicBezTo>
                  <a:lnTo>
                    <a:pt x="10097" y="83118"/>
                  </a:lnTo>
                  <a:cubicBezTo>
                    <a:pt x="12789" y="88017"/>
                    <a:pt x="14136" y="90551"/>
                    <a:pt x="18848" y="90551"/>
                  </a:cubicBezTo>
                  <a:cubicBezTo>
                    <a:pt x="26084" y="90100"/>
                    <a:pt x="33253" y="92257"/>
                    <a:pt x="39041" y="96633"/>
                  </a:cubicBezTo>
                  <a:cubicBezTo>
                    <a:pt x="42390" y="98913"/>
                    <a:pt x="45874" y="101000"/>
                    <a:pt x="49475" y="102884"/>
                  </a:cubicBezTo>
                  <a:lnTo>
                    <a:pt x="54524" y="105756"/>
                  </a:lnTo>
                  <a:cubicBezTo>
                    <a:pt x="56088" y="106745"/>
                    <a:pt x="57553" y="107876"/>
                    <a:pt x="58899" y="109134"/>
                  </a:cubicBezTo>
                  <a:cubicBezTo>
                    <a:pt x="60666" y="111298"/>
                    <a:pt x="63207" y="112692"/>
                    <a:pt x="65967" y="113020"/>
                  </a:cubicBezTo>
                  <a:lnTo>
                    <a:pt x="65967" y="114878"/>
                  </a:lnTo>
                  <a:lnTo>
                    <a:pt x="65967" y="113020"/>
                  </a:lnTo>
                  <a:cubicBezTo>
                    <a:pt x="69585" y="112466"/>
                    <a:pt x="72968" y="110883"/>
                    <a:pt x="75728" y="108459"/>
                  </a:cubicBezTo>
                  <a:cubicBezTo>
                    <a:pt x="77242" y="107234"/>
                    <a:pt x="78874" y="106159"/>
                    <a:pt x="80607" y="105249"/>
                  </a:cubicBezTo>
                  <a:cubicBezTo>
                    <a:pt x="85420" y="102583"/>
                    <a:pt x="89426" y="98675"/>
                    <a:pt x="92219" y="93930"/>
                  </a:cubicBezTo>
                  <a:lnTo>
                    <a:pt x="93397" y="91903"/>
                  </a:lnTo>
                  <a:cubicBezTo>
                    <a:pt x="95299" y="87791"/>
                    <a:pt x="98412" y="84368"/>
                    <a:pt x="102316" y="82104"/>
                  </a:cubicBezTo>
                  <a:cubicBezTo>
                    <a:pt x="104638" y="81283"/>
                    <a:pt x="107095" y="80938"/>
                    <a:pt x="109552" y="81090"/>
                  </a:cubicBezTo>
                  <a:cubicBezTo>
                    <a:pt x="113086" y="81090"/>
                    <a:pt x="117294" y="81090"/>
                    <a:pt x="118471" y="78725"/>
                  </a:cubicBezTo>
                  <a:cubicBezTo>
                    <a:pt x="118841" y="77114"/>
                    <a:pt x="118841" y="75438"/>
                    <a:pt x="118471" y="73826"/>
                  </a:cubicBezTo>
                  <a:cubicBezTo>
                    <a:pt x="118303" y="72424"/>
                    <a:pt x="118303" y="71005"/>
                    <a:pt x="118471" y="69603"/>
                  </a:cubicBezTo>
                  <a:cubicBezTo>
                    <a:pt x="118993" y="66102"/>
                    <a:pt x="121029" y="63011"/>
                    <a:pt x="124025" y="61156"/>
                  </a:cubicBezTo>
                  <a:cubicBezTo>
                    <a:pt x="124428" y="60642"/>
                    <a:pt x="125169" y="60554"/>
                    <a:pt x="125674" y="60958"/>
                  </a:cubicBezTo>
                  <a:cubicBezTo>
                    <a:pt x="125758" y="61016"/>
                    <a:pt x="125825" y="61083"/>
                    <a:pt x="125876" y="61156"/>
                  </a:cubicBezTo>
                  <a:cubicBezTo>
                    <a:pt x="127407" y="62472"/>
                    <a:pt x="129426" y="63085"/>
                    <a:pt x="131429" y="62845"/>
                  </a:cubicBezTo>
                  <a:lnTo>
                    <a:pt x="134122" y="62845"/>
                  </a:lnTo>
                  <a:cubicBezTo>
                    <a:pt x="137487" y="62845"/>
                    <a:pt x="137487" y="61156"/>
                    <a:pt x="137656" y="58284"/>
                  </a:cubicBezTo>
                  <a:cubicBezTo>
                    <a:pt x="137538" y="55731"/>
                    <a:pt x="138177" y="53202"/>
                    <a:pt x="139507" y="51019"/>
                  </a:cubicBezTo>
                  <a:cubicBezTo>
                    <a:pt x="142199" y="46796"/>
                    <a:pt x="150613" y="45782"/>
                    <a:pt x="154652" y="45444"/>
                  </a:cubicBezTo>
                  <a:lnTo>
                    <a:pt x="164749" y="43586"/>
                  </a:lnTo>
                  <a:lnTo>
                    <a:pt x="169798" y="42573"/>
                  </a:lnTo>
                  <a:cubicBezTo>
                    <a:pt x="175385" y="41766"/>
                    <a:pt x="181039" y="41766"/>
                    <a:pt x="186626" y="42573"/>
                  </a:cubicBezTo>
                  <a:lnTo>
                    <a:pt x="186626" y="42573"/>
                  </a:lnTo>
                  <a:cubicBezTo>
                    <a:pt x="189992" y="42573"/>
                    <a:pt x="195040" y="43417"/>
                    <a:pt x="197060" y="47134"/>
                  </a:cubicBezTo>
                  <a:cubicBezTo>
                    <a:pt x="197783" y="48568"/>
                    <a:pt x="197783" y="50261"/>
                    <a:pt x="197060" y="51695"/>
                  </a:cubicBezTo>
                  <a:cubicBezTo>
                    <a:pt x="196050" y="54398"/>
                    <a:pt x="192684" y="54736"/>
                    <a:pt x="189487" y="55074"/>
                  </a:cubicBezTo>
                  <a:cubicBezTo>
                    <a:pt x="188544" y="54851"/>
                    <a:pt x="187569" y="54851"/>
                    <a:pt x="186626" y="55074"/>
                  </a:cubicBezTo>
                  <a:lnTo>
                    <a:pt x="183765" y="55919"/>
                  </a:lnTo>
                  <a:lnTo>
                    <a:pt x="177370" y="58115"/>
                  </a:lnTo>
                  <a:lnTo>
                    <a:pt x="179558" y="58115"/>
                  </a:lnTo>
                  <a:cubicBezTo>
                    <a:pt x="183243" y="57916"/>
                    <a:pt x="186912" y="57350"/>
                    <a:pt x="190496" y="56425"/>
                  </a:cubicBezTo>
                  <a:cubicBezTo>
                    <a:pt x="192651" y="55939"/>
                    <a:pt x="194855" y="55599"/>
                    <a:pt x="197060" y="55412"/>
                  </a:cubicBezTo>
                  <a:lnTo>
                    <a:pt x="202276" y="55412"/>
                  </a:lnTo>
                  <a:cubicBezTo>
                    <a:pt x="204733" y="55657"/>
                    <a:pt x="207224" y="55657"/>
                    <a:pt x="209681" y="55412"/>
                  </a:cubicBezTo>
                  <a:lnTo>
                    <a:pt x="208503" y="53216"/>
                  </a:lnTo>
                  <a:cubicBezTo>
                    <a:pt x="207123" y="50865"/>
                    <a:pt x="206147" y="48293"/>
                    <a:pt x="205642" y="45613"/>
                  </a:cubicBezTo>
                  <a:cubicBezTo>
                    <a:pt x="205642" y="42910"/>
                    <a:pt x="202613" y="41390"/>
                    <a:pt x="200089" y="39869"/>
                  </a:cubicBezTo>
                  <a:cubicBezTo>
                    <a:pt x="198793" y="39123"/>
                    <a:pt x="197548" y="38276"/>
                    <a:pt x="196386" y="37335"/>
                  </a:cubicBezTo>
                  <a:cubicBezTo>
                    <a:pt x="194216" y="35699"/>
                    <a:pt x="191523" y="34917"/>
                    <a:pt x="188814" y="35139"/>
                  </a:cubicBezTo>
                  <a:lnTo>
                    <a:pt x="189655" y="35139"/>
                  </a:lnTo>
                  <a:cubicBezTo>
                    <a:pt x="182924" y="35139"/>
                    <a:pt x="177034" y="34295"/>
                    <a:pt x="170976" y="33281"/>
                  </a:cubicBezTo>
                  <a:lnTo>
                    <a:pt x="168956" y="33281"/>
                  </a:lnTo>
                  <a:cubicBezTo>
                    <a:pt x="167677" y="33442"/>
                    <a:pt x="166365" y="33442"/>
                    <a:pt x="165086" y="33281"/>
                  </a:cubicBezTo>
                  <a:cubicBezTo>
                    <a:pt x="163858" y="32917"/>
                    <a:pt x="162747" y="32215"/>
                    <a:pt x="161889" y="31254"/>
                  </a:cubicBezTo>
                  <a:cubicBezTo>
                    <a:pt x="161417" y="30819"/>
                    <a:pt x="160912" y="30424"/>
                    <a:pt x="160374" y="30071"/>
                  </a:cubicBezTo>
                  <a:cubicBezTo>
                    <a:pt x="156217" y="27952"/>
                    <a:pt x="151438" y="27412"/>
                    <a:pt x="146911" y="28551"/>
                  </a:cubicBezTo>
                  <a:lnTo>
                    <a:pt x="144555" y="28551"/>
                  </a:lnTo>
                  <a:cubicBezTo>
                    <a:pt x="141021" y="29444"/>
                    <a:pt x="137319" y="29444"/>
                    <a:pt x="133785" y="28551"/>
                  </a:cubicBezTo>
                  <a:cubicBezTo>
                    <a:pt x="129410" y="26861"/>
                    <a:pt x="125539" y="18076"/>
                    <a:pt x="124530" y="15542"/>
                  </a:cubicBezTo>
                  <a:cubicBezTo>
                    <a:pt x="124547" y="15036"/>
                    <a:pt x="124547" y="14528"/>
                    <a:pt x="124530" y="14022"/>
                  </a:cubicBezTo>
                  <a:cubicBezTo>
                    <a:pt x="124530" y="13008"/>
                    <a:pt x="124530" y="12839"/>
                    <a:pt x="123183" y="12501"/>
                  </a:cubicBezTo>
                  <a:cubicBezTo>
                    <a:pt x="121298" y="12137"/>
                    <a:pt x="119346" y="12137"/>
                    <a:pt x="117461" y="12501"/>
                  </a:cubicBezTo>
                  <a:lnTo>
                    <a:pt x="115611" y="12501"/>
                  </a:lnTo>
                  <a:cubicBezTo>
                    <a:pt x="112750" y="12501"/>
                    <a:pt x="109384" y="16049"/>
                    <a:pt x="106692" y="18752"/>
                  </a:cubicBezTo>
                  <a:lnTo>
                    <a:pt x="105177" y="20104"/>
                  </a:lnTo>
                  <a:cubicBezTo>
                    <a:pt x="104790" y="20448"/>
                    <a:pt x="104218" y="20448"/>
                    <a:pt x="103831" y="20104"/>
                  </a:cubicBezTo>
                  <a:cubicBezTo>
                    <a:pt x="103292" y="20297"/>
                    <a:pt x="102686" y="20297"/>
                    <a:pt x="102148" y="20104"/>
                  </a:cubicBezTo>
                  <a:lnTo>
                    <a:pt x="102148" y="17570"/>
                  </a:lnTo>
                  <a:cubicBezTo>
                    <a:pt x="102148" y="11319"/>
                    <a:pt x="102148" y="6926"/>
                    <a:pt x="97099" y="3210"/>
                  </a:cubicBezTo>
                  <a:cubicBezTo>
                    <a:pt x="95955" y="2315"/>
                    <a:pt x="94508" y="1892"/>
                    <a:pt x="93061" y="2027"/>
                  </a:cubicBezTo>
                  <a:lnTo>
                    <a:pt x="91041" y="2027"/>
                  </a:lnTo>
                  <a:cubicBezTo>
                    <a:pt x="87591" y="2143"/>
                    <a:pt x="84142" y="1802"/>
                    <a:pt x="80776" y="1014"/>
                  </a:cubicBezTo>
                  <a:cubicBezTo>
                    <a:pt x="79110" y="578"/>
                    <a:pt x="77427" y="240"/>
                    <a:pt x="75728" y="0"/>
                  </a:cubicBezTo>
                  <a:lnTo>
                    <a:pt x="71520" y="0"/>
                  </a:lnTo>
                  <a:lnTo>
                    <a:pt x="67481" y="0"/>
                  </a:lnTo>
                  <a:cubicBezTo>
                    <a:pt x="67801" y="2416"/>
                    <a:pt x="68373" y="4794"/>
                    <a:pt x="69164" y="7095"/>
                  </a:cubicBezTo>
                  <a:cubicBezTo>
                    <a:pt x="69854" y="9026"/>
                    <a:pt x="70427" y="11001"/>
                    <a:pt x="70847" y="1300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6C32CD07-6EA9-4AF5-8183-A9437AA00498}"/>
                </a:ext>
              </a:extLst>
            </p:cNvPr>
            <p:cNvSpPr/>
            <p:nvPr/>
          </p:nvSpPr>
          <p:spPr>
            <a:xfrm>
              <a:off x="6038117" y="1994557"/>
              <a:ext cx="117798" cy="33788"/>
            </a:xfrm>
            <a:custGeom>
              <a:avLst/>
              <a:gdLst>
                <a:gd name="connsiteX0" fmla="*/ 0 w 117798"/>
                <a:gd name="connsiteY0" fmla="*/ 28052 h 33787"/>
                <a:gd name="connsiteX1" fmla="*/ 3871 w 117798"/>
                <a:gd name="connsiteY1" fmla="*/ 29741 h 33787"/>
                <a:gd name="connsiteX2" fmla="*/ 6058 w 117798"/>
                <a:gd name="connsiteY2" fmla="*/ 29741 h 33787"/>
                <a:gd name="connsiteX3" fmla="*/ 7741 w 117798"/>
                <a:gd name="connsiteY3" fmla="*/ 30586 h 33787"/>
                <a:gd name="connsiteX4" fmla="*/ 13631 w 117798"/>
                <a:gd name="connsiteY4" fmla="*/ 32613 h 33787"/>
                <a:gd name="connsiteX5" fmla="*/ 16492 w 117798"/>
                <a:gd name="connsiteY5" fmla="*/ 32613 h 33787"/>
                <a:gd name="connsiteX6" fmla="*/ 23896 w 117798"/>
                <a:gd name="connsiteY6" fmla="*/ 33965 h 33787"/>
                <a:gd name="connsiteX7" fmla="*/ 31974 w 117798"/>
                <a:gd name="connsiteY7" fmla="*/ 35316 h 33787"/>
                <a:gd name="connsiteX8" fmla="*/ 40556 w 117798"/>
                <a:gd name="connsiteY8" fmla="*/ 35316 h 33787"/>
                <a:gd name="connsiteX9" fmla="*/ 56543 w 117798"/>
                <a:gd name="connsiteY9" fmla="*/ 35316 h 33787"/>
                <a:gd name="connsiteX10" fmla="*/ 63780 w 117798"/>
                <a:gd name="connsiteY10" fmla="*/ 35316 h 33787"/>
                <a:gd name="connsiteX11" fmla="*/ 68996 w 117798"/>
                <a:gd name="connsiteY11" fmla="*/ 35316 h 33787"/>
                <a:gd name="connsiteX12" fmla="*/ 72194 w 117798"/>
                <a:gd name="connsiteY12" fmla="*/ 35316 h 33787"/>
                <a:gd name="connsiteX13" fmla="*/ 75055 w 117798"/>
                <a:gd name="connsiteY13" fmla="*/ 35316 h 33787"/>
                <a:gd name="connsiteX14" fmla="*/ 76737 w 117798"/>
                <a:gd name="connsiteY14" fmla="*/ 37343 h 33787"/>
                <a:gd name="connsiteX15" fmla="*/ 78925 w 117798"/>
                <a:gd name="connsiteY15" fmla="*/ 39033 h 33787"/>
                <a:gd name="connsiteX16" fmla="*/ 89022 w 117798"/>
                <a:gd name="connsiteY16" fmla="*/ 39033 h 33787"/>
                <a:gd name="connsiteX17" fmla="*/ 92724 w 117798"/>
                <a:gd name="connsiteY17" fmla="*/ 39033 h 33787"/>
                <a:gd name="connsiteX18" fmla="*/ 98951 w 117798"/>
                <a:gd name="connsiteY18" fmla="*/ 36499 h 33787"/>
                <a:gd name="connsiteX19" fmla="*/ 103158 w 117798"/>
                <a:gd name="connsiteY19" fmla="*/ 34134 h 33787"/>
                <a:gd name="connsiteX20" fmla="*/ 104504 w 117798"/>
                <a:gd name="connsiteY20" fmla="*/ 34134 h 33787"/>
                <a:gd name="connsiteX21" fmla="*/ 107701 w 117798"/>
                <a:gd name="connsiteY21" fmla="*/ 31937 h 33787"/>
                <a:gd name="connsiteX22" fmla="*/ 107701 w 117798"/>
                <a:gd name="connsiteY22" fmla="*/ 30248 h 33787"/>
                <a:gd name="connsiteX23" fmla="*/ 109721 w 117798"/>
                <a:gd name="connsiteY23" fmla="*/ 25349 h 33787"/>
                <a:gd name="connsiteX24" fmla="*/ 117462 w 117798"/>
                <a:gd name="connsiteY24" fmla="*/ 14199 h 33787"/>
                <a:gd name="connsiteX25" fmla="*/ 120828 w 117798"/>
                <a:gd name="connsiteY25" fmla="*/ 9806 h 33787"/>
                <a:gd name="connsiteX26" fmla="*/ 120828 w 117798"/>
                <a:gd name="connsiteY26" fmla="*/ 9806 h 33787"/>
                <a:gd name="connsiteX27" fmla="*/ 124866 w 117798"/>
                <a:gd name="connsiteY27" fmla="*/ 3049 h 33787"/>
                <a:gd name="connsiteX28" fmla="*/ 124866 w 117798"/>
                <a:gd name="connsiteY28" fmla="*/ 3049 h 33787"/>
                <a:gd name="connsiteX29" fmla="*/ 122174 w 117798"/>
                <a:gd name="connsiteY29" fmla="*/ 3049 h 33787"/>
                <a:gd name="connsiteX30" fmla="*/ 119650 w 117798"/>
                <a:gd name="connsiteY30" fmla="*/ 3049 h 33787"/>
                <a:gd name="connsiteX31" fmla="*/ 114096 w 117798"/>
                <a:gd name="connsiteY31" fmla="*/ 3049 h 33787"/>
                <a:gd name="connsiteX32" fmla="*/ 109889 w 117798"/>
                <a:gd name="connsiteY32" fmla="*/ 4907 h 33787"/>
                <a:gd name="connsiteX33" fmla="*/ 104336 w 117798"/>
                <a:gd name="connsiteY33" fmla="*/ 6934 h 33787"/>
                <a:gd name="connsiteX34" fmla="*/ 101980 w 117798"/>
                <a:gd name="connsiteY34" fmla="*/ 6934 h 33787"/>
                <a:gd name="connsiteX35" fmla="*/ 100129 w 117798"/>
                <a:gd name="connsiteY35" fmla="*/ 6934 h 33787"/>
                <a:gd name="connsiteX36" fmla="*/ 93229 w 117798"/>
                <a:gd name="connsiteY36" fmla="*/ 6934 h 33787"/>
                <a:gd name="connsiteX37" fmla="*/ 93229 w 117798"/>
                <a:gd name="connsiteY37" fmla="*/ 8117 h 33787"/>
                <a:gd name="connsiteX38" fmla="*/ 91883 w 117798"/>
                <a:gd name="connsiteY38" fmla="*/ 10989 h 33787"/>
                <a:gd name="connsiteX39" fmla="*/ 88181 w 117798"/>
                <a:gd name="connsiteY39" fmla="*/ 10989 h 33787"/>
                <a:gd name="connsiteX40" fmla="*/ 84310 w 117798"/>
                <a:gd name="connsiteY40" fmla="*/ 12509 h 33787"/>
                <a:gd name="connsiteX41" fmla="*/ 83132 w 117798"/>
                <a:gd name="connsiteY41" fmla="*/ 14030 h 33787"/>
                <a:gd name="connsiteX42" fmla="*/ 81618 w 117798"/>
                <a:gd name="connsiteY42" fmla="*/ 12847 h 33787"/>
                <a:gd name="connsiteX43" fmla="*/ 81618 w 117798"/>
                <a:gd name="connsiteY43" fmla="*/ 11496 h 33787"/>
                <a:gd name="connsiteX44" fmla="*/ 79935 w 117798"/>
                <a:gd name="connsiteY44" fmla="*/ 6934 h 33787"/>
                <a:gd name="connsiteX45" fmla="*/ 76401 w 117798"/>
                <a:gd name="connsiteY45" fmla="*/ 5921 h 33787"/>
                <a:gd name="connsiteX46" fmla="*/ 74550 w 117798"/>
                <a:gd name="connsiteY46" fmla="*/ 4907 h 33787"/>
                <a:gd name="connsiteX47" fmla="*/ 72530 w 117798"/>
                <a:gd name="connsiteY47" fmla="*/ 2542 h 33787"/>
                <a:gd name="connsiteX48" fmla="*/ 71184 w 117798"/>
                <a:gd name="connsiteY48" fmla="*/ 1022 h 33787"/>
                <a:gd name="connsiteX49" fmla="*/ 67145 w 117798"/>
                <a:gd name="connsiteY49" fmla="*/ 8 h 33787"/>
                <a:gd name="connsiteX50" fmla="*/ 65630 w 117798"/>
                <a:gd name="connsiteY50" fmla="*/ 8 h 33787"/>
                <a:gd name="connsiteX51" fmla="*/ 65630 w 117798"/>
                <a:gd name="connsiteY51" fmla="*/ 4062 h 33787"/>
                <a:gd name="connsiteX52" fmla="*/ 63106 w 117798"/>
                <a:gd name="connsiteY52" fmla="*/ 6934 h 33787"/>
                <a:gd name="connsiteX53" fmla="*/ 61760 w 117798"/>
                <a:gd name="connsiteY53" fmla="*/ 8286 h 33787"/>
                <a:gd name="connsiteX54" fmla="*/ 60918 w 117798"/>
                <a:gd name="connsiteY54" fmla="*/ 9975 h 33787"/>
                <a:gd name="connsiteX55" fmla="*/ 59404 w 117798"/>
                <a:gd name="connsiteY55" fmla="*/ 12847 h 33787"/>
                <a:gd name="connsiteX56" fmla="*/ 57722 w 117798"/>
                <a:gd name="connsiteY56" fmla="*/ 16057 h 33787"/>
                <a:gd name="connsiteX57" fmla="*/ 53346 w 117798"/>
                <a:gd name="connsiteY57" fmla="*/ 20787 h 33787"/>
                <a:gd name="connsiteX58" fmla="*/ 51158 w 117798"/>
                <a:gd name="connsiteY58" fmla="*/ 20787 h 33787"/>
                <a:gd name="connsiteX59" fmla="*/ 46951 w 117798"/>
                <a:gd name="connsiteY59" fmla="*/ 21632 h 33787"/>
                <a:gd name="connsiteX60" fmla="*/ 40556 w 117798"/>
                <a:gd name="connsiteY60" fmla="*/ 21632 h 33787"/>
                <a:gd name="connsiteX61" fmla="*/ 36181 w 117798"/>
                <a:gd name="connsiteY61" fmla="*/ 21632 h 33787"/>
                <a:gd name="connsiteX62" fmla="*/ 32815 w 117798"/>
                <a:gd name="connsiteY62" fmla="*/ 21632 h 33787"/>
                <a:gd name="connsiteX63" fmla="*/ 29113 w 117798"/>
                <a:gd name="connsiteY63" fmla="*/ 21632 h 33787"/>
                <a:gd name="connsiteX64" fmla="*/ 26589 w 117798"/>
                <a:gd name="connsiteY64" fmla="*/ 22815 h 33787"/>
                <a:gd name="connsiteX65" fmla="*/ 23728 w 117798"/>
                <a:gd name="connsiteY65" fmla="*/ 24335 h 33787"/>
                <a:gd name="connsiteX66" fmla="*/ 18848 w 117798"/>
                <a:gd name="connsiteY66" fmla="*/ 24335 h 33787"/>
                <a:gd name="connsiteX67" fmla="*/ 11948 w 117798"/>
                <a:gd name="connsiteY67" fmla="*/ 24335 h 33787"/>
                <a:gd name="connsiteX68" fmla="*/ 10602 w 117798"/>
                <a:gd name="connsiteY68" fmla="*/ 24335 h 33787"/>
                <a:gd name="connsiteX69" fmla="*/ 6226 w 117798"/>
                <a:gd name="connsiteY69" fmla="*/ 24335 h 33787"/>
                <a:gd name="connsiteX70" fmla="*/ 6226 w 117798"/>
                <a:gd name="connsiteY70" fmla="*/ 24335 h 33787"/>
                <a:gd name="connsiteX71" fmla="*/ 842 w 117798"/>
                <a:gd name="connsiteY71" fmla="*/ 24335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17798" h="33787">
                  <a:moveTo>
                    <a:pt x="0" y="28052"/>
                  </a:moveTo>
                  <a:lnTo>
                    <a:pt x="3871" y="29741"/>
                  </a:lnTo>
                  <a:lnTo>
                    <a:pt x="6058" y="29741"/>
                  </a:lnTo>
                  <a:lnTo>
                    <a:pt x="7741" y="30586"/>
                  </a:lnTo>
                  <a:cubicBezTo>
                    <a:pt x="9626" y="31487"/>
                    <a:pt x="11595" y="32167"/>
                    <a:pt x="13631" y="32613"/>
                  </a:cubicBezTo>
                  <a:lnTo>
                    <a:pt x="16492" y="32613"/>
                  </a:lnTo>
                  <a:cubicBezTo>
                    <a:pt x="18999" y="32832"/>
                    <a:pt x="21473" y="33285"/>
                    <a:pt x="23896" y="33965"/>
                  </a:cubicBezTo>
                  <a:cubicBezTo>
                    <a:pt x="26505" y="34836"/>
                    <a:pt x="29231" y="35293"/>
                    <a:pt x="31974" y="35316"/>
                  </a:cubicBezTo>
                  <a:cubicBezTo>
                    <a:pt x="34835" y="35316"/>
                    <a:pt x="37696" y="35316"/>
                    <a:pt x="40556" y="35316"/>
                  </a:cubicBezTo>
                  <a:cubicBezTo>
                    <a:pt x="45874" y="34980"/>
                    <a:pt x="51226" y="34980"/>
                    <a:pt x="56543" y="35316"/>
                  </a:cubicBezTo>
                  <a:cubicBezTo>
                    <a:pt x="58933" y="35743"/>
                    <a:pt x="61390" y="35743"/>
                    <a:pt x="63780" y="35316"/>
                  </a:cubicBezTo>
                  <a:cubicBezTo>
                    <a:pt x="65513" y="35226"/>
                    <a:pt x="67263" y="35226"/>
                    <a:pt x="68996" y="35316"/>
                  </a:cubicBezTo>
                  <a:lnTo>
                    <a:pt x="72194" y="35316"/>
                  </a:lnTo>
                  <a:cubicBezTo>
                    <a:pt x="73119" y="34994"/>
                    <a:pt x="74129" y="34994"/>
                    <a:pt x="75055" y="35316"/>
                  </a:cubicBezTo>
                  <a:cubicBezTo>
                    <a:pt x="75728" y="35895"/>
                    <a:pt x="76283" y="36580"/>
                    <a:pt x="76737" y="37343"/>
                  </a:cubicBezTo>
                  <a:cubicBezTo>
                    <a:pt x="76737" y="38357"/>
                    <a:pt x="77747" y="38864"/>
                    <a:pt x="78925" y="39033"/>
                  </a:cubicBezTo>
                  <a:cubicBezTo>
                    <a:pt x="82274" y="39542"/>
                    <a:pt x="85673" y="39542"/>
                    <a:pt x="89022" y="39033"/>
                  </a:cubicBezTo>
                  <a:lnTo>
                    <a:pt x="92724" y="39033"/>
                  </a:lnTo>
                  <a:cubicBezTo>
                    <a:pt x="94962" y="38661"/>
                    <a:pt x="97083" y="37796"/>
                    <a:pt x="98951" y="36499"/>
                  </a:cubicBezTo>
                  <a:cubicBezTo>
                    <a:pt x="100280" y="35576"/>
                    <a:pt x="101677" y="34783"/>
                    <a:pt x="103158" y="34134"/>
                  </a:cubicBezTo>
                  <a:lnTo>
                    <a:pt x="104504" y="34134"/>
                  </a:lnTo>
                  <a:cubicBezTo>
                    <a:pt x="106355" y="34134"/>
                    <a:pt x="107533" y="33120"/>
                    <a:pt x="107701" y="31937"/>
                  </a:cubicBezTo>
                  <a:cubicBezTo>
                    <a:pt x="107769" y="31377"/>
                    <a:pt x="107769" y="30809"/>
                    <a:pt x="107701" y="30248"/>
                  </a:cubicBezTo>
                  <a:cubicBezTo>
                    <a:pt x="107567" y="28386"/>
                    <a:pt x="108307" y="26570"/>
                    <a:pt x="109721" y="25349"/>
                  </a:cubicBezTo>
                  <a:cubicBezTo>
                    <a:pt x="113086" y="22243"/>
                    <a:pt x="115729" y="18438"/>
                    <a:pt x="117462" y="14199"/>
                  </a:cubicBezTo>
                  <a:cubicBezTo>
                    <a:pt x="118169" y="12458"/>
                    <a:pt x="119330" y="10941"/>
                    <a:pt x="120828" y="9806"/>
                  </a:cubicBezTo>
                  <a:lnTo>
                    <a:pt x="120828" y="9806"/>
                  </a:lnTo>
                  <a:cubicBezTo>
                    <a:pt x="122729" y="7935"/>
                    <a:pt x="124109" y="5609"/>
                    <a:pt x="124866" y="3049"/>
                  </a:cubicBezTo>
                  <a:lnTo>
                    <a:pt x="124866" y="3049"/>
                  </a:lnTo>
                  <a:cubicBezTo>
                    <a:pt x="123974" y="3203"/>
                    <a:pt x="123066" y="3203"/>
                    <a:pt x="122174" y="3049"/>
                  </a:cubicBezTo>
                  <a:cubicBezTo>
                    <a:pt x="121349" y="3217"/>
                    <a:pt x="120491" y="3217"/>
                    <a:pt x="119650" y="3049"/>
                  </a:cubicBezTo>
                  <a:lnTo>
                    <a:pt x="114096" y="3049"/>
                  </a:lnTo>
                  <a:cubicBezTo>
                    <a:pt x="112599" y="3412"/>
                    <a:pt x="111168" y="4041"/>
                    <a:pt x="109889" y="4907"/>
                  </a:cubicBezTo>
                  <a:cubicBezTo>
                    <a:pt x="108223" y="6003"/>
                    <a:pt x="106322" y="6697"/>
                    <a:pt x="104336" y="6934"/>
                  </a:cubicBezTo>
                  <a:cubicBezTo>
                    <a:pt x="103562" y="7109"/>
                    <a:pt x="102754" y="7109"/>
                    <a:pt x="101980" y="6934"/>
                  </a:cubicBezTo>
                  <a:lnTo>
                    <a:pt x="100129" y="6934"/>
                  </a:lnTo>
                  <a:lnTo>
                    <a:pt x="93229" y="6934"/>
                  </a:lnTo>
                  <a:cubicBezTo>
                    <a:pt x="93128" y="7323"/>
                    <a:pt x="93128" y="7728"/>
                    <a:pt x="93229" y="8117"/>
                  </a:cubicBezTo>
                  <a:cubicBezTo>
                    <a:pt x="93061" y="9185"/>
                    <a:pt x="92607" y="10183"/>
                    <a:pt x="91883" y="10989"/>
                  </a:cubicBezTo>
                  <a:cubicBezTo>
                    <a:pt x="90671" y="11355"/>
                    <a:pt x="89392" y="11355"/>
                    <a:pt x="88181" y="10989"/>
                  </a:cubicBezTo>
                  <a:cubicBezTo>
                    <a:pt x="86161" y="10989"/>
                    <a:pt x="84479" y="10989"/>
                    <a:pt x="84310" y="12509"/>
                  </a:cubicBezTo>
                  <a:cubicBezTo>
                    <a:pt x="84327" y="13233"/>
                    <a:pt x="83839" y="13869"/>
                    <a:pt x="83132" y="14030"/>
                  </a:cubicBezTo>
                  <a:cubicBezTo>
                    <a:pt x="82425" y="13992"/>
                    <a:pt x="81819" y="13520"/>
                    <a:pt x="81618" y="12847"/>
                  </a:cubicBezTo>
                  <a:lnTo>
                    <a:pt x="81618" y="11496"/>
                  </a:lnTo>
                  <a:cubicBezTo>
                    <a:pt x="81399" y="9870"/>
                    <a:pt x="80827" y="8312"/>
                    <a:pt x="79935" y="6934"/>
                  </a:cubicBezTo>
                  <a:lnTo>
                    <a:pt x="76401" y="5921"/>
                  </a:lnTo>
                  <a:lnTo>
                    <a:pt x="74550" y="4907"/>
                  </a:lnTo>
                  <a:cubicBezTo>
                    <a:pt x="73742" y="4243"/>
                    <a:pt x="73069" y="3443"/>
                    <a:pt x="72530" y="2542"/>
                  </a:cubicBezTo>
                  <a:cubicBezTo>
                    <a:pt x="72126" y="1999"/>
                    <a:pt x="71672" y="1490"/>
                    <a:pt x="71184" y="1022"/>
                  </a:cubicBezTo>
                  <a:cubicBezTo>
                    <a:pt x="69973" y="294"/>
                    <a:pt x="68559" y="-59"/>
                    <a:pt x="67145" y="8"/>
                  </a:cubicBezTo>
                  <a:cubicBezTo>
                    <a:pt x="65967" y="8"/>
                    <a:pt x="65630" y="8"/>
                    <a:pt x="65630" y="8"/>
                  </a:cubicBezTo>
                  <a:cubicBezTo>
                    <a:pt x="65917" y="1344"/>
                    <a:pt x="65917" y="2726"/>
                    <a:pt x="65630" y="4062"/>
                  </a:cubicBezTo>
                  <a:cubicBezTo>
                    <a:pt x="65126" y="5268"/>
                    <a:pt x="64234" y="6275"/>
                    <a:pt x="63106" y="6934"/>
                  </a:cubicBezTo>
                  <a:cubicBezTo>
                    <a:pt x="62568" y="7295"/>
                    <a:pt x="62114" y="7754"/>
                    <a:pt x="61760" y="8286"/>
                  </a:cubicBezTo>
                  <a:cubicBezTo>
                    <a:pt x="61440" y="8832"/>
                    <a:pt x="61171" y="9396"/>
                    <a:pt x="60918" y="9975"/>
                  </a:cubicBezTo>
                  <a:cubicBezTo>
                    <a:pt x="60515" y="10979"/>
                    <a:pt x="59993" y="11941"/>
                    <a:pt x="59404" y="12847"/>
                  </a:cubicBezTo>
                  <a:cubicBezTo>
                    <a:pt x="58529" y="13714"/>
                    <a:pt x="57940" y="14837"/>
                    <a:pt x="57722" y="16057"/>
                  </a:cubicBezTo>
                  <a:cubicBezTo>
                    <a:pt x="57368" y="18385"/>
                    <a:pt x="55634" y="20260"/>
                    <a:pt x="53346" y="20787"/>
                  </a:cubicBezTo>
                  <a:lnTo>
                    <a:pt x="51158" y="20787"/>
                  </a:lnTo>
                  <a:cubicBezTo>
                    <a:pt x="49728" y="20888"/>
                    <a:pt x="48314" y="21172"/>
                    <a:pt x="46951" y="21632"/>
                  </a:cubicBezTo>
                  <a:cubicBezTo>
                    <a:pt x="44848" y="22148"/>
                    <a:pt x="42660" y="22148"/>
                    <a:pt x="40556" y="21632"/>
                  </a:cubicBezTo>
                  <a:cubicBezTo>
                    <a:pt x="39109" y="21464"/>
                    <a:pt x="37629" y="21464"/>
                    <a:pt x="36181" y="21632"/>
                  </a:cubicBezTo>
                  <a:lnTo>
                    <a:pt x="32815" y="21632"/>
                  </a:lnTo>
                  <a:lnTo>
                    <a:pt x="29113" y="21632"/>
                  </a:lnTo>
                  <a:cubicBezTo>
                    <a:pt x="28221" y="21886"/>
                    <a:pt x="27363" y="22285"/>
                    <a:pt x="26589" y="22815"/>
                  </a:cubicBezTo>
                  <a:cubicBezTo>
                    <a:pt x="25731" y="23483"/>
                    <a:pt x="24755" y="23998"/>
                    <a:pt x="23728" y="24335"/>
                  </a:cubicBezTo>
                  <a:lnTo>
                    <a:pt x="18848" y="24335"/>
                  </a:lnTo>
                  <a:cubicBezTo>
                    <a:pt x="16492" y="24335"/>
                    <a:pt x="14136" y="24335"/>
                    <a:pt x="11948" y="24335"/>
                  </a:cubicBezTo>
                  <a:lnTo>
                    <a:pt x="10602" y="24335"/>
                  </a:lnTo>
                  <a:cubicBezTo>
                    <a:pt x="9172" y="24693"/>
                    <a:pt x="7657" y="24693"/>
                    <a:pt x="6226" y="24335"/>
                  </a:cubicBezTo>
                  <a:lnTo>
                    <a:pt x="6226" y="24335"/>
                  </a:lnTo>
                  <a:cubicBezTo>
                    <a:pt x="4443" y="23993"/>
                    <a:pt x="2625" y="23993"/>
                    <a:pt x="842" y="2433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3DDF7CD-81E7-4BAF-9583-78063A7A8F61}"/>
                </a:ext>
              </a:extLst>
            </p:cNvPr>
            <p:cNvSpPr/>
            <p:nvPr/>
          </p:nvSpPr>
          <p:spPr>
            <a:xfrm>
              <a:off x="5979891" y="1991862"/>
              <a:ext cx="84142" cy="16894"/>
            </a:xfrm>
            <a:custGeom>
              <a:avLst/>
              <a:gdLst>
                <a:gd name="connsiteX0" fmla="*/ 10433 w 84141"/>
                <a:gd name="connsiteY0" fmla="*/ 20273 h 16893"/>
                <a:gd name="connsiteX1" fmla="*/ 21540 w 84141"/>
                <a:gd name="connsiteY1" fmla="*/ 23482 h 16893"/>
                <a:gd name="connsiteX2" fmla="*/ 31637 w 84141"/>
                <a:gd name="connsiteY2" fmla="*/ 25172 h 16893"/>
                <a:gd name="connsiteX3" fmla="*/ 44259 w 84141"/>
                <a:gd name="connsiteY3" fmla="*/ 25172 h 16893"/>
                <a:gd name="connsiteX4" fmla="*/ 60245 w 84141"/>
                <a:gd name="connsiteY4" fmla="*/ 23820 h 16893"/>
                <a:gd name="connsiteX5" fmla="*/ 64284 w 84141"/>
                <a:gd name="connsiteY5" fmla="*/ 21624 h 16893"/>
                <a:gd name="connsiteX6" fmla="*/ 70174 w 84141"/>
                <a:gd name="connsiteY6" fmla="*/ 18752 h 16893"/>
                <a:gd name="connsiteX7" fmla="*/ 78925 w 84141"/>
                <a:gd name="connsiteY7" fmla="*/ 18752 h 16893"/>
                <a:gd name="connsiteX8" fmla="*/ 86834 w 84141"/>
                <a:gd name="connsiteY8" fmla="*/ 18752 h 16893"/>
                <a:gd name="connsiteX9" fmla="*/ 96594 w 84141"/>
                <a:gd name="connsiteY9" fmla="*/ 18752 h 16893"/>
                <a:gd name="connsiteX10" fmla="*/ 96594 w 84141"/>
                <a:gd name="connsiteY10" fmla="*/ 18752 h 16893"/>
                <a:gd name="connsiteX11" fmla="*/ 85488 w 84141"/>
                <a:gd name="connsiteY11" fmla="*/ 17232 h 16893"/>
                <a:gd name="connsiteX12" fmla="*/ 82291 w 84141"/>
                <a:gd name="connsiteY12" fmla="*/ 15036 h 16893"/>
                <a:gd name="connsiteX13" fmla="*/ 80608 w 84141"/>
                <a:gd name="connsiteY13" fmla="*/ 13853 h 16893"/>
                <a:gd name="connsiteX14" fmla="*/ 76569 w 84141"/>
                <a:gd name="connsiteY14" fmla="*/ 12333 h 16893"/>
                <a:gd name="connsiteX15" fmla="*/ 74886 w 84141"/>
                <a:gd name="connsiteY15" fmla="*/ 12333 h 16893"/>
                <a:gd name="connsiteX16" fmla="*/ 69837 w 84141"/>
                <a:gd name="connsiteY16" fmla="*/ 10981 h 16893"/>
                <a:gd name="connsiteX17" fmla="*/ 59572 w 84141"/>
                <a:gd name="connsiteY17" fmla="*/ 7433 h 16893"/>
                <a:gd name="connsiteX18" fmla="*/ 56880 w 84141"/>
                <a:gd name="connsiteY18" fmla="*/ 3379 h 16893"/>
                <a:gd name="connsiteX19" fmla="*/ 50485 w 84141"/>
                <a:gd name="connsiteY19" fmla="*/ 0 h 16893"/>
                <a:gd name="connsiteX20" fmla="*/ 47961 w 84141"/>
                <a:gd name="connsiteY20" fmla="*/ 0 h 16893"/>
                <a:gd name="connsiteX21" fmla="*/ 47961 w 84141"/>
                <a:gd name="connsiteY21" fmla="*/ 2027 h 16893"/>
                <a:gd name="connsiteX22" fmla="*/ 44090 w 84141"/>
                <a:gd name="connsiteY22" fmla="*/ 11150 h 16893"/>
                <a:gd name="connsiteX23" fmla="*/ 36181 w 84141"/>
                <a:gd name="connsiteY23" fmla="*/ 12164 h 16893"/>
                <a:gd name="connsiteX24" fmla="*/ 22381 w 84141"/>
                <a:gd name="connsiteY24" fmla="*/ 12164 h 16893"/>
                <a:gd name="connsiteX25" fmla="*/ 5553 w 84141"/>
                <a:gd name="connsiteY25" fmla="*/ 10643 h 16893"/>
                <a:gd name="connsiteX26" fmla="*/ 4376 w 84141"/>
                <a:gd name="connsiteY26" fmla="*/ 10643 h 16893"/>
                <a:gd name="connsiteX27" fmla="*/ 0 w 84141"/>
                <a:gd name="connsiteY27" fmla="*/ 9292 h 16893"/>
                <a:gd name="connsiteX28" fmla="*/ 0 w 84141"/>
                <a:gd name="connsiteY28" fmla="*/ 9292 h 16893"/>
                <a:gd name="connsiteX29" fmla="*/ 10433 w 84141"/>
                <a:gd name="connsiteY29" fmla="*/ 2027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141" h="16893">
                  <a:moveTo>
                    <a:pt x="10433" y="20273"/>
                  </a:moveTo>
                  <a:cubicBezTo>
                    <a:pt x="14371" y="20193"/>
                    <a:pt x="18242" y="21312"/>
                    <a:pt x="21540" y="23482"/>
                  </a:cubicBezTo>
                  <a:cubicBezTo>
                    <a:pt x="24569" y="25292"/>
                    <a:pt x="28187" y="25895"/>
                    <a:pt x="31637" y="25172"/>
                  </a:cubicBezTo>
                  <a:cubicBezTo>
                    <a:pt x="35827" y="24751"/>
                    <a:pt x="40068" y="24751"/>
                    <a:pt x="44259" y="25172"/>
                  </a:cubicBezTo>
                  <a:cubicBezTo>
                    <a:pt x="49627" y="25663"/>
                    <a:pt x="55028" y="25205"/>
                    <a:pt x="60245" y="23820"/>
                  </a:cubicBezTo>
                  <a:cubicBezTo>
                    <a:pt x="61692" y="23289"/>
                    <a:pt x="63056" y="22550"/>
                    <a:pt x="64284" y="21624"/>
                  </a:cubicBezTo>
                  <a:cubicBezTo>
                    <a:pt x="66035" y="20289"/>
                    <a:pt x="68037" y="19313"/>
                    <a:pt x="70174" y="18752"/>
                  </a:cubicBezTo>
                  <a:cubicBezTo>
                    <a:pt x="73085" y="18498"/>
                    <a:pt x="76014" y="18498"/>
                    <a:pt x="78925" y="18752"/>
                  </a:cubicBezTo>
                  <a:lnTo>
                    <a:pt x="86834" y="18752"/>
                  </a:lnTo>
                  <a:cubicBezTo>
                    <a:pt x="90082" y="19088"/>
                    <a:pt x="93347" y="19088"/>
                    <a:pt x="96594" y="18752"/>
                  </a:cubicBezTo>
                  <a:lnTo>
                    <a:pt x="96594" y="18752"/>
                  </a:lnTo>
                  <a:cubicBezTo>
                    <a:pt x="92825" y="19317"/>
                    <a:pt x="88971" y="18790"/>
                    <a:pt x="85488" y="17232"/>
                  </a:cubicBezTo>
                  <a:cubicBezTo>
                    <a:pt x="84327" y="16658"/>
                    <a:pt x="83250" y="15919"/>
                    <a:pt x="82291" y="15036"/>
                  </a:cubicBezTo>
                  <a:lnTo>
                    <a:pt x="80608" y="13853"/>
                  </a:lnTo>
                  <a:cubicBezTo>
                    <a:pt x="79379" y="13074"/>
                    <a:pt x="78000" y="12556"/>
                    <a:pt x="76569" y="12333"/>
                  </a:cubicBezTo>
                  <a:lnTo>
                    <a:pt x="74886" y="12333"/>
                  </a:lnTo>
                  <a:lnTo>
                    <a:pt x="69837" y="10981"/>
                  </a:lnTo>
                  <a:cubicBezTo>
                    <a:pt x="66270" y="10258"/>
                    <a:pt x="62820" y="9065"/>
                    <a:pt x="59572" y="7433"/>
                  </a:cubicBezTo>
                  <a:lnTo>
                    <a:pt x="56880" y="3379"/>
                  </a:lnTo>
                  <a:cubicBezTo>
                    <a:pt x="55147" y="1617"/>
                    <a:pt x="52909" y="437"/>
                    <a:pt x="50485" y="0"/>
                  </a:cubicBezTo>
                  <a:cubicBezTo>
                    <a:pt x="49021" y="0"/>
                    <a:pt x="48180" y="0"/>
                    <a:pt x="47961" y="0"/>
                  </a:cubicBezTo>
                  <a:cubicBezTo>
                    <a:pt x="47961" y="0"/>
                    <a:pt x="47961" y="1014"/>
                    <a:pt x="47961" y="2027"/>
                  </a:cubicBezTo>
                  <a:cubicBezTo>
                    <a:pt x="48617" y="5573"/>
                    <a:pt x="47086" y="9169"/>
                    <a:pt x="44090" y="11150"/>
                  </a:cubicBezTo>
                  <a:cubicBezTo>
                    <a:pt x="41633" y="12337"/>
                    <a:pt x="38856" y="12693"/>
                    <a:pt x="36181" y="12164"/>
                  </a:cubicBezTo>
                  <a:lnTo>
                    <a:pt x="22381" y="12164"/>
                  </a:lnTo>
                  <a:cubicBezTo>
                    <a:pt x="16727" y="12554"/>
                    <a:pt x="11039" y="12041"/>
                    <a:pt x="5553" y="10643"/>
                  </a:cubicBezTo>
                  <a:lnTo>
                    <a:pt x="4376" y="10643"/>
                  </a:lnTo>
                  <a:cubicBezTo>
                    <a:pt x="2996" y="9965"/>
                    <a:pt x="1514" y="9509"/>
                    <a:pt x="0" y="9292"/>
                  </a:cubicBezTo>
                  <a:lnTo>
                    <a:pt x="0" y="9292"/>
                  </a:lnTo>
                  <a:cubicBezTo>
                    <a:pt x="1851" y="16556"/>
                    <a:pt x="5385" y="20273"/>
                    <a:pt x="10433" y="2027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282589D4-E337-4489-80A9-55C530748B36}"/>
                </a:ext>
              </a:extLst>
            </p:cNvPr>
            <p:cNvSpPr/>
            <p:nvPr/>
          </p:nvSpPr>
          <p:spPr>
            <a:xfrm>
              <a:off x="1984376" y="2695781"/>
              <a:ext cx="16828" cy="16894"/>
            </a:xfrm>
            <a:custGeom>
              <a:avLst/>
              <a:gdLst>
                <a:gd name="connsiteX0" fmla="*/ 4338 w 0"/>
                <a:gd name="connsiteY0" fmla="*/ 9002 h 0"/>
                <a:gd name="connsiteX1" fmla="*/ 6021 w 0"/>
                <a:gd name="connsiteY1" fmla="*/ 6299 h 0"/>
                <a:gd name="connsiteX2" fmla="*/ 4170 w 0"/>
                <a:gd name="connsiteY2" fmla="*/ 1231 h 0"/>
                <a:gd name="connsiteX3" fmla="*/ 299 w 0"/>
                <a:gd name="connsiteY3" fmla="*/ 386 h 0"/>
                <a:gd name="connsiteX4" fmla="*/ 299 w 0"/>
                <a:gd name="connsiteY4" fmla="*/ 386 h 0"/>
                <a:gd name="connsiteX5" fmla="*/ 4338 w 0"/>
                <a:gd name="connsiteY5" fmla="*/ 900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338" y="9002"/>
                  </a:moveTo>
                  <a:cubicBezTo>
                    <a:pt x="4338" y="9002"/>
                    <a:pt x="5516" y="7988"/>
                    <a:pt x="6021" y="6299"/>
                  </a:cubicBezTo>
                  <a:cubicBezTo>
                    <a:pt x="6526" y="4610"/>
                    <a:pt x="7030" y="2582"/>
                    <a:pt x="4170" y="1231"/>
                  </a:cubicBezTo>
                  <a:cubicBezTo>
                    <a:pt x="1309" y="-121"/>
                    <a:pt x="972" y="-290"/>
                    <a:pt x="299" y="386"/>
                  </a:cubicBezTo>
                  <a:cubicBezTo>
                    <a:pt x="-374" y="1062"/>
                    <a:pt x="299" y="386"/>
                    <a:pt x="299" y="386"/>
                  </a:cubicBezTo>
                  <a:cubicBezTo>
                    <a:pt x="636" y="3596"/>
                    <a:pt x="2823" y="7988"/>
                    <a:pt x="4338" y="90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85CD36DB-9F69-456B-82E7-3BD47421A094}"/>
                </a:ext>
              </a:extLst>
            </p:cNvPr>
            <p:cNvSpPr/>
            <p:nvPr/>
          </p:nvSpPr>
          <p:spPr>
            <a:xfrm>
              <a:off x="3168549" y="4526278"/>
              <a:ext cx="16828" cy="16894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1346 w 0"/>
                <a:gd name="connsiteY2" fmla="*/ 3210 h 0"/>
                <a:gd name="connsiteX3" fmla="*/ 1346 w 0"/>
                <a:gd name="connsiteY3" fmla="*/ 4392 h 0"/>
                <a:gd name="connsiteX4" fmla="*/ 5553 w 0"/>
                <a:gd name="connsiteY4" fmla="*/ 8785 h 0"/>
                <a:gd name="connsiteX5" fmla="*/ 5553 w 0"/>
                <a:gd name="connsiteY5" fmla="*/ 3716 h 0"/>
                <a:gd name="connsiteX6" fmla="*/ 0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606" y="997"/>
                    <a:pt x="1060" y="2078"/>
                    <a:pt x="1346" y="3210"/>
                  </a:cubicBezTo>
                  <a:cubicBezTo>
                    <a:pt x="1414" y="3598"/>
                    <a:pt x="1414" y="4004"/>
                    <a:pt x="1346" y="4392"/>
                  </a:cubicBezTo>
                  <a:cubicBezTo>
                    <a:pt x="1346" y="7433"/>
                    <a:pt x="3197" y="8954"/>
                    <a:pt x="5553" y="8785"/>
                  </a:cubicBezTo>
                  <a:cubicBezTo>
                    <a:pt x="6294" y="7180"/>
                    <a:pt x="6294" y="5321"/>
                    <a:pt x="5553" y="3716"/>
                  </a:cubicBezTo>
                  <a:cubicBezTo>
                    <a:pt x="4359" y="1706"/>
                    <a:pt x="2322" y="338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0E44EC49-F1AC-49D8-8D7C-83C3985D29E9}"/>
                </a:ext>
              </a:extLst>
            </p:cNvPr>
            <p:cNvSpPr/>
            <p:nvPr/>
          </p:nvSpPr>
          <p:spPr>
            <a:xfrm>
              <a:off x="3164321" y="4498745"/>
              <a:ext cx="16828" cy="16894"/>
            </a:xfrm>
            <a:custGeom>
              <a:avLst/>
              <a:gdLst>
                <a:gd name="connsiteX0" fmla="*/ 1367 w 0"/>
                <a:gd name="connsiteY0" fmla="*/ 165 h 0"/>
                <a:gd name="connsiteX1" fmla="*/ 189 w 0"/>
                <a:gd name="connsiteY1" fmla="*/ 2192 h 0"/>
                <a:gd name="connsiteX2" fmla="*/ 189 w 0"/>
                <a:gd name="connsiteY2" fmla="*/ 2192 h 0"/>
                <a:gd name="connsiteX3" fmla="*/ 189 w 0"/>
                <a:gd name="connsiteY3" fmla="*/ 6753 h 0"/>
                <a:gd name="connsiteX4" fmla="*/ 4565 w 0"/>
                <a:gd name="connsiteY4" fmla="*/ 7936 h 0"/>
                <a:gd name="connsiteX5" fmla="*/ 4565 w 0"/>
                <a:gd name="connsiteY5" fmla="*/ 7936 h 0"/>
                <a:gd name="connsiteX6" fmla="*/ 4565 w 0"/>
                <a:gd name="connsiteY6" fmla="*/ 4388 h 0"/>
                <a:gd name="connsiteX7" fmla="*/ 6248 w 0"/>
                <a:gd name="connsiteY7" fmla="*/ 2023 h 0"/>
                <a:gd name="connsiteX8" fmla="*/ 6248 w 0"/>
                <a:gd name="connsiteY8" fmla="*/ 2023 h 0"/>
                <a:gd name="connsiteX9" fmla="*/ 1367 w 0"/>
                <a:gd name="connsiteY9" fmla="*/ 1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1367" y="165"/>
                  </a:moveTo>
                  <a:cubicBezTo>
                    <a:pt x="1367" y="1178"/>
                    <a:pt x="1367" y="2192"/>
                    <a:pt x="189" y="2192"/>
                  </a:cubicBezTo>
                  <a:lnTo>
                    <a:pt x="189" y="2192"/>
                  </a:lnTo>
                  <a:cubicBezTo>
                    <a:pt x="-63" y="3695"/>
                    <a:pt x="-63" y="5250"/>
                    <a:pt x="189" y="6753"/>
                  </a:cubicBezTo>
                  <a:lnTo>
                    <a:pt x="4565" y="7936"/>
                  </a:lnTo>
                  <a:lnTo>
                    <a:pt x="4565" y="7936"/>
                  </a:lnTo>
                  <a:cubicBezTo>
                    <a:pt x="4346" y="6770"/>
                    <a:pt x="4346" y="5554"/>
                    <a:pt x="4565" y="4388"/>
                  </a:cubicBezTo>
                  <a:cubicBezTo>
                    <a:pt x="4952" y="3493"/>
                    <a:pt x="5524" y="2682"/>
                    <a:pt x="6248" y="2023"/>
                  </a:cubicBezTo>
                  <a:lnTo>
                    <a:pt x="6248" y="2023"/>
                  </a:lnTo>
                  <a:cubicBezTo>
                    <a:pt x="5238" y="334"/>
                    <a:pt x="1872" y="-342"/>
                    <a:pt x="1367" y="1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C81B23EC-761C-471F-85A1-C39352B96C8C}"/>
                </a:ext>
              </a:extLst>
            </p:cNvPr>
            <p:cNvSpPr/>
            <p:nvPr/>
          </p:nvSpPr>
          <p:spPr>
            <a:xfrm>
              <a:off x="3174902" y="4508201"/>
              <a:ext cx="16828" cy="16894"/>
            </a:xfrm>
            <a:custGeom>
              <a:avLst/>
              <a:gdLst>
                <a:gd name="connsiteX0" fmla="*/ 6605 w 0"/>
                <a:gd name="connsiteY0" fmla="*/ 4223 h 0"/>
                <a:gd name="connsiteX1" fmla="*/ 379 w 0"/>
                <a:gd name="connsiteY1" fmla="*/ 0 h 0"/>
                <a:gd name="connsiteX2" fmla="*/ 379 w 0"/>
                <a:gd name="connsiteY2" fmla="*/ 1858 h 0"/>
                <a:gd name="connsiteX3" fmla="*/ 379 w 0"/>
                <a:gd name="connsiteY3" fmla="*/ 3548 h 0"/>
                <a:gd name="connsiteX4" fmla="*/ 379 w 0"/>
                <a:gd name="connsiteY4" fmla="*/ 9292 h 0"/>
                <a:gd name="connsiteX5" fmla="*/ 3239 w 0"/>
                <a:gd name="connsiteY5" fmla="*/ 8109 h 0"/>
                <a:gd name="connsiteX6" fmla="*/ 6773 w 0"/>
                <a:gd name="connsiteY6" fmla="*/ 5744 h 0"/>
                <a:gd name="connsiteX7" fmla="*/ 6605 w 0"/>
                <a:gd name="connsiteY7" fmla="*/ 4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6605" y="4223"/>
                  </a:moveTo>
                  <a:cubicBezTo>
                    <a:pt x="5141" y="2078"/>
                    <a:pt x="2920" y="574"/>
                    <a:pt x="379" y="0"/>
                  </a:cubicBezTo>
                  <a:cubicBezTo>
                    <a:pt x="295" y="608"/>
                    <a:pt x="295" y="1250"/>
                    <a:pt x="379" y="1858"/>
                  </a:cubicBezTo>
                  <a:cubicBezTo>
                    <a:pt x="631" y="2399"/>
                    <a:pt x="631" y="3007"/>
                    <a:pt x="379" y="3548"/>
                  </a:cubicBezTo>
                  <a:cubicBezTo>
                    <a:pt x="-126" y="5423"/>
                    <a:pt x="-126" y="7416"/>
                    <a:pt x="379" y="9292"/>
                  </a:cubicBezTo>
                  <a:cubicBezTo>
                    <a:pt x="1725" y="9292"/>
                    <a:pt x="2230" y="9292"/>
                    <a:pt x="3239" y="8109"/>
                  </a:cubicBezTo>
                  <a:cubicBezTo>
                    <a:pt x="4148" y="6960"/>
                    <a:pt x="5377" y="6133"/>
                    <a:pt x="6773" y="5744"/>
                  </a:cubicBezTo>
                  <a:cubicBezTo>
                    <a:pt x="6858" y="5237"/>
                    <a:pt x="6807" y="4696"/>
                    <a:pt x="6605" y="4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F7E392B7-BC39-41F9-9D1D-24FEF894A8B3}"/>
                </a:ext>
              </a:extLst>
            </p:cNvPr>
            <p:cNvSpPr/>
            <p:nvPr/>
          </p:nvSpPr>
          <p:spPr>
            <a:xfrm>
              <a:off x="3180329" y="4538075"/>
              <a:ext cx="16828" cy="16894"/>
            </a:xfrm>
            <a:custGeom>
              <a:avLst/>
              <a:gdLst>
                <a:gd name="connsiteX0" fmla="*/ 1683 w 0"/>
                <a:gd name="connsiteY0" fmla="*/ 28 h 0"/>
                <a:gd name="connsiteX1" fmla="*/ 0 w 0"/>
                <a:gd name="connsiteY1" fmla="*/ 1363 h 0"/>
                <a:gd name="connsiteX2" fmla="*/ 0 w 0"/>
                <a:gd name="connsiteY2" fmla="*/ 1380 h 0"/>
                <a:gd name="connsiteX3" fmla="*/ 5049 w 0"/>
                <a:gd name="connsiteY3" fmla="*/ 2393 h 0"/>
                <a:gd name="connsiteX4" fmla="*/ 6731 w 0"/>
                <a:gd name="connsiteY4" fmla="*/ 1042 h 0"/>
                <a:gd name="connsiteX5" fmla="*/ 2693 w 0"/>
                <a:gd name="connsiteY5" fmla="*/ 28 h 0"/>
                <a:gd name="connsiteX6" fmla="*/ 1683 w 0"/>
                <a:gd name="connsiteY6" fmla="*/ 2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683" y="28"/>
                  </a:moveTo>
                  <a:cubicBezTo>
                    <a:pt x="858" y="-73"/>
                    <a:pt x="101" y="535"/>
                    <a:pt x="0" y="1363"/>
                  </a:cubicBezTo>
                  <a:cubicBezTo>
                    <a:pt x="0" y="1363"/>
                    <a:pt x="0" y="1380"/>
                    <a:pt x="0" y="1380"/>
                  </a:cubicBezTo>
                  <a:cubicBezTo>
                    <a:pt x="1514" y="2309"/>
                    <a:pt x="3298" y="2680"/>
                    <a:pt x="5049" y="2393"/>
                  </a:cubicBezTo>
                  <a:cubicBezTo>
                    <a:pt x="5789" y="2241"/>
                    <a:pt x="6428" y="1734"/>
                    <a:pt x="6731" y="1042"/>
                  </a:cubicBezTo>
                  <a:cubicBezTo>
                    <a:pt x="5536" y="248"/>
                    <a:pt x="4123" y="-107"/>
                    <a:pt x="2693" y="28"/>
                  </a:cubicBezTo>
                  <a:cubicBezTo>
                    <a:pt x="2373" y="214"/>
                    <a:pt x="2003" y="214"/>
                    <a:pt x="1683" y="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77765F00-C0E2-44D4-8675-E4358D3D928C}"/>
                </a:ext>
              </a:extLst>
            </p:cNvPr>
            <p:cNvSpPr/>
            <p:nvPr/>
          </p:nvSpPr>
          <p:spPr>
            <a:xfrm>
              <a:off x="3194801" y="4561755"/>
              <a:ext cx="16828" cy="16894"/>
            </a:xfrm>
            <a:custGeom>
              <a:avLst/>
              <a:gdLst>
                <a:gd name="connsiteX0" fmla="*/ 2693 w 0"/>
                <a:gd name="connsiteY0" fmla="*/ 0 h 0"/>
                <a:gd name="connsiteX1" fmla="*/ 1010 w 0"/>
                <a:gd name="connsiteY1" fmla="*/ 1014 h 0"/>
                <a:gd name="connsiteX2" fmla="*/ 0 w 0"/>
                <a:gd name="connsiteY2" fmla="*/ 1858 h 0"/>
                <a:gd name="connsiteX3" fmla="*/ 0 w 0"/>
                <a:gd name="connsiteY3" fmla="*/ 1858 h 0"/>
                <a:gd name="connsiteX4" fmla="*/ 0 w 0"/>
                <a:gd name="connsiteY4" fmla="*/ 1858 h 0"/>
                <a:gd name="connsiteX5" fmla="*/ 1346 w 0"/>
                <a:gd name="connsiteY5" fmla="*/ 3041 h 0"/>
                <a:gd name="connsiteX6" fmla="*/ 4880 w 0"/>
                <a:gd name="connsiteY6" fmla="*/ 3041 h 0"/>
                <a:gd name="connsiteX7" fmla="*/ 7573 w 0"/>
                <a:gd name="connsiteY7" fmla="*/ 3041 h 0"/>
                <a:gd name="connsiteX8" fmla="*/ 7573 w 0"/>
                <a:gd name="connsiteY8" fmla="*/ 1689 h 0"/>
                <a:gd name="connsiteX9" fmla="*/ 2693 w 0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2693" y="0"/>
                  </a:moveTo>
                  <a:cubicBezTo>
                    <a:pt x="2070" y="203"/>
                    <a:pt x="1498" y="558"/>
                    <a:pt x="1010" y="1014"/>
                  </a:cubicBezTo>
                  <a:lnTo>
                    <a:pt x="0" y="1858"/>
                  </a:lnTo>
                  <a:lnTo>
                    <a:pt x="0" y="1858"/>
                  </a:lnTo>
                  <a:lnTo>
                    <a:pt x="0" y="1858"/>
                  </a:lnTo>
                  <a:lnTo>
                    <a:pt x="1346" y="3041"/>
                  </a:lnTo>
                  <a:lnTo>
                    <a:pt x="4880" y="3041"/>
                  </a:lnTo>
                  <a:cubicBezTo>
                    <a:pt x="6563" y="3041"/>
                    <a:pt x="7405" y="3041"/>
                    <a:pt x="7573" y="3041"/>
                  </a:cubicBezTo>
                  <a:cubicBezTo>
                    <a:pt x="7640" y="2585"/>
                    <a:pt x="7640" y="2146"/>
                    <a:pt x="7573" y="1689"/>
                  </a:cubicBezTo>
                  <a:cubicBezTo>
                    <a:pt x="6075" y="794"/>
                    <a:pt x="4426" y="220"/>
                    <a:pt x="269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5F961A40-E5F3-43C6-8851-658643D6C0B0}"/>
                </a:ext>
              </a:extLst>
            </p:cNvPr>
            <p:cNvSpPr/>
            <p:nvPr/>
          </p:nvSpPr>
          <p:spPr>
            <a:xfrm>
              <a:off x="3171578" y="4556518"/>
              <a:ext cx="16828" cy="16894"/>
            </a:xfrm>
            <a:custGeom>
              <a:avLst/>
              <a:gdLst>
                <a:gd name="connsiteX0" fmla="*/ 7068 w 0"/>
                <a:gd name="connsiteY0" fmla="*/ 0 h 0"/>
                <a:gd name="connsiteX1" fmla="*/ 5722 w 0"/>
                <a:gd name="connsiteY1" fmla="*/ 1520 h 0"/>
                <a:gd name="connsiteX2" fmla="*/ 4880 w 0"/>
                <a:gd name="connsiteY2" fmla="*/ 1520 h 0"/>
                <a:gd name="connsiteX3" fmla="*/ 4880 w 0"/>
                <a:gd name="connsiteY3" fmla="*/ 2872 h 0"/>
                <a:gd name="connsiteX4" fmla="*/ 0 w 0"/>
                <a:gd name="connsiteY4" fmla="*/ 4055 h 0"/>
                <a:gd name="connsiteX5" fmla="*/ 1178 w 0"/>
                <a:gd name="connsiteY5" fmla="*/ 5406 h 0"/>
                <a:gd name="connsiteX6" fmla="*/ 11612 w 0"/>
                <a:gd name="connsiteY6" fmla="*/ 8447 h 0"/>
                <a:gd name="connsiteX7" fmla="*/ 11612 w 0"/>
                <a:gd name="connsiteY7" fmla="*/ 6251 h 0"/>
                <a:gd name="connsiteX8" fmla="*/ 7068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7068" y="0"/>
                  </a:moveTo>
                  <a:cubicBezTo>
                    <a:pt x="7068" y="0"/>
                    <a:pt x="7068" y="1520"/>
                    <a:pt x="5722" y="1520"/>
                  </a:cubicBezTo>
                  <a:lnTo>
                    <a:pt x="4880" y="1520"/>
                  </a:lnTo>
                  <a:cubicBezTo>
                    <a:pt x="4998" y="1960"/>
                    <a:pt x="4998" y="2433"/>
                    <a:pt x="4880" y="2872"/>
                  </a:cubicBezTo>
                  <a:cubicBezTo>
                    <a:pt x="3400" y="3717"/>
                    <a:pt x="1700" y="4122"/>
                    <a:pt x="0" y="4055"/>
                  </a:cubicBezTo>
                  <a:lnTo>
                    <a:pt x="1178" y="5406"/>
                  </a:lnTo>
                  <a:cubicBezTo>
                    <a:pt x="4376" y="8278"/>
                    <a:pt x="10097" y="9629"/>
                    <a:pt x="11612" y="8447"/>
                  </a:cubicBezTo>
                  <a:cubicBezTo>
                    <a:pt x="13126" y="7264"/>
                    <a:pt x="12453" y="8447"/>
                    <a:pt x="11612" y="6251"/>
                  </a:cubicBezTo>
                  <a:cubicBezTo>
                    <a:pt x="10989" y="3632"/>
                    <a:pt x="9357" y="1385"/>
                    <a:pt x="7068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3AC0D445-8D9A-4BE3-ACEA-51A965D6EEA9}"/>
                </a:ext>
              </a:extLst>
            </p:cNvPr>
            <p:cNvSpPr/>
            <p:nvPr/>
          </p:nvSpPr>
          <p:spPr>
            <a:xfrm>
              <a:off x="2757227" y="3831265"/>
              <a:ext cx="16828" cy="16894"/>
            </a:xfrm>
            <a:custGeom>
              <a:avLst/>
              <a:gdLst>
                <a:gd name="connsiteX0" fmla="*/ 8452 w 0"/>
                <a:gd name="connsiteY0" fmla="*/ 13008 h 16893"/>
                <a:gd name="connsiteX1" fmla="*/ 5927 w 0"/>
                <a:gd name="connsiteY1" fmla="*/ 11150 h 16893"/>
                <a:gd name="connsiteX2" fmla="*/ 3908 w 0"/>
                <a:gd name="connsiteY2" fmla="*/ 6589 h 16893"/>
                <a:gd name="connsiteX3" fmla="*/ 3908 w 0"/>
                <a:gd name="connsiteY3" fmla="*/ 4223 h 16893"/>
                <a:gd name="connsiteX4" fmla="*/ 374 w 0"/>
                <a:gd name="connsiteY4" fmla="*/ 0 h 16893"/>
                <a:gd name="connsiteX5" fmla="*/ 374 w 0"/>
                <a:gd name="connsiteY5" fmla="*/ 0 h 16893"/>
                <a:gd name="connsiteX6" fmla="*/ 374 w 0"/>
                <a:gd name="connsiteY6" fmla="*/ 0 h 16893"/>
                <a:gd name="connsiteX7" fmla="*/ 374 w 0"/>
                <a:gd name="connsiteY7" fmla="*/ 4561 h 16893"/>
                <a:gd name="connsiteX8" fmla="*/ 374 w 0"/>
                <a:gd name="connsiteY8" fmla="*/ 13853 h 16893"/>
                <a:gd name="connsiteX9" fmla="*/ 2562 w 0"/>
                <a:gd name="connsiteY9" fmla="*/ 15036 h 16893"/>
                <a:gd name="connsiteX10" fmla="*/ 6096 w 0"/>
                <a:gd name="connsiteY10" fmla="*/ 17232 h 16893"/>
                <a:gd name="connsiteX11" fmla="*/ 8956 w 0"/>
                <a:gd name="connsiteY11" fmla="*/ 23989 h 16893"/>
                <a:gd name="connsiteX12" fmla="*/ 8956 w 0"/>
                <a:gd name="connsiteY12" fmla="*/ 23989 h 16893"/>
                <a:gd name="connsiteX13" fmla="*/ 12154 w 0"/>
                <a:gd name="connsiteY13" fmla="*/ 21962 h 16893"/>
                <a:gd name="connsiteX14" fmla="*/ 10134 w 0"/>
                <a:gd name="connsiteY14" fmla="*/ 1250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h="16893">
                  <a:moveTo>
                    <a:pt x="8452" y="13008"/>
                  </a:moveTo>
                  <a:cubicBezTo>
                    <a:pt x="7476" y="12603"/>
                    <a:pt x="6617" y="11961"/>
                    <a:pt x="5927" y="11150"/>
                  </a:cubicBezTo>
                  <a:cubicBezTo>
                    <a:pt x="5019" y="9748"/>
                    <a:pt x="4329" y="8210"/>
                    <a:pt x="3908" y="6589"/>
                  </a:cubicBezTo>
                  <a:lnTo>
                    <a:pt x="3908" y="4223"/>
                  </a:lnTo>
                  <a:cubicBezTo>
                    <a:pt x="2898" y="2196"/>
                    <a:pt x="1215" y="0"/>
                    <a:pt x="374" y="0"/>
                  </a:cubicBezTo>
                  <a:cubicBezTo>
                    <a:pt x="-467" y="0"/>
                    <a:pt x="374" y="0"/>
                    <a:pt x="374" y="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290" y="1520"/>
                    <a:pt x="290" y="3041"/>
                    <a:pt x="374" y="4561"/>
                  </a:cubicBezTo>
                  <a:cubicBezTo>
                    <a:pt x="1148" y="7602"/>
                    <a:pt x="1148" y="10812"/>
                    <a:pt x="374" y="13853"/>
                  </a:cubicBezTo>
                  <a:lnTo>
                    <a:pt x="2562" y="15036"/>
                  </a:lnTo>
                  <a:cubicBezTo>
                    <a:pt x="3841" y="15576"/>
                    <a:pt x="5035" y="16320"/>
                    <a:pt x="6096" y="17232"/>
                  </a:cubicBezTo>
                  <a:cubicBezTo>
                    <a:pt x="8788" y="19428"/>
                    <a:pt x="8788" y="20779"/>
                    <a:pt x="8956" y="23989"/>
                  </a:cubicBezTo>
                  <a:lnTo>
                    <a:pt x="8956" y="23989"/>
                  </a:lnTo>
                  <a:cubicBezTo>
                    <a:pt x="10387" y="24310"/>
                    <a:pt x="11817" y="23398"/>
                    <a:pt x="12154" y="21962"/>
                  </a:cubicBezTo>
                  <a:cubicBezTo>
                    <a:pt x="13332" y="18685"/>
                    <a:pt x="12558" y="15002"/>
                    <a:pt x="10134" y="1250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AE52F34C-C54D-40E0-A8C3-4F06F28688C4}"/>
                </a:ext>
              </a:extLst>
            </p:cNvPr>
            <p:cNvSpPr/>
            <p:nvPr/>
          </p:nvSpPr>
          <p:spPr>
            <a:xfrm>
              <a:off x="3143475" y="4516198"/>
              <a:ext cx="16828" cy="16894"/>
            </a:xfrm>
            <a:custGeom>
              <a:avLst/>
              <a:gdLst>
                <a:gd name="connsiteX0" fmla="*/ 15146 w 16828"/>
                <a:gd name="connsiteY0" fmla="*/ 10925 h 16893"/>
                <a:gd name="connsiteX1" fmla="*/ 14136 w 16828"/>
                <a:gd name="connsiteY1" fmla="*/ 8391 h 16893"/>
                <a:gd name="connsiteX2" fmla="*/ 8583 w 16828"/>
                <a:gd name="connsiteY2" fmla="*/ 450 h 16893"/>
                <a:gd name="connsiteX3" fmla="*/ 4880 w 16828"/>
                <a:gd name="connsiteY3" fmla="*/ 450 h 16893"/>
                <a:gd name="connsiteX4" fmla="*/ 3702 w 16828"/>
                <a:gd name="connsiteY4" fmla="*/ 4674 h 16893"/>
                <a:gd name="connsiteX5" fmla="*/ 3702 w 16828"/>
                <a:gd name="connsiteY5" fmla="*/ 4674 h 16893"/>
                <a:gd name="connsiteX6" fmla="*/ 3702 w 16828"/>
                <a:gd name="connsiteY6" fmla="*/ 4674 h 16893"/>
                <a:gd name="connsiteX7" fmla="*/ 6900 w 16828"/>
                <a:gd name="connsiteY7" fmla="*/ 10249 h 16893"/>
                <a:gd name="connsiteX8" fmla="*/ 5553 w 16828"/>
                <a:gd name="connsiteY8" fmla="*/ 14472 h 16893"/>
                <a:gd name="connsiteX9" fmla="*/ 0 w 16828"/>
                <a:gd name="connsiteY9" fmla="*/ 15486 h 16893"/>
                <a:gd name="connsiteX10" fmla="*/ 841 w 16828"/>
                <a:gd name="connsiteY10" fmla="*/ 17344 h 16893"/>
                <a:gd name="connsiteX11" fmla="*/ 6900 w 16828"/>
                <a:gd name="connsiteY11" fmla="*/ 17344 h 16893"/>
                <a:gd name="connsiteX12" fmla="*/ 10434 w 16828"/>
                <a:gd name="connsiteY12" fmla="*/ 17344 h 16893"/>
                <a:gd name="connsiteX13" fmla="*/ 15482 w 16828"/>
                <a:gd name="connsiteY13" fmla="*/ 19372 h 16893"/>
                <a:gd name="connsiteX14" fmla="*/ 16492 w 16828"/>
                <a:gd name="connsiteY14" fmla="*/ 23764 h 16893"/>
                <a:gd name="connsiteX15" fmla="*/ 16492 w 16828"/>
                <a:gd name="connsiteY15" fmla="*/ 25284 h 16893"/>
                <a:gd name="connsiteX16" fmla="*/ 18848 w 16828"/>
                <a:gd name="connsiteY16" fmla="*/ 28663 h 16893"/>
                <a:gd name="connsiteX17" fmla="*/ 26589 w 16828"/>
                <a:gd name="connsiteY17" fmla="*/ 32718 h 16893"/>
                <a:gd name="connsiteX18" fmla="*/ 19016 w 16828"/>
                <a:gd name="connsiteY18" fmla="*/ 16838 h 16893"/>
                <a:gd name="connsiteX19" fmla="*/ 15146 w 16828"/>
                <a:gd name="connsiteY19" fmla="*/ 1092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28" h="16893">
                  <a:moveTo>
                    <a:pt x="15146" y="10925"/>
                  </a:moveTo>
                  <a:lnTo>
                    <a:pt x="14136" y="8391"/>
                  </a:lnTo>
                  <a:cubicBezTo>
                    <a:pt x="12790" y="4843"/>
                    <a:pt x="11443" y="1464"/>
                    <a:pt x="8583" y="450"/>
                  </a:cubicBezTo>
                  <a:cubicBezTo>
                    <a:pt x="5722" y="-563"/>
                    <a:pt x="5722" y="450"/>
                    <a:pt x="4880" y="450"/>
                  </a:cubicBezTo>
                  <a:cubicBezTo>
                    <a:pt x="3955" y="1650"/>
                    <a:pt x="3517" y="3170"/>
                    <a:pt x="3702" y="4674"/>
                  </a:cubicBezTo>
                  <a:lnTo>
                    <a:pt x="3702" y="4674"/>
                  </a:lnTo>
                  <a:lnTo>
                    <a:pt x="3702" y="4674"/>
                  </a:lnTo>
                  <a:cubicBezTo>
                    <a:pt x="5587" y="5907"/>
                    <a:pt x="6782" y="7985"/>
                    <a:pt x="6900" y="10249"/>
                  </a:cubicBezTo>
                  <a:cubicBezTo>
                    <a:pt x="6984" y="11769"/>
                    <a:pt x="6496" y="13273"/>
                    <a:pt x="5553" y="14472"/>
                  </a:cubicBezTo>
                  <a:cubicBezTo>
                    <a:pt x="3988" y="15739"/>
                    <a:pt x="1902" y="16111"/>
                    <a:pt x="0" y="15486"/>
                  </a:cubicBezTo>
                  <a:cubicBezTo>
                    <a:pt x="135" y="16162"/>
                    <a:pt x="438" y="16787"/>
                    <a:pt x="841" y="17344"/>
                  </a:cubicBezTo>
                  <a:cubicBezTo>
                    <a:pt x="2020" y="18527"/>
                    <a:pt x="4544" y="17344"/>
                    <a:pt x="6900" y="17344"/>
                  </a:cubicBezTo>
                  <a:lnTo>
                    <a:pt x="10434" y="17344"/>
                  </a:lnTo>
                  <a:cubicBezTo>
                    <a:pt x="12352" y="17125"/>
                    <a:pt x="14254" y="17885"/>
                    <a:pt x="15482" y="19372"/>
                  </a:cubicBezTo>
                  <a:cubicBezTo>
                    <a:pt x="16340" y="20673"/>
                    <a:pt x="16694" y="22227"/>
                    <a:pt x="16492" y="23764"/>
                  </a:cubicBezTo>
                  <a:lnTo>
                    <a:pt x="16492" y="25284"/>
                  </a:lnTo>
                  <a:cubicBezTo>
                    <a:pt x="16778" y="26687"/>
                    <a:pt x="17636" y="27903"/>
                    <a:pt x="18848" y="28663"/>
                  </a:cubicBezTo>
                  <a:cubicBezTo>
                    <a:pt x="21035" y="30674"/>
                    <a:pt x="23694" y="32076"/>
                    <a:pt x="26589" y="32718"/>
                  </a:cubicBezTo>
                  <a:cubicBezTo>
                    <a:pt x="25360" y="26889"/>
                    <a:pt x="22752" y="21449"/>
                    <a:pt x="19016" y="16838"/>
                  </a:cubicBezTo>
                  <a:cubicBezTo>
                    <a:pt x="17586" y="14962"/>
                    <a:pt x="16290" y="12986"/>
                    <a:pt x="15146" y="1092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C4EAC6C3-ED6E-41B0-84AF-2AE42CA3FCD7}"/>
                </a:ext>
              </a:extLst>
            </p:cNvPr>
            <p:cNvSpPr/>
            <p:nvPr/>
          </p:nvSpPr>
          <p:spPr>
            <a:xfrm>
              <a:off x="3565921" y="6082362"/>
              <a:ext cx="16828" cy="16894"/>
            </a:xfrm>
            <a:custGeom>
              <a:avLst/>
              <a:gdLst>
                <a:gd name="connsiteX0" fmla="*/ 2470 w 0"/>
                <a:gd name="connsiteY0" fmla="*/ 7104 h 0"/>
                <a:gd name="connsiteX1" fmla="*/ 3816 w 0"/>
                <a:gd name="connsiteY1" fmla="*/ 4570 h 0"/>
                <a:gd name="connsiteX2" fmla="*/ 4657 w 0"/>
                <a:gd name="connsiteY2" fmla="*/ 1529 h 0"/>
                <a:gd name="connsiteX3" fmla="*/ 3143 w 0"/>
                <a:gd name="connsiteY3" fmla="*/ 177 h 0"/>
                <a:gd name="connsiteX4" fmla="*/ 1797 w 0"/>
                <a:gd name="connsiteY4" fmla="*/ 177 h 0"/>
                <a:gd name="connsiteX5" fmla="*/ 114 w 0"/>
                <a:gd name="connsiteY5" fmla="*/ 1529 h 0"/>
                <a:gd name="connsiteX6" fmla="*/ 114 w 0"/>
                <a:gd name="connsiteY6" fmla="*/ 3218 h 0"/>
                <a:gd name="connsiteX7" fmla="*/ 2301 w 0"/>
                <a:gd name="connsiteY7" fmla="*/ 65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2470" y="7104"/>
                  </a:moveTo>
                  <a:cubicBezTo>
                    <a:pt x="3025" y="6327"/>
                    <a:pt x="3479" y="5465"/>
                    <a:pt x="3816" y="4570"/>
                  </a:cubicBezTo>
                  <a:cubicBezTo>
                    <a:pt x="4338" y="3641"/>
                    <a:pt x="4640" y="2593"/>
                    <a:pt x="4657" y="1529"/>
                  </a:cubicBezTo>
                  <a:cubicBezTo>
                    <a:pt x="4270" y="954"/>
                    <a:pt x="3749" y="498"/>
                    <a:pt x="3143" y="177"/>
                  </a:cubicBezTo>
                  <a:cubicBezTo>
                    <a:pt x="2722" y="-59"/>
                    <a:pt x="2217" y="-59"/>
                    <a:pt x="1797" y="177"/>
                  </a:cubicBezTo>
                  <a:cubicBezTo>
                    <a:pt x="1628" y="971"/>
                    <a:pt x="921" y="1546"/>
                    <a:pt x="114" y="1529"/>
                  </a:cubicBezTo>
                  <a:cubicBezTo>
                    <a:pt x="-38" y="2086"/>
                    <a:pt x="-38" y="2661"/>
                    <a:pt x="114" y="3218"/>
                  </a:cubicBezTo>
                  <a:cubicBezTo>
                    <a:pt x="433" y="4570"/>
                    <a:pt x="1208" y="5752"/>
                    <a:pt x="2301" y="659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DDA2DD3D-A8E2-4411-9787-99AF87D8F67E}"/>
                </a:ext>
              </a:extLst>
            </p:cNvPr>
            <p:cNvSpPr/>
            <p:nvPr/>
          </p:nvSpPr>
          <p:spPr>
            <a:xfrm>
              <a:off x="3565548" y="6131646"/>
              <a:ext cx="16828" cy="33788"/>
            </a:xfrm>
            <a:custGeom>
              <a:avLst/>
              <a:gdLst>
                <a:gd name="connsiteX0" fmla="*/ 19670 w 16828"/>
                <a:gd name="connsiteY0" fmla="*/ 35363 h 33787"/>
                <a:gd name="connsiteX1" fmla="*/ 19670 w 16828"/>
                <a:gd name="connsiteY1" fmla="*/ 32322 h 33787"/>
                <a:gd name="connsiteX2" fmla="*/ 13949 w 16828"/>
                <a:gd name="connsiteY2" fmla="*/ 25564 h 33787"/>
                <a:gd name="connsiteX3" fmla="*/ 13949 w 16828"/>
                <a:gd name="connsiteY3" fmla="*/ 25564 h 33787"/>
                <a:gd name="connsiteX4" fmla="*/ 12770 w 16828"/>
                <a:gd name="connsiteY4" fmla="*/ 23875 h 33787"/>
                <a:gd name="connsiteX5" fmla="*/ 12770 w 16828"/>
                <a:gd name="connsiteY5" fmla="*/ 23875 h 33787"/>
                <a:gd name="connsiteX6" fmla="*/ 12770 w 16828"/>
                <a:gd name="connsiteY6" fmla="*/ 13739 h 33787"/>
                <a:gd name="connsiteX7" fmla="*/ 9237 w 16828"/>
                <a:gd name="connsiteY7" fmla="*/ 4954 h 33787"/>
                <a:gd name="connsiteX8" fmla="*/ 149 w 16828"/>
                <a:gd name="connsiteY8" fmla="*/ 55 h 33787"/>
                <a:gd name="connsiteX9" fmla="*/ 149 w 16828"/>
                <a:gd name="connsiteY9" fmla="*/ 2927 h 33787"/>
                <a:gd name="connsiteX10" fmla="*/ 1832 w 16828"/>
                <a:gd name="connsiteY10" fmla="*/ 11880 h 33787"/>
                <a:gd name="connsiteX11" fmla="*/ 8563 w 16828"/>
                <a:gd name="connsiteY11" fmla="*/ 27254 h 33787"/>
                <a:gd name="connsiteX12" fmla="*/ 14117 w 16828"/>
                <a:gd name="connsiteY12" fmla="*/ 35025 h 33787"/>
                <a:gd name="connsiteX13" fmla="*/ 19670 w 16828"/>
                <a:gd name="connsiteY13" fmla="*/ 35363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8" h="33787">
                  <a:moveTo>
                    <a:pt x="19670" y="35363"/>
                  </a:moveTo>
                  <a:cubicBezTo>
                    <a:pt x="19973" y="34366"/>
                    <a:pt x="19973" y="33319"/>
                    <a:pt x="19670" y="32322"/>
                  </a:cubicBezTo>
                  <a:cubicBezTo>
                    <a:pt x="19670" y="27254"/>
                    <a:pt x="18156" y="26916"/>
                    <a:pt x="13949" y="25564"/>
                  </a:cubicBezTo>
                  <a:lnTo>
                    <a:pt x="13949" y="25564"/>
                  </a:lnTo>
                  <a:cubicBezTo>
                    <a:pt x="13309" y="25226"/>
                    <a:pt x="12855" y="24601"/>
                    <a:pt x="12770" y="23875"/>
                  </a:cubicBezTo>
                  <a:lnTo>
                    <a:pt x="12770" y="23875"/>
                  </a:lnTo>
                  <a:cubicBezTo>
                    <a:pt x="12434" y="20513"/>
                    <a:pt x="12434" y="17100"/>
                    <a:pt x="12770" y="13739"/>
                  </a:cubicBezTo>
                  <a:cubicBezTo>
                    <a:pt x="13393" y="10377"/>
                    <a:pt x="12013" y="6930"/>
                    <a:pt x="9237" y="4954"/>
                  </a:cubicBezTo>
                  <a:cubicBezTo>
                    <a:pt x="4188" y="899"/>
                    <a:pt x="991" y="-283"/>
                    <a:pt x="149" y="55"/>
                  </a:cubicBezTo>
                  <a:cubicBezTo>
                    <a:pt x="233" y="1017"/>
                    <a:pt x="233" y="1963"/>
                    <a:pt x="149" y="2927"/>
                  </a:cubicBezTo>
                  <a:cubicBezTo>
                    <a:pt x="-305" y="6018"/>
                    <a:pt x="284" y="9177"/>
                    <a:pt x="1832" y="11880"/>
                  </a:cubicBezTo>
                  <a:cubicBezTo>
                    <a:pt x="5736" y="16104"/>
                    <a:pt x="8092" y="21510"/>
                    <a:pt x="8563" y="27254"/>
                  </a:cubicBezTo>
                  <a:cubicBezTo>
                    <a:pt x="8362" y="30835"/>
                    <a:pt x="10667" y="34079"/>
                    <a:pt x="14117" y="35025"/>
                  </a:cubicBezTo>
                  <a:cubicBezTo>
                    <a:pt x="16136" y="35363"/>
                    <a:pt x="18660" y="36376"/>
                    <a:pt x="19670" y="353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A8B175C-D7C5-4983-948A-3240EE4B1C37}"/>
                </a:ext>
              </a:extLst>
            </p:cNvPr>
            <p:cNvSpPr/>
            <p:nvPr/>
          </p:nvSpPr>
          <p:spPr>
            <a:xfrm>
              <a:off x="2643842" y="3926645"/>
              <a:ext cx="16828" cy="16894"/>
            </a:xfrm>
            <a:custGeom>
              <a:avLst/>
              <a:gdLst>
                <a:gd name="connsiteX0" fmla="*/ 0 w 0"/>
                <a:gd name="connsiteY0" fmla="*/ 1421 h 0"/>
                <a:gd name="connsiteX1" fmla="*/ 0 w 0"/>
                <a:gd name="connsiteY1" fmla="*/ 1421 h 0"/>
                <a:gd name="connsiteX2" fmla="*/ 0 w 0"/>
                <a:gd name="connsiteY2" fmla="*/ 2435 h 0"/>
                <a:gd name="connsiteX3" fmla="*/ 0 w 0"/>
                <a:gd name="connsiteY3" fmla="*/ 2435 h 0"/>
                <a:gd name="connsiteX4" fmla="*/ 0 w 0"/>
                <a:gd name="connsiteY4" fmla="*/ 2435 h 0"/>
                <a:gd name="connsiteX5" fmla="*/ 2019 w 0"/>
                <a:gd name="connsiteY5" fmla="*/ 4124 h 0"/>
                <a:gd name="connsiteX6" fmla="*/ 3197 w 0"/>
                <a:gd name="connsiteY6" fmla="*/ 5476 h 0"/>
                <a:gd name="connsiteX7" fmla="*/ 3197 w 0"/>
                <a:gd name="connsiteY7" fmla="*/ 5476 h 0"/>
                <a:gd name="connsiteX8" fmla="*/ 4207 w 0"/>
                <a:gd name="connsiteY8" fmla="*/ 3448 h 0"/>
                <a:gd name="connsiteX9" fmla="*/ 4207 w 0"/>
                <a:gd name="connsiteY9" fmla="*/ 238 h 0"/>
                <a:gd name="connsiteX10" fmla="*/ 0 w 0"/>
                <a:gd name="connsiteY10" fmla="*/ 142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0" y="1421"/>
                  </a:moveTo>
                  <a:lnTo>
                    <a:pt x="0" y="1421"/>
                  </a:lnTo>
                  <a:cubicBezTo>
                    <a:pt x="118" y="1742"/>
                    <a:pt x="118" y="2114"/>
                    <a:pt x="0" y="2435"/>
                  </a:cubicBezTo>
                  <a:cubicBezTo>
                    <a:pt x="0" y="2435"/>
                    <a:pt x="0" y="2435"/>
                    <a:pt x="0" y="2435"/>
                  </a:cubicBezTo>
                  <a:lnTo>
                    <a:pt x="0" y="2435"/>
                  </a:lnTo>
                  <a:cubicBezTo>
                    <a:pt x="740" y="2908"/>
                    <a:pt x="1430" y="3465"/>
                    <a:pt x="2019" y="4124"/>
                  </a:cubicBezTo>
                  <a:lnTo>
                    <a:pt x="3197" y="5476"/>
                  </a:lnTo>
                  <a:lnTo>
                    <a:pt x="3197" y="5476"/>
                  </a:lnTo>
                  <a:lnTo>
                    <a:pt x="4207" y="3448"/>
                  </a:lnTo>
                  <a:cubicBezTo>
                    <a:pt x="4207" y="2097"/>
                    <a:pt x="4207" y="1083"/>
                    <a:pt x="4207" y="238"/>
                  </a:cubicBezTo>
                  <a:cubicBezTo>
                    <a:pt x="2692" y="-336"/>
                    <a:pt x="993" y="154"/>
                    <a:pt x="0" y="142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093B9019-05E3-4093-AE1E-B55374D58BBF}"/>
                </a:ext>
              </a:extLst>
            </p:cNvPr>
            <p:cNvSpPr/>
            <p:nvPr/>
          </p:nvSpPr>
          <p:spPr>
            <a:xfrm>
              <a:off x="3580507" y="6176385"/>
              <a:ext cx="16828" cy="16894"/>
            </a:xfrm>
            <a:custGeom>
              <a:avLst/>
              <a:gdLst>
                <a:gd name="connsiteX0" fmla="*/ 5049 w 0"/>
                <a:gd name="connsiteY0" fmla="*/ 253 h 0"/>
                <a:gd name="connsiteX1" fmla="*/ 0 w 0"/>
                <a:gd name="connsiteY1" fmla="*/ 253 h 0"/>
                <a:gd name="connsiteX2" fmla="*/ 2356 w 0"/>
                <a:gd name="connsiteY2" fmla="*/ 253 h 0"/>
                <a:gd name="connsiteX3" fmla="*/ 5890 w 0"/>
                <a:gd name="connsiteY3" fmla="*/ 1436 h 0"/>
                <a:gd name="connsiteX4" fmla="*/ 7573 w 0"/>
                <a:gd name="connsiteY4" fmla="*/ 3294 h 0"/>
                <a:gd name="connsiteX5" fmla="*/ 10265 w 0"/>
                <a:gd name="connsiteY5" fmla="*/ 5321 h 0"/>
                <a:gd name="connsiteX6" fmla="*/ 12789 w 0"/>
                <a:gd name="connsiteY6" fmla="*/ 5321 h 0"/>
                <a:gd name="connsiteX7" fmla="*/ 5049 w 0"/>
                <a:gd name="connsiteY7" fmla="*/ 25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5049" y="253"/>
                  </a:moveTo>
                  <a:cubicBezTo>
                    <a:pt x="3383" y="-84"/>
                    <a:pt x="1666" y="-84"/>
                    <a:pt x="0" y="253"/>
                  </a:cubicBezTo>
                  <a:lnTo>
                    <a:pt x="2356" y="253"/>
                  </a:lnTo>
                  <a:cubicBezTo>
                    <a:pt x="3584" y="490"/>
                    <a:pt x="4762" y="895"/>
                    <a:pt x="5890" y="1436"/>
                  </a:cubicBezTo>
                  <a:cubicBezTo>
                    <a:pt x="6529" y="1977"/>
                    <a:pt x="7102" y="2602"/>
                    <a:pt x="7573" y="3294"/>
                  </a:cubicBezTo>
                  <a:cubicBezTo>
                    <a:pt x="8347" y="4122"/>
                    <a:pt x="9256" y="4815"/>
                    <a:pt x="10265" y="5321"/>
                  </a:cubicBezTo>
                  <a:lnTo>
                    <a:pt x="12789" y="5321"/>
                  </a:lnTo>
                  <a:cubicBezTo>
                    <a:pt x="10837" y="2821"/>
                    <a:pt x="8111" y="1030"/>
                    <a:pt x="5049" y="25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CE0C5612-37A5-4367-BDEB-2B5ACC79CD2D}"/>
                </a:ext>
              </a:extLst>
            </p:cNvPr>
            <p:cNvSpPr/>
            <p:nvPr/>
          </p:nvSpPr>
          <p:spPr>
            <a:xfrm>
              <a:off x="3596662" y="6191167"/>
              <a:ext cx="16828" cy="16894"/>
            </a:xfrm>
            <a:custGeom>
              <a:avLst/>
              <a:gdLst>
                <a:gd name="connsiteX0" fmla="*/ 2861 w 0"/>
                <a:gd name="connsiteY0" fmla="*/ 338 h 0"/>
                <a:gd name="connsiteX1" fmla="*/ 0 w 0"/>
                <a:gd name="connsiteY1" fmla="*/ 338 h 0"/>
                <a:gd name="connsiteX2" fmla="*/ 0 w 0"/>
                <a:gd name="connsiteY2" fmla="*/ 338 h 0"/>
                <a:gd name="connsiteX3" fmla="*/ 0 w 0"/>
                <a:gd name="connsiteY3" fmla="*/ 338 h 0"/>
                <a:gd name="connsiteX4" fmla="*/ 0 w 0"/>
                <a:gd name="connsiteY4" fmla="*/ 1352 h 0"/>
                <a:gd name="connsiteX5" fmla="*/ 3197 w 0"/>
                <a:gd name="connsiteY5" fmla="*/ 1352 h 0"/>
                <a:gd name="connsiteX6" fmla="*/ 5385 w 0"/>
                <a:gd name="connsiteY6" fmla="*/ 0 h 0"/>
                <a:gd name="connsiteX7" fmla="*/ 5385 w 0"/>
                <a:gd name="connsiteY7" fmla="*/ 0 h 0"/>
                <a:gd name="connsiteX8" fmla="*/ 3803 w 0"/>
                <a:gd name="connsiteY8" fmla="*/ 1064 h 0"/>
                <a:gd name="connsiteX9" fmla="*/ 2861 w 0"/>
                <a:gd name="connsiteY9" fmla="*/ 3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2861" y="338"/>
                  </a:moveTo>
                  <a:lnTo>
                    <a:pt x="0" y="338"/>
                  </a:lnTo>
                  <a:lnTo>
                    <a:pt x="0" y="338"/>
                  </a:lnTo>
                  <a:cubicBezTo>
                    <a:pt x="0" y="338"/>
                    <a:pt x="0" y="338"/>
                    <a:pt x="0" y="338"/>
                  </a:cubicBezTo>
                  <a:cubicBezTo>
                    <a:pt x="0" y="338"/>
                    <a:pt x="0" y="338"/>
                    <a:pt x="0" y="1352"/>
                  </a:cubicBezTo>
                  <a:cubicBezTo>
                    <a:pt x="976" y="1960"/>
                    <a:pt x="2221" y="1960"/>
                    <a:pt x="3197" y="1352"/>
                  </a:cubicBezTo>
                  <a:cubicBezTo>
                    <a:pt x="4039" y="1132"/>
                    <a:pt x="4813" y="659"/>
                    <a:pt x="5385" y="0"/>
                  </a:cubicBezTo>
                  <a:lnTo>
                    <a:pt x="5385" y="0"/>
                  </a:lnTo>
                  <a:cubicBezTo>
                    <a:pt x="5233" y="726"/>
                    <a:pt x="4527" y="1199"/>
                    <a:pt x="3803" y="1064"/>
                  </a:cubicBezTo>
                  <a:cubicBezTo>
                    <a:pt x="3399" y="980"/>
                    <a:pt x="3046" y="710"/>
                    <a:pt x="2861" y="3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61E6A5BA-BFDA-4C19-BCB2-11E8C4BCBC26}"/>
                </a:ext>
              </a:extLst>
            </p:cNvPr>
            <p:cNvSpPr/>
            <p:nvPr/>
          </p:nvSpPr>
          <p:spPr>
            <a:xfrm>
              <a:off x="3565193" y="6101308"/>
              <a:ext cx="16828" cy="16894"/>
            </a:xfrm>
            <a:custGeom>
              <a:avLst/>
              <a:gdLst>
                <a:gd name="connsiteX0" fmla="*/ 5385 w 0"/>
                <a:gd name="connsiteY0" fmla="*/ 4037 h 0"/>
                <a:gd name="connsiteX1" fmla="*/ 3366 w 0"/>
                <a:gd name="connsiteY1" fmla="*/ 152 h 0"/>
                <a:gd name="connsiteX2" fmla="*/ 0 w 0"/>
                <a:gd name="connsiteY2" fmla="*/ 152 h 0"/>
                <a:gd name="connsiteX3" fmla="*/ 0 w 0"/>
                <a:gd name="connsiteY3" fmla="*/ 152 h 0"/>
                <a:gd name="connsiteX4" fmla="*/ 841 w 0"/>
                <a:gd name="connsiteY4" fmla="*/ 3869 h 0"/>
                <a:gd name="connsiteX5" fmla="*/ 5385 w 0"/>
                <a:gd name="connsiteY5" fmla="*/ 40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385" y="4037"/>
                  </a:moveTo>
                  <a:cubicBezTo>
                    <a:pt x="5486" y="2467"/>
                    <a:pt x="4712" y="963"/>
                    <a:pt x="3366" y="152"/>
                  </a:cubicBezTo>
                  <a:cubicBezTo>
                    <a:pt x="2255" y="-51"/>
                    <a:pt x="1111" y="-51"/>
                    <a:pt x="0" y="152"/>
                  </a:cubicBezTo>
                  <a:lnTo>
                    <a:pt x="0" y="152"/>
                  </a:lnTo>
                  <a:cubicBezTo>
                    <a:pt x="0" y="2517"/>
                    <a:pt x="0" y="3531"/>
                    <a:pt x="841" y="3869"/>
                  </a:cubicBezTo>
                  <a:cubicBezTo>
                    <a:pt x="2339" y="4105"/>
                    <a:pt x="3871" y="4156"/>
                    <a:pt x="5385" y="403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A6B3F21D-BADE-43E5-A102-BF6048E3D82C}"/>
                </a:ext>
              </a:extLst>
            </p:cNvPr>
            <p:cNvSpPr/>
            <p:nvPr/>
          </p:nvSpPr>
          <p:spPr>
            <a:xfrm>
              <a:off x="3472626" y="5573114"/>
              <a:ext cx="16828" cy="16894"/>
            </a:xfrm>
            <a:custGeom>
              <a:avLst/>
              <a:gdLst>
                <a:gd name="connsiteX0" fmla="*/ 852 w 0"/>
                <a:gd name="connsiteY0" fmla="*/ 76 h 0"/>
                <a:gd name="connsiteX1" fmla="*/ 11 w 0"/>
                <a:gd name="connsiteY1" fmla="*/ 1259 h 0"/>
                <a:gd name="connsiteX2" fmla="*/ 11 w 0"/>
                <a:gd name="connsiteY2" fmla="*/ 2610 h 0"/>
                <a:gd name="connsiteX3" fmla="*/ 11 w 0"/>
                <a:gd name="connsiteY3" fmla="*/ 5144 h 0"/>
                <a:gd name="connsiteX4" fmla="*/ 11 w 0"/>
                <a:gd name="connsiteY4" fmla="*/ 10888 h 0"/>
                <a:gd name="connsiteX5" fmla="*/ 1525 w 0"/>
                <a:gd name="connsiteY5" fmla="*/ 10888 h 0"/>
                <a:gd name="connsiteX6" fmla="*/ 11285 w 0"/>
                <a:gd name="connsiteY6" fmla="*/ 10888 h 0"/>
                <a:gd name="connsiteX7" fmla="*/ 11285 w 0"/>
                <a:gd name="connsiteY7" fmla="*/ 5313 h 0"/>
                <a:gd name="connsiteX8" fmla="*/ 852 w 0"/>
                <a:gd name="connsiteY8" fmla="*/ 7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852" y="76"/>
                  </a:moveTo>
                  <a:cubicBezTo>
                    <a:pt x="-158" y="76"/>
                    <a:pt x="11" y="76"/>
                    <a:pt x="11" y="1259"/>
                  </a:cubicBezTo>
                  <a:cubicBezTo>
                    <a:pt x="179" y="1698"/>
                    <a:pt x="179" y="2171"/>
                    <a:pt x="11" y="2610"/>
                  </a:cubicBezTo>
                  <a:lnTo>
                    <a:pt x="11" y="5144"/>
                  </a:lnTo>
                  <a:cubicBezTo>
                    <a:pt x="179" y="7053"/>
                    <a:pt x="179" y="8979"/>
                    <a:pt x="11" y="10888"/>
                  </a:cubicBezTo>
                  <a:lnTo>
                    <a:pt x="1525" y="10888"/>
                  </a:lnTo>
                  <a:cubicBezTo>
                    <a:pt x="5059" y="11733"/>
                    <a:pt x="9771" y="13084"/>
                    <a:pt x="11285" y="10888"/>
                  </a:cubicBezTo>
                  <a:cubicBezTo>
                    <a:pt x="11891" y="9080"/>
                    <a:pt x="11891" y="7121"/>
                    <a:pt x="11285" y="5313"/>
                  </a:cubicBezTo>
                  <a:cubicBezTo>
                    <a:pt x="9165" y="1630"/>
                    <a:pt x="5059" y="-431"/>
                    <a:pt x="852" y="7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7D0699E6-5BDF-423B-A6EF-4FE2B2883A71}"/>
                </a:ext>
              </a:extLst>
            </p:cNvPr>
            <p:cNvSpPr/>
            <p:nvPr/>
          </p:nvSpPr>
          <p:spPr>
            <a:xfrm>
              <a:off x="3394553" y="4279121"/>
              <a:ext cx="16828" cy="16894"/>
            </a:xfrm>
            <a:custGeom>
              <a:avLst/>
              <a:gdLst>
                <a:gd name="connsiteX0" fmla="*/ 4376 w 0"/>
                <a:gd name="connsiteY0" fmla="*/ 0 h 16893"/>
                <a:gd name="connsiteX1" fmla="*/ 1 w 0"/>
                <a:gd name="connsiteY1" fmla="*/ 11488 h 16893"/>
                <a:gd name="connsiteX2" fmla="*/ 5722 w 0"/>
                <a:gd name="connsiteY2" fmla="*/ 19090 h 16893"/>
                <a:gd name="connsiteX3" fmla="*/ 11949 w 0"/>
                <a:gd name="connsiteY3" fmla="*/ 19090 h 16893"/>
                <a:gd name="connsiteX4" fmla="*/ 11949 w 0"/>
                <a:gd name="connsiteY4" fmla="*/ 7771 h 16893"/>
                <a:gd name="connsiteX5" fmla="*/ 4376 w 0"/>
                <a:gd name="connsiteY5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h="16893">
                  <a:moveTo>
                    <a:pt x="4376" y="0"/>
                  </a:moveTo>
                  <a:cubicBezTo>
                    <a:pt x="1532" y="3142"/>
                    <a:pt x="-33" y="7247"/>
                    <a:pt x="1" y="11488"/>
                  </a:cubicBezTo>
                  <a:cubicBezTo>
                    <a:pt x="741" y="14731"/>
                    <a:pt x="2828" y="17485"/>
                    <a:pt x="5722" y="19090"/>
                  </a:cubicBezTo>
                  <a:cubicBezTo>
                    <a:pt x="7405" y="20104"/>
                    <a:pt x="10266" y="21624"/>
                    <a:pt x="11949" y="19090"/>
                  </a:cubicBezTo>
                  <a:cubicBezTo>
                    <a:pt x="13867" y="15559"/>
                    <a:pt x="13867" y="11302"/>
                    <a:pt x="11949" y="7771"/>
                  </a:cubicBezTo>
                  <a:cubicBezTo>
                    <a:pt x="10518" y="4291"/>
                    <a:pt x="7809" y="1504"/>
                    <a:pt x="4376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4E4F6A95-2520-4D94-8D2F-380E23997865}"/>
                </a:ext>
              </a:extLst>
            </p:cNvPr>
            <p:cNvSpPr/>
            <p:nvPr/>
          </p:nvSpPr>
          <p:spPr>
            <a:xfrm>
              <a:off x="3424845" y="5573077"/>
              <a:ext cx="16828" cy="16894"/>
            </a:xfrm>
            <a:custGeom>
              <a:avLst/>
              <a:gdLst>
                <a:gd name="connsiteX0" fmla="*/ 4712 w 0"/>
                <a:gd name="connsiteY0" fmla="*/ 788 h 0"/>
                <a:gd name="connsiteX1" fmla="*/ 4712 w 0"/>
                <a:gd name="connsiteY1" fmla="*/ 788 h 0"/>
                <a:gd name="connsiteX2" fmla="*/ 4712 w 0"/>
                <a:gd name="connsiteY2" fmla="*/ 3153 h 0"/>
                <a:gd name="connsiteX3" fmla="*/ 4712 w 0"/>
                <a:gd name="connsiteY3" fmla="*/ 3153 h 0"/>
                <a:gd name="connsiteX4" fmla="*/ 4712 w 0"/>
                <a:gd name="connsiteY4" fmla="*/ 3153 h 0"/>
                <a:gd name="connsiteX5" fmla="*/ 3197 w 0"/>
                <a:gd name="connsiteY5" fmla="*/ 4843 h 0"/>
                <a:gd name="connsiteX6" fmla="*/ 3197 w 0"/>
                <a:gd name="connsiteY6" fmla="*/ 4843 h 0"/>
                <a:gd name="connsiteX7" fmla="*/ 2188 w 0"/>
                <a:gd name="connsiteY7" fmla="*/ 4843 h 0"/>
                <a:gd name="connsiteX8" fmla="*/ 0 w 0"/>
                <a:gd name="connsiteY8" fmla="*/ 6701 h 0"/>
                <a:gd name="connsiteX9" fmla="*/ 3029 w 0"/>
                <a:gd name="connsiteY9" fmla="*/ 12614 h 0"/>
                <a:gd name="connsiteX10" fmla="*/ 4712 w 0"/>
                <a:gd name="connsiteY10" fmla="*/ 13965 h 0"/>
                <a:gd name="connsiteX11" fmla="*/ 5553 w 0"/>
                <a:gd name="connsiteY11" fmla="*/ 9742 h 0"/>
                <a:gd name="connsiteX12" fmla="*/ 5553 w 0"/>
                <a:gd name="connsiteY12" fmla="*/ 7546 h 0"/>
                <a:gd name="connsiteX13" fmla="*/ 5553 w 0"/>
                <a:gd name="connsiteY13" fmla="*/ 450 h 0"/>
                <a:gd name="connsiteX14" fmla="*/ 4712 w 0"/>
                <a:gd name="connsiteY14" fmla="*/ 78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>
                  <a:moveTo>
                    <a:pt x="4712" y="788"/>
                  </a:moveTo>
                  <a:lnTo>
                    <a:pt x="4712" y="788"/>
                  </a:lnTo>
                  <a:cubicBezTo>
                    <a:pt x="5217" y="1498"/>
                    <a:pt x="5217" y="2444"/>
                    <a:pt x="4712" y="3153"/>
                  </a:cubicBezTo>
                  <a:lnTo>
                    <a:pt x="4712" y="3153"/>
                  </a:lnTo>
                  <a:lnTo>
                    <a:pt x="4712" y="3153"/>
                  </a:lnTo>
                  <a:cubicBezTo>
                    <a:pt x="4712" y="4032"/>
                    <a:pt x="4056" y="4758"/>
                    <a:pt x="3197" y="4843"/>
                  </a:cubicBezTo>
                  <a:lnTo>
                    <a:pt x="3197" y="4843"/>
                  </a:lnTo>
                  <a:lnTo>
                    <a:pt x="2188" y="4843"/>
                  </a:lnTo>
                  <a:lnTo>
                    <a:pt x="0" y="6701"/>
                  </a:lnTo>
                  <a:cubicBezTo>
                    <a:pt x="606" y="8847"/>
                    <a:pt x="1632" y="10857"/>
                    <a:pt x="3029" y="12614"/>
                  </a:cubicBezTo>
                  <a:cubicBezTo>
                    <a:pt x="4207" y="13965"/>
                    <a:pt x="4544" y="13965"/>
                    <a:pt x="4712" y="13965"/>
                  </a:cubicBezTo>
                  <a:cubicBezTo>
                    <a:pt x="5234" y="12614"/>
                    <a:pt x="5520" y="11195"/>
                    <a:pt x="5553" y="9742"/>
                  </a:cubicBezTo>
                  <a:cubicBezTo>
                    <a:pt x="5553" y="9742"/>
                    <a:pt x="5553" y="8390"/>
                    <a:pt x="5553" y="7546"/>
                  </a:cubicBezTo>
                  <a:cubicBezTo>
                    <a:pt x="5553" y="6701"/>
                    <a:pt x="6731" y="1633"/>
                    <a:pt x="5553" y="450"/>
                  </a:cubicBezTo>
                  <a:cubicBezTo>
                    <a:pt x="4375" y="-732"/>
                    <a:pt x="4712" y="788"/>
                    <a:pt x="4712" y="78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86AE4CA-D562-48F2-815E-E1F495A4A918}"/>
                </a:ext>
              </a:extLst>
            </p:cNvPr>
            <p:cNvSpPr/>
            <p:nvPr/>
          </p:nvSpPr>
          <p:spPr>
            <a:xfrm>
              <a:off x="3444870" y="5344984"/>
              <a:ext cx="16828" cy="16894"/>
            </a:xfrm>
            <a:custGeom>
              <a:avLst/>
              <a:gdLst>
                <a:gd name="connsiteX0" fmla="*/ 0 w 0"/>
                <a:gd name="connsiteY0" fmla="*/ 308 h 0"/>
                <a:gd name="connsiteX1" fmla="*/ 8751 w 0"/>
                <a:gd name="connsiteY1" fmla="*/ 7065 h 0"/>
                <a:gd name="connsiteX2" fmla="*/ 8751 w 0"/>
                <a:gd name="connsiteY2" fmla="*/ 2842 h 0"/>
                <a:gd name="connsiteX3" fmla="*/ 0 w 0"/>
                <a:gd name="connsiteY3" fmla="*/ 3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08"/>
                  </a:moveTo>
                  <a:cubicBezTo>
                    <a:pt x="1178" y="4024"/>
                    <a:pt x="4039" y="5714"/>
                    <a:pt x="8751" y="7065"/>
                  </a:cubicBezTo>
                  <a:cubicBezTo>
                    <a:pt x="9357" y="5731"/>
                    <a:pt x="9357" y="4177"/>
                    <a:pt x="8751" y="2842"/>
                  </a:cubicBezTo>
                  <a:cubicBezTo>
                    <a:pt x="6529" y="426"/>
                    <a:pt x="3164" y="-554"/>
                    <a:pt x="0" y="30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E7BF1A2F-D902-4745-ADA8-6AC0FC8FE350}"/>
                </a:ext>
              </a:extLst>
            </p:cNvPr>
            <p:cNvSpPr/>
            <p:nvPr/>
          </p:nvSpPr>
          <p:spPr>
            <a:xfrm>
              <a:off x="3196808" y="4539880"/>
              <a:ext cx="16828" cy="16894"/>
            </a:xfrm>
            <a:custGeom>
              <a:avLst/>
              <a:gdLst>
                <a:gd name="connsiteX0" fmla="*/ 11119 w 0"/>
                <a:gd name="connsiteY0" fmla="*/ 758 h 0"/>
                <a:gd name="connsiteX1" fmla="*/ 5734 w 0"/>
                <a:gd name="connsiteY1" fmla="*/ 3123 h 0"/>
                <a:gd name="connsiteX2" fmla="*/ 5734 w 0"/>
                <a:gd name="connsiteY2" fmla="*/ 4136 h 0"/>
                <a:gd name="connsiteX3" fmla="*/ 5734 w 0"/>
                <a:gd name="connsiteY3" fmla="*/ 4136 h 0"/>
                <a:gd name="connsiteX4" fmla="*/ 4052 w 0"/>
                <a:gd name="connsiteY4" fmla="*/ 5657 h 0"/>
                <a:gd name="connsiteX5" fmla="*/ 4052 w 0"/>
                <a:gd name="connsiteY5" fmla="*/ 5657 h 0"/>
                <a:gd name="connsiteX6" fmla="*/ 517 w 0"/>
                <a:gd name="connsiteY6" fmla="*/ 8191 h 0"/>
                <a:gd name="connsiteX7" fmla="*/ 517 w 0"/>
                <a:gd name="connsiteY7" fmla="*/ 12414 h 0"/>
                <a:gd name="connsiteX8" fmla="*/ 5903 w 0"/>
                <a:gd name="connsiteY8" fmla="*/ 12414 h 0"/>
                <a:gd name="connsiteX9" fmla="*/ 6744 w 0"/>
                <a:gd name="connsiteY9" fmla="*/ 12414 h 0"/>
                <a:gd name="connsiteX10" fmla="*/ 13980 w 0"/>
                <a:gd name="connsiteY10" fmla="*/ 4812 h 0"/>
                <a:gd name="connsiteX11" fmla="*/ 11119 w 0"/>
                <a:gd name="connsiteY11" fmla="*/ 7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11119" y="758"/>
                  </a:moveTo>
                  <a:cubicBezTo>
                    <a:pt x="8259" y="-1101"/>
                    <a:pt x="7586" y="758"/>
                    <a:pt x="5734" y="3123"/>
                  </a:cubicBezTo>
                  <a:lnTo>
                    <a:pt x="5734" y="4136"/>
                  </a:lnTo>
                  <a:lnTo>
                    <a:pt x="5734" y="4136"/>
                  </a:lnTo>
                  <a:cubicBezTo>
                    <a:pt x="5650" y="4998"/>
                    <a:pt x="4927" y="5657"/>
                    <a:pt x="4052" y="5657"/>
                  </a:cubicBezTo>
                  <a:lnTo>
                    <a:pt x="4052" y="5657"/>
                  </a:lnTo>
                  <a:cubicBezTo>
                    <a:pt x="2436" y="5589"/>
                    <a:pt x="972" y="6637"/>
                    <a:pt x="517" y="8191"/>
                  </a:cubicBezTo>
                  <a:cubicBezTo>
                    <a:pt x="-172" y="9509"/>
                    <a:pt x="-172" y="11097"/>
                    <a:pt x="517" y="12414"/>
                  </a:cubicBezTo>
                  <a:cubicBezTo>
                    <a:pt x="1527" y="13597"/>
                    <a:pt x="3547" y="13259"/>
                    <a:pt x="5903" y="12414"/>
                  </a:cubicBezTo>
                  <a:lnTo>
                    <a:pt x="6744" y="12414"/>
                  </a:lnTo>
                  <a:cubicBezTo>
                    <a:pt x="8932" y="10725"/>
                    <a:pt x="13980" y="7177"/>
                    <a:pt x="13980" y="4812"/>
                  </a:cubicBezTo>
                  <a:cubicBezTo>
                    <a:pt x="13980" y="2447"/>
                    <a:pt x="11961" y="1433"/>
                    <a:pt x="11119" y="7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61DE6BB8-B711-4AF8-AFBF-345196A4684B}"/>
                </a:ext>
              </a:extLst>
            </p:cNvPr>
            <p:cNvSpPr/>
            <p:nvPr/>
          </p:nvSpPr>
          <p:spPr>
            <a:xfrm>
              <a:off x="2045931" y="2733604"/>
              <a:ext cx="16828" cy="16894"/>
            </a:xfrm>
            <a:custGeom>
              <a:avLst/>
              <a:gdLst>
                <a:gd name="connsiteX0" fmla="*/ 12958 w 0"/>
                <a:gd name="connsiteY0" fmla="*/ 12738 h 0"/>
                <a:gd name="connsiteX1" fmla="*/ 13799 w 0"/>
                <a:gd name="connsiteY1" fmla="*/ 11724 h 0"/>
                <a:gd name="connsiteX2" fmla="*/ 7236 w 0"/>
                <a:gd name="connsiteY2" fmla="*/ 1757 h 0"/>
                <a:gd name="connsiteX3" fmla="*/ 1178 w 0"/>
                <a:gd name="connsiteY3" fmla="*/ 67 h 0"/>
                <a:gd name="connsiteX4" fmla="*/ 1178 w 0"/>
                <a:gd name="connsiteY4" fmla="*/ 67 h 0"/>
                <a:gd name="connsiteX5" fmla="*/ 1178 w 0"/>
                <a:gd name="connsiteY5" fmla="*/ 1419 h 0"/>
                <a:gd name="connsiteX6" fmla="*/ 0 w 0"/>
                <a:gd name="connsiteY6" fmla="*/ 3784 h 0"/>
                <a:gd name="connsiteX7" fmla="*/ 1178 w 0"/>
                <a:gd name="connsiteY7" fmla="*/ 3784 h 0"/>
                <a:gd name="connsiteX8" fmla="*/ 8919 w 0"/>
                <a:gd name="connsiteY8" fmla="*/ 7501 h 0"/>
                <a:gd name="connsiteX9" fmla="*/ 8919 w 0"/>
                <a:gd name="connsiteY9" fmla="*/ 8346 h 0"/>
                <a:gd name="connsiteX10" fmla="*/ 12958 w 0"/>
                <a:gd name="connsiteY10" fmla="*/ 127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12958" y="12738"/>
                  </a:moveTo>
                  <a:cubicBezTo>
                    <a:pt x="12958" y="12738"/>
                    <a:pt x="12958" y="12738"/>
                    <a:pt x="13799" y="11724"/>
                  </a:cubicBezTo>
                  <a:cubicBezTo>
                    <a:pt x="14809" y="8683"/>
                    <a:pt x="11275" y="4122"/>
                    <a:pt x="7236" y="1757"/>
                  </a:cubicBezTo>
                  <a:cubicBezTo>
                    <a:pt x="5526" y="395"/>
                    <a:pt x="3342" y="-215"/>
                    <a:pt x="1178" y="67"/>
                  </a:cubicBezTo>
                  <a:cubicBezTo>
                    <a:pt x="1178" y="67"/>
                    <a:pt x="1178" y="67"/>
                    <a:pt x="1178" y="67"/>
                  </a:cubicBezTo>
                  <a:lnTo>
                    <a:pt x="1178" y="1419"/>
                  </a:lnTo>
                  <a:cubicBezTo>
                    <a:pt x="687" y="2154"/>
                    <a:pt x="289" y="2948"/>
                    <a:pt x="0" y="3784"/>
                  </a:cubicBezTo>
                  <a:lnTo>
                    <a:pt x="1178" y="3784"/>
                  </a:lnTo>
                  <a:cubicBezTo>
                    <a:pt x="4096" y="4130"/>
                    <a:pt x="6819" y="5436"/>
                    <a:pt x="8919" y="7501"/>
                  </a:cubicBezTo>
                  <a:lnTo>
                    <a:pt x="8919" y="8346"/>
                  </a:lnTo>
                  <a:cubicBezTo>
                    <a:pt x="9592" y="10711"/>
                    <a:pt x="11780" y="13076"/>
                    <a:pt x="12958" y="127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3848D493-14F4-4BAA-AF8D-482D38D5DF6A}"/>
                </a:ext>
              </a:extLst>
            </p:cNvPr>
            <p:cNvSpPr/>
            <p:nvPr/>
          </p:nvSpPr>
          <p:spPr>
            <a:xfrm>
              <a:off x="2080762" y="2822276"/>
              <a:ext cx="16828" cy="16894"/>
            </a:xfrm>
            <a:custGeom>
              <a:avLst/>
              <a:gdLst>
                <a:gd name="connsiteX0" fmla="*/ 27602 w 16828"/>
                <a:gd name="connsiteY0" fmla="*/ 8028 h 16893"/>
                <a:gd name="connsiteX1" fmla="*/ 30968 w 16828"/>
                <a:gd name="connsiteY1" fmla="*/ 1270 h 16893"/>
                <a:gd name="connsiteX2" fmla="*/ 25078 w 16828"/>
                <a:gd name="connsiteY2" fmla="*/ 1270 h 16893"/>
                <a:gd name="connsiteX3" fmla="*/ 24237 w 16828"/>
                <a:gd name="connsiteY3" fmla="*/ 1270 h 16893"/>
                <a:gd name="connsiteX4" fmla="*/ 14644 w 16828"/>
                <a:gd name="connsiteY4" fmla="*/ 12758 h 16893"/>
                <a:gd name="connsiteX5" fmla="*/ 13466 w 16828"/>
                <a:gd name="connsiteY5" fmla="*/ 14616 h 16893"/>
                <a:gd name="connsiteX6" fmla="*/ 7913 w 16828"/>
                <a:gd name="connsiteY6" fmla="*/ 19347 h 16893"/>
                <a:gd name="connsiteX7" fmla="*/ 4 w 16828"/>
                <a:gd name="connsiteY7" fmla="*/ 27456 h 16893"/>
                <a:gd name="connsiteX8" fmla="*/ 1182 w 16828"/>
                <a:gd name="connsiteY8" fmla="*/ 29652 h 16893"/>
                <a:gd name="connsiteX9" fmla="*/ 11952 w 16828"/>
                <a:gd name="connsiteY9" fmla="*/ 22388 h 16893"/>
                <a:gd name="connsiteX10" fmla="*/ 25583 w 16828"/>
                <a:gd name="connsiteY10" fmla="*/ 954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28" h="16893">
                  <a:moveTo>
                    <a:pt x="27602" y="8028"/>
                  </a:moveTo>
                  <a:cubicBezTo>
                    <a:pt x="30631" y="5663"/>
                    <a:pt x="31641" y="2791"/>
                    <a:pt x="30968" y="1270"/>
                  </a:cubicBezTo>
                  <a:cubicBezTo>
                    <a:pt x="30295" y="-250"/>
                    <a:pt x="28275" y="-588"/>
                    <a:pt x="25078" y="1270"/>
                  </a:cubicBezTo>
                  <a:lnTo>
                    <a:pt x="24237" y="1270"/>
                  </a:lnTo>
                  <a:cubicBezTo>
                    <a:pt x="20603" y="4710"/>
                    <a:pt x="17384" y="8567"/>
                    <a:pt x="14644" y="12758"/>
                  </a:cubicBezTo>
                  <a:lnTo>
                    <a:pt x="13466" y="14616"/>
                  </a:lnTo>
                  <a:cubicBezTo>
                    <a:pt x="11780" y="16378"/>
                    <a:pt x="9919" y="17963"/>
                    <a:pt x="7913" y="19347"/>
                  </a:cubicBezTo>
                  <a:cubicBezTo>
                    <a:pt x="5221" y="21543"/>
                    <a:pt x="-164" y="25766"/>
                    <a:pt x="4" y="27456"/>
                  </a:cubicBezTo>
                  <a:cubicBezTo>
                    <a:pt x="172" y="29145"/>
                    <a:pt x="1014" y="29652"/>
                    <a:pt x="1182" y="29652"/>
                  </a:cubicBezTo>
                  <a:cubicBezTo>
                    <a:pt x="1350" y="29652"/>
                    <a:pt x="9933" y="25091"/>
                    <a:pt x="11952" y="22388"/>
                  </a:cubicBezTo>
                  <a:cubicBezTo>
                    <a:pt x="15900" y="17512"/>
                    <a:pt x="20486" y="13194"/>
                    <a:pt x="25583" y="9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D18498FC-86D1-4C3A-A086-B0EB703C4473}"/>
                </a:ext>
              </a:extLst>
            </p:cNvPr>
            <p:cNvSpPr/>
            <p:nvPr/>
          </p:nvSpPr>
          <p:spPr>
            <a:xfrm>
              <a:off x="2066818" y="2782663"/>
              <a:ext cx="16828" cy="16894"/>
            </a:xfrm>
            <a:custGeom>
              <a:avLst/>
              <a:gdLst>
                <a:gd name="connsiteX0" fmla="*/ 15294 w 16828"/>
                <a:gd name="connsiteY0" fmla="*/ 24496 h 16893"/>
                <a:gd name="connsiteX1" fmla="*/ 20510 w 16828"/>
                <a:gd name="connsiteY1" fmla="*/ 28551 h 16893"/>
                <a:gd name="connsiteX2" fmla="*/ 16135 w 16828"/>
                <a:gd name="connsiteY2" fmla="*/ 18414 h 16893"/>
                <a:gd name="connsiteX3" fmla="*/ 12096 w 16828"/>
                <a:gd name="connsiteY3" fmla="*/ 11657 h 16893"/>
                <a:gd name="connsiteX4" fmla="*/ 12096 w 16828"/>
                <a:gd name="connsiteY4" fmla="*/ 9798 h 16893"/>
                <a:gd name="connsiteX5" fmla="*/ 990 w 16828"/>
                <a:gd name="connsiteY5" fmla="*/ 0 h 16893"/>
                <a:gd name="connsiteX6" fmla="*/ 990 w 16828"/>
                <a:gd name="connsiteY6" fmla="*/ 7602 h 16893"/>
                <a:gd name="connsiteX7" fmla="*/ 4692 w 16828"/>
                <a:gd name="connsiteY7" fmla="*/ 9629 h 16893"/>
                <a:gd name="connsiteX8" fmla="*/ 10413 w 16828"/>
                <a:gd name="connsiteY8" fmla="*/ 13684 h 16893"/>
                <a:gd name="connsiteX9" fmla="*/ 11928 w 16828"/>
                <a:gd name="connsiteY9" fmla="*/ 17907 h 16893"/>
                <a:gd name="connsiteX10" fmla="*/ 14620 w 16828"/>
                <a:gd name="connsiteY10" fmla="*/ 2263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28" h="16893">
                  <a:moveTo>
                    <a:pt x="15294" y="24496"/>
                  </a:moveTo>
                  <a:cubicBezTo>
                    <a:pt x="16950" y="25952"/>
                    <a:pt x="18691" y="27306"/>
                    <a:pt x="20510" y="28551"/>
                  </a:cubicBezTo>
                  <a:cubicBezTo>
                    <a:pt x="20510" y="25679"/>
                    <a:pt x="20510" y="22469"/>
                    <a:pt x="16135" y="18414"/>
                  </a:cubicBezTo>
                  <a:cubicBezTo>
                    <a:pt x="14215" y="16563"/>
                    <a:pt x="12820" y="14230"/>
                    <a:pt x="12096" y="11657"/>
                  </a:cubicBezTo>
                  <a:lnTo>
                    <a:pt x="12096" y="9798"/>
                  </a:lnTo>
                  <a:cubicBezTo>
                    <a:pt x="9910" y="5126"/>
                    <a:pt x="5887" y="1576"/>
                    <a:pt x="990" y="0"/>
                  </a:cubicBezTo>
                  <a:cubicBezTo>
                    <a:pt x="-330" y="2362"/>
                    <a:pt x="-330" y="5240"/>
                    <a:pt x="990" y="7602"/>
                  </a:cubicBezTo>
                  <a:cubicBezTo>
                    <a:pt x="1870" y="8788"/>
                    <a:pt x="3223" y="9528"/>
                    <a:pt x="4692" y="9629"/>
                  </a:cubicBezTo>
                  <a:cubicBezTo>
                    <a:pt x="7144" y="9961"/>
                    <a:pt x="9281" y="11474"/>
                    <a:pt x="10413" y="13684"/>
                  </a:cubicBezTo>
                  <a:cubicBezTo>
                    <a:pt x="10413" y="15373"/>
                    <a:pt x="11591" y="16725"/>
                    <a:pt x="11928" y="17907"/>
                  </a:cubicBezTo>
                  <a:cubicBezTo>
                    <a:pt x="12103" y="19800"/>
                    <a:pt x="13086" y="21524"/>
                    <a:pt x="14620" y="226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9F57043B-24D6-49D0-B060-DDE2790F5562}"/>
                </a:ext>
              </a:extLst>
            </p:cNvPr>
            <p:cNvSpPr/>
            <p:nvPr/>
          </p:nvSpPr>
          <p:spPr>
            <a:xfrm>
              <a:off x="2103565" y="2848042"/>
              <a:ext cx="16828" cy="16894"/>
            </a:xfrm>
            <a:custGeom>
              <a:avLst/>
              <a:gdLst>
                <a:gd name="connsiteX0" fmla="*/ 87 w 0"/>
                <a:gd name="connsiteY0" fmla="*/ 1 h 0"/>
                <a:gd name="connsiteX1" fmla="*/ 87 w 0"/>
                <a:gd name="connsiteY1" fmla="*/ 1014 h 0"/>
                <a:gd name="connsiteX2" fmla="*/ 1602 w 0"/>
                <a:gd name="connsiteY2" fmla="*/ 6758 h 0"/>
                <a:gd name="connsiteX3" fmla="*/ 7828 w 0"/>
                <a:gd name="connsiteY3" fmla="*/ 12840 h 0"/>
                <a:gd name="connsiteX4" fmla="*/ 7828 w 0"/>
                <a:gd name="connsiteY4" fmla="*/ 12840 h 0"/>
                <a:gd name="connsiteX5" fmla="*/ 9679 w 0"/>
                <a:gd name="connsiteY5" fmla="*/ 11150 h 0"/>
                <a:gd name="connsiteX6" fmla="*/ 9679 w 0"/>
                <a:gd name="connsiteY6" fmla="*/ 4393 h 0"/>
                <a:gd name="connsiteX7" fmla="*/ 87 w 0"/>
                <a:gd name="connsiteY7" fmla="*/ 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87" y="1"/>
                  </a:moveTo>
                  <a:cubicBezTo>
                    <a:pt x="-29" y="328"/>
                    <a:pt x="-29" y="686"/>
                    <a:pt x="87" y="1014"/>
                  </a:cubicBezTo>
                  <a:cubicBezTo>
                    <a:pt x="-88" y="3047"/>
                    <a:pt x="447" y="5079"/>
                    <a:pt x="1602" y="6758"/>
                  </a:cubicBezTo>
                  <a:cubicBezTo>
                    <a:pt x="3459" y="8998"/>
                    <a:pt x="5546" y="11037"/>
                    <a:pt x="7828" y="12840"/>
                  </a:cubicBezTo>
                  <a:lnTo>
                    <a:pt x="7828" y="12840"/>
                  </a:lnTo>
                  <a:cubicBezTo>
                    <a:pt x="7828" y="12840"/>
                    <a:pt x="9174" y="12840"/>
                    <a:pt x="9679" y="11150"/>
                  </a:cubicBezTo>
                  <a:cubicBezTo>
                    <a:pt x="10507" y="8975"/>
                    <a:pt x="10507" y="6569"/>
                    <a:pt x="9679" y="4393"/>
                  </a:cubicBezTo>
                  <a:cubicBezTo>
                    <a:pt x="7288" y="1575"/>
                    <a:pt x="3774" y="-33"/>
                    <a:pt x="87" y="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107103F-01AB-44EF-8E6A-802B51919D7F}"/>
                </a:ext>
              </a:extLst>
            </p:cNvPr>
            <p:cNvSpPr/>
            <p:nvPr/>
          </p:nvSpPr>
          <p:spPr>
            <a:xfrm>
              <a:off x="2003154" y="2722015"/>
              <a:ext cx="16828" cy="16894"/>
            </a:xfrm>
            <a:custGeom>
              <a:avLst/>
              <a:gdLst>
                <a:gd name="connsiteX0" fmla="*/ 5250 w 0"/>
                <a:gd name="connsiteY0" fmla="*/ 13008 h 0"/>
                <a:gd name="connsiteX1" fmla="*/ 6259 w 0"/>
                <a:gd name="connsiteY1" fmla="*/ 8785 h 0"/>
                <a:gd name="connsiteX2" fmla="*/ 33 w 0"/>
                <a:gd name="connsiteY2" fmla="*/ 0 h 0"/>
                <a:gd name="connsiteX3" fmla="*/ 2894 w 0"/>
                <a:gd name="connsiteY3" fmla="*/ 12839 h 0"/>
                <a:gd name="connsiteX4" fmla="*/ 5250 w 0"/>
                <a:gd name="connsiteY4" fmla="*/ 130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250" y="13008"/>
                  </a:moveTo>
                  <a:cubicBezTo>
                    <a:pt x="5250" y="13008"/>
                    <a:pt x="6932" y="11826"/>
                    <a:pt x="6259" y="8785"/>
                  </a:cubicBezTo>
                  <a:cubicBezTo>
                    <a:pt x="5568" y="5082"/>
                    <a:pt x="3292" y="1868"/>
                    <a:pt x="33" y="0"/>
                  </a:cubicBezTo>
                  <a:cubicBezTo>
                    <a:pt x="-198" y="4462"/>
                    <a:pt x="792" y="8901"/>
                    <a:pt x="2894" y="12839"/>
                  </a:cubicBezTo>
                  <a:cubicBezTo>
                    <a:pt x="3501" y="13532"/>
                    <a:pt x="4549" y="13608"/>
                    <a:pt x="5250" y="1300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1ACB467A-1101-470F-AA80-DF8DEB4C54EC}"/>
                </a:ext>
              </a:extLst>
            </p:cNvPr>
            <p:cNvSpPr/>
            <p:nvPr/>
          </p:nvSpPr>
          <p:spPr>
            <a:xfrm>
              <a:off x="2020645" y="2718636"/>
              <a:ext cx="16828" cy="33788"/>
            </a:xfrm>
            <a:custGeom>
              <a:avLst/>
              <a:gdLst>
                <a:gd name="connsiteX0" fmla="*/ 5764 w 0"/>
                <a:gd name="connsiteY0" fmla="*/ 12501 h 33787"/>
                <a:gd name="connsiteX1" fmla="*/ 1052 w 0"/>
                <a:gd name="connsiteY1" fmla="*/ 0 h 33787"/>
                <a:gd name="connsiteX2" fmla="*/ 1052 w 0"/>
                <a:gd name="connsiteY2" fmla="*/ 0 h 33787"/>
                <a:gd name="connsiteX3" fmla="*/ 3240 w 0"/>
                <a:gd name="connsiteY3" fmla="*/ 19935 h 33787"/>
                <a:gd name="connsiteX4" fmla="*/ 5428 w 0"/>
                <a:gd name="connsiteY4" fmla="*/ 25679 h 33787"/>
                <a:gd name="connsiteX5" fmla="*/ 6942 w 0"/>
                <a:gd name="connsiteY5" fmla="*/ 31254 h 33787"/>
                <a:gd name="connsiteX6" fmla="*/ 11486 w 0"/>
                <a:gd name="connsiteY6" fmla="*/ 39869 h 33787"/>
                <a:gd name="connsiteX7" fmla="*/ 7279 w 0"/>
                <a:gd name="connsiteY7" fmla="*/ 17063 h 33787"/>
                <a:gd name="connsiteX8" fmla="*/ 5764 w 0"/>
                <a:gd name="connsiteY8" fmla="*/ 12501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h="33787">
                  <a:moveTo>
                    <a:pt x="5764" y="12501"/>
                  </a:moveTo>
                  <a:cubicBezTo>
                    <a:pt x="5079" y="8050"/>
                    <a:pt x="3476" y="3791"/>
                    <a:pt x="1052" y="0"/>
                  </a:cubicBezTo>
                  <a:lnTo>
                    <a:pt x="1052" y="0"/>
                  </a:lnTo>
                  <a:cubicBezTo>
                    <a:pt x="-901" y="6671"/>
                    <a:pt x="-114" y="13850"/>
                    <a:pt x="3240" y="19935"/>
                  </a:cubicBezTo>
                  <a:cubicBezTo>
                    <a:pt x="3240" y="21793"/>
                    <a:pt x="4755" y="23651"/>
                    <a:pt x="5428" y="25679"/>
                  </a:cubicBezTo>
                  <a:cubicBezTo>
                    <a:pt x="6047" y="27503"/>
                    <a:pt x="6552" y="29367"/>
                    <a:pt x="6942" y="31254"/>
                  </a:cubicBezTo>
                  <a:cubicBezTo>
                    <a:pt x="6942" y="35139"/>
                    <a:pt x="8289" y="37842"/>
                    <a:pt x="11486" y="39869"/>
                  </a:cubicBezTo>
                  <a:cubicBezTo>
                    <a:pt x="12231" y="32022"/>
                    <a:pt x="10774" y="24123"/>
                    <a:pt x="7279" y="17063"/>
                  </a:cubicBezTo>
                  <a:cubicBezTo>
                    <a:pt x="6666" y="15581"/>
                    <a:pt x="6161" y="14056"/>
                    <a:pt x="5764" y="1250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678EEAA0-F6D6-497F-8F4A-86CDCCE40513}"/>
                </a:ext>
              </a:extLst>
            </p:cNvPr>
            <p:cNvSpPr/>
            <p:nvPr/>
          </p:nvSpPr>
          <p:spPr>
            <a:xfrm>
              <a:off x="2399999" y="3450140"/>
              <a:ext cx="16828" cy="16894"/>
            </a:xfrm>
            <a:custGeom>
              <a:avLst/>
              <a:gdLst>
                <a:gd name="connsiteX0" fmla="*/ 24233 w 16828"/>
                <a:gd name="connsiteY0" fmla="*/ 1014 h 0"/>
                <a:gd name="connsiteX1" fmla="*/ 24233 w 16828"/>
                <a:gd name="connsiteY1" fmla="*/ 1014 h 0"/>
                <a:gd name="connsiteX2" fmla="*/ 20867 w 16828"/>
                <a:gd name="connsiteY2" fmla="*/ 0 h 0"/>
                <a:gd name="connsiteX3" fmla="*/ 15146 w 16828"/>
                <a:gd name="connsiteY3" fmla="*/ 1014 h 0"/>
                <a:gd name="connsiteX4" fmla="*/ 6731 w 16828"/>
                <a:gd name="connsiteY4" fmla="*/ 1014 h 0"/>
                <a:gd name="connsiteX5" fmla="*/ 2861 w 16828"/>
                <a:gd name="connsiteY5" fmla="*/ 1014 h 0"/>
                <a:gd name="connsiteX6" fmla="*/ 1515 w 16828"/>
                <a:gd name="connsiteY6" fmla="*/ 1014 h 0"/>
                <a:gd name="connsiteX7" fmla="*/ 0 w 16828"/>
                <a:gd name="connsiteY7" fmla="*/ 1014 h 0"/>
                <a:gd name="connsiteX8" fmla="*/ 0 w 16828"/>
                <a:gd name="connsiteY8" fmla="*/ 1014 h 0"/>
                <a:gd name="connsiteX9" fmla="*/ 3534 w 16828"/>
                <a:gd name="connsiteY9" fmla="*/ 3210 h 0"/>
                <a:gd name="connsiteX10" fmla="*/ 4880 w 16828"/>
                <a:gd name="connsiteY10" fmla="*/ 3210 h 0"/>
                <a:gd name="connsiteX11" fmla="*/ 5890 w 16828"/>
                <a:gd name="connsiteY11" fmla="*/ 3210 h 0"/>
                <a:gd name="connsiteX12" fmla="*/ 15987 w 16828"/>
                <a:gd name="connsiteY12" fmla="*/ 3210 h 0"/>
                <a:gd name="connsiteX13" fmla="*/ 17670 w 16828"/>
                <a:gd name="connsiteY13" fmla="*/ 2196 h 0"/>
                <a:gd name="connsiteX14" fmla="*/ 20699 w 16828"/>
                <a:gd name="connsiteY14" fmla="*/ 169 h 0"/>
                <a:gd name="connsiteX15" fmla="*/ 22382 w 16828"/>
                <a:gd name="connsiteY15" fmla="*/ 169 h 0"/>
                <a:gd name="connsiteX16" fmla="*/ 24233 w 16828"/>
                <a:gd name="connsiteY16" fmla="*/ 10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8">
                  <a:moveTo>
                    <a:pt x="24233" y="1014"/>
                  </a:moveTo>
                  <a:cubicBezTo>
                    <a:pt x="24233" y="1014"/>
                    <a:pt x="24233" y="1014"/>
                    <a:pt x="24233" y="1014"/>
                  </a:cubicBezTo>
                  <a:cubicBezTo>
                    <a:pt x="24233" y="1014"/>
                    <a:pt x="23055" y="0"/>
                    <a:pt x="20867" y="0"/>
                  </a:cubicBezTo>
                  <a:cubicBezTo>
                    <a:pt x="18922" y="66"/>
                    <a:pt x="16997" y="407"/>
                    <a:pt x="15146" y="1014"/>
                  </a:cubicBezTo>
                  <a:cubicBezTo>
                    <a:pt x="12436" y="2054"/>
                    <a:pt x="9441" y="2054"/>
                    <a:pt x="6731" y="1014"/>
                  </a:cubicBezTo>
                  <a:cubicBezTo>
                    <a:pt x="5446" y="865"/>
                    <a:pt x="4147" y="865"/>
                    <a:pt x="2861" y="1014"/>
                  </a:cubicBezTo>
                  <a:lnTo>
                    <a:pt x="1515" y="1014"/>
                  </a:lnTo>
                  <a:cubicBezTo>
                    <a:pt x="337" y="1014"/>
                    <a:pt x="0" y="1014"/>
                    <a:pt x="0" y="1014"/>
                  </a:cubicBezTo>
                  <a:lnTo>
                    <a:pt x="0" y="1014"/>
                  </a:lnTo>
                  <a:cubicBezTo>
                    <a:pt x="0" y="2196"/>
                    <a:pt x="2188" y="2872"/>
                    <a:pt x="3534" y="3210"/>
                  </a:cubicBezTo>
                  <a:lnTo>
                    <a:pt x="4880" y="3210"/>
                  </a:lnTo>
                  <a:lnTo>
                    <a:pt x="5890" y="3210"/>
                  </a:lnTo>
                  <a:cubicBezTo>
                    <a:pt x="9032" y="4953"/>
                    <a:pt x="12845" y="4953"/>
                    <a:pt x="15987" y="3210"/>
                  </a:cubicBezTo>
                  <a:lnTo>
                    <a:pt x="17670" y="2196"/>
                  </a:lnTo>
                  <a:cubicBezTo>
                    <a:pt x="18542" y="1333"/>
                    <a:pt x="19570" y="644"/>
                    <a:pt x="20699" y="169"/>
                  </a:cubicBezTo>
                  <a:lnTo>
                    <a:pt x="22382" y="169"/>
                  </a:lnTo>
                  <a:cubicBezTo>
                    <a:pt x="23728" y="1689"/>
                    <a:pt x="24065" y="1520"/>
                    <a:pt x="24233" y="10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2EE70DC3-080B-4BF2-B03C-788652C82AC9}"/>
                </a:ext>
              </a:extLst>
            </p:cNvPr>
            <p:cNvSpPr/>
            <p:nvPr/>
          </p:nvSpPr>
          <p:spPr>
            <a:xfrm>
              <a:off x="2447960" y="3483927"/>
              <a:ext cx="16828" cy="16894"/>
            </a:xfrm>
            <a:custGeom>
              <a:avLst/>
              <a:gdLst>
                <a:gd name="connsiteX0" fmla="*/ 2692 w 0"/>
                <a:gd name="connsiteY0" fmla="*/ 2196 h 0"/>
                <a:gd name="connsiteX1" fmla="*/ 4039 w 0"/>
                <a:gd name="connsiteY1" fmla="*/ 3379 h 0"/>
                <a:gd name="connsiteX2" fmla="*/ 7741 w 0"/>
                <a:gd name="connsiteY2" fmla="*/ 6082 h 0"/>
                <a:gd name="connsiteX3" fmla="*/ 7741 w 0"/>
                <a:gd name="connsiteY3" fmla="*/ 6082 h 0"/>
                <a:gd name="connsiteX4" fmla="*/ 4880 w 0"/>
                <a:gd name="connsiteY4" fmla="*/ 2027 h 0"/>
                <a:gd name="connsiteX5" fmla="*/ 0 w 0"/>
                <a:gd name="connsiteY5" fmla="*/ 0 h 0"/>
                <a:gd name="connsiteX6" fmla="*/ 2019 w 0"/>
                <a:gd name="connsiteY6" fmla="*/ 18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692" y="2196"/>
                  </a:moveTo>
                  <a:lnTo>
                    <a:pt x="4039" y="3379"/>
                  </a:lnTo>
                  <a:cubicBezTo>
                    <a:pt x="4039" y="4223"/>
                    <a:pt x="7068" y="6420"/>
                    <a:pt x="7741" y="6082"/>
                  </a:cubicBezTo>
                  <a:lnTo>
                    <a:pt x="7741" y="6082"/>
                  </a:lnTo>
                  <a:cubicBezTo>
                    <a:pt x="7006" y="4588"/>
                    <a:pt x="6040" y="3220"/>
                    <a:pt x="4880" y="2027"/>
                  </a:cubicBezTo>
                  <a:cubicBezTo>
                    <a:pt x="3197" y="0"/>
                    <a:pt x="2692" y="0"/>
                    <a:pt x="0" y="0"/>
                  </a:cubicBezTo>
                  <a:cubicBezTo>
                    <a:pt x="597" y="698"/>
                    <a:pt x="1276" y="1321"/>
                    <a:pt x="2019" y="18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189BABFC-3D07-4135-BB0F-9C5E8E563246}"/>
                </a:ext>
              </a:extLst>
            </p:cNvPr>
            <p:cNvSpPr/>
            <p:nvPr/>
          </p:nvSpPr>
          <p:spPr>
            <a:xfrm>
              <a:off x="2218589" y="2933019"/>
              <a:ext cx="50485" cy="33788"/>
            </a:xfrm>
            <a:custGeom>
              <a:avLst/>
              <a:gdLst>
                <a:gd name="connsiteX0" fmla="*/ 66640 w 50485"/>
                <a:gd name="connsiteY0" fmla="*/ 43079 h 33787"/>
                <a:gd name="connsiteX1" fmla="*/ 61760 w 50485"/>
                <a:gd name="connsiteY1" fmla="*/ 33450 h 33787"/>
                <a:gd name="connsiteX2" fmla="*/ 21372 w 50485"/>
                <a:gd name="connsiteY2" fmla="*/ 7095 h 33787"/>
                <a:gd name="connsiteX3" fmla="*/ 3197 w 50485"/>
                <a:gd name="connsiteY3" fmla="*/ 1183 h 33787"/>
                <a:gd name="connsiteX4" fmla="*/ 0 w 50485"/>
                <a:gd name="connsiteY4" fmla="*/ 0 h 33787"/>
                <a:gd name="connsiteX5" fmla="*/ 3702 w 50485"/>
                <a:gd name="connsiteY5" fmla="*/ 11826 h 33787"/>
                <a:gd name="connsiteX6" fmla="*/ 5890 w 50485"/>
                <a:gd name="connsiteY6" fmla="*/ 17401 h 33787"/>
                <a:gd name="connsiteX7" fmla="*/ 14136 w 50485"/>
                <a:gd name="connsiteY7" fmla="*/ 26354 h 33787"/>
                <a:gd name="connsiteX8" fmla="*/ 20362 w 50485"/>
                <a:gd name="connsiteY8" fmla="*/ 26354 h 33787"/>
                <a:gd name="connsiteX9" fmla="*/ 27935 w 50485"/>
                <a:gd name="connsiteY9" fmla="*/ 27368 h 33787"/>
                <a:gd name="connsiteX10" fmla="*/ 30459 w 50485"/>
                <a:gd name="connsiteY10" fmla="*/ 30409 h 33787"/>
                <a:gd name="connsiteX11" fmla="*/ 30459 w 50485"/>
                <a:gd name="connsiteY11" fmla="*/ 38180 h 33787"/>
                <a:gd name="connsiteX12" fmla="*/ 34330 w 50485"/>
                <a:gd name="connsiteY12" fmla="*/ 38180 h 33787"/>
                <a:gd name="connsiteX13" fmla="*/ 39715 w 50485"/>
                <a:gd name="connsiteY13" fmla="*/ 38180 h 33787"/>
                <a:gd name="connsiteX14" fmla="*/ 39715 w 50485"/>
                <a:gd name="connsiteY14" fmla="*/ 38180 h 33787"/>
                <a:gd name="connsiteX15" fmla="*/ 46110 w 50485"/>
                <a:gd name="connsiteY15" fmla="*/ 39025 h 33787"/>
                <a:gd name="connsiteX16" fmla="*/ 48971 w 50485"/>
                <a:gd name="connsiteY16" fmla="*/ 39025 h 33787"/>
                <a:gd name="connsiteX17" fmla="*/ 49980 w 50485"/>
                <a:gd name="connsiteY17" fmla="*/ 39025 h 33787"/>
                <a:gd name="connsiteX18" fmla="*/ 49980 w 50485"/>
                <a:gd name="connsiteY18" fmla="*/ 40545 h 33787"/>
                <a:gd name="connsiteX19" fmla="*/ 49980 w 50485"/>
                <a:gd name="connsiteY19" fmla="*/ 47810 h 33787"/>
                <a:gd name="connsiteX20" fmla="*/ 61592 w 50485"/>
                <a:gd name="connsiteY20" fmla="*/ 47810 h 33787"/>
                <a:gd name="connsiteX21" fmla="*/ 66640 w 50485"/>
                <a:gd name="connsiteY21" fmla="*/ 4307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485" h="33787">
                  <a:moveTo>
                    <a:pt x="66640" y="43079"/>
                  </a:moveTo>
                  <a:cubicBezTo>
                    <a:pt x="66640" y="40714"/>
                    <a:pt x="64453" y="36829"/>
                    <a:pt x="61760" y="33450"/>
                  </a:cubicBezTo>
                  <a:cubicBezTo>
                    <a:pt x="51899" y="20068"/>
                    <a:pt x="37558" y="10709"/>
                    <a:pt x="21372" y="7095"/>
                  </a:cubicBezTo>
                  <a:cubicBezTo>
                    <a:pt x="15146" y="5406"/>
                    <a:pt x="9087" y="3210"/>
                    <a:pt x="3197" y="1183"/>
                  </a:cubicBezTo>
                  <a:lnTo>
                    <a:pt x="0" y="0"/>
                  </a:lnTo>
                  <a:cubicBezTo>
                    <a:pt x="533" y="4129"/>
                    <a:pt x="1787" y="8133"/>
                    <a:pt x="3702" y="11826"/>
                  </a:cubicBezTo>
                  <a:lnTo>
                    <a:pt x="5890" y="17401"/>
                  </a:lnTo>
                  <a:cubicBezTo>
                    <a:pt x="6704" y="21724"/>
                    <a:pt x="9905" y="25202"/>
                    <a:pt x="14136" y="26354"/>
                  </a:cubicBezTo>
                  <a:cubicBezTo>
                    <a:pt x="16202" y="26626"/>
                    <a:pt x="18296" y="26626"/>
                    <a:pt x="20362" y="26354"/>
                  </a:cubicBezTo>
                  <a:cubicBezTo>
                    <a:pt x="22932" y="25979"/>
                    <a:pt x="25554" y="26331"/>
                    <a:pt x="27935" y="27368"/>
                  </a:cubicBezTo>
                  <a:cubicBezTo>
                    <a:pt x="29227" y="27899"/>
                    <a:pt x="30172" y="29037"/>
                    <a:pt x="30459" y="30409"/>
                  </a:cubicBezTo>
                  <a:cubicBezTo>
                    <a:pt x="31282" y="32933"/>
                    <a:pt x="31282" y="35656"/>
                    <a:pt x="30459" y="38180"/>
                  </a:cubicBezTo>
                  <a:cubicBezTo>
                    <a:pt x="31745" y="38329"/>
                    <a:pt x="33044" y="38329"/>
                    <a:pt x="34330" y="38180"/>
                  </a:cubicBezTo>
                  <a:cubicBezTo>
                    <a:pt x="36120" y="38015"/>
                    <a:pt x="37924" y="38015"/>
                    <a:pt x="39715" y="38180"/>
                  </a:cubicBezTo>
                  <a:lnTo>
                    <a:pt x="39715" y="38180"/>
                  </a:lnTo>
                  <a:cubicBezTo>
                    <a:pt x="41874" y="38190"/>
                    <a:pt x="44021" y="38474"/>
                    <a:pt x="46110" y="39025"/>
                  </a:cubicBezTo>
                  <a:lnTo>
                    <a:pt x="48971" y="39025"/>
                  </a:lnTo>
                  <a:cubicBezTo>
                    <a:pt x="48971" y="39025"/>
                    <a:pt x="48971" y="39025"/>
                    <a:pt x="49980" y="39025"/>
                  </a:cubicBezTo>
                  <a:cubicBezTo>
                    <a:pt x="50063" y="39528"/>
                    <a:pt x="50063" y="40042"/>
                    <a:pt x="49980" y="40545"/>
                  </a:cubicBezTo>
                  <a:cubicBezTo>
                    <a:pt x="49980" y="44093"/>
                    <a:pt x="49980" y="46458"/>
                    <a:pt x="49980" y="47810"/>
                  </a:cubicBezTo>
                  <a:cubicBezTo>
                    <a:pt x="49980" y="49161"/>
                    <a:pt x="55870" y="49330"/>
                    <a:pt x="61592" y="47810"/>
                  </a:cubicBezTo>
                  <a:cubicBezTo>
                    <a:pt x="64621" y="46120"/>
                    <a:pt x="66304" y="44600"/>
                    <a:pt x="66640" y="430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F9C7B420-F9E5-4ED0-BDB8-68A9AEE6ABE0}"/>
                </a:ext>
              </a:extLst>
            </p:cNvPr>
            <p:cNvSpPr/>
            <p:nvPr/>
          </p:nvSpPr>
          <p:spPr>
            <a:xfrm>
              <a:off x="2528231" y="3629552"/>
              <a:ext cx="16828" cy="16894"/>
            </a:xfrm>
            <a:custGeom>
              <a:avLst/>
              <a:gdLst>
                <a:gd name="connsiteX0" fmla="*/ 8582 w 0"/>
                <a:gd name="connsiteY0" fmla="*/ 5575 h 0"/>
                <a:gd name="connsiteX1" fmla="*/ 8582 w 0"/>
                <a:gd name="connsiteY1" fmla="*/ 2703 h 0"/>
                <a:gd name="connsiteX2" fmla="*/ 8582 w 0"/>
                <a:gd name="connsiteY2" fmla="*/ 0 h 0"/>
                <a:gd name="connsiteX3" fmla="*/ 1851 w 0"/>
                <a:gd name="connsiteY3" fmla="*/ 0 h 0"/>
                <a:gd name="connsiteX4" fmla="*/ 0 w 0"/>
                <a:gd name="connsiteY4" fmla="*/ 9123 h 0"/>
                <a:gd name="connsiteX5" fmla="*/ 1178 w 0"/>
                <a:gd name="connsiteY5" fmla="*/ 9123 h 0"/>
                <a:gd name="connsiteX6" fmla="*/ 6731 w 0"/>
                <a:gd name="connsiteY6" fmla="*/ 9123 h 0"/>
                <a:gd name="connsiteX7" fmla="*/ 8078 w 0"/>
                <a:gd name="connsiteY7" fmla="*/ 7771 h 0"/>
                <a:gd name="connsiteX8" fmla="*/ 8078 w 0"/>
                <a:gd name="connsiteY8" fmla="*/ 7771 h 0"/>
                <a:gd name="connsiteX9" fmla="*/ 8078 w 0"/>
                <a:gd name="connsiteY9" fmla="*/ 65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8582" y="5575"/>
                  </a:moveTo>
                  <a:cubicBezTo>
                    <a:pt x="8663" y="4612"/>
                    <a:pt x="8663" y="3666"/>
                    <a:pt x="8582" y="2703"/>
                  </a:cubicBezTo>
                  <a:lnTo>
                    <a:pt x="8582" y="0"/>
                  </a:lnTo>
                  <a:lnTo>
                    <a:pt x="1851" y="0"/>
                  </a:lnTo>
                  <a:cubicBezTo>
                    <a:pt x="830" y="2940"/>
                    <a:pt x="207" y="6014"/>
                    <a:pt x="0" y="9123"/>
                  </a:cubicBezTo>
                  <a:lnTo>
                    <a:pt x="1178" y="9123"/>
                  </a:lnTo>
                  <a:cubicBezTo>
                    <a:pt x="3702" y="10474"/>
                    <a:pt x="4712" y="10981"/>
                    <a:pt x="6731" y="9123"/>
                  </a:cubicBezTo>
                  <a:lnTo>
                    <a:pt x="8078" y="7771"/>
                  </a:lnTo>
                  <a:lnTo>
                    <a:pt x="8078" y="7771"/>
                  </a:lnTo>
                  <a:cubicBezTo>
                    <a:pt x="8078" y="7771"/>
                    <a:pt x="8078" y="7771"/>
                    <a:pt x="8078" y="65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2343EE28-ECFE-49FC-A5D6-C5656F471707}"/>
                </a:ext>
              </a:extLst>
            </p:cNvPr>
            <p:cNvSpPr/>
            <p:nvPr/>
          </p:nvSpPr>
          <p:spPr>
            <a:xfrm>
              <a:off x="2424361" y="3477508"/>
              <a:ext cx="16828" cy="16894"/>
            </a:xfrm>
            <a:custGeom>
              <a:avLst/>
              <a:gdLst>
                <a:gd name="connsiteX0" fmla="*/ 39 w 0"/>
                <a:gd name="connsiteY0" fmla="*/ 0 h 0"/>
                <a:gd name="connsiteX1" fmla="*/ 39 w 0"/>
                <a:gd name="connsiteY1" fmla="*/ 0 h 0"/>
                <a:gd name="connsiteX2" fmla="*/ 39 w 0"/>
                <a:gd name="connsiteY2" fmla="*/ 1352 h 0"/>
                <a:gd name="connsiteX3" fmla="*/ 2058 w 0"/>
                <a:gd name="connsiteY3" fmla="*/ 2365 h 0"/>
                <a:gd name="connsiteX4" fmla="*/ 4751 w 0"/>
                <a:gd name="connsiteY4" fmla="*/ 4392 h 0"/>
                <a:gd name="connsiteX5" fmla="*/ 4751 w 0"/>
                <a:gd name="connsiteY5" fmla="*/ 4392 h 0"/>
                <a:gd name="connsiteX6" fmla="*/ 4751 w 0"/>
                <a:gd name="connsiteY6" fmla="*/ 3210 h 0"/>
                <a:gd name="connsiteX7" fmla="*/ 39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9" y="0"/>
                  </a:moveTo>
                  <a:lnTo>
                    <a:pt x="39" y="0"/>
                  </a:lnTo>
                  <a:cubicBezTo>
                    <a:pt x="-13" y="449"/>
                    <a:pt x="-13" y="902"/>
                    <a:pt x="39" y="1352"/>
                  </a:cubicBezTo>
                  <a:cubicBezTo>
                    <a:pt x="598" y="1884"/>
                    <a:pt x="1299" y="2237"/>
                    <a:pt x="2058" y="2365"/>
                  </a:cubicBezTo>
                  <a:lnTo>
                    <a:pt x="4751" y="4392"/>
                  </a:lnTo>
                  <a:cubicBezTo>
                    <a:pt x="4751" y="4392"/>
                    <a:pt x="4751" y="4392"/>
                    <a:pt x="4751" y="4392"/>
                  </a:cubicBezTo>
                  <a:cubicBezTo>
                    <a:pt x="4961" y="4026"/>
                    <a:pt x="4961" y="3576"/>
                    <a:pt x="4751" y="3210"/>
                  </a:cubicBezTo>
                  <a:cubicBezTo>
                    <a:pt x="3556" y="1669"/>
                    <a:pt x="1907" y="546"/>
                    <a:pt x="3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88F7E31-2A97-41FD-8508-5A8795C68536}"/>
                </a:ext>
              </a:extLst>
            </p:cNvPr>
            <p:cNvSpPr/>
            <p:nvPr/>
          </p:nvSpPr>
          <p:spPr>
            <a:xfrm>
              <a:off x="2452672" y="3601002"/>
              <a:ext cx="16828" cy="16894"/>
            </a:xfrm>
            <a:custGeom>
              <a:avLst/>
              <a:gdLst>
                <a:gd name="connsiteX0" fmla="*/ 4039 w 0"/>
                <a:gd name="connsiteY0" fmla="*/ 1014 h 0"/>
                <a:gd name="connsiteX1" fmla="*/ 4039 w 0"/>
                <a:gd name="connsiteY1" fmla="*/ 0 h 0"/>
                <a:gd name="connsiteX2" fmla="*/ 2861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8785 h 0"/>
                <a:gd name="connsiteX5" fmla="*/ 0 w 0"/>
                <a:gd name="connsiteY5" fmla="*/ 13346 h 0"/>
                <a:gd name="connsiteX6" fmla="*/ 3197 w 0"/>
                <a:gd name="connsiteY6" fmla="*/ 14191 h 0"/>
                <a:gd name="connsiteX7" fmla="*/ 5048 w 0"/>
                <a:gd name="connsiteY7" fmla="*/ 14191 h 0"/>
                <a:gd name="connsiteX8" fmla="*/ 5048 w 0"/>
                <a:gd name="connsiteY8" fmla="*/ 16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039" y="1014"/>
                  </a:moveTo>
                  <a:cubicBezTo>
                    <a:pt x="4067" y="676"/>
                    <a:pt x="4067" y="338"/>
                    <a:pt x="4039" y="0"/>
                  </a:cubicBezTo>
                  <a:cubicBezTo>
                    <a:pt x="4039" y="0"/>
                    <a:pt x="4039" y="0"/>
                    <a:pt x="2861" y="0"/>
                  </a:cubicBezTo>
                  <a:lnTo>
                    <a:pt x="0" y="0"/>
                  </a:lnTo>
                  <a:cubicBezTo>
                    <a:pt x="165" y="2923"/>
                    <a:pt x="165" y="5862"/>
                    <a:pt x="0" y="8785"/>
                  </a:cubicBezTo>
                  <a:lnTo>
                    <a:pt x="0" y="13346"/>
                  </a:lnTo>
                  <a:lnTo>
                    <a:pt x="3197" y="14191"/>
                  </a:lnTo>
                  <a:lnTo>
                    <a:pt x="5048" y="14191"/>
                  </a:lnTo>
                  <a:cubicBezTo>
                    <a:pt x="5902" y="10069"/>
                    <a:pt x="5902" y="5811"/>
                    <a:pt x="5048" y="16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91D8E2C8-1A7C-477F-A79B-80CE8DA8F695}"/>
                </a:ext>
              </a:extLst>
            </p:cNvPr>
            <p:cNvSpPr/>
            <p:nvPr/>
          </p:nvSpPr>
          <p:spPr>
            <a:xfrm>
              <a:off x="2446109" y="3467095"/>
              <a:ext cx="16828" cy="16894"/>
            </a:xfrm>
            <a:custGeom>
              <a:avLst/>
              <a:gdLst>
                <a:gd name="connsiteX0" fmla="*/ 3197 w 0"/>
                <a:gd name="connsiteY0" fmla="*/ 2811 h 0"/>
                <a:gd name="connsiteX1" fmla="*/ 7068 w 0"/>
                <a:gd name="connsiteY1" fmla="*/ 3993 h 0"/>
                <a:gd name="connsiteX2" fmla="*/ 3870 w 0"/>
                <a:gd name="connsiteY2" fmla="*/ 615 h 0"/>
                <a:gd name="connsiteX3" fmla="*/ 0 w 0"/>
                <a:gd name="connsiteY3" fmla="*/ 615 h 0"/>
                <a:gd name="connsiteX4" fmla="*/ 2692 w 0"/>
                <a:gd name="connsiteY4" fmla="*/ 264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197" y="2811"/>
                  </a:moveTo>
                  <a:cubicBezTo>
                    <a:pt x="4308" y="3652"/>
                    <a:pt x="5680" y="4071"/>
                    <a:pt x="7068" y="3993"/>
                  </a:cubicBezTo>
                  <a:cubicBezTo>
                    <a:pt x="6274" y="2637"/>
                    <a:pt x="5180" y="1481"/>
                    <a:pt x="3870" y="615"/>
                  </a:cubicBezTo>
                  <a:cubicBezTo>
                    <a:pt x="2709" y="-205"/>
                    <a:pt x="1161" y="-205"/>
                    <a:pt x="0" y="615"/>
                  </a:cubicBezTo>
                  <a:lnTo>
                    <a:pt x="2692" y="264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5CA85DCF-1B2A-44BF-BD03-7ED63B19976E}"/>
                </a:ext>
              </a:extLst>
            </p:cNvPr>
            <p:cNvSpPr/>
            <p:nvPr/>
          </p:nvSpPr>
          <p:spPr>
            <a:xfrm>
              <a:off x="2292889" y="2959711"/>
              <a:ext cx="16828" cy="16894"/>
            </a:xfrm>
            <a:custGeom>
              <a:avLst/>
              <a:gdLst>
                <a:gd name="connsiteX0" fmla="*/ 4794 w 0"/>
                <a:gd name="connsiteY0" fmla="*/ 4223 h 0"/>
                <a:gd name="connsiteX1" fmla="*/ 6645 w 0"/>
                <a:gd name="connsiteY1" fmla="*/ 4223 h 0"/>
                <a:gd name="connsiteX2" fmla="*/ 6645 w 0"/>
                <a:gd name="connsiteY2" fmla="*/ 2703 h 0"/>
                <a:gd name="connsiteX3" fmla="*/ 250 w 0"/>
                <a:gd name="connsiteY3" fmla="*/ 0 h 0"/>
                <a:gd name="connsiteX4" fmla="*/ 250 w 0"/>
                <a:gd name="connsiteY4" fmla="*/ 0 h 0"/>
                <a:gd name="connsiteX5" fmla="*/ 250 w 0"/>
                <a:gd name="connsiteY5" fmla="*/ 2196 h 0"/>
                <a:gd name="connsiteX6" fmla="*/ 2101 w 0"/>
                <a:gd name="connsiteY6" fmla="*/ 4730 h 0"/>
                <a:gd name="connsiteX7" fmla="*/ 4794 w 0"/>
                <a:gd name="connsiteY7" fmla="*/ 4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794" y="4223"/>
                  </a:moveTo>
                  <a:lnTo>
                    <a:pt x="6645" y="4223"/>
                  </a:lnTo>
                  <a:cubicBezTo>
                    <a:pt x="6759" y="3723"/>
                    <a:pt x="6759" y="3203"/>
                    <a:pt x="6645" y="2703"/>
                  </a:cubicBezTo>
                  <a:cubicBezTo>
                    <a:pt x="4953" y="988"/>
                    <a:pt x="2653" y="17"/>
                    <a:pt x="250" y="0"/>
                  </a:cubicBezTo>
                  <a:lnTo>
                    <a:pt x="250" y="0"/>
                  </a:lnTo>
                  <a:cubicBezTo>
                    <a:pt x="-83" y="694"/>
                    <a:pt x="-83" y="1502"/>
                    <a:pt x="250" y="2196"/>
                  </a:cubicBezTo>
                  <a:cubicBezTo>
                    <a:pt x="440" y="3284"/>
                    <a:pt x="1125" y="4222"/>
                    <a:pt x="2101" y="4730"/>
                  </a:cubicBezTo>
                  <a:cubicBezTo>
                    <a:pt x="3023" y="4754"/>
                    <a:pt x="3942" y="4580"/>
                    <a:pt x="4794" y="4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2079D2E9-4062-4634-8135-0E2F972B98EF}"/>
                </a:ext>
              </a:extLst>
            </p:cNvPr>
            <p:cNvSpPr/>
            <p:nvPr/>
          </p:nvSpPr>
          <p:spPr>
            <a:xfrm>
              <a:off x="2283593" y="2973804"/>
              <a:ext cx="16828" cy="16894"/>
            </a:xfrm>
            <a:custGeom>
              <a:avLst/>
              <a:gdLst>
                <a:gd name="connsiteX0" fmla="*/ 9378 w 16828"/>
                <a:gd name="connsiteY0" fmla="*/ 19019 h 16893"/>
                <a:gd name="connsiteX1" fmla="*/ 14258 w 16828"/>
                <a:gd name="connsiteY1" fmla="*/ 19019 h 16893"/>
                <a:gd name="connsiteX2" fmla="*/ 19979 w 16828"/>
                <a:gd name="connsiteY2" fmla="*/ 21553 h 16893"/>
                <a:gd name="connsiteX3" fmla="*/ 31759 w 16828"/>
                <a:gd name="connsiteY3" fmla="*/ 24932 h 16893"/>
                <a:gd name="connsiteX4" fmla="*/ 24355 w 16828"/>
                <a:gd name="connsiteY4" fmla="*/ 8038 h 16893"/>
                <a:gd name="connsiteX5" fmla="*/ 24355 w 16828"/>
                <a:gd name="connsiteY5" fmla="*/ 6349 h 16893"/>
                <a:gd name="connsiteX6" fmla="*/ 12642 w 16828"/>
                <a:gd name="connsiteY6" fmla="*/ 482 h 16893"/>
                <a:gd name="connsiteX7" fmla="*/ 10892 w 16828"/>
                <a:gd name="connsiteY7" fmla="*/ 1281 h 16893"/>
                <a:gd name="connsiteX8" fmla="*/ 5675 w 16828"/>
                <a:gd name="connsiteY8" fmla="*/ 6180 h 16893"/>
                <a:gd name="connsiteX9" fmla="*/ 290 w 16828"/>
                <a:gd name="connsiteY9" fmla="*/ 13106 h 16893"/>
                <a:gd name="connsiteX10" fmla="*/ 290 w 16828"/>
                <a:gd name="connsiteY10" fmla="*/ 16823 h 16893"/>
                <a:gd name="connsiteX11" fmla="*/ 9378 w 16828"/>
                <a:gd name="connsiteY11" fmla="*/ 1901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 h="16893">
                  <a:moveTo>
                    <a:pt x="9378" y="19019"/>
                  </a:moveTo>
                  <a:lnTo>
                    <a:pt x="14258" y="19019"/>
                  </a:lnTo>
                  <a:cubicBezTo>
                    <a:pt x="16281" y="19574"/>
                    <a:pt x="18209" y="20427"/>
                    <a:pt x="19979" y="21553"/>
                  </a:cubicBezTo>
                  <a:cubicBezTo>
                    <a:pt x="23850" y="23750"/>
                    <a:pt x="30245" y="27297"/>
                    <a:pt x="31759" y="24932"/>
                  </a:cubicBezTo>
                  <a:cubicBezTo>
                    <a:pt x="30246" y="18927"/>
                    <a:pt x="27744" y="13216"/>
                    <a:pt x="24355" y="8038"/>
                  </a:cubicBezTo>
                  <a:lnTo>
                    <a:pt x="24355" y="6349"/>
                  </a:lnTo>
                  <a:cubicBezTo>
                    <a:pt x="22734" y="1482"/>
                    <a:pt x="17490" y="-1145"/>
                    <a:pt x="12642" y="482"/>
                  </a:cubicBezTo>
                  <a:cubicBezTo>
                    <a:pt x="12033" y="686"/>
                    <a:pt x="11446" y="955"/>
                    <a:pt x="10892" y="1281"/>
                  </a:cubicBezTo>
                  <a:cubicBezTo>
                    <a:pt x="9452" y="3207"/>
                    <a:pt x="7686" y="4866"/>
                    <a:pt x="5675" y="6180"/>
                  </a:cubicBezTo>
                  <a:cubicBezTo>
                    <a:pt x="2983" y="8207"/>
                    <a:pt x="627" y="10066"/>
                    <a:pt x="290" y="13106"/>
                  </a:cubicBezTo>
                  <a:cubicBezTo>
                    <a:pt x="-97" y="14314"/>
                    <a:pt x="-97" y="15615"/>
                    <a:pt x="290" y="16823"/>
                  </a:cubicBezTo>
                  <a:cubicBezTo>
                    <a:pt x="1973" y="19357"/>
                    <a:pt x="6012" y="19188"/>
                    <a:pt x="9378" y="190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417A6EC2-0B06-4B62-8DD7-46B27695B002}"/>
                </a:ext>
              </a:extLst>
            </p:cNvPr>
            <p:cNvSpPr/>
            <p:nvPr/>
          </p:nvSpPr>
          <p:spPr>
            <a:xfrm>
              <a:off x="2544256" y="3944960"/>
              <a:ext cx="16828" cy="16894"/>
            </a:xfrm>
            <a:custGeom>
              <a:avLst/>
              <a:gdLst>
                <a:gd name="connsiteX0" fmla="*/ 130 w 0"/>
                <a:gd name="connsiteY0" fmla="*/ 0 h 0"/>
                <a:gd name="connsiteX1" fmla="*/ 130 w 0"/>
                <a:gd name="connsiteY1" fmla="*/ 2365 h 0"/>
                <a:gd name="connsiteX2" fmla="*/ 5515 w 0"/>
                <a:gd name="connsiteY2" fmla="*/ 0 h 0"/>
                <a:gd name="connsiteX3" fmla="*/ 298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30" y="0"/>
                  </a:moveTo>
                  <a:cubicBezTo>
                    <a:pt x="-43" y="777"/>
                    <a:pt x="-43" y="1588"/>
                    <a:pt x="130" y="2365"/>
                  </a:cubicBezTo>
                  <a:cubicBezTo>
                    <a:pt x="3664" y="2365"/>
                    <a:pt x="4337" y="2365"/>
                    <a:pt x="5515" y="0"/>
                  </a:cubicBezTo>
                  <a:lnTo>
                    <a:pt x="298" y="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A5AF2E5F-FB90-4673-88EC-A94CA0922847}"/>
                </a:ext>
              </a:extLst>
            </p:cNvPr>
            <p:cNvSpPr/>
            <p:nvPr/>
          </p:nvSpPr>
          <p:spPr>
            <a:xfrm>
              <a:off x="1304138" y="2810031"/>
              <a:ext cx="16828" cy="16894"/>
            </a:xfrm>
            <a:custGeom>
              <a:avLst/>
              <a:gdLst>
                <a:gd name="connsiteX0" fmla="*/ 2188 w 0"/>
                <a:gd name="connsiteY0" fmla="*/ 0 h 0"/>
                <a:gd name="connsiteX1" fmla="*/ 841 w 0"/>
                <a:gd name="connsiteY1" fmla="*/ 0 h 0"/>
                <a:gd name="connsiteX2" fmla="*/ 0 w 0"/>
                <a:gd name="connsiteY2" fmla="*/ 0 h 0"/>
                <a:gd name="connsiteX3" fmla="*/ 4880 w 0"/>
                <a:gd name="connsiteY3" fmla="*/ 5744 h 0"/>
                <a:gd name="connsiteX4" fmla="*/ 4880 w 0"/>
                <a:gd name="connsiteY4" fmla="*/ 5744 h 0"/>
                <a:gd name="connsiteX5" fmla="*/ 3702 w 0"/>
                <a:gd name="connsiteY5" fmla="*/ 338 h 0"/>
                <a:gd name="connsiteX6" fmla="*/ 2188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188" y="0"/>
                  </a:moveTo>
                  <a:cubicBezTo>
                    <a:pt x="1784" y="282"/>
                    <a:pt x="1245" y="282"/>
                    <a:pt x="841" y="0"/>
                  </a:cubicBezTo>
                  <a:lnTo>
                    <a:pt x="0" y="0"/>
                  </a:lnTo>
                  <a:cubicBezTo>
                    <a:pt x="1454" y="2056"/>
                    <a:pt x="3088" y="3977"/>
                    <a:pt x="4880" y="5744"/>
                  </a:cubicBezTo>
                  <a:lnTo>
                    <a:pt x="4880" y="5744"/>
                  </a:lnTo>
                  <a:cubicBezTo>
                    <a:pt x="5213" y="3857"/>
                    <a:pt x="4789" y="1914"/>
                    <a:pt x="3702" y="338"/>
                  </a:cubicBezTo>
                  <a:cubicBezTo>
                    <a:pt x="3231" y="108"/>
                    <a:pt x="2711" y="-6"/>
                    <a:pt x="2188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91C98484-1BA8-4EF7-B517-8422AAF9544A}"/>
                </a:ext>
              </a:extLst>
            </p:cNvPr>
            <p:cNvSpPr/>
            <p:nvPr/>
          </p:nvSpPr>
          <p:spPr>
            <a:xfrm>
              <a:off x="1203841" y="2812004"/>
              <a:ext cx="33657" cy="16894"/>
            </a:xfrm>
            <a:custGeom>
              <a:avLst/>
              <a:gdLst>
                <a:gd name="connsiteX0" fmla="*/ 26589 w 33656"/>
                <a:gd name="connsiteY0" fmla="*/ 16273 h 16893"/>
                <a:gd name="connsiteX1" fmla="*/ 27598 w 33656"/>
                <a:gd name="connsiteY1" fmla="*/ 14583 h 16893"/>
                <a:gd name="connsiteX2" fmla="*/ 28776 w 33656"/>
                <a:gd name="connsiteY2" fmla="*/ 13232 h 16893"/>
                <a:gd name="connsiteX3" fmla="*/ 34330 w 33656"/>
                <a:gd name="connsiteY3" fmla="*/ 13232 h 16893"/>
                <a:gd name="connsiteX4" fmla="*/ 44090 w 33656"/>
                <a:gd name="connsiteY4" fmla="*/ 12049 h 16893"/>
                <a:gd name="connsiteX5" fmla="*/ 45436 w 33656"/>
                <a:gd name="connsiteY5" fmla="*/ 9009 h 16893"/>
                <a:gd name="connsiteX6" fmla="*/ 36854 w 33656"/>
                <a:gd name="connsiteY6" fmla="*/ 6306 h 16893"/>
                <a:gd name="connsiteX7" fmla="*/ 36854 w 33656"/>
                <a:gd name="connsiteY7" fmla="*/ 6306 h 16893"/>
                <a:gd name="connsiteX8" fmla="*/ 35508 w 33656"/>
                <a:gd name="connsiteY8" fmla="*/ 4785 h 16893"/>
                <a:gd name="connsiteX9" fmla="*/ 30291 w 33656"/>
                <a:gd name="connsiteY9" fmla="*/ 55 h 16893"/>
                <a:gd name="connsiteX10" fmla="*/ 27767 w 33656"/>
                <a:gd name="connsiteY10" fmla="*/ 1744 h 16893"/>
                <a:gd name="connsiteX11" fmla="*/ 25579 w 33656"/>
                <a:gd name="connsiteY11" fmla="*/ 6812 h 16893"/>
                <a:gd name="connsiteX12" fmla="*/ 13799 w 33656"/>
                <a:gd name="connsiteY12" fmla="*/ 8840 h 16893"/>
                <a:gd name="connsiteX13" fmla="*/ 7236 w 33656"/>
                <a:gd name="connsiteY13" fmla="*/ 8840 h 16893"/>
                <a:gd name="connsiteX14" fmla="*/ 7236 w 33656"/>
                <a:gd name="connsiteY14" fmla="*/ 8840 h 16893"/>
                <a:gd name="connsiteX15" fmla="*/ 4544 w 33656"/>
                <a:gd name="connsiteY15" fmla="*/ 15090 h 16893"/>
                <a:gd name="connsiteX16" fmla="*/ 2693 w 33656"/>
                <a:gd name="connsiteY16" fmla="*/ 20496 h 16893"/>
                <a:gd name="connsiteX17" fmla="*/ 1178 w 33656"/>
                <a:gd name="connsiteY17" fmla="*/ 23030 h 16893"/>
                <a:gd name="connsiteX18" fmla="*/ 0 w 33656"/>
                <a:gd name="connsiteY18" fmla="*/ 25396 h 16893"/>
                <a:gd name="connsiteX19" fmla="*/ 2524 w 33656"/>
                <a:gd name="connsiteY19" fmla="*/ 26747 h 16893"/>
                <a:gd name="connsiteX20" fmla="*/ 10770 w 33656"/>
                <a:gd name="connsiteY20" fmla="*/ 26747 h 16893"/>
                <a:gd name="connsiteX21" fmla="*/ 15650 w 33656"/>
                <a:gd name="connsiteY21" fmla="*/ 15259 h 16893"/>
                <a:gd name="connsiteX22" fmla="*/ 15650 w 33656"/>
                <a:gd name="connsiteY22" fmla="*/ 14077 h 16893"/>
                <a:gd name="connsiteX23" fmla="*/ 16828 w 33656"/>
                <a:gd name="connsiteY23" fmla="*/ 14077 h 16893"/>
                <a:gd name="connsiteX24" fmla="*/ 18679 w 33656"/>
                <a:gd name="connsiteY24" fmla="*/ 14077 h 16893"/>
                <a:gd name="connsiteX25" fmla="*/ 26589 w 33656"/>
                <a:gd name="connsiteY25" fmla="*/ 1627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656" h="16893">
                  <a:moveTo>
                    <a:pt x="26589" y="16273"/>
                  </a:moveTo>
                  <a:cubicBezTo>
                    <a:pt x="26589" y="16273"/>
                    <a:pt x="26589" y="16273"/>
                    <a:pt x="27598" y="14583"/>
                  </a:cubicBezTo>
                  <a:cubicBezTo>
                    <a:pt x="28608" y="12894"/>
                    <a:pt x="27598" y="13232"/>
                    <a:pt x="28776" y="13232"/>
                  </a:cubicBezTo>
                  <a:cubicBezTo>
                    <a:pt x="30619" y="12990"/>
                    <a:pt x="32487" y="12990"/>
                    <a:pt x="34330" y="13232"/>
                  </a:cubicBezTo>
                  <a:cubicBezTo>
                    <a:pt x="38032" y="13232"/>
                    <a:pt x="42071" y="14415"/>
                    <a:pt x="44090" y="12049"/>
                  </a:cubicBezTo>
                  <a:cubicBezTo>
                    <a:pt x="46110" y="9684"/>
                    <a:pt x="45605" y="9515"/>
                    <a:pt x="45436" y="9009"/>
                  </a:cubicBezTo>
                  <a:cubicBezTo>
                    <a:pt x="45268" y="8502"/>
                    <a:pt x="43922" y="6981"/>
                    <a:pt x="36854" y="6306"/>
                  </a:cubicBezTo>
                  <a:lnTo>
                    <a:pt x="36854" y="6306"/>
                  </a:lnTo>
                  <a:cubicBezTo>
                    <a:pt x="36854" y="6306"/>
                    <a:pt x="35676" y="6306"/>
                    <a:pt x="35508" y="4785"/>
                  </a:cubicBezTo>
                  <a:cubicBezTo>
                    <a:pt x="35508" y="900"/>
                    <a:pt x="33657" y="-283"/>
                    <a:pt x="30291" y="55"/>
                  </a:cubicBezTo>
                  <a:cubicBezTo>
                    <a:pt x="26925" y="393"/>
                    <a:pt x="28103" y="55"/>
                    <a:pt x="27767" y="1744"/>
                  </a:cubicBezTo>
                  <a:cubicBezTo>
                    <a:pt x="27556" y="3614"/>
                    <a:pt x="26794" y="5380"/>
                    <a:pt x="25579" y="6812"/>
                  </a:cubicBezTo>
                  <a:cubicBezTo>
                    <a:pt x="22550" y="10191"/>
                    <a:pt x="18006" y="9515"/>
                    <a:pt x="13799" y="8840"/>
                  </a:cubicBezTo>
                  <a:cubicBezTo>
                    <a:pt x="11630" y="8444"/>
                    <a:pt x="9405" y="8444"/>
                    <a:pt x="7236" y="8840"/>
                  </a:cubicBezTo>
                  <a:lnTo>
                    <a:pt x="7236" y="8840"/>
                  </a:lnTo>
                  <a:cubicBezTo>
                    <a:pt x="5622" y="10532"/>
                    <a:pt x="4668" y="12751"/>
                    <a:pt x="4544" y="15090"/>
                  </a:cubicBezTo>
                  <a:cubicBezTo>
                    <a:pt x="4104" y="16949"/>
                    <a:pt x="3483" y="18760"/>
                    <a:pt x="2693" y="20496"/>
                  </a:cubicBezTo>
                  <a:cubicBezTo>
                    <a:pt x="2693" y="20496"/>
                    <a:pt x="1683" y="22355"/>
                    <a:pt x="1178" y="23030"/>
                  </a:cubicBezTo>
                  <a:cubicBezTo>
                    <a:pt x="683" y="23762"/>
                    <a:pt x="286" y="24558"/>
                    <a:pt x="0" y="25396"/>
                  </a:cubicBezTo>
                  <a:cubicBezTo>
                    <a:pt x="0" y="25396"/>
                    <a:pt x="0" y="25396"/>
                    <a:pt x="2524" y="26747"/>
                  </a:cubicBezTo>
                  <a:cubicBezTo>
                    <a:pt x="5092" y="28159"/>
                    <a:pt x="8202" y="28159"/>
                    <a:pt x="10770" y="26747"/>
                  </a:cubicBezTo>
                  <a:cubicBezTo>
                    <a:pt x="13730" y="23639"/>
                    <a:pt x="15465" y="19555"/>
                    <a:pt x="15650" y="15259"/>
                  </a:cubicBezTo>
                  <a:cubicBezTo>
                    <a:pt x="15509" y="14877"/>
                    <a:pt x="15509" y="14458"/>
                    <a:pt x="15650" y="14077"/>
                  </a:cubicBezTo>
                  <a:cubicBezTo>
                    <a:pt x="16002" y="13823"/>
                    <a:pt x="16477" y="13823"/>
                    <a:pt x="16828" y="14077"/>
                  </a:cubicBezTo>
                  <a:lnTo>
                    <a:pt x="18679" y="14077"/>
                  </a:lnTo>
                  <a:cubicBezTo>
                    <a:pt x="21035" y="15428"/>
                    <a:pt x="24738" y="17287"/>
                    <a:pt x="26589" y="1627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09C2F6DC-8F53-43A2-9372-16589348C8F9}"/>
                </a:ext>
              </a:extLst>
            </p:cNvPr>
            <p:cNvSpPr/>
            <p:nvPr/>
          </p:nvSpPr>
          <p:spPr>
            <a:xfrm>
              <a:off x="1261899" y="2765939"/>
              <a:ext cx="100970" cy="33788"/>
            </a:xfrm>
            <a:custGeom>
              <a:avLst/>
              <a:gdLst>
                <a:gd name="connsiteX0" fmla="*/ 91883 w 100970"/>
                <a:gd name="connsiteY0" fmla="*/ 21117 h 33787"/>
                <a:gd name="connsiteX1" fmla="*/ 96258 w 100970"/>
                <a:gd name="connsiteY1" fmla="*/ 23145 h 33787"/>
                <a:gd name="connsiteX2" fmla="*/ 103158 w 100970"/>
                <a:gd name="connsiteY2" fmla="*/ 24496 h 33787"/>
                <a:gd name="connsiteX3" fmla="*/ 101811 w 100970"/>
                <a:gd name="connsiteY3" fmla="*/ 18752 h 33787"/>
                <a:gd name="connsiteX4" fmla="*/ 99119 w 100970"/>
                <a:gd name="connsiteY4" fmla="*/ 13177 h 33787"/>
                <a:gd name="connsiteX5" fmla="*/ 101811 w 100970"/>
                <a:gd name="connsiteY5" fmla="*/ 7264 h 33787"/>
                <a:gd name="connsiteX6" fmla="*/ 103999 w 100970"/>
                <a:gd name="connsiteY6" fmla="*/ 3379 h 33787"/>
                <a:gd name="connsiteX7" fmla="*/ 99455 w 100970"/>
                <a:gd name="connsiteY7" fmla="*/ 1858 h 33787"/>
                <a:gd name="connsiteX8" fmla="*/ 93566 w 100970"/>
                <a:gd name="connsiteY8" fmla="*/ 0 h 33787"/>
                <a:gd name="connsiteX9" fmla="*/ 91210 w 100970"/>
                <a:gd name="connsiteY9" fmla="*/ 0 h 33787"/>
                <a:gd name="connsiteX10" fmla="*/ 83469 w 100970"/>
                <a:gd name="connsiteY10" fmla="*/ 1014 h 33787"/>
                <a:gd name="connsiteX11" fmla="*/ 79935 w 100970"/>
                <a:gd name="connsiteY11" fmla="*/ 1014 h 33787"/>
                <a:gd name="connsiteX12" fmla="*/ 58058 w 100970"/>
                <a:gd name="connsiteY12" fmla="*/ 8954 h 33787"/>
                <a:gd name="connsiteX13" fmla="*/ 51495 w 100970"/>
                <a:gd name="connsiteY13" fmla="*/ 13684 h 33787"/>
                <a:gd name="connsiteX14" fmla="*/ 36349 w 100970"/>
                <a:gd name="connsiteY14" fmla="*/ 22807 h 33787"/>
                <a:gd name="connsiteX15" fmla="*/ 34666 w 100970"/>
                <a:gd name="connsiteY15" fmla="*/ 22807 h 33787"/>
                <a:gd name="connsiteX16" fmla="*/ 16492 w 100970"/>
                <a:gd name="connsiteY16" fmla="*/ 32267 h 33787"/>
                <a:gd name="connsiteX17" fmla="*/ 9424 w 100970"/>
                <a:gd name="connsiteY17" fmla="*/ 36998 h 33787"/>
                <a:gd name="connsiteX18" fmla="*/ 0 w 100970"/>
                <a:gd name="connsiteY18" fmla="*/ 43417 h 33787"/>
                <a:gd name="connsiteX19" fmla="*/ 28272 w 100970"/>
                <a:gd name="connsiteY19" fmla="*/ 34801 h 33787"/>
                <a:gd name="connsiteX20" fmla="*/ 36013 w 100970"/>
                <a:gd name="connsiteY20" fmla="*/ 33112 h 33787"/>
                <a:gd name="connsiteX21" fmla="*/ 43585 w 100970"/>
                <a:gd name="connsiteY21" fmla="*/ 31592 h 33787"/>
                <a:gd name="connsiteX22" fmla="*/ 49980 w 100970"/>
                <a:gd name="connsiteY22" fmla="*/ 31592 h 33787"/>
                <a:gd name="connsiteX23" fmla="*/ 58394 w 100970"/>
                <a:gd name="connsiteY23" fmla="*/ 30747 h 33787"/>
                <a:gd name="connsiteX24" fmla="*/ 63948 w 100970"/>
                <a:gd name="connsiteY24" fmla="*/ 25003 h 33787"/>
                <a:gd name="connsiteX25" fmla="*/ 65967 w 100970"/>
                <a:gd name="connsiteY25" fmla="*/ 20442 h 33787"/>
                <a:gd name="connsiteX26" fmla="*/ 76232 w 100970"/>
                <a:gd name="connsiteY26" fmla="*/ 17739 h 33787"/>
                <a:gd name="connsiteX27" fmla="*/ 77915 w 100970"/>
                <a:gd name="connsiteY27" fmla="*/ 17739 h 33787"/>
                <a:gd name="connsiteX28" fmla="*/ 85825 w 100970"/>
                <a:gd name="connsiteY28" fmla="*/ 19090 h 33787"/>
                <a:gd name="connsiteX29" fmla="*/ 91883 w 100970"/>
                <a:gd name="connsiteY29" fmla="*/ 21117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970" h="33787">
                  <a:moveTo>
                    <a:pt x="91883" y="21117"/>
                  </a:moveTo>
                  <a:cubicBezTo>
                    <a:pt x="93417" y="21614"/>
                    <a:pt x="94887" y="22295"/>
                    <a:pt x="96258" y="23145"/>
                  </a:cubicBezTo>
                  <a:cubicBezTo>
                    <a:pt x="99455" y="25003"/>
                    <a:pt x="101811" y="26185"/>
                    <a:pt x="103158" y="24496"/>
                  </a:cubicBezTo>
                  <a:cubicBezTo>
                    <a:pt x="104504" y="22807"/>
                    <a:pt x="104167" y="21624"/>
                    <a:pt x="101811" y="18752"/>
                  </a:cubicBezTo>
                  <a:cubicBezTo>
                    <a:pt x="100294" y="17266"/>
                    <a:pt x="99341" y="15294"/>
                    <a:pt x="99119" y="13177"/>
                  </a:cubicBezTo>
                  <a:cubicBezTo>
                    <a:pt x="99195" y="10925"/>
                    <a:pt x="100164" y="8795"/>
                    <a:pt x="101811" y="7264"/>
                  </a:cubicBezTo>
                  <a:cubicBezTo>
                    <a:pt x="103005" y="6295"/>
                    <a:pt x="103787" y="4906"/>
                    <a:pt x="103999" y="3379"/>
                  </a:cubicBezTo>
                  <a:lnTo>
                    <a:pt x="99455" y="1858"/>
                  </a:lnTo>
                  <a:cubicBezTo>
                    <a:pt x="97562" y="1034"/>
                    <a:pt x="95588" y="411"/>
                    <a:pt x="93566" y="0"/>
                  </a:cubicBezTo>
                  <a:lnTo>
                    <a:pt x="91210" y="0"/>
                  </a:lnTo>
                  <a:cubicBezTo>
                    <a:pt x="88601" y="78"/>
                    <a:pt x="86008" y="417"/>
                    <a:pt x="83469" y="1014"/>
                  </a:cubicBezTo>
                  <a:lnTo>
                    <a:pt x="79935" y="1014"/>
                  </a:lnTo>
                  <a:cubicBezTo>
                    <a:pt x="72099" y="1797"/>
                    <a:pt x="64580" y="4526"/>
                    <a:pt x="58058" y="8954"/>
                  </a:cubicBezTo>
                  <a:cubicBezTo>
                    <a:pt x="55791" y="10418"/>
                    <a:pt x="53602" y="11996"/>
                    <a:pt x="51495" y="13684"/>
                  </a:cubicBezTo>
                  <a:cubicBezTo>
                    <a:pt x="46970" y="17526"/>
                    <a:pt x="41855" y="20607"/>
                    <a:pt x="36349" y="22807"/>
                  </a:cubicBezTo>
                  <a:lnTo>
                    <a:pt x="34666" y="22807"/>
                  </a:lnTo>
                  <a:cubicBezTo>
                    <a:pt x="27922" y="24403"/>
                    <a:pt x="21678" y="27654"/>
                    <a:pt x="16492" y="32267"/>
                  </a:cubicBezTo>
                  <a:cubicBezTo>
                    <a:pt x="14313" y="34095"/>
                    <a:pt x="11943" y="35682"/>
                    <a:pt x="9424" y="36998"/>
                  </a:cubicBezTo>
                  <a:cubicBezTo>
                    <a:pt x="6129" y="38901"/>
                    <a:pt x="2979" y="41047"/>
                    <a:pt x="0" y="43417"/>
                  </a:cubicBezTo>
                  <a:cubicBezTo>
                    <a:pt x="8789" y="38761"/>
                    <a:pt x="18387" y="35837"/>
                    <a:pt x="28272" y="34801"/>
                  </a:cubicBezTo>
                  <a:lnTo>
                    <a:pt x="36013" y="33112"/>
                  </a:lnTo>
                  <a:lnTo>
                    <a:pt x="43585" y="31592"/>
                  </a:lnTo>
                  <a:cubicBezTo>
                    <a:pt x="45714" y="31428"/>
                    <a:pt x="47851" y="31428"/>
                    <a:pt x="49980" y="31592"/>
                  </a:cubicBezTo>
                  <a:cubicBezTo>
                    <a:pt x="52812" y="31821"/>
                    <a:pt x="55663" y="31536"/>
                    <a:pt x="58394" y="30747"/>
                  </a:cubicBezTo>
                  <a:cubicBezTo>
                    <a:pt x="61181" y="30044"/>
                    <a:pt x="63332" y="27821"/>
                    <a:pt x="63948" y="25003"/>
                  </a:cubicBezTo>
                  <a:cubicBezTo>
                    <a:pt x="64469" y="23420"/>
                    <a:pt x="65146" y="21891"/>
                    <a:pt x="65967" y="20442"/>
                  </a:cubicBezTo>
                  <a:cubicBezTo>
                    <a:pt x="68996" y="14867"/>
                    <a:pt x="72698" y="16218"/>
                    <a:pt x="76232" y="17739"/>
                  </a:cubicBezTo>
                  <a:lnTo>
                    <a:pt x="77915" y="17739"/>
                  </a:lnTo>
                  <a:cubicBezTo>
                    <a:pt x="80487" y="18516"/>
                    <a:pt x="83142" y="18970"/>
                    <a:pt x="85825" y="19090"/>
                  </a:cubicBezTo>
                  <a:cubicBezTo>
                    <a:pt x="87898" y="19592"/>
                    <a:pt x="89924" y="20269"/>
                    <a:pt x="91883" y="211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46B6FCA6-91E2-462A-BC29-DFF0E6F99290}"/>
                </a:ext>
              </a:extLst>
            </p:cNvPr>
            <p:cNvSpPr/>
            <p:nvPr/>
          </p:nvSpPr>
          <p:spPr>
            <a:xfrm>
              <a:off x="1217253" y="2621158"/>
              <a:ext cx="16828" cy="16894"/>
            </a:xfrm>
            <a:custGeom>
              <a:avLst/>
              <a:gdLst>
                <a:gd name="connsiteX0" fmla="*/ 20412 w 16828"/>
                <a:gd name="connsiteY0" fmla="*/ 22131 h 16893"/>
                <a:gd name="connsiteX1" fmla="*/ 6781 w 16828"/>
                <a:gd name="connsiteY1" fmla="*/ 5237 h 16893"/>
                <a:gd name="connsiteX2" fmla="*/ 387 w 16828"/>
                <a:gd name="connsiteY2" fmla="*/ 0 h 16893"/>
                <a:gd name="connsiteX3" fmla="*/ 2574 w 16828"/>
                <a:gd name="connsiteY3" fmla="*/ 13853 h 16893"/>
                <a:gd name="connsiteX4" fmla="*/ 20412 w 16828"/>
                <a:gd name="connsiteY4" fmla="*/ 2213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8" h="16893">
                  <a:moveTo>
                    <a:pt x="20412" y="22131"/>
                  </a:moveTo>
                  <a:cubicBezTo>
                    <a:pt x="18171" y="14966"/>
                    <a:pt x="13297" y="8927"/>
                    <a:pt x="6781" y="5237"/>
                  </a:cubicBezTo>
                  <a:cubicBezTo>
                    <a:pt x="4360" y="3882"/>
                    <a:pt x="2194" y="2110"/>
                    <a:pt x="387" y="0"/>
                  </a:cubicBezTo>
                  <a:cubicBezTo>
                    <a:pt x="-549" y="4732"/>
                    <a:pt x="227" y="9643"/>
                    <a:pt x="2574" y="13853"/>
                  </a:cubicBezTo>
                  <a:cubicBezTo>
                    <a:pt x="6625" y="19607"/>
                    <a:pt x="13422" y="22761"/>
                    <a:pt x="20412" y="2213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E378205A-FFEC-493C-8151-F45C568A673B}"/>
                </a:ext>
              </a:extLst>
            </p:cNvPr>
            <p:cNvSpPr/>
            <p:nvPr/>
          </p:nvSpPr>
          <p:spPr>
            <a:xfrm>
              <a:off x="1171026" y="2839934"/>
              <a:ext cx="16828" cy="16894"/>
            </a:xfrm>
            <a:custGeom>
              <a:avLst/>
              <a:gdLst>
                <a:gd name="connsiteX0" fmla="*/ 2019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1683 w 0"/>
                <a:gd name="connsiteY3" fmla="*/ 5744 h 0"/>
                <a:gd name="connsiteX4" fmla="*/ 1683 w 0"/>
                <a:gd name="connsiteY4" fmla="*/ 15542 h 0"/>
                <a:gd name="connsiteX5" fmla="*/ 1683 w 0"/>
                <a:gd name="connsiteY5" fmla="*/ 15542 h 0"/>
                <a:gd name="connsiteX6" fmla="*/ 5217 w 0"/>
                <a:gd name="connsiteY6" fmla="*/ 9629 h 0"/>
                <a:gd name="connsiteX7" fmla="*/ 5217 w 0"/>
                <a:gd name="connsiteY7" fmla="*/ 7264 h 0"/>
                <a:gd name="connsiteX8" fmla="*/ 5217 w 0"/>
                <a:gd name="connsiteY8" fmla="*/ 3379 h 0"/>
                <a:gd name="connsiteX9" fmla="*/ 6395 w 0"/>
                <a:gd name="connsiteY9" fmla="*/ 1014 h 0"/>
                <a:gd name="connsiteX10" fmla="*/ 6395 w 0"/>
                <a:gd name="connsiteY10" fmla="*/ 169 h 0"/>
                <a:gd name="connsiteX11" fmla="*/ 1346 w 0"/>
                <a:gd name="connsiteY11" fmla="*/ 1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2019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836" y="1823"/>
                    <a:pt x="1403" y="3757"/>
                    <a:pt x="1683" y="5744"/>
                  </a:cubicBezTo>
                  <a:cubicBezTo>
                    <a:pt x="1937" y="9004"/>
                    <a:pt x="1937" y="12282"/>
                    <a:pt x="1683" y="15542"/>
                  </a:cubicBezTo>
                  <a:lnTo>
                    <a:pt x="1683" y="15542"/>
                  </a:lnTo>
                  <a:cubicBezTo>
                    <a:pt x="3366" y="15542"/>
                    <a:pt x="4544" y="14022"/>
                    <a:pt x="5217" y="9629"/>
                  </a:cubicBezTo>
                  <a:cubicBezTo>
                    <a:pt x="5217" y="9629"/>
                    <a:pt x="5217" y="8109"/>
                    <a:pt x="5217" y="7264"/>
                  </a:cubicBezTo>
                  <a:cubicBezTo>
                    <a:pt x="5126" y="5970"/>
                    <a:pt x="5126" y="4673"/>
                    <a:pt x="5217" y="3379"/>
                  </a:cubicBezTo>
                  <a:cubicBezTo>
                    <a:pt x="5469" y="2527"/>
                    <a:pt x="5868" y="1727"/>
                    <a:pt x="6395" y="1014"/>
                  </a:cubicBezTo>
                  <a:cubicBezTo>
                    <a:pt x="6395" y="1014"/>
                    <a:pt x="6395" y="1014"/>
                    <a:pt x="6395" y="169"/>
                  </a:cubicBezTo>
                  <a:lnTo>
                    <a:pt x="1346" y="169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532D669A-75B8-46E8-82A5-C3C4CD6FAD3E}"/>
                </a:ext>
              </a:extLst>
            </p:cNvPr>
            <p:cNvSpPr/>
            <p:nvPr/>
          </p:nvSpPr>
          <p:spPr>
            <a:xfrm>
              <a:off x="1381716" y="2781481"/>
              <a:ext cx="16828" cy="16894"/>
            </a:xfrm>
            <a:custGeom>
              <a:avLst/>
              <a:gdLst>
                <a:gd name="connsiteX0" fmla="*/ 12285 w 0"/>
                <a:gd name="connsiteY0" fmla="*/ 0 h 0"/>
                <a:gd name="connsiteX1" fmla="*/ 6900 w 0"/>
                <a:gd name="connsiteY1" fmla="*/ 2027 h 0"/>
                <a:gd name="connsiteX2" fmla="*/ 2524 w 0"/>
                <a:gd name="connsiteY2" fmla="*/ 3886 h 0"/>
                <a:gd name="connsiteX3" fmla="*/ 1010 w 0"/>
                <a:gd name="connsiteY3" fmla="*/ 3886 h 0"/>
                <a:gd name="connsiteX4" fmla="*/ 0 w 0"/>
                <a:gd name="connsiteY4" fmla="*/ 5237 h 0"/>
                <a:gd name="connsiteX5" fmla="*/ 7236 w 0"/>
                <a:gd name="connsiteY5" fmla="*/ 14867 h 0"/>
                <a:gd name="connsiteX6" fmla="*/ 9929 w 0"/>
                <a:gd name="connsiteY6" fmla="*/ 13515 h 0"/>
                <a:gd name="connsiteX7" fmla="*/ 13294 w 0"/>
                <a:gd name="connsiteY7" fmla="*/ 2534 h 0"/>
                <a:gd name="connsiteX8" fmla="*/ 13294 w 0"/>
                <a:gd name="connsiteY8" fmla="*/ 3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2285" y="0"/>
                  </a:moveTo>
                  <a:cubicBezTo>
                    <a:pt x="10371" y="302"/>
                    <a:pt x="8539" y="992"/>
                    <a:pt x="6900" y="2027"/>
                  </a:cubicBezTo>
                  <a:cubicBezTo>
                    <a:pt x="5537" y="2852"/>
                    <a:pt x="4062" y="3477"/>
                    <a:pt x="2524" y="3886"/>
                  </a:cubicBezTo>
                  <a:lnTo>
                    <a:pt x="1010" y="3886"/>
                  </a:lnTo>
                  <a:cubicBezTo>
                    <a:pt x="1010" y="3886"/>
                    <a:pt x="0" y="3886"/>
                    <a:pt x="0" y="5237"/>
                  </a:cubicBezTo>
                  <a:cubicBezTo>
                    <a:pt x="0" y="6589"/>
                    <a:pt x="3702" y="14867"/>
                    <a:pt x="7236" y="14867"/>
                  </a:cubicBezTo>
                  <a:cubicBezTo>
                    <a:pt x="8278" y="14799"/>
                    <a:pt x="9249" y="14312"/>
                    <a:pt x="9929" y="13515"/>
                  </a:cubicBezTo>
                  <a:cubicBezTo>
                    <a:pt x="11822" y="10140"/>
                    <a:pt x="12970" y="6394"/>
                    <a:pt x="13294" y="2534"/>
                  </a:cubicBezTo>
                  <a:cubicBezTo>
                    <a:pt x="13515" y="1819"/>
                    <a:pt x="13515" y="1052"/>
                    <a:pt x="13294" y="3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42D16828-9782-439E-9E79-347BB41DBBC4}"/>
                </a:ext>
              </a:extLst>
            </p:cNvPr>
            <p:cNvSpPr/>
            <p:nvPr/>
          </p:nvSpPr>
          <p:spPr>
            <a:xfrm>
              <a:off x="1032023" y="2871133"/>
              <a:ext cx="16828" cy="16894"/>
            </a:xfrm>
            <a:custGeom>
              <a:avLst/>
              <a:gdLst>
                <a:gd name="connsiteX0" fmla="*/ 2524 w 0"/>
                <a:gd name="connsiteY0" fmla="*/ 223 h 0"/>
                <a:gd name="connsiteX1" fmla="*/ 0 w 0"/>
                <a:gd name="connsiteY1" fmla="*/ 223 h 0"/>
                <a:gd name="connsiteX2" fmla="*/ 12621 w 0"/>
                <a:gd name="connsiteY2" fmla="*/ 14921 h 0"/>
                <a:gd name="connsiteX3" fmla="*/ 9424 w 0"/>
                <a:gd name="connsiteY3" fmla="*/ 8332 h 0"/>
                <a:gd name="connsiteX4" fmla="*/ 2524 w 0"/>
                <a:gd name="connsiteY4" fmla="*/ 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2524" y="223"/>
                  </a:moveTo>
                  <a:cubicBezTo>
                    <a:pt x="1709" y="-74"/>
                    <a:pt x="816" y="-74"/>
                    <a:pt x="0" y="223"/>
                  </a:cubicBezTo>
                  <a:cubicBezTo>
                    <a:pt x="2428" y="6415"/>
                    <a:pt x="6878" y="11598"/>
                    <a:pt x="12621" y="14921"/>
                  </a:cubicBezTo>
                  <a:cubicBezTo>
                    <a:pt x="10897" y="13113"/>
                    <a:pt x="9779" y="10809"/>
                    <a:pt x="9424" y="8332"/>
                  </a:cubicBezTo>
                  <a:cubicBezTo>
                    <a:pt x="8414" y="2588"/>
                    <a:pt x="6395" y="392"/>
                    <a:pt x="2524" y="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86FA1DC7-F225-4400-920F-BCCBEC5A4771}"/>
                </a:ext>
              </a:extLst>
            </p:cNvPr>
            <p:cNvSpPr/>
            <p:nvPr/>
          </p:nvSpPr>
          <p:spPr>
            <a:xfrm>
              <a:off x="1051713" y="2885556"/>
              <a:ext cx="16828" cy="16894"/>
            </a:xfrm>
            <a:custGeom>
              <a:avLst/>
              <a:gdLst>
                <a:gd name="connsiteX0" fmla="*/ 13294 w 16828"/>
                <a:gd name="connsiteY0" fmla="*/ 160 h 0"/>
                <a:gd name="connsiteX1" fmla="*/ 7404 w 16828"/>
                <a:gd name="connsiteY1" fmla="*/ 1511 h 0"/>
                <a:gd name="connsiteX2" fmla="*/ 0 w 16828"/>
                <a:gd name="connsiteY2" fmla="*/ 3032 h 0"/>
                <a:gd name="connsiteX3" fmla="*/ 0 w 16828"/>
                <a:gd name="connsiteY3" fmla="*/ 3032 h 0"/>
                <a:gd name="connsiteX4" fmla="*/ 15650 w 16828"/>
                <a:gd name="connsiteY4" fmla="*/ 5566 h 0"/>
                <a:gd name="connsiteX5" fmla="*/ 22382 w 16828"/>
                <a:gd name="connsiteY5" fmla="*/ 2356 h 0"/>
                <a:gd name="connsiteX6" fmla="*/ 22382 w 16828"/>
                <a:gd name="connsiteY6" fmla="*/ 1173 h 0"/>
                <a:gd name="connsiteX7" fmla="*/ 13294 w 16828"/>
                <a:gd name="connsiteY7" fmla="*/ 16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28">
                  <a:moveTo>
                    <a:pt x="13294" y="160"/>
                  </a:moveTo>
                  <a:cubicBezTo>
                    <a:pt x="11302" y="467"/>
                    <a:pt x="9333" y="918"/>
                    <a:pt x="7404" y="1511"/>
                  </a:cubicBezTo>
                  <a:cubicBezTo>
                    <a:pt x="4991" y="2259"/>
                    <a:pt x="2512" y="2770"/>
                    <a:pt x="0" y="3032"/>
                  </a:cubicBezTo>
                  <a:lnTo>
                    <a:pt x="0" y="3032"/>
                  </a:lnTo>
                  <a:cubicBezTo>
                    <a:pt x="4971" y="5006"/>
                    <a:pt x="10312" y="5871"/>
                    <a:pt x="15650" y="5566"/>
                  </a:cubicBezTo>
                  <a:cubicBezTo>
                    <a:pt x="21540" y="5566"/>
                    <a:pt x="22382" y="3200"/>
                    <a:pt x="22382" y="2356"/>
                  </a:cubicBezTo>
                  <a:cubicBezTo>
                    <a:pt x="22540" y="1977"/>
                    <a:pt x="22540" y="1552"/>
                    <a:pt x="22382" y="1173"/>
                  </a:cubicBezTo>
                  <a:cubicBezTo>
                    <a:pt x="22382" y="1173"/>
                    <a:pt x="19689" y="-516"/>
                    <a:pt x="13294" y="16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875F25E2-61B5-4848-A4D9-F5FF64702712}"/>
                </a:ext>
              </a:extLst>
            </p:cNvPr>
            <p:cNvSpPr/>
            <p:nvPr/>
          </p:nvSpPr>
          <p:spPr>
            <a:xfrm>
              <a:off x="1133286" y="2718826"/>
              <a:ext cx="16828" cy="16894"/>
            </a:xfrm>
            <a:custGeom>
              <a:avLst/>
              <a:gdLst>
                <a:gd name="connsiteX0" fmla="*/ 11993 w 0"/>
                <a:gd name="connsiteY0" fmla="*/ 1837 h 0"/>
                <a:gd name="connsiteX1" fmla="*/ 1054 w 0"/>
                <a:gd name="connsiteY1" fmla="*/ 1837 h 0"/>
                <a:gd name="connsiteX2" fmla="*/ 1054 w 0"/>
                <a:gd name="connsiteY2" fmla="*/ 1837 h 0"/>
                <a:gd name="connsiteX3" fmla="*/ 3242 w 0"/>
                <a:gd name="connsiteY3" fmla="*/ 11974 h 0"/>
                <a:gd name="connsiteX4" fmla="*/ 13850 w 0"/>
                <a:gd name="connsiteY4" fmla="*/ 9259 h 0"/>
                <a:gd name="connsiteX5" fmla="*/ 14349 w 0"/>
                <a:gd name="connsiteY5" fmla="*/ 8257 h 0"/>
                <a:gd name="connsiteX6" fmla="*/ 11993 w 0"/>
                <a:gd name="connsiteY6" fmla="*/ 18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1993" y="1837"/>
                  </a:moveTo>
                  <a:cubicBezTo>
                    <a:pt x="8755" y="-612"/>
                    <a:pt x="4292" y="-612"/>
                    <a:pt x="1054" y="1837"/>
                  </a:cubicBezTo>
                  <a:lnTo>
                    <a:pt x="1054" y="1837"/>
                  </a:lnTo>
                  <a:cubicBezTo>
                    <a:pt x="-1470" y="8257"/>
                    <a:pt x="1054" y="10960"/>
                    <a:pt x="3242" y="11974"/>
                  </a:cubicBezTo>
                  <a:cubicBezTo>
                    <a:pt x="6919" y="14165"/>
                    <a:pt x="11668" y="12948"/>
                    <a:pt x="13850" y="9259"/>
                  </a:cubicBezTo>
                  <a:cubicBezTo>
                    <a:pt x="14041" y="8936"/>
                    <a:pt x="14207" y="8602"/>
                    <a:pt x="14349" y="8257"/>
                  </a:cubicBezTo>
                  <a:cubicBezTo>
                    <a:pt x="15057" y="5829"/>
                    <a:pt x="14100" y="3223"/>
                    <a:pt x="11993" y="183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B99E79AD-0A3B-4156-A294-26EB2D76913A}"/>
                </a:ext>
              </a:extLst>
            </p:cNvPr>
            <p:cNvSpPr/>
            <p:nvPr/>
          </p:nvSpPr>
          <p:spPr>
            <a:xfrm>
              <a:off x="1145278" y="2854375"/>
              <a:ext cx="16828" cy="16894"/>
            </a:xfrm>
            <a:custGeom>
              <a:avLst/>
              <a:gdLst>
                <a:gd name="connsiteX0" fmla="*/ 10265 w 0"/>
                <a:gd name="connsiteY0" fmla="*/ 13940 h 0"/>
                <a:gd name="connsiteX1" fmla="*/ 12621 w 0"/>
                <a:gd name="connsiteY1" fmla="*/ 6676 h 0"/>
                <a:gd name="connsiteX2" fmla="*/ 10602 w 0"/>
                <a:gd name="connsiteY2" fmla="*/ 256 h 0"/>
                <a:gd name="connsiteX3" fmla="*/ 8919 w 0"/>
                <a:gd name="connsiteY3" fmla="*/ 256 h 0"/>
                <a:gd name="connsiteX4" fmla="*/ 5890 w 0"/>
                <a:gd name="connsiteY4" fmla="*/ 3973 h 0"/>
                <a:gd name="connsiteX5" fmla="*/ 0 w 0"/>
                <a:gd name="connsiteY5" fmla="*/ 9548 h 0"/>
                <a:gd name="connsiteX6" fmla="*/ 0 w 0"/>
                <a:gd name="connsiteY6" fmla="*/ 9548 h 0"/>
                <a:gd name="connsiteX7" fmla="*/ 1851 w 0"/>
                <a:gd name="connsiteY7" fmla="*/ 11913 h 0"/>
                <a:gd name="connsiteX8" fmla="*/ 10265 w 0"/>
                <a:gd name="connsiteY8" fmla="*/ 13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0265" y="13940"/>
                  </a:moveTo>
                  <a:cubicBezTo>
                    <a:pt x="11980" y="11930"/>
                    <a:pt x="12828" y="9314"/>
                    <a:pt x="12621" y="6676"/>
                  </a:cubicBezTo>
                  <a:cubicBezTo>
                    <a:pt x="12864" y="4348"/>
                    <a:pt x="12132" y="2023"/>
                    <a:pt x="10602" y="256"/>
                  </a:cubicBezTo>
                  <a:cubicBezTo>
                    <a:pt x="10092" y="-85"/>
                    <a:pt x="9429" y="-85"/>
                    <a:pt x="8919" y="256"/>
                  </a:cubicBezTo>
                  <a:cubicBezTo>
                    <a:pt x="7686" y="1293"/>
                    <a:pt x="6657" y="2554"/>
                    <a:pt x="5890" y="3973"/>
                  </a:cubicBezTo>
                  <a:cubicBezTo>
                    <a:pt x="4589" y="6429"/>
                    <a:pt x="2519" y="8389"/>
                    <a:pt x="0" y="9548"/>
                  </a:cubicBezTo>
                  <a:lnTo>
                    <a:pt x="0" y="9548"/>
                  </a:lnTo>
                  <a:cubicBezTo>
                    <a:pt x="411" y="10478"/>
                    <a:pt x="1047" y="11293"/>
                    <a:pt x="1851" y="11913"/>
                  </a:cubicBezTo>
                  <a:cubicBezTo>
                    <a:pt x="4880" y="14785"/>
                    <a:pt x="7404" y="15798"/>
                    <a:pt x="10265" y="139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9C23FC89-5946-4EE8-86E4-D145CCB90E66}"/>
                </a:ext>
              </a:extLst>
            </p:cNvPr>
            <p:cNvSpPr/>
            <p:nvPr/>
          </p:nvSpPr>
          <p:spPr>
            <a:xfrm>
              <a:off x="1697752" y="2629391"/>
              <a:ext cx="16828" cy="16894"/>
            </a:xfrm>
            <a:custGeom>
              <a:avLst/>
              <a:gdLst>
                <a:gd name="connsiteX0" fmla="*/ 11780 w 16828"/>
                <a:gd name="connsiteY0" fmla="*/ 552 h 0"/>
                <a:gd name="connsiteX1" fmla="*/ 10265 w 16828"/>
                <a:gd name="connsiteY1" fmla="*/ 552 h 0"/>
                <a:gd name="connsiteX2" fmla="*/ 10265 w 16828"/>
                <a:gd name="connsiteY2" fmla="*/ 552 h 0"/>
                <a:gd name="connsiteX3" fmla="*/ 8414 w 16828"/>
                <a:gd name="connsiteY3" fmla="*/ 4944 h 0"/>
                <a:gd name="connsiteX4" fmla="*/ 4712 w 16828"/>
                <a:gd name="connsiteY4" fmla="*/ 8154 h 0"/>
                <a:gd name="connsiteX5" fmla="*/ 3366 w 16828"/>
                <a:gd name="connsiteY5" fmla="*/ 8999 h 0"/>
                <a:gd name="connsiteX6" fmla="*/ 0 w 16828"/>
                <a:gd name="connsiteY6" fmla="*/ 13053 h 0"/>
                <a:gd name="connsiteX7" fmla="*/ 1346 w 16828"/>
                <a:gd name="connsiteY7" fmla="*/ 13053 h 0"/>
                <a:gd name="connsiteX8" fmla="*/ 6731 w 16828"/>
                <a:gd name="connsiteY8" fmla="*/ 8830 h 0"/>
                <a:gd name="connsiteX9" fmla="*/ 9256 w 16828"/>
                <a:gd name="connsiteY9" fmla="*/ 5789 h 0"/>
                <a:gd name="connsiteX10" fmla="*/ 12958 w 16828"/>
                <a:gd name="connsiteY10" fmla="*/ 3762 h 0"/>
                <a:gd name="connsiteX11" fmla="*/ 16997 w 16828"/>
                <a:gd name="connsiteY11" fmla="*/ 1228 h 0"/>
                <a:gd name="connsiteX12" fmla="*/ 16997 w 16828"/>
                <a:gd name="connsiteY12" fmla="*/ 45 h 0"/>
                <a:gd name="connsiteX13" fmla="*/ 11780 w 16828"/>
                <a:gd name="connsiteY13" fmla="*/ 55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8">
                  <a:moveTo>
                    <a:pt x="11780" y="552"/>
                  </a:moveTo>
                  <a:lnTo>
                    <a:pt x="10265" y="552"/>
                  </a:lnTo>
                  <a:lnTo>
                    <a:pt x="10265" y="552"/>
                  </a:lnTo>
                  <a:cubicBezTo>
                    <a:pt x="9858" y="2096"/>
                    <a:pt x="9235" y="3576"/>
                    <a:pt x="8414" y="4944"/>
                  </a:cubicBezTo>
                  <a:cubicBezTo>
                    <a:pt x="7484" y="6323"/>
                    <a:pt x="6206" y="7429"/>
                    <a:pt x="4712" y="8154"/>
                  </a:cubicBezTo>
                  <a:lnTo>
                    <a:pt x="3366" y="8999"/>
                  </a:lnTo>
                  <a:cubicBezTo>
                    <a:pt x="1927" y="10051"/>
                    <a:pt x="771" y="11443"/>
                    <a:pt x="0" y="13053"/>
                  </a:cubicBezTo>
                  <a:lnTo>
                    <a:pt x="1346" y="13053"/>
                  </a:lnTo>
                  <a:cubicBezTo>
                    <a:pt x="3871" y="13053"/>
                    <a:pt x="5217" y="11195"/>
                    <a:pt x="6731" y="8830"/>
                  </a:cubicBezTo>
                  <a:lnTo>
                    <a:pt x="9256" y="5789"/>
                  </a:lnTo>
                  <a:cubicBezTo>
                    <a:pt x="10324" y="4846"/>
                    <a:pt x="11590" y="4154"/>
                    <a:pt x="12958" y="3762"/>
                  </a:cubicBezTo>
                  <a:cubicBezTo>
                    <a:pt x="14136" y="3762"/>
                    <a:pt x="16828" y="2072"/>
                    <a:pt x="16997" y="1228"/>
                  </a:cubicBezTo>
                  <a:cubicBezTo>
                    <a:pt x="17165" y="383"/>
                    <a:pt x="16997" y="214"/>
                    <a:pt x="16997" y="45"/>
                  </a:cubicBezTo>
                  <a:cubicBezTo>
                    <a:pt x="16997" y="-124"/>
                    <a:pt x="13126" y="214"/>
                    <a:pt x="11780" y="5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F25F7CD9-0A7B-4190-8BE6-F20921C0BE67}"/>
                </a:ext>
              </a:extLst>
            </p:cNvPr>
            <p:cNvSpPr/>
            <p:nvPr/>
          </p:nvSpPr>
          <p:spPr>
            <a:xfrm>
              <a:off x="1567333" y="2678596"/>
              <a:ext cx="16828" cy="16894"/>
            </a:xfrm>
            <a:custGeom>
              <a:avLst/>
              <a:gdLst>
                <a:gd name="connsiteX0" fmla="*/ 10265 w 0"/>
                <a:gd name="connsiteY0" fmla="*/ 1522 h 0"/>
                <a:gd name="connsiteX1" fmla="*/ 3197 w 0"/>
                <a:gd name="connsiteY1" fmla="*/ 170 h 0"/>
                <a:gd name="connsiteX2" fmla="*/ 1346 w 0"/>
                <a:gd name="connsiteY2" fmla="*/ 170 h 0"/>
                <a:gd name="connsiteX3" fmla="*/ 0 w 0"/>
                <a:gd name="connsiteY3" fmla="*/ 1353 h 0"/>
                <a:gd name="connsiteX4" fmla="*/ 0 w 0"/>
                <a:gd name="connsiteY4" fmla="*/ 1353 h 0"/>
                <a:gd name="connsiteX5" fmla="*/ 0 w 0"/>
                <a:gd name="connsiteY5" fmla="*/ 1353 h 0"/>
                <a:gd name="connsiteX6" fmla="*/ 9256 w 0"/>
                <a:gd name="connsiteY6" fmla="*/ 1353 h 0"/>
                <a:gd name="connsiteX7" fmla="*/ 10265 w 0"/>
                <a:gd name="connsiteY7" fmla="*/ 15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0265" y="1522"/>
                  </a:moveTo>
                  <a:cubicBezTo>
                    <a:pt x="10265" y="339"/>
                    <a:pt x="5890" y="-337"/>
                    <a:pt x="3197" y="170"/>
                  </a:cubicBezTo>
                  <a:lnTo>
                    <a:pt x="1346" y="170"/>
                  </a:lnTo>
                  <a:cubicBezTo>
                    <a:pt x="1260" y="849"/>
                    <a:pt x="683" y="1358"/>
                    <a:pt x="0" y="1353"/>
                  </a:cubicBezTo>
                  <a:lnTo>
                    <a:pt x="0" y="1353"/>
                  </a:lnTo>
                  <a:lnTo>
                    <a:pt x="0" y="1353"/>
                  </a:lnTo>
                  <a:cubicBezTo>
                    <a:pt x="2655" y="3662"/>
                    <a:pt x="6600" y="3662"/>
                    <a:pt x="9256" y="1353"/>
                  </a:cubicBezTo>
                  <a:cubicBezTo>
                    <a:pt x="10097" y="2704"/>
                    <a:pt x="10434" y="1860"/>
                    <a:pt x="10265" y="15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51EB557E-D1EC-4913-8D55-F7A1817E5B77}"/>
                </a:ext>
              </a:extLst>
            </p:cNvPr>
            <p:cNvSpPr/>
            <p:nvPr/>
          </p:nvSpPr>
          <p:spPr>
            <a:xfrm>
              <a:off x="1517016" y="2688726"/>
              <a:ext cx="50485" cy="33788"/>
            </a:xfrm>
            <a:custGeom>
              <a:avLst/>
              <a:gdLst>
                <a:gd name="connsiteX0" fmla="*/ 46615 w 50485"/>
                <a:gd name="connsiteY0" fmla="*/ 30248 h 33787"/>
                <a:gd name="connsiteX1" fmla="*/ 49139 w 50485"/>
                <a:gd name="connsiteY1" fmla="*/ 29403 h 33787"/>
                <a:gd name="connsiteX2" fmla="*/ 54860 w 50485"/>
                <a:gd name="connsiteY2" fmla="*/ 26362 h 33787"/>
                <a:gd name="connsiteX3" fmla="*/ 54860 w 50485"/>
                <a:gd name="connsiteY3" fmla="*/ 24504 h 33787"/>
                <a:gd name="connsiteX4" fmla="*/ 51495 w 50485"/>
                <a:gd name="connsiteY4" fmla="*/ 21801 h 33787"/>
                <a:gd name="connsiteX5" fmla="*/ 47624 w 50485"/>
                <a:gd name="connsiteY5" fmla="*/ 17577 h 33787"/>
                <a:gd name="connsiteX6" fmla="*/ 50148 w 50485"/>
                <a:gd name="connsiteY6" fmla="*/ 13354 h 33787"/>
                <a:gd name="connsiteX7" fmla="*/ 55702 w 50485"/>
                <a:gd name="connsiteY7" fmla="*/ 9468 h 33787"/>
                <a:gd name="connsiteX8" fmla="*/ 65126 w 50485"/>
                <a:gd name="connsiteY8" fmla="*/ 2204 h 33787"/>
                <a:gd name="connsiteX9" fmla="*/ 65126 w 50485"/>
                <a:gd name="connsiteY9" fmla="*/ 346 h 33787"/>
                <a:gd name="connsiteX10" fmla="*/ 60414 w 50485"/>
                <a:gd name="connsiteY10" fmla="*/ 1359 h 33787"/>
                <a:gd name="connsiteX11" fmla="*/ 56711 w 50485"/>
                <a:gd name="connsiteY11" fmla="*/ 4062 h 33787"/>
                <a:gd name="connsiteX12" fmla="*/ 36686 w 50485"/>
                <a:gd name="connsiteY12" fmla="*/ 14199 h 33787"/>
                <a:gd name="connsiteX13" fmla="*/ 33825 w 50485"/>
                <a:gd name="connsiteY13" fmla="*/ 14199 h 33787"/>
                <a:gd name="connsiteX14" fmla="*/ 33825 w 50485"/>
                <a:gd name="connsiteY14" fmla="*/ 12678 h 33787"/>
                <a:gd name="connsiteX15" fmla="*/ 12621 w 50485"/>
                <a:gd name="connsiteY15" fmla="*/ 21970 h 33787"/>
                <a:gd name="connsiteX16" fmla="*/ 11107 w 50485"/>
                <a:gd name="connsiteY16" fmla="*/ 23152 h 33787"/>
                <a:gd name="connsiteX17" fmla="*/ 9256 w 50485"/>
                <a:gd name="connsiteY17" fmla="*/ 24504 h 33787"/>
                <a:gd name="connsiteX18" fmla="*/ 0 w 50485"/>
                <a:gd name="connsiteY18" fmla="*/ 32275 h 33787"/>
                <a:gd name="connsiteX19" fmla="*/ 6226 w 50485"/>
                <a:gd name="connsiteY19" fmla="*/ 32275 h 33787"/>
                <a:gd name="connsiteX20" fmla="*/ 9929 w 50485"/>
                <a:gd name="connsiteY20" fmla="*/ 32275 h 33787"/>
                <a:gd name="connsiteX21" fmla="*/ 19353 w 50485"/>
                <a:gd name="connsiteY21" fmla="*/ 35823 h 33787"/>
                <a:gd name="connsiteX22" fmla="*/ 21204 w 50485"/>
                <a:gd name="connsiteY22" fmla="*/ 35823 h 33787"/>
                <a:gd name="connsiteX23" fmla="*/ 27935 w 50485"/>
                <a:gd name="connsiteY23" fmla="*/ 38188 h 33787"/>
                <a:gd name="connsiteX24" fmla="*/ 30796 w 50485"/>
                <a:gd name="connsiteY24" fmla="*/ 39202 h 33787"/>
                <a:gd name="connsiteX25" fmla="*/ 34498 w 50485"/>
                <a:gd name="connsiteY25" fmla="*/ 40891 h 33787"/>
                <a:gd name="connsiteX26" fmla="*/ 39042 w 50485"/>
                <a:gd name="connsiteY26" fmla="*/ 42580 h 33787"/>
                <a:gd name="connsiteX27" fmla="*/ 42744 w 50485"/>
                <a:gd name="connsiteY27" fmla="*/ 37850 h 33787"/>
                <a:gd name="connsiteX28" fmla="*/ 46615 w 50485"/>
                <a:gd name="connsiteY28" fmla="*/ 30248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485" h="33787">
                  <a:moveTo>
                    <a:pt x="46615" y="30248"/>
                  </a:moveTo>
                  <a:cubicBezTo>
                    <a:pt x="47399" y="29815"/>
                    <a:pt x="48254" y="29530"/>
                    <a:pt x="49139" y="29403"/>
                  </a:cubicBezTo>
                  <a:cubicBezTo>
                    <a:pt x="51158" y="29403"/>
                    <a:pt x="54019" y="28052"/>
                    <a:pt x="54860" y="26362"/>
                  </a:cubicBezTo>
                  <a:cubicBezTo>
                    <a:pt x="55066" y="25759"/>
                    <a:pt x="55066" y="25107"/>
                    <a:pt x="54860" y="24504"/>
                  </a:cubicBezTo>
                  <a:cubicBezTo>
                    <a:pt x="54860" y="23490"/>
                    <a:pt x="52841" y="22477"/>
                    <a:pt x="51495" y="21801"/>
                  </a:cubicBezTo>
                  <a:cubicBezTo>
                    <a:pt x="50148" y="21125"/>
                    <a:pt x="47624" y="19774"/>
                    <a:pt x="47624" y="17577"/>
                  </a:cubicBezTo>
                  <a:cubicBezTo>
                    <a:pt x="47611" y="15807"/>
                    <a:pt x="48585" y="14177"/>
                    <a:pt x="50148" y="13354"/>
                  </a:cubicBezTo>
                  <a:cubicBezTo>
                    <a:pt x="51932" y="11964"/>
                    <a:pt x="53785" y="10666"/>
                    <a:pt x="55702" y="9468"/>
                  </a:cubicBezTo>
                  <a:cubicBezTo>
                    <a:pt x="59276" y="7673"/>
                    <a:pt x="62475" y="5208"/>
                    <a:pt x="65126" y="2204"/>
                  </a:cubicBezTo>
                  <a:cubicBezTo>
                    <a:pt x="65126" y="2204"/>
                    <a:pt x="65126" y="684"/>
                    <a:pt x="65126" y="346"/>
                  </a:cubicBezTo>
                  <a:cubicBezTo>
                    <a:pt x="63948" y="-499"/>
                    <a:pt x="62601" y="346"/>
                    <a:pt x="60414" y="1359"/>
                  </a:cubicBezTo>
                  <a:lnTo>
                    <a:pt x="56711" y="4062"/>
                  </a:lnTo>
                  <a:cubicBezTo>
                    <a:pt x="51185" y="9360"/>
                    <a:pt x="44215" y="12888"/>
                    <a:pt x="36686" y="14199"/>
                  </a:cubicBezTo>
                  <a:cubicBezTo>
                    <a:pt x="35740" y="14373"/>
                    <a:pt x="34771" y="14373"/>
                    <a:pt x="33825" y="14199"/>
                  </a:cubicBezTo>
                  <a:cubicBezTo>
                    <a:pt x="33610" y="13716"/>
                    <a:pt x="33610" y="13161"/>
                    <a:pt x="33825" y="12678"/>
                  </a:cubicBezTo>
                  <a:cubicBezTo>
                    <a:pt x="27262" y="10482"/>
                    <a:pt x="18175" y="17577"/>
                    <a:pt x="12621" y="21970"/>
                  </a:cubicBezTo>
                  <a:lnTo>
                    <a:pt x="11107" y="23152"/>
                  </a:lnTo>
                  <a:lnTo>
                    <a:pt x="9256" y="24504"/>
                  </a:lnTo>
                  <a:cubicBezTo>
                    <a:pt x="1683" y="29234"/>
                    <a:pt x="168" y="31262"/>
                    <a:pt x="0" y="32275"/>
                  </a:cubicBezTo>
                  <a:cubicBezTo>
                    <a:pt x="2030" y="32900"/>
                    <a:pt x="4197" y="32900"/>
                    <a:pt x="6226" y="32275"/>
                  </a:cubicBezTo>
                  <a:lnTo>
                    <a:pt x="9929" y="32275"/>
                  </a:lnTo>
                  <a:cubicBezTo>
                    <a:pt x="13237" y="32951"/>
                    <a:pt x="16418" y="34149"/>
                    <a:pt x="19353" y="35823"/>
                  </a:cubicBezTo>
                  <a:lnTo>
                    <a:pt x="21204" y="35823"/>
                  </a:lnTo>
                  <a:cubicBezTo>
                    <a:pt x="23383" y="36787"/>
                    <a:pt x="25633" y="37578"/>
                    <a:pt x="27935" y="38188"/>
                  </a:cubicBezTo>
                  <a:lnTo>
                    <a:pt x="30796" y="39202"/>
                  </a:lnTo>
                  <a:cubicBezTo>
                    <a:pt x="32090" y="39622"/>
                    <a:pt x="33332" y="40190"/>
                    <a:pt x="34498" y="40891"/>
                  </a:cubicBezTo>
                  <a:cubicBezTo>
                    <a:pt x="35923" y="41672"/>
                    <a:pt x="37455" y="42241"/>
                    <a:pt x="39042" y="42580"/>
                  </a:cubicBezTo>
                  <a:cubicBezTo>
                    <a:pt x="40893" y="42580"/>
                    <a:pt x="41566" y="41567"/>
                    <a:pt x="42744" y="37850"/>
                  </a:cubicBezTo>
                  <a:cubicBezTo>
                    <a:pt x="43922" y="34133"/>
                    <a:pt x="43922" y="31430"/>
                    <a:pt x="46615" y="302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8F01E42C-E0CB-439A-BF04-D4D138A80287}"/>
                </a:ext>
              </a:extLst>
            </p:cNvPr>
            <p:cNvSpPr/>
            <p:nvPr/>
          </p:nvSpPr>
          <p:spPr>
            <a:xfrm>
              <a:off x="1517184" y="2741611"/>
              <a:ext cx="16828" cy="16894"/>
            </a:xfrm>
            <a:custGeom>
              <a:avLst/>
              <a:gdLst>
                <a:gd name="connsiteX0" fmla="*/ 10770 w 16828"/>
                <a:gd name="connsiteY0" fmla="*/ 0 h 0"/>
                <a:gd name="connsiteX1" fmla="*/ 10770 w 16828"/>
                <a:gd name="connsiteY1" fmla="*/ 0 h 0"/>
                <a:gd name="connsiteX2" fmla="*/ 4207 w 16828"/>
                <a:gd name="connsiteY2" fmla="*/ 4054 h 0"/>
                <a:gd name="connsiteX3" fmla="*/ 0 w 16828"/>
                <a:gd name="connsiteY3" fmla="*/ 8109 h 0"/>
                <a:gd name="connsiteX4" fmla="*/ 10265 w 16828"/>
                <a:gd name="connsiteY4" fmla="*/ 8109 h 0"/>
                <a:gd name="connsiteX5" fmla="*/ 18343 w 16828"/>
                <a:gd name="connsiteY5" fmla="*/ 5744 h 0"/>
                <a:gd name="connsiteX6" fmla="*/ 18343 w 16828"/>
                <a:gd name="connsiteY6" fmla="*/ 5744 h 0"/>
                <a:gd name="connsiteX7" fmla="*/ 18343 w 16828"/>
                <a:gd name="connsiteY7" fmla="*/ 5744 h 0"/>
                <a:gd name="connsiteX8" fmla="*/ 13967 w 16828"/>
                <a:gd name="connsiteY8" fmla="*/ 3041 h 0"/>
                <a:gd name="connsiteX9" fmla="*/ 10770 w 16828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28">
                  <a:moveTo>
                    <a:pt x="10770" y="0"/>
                  </a:moveTo>
                  <a:lnTo>
                    <a:pt x="10770" y="0"/>
                  </a:lnTo>
                  <a:cubicBezTo>
                    <a:pt x="8099" y="329"/>
                    <a:pt x="5703" y="1809"/>
                    <a:pt x="4207" y="4054"/>
                  </a:cubicBezTo>
                  <a:cubicBezTo>
                    <a:pt x="2886" y="5487"/>
                    <a:pt x="1481" y="6842"/>
                    <a:pt x="0" y="8109"/>
                  </a:cubicBezTo>
                  <a:cubicBezTo>
                    <a:pt x="3366" y="11150"/>
                    <a:pt x="6395" y="9798"/>
                    <a:pt x="10265" y="8109"/>
                  </a:cubicBezTo>
                  <a:cubicBezTo>
                    <a:pt x="12766" y="6769"/>
                    <a:pt x="15516" y="5964"/>
                    <a:pt x="18343" y="5744"/>
                  </a:cubicBezTo>
                  <a:lnTo>
                    <a:pt x="18343" y="5744"/>
                  </a:lnTo>
                  <a:lnTo>
                    <a:pt x="18343" y="5744"/>
                  </a:lnTo>
                  <a:cubicBezTo>
                    <a:pt x="16946" y="4745"/>
                    <a:pt x="15485" y="3842"/>
                    <a:pt x="13967" y="3041"/>
                  </a:cubicBezTo>
                  <a:cubicBezTo>
                    <a:pt x="12774" y="2173"/>
                    <a:pt x="11699" y="1150"/>
                    <a:pt x="1077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7DA4F4B4-AE2A-44C9-825E-EB22AA747430}"/>
                </a:ext>
              </a:extLst>
            </p:cNvPr>
            <p:cNvSpPr/>
            <p:nvPr/>
          </p:nvSpPr>
          <p:spPr>
            <a:xfrm>
              <a:off x="1486082" y="2765601"/>
              <a:ext cx="16828" cy="16894"/>
            </a:xfrm>
            <a:custGeom>
              <a:avLst/>
              <a:gdLst>
                <a:gd name="connsiteX0" fmla="*/ 2831 w 0"/>
                <a:gd name="connsiteY0" fmla="*/ 6758 h 0"/>
                <a:gd name="connsiteX1" fmla="*/ 5355 w 0"/>
                <a:gd name="connsiteY1" fmla="*/ 0 h 0"/>
                <a:gd name="connsiteX2" fmla="*/ 3504 w 0"/>
                <a:gd name="connsiteY2" fmla="*/ 0 h 0"/>
                <a:gd name="connsiteX3" fmla="*/ 2326 w 0"/>
                <a:gd name="connsiteY3" fmla="*/ 0 h 0"/>
                <a:gd name="connsiteX4" fmla="*/ 306 w 0"/>
                <a:gd name="connsiteY4" fmla="*/ 7602 h 0"/>
                <a:gd name="connsiteX5" fmla="*/ 2831 w 0"/>
                <a:gd name="connsiteY5" fmla="*/ 67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831" y="6758"/>
                  </a:moveTo>
                  <a:cubicBezTo>
                    <a:pt x="4345" y="6758"/>
                    <a:pt x="5691" y="3886"/>
                    <a:pt x="5355" y="0"/>
                  </a:cubicBezTo>
                  <a:lnTo>
                    <a:pt x="3504" y="0"/>
                  </a:lnTo>
                  <a:lnTo>
                    <a:pt x="2326" y="0"/>
                  </a:lnTo>
                  <a:cubicBezTo>
                    <a:pt x="-30" y="3717"/>
                    <a:pt x="-367" y="6420"/>
                    <a:pt x="306" y="7602"/>
                  </a:cubicBezTo>
                  <a:cubicBezTo>
                    <a:pt x="979" y="8785"/>
                    <a:pt x="1821" y="6758"/>
                    <a:pt x="2831" y="67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0E6DE62F-59FD-44AA-849A-63DFDCB0A776}"/>
                </a:ext>
              </a:extLst>
            </p:cNvPr>
            <p:cNvSpPr/>
            <p:nvPr/>
          </p:nvSpPr>
          <p:spPr>
            <a:xfrm>
              <a:off x="3183190" y="4068454"/>
              <a:ext cx="50485" cy="33788"/>
            </a:xfrm>
            <a:custGeom>
              <a:avLst/>
              <a:gdLst>
                <a:gd name="connsiteX0" fmla="*/ 62097 w 50485"/>
                <a:gd name="connsiteY0" fmla="*/ 33619 h 33787"/>
                <a:gd name="connsiteX1" fmla="*/ 62097 w 50485"/>
                <a:gd name="connsiteY1" fmla="*/ 31085 h 33787"/>
                <a:gd name="connsiteX2" fmla="*/ 62097 w 50485"/>
                <a:gd name="connsiteY2" fmla="*/ 23482 h 33787"/>
                <a:gd name="connsiteX3" fmla="*/ 62097 w 50485"/>
                <a:gd name="connsiteY3" fmla="*/ 21624 h 33787"/>
                <a:gd name="connsiteX4" fmla="*/ 58563 w 50485"/>
                <a:gd name="connsiteY4" fmla="*/ 17232 h 33787"/>
                <a:gd name="connsiteX5" fmla="*/ 49980 w 50485"/>
                <a:gd name="connsiteY5" fmla="*/ 17232 h 33787"/>
                <a:gd name="connsiteX6" fmla="*/ 38873 w 50485"/>
                <a:gd name="connsiteY6" fmla="*/ 19259 h 33787"/>
                <a:gd name="connsiteX7" fmla="*/ 37864 w 50485"/>
                <a:gd name="connsiteY7" fmla="*/ 17569 h 33787"/>
                <a:gd name="connsiteX8" fmla="*/ 37864 w 50485"/>
                <a:gd name="connsiteY8" fmla="*/ 15036 h 33787"/>
                <a:gd name="connsiteX9" fmla="*/ 37864 w 50485"/>
                <a:gd name="connsiteY9" fmla="*/ 10474 h 33787"/>
                <a:gd name="connsiteX10" fmla="*/ 36517 w 50485"/>
                <a:gd name="connsiteY10" fmla="*/ 9629 h 33787"/>
                <a:gd name="connsiteX11" fmla="*/ 34162 w 50485"/>
                <a:gd name="connsiteY11" fmla="*/ 8278 h 33787"/>
                <a:gd name="connsiteX12" fmla="*/ 32142 w 50485"/>
                <a:gd name="connsiteY12" fmla="*/ 5744 h 33787"/>
                <a:gd name="connsiteX13" fmla="*/ 29786 w 50485"/>
                <a:gd name="connsiteY13" fmla="*/ 3041 h 33787"/>
                <a:gd name="connsiteX14" fmla="*/ 28440 w 50485"/>
                <a:gd name="connsiteY14" fmla="*/ 2196 h 33787"/>
                <a:gd name="connsiteX15" fmla="*/ 26252 w 50485"/>
                <a:gd name="connsiteY15" fmla="*/ 0 h 33787"/>
                <a:gd name="connsiteX16" fmla="*/ 26252 w 50485"/>
                <a:gd name="connsiteY16" fmla="*/ 1014 h 33787"/>
                <a:gd name="connsiteX17" fmla="*/ 16324 w 50485"/>
                <a:gd name="connsiteY17" fmla="*/ 8954 h 33787"/>
                <a:gd name="connsiteX18" fmla="*/ 10265 w 50485"/>
                <a:gd name="connsiteY18" fmla="*/ 12670 h 33787"/>
                <a:gd name="connsiteX19" fmla="*/ 7741 w 50485"/>
                <a:gd name="connsiteY19" fmla="*/ 16218 h 33787"/>
                <a:gd name="connsiteX20" fmla="*/ 3366 w 50485"/>
                <a:gd name="connsiteY20" fmla="*/ 21793 h 33787"/>
                <a:gd name="connsiteX21" fmla="*/ 0 w 50485"/>
                <a:gd name="connsiteY21" fmla="*/ 23314 h 33787"/>
                <a:gd name="connsiteX22" fmla="*/ 3534 w 50485"/>
                <a:gd name="connsiteY22" fmla="*/ 24158 h 33787"/>
                <a:gd name="connsiteX23" fmla="*/ 8751 w 50485"/>
                <a:gd name="connsiteY23" fmla="*/ 25341 h 33787"/>
                <a:gd name="connsiteX24" fmla="*/ 18848 w 50485"/>
                <a:gd name="connsiteY24" fmla="*/ 27030 h 33787"/>
                <a:gd name="connsiteX25" fmla="*/ 37359 w 50485"/>
                <a:gd name="connsiteY25" fmla="*/ 32605 h 33787"/>
                <a:gd name="connsiteX26" fmla="*/ 48634 w 50485"/>
                <a:gd name="connsiteY26" fmla="*/ 36153 h 33787"/>
                <a:gd name="connsiteX27" fmla="*/ 53009 w 50485"/>
                <a:gd name="connsiteY27" fmla="*/ 37335 h 33787"/>
                <a:gd name="connsiteX28" fmla="*/ 56711 w 50485"/>
                <a:gd name="connsiteY28" fmla="*/ 38349 h 33787"/>
                <a:gd name="connsiteX29" fmla="*/ 59068 w 50485"/>
                <a:gd name="connsiteY29" fmla="*/ 38349 h 33787"/>
                <a:gd name="connsiteX30" fmla="*/ 60918 w 50485"/>
                <a:gd name="connsiteY30" fmla="*/ 38349 h 33787"/>
                <a:gd name="connsiteX31" fmla="*/ 62938 w 50485"/>
                <a:gd name="connsiteY31" fmla="*/ 38349 h 33787"/>
                <a:gd name="connsiteX32" fmla="*/ 62097 w 50485"/>
                <a:gd name="connsiteY32" fmla="*/ 3361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485" h="33787">
                  <a:moveTo>
                    <a:pt x="62097" y="33619"/>
                  </a:moveTo>
                  <a:cubicBezTo>
                    <a:pt x="62097" y="32774"/>
                    <a:pt x="62097" y="31929"/>
                    <a:pt x="62097" y="31085"/>
                  </a:cubicBezTo>
                  <a:cubicBezTo>
                    <a:pt x="62097" y="30240"/>
                    <a:pt x="62097" y="26016"/>
                    <a:pt x="62097" y="23482"/>
                  </a:cubicBezTo>
                  <a:lnTo>
                    <a:pt x="62097" y="21624"/>
                  </a:lnTo>
                  <a:cubicBezTo>
                    <a:pt x="62097" y="19259"/>
                    <a:pt x="61255" y="18414"/>
                    <a:pt x="58563" y="17232"/>
                  </a:cubicBezTo>
                  <a:cubicBezTo>
                    <a:pt x="55870" y="16049"/>
                    <a:pt x="52168" y="15711"/>
                    <a:pt x="49980" y="17232"/>
                  </a:cubicBezTo>
                  <a:cubicBezTo>
                    <a:pt x="47170" y="20357"/>
                    <a:pt x="42609" y="21185"/>
                    <a:pt x="38873" y="19259"/>
                  </a:cubicBezTo>
                  <a:cubicBezTo>
                    <a:pt x="38167" y="19022"/>
                    <a:pt x="37746" y="18313"/>
                    <a:pt x="37864" y="17569"/>
                  </a:cubicBezTo>
                  <a:cubicBezTo>
                    <a:pt x="37796" y="16725"/>
                    <a:pt x="37796" y="15880"/>
                    <a:pt x="37864" y="15036"/>
                  </a:cubicBezTo>
                  <a:cubicBezTo>
                    <a:pt x="38217" y="13532"/>
                    <a:pt x="38217" y="11978"/>
                    <a:pt x="37864" y="10474"/>
                  </a:cubicBezTo>
                  <a:lnTo>
                    <a:pt x="36517" y="9629"/>
                  </a:lnTo>
                  <a:cubicBezTo>
                    <a:pt x="35659" y="9308"/>
                    <a:pt x="34868" y="8852"/>
                    <a:pt x="34162" y="8278"/>
                  </a:cubicBezTo>
                  <a:lnTo>
                    <a:pt x="32142" y="5744"/>
                  </a:lnTo>
                  <a:lnTo>
                    <a:pt x="29786" y="3041"/>
                  </a:lnTo>
                  <a:lnTo>
                    <a:pt x="28440" y="2196"/>
                  </a:lnTo>
                  <a:cubicBezTo>
                    <a:pt x="27582" y="1605"/>
                    <a:pt x="26841" y="861"/>
                    <a:pt x="26252" y="0"/>
                  </a:cubicBezTo>
                  <a:lnTo>
                    <a:pt x="26252" y="1014"/>
                  </a:lnTo>
                  <a:cubicBezTo>
                    <a:pt x="23812" y="4595"/>
                    <a:pt x="20345" y="7366"/>
                    <a:pt x="16324" y="8954"/>
                  </a:cubicBezTo>
                  <a:cubicBezTo>
                    <a:pt x="14136" y="9883"/>
                    <a:pt x="12100" y="11150"/>
                    <a:pt x="10265" y="12670"/>
                  </a:cubicBezTo>
                  <a:cubicBezTo>
                    <a:pt x="9188" y="13667"/>
                    <a:pt x="8330" y="14867"/>
                    <a:pt x="7741" y="16218"/>
                  </a:cubicBezTo>
                  <a:cubicBezTo>
                    <a:pt x="6849" y="18465"/>
                    <a:pt x="5335" y="20391"/>
                    <a:pt x="3366" y="21793"/>
                  </a:cubicBezTo>
                  <a:cubicBezTo>
                    <a:pt x="2322" y="22469"/>
                    <a:pt x="1195" y="22976"/>
                    <a:pt x="0" y="23314"/>
                  </a:cubicBezTo>
                  <a:lnTo>
                    <a:pt x="3534" y="24158"/>
                  </a:lnTo>
                  <a:lnTo>
                    <a:pt x="8751" y="25341"/>
                  </a:lnTo>
                  <a:cubicBezTo>
                    <a:pt x="12066" y="26169"/>
                    <a:pt x="15448" y="26726"/>
                    <a:pt x="18848" y="27030"/>
                  </a:cubicBezTo>
                  <a:cubicBezTo>
                    <a:pt x="25360" y="27419"/>
                    <a:pt x="31705" y="29328"/>
                    <a:pt x="37359" y="32605"/>
                  </a:cubicBezTo>
                  <a:cubicBezTo>
                    <a:pt x="40691" y="34869"/>
                    <a:pt x="44612" y="36102"/>
                    <a:pt x="48634" y="36153"/>
                  </a:cubicBezTo>
                  <a:cubicBezTo>
                    <a:pt x="50132" y="36355"/>
                    <a:pt x="51613" y="36744"/>
                    <a:pt x="53009" y="37335"/>
                  </a:cubicBezTo>
                  <a:lnTo>
                    <a:pt x="56711" y="38349"/>
                  </a:lnTo>
                  <a:lnTo>
                    <a:pt x="59068" y="38349"/>
                  </a:lnTo>
                  <a:cubicBezTo>
                    <a:pt x="59589" y="37859"/>
                    <a:pt x="60397" y="37859"/>
                    <a:pt x="60918" y="38349"/>
                  </a:cubicBezTo>
                  <a:lnTo>
                    <a:pt x="62938" y="38349"/>
                  </a:lnTo>
                  <a:cubicBezTo>
                    <a:pt x="62433" y="36828"/>
                    <a:pt x="62147" y="35224"/>
                    <a:pt x="62097" y="336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3502171A-3374-4475-9CEA-E95FE74C3104}"/>
                </a:ext>
              </a:extLst>
            </p:cNvPr>
            <p:cNvSpPr/>
            <p:nvPr/>
          </p:nvSpPr>
          <p:spPr>
            <a:xfrm>
              <a:off x="7087797" y="3317565"/>
              <a:ext cx="286082" cy="270302"/>
            </a:xfrm>
            <a:custGeom>
              <a:avLst/>
              <a:gdLst>
                <a:gd name="connsiteX0" fmla="*/ 290024 w 286081"/>
                <a:gd name="connsiteY0" fmla="*/ 56721 h 270301"/>
                <a:gd name="connsiteX1" fmla="*/ 284807 w 286081"/>
                <a:gd name="connsiteY1" fmla="*/ 53849 h 270301"/>
                <a:gd name="connsiteX2" fmla="*/ 283461 w 286081"/>
                <a:gd name="connsiteY2" fmla="*/ 53849 h 270301"/>
                <a:gd name="connsiteX3" fmla="*/ 276393 w 286081"/>
                <a:gd name="connsiteY3" fmla="*/ 48950 h 270301"/>
                <a:gd name="connsiteX4" fmla="*/ 281778 w 286081"/>
                <a:gd name="connsiteY4" fmla="*/ 36111 h 270301"/>
                <a:gd name="connsiteX5" fmla="*/ 281778 w 286081"/>
                <a:gd name="connsiteY5" fmla="*/ 36111 h 270301"/>
                <a:gd name="connsiteX6" fmla="*/ 281778 w 286081"/>
                <a:gd name="connsiteY6" fmla="*/ 30536 h 270301"/>
                <a:gd name="connsiteX7" fmla="*/ 280768 w 286081"/>
                <a:gd name="connsiteY7" fmla="*/ 29015 h 270301"/>
                <a:gd name="connsiteX8" fmla="*/ 276561 w 286081"/>
                <a:gd name="connsiteY8" fmla="*/ 12121 h 270301"/>
                <a:gd name="connsiteX9" fmla="*/ 276561 w 286081"/>
                <a:gd name="connsiteY9" fmla="*/ 12121 h 270301"/>
                <a:gd name="connsiteX10" fmla="*/ 280263 w 286081"/>
                <a:gd name="connsiteY10" fmla="*/ 6209 h 270301"/>
                <a:gd name="connsiteX11" fmla="*/ 281778 w 286081"/>
                <a:gd name="connsiteY11" fmla="*/ 5195 h 270301"/>
                <a:gd name="connsiteX12" fmla="*/ 285480 w 286081"/>
                <a:gd name="connsiteY12" fmla="*/ 127 h 270301"/>
                <a:gd name="connsiteX13" fmla="*/ 282115 w 286081"/>
                <a:gd name="connsiteY13" fmla="*/ 127 h 270301"/>
                <a:gd name="connsiteX14" fmla="*/ 268989 w 286081"/>
                <a:gd name="connsiteY14" fmla="*/ 127 h 270301"/>
                <a:gd name="connsiteX15" fmla="*/ 265454 w 286081"/>
                <a:gd name="connsiteY15" fmla="*/ 127 h 270301"/>
                <a:gd name="connsiteX16" fmla="*/ 263435 w 286081"/>
                <a:gd name="connsiteY16" fmla="*/ 1647 h 270301"/>
                <a:gd name="connsiteX17" fmla="*/ 262425 w 286081"/>
                <a:gd name="connsiteY17" fmla="*/ 2492 h 270301"/>
                <a:gd name="connsiteX18" fmla="*/ 257377 w 286081"/>
                <a:gd name="connsiteY18" fmla="*/ 11277 h 270301"/>
                <a:gd name="connsiteX19" fmla="*/ 255526 w 286081"/>
                <a:gd name="connsiteY19" fmla="*/ 15838 h 270301"/>
                <a:gd name="connsiteX20" fmla="*/ 254516 w 286081"/>
                <a:gd name="connsiteY20" fmla="*/ 18372 h 270301"/>
                <a:gd name="connsiteX21" fmla="*/ 250141 w 286081"/>
                <a:gd name="connsiteY21" fmla="*/ 25468 h 270301"/>
                <a:gd name="connsiteX22" fmla="*/ 245765 w 286081"/>
                <a:gd name="connsiteY22" fmla="*/ 25468 h 270301"/>
                <a:gd name="connsiteX23" fmla="*/ 243409 w 286081"/>
                <a:gd name="connsiteY23" fmla="*/ 25468 h 270301"/>
                <a:gd name="connsiteX24" fmla="*/ 232303 w 286081"/>
                <a:gd name="connsiteY24" fmla="*/ 28508 h 270301"/>
                <a:gd name="connsiteX25" fmla="*/ 230115 w 286081"/>
                <a:gd name="connsiteY25" fmla="*/ 39489 h 270301"/>
                <a:gd name="connsiteX26" fmla="*/ 230115 w 286081"/>
                <a:gd name="connsiteY26" fmla="*/ 42868 h 270301"/>
                <a:gd name="connsiteX27" fmla="*/ 230115 w 286081"/>
                <a:gd name="connsiteY27" fmla="*/ 44220 h 270301"/>
                <a:gd name="connsiteX28" fmla="*/ 229105 w 286081"/>
                <a:gd name="connsiteY28" fmla="*/ 44220 h 270301"/>
                <a:gd name="connsiteX29" fmla="*/ 221532 w 286081"/>
                <a:gd name="connsiteY29" fmla="*/ 42192 h 270301"/>
                <a:gd name="connsiteX30" fmla="*/ 219513 w 286081"/>
                <a:gd name="connsiteY30" fmla="*/ 40503 h 270301"/>
                <a:gd name="connsiteX31" fmla="*/ 219513 w 286081"/>
                <a:gd name="connsiteY31" fmla="*/ 40503 h 270301"/>
                <a:gd name="connsiteX32" fmla="*/ 218504 w 286081"/>
                <a:gd name="connsiteY32" fmla="*/ 38983 h 270301"/>
                <a:gd name="connsiteX33" fmla="*/ 218504 w 286081"/>
                <a:gd name="connsiteY33" fmla="*/ 37800 h 270301"/>
                <a:gd name="connsiteX34" fmla="*/ 212109 w 286081"/>
                <a:gd name="connsiteY34" fmla="*/ 41517 h 270301"/>
                <a:gd name="connsiteX35" fmla="*/ 209752 w 286081"/>
                <a:gd name="connsiteY35" fmla="*/ 41517 h 270301"/>
                <a:gd name="connsiteX36" fmla="*/ 205545 w 286081"/>
                <a:gd name="connsiteY36" fmla="*/ 44051 h 270301"/>
                <a:gd name="connsiteX37" fmla="*/ 195449 w 286081"/>
                <a:gd name="connsiteY37" fmla="*/ 48443 h 270301"/>
                <a:gd name="connsiteX38" fmla="*/ 192756 w 286081"/>
                <a:gd name="connsiteY38" fmla="*/ 47598 h 270301"/>
                <a:gd name="connsiteX39" fmla="*/ 192756 w 286081"/>
                <a:gd name="connsiteY39" fmla="*/ 44389 h 270301"/>
                <a:gd name="connsiteX40" fmla="*/ 193597 w 286081"/>
                <a:gd name="connsiteY40" fmla="*/ 41686 h 270301"/>
                <a:gd name="connsiteX41" fmla="*/ 193597 w 286081"/>
                <a:gd name="connsiteY41" fmla="*/ 41686 h 270301"/>
                <a:gd name="connsiteX42" fmla="*/ 189222 w 286081"/>
                <a:gd name="connsiteY42" fmla="*/ 41686 h 270301"/>
                <a:gd name="connsiteX43" fmla="*/ 187539 w 286081"/>
                <a:gd name="connsiteY43" fmla="*/ 41686 h 270301"/>
                <a:gd name="connsiteX44" fmla="*/ 186698 w 286081"/>
                <a:gd name="connsiteY44" fmla="*/ 41686 h 270301"/>
                <a:gd name="connsiteX45" fmla="*/ 180471 w 286081"/>
                <a:gd name="connsiteY45" fmla="*/ 40672 h 270301"/>
                <a:gd name="connsiteX46" fmla="*/ 173235 w 286081"/>
                <a:gd name="connsiteY46" fmla="*/ 39489 h 270301"/>
                <a:gd name="connsiteX47" fmla="*/ 168019 w 286081"/>
                <a:gd name="connsiteY47" fmla="*/ 37124 h 270301"/>
                <a:gd name="connsiteX48" fmla="*/ 160277 w 286081"/>
                <a:gd name="connsiteY48" fmla="*/ 34421 h 270301"/>
                <a:gd name="connsiteX49" fmla="*/ 158090 w 286081"/>
                <a:gd name="connsiteY49" fmla="*/ 41855 h 270301"/>
                <a:gd name="connsiteX50" fmla="*/ 151358 w 286081"/>
                <a:gd name="connsiteY50" fmla="*/ 39827 h 270301"/>
                <a:gd name="connsiteX51" fmla="*/ 150012 w 286081"/>
                <a:gd name="connsiteY51" fmla="*/ 38476 h 270301"/>
                <a:gd name="connsiteX52" fmla="*/ 145805 w 286081"/>
                <a:gd name="connsiteY52" fmla="*/ 36618 h 270301"/>
                <a:gd name="connsiteX53" fmla="*/ 141934 w 286081"/>
                <a:gd name="connsiteY53" fmla="*/ 34928 h 270301"/>
                <a:gd name="connsiteX54" fmla="*/ 137391 w 286081"/>
                <a:gd name="connsiteY54" fmla="*/ 29184 h 270301"/>
                <a:gd name="connsiteX55" fmla="*/ 137391 w 286081"/>
                <a:gd name="connsiteY55" fmla="*/ 29184 h 270301"/>
                <a:gd name="connsiteX56" fmla="*/ 137391 w 286081"/>
                <a:gd name="connsiteY56" fmla="*/ 30198 h 270301"/>
                <a:gd name="connsiteX57" fmla="*/ 136381 w 286081"/>
                <a:gd name="connsiteY57" fmla="*/ 32394 h 270301"/>
                <a:gd name="connsiteX58" fmla="*/ 133520 w 286081"/>
                <a:gd name="connsiteY58" fmla="*/ 37124 h 270301"/>
                <a:gd name="connsiteX59" fmla="*/ 129481 w 286081"/>
                <a:gd name="connsiteY59" fmla="*/ 37124 h 270301"/>
                <a:gd name="connsiteX60" fmla="*/ 127126 w 286081"/>
                <a:gd name="connsiteY60" fmla="*/ 37124 h 270301"/>
                <a:gd name="connsiteX61" fmla="*/ 125443 w 286081"/>
                <a:gd name="connsiteY61" fmla="*/ 37969 h 270301"/>
                <a:gd name="connsiteX62" fmla="*/ 125443 w 286081"/>
                <a:gd name="connsiteY62" fmla="*/ 37969 h 270301"/>
                <a:gd name="connsiteX63" fmla="*/ 113999 w 286081"/>
                <a:gd name="connsiteY63" fmla="*/ 38983 h 270301"/>
                <a:gd name="connsiteX64" fmla="*/ 112822 w 286081"/>
                <a:gd name="connsiteY64" fmla="*/ 38983 h 270301"/>
                <a:gd name="connsiteX65" fmla="*/ 109792 w 286081"/>
                <a:gd name="connsiteY65" fmla="*/ 47598 h 270301"/>
                <a:gd name="connsiteX66" fmla="*/ 109792 w 286081"/>
                <a:gd name="connsiteY66" fmla="*/ 47598 h 270301"/>
                <a:gd name="connsiteX67" fmla="*/ 108110 w 286081"/>
                <a:gd name="connsiteY67" fmla="*/ 57904 h 270301"/>
                <a:gd name="connsiteX68" fmla="*/ 108110 w 286081"/>
                <a:gd name="connsiteY68" fmla="*/ 57904 h 270301"/>
                <a:gd name="connsiteX69" fmla="*/ 101883 w 286081"/>
                <a:gd name="connsiteY69" fmla="*/ 67702 h 270301"/>
                <a:gd name="connsiteX70" fmla="*/ 101883 w 286081"/>
                <a:gd name="connsiteY70" fmla="*/ 67702 h 270301"/>
                <a:gd name="connsiteX71" fmla="*/ 92291 w 286081"/>
                <a:gd name="connsiteY71" fmla="*/ 73615 h 270301"/>
                <a:gd name="connsiteX72" fmla="*/ 89935 w 286081"/>
                <a:gd name="connsiteY72" fmla="*/ 73615 h 270301"/>
                <a:gd name="connsiteX73" fmla="*/ 86233 w 286081"/>
                <a:gd name="connsiteY73" fmla="*/ 74629 h 270301"/>
                <a:gd name="connsiteX74" fmla="*/ 84718 w 286081"/>
                <a:gd name="connsiteY74" fmla="*/ 74629 h 270301"/>
                <a:gd name="connsiteX75" fmla="*/ 80511 w 286081"/>
                <a:gd name="connsiteY75" fmla="*/ 75980 h 270301"/>
                <a:gd name="connsiteX76" fmla="*/ 75294 w 286081"/>
                <a:gd name="connsiteY76" fmla="*/ 73784 h 270301"/>
                <a:gd name="connsiteX77" fmla="*/ 69741 w 286081"/>
                <a:gd name="connsiteY77" fmla="*/ 72264 h 270301"/>
                <a:gd name="connsiteX78" fmla="*/ 68395 w 286081"/>
                <a:gd name="connsiteY78" fmla="*/ 80541 h 270301"/>
                <a:gd name="connsiteX79" fmla="*/ 68395 w 286081"/>
                <a:gd name="connsiteY79" fmla="*/ 83244 h 270301"/>
                <a:gd name="connsiteX80" fmla="*/ 68395 w 286081"/>
                <a:gd name="connsiteY80" fmla="*/ 84934 h 270301"/>
                <a:gd name="connsiteX81" fmla="*/ 68395 w 286081"/>
                <a:gd name="connsiteY81" fmla="*/ 90509 h 270301"/>
                <a:gd name="connsiteX82" fmla="*/ 62000 w 286081"/>
                <a:gd name="connsiteY82" fmla="*/ 93212 h 270301"/>
                <a:gd name="connsiteX83" fmla="*/ 53249 w 286081"/>
                <a:gd name="connsiteY83" fmla="*/ 93212 h 270301"/>
                <a:gd name="connsiteX84" fmla="*/ 44667 w 286081"/>
                <a:gd name="connsiteY84" fmla="*/ 93212 h 270301"/>
                <a:gd name="connsiteX85" fmla="*/ 36421 w 286081"/>
                <a:gd name="connsiteY85" fmla="*/ 90509 h 270301"/>
                <a:gd name="connsiteX86" fmla="*/ 33560 w 286081"/>
                <a:gd name="connsiteY86" fmla="*/ 88988 h 270301"/>
                <a:gd name="connsiteX87" fmla="*/ 23463 w 286081"/>
                <a:gd name="connsiteY87" fmla="*/ 85948 h 270301"/>
                <a:gd name="connsiteX88" fmla="*/ 22621 w 286081"/>
                <a:gd name="connsiteY88" fmla="*/ 85948 h 270301"/>
                <a:gd name="connsiteX89" fmla="*/ 20602 w 286081"/>
                <a:gd name="connsiteY89" fmla="*/ 85948 h 270301"/>
                <a:gd name="connsiteX90" fmla="*/ 20602 w 286081"/>
                <a:gd name="connsiteY90" fmla="*/ 87468 h 270301"/>
                <a:gd name="connsiteX91" fmla="*/ 18919 w 286081"/>
                <a:gd name="connsiteY91" fmla="*/ 91016 h 270301"/>
                <a:gd name="connsiteX92" fmla="*/ 17405 w 286081"/>
                <a:gd name="connsiteY92" fmla="*/ 92536 h 270301"/>
                <a:gd name="connsiteX93" fmla="*/ 14207 w 286081"/>
                <a:gd name="connsiteY93" fmla="*/ 96760 h 270301"/>
                <a:gd name="connsiteX94" fmla="*/ 12693 w 286081"/>
                <a:gd name="connsiteY94" fmla="*/ 100476 h 270301"/>
                <a:gd name="connsiteX95" fmla="*/ 11683 w 286081"/>
                <a:gd name="connsiteY95" fmla="*/ 103517 h 270301"/>
                <a:gd name="connsiteX96" fmla="*/ 10673 w 286081"/>
                <a:gd name="connsiteY96" fmla="*/ 107572 h 270301"/>
                <a:gd name="connsiteX97" fmla="*/ 10673 w 286081"/>
                <a:gd name="connsiteY97" fmla="*/ 110782 h 270301"/>
                <a:gd name="connsiteX98" fmla="*/ 9832 w 286081"/>
                <a:gd name="connsiteY98" fmla="*/ 113653 h 270301"/>
                <a:gd name="connsiteX99" fmla="*/ 8654 w 286081"/>
                <a:gd name="connsiteY99" fmla="*/ 118890 h 270301"/>
                <a:gd name="connsiteX100" fmla="*/ 8654 w 286081"/>
                <a:gd name="connsiteY100" fmla="*/ 120073 h 270301"/>
                <a:gd name="connsiteX101" fmla="*/ 5793 w 286081"/>
                <a:gd name="connsiteY101" fmla="*/ 121425 h 270301"/>
                <a:gd name="connsiteX102" fmla="*/ 240 w 286081"/>
                <a:gd name="connsiteY102" fmla="*/ 125141 h 270301"/>
                <a:gd name="connsiteX103" fmla="*/ 240 w 286081"/>
                <a:gd name="connsiteY103" fmla="*/ 130040 h 270301"/>
                <a:gd name="connsiteX104" fmla="*/ 240 w 286081"/>
                <a:gd name="connsiteY104" fmla="*/ 131054 h 270301"/>
                <a:gd name="connsiteX105" fmla="*/ 240 w 286081"/>
                <a:gd name="connsiteY105" fmla="*/ 134433 h 270301"/>
                <a:gd name="connsiteX106" fmla="*/ 240 w 286081"/>
                <a:gd name="connsiteY106" fmla="*/ 136967 h 270301"/>
                <a:gd name="connsiteX107" fmla="*/ 1754 w 286081"/>
                <a:gd name="connsiteY107" fmla="*/ 136967 h 270301"/>
                <a:gd name="connsiteX108" fmla="*/ 8822 w 286081"/>
                <a:gd name="connsiteY108" fmla="*/ 140008 h 270301"/>
                <a:gd name="connsiteX109" fmla="*/ 8822 w 286081"/>
                <a:gd name="connsiteY109" fmla="*/ 151327 h 270301"/>
                <a:gd name="connsiteX110" fmla="*/ 8822 w 286081"/>
                <a:gd name="connsiteY110" fmla="*/ 151327 h 270301"/>
                <a:gd name="connsiteX111" fmla="*/ 5962 w 286081"/>
                <a:gd name="connsiteY111" fmla="*/ 156564 h 270301"/>
                <a:gd name="connsiteX112" fmla="*/ 3100 w 286081"/>
                <a:gd name="connsiteY112" fmla="*/ 162308 h 270301"/>
                <a:gd name="connsiteX113" fmla="*/ 4110 w 286081"/>
                <a:gd name="connsiteY113" fmla="*/ 168221 h 270301"/>
                <a:gd name="connsiteX114" fmla="*/ 7812 w 286081"/>
                <a:gd name="connsiteY114" fmla="*/ 179877 h 270301"/>
                <a:gd name="connsiteX115" fmla="*/ 7812 w 286081"/>
                <a:gd name="connsiteY115" fmla="*/ 181398 h 270301"/>
                <a:gd name="connsiteX116" fmla="*/ 7812 w 286081"/>
                <a:gd name="connsiteY116" fmla="*/ 191872 h 270301"/>
                <a:gd name="connsiteX117" fmla="*/ 8991 w 286081"/>
                <a:gd name="connsiteY117" fmla="*/ 200319 h 270301"/>
                <a:gd name="connsiteX118" fmla="*/ 8991 w 286081"/>
                <a:gd name="connsiteY118" fmla="*/ 203529 h 270301"/>
                <a:gd name="connsiteX119" fmla="*/ 10505 w 286081"/>
                <a:gd name="connsiteY119" fmla="*/ 208766 h 270301"/>
                <a:gd name="connsiteX120" fmla="*/ 16059 w 286081"/>
                <a:gd name="connsiteY120" fmla="*/ 210117 h 270301"/>
                <a:gd name="connsiteX121" fmla="*/ 18246 w 286081"/>
                <a:gd name="connsiteY121" fmla="*/ 210117 h 270301"/>
                <a:gd name="connsiteX122" fmla="*/ 35075 w 286081"/>
                <a:gd name="connsiteY122" fmla="*/ 220423 h 270301"/>
                <a:gd name="connsiteX123" fmla="*/ 35075 w 286081"/>
                <a:gd name="connsiteY123" fmla="*/ 232079 h 270301"/>
                <a:gd name="connsiteX124" fmla="*/ 28848 w 286081"/>
                <a:gd name="connsiteY124" fmla="*/ 242722 h 270301"/>
                <a:gd name="connsiteX125" fmla="*/ 20266 w 286081"/>
                <a:gd name="connsiteY125" fmla="*/ 250832 h 270301"/>
                <a:gd name="connsiteX126" fmla="*/ 19424 w 286081"/>
                <a:gd name="connsiteY126" fmla="*/ 250832 h 270301"/>
                <a:gd name="connsiteX127" fmla="*/ 14376 w 286081"/>
                <a:gd name="connsiteY127" fmla="*/ 257927 h 270301"/>
                <a:gd name="connsiteX128" fmla="*/ 17405 w 286081"/>
                <a:gd name="connsiteY128" fmla="*/ 261475 h 270301"/>
                <a:gd name="connsiteX129" fmla="*/ 17405 w 286081"/>
                <a:gd name="connsiteY129" fmla="*/ 261475 h 270301"/>
                <a:gd name="connsiteX130" fmla="*/ 20938 w 286081"/>
                <a:gd name="connsiteY130" fmla="*/ 263502 h 270301"/>
                <a:gd name="connsiteX131" fmla="*/ 22621 w 286081"/>
                <a:gd name="connsiteY131" fmla="*/ 263502 h 270301"/>
                <a:gd name="connsiteX132" fmla="*/ 30363 w 286081"/>
                <a:gd name="connsiteY132" fmla="*/ 268063 h 270301"/>
                <a:gd name="connsiteX133" fmla="*/ 47191 w 286081"/>
                <a:gd name="connsiteY133" fmla="*/ 275834 h 270301"/>
                <a:gd name="connsiteX134" fmla="*/ 58971 w 286081"/>
                <a:gd name="connsiteY134" fmla="*/ 273807 h 270301"/>
                <a:gd name="connsiteX135" fmla="*/ 75799 w 286081"/>
                <a:gd name="connsiteY135" fmla="*/ 271442 h 270301"/>
                <a:gd name="connsiteX136" fmla="*/ 83540 w 286081"/>
                <a:gd name="connsiteY136" fmla="*/ 272793 h 270301"/>
                <a:gd name="connsiteX137" fmla="*/ 90608 w 286081"/>
                <a:gd name="connsiteY137" fmla="*/ 274145 h 270301"/>
                <a:gd name="connsiteX138" fmla="*/ 91449 w 286081"/>
                <a:gd name="connsiteY138" fmla="*/ 274145 h 270301"/>
                <a:gd name="connsiteX139" fmla="*/ 96161 w 286081"/>
                <a:gd name="connsiteY139" fmla="*/ 272287 h 270301"/>
                <a:gd name="connsiteX140" fmla="*/ 97339 w 286081"/>
                <a:gd name="connsiteY140" fmla="*/ 268570 h 270301"/>
                <a:gd name="connsiteX141" fmla="*/ 100368 w 286081"/>
                <a:gd name="connsiteY141" fmla="*/ 262319 h 270301"/>
                <a:gd name="connsiteX142" fmla="*/ 107436 w 286081"/>
                <a:gd name="connsiteY142" fmla="*/ 264178 h 270301"/>
                <a:gd name="connsiteX143" fmla="*/ 108614 w 286081"/>
                <a:gd name="connsiteY143" fmla="*/ 264178 h 270301"/>
                <a:gd name="connsiteX144" fmla="*/ 116187 w 286081"/>
                <a:gd name="connsiteY144" fmla="*/ 266036 h 270301"/>
                <a:gd name="connsiteX145" fmla="*/ 119889 w 286081"/>
                <a:gd name="connsiteY145" fmla="*/ 266036 h 270301"/>
                <a:gd name="connsiteX146" fmla="*/ 124096 w 286081"/>
                <a:gd name="connsiteY146" fmla="*/ 266036 h 270301"/>
                <a:gd name="connsiteX147" fmla="*/ 131164 w 286081"/>
                <a:gd name="connsiteY147" fmla="*/ 263502 h 270301"/>
                <a:gd name="connsiteX148" fmla="*/ 133689 w 286081"/>
                <a:gd name="connsiteY148" fmla="*/ 262319 h 270301"/>
                <a:gd name="connsiteX149" fmla="*/ 147824 w 286081"/>
                <a:gd name="connsiteY149" fmla="*/ 259785 h 270301"/>
                <a:gd name="connsiteX150" fmla="*/ 154051 w 286081"/>
                <a:gd name="connsiteY150" fmla="*/ 249987 h 270301"/>
                <a:gd name="connsiteX151" fmla="*/ 154051 w 286081"/>
                <a:gd name="connsiteY151" fmla="*/ 242722 h 270301"/>
                <a:gd name="connsiteX152" fmla="*/ 154051 w 286081"/>
                <a:gd name="connsiteY152" fmla="*/ 229376 h 270301"/>
                <a:gd name="connsiteX153" fmla="*/ 164316 w 286081"/>
                <a:gd name="connsiteY153" fmla="*/ 213834 h 270301"/>
                <a:gd name="connsiteX154" fmla="*/ 170038 w 286081"/>
                <a:gd name="connsiteY154" fmla="*/ 213834 h 270301"/>
                <a:gd name="connsiteX155" fmla="*/ 172898 w 286081"/>
                <a:gd name="connsiteY155" fmla="*/ 213834 h 270301"/>
                <a:gd name="connsiteX156" fmla="*/ 176096 w 286081"/>
                <a:gd name="connsiteY156" fmla="*/ 213834 h 270301"/>
                <a:gd name="connsiteX157" fmla="*/ 182154 w 286081"/>
                <a:gd name="connsiteY157" fmla="*/ 213834 h 270301"/>
                <a:gd name="connsiteX158" fmla="*/ 187876 w 286081"/>
                <a:gd name="connsiteY158" fmla="*/ 212651 h 270301"/>
                <a:gd name="connsiteX159" fmla="*/ 189054 w 286081"/>
                <a:gd name="connsiteY159" fmla="*/ 209779 h 270301"/>
                <a:gd name="connsiteX160" fmla="*/ 191578 w 286081"/>
                <a:gd name="connsiteY160" fmla="*/ 205049 h 270301"/>
                <a:gd name="connsiteX161" fmla="*/ 191578 w 286081"/>
                <a:gd name="connsiteY161" fmla="*/ 205049 h 270301"/>
                <a:gd name="connsiteX162" fmla="*/ 196626 w 286081"/>
                <a:gd name="connsiteY162" fmla="*/ 202853 h 270301"/>
                <a:gd name="connsiteX163" fmla="*/ 203358 w 286081"/>
                <a:gd name="connsiteY163" fmla="*/ 200488 h 270301"/>
                <a:gd name="connsiteX164" fmla="*/ 209921 w 286081"/>
                <a:gd name="connsiteY164" fmla="*/ 203022 h 270301"/>
                <a:gd name="connsiteX165" fmla="*/ 215979 w 286081"/>
                <a:gd name="connsiteY165" fmla="*/ 205218 h 270301"/>
                <a:gd name="connsiteX166" fmla="*/ 215979 w 286081"/>
                <a:gd name="connsiteY166" fmla="*/ 205218 h 270301"/>
                <a:gd name="connsiteX167" fmla="*/ 223383 w 286081"/>
                <a:gd name="connsiteY167" fmla="*/ 201164 h 270301"/>
                <a:gd name="connsiteX168" fmla="*/ 228937 w 286081"/>
                <a:gd name="connsiteY168" fmla="*/ 184270 h 270301"/>
                <a:gd name="connsiteX169" fmla="*/ 228937 w 286081"/>
                <a:gd name="connsiteY169" fmla="*/ 181905 h 270301"/>
                <a:gd name="connsiteX170" fmla="*/ 230788 w 286081"/>
                <a:gd name="connsiteY170" fmla="*/ 167207 h 270301"/>
                <a:gd name="connsiteX171" fmla="*/ 233313 w 286081"/>
                <a:gd name="connsiteY171" fmla="*/ 165180 h 270301"/>
                <a:gd name="connsiteX172" fmla="*/ 234995 w 286081"/>
                <a:gd name="connsiteY172" fmla="*/ 163997 h 270301"/>
                <a:gd name="connsiteX173" fmla="*/ 236342 w 286081"/>
                <a:gd name="connsiteY173" fmla="*/ 162139 h 270301"/>
                <a:gd name="connsiteX174" fmla="*/ 239202 w 286081"/>
                <a:gd name="connsiteY174" fmla="*/ 158591 h 270301"/>
                <a:gd name="connsiteX175" fmla="*/ 243578 w 286081"/>
                <a:gd name="connsiteY175" fmla="*/ 156564 h 270301"/>
                <a:gd name="connsiteX176" fmla="*/ 247785 w 286081"/>
                <a:gd name="connsiteY176" fmla="*/ 154199 h 270301"/>
                <a:gd name="connsiteX177" fmla="*/ 250141 w 286081"/>
                <a:gd name="connsiteY177" fmla="*/ 143387 h 270301"/>
                <a:gd name="connsiteX178" fmla="*/ 250141 w 286081"/>
                <a:gd name="connsiteY178" fmla="*/ 140515 h 270301"/>
                <a:gd name="connsiteX179" fmla="*/ 250141 w 286081"/>
                <a:gd name="connsiteY179" fmla="*/ 135109 h 270301"/>
                <a:gd name="connsiteX180" fmla="*/ 248963 w 286081"/>
                <a:gd name="connsiteY180" fmla="*/ 129196 h 270301"/>
                <a:gd name="connsiteX181" fmla="*/ 250141 w 286081"/>
                <a:gd name="connsiteY181" fmla="*/ 127506 h 270301"/>
                <a:gd name="connsiteX182" fmla="*/ 255358 w 286081"/>
                <a:gd name="connsiteY182" fmla="*/ 127506 h 270301"/>
                <a:gd name="connsiteX183" fmla="*/ 257882 w 286081"/>
                <a:gd name="connsiteY183" fmla="*/ 127506 h 270301"/>
                <a:gd name="connsiteX184" fmla="*/ 263772 w 286081"/>
                <a:gd name="connsiteY184" fmla="*/ 127506 h 270301"/>
                <a:gd name="connsiteX185" fmla="*/ 270839 w 286081"/>
                <a:gd name="connsiteY185" fmla="*/ 127506 h 270301"/>
                <a:gd name="connsiteX186" fmla="*/ 271849 w 286081"/>
                <a:gd name="connsiteY186" fmla="*/ 127506 h 270301"/>
                <a:gd name="connsiteX187" fmla="*/ 274037 w 286081"/>
                <a:gd name="connsiteY187" fmla="*/ 121594 h 270301"/>
                <a:gd name="connsiteX188" fmla="*/ 273196 w 286081"/>
                <a:gd name="connsiteY188" fmla="*/ 115850 h 270301"/>
                <a:gd name="connsiteX189" fmla="*/ 272018 w 286081"/>
                <a:gd name="connsiteY189" fmla="*/ 111964 h 270301"/>
                <a:gd name="connsiteX190" fmla="*/ 282788 w 286081"/>
                <a:gd name="connsiteY190" fmla="*/ 98111 h 270301"/>
                <a:gd name="connsiteX191" fmla="*/ 287500 w 286081"/>
                <a:gd name="connsiteY191" fmla="*/ 95746 h 270301"/>
                <a:gd name="connsiteX192" fmla="*/ 289519 w 286081"/>
                <a:gd name="connsiteY192" fmla="*/ 88313 h 270301"/>
                <a:gd name="connsiteX193" fmla="*/ 289519 w 286081"/>
                <a:gd name="connsiteY193" fmla="*/ 84765 h 270301"/>
                <a:gd name="connsiteX194" fmla="*/ 288005 w 286081"/>
                <a:gd name="connsiteY194" fmla="*/ 77670 h 270301"/>
                <a:gd name="connsiteX195" fmla="*/ 284134 w 286081"/>
                <a:gd name="connsiteY195" fmla="*/ 75135 h 270301"/>
                <a:gd name="connsiteX196" fmla="*/ 278244 w 286081"/>
                <a:gd name="connsiteY196" fmla="*/ 70405 h 270301"/>
                <a:gd name="connsiteX197" fmla="*/ 279927 w 286081"/>
                <a:gd name="connsiteY197" fmla="*/ 53511 h 270301"/>
                <a:gd name="connsiteX198" fmla="*/ 288509 w 286081"/>
                <a:gd name="connsiteY198" fmla="*/ 50977 h 270301"/>
                <a:gd name="connsiteX199" fmla="*/ 292043 w 286081"/>
                <a:gd name="connsiteY199" fmla="*/ 50977 h 270301"/>
                <a:gd name="connsiteX200" fmla="*/ 293221 w 286081"/>
                <a:gd name="connsiteY200" fmla="*/ 50977 h 270301"/>
                <a:gd name="connsiteX201" fmla="*/ 293221 w 286081"/>
                <a:gd name="connsiteY201" fmla="*/ 48612 h 27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286081" h="270301">
                  <a:moveTo>
                    <a:pt x="290024" y="56721"/>
                  </a:moveTo>
                  <a:cubicBezTo>
                    <a:pt x="288358" y="55635"/>
                    <a:pt x="286608" y="54675"/>
                    <a:pt x="284807" y="53849"/>
                  </a:cubicBezTo>
                  <a:lnTo>
                    <a:pt x="283461" y="53849"/>
                  </a:lnTo>
                  <a:cubicBezTo>
                    <a:pt x="280752" y="52812"/>
                    <a:pt x="278328" y="51131"/>
                    <a:pt x="276393" y="48950"/>
                  </a:cubicBezTo>
                  <a:cubicBezTo>
                    <a:pt x="274205" y="45064"/>
                    <a:pt x="279086" y="39320"/>
                    <a:pt x="281778" y="36111"/>
                  </a:cubicBezTo>
                  <a:lnTo>
                    <a:pt x="281778" y="36111"/>
                  </a:lnTo>
                  <a:cubicBezTo>
                    <a:pt x="283461" y="34252"/>
                    <a:pt x="283124" y="33577"/>
                    <a:pt x="281778" y="30536"/>
                  </a:cubicBezTo>
                  <a:lnTo>
                    <a:pt x="280768" y="29015"/>
                  </a:lnTo>
                  <a:cubicBezTo>
                    <a:pt x="278075" y="23788"/>
                    <a:pt x="276628" y="18004"/>
                    <a:pt x="276561" y="12121"/>
                  </a:cubicBezTo>
                  <a:lnTo>
                    <a:pt x="276561" y="12121"/>
                  </a:lnTo>
                  <a:cubicBezTo>
                    <a:pt x="276023" y="9476"/>
                    <a:pt x="277655" y="6876"/>
                    <a:pt x="280263" y="6209"/>
                  </a:cubicBezTo>
                  <a:lnTo>
                    <a:pt x="281778" y="5195"/>
                  </a:lnTo>
                  <a:cubicBezTo>
                    <a:pt x="283595" y="4034"/>
                    <a:pt x="284925" y="2223"/>
                    <a:pt x="285480" y="127"/>
                  </a:cubicBezTo>
                  <a:lnTo>
                    <a:pt x="282115" y="127"/>
                  </a:lnTo>
                  <a:lnTo>
                    <a:pt x="268989" y="127"/>
                  </a:lnTo>
                  <a:cubicBezTo>
                    <a:pt x="267810" y="-42"/>
                    <a:pt x="266632" y="-42"/>
                    <a:pt x="265454" y="127"/>
                  </a:cubicBezTo>
                  <a:lnTo>
                    <a:pt x="263435" y="1647"/>
                  </a:lnTo>
                  <a:lnTo>
                    <a:pt x="262425" y="2492"/>
                  </a:lnTo>
                  <a:cubicBezTo>
                    <a:pt x="260170" y="5055"/>
                    <a:pt x="258454" y="8040"/>
                    <a:pt x="257377" y="11277"/>
                  </a:cubicBezTo>
                  <a:cubicBezTo>
                    <a:pt x="257377" y="12966"/>
                    <a:pt x="256199" y="14486"/>
                    <a:pt x="255526" y="15838"/>
                  </a:cubicBezTo>
                  <a:cubicBezTo>
                    <a:pt x="255139" y="16657"/>
                    <a:pt x="254786" y="17505"/>
                    <a:pt x="254516" y="18372"/>
                  </a:cubicBezTo>
                  <a:cubicBezTo>
                    <a:pt x="253338" y="21244"/>
                    <a:pt x="252160" y="24454"/>
                    <a:pt x="250141" y="25468"/>
                  </a:cubicBezTo>
                  <a:cubicBezTo>
                    <a:pt x="248710" y="25812"/>
                    <a:pt x="247196" y="25812"/>
                    <a:pt x="245765" y="25468"/>
                  </a:cubicBezTo>
                  <a:lnTo>
                    <a:pt x="243409" y="25468"/>
                  </a:lnTo>
                  <a:cubicBezTo>
                    <a:pt x="239589" y="25954"/>
                    <a:pt x="235837" y="26978"/>
                    <a:pt x="232303" y="28508"/>
                  </a:cubicBezTo>
                  <a:cubicBezTo>
                    <a:pt x="229610" y="30029"/>
                    <a:pt x="229947" y="35266"/>
                    <a:pt x="230115" y="39489"/>
                  </a:cubicBezTo>
                  <a:lnTo>
                    <a:pt x="230115" y="42868"/>
                  </a:lnTo>
                  <a:cubicBezTo>
                    <a:pt x="230283" y="43302"/>
                    <a:pt x="230283" y="43786"/>
                    <a:pt x="230115" y="44220"/>
                  </a:cubicBezTo>
                  <a:lnTo>
                    <a:pt x="229105" y="44220"/>
                  </a:lnTo>
                  <a:cubicBezTo>
                    <a:pt x="226514" y="43862"/>
                    <a:pt x="223956" y="43181"/>
                    <a:pt x="221532" y="42192"/>
                  </a:cubicBezTo>
                  <a:cubicBezTo>
                    <a:pt x="220657" y="41927"/>
                    <a:pt x="219934" y="41317"/>
                    <a:pt x="219513" y="40503"/>
                  </a:cubicBezTo>
                  <a:lnTo>
                    <a:pt x="219513" y="40503"/>
                  </a:lnTo>
                  <a:cubicBezTo>
                    <a:pt x="219143" y="40023"/>
                    <a:pt x="218807" y="39515"/>
                    <a:pt x="218504" y="38983"/>
                  </a:cubicBezTo>
                  <a:cubicBezTo>
                    <a:pt x="218554" y="38591"/>
                    <a:pt x="218554" y="38192"/>
                    <a:pt x="218504" y="37800"/>
                  </a:cubicBezTo>
                  <a:cubicBezTo>
                    <a:pt x="216753" y="39606"/>
                    <a:pt x="214549" y="40893"/>
                    <a:pt x="212109" y="41517"/>
                  </a:cubicBezTo>
                  <a:lnTo>
                    <a:pt x="209752" y="41517"/>
                  </a:lnTo>
                  <a:lnTo>
                    <a:pt x="205545" y="44051"/>
                  </a:lnTo>
                  <a:cubicBezTo>
                    <a:pt x="202635" y="46402"/>
                    <a:pt x="199151" y="47921"/>
                    <a:pt x="195449" y="48443"/>
                  </a:cubicBezTo>
                  <a:cubicBezTo>
                    <a:pt x="194472" y="48595"/>
                    <a:pt x="193480" y="48284"/>
                    <a:pt x="192756" y="47598"/>
                  </a:cubicBezTo>
                  <a:cubicBezTo>
                    <a:pt x="192403" y="46556"/>
                    <a:pt x="192403" y="45431"/>
                    <a:pt x="192756" y="44389"/>
                  </a:cubicBezTo>
                  <a:cubicBezTo>
                    <a:pt x="192773" y="43426"/>
                    <a:pt x="193059" y="42488"/>
                    <a:pt x="193597" y="41686"/>
                  </a:cubicBezTo>
                  <a:cubicBezTo>
                    <a:pt x="193597" y="41686"/>
                    <a:pt x="193597" y="41686"/>
                    <a:pt x="193597" y="41686"/>
                  </a:cubicBezTo>
                  <a:cubicBezTo>
                    <a:pt x="192150" y="41495"/>
                    <a:pt x="190669" y="41495"/>
                    <a:pt x="189222" y="41686"/>
                  </a:cubicBezTo>
                  <a:lnTo>
                    <a:pt x="187539" y="41686"/>
                  </a:lnTo>
                  <a:cubicBezTo>
                    <a:pt x="187270" y="41790"/>
                    <a:pt x="186967" y="41790"/>
                    <a:pt x="186698" y="41686"/>
                  </a:cubicBezTo>
                  <a:cubicBezTo>
                    <a:pt x="184695" y="41008"/>
                    <a:pt x="182592" y="40665"/>
                    <a:pt x="180471" y="40672"/>
                  </a:cubicBezTo>
                  <a:cubicBezTo>
                    <a:pt x="178014" y="40594"/>
                    <a:pt x="175591" y="40197"/>
                    <a:pt x="173235" y="39489"/>
                  </a:cubicBezTo>
                  <a:lnTo>
                    <a:pt x="168019" y="37124"/>
                  </a:lnTo>
                  <a:cubicBezTo>
                    <a:pt x="165629" y="35753"/>
                    <a:pt x="163004" y="34837"/>
                    <a:pt x="160277" y="34421"/>
                  </a:cubicBezTo>
                  <a:cubicBezTo>
                    <a:pt x="160277" y="37293"/>
                    <a:pt x="160277" y="40503"/>
                    <a:pt x="158090" y="41855"/>
                  </a:cubicBezTo>
                  <a:cubicBezTo>
                    <a:pt x="155902" y="43206"/>
                    <a:pt x="153041" y="41855"/>
                    <a:pt x="151358" y="39827"/>
                  </a:cubicBezTo>
                  <a:cubicBezTo>
                    <a:pt x="151005" y="39295"/>
                    <a:pt x="150534" y="38837"/>
                    <a:pt x="150012" y="38476"/>
                  </a:cubicBezTo>
                  <a:cubicBezTo>
                    <a:pt x="148682" y="37687"/>
                    <a:pt x="147269" y="37062"/>
                    <a:pt x="145805" y="36618"/>
                  </a:cubicBezTo>
                  <a:lnTo>
                    <a:pt x="141934" y="34928"/>
                  </a:lnTo>
                  <a:lnTo>
                    <a:pt x="137391" y="29184"/>
                  </a:lnTo>
                  <a:lnTo>
                    <a:pt x="137391" y="29184"/>
                  </a:lnTo>
                  <a:cubicBezTo>
                    <a:pt x="137458" y="29519"/>
                    <a:pt x="137458" y="29863"/>
                    <a:pt x="137391" y="30198"/>
                  </a:cubicBezTo>
                  <a:cubicBezTo>
                    <a:pt x="136987" y="30899"/>
                    <a:pt x="136650" y="31634"/>
                    <a:pt x="136381" y="32394"/>
                  </a:cubicBezTo>
                  <a:cubicBezTo>
                    <a:pt x="135977" y="34249"/>
                    <a:pt x="134984" y="35915"/>
                    <a:pt x="133520" y="37124"/>
                  </a:cubicBezTo>
                  <a:cubicBezTo>
                    <a:pt x="132207" y="37540"/>
                    <a:pt x="130794" y="37540"/>
                    <a:pt x="129481" y="37124"/>
                  </a:cubicBezTo>
                  <a:lnTo>
                    <a:pt x="127126" y="37124"/>
                  </a:lnTo>
                  <a:cubicBezTo>
                    <a:pt x="126537" y="37337"/>
                    <a:pt x="125965" y="37621"/>
                    <a:pt x="125443" y="37969"/>
                  </a:cubicBezTo>
                  <a:cubicBezTo>
                    <a:pt x="125443" y="37969"/>
                    <a:pt x="125443" y="37969"/>
                    <a:pt x="125443" y="37969"/>
                  </a:cubicBezTo>
                  <a:cubicBezTo>
                    <a:pt x="121858" y="39643"/>
                    <a:pt x="117820" y="40003"/>
                    <a:pt x="113999" y="38983"/>
                  </a:cubicBezTo>
                  <a:lnTo>
                    <a:pt x="112822" y="38983"/>
                  </a:lnTo>
                  <a:cubicBezTo>
                    <a:pt x="112822" y="40503"/>
                    <a:pt x="111475" y="43037"/>
                    <a:pt x="109792" y="47598"/>
                  </a:cubicBezTo>
                  <a:lnTo>
                    <a:pt x="109792" y="47598"/>
                  </a:lnTo>
                  <a:cubicBezTo>
                    <a:pt x="108799" y="50947"/>
                    <a:pt x="108227" y="54410"/>
                    <a:pt x="108110" y="57904"/>
                  </a:cubicBezTo>
                  <a:lnTo>
                    <a:pt x="108110" y="57904"/>
                  </a:lnTo>
                  <a:cubicBezTo>
                    <a:pt x="107588" y="61936"/>
                    <a:pt x="105299" y="65526"/>
                    <a:pt x="101883" y="67702"/>
                  </a:cubicBezTo>
                  <a:lnTo>
                    <a:pt x="101883" y="67702"/>
                  </a:lnTo>
                  <a:cubicBezTo>
                    <a:pt x="99073" y="70236"/>
                    <a:pt x="95825" y="72238"/>
                    <a:pt x="92291" y="73615"/>
                  </a:cubicBezTo>
                  <a:lnTo>
                    <a:pt x="89935" y="73615"/>
                  </a:lnTo>
                  <a:cubicBezTo>
                    <a:pt x="88656" y="73772"/>
                    <a:pt x="87411" y="74113"/>
                    <a:pt x="86233" y="74629"/>
                  </a:cubicBezTo>
                  <a:lnTo>
                    <a:pt x="84718" y="74629"/>
                  </a:lnTo>
                  <a:cubicBezTo>
                    <a:pt x="83473" y="75455"/>
                    <a:pt x="82009" y="75923"/>
                    <a:pt x="80511" y="75980"/>
                  </a:cubicBezTo>
                  <a:cubicBezTo>
                    <a:pt x="78609" y="75720"/>
                    <a:pt x="76809" y="74963"/>
                    <a:pt x="75294" y="73784"/>
                  </a:cubicBezTo>
                  <a:cubicBezTo>
                    <a:pt x="72770" y="72095"/>
                    <a:pt x="71087" y="71081"/>
                    <a:pt x="69741" y="72264"/>
                  </a:cubicBezTo>
                  <a:cubicBezTo>
                    <a:pt x="68395" y="73446"/>
                    <a:pt x="68227" y="77501"/>
                    <a:pt x="68395" y="80541"/>
                  </a:cubicBezTo>
                  <a:cubicBezTo>
                    <a:pt x="68479" y="81440"/>
                    <a:pt x="68479" y="82346"/>
                    <a:pt x="68395" y="83244"/>
                  </a:cubicBezTo>
                  <a:lnTo>
                    <a:pt x="68395" y="84934"/>
                  </a:lnTo>
                  <a:cubicBezTo>
                    <a:pt x="68731" y="86777"/>
                    <a:pt x="68731" y="88666"/>
                    <a:pt x="68395" y="90509"/>
                  </a:cubicBezTo>
                  <a:cubicBezTo>
                    <a:pt x="67149" y="92800"/>
                    <a:pt x="64490" y="93923"/>
                    <a:pt x="62000" y="93212"/>
                  </a:cubicBezTo>
                  <a:lnTo>
                    <a:pt x="53249" y="93212"/>
                  </a:lnTo>
                  <a:cubicBezTo>
                    <a:pt x="50388" y="93465"/>
                    <a:pt x="47528" y="93465"/>
                    <a:pt x="44667" y="93212"/>
                  </a:cubicBezTo>
                  <a:cubicBezTo>
                    <a:pt x="41739" y="92986"/>
                    <a:pt x="38912" y="92058"/>
                    <a:pt x="36421" y="90509"/>
                  </a:cubicBezTo>
                  <a:lnTo>
                    <a:pt x="33560" y="88988"/>
                  </a:lnTo>
                  <a:cubicBezTo>
                    <a:pt x="30295" y="87644"/>
                    <a:pt x="26913" y="86625"/>
                    <a:pt x="23463" y="85948"/>
                  </a:cubicBezTo>
                  <a:lnTo>
                    <a:pt x="22621" y="85948"/>
                  </a:lnTo>
                  <a:cubicBezTo>
                    <a:pt x="21965" y="85789"/>
                    <a:pt x="21258" y="85789"/>
                    <a:pt x="20602" y="85948"/>
                  </a:cubicBezTo>
                  <a:cubicBezTo>
                    <a:pt x="20552" y="86453"/>
                    <a:pt x="20552" y="86963"/>
                    <a:pt x="20602" y="87468"/>
                  </a:cubicBezTo>
                  <a:cubicBezTo>
                    <a:pt x="20366" y="88777"/>
                    <a:pt x="19777" y="90002"/>
                    <a:pt x="18919" y="91016"/>
                  </a:cubicBezTo>
                  <a:lnTo>
                    <a:pt x="17405" y="92536"/>
                  </a:lnTo>
                  <a:cubicBezTo>
                    <a:pt x="15991" y="93646"/>
                    <a:pt x="14897" y="95099"/>
                    <a:pt x="14207" y="96760"/>
                  </a:cubicBezTo>
                  <a:lnTo>
                    <a:pt x="12693" y="100476"/>
                  </a:lnTo>
                  <a:lnTo>
                    <a:pt x="11683" y="103517"/>
                  </a:lnTo>
                  <a:cubicBezTo>
                    <a:pt x="11111" y="104799"/>
                    <a:pt x="10775" y="106171"/>
                    <a:pt x="10673" y="107572"/>
                  </a:cubicBezTo>
                  <a:lnTo>
                    <a:pt x="10673" y="110782"/>
                  </a:lnTo>
                  <a:lnTo>
                    <a:pt x="9832" y="113653"/>
                  </a:lnTo>
                  <a:cubicBezTo>
                    <a:pt x="9832" y="115343"/>
                    <a:pt x="8991" y="117032"/>
                    <a:pt x="8654" y="118890"/>
                  </a:cubicBezTo>
                  <a:cubicBezTo>
                    <a:pt x="8789" y="119272"/>
                    <a:pt x="8789" y="119691"/>
                    <a:pt x="8654" y="120073"/>
                  </a:cubicBezTo>
                  <a:lnTo>
                    <a:pt x="5793" y="121425"/>
                  </a:lnTo>
                  <a:cubicBezTo>
                    <a:pt x="3774" y="121425"/>
                    <a:pt x="913" y="123452"/>
                    <a:pt x="240" y="125141"/>
                  </a:cubicBezTo>
                  <a:cubicBezTo>
                    <a:pt x="-80" y="126760"/>
                    <a:pt x="-80" y="128422"/>
                    <a:pt x="240" y="130040"/>
                  </a:cubicBezTo>
                  <a:lnTo>
                    <a:pt x="240" y="131054"/>
                  </a:lnTo>
                  <a:cubicBezTo>
                    <a:pt x="324" y="132179"/>
                    <a:pt x="324" y="133308"/>
                    <a:pt x="240" y="134433"/>
                  </a:cubicBezTo>
                  <a:cubicBezTo>
                    <a:pt x="240" y="134433"/>
                    <a:pt x="240" y="136122"/>
                    <a:pt x="240" y="136967"/>
                  </a:cubicBezTo>
                  <a:lnTo>
                    <a:pt x="1754" y="136967"/>
                  </a:lnTo>
                  <a:cubicBezTo>
                    <a:pt x="4430" y="136925"/>
                    <a:pt x="7005" y="138031"/>
                    <a:pt x="8822" y="140008"/>
                  </a:cubicBezTo>
                  <a:cubicBezTo>
                    <a:pt x="11178" y="143387"/>
                    <a:pt x="8822" y="148286"/>
                    <a:pt x="8822" y="151327"/>
                  </a:cubicBezTo>
                  <a:lnTo>
                    <a:pt x="8822" y="151327"/>
                  </a:lnTo>
                  <a:cubicBezTo>
                    <a:pt x="7964" y="153126"/>
                    <a:pt x="7022" y="154874"/>
                    <a:pt x="5962" y="156564"/>
                  </a:cubicBezTo>
                  <a:cubicBezTo>
                    <a:pt x="4868" y="158409"/>
                    <a:pt x="3925" y="160328"/>
                    <a:pt x="3100" y="162308"/>
                  </a:cubicBezTo>
                  <a:cubicBezTo>
                    <a:pt x="2259" y="164504"/>
                    <a:pt x="3100" y="165687"/>
                    <a:pt x="4110" y="168221"/>
                  </a:cubicBezTo>
                  <a:cubicBezTo>
                    <a:pt x="6449" y="171659"/>
                    <a:pt x="7745" y="175711"/>
                    <a:pt x="7812" y="179877"/>
                  </a:cubicBezTo>
                  <a:lnTo>
                    <a:pt x="7812" y="181398"/>
                  </a:lnTo>
                  <a:cubicBezTo>
                    <a:pt x="7812" y="184946"/>
                    <a:pt x="7812" y="188493"/>
                    <a:pt x="7812" y="191872"/>
                  </a:cubicBezTo>
                  <a:cubicBezTo>
                    <a:pt x="7695" y="194735"/>
                    <a:pt x="8098" y="197597"/>
                    <a:pt x="8991" y="200319"/>
                  </a:cubicBezTo>
                  <a:lnTo>
                    <a:pt x="8991" y="203529"/>
                  </a:lnTo>
                  <a:cubicBezTo>
                    <a:pt x="9058" y="205372"/>
                    <a:pt x="9580" y="207169"/>
                    <a:pt x="10505" y="208766"/>
                  </a:cubicBezTo>
                  <a:cubicBezTo>
                    <a:pt x="11683" y="210286"/>
                    <a:pt x="13871" y="210117"/>
                    <a:pt x="16059" y="210117"/>
                  </a:cubicBezTo>
                  <a:lnTo>
                    <a:pt x="18246" y="210117"/>
                  </a:lnTo>
                  <a:cubicBezTo>
                    <a:pt x="25281" y="210283"/>
                    <a:pt x="31709" y="214212"/>
                    <a:pt x="35075" y="220423"/>
                  </a:cubicBezTo>
                  <a:cubicBezTo>
                    <a:pt x="36993" y="224070"/>
                    <a:pt x="36993" y="228432"/>
                    <a:pt x="35075" y="232079"/>
                  </a:cubicBezTo>
                  <a:cubicBezTo>
                    <a:pt x="33055" y="235796"/>
                    <a:pt x="30868" y="239682"/>
                    <a:pt x="28848" y="242722"/>
                  </a:cubicBezTo>
                  <a:cubicBezTo>
                    <a:pt x="26644" y="246047"/>
                    <a:pt x="23698" y="248821"/>
                    <a:pt x="20266" y="250832"/>
                  </a:cubicBezTo>
                  <a:lnTo>
                    <a:pt x="19424" y="250832"/>
                  </a:lnTo>
                  <a:cubicBezTo>
                    <a:pt x="16395" y="252859"/>
                    <a:pt x="13534" y="255055"/>
                    <a:pt x="14376" y="257927"/>
                  </a:cubicBezTo>
                  <a:cubicBezTo>
                    <a:pt x="14948" y="259425"/>
                    <a:pt x="16008" y="260681"/>
                    <a:pt x="17405" y="261475"/>
                  </a:cubicBezTo>
                  <a:lnTo>
                    <a:pt x="17405" y="261475"/>
                  </a:lnTo>
                  <a:cubicBezTo>
                    <a:pt x="18583" y="262319"/>
                    <a:pt x="19929" y="262826"/>
                    <a:pt x="20938" y="263502"/>
                  </a:cubicBezTo>
                  <a:lnTo>
                    <a:pt x="22621" y="263502"/>
                  </a:lnTo>
                  <a:lnTo>
                    <a:pt x="30363" y="268063"/>
                  </a:lnTo>
                  <a:cubicBezTo>
                    <a:pt x="35310" y="271915"/>
                    <a:pt x="41065" y="274567"/>
                    <a:pt x="47191" y="275834"/>
                  </a:cubicBezTo>
                  <a:cubicBezTo>
                    <a:pt x="51230" y="276105"/>
                    <a:pt x="55251" y="275412"/>
                    <a:pt x="58971" y="273807"/>
                  </a:cubicBezTo>
                  <a:cubicBezTo>
                    <a:pt x="64423" y="272152"/>
                    <a:pt x="70094" y="271358"/>
                    <a:pt x="75799" y="271442"/>
                  </a:cubicBezTo>
                  <a:cubicBezTo>
                    <a:pt x="78424" y="271543"/>
                    <a:pt x="81033" y="272000"/>
                    <a:pt x="83540" y="272793"/>
                  </a:cubicBezTo>
                  <a:cubicBezTo>
                    <a:pt x="85829" y="273571"/>
                    <a:pt x="88202" y="274027"/>
                    <a:pt x="90608" y="274145"/>
                  </a:cubicBezTo>
                  <a:lnTo>
                    <a:pt x="91449" y="274145"/>
                  </a:lnTo>
                  <a:cubicBezTo>
                    <a:pt x="93637" y="274145"/>
                    <a:pt x="94815" y="274145"/>
                    <a:pt x="96161" y="272287"/>
                  </a:cubicBezTo>
                  <a:cubicBezTo>
                    <a:pt x="96734" y="271104"/>
                    <a:pt x="97121" y="269854"/>
                    <a:pt x="97339" y="268570"/>
                  </a:cubicBezTo>
                  <a:cubicBezTo>
                    <a:pt x="97339" y="266036"/>
                    <a:pt x="98517" y="263502"/>
                    <a:pt x="100368" y="262319"/>
                  </a:cubicBezTo>
                  <a:cubicBezTo>
                    <a:pt x="102220" y="261137"/>
                    <a:pt x="105417" y="262319"/>
                    <a:pt x="107436" y="264178"/>
                  </a:cubicBezTo>
                  <a:lnTo>
                    <a:pt x="108614" y="264178"/>
                  </a:lnTo>
                  <a:cubicBezTo>
                    <a:pt x="110953" y="265384"/>
                    <a:pt x="113545" y="266019"/>
                    <a:pt x="116187" y="266036"/>
                  </a:cubicBezTo>
                  <a:lnTo>
                    <a:pt x="119889" y="266036"/>
                  </a:lnTo>
                  <a:cubicBezTo>
                    <a:pt x="121286" y="266205"/>
                    <a:pt x="122700" y="266205"/>
                    <a:pt x="124096" y="266036"/>
                  </a:cubicBezTo>
                  <a:cubicBezTo>
                    <a:pt x="126637" y="265833"/>
                    <a:pt x="129078" y="264956"/>
                    <a:pt x="131164" y="263502"/>
                  </a:cubicBezTo>
                  <a:lnTo>
                    <a:pt x="133689" y="262319"/>
                  </a:lnTo>
                  <a:cubicBezTo>
                    <a:pt x="138148" y="260420"/>
                    <a:pt x="142978" y="259555"/>
                    <a:pt x="147824" y="259785"/>
                  </a:cubicBezTo>
                  <a:cubicBezTo>
                    <a:pt x="152368" y="259785"/>
                    <a:pt x="154051" y="257251"/>
                    <a:pt x="154051" y="249987"/>
                  </a:cubicBezTo>
                  <a:cubicBezTo>
                    <a:pt x="154051" y="247622"/>
                    <a:pt x="154051" y="245257"/>
                    <a:pt x="154051" y="242722"/>
                  </a:cubicBezTo>
                  <a:cubicBezTo>
                    <a:pt x="153294" y="238306"/>
                    <a:pt x="153294" y="233792"/>
                    <a:pt x="154051" y="229376"/>
                  </a:cubicBezTo>
                  <a:cubicBezTo>
                    <a:pt x="155465" y="223112"/>
                    <a:pt x="159116" y="217586"/>
                    <a:pt x="164316" y="213834"/>
                  </a:cubicBezTo>
                  <a:cubicBezTo>
                    <a:pt x="166167" y="213163"/>
                    <a:pt x="168186" y="213163"/>
                    <a:pt x="170038" y="213834"/>
                  </a:cubicBezTo>
                  <a:lnTo>
                    <a:pt x="172898" y="213834"/>
                  </a:lnTo>
                  <a:lnTo>
                    <a:pt x="176096" y="213834"/>
                  </a:lnTo>
                  <a:lnTo>
                    <a:pt x="182154" y="213834"/>
                  </a:lnTo>
                  <a:cubicBezTo>
                    <a:pt x="184140" y="214109"/>
                    <a:pt x="186159" y="213692"/>
                    <a:pt x="187876" y="212651"/>
                  </a:cubicBezTo>
                  <a:cubicBezTo>
                    <a:pt x="188431" y="211770"/>
                    <a:pt x="188835" y="210798"/>
                    <a:pt x="189054" y="209779"/>
                  </a:cubicBezTo>
                  <a:cubicBezTo>
                    <a:pt x="189441" y="208001"/>
                    <a:pt x="190316" y="206365"/>
                    <a:pt x="191578" y="205049"/>
                  </a:cubicBezTo>
                  <a:lnTo>
                    <a:pt x="191578" y="205049"/>
                  </a:lnTo>
                  <a:cubicBezTo>
                    <a:pt x="193413" y="204716"/>
                    <a:pt x="195129" y="203965"/>
                    <a:pt x="196626" y="202853"/>
                  </a:cubicBezTo>
                  <a:cubicBezTo>
                    <a:pt x="198545" y="201333"/>
                    <a:pt x="200918" y="200500"/>
                    <a:pt x="203358" y="200488"/>
                  </a:cubicBezTo>
                  <a:cubicBezTo>
                    <a:pt x="205714" y="200822"/>
                    <a:pt x="207952" y="201689"/>
                    <a:pt x="209921" y="203022"/>
                  </a:cubicBezTo>
                  <a:cubicBezTo>
                    <a:pt x="211755" y="204196"/>
                    <a:pt x="213825" y="204946"/>
                    <a:pt x="215979" y="205218"/>
                  </a:cubicBezTo>
                  <a:lnTo>
                    <a:pt x="215979" y="205218"/>
                  </a:lnTo>
                  <a:cubicBezTo>
                    <a:pt x="218957" y="205140"/>
                    <a:pt x="221701" y="203632"/>
                    <a:pt x="223383" y="201164"/>
                  </a:cubicBezTo>
                  <a:cubicBezTo>
                    <a:pt x="226968" y="196264"/>
                    <a:pt x="228920" y="190350"/>
                    <a:pt x="228937" y="184270"/>
                  </a:cubicBezTo>
                  <a:cubicBezTo>
                    <a:pt x="228937" y="184270"/>
                    <a:pt x="228937" y="182749"/>
                    <a:pt x="228937" y="181905"/>
                  </a:cubicBezTo>
                  <a:cubicBezTo>
                    <a:pt x="228213" y="176928"/>
                    <a:pt x="228853" y="171846"/>
                    <a:pt x="230788" y="167207"/>
                  </a:cubicBezTo>
                  <a:cubicBezTo>
                    <a:pt x="231478" y="166352"/>
                    <a:pt x="232336" y="165661"/>
                    <a:pt x="233313" y="165180"/>
                  </a:cubicBezTo>
                  <a:lnTo>
                    <a:pt x="234995" y="163997"/>
                  </a:lnTo>
                  <a:cubicBezTo>
                    <a:pt x="235483" y="163409"/>
                    <a:pt x="235937" y="162788"/>
                    <a:pt x="236342" y="162139"/>
                  </a:cubicBezTo>
                  <a:cubicBezTo>
                    <a:pt x="237048" y="160775"/>
                    <a:pt x="238024" y="159569"/>
                    <a:pt x="239202" y="158591"/>
                  </a:cubicBezTo>
                  <a:cubicBezTo>
                    <a:pt x="240549" y="157681"/>
                    <a:pt x="242013" y="156995"/>
                    <a:pt x="243578" y="156564"/>
                  </a:cubicBezTo>
                  <a:cubicBezTo>
                    <a:pt x="245210" y="156268"/>
                    <a:pt x="246691" y="155437"/>
                    <a:pt x="247785" y="154199"/>
                  </a:cubicBezTo>
                  <a:cubicBezTo>
                    <a:pt x="249249" y="150778"/>
                    <a:pt x="250057" y="147108"/>
                    <a:pt x="250141" y="143387"/>
                  </a:cubicBezTo>
                  <a:cubicBezTo>
                    <a:pt x="250208" y="142430"/>
                    <a:pt x="250208" y="141471"/>
                    <a:pt x="250141" y="140515"/>
                  </a:cubicBezTo>
                  <a:cubicBezTo>
                    <a:pt x="250662" y="138751"/>
                    <a:pt x="250662" y="136872"/>
                    <a:pt x="250141" y="135109"/>
                  </a:cubicBezTo>
                  <a:cubicBezTo>
                    <a:pt x="249434" y="133211"/>
                    <a:pt x="249047" y="131216"/>
                    <a:pt x="248963" y="129196"/>
                  </a:cubicBezTo>
                  <a:cubicBezTo>
                    <a:pt x="248929" y="128429"/>
                    <a:pt x="249417" y="127736"/>
                    <a:pt x="250141" y="127506"/>
                  </a:cubicBezTo>
                  <a:cubicBezTo>
                    <a:pt x="251857" y="127084"/>
                    <a:pt x="253641" y="127084"/>
                    <a:pt x="255358" y="127506"/>
                  </a:cubicBezTo>
                  <a:lnTo>
                    <a:pt x="257882" y="127506"/>
                  </a:lnTo>
                  <a:lnTo>
                    <a:pt x="263772" y="127506"/>
                  </a:lnTo>
                  <a:lnTo>
                    <a:pt x="270839" y="127506"/>
                  </a:lnTo>
                  <a:cubicBezTo>
                    <a:pt x="270839" y="127506"/>
                    <a:pt x="270839" y="127506"/>
                    <a:pt x="271849" y="127506"/>
                  </a:cubicBezTo>
                  <a:cubicBezTo>
                    <a:pt x="272791" y="125619"/>
                    <a:pt x="273515" y="123636"/>
                    <a:pt x="274037" y="121594"/>
                  </a:cubicBezTo>
                  <a:cubicBezTo>
                    <a:pt x="274441" y="119639"/>
                    <a:pt x="274138" y="117605"/>
                    <a:pt x="273196" y="115850"/>
                  </a:cubicBezTo>
                  <a:cubicBezTo>
                    <a:pt x="272724" y="114578"/>
                    <a:pt x="272337" y="113280"/>
                    <a:pt x="272018" y="111964"/>
                  </a:cubicBezTo>
                  <a:cubicBezTo>
                    <a:pt x="270167" y="103686"/>
                    <a:pt x="277571" y="100476"/>
                    <a:pt x="282788" y="98111"/>
                  </a:cubicBezTo>
                  <a:cubicBezTo>
                    <a:pt x="284437" y="97496"/>
                    <a:pt x="286019" y="96702"/>
                    <a:pt x="287500" y="95746"/>
                  </a:cubicBezTo>
                  <a:cubicBezTo>
                    <a:pt x="289687" y="94057"/>
                    <a:pt x="289687" y="92536"/>
                    <a:pt x="289519" y="88313"/>
                  </a:cubicBezTo>
                  <a:cubicBezTo>
                    <a:pt x="289435" y="87132"/>
                    <a:pt x="289435" y="85946"/>
                    <a:pt x="289519" y="84765"/>
                  </a:cubicBezTo>
                  <a:cubicBezTo>
                    <a:pt x="289923" y="82293"/>
                    <a:pt x="289385" y="79759"/>
                    <a:pt x="288005" y="77670"/>
                  </a:cubicBezTo>
                  <a:cubicBezTo>
                    <a:pt x="286843" y="76651"/>
                    <a:pt x="285531" y="75798"/>
                    <a:pt x="284134" y="75135"/>
                  </a:cubicBezTo>
                  <a:cubicBezTo>
                    <a:pt x="281660" y="74336"/>
                    <a:pt x="279557" y="72654"/>
                    <a:pt x="278244" y="70405"/>
                  </a:cubicBezTo>
                  <a:cubicBezTo>
                    <a:pt x="276006" y="64839"/>
                    <a:pt x="276628" y="58522"/>
                    <a:pt x="279927" y="53511"/>
                  </a:cubicBezTo>
                  <a:cubicBezTo>
                    <a:pt x="282081" y="51117"/>
                    <a:pt x="285396" y="50139"/>
                    <a:pt x="288509" y="50977"/>
                  </a:cubicBezTo>
                  <a:cubicBezTo>
                    <a:pt x="289687" y="51062"/>
                    <a:pt x="290865" y="51062"/>
                    <a:pt x="292043" y="50977"/>
                  </a:cubicBezTo>
                  <a:lnTo>
                    <a:pt x="293221" y="50977"/>
                  </a:lnTo>
                  <a:cubicBezTo>
                    <a:pt x="292717" y="50271"/>
                    <a:pt x="292717" y="49318"/>
                    <a:pt x="293221" y="4861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90D23E2A-8570-44C6-A76A-C2007166CA02}"/>
                </a:ext>
              </a:extLst>
            </p:cNvPr>
            <p:cNvSpPr/>
            <p:nvPr/>
          </p:nvSpPr>
          <p:spPr>
            <a:xfrm>
              <a:off x="7432849" y="3406722"/>
              <a:ext cx="134627" cy="84469"/>
            </a:xfrm>
            <a:custGeom>
              <a:avLst/>
              <a:gdLst>
                <a:gd name="connsiteX0" fmla="*/ 102989 w 134626"/>
                <a:gd name="connsiteY0" fmla="*/ 1520 h 84469"/>
                <a:gd name="connsiteX1" fmla="*/ 99960 w 134626"/>
                <a:gd name="connsiteY1" fmla="*/ 3210 h 84469"/>
                <a:gd name="connsiteX2" fmla="*/ 96090 w 134626"/>
                <a:gd name="connsiteY2" fmla="*/ 6420 h 84469"/>
                <a:gd name="connsiteX3" fmla="*/ 91378 w 134626"/>
                <a:gd name="connsiteY3" fmla="*/ 10474 h 84469"/>
                <a:gd name="connsiteX4" fmla="*/ 83973 w 134626"/>
                <a:gd name="connsiteY4" fmla="*/ 11657 h 84469"/>
                <a:gd name="connsiteX5" fmla="*/ 81954 w 134626"/>
                <a:gd name="connsiteY5" fmla="*/ 14698 h 84469"/>
                <a:gd name="connsiteX6" fmla="*/ 81954 w 134626"/>
                <a:gd name="connsiteY6" fmla="*/ 16049 h 84469"/>
                <a:gd name="connsiteX7" fmla="*/ 79598 w 134626"/>
                <a:gd name="connsiteY7" fmla="*/ 19090 h 84469"/>
                <a:gd name="connsiteX8" fmla="*/ 74718 w 134626"/>
                <a:gd name="connsiteY8" fmla="*/ 20442 h 84469"/>
                <a:gd name="connsiteX9" fmla="*/ 70006 w 134626"/>
                <a:gd name="connsiteY9" fmla="*/ 21793 h 84469"/>
                <a:gd name="connsiteX10" fmla="*/ 67482 w 134626"/>
                <a:gd name="connsiteY10" fmla="*/ 23313 h 84469"/>
                <a:gd name="connsiteX11" fmla="*/ 65126 w 134626"/>
                <a:gd name="connsiteY11" fmla="*/ 24665 h 84469"/>
                <a:gd name="connsiteX12" fmla="*/ 63611 w 134626"/>
                <a:gd name="connsiteY12" fmla="*/ 24665 h 84469"/>
                <a:gd name="connsiteX13" fmla="*/ 53178 w 134626"/>
                <a:gd name="connsiteY13" fmla="*/ 29057 h 84469"/>
                <a:gd name="connsiteX14" fmla="*/ 47961 w 134626"/>
                <a:gd name="connsiteY14" fmla="*/ 29057 h 84469"/>
                <a:gd name="connsiteX15" fmla="*/ 39883 w 134626"/>
                <a:gd name="connsiteY15" fmla="*/ 29057 h 84469"/>
                <a:gd name="connsiteX16" fmla="*/ 39883 w 134626"/>
                <a:gd name="connsiteY16" fmla="*/ 29057 h 84469"/>
                <a:gd name="connsiteX17" fmla="*/ 30796 w 134626"/>
                <a:gd name="connsiteY17" fmla="*/ 27199 h 84469"/>
                <a:gd name="connsiteX18" fmla="*/ 26084 w 134626"/>
                <a:gd name="connsiteY18" fmla="*/ 26016 h 84469"/>
                <a:gd name="connsiteX19" fmla="*/ 16997 w 134626"/>
                <a:gd name="connsiteY19" fmla="*/ 26016 h 84469"/>
                <a:gd name="connsiteX20" fmla="*/ 7909 w 134626"/>
                <a:gd name="connsiteY20" fmla="*/ 26016 h 84469"/>
                <a:gd name="connsiteX21" fmla="*/ 2019 w 134626"/>
                <a:gd name="connsiteY21" fmla="*/ 26016 h 84469"/>
                <a:gd name="connsiteX22" fmla="*/ 2019 w 134626"/>
                <a:gd name="connsiteY22" fmla="*/ 26016 h 84469"/>
                <a:gd name="connsiteX23" fmla="*/ 2019 w 134626"/>
                <a:gd name="connsiteY23" fmla="*/ 29395 h 84469"/>
                <a:gd name="connsiteX24" fmla="*/ 2019 w 134626"/>
                <a:gd name="connsiteY24" fmla="*/ 37335 h 84469"/>
                <a:gd name="connsiteX25" fmla="*/ 6395 w 134626"/>
                <a:gd name="connsiteY25" fmla="*/ 44938 h 84469"/>
                <a:gd name="connsiteX26" fmla="*/ 6395 w 134626"/>
                <a:gd name="connsiteY26" fmla="*/ 44938 h 84469"/>
                <a:gd name="connsiteX27" fmla="*/ 9592 w 134626"/>
                <a:gd name="connsiteY27" fmla="*/ 53553 h 84469"/>
                <a:gd name="connsiteX28" fmla="*/ 9592 w 134626"/>
                <a:gd name="connsiteY28" fmla="*/ 54567 h 84469"/>
                <a:gd name="connsiteX29" fmla="*/ 9592 w 134626"/>
                <a:gd name="connsiteY29" fmla="*/ 66900 h 84469"/>
                <a:gd name="connsiteX30" fmla="*/ 7068 w 134626"/>
                <a:gd name="connsiteY30" fmla="*/ 71630 h 84469"/>
                <a:gd name="connsiteX31" fmla="*/ 1178 w 134626"/>
                <a:gd name="connsiteY31" fmla="*/ 72981 h 84469"/>
                <a:gd name="connsiteX32" fmla="*/ 0 w 134626"/>
                <a:gd name="connsiteY32" fmla="*/ 72981 h 84469"/>
                <a:gd name="connsiteX33" fmla="*/ 1683 w 134626"/>
                <a:gd name="connsiteY33" fmla="*/ 73995 h 84469"/>
                <a:gd name="connsiteX34" fmla="*/ 3197 w 134626"/>
                <a:gd name="connsiteY34" fmla="*/ 73995 h 84469"/>
                <a:gd name="connsiteX35" fmla="*/ 8751 w 134626"/>
                <a:gd name="connsiteY35" fmla="*/ 78894 h 84469"/>
                <a:gd name="connsiteX36" fmla="*/ 10938 w 134626"/>
                <a:gd name="connsiteY36" fmla="*/ 81090 h 84469"/>
                <a:gd name="connsiteX37" fmla="*/ 15987 w 134626"/>
                <a:gd name="connsiteY37" fmla="*/ 84469 h 84469"/>
                <a:gd name="connsiteX38" fmla="*/ 17165 w 134626"/>
                <a:gd name="connsiteY38" fmla="*/ 84469 h 84469"/>
                <a:gd name="connsiteX39" fmla="*/ 18343 w 134626"/>
                <a:gd name="connsiteY39" fmla="*/ 84469 h 84469"/>
                <a:gd name="connsiteX40" fmla="*/ 21540 w 134626"/>
                <a:gd name="connsiteY40" fmla="*/ 84469 h 84469"/>
                <a:gd name="connsiteX41" fmla="*/ 23560 w 134626"/>
                <a:gd name="connsiteY41" fmla="*/ 79401 h 84469"/>
                <a:gd name="connsiteX42" fmla="*/ 24486 w 134626"/>
                <a:gd name="connsiteY42" fmla="*/ 77465 h 84469"/>
                <a:gd name="connsiteX43" fmla="*/ 26421 w 134626"/>
                <a:gd name="connsiteY43" fmla="*/ 78401 h 84469"/>
                <a:gd name="connsiteX44" fmla="*/ 26421 w 134626"/>
                <a:gd name="connsiteY44" fmla="*/ 79401 h 84469"/>
                <a:gd name="connsiteX45" fmla="*/ 26421 w 134626"/>
                <a:gd name="connsiteY45" fmla="*/ 79401 h 84469"/>
                <a:gd name="connsiteX46" fmla="*/ 26421 w 134626"/>
                <a:gd name="connsiteY46" fmla="*/ 85145 h 84469"/>
                <a:gd name="connsiteX47" fmla="*/ 26421 w 134626"/>
                <a:gd name="connsiteY47" fmla="*/ 87341 h 84469"/>
                <a:gd name="connsiteX48" fmla="*/ 28440 w 134626"/>
                <a:gd name="connsiteY48" fmla="*/ 92409 h 84469"/>
                <a:gd name="connsiteX49" fmla="*/ 31133 w 134626"/>
                <a:gd name="connsiteY49" fmla="*/ 95281 h 84469"/>
                <a:gd name="connsiteX50" fmla="*/ 35340 w 134626"/>
                <a:gd name="connsiteY50" fmla="*/ 95281 h 84469"/>
                <a:gd name="connsiteX51" fmla="*/ 38032 w 134626"/>
                <a:gd name="connsiteY51" fmla="*/ 95281 h 84469"/>
                <a:gd name="connsiteX52" fmla="*/ 38032 w 134626"/>
                <a:gd name="connsiteY52" fmla="*/ 95281 h 84469"/>
                <a:gd name="connsiteX53" fmla="*/ 43417 w 134626"/>
                <a:gd name="connsiteY53" fmla="*/ 91565 h 84469"/>
                <a:gd name="connsiteX54" fmla="*/ 46951 w 134626"/>
                <a:gd name="connsiteY54" fmla="*/ 91565 h 84469"/>
                <a:gd name="connsiteX55" fmla="*/ 47961 w 134626"/>
                <a:gd name="connsiteY55" fmla="*/ 91565 h 84469"/>
                <a:gd name="connsiteX56" fmla="*/ 50821 w 134626"/>
                <a:gd name="connsiteY56" fmla="*/ 88693 h 84469"/>
                <a:gd name="connsiteX57" fmla="*/ 55365 w 134626"/>
                <a:gd name="connsiteY57" fmla="*/ 84638 h 84469"/>
                <a:gd name="connsiteX58" fmla="*/ 55365 w 134626"/>
                <a:gd name="connsiteY58" fmla="*/ 84638 h 84469"/>
                <a:gd name="connsiteX59" fmla="*/ 58394 w 134626"/>
                <a:gd name="connsiteY59" fmla="*/ 82104 h 84469"/>
                <a:gd name="connsiteX60" fmla="*/ 59404 w 134626"/>
                <a:gd name="connsiteY60" fmla="*/ 80753 h 84469"/>
                <a:gd name="connsiteX61" fmla="*/ 63780 w 134626"/>
                <a:gd name="connsiteY61" fmla="*/ 80753 h 84469"/>
                <a:gd name="connsiteX62" fmla="*/ 68996 w 134626"/>
                <a:gd name="connsiteY62" fmla="*/ 77543 h 84469"/>
                <a:gd name="connsiteX63" fmla="*/ 75054 w 134626"/>
                <a:gd name="connsiteY63" fmla="*/ 70447 h 84469"/>
                <a:gd name="connsiteX64" fmla="*/ 76704 w 134626"/>
                <a:gd name="connsiteY64" fmla="*/ 70250 h 84469"/>
                <a:gd name="connsiteX65" fmla="*/ 76906 w 134626"/>
                <a:gd name="connsiteY65" fmla="*/ 70447 h 84469"/>
                <a:gd name="connsiteX66" fmla="*/ 79935 w 134626"/>
                <a:gd name="connsiteY66" fmla="*/ 74840 h 84469"/>
                <a:gd name="connsiteX67" fmla="*/ 84310 w 134626"/>
                <a:gd name="connsiteY67" fmla="*/ 80921 h 84469"/>
                <a:gd name="connsiteX68" fmla="*/ 93398 w 134626"/>
                <a:gd name="connsiteY68" fmla="*/ 80921 h 84469"/>
                <a:gd name="connsiteX69" fmla="*/ 95753 w 134626"/>
                <a:gd name="connsiteY69" fmla="*/ 80921 h 84469"/>
                <a:gd name="connsiteX70" fmla="*/ 105513 w 134626"/>
                <a:gd name="connsiteY70" fmla="*/ 82949 h 84469"/>
                <a:gd name="connsiteX71" fmla="*/ 107533 w 134626"/>
                <a:gd name="connsiteY71" fmla="*/ 83962 h 84469"/>
                <a:gd name="connsiteX72" fmla="*/ 111908 w 134626"/>
                <a:gd name="connsiteY72" fmla="*/ 86496 h 84469"/>
                <a:gd name="connsiteX73" fmla="*/ 113591 w 134626"/>
                <a:gd name="connsiteY73" fmla="*/ 88693 h 84469"/>
                <a:gd name="connsiteX74" fmla="*/ 114769 w 134626"/>
                <a:gd name="connsiteY74" fmla="*/ 90382 h 84469"/>
                <a:gd name="connsiteX75" fmla="*/ 120827 w 134626"/>
                <a:gd name="connsiteY75" fmla="*/ 93423 h 84469"/>
                <a:gd name="connsiteX76" fmla="*/ 125203 w 134626"/>
                <a:gd name="connsiteY76" fmla="*/ 95112 h 84469"/>
                <a:gd name="connsiteX77" fmla="*/ 136141 w 134626"/>
                <a:gd name="connsiteY77" fmla="*/ 94099 h 84469"/>
                <a:gd name="connsiteX78" fmla="*/ 141358 w 134626"/>
                <a:gd name="connsiteY78" fmla="*/ 87848 h 84469"/>
                <a:gd name="connsiteX79" fmla="*/ 137993 w 134626"/>
                <a:gd name="connsiteY79" fmla="*/ 78218 h 84469"/>
                <a:gd name="connsiteX80" fmla="*/ 136646 w 134626"/>
                <a:gd name="connsiteY80" fmla="*/ 75347 h 84469"/>
                <a:gd name="connsiteX81" fmla="*/ 132944 w 134626"/>
                <a:gd name="connsiteY81" fmla="*/ 69603 h 84469"/>
                <a:gd name="connsiteX82" fmla="*/ 130251 w 134626"/>
                <a:gd name="connsiteY82" fmla="*/ 67913 h 84469"/>
                <a:gd name="connsiteX83" fmla="*/ 126213 w 134626"/>
                <a:gd name="connsiteY83" fmla="*/ 64872 h 84469"/>
                <a:gd name="connsiteX84" fmla="*/ 123688 w 134626"/>
                <a:gd name="connsiteY84" fmla="*/ 49837 h 84469"/>
                <a:gd name="connsiteX85" fmla="*/ 123688 w 134626"/>
                <a:gd name="connsiteY85" fmla="*/ 47978 h 84469"/>
                <a:gd name="connsiteX86" fmla="*/ 123688 w 134626"/>
                <a:gd name="connsiteY86" fmla="*/ 47978 h 84469"/>
                <a:gd name="connsiteX87" fmla="*/ 128905 w 134626"/>
                <a:gd name="connsiteY87" fmla="*/ 41390 h 84469"/>
                <a:gd name="connsiteX88" fmla="*/ 130924 w 134626"/>
                <a:gd name="connsiteY88" fmla="*/ 37504 h 84469"/>
                <a:gd name="connsiteX89" fmla="*/ 127054 w 134626"/>
                <a:gd name="connsiteY89" fmla="*/ 32267 h 84469"/>
                <a:gd name="connsiteX90" fmla="*/ 121669 w 134626"/>
                <a:gd name="connsiteY90" fmla="*/ 29057 h 84469"/>
                <a:gd name="connsiteX91" fmla="*/ 113928 w 134626"/>
                <a:gd name="connsiteY91" fmla="*/ 24834 h 84469"/>
                <a:gd name="connsiteX92" fmla="*/ 112077 w 134626"/>
                <a:gd name="connsiteY92" fmla="*/ 24496 h 84469"/>
                <a:gd name="connsiteX93" fmla="*/ 107365 w 134626"/>
                <a:gd name="connsiteY93" fmla="*/ 21117 h 84469"/>
                <a:gd name="connsiteX94" fmla="*/ 107365 w 134626"/>
                <a:gd name="connsiteY94" fmla="*/ 15711 h 84469"/>
                <a:gd name="connsiteX95" fmla="*/ 107365 w 134626"/>
                <a:gd name="connsiteY95" fmla="*/ 13684 h 84469"/>
                <a:gd name="connsiteX96" fmla="*/ 107365 w 134626"/>
                <a:gd name="connsiteY96" fmla="*/ 9629 h 84469"/>
                <a:gd name="connsiteX97" fmla="*/ 107365 w 134626"/>
                <a:gd name="connsiteY97" fmla="*/ 0 h 84469"/>
                <a:gd name="connsiteX98" fmla="*/ 102989 w 134626"/>
                <a:gd name="connsiteY98" fmla="*/ 1520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34626" h="84469">
                  <a:moveTo>
                    <a:pt x="102989" y="1520"/>
                  </a:moveTo>
                  <a:lnTo>
                    <a:pt x="99960" y="3210"/>
                  </a:lnTo>
                  <a:cubicBezTo>
                    <a:pt x="98446" y="3973"/>
                    <a:pt x="97116" y="5071"/>
                    <a:pt x="96090" y="6420"/>
                  </a:cubicBezTo>
                  <a:cubicBezTo>
                    <a:pt x="94945" y="8200"/>
                    <a:pt x="93313" y="9607"/>
                    <a:pt x="91378" y="10474"/>
                  </a:cubicBezTo>
                  <a:cubicBezTo>
                    <a:pt x="88685" y="10474"/>
                    <a:pt x="85656" y="10474"/>
                    <a:pt x="83973" y="11657"/>
                  </a:cubicBezTo>
                  <a:cubicBezTo>
                    <a:pt x="83132" y="12545"/>
                    <a:pt x="82442" y="13574"/>
                    <a:pt x="81954" y="14698"/>
                  </a:cubicBezTo>
                  <a:cubicBezTo>
                    <a:pt x="81904" y="15147"/>
                    <a:pt x="81904" y="15600"/>
                    <a:pt x="81954" y="16049"/>
                  </a:cubicBezTo>
                  <a:cubicBezTo>
                    <a:pt x="81735" y="17397"/>
                    <a:pt x="80844" y="18539"/>
                    <a:pt x="79598" y="19090"/>
                  </a:cubicBezTo>
                  <a:cubicBezTo>
                    <a:pt x="78100" y="19930"/>
                    <a:pt x="76434" y="20393"/>
                    <a:pt x="74718" y="20442"/>
                  </a:cubicBezTo>
                  <a:cubicBezTo>
                    <a:pt x="73069" y="20587"/>
                    <a:pt x="71470" y="21046"/>
                    <a:pt x="70006" y="21793"/>
                  </a:cubicBezTo>
                  <a:lnTo>
                    <a:pt x="67482" y="23313"/>
                  </a:lnTo>
                  <a:lnTo>
                    <a:pt x="65126" y="24665"/>
                  </a:lnTo>
                  <a:lnTo>
                    <a:pt x="63611" y="24665"/>
                  </a:lnTo>
                  <a:cubicBezTo>
                    <a:pt x="60666" y="27167"/>
                    <a:pt x="57014" y="28701"/>
                    <a:pt x="53178" y="29057"/>
                  </a:cubicBezTo>
                  <a:lnTo>
                    <a:pt x="47961" y="29057"/>
                  </a:lnTo>
                  <a:lnTo>
                    <a:pt x="39883" y="29057"/>
                  </a:lnTo>
                  <a:lnTo>
                    <a:pt x="39883" y="29057"/>
                  </a:lnTo>
                  <a:cubicBezTo>
                    <a:pt x="36787" y="28880"/>
                    <a:pt x="33724" y="28253"/>
                    <a:pt x="30796" y="27199"/>
                  </a:cubicBezTo>
                  <a:lnTo>
                    <a:pt x="26084" y="26016"/>
                  </a:lnTo>
                  <a:cubicBezTo>
                    <a:pt x="23072" y="25591"/>
                    <a:pt x="20009" y="25591"/>
                    <a:pt x="16997" y="26016"/>
                  </a:cubicBezTo>
                  <a:cubicBezTo>
                    <a:pt x="13968" y="26268"/>
                    <a:pt x="10938" y="26268"/>
                    <a:pt x="7909" y="26016"/>
                  </a:cubicBezTo>
                  <a:cubicBezTo>
                    <a:pt x="5957" y="25766"/>
                    <a:pt x="3971" y="25766"/>
                    <a:pt x="2019" y="26016"/>
                  </a:cubicBezTo>
                  <a:lnTo>
                    <a:pt x="2019" y="26016"/>
                  </a:lnTo>
                  <a:cubicBezTo>
                    <a:pt x="2019" y="27030"/>
                    <a:pt x="2019" y="28213"/>
                    <a:pt x="2019" y="29395"/>
                  </a:cubicBezTo>
                  <a:cubicBezTo>
                    <a:pt x="1767" y="32036"/>
                    <a:pt x="1767" y="34695"/>
                    <a:pt x="2019" y="37335"/>
                  </a:cubicBezTo>
                  <a:cubicBezTo>
                    <a:pt x="2407" y="40358"/>
                    <a:pt x="3971" y="43098"/>
                    <a:pt x="6395" y="44938"/>
                  </a:cubicBezTo>
                  <a:lnTo>
                    <a:pt x="6395" y="44938"/>
                  </a:lnTo>
                  <a:cubicBezTo>
                    <a:pt x="8381" y="47374"/>
                    <a:pt x="9508" y="50404"/>
                    <a:pt x="9592" y="53553"/>
                  </a:cubicBezTo>
                  <a:lnTo>
                    <a:pt x="9592" y="54567"/>
                  </a:lnTo>
                  <a:cubicBezTo>
                    <a:pt x="10266" y="58650"/>
                    <a:pt x="10266" y="62816"/>
                    <a:pt x="9592" y="66900"/>
                  </a:cubicBezTo>
                  <a:cubicBezTo>
                    <a:pt x="9609" y="68805"/>
                    <a:pt x="8667" y="70591"/>
                    <a:pt x="7068" y="71630"/>
                  </a:cubicBezTo>
                  <a:cubicBezTo>
                    <a:pt x="5268" y="72627"/>
                    <a:pt x="3231" y="73095"/>
                    <a:pt x="1178" y="72981"/>
                  </a:cubicBezTo>
                  <a:lnTo>
                    <a:pt x="0" y="72981"/>
                  </a:lnTo>
                  <a:lnTo>
                    <a:pt x="1683" y="73995"/>
                  </a:lnTo>
                  <a:lnTo>
                    <a:pt x="3197" y="73995"/>
                  </a:lnTo>
                  <a:cubicBezTo>
                    <a:pt x="5234" y="75401"/>
                    <a:pt x="7102" y="77046"/>
                    <a:pt x="8751" y="78894"/>
                  </a:cubicBezTo>
                  <a:cubicBezTo>
                    <a:pt x="9441" y="79668"/>
                    <a:pt x="10164" y="80401"/>
                    <a:pt x="10938" y="81090"/>
                  </a:cubicBezTo>
                  <a:cubicBezTo>
                    <a:pt x="12487" y="82408"/>
                    <a:pt x="14187" y="83542"/>
                    <a:pt x="15987" y="84469"/>
                  </a:cubicBezTo>
                  <a:lnTo>
                    <a:pt x="17165" y="84469"/>
                  </a:lnTo>
                  <a:lnTo>
                    <a:pt x="18343" y="84469"/>
                  </a:lnTo>
                  <a:cubicBezTo>
                    <a:pt x="20194" y="85483"/>
                    <a:pt x="20867" y="85821"/>
                    <a:pt x="21540" y="84469"/>
                  </a:cubicBezTo>
                  <a:cubicBezTo>
                    <a:pt x="22550" y="82937"/>
                    <a:pt x="23240" y="81212"/>
                    <a:pt x="23560" y="79401"/>
                  </a:cubicBezTo>
                  <a:cubicBezTo>
                    <a:pt x="23290" y="78609"/>
                    <a:pt x="23694" y="77742"/>
                    <a:pt x="24486" y="77465"/>
                  </a:cubicBezTo>
                  <a:cubicBezTo>
                    <a:pt x="25276" y="77190"/>
                    <a:pt x="26152" y="77609"/>
                    <a:pt x="26421" y="78401"/>
                  </a:cubicBezTo>
                  <a:cubicBezTo>
                    <a:pt x="26538" y="78725"/>
                    <a:pt x="26538" y="79077"/>
                    <a:pt x="26421" y="79401"/>
                  </a:cubicBezTo>
                  <a:lnTo>
                    <a:pt x="26421" y="79401"/>
                  </a:lnTo>
                  <a:cubicBezTo>
                    <a:pt x="26252" y="81312"/>
                    <a:pt x="26252" y="83234"/>
                    <a:pt x="26421" y="85145"/>
                  </a:cubicBezTo>
                  <a:cubicBezTo>
                    <a:pt x="26421" y="85145"/>
                    <a:pt x="26421" y="86665"/>
                    <a:pt x="26421" y="87341"/>
                  </a:cubicBezTo>
                  <a:cubicBezTo>
                    <a:pt x="26791" y="89135"/>
                    <a:pt x="27481" y="90850"/>
                    <a:pt x="28440" y="92409"/>
                  </a:cubicBezTo>
                  <a:cubicBezTo>
                    <a:pt x="28440" y="92409"/>
                    <a:pt x="30123" y="94943"/>
                    <a:pt x="31133" y="95281"/>
                  </a:cubicBezTo>
                  <a:cubicBezTo>
                    <a:pt x="32496" y="95710"/>
                    <a:pt x="33977" y="95710"/>
                    <a:pt x="35340" y="95281"/>
                  </a:cubicBezTo>
                  <a:lnTo>
                    <a:pt x="38032" y="95281"/>
                  </a:lnTo>
                  <a:lnTo>
                    <a:pt x="38032" y="95281"/>
                  </a:lnTo>
                  <a:cubicBezTo>
                    <a:pt x="39547" y="92409"/>
                    <a:pt x="40893" y="91565"/>
                    <a:pt x="43417" y="91565"/>
                  </a:cubicBezTo>
                  <a:lnTo>
                    <a:pt x="46951" y="91565"/>
                  </a:lnTo>
                  <a:lnTo>
                    <a:pt x="47961" y="91565"/>
                  </a:lnTo>
                  <a:cubicBezTo>
                    <a:pt x="48971" y="91565"/>
                    <a:pt x="49812" y="89706"/>
                    <a:pt x="50821" y="88693"/>
                  </a:cubicBezTo>
                  <a:cubicBezTo>
                    <a:pt x="52084" y="87076"/>
                    <a:pt x="53615" y="85701"/>
                    <a:pt x="55365" y="84638"/>
                  </a:cubicBezTo>
                  <a:lnTo>
                    <a:pt x="55365" y="84638"/>
                  </a:lnTo>
                  <a:cubicBezTo>
                    <a:pt x="56543" y="84638"/>
                    <a:pt x="58058" y="83118"/>
                    <a:pt x="58394" y="82104"/>
                  </a:cubicBezTo>
                  <a:cubicBezTo>
                    <a:pt x="58428" y="81491"/>
                    <a:pt x="58832" y="80957"/>
                    <a:pt x="59404" y="80753"/>
                  </a:cubicBezTo>
                  <a:lnTo>
                    <a:pt x="63780" y="80753"/>
                  </a:lnTo>
                  <a:cubicBezTo>
                    <a:pt x="66472" y="80753"/>
                    <a:pt x="67313" y="80753"/>
                    <a:pt x="68996" y="77543"/>
                  </a:cubicBezTo>
                  <a:cubicBezTo>
                    <a:pt x="70730" y="74941"/>
                    <a:pt x="72766" y="72559"/>
                    <a:pt x="75054" y="70447"/>
                  </a:cubicBezTo>
                  <a:cubicBezTo>
                    <a:pt x="75458" y="69934"/>
                    <a:pt x="76199" y="69846"/>
                    <a:pt x="76704" y="70250"/>
                  </a:cubicBezTo>
                  <a:cubicBezTo>
                    <a:pt x="76788" y="70307"/>
                    <a:pt x="76855" y="70375"/>
                    <a:pt x="76906" y="70447"/>
                  </a:cubicBezTo>
                  <a:lnTo>
                    <a:pt x="79935" y="74840"/>
                  </a:lnTo>
                  <a:cubicBezTo>
                    <a:pt x="81180" y="77017"/>
                    <a:pt x="82644" y="79056"/>
                    <a:pt x="84310" y="80921"/>
                  </a:cubicBezTo>
                  <a:cubicBezTo>
                    <a:pt x="86498" y="83118"/>
                    <a:pt x="90200" y="82273"/>
                    <a:pt x="93398" y="80921"/>
                  </a:cubicBezTo>
                  <a:lnTo>
                    <a:pt x="95753" y="80921"/>
                  </a:lnTo>
                  <a:cubicBezTo>
                    <a:pt x="99136" y="80416"/>
                    <a:pt x="102603" y="81134"/>
                    <a:pt x="105513" y="82949"/>
                  </a:cubicBezTo>
                  <a:lnTo>
                    <a:pt x="107533" y="83962"/>
                  </a:lnTo>
                  <a:cubicBezTo>
                    <a:pt x="109115" y="84581"/>
                    <a:pt x="110579" y="85436"/>
                    <a:pt x="111908" y="86496"/>
                  </a:cubicBezTo>
                  <a:cubicBezTo>
                    <a:pt x="112514" y="87187"/>
                    <a:pt x="113086" y="87921"/>
                    <a:pt x="113591" y="88693"/>
                  </a:cubicBezTo>
                  <a:cubicBezTo>
                    <a:pt x="113945" y="89282"/>
                    <a:pt x="114332" y="89848"/>
                    <a:pt x="114769" y="90382"/>
                  </a:cubicBezTo>
                  <a:cubicBezTo>
                    <a:pt x="116553" y="91823"/>
                    <a:pt x="118606" y="92860"/>
                    <a:pt x="120827" y="93423"/>
                  </a:cubicBezTo>
                  <a:lnTo>
                    <a:pt x="125203" y="95112"/>
                  </a:lnTo>
                  <a:cubicBezTo>
                    <a:pt x="128703" y="97111"/>
                    <a:pt x="133062" y="96707"/>
                    <a:pt x="136141" y="94099"/>
                  </a:cubicBezTo>
                  <a:cubicBezTo>
                    <a:pt x="138665" y="92409"/>
                    <a:pt x="141358" y="90720"/>
                    <a:pt x="141358" y="87848"/>
                  </a:cubicBezTo>
                  <a:cubicBezTo>
                    <a:pt x="141072" y="84402"/>
                    <a:pt x="139928" y="81084"/>
                    <a:pt x="137993" y="78218"/>
                  </a:cubicBezTo>
                  <a:lnTo>
                    <a:pt x="136646" y="75347"/>
                  </a:lnTo>
                  <a:cubicBezTo>
                    <a:pt x="135822" y="73199"/>
                    <a:pt x="134559" y="71243"/>
                    <a:pt x="132944" y="69603"/>
                  </a:cubicBezTo>
                  <a:lnTo>
                    <a:pt x="130251" y="67913"/>
                  </a:lnTo>
                  <a:cubicBezTo>
                    <a:pt x="128754" y="67109"/>
                    <a:pt x="127391" y="66084"/>
                    <a:pt x="126213" y="64872"/>
                  </a:cubicBezTo>
                  <a:cubicBezTo>
                    <a:pt x="123301" y="60438"/>
                    <a:pt x="122393" y="54983"/>
                    <a:pt x="123688" y="49837"/>
                  </a:cubicBezTo>
                  <a:lnTo>
                    <a:pt x="123688" y="47978"/>
                  </a:lnTo>
                  <a:lnTo>
                    <a:pt x="123688" y="47978"/>
                  </a:lnTo>
                  <a:cubicBezTo>
                    <a:pt x="124311" y="45085"/>
                    <a:pt x="126229" y="42645"/>
                    <a:pt x="128905" y="41390"/>
                  </a:cubicBezTo>
                  <a:cubicBezTo>
                    <a:pt x="129965" y="40334"/>
                    <a:pt x="130672" y="38977"/>
                    <a:pt x="130924" y="37504"/>
                  </a:cubicBezTo>
                  <a:cubicBezTo>
                    <a:pt x="130924" y="35139"/>
                    <a:pt x="130083" y="33788"/>
                    <a:pt x="127054" y="32267"/>
                  </a:cubicBezTo>
                  <a:cubicBezTo>
                    <a:pt x="125203" y="31298"/>
                    <a:pt x="123402" y="30226"/>
                    <a:pt x="121669" y="29057"/>
                  </a:cubicBezTo>
                  <a:cubicBezTo>
                    <a:pt x="119263" y="27358"/>
                    <a:pt x="116654" y="25941"/>
                    <a:pt x="113928" y="24834"/>
                  </a:cubicBezTo>
                  <a:lnTo>
                    <a:pt x="112077" y="24496"/>
                  </a:lnTo>
                  <a:cubicBezTo>
                    <a:pt x="110074" y="24163"/>
                    <a:pt x="108324" y="22916"/>
                    <a:pt x="107365" y="21117"/>
                  </a:cubicBezTo>
                  <a:cubicBezTo>
                    <a:pt x="107012" y="19332"/>
                    <a:pt x="107012" y="17497"/>
                    <a:pt x="107365" y="15711"/>
                  </a:cubicBezTo>
                  <a:cubicBezTo>
                    <a:pt x="107432" y="15037"/>
                    <a:pt x="107432" y="14358"/>
                    <a:pt x="107365" y="13684"/>
                  </a:cubicBezTo>
                  <a:cubicBezTo>
                    <a:pt x="107281" y="12334"/>
                    <a:pt x="107281" y="10979"/>
                    <a:pt x="107365" y="9629"/>
                  </a:cubicBezTo>
                  <a:cubicBezTo>
                    <a:pt x="107112" y="6425"/>
                    <a:pt x="107112" y="3205"/>
                    <a:pt x="107365" y="0"/>
                  </a:cubicBezTo>
                  <a:cubicBezTo>
                    <a:pt x="105850" y="302"/>
                    <a:pt x="104369" y="814"/>
                    <a:pt x="102989" y="15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FAE95D04-E2DD-462D-9837-C132083461C5}"/>
                </a:ext>
              </a:extLst>
            </p:cNvPr>
            <p:cNvSpPr/>
            <p:nvPr/>
          </p:nvSpPr>
          <p:spPr>
            <a:xfrm>
              <a:off x="8669396" y="4103486"/>
              <a:ext cx="16828" cy="16894"/>
            </a:xfrm>
            <a:custGeom>
              <a:avLst/>
              <a:gdLst>
                <a:gd name="connsiteX0" fmla="*/ 3029 w 0"/>
                <a:gd name="connsiteY0" fmla="*/ 783 h 0"/>
                <a:gd name="connsiteX1" fmla="*/ 1413 w 0"/>
                <a:gd name="connsiteY1" fmla="*/ 1189 h 0"/>
                <a:gd name="connsiteX2" fmla="*/ 1010 w 0"/>
                <a:gd name="connsiteY2" fmla="*/ 783 h 0"/>
                <a:gd name="connsiteX3" fmla="*/ 0 w 0"/>
                <a:gd name="connsiteY3" fmla="*/ 3993 h 0"/>
                <a:gd name="connsiteX4" fmla="*/ 3029 w 0"/>
                <a:gd name="connsiteY4" fmla="*/ 3993 h 0"/>
                <a:gd name="connsiteX5" fmla="*/ 6226 w 0"/>
                <a:gd name="connsiteY5" fmla="*/ 2473 h 0"/>
                <a:gd name="connsiteX6" fmla="*/ 6226 w 0"/>
                <a:gd name="connsiteY6" fmla="*/ 276 h 0"/>
                <a:gd name="connsiteX7" fmla="*/ 3029 w 0"/>
                <a:gd name="connsiteY7" fmla="*/ 7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029" y="783"/>
                  </a:moveTo>
                  <a:cubicBezTo>
                    <a:pt x="2693" y="1341"/>
                    <a:pt x="1969" y="1526"/>
                    <a:pt x="1413" y="1189"/>
                  </a:cubicBezTo>
                  <a:cubicBezTo>
                    <a:pt x="1245" y="1087"/>
                    <a:pt x="1110" y="952"/>
                    <a:pt x="1010" y="783"/>
                  </a:cubicBezTo>
                  <a:cubicBezTo>
                    <a:pt x="589" y="1830"/>
                    <a:pt x="252" y="2895"/>
                    <a:pt x="0" y="3993"/>
                  </a:cubicBezTo>
                  <a:lnTo>
                    <a:pt x="3029" y="3993"/>
                  </a:lnTo>
                  <a:cubicBezTo>
                    <a:pt x="5385" y="3993"/>
                    <a:pt x="5553" y="3993"/>
                    <a:pt x="6226" y="2473"/>
                  </a:cubicBezTo>
                  <a:cubicBezTo>
                    <a:pt x="6697" y="1814"/>
                    <a:pt x="6697" y="935"/>
                    <a:pt x="6226" y="276"/>
                  </a:cubicBezTo>
                  <a:cubicBezTo>
                    <a:pt x="5166" y="-231"/>
                    <a:pt x="3887" y="-28"/>
                    <a:pt x="3029" y="78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0891F97C-2D44-4DFD-89FD-F1466FBF954C}"/>
                </a:ext>
              </a:extLst>
            </p:cNvPr>
            <p:cNvSpPr/>
            <p:nvPr/>
          </p:nvSpPr>
          <p:spPr>
            <a:xfrm>
              <a:off x="7383206" y="3346947"/>
              <a:ext cx="67313" cy="16894"/>
            </a:xfrm>
            <a:custGeom>
              <a:avLst/>
              <a:gdLst>
                <a:gd name="connsiteX0" fmla="*/ 47456 w 67313"/>
                <a:gd name="connsiteY0" fmla="*/ 12473 h 16893"/>
                <a:gd name="connsiteX1" fmla="*/ 50317 w 67313"/>
                <a:gd name="connsiteY1" fmla="*/ 12473 h 16893"/>
                <a:gd name="connsiteX2" fmla="*/ 61255 w 67313"/>
                <a:gd name="connsiteY2" fmla="*/ 10445 h 16893"/>
                <a:gd name="connsiteX3" fmla="*/ 66135 w 67313"/>
                <a:gd name="connsiteY3" fmla="*/ 3350 h 16893"/>
                <a:gd name="connsiteX4" fmla="*/ 68828 w 67313"/>
                <a:gd name="connsiteY4" fmla="*/ 309 h 16893"/>
                <a:gd name="connsiteX5" fmla="*/ 67145 w 67313"/>
                <a:gd name="connsiteY5" fmla="*/ 309 h 16893"/>
                <a:gd name="connsiteX6" fmla="*/ 61423 w 67313"/>
                <a:gd name="connsiteY6" fmla="*/ 309 h 16893"/>
                <a:gd name="connsiteX7" fmla="*/ 46783 w 67313"/>
                <a:gd name="connsiteY7" fmla="*/ 309 h 16893"/>
                <a:gd name="connsiteX8" fmla="*/ 30964 w 67313"/>
                <a:gd name="connsiteY8" fmla="*/ 309 h 16893"/>
                <a:gd name="connsiteX9" fmla="*/ 27093 w 67313"/>
                <a:gd name="connsiteY9" fmla="*/ 309 h 16893"/>
                <a:gd name="connsiteX10" fmla="*/ 22718 w 67313"/>
                <a:gd name="connsiteY10" fmla="*/ 309 h 16893"/>
                <a:gd name="connsiteX11" fmla="*/ 22718 w 67313"/>
                <a:gd name="connsiteY11" fmla="*/ 309 h 16893"/>
                <a:gd name="connsiteX12" fmla="*/ 21708 w 67313"/>
                <a:gd name="connsiteY12" fmla="*/ 1661 h 16893"/>
                <a:gd name="connsiteX13" fmla="*/ 16828 w 67313"/>
                <a:gd name="connsiteY13" fmla="*/ 4871 h 16893"/>
                <a:gd name="connsiteX14" fmla="*/ 15650 w 67313"/>
                <a:gd name="connsiteY14" fmla="*/ 4871 h 16893"/>
                <a:gd name="connsiteX15" fmla="*/ 4712 w 67313"/>
                <a:gd name="connsiteY15" fmla="*/ 12642 h 16893"/>
                <a:gd name="connsiteX16" fmla="*/ 1178 w 67313"/>
                <a:gd name="connsiteY16" fmla="*/ 18555 h 16893"/>
                <a:gd name="connsiteX17" fmla="*/ 0 w 67313"/>
                <a:gd name="connsiteY17" fmla="*/ 21089 h 16893"/>
                <a:gd name="connsiteX18" fmla="*/ 1851 w 67313"/>
                <a:gd name="connsiteY18" fmla="*/ 21089 h 16893"/>
                <a:gd name="connsiteX19" fmla="*/ 4039 w 67313"/>
                <a:gd name="connsiteY19" fmla="*/ 21089 h 16893"/>
                <a:gd name="connsiteX20" fmla="*/ 4039 w 67313"/>
                <a:gd name="connsiteY20" fmla="*/ 19906 h 16893"/>
                <a:gd name="connsiteX21" fmla="*/ 5048 w 67313"/>
                <a:gd name="connsiteY21" fmla="*/ 18217 h 16893"/>
                <a:gd name="connsiteX22" fmla="*/ 10938 w 67313"/>
                <a:gd name="connsiteY22" fmla="*/ 15683 h 16893"/>
                <a:gd name="connsiteX23" fmla="*/ 10938 w 67313"/>
                <a:gd name="connsiteY23" fmla="*/ 15683 h 16893"/>
                <a:gd name="connsiteX24" fmla="*/ 20362 w 67313"/>
                <a:gd name="connsiteY24" fmla="*/ 14162 h 16893"/>
                <a:gd name="connsiteX25" fmla="*/ 21708 w 67313"/>
                <a:gd name="connsiteY25" fmla="*/ 14162 h 16893"/>
                <a:gd name="connsiteX26" fmla="*/ 23896 w 67313"/>
                <a:gd name="connsiteY26" fmla="*/ 14162 h 16893"/>
                <a:gd name="connsiteX27" fmla="*/ 25074 w 67313"/>
                <a:gd name="connsiteY27" fmla="*/ 14162 h 16893"/>
                <a:gd name="connsiteX28" fmla="*/ 26757 w 67313"/>
                <a:gd name="connsiteY28" fmla="*/ 12980 h 16893"/>
                <a:gd name="connsiteX29" fmla="*/ 34329 w 67313"/>
                <a:gd name="connsiteY29" fmla="*/ 11628 h 16893"/>
                <a:gd name="connsiteX30" fmla="*/ 37022 w 67313"/>
                <a:gd name="connsiteY30" fmla="*/ 11628 h 16893"/>
                <a:gd name="connsiteX31" fmla="*/ 39715 w 67313"/>
                <a:gd name="connsiteY31" fmla="*/ 11628 h 16893"/>
                <a:gd name="connsiteX32" fmla="*/ 47456 w 67313"/>
                <a:gd name="connsiteY32" fmla="*/ 1247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7313" h="16893">
                  <a:moveTo>
                    <a:pt x="47456" y="12473"/>
                  </a:moveTo>
                  <a:lnTo>
                    <a:pt x="50317" y="12473"/>
                  </a:lnTo>
                  <a:cubicBezTo>
                    <a:pt x="54086" y="13061"/>
                    <a:pt x="57940" y="12346"/>
                    <a:pt x="61255" y="10445"/>
                  </a:cubicBezTo>
                  <a:cubicBezTo>
                    <a:pt x="63325" y="8425"/>
                    <a:pt x="64991" y="6014"/>
                    <a:pt x="66135" y="3350"/>
                  </a:cubicBezTo>
                  <a:cubicBezTo>
                    <a:pt x="66758" y="2118"/>
                    <a:pt x="67683" y="1071"/>
                    <a:pt x="68828" y="309"/>
                  </a:cubicBezTo>
                  <a:lnTo>
                    <a:pt x="67145" y="309"/>
                  </a:lnTo>
                  <a:cubicBezTo>
                    <a:pt x="65243" y="566"/>
                    <a:pt x="63325" y="566"/>
                    <a:pt x="61423" y="309"/>
                  </a:cubicBezTo>
                  <a:lnTo>
                    <a:pt x="46783" y="309"/>
                  </a:lnTo>
                  <a:cubicBezTo>
                    <a:pt x="41515" y="-103"/>
                    <a:pt x="36231" y="-103"/>
                    <a:pt x="30964" y="309"/>
                  </a:cubicBezTo>
                  <a:lnTo>
                    <a:pt x="27093" y="309"/>
                  </a:lnTo>
                  <a:cubicBezTo>
                    <a:pt x="25663" y="-71"/>
                    <a:pt x="24149" y="-71"/>
                    <a:pt x="22718" y="309"/>
                  </a:cubicBezTo>
                  <a:lnTo>
                    <a:pt x="22718" y="309"/>
                  </a:lnTo>
                  <a:lnTo>
                    <a:pt x="21708" y="1661"/>
                  </a:lnTo>
                  <a:cubicBezTo>
                    <a:pt x="20228" y="2941"/>
                    <a:pt x="18595" y="4021"/>
                    <a:pt x="16828" y="4871"/>
                  </a:cubicBezTo>
                  <a:lnTo>
                    <a:pt x="15650" y="4871"/>
                  </a:lnTo>
                  <a:cubicBezTo>
                    <a:pt x="11796" y="7161"/>
                    <a:pt x="8145" y="9760"/>
                    <a:pt x="4712" y="12642"/>
                  </a:cubicBezTo>
                  <a:cubicBezTo>
                    <a:pt x="3113" y="14326"/>
                    <a:pt x="1901" y="16345"/>
                    <a:pt x="1178" y="18555"/>
                  </a:cubicBezTo>
                  <a:cubicBezTo>
                    <a:pt x="858" y="19430"/>
                    <a:pt x="454" y="20278"/>
                    <a:pt x="0" y="21089"/>
                  </a:cubicBezTo>
                  <a:lnTo>
                    <a:pt x="1851" y="21089"/>
                  </a:lnTo>
                  <a:lnTo>
                    <a:pt x="4039" y="21089"/>
                  </a:lnTo>
                  <a:cubicBezTo>
                    <a:pt x="4039" y="21089"/>
                    <a:pt x="4039" y="21089"/>
                    <a:pt x="4039" y="19906"/>
                  </a:cubicBezTo>
                  <a:cubicBezTo>
                    <a:pt x="4291" y="19293"/>
                    <a:pt x="4628" y="18724"/>
                    <a:pt x="5048" y="18217"/>
                  </a:cubicBezTo>
                  <a:cubicBezTo>
                    <a:pt x="6529" y="16519"/>
                    <a:pt x="8700" y="15586"/>
                    <a:pt x="10938" y="15683"/>
                  </a:cubicBezTo>
                  <a:lnTo>
                    <a:pt x="10938" y="15683"/>
                  </a:lnTo>
                  <a:lnTo>
                    <a:pt x="20362" y="14162"/>
                  </a:lnTo>
                  <a:lnTo>
                    <a:pt x="21708" y="14162"/>
                  </a:lnTo>
                  <a:cubicBezTo>
                    <a:pt x="22432" y="14334"/>
                    <a:pt x="23172" y="14334"/>
                    <a:pt x="23896" y="14162"/>
                  </a:cubicBezTo>
                  <a:lnTo>
                    <a:pt x="25074" y="14162"/>
                  </a:lnTo>
                  <a:lnTo>
                    <a:pt x="26757" y="12980"/>
                  </a:lnTo>
                  <a:cubicBezTo>
                    <a:pt x="29147" y="11947"/>
                    <a:pt x="31738" y="11486"/>
                    <a:pt x="34329" y="11628"/>
                  </a:cubicBezTo>
                  <a:lnTo>
                    <a:pt x="37022" y="11628"/>
                  </a:lnTo>
                  <a:lnTo>
                    <a:pt x="39715" y="11628"/>
                  </a:lnTo>
                  <a:cubicBezTo>
                    <a:pt x="42306" y="11687"/>
                    <a:pt x="44898" y="11969"/>
                    <a:pt x="47456" y="1247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751FAAF1-15E5-426E-BEBF-3BA0DB86013B}"/>
                </a:ext>
              </a:extLst>
            </p:cNvPr>
            <p:cNvSpPr/>
            <p:nvPr/>
          </p:nvSpPr>
          <p:spPr>
            <a:xfrm>
              <a:off x="7408386" y="3346749"/>
              <a:ext cx="117798" cy="118257"/>
            </a:xfrm>
            <a:custGeom>
              <a:avLst/>
              <a:gdLst>
                <a:gd name="connsiteX0" fmla="*/ 76800 w 117798"/>
                <a:gd name="connsiteY0" fmla="*/ 30578 h 118256"/>
                <a:gd name="connsiteX1" fmla="*/ 77641 w 117798"/>
                <a:gd name="connsiteY1" fmla="*/ 22469 h 118256"/>
                <a:gd name="connsiteX2" fmla="*/ 75958 w 117798"/>
                <a:gd name="connsiteY2" fmla="*/ 20948 h 118256"/>
                <a:gd name="connsiteX3" fmla="*/ 67376 w 117798"/>
                <a:gd name="connsiteY3" fmla="*/ 19090 h 118256"/>
                <a:gd name="connsiteX4" fmla="*/ 59803 w 117798"/>
                <a:gd name="connsiteY4" fmla="*/ 17570 h 118256"/>
                <a:gd name="connsiteX5" fmla="*/ 57279 w 117798"/>
                <a:gd name="connsiteY5" fmla="*/ 16556 h 118256"/>
                <a:gd name="connsiteX6" fmla="*/ 52398 w 117798"/>
                <a:gd name="connsiteY6" fmla="*/ 15373 h 118256"/>
                <a:gd name="connsiteX7" fmla="*/ 51220 w 117798"/>
                <a:gd name="connsiteY7" fmla="*/ 15373 h 118256"/>
                <a:gd name="connsiteX8" fmla="*/ 51220 w 117798"/>
                <a:gd name="connsiteY8" fmla="*/ 13853 h 118256"/>
                <a:gd name="connsiteX9" fmla="*/ 51220 w 117798"/>
                <a:gd name="connsiteY9" fmla="*/ 11826 h 118256"/>
                <a:gd name="connsiteX10" fmla="*/ 52398 w 117798"/>
                <a:gd name="connsiteY10" fmla="*/ 7771 h 118256"/>
                <a:gd name="connsiteX11" fmla="*/ 51220 w 117798"/>
                <a:gd name="connsiteY11" fmla="*/ 3041 h 118256"/>
                <a:gd name="connsiteX12" fmla="*/ 50715 w 117798"/>
                <a:gd name="connsiteY12" fmla="*/ 0 h 118256"/>
                <a:gd name="connsiteX13" fmla="*/ 50715 w 117798"/>
                <a:gd name="connsiteY13" fmla="*/ 0 h 118256"/>
                <a:gd name="connsiteX14" fmla="*/ 49874 w 117798"/>
                <a:gd name="connsiteY14" fmla="*/ 0 h 118256"/>
                <a:gd name="connsiteX15" fmla="*/ 49874 w 117798"/>
                <a:gd name="connsiteY15" fmla="*/ 0 h 118256"/>
                <a:gd name="connsiteX16" fmla="*/ 46845 w 117798"/>
                <a:gd name="connsiteY16" fmla="*/ 2872 h 118256"/>
                <a:gd name="connsiteX17" fmla="*/ 43984 w 117798"/>
                <a:gd name="connsiteY17" fmla="*/ 5744 h 118256"/>
                <a:gd name="connsiteX18" fmla="*/ 38262 w 117798"/>
                <a:gd name="connsiteY18" fmla="*/ 13853 h 118256"/>
                <a:gd name="connsiteX19" fmla="*/ 25641 w 117798"/>
                <a:gd name="connsiteY19" fmla="*/ 16387 h 118256"/>
                <a:gd name="connsiteX20" fmla="*/ 22949 w 117798"/>
                <a:gd name="connsiteY20" fmla="*/ 16387 h 118256"/>
                <a:gd name="connsiteX21" fmla="*/ 16385 w 117798"/>
                <a:gd name="connsiteY21" fmla="*/ 16387 h 118256"/>
                <a:gd name="connsiteX22" fmla="*/ 13693 w 117798"/>
                <a:gd name="connsiteY22" fmla="*/ 16387 h 118256"/>
                <a:gd name="connsiteX23" fmla="*/ 13693 w 117798"/>
                <a:gd name="connsiteY23" fmla="*/ 17401 h 118256"/>
                <a:gd name="connsiteX24" fmla="*/ 10496 w 117798"/>
                <a:gd name="connsiteY24" fmla="*/ 25341 h 118256"/>
                <a:gd name="connsiteX25" fmla="*/ 6625 w 117798"/>
                <a:gd name="connsiteY25" fmla="*/ 27537 h 118256"/>
                <a:gd name="connsiteX26" fmla="*/ 5615 w 117798"/>
                <a:gd name="connsiteY26" fmla="*/ 27537 h 118256"/>
                <a:gd name="connsiteX27" fmla="*/ 4101 w 117798"/>
                <a:gd name="connsiteY27" fmla="*/ 28888 h 118256"/>
                <a:gd name="connsiteX28" fmla="*/ 2250 w 117798"/>
                <a:gd name="connsiteY28" fmla="*/ 31423 h 118256"/>
                <a:gd name="connsiteX29" fmla="*/ 230 w 117798"/>
                <a:gd name="connsiteY29" fmla="*/ 36322 h 118256"/>
                <a:gd name="connsiteX30" fmla="*/ 2923 w 117798"/>
                <a:gd name="connsiteY30" fmla="*/ 39701 h 118256"/>
                <a:gd name="connsiteX31" fmla="*/ 5279 w 117798"/>
                <a:gd name="connsiteY31" fmla="*/ 42572 h 118256"/>
                <a:gd name="connsiteX32" fmla="*/ 10496 w 117798"/>
                <a:gd name="connsiteY32" fmla="*/ 47641 h 118256"/>
                <a:gd name="connsiteX33" fmla="*/ 15881 w 117798"/>
                <a:gd name="connsiteY33" fmla="*/ 52371 h 118256"/>
                <a:gd name="connsiteX34" fmla="*/ 17900 w 117798"/>
                <a:gd name="connsiteY34" fmla="*/ 54567 h 118256"/>
                <a:gd name="connsiteX35" fmla="*/ 19246 w 117798"/>
                <a:gd name="connsiteY35" fmla="*/ 55581 h 118256"/>
                <a:gd name="connsiteX36" fmla="*/ 22275 w 117798"/>
                <a:gd name="connsiteY36" fmla="*/ 59297 h 118256"/>
                <a:gd name="connsiteX37" fmla="*/ 22275 w 117798"/>
                <a:gd name="connsiteY37" fmla="*/ 64197 h 118256"/>
                <a:gd name="connsiteX38" fmla="*/ 22275 w 117798"/>
                <a:gd name="connsiteY38" fmla="*/ 65379 h 118256"/>
                <a:gd name="connsiteX39" fmla="*/ 22275 w 117798"/>
                <a:gd name="connsiteY39" fmla="*/ 67575 h 118256"/>
                <a:gd name="connsiteX40" fmla="*/ 22275 w 117798"/>
                <a:gd name="connsiteY40" fmla="*/ 72306 h 118256"/>
                <a:gd name="connsiteX41" fmla="*/ 19078 w 117798"/>
                <a:gd name="connsiteY41" fmla="*/ 76191 h 118256"/>
                <a:gd name="connsiteX42" fmla="*/ 18237 w 117798"/>
                <a:gd name="connsiteY42" fmla="*/ 76191 h 118256"/>
                <a:gd name="connsiteX43" fmla="*/ 15039 w 117798"/>
                <a:gd name="connsiteY43" fmla="*/ 77374 h 118256"/>
                <a:gd name="connsiteX44" fmla="*/ 15039 w 117798"/>
                <a:gd name="connsiteY44" fmla="*/ 78387 h 118256"/>
                <a:gd name="connsiteX45" fmla="*/ 15039 w 117798"/>
                <a:gd name="connsiteY45" fmla="*/ 79908 h 118256"/>
                <a:gd name="connsiteX46" fmla="*/ 15039 w 117798"/>
                <a:gd name="connsiteY46" fmla="*/ 84638 h 118256"/>
                <a:gd name="connsiteX47" fmla="*/ 14198 w 117798"/>
                <a:gd name="connsiteY47" fmla="*/ 91565 h 118256"/>
                <a:gd name="connsiteX48" fmla="*/ 14198 w 117798"/>
                <a:gd name="connsiteY48" fmla="*/ 95450 h 118256"/>
                <a:gd name="connsiteX49" fmla="*/ 14198 w 117798"/>
                <a:gd name="connsiteY49" fmla="*/ 102377 h 118256"/>
                <a:gd name="connsiteX50" fmla="*/ 14198 w 117798"/>
                <a:gd name="connsiteY50" fmla="*/ 106431 h 118256"/>
                <a:gd name="connsiteX51" fmla="*/ 14198 w 117798"/>
                <a:gd name="connsiteY51" fmla="*/ 112006 h 118256"/>
                <a:gd name="connsiteX52" fmla="*/ 14198 w 117798"/>
                <a:gd name="connsiteY52" fmla="*/ 113696 h 118256"/>
                <a:gd name="connsiteX53" fmla="*/ 14198 w 117798"/>
                <a:gd name="connsiteY53" fmla="*/ 116905 h 118256"/>
                <a:gd name="connsiteX54" fmla="*/ 14198 w 117798"/>
                <a:gd name="connsiteY54" fmla="*/ 116905 h 118256"/>
                <a:gd name="connsiteX55" fmla="*/ 15039 w 117798"/>
                <a:gd name="connsiteY55" fmla="*/ 116905 h 118256"/>
                <a:gd name="connsiteX56" fmla="*/ 18068 w 117798"/>
                <a:gd name="connsiteY56" fmla="*/ 121298 h 118256"/>
                <a:gd name="connsiteX57" fmla="*/ 19751 w 117798"/>
                <a:gd name="connsiteY57" fmla="*/ 125183 h 118256"/>
                <a:gd name="connsiteX58" fmla="*/ 21266 w 117798"/>
                <a:gd name="connsiteY58" fmla="*/ 128224 h 118256"/>
                <a:gd name="connsiteX59" fmla="*/ 22275 w 117798"/>
                <a:gd name="connsiteY59" fmla="*/ 128224 h 118256"/>
                <a:gd name="connsiteX60" fmla="*/ 30017 w 117798"/>
                <a:gd name="connsiteY60" fmla="*/ 128224 h 118256"/>
                <a:gd name="connsiteX61" fmla="*/ 31026 w 117798"/>
                <a:gd name="connsiteY61" fmla="*/ 125859 h 118256"/>
                <a:gd name="connsiteX62" fmla="*/ 31026 w 117798"/>
                <a:gd name="connsiteY62" fmla="*/ 114709 h 118256"/>
                <a:gd name="connsiteX63" fmla="*/ 31026 w 117798"/>
                <a:gd name="connsiteY63" fmla="*/ 113696 h 118256"/>
                <a:gd name="connsiteX64" fmla="*/ 29007 w 117798"/>
                <a:gd name="connsiteY64" fmla="*/ 107107 h 118256"/>
                <a:gd name="connsiteX65" fmla="*/ 28165 w 117798"/>
                <a:gd name="connsiteY65" fmla="*/ 107107 h 118256"/>
                <a:gd name="connsiteX66" fmla="*/ 22780 w 117798"/>
                <a:gd name="connsiteY66" fmla="*/ 97309 h 118256"/>
                <a:gd name="connsiteX67" fmla="*/ 22780 w 117798"/>
                <a:gd name="connsiteY67" fmla="*/ 88693 h 118256"/>
                <a:gd name="connsiteX68" fmla="*/ 22780 w 117798"/>
                <a:gd name="connsiteY68" fmla="*/ 83793 h 118256"/>
                <a:gd name="connsiteX69" fmla="*/ 23740 w 117798"/>
                <a:gd name="connsiteY69" fmla="*/ 82146 h 118256"/>
                <a:gd name="connsiteX70" fmla="*/ 24127 w 117798"/>
                <a:gd name="connsiteY70" fmla="*/ 82104 h 118256"/>
                <a:gd name="connsiteX71" fmla="*/ 32036 w 117798"/>
                <a:gd name="connsiteY71" fmla="*/ 82104 h 118256"/>
                <a:gd name="connsiteX72" fmla="*/ 40618 w 117798"/>
                <a:gd name="connsiteY72" fmla="*/ 82104 h 118256"/>
                <a:gd name="connsiteX73" fmla="*/ 50042 w 117798"/>
                <a:gd name="connsiteY73" fmla="*/ 82104 h 118256"/>
                <a:gd name="connsiteX74" fmla="*/ 55091 w 117798"/>
                <a:gd name="connsiteY74" fmla="*/ 83456 h 118256"/>
                <a:gd name="connsiteX75" fmla="*/ 63505 w 117798"/>
                <a:gd name="connsiteY75" fmla="*/ 85145 h 118256"/>
                <a:gd name="connsiteX76" fmla="*/ 63505 w 117798"/>
                <a:gd name="connsiteY76" fmla="*/ 85145 h 118256"/>
                <a:gd name="connsiteX77" fmla="*/ 71246 w 117798"/>
                <a:gd name="connsiteY77" fmla="*/ 85145 h 118256"/>
                <a:gd name="connsiteX78" fmla="*/ 76800 w 117798"/>
                <a:gd name="connsiteY78" fmla="*/ 85145 h 118256"/>
                <a:gd name="connsiteX79" fmla="*/ 85886 w 117798"/>
                <a:gd name="connsiteY79" fmla="*/ 81091 h 118256"/>
                <a:gd name="connsiteX80" fmla="*/ 87401 w 117798"/>
                <a:gd name="connsiteY80" fmla="*/ 80077 h 118256"/>
                <a:gd name="connsiteX81" fmla="*/ 89926 w 117798"/>
                <a:gd name="connsiteY81" fmla="*/ 78725 h 118256"/>
                <a:gd name="connsiteX82" fmla="*/ 92281 w 117798"/>
                <a:gd name="connsiteY82" fmla="*/ 77374 h 118256"/>
                <a:gd name="connsiteX83" fmla="*/ 98003 w 117798"/>
                <a:gd name="connsiteY83" fmla="*/ 75685 h 118256"/>
                <a:gd name="connsiteX84" fmla="*/ 102210 w 117798"/>
                <a:gd name="connsiteY84" fmla="*/ 74502 h 118256"/>
                <a:gd name="connsiteX85" fmla="*/ 102210 w 117798"/>
                <a:gd name="connsiteY85" fmla="*/ 74502 h 118256"/>
                <a:gd name="connsiteX86" fmla="*/ 102210 w 117798"/>
                <a:gd name="connsiteY86" fmla="*/ 72475 h 118256"/>
                <a:gd name="connsiteX87" fmla="*/ 104903 w 117798"/>
                <a:gd name="connsiteY87" fmla="*/ 68251 h 118256"/>
                <a:gd name="connsiteX88" fmla="*/ 113148 w 117798"/>
                <a:gd name="connsiteY88" fmla="*/ 66562 h 118256"/>
                <a:gd name="connsiteX89" fmla="*/ 116851 w 117798"/>
                <a:gd name="connsiteY89" fmla="*/ 63352 h 118256"/>
                <a:gd name="connsiteX90" fmla="*/ 117861 w 117798"/>
                <a:gd name="connsiteY90" fmla="*/ 62338 h 118256"/>
                <a:gd name="connsiteX91" fmla="*/ 109614 w 117798"/>
                <a:gd name="connsiteY91" fmla="*/ 61325 h 118256"/>
                <a:gd name="connsiteX92" fmla="*/ 102547 w 117798"/>
                <a:gd name="connsiteY92" fmla="*/ 58453 h 118256"/>
                <a:gd name="connsiteX93" fmla="*/ 98845 w 117798"/>
                <a:gd name="connsiteY93" fmla="*/ 56763 h 118256"/>
                <a:gd name="connsiteX94" fmla="*/ 85886 w 117798"/>
                <a:gd name="connsiteY94" fmla="*/ 52878 h 118256"/>
                <a:gd name="connsiteX95" fmla="*/ 86055 w 117798"/>
                <a:gd name="connsiteY95" fmla="*/ 52878 h 118256"/>
                <a:gd name="connsiteX96" fmla="*/ 80670 w 117798"/>
                <a:gd name="connsiteY96" fmla="*/ 49499 h 118256"/>
                <a:gd name="connsiteX97" fmla="*/ 79492 w 117798"/>
                <a:gd name="connsiteY97" fmla="*/ 46458 h 118256"/>
                <a:gd name="connsiteX98" fmla="*/ 77304 w 117798"/>
                <a:gd name="connsiteY98" fmla="*/ 41221 h 118256"/>
                <a:gd name="connsiteX99" fmla="*/ 75958 w 117798"/>
                <a:gd name="connsiteY99" fmla="*/ 33112 h 118256"/>
                <a:gd name="connsiteX100" fmla="*/ 76800 w 117798"/>
                <a:gd name="connsiteY100" fmla="*/ 30578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17798" h="118256">
                  <a:moveTo>
                    <a:pt x="76800" y="30578"/>
                  </a:moveTo>
                  <a:cubicBezTo>
                    <a:pt x="77775" y="27995"/>
                    <a:pt x="78061" y="25199"/>
                    <a:pt x="77641" y="22469"/>
                  </a:cubicBezTo>
                  <a:cubicBezTo>
                    <a:pt x="77304" y="21763"/>
                    <a:pt x="76698" y="21217"/>
                    <a:pt x="75958" y="20948"/>
                  </a:cubicBezTo>
                  <a:cubicBezTo>
                    <a:pt x="73131" y="20151"/>
                    <a:pt x="70270" y="19529"/>
                    <a:pt x="67376" y="19090"/>
                  </a:cubicBezTo>
                  <a:cubicBezTo>
                    <a:pt x="64818" y="18745"/>
                    <a:pt x="62294" y="18239"/>
                    <a:pt x="59803" y="17570"/>
                  </a:cubicBezTo>
                  <a:lnTo>
                    <a:pt x="57279" y="16556"/>
                  </a:lnTo>
                  <a:cubicBezTo>
                    <a:pt x="55730" y="15865"/>
                    <a:pt x="54081" y="15465"/>
                    <a:pt x="52398" y="15373"/>
                  </a:cubicBezTo>
                  <a:cubicBezTo>
                    <a:pt x="52398" y="15373"/>
                    <a:pt x="51389" y="15373"/>
                    <a:pt x="51220" y="15373"/>
                  </a:cubicBezTo>
                  <a:cubicBezTo>
                    <a:pt x="50984" y="14895"/>
                    <a:pt x="50984" y="14331"/>
                    <a:pt x="51220" y="13853"/>
                  </a:cubicBezTo>
                  <a:cubicBezTo>
                    <a:pt x="51153" y="13179"/>
                    <a:pt x="51153" y="12500"/>
                    <a:pt x="51220" y="11826"/>
                  </a:cubicBezTo>
                  <a:cubicBezTo>
                    <a:pt x="51742" y="10516"/>
                    <a:pt x="52146" y="9158"/>
                    <a:pt x="52398" y="7771"/>
                  </a:cubicBezTo>
                  <a:cubicBezTo>
                    <a:pt x="52415" y="6121"/>
                    <a:pt x="52011" y="4494"/>
                    <a:pt x="51220" y="3041"/>
                  </a:cubicBezTo>
                  <a:lnTo>
                    <a:pt x="50715" y="0"/>
                  </a:lnTo>
                  <a:lnTo>
                    <a:pt x="50715" y="0"/>
                  </a:lnTo>
                  <a:lnTo>
                    <a:pt x="49874" y="0"/>
                  </a:lnTo>
                  <a:lnTo>
                    <a:pt x="49874" y="0"/>
                  </a:lnTo>
                  <a:cubicBezTo>
                    <a:pt x="49032" y="1125"/>
                    <a:pt x="48006" y="2098"/>
                    <a:pt x="46845" y="2872"/>
                  </a:cubicBezTo>
                  <a:cubicBezTo>
                    <a:pt x="45700" y="3605"/>
                    <a:pt x="44708" y="4587"/>
                    <a:pt x="43984" y="5744"/>
                  </a:cubicBezTo>
                  <a:cubicBezTo>
                    <a:pt x="42671" y="8825"/>
                    <a:pt x="40719" y="11591"/>
                    <a:pt x="38262" y="13853"/>
                  </a:cubicBezTo>
                  <a:cubicBezTo>
                    <a:pt x="34560" y="16343"/>
                    <a:pt x="30017" y="17255"/>
                    <a:pt x="25641" y="16387"/>
                  </a:cubicBezTo>
                  <a:lnTo>
                    <a:pt x="22949" y="16387"/>
                  </a:lnTo>
                  <a:cubicBezTo>
                    <a:pt x="20761" y="16387"/>
                    <a:pt x="18573" y="16387"/>
                    <a:pt x="16385" y="16387"/>
                  </a:cubicBezTo>
                  <a:lnTo>
                    <a:pt x="13693" y="16387"/>
                  </a:lnTo>
                  <a:lnTo>
                    <a:pt x="13693" y="17401"/>
                  </a:lnTo>
                  <a:cubicBezTo>
                    <a:pt x="13003" y="20186"/>
                    <a:pt x="11926" y="22861"/>
                    <a:pt x="10496" y="25341"/>
                  </a:cubicBezTo>
                  <a:cubicBezTo>
                    <a:pt x="9587" y="26598"/>
                    <a:pt x="8174" y="27399"/>
                    <a:pt x="6625" y="27537"/>
                  </a:cubicBezTo>
                  <a:lnTo>
                    <a:pt x="5615" y="27537"/>
                  </a:lnTo>
                  <a:cubicBezTo>
                    <a:pt x="4774" y="27537"/>
                    <a:pt x="4774" y="27537"/>
                    <a:pt x="4101" y="28888"/>
                  </a:cubicBezTo>
                  <a:cubicBezTo>
                    <a:pt x="3579" y="29801"/>
                    <a:pt x="2957" y="30651"/>
                    <a:pt x="2250" y="31423"/>
                  </a:cubicBezTo>
                  <a:cubicBezTo>
                    <a:pt x="399" y="33957"/>
                    <a:pt x="-443" y="35139"/>
                    <a:pt x="230" y="36322"/>
                  </a:cubicBezTo>
                  <a:cubicBezTo>
                    <a:pt x="1021" y="37528"/>
                    <a:pt x="1930" y="38660"/>
                    <a:pt x="2923" y="39701"/>
                  </a:cubicBezTo>
                  <a:cubicBezTo>
                    <a:pt x="3798" y="40581"/>
                    <a:pt x="4589" y="41542"/>
                    <a:pt x="5279" y="42572"/>
                  </a:cubicBezTo>
                  <a:cubicBezTo>
                    <a:pt x="6474" y="44750"/>
                    <a:pt x="8291" y="46517"/>
                    <a:pt x="10496" y="47641"/>
                  </a:cubicBezTo>
                  <a:cubicBezTo>
                    <a:pt x="12650" y="48740"/>
                    <a:pt x="14501" y="50367"/>
                    <a:pt x="15881" y="52371"/>
                  </a:cubicBezTo>
                  <a:lnTo>
                    <a:pt x="17900" y="54567"/>
                  </a:lnTo>
                  <a:lnTo>
                    <a:pt x="19246" y="55581"/>
                  </a:lnTo>
                  <a:cubicBezTo>
                    <a:pt x="20626" y="56459"/>
                    <a:pt x="21686" y="57762"/>
                    <a:pt x="22275" y="59297"/>
                  </a:cubicBezTo>
                  <a:cubicBezTo>
                    <a:pt x="22612" y="60914"/>
                    <a:pt x="22612" y="62580"/>
                    <a:pt x="22275" y="64197"/>
                  </a:cubicBezTo>
                  <a:cubicBezTo>
                    <a:pt x="22191" y="64587"/>
                    <a:pt x="22191" y="64989"/>
                    <a:pt x="22275" y="65379"/>
                  </a:cubicBezTo>
                  <a:lnTo>
                    <a:pt x="22275" y="67575"/>
                  </a:lnTo>
                  <a:cubicBezTo>
                    <a:pt x="22444" y="69148"/>
                    <a:pt x="22444" y="70733"/>
                    <a:pt x="22275" y="72306"/>
                  </a:cubicBezTo>
                  <a:cubicBezTo>
                    <a:pt x="22275" y="75178"/>
                    <a:pt x="20929" y="75685"/>
                    <a:pt x="19078" y="76191"/>
                  </a:cubicBezTo>
                  <a:lnTo>
                    <a:pt x="18237" y="76191"/>
                  </a:lnTo>
                  <a:cubicBezTo>
                    <a:pt x="16385" y="76191"/>
                    <a:pt x="15208" y="77036"/>
                    <a:pt x="15039" y="77374"/>
                  </a:cubicBezTo>
                  <a:cubicBezTo>
                    <a:pt x="15073" y="77712"/>
                    <a:pt x="15073" y="78050"/>
                    <a:pt x="15039" y="78387"/>
                  </a:cubicBezTo>
                  <a:cubicBezTo>
                    <a:pt x="15090" y="78893"/>
                    <a:pt x="15090" y="79403"/>
                    <a:pt x="15039" y="79908"/>
                  </a:cubicBezTo>
                  <a:cubicBezTo>
                    <a:pt x="15124" y="81484"/>
                    <a:pt x="15124" y="83062"/>
                    <a:pt x="15039" y="84638"/>
                  </a:cubicBezTo>
                  <a:cubicBezTo>
                    <a:pt x="15039" y="87003"/>
                    <a:pt x="15039" y="89368"/>
                    <a:pt x="14198" y="91565"/>
                  </a:cubicBezTo>
                  <a:cubicBezTo>
                    <a:pt x="14131" y="92859"/>
                    <a:pt x="14131" y="94156"/>
                    <a:pt x="14198" y="95450"/>
                  </a:cubicBezTo>
                  <a:cubicBezTo>
                    <a:pt x="13945" y="97753"/>
                    <a:pt x="13945" y="100074"/>
                    <a:pt x="14198" y="102377"/>
                  </a:cubicBezTo>
                  <a:lnTo>
                    <a:pt x="14198" y="106431"/>
                  </a:lnTo>
                  <a:cubicBezTo>
                    <a:pt x="14198" y="108290"/>
                    <a:pt x="14198" y="110148"/>
                    <a:pt x="14198" y="112006"/>
                  </a:cubicBezTo>
                  <a:cubicBezTo>
                    <a:pt x="14198" y="113865"/>
                    <a:pt x="14198" y="113020"/>
                    <a:pt x="14198" y="113696"/>
                  </a:cubicBezTo>
                  <a:cubicBezTo>
                    <a:pt x="14097" y="114763"/>
                    <a:pt x="14097" y="115838"/>
                    <a:pt x="14198" y="116905"/>
                  </a:cubicBezTo>
                  <a:lnTo>
                    <a:pt x="14198" y="116905"/>
                  </a:lnTo>
                  <a:lnTo>
                    <a:pt x="15039" y="116905"/>
                  </a:lnTo>
                  <a:cubicBezTo>
                    <a:pt x="16167" y="118287"/>
                    <a:pt x="17177" y="119755"/>
                    <a:pt x="18068" y="121298"/>
                  </a:cubicBezTo>
                  <a:cubicBezTo>
                    <a:pt x="18725" y="122546"/>
                    <a:pt x="19297" y="123845"/>
                    <a:pt x="19751" y="125183"/>
                  </a:cubicBezTo>
                  <a:lnTo>
                    <a:pt x="21266" y="128224"/>
                  </a:lnTo>
                  <a:lnTo>
                    <a:pt x="22275" y="128224"/>
                  </a:lnTo>
                  <a:cubicBezTo>
                    <a:pt x="24816" y="128922"/>
                    <a:pt x="27476" y="128922"/>
                    <a:pt x="30017" y="128224"/>
                  </a:cubicBezTo>
                  <a:cubicBezTo>
                    <a:pt x="30017" y="128224"/>
                    <a:pt x="30858" y="128224"/>
                    <a:pt x="31026" y="125859"/>
                  </a:cubicBezTo>
                  <a:cubicBezTo>
                    <a:pt x="31531" y="122159"/>
                    <a:pt x="31531" y="118409"/>
                    <a:pt x="31026" y="114709"/>
                  </a:cubicBezTo>
                  <a:lnTo>
                    <a:pt x="31026" y="113696"/>
                  </a:lnTo>
                  <a:cubicBezTo>
                    <a:pt x="30976" y="111354"/>
                    <a:pt x="30269" y="109073"/>
                    <a:pt x="29007" y="107107"/>
                  </a:cubicBezTo>
                  <a:lnTo>
                    <a:pt x="28165" y="107107"/>
                  </a:lnTo>
                  <a:cubicBezTo>
                    <a:pt x="25153" y="104681"/>
                    <a:pt x="23218" y="101160"/>
                    <a:pt x="22780" y="97309"/>
                  </a:cubicBezTo>
                  <a:cubicBezTo>
                    <a:pt x="22528" y="94442"/>
                    <a:pt x="22528" y="91560"/>
                    <a:pt x="22780" y="88693"/>
                  </a:cubicBezTo>
                  <a:cubicBezTo>
                    <a:pt x="22780" y="87003"/>
                    <a:pt x="22780" y="85314"/>
                    <a:pt x="22780" y="83793"/>
                  </a:cubicBezTo>
                  <a:cubicBezTo>
                    <a:pt x="22595" y="83070"/>
                    <a:pt x="23033" y="82334"/>
                    <a:pt x="23740" y="82146"/>
                  </a:cubicBezTo>
                  <a:cubicBezTo>
                    <a:pt x="23874" y="82114"/>
                    <a:pt x="23992" y="82101"/>
                    <a:pt x="24127" y="82104"/>
                  </a:cubicBezTo>
                  <a:cubicBezTo>
                    <a:pt x="26752" y="81690"/>
                    <a:pt x="29411" y="81690"/>
                    <a:pt x="32036" y="82104"/>
                  </a:cubicBezTo>
                  <a:cubicBezTo>
                    <a:pt x="34897" y="82361"/>
                    <a:pt x="37758" y="82361"/>
                    <a:pt x="40618" y="82104"/>
                  </a:cubicBezTo>
                  <a:cubicBezTo>
                    <a:pt x="43748" y="81773"/>
                    <a:pt x="46912" y="81773"/>
                    <a:pt x="50042" y="82104"/>
                  </a:cubicBezTo>
                  <a:lnTo>
                    <a:pt x="55091" y="83456"/>
                  </a:lnTo>
                  <a:cubicBezTo>
                    <a:pt x="57800" y="84422"/>
                    <a:pt x="60628" y="84990"/>
                    <a:pt x="63505" y="85145"/>
                  </a:cubicBezTo>
                  <a:lnTo>
                    <a:pt x="63505" y="85145"/>
                  </a:lnTo>
                  <a:cubicBezTo>
                    <a:pt x="66079" y="85312"/>
                    <a:pt x="68671" y="85312"/>
                    <a:pt x="71246" y="85145"/>
                  </a:cubicBezTo>
                  <a:lnTo>
                    <a:pt x="76800" y="85145"/>
                  </a:lnTo>
                  <a:cubicBezTo>
                    <a:pt x="80165" y="84743"/>
                    <a:pt x="83329" y="83331"/>
                    <a:pt x="85886" y="81091"/>
                  </a:cubicBezTo>
                  <a:lnTo>
                    <a:pt x="87401" y="80077"/>
                  </a:lnTo>
                  <a:lnTo>
                    <a:pt x="89926" y="78725"/>
                  </a:lnTo>
                  <a:lnTo>
                    <a:pt x="92281" y="77374"/>
                  </a:lnTo>
                  <a:cubicBezTo>
                    <a:pt x="94032" y="76353"/>
                    <a:pt x="95984" y="75774"/>
                    <a:pt x="98003" y="75685"/>
                  </a:cubicBezTo>
                  <a:cubicBezTo>
                    <a:pt x="99484" y="75634"/>
                    <a:pt x="100914" y="75227"/>
                    <a:pt x="102210" y="74502"/>
                  </a:cubicBezTo>
                  <a:cubicBezTo>
                    <a:pt x="102210" y="74502"/>
                    <a:pt x="102210" y="74502"/>
                    <a:pt x="102210" y="74502"/>
                  </a:cubicBezTo>
                  <a:cubicBezTo>
                    <a:pt x="102008" y="73841"/>
                    <a:pt x="102008" y="73137"/>
                    <a:pt x="102210" y="72475"/>
                  </a:cubicBezTo>
                  <a:cubicBezTo>
                    <a:pt x="102866" y="70924"/>
                    <a:pt x="103775" y="69496"/>
                    <a:pt x="104903" y="68251"/>
                  </a:cubicBezTo>
                  <a:cubicBezTo>
                    <a:pt x="107595" y="66055"/>
                    <a:pt x="110961" y="68251"/>
                    <a:pt x="113148" y="66562"/>
                  </a:cubicBezTo>
                  <a:cubicBezTo>
                    <a:pt x="114646" y="65844"/>
                    <a:pt x="115925" y="64736"/>
                    <a:pt x="116851" y="63352"/>
                  </a:cubicBezTo>
                  <a:lnTo>
                    <a:pt x="117861" y="62338"/>
                  </a:lnTo>
                  <a:cubicBezTo>
                    <a:pt x="115084" y="62250"/>
                    <a:pt x="112324" y="61913"/>
                    <a:pt x="109614" y="61325"/>
                  </a:cubicBezTo>
                  <a:cubicBezTo>
                    <a:pt x="107141" y="60693"/>
                    <a:pt x="104768" y="59727"/>
                    <a:pt x="102547" y="58453"/>
                  </a:cubicBezTo>
                  <a:lnTo>
                    <a:pt x="98845" y="56763"/>
                  </a:lnTo>
                  <a:cubicBezTo>
                    <a:pt x="94772" y="54770"/>
                    <a:pt x="90380" y="53457"/>
                    <a:pt x="85886" y="52878"/>
                  </a:cubicBezTo>
                  <a:lnTo>
                    <a:pt x="86055" y="52878"/>
                  </a:lnTo>
                  <a:cubicBezTo>
                    <a:pt x="83699" y="53104"/>
                    <a:pt x="81494" y="51719"/>
                    <a:pt x="80670" y="49499"/>
                  </a:cubicBezTo>
                  <a:cubicBezTo>
                    <a:pt x="80199" y="48516"/>
                    <a:pt x="79812" y="47499"/>
                    <a:pt x="79492" y="46458"/>
                  </a:cubicBezTo>
                  <a:cubicBezTo>
                    <a:pt x="78903" y="44659"/>
                    <a:pt x="78163" y="42909"/>
                    <a:pt x="77304" y="41221"/>
                  </a:cubicBezTo>
                  <a:cubicBezTo>
                    <a:pt x="75672" y="38856"/>
                    <a:pt x="75184" y="35881"/>
                    <a:pt x="75958" y="33112"/>
                  </a:cubicBezTo>
                  <a:cubicBezTo>
                    <a:pt x="75958" y="33112"/>
                    <a:pt x="76463" y="31760"/>
                    <a:pt x="76800" y="305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78470B66-A1DB-41EF-9F2D-6C2ED7B0DAB1}"/>
                </a:ext>
              </a:extLst>
            </p:cNvPr>
            <p:cNvSpPr/>
            <p:nvPr/>
          </p:nvSpPr>
          <p:spPr>
            <a:xfrm>
              <a:off x="8711315" y="4184684"/>
              <a:ext cx="16828" cy="33788"/>
            </a:xfrm>
            <a:custGeom>
              <a:avLst/>
              <a:gdLst>
                <a:gd name="connsiteX0" fmla="*/ 11595 w 0"/>
                <a:gd name="connsiteY0" fmla="*/ 16556 h 33787"/>
                <a:gd name="connsiteX1" fmla="*/ 12604 w 0"/>
                <a:gd name="connsiteY1" fmla="*/ 15373 h 33787"/>
                <a:gd name="connsiteX2" fmla="*/ 14287 w 0"/>
                <a:gd name="connsiteY2" fmla="*/ 12501 h 33787"/>
                <a:gd name="connsiteX3" fmla="*/ 14287 w 0"/>
                <a:gd name="connsiteY3" fmla="*/ 6251 h 33787"/>
                <a:gd name="connsiteX4" fmla="*/ 14287 w 0"/>
                <a:gd name="connsiteY4" fmla="*/ 3041 h 33787"/>
                <a:gd name="connsiteX5" fmla="*/ 14287 w 0"/>
                <a:gd name="connsiteY5" fmla="*/ 0 h 33787"/>
                <a:gd name="connsiteX6" fmla="*/ 11426 w 0"/>
                <a:gd name="connsiteY6" fmla="*/ 3886 h 33787"/>
                <a:gd name="connsiteX7" fmla="*/ 9744 w 0"/>
                <a:gd name="connsiteY7" fmla="*/ 5575 h 33787"/>
                <a:gd name="connsiteX8" fmla="*/ 8229 w 0"/>
                <a:gd name="connsiteY8" fmla="*/ 11150 h 33787"/>
                <a:gd name="connsiteX9" fmla="*/ 6883 w 0"/>
                <a:gd name="connsiteY9" fmla="*/ 17232 h 33787"/>
                <a:gd name="connsiteX10" fmla="*/ 4358 w 0"/>
                <a:gd name="connsiteY10" fmla="*/ 21286 h 33787"/>
                <a:gd name="connsiteX11" fmla="*/ 1834 w 0"/>
                <a:gd name="connsiteY11" fmla="*/ 26185 h 33787"/>
                <a:gd name="connsiteX12" fmla="*/ 151 w 0"/>
                <a:gd name="connsiteY12" fmla="*/ 35815 h 33787"/>
                <a:gd name="connsiteX13" fmla="*/ 151 w 0"/>
                <a:gd name="connsiteY13" fmla="*/ 37166 h 33787"/>
                <a:gd name="connsiteX14" fmla="*/ 151 w 0"/>
                <a:gd name="connsiteY14" fmla="*/ 38518 h 33787"/>
                <a:gd name="connsiteX15" fmla="*/ 151 w 0"/>
                <a:gd name="connsiteY15" fmla="*/ 41559 h 33787"/>
                <a:gd name="connsiteX16" fmla="*/ 151 w 0"/>
                <a:gd name="connsiteY16" fmla="*/ 41559 h 33787"/>
                <a:gd name="connsiteX17" fmla="*/ 1329 w 0"/>
                <a:gd name="connsiteY17" fmla="*/ 36153 h 33787"/>
                <a:gd name="connsiteX18" fmla="*/ 1329 w 0"/>
                <a:gd name="connsiteY18" fmla="*/ 30071 h 33787"/>
                <a:gd name="connsiteX19" fmla="*/ 5704 w 0"/>
                <a:gd name="connsiteY19" fmla="*/ 24158 h 33787"/>
                <a:gd name="connsiteX20" fmla="*/ 7387 w 0"/>
                <a:gd name="connsiteY20" fmla="*/ 22300 h 33787"/>
                <a:gd name="connsiteX21" fmla="*/ 9575 w 0"/>
                <a:gd name="connsiteY21" fmla="*/ 1925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h="33787">
                  <a:moveTo>
                    <a:pt x="11595" y="16556"/>
                  </a:moveTo>
                  <a:lnTo>
                    <a:pt x="12604" y="15373"/>
                  </a:lnTo>
                  <a:cubicBezTo>
                    <a:pt x="13378" y="14562"/>
                    <a:pt x="13951" y="13583"/>
                    <a:pt x="14287" y="12501"/>
                  </a:cubicBezTo>
                  <a:cubicBezTo>
                    <a:pt x="14523" y="10423"/>
                    <a:pt x="14523" y="8329"/>
                    <a:pt x="14287" y="6251"/>
                  </a:cubicBezTo>
                  <a:cubicBezTo>
                    <a:pt x="14220" y="5186"/>
                    <a:pt x="14220" y="4105"/>
                    <a:pt x="14287" y="3041"/>
                  </a:cubicBezTo>
                  <a:cubicBezTo>
                    <a:pt x="14203" y="2027"/>
                    <a:pt x="14203" y="1014"/>
                    <a:pt x="14287" y="0"/>
                  </a:cubicBezTo>
                  <a:cubicBezTo>
                    <a:pt x="13513" y="1419"/>
                    <a:pt x="12554" y="2720"/>
                    <a:pt x="11426" y="3886"/>
                  </a:cubicBezTo>
                  <a:lnTo>
                    <a:pt x="9744" y="5575"/>
                  </a:lnTo>
                  <a:cubicBezTo>
                    <a:pt x="8733" y="7247"/>
                    <a:pt x="8195" y="9190"/>
                    <a:pt x="8229" y="11150"/>
                  </a:cubicBezTo>
                  <a:cubicBezTo>
                    <a:pt x="8094" y="13228"/>
                    <a:pt x="7640" y="15289"/>
                    <a:pt x="6883" y="17232"/>
                  </a:cubicBezTo>
                  <a:lnTo>
                    <a:pt x="4358" y="21286"/>
                  </a:lnTo>
                  <a:cubicBezTo>
                    <a:pt x="3382" y="22840"/>
                    <a:pt x="2541" y="24479"/>
                    <a:pt x="1834" y="26185"/>
                  </a:cubicBezTo>
                  <a:cubicBezTo>
                    <a:pt x="723" y="29277"/>
                    <a:pt x="168" y="32537"/>
                    <a:pt x="151" y="35815"/>
                  </a:cubicBezTo>
                  <a:cubicBezTo>
                    <a:pt x="319" y="36254"/>
                    <a:pt x="319" y="36727"/>
                    <a:pt x="151" y="37166"/>
                  </a:cubicBezTo>
                  <a:lnTo>
                    <a:pt x="151" y="38518"/>
                  </a:lnTo>
                  <a:cubicBezTo>
                    <a:pt x="-50" y="39515"/>
                    <a:pt x="-50" y="40562"/>
                    <a:pt x="151" y="41559"/>
                  </a:cubicBezTo>
                  <a:lnTo>
                    <a:pt x="151" y="41559"/>
                  </a:lnTo>
                  <a:cubicBezTo>
                    <a:pt x="1161" y="41559"/>
                    <a:pt x="1329" y="39025"/>
                    <a:pt x="1329" y="36153"/>
                  </a:cubicBezTo>
                  <a:cubicBezTo>
                    <a:pt x="959" y="34142"/>
                    <a:pt x="959" y="32081"/>
                    <a:pt x="1329" y="30071"/>
                  </a:cubicBezTo>
                  <a:cubicBezTo>
                    <a:pt x="2558" y="27942"/>
                    <a:pt x="4022" y="25949"/>
                    <a:pt x="5704" y="24158"/>
                  </a:cubicBezTo>
                  <a:lnTo>
                    <a:pt x="7387" y="22300"/>
                  </a:lnTo>
                  <a:cubicBezTo>
                    <a:pt x="8195" y="21354"/>
                    <a:pt x="8919" y="20323"/>
                    <a:pt x="9575" y="1925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1008C687-E960-4820-898A-E7C4E279A4A3}"/>
                </a:ext>
              </a:extLst>
            </p:cNvPr>
            <p:cNvSpPr/>
            <p:nvPr/>
          </p:nvSpPr>
          <p:spPr>
            <a:xfrm>
              <a:off x="7265408" y="3259178"/>
              <a:ext cx="185112" cy="101363"/>
            </a:xfrm>
            <a:custGeom>
              <a:avLst/>
              <a:gdLst>
                <a:gd name="connsiteX0" fmla="*/ 193021 w 185111"/>
                <a:gd name="connsiteY0" fmla="*/ 56486 h 101363"/>
                <a:gd name="connsiteX1" fmla="*/ 181073 w 185111"/>
                <a:gd name="connsiteY1" fmla="*/ 51925 h 101363"/>
                <a:gd name="connsiteX2" fmla="*/ 175856 w 185111"/>
                <a:gd name="connsiteY2" fmla="*/ 51925 h 101363"/>
                <a:gd name="connsiteX3" fmla="*/ 170303 w 185111"/>
                <a:gd name="connsiteY3" fmla="*/ 51925 h 101363"/>
                <a:gd name="connsiteX4" fmla="*/ 166600 w 185111"/>
                <a:gd name="connsiteY4" fmla="*/ 46857 h 101363"/>
                <a:gd name="connsiteX5" fmla="*/ 166600 w 185111"/>
                <a:gd name="connsiteY5" fmla="*/ 45336 h 101363"/>
                <a:gd name="connsiteX6" fmla="*/ 162225 w 185111"/>
                <a:gd name="connsiteY6" fmla="*/ 38917 h 101363"/>
                <a:gd name="connsiteX7" fmla="*/ 158354 w 185111"/>
                <a:gd name="connsiteY7" fmla="*/ 29794 h 101363"/>
                <a:gd name="connsiteX8" fmla="*/ 158354 w 185111"/>
                <a:gd name="connsiteY8" fmla="*/ 29794 h 101363"/>
                <a:gd name="connsiteX9" fmla="*/ 155830 w 185111"/>
                <a:gd name="connsiteY9" fmla="*/ 29794 h 101363"/>
                <a:gd name="connsiteX10" fmla="*/ 154316 w 185111"/>
                <a:gd name="connsiteY10" fmla="*/ 29794 h 101363"/>
                <a:gd name="connsiteX11" fmla="*/ 145397 w 185111"/>
                <a:gd name="connsiteY11" fmla="*/ 29794 h 101363"/>
                <a:gd name="connsiteX12" fmla="*/ 143546 w 185111"/>
                <a:gd name="connsiteY12" fmla="*/ 28442 h 101363"/>
                <a:gd name="connsiteX13" fmla="*/ 139339 w 185111"/>
                <a:gd name="connsiteY13" fmla="*/ 27260 h 101363"/>
                <a:gd name="connsiteX14" fmla="*/ 129242 w 185111"/>
                <a:gd name="connsiteY14" fmla="*/ 30977 h 101363"/>
                <a:gd name="connsiteX15" fmla="*/ 125371 w 185111"/>
                <a:gd name="connsiteY15" fmla="*/ 33342 h 101363"/>
                <a:gd name="connsiteX16" fmla="*/ 116115 w 185111"/>
                <a:gd name="connsiteY16" fmla="*/ 37227 h 101363"/>
                <a:gd name="connsiteX17" fmla="*/ 116115 w 185111"/>
                <a:gd name="connsiteY17" fmla="*/ 37227 h 101363"/>
                <a:gd name="connsiteX18" fmla="*/ 109216 w 185111"/>
                <a:gd name="connsiteY18" fmla="*/ 32497 h 101363"/>
                <a:gd name="connsiteX19" fmla="*/ 108038 w 185111"/>
                <a:gd name="connsiteY19" fmla="*/ 30977 h 101363"/>
                <a:gd name="connsiteX20" fmla="*/ 107196 w 185111"/>
                <a:gd name="connsiteY20" fmla="*/ 29963 h 101363"/>
                <a:gd name="connsiteX21" fmla="*/ 102652 w 185111"/>
                <a:gd name="connsiteY21" fmla="*/ 25064 h 101363"/>
                <a:gd name="connsiteX22" fmla="*/ 99119 w 185111"/>
                <a:gd name="connsiteY22" fmla="*/ 26922 h 101363"/>
                <a:gd name="connsiteX23" fmla="*/ 96258 w 185111"/>
                <a:gd name="connsiteY23" fmla="*/ 29118 h 101363"/>
                <a:gd name="connsiteX24" fmla="*/ 83468 w 185111"/>
                <a:gd name="connsiteY24" fmla="*/ 25571 h 101363"/>
                <a:gd name="connsiteX25" fmla="*/ 75895 w 185111"/>
                <a:gd name="connsiteY25" fmla="*/ 21854 h 101363"/>
                <a:gd name="connsiteX26" fmla="*/ 67313 w 185111"/>
                <a:gd name="connsiteY26" fmla="*/ 24388 h 101363"/>
                <a:gd name="connsiteX27" fmla="*/ 59572 w 185111"/>
                <a:gd name="connsiteY27" fmla="*/ 27429 h 101363"/>
                <a:gd name="connsiteX28" fmla="*/ 48970 w 185111"/>
                <a:gd name="connsiteY28" fmla="*/ 22023 h 101363"/>
                <a:gd name="connsiteX29" fmla="*/ 48970 w 185111"/>
                <a:gd name="connsiteY29" fmla="*/ 12900 h 101363"/>
                <a:gd name="connsiteX30" fmla="*/ 52336 w 185111"/>
                <a:gd name="connsiteY30" fmla="*/ 8170 h 101363"/>
                <a:gd name="connsiteX31" fmla="*/ 54524 w 185111"/>
                <a:gd name="connsiteY31" fmla="*/ 5298 h 101363"/>
                <a:gd name="connsiteX32" fmla="*/ 56207 w 185111"/>
                <a:gd name="connsiteY32" fmla="*/ 61 h 101363"/>
                <a:gd name="connsiteX33" fmla="*/ 56207 w 185111"/>
                <a:gd name="connsiteY33" fmla="*/ 61 h 101363"/>
                <a:gd name="connsiteX34" fmla="*/ 53346 w 185111"/>
                <a:gd name="connsiteY34" fmla="*/ 61 h 101363"/>
                <a:gd name="connsiteX35" fmla="*/ 46951 w 185111"/>
                <a:gd name="connsiteY35" fmla="*/ 61 h 101363"/>
                <a:gd name="connsiteX36" fmla="*/ 46951 w 185111"/>
                <a:gd name="connsiteY36" fmla="*/ 61 h 101363"/>
                <a:gd name="connsiteX37" fmla="*/ 38369 w 185111"/>
                <a:gd name="connsiteY37" fmla="*/ 5467 h 101363"/>
                <a:gd name="connsiteX38" fmla="*/ 34162 w 185111"/>
                <a:gd name="connsiteY38" fmla="*/ 12731 h 101363"/>
                <a:gd name="connsiteX39" fmla="*/ 33320 w 185111"/>
                <a:gd name="connsiteY39" fmla="*/ 14590 h 101363"/>
                <a:gd name="connsiteX40" fmla="*/ 30122 w 185111"/>
                <a:gd name="connsiteY40" fmla="*/ 20840 h 101363"/>
                <a:gd name="connsiteX41" fmla="*/ 25579 w 185111"/>
                <a:gd name="connsiteY41" fmla="*/ 22530 h 101363"/>
                <a:gd name="connsiteX42" fmla="*/ 25579 w 185111"/>
                <a:gd name="connsiteY42" fmla="*/ 22530 h 101363"/>
                <a:gd name="connsiteX43" fmla="*/ 14472 w 185111"/>
                <a:gd name="connsiteY43" fmla="*/ 22530 h 101363"/>
                <a:gd name="connsiteX44" fmla="*/ 5722 w 185111"/>
                <a:gd name="connsiteY44" fmla="*/ 22530 h 101363"/>
                <a:gd name="connsiteX45" fmla="*/ 0 w 185111"/>
                <a:gd name="connsiteY45" fmla="*/ 28949 h 101363"/>
                <a:gd name="connsiteX46" fmla="*/ 5553 w 185111"/>
                <a:gd name="connsiteY46" fmla="*/ 35200 h 101363"/>
                <a:gd name="connsiteX47" fmla="*/ 9424 w 185111"/>
                <a:gd name="connsiteY47" fmla="*/ 35200 h 101363"/>
                <a:gd name="connsiteX48" fmla="*/ 14977 w 185111"/>
                <a:gd name="connsiteY48" fmla="*/ 34186 h 101363"/>
                <a:gd name="connsiteX49" fmla="*/ 23055 w 185111"/>
                <a:gd name="connsiteY49" fmla="*/ 41958 h 101363"/>
                <a:gd name="connsiteX50" fmla="*/ 20025 w 185111"/>
                <a:gd name="connsiteY50" fmla="*/ 48884 h 101363"/>
                <a:gd name="connsiteX51" fmla="*/ 18006 w 185111"/>
                <a:gd name="connsiteY51" fmla="*/ 50911 h 101363"/>
                <a:gd name="connsiteX52" fmla="*/ 22886 w 185111"/>
                <a:gd name="connsiteY52" fmla="*/ 56655 h 101363"/>
                <a:gd name="connsiteX53" fmla="*/ 28944 w 185111"/>
                <a:gd name="connsiteY53" fmla="*/ 62230 h 101363"/>
                <a:gd name="connsiteX54" fmla="*/ 28944 w 185111"/>
                <a:gd name="connsiteY54" fmla="*/ 67974 h 101363"/>
                <a:gd name="connsiteX55" fmla="*/ 21708 w 185111"/>
                <a:gd name="connsiteY55" fmla="*/ 74901 h 101363"/>
                <a:gd name="connsiteX56" fmla="*/ 17838 w 185111"/>
                <a:gd name="connsiteY56" fmla="*/ 77266 h 101363"/>
                <a:gd name="connsiteX57" fmla="*/ 11948 w 185111"/>
                <a:gd name="connsiteY57" fmla="*/ 91794 h 101363"/>
                <a:gd name="connsiteX58" fmla="*/ 11948 w 185111"/>
                <a:gd name="connsiteY58" fmla="*/ 93653 h 101363"/>
                <a:gd name="connsiteX59" fmla="*/ 18006 w 185111"/>
                <a:gd name="connsiteY59" fmla="*/ 96863 h 101363"/>
                <a:gd name="connsiteX60" fmla="*/ 18006 w 185111"/>
                <a:gd name="connsiteY60" fmla="*/ 99904 h 101363"/>
                <a:gd name="connsiteX61" fmla="*/ 18006 w 185111"/>
                <a:gd name="connsiteY61" fmla="*/ 101255 h 101363"/>
                <a:gd name="connsiteX62" fmla="*/ 18006 w 185111"/>
                <a:gd name="connsiteY62" fmla="*/ 101255 h 101363"/>
                <a:gd name="connsiteX63" fmla="*/ 18006 w 185111"/>
                <a:gd name="connsiteY63" fmla="*/ 101255 h 101363"/>
                <a:gd name="connsiteX64" fmla="*/ 26757 w 185111"/>
                <a:gd name="connsiteY64" fmla="*/ 97369 h 101363"/>
                <a:gd name="connsiteX65" fmla="*/ 31300 w 185111"/>
                <a:gd name="connsiteY65" fmla="*/ 94666 h 101363"/>
                <a:gd name="connsiteX66" fmla="*/ 33825 w 185111"/>
                <a:gd name="connsiteY66" fmla="*/ 93653 h 101363"/>
                <a:gd name="connsiteX67" fmla="*/ 39546 w 185111"/>
                <a:gd name="connsiteY67" fmla="*/ 90105 h 101363"/>
                <a:gd name="connsiteX68" fmla="*/ 41398 w 185111"/>
                <a:gd name="connsiteY68" fmla="*/ 90105 h 101363"/>
                <a:gd name="connsiteX69" fmla="*/ 44090 w 185111"/>
                <a:gd name="connsiteY69" fmla="*/ 93315 h 101363"/>
                <a:gd name="connsiteX70" fmla="*/ 44931 w 185111"/>
                <a:gd name="connsiteY70" fmla="*/ 94666 h 101363"/>
                <a:gd name="connsiteX71" fmla="*/ 44931 w 185111"/>
                <a:gd name="connsiteY71" fmla="*/ 94666 h 101363"/>
                <a:gd name="connsiteX72" fmla="*/ 45773 w 185111"/>
                <a:gd name="connsiteY72" fmla="*/ 94666 h 101363"/>
                <a:gd name="connsiteX73" fmla="*/ 50990 w 185111"/>
                <a:gd name="connsiteY73" fmla="*/ 96356 h 101363"/>
                <a:gd name="connsiteX74" fmla="*/ 50990 w 185111"/>
                <a:gd name="connsiteY74" fmla="*/ 95173 h 101363"/>
                <a:gd name="connsiteX75" fmla="*/ 54860 w 185111"/>
                <a:gd name="connsiteY75" fmla="*/ 80813 h 101363"/>
                <a:gd name="connsiteX76" fmla="*/ 66808 w 185111"/>
                <a:gd name="connsiteY76" fmla="*/ 77604 h 101363"/>
                <a:gd name="connsiteX77" fmla="*/ 69669 w 185111"/>
                <a:gd name="connsiteY77" fmla="*/ 77604 h 101363"/>
                <a:gd name="connsiteX78" fmla="*/ 72866 w 185111"/>
                <a:gd name="connsiteY78" fmla="*/ 77604 h 101363"/>
                <a:gd name="connsiteX79" fmla="*/ 75559 w 185111"/>
                <a:gd name="connsiteY79" fmla="*/ 72197 h 101363"/>
                <a:gd name="connsiteX80" fmla="*/ 76737 w 185111"/>
                <a:gd name="connsiteY80" fmla="*/ 69326 h 101363"/>
                <a:gd name="connsiteX81" fmla="*/ 78588 w 185111"/>
                <a:gd name="connsiteY81" fmla="*/ 65102 h 101363"/>
                <a:gd name="connsiteX82" fmla="*/ 84647 w 185111"/>
                <a:gd name="connsiteY82" fmla="*/ 54966 h 101363"/>
                <a:gd name="connsiteX83" fmla="*/ 85488 w 185111"/>
                <a:gd name="connsiteY83" fmla="*/ 54966 h 101363"/>
                <a:gd name="connsiteX84" fmla="*/ 88349 w 185111"/>
                <a:gd name="connsiteY84" fmla="*/ 52939 h 101363"/>
                <a:gd name="connsiteX85" fmla="*/ 92892 w 185111"/>
                <a:gd name="connsiteY85" fmla="*/ 52939 h 101363"/>
                <a:gd name="connsiteX86" fmla="*/ 94407 w 185111"/>
                <a:gd name="connsiteY86" fmla="*/ 52939 h 101363"/>
                <a:gd name="connsiteX87" fmla="*/ 101306 w 185111"/>
                <a:gd name="connsiteY87" fmla="*/ 52939 h 101363"/>
                <a:gd name="connsiteX88" fmla="*/ 103999 w 185111"/>
                <a:gd name="connsiteY88" fmla="*/ 52939 h 101363"/>
                <a:gd name="connsiteX89" fmla="*/ 108711 w 185111"/>
                <a:gd name="connsiteY89" fmla="*/ 52939 h 101363"/>
                <a:gd name="connsiteX90" fmla="*/ 109721 w 185111"/>
                <a:gd name="connsiteY90" fmla="*/ 52939 h 101363"/>
                <a:gd name="connsiteX91" fmla="*/ 109721 w 185111"/>
                <a:gd name="connsiteY91" fmla="*/ 54290 h 101363"/>
                <a:gd name="connsiteX92" fmla="*/ 104504 w 185111"/>
                <a:gd name="connsiteY92" fmla="*/ 63920 h 101363"/>
                <a:gd name="connsiteX93" fmla="*/ 102485 w 185111"/>
                <a:gd name="connsiteY93" fmla="*/ 65102 h 101363"/>
                <a:gd name="connsiteX94" fmla="*/ 100633 w 185111"/>
                <a:gd name="connsiteY94" fmla="*/ 67298 h 101363"/>
                <a:gd name="connsiteX95" fmla="*/ 100633 w 185111"/>
                <a:gd name="connsiteY95" fmla="*/ 68312 h 101363"/>
                <a:gd name="connsiteX96" fmla="*/ 104335 w 185111"/>
                <a:gd name="connsiteY96" fmla="*/ 83347 h 101363"/>
                <a:gd name="connsiteX97" fmla="*/ 105345 w 185111"/>
                <a:gd name="connsiteY97" fmla="*/ 84868 h 101363"/>
                <a:gd name="connsiteX98" fmla="*/ 105345 w 185111"/>
                <a:gd name="connsiteY98" fmla="*/ 95004 h 101363"/>
                <a:gd name="connsiteX99" fmla="*/ 105345 w 185111"/>
                <a:gd name="connsiteY99" fmla="*/ 95004 h 101363"/>
                <a:gd name="connsiteX100" fmla="*/ 100297 w 185111"/>
                <a:gd name="connsiteY100" fmla="*/ 103113 h 101363"/>
                <a:gd name="connsiteX101" fmla="*/ 106018 w 185111"/>
                <a:gd name="connsiteY101" fmla="*/ 106999 h 101363"/>
                <a:gd name="connsiteX102" fmla="*/ 107364 w 185111"/>
                <a:gd name="connsiteY102" fmla="*/ 106999 h 101363"/>
                <a:gd name="connsiteX103" fmla="*/ 113591 w 185111"/>
                <a:gd name="connsiteY103" fmla="*/ 110378 h 101363"/>
                <a:gd name="connsiteX104" fmla="*/ 115106 w 185111"/>
                <a:gd name="connsiteY104" fmla="*/ 107337 h 101363"/>
                <a:gd name="connsiteX105" fmla="*/ 119481 w 185111"/>
                <a:gd name="connsiteY105" fmla="*/ 100241 h 101363"/>
                <a:gd name="connsiteX106" fmla="*/ 130756 w 185111"/>
                <a:gd name="connsiteY106" fmla="*/ 92301 h 101363"/>
                <a:gd name="connsiteX107" fmla="*/ 132102 w 185111"/>
                <a:gd name="connsiteY107" fmla="*/ 92301 h 101363"/>
                <a:gd name="connsiteX108" fmla="*/ 136309 w 185111"/>
                <a:gd name="connsiteY108" fmla="*/ 89429 h 101363"/>
                <a:gd name="connsiteX109" fmla="*/ 136309 w 185111"/>
                <a:gd name="connsiteY109" fmla="*/ 89429 h 101363"/>
                <a:gd name="connsiteX110" fmla="*/ 137992 w 185111"/>
                <a:gd name="connsiteY110" fmla="*/ 87740 h 101363"/>
                <a:gd name="connsiteX111" fmla="*/ 144892 w 185111"/>
                <a:gd name="connsiteY111" fmla="*/ 87571 h 101363"/>
                <a:gd name="connsiteX112" fmla="*/ 147753 w 185111"/>
                <a:gd name="connsiteY112" fmla="*/ 87571 h 101363"/>
                <a:gd name="connsiteX113" fmla="*/ 164581 w 185111"/>
                <a:gd name="connsiteY113" fmla="*/ 86557 h 101363"/>
                <a:gd name="connsiteX114" fmla="*/ 178548 w 185111"/>
                <a:gd name="connsiteY114" fmla="*/ 86557 h 101363"/>
                <a:gd name="connsiteX115" fmla="*/ 183765 w 185111"/>
                <a:gd name="connsiteY115" fmla="*/ 86557 h 101363"/>
                <a:gd name="connsiteX116" fmla="*/ 190665 w 185111"/>
                <a:gd name="connsiteY116" fmla="*/ 85544 h 101363"/>
                <a:gd name="connsiteX117" fmla="*/ 190665 w 185111"/>
                <a:gd name="connsiteY117" fmla="*/ 85544 h 101363"/>
                <a:gd name="connsiteX118" fmla="*/ 190665 w 185111"/>
                <a:gd name="connsiteY118" fmla="*/ 85544 h 101363"/>
                <a:gd name="connsiteX119" fmla="*/ 192179 w 185111"/>
                <a:gd name="connsiteY119" fmla="*/ 84361 h 101363"/>
                <a:gd name="connsiteX120" fmla="*/ 193862 w 185111"/>
                <a:gd name="connsiteY120" fmla="*/ 81996 h 101363"/>
                <a:gd name="connsiteX121" fmla="*/ 193862 w 185111"/>
                <a:gd name="connsiteY121" fmla="*/ 79969 h 101363"/>
                <a:gd name="connsiteX122" fmla="*/ 193862 w 185111"/>
                <a:gd name="connsiteY122" fmla="*/ 76421 h 101363"/>
                <a:gd name="connsiteX123" fmla="*/ 193862 w 185111"/>
                <a:gd name="connsiteY123" fmla="*/ 73718 h 101363"/>
                <a:gd name="connsiteX124" fmla="*/ 194703 w 185111"/>
                <a:gd name="connsiteY124" fmla="*/ 71691 h 101363"/>
                <a:gd name="connsiteX125" fmla="*/ 193021 w 185111"/>
                <a:gd name="connsiteY125" fmla="*/ 56486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185111" h="101363">
                  <a:moveTo>
                    <a:pt x="193021" y="56486"/>
                  </a:moveTo>
                  <a:cubicBezTo>
                    <a:pt x="190665" y="52094"/>
                    <a:pt x="185617" y="52094"/>
                    <a:pt x="181073" y="51925"/>
                  </a:cubicBezTo>
                  <a:lnTo>
                    <a:pt x="175856" y="51925"/>
                  </a:lnTo>
                  <a:cubicBezTo>
                    <a:pt x="174021" y="52351"/>
                    <a:pt x="172137" y="52351"/>
                    <a:pt x="170303" y="51925"/>
                  </a:cubicBezTo>
                  <a:cubicBezTo>
                    <a:pt x="167946" y="51925"/>
                    <a:pt x="167273" y="48884"/>
                    <a:pt x="166600" y="46857"/>
                  </a:cubicBezTo>
                  <a:lnTo>
                    <a:pt x="166600" y="45336"/>
                  </a:lnTo>
                  <a:cubicBezTo>
                    <a:pt x="165658" y="42883"/>
                    <a:pt x="164160" y="40685"/>
                    <a:pt x="162225" y="38917"/>
                  </a:cubicBezTo>
                  <a:cubicBezTo>
                    <a:pt x="159768" y="36519"/>
                    <a:pt x="158371" y="33232"/>
                    <a:pt x="158354" y="29794"/>
                  </a:cubicBezTo>
                  <a:cubicBezTo>
                    <a:pt x="158354" y="29794"/>
                    <a:pt x="158354" y="29794"/>
                    <a:pt x="158354" y="29794"/>
                  </a:cubicBezTo>
                  <a:lnTo>
                    <a:pt x="155830" y="29794"/>
                  </a:lnTo>
                  <a:lnTo>
                    <a:pt x="154316" y="29794"/>
                  </a:lnTo>
                  <a:cubicBezTo>
                    <a:pt x="151488" y="31134"/>
                    <a:pt x="148224" y="31134"/>
                    <a:pt x="145397" y="29794"/>
                  </a:cubicBezTo>
                  <a:lnTo>
                    <a:pt x="143546" y="28442"/>
                  </a:lnTo>
                  <a:cubicBezTo>
                    <a:pt x="142418" y="27380"/>
                    <a:pt x="140853" y="26939"/>
                    <a:pt x="139339" y="27260"/>
                  </a:cubicBezTo>
                  <a:cubicBezTo>
                    <a:pt x="135855" y="28162"/>
                    <a:pt x="132472" y="29407"/>
                    <a:pt x="129242" y="30977"/>
                  </a:cubicBezTo>
                  <a:lnTo>
                    <a:pt x="125371" y="33342"/>
                  </a:lnTo>
                  <a:cubicBezTo>
                    <a:pt x="122712" y="35491"/>
                    <a:pt x="119498" y="36839"/>
                    <a:pt x="116115" y="37227"/>
                  </a:cubicBezTo>
                  <a:lnTo>
                    <a:pt x="116115" y="37227"/>
                  </a:lnTo>
                  <a:cubicBezTo>
                    <a:pt x="112581" y="37227"/>
                    <a:pt x="110899" y="34862"/>
                    <a:pt x="109216" y="32497"/>
                  </a:cubicBezTo>
                  <a:lnTo>
                    <a:pt x="108038" y="30977"/>
                  </a:lnTo>
                  <a:lnTo>
                    <a:pt x="107196" y="29963"/>
                  </a:lnTo>
                  <a:cubicBezTo>
                    <a:pt x="106018" y="28042"/>
                    <a:pt x="104470" y="26376"/>
                    <a:pt x="102652" y="25064"/>
                  </a:cubicBezTo>
                  <a:cubicBezTo>
                    <a:pt x="101306" y="25064"/>
                    <a:pt x="100465" y="25064"/>
                    <a:pt x="99119" y="26922"/>
                  </a:cubicBezTo>
                  <a:cubicBezTo>
                    <a:pt x="98311" y="27836"/>
                    <a:pt x="97351" y="28581"/>
                    <a:pt x="96258" y="29118"/>
                  </a:cubicBezTo>
                  <a:cubicBezTo>
                    <a:pt x="92051" y="31314"/>
                    <a:pt x="87675" y="29118"/>
                    <a:pt x="83468" y="25571"/>
                  </a:cubicBezTo>
                  <a:cubicBezTo>
                    <a:pt x="81213" y="23832"/>
                    <a:pt x="78638" y="22567"/>
                    <a:pt x="75895" y="21854"/>
                  </a:cubicBezTo>
                  <a:cubicBezTo>
                    <a:pt x="72833" y="21692"/>
                    <a:pt x="69804" y="22585"/>
                    <a:pt x="67313" y="24388"/>
                  </a:cubicBezTo>
                  <a:cubicBezTo>
                    <a:pt x="64957" y="25917"/>
                    <a:pt x="62332" y="26951"/>
                    <a:pt x="59572" y="27429"/>
                  </a:cubicBezTo>
                  <a:cubicBezTo>
                    <a:pt x="55281" y="27882"/>
                    <a:pt x="51141" y="25765"/>
                    <a:pt x="48970" y="22023"/>
                  </a:cubicBezTo>
                  <a:cubicBezTo>
                    <a:pt x="47607" y="19136"/>
                    <a:pt x="47607" y="15787"/>
                    <a:pt x="48970" y="12900"/>
                  </a:cubicBezTo>
                  <a:cubicBezTo>
                    <a:pt x="49778" y="11116"/>
                    <a:pt x="50922" y="9510"/>
                    <a:pt x="52336" y="8170"/>
                  </a:cubicBezTo>
                  <a:cubicBezTo>
                    <a:pt x="53211" y="7330"/>
                    <a:pt x="53952" y="6362"/>
                    <a:pt x="54524" y="5298"/>
                  </a:cubicBezTo>
                  <a:cubicBezTo>
                    <a:pt x="55230" y="3603"/>
                    <a:pt x="55802" y="1852"/>
                    <a:pt x="56207" y="61"/>
                  </a:cubicBezTo>
                  <a:lnTo>
                    <a:pt x="56207" y="61"/>
                  </a:lnTo>
                  <a:cubicBezTo>
                    <a:pt x="55247" y="-20"/>
                    <a:pt x="54305" y="-20"/>
                    <a:pt x="53346" y="61"/>
                  </a:cubicBezTo>
                  <a:cubicBezTo>
                    <a:pt x="51225" y="228"/>
                    <a:pt x="49071" y="228"/>
                    <a:pt x="46951" y="61"/>
                  </a:cubicBezTo>
                  <a:cubicBezTo>
                    <a:pt x="46951" y="61"/>
                    <a:pt x="46951" y="61"/>
                    <a:pt x="46951" y="61"/>
                  </a:cubicBezTo>
                  <a:cubicBezTo>
                    <a:pt x="43787" y="1333"/>
                    <a:pt x="40876" y="3164"/>
                    <a:pt x="38369" y="5467"/>
                  </a:cubicBezTo>
                  <a:cubicBezTo>
                    <a:pt x="36500" y="7589"/>
                    <a:pt x="35070" y="10057"/>
                    <a:pt x="34162" y="12731"/>
                  </a:cubicBezTo>
                  <a:lnTo>
                    <a:pt x="33320" y="14590"/>
                  </a:lnTo>
                  <a:cubicBezTo>
                    <a:pt x="32596" y="16833"/>
                    <a:pt x="31519" y="18945"/>
                    <a:pt x="30122" y="20840"/>
                  </a:cubicBezTo>
                  <a:cubicBezTo>
                    <a:pt x="28961" y="22094"/>
                    <a:pt x="27278" y="22721"/>
                    <a:pt x="25579" y="22530"/>
                  </a:cubicBezTo>
                  <a:lnTo>
                    <a:pt x="25579" y="22530"/>
                  </a:lnTo>
                  <a:cubicBezTo>
                    <a:pt x="21877" y="22530"/>
                    <a:pt x="18174" y="22530"/>
                    <a:pt x="14472" y="22530"/>
                  </a:cubicBezTo>
                  <a:lnTo>
                    <a:pt x="5722" y="22530"/>
                  </a:lnTo>
                  <a:cubicBezTo>
                    <a:pt x="4342" y="25091"/>
                    <a:pt x="2390" y="27289"/>
                    <a:pt x="0" y="28949"/>
                  </a:cubicBezTo>
                  <a:cubicBezTo>
                    <a:pt x="841" y="31314"/>
                    <a:pt x="2692" y="34862"/>
                    <a:pt x="5553" y="35200"/>
                  </a:cubicBezTo>
                  <a:cubicBezTo>
                    <a:pt x="6832" y="35509"/>
                    <a:pt x="8145" y="35509"/>
                    <a:pt x="9424" y="35200"/>
                  </a:cubicBezTo>
                  <a:cubicBezTo>
                    <a:pt x="11174" y="34428"/>
                    <a:pt x="13075" y="34080"/>
                    <a:pt x="14977" y="34186"/>
                  </a:cubicBezTo>
                  <a:cubicBezTo>
                    <a:pt x="19049" y="34769"/>
                    <a:pt x="22297" y="37896"/>
                    <a:pt x="23055" y="41958"/>
                  </a:cubicBezTo>
                  <a:cubicBezTo>
                    <a:pt x="23543" y="44671"/>
                    <a:pt x="22348" y="47413"/>
                    <a:pt x="20025" y="48884"/>
                  </a:cubicBezTo>
                  <a:cubicBezTo>
                    <a:pt x="19184" y="48884"/>
                    <a:pt x="18343" y="50067"/>
                    <a:pt x="18006" y="50911"/>
                  </a:cubicBezTo>
                  <a:cubicBezTo>
                    <a:pt x="17670" y="51756"/>
                    <a:pt x="18848" y="54121"/>
                    <a:pt x="22886" y="56655"/>
                  </a:cubicBezTo>
                  <a:cubicBezTo>
                    <a:pt x="25512" y="57709"/>
                    <a:pt x="27665" y="59693"/>
                    <a:pt x="28944" y="62230"/>
                  </a:cubicBezTo>
                  <a:cubicBezTo>
                    <a:pt x="29685" y="64072"/>
                    <a:pt x="29685" y="66133"/>
                    <a:pt x="28944" y="67974"/>
                  </a:cubicBezTo>
                  <a:cubicBezTo>
                    <a:pt x="27935" y="71353"/>
                    <a:pt x="24569" y="73211"/>
                    <a:pt x="21708" y="74901"/>
                  </a:cubicBezTo>
                  <a:cubicBezTo>
                    <a:pt x="20295" y="75470"/>
                    <a:pt x="18982" y="76269"/>
                    <a:pt x="17838" y="77266"/>
                  </a:cubicBezTo>
                  <a:cubicBezTo>
                    <a:pt x="14253" y="81280"/>
                    <a:pt x="12184" y="86414"/>
                    <a:pt x="11948" y="91794"/>
                  </a:cubicBezTo>
                  <a:cubicBezTo>
                    <a:pt x="11948" y="91794"/>
                    <a:pt x="11948" y="92977"/>
                    <a:pt x="11948" y="93653"/>
                  </a:cubicBezTo>
                  <a:cubicBezTo>
                    <a:pt x="14977" y="93653"/>
                    <a:pt x="17333" y="94666"/>
                    <a:pt x="18006" y="96863"/>
                  </a:cubicBezTo>
                  <a:cubicBezTo>
                    <a:pt x="18309" y="97853"/>
                    <a:pt x="18309" y="98914"/>
                    <a:pt x="18006" y="99904"/>
                  </a:cubicBezTo>
                  <a:cubicBezTo>
                    <a:pt x="18006" y="99904"/>
                    <a:pt x="18006" y="101086"/>
                    <a:pt x="18006" y="101255"/>
                  </a:cubicBezTo>
                  <a:lnTo>
                    <a:pt x="18006" y="101255"/>
                  </a:lnTo>
                  <a:lnTo>
                    <a:pt x="18006" y="101255"/>
                  </a:lnTo>
                  <a:cubicBezTo>
                    <a:pt x="21203" y="100730"/>
                    <a:pt x="24216" y="99392"/>
                    <a:pt x="26757" y="97369"/>
                  </a:cubicBezTo>
                  <a:cubicBezTo>
                    <a:pt x="28221" y="96381"/>
                    <a:pt x="29736" y="95479"/>
                    <a:pt x="31300" y="94666"/>
                  </a:cubicBezTo>
                  <a:lnTo>
                    <a:pt x="33825" y="93653"/>
                  </a:lnTo>
                  <a:cubicBezTo>
                    <a:pt x="36012" y="93653"/>
                    <a:pt x="38873" y="91794"/>
                    <a:pt x="39546" y="90105"/>
                  </a:cubicBezTo>
                  <a:cubicBezTo>
                    <a:pt x="40068" y="89612"/>
                    <a:pt x="40876" y="89612"/>
                    <a:pt x="41398" y="90105"/>
                  </a:cubicBezTo>
                  <a:cubicBezTo>
                    <a:pt x="42592" y="90879"/>
                    <a:pt x="43534" y="91997"/>
                    <a:pt x="44090" y="93315"/>
                  </a:cubicBezTo>
                  <a:cubicBezTo>
                    <a:pt x="44325" y="93788"/>
                    <a:pt x="44611" y="94241"/>
                    <a:pt x="44931" y="94666"/>
                  </a:cubicBezTo>
                  <a:lnTo>
                    <a:pt x="44931" y="94666"/>
                  </a:lnTo>
                  <a:cubicBezTo>
                    <a:pt x="44931" y="94666"/>
                    <a:pt x="44931" y="94666"/>
                    <a:pt x="45773" y="94666"/>
                  </a:cubicBezTo>
                  <a:cubicBezTo>
                    <a:pt x="47439" y="95430"/>
                    <a:pt x="49189" y="95996"/>
                    <a:pt x="50990" y="96356"/>
                  </a:cubicBezTo>
                  <a:lnTo>
                    <a:pt x="50990" y="95173"/>
                  </a:lnTo>
                  <a:cubicBezTo>
                    <a:pt x="50990" y="90274"/>
                    <a:pt x="50990" y="83347"/>
                    <a:pt x="54860" y="80813"/>
                  </a:cubicBezTo>
                  <a:cubicBezTo>
                    <a:pt x="58647" y="79099"/>
                    <a:pt x="62685" y="78014"/>
                    <a:pt x="66808" y="77604"/>
                  </a:cubicBezTo>
                  <a:cubicBezTo>
                    <a:pt x="67750" y="77436"/>
                    <a:pt x="68727" y="77436"/>
                    <a:pt x="69669" y="77604"/>
                  </a:cubicBezTo>
                  <a:lnTo>
                    <a:pt x="72866" y="77604"/>
                  </a:lnTo>
                  <a:cubicBezTo>
                    <a:pt x="73876" y="77604"/>
                    <a:pt x="74886" y="74225"/>
                    <a:pt x="75559" y="72197"/>
                  </a:cubicBezTo>
                  <a:cubicBezTo>
                    <a:pt x="76232" y="70170"/>
                    <a:pt x="76400" y="70170"/>
                    <a:pt x="76737" y="69326"/>
                  </a:cubicBezTo>
                  <a:cubicBezTo>
                    <a:pt x="77074" y="68481"/>
                    <a:pt x="77915" y="66623"/>
                    <a:pt x="78588" y="65102"/>
                  </a:cubicBezTo>
                  <a:cubicBezTo>
                    <a:pt x="79749" y="61274"/>
                    <a:pt x="81836" y="57794"/>
                    <a:pt x="84647" y="54966"/>
                  </a:cubicBezTo>
                  <a:lnTo>
                    <a:pt x="85488" y="54966"/>
                  </a:lnTo>
                  <a:cubicBezTo>
                    <a:pt x="86279" y="54089"/>
                    <a:pt x="87255" y="53396"/>
                    <a:pt x="88349" y="52939"/>
                  </a:cubicBezTo>
                  <a:cubicBezTo>
                    <a:pt x="89846" y="52680"/>
                    <a:pt x="91395" y="52680"/>
                    <a:pt x="92892" y="52939"/>
                  </a:cubicBezTo>
                  <a:lnTo>
                    <a:pt x="94407" y="52939"/>
                  </a:lnTo>
                  <a:cubicBezTo>
                    <a:pt x="96594" y="52939"/>
                    <a:pt x="98950" y="52939"/>
                    <a:pt x="101306" y="52939"/>
                  </a:cubicBezTo>
                  <a:lnTo>
                    <a:pt x="103999" y="52939"/>
                  </a:lnTo>
                  <a:lnTo>
                    <a:pt x="108711" y="52939"/>
                  </a:lnTo>
                  <a:cubicBezTo>
                    <a:pt x="109030" y="52787"/>
                    <a:pt x="109401" y="52787"/>
                    <a:pt x="109721" y="52939"/>
                  </a:cubicBezTo>
                  <a:cubicBezTo>
                    <a:pt x="109956" y="53356"/>
                    <a:pt x="109956" y="53871"/>
                    <a:pt x="109721" y="54290"/>
                  </a:cubicBezTo>
                  <a:cubicBezTo>
                    <a:pt x="109687" y="58172"/>
                    <a:pt x="107735" y="61783"/>
                    <a:pt x="104504" y="63920"/>
                  </a:cubicBezTo>
                  <a:lnTo>
                    <a:pt x="102485" y="65102"/>
                  </a:lnTo>
                  <a:cubicBezTo>
                    <a:pt x="100633" y="65947"/>
                    <a:pt x="100465" y="66285"/>
                    <a:pt x="100633" y="67298"/>
                  </a:cubicBezTo>
                  <a:lnTo>
                    <a:pt x="100633" y="68312"/>
                  </a:lnTo>
                  <a:cubicBezTo>
                    <a:pt x="100819" y="73527"/>
                    <a:pt x="102080" y="78646"/>
                    <a:pt x="104335" y="83347"/>
                  </a:cubicBezTo>
                  <a:lnTo>
                    <a:pt x="105345" y="84868"/>
                  </a:lnTo>
                  <a:cubicBezTo>
                    <a:pt x="107028" y="87402"/>
                    <a:pt x="109384" y="90950"/>
                    <a:pt x="105345" y="95004"/>
                  </a:cubicBezTo>
                  <a:lnTo>
                    <a:pt x="105345" y="95004"/>
                  </a:lnTo>
                  <a:cubicBezTo>
                    <a:pt x="99792" y="101424"/>
                    <a:pt x="100128" y="102944"/>
                    <a:pt x="100297" y="103113"/>
                  </a:cubicBezTo>
                  <a:cubicBezTo>
                    <a:pt x="101895" y="104820"/>
                    <a:pt x="103847" y="106147"/>
                    <a:pt x="106018" y="106999"/>
                  </a:cubicBezTo>
                  <a:lnTo>
                    <a:pt x="107364" y="106999"/>
                  </a:lnTo>
                  <a:cubicBezTo>
                    <a:pt x="109502" y="107994"/>
                    <a:pt x="111588" y="109123"/>
                    <a:pt x="113591" y="110378"/>
                  </a:cubicBezTo>
                  <a:cubicBezTo>
                    <a:pt x="114163" y="109399"/>
                    <a:pt x="114668" y="108383"/>
                    <a:pt x="115106" y="107337"/>
                  </a:cubicBezTo>
                  <a:cubicBezTo>
                    <a:pt x="116048" y="104686"/>
                    <a:pt x="117529" y="102267"/>
                    <a:pt x="119481" y="100241"/>
                  </a:cubicBezTo>
                  <a:cubicBezTo>
                    <a:pt x="123015" y="97290"/>
                    <a:pt x="126785" y="94634"/>
                    <a:pt x="130756" y="92301"/>
                  </a:cubicBezTo>
                  <a:lnTo>
                    <a:pt x="132102" y="92301"/>
                  </a:lnTo>
                  <a:cubicBezTo>
                    <a:pt x="133566" y="91441"/>
                    <a:pt x="134980" y="90482"/>
                    <a:pt x="136309" y="89429"/>
                  </a:cubicBezTo>
                  <a:lnTo>
                    <a:pt x="136309" y="89429"/>
                  </a:lnTo>
                  <a:cubicBezTo>
                    <a:pt x="136696" y="88710"/>
                    <a:pt x="137268" y="88120"/>
                    <a:pt x="137992" y="87740"/>
                  </a:cubicBezTo>
                  <a:cubicBezTo>
                    <a:pt x="140180" y="86809"/>
                    <a:pt x="142654" y="86750"/>
                    <a:pt x="144892" y="87571"/>
                  </a:cubicBezTo>
                  <a:lnTo>
                    <a:pt x="147753" y="87571"/>
                  </a:lnTo>
                  <a:cubicBezTo>
                    <a:pt x="153323" y="86789"/>
                    <a:pt x="158960" y="86449"/>
                    <a:pt x="164581" y="86557"/>
                  </a:cubicBezTo>
                  <a:lnTo>
                    <a:pt x="178548" y="86557"/>
                  </a:lnTo>
                  <a:cubicBezTo>
                    <a:pt x="180282" y="86708"/>
                    <a:pt x="182032" y="86708"/>
                    <a:pt x="183765" y="86557"/>
                  </a:cubicBezTo>
                  <a:cubicBezTo>
                    <a:pt x="186003" y="85878"/>
                    <a:pt x="188326" y="85537"/>
                    <a:pt x="190665" y="85544"/>
                  </a:cubicBezTo>
                  <a:lnTo>
                    <a:pt x="190665" y="85544"/>
                  </a:lnTo>
                  <a:lnTo>
                    <a:pt x="190665" y="85544"/>
                  </a:lnTo>
                  <a:lnTo>
                    <a:pt x="192179" y="84361"/>
                  </a:lnTo>
                  <a:cubicBezTo>
                    <a:pt x="193357" y="84361"/>
                    <a:pt x="193694" y="83347"/>
                    <a:pt x="193862" y="81996"/>
                  </a:cubicBezTo>
                  <a:lnTo>
                    <a:pt x="193862" y="79969"/>
                  </a:lnTo>
                  <a:cubicBezTo>
                    <a:pt x="193711" y="78791"/>
                    <a:pt x="193711" y="77598"/>
                    <a:pt x="193862" y="76421"/>
                  </a:cubicBezTo>
                  <a:cubicBezTo>
                    <a:pt x="193761" y="75522"/>
                    <a:pt x="193761" y="74617"/>
                    <a:pt x="193862" y="73718"/>
                  </a:cubicBezTo>
                  <a:cubicBezTo>
                    <a:pt x="194216" y="73074"/>
                    <a:pt x="194502" y="72395"/>
                    <a:pt x="194703" y="71691"/>
                  </a:cubicBezTo>
                  <a:cubicBezTo>
                    <a:pt x="195511" y="66563"/>
                    <a:pt x="194922" y="61313"/>
                    <a:pt x="193021" y="564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80B96FD1-5678-4AA2-B9FB-5C35B31B930C}"/>
                </a:ext>
              </a:extLst>
            </p:cNvPr>
            <p:cNvSpPr/>
            <p:nvPr/>
          </p:nvSpPr>
          <p:spPr>
            <a:xfrm>
              <a:off x="7541657" y="3391826"/>
              <a:ext cx="50485" cy="50682"/>
            </a:xfrm>
            <a:custGeom>
              <a:avLst/>
              <a:gdLst>
                <a:gd name="connsiteX0" fmla="*/ 20097 w 50485"/>
                <a:gd name="connsiteY0" fmla="*/ 61693 h 50681"/>
                <a:gd name="connsiteX1" fmla="*/ 25314 w 50485"/>
                <a:gd name="connsiteY1" fmla="*/ 61693 h 50681"/>
                <a:gd name="connsiteX2" fmla="*/ 31372 w 50485"/>
                <a:gd name="connsiteY2" fmla="*/ 61693 h 50681"/>
                <a:gd name="connsiteX3" fmla="*/ 37599 w 50485"/>
                <a:gd name="connsiteY3" fmla="*/ 54259 h 50681"/>
                <a:gd name="connsiteX4" fmla="*/ 39282 w 50485"/>
                <a:gd name="connsiteY4" fmla="*/ 50374 h 50681"/>
                <a:gd name="connsiteX5" fmla="*/ 47191 w 50485"/>
                <a:gd name="connsiteY5" fmla="*/ 44292 h 50681"/>
                <a:gd name="connsiteX6" fmla="*/ 50893 w 50485"/>
                <a:gd name="connsiteY6" fmla="*/ 42940 h 50681"/>
                <a:gd name="connsiteX7" fmla="*/ 53754 w 50485"/>
                <a:gd name="connsiteY7" fmla="*/ 32635 h 50681"/>
                <a:gd name="connsiteX8" fmla="*/ 53754 w 50485"/>
                <a:gd name="connsiteY8" fmla="*/ 29256 h 50681"/>
                <a:gd name="connsiteX9" fmla="*/ 53754 w 50485"/>
                <a:gd name="connsiteY9" fmla="*/ 25878 h 50681"/>
                <a:gd name="connsiteX10" fmla="*/ 53754 w 50485"/>
                <a:gd name="connsiteY10" fmla="*/ 16755 h 50681"/>
                <a:gd name="connsiteX11" fmla="*/ 51735 w 50485"/>
                <a:gd name="connsiteY11" fmla="*/ 14728 h 50681"/>
                <a:gd name="connsiteX12" fmla="*/ 49715 w 50485"/>
                <a:gd name="connsiteY12" fmla="*/ 12700 h 50681"/>
                <a:gd name="connsiteX13" fmla="*/ 45676 w 50485"/>
                <a:gd name="connsiteY13" fmla="*/ 6112 h 50681"/>
                <a:gd name="connsiteX14" fmla="*/ 35580 w 50485"/>
                <a:gd name="connsiteY14" fmla="*/ 199 h 50681"/>
                <a:gd name="connsiteX15" fmla="*/ 31372 w 50485"/>
                <a:gd name="connsiteY15" fmla="*/ 199 h 50681"/>
                <a:gd name="connsiteX16" fmla="*/ 21948 w 50485"/>
                <a:gd name="connsiteY16" fmla="*/ 199 h 50681"/>
                <a:gd name="connsiteX17" fmla="*/ 14376 w 50485"/>
                <a:gd name="connsiteY17" fmla="*/ 4760 h 50681"/>
                <a:gd name="connsiteX18" fmla="*/ 10000 w 50485"/>
                <a:gd name="connsiteY18" fmla="*/ 7801 h 50681"/>
                <a:gd name="connsiteX19" fmla="*/ 4615 w 50485"/>
                <a:gd name="connsiteY19" fmla="*/ 10842 h 50681"/>
                <a:gd name="connsiteX20" fmla="*/ 240 w 50485"/>
                <a:gd name="connsiteY20" fmla="*/ 13038 h 50681"/>
                <a:gd name="connsiteX21" fmla="*/ 240 w 50485"/>
                <a:gd name="connsiteY21" fmla="*/ 23006 h 50681"/>
                <a:gd name="connsiteX22" fmla="*/ 240 w 50485"/>
                <a:gd name="connsiteY22" fmla="*/ 27229 h 50681"/>
                <a:gd name="connsiteX23" fmla="*/ 240 w 50485"/>
                <a:gd name="connsiteY23" fmla="*/ 29594 h 50681"/>
                <a:gd name="connsiteX24" fmla="*/ 240 w 50485"/>
                <a:gd name="connsiteY24" fmla="*/ 33311 h 50681"/>
                <a:gd name="connsiteX25" fmla="*/ 3100 w 50485"/>
                <a:gd name="connsiteY25" fmla="*/ 34831 h 50681"/>
                <a:gd name="connsiteX26" fmla="*/ 4279 w 50485"/>
                <a:gd name="connsiteY26" fmla="*/ 34831 h 50681"/>
                <a:gd name="connsiteX27" fmla="*/ 12524 w 50485"/>
                <a:gd name="connsiteY27" fmla="*/ 39393 h 50681"/>
                <a:gd name="connsiteX28" fmla="*/ 17741 w 50485"/>
                <a:gd name="connsiteY28" fmla="*/ 42434 h 50681"/>
                <a:gd name="connsiteX29" fmla="*/ 23295 w 50485"/>
                <a:gd name="connsiteY29" fmla="*/ 51218 h 50681"/>
                <a:gd name="connsiteX30" fmla="*/ 20602 w 50485"/>
                <a:gd name="connsiteY30" fmla="*/ 57131 h 50681"/>
                <a:gd name="connsiteX31" fmla="*/ 20097 w 50485"/>
                <a:gd name="connsiteY31" fmla="*/ 6169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0485" h="50681">
                  <a:moveTo>
                    <a:pt x="20097" y="61693"/>
                  </a:moveTo>
                  <a:lnTo>
                    <a:pt x="25314" y="61693"/>
                  </a:lnTo>
                  <a:cubicBezTo>
                    <a:pt x="27333" y="61946"/>
                    <a:pt x="29353" y="61946"/>
                    <a:pt x="31372" y="61693"/>
                  </a:cubicBezTo>
                  <a:cubicBezTo>
                    <a:pt x="34569" y="61693"/>
                    <a:pt x="35916" y="57976"/>
                    <a:pt x="37599" y="54259"/>
                  </a:cubicBezTo>
                  <a:cubicBezTo>
                    <a:pt x="38053" y="52921"/>
                    <a:pt x="38625" y="51622"/>
                    <a:pt x="39282" y="50374"/>
                  </a:cubicBezTo>
                  <a:cubicBezTo>
                    <a:pt x="40830" y="47223"/>
                    <a:pt x="43758" y="44976"/>
                    <a:pt x="47191" y="44292"/>
                  </a:cubicBezTo>
                  <a:cubicBezTo>
                    <a:pt x="48470" y="43964"/>
                    <a:pt x="49698" y="43511"/>
                    <a:pt x="50893" y="42940"/>
                  </a:cubicBezTo>
                  <a:cubicBezTo>
                    <a:pt x="53418" y="41758"/>
                    <a:pt x="53586" y="36690"/>
                    <a:pt x="53754" y="32635"/>
                  </a:cubicBezTo>
                  <a:cubicBezTo>
                    <a:pt x="53838" y="31510"/>
                    <a:pt x="53838" y="30381"/>
                    <a:pt x="53754" y="29256"/>
                  </a:cubicBezTo>
                  <a:cubicBezTo>
                    <a:pt x="53687" y="28131"/>
                    <a:pt x="53687" y="27003"/>
                    <a:pt x="53754" y="25878"/>
                  </a:cubicBezTo>
                  <a:cubicBezTo>
                    <a:pt x="54713" y="22913"/>
                    <a:pt x="54713" y="19722"/>
                    <a:pt x="53754" y="16755"/>
                  </a:cubicBezTo>
                  <a:cubicBezTo>
                    <a:pt x="53165" y="15998"/>
                    <a:pt x="52492" y="15316"/>
                    <a:pt x="51735" y="14728"/>
                  </a:cubicBezTo>
                  <a:lnTo>
                    <a:pt x="49715" y="12700"/>
                  </a:lnTo>
                  <a:cubicBezTo>
                    <a:pt x="48150" y="10646"/>
                    <a:pt x="46804" y="8438"/>
                    <a:pt x="45676" y="6112"/>
                  </a:cubicBezTo>
                  <a:cubicBezTo>
                    <a:pt x="44246" y="1893"/>
                    <a:pt x="39938" y="-627"/>
                    <a:pt x="35580" y="199"/>
                  </a:cubicBezTo>
                  <a:lnTo>
                    <a:pt x="31372" y="199"/>
                  </a:lnTo>
                  <a:cubicBezTo>
                    <a:pt x="28242" y="-66"/>
                    <a:pt x="25078" y="-66"/>
                    <a:pt x="21948" y="199"/>
                  </a:cubicBezTo>
                  <a:cubicBezTo>
                    <a:pt x="19138" y="1169"/>
                    <a:pt x="16547" y="2723"/>
                    <a:pt x="14376" y="4760"/>
                  </a:cubicBezTo>
                  <a:cubicBezTo>
                    <a:pt x="12979" y="5869"/>
                    <a:pt x="11532" y="6885"/>
                    <a:pt x="10000" y="7801"/>
                  </a:cubicBezTo>
                  <a:cubicBezTo>
                    <a:pt x="8317" y="8984"/>
                    <a:pt x="6298" y="9828"/>
                    <a:pt x="4615" y="10842"/>
                  </a:cubicBezTo>
                  <a:lnTo>
                    <a:pt x="240" y="13038"/>
                  </a:lnTo>
                  <a:cubicBezTo>
                    <a:pt x="-80" y="16353"/>
                    <a:pt x="-80" y="19691"/>
                    <a:pt x="240" y="23006"/>
                  </a:cubicBezTo>
                  <a:cubicBezTo>
                    <a:pt x="240" y="24357"/>
                    <a:pt x="240" y="25878"/>
                    <a:pt x="240" y="27229"/>
                  </a:cubicBezTo>
                  <a:cubicBezTo>
                    <a:pt x="324" y="28015"/>
                    <a:pt x="324" y="28809"/>
                    <a:pt x="240" y="29594"/>
                  </a:cubicBezTo>
                  <a:cubicBezTo>
                    <a:pt x="139" y="30831"/>
                    <a:pt x="139" y="32074"/>
                    <a:pt x="240" y="33311"/>
                  </a:cubicBezTo>
                  <a:cubicBezTo>
                    <a:pt x="240" y="33311"/>
                    <a:pt x="2091" y="34493"/>
                    <a:pt x="3100" y="34831"/>
                  </a:cubicBezTo>
                  <a:lnTo>
                    <a:pt x="4279" y="34831"/>
                  </a:lnTo>
                  <a:cubicBezTo>
                    <a:pt x="7173" y="36083"/>
                    <a:pt x="9933" y="37610"/>
                    <a:pt x="12524" y="39393"/>
                  </a:cubicBezTo>
                  <a:cubicBezTo>
                    <a:pt x="14207" y="40506"/>
                    <a:pt x="15941" y="41521"/>
                    <a:pt x="17741" y="42434"/>
                  </a:cubicBezTo>
                  <a:cubicBezTo>
                    <a:pt x="21309" y="43829"/>
                    <a:pt x="23564" y="47387"/>
                    <a:pt x="23295" y="51218"/>
                  </a:cubicBezTo>
                  <a:cubicBezTo>
                    <a:pt x="23026" y="53423"/>
                    <a:pt x="22083" y="55491"/>
                    <a:pt x="20602" y="57131"/>
                  </a:cubicBezTo>
                  <a:cubicBezTo>
                    <a:pt x="19996" y="58571"/>
                    <a:pt x="19828" y="60155"/>
                    <a:pt x="20097" y="616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EC0F45D3-8002-4C93-93C1-5F09BE5715E8}"/>
                </a:ext>
              </a:extLst>
            </p:cNvPr>
            <p:cNvSpPr/>
            <p:nvPr/>
          </p:nvSpPr>
          <p:spPr>
            <a:xfrm>
              <a:off x="8554411" y="4168128"/>
              <a:ext cx="67313" cy="101363"/>
            </a:xfrm>
            <a:custGeom>
              <a:avLst/>
              <a:gdLst>
                <a:gd name="connsiteX0" fmla="*/ 40435 w 67313"/>
                <a:gd name="connsiteY0" fmla="*/ 40207 h 101363"/>
                <a:gd name="connsiteX1" fmla="*/ 38584 w 67313"/>
                <a:gd name="connsiteY1" fmla="*/ 45782 h 101363"/>
                <a:gd name="connsiteX2" fmla="*/ 24279 w 67313"/>
                <a:gd name="connsiteY2" fmla="*/ 62676 h 101363"/>
                <a:gd name="connsiteX3" fmla="*/ 18222 w 67313"/>
                <a:gd name="connsiteY3" fmla="*/ 67407 h 101363"/>
                <a:gd name="connsiteX4" fmla="*/ 1393 w 67313"/>
                <a:gd name="connsiteY4" fmla="*/ 98660 h 101363"/>
                <a:gd name="connsiteX5" fmla="*/ 1393 w 67313"/>
                <a:gd name="connsiteY5" fmla="*/ 98660 h 101363"/>
                <a:gd name="connsiteX6" fmla="*/ 47 w 67313"/>
                <a:gd name="connsiteY6" fmla="*/ 109134 h 101363"/>
                <a:gd name="connsiteX7" fmla="*/ 2571 w 67313"/>
                <a:gd name="connsiteY7" fmla="*/ 103897 h 101363"/>
                <a:gd name="connsiteX8" fmla="*/ 2571 w 67313"/>
                <a:gd name="connsiteY8" fmla="*/ 103897 h 101363"/>
                <a:gd name="connsiteX9" fmla="*/ 4927 w 67313"/>
                <a:gd name="connsiteY9" fmla="*/ 94606 h 101363"/>
                <a:gd name="connsiteX10" fmla="*/ 6105 w 67313"/>
                <a:gd name="connsiteY10" fmla="*/ 89200 h 101363"/>
                <a:gd name="connsiteX11" fmla="*/ 15360 w 67313"/>
                <a:gd name="connsiteY11" fmla="*/ 77712 h 101363"/>
                <a:gd name="connsiteX12" fmla="*/ 21250 w 67313"/>
                <a:gd name="connsiteY12" fmla="*/ 73995 h 101363"/>
                <a:gd name="connsiteX13" fmla="*/ 39593 w 67313"/>
                <a:gd name="connsiteY13" fmla="*/ 56088 h 101363"/>
                <a:gd name="connsiteX14" fmla="*/ 42117 w 67313"/>
                <a:gd name="connsiteY14" fmla="*/ 50513 h 101363"/>
                <a:gd name="connsiteX15" fmla="*/ 45820 w 67313"/>
                <a:gd name="connsiteY15" fmla="*/ 42066 h 101363"/>
                <a:gd name="connsiteX16" fmla="*/ 45820 w 67313"/>
                <a:gd name="connsiteY16" fmla="*/ 40545 h 101363"/>
                <a:gd name="connsiteX17" fmla="*/ 52719 w 67313"/>
                <a:gd name="connsiteY17" fmla="*/ 30240 h 101363"/>
                <a:gd name="connsiteX18" fmla="*/ 59451 w 67313"/>
                <a:gd name="connsiteY18" fmla="*/ 28382 h 101363"/>
                <a:gd name="connsiteX19" fmla="*/ 71904 w 67313"/>
                <a:gd name="connsiteY19" fmla="*/ 23314 h 101363"/>
                <a:gd name="connsiteX20" fmla="*/ 71904 w 67313"/>
                <a:gd name="connsiteY20" fmla="*/ 20104 h 101363"/>
                <a:gd name="connsiteX21" fmla="*/ 67697 w 67313"/>
                <a:gd name="connsiteY21" fmla="*/ 13684 h 101363"/>
                <a:gd name="connsiteX22" fmla="*/ 64836 w 67313"/>
                <a:gd name="connsiteY22" fmla="*/ 10305 h 101363"/>
                <a:gd name="connsiteX23" fmla="*/ 60292 w 67313"/>
                <a:gd name="connsiteY23" fmla="*/ 0 h 101363"/>
                <a:gd name="connsiteX24" fmla="*/ 60292 w 67313"/>
                <a:gd name="connsiteY24" fmla="*/ 0 h 101363"/>
                <a:gd name="connsiteX25" fmla="*/ 60292 w 67313"/>
                <a:gd name="connsiteY25" fmla="*/ 1858 h 101363"/>
                <a:gd name="connsiteX26" fmla="*/ 60292 w 67313"/>
                <a:gd name="connsiteY26" fmla="*/ 9968 h 101363"/>
                <a:gd name="connsiteX27" fmla="*/ 54066 w 67313"/>
                <a:gd name="connsiteY27" fmla="*/ 26861 h 101363"/>
                <a:gd name="connsiteX28" fmla="*/ 51036 w 67313"/>
                <a:gd name="connsiteY28" fmla="*/ 27875 h 101363"/>
                <a:gd name="connsiteX29" fmla="*/ 45483 w 67313"/>
                <a:gd name="connsiteY29" fmla="*/ 31254 h 101363"/>
                <a:gd name="connsiteX30" fmla="*/ 40435 w 67313"/>
                <a:gd name="connsiteY30" fmla="*/ 40207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313" h="101363">
                  <a:moveTo>
                    <a:pt x="40435" y="40207"/>
                  </a:moveTo>
                  <a:cubicBezTo>
                    <a:pt x="39964" y="42117"/>
                    <a:pt x="39358" y="43975"/>
                    <a:pt x="38584" y="45782"/>
                  </a:cubicBezTo>
                  <a:cubicBezTo>
                    <a:pt x="35841" y="52861"/>
                    <a:pt x="30809" y="58825"/>
                    <a:pt x="24279" y="62676"/>
                  </a:cubicBezTo>
                  <a:cubicBezTo>
                    <a:pt x="22260" y="64197"/>
                    <a:pt x="20072" y="65717"/>
                    <a:pt x="18222" y="67407"/>
                  </a:cubicBezTo>
                  <a:cubicBezTo>
                    <a:pt x="9790" y="76022"/>
                    <a:pt x="3968" y="86868"/>
                    <a:pt x="1393" y="98660"/>
                  </a:cubicBezTo>
                  <a:lnTo>
                    <a:pt x="1393" y="98660"/>
                  </a:lnTo>
                  <a:cubicBezTo>
                    <a:pt x="299" y="102039"/>
                    <a:pt x="-155" y="105587"/>
                    <a:pt x="47" y="109134"/>
                  </a:cubicBezTo>
                  <a:cubicBezTo>
                    <a:pt x="1140" y="107529"/>
                    <a:pt x="1999" y="105756"/>
                    <a:pt x="2571" y="103897"/>
                  </a:cubicBezTo>
                  <a:lnTo>
                    <a:pt x="2571" y="103897"/>
                  </a:lnTo>
                  <a:cubicBezTo>
                    <a:pt x="3547" y="100856"/>
                    <a:pt x="4338" y="97748"/>
                    <a:pt x="4927" y="94606"/>
                  </a:cubicBezTo>
                  <a:cubicBezTo>
                    <a:pt x="4927" y="92747"/>
                    <a:pt x="5768" y="91058"/>
                    <a:pt x="6105" y="89200"/>
                  </a:cubicBezTo>
                  <a:cubicBezTo>
                    <a:pt x="7637" y="84334"/>
                    <a:pt x="10952" y="80229"/>
                    <a:pt x="15360" y="77712"/>
                  </a:cubicBezTo>
                  <a:lnTo>
                    <a:pt x="21250" y="73995"/>
                  </a:lnTo>
                  <a:cubicBezTo>
                    <a:pt x="29143" y="70194"/>
                    <a:pt x="35588" y="63910"/>
                    <a:pt x="39593" y="56088"/>
                  </a:cubicBezTo>
                  <a:lnTo>
                    <a:pt x="42117" y="50513"/>
                  </a:lnTo>
                  <a:cubicBezTo>
                    <a:pt x="43296" y="47641"/>
                    <a:pt x="44642" y="44938"/>
                    <a:pt x="45820" y="42066"/>
                  </a:cubicBezTo>
                  <a:lnTo>
                    <a:pt x="45820" y="40545"/>
                  </a:lnTo>
                  <a:cubicBezTo>
                    <a:pt x="46931" y="36440"/>
                    <a:pt x="49354" y="32825"/>
                    <a:pt x="52719" y="30240"/>
                  </a:cubicBezTo>
                  <a:cubicBezTo>
                    <a:pt x="54857" y="29260"/>
                    <a:pt x="57128" y="28635"/>
                    <a:pt x="59451" y="28382"/>
                  </a:cubicBezTo>
                  <a:cubicBezTo>
                    <a:pt x="64163" y="27537"/>
                    <a:pt x="70389" y="26523"/>
                    <a:pt x="71904" y="23314"/>
                  </a:cubicBezTo>
                  <a:cubicBezTo>
                    <a:pt x="72325" y="22283"/>
                    <a:pt x="72325" y="21134"/>
                    <a:pt x="71904" y="20104"/>
                  </a:cubicBezTo>
                  <a:cubicBezTo>
                    <a:pt x="71012" y="17671"/>
                    <a:pt x="69565" y="15475"/>
                    <a:pt x="67697" y="13684"/>
                  </a:cubicBezTo>
                  <a:cubicBezTo>
                    <a:pt x="66687" y="12502"/>
                    <a:pt x="65678" y="11488"/>
                    <a:pt x="64836" y="10305"/>
                  </a:cubicBezTo>
                  <a:cubicBezTo>
                    <a:pt x="62800" y="7129"/>
                    <a:pt x="61268" y="3649"/>
                    <a:pt x="60292" y="0"/>
                  </a:cubicBezTo>
                  <a:lnTo>
                    <a:pt x="60292" y="0"/>
                  </a:lnTo>
                  <a:lnTo>
                    <a:pt x="60292" y="1858"/>
                  </a:lnTo>
                  <a:cubicBezTo>
                    <a:pt x="60040" y="4561"/>
                    <a:pt x="60040" y="7264"/>
                    <a:pt x="60292" y="9968"/>
                  </a:cubicBezTo>
                  <a:cubicBezTo>
                    <a:pt x="60292" y="16556"/>
                    <a:pt x="60292" y="23820"/>
                    <a:pt x="54066" y="26861"/>
                  </a:cubicBezTo>
                  <a:lnTo>
                    <a:pt x="51036" y="27875"/>
                  </a:lnTo>
                  <a:cubicBezTo>
                    <a:pt x="48832" y="28280"/>
                    <a:pt x="46863" y="29480"/>
                    <a:pt x="45483" y="31254"/>
                  </a:cubicBezTo>
                  <a:cubicBezTo>
                    <a:pt x="43262" y="33889"/>
                    <a:pt x="41545" y="36930"/>
                    <a:pt x="40435" y="402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4AB214A4-70F9-48CA-85CA-56D835A7C7EF}"/>
                </a:ext>
              </a:extLst>
            </p:cNvPr>
            <p:cNvSpPr/>
            <p:nvPr/>
          </p:nvSpPr>
          <p:spPr>
            <a:xfrm>
              <a:off x="8721227" y="3747302"/>
              <a:ext cx="16828" cy="16894"/>
            </a:xfrm>
            <a:custGeom>
              <a:avLst/>
              <a:gdLst>
                <a:gd name="connsiteX0" fmla="*/ 12790 w 16828"/>
                <a:gd name="connsiteY0" fmla="*/ 0 h 0"/>
                <a:gd name="connsiteX1" fmla="*/ 11612 w 16828"/>
                <a:gd name="connsiteY1" fmla="*/ 1689 h 0"/>
                <a:gd name="connsiteX2" fmla="*/ 11612 w 16828"/>
                <a:gd name="connsiteY2" fmla="*/ 1689 h 0"/>
                <a:gd name="connsiteX3" fmla="*/ 11612 w 16828"/>
                <a:gd name="connsiteY3" fmla="*/ 2872 h 0"/>
                <a:gd name="connsiteX4" fmla="*/ 10770 w 16828"/>
                <a:gd name="connsiteY4" fmla="*/ 5406 h 0"/>
                <a:gd name="connsiteX5" fmla="*/ 6563 w 16828"/>
                <a:gd name="connsiteY5" fmla="*/ 7602 h 0"/>
                <a:gd name="connsiteX6" fmla="*/ 4880 w 16828"/>
                <a:gd name="connsiteY6" fmla="*/ 7602 h 0"/>
                <a:gd name="connsiteX7" fmla="*/ 3197 w 16828"/>
                <a:gd name="connsiteY7" fmla="*/ 7602 h 0"/>
                <a:gd name="connsiteX8" fmla="*/ 3197 w 16828"/>
                <a:gd name="connsiteY8" fmla="*/ 7602 h 0"/>
                <a:gd name="connsiteX9" fmla="*/ 1010 w 16828"/>
                <a:gd name="connsiteY9" fmla="*/ 5575 h 0"/>
                <a:gd name="connsiteX10" fmla="*/ 0 w 16828"/>
                <a:gd name="connsiteY10" fmla="*/ 5575 h 0"/>
                <a:gd name="connsiteX11" fmla="*/ 0 w 16828"/>
                <a:gd name="connsiteY11" fmla="*/ 9292 h 0"/>
                <a:gd name="connsiteX12" fmla="*/ 0 w 16828"/>
                <a:gd name="connsiteY12" fmla="*/ 11488 h 0"/>
                <a:gd name="connsiteX13" fmla="*/ 0 w 16828"/>
                <a:gd name="connsiteY13" fmla="*/ 13008 h 0"/>
                <a:gd name="connsiteX14" fmla="*/ 2019 w 16828"/>
                <a:gd name="connsiteY14" fmla="*/ 13008 h 0"/>
                <a:gd name="connsiteX15" fmla="*/ 4039 w 16828"/>
                <a:gd name="connsiteY15" fmla="*/ 13008 h 0"/>
                <a:gd name="connsiteX16" fmla="*/ 5049 w 16828"/>
                <a:gd name="connsiteY16" fmla="*/ 11995 h 0"/>
                <a:gd name="connsiteX17" fmla="*/ 11275 w 16828"/>
                <a:gd name="connsiteY17" fmla="*/ 11995 h 0"/>
                <a:gd name="connsiteX18" fmla="*/ 14304 w 16828"/>
                <a:gd name="connsiteY18" fmla="*/ 11995 h 0"/>
                <a:gd name="connsiteX19" fmla="*/ 15819 w 16828"/>
                <a:gd name="connsiteY19" fmla="*/ 9629 h 0"/>
                <a:gd name="connsiteX20" fmla="*/ 17165 w 16828"/>
                <a:gd name="connsiteY20" fmla="*/ 7095 h 0"/>
                <a:gd name="connsiteX21" fmla="*/ 18511 w 16828"/>
                <a:gd name="connsiteY21" fmla="*/ 4899 h 0"/>
                <a:gd name="connsiteX22" fmla="*/ 19857 w 16828"/>
                <a:gd name="connsiteY22" fmla="*/ 4899 h 0"/>
                <a:gd name="connsiteX23" fmla="*/ 19857 w 16828"/>
                <a:gd name="connsiteY23" fmla="*/ 4899 h 0"/>
                <a:gd name="connsiteX24" fmla="*/ 13463 w 16828"/>
                <a:gd name="connsiteY24" fmla="*/ 16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828">
                  <a:moveTo>
                    <a:pt x="12790" y="0"/>
                  </a:moveTo>
                  <a:cubicBezTo>
                    <a:pt x="12790" y="845"/>
                    <a:pt x="12790" y="1689"/>
                    <a:pt x="11612" y="1689"/>
                  </a:cubicBezTo>
                  <a:lnTo>
                    <a:pt x="11612" y="1689"/>
                  </a:lnTo>
                  <a:cubicBezTo>
                    <a:pt x="11612" y="1689"/>
                    <a:pt x="11612" y="1689"/>
                    <a:pt x="11612" y="2872"/>
                  </a:cubicBezTo>
                  <a:cubicBezTo>
                    <a:pt x="11511" y="3767"/>
                    <a:pt x="11224" y="4629"/>
                    <a:pt x="10770" y="5406"/>
                  </a:cubicBezTo>
                  <a:cubicBezTo>
                    <a:pt x="9844" y="6825"/>
                    <a:pt x="8246" y="7653"/>
                    <a:pt x="6563" y="7602"/>
                  </a:cubicBezTo>
                  <a:lnTo>
                    <a:pt x="4880" y="7602"/>
                  </a:lnTo>
                  <a:cubicBezTo>
                    <a:pt x="4880" y="7602"/>
                    <a:pt x="3534" y="7602"/>
                    <a:pt x="3197" y="7602"/>
                  </a:cubicBezTo>
                  <a:lnTo>
                    <a:pt x="3197" y="7602"/>
                  </a:lnTo>
                  <a:cubicBezTo>
                    <a:pt x="2188" y="6251"/>
                    <a:pt x="1683" y="5575"/>
                    <a:pt x="1010" y="5575"/>
                  </a:cubicBezTo>
                  <a:lnTo>
                    <a:pt x="0" y="5575"/>
                  </a:lnTo>
                  <a:cubicBezTo>
                    <a:pt x="0" y="5575"/>
                    <a:pt x="0" y="7771"/>
                    <a:pt x="0" y="9292"/>
                  </a:cubicBezTo>
                  <a:lnTo>
                    <a:pt x="0" y="11488"/>
                  </a:lnTo>
                  <a:cubicBezTo>
                    <a:pt x="0" y="12501"/>
                    <a:pt x="0" y="12839"/>
                    <a:pt x="0" y="13008"/>
                  </a:cubicBezTo>
                  <a:cubicBezTo>
                    <a:pt x="0" y="13177"/>
                    <a:pt x="1514" y="13008"/>
                    <a:pt x="2019" y="13008"/>
                  </a:cubicBezTo>
                  <a:cubicBezTo>
                    <a:pt x="2524" y="13008"/>
                    <a:pt x="3366" y="13008"/>
                    <a:pt x="4039" y="13008"/>
                  </a:cubicBezTo>
                  <a:cubicBezTo>
                    <a:pt x="4291" y="12586"/>
                    <a:pt x="4628" y="12248"/>
                    <a:pt x="5049" y="11995"/>
                  </a:cubicBezTo>
                  <a:cubicBezTo>
                    <a:pt x="7236" y="9967"/>
                    <a:pt x="9424" y="10981"/>
                    <a:pt x="11275" y="11995"/>
                  </a:cubicBezTo>
                  <a:cubicBezTo>
                    <a:pt x="13126" y="13008"/>
                    <a:pt x="13799" y="12839"/>
                    <a:pt x="14304" y="11995"/>
                  </a:cubicBezTo>
                  <a:cubicBezTo>
                    <a:pt x="14927" y="11285"/>
                    <a:pt x="15431" y="10491"/>
                    <a:pt x="15819" y="9629"/>
                  </a:cubicBezTo>
                  <a:cubicBezTo>
                    <a:pt x="16172" y="8734"/>
                    <a:pt x="16610" y="7889"/>
                    <a:pt x="17165" y="7095"/>
                  </a:cubicBezTo>
                  <a:cubicBezTo>
                    <a:pt x="17417" y="6251"/>
                    <a:pt x="17872" y="5491"/>
                    <a:pt x="18511" y="4899"/>
                  </a:cubicBezTo>
                  <a:cubicBezTo>
                    <a:pt x="18511" y="4899"/>
                    <a:pt x="19521" y="4899"/>
                    <a:pt x="19857" y="4899"/>
                  </a:cubicBezTo>
                  <a:lnTo>
                    <a:pt x="19857" y="4899"/>
                  </a:lnTo>
                  <a:cubicBezTo>
                    <a:pt x="17889" y="3531"/>
                    <a:pt x="15734" y="2450"/>
                    <a:pt x="13463" y="16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AB6C5D63-9CCA-4750-82BA-C6A2EA78E64D}"/>
                </a:ext>
              </a:extLst>
            </p:cNvPr>
            <p:cNvSpPr/>
            <p:nvPr/>
          </p:nvSpPr>
          <p:spPr>
            <a:xfrm>
              <a:off x="6731108" y="3047958"/>
              <a:ext cx="201940" cy="304089"/>
            </a:xfrm>
            <a:custGeom>
              <a:avLst/>
              <a:gdLst>
                <a:gd name="connsiteX0" fmla="*/ 19857 w 201940"/>
                <a:gd name="connsiteY0" fmla="*/ 130698 h 304089"/>
                <a:gd name="connsiteX1" fmla="*/ 21035 w 201940"/>
                <a:gd name="connsiteY1" fmla="*/ 130698 h 304089"/>
                <a:gd name="connsiteX2" fmla="*/ 33320 w 201940"/>
                <a:gd name="connsiteY2" fmla="*/ 139820 h 304089"/>
                <a:gd name="connsiteX3" fmla="*/ 39715 w 201940"/>
                <a:gd name="connsiteY3" fmla="*/ 148098 h 304089"/>
                <a:gd name="connsiteX4" fmla="*/ 42744 w 201940"/>
                <a:gd name="connsiteY4" fmla="*/ 152153 h 304089"/>
                <a:gd name="connsiteX5" fmla="*/ 42744 w 201940"/>
                <a:gd name="connsiteY5" fmla="*/ 152153 h 304089"/>
                <a:gd name="connsiteX6" fmla="*/ 50317 w 201940"/>
                <a:gd name="connsiteY6" fmla="*/ 157897 h 304089"/>
                <a:gd name="connsiteX7" fmla="*/ 56543 w 201940"/>
                <a:gd name="connsiteY7" fmla="*/ 163640 h 304089"/>
                <a:gd name="connsiteX8" fmla="*/ 58226 w 201940"/>
                <a:gd name="connsiteY8" fmla="*/ 164823 h 304089"/>
                <a:gd name="connsiteX9" fmla="*/ 62096 w 201940"/>
                <a:gd name="connsiteY9" fmla="*/ 168202 h 304089"/>
                <a:gd name="connsiteX10" fmla="*/ 64452 w 201940"/>
                <a:gd name="connsiteY10" fmla="*/ 173946 h 304089"/>
                <a:gd name="connsiteX11" fmla="*/ 64452 w 201940"/>
                <a:gd name="connsiteY11" fmla="*/ 175635 h 304089"/>
                <a:gd name="connsiteX12" fmla="*/ 64452 w 201940"/>
                <a:gd name="connsiteY12" fmla="*/ 178169 h 304089"/>
                <a:gd name="connsiteX13" fmla="*/ 66135 w 201940"/>
                <a:gd name="connsiteY13" fmla="*/ 184758 h 304089"/>
                <a:gd name="connsiteX14" fmla="*/ 69333 w 201940"/>
                <a:gd name="connsiteY14" fmla="*/ 187630 h 304089"/>
                <a:gd name="connsiteX15" fmla="*/ 70342 w 201940"/>
                <a:gd name="connsiteY15" fmla="*/ 187630 h 304089"/>
                <a:gd name="connsiteX16" fmla="*/ 84478 w 201940"/>
                <a:gd name="connsiteY16" fmla="*/ 194218 h 304089"/>
                <a:gd name="connsiteX17" fmla="*/ 87507 w 201940"/>
                <a:gd name="connsiteY17" fmla="*/ 195063 h 304089"/>
                <a:gd name="connsiteX18" fmla="*/ 98277 w 201940"/>
                <a:gd name="connsiteY18" fmla="*/ 203510 h 304089"/>
                <a:gd name="connsiteX19" fmla="*/ 96931 w 201940"/>
                <a:gd name="connsiteY19" fmla="*/ 205368 h 304089"/>
                <a:gd name="connsiteX20" fmla="*/ 76232 w 201940"/>
                <a:gd name="connsiteY20" fmla="*/ 213477 h 304089"/>
                <a:gd name="connsiteX21" fmla="*/ 72362 w 201940"/>
                <a:gd name="connsiteY21" fmla="*/ 224965 h 304089"/>
                <a:gd name="connsiteX22" fmla="*/ 71352 w 201940"/>
                <a:gd name="connsiteY22" fmla="*/ 228513 h 304089"/>
                <a:gd name="connsiteX23" fmla="*/ 71352 w 201940"/>
                <a:gd name="connsiteY23" fmla="*/ 234595 h 304089"/>
                <a:gd name="connsiteX24" fmla="*/ 71352 w 201940"/>
                <a:gd name="connsiteY24" fmla="*/ 241014 h 304089"/>
                <a:gd name="connsiteX25" fmla="*/ 65126 w 201940"/>
                <a:gd name="connsiteY25" fmla="*/ 250306 h 304089"/>
                <a:gd name="connsiteX26" fmla="*/ 59572 w 201940"/>
                <a:gd name="connsiteY26" fmla="*/ 257908 h 304089"/>
                <a:gd name="connsiteX27" fmla="*/ 59572 w 201940"/>
                <a:gd name="connsiteY27" fmla="*/ 262301 h 304089"/>
                <a:gd name="connsiteX28" fmla="*/ 58394 w 201940"/>
                <a:gd name="connsiteY28" fmla="*/ 268889 h 304089"/>
                <a:gd name="connsiteX29" fmla="*/ 56207 w 201940"/>
                <a:gd name="connsiteY29" fmla="*/ 271423 h 304089"/>
                <a:gd name="connsiteX30" fmla="*/ 58394 w 201940"/>
                <a:gd name="connsiteY30" fmla="*/ 278519 h 304089"/>
                <a:gd name="connsiteX31" fmla="*/ 59572 w 201940"/>
                <a:gd name="connsiteY31" fmla="*/ 282573 h 304089"/>
                <a:gd name="connsiteX32" fmla="*/ 59572 w 201940"/>
                <a:gd name="connsiteY32" fmla="*/ 284601 h 304089"/>
                <a:gd name="connsiteX33" fmla="*/ 61086 w 201940"/>
                <a:gd name="connsiteY33" fmla="*/ 288486 h 304089"/>
                <a:gd name="connsiteX34" fmla="*/ 63779 w 201940"/>
                <a:gd name="connsiteY34" fmla="*/ 289500 h 304089"/>
                <a:gd name="connsiteX35" fmla="*/ 66135 w 201940"/>
                <a:gd name="connsiteY35" fmla="*/ 289500 h 304089"/>
                <a:gd name="connsiteX36" fmla="*/ 69669 w 201940"/>
                <a:gd name="connsiteY36" fmla="*/ 291189 h 304089"/>
                <a:gd name="connsiteX37" fmla="*/ 80439 w 201940"/>
                <a:gd name="connsiteY37" fmla="*/ 295581 h 304089"/>
                <a:gd name="connsiteX38" fmla="*/ 87171 w 201940"/>
                <a:gd name="connsiteY38" fmla="*/ 296595 h 304089"/>
                <a:gd name="connsiteX39" fmla="*/ 91714 w 201940"/>
                <a:gd name="connsiteY39" fmla="*/ 296595 h 304089"/>
                <a:gd name="connsiteX40" fmla="*/ 91714 w 201940"/>
                <a:gd name="connsiteY40" fmla="*/ 296595 h 304089"/>
                <a:gd name="connsiteX41" fmla="*/ 98782 w 201940"/>
                <a:gd name="connsiteY41" fmla="*/ 299467 h 304089"/>
                <a:gd name="connsiteX42" fmla="*/ 105345 w 201940"/>
                <a:gd name="connsiteY42" fmla="*/ 315347 h 304089"/>
                <a:gd name="connsiteX43" fmla="*/ 111740 w 201940"/>
                <a:gd name="connsiteY43" fmla="*/ 315347 h 304089"/>
                <a:gd name="connsiteX44" fmla="*/ 116957 w 201940"/>
                <a:gd name="connsiteY44" fmla="*/ 317881 h 304089"/>
                <a:gd name="connsiteX45" fmla="*/ 120827 w 201940"/>
                <a:gd name="connsiteY45" fmla="*/ 319740 h 304089"/>
                <a:gd name="connsiteX46" fmla="*/ 123856 w 201940"/>
                <a:gd name="connsiteY46" fmla="*/ 319740 h 304089"/>
                <a:gd name="connsiteX47" fmla="*/ 125202 w 201940"/>
                <a:gd name="connsiteY47" fmla="*/ 319740 h 304089"/>
                <a:gd name="connsiteX48" fmla="*/ 127895 w 201940"/>
                <a:gd name="connsiteY48" fmla="*/ 319740 h 304089"/>
                <a:gd name="connsiteX49" fmla="*/ 130083 w 201940"/>
                <a:gd name="connsiteY49" fmla="*/ 319740 h 304089"/>
                <a:gd name="connsiteX50" fmla="*/ 136141 w 201940"/>
                <a:gd name="connsiteY50" fmla="*/ 318557 h 304089"/>
                <a:gd name="connsiteX51" fmla="*/ 138497 w 201940"/>
                <a:gd name="connsiteY51" fmla="*/ 318557 h 304089"/>
                <a:gd name="connsiteX52" fmla="*/ 155325 w 201940"/>
                <a:gd name="connsiteY52" fmla="*/ 314672 h 304089"/>
                <a:gd name="connsiteX53" fmla="*/ 161215 w 201940"/>
                <a:gd name="connsiteY53" fmla="*/ 313151 h 304089"/>
                <a:gd name="connsiteX54" fmla="*/ 170639 w 201940"/>
                <a:gd name="connsiteY54" fmla="*/ 311124 h 304089"/>
                <a:gd name="connsiteX55" fmla="*/ 176865 w 201940"/>
                <a:gd name="connsiteY55" fmla="*/ 311124 h 304089"/>
                <a:gd name="connsiteX56" fmla="*/ 184943 w 201940"/>
                <a:gd name="connsiteY56" fmla="*/ 311124 h 304089"/>
                <a:gd name="connsiteX57" fmla="*/ 183429 w 201940"/>
                <a:gd name="connsiteY57" fmla="*/ 307576 h 304089"/>
                <a:gd name="connsiteX58" fmla="*/ 180568 w 201940"/>
                <a:gd name="connsiteY58" fmla="*/ 297440 h 304089"/>
                <a:gd name="connsiteX59" fmla="*/ 180568 w 201940"/>
                <a:gd name="connsiteY59" fmla="*/ 296088 h 304089"/>
                <a:gd name="connsiteX60" fmla="*/ 182082 w 201940"/>
                <a:gd name="connsiteY60" fmla="*/ 279194 h 304089"/>
                <a:gd name="connsiteX61" fmla="*/ 182082 w 201940"/>
                <a:gd name="connsiteY61" fmla="*/ 265848 h 304089"/>
                <a:gd name="connsiteX62" fmla="*/ 182082 w 201940"/>
                <a:gd name="connsiteY62" fmla="*/ 258753 h 304089"/>
                <a:gd name="connsiteX63" fmla="*/ 182082 w 201940"/>
                <a:gd name="connsiteY63" fmla="*/ 258246 h 304089"/>
                <a:gd name="connsiteX64" fmla="*/ 179894 w 201940"/>
                <a:gd name="connsiteY64" fmla="*/ 248617 h 304089"/>
                <a:gd name="connsiteX65" fmla="*/ 170134 w 201940"/>
                <a:gd name="connsiteY65" fmla="*/ 244731 h 304089"/>
                <a:gd name="connsiteX66" fmla="*/ 166264 w 201940"/>
                <a:gd name="connsiteY66" fmla="*/ 246758 h 304089"/>
                <a:gd name="connsiteX67" fmla="*/ 161720 w 201940"/>
                <a:gd name="connsiteY67" fmla="*/ 249968 h 304089"/>
                <a:gd name="connsiteX68" fmla="*/ 158186 w 201940"/>
                <a:gd name="connsiteY68" fmla="*/ 249968 h 304089"/>
                <a:gd name="connsiteX69" fmla="*/ 156840 w 201940"/>
                <a:gd name="connsiteY69" fmla="*/ 243211 h 304089"/>
                <a:gd name="connsiteX70" fmla="*/ 156840 w 201940"/>
                <a:gd name="connsiteY70" fmla="*/ 240001 h 304089"/>
                <a:gd name="connsiteX71" fmla="*/ 156840 w 201940"/>
                <a:gd name="connsiteY71" fmla="*/ 238987 h 304089"/>
                <a:gd name="connsiteX72" fmla="*/ 156840 w 201940"/>
                <a:gd name="connsiteY72" fmla="*/ 233919 h 304089"/>
                <a:gd name="connsiteX73" fmla="*/ 162393 w 201940"/>
                <a:gd name="connsiteY73" fmla="*/ 230709 h 304089"/>
                <a:gd name="connsiteX74" fmla="*/ 163908 w 201940"/>
                <a:gd name="connsiteY74" fmla="*/ 230709 h 304089"/>
                <a:gd name="connsiteX75" fmla="*/ 164917 w 201940"/>
                <a:gd name="connsiteY75" fmla="*/ 230709 h 304089"/>
                <a:gd name="connsiteX76" fmla="*/ 171985 w 201940"/>
                <a:gd name="connsiteY76" fmla="*/ 225810 h 304089"/>
                <a:gd name="connsiteX77" fmla="*/ 166768 w 201940"/>
                <a:gd name="connsiteY77" fmla="*/ 222431 h 304089"/>
                <a:gd name="connsiteX78" fmla="*/ 166768 w 201940"/>
                <a:gd name="connsiteY78" fmla="*/ 222431 h 304089"/>
                <a:gd name="connsiteX79" fmla="*/ 162056 w 201940"/>
                <a:gd name="connsiteY79" fmla="*/ 224458 h 304089"/>
                <a:gd name="connsiteX80" fmla="*/ 159196 w 201940"/>
                <a:gd name="connsiteY80" fmla="*/ 225979 h 304089"/>
                <a:gd name="connsiteX81" fmla="*/ 158018 w 201940"/>
                <a:gd name="connsiteY81" fmla="*/ 227668 h 304089"/>
                <a:gd name="connsiteX82" fmla="*/ 157177 w 201940"/>
                <a:gd name="connsiteY82" fmla="*/ 227668 h 304089"/>
                <a:gd name="connsiteX83" fmla="*/ 155999 w 201940"/>
                <a:gd name="connsiteY83" fmla="*/ 227668 h 304089"/>
                <a:gd name="connsiteX84" fmla="*/ 155999 w 201940"/>
                <a:gd name="connsiteY84" fmla="*/ 225134 h 304089"/>
                <a:gd name="connsiteX85" fmla="*/ 155999 w 201940"/>
                <a:gd name="connsiteY85" fmla="*/ 225134 h 304089"/>
                <a:gd name="connsiteX86" fmla="*/ 157345 w 201940"/>
                <a:gd name="connsiteY86" fmla="*/ 221417 h 304089"/>
                <a:gd name="connsiteX87" fmla="*/ 159886 w 201940"/>
                <a:gd name="connsiteY87" fmla="*/ 216824 h 304089"/>
                <a:gd name="connsiteX88" fmla="*/ 157513 w 201940"/>
                <a:gd name="connsiteY88" fmla="*/ 214322 h 304089"/>
                <a:gd name="connsiteX89" fmla="*/ 156167 w 201940"/>
                <a:gd name="connsiteY89" fmla="*/ 212633 h 304089"/>
                <a:gd name="connsiteX90" fmla="*/ 154316 w 201940"/>
                <a:gd name="connsiteY90" fmla="*/ 210268 h 304089"/>
                <a:gd name="connsiteX91" fmla="*/ 154316 w 201940"/>
                <a:gd name="connsiteY91" fmla="*/ 206720 h 304089"/>
                <a:gd name="connsiteX92" fmla="*/ 154316 w 201940"/>
                <a:gd name="connsiteY92" fmla="*/ 205199 h 304089"/>
                <a:gd name="connsiteX93" fmla="*/ 153474 w 201940"/>
                <a:gd name="connsiteY93" fmla="*/ 202158 h 304089"/>
                <a:gd name="connsiteX94" fmla="*/ 152465 w 201940"/>
                <a:gd name="connsiteY94" fmla="*/ 196246 h 304089"/>
                <a:gd name="connsiteX95" fmla="*/ 154147 w 201940"/>
                <a:gd name="connsiteY95" fmla="*/ 194548 h 304089"/>
                <a:gd name="connsiteX96" fmla="*/ 154316 w 201940"/>
                <a:gd name="connsiteY96" fmla="*/ 194556 h 304089"/>
                <a:gd name="connsiteX97" fmla="*/ 169966 w 201940"/>
                <a:gd name="connsiteY97" fmla="*/ 194556 h 304089"/>
                <a:gd name="connsiteX98" fmla="*/ 178717 w 201940"/>
                <a:gd name="connsiteY98" fmla="*/ 196921 h 304089"/>
                <a:gd name="connsiteX99" fmla="*/ 192011 w 201940"/>
                <a:gd name="connsiteY99" fmla="*/ 195739 h 304089"/>
                <a:gd name="connsiteX100" fmla="*/ 198069 w 201940"/>
                <a:gd name="connsiteY100" fmla="*/ 191009 h 304089"/>
                <a:gd name="connsiteX101" fmla="*/ 207157 w 201940"/>
                <a:gd name="connsiteY101" fmla="*/ 180197 h 304089"/>
                <a:gd name="connsiteX102" fmla="*/ 200593 w 201940"/>
                <a:gd name="connsiteY102" fmla="*/ 180197 h 304089"/>
                <a:gd name="connsiteX103" fmla="*/ 187972 w 201940"/>
                <a:gd name="connsiteY103" fmla="*/ 175297 h 304089"/>
                <a:gd name="connsiteX104" fmla="*/ 183765 w 201940"/>
                <a:gd name="connsiteY104" fmla="*/ 155869 h 304089"/>
                <a:gd name="connsiteX105" fmla="*/ 183765 w 201940"/>
                <a:gd name="connsiteY105" fmla="*/ 154011 h 304089"/>
                <a:gd name="connsiteX106" fmla="*/ 162056 w 201940"/>
                <a:gd name="connsiteY106" fmla="*/ 154011 h 304089"/>
                <a:gd name="connsiteX107" fmla="*/ 162056 w 201940"/>
                <a:gd name="connsiteY107" fmla="*/ 160431 h 304089"/>
                <a:gd name="connsiteX108" fmla="*/ 159364 w 201940"/>
                <a:gd name="connsiteY108" fmla="*/ 171412 h 304089"/>
                <a:gd name="connsiteX109" fmla="*/ 157698 w 201940"/>
                <a:gd name="connsiteY109" fmla="*/ 171429 h 304089"/>
                <a:gd name="connsiteX110" fmla="*/ 157681 w 201940"/>
                <a:gd name="connsiteY110" fmla="*/ 171412 h 304089"/>
                <a:gd name="connsiteX111" fmla="*/ 146743 w 201940"/>
                <a:gd name="connsiteY111" fmla="*/ 159079 h 304089"/>
                <a:gd name="connsiteX112" fmla="*/ 148426 w 201940"/>
                <a:gd name="connsiteY112" fmla="*/ 148098 h 304089"/>
                <a:gd name="connsiteX113" fmla="*/ 150782 w 201940"/>
                <a:gd name="connsiteY113" fmla="*/ 143706 h 304089"/>
                <a:gd name="connsiteX114" fmla="*/ 150782 w 201940"/>
                <a:gd name="connsiteY114" fmla="*/ 137455 h 304089"/>
                <a:gd name="connsiteX115" fmla="*/ 144723 w 201940"/>
                <a:gd name="connsiteY115" fmla="*/ 132725 h 304089"/>
                <a:gd name="connsiteX116" fmla="*/ 137151 w 201940"/>
                <a:gd name="connsiteY116" fmla="*/ 129177 h 304089"/>
                <a:gd name="connsiteX117" fmla="*/ 116957 w 201940"/>
                <a:gd name="connsiteY117" fmla="*/ 123264 h 304089"/>
                <a:gd name="connsiteX118" fmla="*/ 115611 w 201940"/>
                <a:gd name="connsiteY118" fmla="*/ 123264 h 304089"/>
                <a:gd name="connsiteX119" fmla="*/ 115611 w 201940"/>
                <a:gd name="connsiteY119" fmla="*/ 121575 h 304089"/>
                <a:gd name="connsiteX120" fmla="*/ 111740 w 201940"/>
                <a:gd name="connsiteY120" fmla="*/ 104681 h 304089"/>
                <a:gd name="connsiteX121" fmla="*/ 107028 w 201940"/>
                <a:gd name="connsiteY121" fmla="*/ 96065 h 304089"/>
                <a:gd name="connsiteX122" fmla="*/ 102148 w 201940"/>
                <a:gd name="connsiteY122" fmla="*/ 87449 h 304089"/>
                <a:gd name="connsiteX123" fmla="*/ 97773 w 201940"/>
                <a:gd name="connsiteY123" fmla="*/ 85253 h 304089"/>
                <a:gd name="connsiteX124" fmla="*/ 89526 w 201940"/>
                <a:gd name="connsiteY124" fmla="*/ 75961 h 304089"/>
                <a:gd name="connsiteX125" fmla="*/ 92387 w 201940"/>
                <a:gd name="connsiteY125" fmla="*/ 68528 h 304089"/>
                <a:gd name="connsiteX126" fmla="*/ 104335 w 201940"/>
                <a:gd name="connsiteY126" fmla="*/ 68528 h 304089"/>
                <a:gd name="connsiteX127" fmla="*/ 105850 w 201940"/>
                <a:gd name="connsiteY127" fmla="*/ 69373 h 304089"/>
                <a:gd name="connsiteX128" fmla="*/ 118135 w 201940"/>
                <a:gd name="connsiteY128" fmla="*/ 73258 h 304089"/>
                <a:gd name="connsiteX129" fmla="*/ 111571 w 201940"/>
                <a:gd name="connsiteY129" fmla="*/ 68697 h 304089"/>
                <a:gd name="connsiteX130" fmla="*/ 110562 w 201940"/>
                <a:gd name="connsiteY130" fmla="*/ 68697 h 304089"/>
                <a:gd name="connsiteX131" fmla="*/ 110562 w 201940"/>
                <a:gd name="connsiteY131" fmla="*/ 67177 h 304089"/>
                <a:gd name="connsiteX132" fmla="*/ 121164 w 201940"/>
                <a:gd name="connsiteY132" fmla="*/ 45215 h 304089"/>
                <a:gd name="connsiteX133" fmla="*/ 145397 w 201940"/>
                <a:gd name="connsiteY133" fmla="*/ 46904 h 304089"/>
                <a:gd name="connsiteX134" fmla="*/ 145397 w 201940"/>
                <a:gd name="connsiteY134" fmla="*/ 46904 h 304089"/>
                <a:gd name="connsiteX135" fmla="*/ 157345 w 201940"/>
                <a:gd name="connsiteY135" fmla="*/ 45046 h 304089"/>
                <a:gd name="connsiteX136" fmla="*/ 164917 w 201940"/>
                <a:gd name="connsiteY136" fmla="*/ 22746 h 304089"/>
                <a:gd name="connsiteX137" fmla="*/ 164076 w 201940"/>
                <a:gd name="connsiteY137" fmla="*/ 3994 h 304089"/>
                <a:gd name="connsiteX138" fmla="*/ 150108 w 201940"/>
                <a:gd name="connsiteY138" fmla="*/ 1629 h 304089"/>
                <a:gd name="connsiteX139" fmla="*/ 150108 w 201940"/>
                <a:gd name="connsiteY139" fmla="*/ 1629 h 304089"/>
                <a:gd name="connsiteX140" fmla="*/ 124530 w 201940"/>
                <a:gd name="connsiteY140" fmla="*/ 3825 h 304089"/>
                <a:gd name="connsiteX141" fmla="*/ 122847 w 201940"/>
                <a:gd name="connsiteY141" fmla="*/ 3825 h 304089"/>
                <a:gd name="connsiteX142" fmla="*/ 106018 w 201940"/>
                <a:gd name="connsiteY142" fmla="*/ 3825 h 304089"/>
                <a:gd name="connsiteX143" fmla="*/ 97604 w 201940"/>
                <a:gd name="connsiteY143" fmla="*/ 7879 h 304089"/>
                <a:gd name="connsiteX144" fmla="*/ 77747 w 201940"/>
                <a:gd name="connsiteY144" fmla="*/ 16664 h 304089"/>
                <a:gd name="connsiteX145" fmla="*/ 75895 w 201940"/>
                <a:gd name="connsiteY145" fmla="*/ 16664 h 304089"/>
                <a:gd name="connsiteX146" fmla="*/ 59067 w 201940"/>
                <a:gd name="connsiteY146" fmla="*/ 24266 h 304089"/>
                <a:gd name="connsiteX147" fmla="*/ 56879 w 201940"/>
                <a:gd name="connsiteY147" fmla="*/ 26631 h 304089"/>
                <a:gd name="connsiteX148" fmla="*/ 56543 w 201940"/>
                <a:gd name="connsiteY148" fmla="*/ 28490 h 304089"/>
                <a:gd name="connsiteX149" fmla="*/ 53850 w 201940"/>
                <a:gd name="connsiteY149" fmla="*/ 29841 h 304089"/>
                <a:gd name="connsiteX150" fmla="*/ 50148 w 201940"/>
                <a:gd name="connsiteY150" fmla="*/ 33558 h 304089"/>
                <a:gd name="connsiteX151" fmla="*/ 40219 w 201940"/>
                <a:gd name="connsiteY151" fmla="*/ 38288 h 304089"/>
                <a:gd name="connsiteX152" fmla="*/ 21372 w 201940"/>
                <a:gd name="connsiteY152" fmla="*/ 39471 h 304089"/>
                <a:gd name="connsiteX153" fmla="*/ 20362 w 201940"/>
                <a:gd name="connsiteY153" fmla="*/ 39471 h 304089"/>
                <a:gd name="connsiteX154" fmla="*/ 17670 w 201940"/>
                <a:gd name="connsiteY154" fmla="*/ 40653 h 304089"/>
                <a:gd name="connsiteX155" fmla="*/ 17670 w 201940"/>
                <a:gd name="connsiteY155" fmla="*/ 45552 h 304089"/>
                <a:gd name="connsiteX156" fmla="*/ 15987 w 201940"/>
                <a:gd name="connsiteY156" fmla="*/ 53830 h 304089"/>
                <a:gd name="connsiteX157" fmla="*/ 12621 w 201940"/>
                <a:gd name="connsiteY157" fmla="*/ 58899 h 304089"/>
                <a:gd name="connsiteX158" fmla="*/ 10265 w 201940"/>
                <a:gd name="connsiteY158" fmla="*/ 62277 h 304089"/>
                <a:gd name="connsiteX159" fmla="*/ 8077 w 201940"/>
                <a:gd name="connsiteY159" fmla="*/ 67008 h 304089"/>
                <a:gd name="connsiteX160" fmla="*/ 8077 w 201940"/>
                <a:gd name="connsiteY160" fmla="*/ 68359 h 304089"/>
                <a:gd name="connsiteX161" fmla="*/ 6563 w 201940"/>
                <a:gd name="connsiteY161" fmla="*/ 72583 h 304089"/>
                <a:gd name="connsiteX162" fmla="*/ 3534 w 201940"/>
                <a:gd name="connsiteY162" fmla="*/ 74272 h 304089"/>
                <a:gd name="connsiteX163" fmla="*/ 2356 w 201940"/>
                <a:gd name="connsiteY163" fmla="*/ 74272 h 304089"/>
                <a:gd name="connsiteX164" fmla="*/ 0 w 201940"/>
                <a:gd name="connsiteY164" fmla="*/ 75624 h 304089"/>
                <a:gd name="connsiteX165" fmla="*/ 3365 w 201940"/>
                <a:gd name="connsiteY165" fmla="*/ 79002 h 304089"/>
                <a:gd name="connsiteX166" fmla="*/ 7572 w 201940"/>
                <a:gd name="connsiteY166" fmla="*/ 83733 h 304089"/>
                <a:gd name="connsiteX167" fmla="*/ 10770 w 201940"/>
                <a:gd name="connsiteY167" fmla="*/ 87449 h 304089"/>
                <a:gd name="connsiteX168" fmla="*/ 18343 w 201940"/>
                <a:gd name="connsiteY168" fmla="*/ 92011 h 304089"/>
                <a:gd name="connsiteX169" fmla="*/ 20867 w 201940"/>
                <a:gd name="connsiteY169" fmla="*/ 92011 h 304089"/>
                <a:gd name="connsiteX170" fmla="*/ 24737 w 201940"/>
                <a:gd name="connsiteY170" fmla="*/ 93024 h 304089"/>
                <a:gd name="connsiteX171" fmla="*/ 24737 w 201940"/>
                <a:gd name="connsiteY171" fmla="*/ 94038 h 304089"/>
                <a:gd name="connsiteX172" fmla="*/ 22718 w 201940"/>
                <a:gd name="connsiteY172" fmla="*/ 118365 h 304089"/>
                <a:gd name="connsiteX173" fmla="*/ 19857 w 201940"/>
                <a:gd name="connsiteY173" fmla="*/ 130698 h 304089"/>
                <a:gd name="connsiteX174" fmla="*/ 85319 w 201940"/>
                <a:gd name="connsiteY174" fmla="*/ 55013 h 304089"/>
                <a:gd name="connsiteX175" fmla="*/ 85319 w 201940"/>
                <a:gd name="connsiteY175" fmla="*/ 55013 h 304089"/>
                <a:gd name="connsiteX176" fmla="*/ 95080 w 201940"/>
                <a:gd name="connsiteY176" fmla="*/ 56365 h 304089"/>
                <a:gd name="connsiteX177" fmla="*/ 95080 w 201940"/>
                <a:gd name="connsiteY177" fmla="*/ 61264 h 304089"/>
                <a:gd name="connsiteX178" fmla="*/ 90536 w 201940"/>
                <a:gd name="connsiteY178" fmla="*/ 65825 h 304089"/>
                <a:gd name="connsiteX179" fmla="*/ 90200 w 201940"/>
                <a:gd name="connsiteY179" fmla="*/ 65825 h 304089"/>
                <a:gd name="connsiteX180" fmla="*/ 82459 w 201940"/>
                <a:gd name="connsiteY180" fmla="*/ 63122 h 304089"/>
                <a:gd name="connsiteX181" fmla="*/ 81449 w 201940"/>
                <a:gd name="connsiteY181" fmla="*/ 59236 h 304089"/>
                <a:gd name="connsiteX182" fmla="*/ 85319 w 201940"/>
                <a:gd name="connsiteY182" fmla="*/ 55013 h 30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201940" h="304089">
                  <a:moveTo>
                    <a:pt x="19857" y="130698"/>
                  </a:moveTo>
                  <a:lnTo>
                    <a:pt x="21035" y="130698"/>
                  </a:lnTo>
                  <a:cubicBezTo>
                    <a:pt x="25529" y="133166"/>
                    <a:pt x="29651" y="136235"/>
                    <a:pt x="33320" y="139820"/>
                  </a:cubicBezTo>
                  <a:cubicBezTo>
                    <a:pt x="35777" y="142310"/>
                    <a:pt x="37931" y="145089"/>
                    <a:pt x="39715" y="148098"/>
                  </a:cubicBezTo>
                  <a:lnTo>
                    <a:pt x="42744" y="152153"/>
                  </a:lnTo>
                  <a:lnTo>
                    <a:pt x="42744" y="152153"/>
                  </a:lnTo>
                  <a:cubicBezTo>
                    <a:pt x="45167" y="154200"/>
                    <a:pt x="47691" y="156118"/>
                    <a:pt x="50317" y="157897"/>
                  </a:cubicBezTo>
                  <a:cubicBezTo>
                    <a:pt x="52504" y="159692"/>
                    <a:pt x="54574" y="161610"/>
                    <a:pt x="56543" y="163640"/>
                  </a:cubicBezTo>
                  <a:lnTo>
                    <a:pt x="58226" y="164823"/>
                  </a:lnTo>
                  <a:cubicBezTo>
                    <a:pt x="59639" y="165808"/>
                    <a:pt x="60935" y="166940"/>
                    <a:pt x="62096" y="168202"/>
                  </a:cubicBezTo>
                  <a:cubicBezTo>
                    <a:pt x="63443" y="169834"/>
                    <a:pt x="64267" y="171836"/>
                    <a:pt x="64452" y="173946"/>
                  </a:cubicBezTo>
                  <a:cubicBezTo>
                    <a:pt x="64452" y="173946"/>
                    <a:pt x="64452" y="175128"/>
                    <a:pt x="64452" y="175635"/>
                  </a:cubicBezTo>
                  <a:lnTo>
                    <a:pt x="64452" y="178169"/>
                  </a:lnTo>
                  <a:cubicBezTo>
                    <a:pt x="64688" y="180436"/>
                    <a:pt x="65260" y="182655"/>
                    <a:pt x="66135" y="184758"/>
                  </a:cubicBezTo>
                  <a:cubicBezTo>
                    <a:pt x="66808" y="186084"/>
                    <a:pt x="67953" y="187109"/>
                    <a:pt x="69333" y="187630"/>
                  </a:cubicBezTo>
                  <a:lnTo>
                    <a:pt x="70342" y="187630"/>
                  </a:lnTo>
                  <a:cubicBezTo>
                    <a:pt x="74936" y="190081"/>
                    <a:pt x="79648" y="192281"/>
                    <a:pt x="84478" y="194218"/>
                  </a:cubicBezTo>
                  <a:lnTo>
                    <a:pt x="87507" y="195063"/>
                  </a:lnTo>
                  <a:cubicBezTo>
                    <a:pt x="92051" y="196077"/>
                    <a:pt x="98109" y="197428"/>
                    <a:pt x="98277" y="203510"/>
                  </a:cubicBezTo>
                  <a:cubicBezTo>
                    <a:pt x="98277" y="204524"/>
                    <a:pt x="98277" y="205368"/>
                    <a:pt x="96931" y="205368"/>
                  </a:cubicBezTo>
                  <a:cubicBezTo>
                    <a:pt x="88685" y="205368"/>
                    <a:pt x="78756" y="208071"/>
                    <a:pt x="76232" y="213477"/>
                  </a:cubicBezTo>
                  <a:cubicBezTo>
                    <a:pt x="74634" y="217197"/>
                    <a:pt x="73337" y="221039"/>
                    <a:pt x="72362" y="224965"/>
                  </a:cubicBezTo>
                  <a:lnTo>
                    <a:pt x="71352" y="228513"/>
                  </a:lnTo>
                  <a:cubicBezTo>
                    <a:pt x="71083" y="230532"/>
                    <a:pt x="71083" y="232576"/>
                    <a:pt x="71352" y="234595"/>
                  </a:cubicBezTo>
                  <a:cubicBezTo>
                    <a:pt x="71671" y="236722"/>
                    <a:pt x="71671" y="238887"/>
                    <a:pt x="71352" y="241014"/>
                  </a:cubicBezTo>
                  <a:cubicBezTo>
                    <a:pt x="70224" y="244658"/>
                    <a:pt x="68070" y="247890"/>
                    <a:pt x="65126" y="250306"/>
                  </a:cubicBezTo>
                  <a:cubicBezTo>
                    <a:pt x="62702" y="252362"/>
                    <a:pt x="60800" y="254969"/>
                    <a:pt x="59572" y="257908"/>
                  </a:cubicBezTo>
                  <a:cubicBezTo>
                    <a:pt x="59387" y="259366"/>
                    <a:pt x="59387" y="260843"/>
                    <a:pt x="59572" y="262301"/>
                  </a:cubicBezTo>
                  <a:cubicBezTo>
                    <a:pt x="59690" y="264558"/>
                    <a:pt x="59286" y="266813"/>
                    <a:pt x="58394" y="268889"/>
                  </a:cubicBezTo>
                  <a:cubicBezTo>
                    <a:pt x="57990" y="269974"/>
                    <a:pt x="57216" y="270874"/>
                    <a:pt x="56207" y="271423"/>
                  </a:cubicBezTo>
                  <a:cubicBezTo>
                    <a:pt x="57082" y="273738"/>
                    <a:pt x="57822" y="276108"/>
                    <a:pt x="58394" y="278519"/>
                  </a:cubicBezTo>
                  <a:cubicBezTo>
                    <a:pt x="58394" y="279870"/>
                    <a:pt x="58394" y="281222"/>
                    <a:pt x="59572" y="282573"/>
                  </a:cubicBezTo>
                  <a:cubicBezTo>
                    <a:pt x="59656" y="283247"/>
                    <a:pt x="59656" y="283926"/>
                    <a:pt x="59572" y="284601"/>
                  </a:cubicBezTo>
                  <a:cubicBezTo>
                    <a:pt x="59572" y="286121"/>
                    <a:pt x="60414" y="287979"/>
                    <a:pt x="61086" y="288486"/>
                  </a:cubicBezTo>
                  <a:lnTo>
                    <a:pt x="63779" y="289500"/>
                  </a:lnTo>
                  <a:lnTo>
                    <a:pt x="66135" y="289500"/>
                  </a:lnTo>
                  <a:lnTo>
                    <a:pt x="69669" y="291189"/>
                  </a:lnTo>
                  <a:cubicBezTo>
                    <a:pt x="73085" y="293042"/>
                    <a:pt x="76703" y="294514"/>
                    <a:pt x="80439" y="295581"/>
                  </a:cubicBezTo>
                  <a:cubicBezTo>
                    <a:pt x="82661" y="296085"/>
                    <a:pt x="84899" y="296423"/>
                    <a:pt x="87171" y="296595"/>
                  </a:cubicBezTo>
                  <a:lnTo>
                    <a:pt x="91714" y="296595"/>
                  </a:lnTo>
                  <a:lnTo>
                    <a:pt x="91714" y="296595"/>
                  </a:lnTo>
                  <a:cubicBezTo>
                    <a:pt x="94289" y="296849"/>
                    <a:pt x="96746" y="297845"/>
                    <a:pt x="98782" y="299467"/>
                  </a:cubicBezTo>
                  <a:cubicBezTo>
                    <a:pt x="102349" y="304072"/>
                    <a:pt x="104621" y="309558"/>
                    <a:pt x="105345" y="315347"/>
                  </a:cubicBezTo>
                  <a:cubicBezTo>
                    <a:pt x="107466" y="315106"/>
                    <a:pt x="109619" y="315106"/>
                    <a:pt x="111740" y="315347"/>
                  </a:cubicBezTo>
                  <a:cubicBezTo>
                    <a:pt x="113591" y="315950"/>
                    <a:pt x="115341" y="316804"/>
                    <a:pt x="116957" y="317881"/>
                  </a:cubicBezTo>
                  <a:lnTo>
                    <a:pt x="120827" y="319740"/>
                  </a:lnTo>
                  <a:cubicBezTo>
                    <a:pt x="121837" y="319917"/>
                    <a:pt x="122847" y="319917"/>
                    <a:pt x="123856" y="319740"/>
                  </a:cubicBezTo>
                  <a:lnTo>
                    <a:pt x="125202" y="319740"/>
                  </a:lnTo>
                  <a:lnTo>
                    <a:pt x="127895" y="319740"/>
                  </a:lnTo>
                  <a:lnTo>
                    <a:pt x="130083" y="319740"/>
                  </a:lnTo>
                  <a:cubicBezTo>
                    <a:pt x="132153" y="319758"/>
                    <a:pt x="134223" y="319356"/>
                    <a:pt x="136141" y="318557"/>
                  </a:cubicBezTo>
                  <a:lnTo>
                    <a:pt x="138497" y="318557"/>
                  </a:lnTo>
                  <a:cubicBezTo>
                    <a:pt x="144387" y="316868"/>
                    <a:pt x="150613" y="315685"/>
                    <a:pt x="155325" y="314672"/>
                  </a:cubicBezTo>
                  <a:lnTo>
                    <a:pt x="161215" y="313151"/>
                  </a:lnTo>
                  <a:cubicBezTo>
                    <a:pt x="164295" y="312234"/>
                    <a:pt x="167459" y="311556"/>
                    <a:pt x="170639" y="311124"/>
                  </a:cubicBezTo>
                  <a:lnTo>
                    <a:pt x="176865" y="311124"/>
                  </a:lnTo>
                  <a:cubicBezTo>
                    <a:pt x="179541" y="311465"/>
                    <a:pt x="182268" y="311465"/>
                    <a:pt x="184943" y="311124"/>
                  </a:cubicBezTo>
                  <a:lnTo>
                    <a:pt x="183429" y="307576"/>
                  </a:lnTo>
                  <a:cubicBezTo>
                    <a:pt x="181746" y="304446"/>
                    <a:pt x="180770" y="300987"/>
                    <a:pt x="180568" y="297440"/>
                  </a:cubicBezTo>
                  <a:lnTo>
                    <a:pt x="180568" y="296088"/>
                  </a:lnTo>
                  <a:cubicBezTo>
                    <a:pt x="180147" y="290412"/>
                    <a:pt x="180652" y="284705"/>
                    <a:pt x="182082" y="279194"/>
                  </a:cubicBezTo>
                  <a:cubicBezTo>
                    <a:pt x="183176" y="274814"/>
                    <a:pt x="183176" y="270229"/>
                    <a:pt x="182082" y="265848"/>
                  </a:cubicBezTo>
                  <a:cubicBezTo>
                    <a:pt x="182082" y="263483"/>
                    <a:pt x="182082" y="261287"/>
                    <a:pt x="182082" y="258753"/>
                  </a:cubicBezTo>
                  <a:lnTo>
                    <a:pt x="182082" y="258246"/>
                  </a:lnTo>
                  <a:cubicBezTo>
                    <a:pt x="182082" y="254529"/>
                    <a:pt x="182082" y="250306"/>
                    <a:pt x="179894" y="248617"/>
                  </a:cubicBezTo>
                  <a:cubicBezTo>
                    <a:pt x="176967" y="246621"/>
                    <a:pt x="173635" y="245295"/>
                    <a:pt x="170134" y="244731"/>
                  </a:cubicBezTo>
                  <a:cubicBezTo>
                    <a:pt x="168620" y="244731"/>
                    <a:pt x="167778" y="244731"/>
                    <a:pt x="166264" y="246758"/>
                  </a:cubicBezTo>
                  <a:cubicBezTo>
                    <a:pt x="165136" y="248287"/>
                    <a:pt x="163538" y="249411"/>
                    <a:pt x="161720" y="249968"/>
                  </a:cubicBezTo>
                  <a:cubicBezTo>
                    <a:pt x="160626" y="250602"/>
                    <a:pt x="159280" y="250602"/>
                    <a:pt x="158186" y="249968"/>
                  </a:cubicBezTo>
                  <a:cubicBezTo>
                    <a:pt x="156840" y="247993"/>
                    <a:pt x="156352" y="245554"/>
                    <a:pt x="156840" y="243211"/>
                  </a:cubicBezTo>
                  <a:cubicBezTo>
                    <a:pt x="157025" y="242148"/>
                    <a:pt x="157025" y="241063"/>
                    <a:pt x="156840" y="240001"/>
                  </a:cubicBezTo>
                  <a:lnTo>
                    <a:pt x="156840" y="238987"/>
                  </a:lnTo>
                  <a:cubicBezTo>
                    <a:pt x="155864" y="237440"/>
                    <a:pt x="155864" y="235466"/>
                    <a:pt x="156840" y="233919"/>
                  </a:cubicBezTo>
                  <a:cubicBezTo>
                    <a:pt x="158321" y="232307"/>
                    <a:pt x="160256" y="231189"/>
                    <a:pt x="162393" y="230709"/>
                  </a:cubicBezTo>
                  <a:lnTo>
                    <a:pt x="163908" y="230709"/>
                  </a:lnTo>
                  <a:lnTo>
                    <a:pt x="164917" y="230709"/>
                  </a:lnTo>
                  <a:cubicBezTo>
                    <a:pt x="171312" y="228175"/>
                    <a:pt x="171985" y="226655"/>
                    <a:pt x="171985" y="225810"/>
                  </a:cubicBezTo>
                  <a:cubicBezTo>
                    <a:pt x="171985" y="224965"/>
                    <a:pt x="168451" y="222431"/>
                    <a:pt x="166768" y="222431"/>
                  </a:cubicBezTo>
                  <a:lnTo>
                    <a:pt x="166768" y="222431"/>
                  </a:lnTo>
                  <a:cubicBezTo>
                    <a:pt x="165069" y="222728"/>
                    <a:pt x="163453" y="223423"/>
                    <a:pt x="162056" y="224458"/>
                  </a:cubicBezTo>
                  <a:lnTo>
                    <a:pt x="159196" y="225979"/>
                  </a:lnTo>
                  <a:cubicBezTo>
                    <a:pt x="158893" y="226595"/>
                    <a:pt x="158489" y="227165"/>
                    <a:pt x="158018" y="227668"/>
                  </a:cubicBezTo>
                  <a:cubicBezTo>
                    <a:pt x="157766" y="227818"/>
                    <a:pt x="157429" y="227818"/>
                    <a:pt x="157177" y="227668"/>
                  </a:cubicBezTo>
                  <a:cubicBezTo>
                    <a:pt x="156789" y="227810"/>
                    <a:pt x="156386" y="227810"/>
                    <a:pt x="155999" y="227668"/>
                  </a:cubicBezTo>
                  <a:cubicBezTo>
                    <a:pt x="155511" y="226894"/>
                    <a:pt x="155511" y="225908"/>
                    <a:pt x="155999" y="225134"/>
                  </a:cubicBezTo>
                  <a:cubicBezTo>
                    <a:pt x="155999" y="225134"/>
                    <a:pt x="155999" y="225134"/>
                    <a:pt x="155999" y="225134"/>
                  </a:cubicBezTo>
                  <a:cubicBezTo>
                    <a:pt x="156705" y="224009"/>
                    <a:pt x="157177" y="222740"/>
                    <a:pt x="157345" y="221417"/>
                  </a:cubicBezTo>
                  <a:cubicBezTo>
                    <a:pt x="159314" y="220855"/>
                    <a:pt x="160458" y="218797"/>
                    <a:pt x="159886" y="216824"/>
                  </a:cubicBezTo>
                  <a:cubicBezTo>
                    <a:pt x="159549" y="215648"/>
                    <a:pt x="158674" y="214712"/>
                    <a:pt x="157513" y="214322"/>
                  </a:cubicBezTo>
                  <a:lnTo>
                    <a:pt x="156167" y="212633"/>
                  </a:lnTo>
                  <a:cubicBezTo>
                    <a:pt x="155308" y="212077"/>
                    <a:pt x="154652" y="211244"/>
                    <a:pt x="154316" y="210268"/>
                  </a:cubicBezTo>
                  <a:cubicBezTo>
                    <a:pt x="154063" y="209099"/>
                    <a:pt x="154063" y="207889"/>
                    <a:pt x="154316" y="206720"/>
                  </a:cubicBezTo>
                  <a:cubicBezTo>
                    <a:pt x="154383" y="206216"/>
                    <a:pt x="154383" y="205703"/>
                    <a:pt x="154316" y="205199"/>
                  </a:cubicBezTo>
                  <a:cubicBezTo>
                    <a:pt x="154114" y="204166"/>
                    <a:pt x="153828" y="203148"/>
                    <a:pt x="153474" y="202158"/>
                  </a:cubicBezTo>
                  <a:cubicBezTo>
                    <a:pt x="152751" y="200273"/>
                    <a:pt x="152414" y="198264"/>
                    <a:pt x="152465" y="196246"/>
                  </a:cubicBezTo>
                  <a:cubicBezTo>
                    <a:pt x="152465" y="195313"/>
                    <a:pt x="153205" y="194553"/>
                    <a:pt x="154147" y="194548"/>
                  </a:cubicBezTo>
                  <a:cubicBezTo>
                    <a:pt x="154198" y="194548"/>
                    <a:pt x="154265" y="194551"/>
                    <a:pt x="154316" y="194556"/>
                  </a:cubicBezTo>
                  <a:cubicBezTo>
                    <a:pt x="160206" y="194556"/>
                    <a:pt x="165254" y="194556"/>
                    <a:pt x="169966" y="194556"/>
                  </a:cubicBezTo>
                  <a:cubicBezTo>
                    <a:pt x="172978" y="194962"/>
                    <a:pt x="175906" y="195757"/>
                    <a:pt x="178717" y="196921"/>
                  </a:cubicBezTo>
                  <a:cubicBezTo>
                    <a:pt x="183765" y="198949"/>
                    <a:pt x="187636" y="200469"/>
                    <a:pt x="192011" y="195739"/>
                  </a:cubicBezTo>
                  <a:cubicBezTo>
                    <a:pt x="193828" y="193911"/>
                    <a:pt x="195865" y="192321"/>
                    <a:pt x="198069" y="191009"/>
                  </a:cubicBezTo>
                  <a:cubicBezTo>
                    <a:pt x="202276" y="187968"/>
                    <a:pt x="206820" y="184927"/>
                    <a:pt x="207157" y="180197"/>
                  </a:cubicBezTo>
                  <a:cubicBezTo>
                    <a:pt x="204986" y="179921"/>
                    <a:pt x="202781" y="179921"/>
                    <a:pt x="200593" y="180197"/>
                  </a:cubicBezTo>
                  <a:cubicBezTo>
                    <a:pt x="195814" y="180923"/>
                    <a:pt x="191018" y="179059"/>
                    <a:pt x="187972" y="175297"/>
                  </a:cubicBezTo>
                  <a:cubicBezTo>
                    <a:pt x="184455" y="169472"/>
                    <a:pt x="182974" y="162635"/>
                    <a:pt x="183765" y="155869"/>
                  </a:cubicBezTo>
                  <a:lnTo>
                    <a:pt x="183765" y="154011"/>
                  </a:lnTo>
                  <a:cubicBezTo>
                    <a:pt x="176546" y="153504"/>
                    <a:pt x="169276" y="153504"/>
                    <a:pt x="162056" y="154011"/>
                  </a:cubicBezTo>
                  <a:cubicBezTo>
                    <a:pt x="161804" y="156143"/>
                    <a:pt x="161804" y="158299"/>
                    <a:pt x="162056" y="160431"/>
                  </a:cubicBezTo>
                  <a:cubicBezTo>
                    <a:pt x="162175" y="164269"/>
                    <a:pt x="161232" y="168065"/>
                    <a:pt x="159364" y="171412"/>
                  </a:cubicBezTo>
                  <a:cubicBezTo>
                    <a:pt x="158910" y="171878"/>
                    <a:pt x="158169" y="171886"/>
                    <a:pt x="157698" y="171429"/>
                  </a:cubicBezTo>
                  <a:cubicBezTo>
                    <a:pt x="157698" y="171423"/>
                    <a:pt x="157681" y="171417"/>
                    <a:pt x="157681" y="171412"/>
                  </a:cubicBezTo>
                  <a:cubicBezTo>
                    <a:pt x="152515" y="168962"/>
                    <a:pt x="148577" y="164510"/>
                    <a:pt x="146743" y="159079"/>
                  </a:cubicBezTo>
                  <a:cubicBezTo>
                    <a:pt x="145279" y="155383"/>
                    <a:pt x="145918" y="151183"/>
                    <a:pt x="148426" y="148098"/>
                  </a:cubicBezTo>
                  <a:cubicBezTo>
                    <a:pt x="149402" y="146748"/>
                    <a:pt x="150193" y="145272"/>
                    <a:pt x="150782" y="143706"/>
                  </a:cubicBezTo>
                  <a:cubicBezTo>
                    <a:pt x="151421" y="141670"/>
                    <a:pt x="151421" y="139489"/>
                    <a:pt x="150782" y="137455"/>
                  </a:cubicBezTo>
                  <a:cubicBezTo>
                    <a:pt x="150782" y="135597"/>
                    <a:pt x="148258" y="134245"/>
                    <a:pt x="144723" y="132725"/>
                  </a:cubicBezTo>
                  <a:lnTo>
                    <a:pt x="137151" y="129177"/>
                  </a:lnTo>
                  <a:cubicBezTo>
                    <a:pt x="131059" y="125450"/>
                    <a:pt x="124092" y="123409"/>
                    <a:pt x="116957" y="123264"/>
                  </a:cubicBezTo>
                  <a:cubicBezTo>
                    <a:pt x="116536" y="123475"/>
                    <a:pt x="116031" y="123475"/>
                    <a:pt x="115611" y="123264"/>
                  </a:cubicBezTo>
                  <a:cubicBezTo>
                    <a:pt x="115358" y="122729"/>
                    <a:pt x="115358" y="122110"/>
                    <a:pt x="115611" y="121575"/>
                  </a:cubicBezTo>
                  <a:cubicBezTo>
                    <a:pt x="118471" y="113466"/>
                    <a:pt x="116788" y="111270"/>
                    <a:pt x="111740" y="104681"/>
                  </a:cubicBezTo>
                  <a:cubicBezTo>
                    <a:pt x="109754" y="102056"/>
                    <a:pt x="108172" y="99152"/>
                    <a:pt x="107028" y="96065"/>
                  </a:cubicBezTo>
                  <a:cubicBezTo>
                    <a:pt x="106035" y="92877"/>
                    <a:pt x="104369" y="89939"/>
                    <a:pt x="102148" y="87449"/>
                  </a:cubicBezTo>
                  <a:cubicBezTo>
                    <a:pt x="100802" y="86506"/>
                    <a:pt x="99337" y="85767"/>
                    <a:pt x="97773" y="85253"/>
                  </a:cubicBezTo>
                  <a:cubicBezTo>
                    <a:pt x="94070" y="83901"/>
                    <a:pt x="89526" y="82212"/>
                    <a:pt x="89526" y="75961"/>
                  </a:cubicBezTo>
                  <a:cubicBezTo>
                    <a:pt x="89207" y="73164"/>
                    <a:pt x="90284" y="70388"/>
                    <a:pt x="92387" y="68528"/>
                  </a:cubicBezTo>
                  <a:cubicBezTo>
                    <a:pt x="96073" y="66350"/>
                    <a:pt x="100650" y="66350"/>
                    <a:pt x="104335" y="68528"/>
                  </a:cubicBezTo>
                  <a:lnTo>
                    <a:pt x="105850" y="69373"/>
                  </a:lnTo>
                  <a:cubicBezTo>
                    <a:pt x="109401" y="72013"/>
                    <a:pt x="113726" y="73382"/>
                    <a:pt x="118135" y="73258"/>
                  </a:cubicBezTo>
                  <a:cubicBezTo>
                    <a:pt x="116351" y="71231"/>
                    <a:pt x="114096" y="69667"/>
                    <a:pt x="111571" y="68697"/>
                  </a:cubicBezTo>
                  <a:cubicBezTo>
                    <a:pt x="111252" y="68849"/>
                    <a:pt x="110882" y="68849"/>
                    <a:pt x="110562" y="68697"/>
                  </a:cubicBezTo>
                  <a:cubicBezTo>
                    <a:pt x="110327" y="68219"/>
                    <a:pt x="110327" y="67655"/>
                    <a:pt x="110562" y="67177"/>
                  </a:cubicBezTo>
                  <a:cubicBezTo>
                    <a:pt x="111891" y="58978"/>
                    <a:pt x="115577" y="51345"/>
                    <a:pt x="121164" y="45215"/>
                  </a:cubicBezTo>
                  <a:cubicBezTo>
                    <a:pt x="129073" y="38626"/>
                    <a:pt x="137992" y="43187"/>
                    <a:pt x="145397" y="46904"/>
                  </a:cubicBezTo>
                  <a:lnTo>
                    <a:pt x="145397" y="46904"/>
                  </a:lnTo>
                  <a:cubicBezTo>
                    <a:pt x="151455" y="49945"/>
                    <a:pt x="154484" y="50790"/>
                    <a:pt x="157345" y="45046"/>
                  </a:cubicBezTo>
                  <a:cubicBezTo>
                    <a:pt x="160761" y="37950"/>
                    <a:pt x="163302" y="30461"/>
                    <a:pt x="164917" y="22746"/>
                  </a:cubicBezTo>
                  <a:cubicBezTo>
                    <a:pt x="166836" y="16590"/>
                    <a:pt x="166533" y="9952"/>
                    <a:pt x="164076" y="3994"/>
                  </a:cubicBezTo>
                  <a:cubicBezTo>
                    <a:pt x="161047" y="-1412"/>
                    <a:pt x="156503" y="-399"/>
                    <a:pt x="150108" y="1629"/>
                  </a:cubicBezTo>
                  <a:lnTo>
                    <a:pt x="150108" y="1629"/>
                  </a:lnTo>
                  <a:cubicBezTo>
                    <a:pt x="141980" y="4842"/>
                    <a:pt x="133095" y="5605"/>
                    <a:pt x="124530" y="3825"/>
                  </a:cubicBezTo>
                  <a:lnTo>
                    <a:pt x="122847" y="3825"/>
                  </a:lnTo>
                  <a:cubicBezTo>
                    <a:pt x="117461" y="1534"/>
                    <a:pt x="111404" y="1534"/>
                    <a:pt x="106018" y="3825"/>
                  </a:cubicBezTo>
                  <a:cubicBezTo>
                    <a:pt x="103157" y="5007"/>
                    <a:pt x="100465" y="6528"/>
                    <a:pt x="97604" y="7879"/>
                  </a:cubicBezTo>
                  <a:cubicBezTo>
                    <a:pt x="91159" y="11182"/>
                    <a:pt x="84528" y="14115"/>
                    <a:pt x="77747" y="16664"/>
                  </a:cubicBezTo>
                  <a:lnTo>
                    <a:pt x="75895" y="16664"/>
                  </a:lnTo>
                  <a:cubicBezTo>
                    <a:pt x="69972" y="18428"/>
                    <a:pt x="64318" y="20985"/>
                    <a:pt x="59067" y="24266"/>
                  </a:cubicBezTo>
                  <a:cubicBezTo>
                    <a:pt x="58848" y="25410"/>
                    <a:pt x="58007" y="26329"/>
                    <a:pt x="56879" y="26631"/>
                  </a:cubicBezTo>
                  <a:lnTo>
                    <a:pt x="56543" y="28490"/>
                  </a:lnTo>
                  <a:cubicBezTo>
                    <a:pt x="55550" y="28699"/>
                    <a:pt x="54608" y="29164"/>
                    <a:pt x="53850" y="29841"/>
                  </a:cubicBezTo>
                  <a:cubicBezTo>
                    <a:pt x="52538" y="30993"/>
                    <a:pt x="51292" y="32235"/>
                    <a:pt x="50148" y="33558"/>
                  </a:cubicBezTo>
                  <a:cubicBezTo>
                    <a:pt x="47927" y="36810"/>
                    <a:pt x="44140" y="38616"/>
                    <a:pt x="40219" y="38288"/>
                  </a:cubicBezTo>
                  <a:lnTo>
                    <a:pt x="21372" y="39471"/>
                  </a:lnTo>
                  <a:lnTo>
                    <a:pt x="20362" y="39471"/>
                  </a:lnTo>
                  <a:cubicBezTo>
                    <a:pt x="18343" y="39471"/>
                    <a:pt x="17838" y="39471"/>
                    <a:pt x="17670" y="40653"/>
                  </a:cubicBezTo>
                  <a:cubicBezTo>
                    <a:pt x="17417" y="42277"/>
                    <a:pt x="17417" y="43929"/>
                    <a:pt x="17670" y="45552"/>
                  </a:cubicBezTo>
                  <a:cubicBezTo>
                    <a:pt x="17686" y="48399"/>
                    <a:pt x="17114" y="51215"/>
                    <a:pt x="15987" y="53830"/>
                  </a:cubicBezTo>
                  <a:cubicBezTo>
                    <a:pt x="14960" y="55584"/>
                    <a:pt x="13833" y="57275"/>
                    <a:pt x="12621" y="58899"/>
                  </a:cubicBezTo>
                  <a:cubicBezTo>
                    <a:pt x="11780" y="59912"/>
                    <a:pt x="11106" y="61095"/>
                    <a:pt x="10265" y="62277"/>
                  </a:cubicBezTo>
                  <a:cubicBezTo>
                    <a:pt x="9340" y="63752"/>
                    <a:pt x="8599" y="65344"/>
                    <a:pt x="8077" y="67008"/>
                  </a:cubicBezTo>
                  <a:cubicBezTo>
                    <a:pt x="8077" y="67008"/>
                    <a:pt x="8077" y="67008"/>
                    <a:pt x="8077" y="68359"/>
                  </a:cubicBezTo>
                  <a:cubicBezTo>
                    <a:pt x="7875" y="69861"/>
                    <a:pt x="7371" y="71300"/>
                    <a:pt x="6563" y="72583"/>
                  </a:cubicBezTo>
                  <a:cubicBezTo>
                    <a:pt x="5688" y="73368"/>
                    <a:pt x="4661" y="73946"/>
                    <a:pt x="3534" y="74272"/>
                  </a:cubicBezTo>
                  <a:lnTo>
                    <a:pt x="2356" y="74272"/>
                  </a:lnTo>
                  <a:lnTo>
                    <a:pt x="0" y="75624"/>
                  </a:lnTo>
                  <a:cubicBezTo>
                    <a:pt x="993" y="76874"/>
                    <a:pt x="2120" y="78007"/>
                    <a:pt x="3365" y="79002"/>
                  </a:cubicBezTo>
                  <a:cubicBezTo>
                    <a:pt x="4897" y="80459"/>
                    <a:pt x="6311" y="82041"/>
                    <a:pt x="7572" y="83733"/>
                  </a:cubicBezTo>
                  <a:lnTo>
                    <a:pt x="10770" y="87449"/>
                  </a:lnTo>
                  <a:cubicBezTo>
                    <a:pt x="12958" y="89463"/>
                    <a:pt x="15532" y="91014"/>
                    <a:pt x="18343" y="92011"/>
                  </a:cubicBezTo>
                  <a:cubicBezTo>
                    <a:pt x="19184" y="92171"/>
                    <a:pt x="20025" y="92171"/>
                    <a:pt x="20867" y="92011"/>
                  </a:cubicBezTo>
                  <a:cubicBezTo>
                    <a:pt x="22213" y="92107"/>
                    <a:pt x="23526" y="92450"/>
                    <a:pt x="24737" y="93024"/>
                  </a:cubicBezTo>
                  <a:cubicBezTo>
                    <a:pt x="24889" y="93345"/>
                    <a:pt x="24889" y="93717"/>
                    <a:pt x="24737" y="94038"/>
                  </a:cubicBezTo>
                  <a:cubicBezTo>
                    <a:pt x="26168" y="102186"/>
                    <a:pt x="25478" y="110568"/>
                    <a:pt x="22718" y="118365"/>
                  </a:cubicBezTo>
                  <a:cubicBezTo>
                    <a:pt x="21389" y="122377"/>
                    <a:pt x="20429" y="126506"/>
                    <a:pt x="19857" y="130698"/>
                  </a:cubicBezTo>
                  <a:close/>
                  <a:moveTo>
                    <a:pt x="85319" y="55013"/>
                  </a:moveTo>
                  <a:lnTo>
                    <a:pt x="85319" y="55013"/>
                  </a:lnTo>
                  <a:cubicBezTo>
                    <a:pt x="86666" y="55013"/>
                    <a:pt x="93566" y="52141"/>
                    <a:pt x="95080" y="56365"/>
                  </a:cubicBezTo>
                  <a:cubicBezTo>
                    <a:pt x="95736" y="57929"/>
                    <a:pt x="95736" y="59699"/>
                    <a:pt x="95080" y="61264"/>
                  </a:cubicBezTo>
                  <a:cubicBezTo>
                    <a:pt x="94323" y="63386"/>
                    <a:pt x="92657" y="65056"/>
                    <a:pt x="90536" y="65825"/>
                  </a:cubicBezTo>
                  <a:lnTo>
                    <a:pt x="90200" y="65825"/>
                  </a:lnTo>
                  <a:cubicBezTo>
                    <a:pt x="87372" y="65915"/>
                    <a:pt x="84613" y="64952"/>
                    <a:pt x="82459" y="63122"/>
                  </a:cubicBezTo>
                  <a:cubicBezTo>
                    <a:pt x="81567" y="62041"/>
                    <a:pt x="81196" y="60618"/>
                    <a:pt x="81449" y="59236"/>
                  </a:cubicBezTo>
                  <a:cubicBezTo>
                    <a:pt x="81112" y="56871"/>
                    <a:pt x="83300" y="55858"/>
                    <a:pt x="85319" y="550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8B3EF89E-2CA2-418E-8AFC-F9F58B3A1ABD}"/>
                </a:ext>
              </a:extLst>
            </p:cNvPr>
            <p:cNvSpPr/>
            <p:nvPr/>
          </p:nvSpPr>
          <p:spPr>
            <a:xfrm>
              <a:off x="6815250" y="3105674"/>
              <a:ext cx="16828" cy="16894"/>
            </a:xfrm>
            <a:custGeom>
              <a:avLst/>
              <a:gdLst>
                <a:gd name="connsiteX0" fmla="*/ 6058 w 0"/>
                <a:gd name="connsiteY0" fmla="*/ 4561 h 0"/>
                <a:gd name="connsiteX1" fmla="*/ 8582 w 0"/>
                <a:gd name="connsiteY1" fmla="*/ 2027 h 0"/>
                <a:gd name="connsiteX2" fmla="*/ 8582 w 0"/>
                <a:gd name="connsiteY2" fmla="*/ 0 h 0"/>
                <a:gd name="connsiteX3" fmla="*/ 3197 w 0"/>
                <a:gd name="connsiteY3" fmla="*/ 0 h 0"/>
                <a:gd name="connsiteX4" fmla="*/ 3197 w 0"/>
                <a:gd name="connsiteY4" fmla="*/ 0 h 0"/>
                <a:gd name="connsiteX5" fmla="*/ 3197 w 0"/>
                <a:gd name="connsiteY5" fmla="*/ 0 h 0"/>
                <a:gd name="connsiteX6" fmla="*/ 0 w 0"/>
                <a:gd name="connsiteY6" fmla="*/ 1689 h 0"/>
                <a:gd name="connsiteX7" fmla="*/ 6058 w 0"/>
                <a:gd name="connsiteY7" fmla="*/ 45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6058" y="4561"/>
                  </a:moveTo>
                  <a:cubicBezTo>
                    <a:pt x="7202" y="4098"/>
                    <a:pt x="8128" y="3183"/>
                    <a:pt x="8582" y="2027"/>
                  </a:cubicBezTo>
                  <a:cubicBezTo>
                    <a:pt x="8767" y="1363"/>
                    <a:pt x="8767" y="664"/>
                    <a:pt x="8582" y="0"/>
                  </a:cubicBezTo>
                  <a:cubicBezTo>
                    <a:pt x="8582" y="0"/>
                    <a:pt x="5217" y="0"/>
                    <a:pt x="3197" y="0"/>
                  </a:cubicBezTo>
                  <a:cubicBezTo>
                    <a:pt x="1178" y="0"/>
                    <a:pt x="3197" y="0"/>
                    <a:pt x="3197" y="0"/>
                  </a:cubicBezTo>
                  <a:lnTo>
                    <a:pt x="3197" y="0"/>
                  </a:lnTo>
                  <a:cubicBezTo>
                    <a:pt x="2356" y="0"/>
                    <a:pt x="168" y="1014"/>
                    <a:pt x="0" y="1689"/>
                  </a:cubicBezTo>
                  <a:cubicBezTo>
                    <a:pt x="1615" y="3347"/>
                    <a:pt x="3753" y="4365"/>
                    <a:pt x="6058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996377CB-9848-4EBA-89EF-125720275566}"/>
                </a:ext>
              </a:extLst>
            </p:cNvPr>
            <p:cNvSpPr/>
            <p:nvPr/>
          </p:nvSpPr>
          <p:spPr>
            <a:xfrm>
              <a:off x="7315628" y="3167843"/>
              <a:ext cx="269253" cy="118257"/>
            </a:xfrm>
            <a:custGeom>
              <a:avLst/>
              <a:gdLst>
                <a:gd name="connsiteX0" fmla="*/ 130516 w 269253"/>
                <a:gd name="connsiteY0" fmla="*/ 91902 h 118256"/>
                <a:gd name="connsiteX1" fmla="*/ 130516 w 269253"/>
                <a:gd name="connsiteY1" fmla="*/ 91902 h 118256"/>
                <a:gd name="connsiteX2" fmla="*/ 136574 w 269253"/>
                <a:gd name="connsiteY2" fmla="*/ 87848 h 118256"/>
                <a:gd name="connsiteX3" fmla="*/ 136574 w 269253"/>
                <a:gd name="connsiteY3" fmla="*/ 84807 h 118256"/>
                <a:gd name="connsiteX4" fmla="*/ 138257 w 269253"/>
                <a:gd name="connsiteY4" fmla="*/ 77712 h 118256"/>
                <a:gd name="connsiteX5" fmla="*/ 140277 w 269253"/>
                <a:gd name="connsiteY5" fmla="*/ 77712 h 118256"/>
                <a:gd name="connsiteX6" fmla="*/ 141286 w 269253"/>
                <a:gd name="connsiteY6" fmla="*/ 77712 h 118256"/>
                <a:gd name="connsiteX7" fmla="*/ 143811 w 269253"/>
                <a:gd name="connsiteY7" fmla="*/ 79739 h 118256"/>
                <a:gd name="connsiteX8" fmla="*/ 143811 w 269253"/>
                <a:gd name="connsiteY8" fmla="*/ 79739 h 118256"/>
                <a:gd name="connsiteX9" fmla="*/ 145157 w 269253"/>
                <a:gd name="connsiteY9" fmla="*/ 78725 h 118256"/>
                <a:gd name="connsiteX10" fmla="*/ 149028 w 269253"/>
                <a:gd name="connsiteY10" fmla="*/ 77712 h 118256"/>
                <a:gd name="connsiteX11" fmla="*/ 150374 w 269253"/>
                <a:gd name="connsiteY11" fmla="*/ 77712 h 118256"/>
                <a:gd name="connsiteX12" fmla="*/ 152898 w 269253"/>
                <a:gd name="connsiteY12" fmla="*/ 77712 h 118256"/>
                <a:gd name="connsiteX13" fmla="*/ 162154 w 269253"/>
                <a:gd name="connsiteY13" fmla="*/ 79063 h 118256"/>
                <a:gd name="connsiteX14" fmla="*/ 163163 w 269253"/>
                <a:gd name="connsiteY14" fmla="*/ 81935 h 118256"/>
                <a:gd name="connsiteX15" fmla="*/ 163163 w 269253"/>
                <a:gd name="connsiteY15" fmla="*/ 83456 h 118256"/>
                <a:gd name="connsiteX16" fmla="*/ 165856 w 269253"/>
                <a:gd name="connsiteY16" fmla="*/ 85145 h 118256"/>
                <a:gd name="connsiteX17" fmla="*/ 166697 w 269253"/>
                <a:gd name="connsiteY17" fmla="*/ 85145 h 118256"/>
                <a:gd name="connsiteX18" fmla="*/ 178140 w 269253"/>
                <a:gd name="connsiteY18" fmla="*/ 85145 h 118256"/>
                <a:gd name="connsiteX19" fmla="*/ 184535 w 269253"/>
                <a:gd name="connsiteY19" fmla="*/ 78387 h 118256"/>
                <a:gd name="connsiteX20" fmla="*/ 184535 w 269253"/>
                <a:gd name="connsiteY20" fmla="*/ 76867 h 118256"/>
                <a:gd name="connsiteX21" fmla="*/ 186386 w 269253"/>
                <a:gd name="connsiteY21" fmla="*/ 73319 h 118256"/>
                <a:gd name="connsiteX22" fmla="*/ 187901 w 269253"/>
                <a:gd name="connsiteY22" fmla="*/ 71630 h 118256"/>
                <a:gd name="connsiteX23" fmla="*/ 190762 w 269253"/>
                <a:gd name="connsiteY23" fmla="*/ 68251 h 118256"/>
                <a:gd name="connsiteX24" fmla="*/ 190762 w 269253"/>
                <a:gd name="connsiteY24" fmla="*/ 66900 h 118256"/>
                <a:gd name="connsiteX25" fmla="*/ 192949 w 269253"/>
                <a:gd name="connsiteY25" fmla="*/ 63690 h 118256"/>
                <a:gd name="connsiteX26" fmla="*/ 197830 w 269253"/>
                <a:gd name="connsiteY26" fmla="*/ 63690 h 118256"/>
                <a:gd name="connsiteX27" fmla="*/ 199681 w 269253"/>
                <a:gd name="connsiteY27" fmla="*/ 63690 h 118256"/>
                <a:gd name="connsiteX28" fmla="*/ 214994 w 269253"/>
                <a:gd name="connsiteY28" fmla="*/ 63690 h 118256"/>
                <a:gd name="connsiteX29" fmla="*/ 218360 w 269253"/>
                <a:gd name="connsiteY29" fmla="*/ 63690 h 118256"/>
                <a:gd name="connsiteX30" fmla="*/ 227953 w 269253"/>
                <a:gd name="connsiteY30" fmla="*/ 62338 h 118256"/>
                <a:gd name="connsiteX31" fmla="*/ 234515 w 269253"/>
                <a:gd name="connsiteY31" fmla="*/ 53047 h 118256"/>
                <a:gd name="connsiteX32" fmla="*/ 234515 w 269253"/>
                <a:gd name="connsiteY32" fmla="*/ 52033 h 118256"/>
                <a:gd name="connsiteX33" fmla="*/ 254205 w 269253"/>
                <a:gd name="connsiteY33" fmla="*/ 40883 h 118256"/>
                <a:gd name="connsiteX34" fmla="*/ 261104 w 269253"/>
                <a:gd name="connsiteY34" fmla="*/ 38687 h 118256"/>
                <a:gd name="connsiteX35" fmla="*/ 272379 w 269253"/>
                <a:gd name="connsiteY35" fmla="*/ 34294 h 118256"/>
                <a:gd name="connsiteX36" fmla="*/ 275913 w 269253"/>
                <a:gd name="connsiteY36" fmla="*/ 30071 h 118256"/>
                <a:gd name="connsiteX37" fmla="*/ 275913 w 269253"/>
                <a:gd name="connsiteY37" fmla="*/ 30071 h 118256"/>
                <a:gd name="connsiteX38" fmla="*/ 275913 w 269253"/>
                <a:gd name="connsiteY38" fmla="*/ 28213 h 118256"/>
                <a:gd name="connsiteX39" fmla="*/ 266994 w 269253"/>
                <a:gd name="connsiteY39" fmla="*/ 24834 h 118256"/>
                <a:gd name="connsiteX40" fmla="*/ 255887 w 269253"/>
                <a:gd name="connsiteY40" fmla="*/ 21624 h 118256"/>
                <a:gd name="connsiteX41" fmla="*/ 250839 w 269253"/>
                <a:gd name="connsiteY41" fmla="*/ 17401 h 118256"/>
                <a:gd name="connsiteX42" fmla="*/ 244276 w 269253"/>
                <a:gd name="connsiteY42" fmla="*/ 12163 h 118256"/>
                <a:gd name="connsiteX43" fmla="*/ 230645 w 269253"/>
                <a:gd name="connsiteY43" fmla="*/ 9629 h 118256"/>
                <a:gd name="connsiteX44" fmla="*/ 208095 w 269253"/>
                <a:gd name="connsiteY44" fmla="*/ 9629 h 118256"/>
                <a:gd name="connsiteX45" fmla="*/ 179487 w 269253"/>
                <a:gd name="connsiteY45" fmla="*/ 9629 h 118256"/>
                <a:gd name="connsiteX46" fmla="*/ 169726 w 269253"/>
                <a:gd name="connsiteY46" fmla="*/ 9629 h 118256"/>
                <a:gd name="connsiteX47" fmla="*/ 162490 w 269253"/>
                <a:gd name="connsiteY47" fmla="*/ 9629 h 118256"/>
                <a:gd name="connsiteX48" fmla="*/ 146503 w 269253"/>
                <a:gd name="connsiteY48" fmla="*/ 9629 h 118256"/>
                <a:gd name="connsiteX49" fmla="*/ 140613 w 269253"/>
                <a:gd name="connsiteY49" fmla="*/ 6082 h 118256"/>
                <a:gd name="connsiteX50" fmla="*/ 135733 w 269253"/>
                <a:gd name="connsiteY50" fmla="*/ 3717 h 118256"/>
                <a:gd name="connsiteX51" fmla="*/ 129002 w 269253"/>
                <a:gd name="connsiteY51" fmla="*/ 3717 h 118256"/>
                <a:gd name="connsiteX52" fmla="*/ 120756 w 269253"/>
                <a:gd name="connsiteY52" fmla="*/ 3717 h 118256"/>
                <a:gd name="connsiteX53" fmla="*/ 114529 w 269253"/>
                <a:gd name="connsiteY53" fmla="*/ 1689 h 118256"/>
                <a:gd name="connsiteX54" fmla="*/ 110322 w 269253"/>
                <a:gd name="connsiteY54" fmla="*/ 0 h 118256"/>
                <a:gd name="connsiteX55" fmla="*/ 107462 w 269253"/>
                <a:gd name="connsiteY55" fmla="*/ 3379 h 118256"/>
                <a:gd name="connsiteX56" fmla="*/ 107462 w 269253"/>
                <a:gd name="connsiteY56" fmla="*/ 3379 h 118256"/>
                <a:gd name="connsiteX57" fmla="*/ 105442 w 269253"/>
                <a:gd name="connsiteY57" fmla="*/ 7771 h 118256"/>
                <a:gd name="connsiteX58" fmla="*/ 103927 w 269253"/>
                <a:gd name="connsiteY58" fmla="*/ 11150 h 118256"/>
                <a:gd name="connsiteX59" fmla="*/ 103927 w 269253"/>
                <a:gd name="connsiteY59" fmla="*/ 15036 h 118256"/>
                <a:gd name="connsiteX60" fmla="*/ 103927 w 269253"/>
                <a:gd name="connsiteY60" fmla="*/ 20948 h 118256"/>
                <a:gd name="connsiteX61" fmla="*/ 103927 w 269253"/>
                <a:gd name="connsiteY61" fmla="*/ 27368 h 118256"/>
                <a:gd name="connsiteX62" fmla="*/ 103927 w 269253"/>
                <a:gd name="connsiteY62" fmla="*/ 28719 h 118256"/>
                <a:gd name="connsiteX63" fmla="*/ 102581 w 269253"/>
                <a:gd name="connsiteY63" fmla="*/ 28719 h 118256"/>
                <a:gd name="connsiteX64" fmla="*/ 98038 w 269253"/>
                <a:gd name="connsiteY64" fmla="*/ 26016 h 118256"/>
                <a:gd name="connsiteX65" fmla="*/ 93494 w 269253"/>
                <a:gd name="connsiteY65" fmla="*/ 23482 h 118256"/>
                <a:gd name="connsiteX66" fmla="*/ 88445 w 269253"/>
                <a:gd name="connsiteY66" fmla="*/ 21286 h 118256"/>
                <a:gd name="connsiteX67" fmla="*/ 81041 w 269253"/>
                <a:gd name="connsiteY67" fmla="*/ 18414 h 118256"/>
                <a:gd name="connsiteX68" fmla="*/ 73300 w 269253"/>
                <a:gd name="connsiteY68" fmla="*/ 14698 h 118256"/>
                <a:gd name="connsiteX69" fmla="*/ 63371 w 269253"/>
                <a:gd name="connsiteY69" fmla="*/ 10981 h 118256"/>
                <a:gd name="connsiteX70" fmla="*/ 57986 w 269253"/>
                <a:gd name="connsiteY70" fmla="*/ 10981 h 118256"/>
                <a:gd name="connsiteX71" fmla="*/ 49067 w 269253"/>
                <a:gd name="connsiteY71" fmla="*/ 10981 h 118256"/>
                <a:gd name="connsiteX72" fmla="*/ 46711 w 269253"/>
                <a:gd name="connsiteY72" fmla="*/ 16049 h 118256"/>
                <a:gd name="connsiteX73" fmla="*/ 44355 w 269253"/>
                <a:gd name="connsiteY73" fmla="*/ 21624 h 118256"/>
                <a:gd name="connsiteX74" fmla="*/ 44355 w 269253"/>
                <a:gd name="connsiteY74" fmla="*/ 23144 h 118256"/>
                <a:gd name="connsiteX75" fmla="*/ 39475 w 269253"/>
                <a:gd name="connsiteY75" fmla="*/ 32605 h 118256"/>
                <a:gd name="connsiteX76" fmla="*/ 34258 w 269253"/>
                <a:gd name="connsiteY76" fmla="*/ 33450 h 118256"/>
                <a:gd name="connsiteX77" fmla="*/ 31061 w 269253"/>
                <a:gd name="connsiteY77" fmla="*/ 33450 h 118256"/>
                <a:gd name="connsiteX78" fmla="*/ 27695 w 269253"/>
                <a:gd name="connsiteY78" fmla="*/ 42403 h 118256"/>
                <a:gd name="connsiteX79" fmla="*/ 29546 w 269253"/>
                <a:gd name="connsiteY79" fmla="*/ 45613 h 118256"/>
                <a:gd name="connsiteX80" fmla="*/ 30724 w 269253"/>
                <a:gd name="connsiteY80" fmla="*/ 48992 h 118256"/>
                <a:gd name="connsiteX81" fmla="*/ 34090 w 269253"/>
                <a:gd name="connsiteY81" fmla="*/ 54905 h 118256"/>
                <a:gd name="connsiteX82" fmla="*/ 53274 w 269253"/>
                <a:gd name="connsiteY82" fmla="*/ 56594 h 118256"/>
                <a:gd name="connsiteX83" fmla="*/ 55462 w 269253"/>
                <a:gd name="connsiteY83" fmla="*/ 55243 h 118256"/>
                <a:gd name="connsiteX84" fmla="*/ 58154 w 269253"/>
                <a:gd name="connsiteY84" fmla="*/ 53553 h 118256"/>
                <a:gd name="connsiteX85" fmla="*/ 67410 w 269253"/>
                <a:gd name="connsiteY85" fmla="*/ 56256 h 118256"/>
                <a:gd name="connsiteX86" fmla="*/ 69598 w 269253"/>
                <a:gd name="connsiteY86" fmla="*/ 57946 h 118256"/>
                <a:gd name="connsiteX87" fmla="*/ 75487 w 269253"/>
                <a:gd name="connsiteY87" fmla="*/ 61325 h 118256"/>
                <a:gd name="connsiteX88" fmla="*/ 80705 w 269253"/>
                <a:gd name="connsiteY88" fmla="*/ 64366 h 118256"/>
                <a:gd name="connsiteX89" fmla="*/ 86931 w 269253"/>
                <a:gd name="connsiteY89" fmla="*/ 69772 h 118256"/>
                <a:gd name="connsiteX90" fmla="*/ 92484 w 269253"/>
                <a:gd name="connsiteY90" fmla="*/ 74671 h 118256"/>
                <a:gd name="connsiteX91" fmla="*/ 92484 w 269253"/>
                <a:gd name="connsiteY91" fmla="*/ 76360 h 118256"/>
                <a:gd name="connsiteX92" fmla="*/ 82219 w 269253"/>
                <a:gd name="connsiteY92" fmla="*/ 81766 h 118256"/>
                <a:gd name="connsiteX93" fmla="*/ 77844 w 269253"/>
                <a:gd name="connsiteY93" fmla="*/ 82780 h 118256"/>
                <a:gd name="connsiteX94" fmla="*/ 76161 w 269253"/>
                <a:gd name="connsiteY94" fmla="*/ 83793 h 118256"/>
                <a:gd name="connsiteX95" fmla="*/ 67746 w 269253"/>
                <a:gd name="connsiteY95" fmla="*/ 88862 h 118256"/>
                <a:gd name="connsiteX96" fmla="*/ 67746 w 269253"/>
                <a:gd name="connsiteY96" fmla="*/ 88862 h 118256"/>
                <a:gd name="connsiteX97" fmla="*/ 55462 w 269253"/>
                <a:gd name="connsiteY97" fmla="*/ 96633 h 118256"/>
                <a:gd name="connsiteX98" fmla="*/ 55462 w 269253"/>
                <a:gd name="connsiteY98" fmla="*/ 96633 h 118256"/>
                <a:gd name="connsiteX99" fmla="*/ 46375 w 269253"/>
                <a:gd name="connsiteY99" fmla="*/ 92409 h 118256"/>
                <a:gd name="connsiteX100" fmla="*/ 43346 w 269253"/>
                <a:gd name="connsiteY100" fmla="*/ 90382 h 118256"/>
                <a:gd name="connsiteX101" fmla="*/ 39475 w 269253"/>
                <a:gd name="connsiteY101" fmla="*/ 92409 h 118256"/>
                <a:gd name="connsiteX102" fmla="*/ 32070 w 269253"/>
                <a:gd name="connsiteY102" fmla="*/ 95450 h 118256"/>
                <a:gd name="connsiteX103" fmla="*/ 30220 w 269253"/>
                <a:gd name="connsiteY103" fmla="*/ 95450 h 118256"/>
                <a:gd name="connsiteX104" fmla="*/ 23488 w 269253"/>
                <a:gd name="connsiteY104" fmla="*/ 96464 h 118256"/>
                <a:gd name="connsiteX105" fmla="*/ 19113 w 269253"/>
                <a:gd name="connsiteY105" fmla="*/ 94099 h 118256"/>
                <a:gd name="connsiteX106" fmla="*/ 14401 w 269253"/>
                <a:gd name="connsiteY106" fmla="*/ 92240 h 118256"/>
                <a:gd name="connsiteX107" fmla="*/ 8006 w 269253"/>
                <a:gd name="connsiteY107" fmla="*/ 89875 h 118256"/>
                <a:gd name="connsiteX108" fmla="*/ 8006 w 269253"/>
                <a:gd name="connsiteY108" fmla="*/ 89875 h 118256"/>
                <a:gd name="connsiteX109" fmla="*/ 8006 w 269253"/>
                <a:gd name="connsiteY109" fmla="*/ 91396 h 118256"/>
                <a:gd name="connsiteX110" fmla="*/ 5987 w 269253"/>
                <a:gd name="connsiteY110" fmla="*/ 97477 h 118256"/>
                <a:gd name="connsiteX111" fmla="*/ 3294 w 269253"/>
                <a:gd name="connsiteY111" fmla="*/ 101194 h 118256"/>
                <a:gd name="connsiteX112" fmla="*/ 770 w 269253"/>
                <a:gd name="connsiteY112" fmla="*/ 104742 h 118256"/>
                <a:gd name="connsiteX113" fmla="*/ 770 w 269253"/>
                <a:gd name="connsiteY113" fmla="*/ 110486 h 118256"/>
                <a:gd name="connsiteX114" fmla="*/ 8511 w 269253"/>
                <a:gd name="connsiteY114" fmla="*/ 114371 h 118256"/>
                <a:gd name="connsiteX115" fmla="*/ 15411 w 269253"/>
                <a:gd name="connsiteY115" fmla="*/ 111668 h 118256"/>
                <a:gd name="connsiteX116" fmla="*/ 25508 w 269253"/>
                <a:gd name="connsiteY116" fmla="*/ 108627 h 118256"/>
                <a:gd name="connsiteX117" fmla="*/ 34090 w 269253"/>
                <a:gd name="connsiteY117" fmla="*/ 112851 h 118256"/>
                <a:gd name="connsiteX118" fmla="*/ 44523 w 269253"/>
                <a:gd name="connsiteY118" fmla="*/ 116230 h 118256"/>
                <a:gd name="connsiteX119" fmla="*/ 46543 w 269253"/>
                <a:gd name="connsiteY119" fmla="*/ 114540 h 118256"/>
                <a:gd name="connsiteX120" fmla="*/ 52601 w 269253"/>
                <a:gd name="connsiteY120" fmla="*/ 112175 h 118256"/>
                <a:gd name="connsiteX121" fmla="*/ 58659 w 269253"/>
                <a:gd name="connsiteY121" fmla="*/ 117919 h 118256"/>
                <a:gd name="connsiteX122" fmla="*/ 58659 w 269253"/>
                <a:gd name="connsiteY122" fmla="*/ 118933 h 118256"/>
                <a:gd name="connsiteX123" fmla="*/ 60006 w 269253"/>
                <a:gd name="connsiteY123" fmla="*/ 120622 h 118256"/>
                <a:gd name="connsiteX124" fmla="*/ 64717 w 269253"/>
                <a:gd name="connsiteY124" fmla="*/ 124170 h 118256"/>
                <a:gd name="connsiteX125" fmla="*/ 64717 w 269253"/>
                <a:gd name="connsiteY125" fmla="*/ 124170 h 118256"/>
                <a:gd name="connsiteX126" fmla="*/ 72627 w 269253"/>
                <a:gd name="connsiteY126" fmla="*/ 120622 h 118256"/>
                <a:gd name="connsiteX127" fmla="*/ 76834 w 269253"/>
                <a:gd name="connsiteY127" fmla="*/ 118088 h 118256"/>
                <a:gd name="connsiteX128" fmla="*/ 87436 w 269253"/>
                <a:gd name="connsiteY128" fmla="*/ 114202 h 118256"/>
                <a:gd name="connsiteX129" fmla="*/ 93662 w 269253"/>
                <a:gd name="connsiteY129" fmla="*/ 115892 h 118256"/>
                <a:gd name="connsiteX130" fmla="*/ 95345 w 269253"/>
                <a:gd name="connsiteY130" fmla="*/ 117074 h 118256"/>
                <a:gd name="connsiteX131" fmla="*/ 102245 w 269253"/>
                <a:gd name="connsiteY131" fmla="*/ 117074 h 118256"/>
                <a:gd name="connsiteX132" fmla="*/ 103759 w 269253"/>
                <a:gd name="connsiteY132" fmla="*/ 117074 h 118256"/>
                <a:gd name="connsiteX133" fmla="*/ 108303 w 269253"/>
                <a:gd name="connsiteY133" fmla="*/ 117074 h 118256"/>
                <a:gd name="connsiteX134" fmla="*/ 112173 w 269253"/>
                <a:gd name="connsiteY134" fmla="*/ 117074 h 118256"/>
                <a:gd name="connsiteX135" fmla="*/ 115876 w 269253"/>
                <a:gd name="connsiteY135" fmla="*/ 114202 h 118256"/>
                <a:gd name="connsiteX136" fmla="*/ 115876 w 269253"/>
                <a:gd name="connsiteY136" fmla="*/ 111668 h 118256"/>
                <a:gd name="connsiteX137" fmla="*/ 114361 w 269253"/>
                <a:gd name="connsiteY137" fmla="*/ 108965 h 118256"/>
                <a:gd name="connsiteX138" fmla="*/ 112173 w 269253"/>
                <a:gd name="connsiteY138" fmla="*/ 102546 h 118256"/>
                <a:gd name="connsiteX139" fmla="*/ 130516 w 269253"/>
                <a:gd name="connsiteY139" fmla="*/ 91902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69253" h="118256">
                  <a:moveTo>
                    <a:pt x="130516" y="91902"/>
                  </a:moveTo>
                  <a:lnTo>
                    <a:pt x="130516" y="91902"/>
                  </a:lnTo>
                  <a:cubicBezTo>
                    <a:pt x="132872" y="91144"/>
                    <a:pt x="134976" y="89738"/>
                    <a:pt x="136574" y="87848"/>
                  </a:cubicBezTo>
                  <a:cubicBezTo>
                    <a:pt x="136777" y="86844"/>
                    <a:pt x="136777" y="85811"/>
                    <a:pt x="136574" y="84807"/>
                  </a:cubicBezTo>
                  <a:cubicBezTo>
                    <a:pt x="136406" y="82325"/>
                    <a:pt x="136995" y="79852"/>
                    <a:pt x="138257" y="77712"/>
                  </a:cubicBezTo>
                  <a:cubicBezTo>
                    <a:pt x="138914" y="77492"/>
                    <a:pt x="139620" y="77492"/>
                    <a:pt x="140277" y="77712"/>
                  </a:cubicBezTo>
                  <a:cubicBezTo>
                    <a:pt x="140277" y="77712"/>
                    <a:pt x="141118" y="77712"/>
                    <a:pt x="141286" y="77712"/>
                  </a:cubicBezTo>
                  <a:cubicBezTo>
                    <a:pt x="141455" y="77712"/>
                    <a:pt x="143138" y="80246"/>
                    <a:pt x="143811" y="79739"/>
                  </a:cubicBezTo>
                  <a:lnTo>
                    <a:pt x="143811" y="79739"/>
                  </a:lnTo>
                  <a:cubicBezTo>
                    <a:pt x="144181" y="79310"/>
                    <a:pt x="144635" y="78965"/>
                    <a:pt x="145157" y="78725"/>
                  </a:cubicBezTo>
                  <a:cubicBezTo>
                    <a:pt x="146368" y="78151"/>
                    <a:pt x="147681" y="77808"/>
                    <a:pt x="149028" y="77712"/>
                  </a:cubicBezTo>
                  <a:lnTo>
                    <a:pt x="150374" y="77712"/>
                  </a:lnTo>
                  <a:cubicBezTo>
                    <a:pt x="151215" y="77845"/>
                    <a:pt x="152057" y="77845"/>
                    <a:pt x="152898" y="77712"/>
                  </a:cubicBezTo>
                  <a:cubicBezTo>
                    <a:pt x="155590" y="76698"/>
                    <a:pt x="159461" y="75347"/>
                    <a:pt x="162154" y="79063"/>
                  </a:cubicBezTo>
                  <a:cubicBezTo>
                    <a:pt x="162709" y="79928"/>
                    <a:pt x="163062" y="80911"/>
                    <a:pt x="163163" y="81935"/>
                  </a:cubicBezTo>
                  <a:cubicBezTo>
                    <a:pt x="163112" y="82440"/>
                    <a:pt x="163112" y="82950"/>
                    <a:pt x="163163" y="83456"/>
                  </a:cubicBezTo>
                  <a:cubicBezTo>
                    <a:pt x="163853" y="84304"/>
                    <a:pt x="164795" y="84898"/>
                    <a:pt x="165856" y="85145"/>
                  </a:cubicBezTo>
                  <a:lnTo>
                    <a:pt x="166697" y="85145"/>
                  </a:lnTo>
                  <a:cubicBezTo>
                    <a:pt x="170382" y="86579"/>
                    <a:pt x="174455" y="86579"/>
                    <a:pt x="178140" y="85145"/>
                  </a:cubicBezTo>
                  <a:cubicBezTo>
                    <a:pt x="181170" y="83957"/>
                    <a:pt x="183509" y="81481"/>
                    <a:pt x="184535" y="78387"/>
                  </a:cubicBezTo>
                  <a:cubicBezTo>
                    <a:pt x="184602" y="77884"/>
                    <a:pt x="184602" y="77370"/>
                    <a:pt x="184535" y="76867"/>
                  </a:cubicBezTo>
                  <a:cubicBezTo>
                    <a:pt x="184737" y="75509"/>
                    <a:pt x="185393" y="74259"/>
                    <a:pt x="186386" y="73319"/>
                  </a:cubicBezTo>
                  <a:lnTo>
                    <a:pt x="187901" y="71630"/>
                  </a:lnTo>
                  <a:cubicBezTo>
                    <a:pt x="188911" y="70447"/>
                    <a:pt x="189920" y="69434"/>
                    <a:pt x="190762" y="68251"/>
                  </a:cubicBezTo>
                  <a:cubicBezTo>
                    <a:pt x="190846" y="67805"/>
                    <a:pt x="190846" y="67346"/>
                    <a:pt x="190762" y="66900"/>
                  </a:cubicBezTo>
                  <a:cubicBezTo>
                    <a:pt x="191182" y="65649"/>
                    <a:pt x="191940" y="64540"/>
                    <a:pt x="192949" y="63690"/>
                  </a:cubicBezTo>
                  <a:cubicBezTo>
                    <a:pt x="194531" y="63185"/>
                    <a:pt x="196248" y="63185"/>
                    <a:pt x="197830" y="63690"/>
                  </a:cubicBezTo>
                  <a:lnTo>
                    <a:pt x="199681" y="63690"/>
                  </a:lnTo>
                  <a:cubicBezTo>
                    <a:pt x="204729" y="63690"/>
                    <a:pt x="209946" y="63690"/>
                    <a:pt x="214994" y="63690"/>
                  </a:cubicBezTo>
                  <a:lnTo>
                    <a:pt x="218360" y="63690"/>
                  </a:lnTo>
                  <a:cubicBezTo>
                    <a:pt x="221625" y="64293"/>
                    <a:pt x="224990" y="63818"/>
                    <a:pt x="227953" y="62338"/>
                  </a:cubicBezTo>
                  <a:cubicBezTo>
                    <a:pt x="231032" y="59976"/>
                    <a:pt x="233304" y="56738"/>
                    <a:pt x="234515" y="53047"/>
                  </a:cubicBezTo>
                  <a:cubicBezTo>
                    <a:pt x="234381" y="52722"/>
                    <a:pt x="234381" y="52357"/>
                    <a:pt x="234515" y="52033"/>
                  </a:cubicBezTo>
                  <a:cubicBezTo>
                    <a:pt x="240641" y="47578"/>
                    <a:pt x="247238" y="43838"/>
                    <a:pt x="254205" y="40883"/>
                  </a:cubicBezTo>
                  <a:lnTo>
                    <a:pt x="261104" y="38687"/>
                  </a:lnTo>
                  <a:cubicBezTo>
                    <a:pt x="265025" y="37682"/>
                    <a:pt x="268811" y="36207"/>
                    <a:pt x="272379" y="34294"/>
                  </a:cubicBezTo>
                  <a:cubicBezTo>
                    <a:pt x="274095" y="33455"/>
                    <a:pt x="275392" y="31919"/>
                    <a:pt x="275913" y="30071"/>
                  </a:cubicBezTo>
                  <a:lnTo>
                    <a:pt x="275913" y="30071"/>
                  </a:lnTo>
                  <a:cubicBezTo>
                    <a:pt x="276064" y="29461"/>
                    <a:pt x="276064" y="28822"/>
                    <a:pt x="275913" y="28213"/>
                  </a:cubicBezTo>
                  <a:cubicBezTo>
                    <a:pt x="273624" y="25755"/>
                    <a:pt x="270326" y="24506"/>
                    <a:pt x="266994" y="24834"/>
                  </a:cubicBezTo>
                  <a:cubicBezTo>
                    <a:pt x="263039" y="24981"/>
                    <a:pt x="259152" y="23857"/>
                    <a:pt x="255887" y="21624"/>
                  </a:cubicBezTo>
                  <a:cubicBezTo>
                    <a:pt x="254053" y="20403"/>
                    <a:pt x="252370" y="18987"/>
                    <a:pt x="250839" y="17401"/>
                  </a:cubicBezTo>
                  <a:cubicBezTo>
                    <a:pt x="248819" y="15461"/>
                    <a:pt x="246615" y="13709"/>
                    <a:pt x="244276" y="12163"/>
                  </a:cubicBezTo>
                  <a:cubicBezTo>
                    <a:pt x="240085" y="9976"/>
                    <a:pt x="235340" y="9094"/>
                    <a:pt x="230645" y="9629"/>
                  </a:cubicBezTo>
                  <a:cubicBezTo>
                    <a:pt x="223409" y="9629"/>
                    <a:pt x="215668" y="9629"/>
                    <a:pt x="208095" y="9629"/>
                  </a:cubicBezTo>
                  <a:lnTo>
                    <a:pt x="179487" y="9629"/>
                  </a:lnTo>
                  <a:cubicBezTo>
                    <a:pt x="176289" y="9629"/>
                    <a:pt x="173092" y="9629"/>
                    <a:pt x="169726" y="9629"/>
                  </a:cubicBezTo>
                  <a:lnTo>
                    <a:pt x="162490" y="9629"/>
                  </a:lnTo>
                  <a:cubicBezTo>
                    <a:pt x="157172" y="9966"/>
                    <a:pt x="151821" y="9966"/>
                    <a:pt x="146503" y="9629"/>
                  </a:cubicBezTo>
                  <a:cubicBezTo>
                    <a:pt x="144113" y="9363"/>
                    <a:pt x="141976" y="8069"/>
                    <a:pt x="140613" y="6082"/>
                  </a:cubicBezTo>
                  <a:cubicBezTo>
                    <a:pt x="139503" y="4495"/>
                    <a:pt x="137651" y="3600"/>
                    <a:pt x="135733" y="3717"/>
                  </a:cubicBezTo>
                  <a:cubicBezTo>
                    <a:pt x="133495" y="3548"/>
                    <a:pt x="131240" y="3548"/>
                    <a:pt x="129002" y="3717"/>
                  </a:cubicBezTo>
                  <a:cubicBezTo>
                    <a:pt x="126259" y="3886"/>
                    <a:pt x="123499" y="3886"/>
                    <a:pt x="120756" y="3717"/>
                  </a:cubicBezTo>
                  <a:cubicBezTo>
                    <a:pt x="118568" y="3428"/>
                    <a:pt x="116465" y="2742"/>
                    <a:pt x="114529" y="1689"/>
                  </a:cubicBezTo>
                  <a:cubicBezTo>
                    <a:pt x="113183" y="981"/>
                    <a:pt x="111786" y="416"/>
                    <a:pt x="110322" y="0"/>
                  </a:cubicBezTo>
                  <a:cubicBezTo>
                    <a:pt x="108808" y="0"/>
                    <a:pt x="108303" y="0"/>
                    <a:pt x="107462" y="3379"/>
                  </a:cubicBezTo>
                  <a:lnTo>
                    <a:pt x="107462" y="3379"/>
                  </a:lnTo>
                  <a:cubicBezTo>
                    <a:pt x="107462" y="5068"/>
                    <a:pt x="106115" y="6420"/>
                    <a:pt x="105442" y="7771"/>
                  </a:cubicBezTo>
                  <a:cubicBezTo>
                    <a:pt x="104870" y="8864"/>
                    <a:pt x="104365" y="9993"/>
                    <a:pt x="103927" y="11150"/>
                  </a:cubicBezTo>
                  <a:cubicBezTo>
                    <a:pt x="103658" y="12432"/>
                    <a:pt x="103658" y="13753"/>
                    <a:pt x="103927" y="15036"/>
                  </a:cubicBezTo>
                  <a:lnTo>
                    <a:pt x="103927" y="20948"/>
                  </a:lnTo>
                  <a:cubicBezTo>
                    <a:pt x="103927" y="22976"/>
                    <a:pt x="103927" y="25172"/>
                    <a:pt x="103927" y="27368"/>
                  </a:cubicBezTo>
                  <a:cubicBezTo>
                    <a:pt x="104079" y="27806"/>
                    <a:pt x="104079" y="28282"/>
                    <a:pt x="103927" y="28719"/>
                  </a:cubicBezTo>
                  <a:cubicBezTo>
                    <a:pt x="103507" y="28961"/>
                    <a:pt x="103002" y="28961"/>
                    <a:pt x="102581" y="28719"/>
                  </a:cubicBezTo>
                  <a:cubicBezTo>
                    <a:pt x="100949" y="28022"/>
                    <a:pt x="99434" y="27113"/>
                    <a:pt x="98038" y="26016"/>
                  </a:cubicBezTo>
                  <a:cubicBezTo>
                    <a:pt x="96591" y="25043"/>
                    <a:pt x="95076" y="24197"/>
                    <a:pt x="93494" y="23482"/>
                  </a:cubicBezTo>
                  <a:cubicBezTo>
                    <a:pt x="91760" y="22894"/>
                    <a:pt x="90061" y="22160"/>
                    <a:pt x="88445" y="21286"/>
                  </a:cubicBezTo>
                  <a:cubicBezTo>
                    <a:pt x="86056" y="20154"/>
                    <a:pt x="83582" y="19195"/>
                    <a:pt x="81041" y="18414"/>
                  </a:cubicBezTo>
                  <a:cubicBezTo>
                    <a:pt x="78298" y="17559"/>
                    <a:pt x="75690" y="16308"/>
                    <a:pt x="73300" y="14698"/>
                  </a:cubicBezTo>
                  <a:cubicBezTo>
                    <a:pt x="70389" y="12586"/>
                    <a:pt x="66956" y="11302"/>
                    <a:pt x="63371" y="10981"/>
                  </a:cubicBezTo>
                  <a:lnTo>
                    <a:pt x="57986" y="10981"/>
                  </a:lnTo>
                  <a:cubicBezTo>
                    <a:pt x="54957" y="10981"/>
                    <a:pt x="51928" y="10981"/>
                    <a:pt x="49067" y="10981"/>
                  </a:cubicBezTo>
                  <a:cubicBezTo>
                    <a:pt x="46206" y="10981"/>
                    <a:pt x="47553" y="14360"/>
                    <a:pt x="46711" y="16049"/>
                  </a:cubicBezTo>
                  <a:cubicBezTo>
                    <a:pt x="45819" y="17863"/>
                    <a:pt x="45045" y="19723"/>
                    <a:pt x="44355" y="21624"/>
                  </a:cubicBezTo>
                  <a:lnTo>
                    <a:pt x="44355" y="23144"/>
                  </a:lnTo>
                  <a:cubicBezTo>
                    <a:pt x="43632" y="26691"/>
                    <a:pt x="41949" y="29965"/>
                    <a:pt x="39475" y="32605"/>
                  </a:cubicBezTo>
                  <a:cubicBezTo>
                    <a:pt x="37960" y="33673"/>
                    <a:pt x="36042" y="33984"/>
                    <a:pt x="34258" y="33450"/>
                  </a:cubicBezTo>
                  <a:cubicBezTo>
                    <a:pt x="33215" y="33102"/>
                    <a:pt x="32104" y="33102"/>
                    <a:pt x="31061" y="33450"/>
                  </a:cubicBezTo>
                  <a:cubicBezTo>
                    <a:pt x="29109" y="36046"/>
                    <a:pt x="27931" y="39155"/>
                    <a:pt x="27695" y="42403"/>
                  </a:cubicBezTo>
                  <a:cubicBezTo>
                    <a:pt x="28402" y="43414"/>
                    <a:pt x="29024" y="44488"/>
                    <a:pt x="29546" y="45613"/>
                  </a:cubicBezTo>
                  <a:cubicBezTo>
                    <a:pt x="30017" y="46711"/>
                    <a:pt x="30404" y="47842"/>
                    <a:pt x="30724" y="48992"/>
                  </a:cubicBezTo>
                  <a:cubicBezTo>
                    <a:pt x="31078" y="51313"/>
                    <a:pt x="32272" y="53422"/>
                    <a:pt x="34090" y="54905"/>
                  </a:cubicBezTo>
                  <a:cubicBezTo>
                    <a:pt x="39811" y="58630"/>
                    <a:pt x="46997" y="59264"/>
                    <a:pt x="53274" y="56594"/>
                  </a:cubicBezTo>
                  <a:cubicBezTo>
                    <a:pt x="54065" y="56245"/>
                    <a:pt x="54789" y="55790"/>
                    <a:pt x="55462" y="55243"/>
                  </a:cubicBezTo>
                  <a:lnTo>
                    <a:pt x="58154" y="53553"/>
                  </a:lnTo>
                  <a:cubicBezTo>
                    <a:pt x="62025" y="51695"/>
                    <a:pt x="64886" y="53553"/>
                    <a:pt x="67410" y="56256"/>
                  </a:cubicBezTo>
                  <a:lnTo>
                    <a:pt x="69598" y="57946"/>
                  </a:lnTo>
                  <a:cubicBezTo>
                    <a:pt x="71466" y="59233"/>
                    <a:pt x="73435" y="60363"/>
                    <a:pt x="75487" y="61325"/>
                  </a:cubicBezTo>
                  <a:cubicBezTo>
                    <a:pt x="77170" y="62338"/>
                    <a:pt x="79022" y="63183"/>
                    <a:pt x="80705" y="64366"/>
                  </a:cubicBezTo>
                  <a:cubicBezTo>
                    <a:pt x="82976" y="65927"/>
                    <a:pt x="85063" y="67739"/>
                    <a:pt x="86931" y="69772"/>
                  </a:cubicBezTo>
                  <a:cubicBezTo>
                    <a:pt x="88563" y="71632"/>
                    <a:pt x="90431" y="73277"/>
                    <a:pt x="92484" y="74671"/>
                  </a:cubicBezTo>
                  <a:cubicBezTo>
                    <a:pt x="92737" y="75206"/>
                    <a:pt x="92737" y="75825"/>
                    <a:pt x="92484" y="76360"/>
                  </a:cubicBezTo>
                  <a:cubicBezTo>
                    <a:pt x="92484" y="79570"/>
                    <a:pt x="88614" y="80584"/>
                    <a:pt x="82219" y="81766"/>
                  </a:cubicBezTo>
                  <a:cubicBezTo>
                    <a:pt x="80738" y="81969"/>
                    <a:pt x="79274" y="82308"/>
                    <a:pt x="77844" y="82780"/>
                  </a:cubicBezTo>
                  <a:lnTo>
                    <a:pt x="76161" y="83793"/>
                  </a:lnTo>
                  <a:cubicBezTo>
                    <a:pt x="73149" y="85116"/>
                    <a:pt x="70321" y="86819"/>
                    <a:pt x="67746" y="88862"/>
                  </a:cubicBezTo>
                  <a:lnTo>
                    <a:pt x="67746" y="88862"/>
                  </a:lnTo>
                  <a:cubicBezTo>
                    <a:pt x="64263" y="92318"/>
                    <a:pt x="60073" y="94970"/>
                    <a:pt x="55462" y="96633"/>
                  </a:cubicBezTo>
                  <a:lnTo>
                    <a:pt x="55462" y="96633"/>
                  </a:lnTo>
                  <a:cubicBezTo>
                    <a:pt x="52113" y="96057"/>
                    <a:pt x="48983" y="94600"/>
                    <a:pt x="46375" y="92409"/>
                  </a:cubicBezTo>
                  <a:cubicBezTo>
                    <a:pt x="45365" y="91565"/>
                    <a:pt x="44187" y="91058"/>
                    <a:pt x="43346" y="90382"/>
                  </a:cubicBezTo>
                  <a:lnTo>
                    <a:pt x="39475" y="92409"/>
                  </a:lnTo>
                  <a:cubicBezTo>
                    <a:pt x="37153" y="93766"/>
                    <a:pt x="34662" y="94790"/>
                    <a:pt x="32070" y="95450"/>
                  </a:cubicBezTo>
                  <a:lnTo>
                    <a:pt x="30220" y="95450"/>
                  </a:lnTo>
                  <a:cubicBezTo>
                    <a:pt x="28015" y="96023"/>
                    <a:pt x="25760" y="96362"/>
                    <a:pt x="23488" y="96464"/>
                  </a:cubicBezTo>
                  <a:cubicBezTo>
                    <a:pt x="21670" y="96717"/>
                    <a:pt x="19904" y="95759"/>
                    <a:pt x="19113" y="94099"/>
                  </a:cubicBezTo>
                  <a:lnTo>
                    <a:pt x="14401" y="92240"/>
                  </a:lnTo>
                  <a:cubicBezTo>
                    <a:pt x="12415" y="91112"/>
                    <a:pt x="10244" y="90313"/>
                    <a:pt x="8006" y="89875"/>
                  </a:cubicBezTo>
                  <a:lnTo>
                    <a:pt x="8006" y="89875"/>
                  </a:lnTo>
                  <a:lnTo>
                    <a:pt x="8006" y="91396"/>
                  </a:lnTo>
                  <a:cubicBezTo>
                    <a:pt x="7585" y="93499"/>
                    <a:pt x="6912" y="95543"/>
                    <a:pt x="5987" y="97477"/>
                  </a:cubicBezTo>
                  <a:cubicBezTo>
                    <a:pt x="5280" y="98848"/>
                    <a:pt x="4371" y="100101"/>
                    <a:pt x="3294" y="101194"/>
                  </a:cubicBezTo>
                  <a:cubicBezTo>
                    <a:pt x="2183" y="102154"/>
                    <a:pt x="1308" y="103372"/>
                    <a:pt x="770" y="104742"/>
                  </a:cubicBezTo>
                  <a:cubicBezTo>
                    <a:pt x="-257" y="106519"/>
                    <a:pt x="-257" y="108709"/>
                    <a:pt x="770" y="110486"/>
                  </a:cubicBezTo>
                  <a:cubicBezTo>
                    <a:pt x="2436" y="113116"/>
                    <a:pt x="5415" y="114610"/>
                    <a:pt x="8511" y="114371"/>
                  </a:cubicBezTo>
                  <a:cubicBezTo>
                    <a:pt x="10951" y="113873"/>
                    <a:pt x="13290" y="112959"/>
                    <a:pt x="15411" y="111668"/>
                  </a:cubicBezTo>
                  <a:cubicBezTo>
                    <a:pt x="18372" y="109595"/>
                    <a:pt x="21906" y="108529"/>
                    <a:pt x="25508" y="108627"/>
                  </a:cubicBezTo>
                  <a:cubicBezTo>
                    <a:pt x="28637" y="109403"/>
                    <a:pt x="31566" y="110844"/>
                    <a:pt x="34090" y="112851"/>
                  </a:cubicBezTo>
                  <a:cubicBezTo>
                    <a:pt x="37960" y="115385"/>
                    <a:pt x="41494" y="117750"/>
                    <a:pt x="44523" y="116230"/>
                  </a:cubicBezTo>
                  <a:cubicBezTo>
                    <a:pt x="45281" y="115770"/>
                    <a:pt x="45954" y="115201"/>
                    <a:pt x="46543" y="114540"/>
                  </a:cubicBezTo>
                  <a:cubicBezTo>
                    <a:pt x="48058" y="113020"/>
                    <a:pt x="49908" y="111161"/>
                    <a:pt x="52601" y="112175"/>
                  </a:cubicBezTo>
                  <a:cubicBezTo>
                    <a:pt x="55294" y="113189"/>
                    <a:pt x="56977" y="115723"/>
                    <a:pt x="58659" y="117919"/>
                  </a:cubicBezTo>
                  <a:lnTo>
                    <a:pt x="58659" y="118933"/>
                  </a:lnTo>
                  <a:lnTo>
                    <a:pt x="60006" y="120622"/>
                  </a:lnTo>
                  <a:cubicBezTo>
                    <a:pt x="61520" y="122649"/>
                    <a:pt x="62530" y="124170"/>
                    <a:pt x="64717" y="124170"/>
                  </a:cubicBezTo>
                  <a:lnTo>
                    <a:pt x="64717" y="124170"/>
                  </a:lnTo>
                  <a:cubicBezTo>
                    <a:pt x="67629" y="123749"/>
                    <a:pt x="70372" y="122521"/>
                    <a:pt x="72627" y="120622"/>
                  </a:cubicBezTo>
                  <a:cubicBezTo>
                    <a:pt x="73956" y="119654"/>
                    <a:pt x="75353" y="118806"/>
                    <a:pt x="76834" y="118088"/>
                  </a:cubicBezTo>
                  <a:cubicBezTo>
                    <a:pt x="80200" y="116360"/>
                    <a:pt x="83750" y="115055"/>
                    <a:pt x="87436" y="114202"/>
                  </a:cubicBezTo>
                  <a:cubicBezTo>
                    <a:pt x="89657" y="113697"/>
                    <a:pt x="91996" y="114329"/>
                    <a:pt x="93662" y="115892"/>
                  </a:cubicBezTo>
                  <a:lnTo>
                    <a:pt x="95345" y="117074"/>
                  </a:lnTo>
                  <a:cubicBezTo>
                    <a:pt x="97533" y="118086"/>
                    <a:pt x="100057" y="118086"/>
                    <a:pt x="102245" y="117074"/>
                  </a:cubicBezTo>
                  <a:lnTo>
                    <a:pt x="103759" y="117074"/>
                  </a:lnTo>
                  <a:cubicBezTo>
                    <a:pt x="105274" y="116907"/>
                    <a:pt x="106788" y="116907"/>
                    <a:pt x="108303" y="117074"/>
                  </a:cubicBezTo>
                  <a:cubicBezTo>
                    <a:pt x="109582" y="117248"/>
                    <a:pt x="110894" y="117248"/>
                    <a:pt x="112173" y="117074"/>
                  </a:cubicBezTo>
                  <a:cubicBezTo>
                    <a:pt x="113755" y="116691"/>
                    <a:pt x="115101" y="115645"/>
                    <a:pt x="115876" y="114202"/>
                  </a:cubicBezTo>
                  <a:cubicBezTo>
                    <a:pt x="116195" y="113390"/>
                    <a:pt x="116195" y="112481"/>
                    <a:pt x="115876" y="111668"/>
                  </a:cubicBezTo>
                  <a:cubicBezTo>
                    <a:pt x="115606" y="110655"/>
                    <a:pt x="115085" y="109724"/>
                    <a:pt x="114361" y="108965"/>
                  </a:cubicBezTo>
                  <a:cubicBezTo>
                    <a:pt x="112627" y="107320"/>
                    <a:pt x="111803" y="104918"/>
                    <a:pt x="112173" y="102546"/>
                  </a:cubicBezTo>
                  <a:cubicBezTo>
                    <a:pt x="115202" y="93085"/>
                    <a:pt x="125804" y="92240"/>
                    <a:pt x="130516" y="919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D4BED746-4C25-4ADD-82E8-6724D7F77952}"/>
                </a:ext>
              </a:extLst>
            </p:cNvPr>
            <p:cNvSpPr/>
            <p:nvPr/>
          </p:nvSpPr>
          <p:spPr>
            <a:xfrm>
              <a:off x="8607577" y="3778894"/>
              <a:ext cx="16828" cy="16894"/>
            </a:xfrm>
            <a:custGeom>
              <a:avLst/>
              <a:gdLst>
                <a:gd name="connsiteX0" fmla="*/ 2751 w 0"/>
                <a:gd name="connsiteY0" fmla="*/ 2365 h 0"/>
                <a:gd name="connsiteX1" fmla="*/ 2751 w 0"/>
                <a:gd name="connsiteY1" fmla="*/ 4054 h 0"/>
                <a:gd name="connsiteX2" fmla="*/ 2751 w 0"/>
                <a:gd name="connsiteY2" fmla="*/ 4054 h 0"/>
                <a:gd name="connsiteX3" fmla="*/ 58 w 0"/>
                <a:gd name="connsiteY3" fmla="*/ 6758 h 0"/>
                <a:gd name="connsiteX4" fmla="*/ 900 w 0"/>
                <a:gd name="connsiteY4" fmla="*/ 6758 h 0"/>
                <a:gd name="connsiteX5" fmla="*/ 6958 w 0"/>
                <a:gd name="connsiteY5" fmla="*/ 4730 h 0"/>
                <a:gd name="connsiteX6" fmla="*/ 8305 w 0"/>
                <a:gd name="connsiteY6" fmla="*/ 1183 h 0"/>
                <a:gd name="connsiteX7" fmla="*/ 8305 w 0"/>
                <a:gd name="connsiteY7" fmla="*/ 0 h 0"/>
                <a:gd name="connsiteX8" fmla="*/ 2751 w 0"/>
                <a:gd name="connsiteY8" fmla="*/ 23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2751" y="2365"/>
                  </a:moveTo>
                  <a:cubicBezTo>
                    <a:pt x="3004" y="2906"/>
                    <a:pt x="3004" y="3514"/>
                    <a:pt x="2751" y="4054"/>
                  </a:cubicBezTo>
                  <a:lnTo>
                    <a:pt x="2751" y="4054"/>
                  </a:lnTo>
                  <a:cubicBezTo>
                    <a:pt x="2751" y="4054"/>
                    <a:pt x="227" y="6082"/>
                    <a:pt x="58" y="6758"/>
                  </a:cubicBezTo>
                  <a:cubicBezTo>
                    <a:pt x="-109" y="7433"/>
                    <a:pt x="58" y="6758"/>
                    <a:pt x="900" y="6758"/>
                  </a:cubicBezTo>
                  <a:cubicBezTo>
                    <a:pt x="3138" y="7771"/>
                    <a:pt x="5780" y="6893"/>
                    <a:pt x="6958" y="4730"/>
                  </a:cubicBezTo>
                  <a:cubicBezTo>
                    <a:pt x="7732" y="3700"/>
                    <a:pt x="8204" y="2466"/>
                    <a:pt x="8305" y="1183"/>
                  </a:cubicBezTo>
                  <a:cubicBezTo>
                    <a:pt x="8439" y="794"/>
                    <a:pt x="8439" y="388"/>
                    <a:pt x="8305" y="0"/>
                  </a:cubicBezTo>
                  <a:cubicBezTo>
                    <a:pt x="5275" y="338"/>
                    <a:pt x="4098" y="676"/>
                    <a:pt x="2751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353AC3EE-3952-4820-ACD5-82DB907FF52D}"/>
                </a:ext>
              </a:extLst>
            </p:cNvPr>
            <p:cNvSpPr/>
            <p:nvPr/>
          </p:nvSpPr>
          <p:spPr>
            <a:xfrm>
              <a:off x="6722357" y="2783613"/>
              <a:ext cx="1043357" cy="456134"/>
            </a:xfrm>
            <a:custGeom>
              <a:avLst/>
              <a:gdLst>
                <a:gd name="connsiteX0" fmla="*/ 63106 w 1043356"/>
                <a:gd name="connsiteY0" fmla="*/ 272900 h 456133"/>
                <a:gd name="connsiteX1" fmla="*/ 60582 w 1043356"/>
                <a:gd name="connsiteY1" fmla="*/ 277631 h 456133"/>
                <a:gd name="connsiteX2" fmla="*/ 60582 w 1043356"/>
                <a:gd name="connsiteY2" fmla="*/ 278644 h 456133"/>
                <a:gd name="connsiteX3" fmla="*/ 59741 w 1043356"/>
                <a:gd name="connsiteY3" fmla="*/ 280502 h 456133"/>
                <a:gd name="connsiteX4" fmla="*/ 61592 w 1043356"/>
                <a:gd name="connsiteY4" fmla="*/ 281516 h 456133"/>
                <a:gd name="connsiteX5" fmla="*/ 63106 w 1043356"/>
                <a:gd name="connsiteY5" fmla="*/ 281516 h 456133"/>
                <a:gd name="connsiteX6" fmla="*/ 64284 w 1043356"/>
                <a:gd name="connsiteY6" fmla="*/ 281516 h 456133"/>
                <a:gd name="connsiteX7" fmla="*/ 68660 w 1043356"/>
                <a:gd name="connsiteY7" fmla="*/ 284050 h 456133"/>
                <a:gd name="connsiteX8" fmla="*/ 85488 w 1043356"/>
                <a:gd name="connsiteY8" fmla="*/ 276448 h 456133"/>
                <a:gd name="connsiteX9" fmla="*/ 87339 w 1043356"/>
                <a:gd name="connsiteY9" fmla="*/ 276448 h 456133"/>
                <a:gd name="connsiteX10" fmla="*/ 107028 w 1043356"/>
                <a:gd name="connsiteY10" fmla="*/ 267832 h 456133"/>
                <a:gd name="connsiteX11" fmla="*/ 115443 w 1043356"/>
                <a:gd name="connsiteY11" fmla="*/ 263609 h 456133"/>
                <a:gd name="connsiteX12" fmla="*/ 133281 w 1043356"/>
                <a:gd name="connsiteY12" fmla="*/ 263609 h 456133"/>
                <a:gd name="connsiteX13" fmla="*/ 134795 w 1043356"/>
                <a:gd name="connsiteY13" fmla="*/ 263609 h 456133"/>
                <a:gd name="connsiteX14" fmla="*/ 159028 w 1043356"/>
                <a:gd name="connsiteY14" fmla="*/ 261412 h 456133"/>
                <a:gd name="connsiteX15" fmla="*/ 159028 w 1043356"/>
                <a:gd name="connsiteY15" fmla="*/ 261412 h 456133"/>
                <a:gd name="connsiteX16" fmla="*/ 175856 w 1043356"/>
                <a:gd name="connsiteY16" fmla="*/ 265129 h 456133"/>
                <a:gd name="connsiteX17" fmla="*/ 177034 w 1043356"/>
                <a:gd name="connsiteY17" fmla="*/ 286753 h 456133"/>
                <a:gd name="connsiteX18" fmla="*/ 169293 w 1043356"/>
                <a:gd name="connsiteY18" fmla="*/ 310236 h 456133"/>
                <a:gd name="connsiteX19" fmla="*/ 153643 w 1043356"/>
                <a:gd name="connsiteY19" fmla="*/ 313277 h 456133"/>
                <a:gd name="connsiteX20" fmla="*/ 153643 w 1043356"/>
                <a:gd name="connsiteY20" fmla="*/ 313277 h 456133"/>
                <a:gd name="connsiteX21" fmla="*/ 132103 w 1043356"/>
                <a:gd name="connsiteY21" fmla="*/ 311249 h 456133"/>
                <a:gd name="connsiteX22" fmla="*/ 123015 w 1043356"/>
                <a:gd name="connsiteY22" fmla="*/ 329664 h 456133"/>
                <a:gd name="connsiteX23" fmla="*/ 131429 w 1043356"/>
                <a:gd name="connsiteY23" fmla="*/ 337942 h 456133"/>
                <a:gd name="connsiteX24" fmla="*/ 131429 w 1043356"/>
                <a:gd name="connsiteY24" fmla="*/ 339293 h 456133"/>
                <a:gd name="connsiteX25" fmla="*/ 114601 w 1043356"/>
                <a:gd name="connsiteY25" fmla="*/ 335407 h 456133"/>
                <a:gd name="connsiteX26" fmla="*/ 113086 w 1043356"/>
                <a:gd name="connsiteY26" fmla="*/ 335407 h 456133"/>
                <a:gd name="connsiteX27" fmla="*/ 104167 w 1043356"/>
                <a:gd name="connsiteY27" fmla="*/ 335407 h 456133"/>
                <a:gd name="connsiteX28" fmla="*/ 102485 w 1043356"/>
                <a:gd name="connsiteY28" fmla="*/ 339800 h 456133"/>
                <a:gd name="connsiteX29" fmla="*/ 108711 w 1043356"/>
                <a:gd name="connsiteY29" fmla="*/ 345713 h 456133"/>
                <a:gd name="connsiteX30" fmla="*/ 114096 w 1043356"/>
                <a:gd name="connsiteY30" fmla="*/ 348585 h 456133"/>
                <a:gd name="connsiteX31" fmla="*/ 119650 w 1043356"/>
                <a:gd name="connsiteY31" fmla="*/ 358383 h 456133"/>
                <a:gd name="connsiteX32" fmla="*/ 123352 w 1043356"/>
                <a:gd name="connsiteY32" fmla="*/ 365816 h 456133"/>
                <a:gd name="connsiteX33" fmla="*/ 128737 w 1043356"/>
                <a:gd name="connsiteY33" fmla="*/ 384062 h 456133"/>
                <a:gd name="connsiteX34" fmla="*/ 147921 w 1043356"/>
                <a:gd name="connsiteY34" fmla="*/ 390144 h 456133"/>
                <a:gd name="connsiteX35" fmla="*/ 155494 w 1043356"/>
                <a:gd name="connsiteY35" fmla="*/ 393691 h 456133"/>
                <a:gd name="connsiteX36" fmla="*/ 163067 w 1043356"/>
                <a:gd name="connsiteY36" fmla="*/ 400111 h 456133"/>
                <a:gd name="connsiteX37" fmla="*/ 163067 w 1043356"/>
                <a:gd name="connsiteY37" fmla="*/ 409065 h 456133"/>
                <a:gd name="connsiteX38" fmla="*/ 160374 w 1043356"/>
                <a:gd name="connsiteY38" fmla="*/ 414471 h 456133"/>
                <a:gd name="connsiteX39" fmla="*/ 159028 w 1043356"/>
                <a:gd name="connsiteY39" fmla="*/ 422073 h 456133"/>
                <a:gd name="connsiteX40" fmla="*/ 167442 w 1043356"/>
                <a:gd name="connsiteY40" fmla="*/ 431702 h 456133"/>
                <a:gd name="connsiteX41" fmla="*/ 168788 w 1043356"/>
                <a:gd name="connsiteY41" fmla="*/ 423762 h 456133"/>
                <a:gd name="connsiteX42" fmla="*/ 169966 w 1043356"/>
                <a:gd name="connsiteY42" fmla="*/ 415484 h 456133"/>
                <a:gd name="connsiteX43" fmla="*/ 171144 w 1043356"/>
                <a:gd name="connsiteY43" fmla="*/ 414302 h 456133"/>
                <a:gd name="connsiteX44" fmla="*/ 190497 w 1043356"/>
                <a:gd name="connsiteY44" fmla="*/ 414302 h 456133"/>
                <a:gd name="connsiteX45" fmla="*/ 190497 w 1043356"/>
                <a:gd name="connsiteY45" fmla="*/ 414302 h 456133"/>
                <a:gd name="connsiteX46" fmla="*/ 190497 w 1043356"/>
                <a:gd name="connsiteY46" fmla="*/ 412612 h 456133"/>
                <a:gd name="connsiteX47" fmla="*/ 193189 w 1043356"/>
                <a:gd name="connsiteY47" fmla="*/ 406362 h 456133"/>
                <a:gd name="connsiteX48" fmla="*/ 194031 w 1043356"/>
                <a:gd name="connsiteY48" fmla="*/ 406362 h 456133"/>
                <a:gd name="connsiteX49" fmla="*/ 206316 w 1043356"/>
                <a:gd name="connsiteY49" fmla="*/ 406362 h 456133"/>
                <a:gd name="connsiteX50" fmla="*/ 216749 w 1043356"/>
                <a:gd name="connsiteY50" fmla="*/ 411092 h 456133"/>
                <a:gd name="connsiteX51" fmla="*/ 216749 w 1043356"/>
                <a:gd name="connsiteY51" fmla="*/ 411092 h 456133"/>
                <a:gd name="connsiteX52" fmla="*/ 225332 w 1043356"/>
                <a:gd name="connsiteY52" fmla="*/ 423762 h 456133"/>
                <a:gd name="connsiteX53" fmla="*/ 230548 w 1043356"/>
                <a:gd name="connsiteY53" fmla="*/ 432885 h 456133"/>
                <a:gd name="connsiteX54" fmla="*/ 238121 w 1043356"/>
                <a:gd name="connsiteY54" fmla="*/ 439643 h 456133"/>
                <a:gd name="connsiteX55" fmla="*/ 242160 w 1043356"/>
                <a:gd name="connsiteY55" fmla="*/ 439643 h 456133"/>
                <a:gd name="connsiteX56" fmla="*/ 245021 w 1043356"/>
                <a:gd name="connsiteY56" fmla="*/ 438460 h 456133"/>
                <a:gd name="connsiteX57" fmla="*/ 247040 w 1043356"/>
                <a:gd name="connsiteY57" fmla="*/ 438460 h 456133"/>
                <a:gd name="connsiteX58" fmla="*/ 247040 w 1043356"/>
                <a:gd name="connsiteY58" fmla="*/ 438460 h 456133"/>
                <a:gd name="connsiteX59" fmla="*/ 247040 w 1043356"/>
                <a:gd name="connsiteY59" fmla="*/ 412443 h 456133"/>
                <a:gd name="connsiteX60" fmla="*/ 247040 w 1043356"/>
                <a:gd name="connsiteY60" fmla="*/ 401631 h 456133"/>
                <a:gd name="connsiteX61" fmla="*/ 247040 w 1043356"/>
                <a:gd name="connsiteY61" fmla="*/ 388792 h 456133"/>
                <a:gd name="connsiteX62" fmla="*/ 245694 w 1043356"/>
                <a:gd name="connsiteY62" fmla="*/ 370209 h 456133"/>
                <a:gd name="connsiteX63" fmla="*/ 244179 w 1043356"/>
                <a:gd name="connsiteY63" fmla="*/ 347233 h 456133"/>
                <a:gd name="connsiteX64" fmla="*/ 245021 w 1043356"/>
                <a:gd name="connsiteY64" fmla="*/ 332198 h 456133"/>
                <a:gd name="connsiteX65" fmla="*/ 245021 w 1043356"/>
                <a:gd name="connsiteY65" fmla="*/ 323244 h 456133"/>
                <a:gd name="connsiteX66" fmla="*/ 245021 w 1043356"/>
                <a:gd name="connsiteY66" fmla="*/ 322061 h 456133"/>
                <a:gd name="connsiteX67" fmla="*/ 246030 w 1043356"/>
                <a:gd name="connsiteY67" fmla="*/ 322061 h 456133"/>
                <a:gd name="connsiteX68" fmla="*/ 254108 w 1043356"/>
                <a:gd name="connsiteY68" fmla="*/ 319527 h 456133"/>
                <a:gd name="connsiteX69" fmla="*/ 258484 w 1043356"/>
                <a:gd name="connsiteY69" fmla="*/ 317500 h 456133"/>
                <a:gd name="connsiteX70" fmla="*/ 260503 w 1043356"/>
                <a:gd name="connsiteY70" fmla="*/ 317500 h 456133"/>
                <a:gd name="connsiteX71" fmla="*/ 281538 w 1043356"/>
                <a:gd name="connsiteY71" fmla="*/ 311756 h 456133"/>
                <a:gd name="connsiteX72" fmla="*/ 298367 w 1043356"/>
                <a:gd name="connsiteY72" fmla="*/ 308039 h 456133"/>
                <a:gd name="connsiteX73" fmla="*/ 300217 w 1043356"/>
                <a:gd name="connsiteY73" fmla="*/ 308039 h 456133"/>
                <a:gd name="connsiteX74" fmla="*/ 310483 w 1043356"/>
                <a:gd name="connsiteY74" fmla="*/ 306181 h 456133"/>
                <a:gd name="connsiteX75" fmla="*/ 315868 w 1043356"/>
                <a:gd name="connsiteY75" fmla="*/ 309222 h 456133"/>
                <a:gd name="connsiteX76" fmla="*/ 316878 w 1043356"/>
                <a:gd name="connsiteY76" fmla="*/ 310236 h 456133"/>
                <a:gd name="connsiteX77" fmla="*/ 322936 w 1043356"/>
                <a:gd name="connsiteY77" fmla="*/ 313952 h 456133"/>
                <a:gd name="connsiteX78" fmla="*/ 326133 w 1043356"/>
                <a:gd name="connsiteY78" fmla="*/ 316824 h 456133"/>
                <a:gd name="connsiteX79" fmla="*/ 327311 w 1043356"/>
                <a:gd name="connsiteY79" fmla="*/ 318176 h 456133"/>
                <a:gd name="connsiteX80" fmla="*/ 328657 w 1043356"/>
                <a:gd name="connsiteY80" fmla="*/ 319189 h 456133"/>
                <a:gd name="connsiteX81" fmla="*/ 334547 w 1043356"/>
                <a:gd name="connsiteY81" fmla="*/ 319189 h 456133"/>
                <a:gd name="connsiteX82" fmla="*/ 336904 w 1043356"/>
                <a:gd name="connsiteY82" fmla="*/ 319189 h 456133"/>
                <a:gd name="connsiteX83" fmla="*/ 336904 w 1043356"/>
                <a:gd name="connsiteY83" fmla="*/ 319189 h 456133"/>
                <a:gd name="connsiteX84" fmla="*/ 336062 w 1043356"/>
                <a:gd name="connsiteY84" fmla="*/ 316993 h 456133"/>
                <a:gd name="connsiteX85" fmla="*/ 337072 w 1043356"/>
                <a:gd name="connsiteY85" fmla="*/ 313277 h 456133"/>
                <a:gd name="connsiteX86" fmla="*/ 337072 w 1043356"/>
                <a:gd name="connsiteY86" fmla="*/ 312094 h 456133"/>
                <a:gd name="connsiteX87" fmla="*/ 337072 w 1043356"/>
                <a:gd name="connsiteY87" fmla="*/ 311080 h 456133"/>
                <a:gd name="connsiteX88" fmla="*/ 340605 w 1043356"/>
                <a:gd name="connsiteY88" fmla="*/ 303140 h 456133"/>
                <a:gd name="connsiteX89" fmla="*/ 346664 w 1043356"/>
                <a:gd name="connsiteY89" fmla="*/ 300944 h 456133"/>
                <a:gd name="connsiteX90" fmla="*/ 349020 w 1043356"/>
                <a:gd name="connsiteY90" fmla="*/ 303478 h 456133"/>
                <a:gd name="connsiteX91" fmla="*/ 349020 w 1043356"/>
                <a:gd name="connsiteY91" fmla="*/ 301620 h 456133"/>
                <a:gd name="connsiteX92" fmla="*/ 352049 w 1043356"/>
                <a:gd name="connsiteY92" fmla="*/ 292497 h 456133"/>
                <a:gd name="connsiteX93" fmla="*/ 362651 w 1043356"/>
                <a:gd name="connsiteY93" fmla="*/ 293511 h 456133"/>
                <a:gd name="connsiteX94" fmla="*/ 368204 w 1043356"/>
                <a:gd name="connsiteY94" fmla="*/ 298917 h 456133"/>
                <a:gd name="connsiteX95" fmla="*/ 369214 w 1043356"/>
                <a:gd name="connsiteY95" fmla="*/ 300268 h 456133"/>
                <a:gd name="connsiteX96" fmla="*/ 381835 w 1043356"/>
                <a:gd name="connsiteY96" fmla="*/ 310405 h 456133"/>
                <a:gd name="connsiteX97" fmla="*/ 382845 w 1043356"/>
                <a:gd name="connsiteY97" fmla="*/ 311249 h 456133"/>
                <a:gd name="connsiteX98" fmla="*/ 382845 w 1043356"/>
                <a:gd name="connsiteY98" fmla="*/ 312601 h 456133"/>
                <a:gd name="connsiteX99" fmla="*/ 376113 w 1043356"/>
                <a:gd name="connsiteY99" fmla="*/ 327298 h 456133"/>
                <a:gd name="connsiteX100" fmla="*/ 370392 w 1043356"/>
                <a:gd name="connsiteY100" fmla="*/ 339124 h 456133"/>
                <a:gd name="connsiteX101" fmla="*/ 370392 w 1043356"/>
                <a:gd name="connsiteY101" fmla="*/ 340813 h 456133"/>
                <a:gd name="connsiteX102" fmla="*/ 378806 w 1043356"/>
                <a:gd name="connsiteY102" fmla="*/ 346388 h 456133"/>
                <a:gd name="connsiteX103" fmla="*/ 379984 w 1043356"/>
                <a:gd name="connsiteY103" fmla="*/ 347402 h 456133"/>
                <a:gd name="connsiteX104" fmla="*/ 384528 w 1043356"/>
                <a:gd name="connsiteY104" fmla="*/ 351288 h 456133"/>
                <a:gd name="connsiteX105" fmla="*/ 387220 w 1043356"/>
                <a:gd name="connsiteY105" fmla="*/ 357032 h 456133"/>
                <a:gd name="connsiteX106" fmla="*/ 388230 w 1043356"/>
                <a:gd name="connsiteY106" fmla="*/ 359735 h 456133"/>
                <a:gd name="connsiteX107" fmla="*/ 388230 w 1043356"/>
                <a:gd name="connsiteY107" fmla="*/ 360748 h 456133"/>
                <a:gd name="connsiteX108" fmla="*/ 391259 w 1043356"/>
                <a:gd name="connsiteY108" fmla="*/ 365310 h 456133"/>
                <a:gd name="connsiteX109" fmla="*/ 396139 w 1043356"/>
                <a:gd name="connsiteY109" fmla="*/ 368013 h 456133"/>
                <a:gd name="connsiteX110" fmla="*/ 397822 w 1043356"/>
                <a:gd name="connsiteY110" fmla="*/ 368013 h 456133"/>
                <a:gd name="connsiteX111" fmla="*/ 400683 w 1043356"/>
                <a:gd name="connsiteY111" fmla="*/ 369533 h 456133"/>
                <a:gd name="connsiteX112" fmla="*/ 410948 w 1043356"/>
                <a:gd name="connsiteY112" fmla="*/ 373250 h 456133"/>
                <a:gd name="connsiteX113" fmla="*/ 414650 w 1043356"/>
                <a:gd name="connsiteY113" fmla="*/ 371898 h 456133"/>
                <a:gd name="connsiteX114" fmla="*/ 418689 w 1043356"/>
                <a:gd name="connsiteY114" fmla="*/ 370209 h 456133"/>
                <a:gd name="connsiteX115" fmla="*/ 432320 w 1043356"/>
                <a:gd name="connsiteY115" fmla="*/ 370209 h 456133"/>
                <a:gd name="connsiteX116" fmla="*/ 438546 w 1043356"/>
                <a:gd name="connsiteY116" fmla="*/ 370209 h 456133"/>
                <a:gd name="connsiteX117" fmla="*/ 447634 w 1043356"/>
                <a:gd name="connsiteY117" fmla="*/ 370209 h 456133"/>
                <a:gd name="connsiteX118" fmla="*/ 453860 w 1043356"/>
                <a:gd name="connsiteY118" fmla="*/ 370209 h 456133"/>
                <a:gd name="connsiteX119" fmla="*/ 462948 w 1043356"/>
                <a:gd name="connsiteY119" fmla="*/ 370209 h 456133"/>
                <a:gd name="connsiteX120" fmla="*/ 465303 w 1043356"/>
                <a:gd name="connsiteY120" fmla="*/ 370209 h 456133"/>
                <a:gd name="connsiteX121" fmla="*/ 478093 w 1043356"/>
                <a:gd name="connsiteY121" fmla="*/ 368351 h 456133"/>
                <a:gd name="connsiteX122" fmla="*/ 479271 w 1043356"/>
                <a:gd name="connsiteY122" fmla="*/ 370040 h 456133"/>
                <a:gd name="connsiteX123" fmla="*/ 488022 w 1043356"/>
                <a:gd name="connsiteY123" fmla="*/ 378318 h 456133"/>
                <a:gd name="connsiteX124" fmla="*/ 492566 w 1043356"/>
                <a:gd name="connsiteY124" fmla="*/ 379332 h 456133"/>
                <a:gd name="connsiteX125" fmla="*/ 502662 w 1043356"/>
                <a:gd name="connsiteY125" fmla="*/ 386258 h 456133"/>
                <a:gd name="connsiteX126" fmla="*/ 505355 w 1043356"/>
                <a:gd name="connsiteY126" fmla="*/ 400449 h 456133"/>
                <a:gd name="connsiteX127" fmla="*/ 511581 w 1043356"/>
                <a:gd name="connsiteY127" fmla="*/ 419370 h 456133"/>
                <a:gd name="connsiteX128" fmla="*/ 514106 w 1043356"/>
                <a:gd name="connsiteY128" fmla="*/ 421228 h 456133"/>
                <a:gd name="connsiteX129" fmla="*/ 517135 w 1043356"/>
                <a:gd name="connsiteY129" fmla="*/ 423425 h 456133"/>
                <a:gd name="connsiteX130" fmla="*/ 521005 w 1043356"/>
                <a:gd name="connsiteY130" fmla="*/ 430013 h 456133"/>
                <a:gd name="connsiteX131" fmla="*/ 521005 w 1043356"/>
                <a:gd name="connsiteY131" fmla="*/ 431533 h 456133"/>
                <a:gd name="connsiteX132" fmla="*/ 525717 w 1043356"/>
                <a:gd name="connsiteY132" fmla="*/ 441839 h 456133"/>
                <a:gd name="connsiteX133" fmla="*/ 526727 w 1043356"/>
                <a:gd name="connsiteY133" fmla="*/ 443866 h 456133"/>
                <a:gd name="connsiteX134" fmla="*/ 530430 w 1043356"/>
                <a:gd name="connsiteY134" fmla="*/ 448427 h 456133"/>
                <a:gd name="connsiteX135" fmla="*/ 541704 w 1043356"/>
                <a:gd name="connsiteY135" fmla="*/ 451299 h 456133"/>
                <a:gd name="connsiteX136" fmla="*/ 541704 w 1043356"/>
                <a:gd name="connsiteY136" fmla="*/ 451299 h 456133"/>
                <a:gd name="connsiteX137" fmla="*/ 542714 w 1043356"/>
                <a:gd name="connsiteY137" fmla="*/ 448934 h 456133"/>
                <a:gd name="connsiteX138" fmla="*/ 545406 w 1043356"/>
                <a:gd name="connsiteY138" fmla="*/ 447245 h 456133"/>
                <a:gd name="connsiteX139" fmla="*/ 546248 w 1043356"/>
                <a:gd name="connsiteY139" fmla="*/ 447245 h 456133"/>
                <a:gd name="connsiteX140" fmla="*/ 547089 w 1043356"/>
                <a:gd name="connsiteY140" fmla="*/ 447245 h 456133"/>
                <a:gd name="connsiteX141" fmla="*/ 553652 w 1043356"/>
                <a:gd name="connsiteY141" fmla="*/ 447245 h 456133"/>
                <a:gd name="connsiteX142" fmla="*/ 556177 w 1043356"/>
                <a:gd name="connsiteY142" fmla="*/ 452482 h 456133"/>
                <a:gd name="connsiteX143" fmla="*/ 557523 w 1043356"/>
                <a:gd name="connsiteY143" fmla="*/ 455861 h 456133"/>
                <a:gd name="connsiteX144" fmla="*/ 558869 w 1043356"/>
                <a:gd name="connsiteY144" fmla="*/ 458564 h 456133"/>
                <a:gd name="connsiteX145" fmla="*/ 561394 w 1043356"/>
                <a:gd name="connsiteY145" fmla="*/ 462787 h 456133"/>
                <a:gd name="connsiteX146" fmla="*/ 574688 w 1043356"/>
                <a:gd name="connsiteY146" fmla="*/ 464814 h 456133"/>
                <a:gd name="connsiteX147" fmla="*/ 576539 w 1043356"/>
                <a:gd name="connsiteY147" fmla="*/ 461605 h 456133"/>
                <a:gd name="connsiteX148" fmla="*/ 577885 w 1043356"/>
                <a:gd name="connsiteY148" fmla="*/ 459070 h 456133"/>
                <a:gd name="connsiteX149" fmla="*/ 577885 w 1043356"/>
                <a:gd name="connsiteY149" fmla="*/ 453833 h 456133"/>
                <a:gd name="connsiteX150" fmla="*/ 577885 w 1043356"/>
                <a:gd name="connsiteY150" fmla="*/ 451637 h 456133"/>
                <a:gd name="connsiteX151" fmla="*/ 577885 w 1043356"/>
                <a:gd name="connsiteY151" fmla="*/ 444880 h 456133"/>
                <a:gd name="connsiteX152" fmla="*/ 581082 w 1043356"/>
                <a:gd name="connsiteY152" fmla="*/ 433054 h 456133"/>
                <a:gd name="connsiteX153" fmla="*/ 585290 w 1043356"/>
                <a:gd name="connsiteY153" fmla="*/ 431533 h 456133"/>
                <a:gd name="connsiteX154" fmla="*/ 586636 w 1043356"/>
                <a:gd name="connsiteY154" fmla="*/ 431533 h 456133"/>
                <a:gd name="connsiteX155" fmla="*/ 592863 w 1043356"/>
                <a:gd name="connsiteY155" fmla="*/ 429337 h 456133"/>
                <a:gd name="connsiteX156" fmla="*/ 595218 w 1043356"/>
                <a:gd name="connsiteY156" fmla="*/ 428324 h 456133"/>
                <a:gd name="connsiteX157" fmla="*/ 600267 w 1043356"/>
                <a:gd name="connsiteY157" fmla="*/ 425958 h 456133"/>
                <a:gd name="connsiteX158" fmla="*/ 610364 w 1043356"/>
                <a:gd name="connsiteY158" fmla="*/ 421904 h 456133"/>
                <a:gd name="connsiteX159" fmla="*/ 618273 w 1043356"/>
                <a:gd name="connsiteY159" fmla="*/ 423762 h 456133"/>
                <a:gd name="connsiteX160" fmla="*/ 622985 w 1043356"/>
                <a:gd name="connsiteY160" fmla="*/ 413964 h 456133"/>
                <a:gd name="connsiteX161" fmla="*/ 627697 w 1043356"/>
                <a:gd name="connsiteY161" fmla="*/ 413964 h 456133"/>
                <a:gd name="connsiteX162" fmla="*/ 630894 w 1043356"/>
                <a:gd name="connsiteY162" fmla="*/ 413964 h 456133"/>
                <a:gd name="connsiteX163" fmla="*/ 634765 w 1043356"/>
                <a:gd name="connsiteY163" fmla="*/ 406193 h 456133"/>
                <a:gd name="connsiteX164" fmla="*/ 634765 w 1043356"/>
                <a:gd name="connsiteY164" fmla="*/ 404503 h 456133"/>
                <a:gd name="connsiteX165" fmla="*/ 637457 w 1043356"/>
                <a:gd name="connsiteY165" fmla="*/ 398422 h 456133"/>
                <a:gd name="connsiteX166" fmla="*/ 639814 w 1043356"/>
                <a:gd name="connsiteY166" fmla="*/ 392847 h 456133"/>
                <a:gd name="connsiteX167" fmla="*/ 640991 w 1043356"/>
                <a:gd name="connsiteY167" fmla="*/ 391833 h 456133"/>
                <a:gd name="connsiteX168" fmla="*/ 650920 w 1043356"/>
                <a:gd name="connsiteY168" fmla="*/ 391833 h 456133"/>
                <a:gd name="connsiteX169" fmla="*/ 656978 w 1043356"/>
                <a:gd name="connsiteY169" fmla="*/ 391833 h 456133"/>
                <a:gd name="connsiteX170" fmla="*/ 667748 w 1043356"/>
                <a:gd name="connsiteY170" fmla="*/ 395887 h 456133"/>
                <a:gd name="connsiteX171" fmla="*/ 674816 w 1043356"/>
                <a:gd name="connsiteY171" fmla="*/ 399266 h 456133"/>
                <a:gd name="connsiteX172" fmla="*/ 682557 w 1043356"/>
                <a:gd name="connsiteY172" fmla="*/ 402307 h 456133"/>
                <a:gd name="connsiteX173" fmla="*/ 687438 w 1043356"/>
                <a:gd name="connsiteY173" fmla="*/ 404503 h 456133"/>
                <a:gd name="connsiteX174" fmla="*/ 692486 w 1043356"/>
                <a:gd name="connsiteY174" fmla="*/ 407206 h 456133"/>
                <a:gd name="connsiteX175" fmla="*/ 694674 w 1043356"/>
                <a:gd name="connsiteY175" fmla="*/ 408558 h 456133"/>
                <a:gd name="connsiteX176" fmla="*/ 694674 w 1043356"/>
                <a:gd name="connsiteY176" fmla="*/ 404672 h 456133"/>
                <a:gd name="connsiteX177" fmla="*/ 694674 w 1043356"/>
                <a:gd name="connsiteY177" fmla="*/ 399097 h 456133"/>
                <a:gd name="connsiteX178" fmla="*/ 694674 w 1043356"/>
                <a:gd name="connsiteY178" fmla="*/ 393691 h 456133"/>
                <a:gd name="connsiteX179" fmla="*/ 696525 w 1043356"/>
                <a:gd name="connsiteY179" fmla="*/ 389806 h 456133"/>
                <a:gd name="connsiteX180" fmla="*/ 698208 w 1043356"/>
                <a:gd name="connsiteY180" fmla="*/ 386089 h 456133"/>
                <a:gd name="connsiteX181" fmla="*/ 698208 w 1043356"/>
                <a:gd name="connsiteY181" fmla="*/ 386089 h 456133"/>
                <a:gd name="connsiteX182" fmla="*/ 704434 w 1043356"/>
                <a:gd name="connsiteY182" fmla="*/ 380514 h 456133"/>
                <a:gd name="connsiteX183" fmla="*/ 708978 w 1043356"/>
                <a:gd name="connsiteY183" fmla="*/ 382203 h 456133"/>
                <a:gd name="connsiteX184" fmla="*/ 714531 w 1043356"/>
                <a:gd name="connsiteY184" fmla="*/ 384231 h 456133"/>
                <a:gd name="connsiteX185" fmla="*/ 722440 w 1043356"/>
                <a:gd name="connsiteY185" fmla="*/ 384231 h 456133"/>
                <a:gd name="connsiteX186" fmla="*/ 729340 w 1043356"/>
                <a:gd name="connsiteY186" fmla="*/ 384231 h 456133"/>
                <a:gd name="connsiteX187" fmla="*/ 736240 w 1043356"/>
                <a:gd name="connsiteY187" fmla="*/ 387778 h 456133"/>
                <a:gd name="connsiteX188" fmla="*/ 740278 w 1043356"/>
                <a:gd name="connsiteY188" fmla="*/ 390144 h 456133"/>
                <a:gd name="connsiteX189" fmla="*/ 755929 w 1043356"/>
                <a:gd name="connsiteY189" fmla="*/ 390144 h 456133"/>
                <a:gd name="connsiteX190" fmla="*/ 801534 w 1043356"/>
                <a:gd name="connsiteY190" fmla="*/ 390144 h 456133"/>
                <a:gd name="connsiteX191" fmla="*/ 823915 w 1043356"/>
                <a:gd name="connsiteY191" fmla="*/ 390144 h 456133"/>
                <a:gd name="connsiteX192" fmla="*/ 838893 w 1043356"/>
                <a:gd name="connsiteY192" fmla="*/ 393016 h 456133"/>
                <a:gd name="connsiteX193" fmla="*/ 845961 w 1043356"/>
                <a:gd name="connsiteY193" fmla="*/ 398422 h 456133"/>
                <a:gd name="connsiteX194" fmla="*/ 850841 w 1043356"/>
                <a:gd name="connsiteY194" fmla="*/ 402645 h 456133"/>
                <a:gd name="connsiteX195" fmla="*/ 860433 w 1043356"/>
                <a:gd name="connsiteY195" fmla="*/ 405179 h 456133"/>
                <a:gd name="connsiteX196" fmla="*/ 869688 w 1043356"/>
                <a:gd name="connsiteY196" fmla="*/ 408051 h 456133"/>
                <a:gd name="connsiteX197" fmla="*/ 869688 w 1043356"/>
                <a:gd name="connsiteY197" fmla="*/ 399773 h 456133"/>
                <a:gd name="connsiteX198" fmla="*/ 877261 w 1043356"/>
                <a:gd name="connsiteY198" fmla="*/ 394198 h 456133"/>
                <a:gd name="connsiteX199" fmla="*/ 880627 w 1043356"/>
                <a:gd name="connsiteY199" fmla="*/ 392678 h 456133"/>
                <a:gd name="connsiteX200" fmla="*/ 885507 w 1043356"/>
                <a:gd name="connsiteY200" fmla="*/ 386596 h 456133"/>
                <a:gd name="connsiteX201" fmla="*/ 884329 w 1043356"/>
                <a:gd name="connsiteY201" fmla="*/ 381021 h 456133"/>
                <a:gd name="connsiteX202" fmla="*/ 882983 w 1043356"/>
                <a:gd name="connsiteY202" fmla="*/ 378656 h 456133"/>
                <a:gd name="connsiteX203" fmla="*/ 875747 w 1043356"/>
                <a:gd name="connsiteY203" fmla="*/ 359397 h 456133"/>
                <a:gd name="connsiteX204" fmla="*/ 875747 w 1043356"/>
                <a:gd name="connsiteY204" fmla="*/ 345882 h 456133"/>
                <a:gd name="connsiteX205" fmla="*/ 875747 w 1043356"/>
                <a:gd name="connsiteY205" fmla="*/ 343517 h 456133"/>
                <a:gd name="connsiteX206" fmla="*/ 876925 w 1043356"/>
                <a:gd name="connsiteY206" fmla="*/ 336590 h 456133"/>
                <a:gd name="connsiteX207" fmla="*/ 878102 w 1043356"/>
                <a:gd name="connsiteY207" fmla="*/ 334563 h 456133"/>
                <a:gd name="connsiteX208" fmla="*/ 878944 w 1043356"/>
                <a:gd name="connsiteY208" fmla="*/ 333211 h 456133"/>
                <a:gd name="connsiteX209" fmla="*/ 864304 w 1043356"/>
                <a:gd name="connsiteY209" fmla="*/ 333211 h 456133"/>
                <a:gd name="connsiteX210" fmla="*/ 859255 w 1043356"/>
                <a:gd name="connsiteY210" fmla="*/ 333211 h 456133"/>
                <a:gd name="connsiteX211" fmla="*/ 857740 w 1043356"/>
                <a:gd name="connsiteY211" fmla="*/ 331860 h 456133"/>
                <a:gd name="connsiteX212" fmla="*/ 857740 w 1043356"/>
                <a:gd name="connsiteY212" fmla="*/ 328988 h 456133"/>
                <a:gd name="connsiteX213" fmla="*/ 872045 w 1043356"/>
                <a:gd name="connsiteY213" fmla="*/ 320034 h 456133"/>
                <a:gd name="connsiteX214" fmla="*/ 878271 w 1043356"/>
                <a:gd name="connsiteY214" fmla="*/ 318852 h 456133"/>
                <a:gd name="connsiteX215" fmla="*/ 886012 w 1043356"/>
                <a:gd name="connsiteY215" fmla="*/ 317331 h 456133"/>
                <a:gd name="connsiteX216" fmla="*/ 902840 w 1043356"/>
                <a:gd name="connsiteY216" fmla="*/ 308039 h 456133"/>
                <a:gd name="connsiteX217" fmla="*/ 904355 w 1043356"/>
                <a:gd name="connsiteY217" fmla="*/ 308039 h 456133"/>
                <a:gd name="connsiteX218" fmla="*/ 905533 w 1043356"/>
                <a:gd name="connsiteY218" fmla="*/ 309391 h 456133"/>
                <a:gd name="connsiteX219" fmla="*/ 914115 w 1043356"/>
                <a:gd name="connsiteY219" fmla="*/ 315473 h 456133"/>
                <a:gd name="connsiteX220" fmla="*/ 918491 w 1043356"/>
                <a:gd name="connsiteY220" fmla="*/ 315473 h 456133"/>
                <a:gd name="connsiteX221" fmla="*/ 922530 w 1043356"/>
                <a:gd name="connsiteY221" fmla="*/ 317331 h 456133"/>
                <a:gd name="connsiteX222" fmla="*/ 932290 w 1043356"/>
                <a:gd name="connsiteY222" fmla="*/ 318852 h 456133"/>
                <a:gd name="connsiteX223" fmla="*/ 928756 w 1043356"/>
                <a:gd name="connsiteY223" fmla="*/ 312432 h 456133"/>
                <a:gd name="connsiteX224" fmla="*/ 923876 w 1043356"/>
                <a:gd name="connsiteY224" fmla="*/ 306181 h 456133"/>
                <a:gd name="connsiteX225" fmla="*/ 927578 w 1043356"/>
                <a:gd name="connsiteY225" fmla="*/ 292666 h 456133"/>
                <a:gd name="connsiteX226" fmla="*/ 930103 w 1043356"/>
                <a:gd name="connsiteY226" fmla="*/ 287260 h 456133"/>
                <a:gd name="connsiteX227" fmla="*/ 930103 w 1043356"/>
                <a:gd name="connsiteY227" fmla="*/ 284726 h 456133"/>
                <a:gd name="connsiteX228" fmla="*/ 935824 w 1043356"/>
                <a:gd name="connsiteY228" fmla="*/ 259723 h 456133"/>
                <a:gd name="connsiteX229" fmla="*/ 936985 w 1043356"/>
                <a:gd name="connsiteY229" fmla="*/ 258204 h 456133"/>
                <a:gd name="connsiteX230" fmla="*/ 937002 w 1043356"/>
                <a:gd name="connsiteY230" fmla="*/ 258203 h 456133"/>
                <a:gd name="connsiteX231" fmla="*/ 952989 w 1043356"/>
                <a:gd name="connsiteY231" fmla="*/ 258203 h 456133"/>
                <a:gd name="connsiteX232" fmla="*/ 963422 w 1043356"/>
                <a:gd name="connsiteY232" fmla="*/ 258203 h 456133"/>
                <a:gd name="connsiteX233" fmla="*/ 970490 w 1043356"/>
                <a:gd name="connsiteY233" fmla="*/ 258203 h 456133"/>
                <a:gd name="connsiteX234" fmla="*/ 972510 w 1043356"/>
                <a:gd name="connsiteY234" fmla="*/ 258203 h 456133"/>
                <a:gd name="connsiteX235" fmla="*/ 986814 w 1043356"/>
                <a:gd name="connsiteY235" fmla="*/ 261581 h 456133"/>
                <a:gd name="connsiteX236" fmla="*/ 989002 w 1043356"/>
                <a:gd name="connsiteY236" fmla="*/ 263778 h 456133"/>
                <a:gd name="connsiteX237" fmla="*/ 991189 w 1043356"/>
                <a:gd name="connsiteY237" fmla="*/ 265805 h 456133"/>
                <a:gd name="connsiteX238" fmla="*/ 994555 w 1043356"/>
                <a:gd name="connsiteY238" fmla="*/ 263947 h 456133"/>
                <a:gd name="connsiteX239" fmla="*/ 996574 w 1043356"/>
                <a:gd name="connsiteY239" fmla="*/ 262426 h 456133"/>
                <a:gd name="connsiteX240" fmla="*/ 1003642 w 1043356"/>
                <a:gd name="connsiteY240" fmla="*/ 259047 h 456133"/>
                <a:gd name="connsiteX241" fmla="*/ 1006335 w 1043356"/>
                <a:gd name="connsiteY241" fmla="*/ 259047 h 456133"/>
                <a:gd name="connsiteX242" fmla="*/ 1010037 w 1043356"/>
                <a:gd name="connsiteY242" fmla="*/ 257696 h 456133"/>
                <a:gd name="connsiteX243" fmla="*/ 1011215 w 1043356"/>
                <a:gd name="connsiteY243" fmla="*/ 256175 h 456133"/>
                <a:gd name="connsiteX244" fmla="*/ 1009364 w 1043356"/>
                <a:gd name="connsiteY244" fmla="*/ 248066 h 456133"/>
                <a:gd name="connsiteX245" fmla="*/ 1009364 w 1043356"/>
                <a:gd name="connsiteY245" fmla="*/ 248066 h 456133"/>
                <a:gd name="connsiteX246" fmla="*/ 1006840 w 1043356"/>
                <a:gd name="connsiteY246" fmla="*/ 240971 h 456133"/>
                <a:gd name="connsiteX247" fmla="*/ 1006840 w 1043356"/>
                <a:gd name="connsiteY247" fmla="*/ 238099 h 456133"/>
                <a:gd name="connsiteX248" fmla="*/ 1005998 w 1043356"/>
                <a:gd name="connsiteY248" fmla="*/ 231848 h 456133"/>
                <a:gd name="connsiteX249" fmla="*/ 1008859 w 1043356"/>
                <a:gd name="connsiteY249" fmla="*/ 224077 h 456133"/>
                <a:gd name="connsiteX250" fmla="*/ 1008859 w 1043356"/>
                <a:gd name="connsiteY250" fmla="*/ 222894 h 456133"/>
                <a:gd name="connsiteX251" fmla="*/ 1010205 w 1043356"/>
                <a:gd name="connsiteY251" fmla="*/ 220867 h 456133"/>
                <a:gd name="connsiteX252" fmla="*/ 1012056 w 1043356"/>
                <a:gd name="connsiteY252" fmla="*/ 218164 h 456133"/>
                <a:gd name="connsiteX253" fmla="*/ 1012056 w 1043356"/>
                <a:gd name="connsiteY253" fmla="*/ 218164 h 456133"/>
                <a:gd name="connsiteX254" fmla="*/ 1015254 w 1043356"/>
                <a:gd name="connsiteY254" fmla="*/ 215292 h 456133"/>
                <a:gd name="connsiteX255" fmla="*/ 1018956 w 1043356"/>
                <a:gd name="connsiteY255" fmla="*/ 215292 h 456133"/>
                <a:gd name="connsiteX256" fmla="*/ 1020302 w 1043356"/>
                <a:gd name="connsiteY256" fmla="*/ 215292 h 456133"/>
                <a:gd name="connsiteX257" fmla="*/ 1025183 w 1043356"/>
                <a:gd name="connsiteY257" fmla="*/ 215292 h 456133"/>
                <a:gd name="connsiteX258" fmla="*/ 1027707 w 1043356"/>
                <a:gd name="connsiteY258" fmla="*/ 215292 h 456133"/>
                <a:gd name="connsiteX259" fmla="*/ 1033933 w 1043356"/>
                <a:gd name="connsiteY259" fmla="*/ 213603 h 456133"/>
                <a:gd name="connsiteX260" fmla="*/ 1034943 w 1043356"/>
                <a:gd name="connsiteY260" fmla="*/ 206338 h 456133"/>
                <a:gd name="connsiteX261" fmla="*/ 1034943 w 1043356"/>
                <a:gd name="connsiteY261" fmla="*/ 203804 h 456133"/>
                <a:gd name="connsiteX262" fmla="*/ 1034943 w 1043356"/>
                <a:gd name="connsiteY262" fmla="*/ 203804 h 456133"/>
                <a:gd name="connsiteX263" fmla="*/ 1036626 w 1043356"/>
                <a:gd name="connsiteY263" fmla="*/ 198398 h 456133"/>
                <a:gd name="connsiteX264" fmla="*/ 1039487 w 1043356"/>
                <a:gd name="connsiteY264" fmla="*/ 197385 h 456133"/>
                <a:gd name="connsiteX265" fmla="*/ 1040833 w 1043356"/>
                <a:gd name="connsiteY265" fmla="*/ 197385 h 456133"/>
                <a:gd name="connsiteX266" fmla="*/ 1040833 w 1043356"/>
                <a:gd name="connsiteY266" fmla="*/ 197385 h 456133"/>
                <a:gd name="connsiteX267" fmla="*/ 1044030 w 1043356"/>
                <a:gd name="connsiteY267" fmla="*/ 196033 h 456133"/>
                <a:gd name="connsiteX268" fmla="*/ 1042179 w 1043356"/>
                <a:gd name="connsiteY268" fmla="*/ 191810 h 456133"/>
                <a:gd name="connsiteX269" fmla="*/ 1042179 w 1043356"/>
                <a:gd name="connsiteY269" fmla="*/ 189951 h 456133"/>
                <a:gd name="connsiteX270" fmla="*/ 1040833 w 1043356"/>
                <a:gd name="connsiteY270" fmla="*/ 186742 h 456133"/>
                <a:gd name="connsiteX271" fmla="*/ 1036962 w 1043356"/>
                <a:gd name="connsiteY271" fmla="*/ 178126 h 456133"/>
                <a:gd name="connsiteX272" fmla="*/ 1041338 w 1043356"/>
                <a:gd name="connsiteY272" fmla="*/ 174578 h 456133"/>
                <a:gd name="connsiteX273" fmla="*/ 1037972 w 1043356"/>
                <a:gd name="connsiteY273" fmla="*/ 170186 h 456133"/>
                <a:gd name="connsiteX274" fmla="*/ 1037972 w 1043356"/>
                <a:gd name="connsiteY274" fmla="*/ 170186 h 456133"/>
                <a:gd name="connsiteX275" fmla="*/ 1035952 w 1043356"/>
                <a:gd name="connsiteY275" fmla="*/ 172720 h 456133"/>
                <a:gd name="connsiteX276" fmla="*/ 1035111 w 1043356"/>
                <a:gd name="connsiteY276" fmla="*/ 173733 h 456133"/>
                <a:gd name="connsiteX277" fmla="*/ 1033260 w 1043356"/>
                <a:gd name="connsiteY277" fmla="*/ 175930 h 456133"/>
                <a:gd name="connsiteX278" fmla="*/ 1032250 w 1043356"/>
                <a:gd name="connsiteY278" fmla="*/ 177281 h 456133"/>
                <a:gd name="connsiteX279" fmla="*/ 1030231 w 1043356"/>
                <a:gd name="connsiteY279" fmla="*/ 179139 h 456133"/>
                <a:gd name="connsiteX280" fmla="*/ 1028716 w 1043356"/>
                <a:gd name="connsiteY280" fmla="*/ 180491 h 456133"/>
                <a:gd name="connsiteX281" fmla="*/ 1026815 w 1043356"/>
                <a:gd name="connsiteY281" fmla="*/ 180611 h 456133"/>
                <a:gd name="connsiteX282" fmla="*/ 1026697 w 1043356"/>
                <a:gd name="connsiteY282" fmla="*/ 180491 h 456133"/>
                <a:gd name="connsiteX283" fmla="*/ 1026697 w 1043356"/>
                <a:gd name="connsiteY283" fmla="*/ 180491 h 456133"/>
                <a:gd name="connsiteX284" fmla="*/ 1017610 w 1043356"/>
                <a:gd name="connsiteY284" fmla="*/ 180491 h 456133"/>
                <a:gd name="connsiteX285" fmla="*/ 1009364 w 1043356"/>
                <a:gd name="connsiteY285" fmla="*/ 180491 h 456133"/>
                <a:gd name="connsiteX286" fmla="*/ 1008522 w 1043356"/>
                <a:gd name="connsiteY286" fmla="*/ 180491 h 456133"/>
                <a:gd name="connsiteX287" fmla="*/ 1005662 w 1043356"/>
                <a:gd name="connsiteY287" fmla="*/ 180491 h 456133"/>
                <a:gd name="connsiteX288" fmla="*/ 1001791 w 1043356"/>
                <a:gd name="connsiteY288" fmla="*/ 176774 h 456133"/>
                <a:gd name="connsiteX289" fmla="*/ 1000108 w 1043356"/>
                <a:gd name="connsiteY289" fmla="*/ 174916 h 456133"/>
                <a:gd name="connsiteX290" fmla="*/ 1000108 w 1043356"/>
                <a:gd name="connsiteY290" fmla="*/ 174916 h 456133"/>
                <a:gd name="connsiteX291" fmla="*/ 992367 w 1043356"/>
                <a:gd name="connsiteY291" fmla="*/ 171030 h 456133"/>
                <a:gd name="connsiteX292" fmla="*/ 991357 w 1043356"/>
                <a:gd name="connsiteY292" fmla="*/ 171030 h 456133"/>
                <a:gd name="connsiteX293" fmla="*/ 991357 w 1043356"/>
                <a:gd name="connsiteY293" fmla="*/ 169679 h 456133"/>
                <a:gd name="connsiteX294" fmla="*/ 986982 w 1043356"/>
                <a:gd name="connsiteY294" fmla="*/ 159374 h 456133"/>
                <a:gd name="connsiteX295" fmla="*/ 984289 w 1043356"/>
                <a:gd name="connsiteY295" fmla="*/ 158360 h 456133"/>
                <a:gd name="connsiteX296" fmla="*/ 982270 w 1043356"/>
                <a:gd name="connsiteY296" fmla="*/ 158360 h 456133"/>
                <a:gd name="connsiteX297" fmla="*/ 978400 w 1043356"/>
                <a:gd name="connsiteY297" fmla="*/ 156671 h 456133"/>
                <a:gd name="connsiteX298" fmla="*/ 972173 w 1043356"/>
                <a:gd name="connsiteY298" fmla="*/ 154474 h 456133"/>
                <a:gd name="connsiteX299" fmla="*/ 970995 w 1043356"/>
                <a:gd name="connsiteY299" fmla="*/ 153123 h 456133"/>
                <a:gd name="connsiteX300" fmla="*/ 966956 w 1043356"/>
                <a:gd name="connsiteY300" fmla="*/ 141973 h 456133"/>
                <a:gd name="connsiteX301" fmla="*/ 961403 w 1043356"/>
                <a:gd name="connsiteY301" fmla="*/ 139777 h 456133"/>
                <a:gd name="connsiteX302" fmla="*/ 956186 w 1043356"/>
                <a:gd name="connsiteY302" fmla="*/ 138594 h 456133"/>
                <a:gd name="connsiteX303" fmla="*/ 952820 w 1043356"/>
                <a:gd name="connsiteY303" fmla="*/ 136060 h 456133"/>
                <a:gd name="connsiteX304" fmla="*/ 947772 w 1043356"/>
                <a:gd name="connsiteY304" fmla="*/ 134540 h 456133"/>
                <a:gd name="connsiteX305" fmla="*/ 945248 w 1043356"/>
                <a:gd name="connsiteY305" fmla="*/ 137412 h 456133"/>
                <a:gd name="connsiteX306" fmla="*/ 937675 w 1043356"/>
                <a:gd name="connsiteY306" fmla="*/ 143155 h 456133"/>
                <a:gd name="connsiteX307" fmla="*/ 921688 w 1043356"/>
                <a:gd name="connsiteY307" fmla="*/ 143155 h 456133"/>
                <a:gd name="connsiteX308" fmla="*/ 917313 w 1043356"/>
                <a:gd name="connsiteY308" fmla="*/ 143155 h 456133"/>
                <a:gd name="connsiteX309" fmla="*/ 912769 w 1043356"/>
                <a:gd name="connsiteY309" fmla="*/ 143155 h 456133"/>
                <a:gd name="connsiteX310" fmla="*/ 908899 w 1043356"/>
                <a:gd name="connsiteY310" fmla="*/ 140115 h 456133"/>
                <a:gd name="connsiteX311" fmla="*/ 905870 w 1043356"/>
                <a:gd name="connsiteY311" fmla="*/ 137749 h 456133"/>
                <a:gd name="connsiteX312" fmla="*/ 902672 w 1043356"/>
                <a:gd name="connsiteY312" fmla="*/ 137749 h 456133"/>
                <a:gd name="connsiteX313" fmla="*/ 894931 w 1043356"/>
                <a:gd name="connsiteY313" fmla="*/ 134033 h 456133"/>
                <a:gd name="connsiteX314" fmla="*/ 892912 w 1043356"/>
                <a:gd name="connsiteY314" fmla="*/ 131837 h 456133"/>
                <a:gd name="connsiteX315" fmla="*/ 886180 w 1043356"/>
                <a:gd name="connsiteY315" fmla="*/ 127444 h 456133"/>
                <a:gd name="connsiteX316" fmla="*/ 883993 w 1043356"/>
                <a:gd name="connsiteY316" fmla="*/ 129134 h 456133"/>
                <a:gd name="connsiteX317" fmla="*/ 880459 w 1043356"/>
                <a:gd name="connsiteY317" fmla="*/ 131330 h 456133"/>
                <a:gd name="connsiteX318" fmla="*/ 878607 w 1043356"/>
                <a:gd name="connsiteY318" fmla="*/ 131330 h 456133"/>
                <a:gd name="connsiteX319" fmla="*/ 876756 w 1043356"/>
                <a:gd name="connsiteY319" fmla="*/ 131330 h 456133"/>
                <a:gd name="connsiteX320" fmla="*/ 876756 w 1043356"/>
                <a:gd name="connsiteY320" fmla="*/ 134709 h 456133"/>
                <a:gd name="connsiteX321" fmla="*/ 876756 w 1043356"/>
                <a:gd name="connsiteY321" fmla="*/ 136567 h 456133"/>
                <a:gd name="connsiteX322" fmla="*/ 873054 w 1043356"/>
                <a:gd name="connsiteY322" fmla="*/ 144338 h 456133"/>
                <a:gd name="connsiteX323" fmla="*/ 873054 w 1043356"/>
                <a:gd name="connsiteY323" fmla="*/ 144338 h 456133"/>
                <a:gd name="connsiteX324" fmla="*/ 871203 w 1043356"/>
                <a:gd name="connsiteY324" fmla="*/ 145858 h 456133"/>
                <a:gd name="connsiteX325" fmla="*/ 867837 w 1043356"/>
                <a:gd name="connsiteY325" fmla="*/ 148055 h 456133"/>
                <a:gd name="connsiteX326" fmla="*/ 865986 w 1043356"/>
                <a:gd name="connsiteY326" fmla="*/ 147041 h 456133"/>
                <a:gd name="connsiteX327" fmla="*/ 851850 w 1043356"/>
                <a:gd name="connsiteY327" fmla="*/ 120180 h 456133"/>
                <a:gd name="connsiteX328" fmla="*/ 849326 w 1043356"/>
                <a:gd name="connsiteY328" fmla="*/ 116125 h 456133"/>
                <a:gd name="connsiteX329" fmla="*/ 845288 w 1043356"/>
                <a:gd name="connsiteY329" fmla="*/ 109537 h 456133"/>
                <a:gd name="connsiteX330" fmla="*/ 838724 w 1043356"/>
                <a:gd name="connsiteY330" fmla="*/ 99062 h 456133"/>
                <a:gd name="connsiteX331" fmla="*/ 828964 w 1043356"/>
                <a:gd name="connsiteY331" fmla="*/ 86054 h 456133"/>
                <a:gd name="connsiteX332" fmla="*/ 825598 w 1043356"/>
                <a:gd name="connsiteY332" fmla="*/ 80986 h 456133"/>
                <a:gd name="connsiteX333" fmla="*/ 809948 w 1043356"/>
                <a:gd name="connsiteY333" fmla="*/ 64092 h 456133"/>
                <a:gd name="connsiteX334" fmla="*/ 803385 w 1043356"/>
                <a:gd name="connsiteY334" fmla="*/ 61727 h 456133"/>
                <a:gd name="connsiteX335" fmla="*/ 798000 w 1043356"/>
                <a:gd name="connsiteY335" fmla="*/ 59700 h 456133"/>
                <a:gd name="connsiteX336" fmla="*/ 788913 w 1043356"/>
                <a:gd name="connsiteY336" fmla="*/ 56321 h 456133"/>
                <a:gd name="connsiteX337" fmla="*/ 783864 w 1043356"/>
                <a:gd name="connsiteY337" fmla="*/ 52604 h 456133"/>
                <a:gd name="connsiteX338" fmla="*/ 782686 w 1043356"/>
                <a:gd name="connsiteY338" fmla="*/ 52604 h 456133"/>
                <a:gd name="connsiteX339" fmla="*/ 777132 w 1043356"/>
                <a:gd name="connsiteY339" fmla="*/ 44833 h 456133"/>
                <a:gd name="connsiteX340" fmla="*/ 779152 w 1043356"/>
                <a:gd name="connsiteY340" fmla="*/ 38583 h 456133"/>
                <a:gd name="connsiteX341" fmla="*/ 779152 w 1043356"/>
                <a:gd name="connsiteY341" fmla="*/ 36724 h 456133"/>
                <a:gd name="connsiteX342" fmla="*/ 788239 w 1043356"/>
                <a:gd name="connsiteY342" fmla="*/ 31656 h 456133"/>
                <a:gd name="connsiteX343" fmla="*/ 792110 w 1043356"/>
                <a:gd name="connsiteY343" fmla="*/ 31656 h 456133"/>
                <a:gd name="connsiteX344" fmla="*/ 782013 w 1043356"/>
                <a:gd name="connsiteY344" fmla="*/ 31656 h 456133"/>
                <a:gd name="connsiteX345" fmla="*/ 778815 w 1043356"/>
                <a:gd name="connsiteY345" fmla="*/ 31656 h 456133"/>
                <a:gd name="connsiteX346" fmla="*/ 772421 w 1043356"/>
                <a:gd name="connsiteY346" fmla="*/ 34528 h 456133"/>
                <a:gd name="connsiteX347" fmla="*/ 764511 w 1043356"/>
                <a:gd name="connsiteY347" fmla="*/ 39258 h 456133"/>
                <a:gd name="connsiteX348" fmla="*/ 762156 w 1043356"/>
                <a:gd name="connsiteY348" fmla="*/ 40441 h 456133"/>
                <a:gd name="connsiteX349" fmla="*/ 757948 w 1043356"/>
                <a:gd name="connsiteY349" fmla="*/ 42806 h 456133"/>
                <a:gd name="connsiteX350" fmla="*/ 744318 w 1043356"/>
                <a:gd name="connsiteY350" fmla="*/ 48550 h 456133"/>
                <a:gd name="connsiteX351" fmla="*/ 742635 w 1043356"/>
                <a:gd name="connsiteY351" fmla="*/ 48550 h 456133"/>
                <a:gd name="connsiteX352" fmla="*/ 737586 w 1043356"/>
                <a:gd name="connsiteY352" fmla="*/ 49732 h 456133"/>
                <a:gd name="connsiteX353" fmla="*/ 734894 w 1043356"/>
                <a:gd name="connsiteY353" fmla="*/ 51760 h 456133"/>
                <a:gd name="connsiteX354" fmla="*/ 731023 w 1043356"/>
                <a:gd name="connsiteY354" fmla="*/ 54970 h 456133"/>
                <a:gd name="connsiteX355" fmla="*/ 726816 w 1043356"/>
                <a:gd name="connsiteY355" fmla="*/ 62741 h 456133"/>
                <a:gd name="connsiteX356" fmla="*/ 724460 w 1043356"/>
                <a:gd name="connsiteY356" fmla="*/ 67471 h 456133"/>
                <a:gd name="connsiteX357" fmla="*/ 718065 w 1043356"/>
                <a:gd name="connsiteY357" fmla="*/ 65613 h 456133"/>
                <a:gd name="connsiteX358" fmla="*/ 715878 w 1043356"/>
                <a:gd name="connsiteY358" fmla="*/ 63416 h 456133"/>
                <a:gd name="connsiteX359" fmla="*/ 713353 w 1043356"/>
                <a:gd name="connsiteY359" fmla="*/ 61051 h 456133"/>
                <a:gd name="connsiteX360" fmla="*/ 707463 w 1043356"/>
                <a:gd name="connsiteY360" fmla="*/ 59531 h 456133"/>
                <a:gd name="connsiteX361" fmla="*/ 705107 w 1043356"/>
                <a:gd name="connsiteY361" fmla="*/ 60882 h 456133"/>
                <a:gd name="connsiteX362" fmla="*/ 703256 w 1043356"/>
                <a:gd name="connsiteY362" fmla="*/ 62234 h 456133"/>
                <a:gd name="connsiteX363" fmla="*/ 701405 w 1043356"/>
                <a:gd name="connsiteY363" fmla="*/ 62234 h 456133"/>
                <a:gd name="connsiteX364" fmla="*/ 700059 w 1043356"/>
                <a:gd name="connsiteY364" fmla="*/ 62234 h 456133"/>
                <a:gd name="connsiteX365" fmla="*/ 698410 w 1043356"/>
                <a:gd name="connsiteY365" fmla="*/ 62432 h 456133"/>
                <a:gd name="connsiteX366" fmla="*/ 698208 w 1043356"/>
                <a:gd name="connsiteY366" fmla="*/ 62234 h 456133"/>
                <a:gd name="connsiteX367" fmla="*/ 691645 w 1043356"/>
                <a:gd name="connsiteY367" fmla="*/ 54294 h 456133"/>
                <a:gd name="connsiteX368" fmla="*/ 689625 w 1043356"/>
                <a:gd name="connsiteY368" fmla="*/ 52098 h 456133"/>
                <a:gd name="connsiteX369" fmla="*/ 689625 w 1043356"/>
                <a:gd name="connsiteY369" fmla="*/ 49901 h 456133"/>
                <a:gd name="connsiteX370" fmla="*/ 692823 w 1043356"/>
                <a:gd name="connsiteY370" fmla="*/ 46016 h 456133"/>
                <a:gd name="connsiteX371" fmla="*/ 694169 w 1043356"/>
                <a:gd name="connsiteY371" fmla="*/ 44495 h 456133"/>
                <a:gd name="connsiteX372" fmla="*/ 694169 w 1043356"/>
                <a:gd name="connsiteY372" fmla="*/ 44495 h 456133"/>
                <a:gd name="connsiteX373" fmla="*/ 691981 w 1043356"/>
                <a:gd name="connsiteY373" fmla="*/ 44495 h 456133"/>
                <a:gd name="connsiteX374" fmla="*/ 688952 w 1043356"/>
                <a:gd name="connsiteY374" fmla="*/ 44495 h 456133"/>
                <a:gd name="connsiteX375" fmla="*/ 686092 w 1043356"/>
                <a:gd name="connsiteY375" fmla="*/ 44495 h 456133"/>
                <a:gd name="connsiteX376" fmla="*/ 681716 w 1043356"/>
                <a:gd name="connsiteY376" fmla="*/ 44495 h 456133"/>
                <a:gd name="connsiteX377" fmla="*/ 679697 w 1043356"/>
                <a:gd name="connsiteY377" fmla="*/ 44495 h 456133"/>
                <a:gd name="connsiteX378" fmla="*/ 672460 w 1043356"/>
                <a:gd name="connsiteY378" fmla="*/ 46692 h 456133"/>
                <a:gd name="connsiteX379" fmla="*/ 671451 w 1043356"/>
                <a:gd name="connsiteY379" fmla="*/ 46692 h 456133"/>
                <a:gd name="connsiteX380" fmla="*/ 668590 w 1043356"/>
                <a:gd name="connsiteY380" fmla="*/ 46692 h 456133"/>
                <a:gd name="connsiteX381" fmla="*/ 665056 w 1043356"/>
                <a:gd name="connsiteY381" fmla="*/ 43989 h 456133"/>
                <a:gd name="connsiteX382" fmla="*/ 665056 w 1043356"/>
                <a:gd name="connsiteY382" fmla="*/ 43144 h 456133"/>
                <a:gd name="connsiteX383" fmla="*/ 663205 w 1043356"/>
                <a:gd name="connsiteY383" fmla="*/ 40948 h 456133"/>
                <a:gd name="connsiteX384" fmla="*/ 660849 w 1043356"/>
                <a:gd name="connsiteY384" fmla="*/ 38583 h 456133"/>
                <a:gd name="connsiteX385" fmla="*/ 652940 w 1043356"/>
                <a:gd name="connsiteY385" fmla="*/ 36555 h 456133"/>
                <a:gd name="connsiteX386" fmla="*/ 650415 w 1043356"/>
                <a:gd name="connsiteY386" fmla="*/ 36555 h 456133"/>
                <a:gd name="connsiteX387" fmla="*/ 647218 w 1043356"/>
                <a:gd name="connsiteY387" fmla="*/ 36555 h 456133"/>
                <a:gd name="connsiteX388" fmla="*/ 645030 w 1043356"/>
                <a:gd name="connsiteY388" fmla="*/ 39258 h 456133"/>
                <a:gd name="connsiteX389" fmla="*/ 645030 w 1043356"/>
                <a:gd name="connsiteY389" fmla="*/ 40103 h 456133"/>
                <a:gd name="connsiteX390" fmla="*/ 642506 w 1043356"/>
                <a:gd name="connsiteY390" fmla="*/ 42468 h 456133"/>
                <a:gd name="connsiteX391" fmla="*/ 636279 w 1043356"/>
                <a:gd name="connsiteY391" fmla="*/ 34697 h 456133"/>
                <a:gd name="connsiteX392" fmla="*/ 636279 w 1043356"/>
                <a:gd name="connsiteY392" fmla="*/ 30642 h 456133"/>
                <a:gd name="connsiteX393" fmla="*/ 636279 w 1043356"/>
                <a:gd name="connsiteY393" fmla="*/ 28615 h 456133"/>
                <a:gd name="connsiteX394" fmla="*/ 636279 w 1043356"/>
                <a:gd name="connsiteY394" fmla="*/ 28615 h 456133"/>
                <a:gd name="connsiteX395" fmla="*/ 635438 w 1043356"/>
                <a:gd name="connsiteY395" fmla="*/ 27433 h 456133"/>
                <a:gd name="connsiteX396" fmla="*/ 635438 w 1043356"/>
                <a:gd name="connsiteY396" fmla="*/ 24054 h 456133"/>
                <a:gd name="connsiteX397" fmla="*/ 635438 w 1043356"/>
                <a:gd name="connsiteY397" fmla="*/ 20337 h 456133"/>
                <a:gd name="connsiteX398" fmla="*/ 635438 w 1043356"/>
                <a:gd name="connsiteY398" fmla="*/ 17465 h 456133"/>
                <a:gd name="connsiteX399" fmla="*/ 631736 w 1043356"/>
                <a:gd name="connsiteY399" fmla="*/ 13580 h 456133"/>
                <a:gd name="connsiteX400" fmla="*/ 629885 w 1043356"/>
                <a:gd name="connsiteY400" fmla="*/ 12059 h 456133"/>
                <a:gd name="connsiteX401" fmla="*/ 628370 w 1043356"/>
                <a:gd name="connsiteY401" fmla="*/ 10708 h 456133"/>
                <a:gd name="connsiteX402" fmla="*/ 624668 w 1043356"/>
                <a:gd name="connsiteY402" fmla="*/ 7329 h 456133"/>
                <a:gd name="connsiteX403" fmla="*/ 623490 w 1043356"/>
                <a:gd name="connsiteY403" fmla="*/ 5808 h 456133"/>
                <a:gd name="connsiteX404" fmla="*/ 621975 w 1043356"/>
                <a:gd name="connsiteY404" fmla="*/ 4119 h 456133"/>
                <a:gd name="connsiteX405" fmla="*/ 619115 w 1043356"/>
                <a:gd name="connsiteY405" fmla="*/ 5302 h 456133"/>
                <a:gd name="connsiteX406" fmla="*/ 617600 w 1043356"/>
                <a:gd name="connsiteY406" fmla="*/ 6315 h 456133"/>
                <a:gd name="connsiteX407" fmla="*/ 616591 w 1043356"/>
                <a:gd name="connsiteY407" fmla="*/ 6315 h 456133"/>
                <a:gd name="connsiteX408" fmla="*/ 615581 w 1043356"/>
                <a:gd name="connsiteY408" fmla="*/ 6315 h 456133"/>
                <a:gd name="connsiteX409" fmla="*/ 615581 w 1043356"/>
                <a:gd name="connsiteY409" fmla="*/ 6315 h 456133"/>
                <a:gd name="connsiteX410" fmla="*/ 614066 w 1043356"/>
                <a:gd name="connsiteY410" fmla="*/ 7836 h 456133"/>
                <a:gd name="connsiteX411" fmla="*/ 606998 w 1043356"/>
                <a:gd name="connsiteY411" fmla="*/ 6146 h 456133"/>
                <a:gd name="connsiteX412" fmla="*/ 604979 w 1043356"/>
                <a:gd name="connsiteY412" fmla="*/ 5133 h 456133"/>
                <a:gd name="connsiteX413" fmla="*/ 596733 w 1043356"/>
                <a:gd name="connsiteY413" fmla="*/ 1585 h 456133"/>
                <a:gd name="connsiteX414" fmla="*/ 586468 w 1043356"/>
                <a:gd name="connsiteY414" fmla="*/ 571 h 456133"/>
                <a:gd name="connsiteX415" fmla="*/ 582934 w 1043356"/>
                <a:gd name="connsiteY415" fmla="*/ 3274 h 456133"/>
                <a:gd name="connsiteX416" fmla="*/ 577044 w 1043356"/>
                <a:gd name="connsiteY416" fmla="*/ 7498 h 456133"/>
                <a:gd name="connsiteX417" fmla="*/ 575361 w 1043356"/>
                <a:gd name="connsiteY417" fmla="*/ 8343 h 456133"/>
                <a:gd name="connsiteX418" fmla="*/ 573173 w 1043356"/>
                <a:gd name="connsiteY418" fmla="*/ 9525 h 456133"/>
                <a:gd name="connsiteX419" fmla="*/ 570144 w 1043356"/>
                <a:gd name="connsiteY419" fmla="*/ 10708 h 456133"/>
                <a:gd name="connsiteX420" fmla="*/ 565601 w 1043356"/>
                <a:gd name="connsiteY420" fmla="*/ 12735 h 456133"/>
                <a:gd name="connsiteX421" fmla="*/ 563918 w 1043356"/>
                <a:gd name="connsiteY421" fmla="*/ 14762 h 456133"/>
                <a:gd name="connsiteX422" fmla="*/ 556682 w 1043356"/>
                <a:gd name="connsiteY422" fmla="*/ 18817 h 456133"/>
                <a:gd name="connsiteX423" fmla="*/ 533963 w 1043356"/>
                <a:gd name="connsiteY423" fmla="*/ 17127 h 456133"/>
                <a:gd name="connsiteX424" fmla="*/ 532785 w 1043356"/>
                <a:gd name="connsiteY424" fmla="*/ 17127 h 456133"/>
                <a:gd name="connsiteX425" fmla="*/ 529924 w 1043356"/>
                <a:gd name="connsiteY425" fmla="*/ 17127 h 456133"/>
                <a:gd name="connsiteX426" fmla="*/ 526559 w 1043356"/>
                <a:gd name="connsiteY426" fmla="*/ 20337 h 456133"/>
                <a:gd name="connsiteX427" fmla="*/ 524371 w 1043356"/>
                <a:gd name="connsiteY427" fmla="*/ 22195 h 456133"/>
                <a:gd name="connsiteX428" fmla="*/ 523361 w 1043356"/>
                <a:gd name="connsiteY428" fmla="*/ 23378 h 456133"/>
                <a:gd name="connsiteX429" fmla="*/ 521342 w 1043356"/>
                <a:gd name="connsiteY429" fmla="*/ 25236 h 456133"/>
                <a:gd name="connsiteX430" fmla="*/ 516630 w 1043356"/>
                <a:gd name="connsiteY430" fmla="*/ 25236 h 456133"/>
                <a:gd name="connsiteX431" fmla="*/ 515116 w 1043356"/>
                <a:gd name="connsiteY431" fmla="*/ 25236 h 456133"/>
                <a:gd name="connsiteX432" fmla="*/ 505019 w 1043356"/>
                <a:gd name="connsiteY432" fmla="*/ 21858 h 456133"/>
                <a:gd name="connsiteX433" fmla="*/ 501821 w 1043356"/>
                <a:gd name="connsiteY433" fmla="*/ 21858 h 456133"/>
                <a:gd name="connsiteX434" fmla="*/ 496941 w 1043356"/>
                <a:gd name="connsiteY434" fmla="*/ 20844 h 456133"/>
                <a:gd name="connsiteX435" fmla="*/ 496941 w 1043356"/>
                <a:gd name="connsiteY435" fmla="*/ 20844 h 456133"/>
                <a:gd name="connsiteX436" fmla="*/ 491051 w 1043356"/>
                <a:gd name="connsiteY436" fmla="*/ 32163 h 456133"/>
                <a:gd name="connsiteX437" fmla="*/ 483310 w 1043356"/>
                <a:gd name="connsiteY437" fmla="*/ 36555 h 456133"/>
                <a:gd name="connsiteX438" fmla="*/ 477420 w 1043356"/>
                <a:gd name="connsiteY438" fmla="*/ 38751 h 456133"/>
                <a:gd name="connsiteX439" fmla="*/ 473213 w 1043356"/>
                <a:gd name="connsiteY439" fmla="*/ 40441 h 456133"/>
                <a:gd name="connsiteX440" fmla="*/ 466650 w 1043356"/>
                <a:gd name="connsiteY440" fmla="*/ 40441 h 456133"/>
                <a:gd name="connsiteX441" fmla="*/ 465135 w 1043356"/>
                <a:gd name="connsiteY441" fmla="*/ 40441 h 456133"/>
                <a:gd name="connsiteX442" fmla="*/ 458741 w 1043356"/>
                <a:gd name="connsiteY442" fmla="*/ 40441 h 456133"/>
                <a:gd name="connsiteX443" fmla="*/ 450158 w 1043356"/>
                <a:gd name="connsiteY443" fmla="*/ 40441 h 456133"/>
                <a:gd name="connsiteX444" fmla="*/ 435349 w 1043356"/>
                <a:gd name="connsiteY444" fmla="*/ 40441 h 456133"/>
                <a:gd name="connsiteX445" fmla="*/ 432993 w 1043356"/>
                <a:gd name="connsiteY445" fmla="*/ 40441 h 456133"/>
                <a:gd name="connsiteX446" fmla="*/ 429964 w 1043356"/>
                <a:gd name="connsiteY446" fmla="*/ 40441 h 456133"/>
                <a:gd name="connsiteX447" fmla="*/ 422896 w 1043356"/>
                <a:gd name="connsiteY447" fmla="*/ 40441 h 456133"/>
                <a:gd name="connsiteX448" fmla="*/ 418689 w 1043356"/>
                <a:gd name="connsiteY448" fmla="*/ 40441 h 456133"/>
                <a:gd name="connsiteX449" fmla="*/ 417679 w 1043356"/>
                <a:gd name="connsiteY449" fmla="*/ 42806 h 456133"/>
                <a:gd name="connsiteX450" fmla="*/ 417679 w 1043356"/>
                <a:gd name="connsiteY450" fmla="*/ 45002 h 456133"/>
                <a:gd name="connsiteX451" fmla="*/ 416838 w 1043356"/>
                <a:gd name="connsiteY451" fmla="*/ 47874 h 456133"/>
                <a:gd name="connsiteX452" fmla="*/ 412631 w 1043356"/>
                <a:gd name="connsiteY452" fmla="*/ 50239 h 456133"/>
                <a:gd name="connsiteX453" fmla="*/ 408592 w 1043356"/>
                <a:gd name="connsiteY453" fmla="*/ 48888 h 456133"/>
                <a:gd name="connsiteX454" fmla="*/ 404049 w 1043356"/>
                <a:gd name="connsiteY454" fmla="*/ 47367 h 456133"/>
                <a:gd name="connsiteX455" fmla="*/ 400851 w 1043356"/>
                <a:gd name="connsiteY455" fmla="*/ 47367 h 456133"/>
                <a:gd name="connsiteX456" fmla="*/ 388735 w 1043356"/>
                <a:gd name="connsiteY456" fmla="*/ 45509 h 456133"/>
                <a:gd name="connsiteX457" fmla="*/ 384528 w 1043356"/>
                <a:gd name="connsiteY457" fmla="*/ 44326 h 456133"/>
                <a:gd name="connsiteX458" fmla="*/ 378806 w 1043356"/>
                <a:gd name="connsiteY458" fmla="*/ 42806 h 456133"/>
                <a:gd name="connsiteX459" fmla="*/ 379647 w 1043356"/>
                <a:gd name="connsiteY459" fmla="*/ 48212 h 456133"/>
                <a:gd name="connsiteX460" fmla="*/ 379647 w 1043356"/>
                <a:gd name="connsiteY460" fmla="*/ 52098 h 456133"/>
                <a:gd name="connsiteX461" fmla="*/ 379647 w 1043356"/>
                <a:gd name="connsiteY461" fmla="*/ 55307 h 456133"/>
                <a:gd name="connsiteX462" fmla="*/ 380825 w 1043356"/>
                <a:gd name="connsiteY462" fmla="*/ 60713 h 456133"/>
                <a:gd name="connsiteX463" fmla="*/ 385201 w 1043356"/>
                <a:gd name="connsiteY463" fmla="*/ 64430 h 456133"/>
                <a:gd name="connsiteX464" fmla="*/ 391764 w 1043356"/>
                <a:gd name="connsiteY464" fmla="*/ 70174 h 456133"/>
                <a:gd name="connsiteX465" fmla="*/ 392605 w 1043356"/>
                <a:gd name="connsiteY465" fmla="*/ 71188 h 456133"/>
                <a:gd name="connsiteX466" fmla="*/ 395803 w 1043356"/>
                <a:gd name="connsiteY466" fmla="*/ 73722 h 456133"/>
                <a:gd name="connsiteX467" fmla="*/ 395803 w 1043356"/>
                <a:gd name="connsiteY467" fmla="*/ 73722 h 456133"/>
                <a:gd name="connsiteX468" fmla="*/ 397149 w 1043356"/>
                <a:gd name="connsiteY468" fmla="*/ 74735 h 456133"/>
                <a:gd name="connsiteX469" fmla="*/ 397149 w 1043356"/>
                <a:gd name="connsiteY469" fmla="*/ 76594 h 456133"/>
                <a:gd name="connsiteX470" fmla="*/ 388566 w 1043356"/>
                <a:gd name="connsiteY470" fmla="*/ 79635 h 456133"/>
                <a:gd name="connsiteX471" fmla="*/ 385706 w 1043356"/>
                <a:gd name="connsiteY471" fmla="*/ 79635 h 456133"/>
                <a:gd name="connsiteX472" fmla="*/ 377964 w 1043356"/>
                <a:gd name="connsiteY472" fmla="*/ 84872 h 456133"/>
                <a:gd name="connsiteX473" fmla="*/ 376113 w 1043356"/>
                <a:gd name="connsiteY473" fmla="*/ 89602 h 456133"/>
                <a:gd name="connsiteX474" fmla="*/ 373757 w 1043356"/>
                <a:gd name="connsiteY474" fmla="*/ 95684 h 456133"/>
                <a:gd name="connsiteX475" fmla="*/ 371233 w 1043356"/>
                <a:gd name="connsiteY475" fmla="*/ 99738 h 456133"/>
                <a:gd name="connsiteX476" fmla="*/ 369382 w 1043356"/>
                <a:gd name="connsiteY476" fmla="*/ 102272 h 456133"/>
                <a:gd name="connsiteX477" fmla="*/ 374094 w 1043356"/>
                <a:gd name="connsiteY477" fmla="*/ 100752 h 456133"/>
                <a:gd name="connsiteX478" fmla="*/ 375272 w 1043356"/>
                <a:gd name="connsiteY478" fmla="*/ 100583 h 456133"/>
                <a:gd name="connsiteX479" fmla="*/ 375440 w 1043356"/>
                <a:gd name="connsiteY479" fmla="*/ 100752 h 456133"/>
                <a:gd name="connsiteX480" fmla="*/ 375440 w 1043356"/>
                <a:gd name="connsiteY480" fmla="*/ 102441 h 456133"/>
                <a:gd name="connsiteX481" fmla="*/ 371570 w 1043356"/>
                <a:gd name="connsiteY481" fmla="*/ 107847 h 456133"/>
                <a:gd name="connsiteX482" fmla="*/ 363829 w 1043356"/>
                <a:gd name="connsiteY482" fmla="*/ 107847 h 456133"/>
                <a:gd name="connsiteX483" fmla="*/ 357434 w 1043356"/>
                <a:gd name="connsiteY483" fmla="*/ 105651 h 456133"/>
                <a:gd name="connsiteX484" fmla="*/ 353395 w 1043356"/>
                <a:gd name="connsiteY484" fmla="*/ 105651 h 456133"/>
                <a:gd name="connsiteX485" fmla="*/ 354237 w 1043356"/>
                <a:gd name="connsiteY485" fmla="*/ 110212 h 456133"/>
                <a:gd name="connsiteX486" fmla="*/ 357939 w 1043356"/>
                <a:gd name="connsiteY486" fmla="*/ 120687 h 456133"/>
                <a:gd name="connsiteX487" fmla="*/ 360126 w 1043356"/>
                <a:gd name="connsiteY487" fmla="*/ 123052 h 456133"/>
                <a:gd name="connsiteX488" fmla="*/ 362146 w 1043356"/>
                <a:gd name="connsiteY488" fmla="*/ 124234 h 456133"/>
                <a:gd name="connsiteX489" fmla="*/ 362146 w 1043356"/>
                <a:gd name="connsiteY489" fmla="*/ 124234 h 456133"/>
                <a:gd name="connsiteX490" fmla="*/ 367363 w 1043356"/>
                <a:gd name="connsiteY490" fmla="*/ 125586 h 456133"/>
                <a:gd name="connsiteX491" fmla="*/ 370560 w 1043356"/>
                <a:gd name="connsiteY491" fmla="*/ 125586 h 456133"/>
                <a:gd name="connsiteX492" fmla="*/ 381330 w 1043356"/>
                <a:gd name="connsiteY492" fmla="*/ 124234 h 456133"/>
                <a:gd name="connsiteX493" fmla="*/ 383013 w 1043356"/>
                <a:gd name="connsiteY493" fmla="*/ 122207 h 456133"/>
                <a:gd name="connsiteX494" fmla="*/ 385032 w 1043356"/>
                <a:gd name="connsiteY494" fmla="*/ 123896 h 456133"/>
                <a:gd name="connsiteX495" fmla="*/ 385032 w 1043356"/>
                <a:gd name="connsiteY495" fmla="*/ 124741 h 456133"/>
                <a:gd name="connsiteX496" fmla="*/ 385032 w 1043356"/>
                <a:gd name="connsiteY496" fmla="*/ 124741 h 456133"/>
                <a:gd name="connsiteX497" fmla="*/ 388061 w 1043356"/>
                <a:gd name="connsiteY497" fmla="*/ 129303 h 456133"/>
                <a:gd name="connsiteX498" fmla="*/ 390922 w 1043356"/>
                <a:gd name="connsiteY498" fmla="*/ 136905 h 456133"/>
                <a:gd name="connsiteX499" fmla="*/ 390922 w 1043356"/>
                <a:gd name="connsiteY499" fmla="*/ 138594 h 456133"/>
                <a:gd name="connsiteX500" fmla="*/ 390081 w 1043356"/>
                <a:gd name="connsiteY500" fmla="*/ 140790 h 456133"/>
                <a:gd name="connsiteX501" fmla="*/ 379647 w 1043356"/>
                <a:gd name="connsiteY501" fmla="*/ 147717 h 456133"/>
                <a:gd name="connsiteX502" fmla="*/ 379647 w 1043356"/>
                <a:gd name="connsiteY502" fmla="*/ 147717 h 456133"/>
                <a:gd name="connsiteX503" fmla="*/ 377292 w 1043356"/>
                <a:gd name="connsiteY503" fmla="*/ 149575 h 456133"/>
                <a:gd name="connsiteX504" fmla="*/ 372411 w 1043356"/>
                <a:gd name="connsiteY504" fmla="*/ 149575 h 456133"/>
                <a:gd name="connsiteX505" fmla="*/ 363829 w 1043356"/>
                <a:gd name="connsiteY505" fmla="*/ 149575 h 456133"/>
                <a:gd name="connsiteX506" fmla="*/ 361978 w 1043356"/>
                <a:gd name="connsiteY506" fmla="*/ 149575 h 456133"/>
                <a:gd name="connsiteX507" fmla="*/ 356424 w 1043356"/>
                <a:gd name="connsiteY507" fmla="*/ 142480 h 456133"/>
                <a:gd name="connsiteX508" fmla="*/ 354573 w 1043356"/>
                <a:gd name="connsiteY508" fmla="*/ 137243 h 456133"/>
                <a:gd name="connsiteX509" fmla="*/ 353732 w 1043356"/>
                <a:gd name="connsiteY509" fmla="*/ 134371 h 456133"/>
                <a:gd name="connsiteX510" fmla="*/ 353732 w 1043356"/>
                <a:gd name="connsiteY510" fmla="*/ 135215 h 456133"/>
                <a:gd name="connsiteX511" fmla="*/ 352890 w 1043356"/>
                <a:gd name="connsiteY511" fmla="*/ 136567 h 456133"/>
                <a:gd name="connsiteX512" fmla="*/ 351039 w 1043356"/>
                <a:gd name="connsiteY512" fmla="*/ 138594 h 456133"/>
                <a:gd name="connsiteX513" fmla="*/ 349525 w 1043356"/>
                <a:gd name="connsiteY513" fmla="*/ 140284 h 456133"/>
                <a:gd name="connsiteX514" fmla="*/ 348515 w 1043356"/>
                <a:gd name="connsiteY514" fmla="*/ 141635 h 456133"/>
                <a:gd name="connsiteX515" fmla="*/ 347000 w 1043356"/>
                <a:gd name="connsiteY515" fmla="*/ 143662 h 456133"/>
                <a:gd name="connsiteX516" fmla="*/ 347000 w 1043356"/>
                <a:gd name="connsiteY516" fmla="*/ 143662 h 456133"/>
                <a:gd name="connsiteX517" fmla="*/ 345991 w 1043356"/>
                <a:gd name="connsiteY517" fmla="*/ 145690 h 456133"/>
                <a:gd name="connsiteX518" fmla="*/ 342288 w 1043356"/>
                <a:gd name="connsiteY518" fmla="*/ 145690 h 456133"/>
                <a:gd name="connsiteX519" fmla="*/ 333538 w 1043356"/>
                <a:gd name="connsiteY519" fmla="*/ 144000 h 456133"/>
                <a:gd name="connsiteX520" fmla="*/ 331686 w 1043356"/>
                <a:gd name="connsiteY520" fmla="*/ 144000 h 456133"/>
                <a:gd name="connsiteX521" fmla="*/ 327648 w 1043356"/>
                <a:gd name="connsiteY521" fmla="*/ 144000 h 456133"/>
                <a:gd name="connsiteX522" fmla="*/ 320580 w 1043356"/>
                <a:gd name="connsiteY522" fmla="*/ 142480 h 456133"/>
                <a:gd name="connsiteX523" fmla="*/ 314185 w 1043356"/>
                <a:gd name="connsiteY523" fmla="*/ 138932 h 456133"/>
                <a:gd name="connsiteX524" fmla="*/ 311493 w 1043356"/>
                <a:gd name="connsiteY524" fmla="*/ 135215 h 456133"/>
                <a:gd name="connsiteX525" fmla="*/ 308800 w 1043356"/>
                <a:gd name="connsiteY525" fmla="*/ 131837 h 456133"/>
                <a:gd name="connsiteX526" fmla="*/ 300386 w 1043356"/>
                <a:gd name="connsiteY526" fmla="*/ 131837 h 456133"/>
                <a:gd name="connsiteX527" fmla="*/ 295842 w 1043356"/>
                <a:gd name="connsiteY527" fmla="*/ 130316 h 456133"/>
                <a:gd name="connsiteX528" fmla="*/ 294496 w 1043356"/>
                <a:gd name="connsiteY528" fmla="*/ 130316 h 456133"/>
                <a:gd name="connsiteX529" fmla="*/ 291635 w 1043356"/>
                <a:gd name="connsiteY529" fmla="*/ 132681 h 456133"/>
                <a:gd name="connsiteX530" fmla="*/ 291635 w 1043356"/>
                <a:gd name="connsiteY530" fmla="*/ 134371 h 456133"/>
                <a:gd name="connsiteX531" fmla="*/ 290120 w 1043356"/>
                <a:gd name="connsiteY531" fmla="*/ 137074 h 456133"/>
                <a:gd name="connsiteX532" fmla="*/ 288438 w 1043356"/>
                <a:gd name="connsiteY532" fmla="*/ 139777 h 456133"/>
                <a:gd name="connsiteX533" fmla="*/ 288438 w 1043356"/>
                <a:gd name="connsiteY533" fmla="*/ 139777 h 456133"/>
                <a:gd name="connsiteX534" fmla="*/ 286419 w 1043356"/>
                <a:gd name="connsiteY534" fmla="*/ 142649 h 456133"/>
                <a:gd name="connsiteX535" fmla="*/ 276994 w 1043356"/>
                <a:gd name="connsiteY535" fmla="*/ 142649 h 456133"/>
                <a:gd name="connsiteX536" fmla="*/ 272787 w 1043356"/>
                <a:gd name="connsiteY536" fmla="*/ 139270 h 456133"/>
                <a:gd name="connsiteX537" fmla="*/ 271610 w 1043356"/>
                <a:gd name="connsiteY537" fmla="*/ 136060 h 456133"/>
                <a:gd name="connsiteX538" fmla="*/ 270600 w 1043356"/>
                <a:gd name="connsiteY538" fmla="*/ 133695 h 456133"/>
                <a:gd name="connsiteX539" fmla="*/ 268580 w 1043356"/>
                <a:gd name="connsiteY539" fmla="*/ 131499 h 456133"/>
                <a:gd name="connsiteX540" fmla="*/ 264710 w 1043356"/>
                <a:gd name="connsiteY540" fmla="*/ 133019 h 456133"/>
                <a:gd name="connsiteX541" fmla="*/ 252257 w 1043356"/>
                <a:gd name="connsiteY541" fmla="*/ 141635 h 456133"/>
                <a:gd name="connsiteX542" fmla="*/ 244348 w 1043356"/>
                <a:gd name="connsiteY542" fmla="*/ 148730 h 456133"/>
                <a:gd name="connsiteX543" fmla="*/ 243001 w 1043356"/>
                <a:gd name="connsiteY543" fmla="*/ 150420 h 456133"/>
                <a:gd name="connsiteX544" fmla="*/ 238289 w 1043356"/>
                <a:gd name="connsiteY544" fmla="*/ 148561 h 456133"/>
                <a:gd name="connsiteX545" fmla="*/ 229539 w 1043356"/>
                <a:gd name="connsiteY545" fmla="*/ 141804 h 456133"/>
                <a:gd name="connsiteX546" fmla="*/ 221966 w 1043356"/>
                <a:gd name="connsiteY546" fmla="*/ 136229 h 456133"/>
                <a:gd name="connsiteX547" fmla="*/ 220283 w 1043356"/>
                <a:gd name="connsiteY547" fmla="*/ 134371 h 456133"/>
                <a:gd name="connsiteX548" fmla="*/ 215739 w 1043356"/>
                <a:gd name="connsiteY548" fmla="*/ 130823 h 456133"/>
                <a:gd name="connsiteX549" fmla="*/ 212542 w 1043356"/>
                <a:gd name="connsiteY549" fmla="*/ 135553 h 456133"/>
                <a:gd name="connsiteX550" fmla="*/ 210859 w 1043356"/>
                <a:gd name="connsiteY550" fmla="*/ 141297 h 456133"/>
                <a:gd name="connsiteX551" fmla="*/ 210859 w 1043356"/>
                <a:gd name="connsiteY551" fmla="*/ 142987 h 456133"/>
                <a:gd name="connsiteX552" fmla="*/ 210859 w 1043356"/>
                <a:gd name="connsiteY552" fmla="*/ 145352 h 456133"/>
                <a:gd name="connsiteX553" fmla="*/ 210859 w 1043356"/>
                <a:gd name="connsiteY553" fmla="*/ 145352 h 456133"/>
                <a:gd name="connsiteX554" fmla="*/ 210859 w 1043356"/>
                <a:gd name="connsiteY554" fmla="*/ 147886 h 456133"/>
                <a:gd name="connsiteX555" fmla="*/ 206147 w 1043356"/>
                <a:gd name="connsiteY555" fmla="*/ 145014 h 456133"/>
                <a:gd name="connsiteX556" fmla="*/ 204128 w 1043356"/>
                <a:gd name="connsiteY556" fmla="*/ 143155 h 456133"/>
                <a:gd name="connsiteX557" fmla="*/ 198406 w 1043356"/>
                <a:gd name="connsiteY557" fmla="*/ 137918 h 456133"/>
                <a:gd name="connsiteX558" fmla="*/ 197228 w 1043356"/>
                <a:gd name="connsiteY558" fmla="*/ 136905 h 456133"/>
                <a:gd name="connsiteX559" fmla="*/ 194031 w 1043356"/>
                <a:gd name="connsiteY559" fmla="*/ 133695 h 456133"/>
                <a:gd name="connsiteX560" fmla="*/ 193189 w 1043356"/>
                <a:gd name="connsiteY560" fmla="*/ 132174 h 456133"/>
                <a:gd name="connsiteX561" fmla="*/ 192180 w 1043356"/>
                <a:gd name="connsiteY561" fmla="*/ 130316 h 456133"/>
                <a:gd name="connsiteX562" fmla="*/ 187804 w 1043356"/>
                <a:gd name="connsiteY562" fmla="*/ 125248 h 456133"/>
                <a:gd name="connsiteX563" fmla="*/ 185112 w 1043356"/>
                <a:gd name="connsiteY563" fmla="*/ 122038 h 456133"/>
                <a:gd name="connsiteX564" fmla="*/ 183429 w 1043356"/>
                <a:gd name="connsiteY564" fmla="*/ 120180 h 456133"/>
                <a:gd name="connsiteX565" fmla="*/ 181409 w 1043356"/>
                <a:gd name="connsiteY565" fmla="*/ 117984 h 456133"/>
                <a:gd name="connsiteX566" fmla="*/ 172827 w 1043356"/>
                <a:gd name="connsiteY566" fmla="*/ 122714 h 456133"/>
                <a:gd name="connsiteX567" fmla="*/ 168788 w 1043356"/>
                <a:gd name="connsiteY567" fmla="*/ 124234 h 456133"/>
                <a:gd name="connsiteX568" fmla="*/ 168788 w 1043356"/>
                <a:gd name="connsiteY568" fmla="*/ 124234 h 456133"/>
                <a:gd name="connsiteX569" fmla="*/ 165591 w 1043356"/>
                <a:gd name="connsiteY569" fmla="*/ 124234 h 456133"/>
                <a:gd name="connsiteX570" fmla="*/ 163908 w 1043356"/>
                <a:gd name="connsiteY570" fmla="*/ 121869 h 456133"/>
                <a:gd name="connsiteX571" fmla="*/ 163908 w 1043356"/>
                <a:gd name="connsiteY571" fmla="*/ 121869 h 456133"/>
                <a:gd name="connsiteX572" fmla="*/ 161721 w 1043356"/>
                <a:gd name="connsiteY572" fmla="*/ 119335 h 456133"/>
                <a:gd name="connsiteX573" fmla="*/ 161721 w 1043356"/>
                <a:gd name="connsiteY573" fmla="*/ 118153 h 456133"/>
                <a:gd name="connsiteX574" fmla="*/ 160374 w 1043356"/>
                <a:gd name="connsiteY574" fmla="*/ 116632 h 456133"/>
                <a:gd name="connsiteX575" fmla="*/ 157177 w 1043356"/>
                <a:gd name="connsiteY575" fmla="*/ 113929 h 456133"/>
                <a:gd name="connsiteX576" fmla="*/ 149099 w 1043356"/>
                <a:gd name="connsiteY576" fmla="*/ 113929 h 456133"/>
                <a:gd name="connsiteX577" fmla="*/ 146238 w 1043356"/>
                <a:gd name="connsiteY577" fmla="*/ 113929 h 456133"/>
                <a:gd name="connsiteX578" fmla="*/ 142704 w 1043356"/>
                <a:gd name="connsiteY578" fmla="*/ 113929 h 456133"/>
                <a:gd name="connsiteX579" fmla="*/ 140517 w 1043356"/>
                <a:gd name="connsiteY579" fmla="*/ 115618 h 456133"/>
                <a:gd name="connsiteX580" fmla="*/ 139676 w 1043356"/>
                <a:gd name="connsiteY580" fmla="*/ 116801 h 456133"/>
                <a:gd name="connsiteX581" fmla="*/ 139676 w 1043356"/>
                <a:gd name="connsiteY581" fmla="*/ 117815 h 456133"/>
                <a:gd name="connsiteX582" fmla="*/ 136141 w 1043356"/>
                <a:gd name="connsiteY582" fmla="*/ 120518 h 456133"/>
                <a:gd name="connsiteX583" fmla="*/ 136141 w 1043356"/>
                <a:gd name="connsiteY583" fmla="*/ 120518 h 456133"/>
                <a:gd name="connsiteX584" fmla="*/ 131934 w 1043356"/>
                <a:gd name="connsiteY584" fmla="*/ 119673 h 456133"/>
                <a:gd name="connsiteX585" fmla="*/ 126717 w 1043356"/>
                <a:gd name="connsiteY585" fmla="*/ 113084 h 456133"/>
                <a:gd name="connsiteX586" fmla="*/ 125203 w 1043356"/>
                <a:gd name="connsiteY586" fmla="*/ 110888 h 456133"/>
                <a:gd name="connsiteX587" fmla="*/ 123015 w 1043356"/>
                <a:gd name="connsiteY587" fmla="*/ 109199 h 456133"/>
                <a:gd name="connsiteX588" fmla="*/ 121501 w 1043356"/>
                <a:gd name="connsiteY588" fmla="*/ 110212 h 456133"/>
                <a:gd name="connsiteX589" fmla="*/ 118303 w 1043356"/>
                <a:gd name="connsiteY589" fmla="*/ 111902 h 456133"/>
                <a:gd name="connsiteX590" fmla="*/ 115779 w 1043356"/>
                <a:gd name="connsiteY590" fmla="*/ 111902 h 456133"/>
                <a:gd name="connsiteX591" fmla="*/ 113928 w 1043356"/>
                <a:gd name="connsiteY591" fmla="*/ 111902 h 456133"/>
                <a:gd name="connsiteX592" fmla="*/ 108543 w 1043356"/>
                <a:gd name="connsiteY592" fmla="*/ 114943 h 456133"/>
                <a:gd name="connsiteX593" fmla="*/ 108543 w 1043356"/>
                <a:gd name="connsiteY593" fmla="*/ 116125 h 456133"/>
                <a:gd name="connsiteX594" fmla="*/ 102653 w 1043356"/>
                <a:gd name="connsiteY594" fmla="*/ 129134 h 456133"/>
                <a:gd name="connsiteX595" fmla="*/ 97268 w 1043356"/>
                <a:gd name="connsiteY595" fmla="*/ 130316 h 456133"/>
                <a:gd name="connsiteX596" fmla="*/ 96090 w 1043356"/>
                <a:gd name="connsiteY596" fmla="*/ 130316 h 456133"/>
                <a:gd name="connsiteX597" fmla="*/ 94912 w 1043356"/>
                <a:gd name="connsiteY597" fmla="*/ 130316 h 456133"/>
                <a:gd name="connsiteX598" fmla="*/ 90032 w 1043356"/>
                <a:gd name="connsiteY598" fmla="*/ 130316 h 456133"/>
                <a:gd name="connsiteX599" fmla="*/ 87171 w 1043356"/>
                <a:gd name="connsiteY599" fmla="*/ 132174 h 456133"/>
                <a:gd name="connsiteX600" fmla="*/ 85656 w 1043356"/>
                <a:gd name="connsiteY600" fmla="*/ 133526 h 456133"/>
                <a:gd name="connsiteX601" fmla="*/ 75559 w 1043356"/>
                <a:gd name="connsiteY601" fmla="*/ 139270 h 456133"/>
                <a:gd name="connsiteX602" fmla="*/ 68323 w 1043356"/>
                <a:gd name="connsiteY602" fmla="*/ 142142 h 456133"/>
                <a:gd name="connsiteX603" fmla="*/ 62265 w 1043356"/>
                <a:gd name="connsiteY603" fmla="*/ 144338 h 456133"/>
                <a:gd name="connsiteX604" fmla="*/ 62265 w 1043356"/>
                <a:gd name="connsiteY604" fmla="*/ 144338 h 456133"/>
                <a:gd name="connsiteX605" fmla="*/ 62265 w 1043356"/>
                <a:gd name="connsiteY605" fmla="*/ 145690 h 456133"/>
                <a:gd name="connsiteX606" fmla="*/ 66135 w 1043356"/>
                <a:gd name="connsiteY606" fmla="*/ 151771 h 456133"/>
                <a:gd name="connsiteX607" fmla="*/ 70342 w 1043356"/>
                <a:gd name="connsiteY607" fmla="*/ 158867 h 456133"/>
                <a:gd name="connsiteX608" fmla="*/ 68155 w 1043356"/>
                <a:gd name="connsiteY608" fmla="*/ 166807 h 456133"/>
                <a:gd name="connsiteX609" fmla="*/ 66809 w 1043356"/>
                <a:gd name="connsiteY609" fmla="*/ 169341 h 456133"/>
                <a:gd name="connsiteX610" fmla="*/ 65799 w 1043356"/>
                <a:gd name="connsiteY610" fmla="*/ 172044 h 456133"/>
                <a:gd name="connsiteX611" fmla="*/ 62433 w 1043356"/>
                <a:gd name="connsiteY611" fmla="*/ 172044 h 456133"/>
                <a:gd name="connsiteX612" fmla="*/ 61592 w 1043356"/>
                <a:gd name="connsiteY612" fmla="*/ 172044 h 456133"/>
                <a:gd name="connsiteX613" fmla="*/ 59068 w 1043356"/>
                <a:gd name="connsiteY613" fmla="*/ 172044 h 456133"/>
                <a:gd name="connsiteX614" fmla="*/ 51327 w 1043356"/>
                <a:gd name="connsiteY614" fmla="*/ 169510 h 456133"/>
                <a:gd name="connsiteX615" fmla="*/ 51327 w 1043356"/>
                <a:gd name="connsiteY615" fmla="*/ 169510 h 456133"/>
                <a:gd name="connsiteX616" fmla="*/ 45773 w 1043356"/>
                <a:gd name="connsiteY616" fmla="*/ 159543 h 456133"/>
                <a:gd name="connsiteX617" fmla="*/ 45773 w 1043356"/>
                <a:gd name="connsiteY617" fmla="*/ 158022 h 456133"/>
                <a:gd name="connsiteX618" fmla="*/ 43585 w 1043356"/>
                <a:gd name="connsiteY618" fmla="*/ 154643 h 456133"/>
                <a:gd name="connsiteX619" fmla="*/ 42239 w 1043356"/>
                <a:gd name="connsiteY619" fmla="*/ 153292 h 456133"/>
                <a:gd name="connsiteX620" fmla="*/ 40725 w 1043356"/>
                <a:gd name="connsiteY620" fmla="*/ 151602 h 456133"/>
                <a:gd name="connsiteX621" fmla="*/ 40725 w 1043356"/>
                <a:gd name="connsiteY621" fmla="*/ 150420 h 456133"/>
                <a:gd name="connsiteX622" fmla="*/ 40725 w 1043356"/>
                <a:gd name="connsiteY622" fmla="*/ 150420 h 456133"/>
                <a:gd name="connsiteX623" fmla="*/ 40725 w 1043356"/>
                <a:gd name="connsiteY623" fmla="*/ 150420 h 456133"/>
                <a:gd name="connsiteX624" fmla="*/ 39378 w 1043356"/>
                <a:gd name="connsiteY624" fmla="*/ 149068 h 456133"/>
                <a:gd name="connsiteX625" fmla="*/ 39378 w 1043356"/>
                <a:gd name="connsiteY625" fmla="*/ 147717 h 456133"/>
                <a:gd name="connsiteX626" fmla="*/ 39378 w 1043356"/>
                <a:gd name="connsiteY626" fmla="*/ 147717 h 456133"/>
                <a:gd name="connsiteX627" fmla="*/ 39378 w 1043356"/>
                <a:gd name="connsiteY627" fmla="*/ 147717 h 456133"/>
                <a:gd name="connsiteX628" fmla="*/ 36518 w 1043356"/>
                <a:gd name="connsiteY628" fmla="*/ 149575 h 456133"/>
                <a:gd name="connsiteX629" fmla="*/ 30123 w 1043356"/>
                <a:gd name="connsiteY629" fmla="*/ 153292 h 456133"/>
                <a:gd name="connsiteX630" fmla="*/ 28776 w 1043356"/>
                <a:gd name="connsiteY630" fmla="*/ 153292 h 456133"/>
                <a:gd name="connsiteX631" fmla="*/ 14809 w 1043356"/>
                <a:gd name="connsiteY631" fmla="*/ 157684 h 456133"/>
                <a:gd name="connsiteX632" fmla="*/ 14809 w 1043356"/>
                <a:gd name="connsiteY632" fmla="*/ 157684 h 456133"/>
                <a:gd name="connsiteX633" fmla="*/ 14809 w 1043356"/>
                <a:gd name="connsiteY633" fmla="*/ 159036 h 456133"/>
                <a:gd name="connsiteX634" fmla="*/ 15819 w 1043356"/>
                <a:gd name="connsiteY634" fmla="*/ 163428 h 456133"/>
                <a:gd name="connsiteX635" fmla="*/ 14809 w 1043356"/>
                <a:gd name="connsiteY635" fmla="*/ 170355 h 456133"/>
                <a:gd name="connsiteX636" fmla="*/ 5722 w 1043356"/>
                <a:gd name="connsiteY636" fmla="*/ 181842 h 456133"/>
                <a:gd name="connsiteX637" fmla="*/ 4207 w 1043356"/>
                <a:gd name="connsiteY637" fmla="*/ 183025 h 456133"/>
                <a:gd name="connsiteX638" fmla="*/ 2861 w 1043356"/>
                <a:gd name="connsiteY638" fmla="*/ 184039 h 456133"/>
                <a:gd name="connsiteX639" fmla="*/ 842 w 1043356"/>
                <a:gd name="connsiteY639" fmla="*/ 186235 h 456133"/>
                <a:gd name="connsiteX640" fmla="*/ 2188 w 1043356"/>
                <a:gd name="connsiteY640" fmla="*/ 188431 h 456133"/>
                <a:gd name="connsiteX641" fmla="*/ 4039 w 1043356"/>
                <a:gd name="connsiteY641" fmla="*/ 189951 h 456133"/>
                <a:gd name="connsiteX642" fmla="*/ 7236 w 1043356"/>
                <a:gd name="connsiteY642" fmla="*/ 192317 h 456133"/>
                <a:gd name="connsiteX643" fmla="*/ 7236 w 1043356"/>
                <a:gd name="connsiteY643" fmla="*/ 192317 h 456133"/>
                <a:gd name="connsiteX644" fmla="*/ 10266 w 1043356"/>
                <a:gd name="connsiteY644" fmla="*/ 194851 h 456133"/>
                <a:gd name="connsiteX645" fmla="*/ 10266 w 1043356"/>
                <a:gd name="connsiteY645" fmla="*/ 197216 h 456133"/>
                <a:gd name="connsiteX646" fmla="*/ 6731 w 1043356"/>
                <a:gd name="connsiteY646" fmla="*/ 201439 h 456133"/>
                <a:gd name="connsiteX647" fmla="*/ 4376 w 1043356"/>
                <a:gd name="connsiteY647" fmla="*/ 204649 h 456133"/>
                <a:gd name="connsiteX648" fmla="*/ 3197 w 1043356"/>
                <a:gd name="connsiteY648" fmla="*/ 206001 h 456133"/>
                <a:gd name="connsiteX649" fmla="*/ 0 w 1043356"/>
                <a:gd name="connsiteY649" fmla="*/ 210224 h 456133"/>
                <a:gd name="connsiteX650" fmla="*/ 2019 w 1043356"/>
                <a:gd name="connsiteY650" fmla="*/ 213941 h 456133"/>
                <a:gd name="connsiteX651" fmla="*/ 4207 w 1043356"/>
                <a:gd name="connsiteY651" fmla="*/ 215630 h 456133"/>
                <a:gd name="connsiteX652" fmla="*/ 8414 w 1043356"/>
                <a:gd name="connsiteY652" fmla="*/ 218502 h 456133"/>
                <a:gd name="connsiteX653" fmla="*/ 10770 w 1043356"/>
                <a:gd name="connsiteY653" fmla="*/ 219516 h 456133"/>
                <a:gd name="connsiteX654" fmla="*/ 15650 w 1043356"/>
                <a:gd name="connsiteY654" fmla="*/ 221881 h 456133"/>
                <a:gd name="connsiteX655" fmla="*/ 17165 w 1043356"/>
                <a:gd name="connsiteY655" fmla="*/ 228807 h 456133"/>
                <a:gd name="connsiteX656" fmla="*/ 17165 w 1043356"/>
                <a:gd name="connsiteY656" fmla="*/ 230835 h 456133"/>
                <a:gd name="connsiteX657" fmla="*/ 18848 w 1043356"/>
                <a:gd name="connsiteY657" fmla="*/ 236241 h 456133"/>
                <a:gd name="connsiteX658" fmla="*/ 22214 w 1043356"/>
                <a:gd name="connsiteY658" fmla="*/ 236241 h 456133"/>
                <a:gd name="connsiteX659" fmla="*/ 26421 w 1043356"/>
                <a:gd name="connsiteY659" fmla="*/ 236241 h 456133"/>
                <a:gd name="connsiteX660" fmla="*/ 27935 w 1043356"/>
                <a:gd name="connsiteY660" fmla="*/ 236241 h 456133"/>
                <a:gd name="connsiteX661" fmla="*/ 29281 w 1043356"/>
                <a:gd name="connsiteY661" fmla="*/ 236241 h 456133"/>
                <a:gd name="connsiteX662" fmla="*/ 32983 w 1043356"/>
                <a:gd name="connsiteY662" fmla="*/ 236241 h 456133"/>
                <a:gd name="connsiteX663" fmla="*/ 33825 w 1043356"/>
                <a:gd name="connsiteY663" fmla="*/ 236241 h 456133"/>
                <a:gd name="connsiteX664" fmla="*/ 35676 w 1043356"/>
                <a:gd name="connsiteY664" fmla="*/ 236241 h 456133"/>
                <a:gd name="connsiteX665" fmla="*/ 42576 w 1043356"/>
                <a:gd name="connsiteY665" fmla="*/ 236241 h 456133"/>
                <a:gd name="connsiteX666" fmla="*/ 45773 w 1043356"/>
                <a:gd name="connsiteY666" fmla="*/ 242322 h 456133"/>
                <a:gd name="connsiteX667" fmla="*/ 45773 w 1043356"/>
                <a:gd name="connsiteY667" fmla="*/ 244350 h 456133"/>
                <a:gd name="connsiteX668" fmla="*/ 46615 w 1043356"/>
                <a:gd name="connsiteY668" fmla="*/ 246884 h 456133"/>
                <a:gd name="connsiteX669" fmla="*/ 48466 w 1043356"/>
                <a:gd name="connsiteY669" fmla="*/ 251276 h 456133"/>
                <a:gd name="connsiteX670" fmla="*/ 54019 w 1043356"/>
                <a:gd name="connsiteY670" fmla="*/ 253472 h 456133"/>
                <a:gd name="connsiteX671" fmla="*/ 63106 w 1043356"/>
                <a:gd name="connsiteY671" fmla="*/ 260061 h 456133"/>
                <a:gd name="connsiteX672" fmla="*/ 61928 w 1043356"/>
                <a:gd name="connsiteY672" fmla="*/ 269859 h 4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</a:cxnLst>
              <a:rect l="l" t="t" r="r" b="b"/>
              <a:pathLst>
                <a:path w="1043356" h="456133">
                  <a:moveTo>
                    <a:pt x="63106" y="272900"/>
                  </a:moveTo>
                  <a:lnTo>
                    <a:pt x="60582" y="277631"/>
                  </a:lnTo>
                  <a:lnTo>
                    <a:pt x="60582" y="278644"/>
                  </a:lnTo>
                  <a:cubicBezTo>
                    <a:pt x="60262" y="279246"/>
                    <a:pt x="59976" y="279867"/>
                    <a:pt x="59741" y="280502"/>
                  </a:cubicBezTo>
                  <a:cubicBezTo>
                    <a:pt x="60246" y="281006"/>
                    <a:pt x="60885" y="281357"/>
                    <a:pt x="61592" y="281516"/>
                  </a:cubicBezTo>
                  <a:lnTo>
                    <a:pt x="63106" y="281516"/>
                  </a:lnTo>
                  <a:lnTo>
                    <a:pt x="64284" y="281516"/>
                  </a:lnTo>
                  <a:cubicBezTo>
                    <a:pt x="65849" y="282172"/>
                    <a:pt x="67313" y="283023"/>
                    <a:pt x="68660" y="284050"/>
                  </a:cubicBezTo>
                  <a:cubicBezTo>
                    <a:pt x="73977" y="280905"/>
                    <a:pt x="79615" y="278355"/>
                    <a:pt x="85488" y="276448"/>
                  </a:cubicBezTo>
                  <a:lnTo>
                    <a:pt x="87339" y="276448"/>
                  </a:lnTo>
                  <a:cubicBezTo>
                    <a:pt x="94054" y="273924"/>
                    <a:pt x="100617" y="271049"/>
                    <a:pt x="107028" y="267832"/>
                  </a:cubicBezTo>
                  <a:lnTo>
                    <a:pt x="115443" y="263609"/>
                  </a:lnTo>
                  <a:cubicBezTo>
                    <a:pt x="121147" y="261243"/>
                    <a:pt x="127576" y="261243"/>
                    <a:pt x="133281" y="263609"/>
                  </a:cubicBezTo>
                  <a:lnTo>
                    <a:pt x="134795" y="263609"/>
                  </a:lnTo>
                  <a:cubicBezTo>
                    <a:pt x="142923" y="265220"/>
                    <a:pt x="151320" y="264457"/>
                    <a:pt x="159028" y="261412"/>
                  </a:cubicBezTo>
                  <a:lnTo>
                    <a:pt x="159028" y="261412"/>
                  </a:lnTo>
                  <a:cubicBezTo>
                    <a:pt x="164750" y="259723"/>
                    <a:pt x="171817" y="257358"/>
                    <a:pt x="175856" y="265129"/>
                  </a:cubicBezTo>
                  <a:cubicBezTo>
                    <a:pt x="178885" y="271947"/>
                    <a:pt x="179306" y="279644"/>
                    <a:pt x="177034" y="286753"/>
                  </a:cubicBezTo>
                  <a:cubicBezTo>
                    <a:pt x="175351" y="294850"/>
                    <a:pt x="172760" y="302728"/>
                    <a:pt x="169293" y="310236"/>
                  </a:cubicBezTo>
                  <a:cubicBezTo>
                    <a:pt x="164581" y="318852"/>
                    <a:pt x="158860" y="315811"/>
                    <a:pt x="153643" y="313277"/>
                  </a:cubicBezTo>
                  <a:lnTo>
                    <a:pt x="153643" y="313277"/>
                  </a:lnTo>
                  <a:cubicBezTo>
                    <a:pt x="146575" y="309729"/>
                    <a:pt x="138665" y="305674"/>
                    <a:pt x="132103" y="311249"/>
                  </a:cubicBezTo>
                  <a:cubicBezTo>
                    <a:pt x="127340" y="316365"/>
                    <a:pt x="124193" y="322766"/>
                    <a:pt x="123015" y="329664"/>
                  </a:cubicBezTo>
                  <a:cubicBezTo>
                    <a:pt x="126213" y="331184"/>
                    <a:pt x="130924" y="334901"/>
                    <a:pt x="131429" y="337942"/>
                  </a:cubicBezTo>
                  <a:cubicBezTo>
                    <a:pt x="131598" y="338376"/>
                    <a:pt x="131598" y="338859"/>
                    <a:pt x="131429" y="339293"/>
                  </a:cubicBezTo>
                  <a:cubicBezTo>
                    <a:pt x="125523" y="340668"/>
                    <a:pt x="119313" y="339234"/>
                    <a:pt x="114601" y="335407"/>
                  </a:cubicBezTo>
                  <a:lnTo>
                    <a:pt x="113086" y="335407"/>
                  </a:lnTo>
                  <a:cubicBezTo>
                    <a:pt x="110327" y="333808"/>
                    <a:pt x="106927" y="333808"/>
                    <a:pt x="104167" y="335407"/>
                  </a:cubicBezTo>
                  <a:cubicBezTo>
                    <a:pt x="102889" y="336487"/>
                    <a:pt x="102266" y="338143"/>
                    <a:pt x="102485" y="339800"/>
                  </a:cubicBezTo>
                  <a:cubicBezTo>
                    <a:pt x="102485" y="343348"/>
                    <a:pt x="104841" y="344361"/>
                    <a:pt x="108711" y="345713"/>
                  </a:cubicBezTo>
                  <a:cubicBezTo>
                    <a:pt x="110663" y="346333"/>
                    <a:pt x="112497" y="347306"/>
                    <a:pt x="114096" y="348585"/>
                  </a:cubicBezTo>
                  <a:cubicBezTo>
                    <a:pt x="116654" y="351387"/>
                    <a:pt x="118556" y="354737"/>
                    <a:pt x="119650" y="358383"/>
                  </a:cubicBezTo>
                  <a:cubicBezTo>
                    <a:pt x="120609" y="360988"/>
                    <a:pt x="121854" y="363482"/>
                    <a:pt x="123352" y="365816"/>
                  </a:cubicBezTo>
                  <a:cubicBezTo>
                    <a:pt x="128232" y="372067"/>
                    <a:pt x="131093" y="375615"/>
                    <a:pt x="128737" y="384062"/>
                  </a:cubicBezTo>
                  <a:cubicBezTo>
                    <a:pt x="135519" y="384560"/>
                    <a:pt x="142082" y="386641"/>
                    <a:pt x="147921" y="390144"/>
                  </a:cubicBezTo>
                  <a:lnTo>
                    <a:pt x="155494" y="393691"/>
                  </a:lnTo>
                  <a:cubicBezTo>
                    <a:pt x="158792" y="394686"/>
                    <a:pt x="161535" y="397011"/>
                    <a:pt x="163067" y="400111"/>
                  </a:cubicBezTo>
                  <a:cubicBezTo>
                    <a:pt x="164161" y="402996"/>
                    <a:pt x="164161" y="406179"/>
                    <a:pt x="163067" y="409065"/>
                  </a:cubicBezTo>
                  <a:cubicBezTo>
                    <a:pt x="162343" y="410948"/>
                    <a:pt x="161435" y="412758"/>
                    <a:pt x="160374" y="414471"/>
                  </a:cubicBezTo>
                  <a:cubicBezTo>
                    <a:pt x="158472" y="416517"/>
                    <a:pt x="157951" y="419493"/>
                    <a:pt x="159028" y="422073"/>
                  </a:cubicBezTo>
                  <a:cubicBezTo>
                    <a:pt x="160458" y="426268"/>
                    <a:pt x="163487" y="429726"/>
                    <a:pt x="167442" y="431702"/>
                  </a:cubicBezTo>
                  <a:cubicBezTo>
                    <a:pt x="168334" y="429153"/>
                    <a:pt x="168788" y="426467"/>
                    <a:pt x="168788" y="423762"/>
                  </a:cubicBezTo>
                  <a:cubicBezTo>
                    <a:pt x="168855" y="420965"/>
                    <a:pt x="169243" y="418186"/>
                    <a:pt x="169966" y="415484"/>
                  </a:cubicBezTo>
                  <a:cubicBezTo>
                    <a:pt x="170118" y="414908"/>
                    <a:pt x="170572" y="414459"/>
                    <a:pt x="171144" y="414302"/>
                  </a:cubicBezTo>
                  <a:cubicBezTo>
                    <a:pt x="177590" y="413874"/>
                    <a:pt x="184052" y="413874"/>
                    <a:pt x="190497" y="414302"/>
                  </a:cubicBezTo>
                  <a:lnTo>
                    <a:pt x="190497" y="414302"/>
                  </a:lnTo>
                  <a:lnTo>
                    <a:pt x="190497" y="412612"/>
                  </a:lnTo>
                  <a:cubicBezTo>
                    <a:pt x="191069" y="410404"/>
                    <a:pt x="191978" y="408298"/>
                    <a:pt x="193189" y="406362"/>
                  </a:cubicBezTo>
                  <a:lnTo>
                    <a:pt x="194031" y="406362"/>
                  </a:lnTo>
                  <a:cubicBezTo>
                    <a:pt x="198086" y="405605"/>
                    <a:pt x="202260" y="405605"/>
                    <a:pt x="206316" y="406362"/>
                  </a:cubicBezTo>
                  <a:cubicBezTo>
                    <a:pt x="210169" y="406896"/>
                    <a:pt x="213804" y="408538"/>
                    <a:pt x="216749" y="411092"/>
                  </a:cubicBezTo>
                  <a:lnTo>
                    <a:pt x="216749" y="411092"/>
                  </a:lnTo>
                  <a:cubicBezTo>
                    <a:pt x="220300" y="414797"/>
                    <a:pt x="223211" y="419081"/>
                    <a:pt x="225332" y="423762"/>
                  </a:cubicBezTo>
                  <a:cubicBezTo>
                    <a:pt x="226846" y="426930"/>
                    <a:pt x="228579" y="429979"/>
                    <a:pt x="230548" y="432885"/>
                  </a:cubicBezTo>
                  <a:cubicBezTo>
                    <a:pt x="232517" y="435693"/>
                    <a:pt x="235109" y="438006"/>
                    <a:pt x="238121" y="439643"/>
                  </a:cubicBezTo>
                  <a:cubicBezTo>
                    <a:pt x="239635" y="439643"/>
                    <a:pt x="240646" y="439643"/>
                    <a:pt x="242160" y="439643"/>
                  </a:cubicBezTo>
                  <a:lnTo>
                    <a:pt x="245021" y="438460"/>
                  </a:lnTo>
                  <a:cubicBezTo>
                    <a:pt x="245677" y="438296"/>
                    <a:pt x="246384" y="438296"/>
                    <a:pt x="247040" y="438460"/>
                  </a:cubicBezTo>
                  <a:cubicBezTo>
                    <a:pt x="247040" y="438460"/>
                    <a:pt x="247040" y="438460"/>
                    <a:pt x="247040" y="438460"/>
                  </a:cubicBezTo>
                  <a:lnTo>
                    <a:pt x="247040" y="412443"/>
                  </a:lnTo>
                  <a:cubicBezTo>
                    <a:pt x="247040" y="408896"/>
                    <a:pt x="247040" y="405179"/>
                    <a:pt x="247040" y="401631"/>
                  </a:cubicBezTo>
                  <a:cubicBezTo>
                    <a:pt x="247293" y="397356"/>
                    <a:pt x="247293" y="393068"/>
                    <a:pt x="247040" y="388792"/>
                  </a:cubicBezTo>
                  <a:cubicBezTo>
                    <a:pt x="247040" y="382710"/>
                    <a:pt x="247040" y="376460"/>
                    <a:pt x="245694" y="370209"/>
                  </a:cubicBezTo>
                  <a:cubicBezTo>
                    <a:pt x="244348" y="363958"/>
                    <a:pt x="244348" y="354835"/>
                    <a:pt x="244179" y="347233"/>
                  </a:cubicBezTo>
                  <a:cubicBezTo>
                    <a:pt x="244179" y="342165"/>
                    <a:pt x="244179" y="337097"/>
                    <a:pt x="245021" y="332198"/>
                  </a:cubicBezTo>
                  <a:cubicBezTo>
                    <a:pt x="245862" y="327298"/>
                    <a:pt x="245021" y="326285"/>
                    <a:pt x="245021" y="323244"/>
                  </a:cubicBezTo>
                  <a:cubicBezTo>
                    <a:pt x="244886" y="322860"/>
                    <a:pt x="244886" y="322445"/>
                    <a:pt x="245021" y="322061"/>
                  </a:cubicBezTo>
                  <a:cubicBezTo>
                    <a:pt x="245340" y="321909"/>
                    <a:pt x="245711" y="321909"/>
                    <a:pt x="246030" y="322061"/>
                  </a:cubicBezTo>
                  <a:cubicBezTo>
                    <a:pt x="248891" y="321921"/>
                    <a:pt x="251668" y="321049"/>
                    <a:pt x="254108" y="319527"/>
                  </a:cubicBezTo>
                  <a:lnTo>
                    <a:pt x="258484" y="317500"/>
                  </a:lnTo>
                  <a:lnTo>
                    <a:pt x="260503" y="317500"/>
                  </a:lnTo>
                  <a:cubicBezTo>
                    <a:pt x="267335" y="314996"/>
                    <a:pt x="274386" y="313074"/>
                    <a:pt x="281538" y="311756"/>
                  </a:cubicBezTo>
                  <a:cubicBezTo>
                    <a:pt x="287260" y="311099"/>
                    <a:pt x="292897" y="309854"/>
                    <a:pt x="298367" y="308039"/>
                  </a:cubicBezTo>
                  <a:lnTo>
                    <a:pt x="300217" y="308039"/>
                  </a:lnTo>
                  <a:cubicBezTo>
                    <a:pt x="303466" y="306690"/>
                    <a:pt x="306966" y="306056"/>
                    <a:pt x="310483" y="306181"/>
                  </a:cubicBezTo>
                  <a:cubicBezTo>
                    <a:pt x="312570" y="306533"/>
                    <a:pt x="314488" y="307609"/>
                    <a:pt x="315868" y="309222"/>
                  </a:cubicBezTo>
                  <a:lnTo>
                    <a:pt x="316878" y="310236"/>
                  </a:lnTo>
                  <a:cubicBezTo>
                    <a:pt x="318678" y="311810"/>
                    <a:pt x="320715" y="313067"/>
                    <a:pt x="322936" y="313952"/>
                  </a:cubicBezTo>
                  <a:cubicBezTo>
                    <a:pt x="324215" y="314635"/>
                    <a:pt x="325308" y="315620"/>
                    <a:pt x="326133" y="316824"/>
                  </a:cubicBezTo>
                  <a:lnTo>
                    <a:pt x="327311" y="318176"/>
                  </a:lnTo>
                  <a:lnTo>
                    <a:pt x="328657" y="319189"/>
                  </a:lnTo>
                  <a:lnTo>
                    <a:pt x="334547" y="319189"/>
                  </a:lnTo>
                  <a:cubicBezTo>
                    <a:pt x="334547" y="319189"/>
                    <a:pt x="336567" y="319189"/>
                    <a:pt x="336904" y="319189"/>
                  </a:cubicBezTo>
                  <a:cubicBezTo>
                    <a:pt x="337240" y="319189"/>
                    <a:pt x="336904" y="319189"/>
                    <a:pt x="336904" y="319189"/>
                  </a:cubicBezTo>
                  <a:cubicBezTo>
                    <a:pt x="336415" y="318553"/>
                    <a:pt x="336129" y="317791"/>
                    <a:pt x="336062" y="316993"/>
                  </a:cubicBezTo>
                  <a:cubicBezTo>
                    <a:pt x="336012" y="315681"/>
                    <a:pt x="336365" y="314383"/>
                    <a:pt x="337072" y="313277"/>
                  </a:cubicBezTo>
                  <a:lnTo>
                    <a:pt x="337072" y="312094"/>
                  </a:lnTo>
                  <a:lnTo>
                    <a:pt x="337072" y="311080"/>
                  </a:lnTo>
                  <a:cubicBezTo>
                    <a:pt x="337711" y="308225"/>
                    <a:pt x="338923" y="305526"/>
                    <a:pt x="340605" y="303140"/>
                  </a:cubicBezTo>
                  <a:cubicBezTo>
                    <a:pt x="341952" y="301282"/>
                    <a:pt x="343803" y="299593"/>
                    <a:pt x="346664" y="300944"/>
                  </a:cubicBezTo>
                  <a:cubicBezTo>
                    <a:pt x="347724" y="301473"/>
                    <a:pt x="348566" y="302373"/>
                    <a:pt x="349020" y="303478"/>
                  </a:cubicBezTo>
                  <a:lnTo>
                    <a:pt x="349020" y="301620"/>
                  </a:lnTo>
                  <a:cubicBezTo>
                    <a:pt x="349020" y="298579"/>
                    <a:pt x="349020" y="294355"/>
                    <a:pt x="352049" y="292497"/>
                  </a:cubicBezTo>
                  <a:cubicBezTo>
                    <a:pt x="355566" y="291377"/>
                    <a:pt x="359403" y="291744"/>
                    <a:pt x="362651" y="293511"/>
                  </a:cubicBezTo>
                  <a:cubicBezTo>
                    <a:pt x="364822" y="294953"/>
                    <a:pt x="366707" y="296785"/>
                    <a:pt x="368204" y="298917"/>
                  </a:cubicBezTo>
                  <a:lnTo>
                    <a:pt x="369214" y="300268"/>
                  </a:lnTo>
                  <a:cubicBezTo>
                    <a:pt x="372546" y="304627"/>
                    <a:pt x="376871" y="308105"/>
                    <a:pt x="381835" y="310405"/>
                  </a:cubicBezTo>
                  <a:cubicBezTo>
                    <a:pt x="381835" y="310405"/>
                    <a:pt x="382676" y="310405"/>
                    <a:pt x="382845" y="311249"/>
                  </a:cubicBezTo>
                  <a:cubicBezTo>
                    <a:pt x="383013" y="311683"/>
                    <a:pt x="383013" y="312167"/>
                    <a:pt x="382845" y="312601"/>
                  </a:cubicBezTo>
                  <a:cubicBezTo>
                    <a:pt x="380977" y="317664"/>
                    <a:pt x="378722" y="322577"/>
                    <a:pt x="376113" y="327298"/>
                  </a:cubicBezTo>
                  <a:cubicBezTo>
                    <a:pt x="374094" y="331184"/>
                    <a:pt x="372075" y="335070"/>
                    <a:pt x="370392" y="339124"/>
                  </a:cubicBezTo>
                  <a:cubicBezTo>
                    <a:pt x="370291" y="339683"/>
                    <a:pt x="370291" y="340254"/>
                    <a:pt x="370392" y="340813"/>
                  </a:cubicBezTo>
                  <a:cubicBezTo>
                    <a:pt x="373371" y="342393"/>
                    <a:pt x="376181" y="344262"/>
                    <a:pt x="378806" y="346388"/>
                  </a:cubicBezTo>
                  <a:lnTo>
                    <a:pt x="379984" y="347402"/>
                  </a:lnTo>
                  <a:cubicBezTo>
                    <a:pt x="381650" y="348510"/>
                    <a:pt x="383165" y="349816"/>
                    <a:pt x="384528" y="351288"/>
                  </a:cubicBezTo>
                  <a:cubicBezTo>
                    <a:pt x="385689" y="353065"/>
                    <a:pt x="386597" y="354999"/>
                    <a:pt x="387220" y="357032"/>
                  </a:cubicBezTo>
                  <a:lnTo>
                    <a:pt x="388230" y="359735"/>
                  </a:lnTo>
                  <a:lnTo>
                    <a:pt x="388230" y="360748"/>
                  </a:lnTo>
                  <a:cubicBezTo>
                    <a:pt x="388852" y="362495"/>
                    <a:pt x="389896" y="364061"/>
                    <a:pt x="391259" y="365310"/>
                  </a:cubicBezTo>
                  <a:cubicBezTo>
                    <a:pt x="392723" y="366477"/>
                    <a:pt x="394372" y="367389"/>
                    <a:pt x="396139" y="368013"/>
                  </a:cubicBezTo>
                  <a:lnTo>
                    <a:pt x="397822" y="368013"/>
                  </a:lnTo>
                  <a:lnTo>
                    <a:pt x="400683" y="369533"/>
                  </a:lnTo>
                  <a:cubicBezTo>
                    <a:pt x="403762" y="371579"/>
                    <a:pt x="407279" y="372853"/>
                    <a:pt x="410948" y="373250"/>
                  </a:cubicBezTo>
                  <a:cubicBezTo>
                    <a:pt x="412261" y="373076"/>
                    <a:pt x="413523" y="372614"/>
                    <a:pt x="414650" y="371898"/>
                  </a:cubicBezTo>
                  <a:cubicBezTo>
                    <a:pt x="415912" y="371135"/>
                    <a:pt x="417259" y="370565"/>
                    <a:pt x="418689" y="370209"/>
                  </a:cubicBezTo>
                  <a:cubicBezTo>
                    <a:pt x="423199" y="369362"/>
                    <a:pt x="427810" y="369362"/>
                    <a:pt x="432320" y="370209"/>
                  </a:cubicBezTo>
                  <a:cubicBezTo>
                    <a:pt x="434339" y="370209"/>
                    <a:pt x="436359" y="370209"/>
                    <a:pt x="438546" y="370209"/>
                  </a:cubicBezTo>
                  <a:cubicBezTo>
                    <a:pt x="441575" y="370466"/>
                    <a:pt x="444605" y="370466"/>
                    <a:pt x="447634" y="370209"/>
                  </a:cubicBezTo>
                  <a:lnTo>
                    <a:pt x="453860" y="370209"/>
                  </a:lnTo>
                  <a:cubicBezTo>
                    <a:pt x="456873" y="370550"/>
                    <a:pt x="459935" y="370550"/>
                    <a:pt x="462948" y="370209"/>
                  </a:cubicBezTo>
                  <a:lnTo>
                    <a:pt x="465303" y="370209"/>
                  </a:lnTo>
                  <a:cubicBezTo>
                    <a:pt x="469410" y="368766"/>
                    <a:pt x="473751" y="368134"/>
                    <a:pt x="478093" y="368351"/>
                  </a:cubicBezTo>
                  <a:cubicBezTo>
                    <a:pt x="478817" y="368580"/>
                    <a:pt x="479305" y="369273"/>
                    <a:pt x="479271" y="370040"/>
                  </a:cubicBezTo>
                  <a:cubicBezTo>
                    <a:pt x="479271" y="373419"/>
                    <a:pt x="482469" y="376291"/>
                    <a:pt x="488022" y="378318"/>
                  </a:cubicBezTo>
                  <a:lnTo>
                    <a:pt x="492566" y="379332"/>
                  </a:lnTo>
                  <a:cubicBezTo>
                    <a:pt x="497092" y="379098"/>
                    <a:pt x="501232" y="381933"/>
                    <a:pt x="502662" y="386258"/>
                  </a:cubicBezTo>
                  <a:cubicBezTo>
                    <a:pt x="504194" y="390846"/>
                    <a:pt x="505086" y="395619"/>
                    <a:pt x="505355" y="400449"/>
                  </a:cubicBezTo>
                  <a:cubicBezTo>
                    <a:pt x="505103" y="407303"/>
                    <a:pt x="507307" y="414018"/>
                    <a:pt x="511581" y="419370"/>
                  </a:cubicBezTo>
                  <a:cubicBezTo>
                    <a:pt x="512305" y="420134"/>
                    <a:pt x="513164" y="420764"/>
                    <a:pt x="514106" y="421228"/>
                  </a:cubicBezTo>
                  <a:cubicBezTo>
                    <a:pt x="515183" y="421864"/>
                    <a:pt x="516193" y="422598"/>
                    <a:pt x="517135" y="423425"/>
                  </a:cubicBezTo>
                  <a:cubicBezTo>
                    <a:pt x="518952" y="425268"/>
                    <a:pt x="520282" y="427530"/>
                    <a:pt x="521005" y="430013"/>
                  </a:cubicBezTo>
                  <a:lnTo>
                    <a:pt x="521005" y="431533"/>
                  </a:lnTo>
                  <a:cubicBezTo>
                    <a:pt x="522352" y="434912"/>
                    <a:pt x="524035" y="438460"/>
                    <a:pt x="525717" y="441839"/>
                  </a:cubicBezTo>
                  <a:lnTo>
                    <a:pt x="526727" y="443866"/>
                  </a:lnTo>
                  <a:cubicBezTo>
                    <a:pt x="527384" y="445783"/>
                    <a:pt x="528696" y="447402"/>
                    <a:pt x="530430" y="448427"/>
                  </a:cubicBezTo>
                  <a:cubicBezTo>
                    <a:pt x="533122" y="449948"/>
                    <a:pt x="539516" y="453664"/>
                    <a:pt x="541704" y="451299"/>
                  </a:cubicBezTo>
                  <a:cubicBezTo>
                    <a:pt x="543892" y="448934"/>
                    <a:pt x="541704" y="451299"/>
                    <a:pt x="541704" y="451299"/>
                  </a:cubicBezTo>
                  <a:cubicBezTo>
                    <a:pt x="541890" y="450456"/>
                    <a:pt x="542243" y="449654"/>
                    <a:pt x="542714" y="448934"/>
                  </a:cubicBezTo>
                  <a:cubicBezTo>
                    <a:pt x="543488" y="448194"/>
                    <a:pt x="544397" y="447620"/>
                    <a:pt x="545406" y="447245"/>
                  </a:cubicBezTo>
                  <a:lnTo>
                    <a:pt x="546248" y="447245"/>
                  </a:lnTo>
                  <a:lnTo>
                    <a:pt x="547089" y="447245"/>
                  </a:lnTo>
                  <a:cubicBezTo>
                    <a:pt x="548772" y="446231"/>
                    <a:pt x="551128" y="444711"/>
                    <a:pt x="553652" y="447245"/>
                  </a:cubicBezTo>
                  <a:cubicBezTo>
                    <a:pt x="554730" y="448868"/>
                    <a:pt x="555571" y="450630"/>
                    <a:pt x="556177" y="452482"/>
                  </a:cubicBezTo>
                  <a:cubicBezTo>
                    <a:pt x="556463" y="453666"/>
                    <a:pt x="556917" y="454805"/>
                    <a:pt x="557523" y="455861"/>
                  </a:cubicBezTo>
                  <a:cubicBezTo>
                    <a:pt x="557523" y="456705"/>
                    <a:pt x="558364" y="457719"/>
                    <a:pt x="558869" y="458564"/>
                  </a:cubicBezTo>
                  <a:cubicBezTo>
                    <a:pt x="559492" y="460087"/>
                    <a:pt x="560350" y="461510"/>
                    <a:pt x="561394" y="462787"/>
                  </a:cubicBezTo>
                  <a:cubicBezTo>
                    <a:pt x="565213" y="465642"/>
                    <a:pt x="570194" y="466402"/>
                    <a:pt x="574688" y="464814"/>
                  </a:cubicBezTo>
                  <a:cubicBezTo>
                    <a:pt x="575209" y="463689"/>
                    <a:pt x="575815" y="462615"/>
                    <a:pt x="576539" y="461605"/>
                  </a:cubicBezTo>
                  <a:cubicBezTo>
                    <a:pt x="577178" y="460876"/>
                    <a:pt x="577633" y="460008"/>
                    <a:pt x="577885" y="459070"/>
                  </a:cubicBezTo>
                  <a:cubicBezTo>
                    <a:pt x="578222" y="457341"/>
                    <a:pt x="578222" y="455562"/>
                    <a:pt x="577885" y="453833"/>
                  </a:cubicBezTo>
                  <a:cubicBezTo>
                    <a:pt x="577801" y="453104"/>
                    <a:pt x="577801" y="452367"/>
                    <a:pt x="577885" y="451637"/>
                  </a:cubicBezTo>
                  <a:lnTo>
                    <a:pt x="577885" y="444880"/>
                  </a:lnTo>
                  <a:cubicBezTo>
                    <a:pt x="576825" y="440648"/>
                    <a:pt x="578037" y="436166"/>
                    <a:pt x="581082" y="433054"/>
                  </a:cubicBezTo>
                  <a:cubicBezTo>
                    <a:pt x="582328" y="432182"/>
                    <a:pt x="583775" y="431659"/>
                    <a:pt x="585290" y="431533"/>
                  </a:cubicBezTo>
                  <a:lnTo>
                    <a:pt x="586636" y="431533"/>
                  </a:lnTo>
                  <a:cubicBezTo>
                    <a:pt x="588756" y="430925"/>
                    <a:pt x="590826" y="430192"/>
                    <a:pt x="592863" y="429337"/>
                  </a:cubicBezTo>
                  <a:lnTo>
                    <a:pt x="595218" y="428324"/>
                  </a:lnTo>
                  <a:cubicBezTo>
                    <a:pt x="596733" y="428324"/>
                    <a:pt x="598416" y="426803"/>
                    <a:pt x="600267" y="425958"/>
                  </a:cubicBezTo>
                  <a:cubicBezTo>
                    <a:pt x="603329" y="423936"/>
                    <a:pt x="606763" y="422556"/>
                    <a:pt x="610364" y="421904"/>
                  </a:cubicBezTo>
                  <a:cubicBezTo>
                    <a:pt x="613123" y="421667"/>
                    <a:pt x="615900" y="422320"/>
                    <a:pt x="618273" y="423762"/>
                  </a:cubicBezTo>
                  <a:cubicBezTo>
                    <a:pt x="618778" y="420081"/>
                    <a:pt x="620427" y="416653"/>
                    <a:pt x="622985" y="413964"/>
                  </a:cubicBezTo>
                  <a:cubicBezTo>
                    <a:pt x="624516" y="413460"/>
                    <a:pt x="626166" y="413460"/>
                    <a:pt x="627697" y="413964"/>
                  </a:cubicBezTo>
                  <a:cubicBezTo>
                    <a:pt x="629043" y="413964"/>
                    <a:pt x="630053" y="413964"/>
                    <a:pt x="630894" y="413964"/>
                  </a:cubicBezTo>
                  <a:cubicBezTo>
                    <a:pt x="632830" y="411756"/>
                    <a:pt x="634176" y="409078"/>
                    <a:pt x="634765" y="406193"/>
                  </a:cubicBezTo>
                  <a:lnTo>
                    <a:pt x="634765" y="404503"/>
                  </a:lnTo>
                  <a:cubicBezTo>
                    <a:pt x="635556" y="402432"/>
                    <a:pt x="636465" y="400402"/>
                    <a:pt x="637457" y="398422"/>
                  </a:cubicBezTo>
                  <a:cubicBezTo>
                    <a:pt x="638299" y="396563"/>
                    <a:pt x="639140" y="394705"/>
                    <a:pt x="639814" y="392847"/>
                  </a:cubicBezTo>
                  <a:cubicBezTo>
                    <a:pt x="639897" y="392260"/>
                    <a:pt x="640402" y="391826"/>
                    <a:pt x="640991" y="391833"/>
                  </a:cubicBezTo>
                  <a:lnTo>
                    <a:pt x="650920" y="391833"/>
                  </a:lnTo>
                  <a:lnTo>
                    <a:pt x="656978" y="391833"/>
                  </a:lnTo>
                  <a:cubicBezTo>
                    <a:pt x="660866" y="392188"/>
                    <a:pt x="664585" y="393588"/>
                    <a:pt x="667748" y="395887"/>
                  </a:cubicBezTo>
                  <a:cubicBezTo>
                    <a:pt x="669953" y="397318"/>
                    <a:pt x="672326" y="398454"/>
                    <a:pt x="674816" y="399266"/>
                  </a:cubicBezTo>
                  <a:cubicBezTo>
                    <a:pt x="677492" y="400028"/>
                    <a:pt x="680083" y="401047"/>
                    <a:pt x="682557" y="402307"/>
                  </a:cubicBezTo>
                  <a:lnTo>
                    <a:pt x="687438" y="404503"/>
                  </a:lnTo>
                  <a:cubicBezTo>
                    <a:pt x="689205" y="405236"/>
                    <a:pt x="690904" y="406140"/>
                    <a:pt x="692486" y="407206"/>
                  </a:cubicBezTo>
                  <a:lnTo>
                    <a:pt x="694674" y="408558"/>
                  </a:lnTo>
                  <a:cubicBezTo>
                    <a:pt x="694674" y="407375"/>
                    <a:pt x="694674" y="406024"/>
                    <a:pt x="694674" y="404672"/>
                  </a:cubicBezTo>
                  <a:lnTo>
                    <a:pt x="694674" y="399097"/>
                  </a:lnTo>
                  <a:cubicBezTo>
                    <a:pt x="694354" y="397310"/>
                    <a:pt x="694354" y="395479"/>
                    <a:pt x="694674" y="393691"/>
                  </a:cubicBezTo>
                  <a:cubicBezTo>
                    <a:pt x="695162" y="392335"/>
                    <a:pt x="695768" y="391034"/>
                    <a:pt x="696525" y="389806"/>
                  </a:cubicBezTo>
                  <a:cubicBezTo>
                    <a:pt x="697181" y="388615"/>
                    <a:pt x="697754" y="387373"/>
                    <a:pt x="698208" y="386089"/>
                  </a:cubicBezTo>
                  <a:lnTo>
                    <a:pt x="698208" y="386089"/>
                  </a:lnTo>
                  <a:cubicBezTo>
                    <a:pt x="699049" y="383217"/>
                    <a:pt x="700227" y="379332"/>
                    <a:pt x="704434" y="380514"/>
                  </a:cubicBezTo>
                  <a:cubicBezTo>
                    <a:pt x="705982" y="380975"/>
                    <a:pt x="707497" y="381540"/>
                    <a:pt x="708978" y="382203"/>
                  </a:cubicBezTo>
                  <a:cubicBezTo>
                    <a:pt x="710694" y="383204"/>
                    <a:pt x="712579" y="383889"/>
                    <a:pt x="714531" y="384231"/>
                  </a:cubicBezTo>
                  <a:cubicBezTo>
                    <a:pt x="717156" y="384400"/>
                    <a:pt x="719799" y="384400"/>
                    <a:pt x="722440" y="384231"/>
                  </a:cubicBezTo>
                  <a:lnTo>
                    <a:pt x="729340" y="384231"/>
                  </a:lnTo>
                  <a:cubicBezTo>
                    <a:pt x="732067" y="384244"/>
                    <a:pt x="734641" y="385562"/>
                    <a:pt x="736240" y="387778"/>
                  </a:cubicBezTo>
                  <a:cubicBezTo>
                    <a:pt x="737098" y="389206"/>
                    <a:pt x="738612" y="390096"/>
                    <a:pt x="740278" y="390144"/>
                  </a:cubicBezTo>
                  <a:cubicBezTo>
                    <a:pt x="745479" y="390568"/>
                    <a:pt x="750712" y="390568"/>
                    <a:pt x="755929" y="390144"/>
                  </a:cubicBezTo>
                  <a:lnTo>
                    <a:pt x="801534" y="390144"/>
                  </a:lnTo>
                  <a:lnTo>
                    <a:pt x="823915" y="390144"/>
                  </a:lnTo>
                  <a:cubicBezTo>
                    <a:pt x="829082" y="389470"/>
                    <a:pt x="834332" y="390476"/>
                    <a:pt x="838893" y="393016"/>
                  </a:cubicBezTo>
                  <a:cubicBezTo>
                    <a:pt x="841383" y="394625"/>
                    <a:pt x="843756" y="396435"/>
                    <a:pt x="845961" y="398422"/>
                  </a:cubicBezTo>
                  <a:cubicBezTo>
                    <a:pt x="847509" y="399918"/>
                    <a:pt x="849141" y="401329"/>
                    <a:pt x="850841" y="402645"/>
                  </a:cubicBezTo>
                  <a:cubicBezTo>
                    <a:pt x="853719" y="404437"/>
                    <a:pt x="857051" y="405321"/>
                    <a:pt x="860433" y="405179"/>
                  </a:cubicBezTo>
                  <a:cubicBezTo>
                    <a:pt x="863732" y="405204"/>
                    <a:pt x="866945" y="406203"/>
                    <a:pt x="869688" y="408051"/>
                  </a:cubicBezTo>
                  <a:cubicBezTo>
                    <a:pt x="869150" y="405318"/>
                    <a:pt x="869150" y="402506"/>
                    <a:pt x="869688" y="399773"/>
                  </a:cubicBezTo>
                  <a:cubicBezTo>
                    <a:pt x="871237" y="396850"/>
                    <a:pt x="874014" y="394796"/>
                    <a:pt x="877261" y="394198"/>
                  </a:cubicBezTo>
                  <a:lnTo>
                    <a:pt x="880627" y="392678"/>
                  </a:lnTo>
                  <a:cubicBezTo>
                    <a:pt x="882949" y="391331"/>
                    <a:pt x="884699" y="389162"/>
                    <a:pt x="885507" y="386596"/>
                  </a:cubicBezTo>
                  <a:cubicBezTo>
                    <a:pt x="885743" y="384658"/>
                    <a:pt x="885322" y="382697"/>
                    <a:pt x="884329" y="381021"/>
                  </a:cubicBezTo>
                  <a:lnTo>
                    <a:pt x="882983" y="378656"/>
                  </a:lnTo>
                  <a:cubicBezTo>
                    <a:pt x="879213" y="372834"/>
                    <a:pt x="876740" y="366266"/>
                    <a:pt x="875747" y="359397"/>
                  </a:cubicBezTo>
                  <a:cubicBezTo>
                    <a:pt x="875747" y="355004"/>
                    <a:pt x="875747" y="350105"/>
                    <a:pt x="875747" y="345882"/>
                  </a:cubicBezTo>
                  <a:lnTo>
                    <a:pt x="875747" y="343517"/>
                  </a:lnTo>
                  <a:cubicBezTo>
                    <a:pt x="875713" y="341155"/>
                    <a:pt x="876117" y="338807"/>
                    <a:pt x="876925" y="336590"/>
                  </a:cubicBezTo>
                  <a:cubicBezTo>
                    <a:pt x="877194" y="335845"/>
                    <a:pt x="877581" y="335158"/>
                    <a:pt x="878102" y="334563"/>
                  </a:cubicBezTo>
                  <a:cubicBezTo>
                    <a:pt x="878473" y="334179"/>
                    <a:pt x="878759" y="333718"/>
                    <a:pt x="878944" y="333211"/>
                  </a:cubicBezTo>
                  <a:cubicBezTo>
                    <a:pt x="874098" y="332319"/>
                    <a:pt x="869150" y="332319"/>
                    <a:pt x="864304" y="333211"/>
                  </a:cubicBezTo>
                  <a:cubicBezTo>
                    <a:pt x="862638" y="333466"/>
                    <a:pt x="860921" y="333466"/>
                    <a:pt x="859255" y="333211"/>
                  </a:cubicBezTo>
                  <a:cubicBezTo>
                    <a:pt x="858481" y="333216"/>
                    <a:pt x="857825" y="332633"/>
                    <a:pt x="857740" y="331860"/>
                  </a:cubicBezTo>
                  <a:cubicBezTo>
                    <a:pt x="857471" y="330921"/>
                    <a:pt x="857471" y="329925"/>
                    <a:pt x="857740" y="328988"/>
                  </a:cubicBezTo>
                  <a:cubicBezTo>
                    <a:pt x="861477" y="324587"/>
                    <a:pt x="866474" y="321458"/>
                    <a:pt x="872045" y="320034"/>
                  </a:cubicBezTo>
                  <a:lnTo>
                    <a:pt x="878271" y="318852"/>
                  </a:lnTo>
                  <a:cubicBezTo>
                    <a:pt x="880896" y="318590"/>
                    <a:pt x="883488" y="318081"/>
                    <a:pt x="886012" y="317331"/>
                  </a:cubicBezTo>
                  <a:cubicBezTo>
                    <a:pt x="890892" y="315980"/>
                    <a:pt x="901326" y="312939"/>
                    <a:pt x="902840" y="308039"/>
                  </a:cubicBezTo>
                  <a:cubicBezTo>
                    <a:pt x="903295" y="307727"/>
                    <a:pt x="903901" y="307727"/>
                    <a:pt x="904355" y="308039"/>
                  </a:cubicBezTo>
                  <a:cubicBezTo>
                    <a:pt x="904961" y="308257"/>
                    <a:pt x="905398" y="308768"/>
                    <a:pt x="905533" y="309391"/>
                  </a:cubicBezTo>
                  <a:cubicBezTo>
                    <a:pt x="905533" y="314290"/>
                    <a:pt x="909235" y="314797"/>
                    <a:pt x="914115" y="315473"/>
                  </a:cubicBezTo>
                  <a:cubicBezTo>
                    <a:pt x="915563" y="315218"/>
                    <a:pt x="917044" y="315218"/>
                    <a:pt x="918491" y="315473"/>
                  </a:cubicBezTo>
                  <a:cubicBezTo>
                    <a:pt x="919921" y="315871"/>
                    <a:pt x="921284" y="316500"/>
                    <a:pt x="922530" y="317331"/>
                  </a:cubicBezTo>
                  <a:cubicBezTo>
                    <a:pt x="927073" y="319865"/>
                    <a:pt x="931112" y="321723"/>
                    <a:pt x="932290" y="318852"/>
                  </a:cubicBezTo>
                  <a:cubicBezTo>
                    <a:pt x="933468" y="315980"/>
                    <a:pt x="932290" y="315135"/>
                    <a:pt x="928756" y="312432"/>
                  </a:cubicBezTo>
                  <a:cubicBezTo>
                    <a:pt x="926417" y="311020"/>
                    <a:pt x="924683" y="308795"/>
                    <a:pt x="923876" y="306181"/>
                  </a:cubicBezTo>
                  <a:cubicBezTo>
                    <a:pt x="923573" y="301387"/>
                    <a:pt x="924869" y="296628"/>
                    <a:pt x="927578" y="292666"/>
                  </a:cubicBezTo>
                  <a:cubicBezTo>
                    <a:pt x="928537" y="290917"/>
                    <a:pt x="929378" y="289112"/>
                    <a:pt x="930103" y="287260"/>
                  </a:cubicBezTo>
                  <a:lnTo>
                    <a:pt x="930103" y="284726"/>
                  </a:lnTo>
                  <a:cubicBezTo>
                    <a:pt x="932862" y="276610"/>
                    <a:pt x="934781" y="268232"/>
                    <a:pt x="935824" y="259723"/>
                  </a:cubicBezTo>
                  <a:cubicBezTo>
                    <a:pt x="935723" y="258983"/>
                    <a:pt x="936245" y="258304"/>
                    <a:pt x="936985" y="258204"/>
                  </a:cubicBezTo>
                  <a:cubicBezTo>
                    <a:pt x="936985" y="258204"/>
                    <a:pt x="937002" y="258203"/>
                    <a:pt x="937002" y="258203"/>
                  </a:cubicBezTo>
                  <a:cubicBezTo>
                    <a:pt x="942303" y="257539"/>
                    <a:pt x="947688" y="257539"/>
                    <a:pt x="952989" y="258203"/>
                  </a:cubicBezTo>
                  <a:cubicBezTo>
                    <a:pt x="956455" y="258708"/>
                    <a:pt x="959956" y="258708"/>
                    <a:pt x="963422" y="258203"/>
                  </a:cubicBezTo>
                  <a:cubicBezTo>
                    <a:pt x="965610" y="258203"/>
                    <a:pt x="968134" y="258203"/>
                    <a:pt x="970490" y="258203"/>
                  </a:cubicBezTo>
                  <a:lnTo>
                    <a:pt x="972510" y="258203"/>
                  </a:lnTo>
                  <a:cubicBezTo>
                    <a:pt x="977525" y="257654"/>
                    <a:pt x="982573" y="258846"/>
                    <a:pt x="986814" y="261581"/>
                  </a:cubicBezTo>
                  <a:cubicBezTo>
                    <a:pt x="987672" y="262179"/>
                    <a:pt x="988413" y="262923"/>
                    <a:pt x="989002" y="263778"/>
                  </a:cubicBezTo>
                  <a:cubicBezTo>
                    <a:pt x="989002" y="263778"/>
                    <a:pt x="990516" y="265805"/>
                    <a:pt x="991189" y="265805"/>
                  </a:cubicBezTo>
                  <a:cubicBezTo>
                    <a:pt x="991862" y="265805"/>
                    <a:pt x="993377" y="264791"/>
                    <a:pt x="994555" y="263947"/>
                  </a:cubicBezTo>
                  <a:cubicBezTo>
                    <a:pt x="995144" y="263335"/>
                    <a:pt x="995817" y="262821"/>
                    <a:pt x="996574" y="262426"/>
                  </a:cubicBezTo>
                  <a:cubicBezTo>
                    <a:pt x="998795" y="261027"/>
                    <a:pt x="1001168" y="259894"/>
                    <a:pt x="1003642" y="259047"/>
                  </a:cubicBezTo>
                  <a:lnTo>
                    <a:pt x="1006335" y="259047"/>
                  </a:lnTo>
                  <a:cubicBezTo>
                    <a:pt x="1007631" y="258802"/>
                    <a:pt x="1008892" y="258346"/>
                    <a:pt x="1010037" y="257696"/>
                  </a:cubicBezTo>
                  <a:cubicBezTo>
                    <a:pt x="1010643" y="257398"/>
                    <a:pt x="1011080" y="256838"/>
                    <a:pt x="1011215" y="256175"/>
                  </a:cubicBezTo>
                  <a:cubicBezTo>
                    <a:pt x="1011484" y="253342"/>
                    <a:pt x="1010844" y="250497"/>
                    <a:pt x="1009364" y="248066"/>
                  </a:cubicBezTo>
                  <a:lnTo>
                    <a:pt x="1009364" y="248066"/>
                  </a:lnTo>
                  <a:cubicBezTo>
                    <a:pt x="1008220" y="245821"/>
                    <a:pt x="1007378" y="243436"/>
                    <a:pt x="1006840" y="240971"/>
                  </a:cubicBezTo>
                  <a:lnTo>
                    <a:pt x="1006840" y="238099"/>
                  </a:lnTo>
                  <a:cubicBezTo>
                    <a:pt x="1006840" y="236072"/>
                    <a:pt x="1006840" y="233875"/>
                    <a:pt x="1005998" y="231848"/>
                  </a:cubicBezTo>
                  <a:cubicBezTo>
                    <a:pt x="1006065" y="229012"/>
                    <a:pt x="1007075" y="226278"/>
                    <a:pt x="1008859" y="224077"/>
                  </a:cubicBezTo>
                  <a:cubicBezTo>
                    <a:pt x="1008892" y="223683"/>
                    <a:pt x="1008892" y="223288"/>
                    <a:pt x="1008859" y="222894"/>
                  </a:cubicBezTo>
                  <a:lnTo>
                    <a:pt x="1010205" y="220867"/>
                  </a:lnTo>
                  <a:cubicBezTo>
                    <a:pt x="1010912" y="220034"/>
                    <a:pt x="1011535" y="219129"/>
                    <a:pt x="1012056" y="218164"/>
                  </a:cubicBezTo>
                  <a:lnTo>
                    <a:pt x="1012056" y="218164"/>
                  </a:lnTo>
                  <a:cubicBezTo>
                    <a:pt x="1012578" y="216730"/>
                    <a:pt x="1013773" y="215652"/>
                    <a:pt x="1015254" y="215292"/>
                  </a:cubicBezTo>
                  <a:cubicBezTo>
                    <a:pt x="1016448" y="214867"/>
                    <a:pt x="1017761" y="214867"/>
                    <a:pt x="1018956" y="215292"/>
                  </a:cubicBezTo>
                  <a:lnTo>
                    <a:pt x="1020302" y="215292"/>
                  </a:lnTo>
                  <a:cubicBezTo>
                    <a:pt x="1021918" y="215633"/>
                    <a:pt x="1023567" y="215633"/>
                    <a:pt x="1025183" y="215292"/>
                  </a:cubicBezTo>
                  <a:lnTo>
                    <a:pt x="1027707" y="215292"/>
                  </a:lnTo>
                  <a:cubicBezTo>
                    <a:pt x="1029928" y="215529"/>
                    <a:pt x="1032133" y="214926"/>
                    <a:pt x="1033933" y="213603"/>
                  </a:cubicBezTo>
                  <a:cubicBezTo>
                    <a:pt x="1035111" y="212420"/>
                    <a:pt x="1034943" y="208873"/>
                    <a:pt x="1034943" y="206338"/>
                  </a:cubicBezTo>
                  <a:cubicBezTo>
                    <a:pt x="1034858" y="205495"/>
                    <a:pt x="1034858" y="204647"/>
                    <a:pt x="1034943" y="203804"/>
                  </a:cubicBezTo>
                  <a:lnTo>
                    <a:pt x="1034943" y="203804"/>
                  </a:lnTo>
                  <a:cubicBezTo>
                    <a:pt x="1034943" y="202115"/>
                    <a:pt x="1034943" y="199581"/>
                    <a:pt x="1036626" y="198398"/>
                  </a:cubicBezTo>
                  <a:cubicBezTo>
                    <a:pt x="1037467" y="197816"/>
                    <a:pt x="1038460" y="197466"/>
                    <a:pt x="1039487" y="197385"/>
                  </a:cubicBezTo>
                  <a:lnTo>
                    <a:pt x="1040833" y="197385"/>
                  </a:lnTo>
                  <a:lnTo>
                    <a:pt x="1040833" y="197385"/>
                  </a:lnTo>
                  <a:lnTo>
                    <a:pt x="1044030" y="196033"/>
                  </a:lnTo>
                  <a:cubicBezTo>
                    <a:pt x="1043222" y="194717"/>
                    <a:pt x="1042600" y="193296"/>
                    <a:pt x="1042179" y="191810"/>
                  </a:cubicBezTo>
                  <a:cubicBezTo>
                    <a:pt x="1042128" y="191191"/>
                    <a:pt x="1042128" y="190570"/>
                    <a:pt x="1042179" y="189951"/>
                  </a:cubicBezTo>
                  <a:cubicBezTo>
                    <a:pt x="1042179" y="188769"/>
                    <a:pt x="1041338" y="187755"/>
                    <a:pt x="1040833" y="186742"/>
                  </a:cubicBezTo>
                  <a:cubicBezTo>
                    <a:pt x="1039739" y="183782"/>
                    <a:pt x="1038443" y="180903"/>
                    <a:pt x="1036962" y="178126"/>
                  </a:cubicBezTo>
                  <a:cubicBezTo>
                    <a:pt x="1037921" y="176435"/>
                    <a:pt x="1039487" y="175168"/>
                    <a:pt x="1041338" y="174578"/>
                  </a:cubicBezTo>
                  <a:cubicBezTo>
                    <a:pt x="1041338" y="173058"/>
                    <a:pt x="1038981" y="170186"/>
                    <a:pt x="1037972" y="170186"/>
                  </a:cubicBezTo>
                  <a:lnTo>
                    <a:pt x="1037972" y="170186"/>
                  </a:lnTo>
                  <a:cubicBezTo>
                    <a:pt x="1037130" y="170882"/>
                    <a:pt x="1036441" y="171745"/>
                    <a:pt x="1035952" y="172720"/>
                  </a:cubicBezTo>
                  <a:lnTo>
                    <a:pt x="1035111" y="173733"/>
                  </a:lnTo>
                  <a:cubicBezTo>
                    <a:pt x="1034589" y="174539"/>
                    <a:pt x="1033967" y="175277"/>
                    <a:pt x="1033260" y="175930"/>
                  </a:cubicBezTo>
                  <a:lnTo>
                    <a:pt x="1032250" y="177281"/>
                  </a:lnTo>
                  <a:lnTo>
                    <a:pt x="1030231" y="179139"/>
                  </a:lnTo>
                  <a:cubicBezTo>
                    <a:pt x="1029591" y="179401"/>
                    <a:pt x="1029053" y="179879"/>
                    <a:pt x="1028716" y="180491"/>
                  </a:cubicBezTo>
                  <a:cubicBezTo>
                    <a:pt x="1028228" y="181050"/>
                    <a:pt x="1027370" y="181104"/>
                    <a:pt x="1026815" y="180611"/>
                  </a:cubicBezTo>
                  <a:cubicBezTo>
                    <a:pt x="1026781" y="180574"/>
                    <a:pt x="1026730" y="180533"/>
                    <a:pt x="1026697" y="180491"/>
                  </a:cubicBezTo>
                  <a:cubicBezTo>
                    <a:pt x="1026697" y="180491"/>
                    <a:pt x="1026697" y="180491"/>
                    <a:pt x="1026697" y="180491"/>
                  </a:cubicBezTo>
                  <a:cubicBezTo>
                    <a:pt x="1023684" y="180998"/>
                    <a:pt x="1020622" y="180998"/>
                    <a:pt x="1017610" y="180491"/>
                  </a:cubicBezTo>
                  <a:cubicBezTo>
                    <a:pt x="1014867" y="180151"/>
                    <a:pt x="1012107" y="180151"/>
                    <a:pt x="1009364" y="180491"/>
                  </a:cubicBezTo>
                  <a:lnTo>
                    <a:pt x="1008522" y="180491"/>
                  </a:lnTo>
                  <a:cubicBezTo>
                    <a:pt x="1007597" y="180857"/>
                    <a:pt x="1006587" y="180857"/>
                    <a:pt x="1005662" y="180491"/>
                  </a:cubicBezTo>
                  <a:cubicBezTo>
                    <a:pt x="1004164" y="179487"/>
                    <a:pt x="1002851" y="178229"/>
                    <a:pt x="1001791" y="176774"/>
                  </a:cubicBezTo>
                  <a:cubicBezTo>
                    <a:pt x="1001269" y="176120"/>
                    <a:pt x="1000714" y="175500"/>
                    <a:pt x="1000108" y="174916"/>
                  </a:cubicBezTo>
                  <a:lnTo>
                    <a:pt x="1000108" y="174916"/>
                  </a:lnTo>
                  <a:cubicBezTo>
                    <a:pt x="998139" y="172654"/>
                    <a:pt x="995363" y="171258"/>
                    <a:pt x="992367" y="171030"/>
                  </a:cubicBezTo>
                  <a:cubicBezTo>
                    <a:pt x="992048" y="171147"/>
                    <a:pt x="991677" y="171147"/>
                    <a:pt x="991357" y="171030"/>
                  </a:cubicBezTo>
                  <a:cubicBezTo>
                    <a:pt x="991256" y="170584"/>
                    <a:pt x="991256" y="170125"/>
                    <a:pt x="991357" y="169679"/>
                  </a:cubicBezTo>
                  <a:cubicBezTo>
                    <a:pt x="990937" y="165886"/>
                    <a:pt x="989422" y="162303"/>
                    <a:pt x="986982" y="159374"/>
                  </a:cubicBezTo>
                  <a:cubicBezTo>
                    <a:pt x="986158" y="158880"/>
                    <a:pt x="985232" y="158537"/>
                    <a:pt x="984289" y="158360"/>
                  </a:cubicBezTo>
                  <a:lnTo>
                    <a:pt x="982270" y="158360"/>
                  </a:lnTo>
                  <a:lnTo>
                    <a:pt x="978400" y="156671"/>
                  </a:lnTo>
                  <a:cubicBezTo>
                    <a:pt x="976414" y="155716"/>
                    <a:pt x="974327" y="154979"/>
                    <a:pt x="972173" y="154474"/>
                  </a:cubicBezTo>
                  <a:cubicBezTo>
                    <a:pt x="972173" y="154474"/>
                    <a:pt x="971163" y="154474"/>
                    <a:pt x="970995" y="153123"/>
                  </a:cubicBezTo>
                  <a:cubicBezTo>
                    <a:pt x="970608" y="149124"/>
                    <a:pt x="969211" y="145287"/>
                    <a:pt x="966956" y="141973"/>
                  </a:cubicBezTo>
                  <a:cubicBezTo>
                    <a:pt x="965526" y="140434"/>
                    <a:pt x="963490" y="139625"/>
                    <a:pt x="961403" y="139777"/>
                  </a:cubicBezTo>
                  <a:cubicBezTo>
                    <a:pt x="959602" y="139707"/>
                    <a:pt x="957835" y="139307"/>
                    <a:pt x="956186" y="138594"/>
                  </a:cubicBezTo>
                  <a:cubicBezTo>
                    <a:pt x="954958" y="137895"/>
                    <a:pt x="953830" y="137043"/>
                    <a:pt x="952820" y="136060"/>
                  </a:cubicBezTo>
                  <a:cubicBezTo>
                    <a:pt x="950465" y="133864"/>
                    <a:pt x="949287" y="133188"/>
                    <a:pt x="947772" y="134540"/>
                  </a:cubicBezTo>
                  <a:lnTo>
                    <a:pt x="945248" y="137412"/>
                  </a:lnTo>
                  <a:cubicBezTo>
                    <a:pt x="943498" y="140175"/>
                    <a:pt x="940805" y="142213"/>
                    <a:pt x="937675" y="143155"/>
                  </a:cubicBezTo>
                  <a:cubicBezTo>
                    <a:pt x="932357" y="143748"/>
                    <a:pt x="927006" y="143748"/>
                    <a:pt x="921688" y="143155"/>
                  </a:cubicBezTo>
                  <a:lnTo>
                    <a:pt x="917313" y="143155"/>
                  </a:lnTo>
                  <a:cubicBezTo>
                    <a:pt x="915815" y="143497"/>
                    <a:pt x="914267" y="143497"/>
                    <a:pt x="912769" y="143155"/>
                  </a:cubicBezTo>
                  <a:cubicBezTo>
                    <a:pt x="911221" y="142534"/>
                    <a:pt x="909874" y="141478"/>
                    <a:pt x="908899" y="140115"/>
                  </a:cubicBezTo>
                  <a:cubicBezTo>
                    <a:pt x="908057" y="139123"/>
                    <a:pt x="907031" y="138317"/>
                    <a:pt x="905870" y="137749"/>
                  </a:cubicBezTo>
                  <a:cubicBezTo>
                    <a:pt x="904809" y="137636"/>
                    <a:pt x="903732" y="137636"/>
                    <a:pt x="902672" y="137749"/>
                  </a:cubicBezTo>
                  <a:cubicBezTo>
                    <a:pt x="899711" y="137531"/>
                    <a:pt x="896951" y="136205"/>
                    <a:pt x="894931" y="134033"/>
                  </a:cubicBezTo>
                  <a:lnTo>
                    <a:pt x="892912" y="131837"/>
                  </a:lnTo>
                  <a:cubicBezTo>
                    <a:pt x="890724" y="129303"/>
                    <a:pt x="888200" y="126262"/>
                    <a:pt x="886180" y="127444"/>
                  </a:cubicBezTo>
                  <a:lnTo>
                    <a:pt x="883993" y="129134"/>
                  </a:lnTo>
                  <a:cubicBezTo>
                    <a:pt x="882882" y="129963"/>
                    <a:pt x="881687" y="130698"/>
                    <a:pt x="880459" y="131330"/>
                  </a:cubicBezTo>
                  <a:lnTo>
                    <a:pt x="878607" y="131330"/>
                  </a:lnTo>
                  <a:cubicBezTo>
                    <a:pt x="878002" y="131156"/>
                    <a:pt x="877362" y="131156"/>
                    <a:pt x="876756" y="131330"/>
                  </a:cubicBezTo>
                  <a:cubicBezTo>
                    <a:pt x="876453" y="132435"/>
                    <a:pt x="876453" y="133604"/>
                    <a:pt x="876756" y="134709"/>
                  </a:cubicBezTo>
                  <a:cubicBezTo>
                    <a:pt x="876824" y="135327"/>
                    <a:pt x="876824" y="135949"/>
                    <a:pt x="876756" y="136567"/>
                  </a:cubicBezTo>
                  <a:cubicBezTo>
                    <a:pt x="876756" y="141466"/>
                    <a:pt x="876756" y="142480"/>
                    <a:pt x="873054" y="144338"/>
                  </a:cubicBezTo>
                  <a:lnTo>
                    <a:pt x="873054" y="144338"/>
                  </a:lnTo>
                  <a:lnTo>
                    <a:pt x="871203" y="145858"/>
                  </a:lnTo>
                  <a:cubicBezTo>
                    <a:pt x="870160" y="146708"/>
                    <a:pt x="869032" y="147443"/>
                    <a:pt x="867837" y="148055"/>
                  </a:cubicBezTo>
                  <a:cubicBezTo>
                    <a:pt x="867047" y="148274"/>
                    <a:pt x="866222" y="147825"/>
                    <a:pt x="865986" y="147041"/>
                  </a:cubicBezTo>
                  <a:cubicBezTo>
                    <a:pt x="862469" y="137506"/>
                    <a:pt x="857707" y="128476"/>
                    <a:pt x="851850" y="120180"/>
                  </a:cubicBezTo>
                  <a:lnTo>
                    <a:pt x="849326" y="116125"/>
                  </a:lnTo>
                  <a:cubicBezTo>
                    <a:pt x="847812" y="113929"/>
                    <a:pt x="846634" y="111733"/>
                    <a:pt x="845288" y="109537"/>
                  </a:cubicBezTo>
                  <a:cubicBezTo>
                    <a:pt x="843403" y="105866"/>
                    <a:pt x="841198" y="102362"/>
                    <a:pt x="838724" y="99062"/>
                  </a:cubicBezTo>
                  <a:cubicBezTo>
                    <a:pt x="835695" y="95346"/>
                    <a:pt x="832666" y="91122"/>
                    <a:pt x="828964" y="86054"/>
                  </a:cubicBezTo>
                  <a:lnTo>
                    <a:pt x="825598" y="80986"/>
                  </a:lnTo>
                  <a:cubicBezTo>
                    <a:pt x="822030" y="74021"/>
                    <a:pt x="816612" y="68177"/>
                    <a:pt x="809948" y="64092"/>
                  </a:cubicBezTo>
                  <a:cubicBezTo>
                    <a:pt x="807811" y="63153"/>
                    <a:pt x="805623" y="62362"/>
                    <a:pt x="803385" y="61727"/>
                  </a:cubicBezTo>
                  <a:lnTo>
                    <a:pt x="798000" y="59700"/>
                  </a:lnTo>
                  <a:cubicBezTo>
                    <a:pt x="794819" y="59019"/>
                    <a:pt x="791757" y="57882"/>
                    <a:pt x="788913" y="56321"/>
                  </a:cubicBezTo>
                  <a:cubicBezTo>
                    <a:pt x="787314" y="54973"/>
                    <a:pt x="785631" y="53731"/>
                    <a:pt x="783864" y="52604"/>
                  </a:cubicBezTo>
                  <a:lnTo>
                    <a:pt x="782686" y="52604"/>
                  </a:lnTo>
                  <a:cubicBezTo>
                    <a:pt x="779270" y="51599"/>
                    <a:pt x="776981" y="48396"/>
                    <a:pt x="777132" y="44833"/>
                  </a:cubicBezTo>
                  <a:cubicBezTo>
                    <a:pt x="777621" y="42693"/>
                    <a:pt x="778294" y="40600"/>
                    <a:pt x="779152" y="38583"/>
                  </a:cubicBezTo>
                  <a:cubicBezTo>
                    <a:pt x="779203" y="37964"/>
                    <a:pt x="779203" y="37342"/>
                    <a:pt x="779152" y="36724"/>
                  </a:cubicBezTo>
                  <a:cubicBezTo>
                    <a:pt x="780835" y="31994"/>
                    <a:pt x="784705" y="31825"/>
                    <a:pt x="788239" y="31656"/>
                  </a:cubicBezTo>
                  <a:cubicBezTo>
                    <a:pt x="789535" y="31749"/>
                    <a:pt x="790814" y="31749"/>
                    <a:pt x="792110" y="31656"/>
                  </a:cubicBezTo>
                  <a:cubicBezTo>
                    <a:pt x="788778" y="30963"/>
                    <a:pt x="785345" y="30963"/>
                    <a:pt x="782013" y="31656"/>
                  </a:cubicBezTo>
                  <a:cubicBezTo>
                    <a:pt x="780953" y="31735"/>
                    <a:pt x="779876" y="31735"/>
                    <a:pt x="778815" y="31656"/>
                  </a:cubicBezTo>
                  <a:cubicBezTo>
                    <a:pt x="775786" y="31656"/>
                    <a:pt x="774945" y="32501"/>
                    <a:pt x="772421" y="34528"/>
                  </a:cubicBezTo>
                  <a:cubicBezTo>
                    <a:pt x="769913" y="36315"/>
                    <a:pt x="767271" y="37897"/>
                    <a:pt x="764511" y="39258"/>
                  </a:cubicBezTo>
                  <a:lnTo>
                    <a:pt x="762156" y="40441"/>
                  </a:lnTo>
                  <a:lnTo>
                    <a:pt x="757948" y="42806"/>
                  </a:lnTo>
                  <a:cubicBezTo>
                    <a:pt x="753893" y="45712"/>
                    <a:pt x="749231" y="47673"/>
                    <a:pt x="744318" y="48550"/>
                  </a:cubicBezTo>
                  <a:lnTo>
                    <a:pt x="742635" y="48550"/>
                  </a:lnTo>
                  <a:cubicBezTo>
                    <a:pt x="740867" y="48376"/>
                    <a:pt x="739101" y="48791"/>
                    <a:pt x="737586" y="49732"/>
                  </a:cubicBezTo>
                  <a:lnTo>
                    <a:pt x="734894" y="51760"/>
                  </a:lnTo>
                  <a:cubicBezTo>
                    <a:pt x="733682" y="52920"/>
                    <a:pt x="732386" y="53993"/>
                    <a:pt x="731023" y="54970"/>
                  </a:cubicBezTo>
                  <a:cubicBezTo>
                    <a:pt x="728280" y="56558"/>
                    <a:pt x="726647" y="59561"/>
                    <a:pt x="726816" y="62741"/>
                  </a:cubicBezTo>
                  <a:cubicBezTo>
                    <a:pt x="726783" y="64596"/>
                    <a:pt x="725924" y="66337"/>
                    <a:pt x="724460" y="67471"/>
                  </a:cubicBezTo>
                  <a:cubicBezTo>
                    <a:pt x="722272" y="68654"/>
                    <a:pt x="719411" y="67471"/>
                    <a:pt x="718065" y="65613"/>
                  </a:cubicBezTo>
                  <a:cubicBezTo>
                    <a:pt x="717258" y="64967"/>
                    <a:pt x="716517" y="64231"/>
                    <a:pt x="715878" y="63416"/>
                  </a:cubicBezTo>
                  <a:cubicBezTo>
                    <a:pt x="715120" y="62543"/>
                    <a:pt x="714279" y="61751"/>
                    <a:pt x="713353" y="61051"/>
                  </a:cubicBezTo>
                  <a:cubicBezTo>
                    <a:pt x="711603" y="59916"/>
                    <a:pt x="709533" y="59382"/>
                    <a:pt x="707463" y="59531"/>
                  </a:cubicBezTo>
                  <a:cubicBezTo>
                    <a:pt x="706622" y="59531"/>
                    <a:pt x="705949" y="59531"/>
                    <a:pt x="705107" y="60882"/>
                  </a:cubicBezTo>
                  <a:lnTo>
                    <a:pt x="703256" y="62234"/>
                  </a:lnTo>
                  <a:lnTo>
                    <a:pt x="701405" y="62234"/>
                  </a:lnTo>
                  <a:lnTo>
                    <a:pt x="700059" y="62234"/>
                  </a:lnTo>
                  <a:cubicBezTo>
                    <a:pt x="699655" y="62748"/>
                    <a:pt x="698915" y="62835"/>
                    <a:pt x="698410" y="62432"/>
                  </a:cubicBezTo>
                  <a:cubicBezTo>
                    <a:pt x="698326" y="62374"/>
                    <a:pt x="698258" y="62307"/>
                    <a:pt x="698208" y="62234"/>
                  </a:cubicBezTo>
                  <a:cubicBezTo>
                    <a:pt x="696357" y="59321"/>
                    <a:pt x="694152" y="56652"/>
                    <a:pt x="691645" y="54294"/>
                  </a:cubicBezTo>
                  <a:cubicBezTo>
                    <a:pt x="690837" y="53691"/>
                    <a:pt x="690164" y="52947"/>
                    <a:pt x="689625" y="52098"/>
                  </a:cubicBezTo>
                  <a:cubicBezTo>
                    <a:pt x="689188" y="51429"/>
                    <a:pt x="689188" y="50570"/>
                    <a:pt x="689625" y="49901"/>
                  </a:cubicBezTo>
                  <a:lnTo>
                    <a:pt x="692823" y="46016"/>
                  </a:lnTo>
                  <a:lnTo>
                    <a:pt x="694169" y="44495"/>
                  </a:lnTo>
                  <a:lnTo>
                    <a:pt x="694169" y="44495"/>
                  </a:lnTo>
                  <a:lnTo>
                    <a:pt x="691981" y="44495"/>
                  </a:lnTo>
                  <a:lnTo>
                    <a:pt x="688952" y="44495"/>
                  </a:lnTo>
                  <a:lnTo>
                    <a:pt x="686092" y="44495"/>
                  </a:lnTo>
                  <a:lnTo>
                    <a:pt x="681716" y="44495"/>
                  </a:lnTo>
                  <a:cubicBezTo>
                    <a:pt x="681060" y="44249"/>
                    <a:pt x="680353" y="44249"/>
                    <a:pt x="679697" y="44495"/>
                  </a:cubicBezTo>
                  <a:cubicBezTo>
                    <a:pt x="677442" y="45686"/>
                    <a:pt x="674985" y="46431"/>
                    <a:pt x="672460" y="46692"/>
                  </a:cubicBezTo>
                  <a:lnTo>
                    <a:pt x="671451" y="46692"/>
                  </a:lnTo>
                  <a:cubicBezTo>
                    <a:pt x="670508" y="46950"/>
                    <a:pt x="669532" y="46950"/>
                    <a:pt x="668590" y="46692"/>
                  </a:cubicBezTo>
                  <a:cubicBezTo>
                    <a:pt x="667160" y="46175"/>
                    <a:pt x="665931" y="45232"/>
                    <a:pt x="665056" y="43989"/>
                  </a:cubicBezTo>
                  <a:lnTo>
                    <a:pt x="665056" y="43144"/>
                  </a:lnTo>
                  <a:cubicBezTo>
                    <a:pt x="664349" y="42492"/>
                    <a:pt x="663727" y="41753"/>
                    <a:pt x="663205" y="40948"/>
                  </a:cubicBezTo>
                  <a:cubicBezTo>
                    <a:pt x="662548" y="40037"/>
                    <a:pt x="661758" y="39240"/>
                    <a:pt x="660849" y="38583"/>
                  </a:cubicBezTo>
                  <a:cubicBezTo>
                    <a:pt x="658375" y="37378"/>
                    <a:pt x="655683" y="36689"/>
                    <a:pt x="652940" y="36555"/>
                  </a:cubicBezTo>
                  <a:lnTo>
                    <a:pt x="650415" y="36555"/>
                  </a:lnTo>
                  <a:cubicBezTo>
                    <a:pt x="648396" y="36555"/>
                    <a:pt x="647891" y="36555"/>
                    <a:pt x="647218" y="36555"/>
                  </a:cubicBezTo>
                  <a:cubicBezTo>
                    <a:pt x="646679" y="37596"/>
                    <a:pt x="645939" y="38517"/>
                    <a:pt x="645030" y="39258"/>
                  </a:cubicBezTo>
                  <a:lnTo>
                    <a:pt x="645030" y="40103"/>
                  </a:lnTo>
                  <a:cubicBezTo>
                    <a:pt x="644189" y="41286"/>
                    <a:pt x="643515" y="42299"/>
                    <a:pt x="642506" y="42468"/>
                  </a:cubicBezTo>
                  <a:cubicBezTo>
                    <a:pt x="641496" y="42637"/>
                    <a:pt x="637794" y="38414"/>
                    <a:pt x="636279" y="34697"/>
                  </a:cubicBezTo>
                  <a:cubicBezTo>
                    <a:pt x="636061" y="33354"/>
                    <a:pt x="636061" y="31986"/>
                    <a:pt x="636279" y="30642"/>
                  </a:cubicBezTo>
                  <a:cubicBezTo>
                    <a:pt x="636279" y="30642"/>
                    <a:pt x="636279" y="29291"/>
                    <a:pt x="636279" y="28615"/>
                  </a:cubicBezTo>
                  <a:cubicBezTo>
                    <a:pt x="636279" y="27939"/>
                    <a:pt x="636279" y="28615"/>
                    <a:pt x="636279" y="28615"/>
                  </a:cubicBezTo>
                  <a:lnTo>
                    <a:pt x="635438" y="27433"/>
                  </a:lnTo>
                  <a:cubicBezTo>
                    <a:pt x="635304" y="26311"/>
                    <a:pt x="635304" y="25176"/>
                    <a:pt x="635438" y="24054"/>
                  </a:cubicBezTo>
                  <a:cubicBezTo>
                    <a:pt x="635253" y="22822"/>
                    <a:pt x="635253" y="21569"/>
                    <a:pt x="635438" y="20337"/>
                  </a:cubicBezTo>
                  <a:cubicBezTo>
                    <a:pt x="635522" y="19381"/>
                    <a:pt x="635522" y="18421"/>
                    <a:pt x="635438" y="17465"/>
                  </a:cubicBezTo>
                  <a:cubicBezTo>
                    <a:pt x="635438" y="16114"/>
                    <a:pt x="633250" y="14593"/>
                    <a:pt x="631736" y="13580"/>
                  </a:cubicBezTo>
                  <a:lnTo>
                    <a:pt x="629885" y="12059"/>
                  </a:lnTo>
                  <a:lnTo>
                    <a:pt x="628370" y="10708"/>
                  </a:lnTo>
                  <a:cubicBezTo>
                    <a:pt x="627057" y="9670"/>
                    <a:pt x="625813" y="8542"/>
                    <a:pt x="624668" y="7329"/>
                  </a:cubicBezTo>
                  <a:lnTo>
                    <a:pt x="623490" y="5808"/>
                  </a:lnTo>
                  <a:cubicBezTo>
                    <a:pt x="623069" y="5172"/>
                    <a:pt x="622564" y="4602"/>
                    <a:pt x="621975" y="4119"/>
                  </a:cubicBezTo>
                  <a:cubicBezTo>
                    <a:pt x="621975" y="4119"/>
                    <a:pt x="620293" y="4119"/>
                    <a:pt x="619115" y="5302"/>
                  </a:cubicBezTo>
                  <a:lnTo>
                    <a:pt x="617600" y="6315"/>
                  </a:lnTo>
                  <a:lnTo>
                    <a:pt x="616591" y="6315"/>
                  </a:lnTo>
                  <a:lnTo>
                    <a:pt x="615581" y="6315"/>
                  </a:lnTo>
                  <a:lnTo>
                    <a:pt x="615581" y="6315"/>
                  </a:lnTo>
                  <a:cubicBezTo>
                    <a:pt x="615211" y="6940"/>
                    <a:pt x="614689" y="7462"/>
                    <a:pt x="614066" y="7836"/>
                  </a:cubicBezTo>
                  <a:cubicBezTo>
                    <a:pt x="612047" y="9018"/>
                    <a:pt x="609354" y="7836"/>
                    <a:pt x="606998" y="6146"/>
                  </a:cubicBezTo>
                  <a:cubicBezTo>
                    <a:pt x="606342" y="5775"/>
                    <a:pt x="605669" y="5437"/>
                    <a:pt x="604979" y="5133"/>
                  </a:cubicBezTo>
                  <a:lnTo>
                    <a:pt x="596733" y="1585"/>
                  </a:lnTo>
                  <a:cubicBezTo>
                    <a:pt x="593569" y="-89"/>
                    <a:pt x="589884" y="-454"/>
                    <a:pt x="586468" y="571"/>
                  </a:cubicBezTo>
                  <a:cubicBezTo>
                    <a:pt x="585020" y="1044"/>
                    <a:pt x="583775" y="1997"/>
                    <a:pt x="582934" y="3274"/>
                  </a:cubicBezTo>
                  <a:cubicBezTo>
                    <a:pt x="581217" y="5008"/>
                    <a:pt x="579232" y="6437"/>
                    <a:pt x="577044" y="7498"/>
                  </a:cubicBezTo>
                  <a:lnTo>
                    <a:pt x="575361" y="8343"/>
                  </a:lnTo>
                  <a:lnTo>
                    <a:pt x="573173" y="9525"/>
                  </a:lnTo>
                  <a:lnTo>
                    <a:pt x="570144" y="10708"/>
                  </a:lnTo>
                  <a:cubicBezTo>
                    <a:pt x="568495" y="11035"/>
                    <a:pt x="566947" y="11728"/>
                    <a:pt x="565601" y="12735"/>
                  </a:cubicBezTo>
                  <a:lnTo>
                    <a:pt x="563918" y="14762"/>
                  </a:lnTo>
                  <a:cubicBezTo>
                    <a:pt x="562235" y="16958"/>
                    <a:pt x="560215" y="19492"/>
                    <a:pt x="556682" y="18817"/>
                  </a:cubicBezTo>
                  <a:cubicBezTo>
                    <a:pt x="549226" y="17170"/>
                    <a:pt x="541570" y="16600"/>
                    <a:pt x="533963" y="17127"/>
                  </a:cubicBezTo>
                  <a:lnTo>
                    <a:pt x="532785" y="17127"/>
                  </a:lnTo>
                  <a:cubicBezTo>
                    <a:pt x="531843" y="16916"/>
                    <a:pt x="530867" y="16916"/>
                    <a:pt x="529924" y="17127"/>
                  </a:cubicBezTo>
                  <a:cubicBezTo>
                    <a:pt x="528881" y="18283"/>
                    <a:pt x="527753" y="19356"/>
                    <a:pt x="526559" y="20337"/>
                  </a:cubicBezTo>
                  <a:lnTo>
                    <a:pt x="524371" y="22195"/>
                  </a:lnTo>
                  <a:lnTo>
                    <a:pt x="523361" y="23378"/>
                  </a:lnTo>
                  <a:lnTo>
                    <a:pt x="521342" y="25236"/>
                  </a:lnTo>
                  <a:cubicBezTo>
                    <a:pt x="519912" y="26157"/>
                    <a:pt x="518060" y="26157"/>
                    <a:pt x="516630" y="25236"/>
                  </a:cubicBezTo>
                  <a:lnTo>
                    <a:pt x="515116" y="25236"/>
                  </a:lnTo>
                  <a:cubicBezTo>
                    <a:pt x="511851" y="23809"/>
                    <a:pt x="508485" y="22677"/>
                    <a:pt x="505019" y="21858"/>
                  </a:cubicBezTo>
                  <a:lnTo>
                    <a:pt x="501821" y="21858"/>
                  </a:lnTo>
                  <a:cubicBezTo>
                    <a:pt x="500256" y="21278"/>
                    <a:pt x="498607" y="20937"/>
                    <a:pt x="496941" y="20844"/>
                  </a:cubicBezTo>
                  <a:lnTo>
                    <a:pt x="496941" y="20844"/>
                  </a:lnTo>
                  <a:cubicBezTo>
                    <a:pt x="495342" y="24801"/>
                    <a:pt x="493373" y="28592"/>
                    <a:pt x="491051" y="32163"/>
                  </a:cubicBezTo>
                  <a:cubicBezTo>
                    <a:pt x="489620" y="35082"/>
                    <a:pt x="486541" y="36824"/>
                    <a:pt x="483310" y="36555"/>
                  </a:cubicBezTo>
                  <a:cubicBezTo>
                    <a:pt x="481223" y="36910"/>
                    <a:pt x="479220" y="37655"/>
                    <a:pt x="477420" y="38751"/>
                  </a:cubicBezTo>
                  <a:lnTo>
                    <a:pt x="473213" y="40441"/>
                  </a:lnTo>
                  <a:cubicBezTo>
                    <a:pt x="471042" y="40770"/>
                    <a:pt x="468821" y="40770"/>
                    <a:pt x="466650" y="40441"/>
                  </a:cubicBezTo>
                  <a:lnTo>
                    <a:pt x="465135" y="40441"/>
                  </a:lnTo>
                  <a:lnTo>
                    <a:pt x="458741" y="40441"/>
                  </a:lnTo>
                  <a:cubicBezTo>
                    <a:pt x="455880" y="40272"/>
                    <a:pt x="453019" y="40272"/>
                    <a:pt x="450158" y="40441"/>
                  </a:cubicBezTo>
                  <a:lnTo>
                    <a:pt x="435349" y="40441"/>
                  </a:lnTo>
                  <a:lnTo>
                    <a:pt x="432993" y="40441"/>
                  </a:lnTo>
                  <a:lnTo>
                    <a:pt x="429964" y="40441"/>
                  </a:lnTo>
                  <a:cubicBezTo>
                    <a:pt x="427608" y="40272"/>
                    <a:pt x="425252" y="40272"/>
                    <a:pt x="422896" y="40441"/>
                  </a:cubicBezTo>
                  <a:lnTo>
                    <a:pt x="418689" y="40441"/>
                  </a:lnTo>
                  <a:cubicBezTo>
                    <a:pt x="418285" y="41203"/>
                    <a:pt x="417949" y="41993"/>
                    <a:pt x="417679" y="42806"/>
                  </a:cubicBezTo>
                  <a:lnTo>
                    <a:pt x="417679" y="45002"/>
                  </a:lnTo>
                  <a:cubicBezTo>
                    <a:pt x="417578" y="46004"/>
                    <a:pt x="417292" y="46977"/>
                    <a:pt x="416838" y="47874"/>
                  </a:cubicBezTo>
                  <a:cubicBezTo>
                    <a:pt x="416266" y="49650"/>
                    <a:pt x="414432" y="50684"/>
                    <a:pt x="412631" y="50239"/>
                  </a:cubicBezTo>
                  <a:lnTo>
                    <a:pt x="408592" y="48888"/>
                  </a:lnTo>
                  <a:cubicBezTo>
                    <a:pt x="407128" y="48231"/>
                    <a:pt x="405613" y="47720"/>
                    <a:pt x="404049" y="47367"/>
                  </a:cubicBezTo>
                  <a:lnTo>
                    <a:pt x="400851" y="47367"/>
                  </a:lnTo>
                  <a:cubicBezTo>
                    <a:pt x="396980" y="47367"/>
                    <a:pt x="392773" y="46354"/>
                    <a:pt x="388735" y="45509"/>
                  </a:cubicBezTo>
                  <a:lnTo>
                    <a:pt x="384528" y="44326"/>
                  </a:lnTo>
                  <a:cubicBezTo>
                    <a:pt x="382676" y="43605"/>
                    <a:pt x="380758" y="43095"/>
                    <a:pt x="378806" y="42806"/>
                  </a:cubicBezTo>
                  <a:cubicBezTo>
                    <a:pt x="378806" y="44664"/>
                    <a:pt x="378806" y="46354"/>
                    <a:pt x="379647" y="48212"/>
                  </a:cubicBezTo>
                  <a:cubicBezTo>
                    <a:pt x="379731" y="49506"/>
                    <a:pt x="379731" y="50804"/>
                    <a:pt x="379647" y="52098"/>
                  </a:cubicBezTo>
                  <a:cubicBezTo>
                    <a:pt x="379647" y="53111"/>
                    <a:pt x="379647" y="54125"/>
                    <a:pt x="379647" y="55307"/>
                  </a:cubicBezTo>
                  <a:cubicBezTo>
                    <a:pt x="379647" y="56490"/>
                    <a:pt x="379647" y="59700"/>
                    <a:pt x="380825" y="60713"/>
                  </a:cubicBezTo>
                  <a:lnTo>
                    <a:pt x="385201" y="64430"/>
                  </a:lnTo>
                  <a:cubicBezTo>
                    <a:pt x="387506" y="66206"/>
                    <a:pt x="389694" y="68123"/>
                    <a:pt x="391764" y="70174"/>
                  </a:cubicBezTo>
                  <a:lnTo>
                    <a:pt x="392605" y="71188"/>
                  </a:lnTo>
                  <a:cubicBezTo>
                    <a:pt x="393615" y="72539"/>
                    <a:pt x="394793" y="73722"/>
                    <a:pt x="395803" y="73722"/>
                  </a:cubicBezTo>
                  <a:lnTo>
                    <a:pt x="395803" y="73722"/>
                  </a:lnTo>
                  <a:cubicBezTo>
                    <a:pt x="395803" y="73722"/>
                    <a:pt x="396812" y="73722"/>
                    <a:pt x="397149" y="74735"/>
                  </a:cubicBezTo>
                  <a:cubicBezTo>
                    <a:pt x="397401" y="75328"/>
                    <a:pt x="397401" y="76001"/>
                    <a:pt x="397149" y="76594"/>
                  </a:cubicBezTo>
                  <a:cubicBezTo>
                    <a:pt x="395466" y="79297"/>
                    <a:pt x="391764" y="79466"/>
                    <a:pt x="388566" y="79635"/>
                  </a:cubicBezTo>
                  <a:lnTo>
                    <a:pt x="385706" y="79635"/>
                  </a:lnTo>
                  <a:cubicBezTo>
                    <a:pt x="382390" y="79885"/>
                    <a:pt x="379445" y="81875"/>
                    <a:pt x="377964" y="84872"/>
                  </a:cubicBezTo>
                  <a:cubicBezTo>
                    <a:pt x="377964" y="86392"/>
                    <a:pt x="376787" y="87913"/>
                    <a:pt x="376113" y="89602"/>
                  </a:cubicBezTo>
                  <a:cubicBezTo>
                    <a:pt x="375440" y="91291"/>
                    <a:pt x="374599" y="93656"/>
                    <a:pt x="373757" y="95684"/>
                  </a:cubicBezTo>
                  <a:cubicBezTo>
                    <a:pt x="372916" y="97711"/>
                    <a:pt x="372075" y="98387"/>
                    <a:pt x="371233" y="99738"/>
                  </a:cubicBezTo>
                  <a:lnTo>
                    <a:pt x="369382" y="102272"/>
                  </a:lnTo>
                  <a:cubicBezTo>
                    <a:pt x="371014" y="102002"/>
                    <a:pt x="372613" y="101488"/>
                    <a:pt x="374094" y="100752"/>
                  </a:cubicBezTo>
                  <a:cubicBezTo>
                    <a:pt x="374380" y="100379"/>
                    <a:pt x="374902" y="100303"/>
                    <a:pt x="375272" y="100583"/>
                  </a:cubicBezTo>
                  <a:cubicBezTo>
                    <a:pt x="375339" y="100630"/>
                    <a:pt x="375390" y="100688"/>
                    <a:pt x="375440" y="100752"/>
                  </a:cubicBezTo>
                  <a:cubicBezTo>
                    <a:pt x="375743" y="101274"/>
                    <a:pt x="375743" y="101919"/>
                    <a:pt x="375440" y="102441"/>
                  </a:cubicBezTo>
                  <a:cubicBezTo>
                    <a:pt x="374986" y="104717"/>
                    <a:pt x="373572" y="106685"/>
                    <a:pt x="371570" y="107847"/>
                  </a:cubicBezTo>
                  <a:cubicBezTo>
                    <a:pt x="369163" y="109202"/>
                    <a:pt x="366235" y="109202"/>
                    <a:pt x="363829" y="107847"/>
                  </a:cubicBezTo>
                  <a:cubicBezTo>
                    <a:pt x="361826" y="106790"/>
                    <a:pt x="359672" y="106048"/>
                    <a:pt x="357434" y="105651"/>
                  </a:cubicBezTo>
                  <a:cubicBezTo>
                    <a:pt x="356088" y="105502"/>
                    <a:pt x="354742" y="105502"/>
                    <a:pt x="353395" y="105651"/>
                  </a:cubicBezTo>
                  <a:cubicBezTo>
                    <a:pt x="353092" y="107224"/>
                    <a:pt x="353395" y="108851"/>
                    <a:pt x="354237" y="110212"/>
                  </a:cubicBezTo>
                  <a:cubicBezTo>
                    <a:pt x="355936" y="113522"/>
                    <a:pt x="357182" y="117044"/>
                    <a:pt x="357939" y="120687"/>
                  </a:cubicBezTo>
                  <a:cubicBezTo>
                    <a:pt x="357939" y="122207"/>
                    <a:pt x="357939" y="122376"/>
                    <a:pt x="360126" y="123052"/>
                  </a:cubicBezTo>
                  <a:lnTo>
                    <a:pt x="362146" y="124234"/>
                  </a:lnTo>
                  <a:lnTo>
                    <a:pt x="362146" y="124234"/>
                  </a:lnTo>
                  <a:cubicBezTo>
                    <a:pt x="364333" y="125755"/>
                    <a:pt x="364838" y="126093"/>
                    <a:pt x="367363" y="125586"/>
                  </a:cubicBezTo>
                  <a:lnTo>
                    <a:pt x="370560" y="125586"/>
                  </a:lnTo>
                  <a:cubicBezTo>
                    <a:pt x="374027" y="124466"/>
                    <a:pt x="377695" y="124006"/>
                    <a:pt x="381330" y="124234"/>
                  </a:cubicBezTo>
                  <a:cubicBezTo>
                    <a:pt x="381246" y="123207"/>
                    <a:pt x="381987" y="122300"/>
                    <a:pt x="383013" y="122207"/>
                  </a:cubicBezTo>
                  <a:cubicBezTo>
                    <a:pt x="384040" y="122114"/>
                    <a:pt x="384948" y="122869"/>
                    <a:pt x="385032" y="123896"/>
                  </a:cubicBezTo>
                  <a:cubicBezTo>
                    <a:pt x="385032" y="123896"/>
                    <a:pt x="385032" y="123896"/>
                    <a:pt x="385032" y="124741"/>
                  </a:cubicBezTo>
                  <a:cubicBezTo>
                    <a:pt x="385032" y="125586"/>
                    <a:pt x="385032" y="124741"/>
                    <a:pt x="385032" y="124741"/>
                  </a:cubicBezTo>
                  <a:cubicBezTo>
                    <a:pt x="386211" y="126140"/>
                    <a:pt x="387237" y="127671"/>
                    <a:pt x="388061" y="129303"/>
                  </a:cubicBezTo>
                  <a:cubicBezTo>
                    <a:pt x="389357" y="131691"/>
                    <a:pt x="390316" y="134251"/>
                    <a:pt x="390922" y="136905"/>
                  </a:cubicBezTo>
                  <a:lnTo>
                    <a:pt x="390922" y="138594"/>
                  </a:lnTo>
                  <a:cubicBezTo>
                    <a:pt x="391141" y="139432"/>
                    <a:pt x="390804" y="140314"/>
                    <a:pt x="390081" y="140790"/>
                  </a:cubicBezTo>
                  <a:cubicBezTo>
                    <a:pt x="386278" y="142557"/>
                    <a:pt x="382760" y="144892"/>
                    <a:pt x="379647" y="147717"/>
                  </a:cubicBezTo>
                  <a:lnTo>
                    <a:pt x="379647" y="147717"/>
                  </a:lnTo>
                  <a:cubicBezTo>
                    <a:pt x="378974" y="148475"/>
                    <a:pt x="378183" y="149105"/>
                    <a:pt x="377292" y="149575"/>
                  </a:cubicBezTo>
                  <a:cubicBezTo>
                    <a:pt x="375693" y="149991"/>
                    <a:pt x="374010" y="149991"/>
                    <a:pt x="372411" y="149575"/>
                  </a:cubicBezTo>
                  <a:lnTo>
                    <a:pt x="363829" y="149575"/>
                  </a:lnTo>
                  <a:cubicBezTo>
                    <a:pt x="363240" y="149829"/>
                    <a:pt x="362567" y="149829"/>
                    <a:pt x="361978" y="149575"/>
                  </a:cubicBezTo>
                  <a:cubicBezTo>
                    <a:pt x="359454" y="148730"/>
                    <a:pt x="357266" y="144338"/>
                    <a:pt x="356424" y="142480"/>
                  </a:cubicBezTo>
                  <a:cubicBezTo>
                    <a:pt x="355583" y="140621"/>
                    <a:pt x="355078" y="138932"/>
                    <a:pt x="354573" y="137243"/>
                  </a:cubicBezTo>
                  <a:lnTo>
                    <a:pt x="353732" y="134371"/>
                  </a:lnTo>
                  <a:lnTo>
                    <a:pt x="353732" y="135215"/>
                  </a:lnTo>
                  <a:lnTo>
                    <a:pt x="352890" y="136567"/>
                  </a:lnTo>
                  <a:lnTo>
                    <a:pt x="351039" y="138594"/>
                  </a:lnTo>
                  <a:lnTo>
                    <a:pt x="349525" y="140284"/>
                  </a:lnTo>
                  <a:lnTo>
                    <a:pt x="348515" y="141635"/>
                  </a:lnTo>
                  <a:cubicBezTo>
                    <a:pt x="347960" y="142269"/>
                    <a:pt x="347455" y="142948"/>
                    <a:pt x="347000" y="143662"/>
                  </a:cubicBezTo>
                  <a:cubicBezTo>
                    <a:pt x="347000" y="143662"/>
                    <a:pt x="347000" y="143662"/>
                    <a:pt x="347000" y="143662"/>
                  </a:cubicBezTo>
                  <a:cubicBezTo>
                    <a:pt x="346798" y="144399"/>
                    <a:pt x="346462" y="145088"/>
                    <a:pt x="345991" y="145690"/>
                  </a:cubicBezTo>
                  <a:cubicBezTo>
                    <a:pt x="344829" y="146264"/>
                    <a:pt x="343449" y="146264"/>
                    <a:pt x="342288" y="145690"/>
                  </a:cubicBezTo>
                  <a:cubicBezTo>
                    <a:pt x="339344" y="145306"/>
                    <a:pt x="336415" y="144742"/>
                    <a:pt x="333538" y="144000"/>
                  </a:cubicBezTo>
                  <a:lnTo>
                    <a:pt x="331686" y="144000"/>
                  </a:lnTo>
                  <a:lnTo>
                    <a:pt x="327648" y="144000"/>
                  </a:lnTo>
                  <a:cubicBezTo>
                    <a:pt x="325241" y="143737"/>
                    <a:pt x="322886" y="143228"/>
                    <a:pt x="320580" y="142480"/>
                  </a:cubicBezTo>
                  <a:cubicBezTo>
                    <a:pt x="318224" y="141748"/>
                    <a:pt x="316053" y="140540"/>
                    <a:pt x="314185" y="138932"/>
                  </a:cubicBezTo>
                  <a:cubicBezTo>
                    <a:pt x="313159" y="137795"/>
                    <a:pt x="312250" y="136548"/>
                    <a:pt x="311493" y="135215"/>
                  </a:cubicBezTo>
                  <a:cubicBezTo>
                    <a:pt x="310870" y="133896"/>
                    <a:pt x="309944" y="132739"/>
                    <a:pt x="308800" y="131837"/>
                  </a:cubicBezTo>
                  <a:cubicBezTo>
                    <a:pt x="306006" y="131484"/>
                    <a:pt x="303179" y="131484"/>
                    <a:pt x="300386" y="131837"/>
                  </a:cubicBezTo>
                  <a:cubicBezTo>
                    <a:pt x="298787" y="131614"/>
                    <a:pt x="297256" y="131098"/>
                    <a:pt x="295842" y="130316"/>
                  </a:cubicBezTo>
                  <a:cubicBezTo>
                    <a:pt x="295405" y="130225"/>
                    <a:pt x="294933" y="130225"/>
                    <a:pt x="294496" y="130316"/>
                  </a:cubicBezTo>
                  <a:cubicBezTo>
                    <a:pt x="293150" y="130316"/>
                    <a:pt x="292981" y="130316"/>
                    <a:pt x="291635" y="132681"/>
                  </a:cubicBezTo>
                  <a:lnTo>
                    <a:pt x="291635" y="134371"/>
                  </a:lnTo>
                  <a:lnTo>
                    <a:pt x="290120" y="137074"/>
                  </a:lnTo>
                  <a:cubicBezTo>
                    <a:pt x="289465" y="137910"/>
                    <a:pt x="288892" y="138817"/>
                    <a:pt x="288438" y="139777"/>
                  </a:cubicBezTo>
                  <a:lnTo>
                    <a:pt x="288438" y="139777"/>
                  </a:lnTo>
                  <a:cubicBezTo>
                    <a:pt x="287983" y="140871"/>
                    <a:pt x="287293" y="141851"/>
                    <a:pt x="286419" y="142649"/>
                  </a:cubicBezTo>
                  <a:cubicBezTo>
                    <a:pt x="283440" y="144076"/>
                    <a:pt x="279973" y="144076"/>
                    <a:pt x="276994" y="142649"/>
                  </a:cubicBezTo>
                  <a:cubicBezTo>
                    <a:pt x="275211" y="142108"/>
                    <a:pt x="273696" y="140898"/>
                    <a:pt x="272787" y="139270"/>
                  </a:cubicBezTo>
                  <a:cubicBezTo>
                    <a:pt x="272299" y="138239"/>
                    <a:pt x="271896" y="137165"/>
                    <a:pt x="271610" y="136060"/>
                  </a:cubicBezTo>
                  <a:cubicBezTo>
                    <a:pt x="271374" y="135231"/>
                    <a:pt x="271038" y="134437"/>
                    <a:pt x="270600" y="133695"/>
                  </a:cubicBezTo>
                  <a:cubicBezTo>
                    <a:pt x="270600" y="132343"/>
                    <a:pt x="269422" y="131668"/>
                    <a:pt x="268580" y="131499"/>
                  </a:cubicBezTo>
                  <a:cubicBezTo>
                    <a:pt x="267739" y="131330"/>
                    <a:pt x="266224" y="131499"/>
                    <a:pt x="264710" y="133019"/>
                  </a:cubicBezTo>
                  <a:cubicBezTo>
                    <a:pt x="260739" y="136153"/>
                    <a:pt x="256582" y="139032"/>
                    <a:pt x="252257" y="141635"/>
                  </a:cubicBezTo>
                  <a:cubicBezTo>
                    <a:pt x="249278" y="143580"/>
                    <a:pt x="246602" y="145972"/>
                    <a:pt x="244348" y="148730"/>
                  </a:cubicBezTo>
                  <a:cubicBezTo>
                    <a:pt x="244112" y="149440"/>
                    <a:pt x="243641" y="150041"/>
                    <a:pt x="243001" y="150420"/>
                  </a:cubicBezTo>
                  <a:cubicBezTo>
                    <a:pt x="241150" y="151433"/>
                    <a:pt x="239131" y="149237"/>
                    <a:pt x="238289" y="148561"/>
                  </a:cubicBezTo>
                  <a:cubicBezTo>
                    <a:pt x="235664" y="145943"/>
                    <a:pt x="232736" y="143672"/>
                    <a:pt x="229539" y="141804"/>
                  </a:cubicBezTo>
                  <a:cubicBezTo>
                    <a:pt x="226913" y="140098"/>
                    <a:pt x="224372" y="138236"/>
                    <a:pt x="221966" y="136229"/>
                  </a:cubicBezTo>
                  <a:lnTo>
                    <a:pt x="220283" y="134371"/>
                  </a:lnTo>
                  <a:cubicBezTo>
                    <a:pt x="218937" y="133019"/>
                    <a:pt x="216918" y="130823"/>
                    <a:pt x="215739" y="130823"/>
                  </a:cubicBezTo>
                  <a:cubicBezTo>
                    <a:pt x="214242" y="132053"/>
                    <a:pt x="213131" y="133697"/>
                    <a:pt x="212542" y="135553"/>
                  </a:cubicBezTo>
                  <a:cubicBezTo>
                    <a:pt x="211886" y="137437"/>
                    <a:pt x="211314" y="139354"/>
                    <a:pt x="210859" y="141297"/>
                  </a:cubicBezTo>
                  <a:lnTo>
                    <a:pt x="210859" y="142987"/>
                  </a:lnTo>
                  <a:cubicBezTo>
                    <a:pt x="210926" y="143774"/>
                    <a:pt x="210926" y="144564"/>
                    <a:pt x="210859" y="145352"/>
                  </a:cubicBezTo>
                  <a:lnTo>
                    <a:pt x="210859" y="145352"/>
                  </a:lnTo>
                  <a:cubicBezTo>
                    <a:pt x="211398" y="146112"/>
                    <a:pt x="211398" y="147126"/>
                    <a:pt x="210859" y="147886"/>
                  </a:cubicBezTo>
                  <a:cubicBezTo>
                    <a:pt x="209681" y="147886"/>
                    <a:pt x="208503" y="147886"/>
                    <a:pt x="206147" y="145014"/>
                  </a:cubicBezTo>
                  <a:lnTo>
                    <a:pt x="204128" y="143155"/>
                  </a:lnTo>
                  <a:lnTo>
                    <a:pt x="198406" y="137918"/>
                  </a:lnTo>
                  <a:lnTo>
                    <a:pt x="197228" y="136905"/>
                  </a:lnTo>
                  <a:cubicBezTo>
                    <a:pt x="195966" y="136055"/>
                    <a:pt x="194872" y="134965"/>
                    <a:pt x="194031" y="133695"/>
                  </a:cubicBezTo>
                  <a:lnTo>
                    <a:pt x="193189" y="132174"/>
                  </a:lnTo>
                  <a:cubicBezTo>
                    <a:pt x="193021" y="131477"/>
                    <a:pt x="192668" y="130835"/>
                    <a:pt x="192180" y="130316"/>
                  </a:cubicBezTo>
                  <a:cubicBezTo>
                    <a:pt x="190850" y="128515"/>
                    <a:pt x="189386" y="126821"/>
                    <a:pt x="187804" y="125248"/>
                  </a:cubicBezTo>
                  <a:cubicBezTo>
                    <a:pt x="186963" y="124065"/>
                    <a:pt x="185953" y="123052"/>
                    <a:pt x="185112" y="122038"/>
                  </a:cubicBezTo>
                  <a:lnTo>
                    <a:pt x="183429" y="120180"/>
                  </a:lnTo>
                  <a:lnTo>
                    <a:pt x="181409" y="117984"/>
                  </a:lnTo>
                  <a:cubicBezTo>
                    <a:pt x="178919" y="120154"/>
                    <a:pt x="175991" y="121768"/>
                    <a:pt x="172827" y="122714"/>
                  </a:cubicBezTo>
                  <a:cubicBezTo>
                    <a:pt x="171430" y="123070"/>
                    <a:pt x="170067" y="123581"/>
                    <a:pt x="168788" y="124234"/>
                  </a:cubicBezTo>
                  <a:cubicBezTo>
                    <a:pt x="168788" y="124234"/>
                    <a:pt x="168788" y="124234"/>
                    <a:pt x="168788" y="124234"/>
                  </a:cubicBezTo>
                  <a:cubicBezTo>
                    <a:pt x="168788" y="124234"/>
                    <a:pt x="166769" y="125586"/>
                    <a:pt x="165591" y="124234"/>
                  </a:cubicBezTo>
                  <a:cubicBezTo>
                    <a:pt x="164800" y="123643"/>
                    <a:pt x="164211" y="122815"/>
                    <a:pt x="163908" y="121869"/>
                  </a:cubicBezTo>
                  <a:cubicBezTo>
                    <a:pt x="163908" y="121869"/>
                    <a:pt x="163908" y="121869"/>
                    <a:pt x="163908" y="121869"/>
                  </a:cubicBezTo>
                  <a:lnTo>
                    <a:pt x="161721" y="119335"/>
                  </a:lnTo>
                  <a:lnTo>
                    <a:pt x="161721" y="118153"/>
                  </a:lnTo>
                  <a:lnTo>
                    <a:pt x="160374" y="116632"/>
                  </a:lnTo>
                  <a:cubicBezTo>
                    <a:pt x="159196" y="114943"/>
                    <a:pt x="158355" y="113929"/>
                    <a:pt x="157177" y="113929"/>
                  </a:cubicBezTo>
                  <a:lnTo>
                    <a:pt x="149099" y="113929"/>
                  </a:lnTo>
                  <a:lnTo>
                    <a:pt x="146238" y="113929"/>
                  </a:lnTo>
                  <a:lnTo>
                    <a:pt x="142704" y="113929"/>
                  </a:lnTo>
                  <a:cubicBezTo>
                    <a:pt x="141695" y="113929"/>
                    <a:pt x="141358" y="113929"/>
                    <a:pt x="140517" y="115618"/>
                  </a:cubicBezTo>
                  <a:lnTo>
                    <a:pt x="139676" y="116801"/>
                  </a:lnTo>
                  <a:cubicBezTo>
                    <a:pt x="139625" y="117137"/>
                    <a:pt x="139625" y="117478"/>
                    <a:pt x="139676" y="117815"/>
                  </a:cubicBezTo>
                  <a:cubicBezTo>
                    <a:pt x="138834" y="118828"/>
                    <a:pt x="137824" y="120349"/>
                    <a:pt x="136141" y="120518"/>
                  </a:cubicBezTo>
                  <a:lnTo>
                    <a:pt x="136141" y="120518"/>
                  </a:lnTo>
                  <a:cubicBezTo>
                    <a:pt x="134694" y="120992"/>
                    <a:pt x="133095" y="120673"/>
                    <a:pt x="131934" y="119673"/>
                  </a:cubicBezTo>
                  <a:cubicBezTo>
                    <a:pt x="129831" y="117789"/>
                    <a:pt x="128080" y="115561"/>
                    <a:pt x="126717" y="113084"/>
                  </a:cubicBezTo>
                  <a:lnTo>
                    <a:pt x="125203" y="110888"/>
                  </a:lnTo>
                  <a:cubicBezTo>
                    <a:pt x="124025" y="109030"/>
                    <a:pt x="123688" y="108861"/>
                    <a:pt x="123015" y="109199"/>
                  </a:cubicBezTo>
                  <a:cubicBezTo>
                    <a:pt x="122477" y="109478"/>
                    <a:pt x="121972" y="109817"/>
                    <a:pt x="121501" y="110212"/>
                  </a:cubicBezTo>
                  <a:cubicBezTo>
                    <a:pt x="120575" y="111006"/>
                    <a:pt x="119481" y="111583"/>
                    <a:pt x="118303" y="111902"/>
                  </a:cubicBezTo>
                  <a:cubicBezTo>
                    <a:pt x="117462" y="112071"/>
                    <a:pt x="116604" y="112071"/>
                    <a:pt x="115779" y="111902"/>
                  </a:cubicBezTo>
                  <a:lnTo>
                    <a:pt x="113928" y="111902"/>
                  </a:lnTo>
                  <a:cubicBezTo>
                    <a:pt x="110899" y="111902"/>
                    <a:pt x="109553" y="111902"/>
                    <a:pt x="108543" y="114943"/>
                  </a:cubicBezTo>
                  <a:lnTo>
                    <a:pt x="108543" y="116125"/>
                  </a:lnTo>
                  <a:cubicBezTo>
                    <a:pt x="107230" y="120732"/>
                    <a:pt x="105244" y="125116"/>
                    <a:pt x="102653" y="129134"/>
                  </a:cubicBezTo>
                  <a:cubicBezTo>
                    <a:pt x="100970" y="131330"/>
                    <a:pt x="98951" y="130654"/>
                    <a:pt x="97268" y="130316"/>
                  </a:cubicBezTo>
                  <a:lnTo>
                    <a:pt x="96090" y="130316"/>
                  </a:lnTo>
                  <a:lnTo>
                    <a:pt x="94912" y="130316"/>
                  </a:lnTo>
                  <a:cubicBezTo>
                    <a:pt x="93313" y="129894"/>
                    <a:pt x="91630" y="129894"/>
                    <a:pt x="90032" y="130316"/>
                  </a:cubicBezTo>
                  <a:cubicBezTo>
                    <a:pt x="89005" y="130815"/>
                    <a:pt x="88046" y="131440"/>
                    <a:pt x="87171" y="132174"/>
                  </a:cubicBezTo>
                  <a:lnTo>
                    <a:pt x="85656" y="133526"/>
                  </a:lnTo>
                  <a:cubicBezTo>
                    <a:pt x="82476" y="135756"/>
                    <a:pt x="79093" y="137680"/>
                    <a:pt x="75559" y="139270"/>
                  </a:cubicBezTo>
                  <a:cubicBezTo>
                    <a:pt x="73271" y="140517"/>
                    <a:pt x="70847" y="141481"/>
                    <a:pt x="68323" y="142142"/>
                  </a:cubicBezTo>
                  <a:lnTo>
                    <a:pt x="62265" y="144338"/>
                  </a:lnTo>
                  <a:lnTo>
                    <a:pt x="62265" y="144338"/>
                  </a:lnTo>
                  <a:cubicBezTo>
                    <a:pt x="62214" y="144787"/>
                    <a:pt x="62214" y="145240"/>
                    <a:pt x="62265" y="145690"/>
                  </a:cubicBezTo>
                  <a:cubicBezTo>
                    <a:pt x="62955" y="148043"/>
                    <a:pt x="64301" y="150151"/>
                    <a:pt x="66135" y="151771"/>
                  </a:cubicBezTo>
                  <a:cubicBezTo>
                    <a:pt x="68458" y="153444"/>
                    <a:pt x="69989" y="156017"/>
                    <a:pt x="70342" y="158867"/>
                  </a:cubicBezTo>
                  <a:cubicBezTo>
                    <a:pt x="70410" y="161671"/>
                    <a:pt x="69636" y="164432"/>
                    <a:pt x="68155" y="166807"/>
                  </a:cubicBezTo>
                  <a:cubicBezTo>
                    <a:pt x="67633" y="167614"/>
                    <a:pt x="67196" y="168462"/>
                    <a:pt x="66809" y="169341"/>
                  </a:cubicBezTo>
                  <a:cubicBezTo>
                    <a:pt x="66724" y="170319"/>
                    <a:pt x="66388" y="171255"/>
                    <a:pt x="65799" y="172044"/>
                  </a:cubicBezTo>
                  <a:cubicBezTo>
                    <a:pt x="64739" y="172536"/>
                    <a:pt x="63510" y="172536"/>
                    <a:pt x="62433" y="172044"/>
                  </a:cubicBezTo>
                  <a:lnTo>
                    <a:pt x="61592" y="172044"/>
                  </a:lnTo>
                  <a:lnTo>
                    <a:pt x="59068" y="172044"/>
                  </a:lnTo>
                  <a:cubicBezTo>
                    <a:pt x="56543" y="172044"/>
                    <a:pt x="53346" y="173395"/>
                    <a:pt x="51327" y="169510"/>
                  </a:cubicBezTo>
                  <a:lnTo>
                    <a:pt x="51327" y="169510"/>
                  </a:lnTo>
                  <a:cubicBezTo>
                    <a:pt x="49475" y="166131"/>
                    <a:pt x="47792" y="162752"/>
                    <a:pt x="45773" y="159543"/>
                  </a:cubicBezTo>
                  <a:lnTo>
                    <a:pt x="45773" y="158022"/>
                  </a:lnTo>
                  <a:lnTo>
                    <a:pt x="43585" y="154643"/>
                  </a:lnTo>
                  <a:lnTo>
                    <a:pt x="42239" y="153292"/>
                  </a:lnTo>
                  <a:lnTo>
                    <a:pt x="40725" y="151602"/>
                  </a:lnTo>
                  <a:cubicBezTo>
                    <a:pt x="40674" y="151210"/>
                    <a:pt x="40674" y="150812"/>
                    <a:pt x="40725" y="150420"/>
                  </a:cubicBezTo>
                  <a:lnTo>
                    <a:pt x="40725" y="150420"/>
                  </a:lnTo>
                  <a:cubicBezTo>
                    <a:pt x="40725" y="150420"/>
                    <a:pt x="40725" y="150420"/>
                    <a:pt x="40725" y="150420"/>
                  </a:cubicBezTo>
                  <a:cubicBezTo>
                    <a:pt x="40153" y="150109"/>
                    <a:pt x="39681" y="149639"/>
                    <a:pt x="39378" y="149068"/>
                  </a:cubicBezTo>
                  <a:lnTo>
                    <a:pt x="39378" y="147717"/>
                  </a:lnTo>
                  <a:lnTo>
                    <a:pt x="39378" y="147717"/>
                  </a:lnTo>
                  <a:lnTo>
                    <a:pt x="39378" y="147717"/>
                  </a:lnTo>
                  <a:lnTo>
                    <a:pt x="36518" y="149575"/>
                  </a:lnTo>
                  <a:lnTo>
                    <a:pt x="30123" y="153292"/>
                  </a:lnTo>
                  <a:lnTo>
                    <a:pt x="28776" y="153292"/>
                  </a:lnTo>
                  <a:cubicBezTo>
                    <a:pt x="23695" y="150952"/>
                    <a:pt x="17653" y="152847"/>
                    <a:pt x="14809" y="157684"/>
                  </a:cubicBezTo>
                  <a:lnTo>
                    <a:pt x="14809" y="157684"/>
                  </a:lnTo>
                  <a:cubicBezTo>
                    <a:pt x="14809" y="157684"/>
                    <a:pt x="14809" y="158867"/>
                    <a:pt x="14809" y="159036"/>
                  </a:cubicBezTo>
                  <a:cubicBezTo>
                    <a:pt x="14809" y="159205"/>
                    <a:pt x="14809" y="161739"/>
                    <a:pt x="15819" y="163428"/>
                  </a:cubicBezTo>
                  <a:cubicBezTo>
                    <a:pt x="16037" y="165785"/>
                    <a:pt x="15701" y="168162"/>
                    <a:pt x="14809" y="170355"/>
                  </a:cubicBezTo>
                  <a:cubicBezTo>
                    <a:pt x="12722" y="174847"/>
                    <a:pt x="9609" y="178781"/>
                    <a:pt x="5722" y="181842"/>
                  </a:cubicBezTo>
                  <a:lnTo>
                    <a:pt x="4207" y="183025"/>
                  </a:lnTo>
                  <a:lnTo>
                    <a:pt x="2861" y="184039"/>
                  </a:lnTo>
                  <a:cubicBezTo>
                    <a:pt x="1969" y="184542"/>
                    <a:pt x="1262" y="185309"/>
                    <a:pt x="842" y="186235"/>
                  </a:cubicBezTo>
                  <a:cubicBezTo>
                    <a:pt x="842" y="186235"/>
                    <a:pt x="842" y="187248"/>
                    <a:pt x="2188" y="188431"/>
                  </a:cubicBezTo>
                  <a:lnTo>
                    <a:pt x="4039" y="189951"/>
                  </a:lnTo>
                  <a:cubicBezTo>
                    <a:pt x="5032" y="190833"/>
                    <a:pt x="6109" y="191626"/>
                    <a:pt x="7236" y="192317"/>
                  </a:cubicBezTo>
                  <a:lnTo>
                    <a:pt x="7236" y="192317"/>
                  </a:lnTo>
                  <a:cubicBezTo>
                    <a:pt x="8481" y="192839"/>
                    <a:pt x="9525" y="193722"/>
                    <a:pt x="10266" y="194851"/>
                  </a:cubicBezTo>
                  <a:cubicBezTo>
                    <a:pt x="10838" y="195537"/>
                    <a:pt x="10838" y="196530"/>
                    <a:pt x="10266" y="197216"/>
                  </a:cubicBezTo>
                  <a:cubicBezTo>
                    <a:pt x="9003" y="198552"/>
                    <a:pt x="7825" y="199963"/>
                    <a:pt x="6731" y="201439"/>
                  </a:cubicBezTo>
                  <a:cubicBezTo>
                    <a:pt x="6042" y="202578"/>
                    <a:pt x="5251" y="203651"/>
                    <a:pt x="4376" y="204649"/>
                  </a:cubicBezTo>
                  <a:lnTo>
                    <a:pt x="3197" y="206001"/>
                  </a:lnTo>
                  <a:cubicBezTo>
                    <a:pt x="1969" y="207281"/>
                    <a:pt x="909" y="208699"/>
                    <a:pt x="0" y="210224"/>
                  </a:cubicBezTo>
                  <a:cubicBezTo>
                    <a:pt x="0" y="211407"/>
                    <a:pt x="0" y="212251"/>
                    <a:pt x="2019" y="213941"/>
                  </a:cubicBezTo>
                  <a:lnTo>
                    <a:pt x="4207" y="215630"/>
                  </a:lnTo>
                  <a:cubicBezTo>
                    <a:pt x="5486" y="216757"/>
                    <a:pt x="6900" y="217722"/>
                    <a:pt x="8414" y="218502"/>
                  </a:cubicBezTo>
                  <a:lnTo>
                    <a:pt x="10770" y="219516"/>
                  </a:lnTo>
                  <a:cubicBezTo>
                    <a:pt x="12571" y="219881"/>
                    <a:pt x="14254" y="220695"/>
                    <a:pt x="15650" y="221881"/>
                  </a:cubicBezTo>
                  <a:cubicBezTo>
                    <a:pt x="17535" y="223651"/>
                    <a:pt x="18141" y="226407"/>
                    <a:pt x="17165" y="228807"/>
                  </a:cubicBezTo>
                  <a:cubicBezTo>
                    <a:pt x="17165" y="228807"/>
                    <a:pt x="17165" y="230159"/>
                    <a:pt x="17165" y="230835"/>
                  </a:cubicBezTo>
                  <a:cubicBezTo>
                    <a:pt x="17165" y="231510"/>
                    <a:pt x="17165" y="235903"/>
                    <a:pt x="18848" y="236241"/>
                  </a:cubicBezTo>
                  <a:cubicBezTo>
                    <a:pt x="19942" y="236570"/>
                    <a:pt x="21120" y="236570"/>
                    <a:pt x="22214" y="236241"/>
                  </a:cubicBezTo>
                  <a:cubicBezTo>
                    <a:pt x="23577" y="235812"/>
                    <a:pt x="25058" y="235812"/>
                    <a:pt x="26421" y="236241"/>
                  </a:cubicBezTo>
                  <a:lnTo>
                    <a:pt x="27935" y="236241"/>
                  </a:lnTo>
                  <a:lnTo>
                    <a:pt x="29281" y="236241"/>
                  </a:lnTo>
                  <a:cubicBezTo>
                    <a:pt x="30510" y="236410"/>
                    <a:pt x="31755" y="236410"/>
                    <a:pt x="32983" y="236241"/>
                  </a:cubicBezTo>
                  <a:lnTo>
                    <a:pt x="33825" y="236241"/>
                  </a:lnTo>
                  <a:lnTo>
                    <a:pt x="35676" y="236241"/>
                  </a:lnTo>
                  <a:cubicBezTo>
                    <a:pt x="37864" y="235229"/>
                    <a:pt x="40388" y="235229"/>
                    <a:pt x="42576" y="236241"/>
                  </a:cubicBezTo>
                  <a:cubicBezTo>
                    <a:pt x="44040" y="238026"/>
                    <a:pt x="45134" y="240096"/>
                    <a:pt x="45773" y="242322"/>
                  </a:cubicBezTo>
                  <a:cubicBezTo>
                    <a:pt x="45706" y="242996"/>
                    <a:pt x="45706" y="243676"/>
                    <a:pt x="45773" y="244350"/>
                  </a:cubicBezTo>
                  <a:cubicBezTo>
                    <a:pt x="45773" y="244350"/>
                    <a:pt x="45773" y="245870"/>
                    <a:pt x="46615" y="246884"/>
                  </a:cubicBezTo>
                  <a:cubicBezTo>
                    <a:pt x="47002" y="248435"/>
                    <a:pt x="47624" y="249916"/>
                    <a:pt x="48466" y="251276"/>
                  </a:cubicBezTo>
                  <a:cubicBezTo>
                    <a:pt x="50081" y="252503"/>
                    <a:pt x="51999" y="253263"/>
                    <a:pt x="54019" y="253472"/>
                  </a:cubicBezTo>
                  <a:cubicBezTo>
                    <a:pt x="57721" y="253472"/>
                    <a:pt x="61928" y="255162"/>
                    <a:pt x="63106" y="260061"/>
                  </a:cubicBezTo>
                  <a:cubicBezTo>
                    <a:pt x="64183" y="263342"/>
                    <a:pt x="63746" y="266930"/>
                    <a:pt x="61928" y="26985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CDDD3A42-B39B-41B8-A938-5B562C8F899D}"/>
                </a:ext>
              </a:extLst>
            </p:cNvPr>
            <p:cNvSpPr/>
            <p:nvPr/>
          </p:nvSpPr>
          <p:spPr>
            <a:xfrm>
              <a:off x="8574652" y="4295936"/>
              <a:ext cx="16828" cy="16894"/>
            </a:xfrm>
            <a:custGeom>
              <a:avLst/>
              <a:gdLst>
                <a:gd name="connsiteX0" fmla="*/ 0 w 0"/>
                <a:gd name="connsiteY0" fmla="*/ 2106 h 0"/>
                <a:gd name="connsiteX1" fmla="*/ 0 w 0"/>
                <a:gd name="connsiteY1" fmla="*/ 3120 h 0"/>
                <a:gd name="connsiteX2" fmla="*/ 4039 w 0"/>
                <a:gd name="connsiteY2" fmla="*/ 3120 h 0"/>
                <a:gd name="connsiteX3" fmla="*/ 5722 w 0"/>
                <a:gd name="connsiteY3" fmla="*/ 1768 h 0"/>
                <a:gd name="connsiteX4" fmla="*/ 7741 w 0"/>
                <a:gd name="connsiteY4" fmla="*/ 79 h 0"/>
                <a:gd name="connsiteX5" fmla="*/ 7741 w 0"/>
                <a:gd name="connsiteY5" fmla="*/ 79 h 0"/>
                <a:gd name="connsiteX6" fmla="*/ 6226 w 0"/>
                <a:gd name="connsiteY6" fmla="*/ 79 h 0"/>
                <a:gd name="connsiteX7" fmla="*/ 0 w 0"/>
                <a:gd name="connsiteY7" fmla="*/ 21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0" y="2106"/>
                  </a:moveTo>
                  <a:cubicBezTo>
                    <a:pt x="0" y="2106"/>
                    <a:pt x="0" y="2106"/>
                    <a:pt x="0" y="3120"/>
                  </a:cubicBezTo>
                  <a:cubicBezTo>
                    <a:pt x="0" y="4133"/>
                    <a:pt x="3029" y="3120"/>
                    <a:pt x="4039" y="3120"/>
                  </a:cubicBezTo>
                  <a:lnTo>
                    <a:pt x="5722" y="1768"/>
                  </a:lnTo>
                  <a:lnTo>
                    <a:pt x="7741" y="79"/>
                  </a:lnTo>
                  <a:cubicBezTo>
                    <a:pt x="7741" y="79"/>
                    <a:pt x="7741" y="79"/>
                    <a:pt x="7741" y="79"/>
                  </a:cubicBezTo>
                  <a:cubicBezTo>
                    <a:pt x="7741" y="79"/>
                    <a:pt x="7741" y="79"/>
                    <a:pt x="6226" y="79"/>
                  </a:cubicBezTo>
                  <a:cubicBezTo>
                    <a:pt x="3954" y="-259"/>
                    <a:pt x="1649" y="501"/>
                    <a:pt x="0" y="21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C264CBF9-3FF7-427B-82B1-4C2F10F5DC3B}"/>
                </a:ext>
              </a:extLst>
            </p:cNvPr>
            <p:cNvSpPr/>
            <p:nvPr/>
          </p:nvSpPr>
          <p:spPr>
            <a:xfrm>
              <a:off x="6685840" y="3206699"/>
              <a:ext cx="134627" cy="101363"/>
            </a:xfrm>
            <a:custGeom>
              <a:avLst/>
              <a:gdLst>
                <a:gd name="connsiteX0" fmla="*/ 84983 w 134626"/>
                <a:gd name="connsiteY0" fmla="*/ 12164 h 101363"/>
                <a:gd name="connsiteX1" fmla="*/ 79093 w 134626"/>
                <a:gd name="connsiteY1" fmla="*/ 18583 h 101363"/>
                <a:gd name="connsiteX2" fmla="*/ 71688 w 134626"/>
                <a:gd name="connsiteY2" fmla="*/ 18583 h 101363"/>
                <a:gd name="connsiteX3" fmla="*/ 67650 w 134626"/>
                <a:gd name="connsiteY3" fmla="*/ 18583 h 101363"/>
                <a:gd name="connsiteX4" fmla="*/ 57048 w 134626"/>
                <a:gd name="connsiteY4" fmla="*/ 19766 h 101363"/>
                <a:gd name="connsiteX5" fmla="*/ 57048 w 134626"/>
                <a:gd name="connsiteY5" fmla="*/ 19766 h 101363"/>
                <a:gd name="connsiteX6" fmla="*/ 56038 w 134626"/>
                <a:gd name="connsiteY6" fmla="*/ 19766 h 101363"/>
                <a:gd name="connsiteX7" fmla="*/ 48297 w 134626"/>
                <a:gd name="connsiteY7" fmla="*/ 7433 h 101363"/>
                <a:gd name="connsiteX8" fmla="*/ 45268 w 134626"/>
                <a:gd name="connsiteY8" fmla="*/ 2365 h 101363"/>
                <a:gd name="connsiteX9" fmla="*/ 41229 w 134626"/>
                <a:gd name="connsiteY9" fmla="*/ 3548 h 101363"/>
                <a:gd name="connsiteX10" fmla="*/ 32815 w 134626"/>
                <a:gd name="connsiteY10" fmla="*/ 8278 h 101363"/>
                <a:gd name="connsiteX11" fmla="*/ 34666 w 134626"/>
                <a:gd name="connsiteY11" fmla="*/ 10305 h 101363"/>
                <a:gd name="connsiteX12" fmla="*/ 36854 w 134626"/>
                <a:gd name="connsiteY12" fmla="*/ 13008 h 101363"/>
                <a:gd name="connsiteX13" fmla="*/ 38705 w 134626"/>
                <a:gd name="connsiteY13" fmla="*/ 18414 h 101363"/>
                <a:gd name="connsiteX14" fmla="*/ 39715 w 134626"/>
                <a:gd name="connsiteY14" fmla="*/ 22300 h 101363"/>
                <a:gd name="connsiteX15" fmla="*/ 39715 w 134626"/>
                <a:gd name="connsiteY15" fmla="*/ 24327 h 101363"/>
                <a:gd name="connsiteX16" fmla="*/ 38066 w 134626"/>
                <a:gd name="connsiteY16" fmla="*/ 24525 h 101363"/>
                <a:gd name="connsiteX17" fmla="*/ 37864 w 134626"/>
                <a:gd name="connsiteY17" fmla="*/ 24327 h 101363"/>
                <a:gd name="connsiteX18" fmla="*/ 33825 w 134626"/>
                <a:gd name="connsiteY18" fmla="*/ 23313 h 101363"/>
                <a:gd name="connsiteX19" fmla="*/ 32310 w 134626"/>
                <a:gd name="connsiteY19" fmla="*/ 23313 h 101363"/>
                <a:gd name="connsiteX20" fmla="*/ 23055 w 134626"/>
                <a:gd name="connsiteY20" fmla="*/ 21286 h 101363"/>
                <a:gd name="connsiteX21" fmla="*/ 23055 w 134626"/>
                <a:gd name="connsiteY21" fmla="*/ 21286 h 101363"/>
                <a:gd name="connsiteX22" fmla="*/ 21203 w 134626"/>
                <a:gd name="connsiteY22" fmla="*/ 21286 h 101363"/>
                <a:gd name="connsiteX23" fmla="*/ 14977 w 134626"/>
                <a:gd name="connsiteY23" fmla="*/ 18583 h 101363"/>
                <a:gd name="connsiteX24" fmla="*/ 13462 w 134626"/>
                <a:gd name="connsiteY24" fmla="*/ 17232 h 101363"/>
                <a:gd name="connsiteX25" fmla="*/ 9929 w 134626"/>
                <a:gd name="connsiteY25" fmla="*/ 15880 h 101363"/>
                <a:gd name="connsiteX26" fmla="*/ 841 w 134626"/>
                <a:gd name="connsiteY26" fmla="*/ 21286 h 101363"/>
                <a:gd name="connsiteX27" fmla="*/ 0 w 134626"/>
                <a:gd name="connsiteY27" fmla="*/ 21286 h 101363"/>
                <a:gd name="connsiteX28" fmla="*/ 9255 w 134626"/>
                <a:gd name="connsiteY28" fmla="*/ 30409 h 101363"/>
                <a:gd name="connsiteX29" fmla="*/ 12453 w 134626"/>
                <a:gd name="connsiteY29" fmla="*/ 30409 h 101363"/>
                <a:gd name="connsiteX30" fmla="*/ 19016 w 134626"/>
                <a:gd name="connsiteY30" fmla="*/ 39025 h 101363"/>
                <a:gd name="connsiteX31" fmla="*/ 19016 w 134626"/>
                <a:gd name="connsiteY31" fmla="*/ 39025 h 101363"/>
                <a:gd name="connsiteX32" fmla="*/ 19016 w 134626"/>
                <a:gd name="connsiteY32" fmla="*/ 44431 h 101363"/>
                <a:gd name="connsiteX33" fmla="*/ 22045 w 134626"/>
                <a:gd name="connsiteY33" fmla="*/ 45445 h 101363"/>
                <a:gd name="connsiteX34" fmla="*/ 28440 w 134626"/>
                <a:gd name="connsiteY34" fmla="*/ 50344 h 101363"/>
                <a:gd name="connsiteX35" fmla="*/ 28440 w 134626"/>
                <a:gd name="connsiteY35" fmla="*/ 57608 h 101363"/>
                <a:gd name="connsiteX36" fmla="*/ 22886 w 134626"/>
                <a:gd name="connsiteY36" fmla="*/ 59635 h 101363"/>
                <a:gd name="connsiteX37" fmla="*/ 19689 w 134626"/>
                <a:gd name="connsiteY37" fmla="*/ 59635 h 101363"/>
                <a:gd name="connsiteX38" fmla="*/ 19689 w 134626"/>
                <a:gd name="connsiteY38" fmla="*/ 59635 h 101363"/>
                <a:gd name="connsiteX39" fmla="*/ 25243 w 134626"/>
                <a:gd name="connsiteY39" fmla="*/ 63183 h 101363"/>
                <a:gd name="connsiteX40" fmla="*/ 26757 w 134626"/>
                <a:gd name="connsiteY40" fmla="*/ 65548 h 101363"/>
                <a:gd name="connsiteX41" fmla="*/ 31132 w 134626"/>
                <a:gd name="connsiteY41" fmla="*/ 67069 h 101363"/>
                <a:gd name="connsiteX42" fmla="*/ 36012 w 134626"/>
                <a:gd name="connsiteY42" fmla="*/ 68251 h 101363"/>
                <a:gd name="connsiteX43" fmla="*/ 39546 w 134626"/>
                <a:gd name="connsiteY43" fmla="*/ 81766 h 101363"/>
                <a:gd name="connsiteX44" fmla="*/ 39546 w 134626"/>
                <a:gd name="connsiteY44" fmla="*/ 88186 h 101363"/>
                <a:gd name="connsiteX45" fmla="*/ 39546 w 134626"/>
                <a:gd name="connsiteY45" fmla="*/ 89537 h 101363"/>
                <a:gd name="connsiteX46" fmla="*/ 39546 w 134626"/>
                <a:gd name="connsiteY46" fmla="*/ 89537 h 101363"/>
                <a:gd name="connsiteX47" fmla="*/ 50485 w 134626"/>
                <a:gd name="connsiteY47" fmla="*/ 81091 h 101363"/>
                <a:gd name="connsiteX48" fmla="*/ 61086 w 134626"/>
                <a:gd name="connsiteY48" fmla="*/ 76867 h 101363"/>
                <a:gd name="connsiteX49" fmla="*/ 66304 w 134626"/>
                <a:gd name="connsiteY49" fmla="*/ 75178 h 101363"/>
                <a:gd name="connsiteX50" fmla="*/ 71016 w 134626"/>
                <a:gd name="connsiteY50" fmla="*/ 71968 h 101363"/>
                <a:gd name="connsiteX51" fmla="*/ 76905 w 134626"/>
                <a:gd name="connsiteY51" fmla="*/ 67913 h 101363"/>
                <a:gd name="connsiteX52" fmla="*/ 83805 w 134626"/>
                <a:gd name="connsiteY52" fmla="*/ 67913 h 101363"/>
                <a:gd name="connsiteX53" fmla="*/ 86161 w 134626"/>
                <a:gd name="connsiteY53" fmla="*/ 74671 h 101363"/>
                <a:gd name="connsiteX54" fmla="*/ 78756 w 134626"/>
                <a:gd name="connsiteY54" fmla="*/ 91565 h 101363"/>
                <a:gd name="connsiteX55" fmla="*/ 83805 w 134626"/>
                <a:gd name="connsiteY55" fmla="*/ 98491 h 101363"/>
                <a:gd name="connsiteX56" fmla="*/ 96594 w 134626"/>
                <a:gd name="connsiteY56" fmla="*/ 108627 h 101363"/>
                <a:gd name="connsiteX57" fmla="*/ 100128 w 134626"/>
                <a:gd name="connsiteY57" fmla="*/ 108627 h 101363"/>
                <a:gd name="connsiteX58" fmla="*/ 100128 w 134626"/>
                <a:gd name="connsiteY58" fmla="*/ 108627 h 101363"/>
                <a:gd name="connsiteX59" fmla="*/ 101475 w 134626"/>
                <a:gd name="connsiteY59" fmla="*/ 108627 h 101363"/>
                <a:gd name="connsiteX60" fmla="*/ 102989 w 134626"/>
                <a:gd name="connsiteY60" fmla="*/ 107445 h 101363"/>
                <a:gd name="connsiteX61" fmla="*/ 102989 w 134626"/>
                <a:gd name="connsiteY61" fmla="*/ 102377 h 101363"/>
                <a:gd name="connsiteX62" fmla="*/ 103831 w 134626"/>
                <a:gd name="connsiteY62" fmla="*/ 96802 h 101363"/>
                <a:gd name="connsiteX63" fmla="*/ 110057 w 134626"/>
                <a:gd name="connsiteY63" fmla="*/ 87848 h 101363"/>
                <a:gd name="connsiteX64" fmla="*/ 115442 w 134626"/>
                <a:gd name="connsiteY64" fmla="*/ 80077 h 101363"/>
                <a:gd name="connsiteX65" fmla="*/ 115442 w 134626"/>
                <a:gd name="connsiteY65" fmla="*/ 74671 h 101363"/>
                <a:gd name="connsiteX66" fmla="*/ 115442 w 134626"/>
                <a:gd name="connsiteY66" fmla="*/ 67575 h 101363"/>
                <a:gd name="connsiteX67" fmla="*/ 116452 w 134626"/>
                <a:gd name="connsiteY67" fmla="*/ 64028 h 101363"/>
                <a:gd name="connsiteX68" fmla="*/ 120490 w 134626"/>
                <a:gd name="connsiteY68" fmla="*/ 51864 h 101363"/>
                <a:gd name="connsiteX69" fmla="*/ 141694 w 134626"/>
                <a:gd name="connsiteY69" fmla="*/ 42235 h 101363"/>
                <a:gd name="connsiteX70" fmla="*/ 133785 w 134626"/>
                <a:gd name="connsiteY70" fmla="*/ 38687 h 101363"/>
                <a:gd name="connsiteX71" fmla="*/ 130420 w 134626"/>
                <a:gd name="connsiteY71" fmla="*/ 38687 h 101363"/>
                <a:gd name="connsiteX72" fmla="*/ 115947 w 134626"/>
                <a:gd name="connsiteY72" fmla="*/ 31760 h 101363"/>
                <a:gd name="connsiteX73" fmla="*/ 114937 w 134626"/>
                <a:gd name="connsiteY73" fmla="*/ 31760 h 101363"/>
                <a:gd name="connsiteX74" fmla="*/ 110562 w 134626"/>
                <a:gd name="connsiteY74" fmla="*/ 27537 h 101363"/>
                <a:gd name="connsiteX75" fmla="*/ 108375 w 134626"/>
                <a:gd name="connsiteY75" fmla="*/ 19935 h 101363"/>
                <a:gd name="connsiteX76" fmla="*/ 108375 w 134626"/>
                <a:gd name="connsiteY76" fmla="*/ 17401 h 101363"/>
                <a:gd name="connsiteX77" fmla="*/ 108375 w 134626"/>
                <a:gd name="connsiteY77" fmla="*/ 15711 h 101363"/>
                <a:gd name="connsiteX78" fmla="*/ 106860 w 134626"/>
                <a:gd name="connsiteY78" fmla="*/ 11657 h 101363"/>
                <a:gd name="connsiteX79" fmla="*/ 103494 w 134626"/>
                <a:gd name="connsiteY79" fmla="*/ 8785 h 101363"/>
                <a:gd name="connsiteX80" fmla="*/ 101643 w 134626"/>
                <a:gd name="connsiteY80" fmla="*/ 7433 h 101363"/>
                <a:gd name="connsiteX81" fmla="*/ 95416 w 134626"/>
                <a:gd name="connsiteY81" fmla="*/ 3041 h 101363"/>
                <a:gd name="connsiteX82" fmla="*/ 91378 w 134626"/>
                <a:gd name="connsiteY82" fmla="*/ 0 h 101363"/>
                <a:gd name="connsiteX83" fmla="*/ 87507 w 134626"/>
                <a:gd name="connsiteY83" fmla="*/ 8278 h 101363"/>
                <a:gd name="connsiteX84" fmla="*/ 84983 w 134626"/>
                <a:gd name="connsiteY84" fmla="*/ 12164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4626" h="101363">
                  <a:moveTo>
                    <a:pt x="84983" y="12164"/>
                  </a:moveTo>
                  <a:cubicBezTo>
                    <a:pt x="83637" y="14867"/>
                    <a:pt x="82122" y="18076"/>
                    <a:pt x="79093" y="18583"/>
                  </a:cubicBezTo>
                  <a:cubicBezTo>
                    <a:pt x="76636" y="18923"/>
                    <a:pt x="74145" y="18923"/>
                    <a:pt x="71688" y="18583"/>
                  </a:cubicBezTo>
                  <a:cubicBezTo>
                    <a:pt x="70342" y="18421"/>
                    <a:pt x="68996" y="18421"/>
                    <a:pt x="67650" y="18583"/>
                  </a:cubicBezTo>
                  <a:cubicBezTo>
                    <a:pt x="64082" y="18391"/>
                    <a:pt x="60498" y="18791"/>
                    <a:pt x="57048" y="19766"/>
                  </a:cubicBezTo>
                  <a:lnTo>
                    <a:pt x="57048" y="19766"/>
                  </a:lnTo>
                  <a:cubicBezTo>
                    <a:pt x="56728" y="19947"/>
                    <a:pt x="56358" y="19947"/>
                    <a:pt x="56038" y="19766"/>
                  </a:cubicBezTo>
                  <a:cubicBezTo>
                    <a:pt x="52992" y="15965"/>
                    <a:pt x="50401" y="11827"/>
                    <a:pt x="48297" y="7433"/>
                  </a:cubicBezTo>
                  <a:cubicBezTo>
                    <a:pt x="47288" y="5575"/>
                    <a:pt x="46278" y="4054"/>
                    <a:pt x="45268" y="2365"/>
                  </a:cubicBezTo>
                  <a:cubicBezTo>
                    <a:pt x="43972" y="2899"/>
                    <a:pt x="42609" y="3294"/>
                    <a:pt x="41229" y="3548"/>
                  </a:cubicBezTo>
                  <a:cubicBezTo>
                    <a:pt x="38032" y="3548"/>
                    <a:pt x="32479" y="5913"/>
                    <a:pt x="32815" y="8278"/>
                  </a:cubicBezTo>
                  <a:lnTo>
                    <a:pt x="34666" y="10305"/>
                  </a:lnTo>
                  <a:cubicBezTo>
                    <a:pt x="35508" y="11111"/>
                    <a:pt x="36231" y="12020"/>
                    <a:pt x="36854" y="13008"/>
                  </a:cubicBezTo>
                  <a:cubicBezTo>
                    <a:pt x="37746" y="14704"/>
                    <a:pt x="38369" y="16527"/>
                    <a:pt x="38705" y="18414"/>
                  </a:cubicBezTo>
                  <a:lnTo>
                    <a:pt x="39715" y="22300"/>
                  </a:lnTo>
                  <a:cubicBezTo>
                    <a:pt x="40169" y="22901"/>
                    <a:pt x="40169" y="23726"/>
                    <a:pt x="39715" y="24327"/>
                  </a:cubicBezTo>
                  <a:cubicBezTo>
                    <a:pt x="39311" y="24841"/>
                    <a:pt x="38570" y="24929"/>
                    <a:pt x="38066" y="24525"/>
                  </a:cubicBezTo>
                  <a:cubicBezTo>
                    <a:pt x="37981" y="24467"/>
                    <a:pt x="37914" y="24402"/>
                    <a:pt x="37864" y="24327"/>
                  </a:cubicBezTo>
                  <a:cubicBezTo>
                    <a:pt x="36703" y="23459"/>
                    <a:pt x="35255" y="23094"/>
                    <a:pt x="33825" y="23313"/>
                  </a:cubicBezTo>
                  <a:lnTo>
                    <a:pt x="32310" y="23313"/>
                  </a:lnTo>
                  <a:cubicBezTo>
                    <a:pt x="29130" y="23162"/>
                    <a:pt x="25999" y="22477"/>
                    <a:pt x="23055" y="21286"/>
                  </a:cubicBezTo>
                  <a:lnTo>
                    <a:pt x="23055" y="21286"/>
                  </a:lnTo>
                  <a:lnTo>
                    <a:pt x="21203" y="21286"/>
                  </a:lnTo>
                  <a:cubicBezTo>
                    <a:pt x="18999" y="20705"/>
                    <a:pt x="16912" y="19795"/>
                    <a:pt x="14977" y="18583"/>
                  </a:cubicBezTo>
                  <a:lnTo>
                    <a:pt x="13462" y="17232"/>
                  </a:lnTo>
                  <a:cubicBezTo>
                    <a:pt x="12587" y="16221"/>
                    <a:pt x="11258" y="15715"/>
                    <a:pt x="9929" y="15880"/>
                  </a:cubicBezTo>
                  <a:cubicBezTo>
                    <a:pt x="6496" y="16897"/>
                    <a:pt x="3382" y="18756"/>
                    <a:pt x="841" y="21286"/>
                  </a:cubicBezTo>
                  <a:lnTo>
                    <a:pt x="0" y="21286"/>
                  </a:lnTo>
                  <a:cubicBezTo>
                    <a:pt x="2322" y="25018"/>
                    <a:pt x="5503" y="28143"/>
                    <a:pt x="9255" y="30409"/>
                  </a:cubicBezTo>
                  <a:lnTo>
                    <a:pt x="12453" y="30409"/>
                  </a:lnTo>
                  <a:cubicBezTo>
                    <a:pt x="15482" y="30409"/>
                    <a:pt x="20026" y="31760"/>
                    <a:pt x="19016" y="39025"/>
                  </a:cubicBezTo>
                  <a:lnTo>
                    <a:pt x="19016" y="39025"/>
                  </a:lnTo>
                  <a:cubicBezTo>
                    <a:pt x="18595" y="40802"/>
                    <a:pt x="18595" y="42654"/>
                    <a:pt x="19016" y="44431"/>
                  </a:cubicBezTo>
                  <a:cubicBezTo>
                    <a:pt x="19016" y="44431"/>
                    <a:pt x="20026" y="45276"/>
                    <a:pt x="22045" y="45445"/>
                  </a:cubicBezTo>
                  <a:cubicBezTo>
                    <a:pt x="24940" y="45711"/>
                    <a:pt x="27413" y="47615"/>
                    <a:pt x="28440" y="50344"/>
                  </a:cubicBezTo>
                  <a:cubicBezTo>
                    <a:pt x="29450" y="52662"/>
                    <a:pt x="29450" y="55290"/>
                    <a:pt x="28440" y="57608"/>
                  </a:cubicBezTo>
                  <a:cubicBezTo>
                    <a:pt x="27262" y="59804"/>
                    <a:pt x="24738" y="59635"/>
                    <a:pt x="22886" y="59635"/>
                  </a:cubicBezTo>
                  <a:cubicBezTo>
                    <a:pt x="21035" y="59635"/>
                    <a:pt x="20026" y="59635"/>
                    <a:pt x="19689" y="59635"/>
                  </a:cubicBezTo>
                  <a:lnTo>
                    <a:pt x="19689" y="59635"/>
                  </a:lnTo>
                  <a:cubicBezTo>
                    <a:pt x="22718" y="59635"/>
                    <a:pt x="23896" y="60818"/>
                    <a:pt x="25243" y="63183"/>
                  </a:cubicBezTo>
                  <a:cubicBezTo>
                    <a:pt x="25663" y="64023"/>
                    <a:pt x="26168" y="64815"/>
                    <a:pt x="26757" y="65548"/>
                  </a:cubicBezTo>
                  <a:cubicBezTo>
                    <a:pt x="27767" y="66900"/>
                    <a:pt x="28945" y="67069"/>
                    <a:pt x="31132" y="67069"/>
                  </a:cubicBezTo>
                  <a:cubicBezTo>
                    <a:pt x="32832" y="67077"/>
                    <a:pt x="34498" y="67482"/>
                    <a:pt x="36012" y="68251"/>
                  </a:cubicBezTo>
                  <a:cubicBezTo>
                    <a:pt x="40724" y="71123"/>
                    <a:pt x="40051" y="77036"/>
                    <a:pt x="39546" y="81766"/>
                  </a:cubicBezTo>
                  <a:cubicBezTo>
                    <a:pt x="39143" y="83886"/>
                    <a:pt x="39143" y="86066"/>
                    <a:pt x="39546" y="88186"/>
                  </a:cubicBezTo>
                  <a:lnTo>
                    <a:pt x="39546" y="89537"/>
                  </a:lnTo>
                  <a:lnTo>
                    <a:pt x="39546" y="89537"/>
                  </a:lnTo>
                  <a:cubicBezTo>
                    <a:pt x="42878" y="86341"/>
                    <a:pt x="46547" y="83510"/>
                    <a:pt x="50485" y="81091"/>
                  </a:cubicBezTo>
                  <a:cubicBezTo>
                    <a:pt x="53800" y="79178"/>
                    <a:pt x="57368" y="77756"/>
                    <a:pt x="61086" y="76867"/>
                  </a:cubicBezTo>
                  <a:lnTo>
                    <a:pt x="66304" y="75178"/>
                  </a:lnTo>
                  <a:cubicBezTo>
                    <a:pt x="68104" y="74493"/>
                    <a:pt x="69719" y="73394"/>
                    <a:pt x="71016" y="71968"/>
                  </a:cubicBezTo>
                  <a:cubicBezTo>
                    <a:pt x="72614" y="70153"/>
                    <a:pt x="74650" y="68763"/>
                    <a:pt x="76905" y="67913"/>
                  </a:cubicBezTo>
                  <a:cubicBezTo>
                    <a:pt x="79026" y="66640"/>
                    <a:pt x="81684" y="66640"/>
                    <a:pt x="83805" y="67913"/>
                  </a:cubicBezTo>
                  <a:cubicBezTo>
                    <a:pt x="85454" y="69760"/>
                    <a:pt x="86313" y="72192"/>
                    <a:pt x="86161" y="74671"/>
                  </a:cubicBezTo>
                  <a:cubicBezTo>
                    <a:pt x="86077" y="81077"/>
                    <a:pt x="83401" y="87172"/>
                    <a:pt x="78756" y="91565"/>
                  </a:cubicBezTo>
                  <a:cubicBezTo>
                    <a:pt x="80607" y="93761"/>
                    <a:pt x="82122" y="96126"/>
                    <a:pt x="83805" y="98491"/>
                  </a:cubicBezTo>
                  <a:cubicBezTo>
                    <a:pt x="87339" y="103897"/>
                    <a:pt x="90536" y="108627"/>
                    <a:pt x="96594" y="108627"/>
                  </a:cubicBezTo>
                  <a:lnTo>
                    <a:pt x="100128" y="108627"/>
                  </a:lnTo>
                  <a:cubicBezTo>
                    <a:pt x="100128" y="108627"/>
                    <a:pt x="100128" y="108627"/>
                    <a:pt x="100128" y="108627"/>
                  </a:cubicBezTo>
                  <a:lnTo>
                    <a:pt x="101475" y="108627"/>
                  </a:lnTo>
                  <a:cubicBezTo>
                    <a:pt x="101475" y="108627"/>
                    <a:pt x="102652" y="108627"/>
                    <a:pt x="102989" y="107445"/>
                  </a:cubicBezTo>
                  <a:cubicBezTo>
                    <a:pt x="103275" y="105769"/>
                    <a:pt x="103275" y="104053"/>
                    <a:pt x="102989" y="102377"/>
                  </a:cubicBezTo>
                  <a:cubicBezTo>
                    <a:pt x="103023" y="100490"/>
                    <a:pt x="103309" y="98615"/>
                    <a:pt x="103831" y="96802"/>
                  </a:cubicBezTo>
                  <a:cubicBezTo>
                    <a:pt x="105143" y="93352"/>
                    <a:pt x="107281" y="90277"/>
                    <a:pt x="110057" y="87848"/>
                  </a:cubicBezTo>
                  <a:cubicBezTo>
                    <a:pt x="112514" y="85784"/>
                    <a:pt x="114365" y="83101"/>
                    <a:pt x="115442" y="80077"/>
                  </a:cubicBezTo>
                  <a:cubicBezTo>
                    <a:pt x="115711" y="78284"/>
                    <a:pt x="115711" y="76462"/>
                    <a:pt x="115442" y="74671"/>
                  </a:cubicBezTo>
                  <a:cubicBezTo>
                    <a:pt x="115122" y="72316"/>
                    <a:pt x="115122" y="69930"/>
                    <a:pt x="115442" y="67575"/>
                  </a:cubicBezTo>
                  <a:lnTo>
                    <a:pt x="116452" y="64028"/>
                  </a:lnTo>
                  <a:cubicBezTo>
                    <a:pt x="117495" y="59877"/>
                    <a:pt x="118841" y="55812"/>
                    <a:pt x="120490" y="51864"/>
                  </a:cubicBezTo>
                  <a:cubicBezTo>
                    <a:pt x="124025" y="44600"/>
                    <a:pt x="135299" y="42741"/>
                    <a:pt x="141694" y="42235"/>
                  </a:cubicBezTo>
                  <a:cubicBezTo>
                    <a:pt x="140348" y="40207"/>
                    <a:pt x="136646" y="39363"/>
                    <a:pt x="133785" y="38687"/>
                  </a:cubicBezTo>
                  <a:lnTo>
                    <a:pt x="130420" y="38687"/>
                  </a:lnTo>
                  <a:cubicBezTo>
                    <a:pt x="125472" y="36666"/>
                    <a:pt x="120626" y="34354"/>
                    <a:pt x="115947" y="31760"/>
                  </a:cubicBezTo>
                  <a:lnTo>
                    <a:pt x="114937" y="31760"/>
                  </a:lnTo>
                  <a:cubicBezTo>
                    <a:pt x="113019" y="30922"/>
                    <a:pt x="111471" y="29424"/>
                    <a:pt x="110562" y="27537"/>
                  </a:cubicBezTo>
                  <a:cubicBezTo>
                    <a:pt x="109485" y="25118"/>
                    <a:pt x="108744" y="22560"/>
                    <a:pt x="108375" y="19935"/>
                  </a:cubicBezTo>
                  <a:cubicBezTo>
                    <a:pt x="108375" y="19935"/>
                    <a:pt x="108375" y="18245"/>
                    <a:pt x="108375" y="17401"/>
                  </a:cubicBezTo>
                  <a:lnTo>
                    <a:pt x="108375" y="15711"/>
                  </a:lnTo>
                  <a:cubicBezTo>
                    <a:pt x="108290" y="14236"/>
                    <a:pt x="107769" y="12822"/>
                    <a:pt x="106860" y="11657"/>
                  </a:cubicBezTo>
                  <a:cubicBezTo>
                    <a:pt x="105934" y="10486"/>
                    <a:pt x="104790" y="9510"/>
                    <a:pt x="103494" y="8785"/>
                  </a:cubicBezTo>
                  <a:lnTo>
                    <a:pt x="101643" y="7433"/>
                  </a:lnTo>
                  <a:cubicBezTo>
                    <a:pt x="99657" y="5835"/>
                    <a:pt x="97587" y="4367"/>
                    <a:pt x="95416" y="3041"/>
                  </a:cubicBezTo>
                  <a:lnTo>
                    <a:pt x="91378" y="0"/>
                  </a:lnTo>
                  <a:cubicBezTo>
                    <a:pt x="91092" y="3127"/>
                    <a:pt x="89712" y="6055"/>
                    <a:pt x="87507" y="8278"/>
                  </a:cubicBezTo>
                  <a:cubicBezTo>
                    <a:pt x="86514" y="9472"/>
                    <a:pt x="85673" y="10775"/>
                    <a:pt x="84983" y="121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F0381B6D-EBEA-4322-854D-19A0C6BED0E3}"/>
                </a:ext>
              </a:extLst>
            </p:cNvPr>
            <p:cNvSpPr/>
            <p:nvPr/>
          </p:nvSpPr>
          <p:spPr>
            <a:xfrm>
              <a:off x="8671259" y="4142112"/>
              <a:ext cx="33657" cy="50682"/>
            </a:xfrm>
            <a:custGeom>
              <a:avLst/>
              <a:gdLst>
                <a:gd name="connsiteX0" fmla="*/ 3185 w 33656"/>
                <a:gd name="connsiteY0" fmla="*/ 3041 h 50681"/>
                <a:gd name="connsiteX1" fmla="*/ 3185 w 33656"/>
                <a:gd name="connsiteY1" fmla="*/ 0 h 50681"/>
                <a:gd name="connsiteX2" fmla="*/ 3185 w 33656"/>
                <a:gd name="connsiteY2" fmla="*/ 0 h 50681"/>
                <a:gd name="connsiteX3" fmla="*/ 1334 w 33656"/>
                <a:gd name="connsiteY3" fmla="*/ 5575 h 50681"/>
                <a:gd name="connsiteX4" fmla="*/ 324 w 33656"/>
                <a:gd name="connsiteY4" fmla="*/ 7602 h 50681"/>
                <a:gd name="connsiteX5" fmla="*/ 2343 w 33656"/>
                <a:gd name="connsiteY5" fmla="*/ 11994 h 50681"/>
                <a:gd name="connsiteX6" fmla="*/ 6214 w 33656"/>
                <a:gd name="connsiteY6" fmla="*/ 19259 h 50681"/>
                <a:gd name="connsiteX7" fmla="*/ 5204 w 33656"/>
                <a:gd name="connsiteY7" fmla="*/ 22976 h 50681"/>
                <a:gd name="connsiteX8" fmla="*/ 5204 w 33656"/>
                <a:gd name="connsiteY8" fmla="*/ 26186 h 50681"/>
                <a:gd name="connsiteX9" fmla="*/ 2343 w 33656"/>
                <a:gd name="connsiteY9" fmla="*/ 32436 h 50681"/>
                <a:gd name="connsiteX10" fmla="*/ 3521 w 33656"/>
                <a:gd name="connsiteY10" fmla="*/ 36491 h 50681"/>
                <a:gd name="connsiteX11" fmla="*/ 4867 w 33656"/>
                <a:gd name="connsiteY11" fmla="*/ 42741 h 50681"/>
                <a:gd name="connsiteX12" fmla="*/ 4026 w 33656"/>
                <a:gd name="connsiteY12" fmla="*/ 47472 h 50681"/>
                <a:gd name="connsiteX13" fmla="*/ 3185 w 33656"/>
                <a:gd name="connsiteY13" fmla="*/ 50513 h 50681"/>
                <a:gd name="connsiteX14" fmla="*/ 3185 w 33656"/>
                <a:gd name="connsiteY14" fmla="*/ 54567 h 50681"/>
                <a:gd name="connsiteX15" fmla="*/ 3185 w 33656"/>
                <a:gd name="connsiteY15" fmla="*/ 54567 h 50681"/>
                <a:gd name="connsiteX16" fmla="*/ 3185 w 33656"/>
                <a:gd name="connsiteY16" fmla="*/ 54567 h 50681"/>
                <a:gd name="connsiteX17" fmla="*/ 5709 w 33656"/>
                <a:gd name="connsiteY17" fmla="*/ 51020 h 50681"/>
                <a:gd name="connsiteX18" fmla="*/ 7223 w 33656"/>
                <a:gd name="connsiteY18" fmla="*/ 51020 h 50681"/>
                <a:gd name="connsiteX19" fmla="*/ 7223 w 33656"/>
                <a:gd name="connsiteY19" fmla="*/ 51020 h 50681"/>
                <a:gd name="connsiteX20" fmla="*/ 7223 w 33656"/>
                <a:gd name="connsiteY20" fmla="*/ 51020 h 50681"/>
                <a:gd name="connsiteX21" fmla="*/ 8065 w 33656"/>
                <a:gd name="connsiteY21" fmla="*/ 50006 h 50681"/>
                <a:gd name="connsiteX22" fmla="*/ 11767 w 33656"/>
                <a:gd name="connsiteY22" fmla="*/ 48485 h 50681"/>
                <a:gd name="connsiteX23" fmla="*/ 11767 w 33656"/>
                <a:gd name="connsiteY23" fmla="*/ 48485 h 50681"/>
                <a:gd name="connsiteX24" fmla="*/ 16479 w 33656"/>
                <a:gd name="connsiteY24" fmla="*/ 44769 h 50681"/>
                <a:gd name="connsiteX25" fmla="*/ 18667 w 33656"/>
                <a:gd name="connsiteY25" fmla="*/ 44769 h 50681"/>
                <a:gd name="connsiteX26" fmla="*/ 20013 w 33656"/>
                <a:gd name="connsiteY26" fmla="*/ 41897 h 50681"/>
                <a:gd name="connsiteX27" fmla="*/ 21864 w 33656"/>
                <a:gd name="connsiteY27" fmla="*/ 37842 h 50681"/>
                <a:gd name="connsiteX28" fmla="*/ 25903 w 33656"/>
                <a:gd name="connsiteY28" fmla="*/ 37842 h 50681"/>
                <a:gd name="connsiteX29" fmla="*/ 27081 w 33656"/>
                <a:gd name="connsiteY29" fmla="*/ 37842 h 50681"/>
                <a:gd name="connsiteX30" fmla="*/ 27081 w 33656"/>
                <a:gd name="connsiteY30" fmla="*/ 37842 h 50681"/>
                <a:gd name="connsiteX31" fmla="*/ 28259 w 33656"/>
                <a:gd name="connsiteY31" fmla="*/ 36153 h 50681"/>
                <a:gd name="connsiteX32" fmla="*/ 29774 w 33656"/>
                <a:gd name="connsiteY32" fmla="*/ 32436 h 50681"/>
                <a:gd name="connsiteX33" fmla="*/ 29774 w 33656"/>
                <a:gd name="connsiteY33" fmla="*/ 31253 h 50681"/>
                <a:gd name="connsiteX34" fmla="*/ 28427 w 33656"/>
                <a:gd name="connsiteY34" fmla="*/ 27199 h 50681"/>
                <a:gd name="connsiteX35" fmla="*/ 31624 w 33656"/>
                <a:gd name="connsiteY35" fmla="*/ 23820 h 50681"/>
                <a:gd name="connsiteX36" fmla="*/ 32466 w 33656"/>
                <a:gd name="connsiteY36" fmla="*/ 23820 h 50681"/>
                <a:gd name="connsiteX37" fmla="*/ 34317 w 33656"/>
                <a:gd name="connsiteY37" fmla="*/ 21962 h 50681"/>
                <a:gd name="connsiteX38" fmla="*/ 34822 w 33656"/>
                <a:gd name="connsiteY38" fmla="*/ 21962 h 50681"/>
                <a:gd name="connsiteX39" fmla="*/ 31120 w 33656"/>
                <a:gd name="connsiteY39" fmla="*/ 23314 h 50681"/>
                <a:gd name="connsiteX40" fmla="*/ 26408 w 33656"/>
                <a:gd name="connsiteY40" fmla="*/ 24834 h 50681"/>
                <a:gd name="connsiteX41" fmla="*/ 23884 w 33656"/>
                <a:gd name="connsiteY41" fmla="*/ 23989 h 50681"/>
                <a:gd name="connsiteX42" fmla="*/ 22874 w 33656"/>
                <a:gd name="connsiteY42" fmla="*/ 23989 h 50681"/>
                <a:gd name="connsiteX43" fmla="*/ 20013 w 33656"/>
                <a:gd name="connsiteY43" fmla="*/ 23989 h 50681"/>
                <a:gd name="connsiteX44" fmla="*/ 13955 w 33656"/>
                <a:gd name="connsiteY44" fmla="*/ 20441 h 50681"/>
                <a:gd name="connsiteX45" fmla="*/ 13955 w 33656"/>
                <a:gd name="connsiteY45" fmla="*/ 20441 h 50681"/>
                <a:gd name="connsiteX46" fmla="*/ 10421 w 33656"/>
                <a:gd name="connsiteY46" fmla="*/ 17739 h 50681"/>
                <a:gd name="connsiteX47" fmla="*/ 7055 w 33656"/>
                <a:gd name="connsiteY47" fmla="*/ 15204 h 50681"/>
                <a:gd name="connsiteX48" fmla="*/ 4699 w 33656"/>
                <a:gd name="connsiteY48" fmla="*/ 8954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3656" h="50681">
                  <a:moveTo>
                    <a:pt x="3185" y="3041"/>
                  </a:moveTo>
                  <a:cubicBezTo>
                    <a:pt x="3100" y="2027"/>
                    <a:pt x="3100" y="1014"/>
                    <a:pt x="3185" y="0"/>
                  </a:cubicBezTo>
                  <a:lnTo>
                    <a:pt x="3185" y="0"/>
                  </a:lnTo>
                  <a:cubicBezTo>
                    <a:pt x="2848" y="1943"/>
                    <a:pt x="2225" y="3818"/>
                    <a:pt x="1334" y="5575"/>
                  </a:cubicBezTo>
                  <a:lnTo>
                    <a:pt x="324" y="7602"/>
                  </a:lnTo>
                  <a:cubicBezTo>
                    <a:pt x="-518" y="9461"/>
                    <a:pt x="324" y="10136"/>
                    <a:pt x="2343" y="11994"/>
                  </a:cubicBezTo>
                  <a:cubicBezTo>
                    <a:pt x="4918" y="13481"/>
                    <a:pt x="6416" y="16286"/>
                    <a:pt x="6214" y="19259"/>
                  </a:cubicBezTo>
                  <a:cubicBezTo>
                    <a:pt x="6012" y="20526"/>
                    <a:pt x="5675" y="21776"/>
                    <a:pt x="5204" y="22976"/>
                  </a:cubicBezTo>
                  <a:cubicBezTo>
                    <a:pt x="5019" y="24040"/>
                    <a:pt x="5019" y="25121"/>
                    <a:pt x="5204" y="26186"/>
                  </a:cubicBezTo>
                  <a:cubicBezTo>
                    <a:pt x="5204" y="28719"/>
                    <a:pt x="5204" y="31253"/>
                    <a:pt x="2343" y="32436"/>
                  </a:cubicBezTo>
                  <a:cubicBezTo>
                    <a:pt x="2579" y="33821"/>
                    <a:pt x="2983" y="35190"/>
                    <a:pt x="3521" y="36491"/>
                  </a:cubicBezTo>
                  <a:cubicBezTo>
                    <a:pt x="4346" y="38484"/>
                    <a:pt x="4800" y="40596"/>
                    <a:pt x="4867" y="42741"/>
                  </a:cubicBezTo>
                  <a:cubicBezTo>
                    <a:pt x="4800" y="44346"/>
                    <a:pt x="4514" y="45934"/>
                    <a:pt x="4026" y="47472"/>
                  </a:cubicBezTo>
                  <a:cubicBezTo>
                    <a:pt x="3672" y="48469"/>
                    <a:pt x="3386" y="49482"/>
                    <a:pt x="3185" y="50513"/>
                  </a:cubicBezTo>
                  <a:cubicBezTo>
                    <a:pt x="2966" y="51847"/>
                    <a:pt x="2966" y="53233"/>
                    <a:pt x="3185" y="54567"/>
                  </a:cubicBezTo>
                  <a:lnTo>
                    <a:pt x="3185" y="54567"/>
                  </a:lnTo>
                  <a:lnTo>
                    <a:pt x="3185" y="54567"/>
                  </a:lnTo>
                  <a:cubicBezTo>
                    <a:pt x="3605" y="53131"/>
                    <a:pt x="4497" y="51881"/>
                    <a:pt x="5709" y="51020"/>
                  </a:cubicBezTo>
                  <a:lnTo>
                    <a:pt x="7223" y="51020"/>
                  </a:lnTo>
                  <a:lnTo>
                    <a:pt x="7223" y="51020"/>
                  </a:lnTo>
                  <a:lnTo>
                    <a:pt x="7223" y="51020"/>
                  </a:lnTo>
                  <a:lnTo>
                    <a:pt x="8065" y="50006"/>
                  </a:lnTo>
                  <a:cubicBezTo>
                    <a:pt x="9125" y="49144"/>
                    <a:pt x="10404" y="48620"/>
                    <a:pt x="11767" y="48485"/>
                  </a:cubicBezTo>
                  <a:lnTo>
                    <a:pt x="11767" y="48485"/>
                  </a:lnTo>
                  <a:cubicBezTo>
                    <a:pt x="11767" y="45445"/>
                    <a:pt x="14965" y="45107"/>
                    <a:pt x="16479" y="44769"/>
                  </a:cubicBezTo>
                  <a:cubicBezTo>
                    <a:pt x="17203" y="44954"/>
                    <a:pt x="17943" y="44954"/>
                    <a:pt x="18667" y="44769"/>
                  </a:cubicBezTo>
                  <a:cubicBezTo>
                    <a:pt x="19508" y="44769"/>
                    <a:pt x="19677" y="43417"/>
                    <a:pt x="20013" y="41897"/>
                  </a:cubicBezTo>
                  <a:cubicBezTo>
                    <a:pt x="20063" y="40343"/>
                    <a:pt x="20737" y="38890"/>
                    <a:pt x="21864" y="37842"/>
                  </a:cubicBezTo>
                  <a:cubicBezTo>
                    <a:pt x="23109" y="37082"/>
                    <a:pt x="24658" y="37082"/>
                    <a:pt x="25903" y="37842"/>
                  </a:cubicBezTo>
                  <a:lnTo>
                    <a:pt x="27081" y="37842"/>
                  </a:lnTo>
                  <a:cubicBezTo>
                    <a:pt x="27081" y="37842"/>
                    <a:pt x="27081" y="37842"/>
                    <a:pt x="27081" y="37842"/>
                  </a:cubicBezTo>
                  <a:cubicBezTo>
                    <a:pt x="27434" y="37251"/>
                    <a:pt x="27822" y="36693"/>
                    <a:pt x="28259" y="36153"/>
                  </a:cubicBezTo>
                  <a:cubicBezTo>
                    <a:pt x="29269" y="34463"/>
                    <a:pt x="30110" y="33281"/>
                    <a:pt x="29774" y="32436"/>
                  </a:cubicBezTo>
                  <a:cubicBezTo>
                    <a:pt x="29874" y="32048"/>
                    <a:pt x="29874" y="31642"/>
                    <a:pt x="29774" y="31253"/>
                  </a:cubicBezTo>
                  <a:cubicBezTo>
                    <a:pt x="28797" y="30139"/>
                    <a:pt x="28309" y="28686"/>
                    <a:pt x="28427" y="27199"/>
                  </a:cubicBezTo>
                  <a:cubicBezTo>
                    <a:pt x="28427" y="25172"/>
                    <a:pt x="30446" y="24327"/>
                    <a:pt x="31624" y="23820"/>
                  </a:cubicBezTo>
                  <a:lnTo>
                    <a:pt x="32466" y="23820"/>
                  </a:lnTo>
                  <a:cubicBezTo>
                    <a:pt x="33257" y="23398"/>
                    <a:pt x="33896" y="22756"/>
                    <a:pt x="34317" y="21962"/>
                  </a:cubicBezTo>
                  <a:lnTo>
                    <a:pt x="34822" y="21962"/>
                  </a:lnTo>
                  <a:cubicBezTo>
                    <a:pt x="33492" y="22080"/>
                    <a:pt x="32214" y="22536"/>
                    <a:pt x="31120" y="23314"/>
                  </a:cubicBezTo>
                  <a:cubicBezTo>
                    <a:pt x="29706" y="24226"/>
                    <a:pt x="28091" y="24749"/>
                    <a:pt x="26408" y="24834"/>
                  </a:cubicBezTo>
                  <a:cubicBezTo>
                    <a:pt x="25499" y="24817"/>
                    <a:pt x="24624" y="24530"/>
                    <a:pt x="23884" y="23989"/>
                  </a:cubicBezTo>
                  <a:lnTo>
                    <a:pt x="22874" y="23989"/>
                  </a:lnTo>
                  <a:lnTo>
                    <a:pt x="20013" y="23989"/>
                  </a:lnTo>
                  <a:cubicBezTo>
                    <a:pt x="17489" y="24040"/>
                    <a:pt x="15149" y="22671"/>
                    <a:pt x="13955" y="20441"/>
                  </a:cubicBezTo>
                  <a:lnTo>
                    <a:pt x="13955" y="20441"/>
                  </a:lnTo>
                  <a:cubicBezTo>
                    <a:pt x="12979" y="19310"/>
                    <a:pt x="11767" y="18380"/>
                    <a:pt x="10421" y="17739"/>
                  </a:cubicBezTo>
                  <a:cubicBezTo>
                    <a:pt x="9159" y="17096"/>
                    <a:pt x="8015" y="16252"/>
                    <a:pt x="7055" y="15204"/>
                  </a:cubicBezTo>
                  <a:cubicBezTo>
                    <a:pt x="5473" y="13515"/>
                    <a:pt x="4632" y="11268"/>
                    <a:pt x="4699" y="89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D2225720-1147-430B-B19A-971281FE4FBE}"/>
                </a:ext>
              </a:extLst>
            </p:cNvPr>
            <p:cNvSpPr/>
            <p:nvPr/>
          </p:nvSpPr>
          <p:spPr>
            <a:xfrm>
              <a:off x="6200679" y="3198252"/>
              <a:ext cx="471193" cy="185832"/>
            </a:xfrm>
            <a:custGeom>
              <a:avLst/>
              <a:gdLst>
                <a:gd name="connsiteX0" fmla="*/ 459245 w 471193"/>
                <a:gd name="connsiteY0" fmla="*/ 87341 h 185832"/>
                <a:gd name="connsiteX1" fmla="*/ 460928 w 471193"/>
                <a:gd name="connsiteY1" fmla="*/ 87341 h 185832"/>
                <a:gd name="connsiteX2" fmla="*/ 465977 w 471193"/>
                <a:gd name="connsiteY2" fmla="*/ 79908 h 185832"/>
                <a:gd name="connsiteX3" fmla="*/ 470015 w 471193"/>
                <a:gd name="connsiteY3" fmla="*/ 78387 h 185832"/>
                <a:gd name="connsiteX4" fmla="*/ 473045 w 471193"/>
                <a:gd name="connsiteY4" fmla="*/ 77036 h 185832"/>
                <a:gd name="connsiteX5" fmla="*/ 473045 w 471193"/>
                <a:gd name="connsiteY5" fmla="*/ 75685 h 185832"/>
                <a:gd name="connsiteX6" fmla="*/ 459919 w 471193"/>
                <a:gd name="connsiteY6" fmla="*/ 69434 h 185832"/>
                <a:gd name="connsiteX7" fmla="*/ 453524 w 471193"/>
                <a:gd name="connsiteY7" fmla="*/ 65379 h 185832"/>
                <a:gd name="connsiteX8" fmla="*/ 452346 w 471193"/>
                <a:gd name="connsiteY8" fmla="*/ 64028 h 185832"/>
                <a:gd name="connsiteX9" fmla="*/ 444941 w 471193"/>
                <a:gd name="connsiteY9" fmla="*/ 48992 h 185832"/>
                <a:gd name="connsiteX10" fmla="*/ 444941 w 471193"/>
                <a:gd name="connsiteY10" fmla="*/ 47134 h 185832"/>
                <a:gd name="connsiteX11" fmla="*/ 446288 w 471193"/>
                <a:gd name="connsiteY11" fmla="*/ 46120 h 185832"/>
                <a:gd name="connsiteX12" fmla="*/ 449317 w 471193"/>
                <a:gd name="connsiteY12" fmla="*/ 46120 h 185832"/>
                <a:gd name="connsiteX13" fmla="*/ 452009 w 471193"/>
                <a:gd name="connsiteY13" fmla="*/ 46120 h 185832"/>
                <a:gd name="connsiteX14" fmla="*/ 448307 w 471193"/>
                <a:gd name="connsiteY14" fmla="*/ 41559 h 185832"/>
                <a:gd name="connsiteX15" fmla="*/ 443427 w 471193"/>
                <a:gd name="connsiteY15" fmla="*/ 34632 h 185832"/>
                <a:gd name="connsiteX16" fmla="*/ 435854 w 471193"/>
                <a:gd name="connsiteY16" fmla="*/ 31929 h 185832"/>
                <a:gd name="connsiteX17" fmla="*/ 433835 w 471193"/>
                <a:gd name="connsiteY17" fmla="*/ 28720 h 185832"/>
                <a:gd name="connsiteX18" fmla="*/ 431142 w 471193"/>
                <a:gd name="connsiteY18" fmla="*/ 26186 h 185832"/>
                <a:gd name="connsiteX19" fmla="*/ 410443 w 471193"/>
                <a:gd name="connsiteY19" fmla="*/ 24158 h 185832"/>
                <a:gd name="connsiteX20" fmla="*/ 407582 w 471193"/>
                <a:gd name="connsiteY20" fmla="*/ 24158 h 185832"/>
                <a:gd name="connsiteX21" fmla="*/ 401187 w 471193"/>
                <a:gd name="connsiteY21" fmla="*/ 24158 h 185832"/>
                <a:gd name="connsiteX22" fmla="*/ 396644 w 471193"/>
                <a:gd name="connsiteY22" fmla="*/ 21624 h 185832"/>
                <a:gd name="connsiteX23" fmla="*/ 394288 w 471193"/>
                <a:gd name="connsiteY23" fmla="*/ 20104 h 185832"/>
                <a:gd name="connsiteX24" fmla="*/ 383518 w 471193"/>
                <a:gd name="connsiteY24" fmla="*/ 24665 h 185832"/>
                <a:gd name="connsiteX25" fmla="*/ 379984 w 471193"/>
                <a:gd name="connsiteY25" fmla="*/ 26861 h 185832"/>
                <a:gd name="connsiteX26" fmla="*/ 376282 w 471193"/>
                <a:gd name="connsiteY26" fmla="*/ 28382 h 185832"/>
                <a:gd name="connsiteX27" fmla="*/ 369214 w 471193"/>
                <a:gd name="connsiteY27" fmla="*/ 32098 h 185832"/>
                <a:gd name="connsiteX28" fmla="*/ 367194 w 471193"/>
                <a:gd name="connsiteY28" fmla="*/ 35308 h 185832"/>
                <a:gd name="connsiteX29" fmla="*/ 363997 w 471193"/>
                <a:gd name="connsiteY29" fmla="*/ 39701 h 185832"/>
                <a:gd name="connsiteX30" fmla="*/ 344812 w 471193"/>
                <a:gd name="connsiteY30" fmla="*/ 37504 h 185832"/>
                <a:gd name="connsiteX31" fmla="*/ 329836 w 471193"/>
                <a:gd name="connsiteY31" fmla="*/ 36322 h 185832"/>
                <a:gd name="connsiteX32" fmla="*/ 323609 w 471193"/>
                <a:gd name="connsiteY32" fmla="*/ 37842 h 185832"/>
                <a:gd name="connsiteX33" fmla="*/ 306781 w 471193"/>
                <a:gd name="connsiteY33" fmla="*/ 39532 h 185832"/>
                <a:gd name="connsiteX34" fmla="*/ 298703 w 471193"/>
                <a:gd name="connsiteY34" fmla="*/ 36322 h 185832"/>
                <a:gd name="connsiteX35" fmla="*/ 290120 w 471193"/>
                <a:gd name="connsiteY35" fmla="*/ 32943 h 185832"/>
                <a:gd name="connsiteX36" fmla="*/ 282212 w 471193"/>
                <a:gd name="connsiteY36" fmla="*/ 29564 h 185832"/>
                <a:gd name="connsiteX37" fmla="*/ 272282 w 471193"/>
                <a:gd name="connsiteY37" fmla="*/ 25848 h 185832"/>
                <a:gd name="connsiteX38" fmla="*/ 267066 w 471193"/>
                <a:gd name="connsiteY38" fmla="*/ 25848 h 185832"/>
                <a:gd name="connsiteX39" fmla="*/ 255791 w 471193"/>
                <a:gd name="connsiteY39" fmla="*/ 23820 h 185832"/>
                <a:gd name="connsiteX40" fmla="*/ 251752 w 471193"/>
                <a:gd name="connsiteY40" fmla="*/ 19090 h 185832"/>
                <a:gd name="connsiteX41" fmla="*/ 245694 w 471193"/>
                <a:gd name="connsiteY41" fmla="*/ 13684 h 185832"/>
                <a:gd name="connsiteX42" fmla="*/ 239467 w 471193"/>
                <a:gd name="connsiteY42" fmla="*/ 13684 h 185832"/>
                <a:gd name="connsiteX43" fmla="*/ 232063 w 471193"/>
                <a:gd name="connsiteY43" fmla="*/ 13684 h 185832"/>
                <a:gd name="connsiteX44" fmla="*/ 224995 w 471193"/>
                <a:gd name="connsiteY44" fmla="*/ 0 h 185832"/>
                <a:gd name="connsiteX45" fmla="*/ 201099 w 471193"/>
                <a:gd name="connsiteY45" fmla="*/ 5068 h 185832"/>
                <a:gd name="connsiteX46" fmla="*/ 195545 w 471193"/>
                <a:gd name="connsiteY46" fmla="*/ 5068 h 185832"/>
                <a:gd name="connsiteX47" fmla="*/ 174678 w 471193"/>
                <a:gd name="connsiteY47" fmla="*/ 6589 h 185832"/>
                <a:gd name="connsiteX48" fmla="*/ 148258 w 471193"/>
                <a:gd name="connsiteY48" fmla="*/ 22300 h 185832"/>
                <a:gd name="connsiteX49" fmla="*/ 144387 w 471193"/>
                <a:gd name="connsiteY49" fmla="*/ 24834 h 185832"/>
                <a:gd name="connsiteX50" fmla="*/ 134627 w 471193"/>
                <a:gd name="connsiteY50" fmla="*/ 31085 h 185832"/>
                <a:gd name="connsiteX51" fmla="*/ 117798 w 471193"/>
                <a:gd name="connsiteY51" fmla="*/ 33619 h 185832"/>
                <a:gd name="connsiteX52" fmla="*/ 113086 w 471193"/>
                <a:gd name="connsiteY52" fmla="*/ 33619 h 185832"/>
                <a:gd name="connsiteX53" fmla="*/ 106692 w 471193"/>
                <a:gd name="connsiteY53" fmla="*/ 33619 h 185832"/>
                <a:gd name="connsiteX54" fmla="*/ 96427 w 471193"/>
                <a:gd name="connsiteY54" fmla="*/ 33619 h 185832"/>
                <a:gd name="connsiteX55" fmla="*/ 92219 w 471193"/>
                <a:gd name="connsiteY55" fmla="*/ 32267 h 185832"/>
                <a:gd name="connsiteX56" fmla="*/ 83973 w 471193"/>
                <a:gd name="connsiteY56" fmla="*/ 32267 h 185832"/>
                <a:gd name="connsiteX57" fmla="*/ 83973 w 471193"/>
                <a:gd name="connsiteY57" fmla="*/ 32267 h 185832"/>
                <a:gd name="connsiteX58" fmla="*/ 82459 w 471193"/>
                <a:gd name="connsiteY58" fmla="*/ 38011 h 185832"/>
                <a:gd name="connsiteX59" fmla="*/ 80271 w 471193"/>
                <a:gd name="connsiteY59" fmla="*/ 39532 h 185832"/>
                <a:gd name="connsiteX60" fmla="*/ 78925 w 471193"/>
                <a:gd name="connsiteY60" fmla="*/ 45107 h 185832"/>
                <a:gd name="connsiteX61" fmla="*/ 78925 w 471193"/>
                <a:gd name="connsiteY61" fmla="*/ 47641 h 185832"/>
                <a:gd name="connsiteX62" fmla="*/ 74213 w 471193"/>
                <a:gd name="connsiteY62" fmla="*/ 55412 h 185832"/>
                <a:gd name="connsiteX63" fmla="*/ 62938 w 471193"/>
                <a:gd name="connsiteY63" fmla="*/ 55412 h 185832"/>
                <a:gd name="connsiteX64" fmla="*/ 60751 w 471193"/>
                <a:gd name="connsiteY64" fmla="*/ 55412 h 185832"/>
                <a:gd name="connsiteX65" fmla="*/ 35171 w 471193"/>
                <a:gd name="connsiteY65" fmla="*/ 54060 h 185832"/>
                <a:gd name="connsiteX66" fmla="*/ 8583 w 471193"/>
                <a:gd name="connsiteY66" fmla="*/ 65548 h 185832"/>
                <a:gd name="connsiteX67" fmla="*/ 0 w 471193"/>
                <a:gd name="connsiteY67" fmla="*/ 79063 h 185832"/>
                <a:gd name="connsiteX68" fmla="*/ 14136 w 471193"/>
                <a:gd name="connsiteY68" fmla="*/ 79063 h 185832"/>
                <a:gd name="connsiteX69" fmla="*/ 21540 w 471193"/>
                <a:gd name="connsiteY69" fmla="*/ 82780 h 185832"/>
                <a:gd name="connsiteX70" fmla="*/ 20026 w 471193"/>
                <a:gd name="connsiteY70" fmla="*/ 86834 h 185832"/>
                <a:gd name="connsiteX71" fmla="*/ 16660 w 471193"/>
                <a:gd name="connsiteY71" fmla="*/ 86834 h 185832"/>
                <a:gd name="connsiteX72" fmla="*/ 15314 w 471193"/>
                <a:gd name="connsiteY72" fmla="*/ 86834 h 185832"/>
                <a:gd name="connsiteX73" fmla="*/ 15314 w 471193"/>
                <a:gd name="connsiteY73" fmla="*/ 90044 h 185832"/>
                <a:gd name="connsiteX74" fmla="*/ 17670 w 471193"/>
                <a:gd name="connsiteY74" fmla="*/ 95788 h 185832"/>
                <a:gd name="connsiteX75" fmla="*/ 20531 w 471193"/>
                <a:gd name="connsiteY75" fmla="*/ 105587 h 185832"/>
                <a:gd name="connsiteX76" fmla="*/ 18680 w 471193"/>
                <a:gd name="connsiteY76" fmla="*/ 109979 h 185832"/>
                <a:gd name="connsiteX77" fmla="*/ 17502 w 471193"/>
                <a:gd name="connsiteY77" fmla="*/ 112175 h 185832"/>
                <a:gd name="connsiteX78" fmla="*/ 17502 w 471193"/>
                <a:gd name="connsiteY78" fmla="*/ 117750 h 185832"/>
                <a:gd name="connsiteX79" fmla="*/ 17502 w 471193"/>
                <a:gd name="connsiteY79" fmla="*/ 119608 h 185832"/>
                <a:gd name="connsiteX80" fmla="*/ 14809 w 471193"/>
                <a:gd name="connsiteY80" fmla="*/ 119608 h 185832"/>
                <a:gd name="connsiteX81" fmla="*/ 11275 w 471193"/>
                <a:gd name="connsiteY81" fmla="*/ 113020 h 185832"/>
                <a:gd name="connsiteX82" fmla="*/ 10266 w 471193"/>
                <a:gd name="connsiteY82" fmla="*/ 109810 h 185832"/>
                <a:gd name="connsiteX83" fmla="*/ 9424 w 471193"/>
                <a:gd name="connsiteY83" fmla="*/ 111331 h 185832"/>
                <a:gd name="connsiteX84" fmla="*/ 9424 w 471193"/>
                <a:gd name="connsiteY84" fmla="*/ 115554 h 185832"/>
                <a:gd name="connsiteX85" fmla="*/ 9424 w 471193"/>
                <a:gd name="connsiteY85" fmla="*/ 118764 h 185832"/>
                <a:gd name="connsiteX86" fmla="*/ 8246 w 471193"/>
                <a:gd name="connsiteY86" fmla="*/ 120115 h 185832"/>
                <a:gd name="connsiteX87" fmla="*/ 13295 w 471193"/>
                <a:gd name="connsiteY87" fmla="*/ 121129 h 185832"/>
                <a:gd name="connsiteX88" fmla="*/ 19016 w 471193"/>
                <a:gd name="connsiteY88" fmla="*/ 122311 h 185832"/>
                <a:gd name="connsiteX89" fmla="*/ 22550 w 471193"/>
                <a:gd name="connsiteY89" fmla="*/ 125859 h 185832"/>
                <a:gd name="connsiteX90" fmla="*/ 22550 w 471193"/>
                <a:gd name="connsiteY90" fmla="*/ 126873 h 185832"/>
                <a:gd name="connsiteX91" fmla="*/ 23728 w 471193"/>
                <a:gd name="connsiteY91" fmla="*/ 128055 h 185832"/>
                <a:gd name="connsiteX92" fmla="*/ 25411 w 471193"/>
                <a:gd name="connsiteY92" fmla="*/ 129069 h 185832"/>
                <a:gd name="connsiteX93" fmla="*/ 27430 w 471193"/>
                <a:gd name="connsiteY93" fmla="*/ 145963 h 185832"/>
                <a:gd name="connsiteX94" fmla="*/ 26589 w 471193"/>
                <a:gd name="connsiteY94" fmla="*/ 150693 h 185832"/>
                <a:gd name="connsiteX95" fmla="*/ 26589 w 471193"/>
                <a:gd name="connsiteY95" fmla="*/ 150693 h 185832"/>
                <a:gd name="connsiteX96" fmla="*/ 23392 w 471193"/>
                <a:gd name="connsiteY96" fmla="*/ 162181 h 185832"/>
                <a:gd name="connsiteX97" fmla="*/ 21540 w 471193"/>
                <a:gd name="connsiteY97" fmla="*/ 165560 h 185832"/>
                <a:gd name="connsiteX98" fmla="*/ 21540 w 471193"/>
                <a:gd name="connsiteY98" fmla="*/ 166404 h 185832"/>
                <a:gd name="connsiteX99" fmla="*/ 26421 w 471193"/>
                <a:gd name="connsiteY99" fmla="*/ 166404 h 185832"/>
                <a:gd name="connsiteX100" fmla="*/ 33320 w 471193"/>
                <a:gd name="connsiteY100" fmla="*/ 167587 h 185832"/>
                <a:gd name="connsiteX101" fmla="*/ 38032 w 471193"/>
                <a:gd name="connsiteY101" fmla="*/ 175865 h 185832"/>
                <a:gd name="connsiteX102" fmla="*/ 38032 w 471193"/>
                <a:gd name="connsiteY102" fmla="*/ 175865 h 185832"/>
                <a:gd name="connsiteX103" fmla="*/ 39210 w 471193"/>
                <a:gd name="connsiteY103" fmla="*/ 183467 h 185832"/>
                <a:gd name="connsiteX104" fmla="*/ 42576 w 471193"/>
                <a:gd name="connsiteY104" fmla="*/ 193772 h 185832"/>
                <a:gd name="connsiteX105" fmla="*/ 42576 w 471193"/>
                <a:gd name="connsiteY105" fmla="*/ 192083 h 185832"/>
                <a:gd name="connsiteX106" fmla="*/ 45100 w 471193"/>
                <a:gd name="connsiteY106" fmla="*/ 183129 h 185832"/>
                <a:gd name="connsiteX107" fmla="*/ 52336 w 471193"/>
                <a:gd name="connsiteY107" fmla="*/ 177554 h 185832"/>
                <a:gd name="connsiteX108" fmla="*/ 52336 w 471193"/>
                <a:gd name="connsiteY108" fmla="*/ 177554 h 185832"/>
                <a:gd name="connsiteX109" fmla="*/ 51327 w 471193"/>
                <a:gd name="connsiteY109" fmla="*/ 176541 h 185832"/>
                <a:gd name="connsiteX110" fmla="*/ 51327 w 471193"/>
                <a:gd name="connsiteY110" fmla="*/ 175696 h 185832"/>
                <a:gd name="connsiteX111" fmla="*/ 45605 w 471193"/>
                <a:gd name="connsiteY111" fmla="*/ 172148 h 185832"/>
                <a:gd name="connsiteX112" fmla="*/ 44595 w 471193"/>
                <a:gd name="connsiteY112" fmla="*/ 170797 h 185832"/>
                <a:gd name="connsiteX113" fmla="*/ 45437 w 471193"/>
                <a:gd name="connsiteY113" fmla="*/ 166911 h 185832"/>
                <a:gd name="connsiteX114" fmla="*/ 47103 w 471193"/>
                <a:gd name="connsiteY114" fmla="*/ 166894 h 185832"/>
                <a:gd name="connsiteX115" fmla="*/ 47120 w 471193"/>
                <a:gd name="connsiteY115" fmla="*/ 166911 h 185832"/>
                <a:gd name="connsiteX116" fmla="*/ 49307 w 471193"/>
                <a:gd name="connsiteY116" fmla="*/ 166911 h 185832"/>
                <a:gd name="connsiteX117" fmla="*/ 49307 w 471193"/>
                <a:gd name="connsiteY117" fmla="*/ 164377 h 185832"/>
                <a:gd name="connsiteX118" fmla="*/ 50822 w 471193"/>
                <a:gd name="connsiteY118" fmla="*/ 162857 h 185832"/>
                <a:gd name="connsiteX119" fmla="*/ 57048 w 471193"/>
                <a:gd name="connsiteY119" fmla="*/ 162857 h 185832"/>
                <a:gd name="connsiteX120" fmla="*/ 60077 w 471193"/>
                <a:gd name="connsiteY120" fmla="*/ 162857 h 185832"/>
                <a:gd name="connsiteX121" fmla="*/ 69837 w 471193"/>
                <a:gd name="connsiteY121" fmla="*/ 170290 h 185832"/>
                <a:gd name="connsiteX122" fmla="*/ 93566 w 471193"/>
                <a:gd name="connsiteY122" fmla="*/ 182454 h 185832"/>
                <a:gd name="connsiteX123" fmla="*/ 96427 w 471193"/>
                <a:gd name="connsiteY123" fmla="*/ 182454 h 185832"/>
                <a:gd name="connsiteX124" fmla="*/ 106524 w 471193"/>
                <a:gd name="connsiteY124" fmla="*/ 182454 h 185832"/>
                <a:gd name="connsiteX125" fmla="*/ 111236 w 471193"/>
                <a:gd name="connsiteY125" fmla="*/ 180089 h 185832"/>
                <a:gd name="connsiteX126" fmla="*/ 113928 w 471193"/>
                <a:gd name="connsiteY126" fmla="*/ 177554 h 185832"/>
                <a:gd name="connsiteX127" fmla="*/ 113928 w 471193"/>
                <a:gd name="connsiteY127" fmla="*/ 172317 h 185832"/>
                <a:gd name="connsiteX128" fmla="*/ 114938 w 471193"/>
                <a:gd name="connsiteY128" fmla="*/ 165729 h 185832"/>
                <a:gd name="connsiteX129" fmla="*/ 123688 w 471193"/>
                <a:gd name="connsiteY129" fmla="*/ 162181 h 185832"/>
                <a:gd name="connsiteX130" fmla="*/ 125876 w 471193"/>
                <a:gd name="connsiteY130" fmla="*/ 162181 h 185832"/>
                <a:gd name="connsiteX131" fmla="*/ 140348 w 471193"/>
                <a:gd name="connsiteY131" fmla="*/ 167756 h 185832"/>
                <a:gd name="connsiteX132" fmla="*/ 153306 w 471193"/>
                <a:gd name="connsiteY132" fmla="*/ 178906 h 185832"/>
                <a:gd name="connsiteX133" fmla="*/ 161047 w 471193"/>
                <a:gd name="connsiteY133" fmla="*/ 183129 h 185832"/>
                <a:gd name="connsiteX134" fmla="*/ 163403 w 471193"/>
                <a:gd name="connsiteY134" fmla="*/ 185157 h 185832"/>
                <a:gd name="connsiteX135" fmla="*/ 167274 w 471193"/>
                <a:gd name="connsiteY135" fmla="*/ 188029 h 185832"/>
                <a:gd name="connsiteX136" fmla="*/ 171144 w 471193"/>
                <a:gd name="connsiteY136" fmla="*/ 188029 h 185832"/>
                <a:gd name="connsiteX137" fmla="*/ 172827 w 471193"/>
                <a:gd name="connsiteY137" fmla="*/ 188029 h 185832"/>
                <a:gd name="connsiteX138" fmla="*/ 180905 w 471193"/>
                <a:gd name="connsiteY138" fmla="*/ 186508 h 185832"/>
                <a:gd name="connsiteX139" fmla="*/ 189992 w 471193"/>
                <a:gd name="connsiteY139" fmla="*/ 184819 h 185832"/>
                <a:gd name="connsiteX140" fmla="*/ 203118 w 471193"/>
                <a:gd name="connsiteY140" fmla="*/ 170797 h 185832"/>
                <a:gd name="connsiteX141" fmla="*/ 204128 w 471193"/>
                <a:gd name="connsiteY141" fmla="*/ 168770 h 185832"/>
                <a:gd name="connsiteX142" fmla="*/ 210859 w 471193"/>
                <a:gd name="connsiteY142" fmla="*/ 162012 h 185832"/>
                <a:gd name="connsiteX143" fmla="*/ 222471 w 471193"/>
                <a:gd name="connsiteY143" fmla="*/ 166742 h 185832"/>
                <a:gd name="connsiteX144" fmla="*/ 237784 w 471193"/>
                <a:gd name="connsiteY144" fmla="*/ 169276 h 185832"/>
                <a:gd name="connsiteX145" fmla="*/ 243001 w 471193"/>
                <a:gd name="connsiteY145" fmla="*/ 166236 h 185832"/>
                <a:gd name="connsiteX146" fmla="*/ 254444 w 471193"/>
                <a:gd name="connsiteY146" fmla="*/ 162519 h 185832"/>
                <a:gd name="connsiteX147" fmla="*/ 256296 w 471193"/>
                <a:gd name="connsiteY147" fmla="*/ 166573 h 185832"/>
                <a:gd name="connsiteX148" fmla="*/ 249732 w 471193"/>
                <a:gd name="connsiteY148" fmla="*/ 179075 h 185832"/>
                <a:gd name="connsiteX149" fmla="*/ 248891 w 471193"/>
                <a:gd name="connsiteY149" fmla="*/ 179075 h 185832"/>
                <a:gd name="connsiteX150" fmla="*/ 246367 w 471193"/>
                <a:gd name="connsiteY150" fmla="*/ 185495 h 185832"/>
                <a:gd name="connsiteX151" fmla="*/ 249228 w 471193"/>
                <a:gd name="connsiteY151" fmla="*/ 185495 h 185832"/>
                <a:gd name="connsiteX152" fmla="*/ 251247 w 471193"/>
                <a:gd name="connsiteY152" fmla="*/ 184312 h 185832"/>
                <a:gd name="connsiteX153" fmla="*/ 258484 w 471193"/>
                <a:gd name="connsiteY153" fmla="*/ 184312 h 185832"/>
                <a:gd name="connsiteX154" fmla="*/ 267234 w 471193"/>
                <a:gd name="connsiteY154" fmla="*/ 182454 h 185832"/>
                <a:gd name="connsiteX155" fmla="*/ 267234 w 471193"/>
                <a:gd name="connsiteY155" fmla="*/ 176710 h 185832"/>
                <a:gd name="connsiteX156" fmla="*/ 268412 w 471193"/>
                <a:gd name="connsiteY156" fmla="*/ 164715 h 185832"/>
                <a:gd name="connsiteX157" fmla="*/ 276994 w 471193"/>
                <a:gd name="connsiteY157" fmla="*/ 163532 h 185832"/>
                <a:gd name="connsiteX158" fmla="*/ 280865 w 471193"/>
                <a:gd name="connsiteY158" fmla="*/ 168770 h 185832"/>
                <a:gd name="connsiteX159" fmla="*/ 283726 w 471193"/>
                <a:gd name="connsiteY159" fmla="*/ 168770 h 185832"/>
                <a:gd name="connsiteX160" fmla="*/ 305266 w 471193"/>
                <a:gd name="connsiteY160" fmla="*/ 167418 h 185832"/>
                <a:gd name="connsiteX161" fmla="*/ 308295 w 471193"/>
                <a:gd name="connsiteY161" fmla="*/ 164884 h 185832"/>
                <a:gd name="connsiteX162" fmla="*/ 316205 w 471193"/>
                <a:gd name="connsiteY162" fmla="*/ 162519 h 185832"/>
                <a:gd name="connsiteX163" fmla="*/ 321085 w 471193"/>
                <a:gd name="connsiteY163" fmla="*/ 165898 h 185832"/>
                <a:gd name="connsiteX164" fmla="*/ 324114 w 471193"/>
                <a:gd name="connsiteY164" fmla="*/ 168263 h 185832"/>
                <a:gd name="connsiteX165" fmla="*/ 347674 w 471193"/>
                <a:gd name="connsiteY165" fmla="*/ 169445 h 185832"/>
                <a:gd name="connsiteX166" fmla="*/ 355414 w 471193"/>
                <a:gd name="connsiteY166" fmla="*/ 163364 h 185832"/>
                <a:gd name="connsiteX167" fmla="*/ 362987 w 471193"/>
                <a:gd name="connsiteY167" fmla="*/ 156944 h 185832"/>
                <a:gd name="connsiteX168" fmla="*/ 381330 w 471193"/>
                <a:gd name="connsiteY168" fmla="*/ 154241 h 185832"/>
                <a:gd name="connsiteX169" fmla="*/ 398159 w 471193"/>
                <a:gd name="connsiteY169" fmla="*/ 153227 h 185832"/>
                <a:gd name="connsiteX170" fmla="*/ 409939 w 471193"/>
                <a:gd name="connsiteY170" fmla="*/ 152214 h 185832"/>
                <a:gd name="connsiteX171" fmla="*/ 417848 w 471193"/>
                <a:gd name="connsiteY171" fmla="*/ 152214 h 185832"/>
                <a:gd name="connsiteX172" fmla="*/ 426430 w 471193"/>
                <a:gd name="connsiteY172" fmla="*/ 148666 h 185832"/>
                <a:gd name="connsiteX173" fmla="*/ 435013 w 471193"/>
                <a:gd name="connsiteY173" fmla="*/ 144949 h 185832"/>
                <a:gd name="connsiteX174" fmla="*/ 443595 w 471193"/>
                <a:gd name="connsiteY174" fmla="*/ 146977 h 185832"/>
                <a:gd name="connsiteX175" fmla="*/ 445615 w 471193"/>
                <a:gd name="connsiteY175" fmla="*/ 147990 h 185832"/>
                <a:gd name="connsiteX176" fmla="*/ 452177 w 471193"/>
                <a:gd name="connsiteY176" fmla="*/ 149511 h 185832"/>
                <a:gd name="connsiteX177" fmla="*/ 455712 w 471193"/>
                <a:gd name="connsiteY177" fmla="*/ 149511 h 185832"/>
                <a:gd name="connsiteX178" fmla="*/ 463116 w 471193"/>
                <a:gd name="connsiteY178" fmla="*/ 152889 h 185832"/>
                <a:gd name="connsiteX179" fmla="*/ 475737 w 471193"/>
                <a:gd name="connsiteY179" fmla="*/ 157113 h 185832"/>
                <a:gd name="connsiteX180" fmla="*/ 473550 w 471193"/>
                <a:gd name="connsiteY180" fmla="*/ 147483 h 185832"/>
                <a:gd name="connsiteX181" fmla="*/ 471530 w 471193"/>
                <a:gd name="connsiteY181" fmla="*/ 138192 h 185832"/>
                <a:gd name="connsiteX182" fmla="*/ 468838 w 471193"/>
                <a:gd name="connsiteY182" fmla="*/ 133799 h 185832"/>
                <a:gd name="connsiteX183" fmla="*/ 466482 w 471193"/>
                <a:gd name="connsiteY183" fmla="*/ 128393 h 185832"/>
                <a:gd name="connsiteX184" fmla="*/ 470520 w 471193"/>
                <a:gd name="connsiteY184" fmla="*/ 122480 h 185832"/>
                <a:gd name="connsiteX185" fmla="*/ 467828 w 471193"/>
                <a:gd name="connsiteY185" fmla="*/ 115047 h 185832"/>
                <a:gd name="connsiteX186" fmla="*/ 464462 w 471193"/>
                <a:gd name="connsiteY186" fmla="*/ 103221 h 185832"/>
                <a:gd name="connsiteX187" fmla="*/ 465640 w 471193"/>
                <a:gd name="connsiteY187" fmla="*/ 99167 h 185832"/>
                <a:gd name="connsiteX188" fmla="*/ 465640 w 471193"/>
                <a:gd name="connsiteY188" fmla="*/ 95112 h 185832"/>
                <a:gd name="connsiteX189" fmla="*/ 462443 w 471193"/>
                <a:gd name="connsiteY189" fmla="*/ 90551 h 185832"/>
                <a:gd name="connsiteX190" fmla="*/ 459919 w 471193"/>
                <a:gd name="connsiteY190" fmla="*/ 87341 h 185832"/>
                <a:gd name="connsiteX191" fmla="*/ 459919 w 471193"/>
                <a:gd name="connsiteY191" fmla="*/ 85652 h 185832"/>
                <a:gd name="connsiteX192" fmla="*/ 460760 w 471193"/>
                <a:gd name="connsiteY192" fmla="*/ 84638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471193" h="185832">
                  <a:moveTo>
                    <a:pt x="459245" y="87341"/>
                  </a:moveTo>
                  <a:lnTo>
                    <a:pt x="460928" y="87341"/>
                  </a:lnTo>
                  <a:cubicBezTo>
                    <a:pt x="461601" y="84307"/>
                    <a:pt x="463402" y="81646"/>
                    <a:pt x="465977" y="79908"/>
                  </a:cubicBezTo>
                  <a:cubicBezTo>
                    <a:pt x="467239" y="79208"/>
                    <a:pt x="468602" y="78697"/>
                    <a:pt x="470015" y="78387"/>
                  </a:cubicBezTo>
                  <a:cubicBezTo>
                    <a:pt x="471362" y="78387"/>
                    <a:pt x="472876" y="78387"/>
                    <a:pt x="473045" y="77036"/>
                  </a:cubicBezTo>
                  <a:cubicBezTo>
                    <a:pt x="473145" y="76592"/>
                    <a:pt x="473145" y="76129"/>
                    <a:pt x="473045" y="75685"/>
                  </a:cubicBezTo>
                  <a:cubicBezTo>
                    <a:pt x="468215" y="74769"/>
                    <a:pt x="463688" y="72617"/>
                    <a:pt x="459919" y="69434"/>
                  </a:cubicBezTo>
                  <a:cubicBezTo>
                    <a:pt x="457882" y="67940"/>
                    <a:pt x="455745" y="66585"/>
                    <a:pt x="453524" y="65379"/>
                  </a:cubicBezTo>
                  <a:cubicBezTo>
                    <a:pt x="452901" y="65193"/>
                    <a:pt x="452447" y="64668"/>
                    <a:pt x="452346" y="64028"/>
                  </a:cubicBezTo>
                  <a:cubicBezTo>
                    <a:pt x="450966" y="58544"/>
                    <a:pt x="448442" y="53417"/>
                    <a:pt x="444941" y="48992"/>
                  </a:cubicBezTo>
                  <a:cubicBezTo>
                    <a:pt x="444605" y="48418"/>
                    <a:pt x="444605" y="47708"/>
                    <a:pt x="444941" y="47134"/>
                  </a:cubicBezTo>
                  <a:cubicBezTo>
                    <a:pt x="444941" y="47134"/>
                    <a:pt x="444941" y="45951"/>
                    <a:pt x="446288" y="46120"/>
                  </a:cubicBezTo>
                  <a:lnTo>
                    <a:pt x="449317" y="46120"/>
                  </a:lnTo>
                  <a:lnTo>
                    <a:pt x="452009" y="46120"/>
                  </a:lnTo>
                  <a:cubicBezTo>
                    <a:pt x="451083" y="44372"/>
                    <a:pt x="449822" y="42822"/>
                    <a:pt x="448307" y="41559"/>
                  </a:cubicBezTo>
                  <a:cubicBezTo>
                    <a:pt x="445985" y="39827"/>
                    <a:pt x="444285" y="37401"/>
                    <a:pt x="443427" y="34632"/>
                  </a:cubicBezTo>
                  <a:cubicBezTo>
                    <a:pt x="440617" y="35018"/>
                    <a:pt x="437789" y="34009"/>
                    <a:pt x="435854" y="31929"/>
                  </a:cubicBezTo>
                  <a:cubicBezTo>
                    <a:pt x="434962" y="31017"/>
                    <a:pt x="434272" y="29922"/>
                    <a:pt x="433835" y="28720"/>
                  </a:cubicBezTo>
                  <a:cubicBezTo>
                    <a:pt x="433347" y="27517"/>
                    <a:pt x="432370" y="26591"/>
                    <a:pt x="431142" y="26186"/>
                  </a:cubicBezTo>
                  <a:cubicBezTo>
                    <a:pt x="424495" y="23881"/>
                    <a:pt x="417410" y="23187"/>
                    <a:pt x="410443" y="24158"/>
                  </a:cubicBezTo>
                  <a:lnTo>
                    <a:pt x="407582" y="24158"/>
                  </a:lnTo>
                  <a:cubicBezTo>
                    <a:pt x="405462" y="24508"/>
                    <a:pt x="403308" y="24508"/>
                    <a:pt x="401187" y="24158"/>
                  </a:cubicBezTo>
                  <a:cubicBezTo>
                    <a:pt x="399421" y="23893"/>
                    <a:pt x="397805" y="22993"/>
                    <a:pt x="396644" y="21624"/>
                  </a:cubicBezTo>
                  <a:cubicBezTo>
                    <a:pt x="395803" y="21624"/>
                    <a:pt x="395297" y="20273"/>
                    <a:pt x="394288" y="20104"/>
                  </a:cubicBezTo>
                  <a:cubicBezTo>
                    <a:pt x="393278" y="19935"/>
                    <a:pt x="386883" y="22638"/>
                    <a:pt x="383518" y="24665"/>
                  </a:cubicBezTo>
                  <a:lnTo>
                    <a:pt x="379984" y="26861"/>
                  </a:lnTo>
                  <a:lnTo>
                    <a:pt x="376282" y="28382"/>
                  </a:lnTo>
                  <a:cubicBezTo>
                    <a:pt x="373757" y="29277"/>
                    <a:pt x="371385" y="30529"/>
                    <a:pt x="369214" y="32098"/>
                  </a:cubicBezTo>
                  <a:cubicBezTo>
                    <a:pt x="368373" y="33051"/>
                    <a:pt x="367682" y="34134"/>
                    <a:pt x="367194" y="35308"/>
                  </a:cubicBezTo>
                  <a:cubicBezTo>
                    <a:pt x="366605" y="37070"/>
                    <a:pt x="365495" y="38604"/>
                    <a:pt x="363997" y="39701"/>
                  </a:cubicBezTo>
                  <a:cubicBezTo>
                    <a:pt x="359621" y="42741"/>
                    <a:pt x="348347" y="39701"/>
                    <a:pt x="344812" y="37504"/>
                  </a:cubicBezTo>
                  <a:cubicBezTo>
                    <a:pt x="340185" y="35082"/>
                    <a:pt x="334783" y="34656"/>
                    <a:pt x="329836" y="36322"/>
                  </a:cubicBezTo>
                  <a:lnTo>
                    <a:pt x="323609" y="37842"/>
                  </a:lnTo>
                  <a:cubicBezTo>
                    <a:pt x="318258" y="39920"/>
                    <a:pt x="312435" y="40503"/>
                    <a:pt x="306781" y="39532"/>
                  </a:cubicBezTo>
                  <a:cubicBezTo>
                    <a:pt x="304004" y="38667"/>
                    <a:pt x="301311" y="37594"/>
                    <a:pt x="298703" y="36322"/>
                  </a:cubicBezTo>
                  <a:cubicBezTo>
                    <a:pt x="295893" y="35050"/>
                    <a:pt x="293032" y="33923"/>
                    <a:pt x="290120" y="32943"/>
                  </a:cubicBezTo>
                  <a:cubicBezTo>
                    <a:pt x="287394" y="32022"/>
                    <a:pt x="284752" y="30892"/>
                    <a:pt x="282212" y="29564"/>
                  </a:cubicBezTo>
                  <a:cubicBezTo>
                    <a:pt x="279115" y="27807"/>
                    <a:pt x="275766" y="26552"/>
                    <a:pt x="272282" y="25848"/>
                  </a:cubicBezTo>
                  <a:cubicBezTo>
                    <a:pt x="270768" y="25848"/>
                    <a:pt x="268917" y="25848"/>
                    <a:pt x="267066" y="25848"/>
                  </a:cubicBezTo>
                  <a:cubicBezTo>
                    <a:pt x="263195" y="26662"/>
                    <a:pt x="259140" y="25935"/>
                    <a:pt x="255791" y="23820"/>
                  </a:cubicBezTo>
                  <a:cubicBezTo>
                    <a:pt x="254310" y="22373"/>
                    <a:pt x="252947" y="20788"/>
                    <a:pt x="251752" y="19090"/>
                  </a:cubicBezTo>
                  <a:cubicBezTo>
                    <a:pt x="250490" y="16586"/>
                    <a:pt x="248319" y="14655"/>
                    <a:pt x="245694" y="13684"/>
                  </a:cubicBezTo>
                  <a:cubicBezTo>
                    <a:pt x="243641" y="13201"/>
                    <a:pt x="241520" y="13201"/>
                    <a:pt x="239467" y="13684"/>
                  </a:cubicBezTo>
                  <a:cubicBezTo>
                    <a:pt x="237061" y="14427"/>
                    <a:pt x="234469" y="14427"/>
                    <a:pt x="232063" y="13684"/>
                  </a:cubicBezTo>
                  <a:cubicBezTo>
                    <a:pt x="227687" y="12333"/>
                    <a:pt x="225500" y="6082"/>
                    <a:pt x="224995" y="0"/>
                  </a:cubicBezTo>
                  <a:cubicBezTo>
                    <a:pt x="217893" y="4514"/>
                    <a:pt x="209412" y="6313"/>
                    <a:pt x="201099" y="5068"/>
                  </a:cubicBezTo>
                  <a:lnTo>
                    <a:pt x="195545" y="5068"/>
                  </a:lnTo>
                  <a:cubicBezTo>
                    <a:pt x="188595" y="3428"/>
                    <a:pt x="181309" y="3958"/>
                    <a:pt x="174678" y="6589"/>
                  </a:cubicBezTo>
                  <a:cubicBezTo>
                    <a:pt x="166264" y="11319"/>
                    <a:pt x="157850" y="16218"/>
                    <a:pt x="148258" y="22300"/>
                  </a:cubicBezTo>
                  <a:lnTo>
                    <a:pt x="144387" y="24834"/>
                  </a:lnTo>
                  <a:lnTo>
                    <a:pt x="134627" y="31085"/>
                  </a:lnTo>
                  <a:cubicBezTo>
                    <a:pt x="129629" y="34271"/>
                    <a:pt x="123520" y="35192"/>
                    <a:pt x="117798" y="33619"/>
                  </a:cubicBezTo>
                  <a:lnTo>
                    <a:pt x="113086" y="33619"/>
                  </a:lnTo>
                  <a:lnTo>
                    <a:pt x="106692" y="33619"/>
                  </a:lnTo>
                  <a:cubicBezTo>
                    <a:pt x="103275" y="33969"/>
                    <a:pt x="99843" y="33969"/>
                    <a:pt x="96427" y="33619"/>
                  </a:cubicBezTo>
                  <a:lnTo>
                    <a:pt x="92219" y="32267"/>
                  </a:lnTo>
                  <a:cubicBezTo>
                    <a:pt x="89560" y="31255"/>
                    <a:pt x="86632" y="31255"/>
                    <a:pt x="83973" y="32267"/>
                  </a:cubicBezTo>
                  <a:cubicBezTo>
                    <a:pt x="83973" y="32267"/>
                    <a:pt x="83973" y="32267"/>
                    <a:pt x="83973" y="32267"/>
                  </a:cubicBezTo>
                  <a:cubicBezTo>
                    <a:pt x="84192" y="34305"/>
                    <a:pt x="83654" y="36351"/>
                    <a:pt x="82459" y="38011"/>
                  </a:cubicBezTo>
                  <a:cubicBezTo>
                    <a:pt x="81921" y="38751"/>
                    <a:pt x="81146" y="39287"/>
                    <a:pt x="80271" y="39532"/>
                  </a:cubicBezTo>
                  <a:cubicBezTo>
                    <a:pt x="80069" y="41441"/>
                    <a:pt x="79615" y="43314"/>
                    <a:pt x="78925" y="45107"/>
                  </a:cubicBezTo>
                  <a:cubicBezTo>
                    <a:pt x="78925" y="45107"/>
                    <a:pt x="78925" y="46796"/>
                    <a:pt x="78925" y="47641"/>
                  </a:cubicBezTo>
                  <a:cubicBezTo>
                    <a:pt x="78218" y="50671"/>
                    <a:pt x="76569" y="53395"/>
                    <a:pt x="74213" y="55412"/>
                  </a:cubicBezTo>
                  <a:cubicBezTo>
                    <a:pt x="70679" y="57273"/>
                    <a:pt x="66472" y="57273"/>
                    <a:pt x="62938" y="55412"/>
                  </a:cubicBezTo>
                  <a:lnTo>
                    <a:pt x="60751" y="55412"/>
                  </a:lnTo>
                  <a:cubicBezTo>
                    <a:pt x="52437" y="52991"/>
                    <a:pt x="43687" y="52528"/>
                    <a:pt x="35171" y="54060"/>
                  </a:cubicBezTo>
                  <a:cubicBezTo>
                    <a:pt x="25444" y="55407"/>
                    <a:pt x="16256" y="59377"/>
                    <a:pt x="8583" y="65548"/>
                  </a:cubicBezTo>
                  <a:cubicBezTo>
                    <a:pt x="3988" y="68679"/>
                    <a:pt x="892" y="73566"/>
                    <a:pt x="0" y="79063"/>
                  </a:cubicBezTo>
                  <a:lnTo>
                    <a:pt x="14136" y="79063"/>
                  </a:lnTo>
                  <a:cubicBezTo>
                    <a:pt x="14136" y="79063"/>
                    <a:pt x="20699" y="79063"/>
                    <a:pt x="21540" y="82780"/>
                  </a:cubicBezTo>
                  <a:cubicBezTo>
                    <a:pt x="22382" y="86497"/>
                    <a:pt x="21540" y="85145"/>
                    <a:pt x="20026" y="86834"/>
                  </a:cubicBezTo>
                  <a:cubicBezTo>
                    <a:pt x="18966" y="87375"/>
                    <a:pt x="17720" y="87375"/>
                    <a:pt x="16660" y="86834"/>
                  </a:cubicBezTo>
                  <a:cubicBezTo>
                    <a:pt x="16660" y="86834"/>
                    <a:pt x="15482" y="86834"/>
                    <a:pt x="15314" y="86834"/>
                  </a:cubicBezTo>
                  <a:cubicBezTo>
                    <a:pt x="15145" y="86834"/>
                    <a:pt x="14304" y="87679"/>
                    <a:pt x="15314" y="90044"/>
                  </a:cubicBezTo>
                  <a:cubicBezTo>
                    <a:pt x="15836" y="92056"/>
                    <a:pt x="16627" y="93989"/>
                    <a:pt x="17670" y="95788"/>
                  </a:cubicBezTo>
                  <a:cubicBezTo>
                    <a:pt x="19605" y="98680"/>
                    <a:pt x="20615" y="102103"/>
                    <a:pt x="20531" y="105587"/>
                  </a:cubicBezTo>
                  <a:cubicBezTo>
                    <a:pt x="20396" y="107212"/>
                    <a:pt x="19757" y="108752"/>
                    <a:pt x="18680" y="109979"/>
                  </a:cubicBezTo>
                  <a:cubicBezTo>
                    <a:pt x="18158" y="110636"/>
                    <a:pt x="17771" y="111380"/>
                    <a:pt x="17502" y="112175"/>
                  </a:cubicBezTo>
                  <a:cubicBezTo>
                    <a:pt x="17199" y="114020"/>
                    <a:pt x="17199" y="115905"/>
                    <a:pt x="17502" y="117750"/>
                  </a:cubicBezTo>
                  <a:cubicBezTo>
                    <a:pt x="17838" y="118324"/>
                    <a:pt x="17838" y="119034"/>
                    <a:pt x="17502" y="119608"/>
                  </a:cubicBezTo>
                  <a:cubicBezTo>
                    <a:pt x="16324" y="119608"/>
                    <a:pt x="15314" y="119608"/>
                    <a:pt x="14809" y="119608"/>
                  </a:cubicBezTo>
                  <a:cubicBezTo>
                    <a:pt x="14304" y="119608"/>
                    <a:pt x="12116" y="115892"/>
                    <a:pt x="11275" y="113020"/>
                  </a:cubicBezTo>
                  <a:cubicBezTo>
                    <a:pt x="11023" y="111927"/>
                    <a:pt x="10686" y="110854"/>
                    <a:pt x="10266" y="109810"/>
                  </a:cubicBezTo>
                  <a:lnTo>
                    <a:pt x="9424" y="111331"/>
                  </a:lnTo>
                  <a:cubicBezTo>
                    <a:pt x="8902" y="112690"/>
                    <a:pt x="8902" y="114194"/>
                    <a:pt x="9424" y="115554"/>
                  </a:cubicBezTo>
                  <a:cubicBezTo>
                    <a:pt x="9424" y="115554"/>
                    <a:pt x="10266" y="117243"/>
                    <a:pt x="9424" y="118764"/>
                  </a:cubicBezTo>
                  <a:cubicBezTo>
                    <a:pt x="9172" y="119323"/>
                    <a:pt x="8767" y="119794"/>
                    <a:pt x="8246" y="120115"/>
                  </a:cubicBezTo>
                  <a:cubicBezTo>
                    <a:pt x="9844" y="120789"/>
                    <a:pt x="11561" y="121134"/>
                    <a:pt x="13295" y="121129"/>
                  </a:cubicBezTo>
                  <a:cubicBezTo>
                    <a:pt x="15247" y="121213"/>
                    <a:pt x="17182" y="121614"/>
                    <a:pt x="19016" y="122311"/>
                  </a:cubicBezTo>
                  <a:cubicBezTo>
                    <a:pt x="20548" y="123080"/>
                    <a:pt x="21793" y="124324"/>
                    <a:pt x="22550" y="125859"/>
                  </a:cubicBezTo>
                  <a:lnTo>
                    <a:pt x="22550" y="126873"/>
                  </a:lnTo>
                  <a:cubicBezTo>
                    <a:pt x="22803" y="127390"/>
                    <a:pt x="23206" y="127807"/>
                    <a:pt x="23728" y="128055"/>
                  </a:cubicBezTo>
                  <a:lnTo>
                    <a:pt x="25411" y="129069"/>
                  </a:lnTo>
                  <a:cubicBezTo>
                    <a:pt x="29954" y="132786"/>
                    <a:pt x="28440" y="140557"/>
                    <a:pt x="27430" y="145963"/>
                  </a:cubicBezTo>
                  <a:cubicBezTo>
                    <a:pt x="27043" y="147519"/>
                    <a:pt x="26757" y="149098"/>
                    <a:pt x="26589" y="150693"/>
                  </a:cubicBezTo>
                  <a:lnTo>
                    <a:pt x="26589" y="150693"/>
                  </a:lnTo>
                  <a:cubicBezTo>
                    <a:pt x="26673" y="154754"/>
                    <a:pt x="25562" y="158752"/>
                    <a:pt x="23392" y="162181"/>
                  </a:cubicBezTo>
                  <a:cubicBezTo>
                    <a:pt x="23392" y="162181"/>
                    <a:pt x="21540" y="164546"/>
                    <a:pt x="21540" y="165560"/>
                  </a:cubicBezTo>
                  <a:lnTo>
                    <a:pt x="21540" y="166404"/>
                  </a:lnTo>
                  <a:cubicBezTo>
                    <a:pt x="23139" y="166879"/>
                    <a:pt x="24822" y="166879"/>
                    <a:pt x="26421" y="166404"/>
                  </a:cubicBezTo>
                  <a:cubicBezTo>
                    <a:pt x="28793" y="165877"/>
                    <a:pt x="31267" y="166301"/>
                    <a:pt x="33320" y="167587"/>
                  </a:cubicBezTo>
                  <a:cubicBezTo>
                    <a:pt x="35643" y="169836"/>
                    <a:pt x="37292" y="172709"/>
                    <a:pt x="38032" y="175865"/>
                  </a:cubicBezTo>
                  <a:lnTo>
                    <a:pt x="38032" y="175865"/>
                  </a:lnTo>
                  <a:cubicBezTo>
                    <a:pt x="38689" y="178352"/>
                    <a:pt x="39075" y="180899"/>
                    <a:pt x="39210" y="183467"/>
                  </a:cubicBezTo>
                  <a:cubicBezTo>
                    <a:pt x="39210" y="187860"/>
                    <a:pt x="39210" y="191745"/>
                    <a:pt x="42576" y="193772"/>
                  </a:cubicBezTo>
                  <a:cubicBezTo>
                    <a:pt x="42576" y="193772"/>
                    <a:pt x="42576" y="192590"/>
                    <a:pt x="42576" y="192083"/>
                  </a:cubicBezTo>
                  <a:cubicBezTo>
                    <a:pt x="42677" y="188937"/>
                    <a:pt x="43552" y="185864"/>
                    <a:pt x="45100" y="183129"/>
                  </a:cubicBezTo>
                  <a:cubicBezTo>
                    <a:pt x="46615" y="180330"/>
                    <a:pt x="49257" y="178306"/>
                    <a:pt x="52336" y="177554"/>
                  </a:cubicBezTo>
                  <a:lnTo>
                    <a:pt x="52336" y="177554"/>
                  </a:lnTo>
                  <a:lnTo>
                    <a:pt x="51327" y="176541"/>
                  </a:lnTo>
                  <a:lnTo>
                    <a:pt x="51327" y="175696"/>
                  </a:lnTo>
                  <a:cubicBezTo>
                    <a:pt x="49846" y="173931"/>
                    <a:pt x="47843" y="172687"/>
                    <a:pt x="45605" y="172148"/>
                  </a:cubicBezTo>
                  <a:cubicBezTo>
                    <a:pt x="45605" y="172148"/>
                    <a:pt x="44595" y="172148"/>
                    <a:pt x="44595" y="170797"/>
                  </a:cubicBezTo>
                  <a:cubicBezTo>
                    <a:pt x="44427" y="169444"/>
                    <a:pt x="44730" y="168075"/>
                    <a:pt x="45437" y="166911"/>
                  </a:cubicBezTo>
                  <a:cubicBezTo>
                    <a:pt x="45891" y="166445"/>
                    <a:pt x="46631" y="166437"/>
                    <a:pt x="47103" y="166894"/>
                  </a:cubicBezTo>
                  <a:cubicBezTo>
                    <a:pt x="47103" y="166899"/>
                    <a:pt x="47120" y="166906"/>
                    <a:pt x="47120" y="166911"/>
                  </a:cubicBezTo>
                  <a:cubicBezTo>
                    <a:pt x="48802" y="166911"/>
                    <a:pt x="49139" y="166911"/>
                    <a:pt x="49307" y="166911"/>
                  </a:cubicBezTo>
                  <a:cubicBezTo>
                    <a:pt x="49475" y="166911"/>
                    <a:pt x="49307" y="166911"/>
                    <a:pt x="49307" y="164377"/>
                  </a:cubicBezTo>
                  <a:cubicBezTo>
                    <a:pt x="49307" y="161843"/>
                    <a:pt x="49307" y="162688"/>
                    <a:pt x="50822" y="162857"/>
                  </a:cubicBezTo>
                  <a:lnTo>
                    <a:pt x="57048" y="162857"/>
                  </a:lnTo>
                  <a:lnTo>
                    <a:pt x="60077" y="162857"/>
                  </a:lnTo>
                  <a:cubicBezTo>
                    <a:pt x="64553" y="163054"/>
                    <a:pt x="68441" y="166014"/>
                    <a:pt x="69837" y="170290"/>
                  </a:cubicBezTo>
                  <a:cubicBezTo>
                    <a:pt x="74213" y="179413"/>
                    <a:pt x="84983" y="181102"/>
                    <a:pt x="93566" y="182454"/>
                  </a:cubicBezTo>
                  <a:lnTo>
                    <a:pt x="96427" y="182454"/>
                  </a:lnTo>
                  <a:cubicBezTo>
                    <a:pt x="99674" y="183734"/>
                    <a:pt x="103275" y="183734"/>
                    <a:pt x="106524" y="182454"/>
                  </a:cubicBezTo>
                  <a:cubicBezTo>
                    <a:pt x="107887" y="181303"/>
                    <a:pt x="109502" y="180492"/>
                    <a:pt x="111236" y="180089"/>
                  </a:cubicBezTo>
                  <a:cubicBezTo>
                    <a:pt x="113086" y="180089"/>
                    <a:pt x="113423" y="180089"/>
                    <a:pt x="113928" y="177554"/>
                  </a:cubicBezTo>
                  <a:cubicBezTo>
                    <a:pt x="114197" y="175819"/>
                    <a:pt x="114197" y="174052"/>
                    <a:pt x="113928" y="172317"/>
                  </a:cubicBezTo>
                  <a:cubicBezTo>
                    <a:pt x="114012" y="170089"/>
                    <a:pt x="114349" y="167878"/>
                    <a:pt x="114938" y="165729"/>
                  </a:cubicBezTo>
                  <a:cubicBezTo>
                    <a:pt x="116115" y="162857"/>
                    <a:pt x="120155" y="162519"/>
                    <a:pt x="123688" y="162181"/>
                  </a:cubicBezTo>
                  <a:lnTo>
                    <a:pt x="125876" y="162181"/>
                  </a:lnTo>
                  <a:cubicBezTo>
                    <a:pt x="131379" y="160836"/>
                    <a:pt x="137151" y="163056"/>
                    <a:pt x="140348" y="167756"/>
                  </a:cubicBezTo>
                  <a:cubicBezTo>
                    <a:pt x="143815" y="172375"/>
                    <a:pt x="148224" y="176181"/>
                    <a:pt x="153306" y="178906"/>
                  </a:cubicBezTo>
                  <a:cubicBezTo>
                    <a:pt x="156066" y="179955"/>
                    <a:pt x="158675" y="181376"/>
                    <a:pt x="161047" y="183129"/>
                  </a:cubicBezTo>
                  <a:lnTo>
                    <a:pt x="163403" y="185157"/>
                  </a:lnTo>
                  <a:cubicBezTo>
                    <a:pt x="164615" y="186221"/>
                    <a:pt x="165911" y="187182"/>
                    <a:pt x="167274" y="188029"/>
                  </a:cubicBezTo>
                  <a:cubicBezTo>
                    <a:pt x="168452" y="188801"/>
                    <a:pt x="169966" y="188801"/>
                    <a:pt x="171144" y="188029"/>
                  </a:cubicBezTo>
                  <a:lnTo>
                    <a:pt x="172827" y="188029"/>
                  </a:lnTo>
                  <a:cubicBezTo>
                    <a:pt x="175469" y="187294"/>
                    <a:pt x="178179" y="186783"/>
                    <a:pt x="180905" y="186508"/>
                  </a:cubicBezTo>
                  <a:cubicBezTo>
                    <a:pt x="183984" y="186304"/>
                    <a:pt x="187047" y="185736"/>
                    <a:pt x="189992" y="184819"/>
                  </a:cubicBezTo>
                  <a:cubicBezTo>
                    <a:pt x="197565" y="181947"/>
                    <a:pt x="199416" y="178230"/>
                    <a:pt x="203118" y="170797"/>
                  </a:cubicBezTo>
                  <a:lnTo>
                    <a:pt x="204128" y="168770"/>
                  </a:lnTo>
                  <a:cubicBezTo>
                    <a:pt x="205323" y="165666"/>
                    <a:pt x="207763" y="163213"/>
                    <a:pt x="210859" y="162012"/>
                  </a:cubicBezTo>
                  <a:cubicBezTo>
                    <a:pt x="214393" y="162012"/>
                    <a:pt x="218095" y="163195"/>
                    <a:pt x="222471" y="166742"/>
                  </a:cubicBezTo>
                  <a:cubicBezTo>
                    <a:pt x="226863" y="170040"/>
                    <a:pt x="232568" y="170986"/>
                    <a:pt x="237784" y="169276"/>
                  </a:cubicBezTo>
                  <a:cubicBezTo>
                    <a:pt x="239619" y="168430"/>
                    <a:pt x="241369" y="167411"/>
                    <a:pt x="243001" y="166236"/>
                  </a:cubicBezTo>
                  <a:cubicBezTo>
                    <a:pt x="247377" y="163364"/>
                    <a:pt x="251752" y="160323"/>
                    <a:pt x="254444" y="162519"/>
                  </a:cubicBezTo>
                  <a:cubicBezTo>
                    <a:pt x="255606" y="163539"/>
                    <a:pt x="256296" y="165017"/>
                    <a:pt x="256296" y="166573"/>
                  </a:cubicBezTo>
                  <a:cubicBezTo>
                    <a:pt x="255707" y="171405"/>
                    <a:pt x="253367" y="175852"/>
                    <a:pt x="249732" y="179075"/>
                  </a:cubicBezTo>
                  <a:lnTo>
                    <a:pt x="248891" y="179075"/>
                  </a:lnTo>
                  <a:cubicBezTo>
                    <a:pt x="246535" y="182116"/>
                    <a:pt x="245357" y="184143"/>
                    <a:pt x="246367" y="185495"/>
                  </a:cubicBezTo>
                  <a:cubicBezTo>
                    <a:pt x="247377" y="186846"/>
                    <a:pt x="247545" y="186339"/>
                    <a:pt x="249228" y="185495"/>
                  </a:cubicBezTo>
                  <a:lnTo>
                    <a:pt x="251247" y="184312"/>
                  </a:lnTo>
                  <a:cubicBezTo>
                    <a:pt x="253637" y="183939"/>
                    <a:pt x="256094" y="183939"/>
                    <a:pt x="258484" y="184312"/>
                  </a:cubicBezTo>
                  <a:cubicBezTo>
                    <a:pt x="262017" y="184312"/>
                    <a:pt x="266729" y="184312"/>
                    <a:pt x="267234" y="182454"/>
                  </a:cubicBezTo>
                  <a:cubicBezTo>
                    <a:pt x="267587" y="180556"/>
                    <a:pt x="267587" y="178607"/>
                    <a:pt x="267234" y="176710"/>
                  </a:cubicBezTo>
                  <a:cubicBezTo>
                    <a:pt x="265518" y="172779"/>
                    <a:pt x="265972" y="168236"/>
                    <a:pt x="268412" y="164715"/>
                  </a:cubicBezTo>
                  <a:cubicBezTo>
                    <a:pt x="270667" y="162401"/>
                    <a:pt x="274201" y="161914"/>
                    <a:pt x="276994" y="163532"/>
                  </a:cubicBezTo>
                  <a:cubicBezTo>
                    <a:pt x="279014" y="164587"/>
                    <a:pt x="280444" y="166519"/>
                    <a:pt x="280865" y="168770"/>
                  </a:cubicBezTo>
                  <a:lnTo>
                    <a:pt x="283726" y="168770"/>
                  </a:lnTo>
                  <a:cubicBezTo>
                    <a:pt x="290895" y="170248"/>
                    <a:pt x="298333" y="169780"/>
                    <a:pt x="305266" y="167418"/>
                  </a:cubicBezTo>
                  <a:lnTo>
                    <a:pt x="308295" y="164884"/>
                  </a:lnTo>
                  <a:cubicBezTo>
                    <a:pt x="309961" y="162203"/>
                    <a:pt x="313344" y="161188"/>
                    <a:pt x="316205" y="162519"/>
                  </a:cubicBezTo>
                  <a:cubicBezTo>
                    <a:pt x="318022" y="163326"/>
                    <a:pt x="319688" y="164474"/>
                    <a:pt x="321085" y="165898"/>
                  </a:cubicBezTo>
                  <a:cubicBezTo>
                    <a:pt x="321960" y="166840"/>
                    <a:pt x="322986" y="167638"/>
                    <a:pt x="324114" y="168263"/>
                  </a:cubicBezTo>
                  <a:cubicBezTo>
                    <a:pt x="331518" y="171691"/>
                    <a:pt x="339966" y="172115"/>
                    <a:pt x="347674" y="169445"/>
                  </a:cubicBezTo>
                  <a:cubicBezTo>
                    <a:pt x="350652" y="167996"/>
                    <a:pt x="353294" y="165921"/>
                    <a:pt x="355414" y="163364"/>
                  </a:cubicBezTo>
                  <a:cubicBezTo>
                    <a:pt x="357652" y="160911"/>
                    <a:pt x="360211" y="158753"/>
                    <a:pt x="362987" y="156944"/>
                  </a:cubicBezTo>
                  <a:cubicBezTo>
                    <a:pt x="368120" y="152673"/>
                    <a:pt x="375188" y="151631"/>
                    <a:pt x="381330" y="154241"/>
                  </a:cubicBezTo>
                  <a:cubicBezTo>
                    <a:pt x="386800" y="156452"/>
                    <a:pt x="392992" y="156081"/>
                    <a:pt x="398159" y="153227"/>
                  </a:cubicBezTo>
                  <a:cubicBezTo>
                    <a:pt x="401962" y="151989"/>
                    <a:pt x="405984" y="151643"/>
                    <a:pt x="409939" y="152214"/>
                  </a:cubicBezTo>
                  <a:cubicBezTo>
                    <a:pt x="412563" y="152551"/>
                    <a:pt x="415223" y="152551"/>
                    <a:pt x="417848" y="152214"/>
                  </a:cubicBezTo>
                  <a:cubicBezTo>
                    <a:pt x="420894" y="151545"/>
                    <a:pt x="423805" y="150345"/>
                    <a:pt x="426430" y="148666"/>
                  </a:cubicBezTo>
                  <a:cubicBezTo>
                    <a:pt x="429055" y="146946"/>
                    <a:pt x="431967" y="145689"/>
                    <a:pt x="435013" y="144949"/>
                  </a:cubicBezTo>
                  <a:cubicBezTo>
                    <a:pt x="438025" y="144552"/>
                    <a:pt x="441071" y="145272"/>
                    <a:pt x="443595" y="146977"/>
                  </a:cubicBezTo>
                  <a:lnTo>
                    <a:pt x="445615" y="147990"/>
                  </a:lnTo>
                  <a:cubicBezTo>
                    <a:pt x="447718" y="148835"/>
                    <a:pt x="449922" y="149347"/>
                    <a:pt x="452177" y="149511"/>
                  </a:cubicBezTo>
                  <a:lnTo>
                    <a:pt x="455712" y="149511"/>
                  </a:lnTo>
                  <a:cubicBezTo>
                    <a:pt x="458336" y="150254"/>
                    <a:pt x="460827" y="151393"/>
                    <a:pt x="463116" y="152889"/>
                  </a:cubicBezTo>
                  <a:cubicBezTo>
                    <a:pt x="467323" y="155255"/>
                    <a:pt x="472708" y="158126"/>
                    <a:pt x="475737" y="157113"/>
                  </a:cubicBezTo>
                  <a:cubicBezTo>
                    <a:pt x="474374" y="154080"/>
                    <a:pt x="473634" y="150806"/>
                    <a:pt x="473550" y="147483"/>
                  </a:cubicBezTo>
                  <a:cubicBezTo>
                    <a:pt x="473533" y="144279"/>
                    <a:pt x="472842" y="141113"/>
                    <a:pt x="471530" y="138192"/>
                  </a:cubicBezTo>
                  <a:cubicBezTo>
                    <a:pt x="470520" y="136333"/>
                    <a:pt x="469510" y="134982"/>
                    <a:pt x="468838" y="133799"/>
                  </a:cubicBezTo>
                  <a:cubicBezTo>
                    <a:pt x="467323" y="132412"/>
                    <a:pt x="466465" y="130449"/>
                    <a:pt x="466482" y="128393"/>
                  </a:cubicBezTo>
                  <a:cubicBezTo>
                    <a:pt x="466482" y="126704"/>
                    <a:pt x="467660" y="125015"/>
                    <a:pt x="470520" y="122480"/>
                  </a:cubicBezTo>
                  <a:cubicBezTo>
                    <a:pt x="469898" y="119911"/>
                    <a:pt x="468989" y="117419"/>
                    <a:pt x="467828" y="115047"/>
                  </a:cubicBezTo>
                  <a:cubicBezTo>
                    <a:pt x="465859" y="111401"/>
                    <a:pt x="464698" y="107364"/>
                    <a:pt x="464462" y="103221"/>
                  </a:cubicBezTo>
                  <a:cubicBezTo>
                    <a:pt x="464580" y="101804"/>
                    <a:pt x="464984" y="100424"/>
                    <a:pt x="465640" y="99167"/>
                  </a:cubicBezTo>
                  <a:cubicBezTo>
                    <a:pt x="466330" y="97903"/>
                    <a:pt x="466330" y="96376"/>
                    <a:pt x="465640" y="95112"/>
                  </a:cubicBezTo>
                  <a:cubicBezTo>
                    <a:pt x="464883" y="93393"/>
                    <a:pt x="463806" y="91842"/>
                    <a:pt x="462443" y="90551"/>
                  </a:cubicBezTo>
                  <a:lnTo>
                    <a:pt x="459919" y="87341"/>
                  </a:lnTo>
                  <a:cubicBezTo>
                    <a:pt x="459649" y="86811"/>
                    <a:pt x="459649" y="86182"/>
                    <a:pt x="459919" y="85652"/>
                  </a:cubicBezTo>
                  <a:cubicBezTo>
                    <a:pt x="460053" y="85214"/>
                    <a:pt x="460356" y="84848"/>
                    <a:pt x="460760" y="846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DF3BEE0D-CE13-4C56-9A41-9B1D8E6E2709}"/>
                </a:ext>
              </a:extLst>
            </p:cNvPr>
            <p:cNvSpPr/>
            <p:nvPr/>
          </p:nvSpPr>
          <p:spPr>
            <a:xfrm>
              <a:off x="8689758" y="4181305"/>
              <a:ext cx="16828" cy="16894"/>
            </a:xfrm>
            <a:custGeom>
              <a:avLst/>
              <a:gdLst>
                <a:gd name="connsiteX0" fmla="*/ 5217 w 0"/>
                <a:gd name="connsiteY0" fmla="*/ 8954 h 0"/>
                <a:gd name="connsiteX1" fmla="*/ 5217 w 0"/>
                <a:gd name="connsiteY1" fmla="*/ 8954 h 0"/>
                <a:gd name="connsiteX2" fmla="*/ 5217 w 0"/>
                <a:gd name="connsiteY2" fmla="*/ 7264 h 0"/>
                <a:gd name="connsiteX3" fmla="*/ 5217 w 0"/>
                <a:gd name="connsiteY3" fmla="*/ 5237 h 0"/>
                <a:gd name="connsiteX4" fmla="*/ 8919 w 0"/>
                <a:gd name="connsiteY4" fmla="*/ 0 h 0"/>
                <a:gd name="connsiteX5" fmla="*/ 6900 w 0"/>
                <a:gd name="connsiteY5" fmla="*/ 0 h 0"/>
                <a:gd name="connsiteX6" fmla="*/ 5217 w 0"/>
                <a:gd name="connsiteY6" fmla="*/ 0 h 0"/>
                <a:gd name="connsiteX7" fmla="*/ 5217 w 0"/>
                <a:gd name="connsiteY7" fmla="*/ 2027 h 0"/>
                <a:gd name="connsiteX8" fmla="*/ 2524 w 0"/>
                <a:gd name="connsiteY8" fmla="*/ 7096 h 0"/>
                <a:gd name="connsiteX9" fmla="*/ 0 w 0"/>
                <a:gd name="connsiteY9" fmla="*/ 7940 h 0"/>
                <a:gd name="connsiteX10" fmla="*/ 3366 w 0"/>
                <a:gd name="connsiteY10" fmla="*/ 7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5217" y="8954"/>
                  </a:moveTo>
                  <a:lnTo>
                    <a:pt x="5217" y="8954"/>
                  </a:lnTo>
                  <a:cubicBezTo>
                    <a:pt x="5318" y="8396"/>
                    <a:pt x="5318" y="7822"/>
                    <a:pt x="5217" y="7264"/>
                  </a:cubicBezTo>
                  <a:cubicBezTo>
                    <a:pt x="5133" y="6589"/>
                    <a:pt x="5133" y="5913"/>
                    <a:pt x="5217" y="5237"/>
                  </a:cubicBezTo>
                  <a:cubicBezTo>
                    <a:pt x="5267" y="2889"/>
                    <a:pt x="6731" y="828"/>
                    <a:pt x="8919" y="0"/>
                  </a:cubicBezTo>
                  <a:lnTo>
                    <a:pt x="6900" y="0"/>
                  </a:lnTo>
                  <a:cubicBezTo>
                    <a:pt x="6900" y="0"/>
                    <a:pt x="5722" y="0"/>
                    <a:pt x="5217" y="0"/>
                  </a:cubicBezTo>
                  <a:cubicBezTo>
                    <a:pt x="5065" y="676"/>
                    <a:pt x="5065" y="1352"/>
                    <a:pt x="5217" y="2027"/>
                  </a:cubicBezTo>
                  <a:cubicBezTo>
                    <a:pt x="4981" y="3987"/>
                    <a:pt x="4022" y="5795"/>
                    <a:pt x="2524" y="7096"/>
                  </a:cubicBezTo>
                  <a:cubicBezTo>
                    <a:pt x="1733" y="7535"/>
                    <a:pt x="892" y="7822"/>
                    <a:pt x="0" y="7940"/>
                  </a:cubicBezTo>
                  <a:cubicBezTo>
                    <a:pt x="1111" y="7687"/>
                    <a:pt x="2255" y="7687"/>
                    <a:pt x="3366" y="79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2A51A526-594C-4831-9AD9-BF8F8E85AD42}"/>
                </a:ext>
              </a:extLst>
            </p:cNvPr>
            <p:cNvSpPr/>
            <p:nvPr/>
          </p:nvSpPr>
          <p:spPr>
            <a:xfrm>
              <a:off x="8791906" y="3466526"/>
              <a:ext cx="16828" cy="16894"/>
            </a:xfrm>
            <a:custGeom>
              <a:avLst/>
              <a:gdLst>
                <a:gd name="connsiteX0" fmla="*/ 12621 w 16828"/>
                <a:gd name="connsiteY0" fmla="*/ 0 h 0"/>
                <a:gd name="connsiteX1" fmla="*/ 7572 w 16828"/>
                <a:gd name="connsiteY1" fmla="*/ 1014 h 0"/>
                <a:gd name="connsiteX2" fmla="*/ 2693 w 16828"/>
                <a:gd name="connsiteY2" fmla="*/ 2872 h 0"/>
                <a:gd name="connsiteX3" fmla="*/ 0 w 16828"/>
                <a:gd name="connsiteY3" fmla="*/ 7096 h 0"/>
                <a:gd name="connsiteX4" fmla="*/ 0 w 16828"/>
                <a:gd name="connsiteY4" fmla="*/ 7096 h 0"/>
                <a:gd name="connsiteX5" fmla="*/ 0 w 16828"/>
                <a:gd name="connsiteY5" fmla="*/ 7096 h 0"/>
                <a:gd name="connsiteX6" fmla="*/ 7909 w 16828"/>
                <a:gd name="connsiteY6" fmla="*/ 10812 h 0"/>
                <a:gd name="connsiteX7" fmla="*/ 12621 w 16828"/>
                <a:gd name="connsiteY7" fmla="*/ 9123 h 0"/>
                <a:gd name="connsiteX8" fmla="*/ 13462 w 16828"/>
                <a:gd name="connsiteY8" fmla="*/ 8109 h 0"/>
                <a:gd name="connsiteX9" fmla="*/ 14641 w 16828"/>
                <a:gd name="connsiteY9" fmla="*/ 6758 h 0"/>
                <a:gd name="connsiteX10" fmla="*/ 16155 w 16828"/>
                <a:gd name="connsiteY10" fmla="*/ 5744 h 0"/>
                <a:gd name="connsiteX11" fmla="*/ 17165 w 16828"/>
                <a:gd name="connsiteY11" fmla="*/ 5744 h 0"/>
                <a:gd name="connsiteX12" fmla="*/ 12621 w 16828"/>
                <a:gd name="connsiteY1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8">
                  <a:moveTo>
                    <a:pt x="12621" y="0"/>
                  </a:moveTo>
                  <a:cubicBezTo>
                    <a:pt x="10770" y="0"/>
                    <a:pt x="9592" y="0"/>
                    <a:pt x="7572" y="1014"/>
                  </a:cubicBezTo>
                  <a:cubicBezTo>
                    <a:pt x="6193" y="2147"/>
                    <a:pt x="4476" y="2799"/>
                    <a:pt x="2693" y="2872"/>
                  </a:cubicBezTo>
                  <a:cubicBezTo>
                    <a:pt x="2642" y="4670"/>
                    <a:pt x="1599" y="6290"/>
                    <a:pt x="0" y="7096"/>
                  </a:cubicBezTo>
                  <a:lnTo>
                    <a:pt x="0" y="7096"/>
                  </a:lnTo>
                  <a:lnTo>
                    <a:pt x="0" y="7096"/>
                  </a:lnTo>
                  <a:cubicBezTo>
                    <a:pt x="2861" y="9630"/>
                    <a:pt x="4880" y="11319"/>
                    <a:pt x="7909" y="10812"/>
                  </a:cubicBezTo>
                  <a:cubicBezTo>
                    <a:pt x="9575" y="10579"/>
                    <a:pt x="11191" y="10005"/>
                    <a:pt x="12621" y="9123"/>
                  </a:cubicBezTo>
                  <a:lnTo>
                    <a:pt x="13462" y="8109"/>
                  </a:lnTo>
                  <a:cubicBezTo>
                    <a:pt x="13765" y="7585"/>
                    <a:pt x="14169" y="7126"/>
                    <a:pt x="14641" y="6758"/>
                  </a:cubicBezTo>
                  <a:cubicBezTo>
                    <a:pt x="14641" y="6758"/>
                    <a:pt x="15650" y="6758"/>
                    <a:pt x="16155" y="5744"/>
                  </a:cubicBezTo>
                  <a:lnTo>
                    <a:pt x="17165" y="5744"/>
                  </a:lnTo>
                  <a:cubicBezTo>
                    <a:pt x="16122" y="3497"/>
                    <a:pt x="14573" y="1527"/>
                    <a:pt x="12621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16EC1BAA-26DE-4BB5-AD76-CB0AF44B7DC9}"/>
                </a:ext>
              </a:extLst>
            </p:cNvPr>
            <p:cNvSpPr/>
            <p:nvPr/>
          </p:nvSpPr>
          <p:spPr>
            <a:xfrm>
              <a:off x="6443848" y="3356151"/>
              <a:ext cx="151455" cy="135151"/>
            </a:xfrm>
            <a:custGeom>
              <a:avLst/>
              <a:gdLst>
                <a:gd name="connsiteX0" fmla="*/ 143882 w 151455"/>
                <a:gd name="connsiteY0" fmla="*/ 19824 h 135150"/>
                <a:gd name="connsiteX1" fmla="*/ 146575 w 151455"/>
                <a:gd name="connsiteY1" fmla="*/ 19824 h 135150"/>
                <a:gd name="connsiteX2" fmla="*/ 150782 w 151455"/>
                <a:gd name="connsiteY2" fmla="*/ 19824 h 135150"/>
                <a:gd name="connsiteX3" fmla="*/ 157345 w 151455"/>
                <a:gd name="connsiteY3" fmla="*/ 11715 h 135150"/>
                <a:gd name="connsiteX4" fmla="*/ 166432 w 151455"/>
                <a:gd name="connsiteY4" fmla="*/ 2086 h 135150"/>
                <a:gd name="connsiteX5" fmla="*/ 168115 w 151455"/>
                <a:gd name="connsiteY5" fmla="*/ 565 h 135150"/>
                <a:gd name="connsiteX6" fmla="*/ 164749 w 151455"/>
                <a:gd name="connsiteY6" fmla="*/ 565 h 135150"/>
                <a:gd name="connsiteX7" fmla="*/ 154148 w 151455"/>
                <a:gd name="connsiteY7" fmla="*/ 565 h 135150"/>
                <a:gd name="connsiteX8" fmla="*/ 135636 w 151455"/>
                <a:gd name="connsiteY8" fmla="*/ 1579 h 135150"/>
                <a:gd name="connsiteX9" fmla="*/ 119649 w 151455"/>
                <a:gd name="connsiteY9" fmla="*/ 4113 h 135150"/>
                <a:gd name="connsiteX10" fmla="*/ 112582 w 151455"/>
                <a:gd name="connsiteY10" fmla="*/ 10195 h 135150"/>
                <a:gd name="connsiteX11" fmla="*/ 103831 w 151455"/>
                <a:gd name="connsiteY11" fmla="*/ 16952 h 135150"/>
                <a:gd name="connsiteX12" fmla="*/ 78252 w 151455"/>
                <a:gd name="connsiteY12" fmla="*/ 15601 h 135150"/>
                <a:gd name="connsiteX13" fmla="*/ 74549 w 151455"/>
                <a:gd name="connsiteY13" fmla="*/ 12729 h 135150"/>
                <a:gd name="connsiteX14" fmla="*/ 70847 w 151455"/>
                <a:gd name="connsiteY14" fmla="*/ 10026 h 135150"/>
                <a:gd name="connsiteX15" fmla="*/ 65462 w 151455"/>
                <a:gd name="connsiteY15" fmla="*/ 11546 h 135150"/>
                <a:gd name="connsiteX16" fmla="*/ 61760 w 151455"/>
                <a:gd name="connsiteY16" fmla="*/ 14587 h 135150"/>
                <a:gd name="connsiteX17" fmla="*/ 38873 w 151455"/>
                <a:gd name="connsiteY17" fmla="*/ 16445 h 135150"/>
                <a:gd name="connsiteX18" fmla="*/ 34835 w 151455"/>
                <a:gd name="connsiteY18" fmla="*/ 16445 h 135150"/>
                <a:gd name="connsiteX19" fmla="*/ 33488 w 151455"/>
                <a:gd name="connsiteY19" fmla="*/ 14756 h 135150"/>
                <a:gd name="connsiteX20" fmla="*/ 31133 w 151455"/>
                <a:gd name="connsiteY20" fmla="*/ 11039 h 135150"/>
                <a:gd name="connsiteX21" fmla="*/ 25579 w 151455"/>
                <a:gd name="connsiteY21" fmla="*/ 11039 h 135150"/>
                <a:gd name="connsiteX22" fmla="*/ 25579 w 151455"/>
                <a:gd name="connsiteY22" fmla="*/ 19317 h 135150"/>
                <a:gd name="connsiteX23" fmla="*/ 25579 w 151455"/>
                <a:gd name="connsiteY23" fmla="*/ 27257 h 135150"/>
                <a:gd name="connsiteX24" fmla="*/ 13967 w 151455"/>
                <a:gd name="connsiteY24" fmla="*/ 31481 h 135150"/>
                <a:gd name="connsiteX25" fmla="*/ 7741 w 151455"/>
                <a:gd name="connsiteY25" fmla="*/ 31481 h 135150"/>
                <a:gd name="connsiteX26" fmla="*/ 6395 w 151455"/>
                <a:gd name="connsiteY26" fmla="*/ 32326 h 135150"/>
                <a:gd name="connsiteX27" fmla="*/ 6395 w 151455"/>
                <a:gd name="connsiteY27" fmla="*/ 32326 h 135150"/>
                <a:gd name="connsiteX28" fmla="*/ 6395 w 151455"/>
                <a:gd name="connsiteY28" fmla="*/ 32326 h 135150"/>
                <a:gd name="connsiteX29" fmla="*/ 6395 w 151455"/>
                <a:gd name="connsiteY29" fmla="*/ 35197 h 135150"/>
                <a:gd name="connsiteX30" fmla="*/ 6395 w 151455"/>
                <a:gd name="connsiteY30" fmla="*/ 40603 h 135150"/>
                <a:gd name="connsiteX31" fmla="*/ 2356 w 151455"/>
                <a:gd name="connsiteY31" fmla="*/ 44827 h 135150"/>
                <a:gd name="connsiteX32" fmla="*/ 1514 w 151455"/>
                <a:gd name="connsiteY32" fmla="*/ 44827 h 135150"/>
                <a:gd name="connsiteX33" fmla="*/ 8919 w 151455"/>
                <a:gd name="connsiteY33" fmla="*/ 75067 h 135150"/>
                <a:gd name="connsiteX34" fmla="*/ 11780 w 151455"/>
                <a:gd name="connsiteY34" fmla="*/ 75067 h 135150"/>
                <a:gd name="connsiteX35" fmla="*/ 21203 w 151455"/>
                <a:gd name="connsiteY35" fmla="*/ 75067 h 135150"/>
                <a:gd name="connsiteX36" fmla="*/ 26421 w 151455"/>
                <a:gd name="connsiteY36" fmla="*/ 88920 h 135150"/>
                <a:gd name="connsiteX37" fmla="*/ 22550 w 151455"/>
                <a:gd name="connsiteY37" fmla="*/ 92974 h 135150"/>
                <a:gd name="connsiteX38" fmla="*/ 19857 w 151455"/>
                <a:gd name="connsiteY38" fmla="*/ 95171 h 135150"/>
                <a:gd name="connsiteX39" fmla="*/ 14472 w 151455"/>
                <a:gd name="connsiteY39" fmla="*/ 103449 h 135150"/>
                <a:gd name="connsiteX40" fmla="*/ 13126 w 151455"/>
                <a:gd name="connsiteY40" fmla="*/ 109024 h 135150"/>
                <a:gd name="connsiteX41" fmla="*/ 6226 w 151455"/>
                <a:gd name="connsiteY41" fmla="*/ 117471 h 135150"/>
                <a:gd name="connsiteX42" fmla="*/ 2019 w 151455"/>
                <a:gd name="connsiteY42" fmla="*/ 120849 h 135150"/>
                <a:gd name="connsiteX43" fmla="*/ 2019 w 151455"/>
                <a:gd name="connsiteY43" fmla="*/ 123214 h 135150"/>
                <a:gd name="connsiteX44" fmla="*/ 0 w 151455"/>
                <a:gd name="connsiteY44" fmla="*/ 128789 h 135150"/>
                <a:gd name="connsiteX45" fmla="*/ 8919 w 151455"/>
                <a:gd name="connsiteY45" fmla="*/ 137743 h 135150"/>
                <a:gd name="connsiteX46" fmla="*/ 28945 w 151455"/>
                <a:gd name="connsiteY46" fmla="*/ 150414 h 135150"/>
                <a:gd name="connsiteX47" fmla="*/ 37864 w 151455"/>
                <a:gd name="connsiteY47" fmla="*/ 142980 h 135150"/>
                <a:gd name="connsiteX48" fmla="*/ 43249 w 151455"/>
                <a:gd name="connsiteY48" fmla="*/ 136561 h 135150"/>
                <a:gd name="connsiteX49" fmla="*/ 60077 w 151455"/>
                <a:gd name="connsiteY49" fmla="*/ 126086 h 135150"/>
                <a:gd name="connsiteX50" fmla="*/ 68828 w 151455"/>
                <a:gd name="connsiteY50" fmla="*/ 122877 h 135150"/>
                <a:gd name="connsiteX51" fmla="*/ 83468 w 151455"/>
                <a:gd name="connsiteY51" fmla="*/ 116119 h 135150"/>
                <a:gd name="connsiteX52" fmla="*/ 102316 w 151455"/>
                <a:gd name="connsiteY52" fmla="*/ 104631 h 135150"/>
                <a:gd name="connsiteX53" fmla="*/ 107365 w 151455"/>
                <a:gd name="connsiteY53" fmla="*/ 101928 h 135150"/>
                <a:gd name="connsiteX54" fmla="*/ 125708 w 151455"/>
                <a:gd name="connsiteY54" fmla="*/ 89427 h 135150"/>
                <a:gd name="connsiteX55" fmla="*/ 137656 w 151455"/>
                <a:gd name="connsiteY55" fmla="*/ 72533 h 135150"/>
                <a:gd name="connsiteX56" fmla="*/ 137656 w 151455"/>
                <a:gd name="connsiteY56" fmla="*/ 70844 h 135150"/>
                <a:gd name="connsiteX57" fmla="*/ 140012 w 151455"/>
                <a:gd name="connsiteY57" fmla="*/ 66282 h 135150"/>
                <a:gd name="connsiteX58" fmla="*/ 144892 w 151455"/>
                <a:gd name="connsiteY58" fmla="*/ 47530 h 135150"/>
                <a:gd name="connsiteX59" fmla="*/ 143377 w 151455"/>
                <a:gd name="connsiteY59" fmla="*/ 39083 h 135150"/>
                <a:gd name="connsiteX60" fmla="*/ 142368 w 151455"/>
                <a:gd name="connsiteY60" fmla="*/ 22189 h 135150"/>
                <a:gd name="connsiteX61" fmla="*/ 143882 w 151455"/>
                <a:gd name="connsiteY61" fmla="*/ 19824 h 1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51455" h="135150">
                  <a:moveTo>
                    <a:pt x="143882" y="19824"/>
                  </a:moveTo>
                  <a:lnTo>
                    <a:pt x="146575" y="19824"/>
                  </a:lnTo>
                  <a:cubicBezTo>
                    <a:pt x="147904" y="20488"/>
                    <a:pt x="149452" y="20488"/>
                    <a:pt x="150782" y="19824"/>
                  </a:cubicBezTo>
                  <a:cubicBezTo>
                    <a:pt x="153457" y="17567"/>
                    <a:pt x="155695" y="14813"/>
                    <a:pt x="157345" y="11715"/>
                  </a:cubicBezTo>
                  <a:cubicBezTo>
                    <a:pt x="159751" y="7965"/>
                    <a:pt x="162831" y="4699"/>
                    <a:pt x="166432" y="2086"/>
                  </a:cubicBezTo>
                  <a:lnTo>
                    <a:pt x="168115" y="565"/>
                  </a:lnTo>
                  <a:lnTo>
                    <a:pt x="164749" y="565"/>
                  </a:lnTo>
                  <a:cubicBezTo>
                    <a:pt x="161249" y="-188"/>
                    <a:pt x="157648" y="-188"/>
                    <a:pt x="154148" y="565"/>
                  </a:cubicBezTo>
                  <a:cubicBezTo>
                    <a:pt x="148442" y="3663"/>
                    <a:pt x="141644" y="4035"/>
                    <a:pt x="135636" y="1579"/>
                  </a:cubicBezTo>
                  <a:cubicBezTo>
                    <a:pt x="129073" y="-1124"/>
                    <a:pt x="125876" y="734"/>
                    <a:pt x="119649" y="4113"/>
                  </a:cubicBezTo>
                  <a:cubicBezTo>
                    <a:pt x="117024" y="5811"/>
                    <a:pt x="114651" y="7856"/>
                    <a:pt x="112582" y="10195"/>
                  </a:cubicBezTo>
                  <a:cubicBezTo>
                    <a:pt x="110208" y="13088"/>
                    <a:pt x="107230" y="15400"/>
                    <a:pt x="103831" y="16952"/>
                  </a:cubicBezTo>
                  <a:cubicBezTo>
                    <a:pt x="95433" y="19745"/>
                    <a:pt x="86313" y="19263"/>
                    <a:pt x="78252" y="15601"/>
                  </a:cubicBezTo>
                  <a:cubicBezTo>
                    <a:pt x="76872" y="14849"/>
                    <a:pt x="75626" y="13879"/>
                    <a:pt x="74549" y="12729"/>
                  </a:cubicBezTo>
                  <a:cubicBezTo>
                    <a:pt x="73489" y="11614"/>
                    <a:pt x="72227" y="10700"/>
                    <a:pt x="70847" y="10026"/>
                  </a:cubicBezTo>
                  <a:cubicBezTo>
                    <a:pt x="67986" y="9012"/>
                    <a:pt x="67145" y="10026"/>
                    <a:pt x="65462" y="11546"/>
                  </a:cubicBezTo>
                  <a:cubicBezTo>
                    <a:pt x="64452" y="12806"/>
                    <a:pt x="63190" y="13842"/>
                    <a:pt x="61760" y="14587"/>
                  </a:cubicBezTo>
                  <a:cubicBezTo>
                    <a:pt x="54456" y="17361"/>
                    <a:pt x="46530" y="18005"/>
                    <a:pt x="38873" y="16445"/>
                  </a:cubicBezTo>
                  <a:lnTo>
                    <a:pt x="34835" y="16445"/>
                  </a:lnTo>
                  <a:cubicBezTo>
                    <a:pt x="34835" y="16445"/>
                    <a:pt x="33657" y="15601"/>
                    <a:pt x="33488" y="14756"/>
                  </a:cubicBezTo>
                  <a:cubicBezTo>
                    <a:pt x="33505" y="13159"/>
                    <a:pt x="32580" y="11705"/>
                    <a:pt x="31133" y="11039"/>
                  </a:cubicBezTo>
                  <a:cubicBezTo>
                    <a:pt x="29500" y="9772"/>
                    <a:pt x="27211" y="9772"/>
                    <a:pt x="25579" y="11039"/>
                  </a:cubicBezTo>
                  <a:cubicBezTo>
                    <a:pt x="23896" y="12898"/>
                    <a:pt x="24401" y="15432"/>
                    <a:pt x="25579" y="19317"/>
                  </a:cubicBezTo>
                  <a:cubicBezTo>
                    <a:pt x="26202" y="21926"/>
                    <a:pt x="26202" y="24649"/>
                    <a:pt x="25579" y="27257"/>
                  </a:cubicBezTo>
                  <a:cubicBezTo>
                    <a:pt x="24401" y="31819"/>
                    <a:pt x="18848" y="31650"/>
                    <a:pt x="13967" y="31481"/>
                  </a:cubicBezTo>
                  <a:cubicBezTo>
                    <a:pt x="11915" y="31111"/>
                    <a:pt x="9794" y="31111"/>
                    <a:pt x="7741" y="31481"/>
                  </a:cubicBezTo>
                  <a:lnTo>
                    <a:pt x="6395" y="32326"/>
                  </a:lnTo>
                  <a:lnTo>
                    <a:pt x="6395" y="32326"/>
                  </a:lnTo>
                  <a:lnTo>
                    <a:pt x="6395" y="32326"/>
                  </a:lnTo>
                  <a:cubicBezTo>
                    <a:pt x="6008" y="33245"/>
                    <a:pt x="6008" y="34278"/>
                    <a:pt x="6395" y="35197"/>
                  </a:cubicBezTo>
                  <a:cubicBezTo>
                    <a:pt x="6832" y="36971"/>
                    <a:pt x="6832" y="38828"/>
                    <a:pt x="6395" y="40603"/>
                  </a:cubicBezTo>
                  <a:cubicBezTo>
                    <a:pt x="5890" y="42629"/>
                    <a:pt x="4359" y="44234"/>
                    <a:pt x="2356" y="44827"/>
                  </a:cubicBezTo>
                  <a:lnTo>
                    <a:pt x="1514" y="44827"/>
                  </a:lnTo>
                  <a:cubicBezTo>
                    <a:pt x="7354" y="53757"/>
                    <a:pt x="9979" y="64432"/>
                    <a:pt x="8919" y="75067"/>
                  </a:cubicBezTo>
                  <a:lnTo>
                    <a:pt x="11780" y="75067"/>
                  </a:lnTo>
                  <a:cubicBezTo>
                    <a:pt x="14893" y="74472"/>
                    <a:pt x="18090" y="74472"/>
                    <a:pt x="21203" y="75067"/>
                  </a:cubicBezTo>
                  <a:cubicBezTo>
                    <a:pt x="26319" y="77577"/>
                    <a:pt x="28591" y="83644"/>
                    <a:pt x="26421" y="88920"/>
                  </a:cubicBezTo>
                  <a:cubicBezTo>
                    <a:pt x="25394" y="90506"/>
                    <a:pt x="24081" y="91881"/>
                    <a:pt x="22550" y="92974"/>
                  </a:cubicBezTo>
                  <a:cubicBezTo>
                    <a:pt x="21557" y="93569"/>
                    <a:pt x="20648" y="94309"/>
                    <a:pt x="19857" y="95171"/>
                  </a:cubicBezTo>
                  <a:cubicBezTo>
                    <a:pt x="17855" y="97784"/>
                    <a:pt x="16054" y="100553"/>
                    <a:pt x="14472" y="103449"/>
                  </a:cubicBezTo>
                  <a:cubicBezTo>
                    <a:pt x="13648" y="105195"/>
                    <a:pt x="13193" y="107093"/>
                    <a:pt x="13126" y="109024"/>
                  </a:cubicBezTo>
                  <a:cubicBezTo>
                    <a:pt x="13126" y="112909"/>
                    <a:pt x="11443" y="118146"/>
                    <a:pt x="6226" y="117471"/>
                  </a:cubicBezTo>
                  <a:cubicBezTo>
                    <a:pt x="1010" y="116795"/>
                    <a:pt x="3029" y="117471"/>
                    <a:pt x="2019" y="120849"/>
                  </a:cubicBezTo>
                  <a:cubicBezTo>
                    <a:pt x="1918" y="121635"/>
                    <a:pt x="1918" y="122429"/>
                    <a:pt x="2019" y="123214"/>
                  </a:cubicBezTo>
                  <a:cubicBezTo>
                    <a:pt x="1599" y="125155"/>
                    <a:pt x="925" y="127031"/>
                    <a:pt x="0" y="128789"/>
                  </a:cubicBezTo>
                  <a:cubicBezTo>
                    <a:pt x="3265" y="131470"/>
                    <a:pt x="6243" y="134471"/>
                    <a:pt x="8919" y="137743"/>
                  </a:cubicBezTo>
                  <a:cubicBezTo>
                    <a:pt x="14809" y="144332"/>
                    <a:pt x="21035" y="151258"/>
                    <a:pt x="28945" y="150414"/>
                  </a:cubicBezTo>
                  <a:cubicBezTo>
                    <a:pt x="32647" y="150414"/>
                    <a:pt x="35171" y="146528"/>
                    <a:pt x="37864" y="142980"/>
                  </a:cubicBezTo>
                  <a:cubicBezTo>
                    <a:pt x="39378" y="140624"/>
                    <a:pt x="41196" y="138468"/>
                    <a:pt x="43249" y="136561"/>
                  </a:cubicBezTo>
                  <a:cubicBezTo>
                    <a:pt x="48432" y="132417"/>
                    <a:pt x="54069" y="128901"/>
                    <a:pt x="60077" y="126086"/>
                  </a:cubicBezTo>
                  <a:cubicBezTo>
                    <a:pt x="62904" y="124794"/>
                    <a:pt x="65832" y="123721"/>
                    <a:pt x="68828" y="122877"/>
                  </a:cubicBezTo>
                  <a:cubicBezTo>
                    <a:pt x="74078" y="121539"/>
                    <a:pt x="79043" y="119248"/>
                    <a:pt x="83468" y="116119"/>
                  </a:cubicBezTo>
                  <a:cubicBezTo>
                    <a:pt x="89358" y="111669"/>
                    <a:pt x="95669" y="107821"/>
                    <a:pt x="102316" y="104631"/>
                  </a:cubicBezTo>
                  <a:lnTo>
                    <a:pt x="107365" y="101928"/>
                  </a:lnTo>
                  <a:cubicBezTo>
                    <a:pt x="113827" y="98306"/>
                    <a:pt x="119969" y="94123"/>
                    <a:pt x="125708" y="89427"/>
                  </a:cubicBezTo>
                  <a:cubicBezTo>
                    <a:pt x="131025" y="84874"/>
                    <a:pt x="135132" y="79069"/>
                    <a:pt x="137656" y="72533"/>
                  </a:cubicBezTo>
                  <a:lnTo>
                    <a:pt x="137656" y="70844"/>
                  </a:lnTo>
                  <a:lnTo>
                    <a:pt x="140012" y="66282"/>
                  </a:lnTo>
                  <a:cubicBezTo>
                    <a:pt x="143563" y="60699"/>
                    <a:pt x="145262" y="54139"/>
                    <a:pt x="144892" y="47530"/>
                  </a:cubicBezTo>
                  <a:cubicBezTo>
                    <a:pt x="144572" y="44683"/>
                    <a:pt x="144067" y="41860"/>
                    <a:pt x="143377" y="39083"/>
                  </a:cubicBezTo>
                  <a:cubicBezTo>
                    <a:pt x="141795" y="33596"/>
                    <a:pt x="141459" y="27827"/>
                    <a:pt x="142368" y="22189"/>
                  </a:cubicBezTo>
                  <a:cubicBezTo>
                    <a:pt x="142368" y="22189"/>
                    <a:pt x="143209" y="19655"/>
                    <a:pt x="143882" y="1982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38848FFE-490E-47FB-8781-1638ABACFFF5}"/>
                </a:ext>
              </a:extLst>
            </p:cNvPr>
            <p:cNvSpPr/>
            <p:nvPr/>
          </p:nvSpPr>
          <p:spPr>
            <a:xfrm>
              <a:off x="8684289" y="4184038"/>
              <a:ext cx="16828" cy="50682"/>
            </a:xfrm>
            <a:custGeom>
              <a:avLst/>
              <a:gdLst>
                <a:gd name="connsiteX0" fmla="*/ 14220 w 16828"/>
                <a:gd name="connsiteY0" fmla="*/ 3180 h 50681"/>
                <a:gd name="connsiteX1" fmla="*/ 14220 w 16828"/>
                <a:gd name="connsiteY1" fmla="*/ 4532 h 50681"/>
                <a:gd name="connsiteX2" fmla="*/ 11022 w 16828"/>
                <a:gd name="connsiteY2" fmla="*/ 9769 h 50681"/>
                <a:gd name="connsiteX3" fmla="*/ 11022 w 16828"/>
                <a:gd name="connsiteY3" fmla="*/ 9769 h 50681"/>
                <a:gd name="connsiteX4" fmla="*/ 8498 w 16828"/>
                <a:gd name="connsiteY4" fmla="*/ 8755 h 50681"/>
                <a:gd name="connsiteX5" fmla="*/ 5974 w 16828"/>
                <a:gd name="connsiteY5" fmla="*/ 8755 h 50681"/>
                <a:gd name="connsiteX6" fmla="*/ 5974 w 16828"/>
                <a:gd name="connsiteY6" fmla="*/ 10952 h 50681"/>
                <a:gd name="connsiteX7" fmla="*/ 5974 w 16828"/>
                <a:gd name="connsiteY7" fmla="*/ 12303 h 50681"/>
                <a:gd name="connsiteX8" fmla="*/ 8330 w 16828"/>
                <a:gd name="connsiteY8" fmla="*/ 12303 h 50681"/>
                <a:gd name="connsiteX9" fmla="*/ 8330 w 16828"/>
                <a:gd name="connsiteY9" fmla="*/ 12303 h 50681"/>
                <a:gd name="connsiteX10" fmla="*/ 12823 w 16828"/>
                <a:gd name="connsiteY10" fmla="*/ 12860 h 50681"/>
                <a:gd name="connsiteX11" fmla="*/ 13378 w 16828"/>
                <a:gd name="connsiteY11" fmla="*/ 13992 h 50681"/>
                <a:gd name="connsiteX12" fmla="*/ 11864 w 16828"/>
                <a:gd name="connsiteY12" fmla="*/ 24804 h 50681"/>
                <a:gd name="connsiteX13" fmla="*/ 11864 w 16828"/>
                <a:gd name="connsiteY13" fmla="*/ 25987 h 50681"/>
                <a:gd name="connsiteX14" fmla="*/ 6984 w 16828"/>
                <a:gd name="connsiteY14" fmla="*/ 31055 h 50681"/>
                <a:gd name="connsiteX15" fmla="*/ 252 w 16828"/>
                <a:gd name="connsiteY15" fmla="*/ 28183 h 50681"/>
                <a:gd name="connsiteX16" fmla="*/ 252 w 16828"/>
                <a:gd name="connsiteY16" fmla="*/ 35110 h 50681"/>
                <a:gd name="connsiteX17" fmla="*/ 1093 w 16828"/>
                <a:gd name="connsiteY17" fmla="*/ 36123 h 50681"/>
                <a:gd name="connsiteX18" fmla="*/ 2776 w 16828"/>
                <a:gd name="connsiteY18" fmla="*/ 37137 h 50681"/>
                <a:gd name="connsiteX19" fmla="*/ 5133 w 16828"/>
                <a:gd name="connsiteY19" fmla="*/ 42881 h 50681"/>
                <a:gd name="connsiteX20" fmla="*/ 5974 w 16828"/>
                <a:gd name="connsiteY20" fmla="*/ 45922 h 50681"/>
                <a:gd name="connsiteX21" fmla="*/ 9845 w 16828"/>
                <a:gd name="connsiteY21" fmla="*/ 45922 h 50681"/>
                <a:gd name="connsiteX22" fmla="*/ 12874 w 16828"/>
                <a:gd name="connsiteY22" fmla="*/ 47104 h 50681"/>
                <a:gd name="connsiteX23" fmla="*/ 13883 w 16828"/>
                <a:gd name="connsiteY23" fmla="*/ 52848 h 50681"/>
                <a:gd name="connsiteX24" fmla="*/ 13883 w 16828"/>
                <a:gd name="connsiteY24" fmla="*/ 56058 h 50681"/>
                <a:gd name="connsiteX25" fmla="*/ 14724 w 16828"/>
                <a:gd name="connsiteY25" fmla="*/ 56058 h 50681"/>
                <a:gd name="connsiteX26" fmla="*/ 16239 w 16828"/>
                <a:gd name="connsiteY26" fmla="*/ 56058 h 50681"/>
                <a:gd name="connsiteX27" fmla="*/ 18931 w 16828"/>
                <a:gd name="connsiteY27" fmla="*/ 56058 h 50681"/>
                <a:gd name="connsiteX28" fmla="*/ 21793 w 16828"/>
                <a:gd name="connsiteY28" fmla="*/ 56058 h 50681"/>
                <a:gd name="connsiteX29" fmla="*/ 18427 w 16828"/>
                <a:gd name="connsiteY29" fmla="*/ 50990 h 50681"/>
                <a:gd name="connsiteX30" fmla="*/ 15566 w 16828"/>
                <a:gd name="connsiteY30" fmla="*/ 47273 h 50681"/>
                <a:gd name="connsiteX31" fmla="*/ 16912 w 16828"/>
                <a:gd name="connsiteY31" fmla="*/ 37137 h 50681"/>
                <a:gd name="connsiteX32" fmla="*/ 18764 w 16828"/>
                <a:gd name="connsiteY32" fmla="*/ 33082 h 50681"/>
                <a:gd name="connsiteX33" fmla="*/ 18764 w 16828"/>
                <a:gd name="connsiteY33" fmla="*/ 29028 h 50681"/>
                <a:gd name="connsiteX34" fmla="*/ 21288 w 16828"/>
                <a:gd name="connsiteY34" fmla="*/ 19905 h 50681"/>
                <a:gd name="connsiteX35" fmla="*/ 23812 w 16828"/>
                <a:gd name="connsiteY35" fmla="*/ 15175 h 50681"/>
                <a:gd name="connsiteX36" fmla="*/ 26168 w 16828"/>
                <a:gd name="connsiteY36" fmla="*/ 10952 h 50681"/>
                <a:gd name="connsiteX37" fmla="*/ 27850 w 16828"/>
                <a:gd name="connsiteY37" fmla="*/ 646 h 50681"/>
                <a:gd name="connsiteX38" fmla="*/ 21961 w 16828"/>
                <a:gd name="connsiteY38" fmla="*/ 646 h 50681"/>
                <a:gd name="connsiteX39" fmla="*/ 19773 w 16828"/>
                <a:gd name="connsiteY39" fmla="*/ 1998 h 50681"/>
                <a:gd name="connsiteX40" fmla="*/ 17754 w 16828"/>
                <a:gd name="connsiteY40" fmla="*/ 3518 h 50681"/>
                <a:gd name="connsiteX41" fmla="*/ 16407 w 16828"/>
                <a:gd name="connsiteY41" fmla="*/ 3518 h 50681"/>
                <a:gd name="connsiteX42" fmla="*/ 14220 w 16828"/>
                <a:gd name="connsiteY42" fmla="*/ 3180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828" h="50681">
                  <a:moveTo>
                    <a:pt x="14220" y="3180"/>
                  </a:moveTo>
                  <a:lnTo>
                    <a:pt x="14220" y="4532"/>
                  </a:lnTo>
                  <a:cubicBezTo>
                    <a:pt x="14220" y="6221"/>
                    <a:pt x="14220" y="9769"/>
                    <a:pt x="11022" y="9769"/>
                  </a:cubicBezTo>
                  <a:lnTo>
                    <a:pt x="11022" y="9769"/>
                  </a:lnTo>
                  <a:cubicBezTo>
                    <a:pt x="10148" y="9498"/>
                    <a:pt x="9306" y="9161"/>
                    <a:pt x="8498" y="8755"/>
                  </a:cubicBezTo>
                  <a:cubicBezTo>
                    <a:pt x="7488" y="8755"/>
                    <a:pt x="6479" y="7573"/>
                    <a:pt x="5974" y="8755"/>
                  </a:cubicBezTo>
                  <a:cubicBezTo>
                    <a:pt x="5671" y="9448"/>
                    <a:pt x="5671" y="10259"/>
                    <a:pt x="5974" y="10952"/>
                  </a:cubicBezTo>
                  <a:cubicBezTo>
                    <a:pt x="5839" y="11391"/>
                    <a:pt x="5839" y="11864"/>
                    <a:pt x="5974" y="12303"/>
                  </a:cubicBezTo>
                  <a:cubicBezTo>
                    <a:pt x="5974" y="12303"/>
                    <a:pt x="7488" y="12303"/>
                    <a:pt x="8330" y="12303"/>
                  </a:cubicBezTo>
                  <a:lnTo>
                    <a:pt x="8330" y="12303"/>
                  </a:lnTo>
                  <a:cubicBezTo>
                    <a:pt x="9726" y="11222"/>
                    <a:pt x="11729" y="11458"/>
                    <a:pt x="12823" y="12860"/>
                  </a:cubicBezTo>
                  <a:cubicBezTo>
                    <a:pt x="13075" y="13198"/>
                    <a:pt x="13261" y="13587"/>
                    <a:pt x="13378" y="13992"/>
                  </a:cubicBezTo>
                  <a:cubicBezTo>
                    <a:pt x="14355" y="17658"/>
                    <a:pt x="13799" y="21561"/>
                    <a:pt x="11864" y="24804"/>
                  </a:cubicBezTo>
                  <a:cubicBezTo>
                    <a:pt x="11914" y="25193"/>
                    <a:pt x="11914" y="25598"/>
                    <a:pt x="11864" y="25987"/>
                  </a:cubicBezTo>
                  <a:cubicBezTo>
                    <a:pt x="10686" y="28014"/>
                    <a:pt x="9508" y="30379"/>
                    <a:pt x="6984" y="31055"/>
                  </a:cubicBezTo>
                  <a:cubicBezTo>
                    <a:pt x="4459" y="31731"/>
                    <a:pt x="2103" y="30041"/>
                    <a:pt x="252" y="28183"/>
                  </a:cubicBezTo>
                  <a:cubicBezTo>
                    <a:pt x="-84" y="30481"/>
                    <a:pt x="-84" y="32812"/>
                    <a:pt x="252" y="35110"/>
                  </a:cubicBezTo>
                  <a:cubicBezTo>
                    <a:pt x="252" y="35110"/>
                    <a:pt x="252" y="35110"/>
                    <a:pt x="1093" y="36123"/>
                  </a:cubicBezTo>
                  <a:lnTo>
                    <a:pt x="2776" y="37137"/>
                  </a:lnTo>
                  <a:cubicBezTo>
                    <a:pt x="4308" y="38657"/>
                    <a:pt x="5149" y="40718"/>
                    <a:pt x="5133" y="42881"/>
                  </a:cubicBezTo>
                  <a:cubicBezTo>
                    <a:pt x="5133" y="43945"/>
                    <a:pt x="5419" y="45009"/>
                    <a:pt x="5974" y="45922"/>
                  </a:cubicBezTo>
                  <a:lnTo>
                    <a:pt x="9845" y="45922"/>
                  </a:lnTo>
                  <a:cubicBezTo>
                    <a:pt x="10972" y="45871"/>
                    <a:pt x="12066" y="46293"/>
                    <a:pt x="12874" y="47104"/>
                  </a:cubicBezTo>
                  <a:cubicBezTo>
                    <a:pt x="13766" y="48878"/>
                    <a:pt x="14119" y="50872"/>
                    <a:pt x="13883" y="52848"/>
                  </a:cubicBezTo>
                  <a:cubicBezTo>
                    <a:pt x="13883" y="53862"/>
                    <a:pt x="13883" y="55382"/>
                    <a:pt x="13883" y="56058"/>
                  </a:cubicBezTo>
                  <a:lnTo>
                    <a:pt x="14724" y="56058"/>
                  </a:lnTo>
                  <a:cubicBezTo>
                    <a:pt x="15229" y="55991"/>
                    <a:pt x="15735" y="55991"/>
                    <a:pt x="16239" y="56058"/>
                  </a:cubicBezTo>
                  <a:lnTo>
                    <a:pt x="18931" y="56058"/>
                  </a:lnTo>
                  <a:lnTo>
                    <a:pt x="21793" y="56058"/>
                  </a:lnTo>
                  <a:cubicBezTo>
                    <a:pt x="21793" y="54537"/>
                    <a:pt x="20446" y="53017"/>
                    <a:pt x="18427" y="50990"/>
                  </a:cubicBezTo>
                  <a:cubicBezTo>
                    <a:pt x="17299" y="49892"/>
                    <a:pt x="16340" y="48642"/>
                    <a:pt x="15566" y="47273"/>
                  </a:cubicBezTo>
                  <a:cubicBezTo>
                    <a:pt x="14152" y="43895"/>
                    <a:pt x="14674" y="40026"/>
                    <a:pt x="16912" y="37137"/>
                  </a:cubicBezTo>
                  <a:cubicBezTo>
                    <a:pt x="17670" y="35853"/>
                    <a:pt x="18292" y="34502"/>
                    <a:pt x="18764" y="33082"/>
                  </a:cubicBezTo>
                  <a:lnTo>
                    <a:pt x="18764" y="29028"/>
                  </a:lnTo>
                  <a:cubicBezTo>
                    <a:pt x="19150" y="25886"/>
                    <a:pt x="20009" y="22811"/>
                    <a:pt x="21288" y="19905"/>
                  </a:cubicBezTo>
                  <a:cubicBezTo>
                    <a:pt x="22028" y="18283"/>
                    <a:pt x="22869" y="16695"/>
                    <a:pt x="23812" y="15175"/>
                  </a:cubicBezTo>
                  <a:lnTo>
                    <a:pt x="26168" y="10952"/>
                  </a:lnTo>
                  <a:cubicBezTo>
                    <a:pt x="27346" y="8417"/>
                    <a:pt x="30207" y="2673"/>
                    <a:pt x="27850" y="646"/>
                  </a:cubicBezTo>
                  <a:cubicBezTo>
                    <a:pt x="25983" y="-215"/>
                    <a:pt x="23829" y="-215"/>
                    <a:pt x="21961" y="646"/>
                  </a:cubicBezTo>
                  <a:cubicBezTo>
                    <a:pt x="21153" y="950"/>
                    <a:pt x="20396" y="1407"/>
                    <a:pt x="19773" y="1998"/>
                  </a:cubicBezTo>
                  <a:cubicBezTo>
                    <a:pt x="19134" y="2555"/>
                    <a:pt x="18461" y="3062"/>
                    <a:pt x="17754" y="3518"/>
                  </a:cubicBezTo>
                  <a:lnTo>
                    <a:pt x="16407" y="3518"/>
                  </a:lnTo>
                  <a:cubicBezTo>
                    <a:pt x="15061" y="1153"/>
                    <a:pt x="14556" y="1491"/>
                    <a:pt x="14220" y="31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6D2B7DE6-D041-4366-A19A-15AE933240DC}"/>
                </a:ext>
              </a:extLst>
            </p:cNvPr>
            <p:cNvSpPr/>
            <p:nvPr/>
          </p:nvSpPr>
          <p:spPr>
            <a:xfrm>
              <a:off x="7045958" y="3077123"/>
              <a:ext cx="50485" cy="50682"/>
            </a:xfrm>
            <a:custGeom>
              <a:avLst/>
              <a:gdLst>
                <a:gd name="connsiteX0" fmla="*/ 10947 w 50485"/>
                <a:gd name="connsiteY0" fmla="*/ 27369 h 50681"/>
                <a:gd name="connsiteX1" fmla="*/ 9601 w 50485"/>
                <a:gd name="connsiteY1" fmla="*/ 27369 h 50681"/>
                <a:gd name="connsiteX2" fmla="*/ 9601 w 50485"/>
                <a:gd name="connsiteY2" fmla="*/ 27369 h 50681"/>
                <a:gd name="connsiteX3" fmla="*/ 7699 w 50485"/>
                <a:gd name="connsiteY3" fmla="*/ 27489 h 50681"/>
                <a:gd name="connsiteX4" fmla="*/ 7581 w 50485"/>
                <a:gd name="connsiteY4" fmla="*/ 27369 h 50681"/>
                <a:gd name="connsiteX5" fmla="*/ 6571 w 50485"/>
                <a:gd name="connsiteY5" fmla="*/ 27369 h 50681"/>
                <a:gd name="connsiteX6" fmla="*/ 2701 w 50485"/>
                <a:gd name="connsiteY6" fmla="*/ 27369 h 50681"/>
                <a:gd name="connsiteX7" fmla="*/ 1018 w 50485"/>
                <a:gd name="connsiteY7" fmla="*/ 33957 h 50681"/>
                <a:gd name="connsiteX8" fmla="*/ 1018 w 50485"/>
                <a:gd name="connsiteY8" fmla="*/ 36491 h 50681"/>
                <a:gd name="connsiteX9" fmla="*/ 8 w 50485"/>
                <a:gd name="connsiteY9" fmla="*/ 45783 h 50681"/>
                <a:gd name="connsiteX10" fmla="*/ 11014 w 50485"/>
                <a:gd name="connsiteY10" fmla="*/ 55654 h 50681"/>
                <a:gd name="connsiteX11" fmla="*/ 11788 w 50485"/>
                <a:gd name="connsiteY11" fmla="*/ 55582 h 50681"/>
                <a:gd name="connsiteX12" fmla="*/ 11788 w 50485"/>
                <a:gd name="connsiteY12" fmla="*/ 55582 h 50681"/>
                <a:gd name="connsiteX13" fmla="*/ 20707 w 50485"/>
                <a:gd name="connsiteY13" fmla="*/ 58622 h 50681"/>
                <a:gd name="connsiteX14" fmla="*/ 22558 w 50485"/>
                <a:gd name="connsiteY14" fmla="*/ 59636 h 50681"/>
                <a:gd name="connsiteX15" fmla="*/ 31141 w 50485"/>
                <a:gd name="connsiteY15" fmla="*/ 60650 h 50681"/>
                <a:gd name="connsiteX16" fmla="*/ 37030 w 50485"/>
                <a:gd name="connsiteY16" fmla="*/ 60650 h 50681"/>
                <a:gd name="connsiteX17" fmla="*/ 42753 w 50485"/>
                <a:gd name="connsiteY17" fmla="*/ 57440 h 50681"/>
                <a:gd name="connsiteX18" fmla="*/ 43594 w 50485"/>
                <a:gd name="connsiteY18" fmla="*/ 50851 h 50681"/>
                <a:gd name="connsiteX19" fmla="*/ 45108 w 50485"/>
                <a:gd name="connsiteY19" fmla="*/ 41729 h 50681"/>
                <a:gd name="connsiteX20" fmla="*/ 50998 w 50485"/>
                <a:gd name="connsiteY20" fmla="*/ 29565 h 50681"/>
                <a:gd name="connsiteX21" fmla="*/ 56720 w 50485"/>
                <a:gd name="connsiteY21" fmla="*/ 17232 h 50681"/>
                <a:gd name="connsiteX22" fmla="*/ 44603 w 50485"/>
                <a:gd name="connsiteY22" fmla="*/ 6927 h 50681"/>
                <a:gd name="connsiteX23" fmla="*/ 43425 w 50485"/>
                <a:gd name="connsiteY23" fmla="*/ 5576 h 50681"/>
                <a:gd name="connsiteX24" fmla="*/ 38713 w 50485"/>
                <a:gd name="connsiteY24" fmla="*/ 677 h 50681"/>
                <a:gd name="connsiteX25" fmla="*/ 30468 w 50485"/>
                <a:gd name="connsiteY25" fmla="*/ 677 h 50681"/>
                <a:gd name="connsiteX26" fmla="*/ 29121 w 50485"/>
                <a:gd name="connsiteY26" fmla="*/ 6420 h 50681"/>
                <a:gd name="connsiteX27" fmla="*/ 29121 w 50485"/>
                <a:gd name="connsiteY27" fmla="*/ 12502 h 50681"/>
                <a:gd name="connsiteX28" fmla="*/ 27455 w 50485"/>
                <a:gd name="connsiteY28" fmla="*/ 13415 h 50681"/>
                <a:gd name="connsiteX29" fmla="*/ 27270 w 50485"/>
                <a:gd name="connsiteY29" fmla="*/ 13347 h 50681"/>
                <a:gd name="connsiteX30" fmla="*/ 24914 w 50485"/>
                <a:gd name="connsiteY30" fmla="*/ 10813 h 50681"/>
                <a:gd name="connsiteX31" fmla="*/ 23400 w 50485"/>
                <a:gd name="connsiteY31" fmla="*/ 9124 h 50681"/>
                <a:gd name="connsiteX32" fmla="*/ 20707 w 50485"/>
                <a:gd name="connsiteY32" fmla="*/ 10475 h 50681"/>
                <a:gd name="connsiteX33" fmla="*/ 17510 w 50485"/>
                <a:gd name="connsiteY33" fmla="*/ 17232 h 50681"/>
                <a:gd name="connsiteX34" fmla="*/ 17510 w 50485"/>
                <a:gd name="connsiteY34" fmla="*/ 18246 h 50681"/>
                <a:gd name="connsiteX35" fmla="*/ 17510 w 50485"/>
                <a:gd name="connsiteY35" fmla="*/ 19936 h 50681"/>
                <a:gd name="connsiteX36" fmla="*/ 17510 w 50485"/>
                <a:gd name="connsiteY36" fmla="*/ 21794 h 50681"/>
                <a:gd name="connsiteX37" fmla="*/ 17510 w 50485"/>
                <a:gd name="connsiteY37" fmla="*/ 21794 h 50681"/>
                <a:gd name="connsiteX38" fmla="*/ 17510 w 50485"/>
                <a:gd name="connsiteY38" fmla="*/ 25848 h 50681"/>
                <a:gd name="connsiteX39" fmla="*/ 10947 w 50485"/>
                <a:gd name="connsiteY39" fmla="*/ 27369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0485" h="50681">
                  <a:moveTo>
                    <a:pt x="10947" y="27369"/>
                  </a:moveTo>
                  <a:lnTo>
                    <a:pt x="9601" y="27369"/>
                  </a:lnTo>
                  <a:lnTo>
                    <a:pt x="9601" y="27369"/>
                  </a:lnTo>
                  <a:cubicBezTo>
                    <a:pt x="9112" y="27928"/>
                    <a:pt x="8254" y="27982"/>
                    <a:pt x="7699" y="27489"/>
                  </a:cubicBezTo>
                  <a:cubicBezTo>
                    <a:pt x="7665" y="27452"/>
                    <a:pt x="7615" y="27411"/>
                    <a:pt x="7581" y="27369"/>
                  </a:cubicBezTo>
                  <a:lnTo>
                    <a:pt x="6571" y="27369"/>
                  </a:lnTo>
                  <a:cubicBezTo>
                    <a:pt x="5292" y="27558"/>
                    <a:pt x="3980" y="27558"/>
                    <a:pt x="2701" y="27369"/>
                  </a:cubicBezTo>
                  <a:cubicBezTo>
                    <a:pt x="1944" y="29509"/>
                    <a:pt x="1371" y="31714"/>
                    <a:pt x="1018" y="33957"/>
                  </a:cubicBezTo>
                  <a:lnTo>
                    <a:pt x="1018" y="36491"/>
                  </a:lnTo>
                  <a:cubicBezTo>
                    <a:pt x="278" y="39532"/>
                    <a:pt x="-59" y="42654"/>
                    <a:pt x="8" y="45783"/>
                  </a:cubicBezTo>
                  <a:cubicBezTo>
                    <a:pt x="328" y="51559"/>
                    <a:pt x="5259" y="55979"/>
                    <a:pt x="11014" y="55654"/>
                  </a:cubicBezTo>
                  <a:cubicBezTo>
                    <a:pt x="11267" y="55641"/>
                    <a:pt x="11536" y="55615"/>
                    <a:pt x="11788" y="55582"/>
                  </a:cubicBezTo>
                  <a:lnTo>
                    <a:pt x="11788" y="55582"/>
                  </a:lnTo>
                  <a:cubicBezTo>
                    <a:pt x="14985" y="55722"/>
                    <a:pt x="18082" y="56778"/>
                    <a:pt x="20707" y="58622"/>
                  </a:cubicBezTo>
                  <a:lnTo>
                    <a:pt x="22558" y="59636"/>
                  </a:lnTo>
                  <a:cubicBezTo>
                    <a:pt x="25234" y="60912"/>
                    <a:pt x="28247" y="61268"/>
                    <a:pt x="31141" y="60650"/>
                  </a:cubicBezTo>
                  <a:lnTo>
                    <a:pt x="37030" y="60650"/>
                  </a:lnTo>
                  <a:cubicBezTo>
                    <a:pt x="40060" y="60650"/>
                    <a:pt x="41911" y="60650"/>
                    <a:pt x="42753" y="57440"/>
                  </a:cubicBezTo>
                  <a:cubicBezTo>
                    <a:pt x="43223" y="55272"/>
                    <a:pt x="43510" y="53068"/>
                    <a:pt x="43594" y="50851"/>
                  </a:cubicBezTo>
                  <a:cubicBezTo>
                    <a:pt x="43611" y="47750"/>
                    <a:pt x="44132" y="44671"/>
                    <a:pt x="45108" y="41729"/>
                  </a:cubicBezTo>
                  <a:cubicBezTo>
                    <a:pt x="46724" y="37517"/>
                    <a:pt x="48693" y="33447"/>
                    <a:pt x="50998" y="29565"/>
                  </a:cubicBezTo>
                  <a:cubicBezTo>
                    <a:pt x="53202" y="25602"/>
                    <a:pt x="55121" y="21480"/>
                    <a:pt x="56720" y="17232"/>
                  </a:cubicBezTo>
                  <a:cubicBezTo>
                    <a:pt x="52025" y="14671"/>
                    <a:pt x="47885" y="11163"/>
                    <a:pt x="44603" y="6927"/>
                  </a:cubicBezTo>
                  <a:lnTo>
                    <a:pt x="43425" y="5576"/>
                  </a:lnTo>
                  <a:cubicBezTo>
                    <a:pt x="42079" y="3744"/>
                    <a:pt x="40481" y="2099"/>
                    <a:pt x="38713" y="677"/>
                  </a:cubicBezTo>
                  <a:cubicBezTo>
                    <a:pt x="36038" y="-226"/>
                    <a:pt x="33143" y="-226"/>
                    <a:pt x="30468" y="677"/>
                  </a:cubicBezTo>
                  <a:cubicBezTo>
                    <a:pt x="29121" y="677"/>
                    <a:pt x="28953" y="3042"/>
                    <a:pt x="29121" y="6420"/>
                  </a:cubicBezTo>
                  <a:cubicBezTo>
                    <a:pt x="29559" y="8424"/>
                    <a:pt x="29559" y="10499"/>
                    <a:pt x="29121" y="12502"/>
                  </a:cubicBezTo>
                  <a:cubicBezTo>
                    <a:pt x="28902" y="13219"/>
                    <a:pt x="28162" y="13626"/>
                    <a:pt x="27455" y="13415"/>
                  </a:cubicBezTo>
                  <a:cubicBezTo>
                    <a:pt x="27388" y="13396"/>
                    <a:pt x="27321" y="13374"/>
                    <a:pt x="27270" y="13347"/>
                  </a:cubicBezTo>
                  <a:cubicBezTo>
                    <a:pt x="26278" y="12722"/>
                    <a:pt x="25470" y="11848"/>
                    <a:pt x="24914" y="10813"/>
                  </a:cubicBezTo>
                  <a:cubicBezTo>
                    <a:pt x="24914" y="10813"/>
                    <a:pt x="24073" y="9461"/>
                    <a:pt x="23400" y="9124"/>
                  </a:cubicBezTo>
                  <a:cubicBezTo>
                    <a:pt x="22727" y="8786"/>
                    <a:pt x="21885" y="9124"/>
                    <a:pt x="20707" y="10475"/>
                  </a:cubicBezTo>
                  <a:cubicBezTo>
                    <a:pt x="19209" y="12496"/>
                    <a:pt x="18132" y="14791"/>
                    <a:pt x="17510" y="17232"/>
                  </a:cubicBezTo>
                  <a:lnTo>
                    <a:pt x="17510" y="18246"/>
                  </a:lnTo>
                  <a:cubicBezTo>
                    <a:pt x="17543" y="18809"/>
                    <a:pt x="17543" y="19373"/>
                    <a:pt x="17510" y="19936"/>
                  </a:cubicBezTo>
                  <a:cubicBezTo>
                    <a:pt x="17342" y="20544"/>
                    <a:pt x="17342" y="21186"/>
                    <a:pt x="17510" y="21794"/>
                  </a:cubicBezTo>
                  <a:lnTo>
                    <a:pt x="17510" y="21794"/>
                  </a:lnTo>
                  <a:cubicBezTo>
                    <a:pt x="18149" y="23071"/>
                    <a:pt x="18149" y="24571"/>
                    <a:pt x="17510" y="25848"/>
                  </a:cubicBezTo>
                  <a:cubicBezTo>
                    <a:pt x="14817" y="27538"/>
                    <a:pt x="12293" y="27369"/>
                    <a:pt x="10947" y="273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0F3F73DB-05E5-42E8-A863-5D23BB02DABD}"/>
                </a:ext>
              </a:extLst>
            </p:cNvPr>
            <p:cNvSpPr/>
            <p:nvPr/>
          </p:nvSpPr>
          <p:spPr>
            <a:xfrm>
              <a:off x="8673771" y="4126536"/>
              <a:ext cx="16828" cy="16894"/>
            </a:xfrm>
            <a:custGeom>
              <a:avLst/>
              <a:gdLst>
                <a:gd name="connsiteX0" fmla="*/ 8414 w 16828"/>
                <a:gd name="connsiteY0" fmla="*/ 6284 h 0"/>
                <a:gd name="connsiteX1" fmla="*/ 8414 w 16828"/>
                <a:gd name="connsiteY1" fmla="*/ 3075 h 0"/>
                <a:gd name="connsiteX2" fmla="*/ 8414 w 16828"/>
                <a:gd name="connsiteY2" fmla="*/ 203 h 0"/>
                <a:gd name="connsiteX3" fmla="*/ 4376 w 16828"/>
                <a:gd name="connsiteY3" fmla="*/ 203 h 0"/>
                <a:gd name="connsiteX4" fmla="*/ 2525 w 16828"/>
                <a:gd name="connsiteY4" fmla="*/ 203 h 0"/>
                <a:gd name="connsiteX5" fmla="*/ 0 w 16828"/>
                <a:gd name="connsiteY5" fmla="*/ 3750 h 0"/>
                <a:gd name="connsiteX6" fmla="*/ 0 w 16828"/>
                <a:gd name="connsiteY6" fmla="*/ 8312 h 0"/>
                <a:gd name="connsiteX7" fmla="*/ 0 w 16828"/>
                <a:gd name="connsiteY7" fmla="*/ 10508 h 0"/>
                <a:gd name="connsiteX8" fmla="*/ 4376 w 16828"/>
                <a:gd name="connsiteY8" fmla="*/ 3750 h 0"/>
                <a:gd name="connsiteX9" fmla="*/ 5941 w 16828"/>
                <a:gd name="connsiteY9" fmla="*/ 4308 h 0"/>
                <a:gd name="connsiteX10" fmla="*/ 6058 w 16828"/>
                <a:gd name="connsiteY10" fmla="*/ 4764 h 0"/>
                <a:gd name="connsiteX11" fmla="*/ 6058 w 16828"/>
                <a:gd name="connsiteY11" fmla="*/ 5946 h 0"/>
                <a:gd name="connsiteX12" fmla="*/ 6058 w 16828"/>
                <a:gd name="connsiteY12" fmla="*/ 8312 h 0"/>
                <a:gd name="connsiteX13" fmla="*/ 6058 w 16828"/>
                <a:gd name="connsiteY13" fmla="*/ 8312 h 0"/>
                <a:gd name="connsiteX14" fmla="*/ 9929 w 16828"/>
                <a:gd name="connsiteY14" fmla="*/ 8312 h 0"/>
                <a:gd name="connsiteX15" fmla="*/ 12285 w 16828"/>
                <a:gd name="connsiteY15" fmla="*/ 8312 h 0"/>
                <a:gd name="connsiteX16" fmla="*/ 13799 w 16828"/>
                <a:gd name="connsiteY16" fmla="*/ 10001 h 0"/>
                <a:gd name="connsiteX17" fmla="*/ 13799 w 16828"/>
                <a:gd name="connsiteY17" fmla="*/ 10001 h 0"/>
                <a:gd name="connsiteX18" fmla="*/ 17165 w 16828"/>
                <a:gd name="connsiteY18" fmla="*/ 11521 h 0"/>
                <a:gd name="connsiteX19" fmla="*/ 17165 w 16828"/>
                <a:gd name="connsiteY19" fmla="*/ 11521 h 0"/>
                <a:gd name="connsiteX20" fmla="*/ 17165 w 16828"/>
                <a:gd name="connsiteY20" fmla="*/ 11521 h 0"/>
                <a:gd name="connsiteX21" fmla="*/ 15987 w 16828"/>
                <a:gd name="connsiteY21" fmla="*/ 9156 h 0"/>
                <a:gd name="connsiteX22" fmla="*/ 15987 w 16828"/>
                <a:gd name="connsiteY22" fmla="*/ 7467 h 0"/>
                <a:gd name="connsiteX23" fmla="*/ 7405 w 16828"/>
                <a:gd name="connsiteY23" fmla="*/ 7467 h 0"/>
                <a:gd name="connsiteX24" fmla="*/ 8414 w 16828"/>
                <a:gd name="connsiteY24" fmla="*/ 62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828">
                  <a:moveTo>
                    <a:pt x="8414" y="6284"/>
                  </a:moveTo>
                  <a:cubicBezTo>
                    <a:pt x="8246" y="5220"/>
                    <a:pt x="8246" y="4139"/>
                    <a:pt x="8414" y="3075"/>
                  </a:cubicBezTo>
                  <a:cubicBezTo>
                    <a:pt x="8414" y="709"/>
                    <a:pt x="8414" y="541"/>
                    <a:pt x="8414" y="203"/>
                  </a:cubicBezTo>
                  <a:cubicBezTo>
                    <a:pt x="7085" y="-68"/>
                    <a:pt x="5705" y="-68"/>
                    <a:pt x="4376" y="203"/>
                  </a:cubicBezTo>
                  <a:lnTo>
                    <a:pt x="2525" y="203"/>
                  </a:lnTo>
                  <a:cubicBezTo>
                    <a:pt x="2407" y="1757"/>
                    <a:pt x="1431" y="3125"/>
                    <a:pt x="0" y="3750"/>
                  </a:cubicBezTo>
                  <a:cubicBezTo>
                    <a:pt x="0" y="4933"/>
                    <a:pt x="0" y="6791"/>
                    <a:pt x="0" y="8312"/>
                  </a:cubicBezTo>
                  <a:lnTo>
                    <a:pt x="0" y="10508"/>
                  </a:lnTo>
                  <a:cubicBezTo>
                    <a:pt x="17" y="7585"/>
                    <a:pt x="1717" y="4950"/>
                    <a:pt x="4376" y="3750"/>
                  </a:cubicBezTo>
                  <a:cubicBezTo>
                    <a:pt x="4965" y="3463"/>
                    <a:pt x="5671" y="3717"/>
                    <a:pt x="5941" y="4308"/>
                  </a:cubicBezTo>
                  <a:cubicBezTo>
                    <a:pt x="6008" y="4460"/>
                    <a:pt x="6058" y="4612"/>
                    <a:pt x="6058" y="4764"/>
                  </a:cubicBezTo>
                  <a:cubicBezTo>
                    <a:pt x="6126" y="5153"/>
                    <a:pt x="6126" y="5558"/>
                    <a:pt x="6058" y="5946"/>
                  </a:cubicBezTo>
                  <a:cubicBezTo>
                    <a:pt x="6008" y="6741"/>
                    <a:pt x="6008" y="7518"/>
                    <a:pt x="6058" y="8312"/>
                  </a:cubicBezTo>
                  <a:lnTo>
                    <a:pt x="6058" y="8312"/>
                  </a:lnTo>
                  <a:lnTo>
                    <a:pt x="9929" y="8312"/>
                  </a:lnTo>
                  <a:cubicBezTo>
                    <a:pt x="10703" y="8126"/>
                    <a:pt x="11511" y="8126"/>
                    <a:pt x="12285" y="8312"/>
                  </a:cubicBezTo>
                  <a:cubicBezTo>
                    <a:pt x="12874" y="8785"/>
                    <a:pt x="13396" y="9359"/>
                    <a:pt x="13799" y="10001"/>
                  </a:cubicBezTo>
                  <a:lnTo>
                    <a:pt x="13799" y="10001"/>
                  </a:lnTo>
                  <a:cubicBezTo>
                    <a:pt x="14742" y="10846"/>
                    <a:pt x="15920" y="11369"/>
                    <a:pt x="17165" y="11521"/>
                  </a:cubicBezTo>
                  <a:cubicBezTo>
                    <a:pt x="17165" y="11521"/>
                    <a:pt x="17165" y="11521"/>
                    <a:pt x="17165" y="11521"/>
                  </a:cubicBezTo>
                  <a:lnTo>
                    <a:pt x="17165" y="11521"/>
                  </a:lnTo>
                  <a:cubicBezTo>
                    <a:pt x="16542" y="10880"/>
                    <a:pt x="16122" y="10052"/>
                    <a:pt x="15987" y="9156"/>
                  </a:cubicBezTo>
                  <a:cubicBezTo>
                    <a:pt x="15903" y="8599"/>
                    <a:pt x="15903" y="8024"/>
                    <a:pt x="15987" y="7467"/>
                  </a:cubicBezTo>
                  <a:lnTo>
                    <a:pt x="7405" y="7467"/>
                  </a:lnTo>
                  <a:cubicBezTo>
                    <a:pt x="7506" y="6910"/>
                    <a:pt x="7893" y="6470"/>
                    <a:pt x="8414" y="62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90A47C60-AE3A-4D7E-8239-C7200052FB02}"/>
                </a:ext>
              </a:extLst>
            </p:cNvPr>
            <p:cNvSpPr/>
            <p:nvPr/>
          </p:nvSpPr>
          <p:spPr>
            <a:xfrm>
              <a:off x="6425505" y="3478859"/>
              <a:ext cx="100970" cy="118257"/>
            </a:xfrm>
            <a:custGeom>
              <a:avLst/>
              <a:gdLst>
                <a:gd name="connsiteX0" fmla="*/ 100970 w 100970"/>
                <a:gd name="connsiteY0" fmla="*/ 10136 h 118256"/>
                <a:gd name="connsiteX1" fmla="*/ 98950 w 100970"/>
                <a:gd name="connsiteY1" fmla="*/ 5237 h 118256"/>
                <a:gd name="connsiteX2" fmla="*/ 96763 w 100970"/>
                <a:gd name="connsiteY2" fmla="*/ 0 h 118256"/>
                <a:gd name="connsiteX3" fmla="*/ 87339 w 100970"/>
                <a:gd name="connsiteY3" fmla="*/ 3548 h 118256"/>
                <a:gd name="connsiteX4" fmla="*/ 78925 w 100970"/>
                <a:gd name="connsiteY4" fmla="*/ 6589 h 118256"/>
                <a:gd name="connsiteX5" fmla="*/ 62097 w 100970"/>
                <a:gd name="connsiteY5" fmla="*/ 16725 h 118256"/>
                <a:gd name="connsiteX6" fmla="*/ 57216 w 100970"/>
                <a:gd name="connsiteY6" fmla="*/ 22469 h 118256"/>
                <a:gd name="connsiteX7" fmla="*/ 46446 w 100970"/>
                <a:gd name="connsiteY7" fmla="*/ 31254 h 118256"/>
                <a:gd name="connsiteX8" fmla="*/ 44763 w 100970"/>
                <a:gd name="connsiteY8" fmla="*/ 31254 h 118256"/>
                <a:gd name="connsiteX9" fmla="*/ 24233 w 100970"/>
                <a:gd name="connsiteY9" fmla="*/ 17570 h 118256"/>
                <a:gd name="connsiteX10" fmla="*/ 20194 w 100970"/>
                <a:gd name="connsiteY10" fmla="*/ 13177 h 118256"/>
                <a:gd name="connsiteX11" fmla="*/ 18174 w 100970"/>
                <a:gd name="connsiteY11" fmla="*/ 20779 h 118256"/>
                <a:gd name="connsiteX12" fmla="*/ 15819 w 100970"/>
                <a:gd name="connsiteY12" fmla="*/ 29733 h 118256"/>
                <a:gd name="connsiteX13" fmla="*/ 13799 w 100970"/>
                <a:gd name="connsiteY13" fmla="*/ 40883 h 118256"/>
                <a:gd name="connsiteX14" fmla="*/ 11612 w 100970"/>
                <a:gd name="connsiteY14" fmla="*/ 50851 h 118256"/>
                <a:gd name="connsiteX15" fmla="*/ 11612 w 100970"/>
                <a:gd name="connsiteY15" fmla="*/ 52033 h 118256"/>
                <a:gd name="connsiteX16" fmla="*/ 11612 w 100970"/>
                <a:gd name="connsiteY16" fmla="*/ 63521 h 118256"/>
                <a:gd name="connsiteX17" fmla="*/ 11612 w 100970"/>
                <a:gd name="connsiteY17" fmla="*/ 66055 h 118256"/>
                <a:gd name="connsiteX18" fmla="*/ 12453 w 100970"/>
                <a:gd name="connsiteY18" fmla="*/ 75685 h 118256"/>
                <a:gd name="connsiteX19" fmla="*/ 6900 w 100970"/>
                <a:gd name="connsiteY19" fmla="*/ 85145 h 118256"/>
                <a:gd name="connsiteX20" fmla="*/ 3702 w 100970"/>
                <a:gd name="connsiteY20" fmla="*/ 94943 h 118256"/>
                <a:gd name="connsiteX21" fmla="*/ 3702 w 100970"/>
                <a:gd name="connsiteY21" fmla="*/ 98660 h 118256"/>
                <a:gd name="connsiteX22" fmla="*/ 2861 w 100970"/>
                <a:gd name="connsiteY22" fmla="*/ 108796 h 118256"/>
                <a:gd name="connsiteX23" fmla="*/ 1851 w 100970"/>
                <a:gd name="connsiteY23" fmla="*/ 111499 h 118256"/>
                <a:gd name="connsiteX24" fmla="*/ 0 w 100970"/>
                <a:gd name="connsiteY24" fmla="*/ 117243 h 118256"/>
                <a:gd name="connsiteX25" fmla="*/ 1010 w 100970"/>
                <a:gd name="connsiteY25" fmla="*/ 118257 h 118256"/>
                <a:gd name="connsiteX26" fmla="*/ 6394 w 100970"/>
                <a:gd name="connsiteY26" fmla="*/ 120453 h 118256"/>
                <a:gd name="connsiteX27" fmla="*/ 14641 w 100970"/>
                <a:gd name="connsiteY27" fmla="*/ 124508 h 118256"/>
                <a:gd name="connsiteX28" fmla="*/ 23896 w 100970"/>
                <a:gd name="connsiteY28" fmla="*/ 126028 h 118256"/>
                <a:gd name="connsiteX29" fmla="*/ 29281 w 100970"/>
                <a:gd name="connsiteY29" fmla="*/ 120960 h 118256"/>
                <a:gd name="connsiteX30" fmla="*/ 29281 w 100970"/>
                <a:gd name="connsiteY30" fmla="*/ 120960 h 118256"/>
                <a:gd name="connsiteX31" fmla="*/ 46109 w 100970"/>
                <a:gd name="connsiteY31" fmla="*/ 104066 h 118256"/>
                <a:gd name="connsiteX32" fmla="*/ 55533 w 100970"/>
                <a:gd name="connsiteY32" fmla="*/ 100012 h 118256"/>
                <a:gd name="connsiteX33" fmla="*/ 60077 w 100970"/>
                <a:gd name="connsiteY33" fmla="*/ 100012 h 118256"/>
                <a:gd name="connsiteX34" fmla="*/ 63274 w 100970"/>
                <a:gd name="connsiteY34" fmla="*/ 100012 h 118256"/>
                <a:gd name="connsiteX35" fmla="*/ 66135 w 100970"/>
                <a:gd name="connsiteY35" fmla="*/ 94775 h 118256"/>
                <a:gd name="connsiteX36" fmla="*/ 66135 w 100970"/>
                <a:gd name="connsiteY36" fmla="*/ 92409 h 118256"/>
                <a:gd name="connsiteX37" fmla="*/ 68155 w 100970"/>
                <a:gd name="connsiteY37" fmla="*/ 87003 h 118256"/>
                <a:gd name="connsiteX38" fmla="*/ 70679 w 100970"/>
                <a:gd name="connsiteY38" fmla="*/ 80246 h 118256"/>
                <a:gd name="connsiteX39" fmla="*/ 66304 w 100970"/>
                <a:gd name="connsiteY39" fmla="*/ 73319 h 118256"/>
                <a:gd name="connsiteX40" fmla="*/ 64116 w 100970"/>
                <a:gd name="connsiteY40" fmla="*/ 71799 h 118256"/>
                <a:gd name="connsiteX41" fmla="*/ 60582 w 100970"/>
                <a:gd name="connsiteY41" fmla="*/ 68589 h 118256"/>
                <a:gd name="connsiteX42" fmla="*/ 56375 w 100970"/>
                <a:gd name="connsiteY42" fmla="*/ 65210 h 118256"/>
                <a:gd name="connsiteX43" fmla="*/ 55365 w 100970"/>
                <a:gd name="connsiteY43" fmla="*/ 65210 h 118256"/>
                <a:gd name="connsiteX44" fmla="*/ 51158 w 100970"/>
                <a:gd name="connsiteY44" fmla="*/ 58622 h 118256"/>
                <a:gd name="connsiteX45" fmla="*/ 53850 w 100970"/>
                <a:gd name="connsiteY45" fmla="*/ 49499 h 118256"/>
                <a:gd name="connsiteX46" fmla="*/ 63779 w 100970"/>
                <a:gd name="connsiteY46" fmla="*/ 45782 h 118256"/>
                <a:gd name="connsiteX47" fmla="*/ 68323 w 100970"/>
                <a:gd name="connsiteY47" fmla="*/ 45782 h 118256"/>
                <a:gd name="connsiteX48" fmla="*/ 80944 w 100970"/>
                <a:gd name="connsiteY48" fmla="*/ 45782 h 118256"/>
                <a:gd name="connsiteX49" fmla="*/ 84983 w 100970"/>
                <a:gd name="connsiteY49" fmla="*/ 44600 h 118256"/>
                <a:gd name="connsiteX50" fmla="*/ 90536 w 100970"/>
                <a:gd name="connsiteY50" fmla="*/ 43248 h 118256"/>
                <a:gd name="connsiteX51" fmla="*/ 96426 w 100970"/>
                <a:gd name="connsiteY51" fmla="*/ 40376 h 118256"/>
                <a:gd name="connsiteX52" fmla="*/ 97773 w 100970"/>
                <a:gd name="connsiteY52" fmla="*/ 38349 h 118256"/>
                <a:gd name="connsiteX53" fmla="*/ 101643 w 100970"/>
                <a:gd name="connsiteY53" fmla="*/ 33957 h 118256"/>
                <a:gd name="connsiteX54" fmla="*/ 103326 w 100970"/>
                <a:gd name="connsiteY54" fmla="*/ 33957 h 118256"/>
                <a:gd name="connsiteX55" fmla="*/ 100970 w 100970"/>
                <a:gd name="connsiteY55" fmla="*/ 29395 h 118256"/>
                <a:gd name="connsiteX56" fmla="*/ 100970 w 100970"/>
                <a:gd name="connsiteY56" fmla="*/ 29395 h 118256"/>
                <a:gd name="connsiteX57" fmla="*/ 98950 w 100970"/>
                <a:gd name="connsiteY57" fmla="*/ 21793 h 118256"/>
                <a:gd name="connsiteX58" fmla="*/ 98950 w 100970"/>
                <a:gd name="connsiteY58" fmla="*/ 19428 h 118256"/>
                <a:gd name="connsiteX59" fmla="*/ 100970 w 100970"/>
                <a:gd name="connsiteY59" fmla="*/ 10136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0970" h="118256">
                  <a:moveTo>
                    <a:pt x="100970" y="10136"/>
                  </a:moveTo>
                  <a:cubicBezTo>
                    <a:pt x="100970" y="8447"/>
                    <a:pt x="99623" y="6927"/>
                    <a:pt x="98950" y="5237"/>
                  </a:cubicBezTo>
                  <a:cubicBezTo>
                    <a:pt x="98092" y="3549"/>
                    <a:pt x="97352" y="1799"/>
                    <a:pt x="96763" y="0"/>
                  </a:cubicBezTo>
                  <a:cubicBezTo>
                    <a:pt x="93717" y="1431"/>
                    <a:pt x="90570" y="2617"/>
                    <a:pt x="87339" y="3548"/>
                  </a:cubicBezTo>
                  <a:cubicBezTo>
                    <a:pt x="84478" y="4411"/>
                    <a:pt x="81668" y="5426"/>
                    <a:pt x="78925" y="6589"/>
                  </a:cubicBezTo>
                  <a:cubicBezTo>
                    <a:pt x="72934" y="9270"/>
                    <a:pt x="67279" y="12674"/>
                    <a:pt x="62097" y="16725"/>
                  </a:cubicBezTo>
                  <a:cubicBezTo>
                    <a:pt x="60212" y="18404"/>
                    <a:pt x="58562" y="20337"/>
                    <a:pt x="57216" y="22469"/>
                  </a:cubicBezTo>
                  <a:cubicBezTo>
                    <a:pt x="54187" y="26523"/>
                    <a:pt x="51158" y="30747"/>
                    <a:pt x="46446" y="31254"/>
                  </a:cubicBezTo>
                  <a:lnTo>
                    <a:pt x="44763" y="31254"/>
                  </a:lnTo>
                  <a:cubicBezTo>
                    <a:pt x="36349" y="31254"/>
                    <a:pt x="30122" y="24327"/>
                    <a:pt x="24233" y="17570"/>
                  </a:cubicBezTo>
                  <a:lnTo>
                    <a:pt x="20194" y="13177"/>
                  </a:lnTo>
                  <a:cubicBezTo>
                    <a:pt x="20009" y="15816"/>
                    <a:pt x="19319" y="18396"/>
                    <a:pt x="18174" y="20779"/>
                  </a:cubicBezTo>
                  <a:cubicBezTo>
                    <a:pt x="16576" y="23486"/>
                    <a:pt x="15751" y="26586"/>
                    <a:pt x="15819" y="29733"/>
                  </a:cubicBezTo>
                  <a:cubicBezTo>
                    <a:pt x="15768" y="33538"/>
                    <a:pt x="15095" y="37307"/>
                    <a:pt x="13799" y="40883"/>
                  </a:cubicBezTo>
                  <a:cubicBezTo>
                    <a:pt x="12587" y="44081"/>
                    <a:pt x="11864" y="47440"/>
                    <a:pt x="11612" y="50851"/>
                  </a:cubicBezTo>
                  <a:lnTo>
                    <a:pt x="11612" y="52033"/>
                  </a:lnTo>
                  <a:cubicBezTo>
                    <a:pt x="11090" y="55844"/>
                    <a:pt x="11090" y="59710"/>
                    <a:pt x="11612" y="63521"/>
                  </a:cubicBezTo>
                  <a:cubicBezTo>
                    <a:pt x="11527" y="64364"/>
                    <a:pt x="11527" y="65212"/>
                    <a:pt x="11612" y="66055"/>
                  </a:cubicBezTo>
                  <a:cubicBezTo>
                    <a:pt x="12907" y="69094"/>
                    <a:pt x="13193" y="72466"/>
                    <a:pt x="12453" y="75685"/>
                  </a:cubicBezTo>
                  <a:cubicBezTo>
                    <a:pt x="11123" y="79121"/>
                    <a:pt x="9255" y="82317"/>
                    <a:pt x="6900" y="85145"/>
                  </a:cubicBezTo>
                  <a:cubicBezTo>
                    <a:pt x="4594" y="87858"/>
                    <a:pt x="3433" y="91382"/>
                    <a:pt x="3702" y="94943"/>
                  </a:cubicBezTo>
                  <a:cubicBezTo>
                    <a:pt x="3618" y="96182"/>
                    <a:pt x="3618" y="97422"/>
                    <a:pt x="3702" y="98660"/>
                  </a:cubicBezTo>
                  <a:cubicBezTo>
                    <a:pt x="4089" y="102061"/>
                    <a:pt x="3803" y="105502"/>
                    <a:pt x="2861" y="108796"/>
                  </a:cubicBezTo>
                  <a:lnTo>
                    <a:pt x="1851" y="111499"/>
                  </a:lnTo>
                  <a:cubicBezTo>
                    <a:pt x="707" y="113206"/>
                    <a:pt x="67" y="115199"/>
                    <a:pt x="0" y="117243"/>
                  </a:cubicBezTo>
                  <a:cubicBezTo>
                    <a:pt x="235" y="117666"/>
                    <a:pt x="589" y="118020"/>
                    <a:pt x="1010" y="118257"/>
                  </a:cubicBezTo>
                  <a:cubicBezTo>
                    <a:pt x="2726" y="119169"/>
                    <a:pt x="4527" y="119896"/>
                    <a:pt x="6394" y="120453"/>
                  </a:cubicBezTo>
                  <a:cubicBezTo>
                    <a:pt x="9323" y="121382"/>
                    <a:pt x="12099" y="122751"/>
                    <a:pt x="14641" y="124508"/>
                  </a:cubicBezTo>
                  <a:cubicBezTo>
                    <a:pt x="17333" y="126400"/>
                    <a:pt x="20749" y="126974"/>
                    <a:pt x="23896" y="126028"/>
                  </a:cubicBezTo>
                  <a:cubicBezTo>
                    <a:pt x="26757" y="126028"/>
                    <a:pt x="27598" y="123832"/>
                    <a:pt x="29281" y="120960"/>
                  </a:cubicBezTo>
                  <a:lnTo>
                    <a:pt x="29281" y="120960"/>
                  </a:lnTo>
                  <a:cubicBezTo>
                    <a:pt x="33371" y="113983"/>
                    <a:pt x="39159" y="108171"/>
                    <a:pt x="46109" y="104066"/>
                  </a:cubicBezTo>
                  <a:cubicBezTo>
                    <a:pt x="49054" y="102299"/>
                    <a:pt x="52218" y="100936"/>
                    <a:pt x="55533" y="100012"/>
                  </a:cubicBezTo>
                  <a:cubicBezTo>
                    <a:pt x="57014" y="99576"/>
                    <a:pt x="58596" y="99576"/>
                    <a:pt x="60077" y="100012"/>
                  </a:cubicBezTo>
                  <a:cubicBezTo>
                    <a:pt x="61120" y="100336"/>
                    <a:pt x="62231" y="100336"/>
                    <a:pt x="63274" y="100012"/>
                  </a:cubicBezTo>
                  <a:cubicBezTo>
                    <a:pt x="64789" y="100012"/>
                    <a:pt x="65462" y="97646"/>
                    <a:pt x="66135" y="94775"/>
                  </a:cubicBezTo>
                  <a:cubicBezTo>
                    <a:pt x="66809" y="91903"/>
                    <a:pt x="66135" y="93085"/>
                    <a:pt x="66135" y="92409"/>
                  </a:cubicBezTo>
                  <a:lnTo>
                    <a:pt x="68155" y="87003"/>
                  </a:lnTo>
                  <a:cubicBezTo>
                    <a:pt x="68996" y="84807"/>
                    <a:pt x="70006" y="82442"/>
                    <a:pt x="70679" y="80246"/>
                  </a:cubicBezTo>
                  <a:cubicBezTo>
                    <a:pt x="71352" y="78050"/>
                    <a:pt x="70679" y="75685"/>
                    <a:pt x="66304" y="73319"/>
                  </a:cubicBezTo>
                  <a:lnTo>
                    <a:pt x="64116" y="71799"/>
                  </a:lnTo>
                  <a:cubicBezTo>
                    <a:pt x="62820" y="70863"/>
                    <a:pt x="61642" y="69787"/>
                    <a:pt x="60582" y="68589"/>
                  </a:cubicBezTo>
                  <a:cubicBezTo>
                    <a:pt x="59337" y="67273"/>
                    <a:pt x="57923" y="66136"/>
                    <a:pt x="56375" y="65210"/>
                  </a:cubicBezTo>
                  <a:lnTo>
                    <a:pt x="55365" y="65210"/>
                  </a:lnTo>
                  <a:cubicBezTo>
                    <a:pt x="52706" y="64136"/>
                    <a:pt x="51023" y="61492"/>
                    <a:pt x="51158" y="58622"/>
                  </a:cubicBezTo>
                  <a:cubicBezTo>
                    <a:pt x="50939" y="55356"/>
                    <a:pt x="51898" y="52119"/>
                    <a:pt x="53850" y="49499"/>
                  </a:cubicBezTo>
                  <a:cubicBezTo>
                    <a:pt x="56408" y="46796"/>
                    <a:pt x="60077" y="45426"/>
                    <a:pt x="63779" y="45782"/>
                  </a:cubicBezTo>
                  <a:lnTo>
                    <a:pt x="68323" y="45782"/>
                  </a:lnTo>
                  <a:cubicBezTo>
                    <a:pt x="72496" y="46461"/>
                    <a:pt x="76771" y="46461"/>
                    <a:pt x="80944" y="45782"/>
                  </a:cubicBezTo>
                  <a:lnTo>
                    <a:pt x="84983" y="44600"/>
                  </a:lnTo>
                  <a:lnTo>
                    <a:pt x="90536" y="43248"/>
                  </a:lnTo>
                  <a:cubicBezTo>
                    <a:pt x="92808" y="43110"/>
                    <a:pt x="94912" y="42078"/>
                    <a:pt x="96426" y="40376"/>
                  </a:cubicBezTo>
                  <a:cubicBezTo>
                    <a:pt x="96931" y="39741"/>
                    <a:pt x="97385" y="39062"/>
                    <a:pt x="97773" y="38349"/>
                  </a:cubicBezTo>
                  <a:cubicBezTo>
                    <a:pt x="98883" y="36732"/>
                    <a:pt x="100179" y="35257"/>
                    <a:pt x="101643" y="33957"/>
                  </a:cubicBezTo>
                  <a:lnTo>
                    <a:pt x="103326" y="33957"/>
                  </a:lnTo>
                  <a:cubicBezTo>
                    <a:pt x="103326" y="32605"/>
                    <a:pt x="101811" y="31085"/>
                    <a:pt x="100970" y="29395"/>
                  </a:cubicBezTo>
                  <a:lnTo>
                    <a:pt x="100970" y="29395"/>
                  </a:lnTo>
                  <a:cubicBezTo>
                    <a:pt x="99657" y="27079"/>
                    <a:pt x="98950" y="24461"/>
                    <a:pt x="98950" y="21793"/>
                  </a:cubicBezTo>
                  <a:cubicBezTo>
                    <a:pt x="98866" y="21007"/>
                    <a:pt x="98866" y="20214"/>
                    <a:pt x="98950" y="19428"/>
                  </a:cubicBezTo>
                  <a:cubicBezTo>
                    <a:pt x="100280" y="16510"/>
                    <a:pt x="100970" y="13343"/>
                    <a:pt x="100970" y="1013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B0899C27-B303-42FE-8F20-1ADB13638C4C}"/>
                </a:ext>
              </a:extLst>
            </p:cNvPr>
            <p:cNvSpPr/>
            <p:nvPr/>
          </p:nvSpPr>
          <p:spPr>
            <a:xfrm>
              <a:off x="6971922" y="3091483"/>
              <a:ext cx="420708" cy="253408"/>
            </a:xfrm>
            <a:custGeom>
              <a:avLst/>
              <a:gdLst>
                <a:gd name="connsiteX0" fmla="*/ 68155 w 420708"/>
                <a:gd name="connsiteY0" fmla="*/ 3548 h 253407"/>
                <a:gd name="connsiteX1" fmla="*/ 66976 w 420708"/>
                <a:gd name="connsiteY1" fmla="*/ 2534 h 253407"/>
                <a:gd name="connsiteX2" fmla="*/ 63106 w 420708"/>
                <a:gd name="connsiteY2" fmla="*/ 0 h 253407"/>
                <a:gd name="connsiteX3" fmla="*/ 53850 w 420708"/>
                <a:gd name="connsiteY3" fmla="*/ 1858 h 253407"/>
                <a:gd name="connsiteX4" fmla="*/ 52167 w 420708"/>
                <a:gd name="connsiteY4" fmla="*/ 1858 h 253407"/>
                <a:gd name="connsiteX5" fmla="*/ 35339 w 420708"/>
                <a:gd name="connsiteY5" fmla="*/ 5575 h 253407"/>
                <a:gd name="connsiteX6" fmla="*/ 14641 w 420708"/>
                <a:gd name="connsiteY6" fmla="*/ 11319 h 253407"/>
                <a:gd name="connsiteX7" fmla="*/ 12789 w 420708"/>
                <a:gd name="connsiteY7" fmla="*/ 11319 h 253407"/>
                <a:gd name="connsiteX8" fmla="*/ 8582 w 420708"/>
                <a:gd name="connsiteY8" fmla="*/ 13177 h 253407"/>
                <a:gd name="connsiteX9" fmla="*/ 841 w 420708"/>
                <a:gd name="connsiteY9" fmla="*/ 15880 h 253407"/>
                <a:gd name="connsiteX10" fmla="*/ 841 w 420708"/>
                <a:gd name="connsiteY10" fmla="*/ 23313 h 253407"/>
                <a:gd name="connsiteX11" fmla="*/ 0 w 420708"/>
                <a:gd name="connsiteY11" fmla="*/ 38011 h 253407"/>
                <a:gd name="connsiteX12" fmla="*/ 1514 w 420708"/>
                <a:gd name="connsiteY12" fmla="*/ 60649 h 253407"/>
                <a:gd name="connsiteX13" fmla="*/ 2861 w 420708"/>
                <a:gd name="connsiteY13" fmla="*/ 79401 h 253407"/>
                <a:gd name="connsiteX14" fmla="*/ 2861 w 420708"/>
                <a:gd name="connsiteY14" fmla="*/ 92747 h 253407"/>
                <a:gd name="connsiteX15" fmla="*/ 2861 w 420708"/>
                <a:gd name="connsiteY15" fmla="*/ 103221 h 253407"/>
                <a:gd name="connsiteX16" fmla="*/ 2861 w 420708"/>
                <a:gd name="connsiteY16" fmla="*/ 129069 h 253407"/>
                <a:gd name="connsiteX17" fmla="*/ 2861 w 420708"/>
                <a:gd name="connsiteY17" fmla="*/ 129069 h 253407"/>
                <a:gd name="connsiteX18" fmla="*/ 12621 w 420708"/>
                <a:gd name="connsiteY18" fmla="*/ 130590 h 253407"/>
                <a:gd name="connsiteX19" fmla="*/ 22886 w 420708"/>
                <a:gd name="connsiteY19" fmla="*/ 131941 h 253407"/>
                <a:gd name="connsiteX20" fmla="*/ 26420 w 420708"/>
                <a:gd name="connsiteY20" fmla="*/ 120453 h 253407"/>
                <a:gd name="connsiteX21" fmla="*/ 26420 w 420708"/>
                <a:gd name="connsiteY21" fmla="*/ 111668 h 253407"/>
                <a:gd name="connsiteX22" fmla="*/ 40724 w 420708"/>
                <a:gd name="connsiteY22" fmla="*/ 101194 h 253407"/>
                <a:gd name="connsiteX23" fmla="*/ 43922 w 420708"/>
                <a:gd name="connsiteY23" fmla="*/ 100181 h 253407"/>
                <a:gd name="connsiteX24" fmla="*/ 47960 w 420708"/>
                <a:gd name="connsiteY24" fmla="*/ 95788 h 253407"/>
                <a:gd name="connsiteX25" fmla="*/ 50148 w 420708"/>
                <a:gd name="connsiteY25" fmla="*/ 92409 h 253407"/>
                <a:gd name="connsiteX26" fmla="*/ 72025 w 420708"/>
                <a:gd name="connsiteY26" fmla="*/ 85652 h 253407"/>
                <a:gd name="connsiteX27" fmla="*/ 77747 w 420708"/>
                <a:gd name="connsiteY27" fmla="*/ 89368 h 253407"/>
                <a:gd name="connsiteX28" fmla="*/ 80944 w 420708"/>
                <a:gd name="connsiteY28" fmla="*/ 91903 h 253407"/>
                <a:gd name="connsiteX29" fmla="*/ 85319 w 420708"/>
                <a:gd name="connsiteY29" fmla="*/ 93930 h 253407"/>
                <a:gd name="connsiteX30" fmla="*/ 90200 w 420708"/>
                <a:gd name="connsiteY30" fmla="*/ 96464 h 253407"/>
                <a:gd name="connsiteX31" fmla="*/ 95080 w 420708"/>
                <a:gd name="connsiteY31" fmla="*/ 98660 h 253407"/>
                <a:gd name="connsiteX32" fmla="*/ 106523 w 420708"/>
                <a:gd name="connsiteY32" fmla="*/ 106600 h 253407"/>
                <a:gd name="connsiteX33" fmla="*/ 109552 w 420708"/>
                <a:gd name="connsiteY33" fmla="*/ 118764 h 253407"/>
                <a:gd name="connsiteX34" fmla="*/ 107196 w 420708"/>
                <a:gd name="connsiteY34" fmla="*/ 122480 h 253407"/>
                <a:gd name="connsiteX35" fmla="*/ 107196 w 420708"/>
                <a:gd name="connsiteY35" fmla="*/ 128055 h 253407"/>
                <a:gd name="connsiteX36" fmla="*/ 109216 w 420708"/>
                <a:gd name="connsiteY36" fmla="*/ 131772 h 253407"/>
                <a:gd name="connsiteX37" fmla="*/ 113254 w 420708"/>
                <a:gd name="connsiteY37" fmla="*/ 135827 h 253407"/>
                <a:gd name="connsiteX38" fmla="*/ 122005 w 420708"/>
                <a:gd name="connsiteY38" fmla="*/ 135827 h 253407"/>
                <a:gd name="connsiteX39" fmla="*/ 126885 w 420708"/>
                <a:gd name="connsiteY39" fmla="*/ 135827 h 253407"/>
                <a:gd name="connsiteX40" fmla="*/ 146575 w 420708"/>
                <a:gd name="connsiteY40" fmla="*/ 134137 h 253407"/>
                <a:gd name="connsiteX41" fmla="*/ 151791 w 420708"/>
                <a:gd name="connsiteY41" fmla="*/ 139712 h 253407"/>
                <a:gd name="connsiteX42" fmla="*/ 152633 w 420708"/>
                <a:gd name="connsiteY42" fmla="*/ 141908 h 253407"/>
                <a:gd name="connsiteX43" fmla="*/ 155494 w 420708"/>
                <a:gd name="connsiteY43" fmla="*/ 148666 h 253407"/>
                <a:gd name="connsiteX44" fmla="*/ 157008 w 420708"/>
                <a:gd name="connsiteY44" fmla="*/ 152720 h 253407"/>
                <a:gd name="connsiteX45" fmla="*/ 162056 w 420708"/>
                <a:gd name="connsiteY45" fmla="*/ 160323 h 253407"/>
                <a:gd name="connsiteX46" fmla="*/ 164076 w 420708"/>
                <a:gd name="connsiteY46" fmla="*/ 162012 h 253407"/>
                <a:gd name="connsiteX47" fmla="*/ 169125 w 420708"/>
                <a:gd name="connsiteY47" fmla="*/ 167080 h 253407"/>
                <a:gd name="connsiteX48" fmla="*/ 169966 w 420708"/>
                <a:gd name="connsiteY48" fmla="*/ 172824 h 253407"/>
                <a:gd name="connsiteX49" fmla="*/ 169966 w 420708"/>
                <a:gd name="connsiteY49" fmla="*/ 175865 h 253407"/>
                <a:gd name="connsiteX50" fmla="*/ 174846 w 420708"/>
                <a:gd name="connsiteY50" fmla="*/ 180595 h 253407"/>
                <a:gd name="connsiteX51" fmla="*/ 183597 w 420708"/>
                <a:gd name="connsiteY51" fmla="*/ 185495 h 253407"/>
                <a:gd name="connsiteX52" fmla="*/ 194031 w 420708"/>
                <a:gd name="connsiteY52" fmla="*/ 190732 h 253407"/>
                <a:gd name="connsiteX53" fmla="*/ 196218 w 420708"/>
                <a:gd name="connsiteY53" fmla="*/ 190732 h 253407"/>
                <a:gd name="connsiteX54" fmla="*/ 203959 w 420708"/>
                <a:gd name="connsiteY54" fmla="*/ 195293 h 253407"/>
                <a:gd name="connsiteX55" fmla="*/ 207325 w 420708"/>
                <a:gd name="connsiteY55" fmla="*/ 198841 h 253407"/>
                <a:gd name="connsiteX56" fmla="*/ 211027 w 420708"/>
                <a:gd name="connsiteY56" fmla="*/ 202557 h 253407"/>
                <a:gd name="connsiteX57" fmla="*/ 218936 w 420708"/>
                <a:gd name="connsiteY57" fmla="*/ 208639 h 253407"/>
                <a:gd name="connsiteX58" fmla="*/ 224826 w 420708"/>
                <a:gd name="connsiteY58" fmla="*/ 210160 h 253407"/>
                <a:gd name="connsiteX59" fmla="*/ 233409 w 420708"/>
                <a:gd name="connsiteY59" fmla="*/ 212694 h 253407"/>
                <a:gd name="connsiteX60" fmla="*/ 240645 w 420708"/>
                <a:gd name="connsiteY60" fmla="*/ 218606 h 253407"/>
                <a:gd name="connsiteX61" fmla="*/ 248050 w 420708"/>
                <a:gd name="connsiteY61" fmla="*/ 224519 h 253407"/>
                <a:gd name="connsiteX62" fmla="*/ 263868 w 420708"/>
                <a:gd name="connsiteY62" fmla="*/ 229756 h 253407"/>
                <a:gd name="connsiteX63" fmla="*/ 275143 w 420708"/>
                <a:gd name="connsiteY63" fmla="*/ 233304 h 253407"/>
                <a:gd name="connsiteX64" fmla="*/ 275985 w 420708"/>
                <a:gd name="connsiteY64" fmla="*/ 233304 h 253407"/>
                <a:gd name="connsiteX65" fmla="*/ 279855 w 420708"/>
                <a:gd name="connsiteY65" fmla="*/ 235669 h 253407"/>
                <a:gd name="connsiteX66" fmla="*/ 277835 w 420708"/>
                <a:gd name="connsiteY66" fmla="*/ 241075 h 253407"/>
                <a:gd name="connsiteX67" fmla="*/ 277835 w 420708"/>
                <a:gd name="connsiteY67" fmla="*/ 241075 h 253407"/>
                <a:gd name="connsiteX68" fmla="*/ 274807 w 420708"/>
                <a:gd name="connsiteY68" fmla="*/ 246481 h 253407"/>
                <a:gd name="connsiteX69" fmla="*/ 274807 w 420708"/>
                <a:gd name="connsiteY69" fmla="*/ 249860 h 253407"/>
                <a:gd name="connsiteX70" fmla="*/ 284567 w 420708"/>
                <a:gd name="connsiteY70" fmla="*/ 253070 h 253407"/>
                <a:gd name="connsiteX71" fmla="*/ 289447 w 420708"/>
                <a:gd name="connsiteY71" fmla="*/ 255266 h 253407"/>
                <a:gd name="connsiteX72" fmla="*/ 296010 w 420708"/>
                <a:gd name="connsiteY72" fmla="*/ 256280 h 253407"/>
                <a:gd name="connsiteX73" fmla="*/ 303246 w 420708"/>
                <a:gd name="connsiteY73" fmla="*/ 257462 h 253407"/>
                <a:gd name="connsiteX74" fmla="*/ 303246 w 420708"/>
                <a:gd name="connsiteY74" fmla="*/ 255942 h 253407"/>
                <a:gd name="connsiteX75" fmla="*/ 310315 w 420708"/>
                <a:gd name="connsiteY75" fmla="*/ 239048 h 253407"/>
                <a:gd name="connsiteX76" fmla="*/ 314690 w 420708"/>
                <a:gd name="connsiteY76" fmla="*/ 236176 h 253407"/>
                <a:gd name="connsiteX77" fmla="*/ 320411 w 420708"/>
                <a:gd name="connsiteY77" fmla="*/ 231277 h 253407"/>
                <a:gd name="connsiteX78" fmla="*/ 320411 w 420708"/>
                <a:gd name="connsiteY78" fmla="*/ 228067 h 253407"/>
                <a:gd name="connsiteX79" fmla="*/ 315531 w 420708"/>
                <a:gd name="connsiteY79" fmla="*/ 224181 h 253407"/>
                <a:gd name="connsiteX80" fmla="*/ 309473 w 420708"/>
                <a:gd name="connsiteY80" fmla="*/ 213876 h 253407"/>
                <a:gd name="connsiteX81" fmla="*/ 312334 w 420708"/>
                <a:gd name="connsiteY81" fmla="*/ 210328 h 253407"/>
                <a:gd name="connsiteX82" fmla="*/ 314353 w 420708"/>
                <a:gd name="connsiteY82" fmla="*/ 206950 h 253407"/>
                <a:gd name="connsiteX83" fmla="*/ 308632 w 420708"/>
                <a:gd name="connsiteY83" fmla="*/ 202219 h 253407"/>
                <a:gd name="connsiteX84" fmla="*/ 304256 w 420708"/>
                <a:gd name="connsiteY84" fmla="*/ 202219 h 253407"/>
                <a:gd name="connsiteX85" fmla="*/ 299039 w 420708"/>
                <a:gd name="connsiteY85" fmla="*/ 203064 h 253407"/>
                <a:gd name="connsiteX86" fmla="*/ 290794 w 420708"/>
                <a:gd name="connsiteY86" fmla="*/ 193266 h 253407"/>
                <a:gd name="connsiteX87" fmla="*/ 290794 w 420708"/>
                <a:gd name="connsiteY87" fmla="*/ 191069 h 253407"/>
                <a:gd name="connsiteX88" fmla="*/ 297020 w 420708"/>
                <a:gd name="connsiteY88" fmla="*/ 184312 h 253407"/>
                <a:gd name="connsiteX89" fmla="*/ 298198 w 420708"/>
                <a:gd name="connsiteY89" fmla="*/ 183467 h 253407"/>
                <a:gd name="connsiteX90" fmla="*/ 307622 w 420708"/>
                <a:gd name="connsiteY90" fmla="*/ 183467 h 253407"/>
                <a:gd name="connsiteX91" fmla="*/ 318897 w 420708"/>
                <a:gd name="connsiteY91" fmla="*/ 183467 h 253407"/>
                <a:gd name="connsiteX92" fmla="*/ 318897 w 420708"/>
                <a:gd name="connsiteY92" fmla="*/ 183467 h 253407"/>
                <a:gd name="connsiteX93" fmla="*/ 321589 w 420708"/>
                <a:gd name="connsiteY93" fmla="*/ 182622 h 253407"/>
                <a:gd name="connsiteX94" fmla="*/ 324113 w 420708"/>
                <a:gd name="connsiteY94" fmla="*/ 177554 h 253407"/>
                <a:gd name="connsiteX95" fmla="*/ 324955 w 420708"/>
                <a:gd name="connsiteY95" fmla="*/ 175696 h 253407"/>
                <a:gd name="connsiteX96" fmla="*/ 329835 w 420708"/>
                <a:gd name="connsiteY96" fmla="*/ 167249 h 253407"/>
                <a:gd name="connsiteX97" fmla="*/ 339259 w 420708"/>
                <a:gd name="connsiteY97" fmla="*/ 161336 h 253407"/>
                <a:gd name="connsiteX98" fmla="*/ 343971 w 420708"/>
                <a:gd name="connsiteY98" fmla="*/ 149004 h 253407"/>
                <a:gd name="connsiteX99" fmla="*/ 359621 w 420708"/>
                <a:gd name="connsiteY99" fmla="*/ 145963 h 253407"/>
                <a:gd name="connsiteX100" fmla="*/ 363996 w 420708"/>
                <a:gd name="connsiteY100" fmla="*/ 148835 h 253407"/>
                <a:gd name="connsiteX101" fmla="*/ 368708 w 420708"/>
                <a:gd name="connsiteY101" fmla="*/ 149680 h 253407"/>
                <a:gd name="connsiteX102" fmla="*/ 371401 w 420708"/>
                <a:gd name="connsiteY102" fmla="*/ 139205 h 253407"/>
                <a:gd name="connsiteX103" fmla="*/ 371401 w 420708"/>
                <a:gd name="connsiteY103" fmla="*/ 136333 h 253407"/>
                <a:gd name="connsiteX104" fmla="*/ 372411 w 420708"/>
                <a:gd name="connsiteY104" fmla="*/ 134982 h 253407"/>
                <a:gd name="connsiteX105" fmla="*/ 373757 w 420708"/>
                <a:gd name="connsiteY105" fmla="*/ 134982 h 253407"/>
                <a:gd name="connsiteX106" fmla="*/ 376450 w 420708"/>
                <a:gd name="connsiteY106" fmla="*/ 138361 h 253407"/>
                <a:gd name="connsiteX107" fmla="*/ 377964 w 420708"/>
                <a:gd name="connsiteY107" fmla="*/ 140388 h 253407"/>
                <a:gd name="connsiteX108" fmla="*/ 379647 w 420708"/>
                <a:gd name="connsiteY108" fmla="*/ 141908 h 253407"/>
                <a:gd name="connsiteX109" fmla="*/ 384022 w 420708"/>
                <a:gd name="connsiteY109" fmla="*/ 146808 h 253407"/>
                <a:gd name="connsiteX110" fmla="*/ 378638 w 420708"/>
                <a:gd name="connsiteY110" fmla="*/ 154748 h 253407"/>
                <a:gd name="connsiteX111" fmla="*/ 376450 w 420708"/>
                <a:gd name="connsiteY111" fmla="*/ 156944 h 253407"/>
                <a:gd name="connsiteX112" fmla="*/ 383013 w 420708"/>
                <a:gd name="connsiteY112" fmla="*/ 159140 h 253407"/>
                <a:gd name="connsiteX113" fmla="*/ 388398 w 420708"/>
                <a:gd name="connsiteY113" fmla="*/ 160661 h 253407"/>
                <a:gd name="connsiteX114" fmla="*/ 388398 w 420708"/>
                <a:gd name="connsiteY114" fmla="*/ 160661 h 253407"/>
                <a:gd name="connsiteX115" fmla="*/ 389239 w 420708"/>
                <a:gd name="connsiteY115" fmla="*/ 160661 h 253407"/>
                <a:gd name="connsiteX116" fmla="*/ 392605 w 420708"/>
                <a:gd name="connsiteY116" fmla="*/ 162688 h 253407"/>
                <a:gd name="connsiteX117" fmla="*/ 400514 w 420708"/>
                <a:gd name="connsiteY117" fmla="*/ 166404 h 253407"/>
                <a:gd name="connsiteX118" fmla="*/ 411453 w 420708"/>
                <a:gd name="connsiteY118" fmla="*/ 159309 h 253407"/>
                <a:gd name="connsiteX119" fmla="*/ 411453 w 420708"/>
                <a:gd name="connsiteY119" fmla="*/ 159309 h 253407"/>
                <a:gd name="connsiteX120" fmla="*/ 420372 w 420708"/>
                <a:gd name="connsiteY120" fmla="*/ 153734 h 253407"/>
                <a:gd name="connsiteX121" fmla="*/ 422054 w 420708"/>
                <a:gd name="connsiteY121" fmla="*/ 153734 h 253407"/>
                <a:gd name="connsiteX122" fmla="*/ 427103 w 420708"/>
                <a:gd name="connsiteY122" fmla="*/ 152551 h 253407"/>
                <a:gd name="connsiteX123" fmla="*/ 434171 w 420708"/>
                <a:gd name="connsiteY123" fmla="*/ 150693 h 253407"/>
                <a:gd name="connsiteX124" fmla="*/ 429795 w 420708"/>
                <a:gd name="connsiteY124" fmla="*/ 146639 h 253407"/>
                <a:gd name="connsiteX125" fmla="*/ 424074 w 420708"/>
                <a:gd name="connsiteY125" fmla="*/ 141570 h 253407"/>
                <a:gd name="connsiteX126" fmla="*/ 419025 w 420708"/>
                <a:gd name="connsiteY126" fmla="*/ 138699 h 253407"/>
                <a:gd name="connsiteX127" fmla="*/ 412799 w 420708"/>
                <a:gd name="connsiteY127" fmla="*/ 135151 h 253407"/>
                <a:gd name="connsiteX128" fmla="*/ 410611 w 420708"/>
                <a:gd name="connsiteY128" fmla="*/ 133292 h 253407"/>
                <a:gd name="connsiteX129" fmla="*/ 403880 w 420708"/>
                <a:gd name="connsiteY129" fmla="*/ 131096 h 253407"/>
                <a:gd name="connsiteX130" fmla="*/ 401692 w 420708"/>
                <a:gd name="connsiteY130" fmla="*/ 132448 h 253407"/>
                <a:gd name="connsiteX131" fmla="*/ 399168 w 420708"/>
                <a:gd name="connsiteY131" fmla="*/ 133968 h 253407"/>
                <a:gd name="connsiteX132" fmla="*/ 377459 w 420708"/>
                <a:gd name="connsiteY132" fmla="*/ 132279 h 253407"/>
                <a:gd name="connsiteX133" fmla="*/ 372748 w 420708"/>
                <a:gd name="connsiteY133" fmla="*/ 124339 h 253407"/>
                <a:gd name="connsiteX134" fmla="*/ 371738 w 420708"/>
                <a:gd name="connsiteY134" fmla="*/ 121467 h 253407"/>
                <a:gd name="connsiteX135" fmla="*/ 370560 w 420708"/>
                <a:gd name="connsiteY135" fmla="*/ 119440 h 253407"/>
                <a:gd name="connsiteX136" fmla="*/ 369550 w 420708"/>
                <a:gd name="connsiteY136" fmla="*/ 118257 h 253407"/>
                <a:gd name="connsiteX137" fmla="*/ 362146 w 420708"/>
                <a:gd name="connsiteY137" fmla="*/ 115892 h 253407"/>
                <a:gd name="connsiteX138" fmla="*/ 353058 w 420708"/>
                <a:gd name="connsiteY138" fmla="*/ 119608 h 253407"/>
                <a:gd name="connsiteX139" fmla="*/ 347673 w 420708"/>
                <a:gd name="connsiteY139" fmla="*/ 122143 h 253407"/>
                <a:gd name="connsiteX140" fmla="*/ 345486 w 420708"/>
                <a:gd name="connsiteY140" fmla="*/ 122143 h 253407"/>
                <a:gd name="connsiteX141" fmla="*/ 338754 w 420708"/>
                <a:gd name="connsiteY141" fmla="*/ 124508 h 253407"/>
                <a:gd name="connsiteX142" fmla="*/ 337240 w 420708"/>
                <a:gd name="connsiteY142" fmla="*/ 124508 h 253407"/>
                <a:gd name="connsiteX143" fmla="*/ 334211 w 420708"/>
                <a:gd name="connsiteY143" fmla="*/ 125352 h 253407"/>
                <a:gd name="connsiteX144" fmla="*/ 332360 w 420708"/>
                <a:gd name="connsiteY144" fmla="*/ 133968 h 253407"/>
                <a:gd name="connsiteX145" fmla="*/ 332360 w 420708"/>
                <a:gd name="connsiteY145" fmla="*/ 135658 h 253407"/>
                <a:gd name="connsiteX146" fmla="*/ 332360 w 420708"/>
                <a:gd name="connsiteY146" fmla="*/ 137685 h 253407"/>
                <a:gd name="connsiteX147" fmla="*/ 332360 w 420708"/>
                <a:gd name="connsiteY147" fmla="*/ 144274 h 253407"/>
                <a:gd name="connsiteX148" fmla="*/ 330508 w 420708"/>
                <a:gd name="connsiteY148" fmla="*/ 147990 h 253407"/>
                <a:gd name="connsiteX149" fmla="*/ 329162 w 420708"/>
                <a:gd name="connsiteY149" fmla="*/ 150524 h 253407"/>
                <a:gd name="connsiteX150" fmla="*/ 329162 w 420708"/>
                <a:gd name="connsiteY150" fmla="*/ 152045 h 253407"/>
                <a:gd name="connsiteX151" fmla="*/ 312334 w 420708"/>
                <a:gd name="connsiteY151" fmla="*/ 149680 h 253407"/>
                <a:gd name="connsiteX152" fmla="*/ 309136 w 420708"/>
                <a:gd name="connsiteY152" fmla="*/ 144442 h 253407"/>
                <a:gd name="connsiteX153" fmla="*/ 307958 w 420708"/>
                <a:gd name="connsiteY153" fmla="*/ 142077 h 253407"/>
                <a:gd name="connsiteX154" fmla="*/ 306275 w 420708"/>
                <a:gd name="connsiteY154" fmla="*/ 138192 h 253407"/>
                <a:gd name="connsiteX155" fmla="*/ 303751 w 420708"/>
                <a:gd name="connsiteY155" fmla="*/ 137009 h 253407"/>
                <a:gd name="connsiteX156" fmla="*/ 300554 w 420708"/>
                <a:gd name="connsiteY156" fmla="*/ 137009 h 253407"/>
                <a:gd name="connsiteX157" fmla="*/ 299544 w 420708"/>
                <a:gd name="connsiteY157" fmla="*/ 137009 h 253407"/>
                <a:gd name="connsiteX158" fmla="*/ 298535 w 420708"/>
                <a:gd name="connsiteY158" fmla="*/ 137009 h 253407"/>
                <a:gd name="connsiteX159" fmla="*/ 296852 w 420708"/>
                <a:gd name="connsiteY159" fmla="*/ 138023 h 253407"/>
                <a:gd name="connsiteX160" fmla="*/ 296852 w 420708"/>
                <a:gd name="connsiteY160" fmla="*/ 139036 h 253407"/>
                <a:gd name="connsiteX161" fmla="*/ 295673 w 420708"/>
                <a:gd name="connsiteY161" fmla="*/ 141402 h 253407"/>
                <a:gd name="connsiteX162" fmla="*/ 281706 w 420708"/>
                <a:gd name="connsiteY162" fmla="*/ 139205 h 253407"/>
                <a:gd name="connsiteX163" fmla="*/ 276489 w 420708"/>
                <a:gd name="connsiteY163" fmla="*/ 133124 h 253407"/>
                <a:gd name="connsiteX164" fmla="*/ 275311 w 420708"/>
                <a:gd name="connsiteY164" fmla="*/ 130927 h 253407"/>
                <a:gd name="connsiteX165" fmla="*/ 270431 w 420708"/>
                <a:gd name="connsiteY165" fmla="*/ 120284 h 253407"/>
                <a:gd name="connsiteX166" fmla="*/ 270431 w 420708"/>
                <a:gd name="connsiteY166" fmla="*/ 118764 h 253407"/>
                <a:gd name="connsiteX167" fmla="*/ 267570 w 420708"/>
                <a:gd name="connsiteY167" fmla="*/ 113696 h 253407"/>
                <a:gd name="connsiteX168" fmla="*/ 265046 w 420708"/>
                <a:gd name="connsiteY168" fmla="*/ 111837 h 253407"/>
                <a:gd name="connsiteX169" fmla="*/ 261849 w 420708"/>
                <a:gd name="connsiteY169" fmla="*/ 109641 h 253407"/>
                <a:gd name="connsiteX170" fmla="*/ 253266 w 420708"/>
                <a:gd name="connsiteY170" fmla="*/ 89706 h 253407"/>
                <a:gd name="connsiteX171" fmla="*/ 250910 w 420708"/>
                <a:gd name="connsiteY171" fmla="*/ 76698 h 253407"/>
                <a:gd name="connsiteX172" fmla="*/ 243001 w 420708"/>
                <a:gd name="connsiteY172" fmla="*/ 71630 h 253407"/>
                <a:gd name="connsiteX173" fmla="*/ 237952 w 420708"/>
                <a:gd name="connsiteY173" fmla="*/ 70447 h 253407"/>
                <a:gd name="connsiteX174" fmla="*/ 227519 w 420708"/>
                <a:gd name="connsiteY174" fmla="*/ 60649 h 253407"/>
                <a:gd name="connsiteX175" fmla="*/ 216581 w 420708"/>
                <a:gd name="connsiteY175" fmla="*/ 62507 h 253407"/>
                <a:gd name="connsiteX176" fmla="*/ 214393 w 420708"/>
                <a:gd name="connsiteY176" fmla="*/ 62507 h 253407"/>
                <a:gd name="connsiteX177" fmla="*/ 204801 w 420708"/>
                <a:gd name="connsiteY177" fmla="*/ 63521 h 253407"/>
                <a:gd name="connsiteX178" fmla="*/ 198574 w 420708"/>
                <a:gd name="connsiteY178" fmla="*/ 63521 h 253407"/>
                <a:gd name="connsiteX179" fmla="*/ 189319 w 420708"/>
                <a:gd name="connsiteY179" fmla="*/ 63521 h 253407"/>
                <a:gd name="connsiteX180" fmla="*/ 182755 w 420708"/>
                <a:gd name="connsiteY180" fmla="*/ 63521 h 253407"/>
                <a:gd name="connsiteX181" fmla="*/ 169798 w 420708"/>
                <a:gd name="connsiteY181" fmla="*/ 63521 h 253407"/>
                <a:gd name="connsiteX182" fmla="*/ 166600 w 420708"/>
                <a:gd name="connsiteY182" fmla="*/ 64872 h 253407"/>
                <a:gd name="connsiteX183" fmla="*/ 161889 w 420708"/>
                <a:gd name="connsiteY183" fmla="*/ 66562 h 253407"/>
                <a:gd name="connsiteX184" fmla="*/ 150277 w 420708"/>
                <a:gd name="connsiteY184" fmla="*/ 62507 h 253407"/>
                <a:gd name="connsiteX185" fmla="*/ 147416 w 420708"/>
                <a:gd name="connsiteY185" fmla="*/ 60987 h 253407"/>
                <a:gd name="connsiteX186" fmla="*/ 145901 w 420708"/>
                <a:gd name="connsiteY186" fmla="*/ 60987 h 253407"/>
                <a:gd name="connsiteX187" fmla="*/ 140516 w 420708"/>
                <a:gd name="connsiteY187" fmla="*/ 57946 h 253407"/>
                <a:gd name="connsiteX188" fmla="*/ 136478 w 420708"/>
                <a:gd name="connsiteY188" fmla="*/ 52033 h 253407"/>
                <a:gd name="connsiteX189" fmla="*/ 136478 w 420708"/>
                <a:gd name="connsiteY189" fmla="*/ 51020 h 253407"/>
                <a:gd name="connsiteX190" fmla="*/ 135299 w 420708"/>
                <a:gd name="connsiteY190" fmla="*/ 48147 h 253407"/>
                <a:gd name="connsiteX191" fmla="*/ 133112 w 420708"/>
                <a:gd name="connsiteY191" fmla="*/ 43417 h 253407"/>
                <a:gd name="connsiteX192" fmla="*/ 129073 w 420708"/>
                <a:gd name="connsiteY192" fmla="*/ 39869 h 253407"/>
                <a:gd name="connsiteX193" fmla="*/ 127727 w 420708"/>
                <a:gd name="connsiteY193" fmla="*/ 38856 h 253407"/>
                <a:gd name="connsiteX194" fmla="*/ 120323 w 420708"/>
                <a:gd name="connsiteY194" fmla="*/ 33788 h 253407"/>
                <a:gd name="connsiteX195" fmla="*/ 120323 w 420708"/>
                <a:gd name="connsiteY195" fmla="*/ 36660 h 253407"/>
                <a:gd name="connsiteX196" fmla="*/ 119481 w 420708"/>
                <a:gd name="connsiteY196" fmla="*/ 43924 h 253407"/>
                <a:gd name="connsiteX197" fmla="*/ 109889 w 420708"/>
                <a:gd name="connsiteY197" fmla="*/ 49668 h 253407"/>
                <a:gd name="connsiteX198" fmla="*/ 101811 w 420708"/>
                <a:gd name="connsiteY198" fmla="*/ 49668 h 253407"/>
                <a:gd name="connsiteX199" fmla="*/ 95416 w 420708"/>
                <a:gd name="connsiteY199" fmla="*/ 48147 h 253407"/>
                <a:gd name="connsiteX200" fmla="*/ 93566 w 420708"/>
                <a:gd name="connsiteY200" fmla="*/ 47134 h 253407"/>
                <a:gd name="connsiteX201" fmla="*/ 85824 w 420708"/>
                <a:gd name="connsiteY201" fmla="*/ 44431 h 253407"/>
                <a:gd name="connsiteX202" fmla="*/ 85824 w 420708"/>
                <a:gd name="connsiteY202" fmla="*/ 44431 h 253407"/>
                <a:gd name="connsiteX203" fmla="*/ 71251 w 420708"/>
                <a:gd name="connsiteY203" fmla="*/ 32507 h 253407"/>
                <a:gd name="connsiteX204" fmla="*/ 71184 w 420708"/>
                <a:gd name="connsiteY204" fmla="*/ 31423 h 253407"/>
                <a:gd name="connsiteX205" fmla="*/ 72530 w 420708"/>
                <a:gd name="connsiteY205" fmla="*/ 20948 h 253407"/>
                <a:gd name="connsiteX206" fmla="*/ 72530 w 420708"/>
                <a:gd name="connsiteY206" fmla="*/ 18414 h 253407"/>
                <a:gd name="connsiteX207" fmla="*/ 74549 w 420708"/>
                <a:gd name="connsiteY207" fmla="*/ 10643 h 253407"/>
                <a:gd name="connsiteX208" fmla="*/ 74549 w 420708"/>
                <a:gd name="connsiteY208" fmla="*/ 9123 h 253407"/>
                <a:gd name="connsiteX209" fmla="*/ 74549 w 420708"/>
                <a:gd name="connsiteY209" fmla="*/ 9123 h 253407"/>
                <a:gd name="connsiteX210" fmla="*/ 74549 w 420708"/>
                <a:gd name="connsiteY210" fmla="*/ 9123 h 253407"/>
                <a:gd name="connsiteX211" fmla="*/ 73708 w 420708"/>
                <a:gd name="connsiteY211" fmla="*/ 9123 h 253407"/>
                <a:gd name="connsiteX212" fmla="*/ 68155 w 420708"/>
                <a:gd name="connsiteY212" fmla="*/ 3548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420708" h="253407">
                  <a:moveTo>
                    <a:pt x="68155" y="3548"/>
                  </a:moveTo>
                  <a:lnTo>
                    <a:pt x="66976" y="2534"/>
                  </a:lnTo>
                  <a:cubicBezTo>
                    <a:pt x="66017" y="1257"/>
                    <a:pt x="64654" y="360"/>
                    <a:pt x="63106" y="0"/>
                  </a:cubicBezTo>
                  <a:cubicBezTo>
                    <a:pt x="59925" y="9"/>
                    <a:pt x="56779" y="640"/>
                    <a:pt x="53850" y="1858"/>
                  </a:cubicBezTo>
                  <a:lnTo>
                    <a:pt x="52167" y="1858"/>
                  </a:lnTo>
                  <a:cubicBezTo>
                    <a:pt x="46682" y="3624"/>
                    <a:pt x="41044" y="4869"/>
                    <a:pt x="35339" y="5575"/>
                  </a:cubicBezTo>
                  <a:cubicBezTo>
                    <a:pt x="28288" y="6915"/>
                    <a:pt x="21372" y="8836"/>
                    <a:pt x="14641" y="11319"/>
                  </a:cubicBezTo>
                  <a:lnTo>
                    <a:pt x="12789" y="11319"/>
                  </a:lnTo>
                  <a:cubicBezTo>
                    <a:pt x="11309" y="11753"/>
                    <a:pt x="9895" y="12378"/>
                    <a:pt x="8582" y="13177"/>
                  </a:cubicBezTo>
                  <a:cubicBezTo>
                    <a:pt x="6193" y="14549"/>
                    <a:pt x="3567" y="15465"/>
                    <a:pt x="841" y="15880"/>
                  </a:cubicBezTo>
                  <a:cubicBezTo>
                    <a:pt x="841" y="18414"/>
                    <a:pt x="841" y="20779"/>
                    <a:pt x="841" y="23313"/>
                  </a:cubicBezTo>
                  <a:cubicBezTo>
                    <a:pt x="841" y="25848"/>
                    <a:pt x="0" y="33112"/>
                    <a:pt x="0" y="38011"/>
                  </a:cubicBezTo>
                  <a:cubicBezTo>
                    <a:pt x="0" y="45445"/>
                    <a:pt x="841" y="53216"/>
                    <a:pt x="1514" y="60649"/>
                  </a:cubicBezTo>
                  <a:cubicBezTo>
                    <a:pt x="2187" y="68082"/>
                    <a:pt x="2692" y="73319"/>
                    <a:pt x="2861" y="79401"/>
                  </a:cubicBezTo>
                  <a:cubicBezTo>
                    <a:pt x="3113" y="83846"/>
                    <a:pt x="3113" y="88302"/>
                    <a:pt x="2861" y="92747"/>
                  </a:cubicBezTo>
                  <a:cubicBezTo>
                    <a:pt x="2861" y="96126"/>
                    <a:pt x="2861" y="99843"/>
                    <a:pt x="2861" y="103221"/>
                  </a:cubicBezTo>
                  <a:lnTo>
                    <a:pt x="2861" y="129069"/>
                  </a:lnTo>
                  <a:cubicBezTo>
                    <a:pt x="2861" y="129069"/>
                    <a:pt x="2861" y="129069"/>
                    <a:pt x="2861" y="129069"/>
                  </a:cubicBezTo>
                  <a:cubicBezTo>
                    <a:pt x="6159" y="129245"/>
                    <a:pt x="9424" y="129753"/>
                    <a:pt x="12621" y="130590"/>
                  </a:cubicBezTo>
                  <a:cubicBezTo>
                    <a:pt x="15970" y="131514"/>
                    <a:pt x="19420" y="131968"/>
                    <a:pt x="22886" y="131941"/>
                  </a:cubicBezTo>
                  <a:cubicBezTo>
                    <a:pt x="26420" y="131941"/>
                    <a:pt x="26757" y="128055"/>
                    <a:pt x="26420" y="120453"/>
                  </a:cubicBezTo>
                  <a:cubicBezTo>
                    <a:pt x="26067" y="117536"/>
                    <a:pt x="26067" y="114586"/>
                    <a:pt x="26420" y="111668"/>
                  </a:cubicBezTo>
                  <a:cubicBezTo>
                    <a:pt x="28103" y="104742"/>
                    <a:pt x="35508" y="102715"/>
                    <a:pt x="40724" y="101194"/>
                  </a:cubicBezTo>
                  <a:lnTo>
                    <a:pt x="43922" y="100181"/>
                  </a:lnTo>
                  <a:cubicBezTo>
                    <a:pt x="45941" y="100181"/>
                    <a:pt x="46783" y="97984"/>
                    <a:pt x="47960" y="95788"/>
                  </a:cubicBezTo>
                  <a:lnTo>
                    <a:pt x="50148" y="92409"/>
                  </a:lnTo>
                  <a:cubicBezTo>
                    <a:pt x="55769" y="86485"/>
                    <a:pt x="64065" y="83924"/>
                    <a:pt x="72025" y="85652"/>
                  </a:cubicBezTo>
                  <a:cubicBezTo>
                    <a:pt x="74229" y="86341"/>
                    <a:pt x="76215" y="87627"/>
                    <a:pt x="77747" y="89368"/>
                  </a:cubicBezTo>
                  <a:cubicBezTo>
                    <a:pt x="78689" y="90353"/>
                    <a:pt x="79766" y="91207"/>
                    <a:pt x="80944" y="91903"/>
                  </a:cubicBezTo>
                  <a:lnTo>
                    <a:pt x="85319" y="93930"/>
                  </a:lnTo>
                  <a:cubicBezTo>
                    <a:pt x="87002" y="94673"/>
                    <a:pt x="88635" y="95519"/>
                    <a:pt x="90200" y="96464"/>
                  </a:cubicBezTo>
                  <a:lnTo>
                    <a:pt x="95080" y="98660"/>
                  </a:lnTo>
                  <a:cubicBezTo>
                    <a:pt x="99539" y="100218"/>
                    <a:pt x="103494" y="102963"/>
                    <a:pt x="106523" y="106600"/>
                  </a:cubicBezTo>
                  <a:cubicBezTo>
                    <a:pt x="108375" y="109303"/>
                    <a:pt x="111740" y="114033"/>
                    <a:pt x="109552" y="118764"/>
                  </a:cubicBezTo>
                  <a:cubicBezTo>
                    <a:pt x="108711" y="120284"/>
                    <a:pt x="107869" y="121467"/>
                    <a:pt x="107196" y="122480"/>
                  </a:cubicBezTo>
                  <a:cubicBezTo>
                    <a:pt x="106523" y="123494"/>
                    <a:pt x="105345" y="125015"/>
                    <a:pt x="107196" y="128055"/>
                  </a:cubicBezTo>
                  <a:cubicBezTo>
                    <a:pt x="108021" y="129204"/>
                    <a:pt x="108694" y="130453"/>
                    <a:pt x="109216" y="131772"/>
                  </a:cubicBezTo>
                  <a:cubicBezTo>
                    <a:pt x="110225" y="133968"/>
                    <a:pt x="110899" y="135320"/>
                    <a:pt x="113254" y="135827"/>
                  </a:cubicBezTo>
                  <a:cubicBezTo>
                    <a:pt x="116149" y="136409"/>
                    <a:pt x="119111" y="136409"/>
                    <a:pt x="122005" y="135827"/>
                  </a:cubicBezTo>
                  <a:lnTo>
                    <a:pt x="126885" y="135827"/>
                  </a:lnTo>
                  <a:cubicBezTo>
                    <a:pt x="133364" y="134580"/>
                    <a:pt x="139978" y="134014"/>
                    <a:pt x="146575" y="134137"/>
                  </a:cubicBezTo>
                  <a:cubicBezTo>
                    <a:pt x="149940" y="134137"/>
                    <a:pt x="150950" y="137347"/>
                    <a:pt x="151791" y="139712"/>
                  </a:cubicBezTo>
                  <a:cubicBezTo>
                    <a:pt x="152633" y="142077"/>
                    <a:pt x="151791" y="141233"/>
                    <a:pt x="152633" y="141908"/>
                  </a:cubicBezTo>
                  <a:cubicBezTo>
                    <a:pt x="153727" y="144098"/>
                    <a:pt x="154686" y="146355"/>
                    <a:pt x="155494" y="148666"/>
                  </a:cubicBezTo>
                  <a:cubicBezTo>
                    <a:pt x="155931" y="150044"/>
                    <a:pt x="156436" y="151398"/>
                    <a:pt x="157008" y="152720"/>
                  </a:cubicBezTo>
                  <a:cubicBezTo>
                    <a:pt x="158152" y="155579"/>
                    <a:pt x="159869" y="158169"/>
                    <a:pt x="162056" y="160323"/>
                  </a:cubicBezTo>
                  <a:lnTo>
                    <a:pt x="164076" y="162012"/>
                  </a:lnTo>
                  <a:cubicBezTo>
                    <a:pt x="165994" y="163438"/>
                    <a:pt x="167711" y="165146"/>
                    <a:pt x="169125" y="167080"/>
                  </a:cubicBezTo>
                  <a:cubicBezTo>
                    <a:pt x="170117" y="168820"/>
                    <a:pt x="170420" y="170871"/>
                    <a:pt x="169966" y="172824"/>
                  </a:cubicBezTo>
                  <a:cubicBezTo>
                    <a:pt x="169781" y="173829"/>
                    <a:pt x="169781" y="174860"/>
                    <a:pt x="169966" y="175865"/>
                  </a:cubicBezTo>
                  <a:cubicBezTo>
                    <a:pt x="170808" y="178098"/>
                    <a:pt x="172591" y="179835"/>
                    <a:pt x="174846" y="180595"/>
                  </a:cubicBezTo>
                  <a:cubicBezTo>
                    <a:pt x="177909" y="181960"/>
                    <a:pt x="180837" y="183599"/>
                    <a:pt x="183597" y="185495"/>
                  </a:cubicBezTo>
                  <a:cubicBezTo>
                    <a:pt x="186878" y="187608"/>
                    <a:pt x="190379" y="189363"/>
                    <a:pt x="194031" y="190732"/>
                  </a:cubicBezTo>
                  <a:lnTo>
                    <a:pt x="196218" y="190732"/>
                  </a:lnTo>
                  <a:cubicBezTo>
                    <a:pt x="199298" y="191168"/>
                    <a:pt x="202075" y="192806"/>
                    <a:pt x="203959" y="195293"/>
                  </a:cubicBezTo>
                  <a:cubicBezTo>
                    <a:pt x="204986" y="196555"/>
                    <a:pt x="206113" y="197741"/>
                    <a:pt x="207325" y="198841"/>
                  </a:cubicBezTo>
                  <a:cubicBezTo>
                    <a:pt x="208688" y="199949"/>
                    <a:pt x="209917" y="201194"/>
                    <a:pt x="211027" y="202557"/>
                  </a:cubicBezTo>
                  <a:cubicBezTo>
                    <a:pt x="212996" y="205340"/>
                    <a:pt x="215756" y="207460"/>
                    <a:pt x="218936" y="208639"/>
                  </a:cubicBezTo>
                  <a:lnTo>
                    <a:pt x="224826" y="210160"/>
                  </a:lnTo>
                  <a:cubicBezTo>
                    <a:pt x="227805" y="210508"/>
                    <a:pt x="230716" y="211366"/>
                    <a:pt x="233409" y="212694"/>
                  </a:cubicBezTo>
                  <a:cubicBezTo>
                    <a:pt x="236152" y="214229"/>
                    <a:pt x="238592" y="216229"/>
                    <a:pt x="240645" y="218606"/>
                  </a:cubicBezTo>
                  <a:cubicBezTo>
                    <a:pt x="242664" y="221091"/>
                    <a:pt x="245188" y="223110"/>
                    <a:pt x="248050" y="224519"/>
                  </a:cubicBezTo>
                  <a:cubicBezTo>
                    <a:pt x="253266" y="226547"/>
                    <a:pt x="258651" y="228236"/>
                    <a:pt x="263868" y="229756"/>
                  </a:cubicBezTo>
                  <a:cubicBezTo>
                    <a:pt x="269085" y="231277"/>
                    <a:pt x="271441" y="231953"/>
                    <a:pt x="275143" y="233304"/>
                  </a:cubicBezTo>
                  <a:lnTo>
                    <a:pt x="275985" y="233304"/>
                  </a:lnTo>
                  <a:cubicBezTo>
                    <a:pt x="277331" y="233304"/>
                    <a:pt x="279350" y="233304"/>
                    <a:pt x="279855" y="235669"/>
                  </a:cubicBezTo>
                  <a:cubicBezTo>
                    <a:pt x="280360" y="238034"/>
                    <a:pt x="278677" y="240062"/>
                    <a:pt x="277835" y="241075"/>
                  </a:cubicBezTo>
                  <a:lnTo>
                    <a:pt x="277835" y="241075"/>
                  </a:lnTo>
                  <a:cubicBezTo>
                    <a:pt x="275816" y="242934"/>
                    <a:pt x="274807" y="243947"/>
                    <a:pt x="274807" y="246481"/>
                  </a:cubicBezTo>
                  <a:cubicBezTo>
                    <a:pt x="274622" y="247600"/>
                    <a:pt x="274622" y="248742"/>
                    <a:pt x="274807" y="249860"/>
                  </a:cubicBezTo>
                  <a:cubicBezTo>
                    <a:pt x="278256" y="250206"/>
                    <a:pt x="281589" y="251303"/>
                    <a:pt x="284567" y="253070"/>
                  </a:cubicBezTo>
                  <a:cubicBezTo>
                    <a:pt x="286115" y="253972"/>
                    <a:pt x="287748" y="254709"/>
                    <a:pt x="289447" y="255266"/>
                  </a:cubicBezTo>
                  <a:cubicBezTo>
                    <a:pt x="291551" y="256038"/>
                    <a:pt x="293772" y="256383"/>
                    <a:pt x="296010" y="256280"/>
                  </a:cubicBezTo>
                  <a:cubicBezTo>
                    <a:pt x="298467" y="256357"/>
                    <a:pt x="300890" y="256754"/>
                    <a:pt x="303246" y="257462"/>
                  </a:cubicBezTo>
                  <a:cubicBezTo>
                    <a:pt x="303246" y="257462"/>
                    <a:pt x="303246" y="256449"/>
                    <a:pt x="303246" y="255942"/>
                  </a:cubicBezTo>
                  <a:cubicBezTo>
                    <a:pt x="303533" y="249647"/>
                    <a:pt x="306040" y="243658"/>
                    <a:pt x="310315" y="239048"/>
                  </a:cubicBezTo>
                  <a:cubicBezTo>
                    <a:pt x="311576" y="237827"/>
                    <a:pt x="313074" y="236852"/>
                    <a:pt x="314690" y="236176"/>
                  </a:cubicBezTo>
                  <a:cubicBezTo>
                    <a:pt x="317046" y="234825"/>
                    <a:pt x="319906" y="233304"/>
                    <a:pt x="320411" y="231277"/>
                  </a:cubicBezTo>
                  <a:cubicBezTo>
                    <a:pt x="320731" y="230231"/>
                    <a:pt x="320731" y="229113"/>
                    <a:pt x="320411" y="228067"/>
                  </a:cubicBezTo>
                  <a:cubicBezTo>
                    <a:pt x="320411" y="226715"/>
                    <a:pt x="317551" y="225364"/>
                    <a:pt x="315531" y="224181"/>
                  </a:cubicBezTo>
                  <a:cubicBezTo>
                    <a:pt x="313511" y="222999"/>
                    <a:pt x="307285" y="219282"/>
                    <a:pt x="309473" y="213876"/>
                  </a:cubicBezTo>
                  <a:cubicBezTo>
                    <a:pt x="310096" y="212460"/>
                    <a:pt x="311089" y="211237"/>
                    <a:pt x="312334" y="210328"/>
                  </a:cubicBezTo>
                  <a:cubicBezTo>
                    <a:pt x="314016" y="209146"/>
                    <a:pt x="314522" y="208470"/>
                    <a:pt x="314353" y="206950"/>
                  </a:cubicBezTo>
                  <a:cubicBezTo>
                    <a:pt x="314185" y="205429"/>
                    <a:pt x="310819" y="202557"/>
                    <a:pt x="308632" y="202219"/>
                  </a:cubicBezTo>
                  <a:cubicBezTo>
                    <a:pt x="307218" y="201755"/>
                    <a:pt x="305686" y="201755"/>
                    <a:pt x="304256" y="202219"/>
                  </a:cubicBezTo>
                  <a:cubicBezTo>
                    <a:pt x="302590" y="202868"/>
                    <a:pt x="300823" y="203155"/>
                    <a:pt x="299039" y="203064"/>
                  </a:cubicBezTo>
                  <a:cubicBezTo>
                    <a:pt x="294327" y="202219"/>
                    <a:pt x="291635" y="195969"/>
                    <a:pt x="290794" y="193266"/>
                  </a:cubicBezTo>
                  <a:cubicBezTo>
                    <a:pt x="290322" y="192612"/>
                    <a:pt x="290322" y="191723"/>
                    <a:pt x="290794" y="191069"/>
                  </a:cubicBezTo>
                  <a:cubicBezTo>
                    <a:pt x="293503" y="189492"/>
                    <a:pt x="295657" y="187138"/>
                    <a:pt x="297020" y="184312"/>
                  </a:cubicBezTo>
                  <a:cubicBezTo>
                    <a:pt x="297222" y="183824"/>
                    <a:pt x="297676" y="183494"/>
                    <a:pt x="298198" y="183467"/>
                  </a:cubicBezTo>
                  <a:cubicBezTo>
                    <a:pt x="301395" y="183467"/>
                    <a:pt x="304592" y="183467"/>
                    <a:pt x="307622" y="183467"/>
                  </a:cubicBezTo>
                  <a:cubicBezTo>
                    <a:pt x="310651" y="183467"/>
                    <a:pt x="315026" y="183467"/>
                    <a:pt x="318897" y="183467"/>
                  </a:cubicBezTo>
                  <a:lnTo>
                    <a:pt x="318897" y="183467"/>
                  </a:lnTo>
                  <a:cubicBezTo>
                    <a:pt x="320243" y="183467"/>
                    <a:pt x="320748" y="183467"/>
                    <a:pt x="321589" y="182622"/>
                  </a:cubicBezTo>
                  <a:cubicBezTo>
                    <a:pt x="322666" y="181062"/>
                    <a:pt x="323508" y="179355"/>
                    <a:pt x="324113" y="177554"/>
                  </a:cubicBezTo>
                  <a:lnTo>
                    <a:pt x="324955" y="175696"/>
                  </a:lnTo>
                  <a:cubicBezTo>
                    <a:pt x="325982" y="172571"/>
                    <a:pt x="327648" y="169694"/>
                    <a:pt x="329835" y="167249"/>
                  </a:cubicBezTo>
                  <a:cubicBezTo>
                    <a:pt x="332612" y="164744"/>
                    <a:pt x="335792" y="162744"/>
                    <a:pt x="339259" y="161336"/>
                  </a:cubicBezTo>
                  <a:cubicBezTo>
                    <a:pt x="339663" y="156866"/>
                    <a:pt x="341295" y="152595"/>
                    <a:pt x="343971" y="149004"/>
                  </a:cubicBezTo>
                  <a:cubicBezTo>
                    <a:pt x="348481" y="145716"/>
                    <a:pt x="354219" y="144603"/>
                    <a:pt x="359621" y="145963"/>
                  </a:cubicBezTo>
                  <a:cubicBezTo>
                    <a:pt x="361254" y="146635"/>
                    <a:pt x="362735" y="147610"/>
                    <a:pt x="363996" y="148835"/>
                  </a:cubicBezTo>
                  <a:cubicBezTo>
                    <a:pt x="367026" y="151200"/>
                    <a:pt x="367699" y="151369"/>
                    <a:pt x="368708" y="149680"/>
                  </a:cubicBezTo>
                  <a:cubicBezTo>
                    <a:pt x="370425" y="146456"/>
                    <a:pt x="371351" y="142863"/>
                    <a:pt x="371401" y="139205"/>
                  </a:cubicBezTo>
                  <a:cubicBezTo>
                    <a:pt x="371401" y="138192"/>
                    <a:pt x="371401" y="137347"/>
                    <a:pt x="371401" y="136333"/>
                  </a:cubicBezTo>
                  <a:cubicBezTo>
                    <a:pt x="371468" y="135734"/>
                    <a:pt x="371856" y="135218"/>
                    <a:pt x="372411" y="134982"/>
                  </a:cubicBezTo>
                  <a:cubicBezTo>
                    <a:pt x="372798" y="134637"/>
                    <a:pt x="373370" y="134637"/>
                    <a:pt x="373757" y="134982"/>
                  </a:cubicBezTo>
                  <a:cubicBezTo>
                    <a:pt x="374750" y="136033"/>
                    <a:pt x="375642" y="137163"/>
                    <a:pt x="376450" y="138361"/>
                  </a:cubicBezTo>
                  <a:lnTo>
                    <a:pt x="377964" y="140388"/>
                  </a:lnTo>
                  <a:cubicBezTo>
                    <a:pt x="378452" y="140972"/>
                    <a:pt x="379024" y="141484"/>
                    <a:pt x="379647" y="141908"/>
                  </a:cubicBezTo>
                  <a:cubicBezTo>
                    <a:pt x="382171" y="143767"/>
                    <a:pt x="383854" y="145118"/>
                    <a:pt x="384022" y="146808"/>
                  </a:cubicBezTo>
                  <a:cubicBezTo>
                    <a:pt x="384191" y="148497"/>
                    <a:pt x="381498" y="152045"/>
                    <a:pt x="378638" y="154748"/>
                  </a:cubicBezTo>
                  <a:lnTo>
                    <a:pt x="376450" y="156944"/>
                  </a:lnTo>
                  <a:cubicBezTo>
                    <a:pt x="378486" y="158076"/>
                    <a:pt x="380707" y="158821"/>
                    <a:pt x="383013" y="159140"/>
                  </a:cubicBezTo>
                  <a:cubicBezTo>
                    <a:pt x="384864" y="159387"/>
                    <a:pt x="386681" y="159899"/>
                    <a:pt x="388398" y="160661"/>
                  </a:cubicBezTo>
                  <a:lnTo>
                    <a:pt x="388398" y="160661"/>
                  </a:lnTo>
                  <a:lnTo>
                    <a:pt x="389239" y="160661"/>
                  </a:lnTo>
                  <a:lnTo>
                    <a:pt x="392605" y="162688"/>
                  </a:lnTo>
                  <a:cubicBezTo>
                    <a:pt x="395297" y="164546"/>
                    <a:pt x="398326" y="166742"/>
                    <a:pt x="400514" y="166404"/>
                  </a:cubicBezTo>
                  <a:cubicBezTo>
                    <a:pt x="404620" y="164859"/>
                    <a:pt x="408356" y="162438"/>
                    <a:pt x="411453" y="159309"/>
                  </a:cubicBezTo>
                  <a:lnTo>
                    <a:pt x="411453" y="159309"/>
                  </a:lnTo>
                  <a:cubicBezTo>
                    <a:pt x="414246" y="157174"/>
                    <a:pt x="417225" y="155307"/>
                    <a:pt x="420372" y="153734"/>
                  </a:cubicBezTo>
                  <a:lnTo>
                    <a:pt x="422054" y="153734"/>
                  </a:lnTo>
                  <a:lnTo>
                    <a:pt x="427103" y="152551"/>
                  </a:lnTo>
                  <a:cubicBezTo>
                    <a:pt x="429509" y="152171"/>
                    <a:pt x="431882" y="151548"/>
                    <a:pt x="434171" y="150693"/>
                  </a:cubicBezTo>
                  <a:cubicBezTo>
                    <a:pt x="432639" y="149429"/>
                    <a:pt x="431175" y="148075"/>
                    <a:pt x="429795" y="146639"/>
                  </a:cubicBezTo>
                  <a:cubicBezTo>
                    <a:pt x="428062" y="144768"/>
                    <a:pt x="426144" y="143072"/>
                    <a:pt x="424074" y="141570"/>
                  </a:cubicBezTo>
                  <a:lnTo>
                    <a:pt x="419025" y="138699"/>
                  </a:lnTo>
                  <a:cubicBezTo>
                    <a:pt x="416888" y="137644"/>
                    <a:pt x="414801" y="136460"/>
                    <a:pt x="412799" y="135151"/>
                  </a:cubicBezTo>
                  <a:lnTo>
                    <a:pt x="410611" y="133292"/>
                  </a:lnTo>
                  <a:cubicBezTo>
                    <a:pt x="407919" y="131096"/>
                    <a:pt x="406236" y="129914"/>
                    <a:pt x="403880" y="131096"/>
                  </a:cubicBezTo>
                  <a:lnTo>
                    <a:pt x="401692" y="132448"/>
                  </a:lnTo>
                  <a:cubicBezTo>
                    <a:pt x="400884" y="133015"/>
                    <a:pt x="400043" y="133524"/>
                    <a:pt x="399168" y="133968"/>
                  </a:cubicBezTo>
                  <a:cubicBezTo>
                    <a:pt x="392066" y="136884"/>
                    <a:pt x="384022" y="136257"/>
                    <a:pt x="377459" y="132279"/>
                  </a:cubicBezTo>
                  <a:cubicBezTo>
                    <a:pt x="375003" y="130270"/>
                    <a:pt x="373337" y="127459"/>
                    <a:pt x="372748" y="124339"/>
                  </a:cubicBezTo>
                  <a:lnTo>
                    <a:pt x="371738" y="121467"/>
                  </a:lnTo>
                  <a:cubicBezTo>
                    <a:pt x="371385" y="120771"/>
                    <a:pt x="370997" y="120093"/>
                    <a:pt x="370560" y="119440"/>
                  </a:cubicBezTo>
                  <a:cubicBezTo>
                    <a:pt x="370038" y="119262"/>
                    <a:pt x="369651" y="118808"/>
                    <a:pt x="369550" y="118257"/>
                  </a:cubicBezTo>
                  <a:cubicBezTo>
                    <a:pt x="367581" y="116351"/>
                    <a:pt x="364838" y="115476"/>
                    <a:pt x="362146" y="115892"/>
                  </a:cubicBezTo>
                  <a:cubicBezTo>
                    <a:pt x="358915" y="116569"/>
                    <a:pt x="355835" y="117828"/>
                    <a:pt x="353058" y="119608"/>
                  </a:cubicBezTo>
                  <a:lnTo>
                    <a:pt x="347673" y="122143"/>
                  </a:lnTo>
                  <a:lnTo>
                    <a:pt x="345486" y="122143"/>
                  </a:lnTo>
                  <a:cubicBezTo>
                    <a:pt x="343331" y="123180"/>
                    <a:pt x="341076" y="123974"/>
                    <a:pt x="338754" y="124508"/>
                  </a:cubicBezTo>
                  <a:lnTo>
                    <a:pt x="337240" y="124508"/>
                  </a:lnTo>
                  <a:cubicBezTo>
                    <a:pt x="336180" y="124509"/>
                    <a:pt x="335120" y="124800"/>
                    <a:pt x="334211" y="125352"/>
                  </a:cubicBezTo>
                  <a:cubicBezTo>
                    <a:pt x="332023" y="127211"/>
                    <a:pt x="332023" y="129745"/>
                    <a:pt x="332360" y="133968"/>
                  </a:cubicBezTo>
                  <a:lnTo>
                    <a:pt x="332360" y="135658"/>
                  </a:lnTo>
                  <a:cubicBezTo>
                    <a:pt x="332275" y="136330"/>
                    <a:pt x="332275" y="137012"/>
                    <a:pt x="332360" y="137685"/>
                  </a:cubicBezTo>
                  <a:cubicBezTo>
                    <a:pt x="332797" y="139859"/>
                    <a:pt x="332797" y="142099"/>
                    <a:pt x="332360" y="144274"/>
                  </a:cubicBezTo>
                  <a:cubicBezTo>
                    <a:pt x="331989" y="145620"/>
                    <a:pt x="331350" y="146880"/>
                    <a:pt x="330508" y="147990"/>
                  </a:cubicBezTo>
                  <a:cubicBezTo>
                    <a:pt x="329869" y="148718"/>
                    <a:pt x="329414" y="149587"/>
                    <a:pt x="329162" y="150524"/>
                  </a:cubicBezTo>
                  <a:cubicBezTo>
                    <a:pt x="329381" y="151007"/>
                    <a:pt x="329381" y="151561"/>
                    <a:pt x="329162" y="152045"/>
                  </a:cubicBezTo>
                  <a:cubicBezTo>
                    <a:pt x="323541" y="154366"/>
                    <a:pt x="317113" y="153462"/>
                    <a:pt x="312334" y="149680"/>
                  </a:cubicBezTo>
                  <a:cubicBezTo>
                    <a:pt x="311021" y="148102"/>
                    <a:pt x="309944" y="146338"/>
                    <a:pt x="309136" y="144442"/>
                  </a:cubicBezTo>
                  <a:cubicBezTo>
                    <a:pt x="308850" y="143606"/>
                    <a:pt x="308446" y="142812"/>
                    <a:pt x="307958" y="142077"/>
                  </a:cubicBezTo>
                  <a:cubicBezTo>
                    <a:pt x="307302" y="140829"/>
                    <a:pt x="306730" y="139530"/>
                    <a:pt x="306275" y="138192"/>
                  </a:cubicBezTo>
                  <a:cubicBezTo>
                    <a:pt x="305468" y="137715"/>
                    <a:pt x="304626" y="137318"/>
                    <a:pt x="303751" y="137009"/>
                  </a:cubicBezTo>
                  <a:cubicBezTo>
                    <a:pt x="302742" y="135827"/>
                    <a:pt x="302237" y="135996"/>
                    <a:pt x="300554" y="137009"/>
                  </a:cubicBezTo>
                  <a:lnTo>
                    <a:pt x="299544" y="137009"/>
                  </a:lnTo>
                  <a:lnTo>
                    <a:pt x="298535" y="137009"/>
                  </a:lnTo>
                  <a:lnTo>
                    <a:pt x="296852" y="138023"/>
                  </a:lnTo>
                  <a:cubicBezTo>
                    <a:pt x="296818" y="138361"/>
                    <a:pt x="296818" y="138699"/>
                    <a:pt x="296852" y="139036"/>
                  </a:cubicBezTo>
                  <a:cubicBezTo>
                    <a:pt x="296700" y="139923"/>
                    <a:pt x="296296" y="140748"/>
                    <a:pt x="295673" y="141402"/>
                  </a:cubicBezTo>
                  <a:cubicBezTo>
                    <a:pt x="291971" y="145118"/>
                    <a:pt x="285240" y="141402"/>
                    <a:pt x="281706" y="139205"/>
                  </a:cubicBezTo>
                  <a:cubicBezTo>
                    <a:pt x="279317" y="137840"/>
                    <a:pt x="277482" y="135691"/>
                    <a:pt x="276489" y="133124"/>
                  </a:cubicBezTo>
                  <a:lnTo>
                    <a:pt x="275311" y="130927"/>
                  </a:lnTo>
                  <a:cubicBezTo>
                    <a:pt x="273628" y="127549"/>
                    <a:pt x="271945" y="124001"/>
                    <a:pt x="270431" y="120284"/>
                  </a:cubicBezTo>
                  <a:lnTo>
                    <a:pt x="270431" y="118764"/>
                  </a:lnTo>
                  <a:cubicBezTo>
                    <a:pt x="269960" y="116843"/>
                    <a:pt x="268967" y="115091"/>
                    <a:pt x="267570" y="113696"/>
                  </a:cubicBezTo>
                  <a:cubicBezTo>
                    <a:pt x="266847" y="112932"/>
                    <a:pt x="265989" y="112302"/>
                    <a:pt x="265046" y="111837"/>
                  </a:cubicBezTo>
                  <a:lnTo>
                    <a:pt x="261849" y="109641"/>
                  </a:lnTo>
                  <a:cubicBezTo>
                    <a:pt x="256800" y="104176"/>
                    <a:pt x="253771" y="97141"/>
                    <a:pt x="253266" y="89706"/>
                  </a:cubicBezTo>
                  <a:cubicBezTo>
                    <a:pt x="252980" y="85294"/>
                    <a:pt x="252189" y="80928"/>
                    <a:pt x="250910" y="76698"/>
                  </a:cubicBezTo>
                  <a:cubicBezTo>
                    <a:pt x="249396" y="72644"/>
                    <a:pt x="246703" y="72137"/>
                    <a:pt x="243001" y="71630"/>
                  </a:cubicBezTo>
                  <a:cubicBezTo>
                    <a:pt x="241267" y="71478"/>
                    <a:pt x="239568" y="71079"/>
                    <a:pt x="237952" y="70447"/>
                  </a:cubicBezTo>
                  <a:cubicBezTo>
                    <a:pt x="231726" y="68251"/>
                    <a:pt x="228360" y="65041"/>
                    <a:pt x="227519" y="60649"/>
                  </a:cubicBezTo>
                  <a:cubicBezTo>
                    <a:pt x="223800" y="60703"/>
                    <a:pt x="220114" y="61330"/>
                    <a:pt x="216581" y="62507"/>
                  </a:cubicBezTo>
                  <a:lnTo>
                    <a:pt x="214393" y="62507"/>
                  </a:lnTo>
                  <a:cubicBezTo>
                    <a:pt x="211246" y="63170"/>
                    <a:pt x="208032" y="63509"/>
                    <a:pt x="204801" y="63521"/>
                  </a:cubicBezTo>
                  <a:lnTo>
                    <a:pt x="198574" y="63521"/>
                  </a:lnTo>
                  <a:lnTo>
                    <a:pt x="189319" y="63521"/>
                  </a:lnTo>
                  <a:lnTo>
                    <a:pt x="182755" y="63521"/>
                  </a:lnTo>
                  <a:cubicBezTo>
                    <a:pt x="178464" y="62759"/>
                    <a:pt x="174089" y="62759"/>
                    <a:pt x="169798" y="63521"/>
                  </a:cubicBezTo>
                  <a:cubicBezTo>
                    <a:pt x="168670" y="63783"/>
                    <a:pt x="167576" y="64241"/>
                    <a:pt x="166600" y="64872"/>
                  </a:cubicBezTo>
                  <a:cubicBezTo>
                    <a:pt x="165136" y="65683"/>
                    <a:pt x="163538" y="66253"/>
                    <a:pt x="161889" y="66562"/>
                  </a:cubicBezTo>
                  <a:cubicBezTo>
                    <a:pt x="157732" y="66242"/>
                    <a:pt x="153727" y="64845"/>
                    <a:pt x="150277" y="62507"/>
                  </a:cubicBezTo>
                  <a:lnTo>
                    <a:pt x="147416" y="60987"/>
                  </a:lnTo>
                  <a:lnTo>
                    <a:pt x="145901" y="60987"/>
                  </a:lnTo>
                  <a:cubicBezTo>
                    <a:pt x="144017" y="60140"/>
                    <a:pt x="142216" y="59123"/>
                    <a:pt x="140516" y="57946"/>
                  </a:cubicBezTo>
                  <a:cubicBezTo>
                    <a:pt x="138699" y="56349"/>
                    <a:pt x="137302" y="54315"/>
                    <a:pt x="136478" y="52033"/>
                  </a:cubicBezTo>
                  <a:lnTo>
                    <a:pt x="136478" y="51020"/>
                  </a:lnTo>
                  <a:cubicBezTo>
                    <a:pt x="136007" y="50094"/>
                    <a:pt x="135619" y="49132"/>
                    <a:pt x="135299" y="48147"/>
                  </a:cubicBezTo>
                  <a:cubicBezTo>
                    <a:pt x="134778" y="46483"/>
                    <a:pt x="134038" y="44895"/>
                    <a:pt x="133112" y="43417"/>
                  </a:cubicBezTo>
                  <a:cubicBezTo>
                    <a:pt x="131850" y="42147"/>
                    <a:pt x="130503" y="40961"/>
                    <a:pt x="129073" y="39869"/>
                  </a:cubicBezTo>
                  <a:lnTo>
                    <a:pt x="127727" y="38856"/>
                  </a:lnTo>
                  <a:cubicBezTo>
                    <a:pt x="125405" y="36954"/>
                    <a:pt x="122931" y="35259"/>
                    <a:pt x="120323" y="33788"/>
                  </a:cubicBezTo>
                  <a:cubicBezTo>
                    <a:pt x="120323" y="34801"/>
                    <a:pt x="120323" y="35646"/>
                    <a:pt x="120323" y="36660"/>
                  </a:cubicBezTo>
                  <a:cubicBezTo>
                    <a:pt x="120373" y="39108"/>
                    <a:pt x="120087" y="41552"/>
                    <a:pt x="119481" y="43924"/>
                  </a:cubicBezTo>
                  <a:cubicBezTo>
                    <a:pt x="117966" y="49837"/>
                    <a:pt x="113086" y="49668"/>
                    <a:pt x="109889" y="49668"/>
                  </a:cubicBezTo>
                  <a:lnTo>
                    <a:pt x="101811" y="49668"/>
                  </a:lnTo>
                  <a:cubicBezTo>
                    <a:pt x="99590" y="49754"/>
                    <a:pt x="97368" y="49229"/>
                    <a:pt x="95416" y="48147"/>
                  </a:cubicBezTo>
                  <a:lnTo>
                    <a:pt x="93566" y="47134"/>
                  </a:lnTo>
                  <a:cubicBezTo>
                    <a:pt x="91294" y="45519"/>
                    <a:pt x="88601" y="44583"/>
                    <a:pt x="85824" y="44431"/>
                  </a:cubicBezTo>
                  <a:lnTo>
                    <a:pt x="85824" y="44431"/>
                  </a:lnTo>
                  <a:cubicBezTo>
                    <a:pt x="78521" y="45179"/>
                    <a:pt x="71991" y="39841"/>
                    <a:pt x="71251" y="32507"/>
                  </a:cubicBezTo>
                  <a:cubicBezTo>
                    <a:pt x="71217" y="32147"/>
                    <a:pt x="71184" y="31786"/>
                    <a:pt x="71184" y="31423"/>
                  </a:cubicBezTo>
                  <a:cubicBezTo>
                    <a:pt x="71285" y="27895"/>
                    <a:pt x="71739" y="24386"/>
                    <a:pt x="72530" y="20948"/>
                  </a:cubicBezTo>
                  <a:lnTo>
                    <a:pt x="72530" y="18414"/>
                  </a:lnTo>
                  <a:cubicBezTo>
                    <a:pt x="72968" y="15767"/>
                    <a:pt x="73640" y="13165"/>
                    <a:pt x="74549" y="10643"/>
                  </a:cubicBezTo>
                  <a:cubicBezTo>
                    <a:pt x="74314" y="10165"/>
                    <a:pt x="74314" y="9601"/>
                    <a:pt x="74549" y="9123"/>
                  </a:cubicBezTo>
                  <a:cubicBezTo>
                    <a:pt x="74549" y="9123"/>
                    <a:pt x="74549" y="9123"/>
                    <a:pt x="74549" y="9123"/>
                  </a:cubicBezTo>
                  <a:lnTo>
                    <a:pt x="74549" y="9123"/>
                  </a:lnTo>
                  <a:cubicBezTo>
                    <a:pt x="74549" y="9123"/>
                    <a:pt x="74549" y="9123"/>
                    <a:pt x="73708" y="9123"/>
                  </a:cubicBezTo>
                  <a:cubicBezTo>
                    <a:pt x="71621" y="7521"/>
                    <a:pt x="69753" y="5646"/>
                    <a:pt x="68155" y="3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3EA7EFFE-5215-4DA2-A4A2-F4E41439A748}"/>
                </a:ext>
              </a:extLst>
            </p:cNvPr>
            <p:cNvSpPr/>
            <p:nvPr/>
          </p:nvSpPr>
          <p:spPr>
            <a:xfrm>
              <a:off x="6883690" y="3187529"/>
              <a:ext cx="353395" cy="219620"/>
            </a:xfrm>
            <a:custGeom>
              <a:avLst/>
              <a:gdLst>
                <a:gd name="connsiteX0" fmla="*/ 32193 w 353395"/>
                <a:gd name="connsiteY0" fmla="*/ 159220 h 219620"/>
                <a:gd name="connsiteX1" fmla="*/ 32193 w 353395"/>
                <a:gd name="connsiteY1" fmla="*/ 159220 h 219620"/>
                <a:gd name="connsiteX2" fmla="*/ 37073 w 353395"/>
                <a:gd name="connsiteY2" fmla="*/ 159220 h 219620"/>
                <a:gd name="connsiteX3" fmla="*/ 54743 w 353395"/>
                <a:gd name="connsiteY3" fmla="*/ 148746 h 219620"/>
                <a:gd name="connsiteX4" fmla="*/ 57604 w 353395"/>
                <a:gd name="connsiteY4" fmla="*/ 145029 h 219620"/>
                <a:gd name="connsiteX5" fmla="*/ 62652 w 353395"/>
                <a:gd name="connsiteY5" fmla="*/ 139116 h 219620"/>
                <a:gd name="connsiteX6" fmla="*/ 71908 w 353395"/>
                <a:gd name="connsiteY6" fmla="*/ 139116 h 219620"/>
                <a:gd name="connsiteX7" fmla="*/ 73085 w 353395"/>
                <a:gd name="connsiteY7" fmla="*/ 139116 h 219620"/>
                <a:gd name="connsiteX8" fmla="*/ 83519 w 353395"/>
                <a:gd name="connsiteY8" fmla="*/ 140975 h 219620"/>
                <a:gd name="connsiteX9" fmla="*/ 88231 w 353395"/>
                <a:gd name="connsiteY9" fmla="*/ 138440 h 219620"/>
                <a:gd name="connsiteX10" fmla="*/ 92270 w 353395"/>
                <a:gd name="connsiteY10" fmla="*/ 136244 h 219620"/>
                <a:gd name="connsiteX11" fmla="*/ 117344 w 353395"/>
                <a:gd name="connsiteY11" fmla="*/ 138272 h 219620"/>
                <a:gd name="connsiteX12" fmla="*/ 125758 w 353395"/>
                <a:gd name="connsiteY12" fmla="*/ 144015 h 219620"/>
                <a:gd name="connsiteX13" fmla="*/ 141577 w 353395"/>
                <a:gd name="connsiteY13" fmla="*/ 152462 h 219620"/>
                <a:gd name="connsiteX14" fmla="*/ 151169 w 353395"/>
                <a:gd name="connsiteY14" fmla="*/ 152462 h 219620"/>
                <a:gd name="connsiteX15" fmla="*/ 165810 w 353395"/>
                <a:gd name="connsiteY15" fmla="*/ 154490 h 219620"/>
                <a:gd name="connsiteX16" fmla="*/ 172373 w 353395"/>
                <a:gd name="connsiteY16" fmla="*/ 160740 h 219620"/>
                <a:gd name="connsiteX17" fmla="*/ 173887 w 353395"/>
                <a:gd name="connsiteY17" fmla="*/ 162599 h 219620"/>
                <a:gd name="connsiteX18" fmla="*/ 182302 w 353395"/>
                <a:gd name="connsiteY18" fmla="*/ 169525 h 219620"/>
                <a:gd name="connsiteX19" fmla="*/ 182302 w 353395"/>
                <a:gd name="connsiteY19" fmla="*/ 169525 h 219620"/>
                <a:gd name="connsiteX20" fmla="*/ 187014 w 353395"/>
                <a:gd name="connsiteY20" fmla="*/ 173580 h 219620"/>
                <a:gd name="connsiteX21" fmla="*/ 190043 w 353395"/>
                <a:gd name="connsiteY21" fmla="*/ 176114 h 219620"/>
                <a:gd name="connsiteX22" fmla="*/ 200476 w 353395"/>
                <a:gd name="connsiteY22" fmla="*/ 179155 h 219620"/>
                <a:gd name="connsiteX23" fmla="*/ 204852 w 353395"/>
                <a:gd name="connsiteY23" fmla="*/ 179155 h 219620"/>
                <a:gd name="connsiteX24" fmla="*/ 220670 w 353395"/>
                <a:gd name="connsiteY24" fmla="*/ 187264 h 219620"/>
                <a:gd name="connsiteX25" fmla="*/ 223699 w 353395"/>
                <a:gd name="connsiteY25" fmla="*/ 209901 h 219620"/>
                <a:gd name="connsiteX26" fmla="*/ 223699 w 353395"/>
                <a:gd name="connsiteY26" fmla="*/ 215983 h 219620"/>
                <a:gd name="connsiteX27" fmla="*/ 226392 w 353395"/>
                <a:gd name="connsiteY27" fmla="*/ 215983 h 219620"/>
                <a:gd name="connsiteX28" fmla="*/ 226392 w 353395"/>
                <a:gd name="connsiteY28" fmla="*/ 215983 h 219620"/>
                <a:gd name="connsiteX29" fmla="*/ 237162 w 353395"/>
                <a:gd name="connsiteY29" fmla="*/ 219193 h 219620"/>
                <a:gd name="connsiteX30" fmla="*/ 240191 w 353395"/>
                <a:gd name="connsiteY30" fmla="*/ 220714 h 219620"/>
                <a:gd name="connsiteX31" fmla="*/ 247427 w 353395"/>
                <a:gd name="connsiteY31" fmla="*/ 223248 h 219620"/>
                <a:gd name="connsiteX32" fmla="*/ 255841 w 353395"/>
                <a:gd name="connsiteY32" fmla="*/ 223248 h 219620"/>
                <a:gd name="connsiteX33" fmla="*/ 263077 w 353395"/>
                <a:gd name="connsiteY33" fmla="*/ 223248 h 219620"/>
                <a:gd name="connsiteX34" fmla="*/ 266611 w 353395"/>
                <a:gd name="connsiteY34" fmla="*/ 223248 h 219620"/>
                <a:gd name="connsiteX35" fmla="*/ 266611 w 353395"/>
                <a:gd name="connsiteY35" fmla="*/ 219531 h 219620"/>
                <a:gd name="connsiteX36" fmla="*/ 266611 w 353395"/>
                <a:gd name="connsiteY36" fmla="*/ 217504 h 219620"/>
                <a:gd name="connsiteX37" fmla="*/ 266611 w 353395"/>
                <a:gd name="connsiteY37" fmla="*/ 214970 h 219620"/>
                <a:gd name="connsiteX38" fmla="*/ 269136 w 353395"/>
                <a:gd name="connsiteY38" fmla="*/ 203651 h 219620"/>
                <a:gd name="connsiteX39" fmla="*/ 277718 w 353395"/>
                <a:gd name="connsiteY39" fmla="*/ 204833 h 219620"/>
                <a:gd name="connsiteX40" fmla="*/ 281589 w 353395"/>
                <a:gd name="connsiteY40" fmla="*/ 206861 h 219620"/>
                <a:gd name="connsiteX41" fmla="*/ 284618 w 353395"/>
                <a:gd name="connsiteY41" fmla="*/ 205678 h 219620"/>
                <a:gd name="connsiteX42" fmla="*/ 286301 w 353395"/>
                <a:gd name="connsiteY42" fmla="*/ 205678 h 219620"/>
                <a:gd name="connsiteX43" fmla="*/ 290508 w 353395"/>
                <a:gd name="connsiteY43" fmla="*/ 204326 h 219620"/>
                <a:gd name="connsiteX44" fmla="*/ 292695 w 353395"/>
                <a:gd name="connsiteY44" fmla="*/ 204326 h 219620"/>
                <a:gd name="connsiteX45" fmla="*/ 301278 w 353395"/>
                <a:gd name="connsiteY45" fmla="*/ 198920 h 219620"/>
                <a:gd name="connsiteX46" fmla="*/ 301278 w 353395"/>
                <a:gd name="connsiteY46" fmla="*/ 198920 h 219620"/>
                <a:gd name="connsiteX47" fmla="*/ 306326 w 353395"/>
                <a:gd name="connsiteY47" fmla="*/ 191656 h 219620"/>
                <a:gd name="connsiteX48" fmla="*/ 306326 w 353395"/>
                <a:gd name="connsiteY48" fmla="*/ 191656 h 219620"/>
                <a:gd name="connsiteX49" fmla="*/ 308346 w 353395"/>
                <a:gd name="connsiteY49" fmla="*/ 180337 h 219620"/>
                <a:gd name="connsiteX50" fmla="*/ 308346 w 353395"/>
                <a:gd name="connsiteY50" fmla="*/ 180337 h 219620"/>
                <a:gd name="connsiteX51" fmla="*/ 311375 w 353395"/>
                <a:gd name="connsiteY51" fmla="*/ 171552 h 219620"/>
                <a:gd name="connsiteX52" fmla="*/ 311375 w 353395"/>
                <a:gd name="connsiteY52" fmla="*/ 171552 h 219620"/>
                <a:gd name="connsiteX53" fmla="*/ 312889 w 353395"/>
                <a:gd name="connsiteY53" fmla="*/ 169863 h 219620"/>
                <a:gd name="connsiteX54" fmla="*/ 312889 w 353395"/>
                <a:gd name="connsiteY54" fmla="*/ 169863 h 219620"/>
                <a:gd name="connsiteX55" fmla="*/ 315582 w 353395"/>
                <a:gd name="connsiteY55" fmla="*/ 169863 h 219620"/>
                <a:gd name="connsiteX56" fmla="*/ 325174 w 353395"/>
                <a:gd name="connsiteY56" fmla="*/ 169863 h 219620"/>
                <a:gd name="connsiteX57" fmla="*/ 325174 w 353395"/>
                <a:gd name="connsiteY57" fmla="*/ 169863 h 219620"/>
                <a:gd name="connsiteX58" fmla="*/ 327530 w 353395"/>
                <a:gd name="connsiteY58" fmla="*/ 168512 h 219620"/>
                <a:gd name="connsiteX59" fmla="*/ 330727 w 353395"/>
                <a:gd name="connsiteY59" fmla="*/ 168512 h 219620"/>
                <a:gd name="connsiteX60" fmla="*/ 333420 w 353395"/>
                <a:gd name="connsiteY60" fmla="*/ 168512 h 219620"/>
                <a:gd name="connsiteX61" fmla="*/ 335103 w 353395"/>
                <a:gd name="connsiteY61" fmla="*/ 165471 h 219620"/>
                <a:gd name="connsiteX62" fmla="*/ 336281 w 353395"/>
                <a:gd name="connsiteY62" fmla="*/ 162599 h 219620"/>
                <a:gd name="connsiteX63" fmla="*/ 338805 w 353395"/>
                <a:gd name="connsiteY63" fmla="*/ 160234 h 219620"/>
                <a:gd name="connsiteX64" fmla="*/ 341329 w 353395"/>
                <a:gd name="connsiteY64" fmla="*/ 161247 h 219620"/>
                <a:gd name="connsiteX65" fmla="*/ 342507 w 353395"/>
                <a:gd name="connsiteY65" fmla="*/ 162261 h 219620"/>
                <a:gd name="connsiteX66" fmla="*/ 346041 w 353395"/>
                <a:gd name="connsiteY66" fmla="*/ 163781 h 219620"/>
                <a:gd name="connsiteX67" fmla="*/ 350753 w 353395"/>
                <a:gd name="connsiteY67" fmla="*/ 166146 h 219620"/>
                <a:gd name="connsiteX68" fmla="*/ 352604 w 353395"/>
                <a:gd name="connsiteY68" fmla="*/ 167498 h 219620"/>
                <a:gd name="connsiteX69" fmla="*/ 356307 w 353395"/>
                <a:gd name="connsiteY69" fmla="*/ 169187 h 219620"/>
                <a:gd name="connsiteX70" fmla="*/ 356307 w 353395"/>
                <a:gd name="connsiteY70" fmla="*/ 162768 h 219620"/>
                <a:gd name="connsiteX71" fmla="*/ 355465 w 353395"/>
                <a:gd name="connsiteY71" fmla="*/ 157700 h 219620"/>
                <a:gd name="connsiteX72" fmla="*/ 359504 w 353395"/>
                <a:gd name="connsiteY72" fmla="*/ 149759 h 219620"/>
                <a:gd name="connsiteX73" fmla="*/ 359504 w 353395"/>
                <a:gd name="connsiteY73" fmla="*/ 149759 h 219620"/>
                <a:gd name="connsiteX74" fmla="*/ 361018 w 353395"/>
                <a:gd name="connsiteY74" fmla="*/ 148070 h 219620"/>
                <a:gd name="connsiteX75" fmla="*/ 359167 w 353395"/>
                <a:gd name="connsiteY75" fmla="*/ 148070 h 219620"/>
                <a:gd name="connsiteX76" fmla="*/ 357990 w 353395"/>
                <a:gd name="connsiteY76" fmla="*/ 148070 h 219620"/>
                <a:gd name="connsiteX77" fmla="*/ 346883 w 353395"/>
                <a:gd name="connsiteY77" fmla="*/ 144691 h 219620"/>
                <a:gd name="connsiteX78" fmla="*/ 330054 w 353395"/>
                <a:gd name="connsiteY78" fmla="*/ 139285 h 219620"/>
                <a:gd name="connsiteX79" fmla="*/ 321640 w 353395"/>
                <a:gd name="connsiteY79" fmla="*/ 132866 h 219620"/>
                <a:gd name="connsiteX80" fmla="*/ 315245 w 353395"/>
                <a:gd name="connsiteY80" fmla="*/ 127460 h 219620"/>
                <a:gd name="connsiteX81" fmla="*/ 307336 w 353395"/>
                <a:gd name="connsiteY81" fmla="*/ 125094 h 219620"/>
                <a:gd name="connsiteX82" fmla="*/ 301110 w 353395"/>
                <a:gd name="connsiteY82" fmla="*/ 123574 h 219620"/>
                <a:gd name="connsiteX83" fmla="*/ 291854 w 353395"/>
                <a:gd name="connsiteY83" fmla="*/ 116479 h 219620"/>
                <a:gd name="connsiteX84" fmla="*/ 288488 w 353395"/>
                <a:gd name="connsiteY84" fmla="*/ 113100 h 219620"/>
                <a:gd name="connsiteX85" fmla="*/ 284786 w 353395"/>
                <a:gd name="connsiteY85" fmla="*/ 109214 h 219620"/>
                <a:gd name="connsiteX86" fmla="*/ 278391 w 353395"/>
                <a:gd name="connsiteY86" fmla="*/ 105666 h 219620"/>
                <a:gd name="connsiteX87" fmla="*/ 276035 w 353395"/>
                <a:gd name="connsiteY87" fmla="*/ 105666 h 219620"/>
                <a:gd name="connsiteX88" fmla="*/ 265265 w 353395"/>
                <a:gd name="connsiteY88" fmla="*/ 100091 h 219620"/>
                <a:gd name="connsiteX89" fmla="*/ 256683 w 353395"/>
                <a:gd name="connsiteY89" fmla="*/ 95361 h 219620"/>
                <a:gd name="connsiteX90" fmla="*/ 250120 w 353395"/>
                <a:gd name="connsiteY90" fmla="*/ 88941 h 219620"/>
                <a:gd name="connsiteX91" fmla="*/ 250120 w 353395"/>
                <a:gd name="connsiteY91" fmla="*/ 84042 h 219620"/>
                <a:gd name="connsiteX92" fmla="*/ 250120 w 353395"/>
                <a:gd name="connsiteY92" fmla="*/ 80832 h 219620"/>
                <a:gd name="connsiteX93" fmla="*/ 245576 w 353395"/>
                <a:gd name="connsiteY93" fmla="*/ 76440 h 219620"/>
                <a:gd name="connsiteX94" fmla="*/ 243389 w 353395"/>
                <a:gd name="connsiteY94" fmla="*/ 74582 h 219620"/>
                <a:gd name="connsiteX95" fmla="*/ 237666 w 353395"/>
                <a:gd name="connsiteY95" fmla="*/ 65797 h 219620"/>
                <a:gd name="connsiteX96" fmla="*/ 235984 w 353395"/>
                <a:gd name="connsiteY96" fmla="*/ 61573 h 219620"/>
                <a:gd name="connsiteX97" fmla="*/ 233291 w 353395"/>
                <a:gd name="connsiteY97" fmla="*/ 55323 h 219620"/>
                <a:gd name="connsiteX98" fmla="*/ 232450 w 353395"/>
                <a:gd name="connsiteY98" fmla="*/ 52620 h 219620"/>
                <a:gd name="connsiteX99" fmla="*/ 229589 w 353395"/>
                <a:gd name="connsiteY99" fmla="*/ 49072 h 219620"/>
                <a:gd name="connsiteX100" fmla="*/ 210405 w 353395"/>
                <a:gd name="connsiteY100" fmla="*/ 50761 h 219620"/>
                <a:gd name="connsiteX101" fmla="*/ 205525 w 353395"/>
                <a:gd name="connsiteY101" fmla="*/ 50761 h 219620"/>
                <a:gd name="connsiteX102" fmla="*/ 195933 w 353395"/>
                <a:gd name="connsiteY102" fmla="*/ 50761 h 219620"/>
                <a:gd name="connsiteX103" fmla="*/ 189874 w 353395"/>
                <a:gd name="connsiteY103" fmla="*/ 44849 h 219620"/>
                <a:gd name="connsiteX104" fmla="*/ 188192 w 353395"/>
                <a:gd name="connsiteY104" fmla="*/ 41639 h 219620"/>
                <a:gd name="connsiteX105" fmla="*/ 188090 w 353395"/>
                <a:gd name="connsiteY105" fmla="*/ 31605 h 219620"/>
                <a:gd name="connsiteX106" fmla="*/ 188192 w 353395"/>
                <a:gd name="connsiteY106" fmla="*/ 31502 h 219620"/>
                <a:gd name="connsiteX107" fmla="*/ 190043 w 353395"/>
                <a:gd name="connsiteY107" fmla="*/ 28462 h 219620"/>
                <a:gd name="connsiteX108" fmla="*/ 187350 w 353395"/>
                <a:gd name="connsiteY108" fmla="*/ 20352 h 219620"/>
                <a:gd name="connsiteX109" fmla="*/ 177085 w 353395"/>
                <a:gd name="connsiteY109" fmla="*/ 13426 h 219620"/>
                <a:gd name="connsiteX110" fmla="*/ 172036 w 353395"/>
                <a:gd name="connsiteY110" fmla="*/ 11061 h 219620"/>
                <a:gd name="connsiteX111" fmla="*/ 167324 w 353395"/>
                <a:gd name="connsiteY111" fmla="*/ 8696 h 219620"/>
                <a:gd name="connsiteX112" fmla="*/ 162781 w 353395"/>
                <a:gd name="connsiteY112" fmla="*/ 6499 h 219620"/>
                <a:gd name="connsiteX113" fmla="*/ 159078 w 353395"/>
                <a:gd name="connsiteY113" fmla="*/ 3459 h 219620"/>
                <a:gd name="connsiteX114" fmla="*/ 154535 w 353395"/>
                <a:gd name="connsiteY114" fmla="*/ 418 h 219620"/>
                <a:gd name="connsiteX115" fmla="*/ 135182 w 353395"/>
                <a:gd name="connsiteY115" fmla="*/ 6162 h 219620"/>
                <a:gd name="connsiteX116" fmla="*/ 133331 w 353395"/>
                <a:gd name="connsiteY116" fmla="*/ 9203 h 219620"/>
                <a:gd name="connsiteX117" fmla="*/ 127777 w 353395"/>
                <a:gd name="connsiteY117" fmla="*/ 14946 h 219620"/>
                <a:gd name="connsiteX118" fmla="*/ 124412 w 353395"/>
                <a:gd name="connsiteY118" fmla="*/ 15960 h 219620"/>
                <a:gd name="connsiteX119" fmla="*/ 112127 w 353395"/>
                <a:gd name="connsiteY119" fmla="*/ 24069 h 219620"/>
                <a:gd name="connsiteX120" fmla="*/ 112127 w 353395"/>
                <a:gd name="connsiteY120" fmla="*/ 31671 h 219620"/>
                <a:gd name="connsiteX121" fmla="*/ 105901 w 353395"/>
                <a:gd name="connsiteY121" fmla="*/ 46876 h 219620"/>
                <a:gd name="connsiteX122" fmla="*/ 94963 w 353395"/>
                <a:gd name="connsiteY122" fmla="*/ 45355 h 219620"/>
                <a:gd name="connsiteX123" fmla="*/ 81836 w 353395"/>
                <a:gd name="connsiteY123" fmla="*/ 45355 h 219620"/>
                <a:gd name="connsiteX124" fmla="*/ 79480 w 353395"/>
                <a:gd name="connsiteY124" fmla="*/ 46369 h 219620"/>
                <a:gd name="connsiteX125" fmla="*/ 73254 w 353395"/>
                <a:gd name="connsiteY125" fmla="*/ 46369 h 219620"/>
                <a:gd name="connsiteX126" fmla="*/ 64503 w 353395"/>
                <a:gd name="connsiteY126" fmla="*/ 38598 h 219620"/>
                <a:gd name="connsiteX127" fmla="*/ 58950 w 353395"/>
                <a:gd name="connsiteY127" fmla="*/ 29137 h 219620"/>
                <a:gd name="connsiteX128" fmla="*/ 51209 w 353395"/>
                <a:gd name="connsiteY128" fmla="*/ 17312 h 219620"/>
                <a:gd name="connsiteX129" fmla="*/ 50368 w 353395"/>
                <a:gd name="connsiteY129" fmla="*/ 17312 h 219620"/>
                <a:gd name="connsiteX130" fmla="*/ 41112 w 353395"/>
                <a:gd name="connsiteY130" fmla="*/ 11061 h 219620"/>
                <a:gd name="connsiteX131" fmla="*/ 30173 w 353395"/>
                <a:gd name="connsiteY131" fmla="*/ 11061 h 219620"/>
                <a:gd name="connsiteX132" fmla="*/ 28322 w 353395"/>
                <a:gd name="connsiteY132" fmla="*/ 15453 h 219620"/>
                <a:gd name="connsiteX133" fmla="*/ 28322 w 353395"/>
                <a:gd name="connsiteY133" fmla="*/ 17143 h 219620"/>
                <a:gd name="connsiteX134" fmla="*/ 30510 w 353395"/>
                <a:gd name="connsiteY134" fmla="*/ 17143 h 219620"/>
                <a:gd name="connsiteX135" fmla="*/ 31856 w 353395"/>
                <a:gd name="connsiteY135" fmla="*/ 18832 h 219620"/>
                <a:gd name="connsiteX136" fmla="*/ 31856 w 353395"/>
                <a:gd name="connsiteY136" fmla="*/ 22549 h 219620"/>
                <a:gd name="connsiteX137" fmla="*/ 35222 w 353395"/>
                <a:gd name="connsiteY137" fmla="*/ 39443 h 219620"/>
                <a:gd name="connsiteX138" fmla="*/ 45992 w 353395"/>
                <a:gd name="connsiteY138" fmla="*/ 43159 h 219620"/>
                <a:gd name="connsiteX139" fmla="*/ 54406 w 353395"/>
                <a:gd name="connsiteY139" fmla="*/ 44342 h 219620"/>
                <a:gd name="connsiteX140" fmla="*/ 55247 w 353395"/>
                <a:gd name="connsiteY140" fmla="*/ 45862 h 219620"/>
                <a:gd name="connsiteX141" fmla="*/ 44645 w 353395"/>
                <a:gd name="connsiteY141" fmla="*/ 61067 h 219620"/>
                <a:gd name="connsiteX142" fmla="*/ 39261 w 353395"/>
                <a:gd name="connsiteY142" fmla="*/ 65290 h 219620"/>
                <a:gd name="connsiteX143" fmla="*/ 22432 w 353395"/>
                <a:gd name="connsiteY143" fmla="*/ 67317 h 219620"/>
                <a:gd name="connsiteX144" fmla="*/ 14355 w 353395"/>
                <a:gd name="connsiteY144" fmla="*/ 65121 h 219620"/>
                <a:gd name="connsiteX145" fmla="*/ 50 w 353395"/>
                <a:gd name="connsiteY145" fmla="*/ 65121 h 219620"/>
                <a:gd name="connsiteX146" fmla="*/ 50 w 353395"/>
                <a:gd name="connsiteY146" fmla="*/ 67993 h 219620"/>
                <a:gd name="connsiteX147" fmla="*/ 1060 w 353395"/>
                <a:gd name="connsiteY147" fmla="*/ 71710 h 219620"/>
                <a:gd name="connsiteX148" fmla="*/ 1060 w 353395"/>
                <a:gd name="connsiteY148" fmla="*/ 74075 h 219620"/>
                <a:gd name="connsiteX149" fmla="*/ 1060 w 353395"/>
                <a:gd name="connsiteY149" fmla="*/ 75764 h 219620"/>
                <a:gd name="connsiteX150" fmla="*/ 1060 w 353395"/>
                <a:gd name="connsiteY150" fmla="*/ 75764 h 219620"/>
                <a:gd name="connsiteX151" fmla="*/ 2407 w 353395"/>
                <a:gd name="connsiteY151" fmla="*/ 76947 h 219620"/>
                <a:gd name="connsiteX152" fmla="*/ 3416 w 353395"/>
                <a:gd name="connsiteY152" fmla="*/ 78298 h 219620"/>
                <a:gd name="connsiteX153" fmla="*/ 5099 w 353395"/>
                <a:gd name="connsiteY153" fmla="*/ 85056 h 219620"/>
                <a:gd name="connsiteX154" fmla="*/ 5099 w 353395"/>
                <a:gd name="connsiteY154" fmla="*/ 85901 h 219620"/>
                <a:gd name="connsiteX155" fmla="*/ 10484 w 353395"/>
                <a:gd name="connsiteY155" fmla="*/ 83704 h 219620"/>
                <a:gd name="connsiteX156" fmla="*/ 18898 w 353395"/>
                <a:gd name="connsiteY156" fmla="*/ 90124 h 219620"/>
                <a:gd name="connsiteX157" fmla="*/ 9811 w 353395"/>
                <a:gd name="connsiteY157" fmla="*/ 98909 h 219620"/>
                <a:gd name="connsiteX158" fmla="*/ 8969 w 353395"/>
                <a:gd name="connsiteY158" fmla="*/ 98909 h 219620"/>
                <a:gd name="connsiteX159" fmla="*/ 7119 w 353395"/>
                <a:gd name="connsiteY159" fmla="*/ 98909 h 219620"/>
                <a:gd name="connsiteX160" fmla="*/ 3080 w 353395"/>
                <a:gd name="connsiteY160" fmla="*/ 101105 h 219620"/>
                <a:gd name="connsiteX161" fmla="*/ 3080 w 353395"/>
                <a:gd name="connsiteY161" fmla="*/ 102626 h 219620"/>
                <a:gd name="connsiteX162" fmla="*/ 3080 w 353395"/>
                <a:gd name="connsiteY162" fmla="*/ 103977 h 219620"/>
                <a:gd name="connsiteX163" fmla="*/ 3080 w 353395"/>
                <a:gd name="connsiteY163" fmla="*/ 108201 h 219620"/>
                <a:gd name="connsiteX164" fmla="*/ 3080 w 353395"/>
                <a:gd name="connsiteY164" fmla="*/ 112086 h 219620"/>
                <a:gd name="connsiteX165" fmla="*/ 4258 w 353395"/>
                <a:gd name="connsiteY165" fmla="*/ 112086 h 219620"/>
                <a:gd name="connsiteX166" fmla="*/ 7455 w 353395"/>
                <a:gd name="connsiteY166" fmla="*/ 109890 h 219620"/>
                <a:gd name="connsiteX167" fmla="*/ 13513 w 353395"/>
                <a:gd name="connsiteY167" fmla="*/ 107018 h 219620"/>
                <a:gd name="connsiteX168" fmla="*/ 24620 w 353395"/>
                <a:gd name="connsiteY168" fmla="*/ 111410 h 219620"/>
                <a:gd name="connsiteX169" fmla="*/ 27986 w 353395"/>
                <a:gd name="connsiteY169" fmla="*/ 123912 h 219620"/>
                <a:gd name="connsiteX170" fmla="*/ 27986 w 353395"/>
                <a:gd name="connsiteY170" fmla="*/ 127291 h 219620"/>
                <a:gd name="connsiteX171" fmla="*/ 28827 w 353395"/>
                <a:gd name="connsiteY171" fmla="*/ 133879 h 219620"/>
                <a:gd name="connsiteX172" fmla="*/ 28827 w 353395"/>
                <a:gd name="connsiteY172" fmla="*/ 149084 h 219620"/>
                <a:gd name="connsiteX173" fmla="*/ 32193 w 353395"/>
                <a:gd name="connsiteY173" fmla="*/ 159220 h 2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353395" h="219620">
                  <a:moveTo>
                    <a:pt x="32193" y="159220"/>
                  </a:moveTo>
                  <a:lnTo>
                    <a:pt x="32193" y="159220"/>
                  </a:lnTo>
                  <a:lnTo>
                    <a:pt x="37073" y="159220"/>
                  </a:lnTo>
                  <a:cubicBezTo>
                    <a:pt x="43905" y="157661"/>
                    <a:pt x="50081" y="153998"/>
                    <a:pt x="54743" y="148746"/>
                  </a:cubicBezTo>
                  <a:cubicBezTo>
                    <a:pt x="55769" y="147572"/>
                    <a:pt x="56728" y="146330"/>
                    <a:pt x="57604" y="145029"/>
                  </a:cubicBezTo>
                  <a:cubicBezTo>
                    <a:pt x="58916" y="142770"/>
                    <a:pt x="60633" y="140767"/>
                    <a:pt x="62652" y="139116"/>
                  </a:cubicBezTo>
                  <a:cubicBezTo>
                    <a:pt x="65513" y="137420"/>
                    <a:pt x="69047" y="137420"/>
                    <a:pt x="71908" y="139116"/>
                  </a:cubicBezTo>
                  <a:lnTo>
                    <a:pt x="73085" y="139116"/>
                  </a:lnTo>
                  <a:cubicBezTo>
                    <a:pt x="76266" y="140848"/>
                    <a:pt x="79935" y="141498"/>
                    <a:pt x="83519" y="140975"/>
                  </a:cubicBezTo>
                  <a:cubicBezTo>
                    <a:pt x="85168" y="140294"/>
                    <a:pt x="86750" y="139446"/>
                    <a:pt x="88231" y="138440"/>
                  </a:cubicBezTo>
                  <a:lnTo>
                    <a:pt x="92270" y="136244"/>
                  </a:lnTo>
                  <a:cubicBezTo>
                    <a:pt x="100465" y="132862"/>
                    <a:pt x="109788" y="133616"/>
                    <a:pt x="117344" y="138272"/>
                  </a:cubicBezTo>
                  <a:cubicBezTo>
                    <a:pt x="120272" y="139990"/>
                    <a:pt x="123083" y="141909"/>
                    <a:pt x="125758" y="144015"/>
                  </a:cubicBezTo>
                  <a:cubicBezTo>
                    <a:pt x="130386" y="147896"/>
                    <a:pt x="135788" y="150773"/>
                    <a:pt x="141577" y="152462"/>
                  </a:cubicBezTo>
                  <a:cubicBezTo>
                    <a:pt x="144757" y="152883"/>
                    <a:pt x="147989" y="152883"/>
                    <a:pt x="151169" y="152462"/>
                  </a:cubicBezTo>
                  <a:cubicBezTo>
                    <a:pt x="156133" y="151614"/>
                    <a:pt x="161249" y="152322"/>
                    <a:pt x="165810" y="154490"/>
                  </a:cubicBezTo>
                  <a:cubicBezTo>
                    <a:pt x="168418" y="156074"/>
                    <a:pt x="170656" y="158206"/>
                    <a:pt x="172373" y="160740"/>
                  </a:cubicBezTo>
                  <a:lnTo>
                    <a:pt x="173887" y="162599"/>
                  </a:lnTo>
                  <a:cubicBezTo>
                    <a:pt x="176378" y="165273"/>
                    <a:pt x="179205" y="167603"/>
                    <a:pt x="182302" y="169525"/>
                  </a:cubicBezTo>
                  <a:lnTo>
                    <a:pt x="182302" y="169525"/>
                  </a:lnTo>
                  <a:cubicBezTo>
                    <a:pt x="184052" y="170647"/>
                    <a:pt x="185634" y="172012"/>
                    <a:pt x="187014" y="173580"/>
                  </a:cubicBezTo>
                  <a:lnTo>
                    <a:pt x="190043" y="176114"/>
                  </a:lnTo>
                  <a:cubicBezTo>
                    <a:pt x="193088" y="178258"/>
                    <a:pt x="196757" y="179327"/>
                    <a:pt x="200476" y="179155"/>
                  </a:cubicBezTo>
                  <a:lnTo>
                    <a:pt x="204852" y="179155"/>
                  </a:lnTo>
                  <a:cubicBezTo>
                    <a:pt x="211078" y="179155"/>
                    <a:pt x="217809" y="179155"/>
                    <a:pt x="220670" y="187264"/>
                  </a:cubicBezTo>
                  <a:cubicBezTo>
                    <a:pt x="222959" y="194582"/>
                    <a:pt x="223968" y="202238"/>
                    <a:pt x="223699" y="209901"/>
                  </a:cubicBezTo>
                  <a:lnTo>
                    <a:pt x="223699" y="215983"/>
                  </a:lnTo>
                  <a:cubicBezTo>
                    <a:pt x="224591" y="215814"/>
                    <a:pt x="225500" y="215814"/>
                    <a:pt x="226392" y="215983"/>
                  </a:cubicBezTo>
                  <a:lnTo>
                    <a:pt x="226392" y="215983"/>
                  </a:lnTo>
                  <a:cubicBezTo>
                    <a:pt x="230111" y="216559"/>
                    <a:pt x="233729" y="217639"/>
                    <a:pt x="237162" y="219193"/>
                  </a:cubicBezTo>
                  <a:lnTo>
                    <a:pt x="240191" y="220714"/>
                  </a:lnTo>
                  <a:cubicBezTo>
                    <a:pt x="242395" y="222080"/>
                    <a:pt x="244852" y="222945"/>
                    <a:pt x="247427" y="223248"/>
                  </a:cubicBezTo>
                  <a:cubicBezTo>
                    <a:pt x="250237" y="223415"/>
                    <a:pt x="253031" y="223415"/>
                    <a:pt x="255841" y="223248"/>
                  </a:cubicBezTo>
                  <a:lnTo>
                    <a:pt x="263077" y="223248"/>
                  </a:lnTo>
                  <a:cubicBezTo>
                    <a:pt x="264424" y="223248"/>
                    <a:pt x="266275" y="223248"/>
                    <a:pt x="266611" y="223248"/>
                  </a:cubicBezTo>
                  <a:cubicBezTo>
                    <a:pt x="266797" y="222016"/>
                    <a:pt x="266797" y="220763"/>
                    <a:pt x="266611" y="219531"/>
                  </a:cubicBezTo>
                  <a:cubicBezTo>
                    <a:pt x="266544" y="218857"/>
                    <a:pt x="266544" y="218178"/>
                    <a:pt x="266611" y="217504"/>
                  </a:cubicBezTo>
                  <a:cubicBezTo>
                    <a:pt x="266695" y="216661"/>
                    <a:pt x="266695" y="215813"/>
                    <a:pt x="266611" y="214970"/>
                  </a:cubicBezTo>
                  <a:cubicBezTo>
                    <a:pt x="266611" y="211253"/>
                    <a:pt x="266611" y="206185"/>
                    <a:pt x="269136" y="203651"/>
                  </a:cubicBezTo>
                  <a:cubicBezTo>
                    <a:pt x="271660" y="201117"/>
                    <a:pt x="275194" y="203651"/>
                    <a:pt x="277718" y="204833"/>
                  </a:cubicBezTo>
                  <a:cubicBezTo>
                    <a:pt x="278812" y="205833"/>
                    <a:pt x="280142" y="206531"/>
                    <a:pt x="281589" y="206861"/>
                  </a:cubicBezTo>
                  <a:cubicBezTo>
                    <a:pt x="282700" y="206800"/>
                    <a:pt x="283760" y="206386"/>
                    <a:pt x="284618" y="205678"/>
                  </a:cubicBezTo>
                  <a:lnTo>
                    <a:pt x="286301" y="205678"/>
                  </a:lnTo>
                  <a:cubicBezTo>
                    <a:pt x="287664" y="205100"/>
                    <a:pt x="289061" y="204648"/>
                    <a:pt x="290508" y="204326"/>
                  </a:cubicBezTo>
                  <a:lnTo>
                    <a:pt x="292695" y="204326"/>
                  </a:lnTo>
                  <a:cubicBezTo>
                    <a:pt x="295876" y="203078"/>
                    <a:pt x="298770" y="201245"/>
                    <a:pt x="301278" y="198920"/>
                  </a:cubicBezTo>
                  <a:lnTo>
                    <a:pt x="301278" y="198920"/>
                  </a:lnTo>
                  <a:cubicBezTo>
                    <a:pt x="303970" y="196893"/>
                    <a:pt x="306158" y="195035"/>
                    <a:pt x="306326" y="191656"/>
                  </a:cubicBezTo>
                  <a:lnTo>
                    <a:pt x="306326" y="191656"/>
                  </a:lnTo>
                  <a:cubicBezTo>
                    <a:pt x="306528" y="187813"/>
                    <a:pt x="307202" y="184010"/>
                    <a:pt x="308346" y="180337"/>
                  </a:cubicBezTo>
                  <a:lnTo>
                    <a:pt x="308346" y="180337"/>
                  </a:lnTo>
                  <a:cubicBezTo>
                    <a:pt x="309591" y="177499"/>
                    <a:pt x="310618" y="174561"/>
                    <a:pt x="311375" y="171552"/>
                  </a:cubicBezTo>
                  <a:lnTo>
                    <a:pt x="311375" y="171552"/>
                  </a:lnTo>
                  <a:cubicBezTo>
                    <a:pt x="311375" y="170539"/>
                    <a:pt x="311375" y="169694"/>
                    <a:pt x="312889" y="169863"/>
                  </a:cubicBezTo>
                  <a:lnTo>
                    <a:pt x="312889" y="169863"/>
                  </a:lnTo>
                  <a:lnTo>
                    <a:pt x="315582" y="169863"/>
                  </a:lnTo>
                  <a:cubicBezTo>
                    <a:pt x="318679" y="170985"/>
                    <a:pt x="322078" y="170985"/>
                    <a:pt x="325174" y="169863"/>
                  </a:cubicBezTo>
                  <a:lnTo>
                    <a:pt x="325174" y="169863"/>
                  </a:lnTo>
                  <a:cubicBezTo>
                    <a:pt x="325881" y="169280"/>
                    <a:pt x="326672" y="168822"/>
                    <a:pt x="327530" y="168512"/>
                  </a:cubicBezTo>
                  <a:cubicBezTo>
                    <a:pt x="328590" y="168346"/>
                    <a:pt x="329667" y="168346"/>
                    <a:pt x="330727" y="168512"/>
                  </a:cubicBezTo>
                  <a:cubicBezTo>
                    <a:pt x="331619" y="168709"/>
                    <a:pt x="332528" y="168709"/>
                    <a:pt x="333420" y="168512"/>
                  </a:cubicBezTo>
                  <a:cubicBezTo>
                    <a:pt x="333420" y="168512"/>
                    <a:pt x="334598" y="166653"/>
                    <a:pt x="335103" y="165471"/>
                  </a:cubicBezTo>
                  <a:cubicBezTo>
                    <a:pt x="335389" y="164474"/>
                    <a:pt x="335793" y="163511"/>
                    <a:pt x="336281" y="162599"/>
                  </a:cubicBezTo>
                  <a:cubicBezTo>
                    <a:pt x="336281" y="161585"/>
                    <a:pt x="337627" y="160402"/>
                    <a:pt x="338805" y="160234"/>
                  </a:cubicBezTo>
                  <a:cubicBezTo>
                    <a:pt x="339983" y="160065"/>
                    <a:pt x="340656" y="160234"/>
                    <a:pt x="341329" y="161247"/>
                  </a:cubicBezTo>
                  <a:lnTo>
                    <a:pt x="342507" y="162261"/>
                  </a:lnTo>
                  <a:cubicBezTo>
                    <a:pt x="343635" y="162869"/>
                    <a:pt x="344830" y="163378"/>
                    <a:pt x="346041" y="163781"/>
                  </a:cubicBezTo>
                  <a:cubicBezTo>
                    <a:pt x="347707" y="164362"/>
                    <a:pt x="349289" y="165158"/>
                    <a:pt x="350753" y="166146"/>
                  </a:cubicBezTo>
                  <a:lnTo>
                    <a:pt x="352604" y="167498"/>
                  </a:lnTo>
                  <a:cubicBezTo>
                    <a:pt x="354119" y="169018"/>
                    <a:pt x="355128" y="169863"/>
                    <a:pt x="356307" y="169187"/>
                  </a:cubicBezTo>
                  <a:cubicBezTo>
                    <a:pt x="357485" y="168512"/>
                    <a:pt x="357148" y="166653"/>
                    <a:pt x="356307" y="162768"/>
                  </a:cubicBezTo>
                  <a:cubicBezTo>
                    <a:pt x="355734" y="161139"/>
                    <a:pt x="355448" y="159424"/>
                    <a:pt x="355465" y="157700"/>
                  </a:cubicBezTo>
                  <a:cubicBezTo>
                    <a:pt x="355566" y="154581"/>
                    <a:pt x="357047" y="151670"/>
                    <a:pt x="359504" y="149759"/>
                  </a:cubicBezTo>
                  <a:lnTo>
                    <a:pt x="359504" y="149759"/>
                  </a:lnTo>
                  <a:lnTo>
                    <a:pt x="361018" y="148070"/>
                  </a:lnTo>
                  <a:cubicBezTo>
                    <a:pt x="361018" y="148070"/>
                    <a:pt x="359840" y="148070"/>
                    <a:pt x="359167" y="148070"/>
                  </a:cubicBezTo>
                  <a:lnTo>
                    <a:pt x="357990" y="148070"/>
                  </a:lnTo>
                  <a:lnTo>
                    <a:pt x="346883" y="144691"/>
                  </a:lnTo>
                  <a:cubicBezTo>
                    <a:pt x="341666" y="143002"/>
                    <a:pt x="336112" y="141481"/>
                    <a:pt x="330054" y="139285"/>
                  </a:cubicBezTo>
                  <a:cubicBezTo>
                    <a:pt x="326773" y="137851"/>
                    <a:pt x="323895" y="135650"/>
                    <a:pt x="321640" y="132866"/>
                  </a:cubicBezTo>
                  <a:cubicBezTo>
                    <a:pt x="319840" y="130698"/>
                    <a:pt x="317685" y="128867"/>
                    <a:pt x="315245" y="127460"/>
                  </a:cubicBezTo>
                  <a:cubicBezTo>
                    <a:pt x="312755" y="126265"/>
                    <a:pt x="310079" y="125468"/>
                    <a:pt x="307336" y="125094"/>
                  </a:cubicBezTo>
                  <a:cubicBezTo>
                    <a:pt x="305216" y="124768"/>
                    <a:pt x="303146" y="124258"/>
                    <a:pt x="301110" y="123574"/>
                  </a:cubicBezTo>
                  <a:cubicBezTo>
                    <a:pt x="297357" y="122249"/>
                    <a:pt x="294109" y="119766"/>
                    <a:pt x="291854" y="116479"/>
                  </a:cubicBezTo>
                  <a:lnTo>
                    <a:pt x="288488" y="113100"/>
                  </a:lnTo>
                  <a:cubicBezTo>
                    <a:pt x="287176" y="111887"/>
                    <a:pt x="285930" y="110589"/>
                    <a:pt x="284786" y="109214"/>
                  </a:cubicBezTo>
                  <a:cubicBezTo>
                    <a:pt x="283154" y="107285"/>
                    <a:pt x="280882" y="106021"/>
                    <a:pt x="278391" y="105666"/>
                  </a:cubicBezTo>
                  <a:lnTo>
                    <a:pt x="276035" y="105666"/>
                  </a:lnTo>
                  <a:cubicBezTo>
                    <a:pt x="272198" y="104320"/>
                    <a:pt x="268580" y="102445"/>
                    <a:pt x="265265" y="100091"/>
                  </a:cubicBezTo>
                  <a:cubicBezTo>
                    <a:pt x="262404" y="98402"/>
                    <a:pt x="259544" y="96713"/>
                    <a:pt x="256683" y="95361"/>
                  </a:cubicBezTo>
                  <a:cubicBezTo>
                    <a:pt x="253704" y="94233"/>
                    <a:pt x="251314" y="91906"/>
                    <a:pt x="250120" y="88941"/>
                  </a:cubicBezTo>
                  <a:cubicBezTo>
                    <a:pt x="249884" y="87318"/>
                    <a:pt x="249884" y="85668"/>
                    <a:pt x="250120" y="84042"/>
                  </a:cubicBezTo>
                  <a:cubicBezTo>
                    <a:pt x="250120" y="82522"/>
                    <a:pt x="250120" y="81677"/>
                    <a:pt x="250120" y="80832"/>
                  </a:cubicBezTo>
                  <a:cubicBezTo>
                    <a:pt x="248824" y="79162"/>
                    <a:pt x="247293" y="77683"/>
                    <a:pt x="245576" y="76440"/>
                  </a:cubicBezTo>
                  <a:lnTo>
                    <a:pt x="243389" y="74582"/>
                  </a:lnTo>
                  <a:cubicBezTo>
                    <a:pt x="240931" y="72051"/>
                    <a:pt x="238996" y="69068"/>
                    <a:pt x="237666" y="65797"/>
                  </a:cubicBezTo>
                  <a:cubicBezTo>
                    <a:pt x="237027" y="64420"/>
                    <a:pt x="236472" y="63009"/>
                    <a:pt x="235984" y="61573"/>
                  </a:cubicBezTo>
                  <a:cubicBezTo>
                    <a:pt x="235260" y="59419"/>
                    <a:pt x="234368" y="57328"/>
                    <a:pt x="233291" y="55323"/>
                  </a:cubicBezTo>
                  <a:cubicBezTo>
                    <a:pt x="232938" y="54448"/>
                    <a:pt x="232652" y="53542"/>
                    <a:pt x="232450" y="52620"/>
                  </a:cubicBezTo>
                  <a:cubicBezTo>
                    <a:pt x="231440" y="50086"/>
                    <a:pt x="231104" y="49241"/>
                    <a:pt x="229589" y="49072"/>
                  </a:cubicBezTo>
                  <a:cubicBezTo>
                    <a:pt x="223160" y="48971"/>
                    <a:pt x="216732" y="49537"/>
                    <a:pt x="210405" y="50761"/>
                  </a:cubicBezTo>
                  <a:lnTo>
                    <a:pt x="205525" y="50761"/>
                  </a:lnTo>
                  <a:cubicBezTo>
                    <a:pt x="202361" y="51353"/>
                    <a:pt x="199096" y="51353"/>
                    <a:pt x="195933" y="50761"/>
                  </a:cubicBezTo>
                  <a:cubicBezTo>
                    <a:pt x="193021" y="49994"/>
                    <a:pt x="190716" y="47749"/>
                    <a:pt x="189874" y="44849"/>
                  </a:cubicBezTo>
                  <a:cubicBezTo>
                    <a:pt x="189386" y="43745"/>
                    <a:pt x="188814" y="42673"/>
                    <a:pt x="188192" y="41639"/>
                  </a:cubicBezTo>
                  <a:cubicBezTo>
                    <a:pt x="185398" y="38897"/>
                    <a:pt x="185364" y="34403"/>
                    <a:pt x="188090" y="31605"/>
                  </a:cubicBezTo>
                  <a:cubicBezTo>
                    <a:pt x="188124" y="31570"/>
                    <a:pt x="188158" y="31536"/>
                    <a:pt x="188192" y="31502"/>
                  </a:cubicBezTo>
                  <a:cubicBezTo>
                    <a:pt x="188881" y="30536"/>
                    <a:pt x="189504" y="29519"/>
                    <a:pt x="190043" y="28462"/>
                  </a:cubicBezTo>
                  <a:cubicBezTo>
                    <a:pt x="191052" y="26265"/>
                    <a:pt x="190043" y="23562"/>
                    <a:pt x="187350" y="20352"/>
                  </a:cubicBezTo>
                  <a:cubicBezTo>
                    <a:pt x="184708" y="17048"/>
                    <a:pt x="181124" y="14631"/>
                    <a:pt x="177085" y="13426"/>
                  </a:cubicBezTo>
                  <a:lnTo>
                    <a:pt x="172036" y="11061"/>
                  </a:lnTo>
                  <a:cubicBezTo>
                    <a:pt x="170539" y="10138"/>
                    <a:pt x="168957" y="9348"/>
                    <a:pt x="167324" y="8696"/>
                  </a:cubicBezTo>
                  <a:lnTo>
                    <a:pt x="162781" y="6499"/>
                  </a:lnTo>
                  <a:cubicBezTo>
                    <a:pt x="161401" y="5668"/>
                    <a:pt x="160155" y="4645"/>
                    <a:pt x="159078" y="3459"/>
                  </a:cubicBezTo>
                  <a:cubicBezTo>
                    <a:pt x="157833" y="2092"/>
                    <a:pt x="156268" y="1048"/>
                    <a:pt x="154535" y="418"/>
                  </a:cubicBezTo>
                  <a:cubicBezTo>
                    <a:pt x="147534" y="-978"/>
                    <a:pt x="140298" y="1170"/>
                    <a:pt x="135182" y="6162"/>
                  </a:cubicBezTo>
                  <a:cubicBezTo>
                    <a:pt x="134509" y="7136"/>
                    <a:pt x="133886" y="8152"/>
                    <a:pt x="133331" y="9203"/>
                  </a:cubicBezTo>
                  <a:cubicBezTo>
                    <a:pt x="132288" y="11760"/>
                    <a:pt x="130285" y="13816"/>
                    <a:pt x="127777" y="14946"/>
                  </a:cubicBezTo>
                  <a:lnTo>
                    <a:pt x="124412" y="15960"/>
                  </a:lnTo>
                  <a:cubicBezTo>
                    <a:pt x="119532" y="17312"/>
                    <a:pt x="113474" y="19001"/>
                    <a:pt x="112127" y="24069"/>
                  </a:cubicBezTo>
                  <a:cubicBezTo>
                    <a:pt x="111858" y="26596"/>
                    <a:pt x="111858" y="29144"/>
                    <a:pt x="112127" y="31671"/>
                  </a:cubicBezTo>
                  <a:cubicBezTo>
                    <a:pt x="112127" y="37753"/>
                    <a:pt x="112127" y="46200"/>
                    <a:pt x="105901" y="46876"/>
                  </a:cubicBezTo>
                  <a:cubicBezTo>
                    <a:pt x="102199" y="46977"/>
                    <a:pt x="98496" y="46464"/>
                    <a:pt x="94963" y="45355"/>
                  </a:cubicBezTo>
                  <a:cubicBezTo>
                    <a:pt x="90654" y="44276"/>
                    <a:pt x="86144" y="44276"/>
                    <a:pt x="81836" y="45355"/>
                  </a:cubicBezTo>
                  <a:cubicBezTo>
                    <a:pt x="81012" y="45590"/>
                    <a:pt x="80221" y="45930"/>
                    <a:pt x="79480" y="46369"/>
                  </a:cubicBezTo>
                  <a:cubicBezTo>
                    <a:pt x="77579" y="47602"/>
                    <a:pt x="75156" y="47602"/>
                    <a:pt x="73254" y="46369"/>
                  </a:cubicBezTo>
                  <a:cubicBezTo>
                    <a:pt x="69753" y="44539"/>
                    <a:pt x="66741" y="41870"/>
                    <a:pt x="64503" y="38598"/>
                  </a:cubicBezTo>
                  <a:cubicBezTo>
                    <a:pt x="62400" y="35604"/>
                    <a:pt x="60531" y="32440"/>
                    <a:pt x="58950" y="29137"/>
                  </a:cubicBezTo>
                  <a:cubicBezTo>
                    <a:pt x="57065" y="24775"/>
                    <a:pt x="54456" y="20775"/>
                    <a:pt x="51209" y="17312"/>
                  </a:cubicBezTo>
                  <a:lnTo>
                    <a:pt x="50368" y="17312"/>
                  </a:lnTo>
                  <a:cubicBezTo>
                    <a:pt x="48011" y="14306"/>
                    <a:pt x="44781" y="12118"/>
                    <a:pt x="41112" y="11061"/>
                  </a:cubicBezTo>
                  <a:cubicBezTo>
                    <a:pt x="37494" y="10476"/>
                    <a:pt x="33791" y="10476"/>
                    <a:pt x="30173" y="11061"/>
                  </a:cubicBezTo>
                  <a:cubicBezTo>
                    <a:pt x="29349" y="12429"/>
                    <a:pt x="28726" y="13909"/>
                    <a:pt x="28322" y="15453"/>
                  </a:cubicBezTo>
                  <a:cubicBezTo>
                    <a:pt x="28423" y="16012"/>
                    <a:pt x="28423" y="16583"/>
                    <a:pt x="28322" y="17143"/>
                  </a:cubicBezTo>
                  <a:lnTo>
                    <a:pt x="30510" y="17143"/>
                  </a:lnTo>
                  <a:cubicBezTo>
                    <a:pt x="31301" y="17305"/>
                    <a:pt x="31873" y="18016"/>
                    <a:pt x="31856" y="18832"/>
                  </a:cubicBezTo>
                  <a:lnTo>
                    <a:pt x="31856" y="22549"/>
                  </a:lnTo>
                  <a:cubicBezTo>
                    <a:pt x="31166" y="28396"/>
                    <a:pt x="32344" y="34314"/>
                    <a:pt x="35222" y="39443"/>
                  </a:cubicBezTo>
                  <a:cubicBezTo>
                    <a:pt x="37746" y="42990"/>
                    <a:pt x="41785" y="42990"/>
                    <a:pt x="45992" y="43159"/>
                  </a:cubicBezTo>
                  <a:cubicBezTo>
                    <a:pt x="48853" y="42955"/>
                    <a:pt x="51714" y="43359"/>
                    <a:pt x="54406" y="44342"/>
                  </a:cubicBezTo>
                  <a:cubicBezTo>
                    <a:pt x="54877" y="44710"/>
                    <a:pt x="55180" y="45261"/>
                    <a:pt x="55247" y="45862"/>
                  </a:cubicBezTo>
                  <a:cubicBezTo>
                    <a:pt x="55247" y="53464"/>
                    <a:pt x="49863" y="57519"/>
                    <a:pt x="44645" y="61067"/>
                  </a:cubicBezTo>
                  <a:cubicBezTo>
                    <a:pt x="42727" y="62318"/>
                    <a:pt x="40927" y="63731"/>
                    <a:pt x="39261" y="65290"/>
                  </a:cubicBezTo>
                  <a:cubicBezTo>
                    <a:pt x="33707" y="71372"/>
                    <a:pt x="28322" y="69345"/>
                    <a:pt x="22432" y="67317"/>
                  </a:cubicBezTo>
                  <a:cubicBezTo>
                    <a:pt x="19874" y="66175"/>
                    <a:pt x="17148" y="65434"/>
                    <a:pt x="14355" y="65121"/>
                  </a:cubicBezTo>
                  <a:cubicBezTo>
                    <a:pt x="9979" y="65121"/>
                    <a:pt x="5267" y="65121"/>
                    <a:pt x="50" y="65121"/>
                  </a:cubicBezTo>
                  <a:cubicBezTo>
                    <a:pt x="-17" y="66077"/>
                    <a:pt x="-17" y="67037"/>
                    <a:pt x="50" y="67993"/>
                  </a:cubicBezTo>
                  <a:cubicBezTo>
                    <a:pt x="589" y="69169"/>
                    <a:pt x="926" y="70424"/>
                    <a:pt x="1060" y="71710"/>
                  </a:cubicBezTo>
                  <a:cubicBezTo>
                    <a:pt x="1229" y="72489"/>
                    <a:pt x="1229" y="73296"/>
                    <a:pt x="1060" y="74075"/>
                  </a:cubicBezTo>
                  <a:lnTo>
                    <a:pt x="1060" y="75764"/>
                  </a:lnTo>
                  <a:lnTo>
                    <a:pt x="1060" y="75764"/>
                  </a:lnTo>
                  <a:cubicBezTo>
                    <a:pt x="1599" y="76048"/>
                    <a:pt x="2053" y="76452"/>
                    <a:pt x="2407" y="76947"/>
                  </a:cubicBezTo>
                  <a:lnTo>
                    <a:pt x="3416" y="78298"/>
                  </a:lnTo>
                  <a:cubicBezTo>
                    <a:pt x="5065" y="80131"/>
                    <a:pt x="5688" y="82662"/>
                    <a:pt x="5099" y="85056"/>
                  </a:cubicBezTo>
                  <a:cubicBezTo>
                    <a:pt x="5116" y="85338"/>
                    <a:pt x="5116" y="85619"/>
                    <a:pt x="5099" y="85901"/>
                  </a:cubicBezTo>
                  <a:cubicBezTo>
                    <a:pt x="6714" y="84784"/>
                    <a:pt x="8549" y="84034"/>
                    <a:pt x="10484" y="83704"/>
                  </a:cubicBezTo>
                  <a:cubicBezTo>
                    <a:pt x="13009" y="83704"/>
                    <a:pt x="18393" y="86407"/>
                    <a:pt x="18898" y="90124"/>
                  </a:cubicBezTo>
                  <a:cubicBezTo>
                    <a:pt x="19403" y="93841"/>
                    <a:pt x="13177" y="97557"/>
                    <a:pt x="9811" y="98909"/>
                  </a:cubicBezTo>
                  <a:lnTo>
                    <a:pt x="8969" y="98909"/>
                  </a:lnTo>
                  <a:lnTo>
                    <a:pt x="7119" y="98909"/>
                  </a:lnTo>
                  <a:cubicBezTo>
                    <a:pt x="5604" y="99289"/>
                    <a:pt x="4224" y="100044"/>
                    <a:pt x="3080" y="101105"/>
                  </a:cubicBezTo>
                  <a:cubicBezTo>
                    <a:pt x="3080" y="101105"/>
                    <a:pt x="3080" y="101105"/>
                    <a:pt x="3080" y="102626"/>
                  </a:cubicBezTo>
                  <a:cubicBezTo>
                    <a:pt x="3029" y="103075"/>
                    <a:pt x="3029" y="103528"/>
                    <a:pt x="3080" y="103977"/>
                  </a:cubicBezTo>
                  <a:cubicBezTo>
                    <a:pt x="3248" y="105379"/>
                    <a:pt x="3248" y="106798"/>
                    <a:pt x="3080" y="108201"/>
                  </a:cubicBezTo>
                  <a:cubicBezTo>
                    <a:pt x="2878" y="109488"/>
                    <a:pt x="2878" y="110799"/>
                    <a:pt x="3080" y="112086"/>
                  </a:cubicBezTo>
                  <a:lnTo>
                    <a:pt x="4258" y="112086"/>
                  </a:lnTo>
                  <a:cubicBezTo>
                    <a:pt x="5520" y="111704"/>
                    <a:pt x="6647" y="110936"/>
                    <a:pt x="7455" y="109890"/>
                  </a:cubicBezTo>
                  <a:cubicBezTo>
                    <a:pt x="8969" y="108369"/>
                    <a:pt x="10652" y="106342"/>
                    <a:pt x="13513" y="107018"/>
                  </a:cubicBezTo>
                  <a:cubicBezTo>
                    <a:pt x="17518" y="107543"/>
                    <a:pt x="21339" y="109052"/>
                    <a:pt x="24620" y="111410"/>
                  </a:cubicBezTo>
                  <a:cubicBezTo>
                    <a:pt x="27986" y="114113"/>
                    <a:pt x="27986" y="119519"/>
                    <a:pt x="27986" y="123912"/>
                  </a:cubicBezTo>
                  <a:lnTo>
                    <a:pt x="27986" y="127291"/>
                  </a:lnTo>
                  <a:cubicBezTo>
                    <a:pt x="27986" y="129487"/>
                    <a:pt x="27986" y="131683"/>
                    <a:pt x="28827" y="133879"/>
                  </a:cubicBezTo>
                  <a:cubicBezTo>
                    <a:pt x="30089" y="138868"/>
                    <a:pt x="30089" y="144095"/>
                    <a:pt x="28827" y="149084"/>
                  </a:cubicBezTo>
                  <a:cubicBezTo>
                    <a:pt x="29517" y="152591"/>
                    <a:pt x="30661" y="155997"/>
                    <a:pt x="32193" y="1592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6BF1A52F-190B-4E72-B554-4EA3101D151A}"/>
                </a:ext>
              </a:extLst>
            </p:cNvPr>
            <p:cNvSpPr/>
            <p:nvPr/>
          </p:nvSpPr>
          <p:spPr>
            <a:xfrm>
              <a:off x="8703973" y="4129103"/>
              <a:ext cx="16828" cy="16894"/>
            </a:xfrm>
            <a:custGeom>
              <a:avLst/>
              <a:gdLst>
                <a:gd name="connsiteX0" fmla="*/ 14056 w 16828"/>
                <a:gd name="connsiteY0" fmla="*/ 11657 h 16893"/>
                <a:gd name="connsiteX1" fmla="*/ 14056 w 16828"/>
                <a:gd name="connsiteY1" fmla="*/ 9798 h 16893"/>
                <a:gd name="connsiteX2" fmla="*/ 15402 w 16828"/>
                <a:gd name="connsiteY2" fmla="*/ 8954 h 16893"/>
                <a:gd name="connsiteX3" fmla="*/ 15402 w 16828"/>
                <a:gd name="connsiteY3" fmla="*/ 8954 h 16893"/>
                <a:gd name="connsiteX4" fmla="*/ 15402 w 16828"/>
                <a:gd name="connsiteY4" fmla="*/ 4223 h 16893"/>
                <a:gd name="connsiteX5" fmla="*/ 15402 w 16828"/>
                <a:gd name="connsiteY5" fmla="*/ 3210 h 16893"/>
                <a:gd name="connsiteX6" fmla="*/ 13215 w 16828"/>
                <a:gd name="connsiteY6" fmla="*/ 0 h 16893"/>
                <a:gd name="connsiteX7" fmla="*/ 14224 w 16828"/>
                <a:gd name="connsiteY7" fmla="*/ 3717 h 16893"/>
                <a:gd name="connsiteX8" fmla="*/ 13046 w 16828"/>
                <a:gd name="connsiteY8" fmla="*/ 5068 h 16893"/>
                <a:gd name="connsiteX9" fmla="*/ 11868 w 16828"/>
                <a:gd name="connsiteY9" fmla="*/ 5068 h 16893"/>
                <a:gd name="connsiteX10" fmla="*/ 10539 w 16828"/>
                <a:gd name="connsiteY10" fmla="*/ 6758 h 16893"/>
                <a:gd name="connsiteX11" fmla="*/ 10522 w 16828"/>
                <a:gd name="connsiteY11" fmla="*/ 6758 h 16893"/>
                <a:gd name="connsiteX12" fmla="*/ 7156 w 16828"/>
                <a:gd name="connsiteY12" fmla="*/ 5068 h 16893"/>
                <a:gd name="connsiteX13" fmla="*/ 4801 w 16828"/>
                <a:gd name="connsiteY13" fmla="*/ 3886 h 16893"/>
                <a:gd name="connsiteX14" fmla="*/ 3791 w 16828"/>
                <a:gd name="connsiteY14" fmla="*/ 3886 h 16893"/>
                <a:gd name="connsiteX15" fmla="*/ 1939 w 16828"/>
                <a:gd name="connsiteY15" fmla="*/ 17570 h 16893"/>
                <a:gd name="connsiteX16" fmla="*/ 930 w 16828"/>
                <a:gd name="connsiteY16" fmla="*/ 18583 h 16893"/>
                <a:gd name="connsiteX17" fmla="*/ 89 w 16828"/>
                <a:gd name="connsiteY17" fmla="*/ 20104 h 16893"/>
                <a:gd name="connsiteX18" fmla="*/ 89 w 16828"/>
                <a:gd name="connsiteY18" fmla="*/ 21286 h 16893"/>
                <a:gd name="connsiteX19" fmla="*/ 930 w 16828"/>
                <a:gd name="connsiteY19" fmla="*/ 21286 h 16893"/>
                <a:gd name="connsiteX20" fmla="*/ 3118 w 16828"/>
                <a:gd name="connsiteY20" fmla="*/ 18921 h 16893"/>
                <a:gd name="connsiteX21" fmla="*/ 7156 w 16828"/>
                <a:gd name="connsiteY21" fmla="*/ 15205 h 16893"/>
                <a:gd name="connsiteX22" fmla="*/ 10691 w 16828"/>
                <a:gd name="connsiteY22" fmla="*/ 17401 h 16893"/>
                <a:gd name="connsiteX23" fmla="*/ 10691 w 16828"/>
                <a:gd name="connsiteY23" fmla="*/ 18414 h 16893"/>
                <a:gd name="connsiteX24" fmla="*/ 12037 w 16828"/>
                <a:gd name="connsiteY24" fmla="*/ 18414 h 16893"/>
                <a:gd name="connsiteX25" fmla="*/ 12037 w 16828"/>
                <a:gd name="connsiteY25" fmla="*/ 18414 h 16893"/>
                <a:gd name="connsiteX26" fmla="*/ 13888 w 16828"/>
                <a:gd name="connsiteY26" fmla="*/ 18414 h 16893"/>
                <a:gd name="connsiteX27" fmla="*/ 17758 w 16828"/>
                <a:gd name="connsiteY27" fmla="*/ 22638 h 16893"/>
                <a:gd name="connsiteX28" fmla="*/ 21124 w 16828"/>
                <a:gd name="connsiteY28" fmla="*/ 26354 h 16893"/>
                <a:gd name="connsiteX29" fmla="*/ 21124 w 16828"/>
                <a:gd name="connsiteY29" fmla="*/ 26354 h 16893"/>
                <a:gd name="connsiteX30" fmla="*/ 21124 w 16828"/>
                <a:gd name="connsiteY30" fmla="*/ 24496 h 16893"/>
                <a:gd name="connsiteX31" fmla="*/ 21124 w 16828"/>
                <a:gd name="connsiteY31" fmla="*/ 22469 h 16893"/>
                <a:gd name="connsiteX32" fmla="*/ 21124 w 16828"/>
                <a:gd name="connsiteY32" fmla="*/ 18752 h 16893"/>
                <a:gd name="connsiteX33" fmla="*/ 18095 w 16828"/>
                <a:gd name="connsiteY33" fmla="*/ 15711 h 16893"/>
                <a:gd name="connsiteX34" fmla="*/ 14056 w 16828"/>
                <a:gd name="connsiteY34" fmla="*/ 1165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828" h="16893">
                  <a:moveTo>
                    <a:pt x="14056" y="11657"/>
                  </a:moveTo>
                  <a:cubicBezTo>
                    <a:pt x="13888" y="11049"/>
                    <a:pt x="13888" y="10407"/>
                    <a:pt x="14056" y="9798"/>
                  </a:cubicBezTo>
                  <a:cubicBezTo>
                    <a:pt x="14342" y="9308"/>
                    <a:pt x="14847" y="8987"/>
                    <a:pt x="15402" y="8954"/>
                  </a:cubicBezTo>
                  <a:lnTo>
                    <a:pt x="15402" y="8954"/>
                  </a:lnTo>
                  <a:cubicBezTo>
                    <a:pt x="15739" y="7400"/>
                    <a:pt x="15739" y="5778"/>
                    <a:pt x="15402" y="4223"/>
                  </a:cubicBezTo>
                  <a:lnTo>
                    <a:pt x="15402" y="3210"/>
                  </a:lnTo>
                  <a:cubicBezTo>
                    <a:pt x="15369" y="1791"/>
                    <a:pt x="14510" y="541"/>
                    <a:pt x="13215" y="0"/>
                  </a:cubicBezTo>
                  <a:cubicBezTo>
                    <a:pt x="14123" y="997"/>
                    <a:pt x="14510" y="2382"/>
                    <a:pt x="14224" y="3717"/>
                  </a:cubicBezTo>
                  <a:cubicBezTo>
                    <a:pt x="14174" y="4376"/>
                    <a:pt x="13686" y="4916"/>
                    <a:pt x="13046" y="5068"/>
                  </a:cubicBezTo>
                  <a:lnTo>
                    <a:pt x="11868" y="5068"/>
                  </a:lnTo>
                  <a:cubicBezTo>
                    <a:pt x="11969" y="5896"/>
                    <a:pt x="11363" y="6656"/>
                    <a:pt x="10539" y="6758"/>
                  </a:cubicBezTo>
                  <a:cubicBezTo>
                    <a:pt x="10539" y="6758"/>
                    <a:pt x="10522" y="6758"/>
                    <a:pt x="10522" y="6758"/>
                  </a:cubicBezTo>
                  <a:cubicBezTo>
                    <a:pt x="9209" y="6741"/>
                    <a:pt x="7964" y="6116"/>
                    <a:pt x="7156" y="5068"/>
                  </a:cubicBezTo>
                  <a:lnTo>
                    <a:pt x="4801" y="3886"/>
                  </a:lnTo>
                  <a:lnTo>
                    <a:pt x="3791" y="3886"/>
                  </a:lnTo>
                  <a:cubicBezTo>
                    <a:pt x="4868" y="8514"/>
                    <a:pt x="4211" y="13397"/>
                    <a:pt x="1939" y="17570"/>
                  </a:cubicBezTo>
                  <a:lnTo>
                    <a:pt x="930" y="18583"/>
                  </a:lnTo>
                  <a:cubicBezTo>
                    <a:pt x="930" y="18583"/>
                    <a:pt x="89" y="18583"/>
                    <a:pt x="89" y="20104"/>
                  </a:cubicBezTo>
                  <a:cubicBezTo>
                    <a:pt x="-30" y="20492"/>
                    <a:pt x="-30" y="20898"/>
                    <a:pt x="89" y="21286"/>
                  </a:cubicBezTo>
                  <a:lnTo>
                    <a:pt x="930" y="21286"/>
                  </a:lnTo>
                  <a:cubicBezTo>
                    <a:pt x="1772" y="21286"/>
                    <a:pt x="2444" y="20104"/>
                    <a:pt x="3118" y="18921"/>
                  </a:cubicBezTo>
                  <a:cubicBezTo>
                    <a:pt x="3791" y="17739"/>
                    <a:pt x="5137" y="15542"/>
                    <a:pt x="7156" y="15205"/>
                  </a:cubicBezTo>
                  <a:cubicBezTo>
                    <a:pt x="9176" y="14867"/>
                    <a:pt x="10186" y="15205"/>
                    <a:pt x="10691" y="17401"/>
                  </a:cubicBezTo>
                  <a:lnTo>
                    <a:pt x="10691" y="18414"/>
                  </a:lnTo>
                  <a:cubicBezTo>
                    <a:pt x="11094" y="18702"/>
                    <a:pt x="11633" y="18702"/>
                    <a:pt x="12037" y="18414"/>
                  </a:cubicBezTo>
                  <a:lnTo>
                    <a:pt x="12037" y="18414"/>
                  </a:lnTo>
                  <a:cubicBezTo>
                    <a:pt x="12643" y="18279"/>
                    <a:pt x="13282" y="18279"/>
                    <a:pt x="13888" y="18414"/>
                  </a:cubicBezTo>
                  <a:cubicBezTo>
                    <a:pt x="15503" y="19479"/>
                    <a:pt x="16833" y="20931"/>
                    <a:pt x="17758" y="22638"/>
                  </a:cubicBezTo>
                  <a:cubicBezTo>
                    <a:pt x="19105" y="24834"/>
                    <a:pt x="19946" y="26186"/>
                    <a:pt x="21124" y="26354"/>
                  </a:cubicBezTo>
                  <a:lnTo>
                    <a:pt x="21124" y="26354"/>
                  </a:lnTo>
                  <a:cubicBezTo>
                    <a:pt x="21208" y="25729"/>
                    <a:pt x="21208" y="25104"/>
                    <a:pt x="21124" y="24496"/>
                  </a:cubicBezTo>
                  <a:cubicBezTo>
                    <a:pt x="21040" y="23820"/>
                    <a:pt x="21040" y="23144"/>
                    <a:pt x="21124" y="22469"/>
                  </a:cubicBezTo>
                  <a:cubicBezTo>
                    <a:pt x="21225" y="21236"/>
                    <a:pt x="21225" y="19985"/>
                    <a:pt x="21124" y="18752"/>
                  </a:cubicBezTo>
                  <a:cubicBezTo>
                    <a:pt x="20636" y="17316"/>
                    <a:pt x="19525" y="16201"/>
                    <a:pt x="18095" y="15711"/>
                  </a:cubicBezTo>
                  <a:cubicBezTo>
                    <a:pt x="16361" y="14816"/>
                    <a:pt x="14948" y="13397"/>
                    <a:pt x="14056" y="1165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033B16D2-191A-4EB5-ADDF-1091E872BFBF}"/>
                </a:ext>
              </a:extLst>
            </p:cNvPr>
            <p:cNvSpPr/>
            <p:nvPr/>
          </p:nvSpPr>
          <p:spPr>
            <a:xfrm>
              <a:off x="7314210" y="3234067"/>
              <a:ext cx="33657" cy="16894"/>
            </a:xfrm>
            <a:custGeom>
              <a:avLst/>
              <a:gdLst>
                <a:gd name="connsiteX0" fmla="*/ 34162 w 33656"/>
                <a:gd name="connsiteY0" fmla="*/ 11319 h 16893"/>
                <a:gd name="connsiteX1" fmla="*/ 38369 w 33656"/>
                <a:gd name="connsiteY1" fmla="*/ 6589 h 16893"/>
                <a:gd name="connsiteX2" fmla="*/ 35340 w 33656"/>
                <a:gd name="connsiteY2" fmla="*/ 4223 h 16893"/>
                <a:gd name="connsiteX3" fmla="*/ 33152 w 33656"/>
                <a:gd name="connsiteY3" fmla="*/ 2365 h 16893"/>
                <a:gd name="connsiteX4" fmla="*/ 31469 w 33656"/>
                <a:gd name="connsiteY4" fmla="*/ 0 h 16893"/>
                <a:gd name="connsiteX5" fmla="*/ 31469 w 33656"/>
                <a:gd name="connsiteY5" fmla="*/ 0 h 16893"/>
                <a:gd name="connsiteX6" fmla="*/ 28776 w 33656"/>
                <a:gd name="connsiteY6" fmla="*/ 11319 h 16893"/>
                <a:gd name="connsiteX7" fmla="*/ 20194 w 33656"/>
                <a:gd name="connsiteY7" fmla="*/ 11319 h 16893"/>
                <a:gd name="connsiteX8" fmla="*/ 16828 w 33656"/>
                <a:gd name="connsiteY8" fmla="*/ 8954 h 16893"/>
                <a:gd name="connsiteX9" fmla="*/ 3365 w 33656"/>
                <a:gd name="connsiteY9" fmla="*/ 11488 h 16893"/>
                <a:gd name="connsiteX10" fmla="*/ 0 w 33656"/>
                <a:gd name="connsiteY10" fmla="*/ 20948 h 16893"/>
                <a:gd name="connsiteX11" fmla="*/ 4543 w 33656"/>
                <a:gd name="connsiteY11" fmla="*/ 20948 h 16893"/>
                <a:gd name="connsiteX12" fmla="*/ 8919 w 33656"/>
                <a:gd name="connsiteY12" fmla="*/ 20948 h 16893"/>
                <a:gd name="connsiteX13" fmla="*/ 10265 w 33656"/>
                <a:gd name="connsiteY13" fmla="*/ 20948 h 16893"/>
                <a:gd name="connsiteX14" fmla="*/ 10265 w 33656"/>
                <a:gd name="connsiteY14" fmla="*/ 20948 h 16893"/>
                <a:gd name="connsiteX15" fmla="*/ 10265 w 33656"/>
                <a:gd name="connsiteY15" fmla="*/ 20948 h 16893"/>
                <a:gd name="connsiteX16" fmla="*/ 17501 w 33656"/>
                <a:gd name="connsiteY16" fmla="*/ 23651 h 16893"/>
                <a:gd name="connsiteX17" fmla="*/ 23560 w 33656"/>
                <a:gd name="connsiteY17" fmla="*/ 25848 h 16893"/>
                <a:gd name="connsiteX18" fmla="*/ 24906 w 33656"/>
                <a:gd name="connsiteY18" fmla="*/ 27537 h 16893"/>
                <a:gd name="connsiteX19" fmla="*/ 31805 w 33656"/>
                <a:gd name="connsiteY19" fmla="*/ 26523 h 16893"/>
                <a:gd name="connsiteX20" fmla="*/ 33825 w 33656"/>
                <a:gd name="connsiteY20" fmla="*/ 26523 h 16893"/>
                <a:gd name="connsiteX21" fmla="*/ 40219 w 33656"/>
                <a:gd name="connsiteY21" fmla="*/ 23820 h 16893"/>
                <a:gd name="connsiteX22" fmla="*/ 40219 w 33656"/>
                <a:gd name="connsiteY22" fmla="*/ 23820 h 16893"/>
                <a:gd name="connsiteX23" fmla="*/ 38873 w 33656"/>
                <a:gd name="connsiteY23" fmla="*/ 23820 h 16893"/>
                <a:gd name="connsiteX24" fmla="*/ 29786 w 33656"/>
                <a:gd name="connsiteY24" fmla="*/ 19935 h 16893"/>
                <a:gd name="connsiteX25" fmla="*/ 29786 w 33656"/>
                <a:gd name="connsiteY25" fmla="*/ 17738 h 16893"/>
                <a:gd name="connsiteX26" fmla="*/ 34162 w 33656"/>
                <a:gd name="connsiteY26" fmla="*/ 1131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656" h="16893">
                  <a:moveTo>
                    <a:pt x="34162" y="11319"/>
                  </a:moveTo>
                  <a:cubicBezTo>
                    <a:pt x="35508" y="10136"/>
                    <a:pt x="38200" y="7602"/>
                    <a:pt x="38369" y="6589"/>
                  </a:cubicBezTo>
                  <a:lnTo>
                    <a:pt x="35340" y="4223"/>
                  </a:lnTo>
                  <a:lnTo>
                    <a:pt x="33152" y="2365"/>
                  </a:lnTo>
                  <a:cubicBezTo>
                    <a:pt x="32496" y="1649"/>
                    <a:pt x="31940" y="853"/>
                    <a:pt x="31469" y="0"/>
                  </a:cubicBezTo>
                  <a:lnTo>
                    <a:pt x="31469" y="0"/>
                  </a:lnTo>
                  <a:cubicBezTo>
                    <a:pt x="31502" y="3936"/>
                    <a:pt x="30577" y="7822"/>
                    <a:pt x="28776" y="11319"/>
                  </a:cubicBezTo>
                  <a:cubicBezTo>
                    <a:pt x="26084" y="15711"/>
                    <a:pt x="22550" y="13008"/>
                    <a:pt x="20194" y="11319"/>
                  </a:cubicBezTo>
                  <a:cubicBezTo>
                    <a:pt x="19235" y="10310"/>
                    <a:pt x="18090" y="9506"/>
                    <a:pt x="16828" y="8954"/>
                  </a:cubicBezTo>
                  <a:cubicBezTo>
                    <a:pt x="12184" y="7844"/>
                    <a:pt x="7286" y="8765"/>
                    <a:pt x="3365" y="11488"/>
                  </a:cubicBezTo>
                  <a:cubicBezTo>
                    <a:pt x="1481" y="14314"/>
                    <a:pt x="319" y="17564"/>
                    <a:pt x="0" y="20948"/>
                  </a:cubicBezTo>
                  <a:lnTo>
                    <a:pt x="4543" y="20948"/>
                  </a:lnTo>
                  <a:lnTo>
                    <a:pt x="8919" y="20948"/>
                  </a:lnTo>
                  <a:cubicBezTo>
                    <a:pt x="9323" y="20666"/>
                    <a:pt x="9861" y="20666"/>
                    <a:pt x="10265" y="20948"/>
                  </a:cubicBezTo>
                  <a:lnTo>
                    <a:pt x="10265" y="20948"/>
                  </a:lnTo>
                  <a:lnTo>
                    <a:pt x="10265" y="20948"/>
                  </a:lnTo>
                  <a:cubicBezTo>
                    <a:pt x="12806" y="21443"/>
                    <a:pt x="15247" y="22357"/>
                    <a:pt x="17501" y="23651"/>
                  </a:cubicBezTo>
                  <a:cubicBezTo>
                    <a:pt x="19386" y="24699"/>
                    <a:pt x="21439" y="25440"/>
                    <a:pt x="23560" y="25848"/>
                  </a:cubicBezTo>
                  <a:cubicBezTo>
                    <a:pt x="24350" y="26010"/>
                    <a:pt x="24923" y="26721"/>
                    <a:pt x="24906" y="27537"/>
                  </a:cubicBezTo>
                  <a:cubicBezTo>
                    <a:pt x="27245" y="27633"/>
                    <a:pt x="29584" y="27289"/>
                    <a:pt x="31805" y="26523"/>
                  </a:cubicBezTo>
                  <a:lnTo>
                    <a:pt x="33825" y="26523"/>
                  </a:lnTo>
                  <a:cubicBezTo>
                    <a:pt x="36114" y="26052"/>
                    <a:pt x="38284" y="25133"/>
                    <a:pt x="40219" y="23820"/>
                  </a:cubicBezTo>
                  <a:lnTo>
                    <a:pt x="40219" y="23820"/>
                  </a:lnTo>
                  <a:lnTo>
                    <a:pt x="38873" y="23820"/>
                  </a:lnTo>
                  <a:cubicBezTo>
                    <a:pt x="35524" y="23467"/>
                    <a:pt x="32361" y="22114"/>
                    <a:pt x="29786" y="19935"/>
                  </a:cubicBezTo>
                  <a:cubicBezTo>
                    <a:pt x="29348" y="19266"/>
                    <a:pt x="29348" y="18408"/>
                    <a:pt x="29786" y="17738"/>
                  </a:cubicBezTo>
                  <a:cubicBezTo>
                    <a:pt x="30644" y="15243"/>
                    <a:pt x="32159" y="13025"/>
                    <a:pt x="34162" y="113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3B9FA822-6C5C-462E-8D85-369AC0278BF7}"/>
                </a:ext>
              </a:extLst>
            </p:cNvPr>
            <p:cNvSpPr/>
            <p:nvPr/>
          </p:nvSpPr>
          <p:spPr>
            <a:xfrm>
              <a:off x="8721610" y="4202929"/>
              <a:ext cx="16828" cy="16894"/>
            </a:xfrm>
            <a:custGeom>
              <a:avLst/>
              <a:gdLst>
                <a:gd name="connsiteX0" fmla="*/ 10388 w 0"/>
                <a:gd name="connsiteY0" fmla="*/ 0 h 16893"/>
                <a:gd name="connsiteX1" fmla="*/ 9378 w 0"/>
                <a:gd name="connsiteY1" fmla="*/ 2196 h 16893"/>
                <a:gd name="connsiteX2" fmla="*/ 7695 w 0"/>
                <a:gd name="connsiteY2" fmla="*/ 6589 h 16893"/>
                <a:gd name="connsiteX3" fmla="*/ 5171 w 0"/>
                <a:gd name="connsiteY3" fmla="*/ 8109 h 16893"/>
                <a:gd name="connsiteX4" fmla="*/ 2646 w 0"/>
                <a:gd name="connsiteY4" fmla="*/ 11150 h 16893"/>
                <a:gd name="connsiteX5" fmla="*/ 1300 w 0"/>
                <a:gd name="connsiteY5" fmla="*/ 12839 h 16893"/>
                <a:gd name="connsiteX6" fmla="*/ 290 w 0"/>
                <a:gd name="connsiteY6" fmla="*/ 12839 h 16893"/>
                <a:gd name="connsiteX7" fmla="*/ 290 w 0"/>
                <a:gd name="connsiteY7" fmla="*/ 17401 h 16893"/>
                <a:gd name="connsiteX8" fmla="*/ 290 w 0"/>
                <a:gd name="connsiteY8" fmla="*/ 19259 h 16893"/>
                <a:gd name="connsiteX9" fmla="*/ 3993 w 0"/>
                <a:gd name="connsiteY9" fmla="*/ 20273 h 16893"/>
                <a:gd name="connsiteX10" fmla="*/ 9041 w 0"/>
                <a:gd name="connsiteY10" fmla="*/ 21286 h 16893"/>
                <a:gd name="connsiteX11" fmla="*/ 10051 w 0"/>
                <a:gd name="connsiteY11" fmla="*/ 21286 h 16893"/>
                <a:gd name="connsiteX12" fmla="*/ 11734 w 0"/>
                <a:gd name="connsiteY12" fmla="*/ 19428 h 16893"/>
                <a:gd name="connsiteX13" fmla="*/ 13921 w 0"/>
                <a:gd name="connsiteY13" fmla="*/ 19428 h 16893"/>
                <a:gd name="connsiteX14" fmla="*/ 13921 w 0"/>
                <a:gd name="connsiteY14" fmla="*/ 19428 h 16893"/>
                <a:gd name="connsiteX15" fmla="*/ 14763 w 0"/>
                <a:gd name="connsiteY15" fmla="*/ 14698 h 16893"/>
                <a:gd name="connsiteX16" fmla="*/ 14763 w 0"/>
                <a:gd name="connsiteY16" fmla="*/ 14698 h 16893"/>
                <a:gd name="connsiteX17" fmla="*/ 14763 w 0"/>
                <a:gd name="connsiteY17" fmla="*/ 9123 h 16893"/>
                <a:gd name="connsiteX18" fmla="*/ 14763 w 0"/>
                <a:gd name="connsiteY18" fmla="*/ 6589 h 16893"/>
                <a:gd name="connsiteX19" fmla="*/ 14763 w 0"/>
                <a:gd name="connsiteY19" fmla="*/ 6589 h 16893"/>
                <a:gd name="connsiteX20" fmla="*/ 10388 w 0"/>
                <a:gd name="connsiteY20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h="16893">
                  <a:moveTo>
                    <a:pt x="10388" y="0"/>
                  </a:moveTo>
                  <a:cubicBezTo>
                    <a:pt x="10388" y="0"/>
                    <a:pt x="10388" y="1014"/>
                    <a:pt x="9378" y="2196"/>
                  </a:cubicBezTo>
                  <a:cubicBezTo>
                    <a:pt x="9311" y="3801"/>
                    <a:pt x="8722" y="5339"/>
                    <a:pt x="7695" y="6589"/>
                  </a:cubicBezTo>
                  <a:cubicBezTo>
                    <a:pt x="6937" y="7214"/>
                    <a:pt x="6079" y="7721"/>
                    <a:pt x="5171" y="8109"/>
                  </a:cubicBezTo>
                  <a:cubicBezTo>
                    <a:pt x="3319" y="9123"/>
                    <a:pt x="2646" y="9630"/>
                    <a:pt x="2646" y="11150"/>
                  </a:cubicBezTo>
                  <a:cubicBezTo>
                    <a:pt x="2646" y="12670"/>
                    <a:pt x="2646" y="12839"/>
                    <a:pt x="1300" y="12839"/>
                  </a:cubicBezTo>
                  <a:cubicBezTo>
                    <a:pt x="-46" y="12839"/>
                    <a:pt x="459" y="12839"/>
                    <a:pt x="290" y="12839"/>
                  </a:cubicBezTo>
                  <a:cubicBezTo>
                    <a:pt x="-97" y="14326"/>
                    <a:pt x="-97" y="15914"/>
                    <a:pt x="290" y="17401"/>
                  </a:cubicBezTo>
                  <a:lnTo>
                    <a:pt x="290" y="19259"/>
                  </a:lnTo>
                  <a:lnTo>
                    <a:pt x="3993" y="20273"/>
                  </a:lnTo>
                  <a:cubicBezTo>
                    <a:pt x="5557" y="21050"/>
                    <a:pt x="7291" y="21405"/>
                    <a:pt x="9041" y="21286"/>
                  </a:cubicBezTo>
                  <a:cubicBezTo>
                    <a:pt x="9378" y="21388"/>
                    <a:pt x="9714" y="21388"/>
                    <a:pt x="10051" y="21286"/>
                  </a:cubicBezTo>
                  <a:cubicBezTo>
                    <a:pt x="10303" y="20442"/>
                    <a:pt x="10926" y="19749"/>
                    <a:pt x="11734" y="19428"/>
                  </a:cubicBezTo>
                  <a:cubicBezTo>
                    <a:pt x="12440" y="19191"/>
                    <a:pt x="13215" y="19191"/>
                    <a:pt x="13921" y="19428"/>
                  </a:cubicBezTo>
                  <a:lnTo>
                    <a:pt x="13921" y="19428"/>
                  </a:lnTo>
                  <a:cubicBezTo>
                    <a:pt x="14763" y="19428"/>
                    <a:pt x="14931" y="17570"/>
                    <a:pt x="14763" y="14698"/>
                  </a:cubicBezTo>
                  <a:lnTo>
                    <a:pt x="14763" y="14698"/>
                  </a:lnTo>
                  <a:cubicBezTo>
                    <a:pt x="14595" y="12839"/>
                    <a:pt x="14595" y="10981"/>
                    <a:pt x="14763" y="9123"/>
                  </a:cubicBezTo>
                  <a:cubicBezTo>
                    <a:pt x="14914" y="8278"/>
                    <a:pt x="14914" y="7433"/>
                    <a:pt x="14763" y="6589"/>
                  </a:cubicBezTo>
                  <a:lnTo>
                    <a:pt x="14763" y="6589"/>
                  </a:lnTo>
                  <a:cubicBezTo>
                    <a:pt x="14595" y="4393"/>
                    <a:pt x="11229" y="4393"/>
                    <a:pt x="10388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EACE3336-634B-46EE-8E76-299EADC8098F}"/>
                </a:ext>
              </a:extLst>
            </p:cNvPr>
            <p:cNvSpPr/>
            <p:nvPr/>
          </p:nvSpPr>
          <p:spPr>
            <a:xfrm>
              <a:off x="8797291" y="2213848"/>
              <a:ext cx="50485" cy="16894"/>
            </a:xfrm>
            <a:custGeom>
              <a:avLst/>
              <a:gdLst>
                <a:gd name="connsiteX0" fmla="*/ 16996 w 50485"/>
                <a:gd name="connsiteY0" fmla="*/ 25172 h 16893"/>
                <a:gd name="connsiteX1" fmla="*/ 22886 w 50485"/>
                <a:gd name="connsiteY1" fmla="*/ 21624 h 16893"/>
                <a:gd name="connsiteX2" fmla="*/ 29281 w 50485"/>
                <a:gd name="connsiteY2" fmla="*/ 22638 h 16893"/>
                <a:gd name="connsiteX3" fmla="*/ 35003 w 50485"/>
                <a:gd name="connsiteY3" fmla="*/ 22638 h 16893"/>
                <a:gd name="connsiteX4" fmla="*/ 36012 w 50485"/>
                <a:gd name="connsiteY4" fmla="*/ 21455 h 16893"/>
                <a:gd name="connsiteX5" fmla="*/ 38200 w 50485"/>
                <a:gd name="connsiteY5" fmla="*/ 19428 h 16893"/>
                <a:gd name="connsiteX6" fmla="*/ 43417 w 50485"/>
                <a:gd name="connsiteY6" fmla="*/ 17907 h 16893"/>
                <a:gd name="connsiteX7" fmla="*/ 45773 w 50485"/>
                <a:gd name="connsiteY7" fmla="*/ 17907 h 16893"/>
                <a:gd name="connsiteX8" fmla="*/ 56543 w 50485"/>
                <a:gd name="connsiteY8" fmla="*/ 14867 h 16893"/>
                <a:gd name="connsiteX9" fmla="*/ 61591 w 50485"/>
                <a:gd name="connsiteY9" fmla="*/ 11995 h 16893"/>
                <a:gd name="connsiteX10" fmla="*/ 61591 w 50485"/>
                <a:gd name="connsiteY10" fmla="*/ 11995 h 16893"/>
                <a:gd name="connsiteX11" fmla="*/ 58562 w 50485"/>
                <a:gd name="connsiteY11" fmla="*/ 10981 h 16893"/>
                <a:gd name="connsiteX12" fmla="*/ 57384 w 50485"/>
                <a:gd name="connsiteY12" fmla="*/ 10981 h 16893"/>
                <a:gd name="connsiteX13" fmla="*/ 45773 w 50485"/>
                <a:gd name="connsiteY13" fmla="*/ 6758 h 16893"/>
                <a:gd name="connsiteX14" fmla="*/ 43922 w 50485"/>
                <a:gd name="connsiteY14" fmla="*/ 5575 h 16893"/>
                <a:gd name="connsiteX15" fmla="*/ 39883 w 50485"/>
                <a:gd name="connsiteY15" fmla="*/ 3379 h 16893"/>
                <a:gd name="connsiteX16" fmla="*/ 32142 w 50485"/>
                <a:gd name="connsiteY16" fmla="*/ 1689 h 16893"/>
                <a:gd name="connsiteX17" fmla="*/ 28945 w 50485"/>
                <a:gd name="connsiteY17" fmla="*/ 1689 h 16893"/>
                <a:gd name="connsiteX18" fmla="*/ 26589 w 50485"/>
                <a:gd name="connsiteY18" fmla="*/ 1014 h 16893"/>
                <a:gd name="connsiteX19" fmla="*/ 18679 w 50485"/>
                <a:gd name="connsiteY19" fmla="*/ 0 h 16893"/>
                <a:gd name="connsiteX20" fmla="*/ 16491 w 50485"/>
                <a:gd name="connsiteY20" fmla="*/ 0 h 16893"/>
                <a:gd name="connsiteX21" fmla="*/ 14809 w 50485"/>
                <a:gd name="connsiteY21" fmla="*/ 1858 h 16893"/>
                <a:gd name="connsiteX22" fmla="*/ 14809 w 50485"/>
                <a:gd name="connsiteY22" fmla="*/ 3379 h 16893"/>
                <a:gd name="connsiteX23" fmla="*/ 12116 w 50485"/>
                <a:gd name="connsiteY23" fmla="*/ 8447 h 16893"/>
                <a:gd name="connsiteX24" fmla="*/ 10265 w 50485"/>
                <a:gd name="connsiteY24" fmla="*/ 11488 h 16893"/>
                <a:gd name="connsiteX25" fmla="*/ 4712 w 50485"/>
                <a:gd name="connsiteY25" fmla="*/ 18583 h 16893"/>
                <a:gd name="connsiteX26" fmla="*/ 0 w 50485"/>
                <a:gd name="connsiteY26" fmla="*/ 27368 h 16893"/>
                <a:gd name="connsiteX27" fmla="*/ 6899 w 50485"/>
                <a:gd name="connsiteY27" fmla="*/ 25172 h 16893"/>
                <a:gd name="connsiteX28" fmla="*/ 14304 w 50485"/>
                <a:gd name="connsiteY28" fmla="*/ 25172 h 16893"/>
                <a:gd name="connsiteX29" fmla="*/ 16828 w 50485"/>
                <a:gd name="connsiteY29" fmla="*/ 2517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485" h="16893">
                  <a:moveTo>
                    <a:pt x="16996" y="25172"/>
                  </a:moveTo>
                  <a:cubicBezTo>
                    <a:pt x="18629" y="23498"/>
                    <a:pt x="20648" y="22276"/>
                    <a:pt x="22886" y="21624"/>
                  </a:cubicBezTo>
                  <a:cubicBezTo>
                    <a:pt x="25074" y="21146"/>
                    <a:pt x="27346" y="21508"/>
                    <a:pt x="29281" y="22638"/>
                  </a:cubicBezTo>
                  <a:cubicBezTo>
                    <a:pt x="31031" y="23739"/>
                    <a:pt x="33253" y="23739"/>
                    <a:pt x="35003" y="22638"/>
                  </a:cubicBezTo>
                  <a:cubicBezTo>
                    <a:pt x="35423" y="22320"/>
                    <a:pt x="35760" y="21916"/>
                    <a:pt x="36012" y="21455"/>
                  </a:cubicBezTo>
                  <a:cubicBezTo>
                    <a:pt x="36568" y="20616"/>
                    <a:pt x="37325" y="19921"/>
                    <a:pt x="38200" y="19428"/>
                  </a:cubicBezTo>
                  <a:cubicBezTo>
                    <a:pt x="39866" y="18720"/>
                    <a:pt x="41633" y="18210"/>
                    <a:pt x="43417" y="17907"/>
                  </a:cubicBezTo>
                  <a:lnTo>
                    <a:pt x="45773" y="17907"/>
                  </a:lnTo>
                  <a:cubicBezTo>
                    <a:pt x="49441" y="17174"/>
                    <a:pt x="53043" y="16157"/>
                    <a:pt x="56543" y="14867"/>
                  </a:cubicBezTo>
                  <a:cubicBezTo>
                    <a:pt x="60582" y="13346"/>
                    <a:pt x="61423" y="12333"/>
                    <a:pt x="61591" y="11995"/>
                  </a:cubicBezTo>
                  <a:lnTo>
                    <a:pt x="61591" y="11995"/>
                  </a:lnTo>
                  <a:cubicBezTo>
                    <a:pt x="60666" y="11429"/>
                    <a:pt x="59639" y="11082"/>
                    <a:pt x="58562" y="10981"/>
                  </a:cubicBezTo>
                  <a:lnTo>
                    <a:pt x="57384" y="10981"/>
                  </a:lnTo>
                  <a:cubicBezTo>
                    <a:pt x="53329" y="10130"/>
                    <a:pt x="49425" y="8707"/>
                    <a:pt x="45773" y="6758"/>
                  </a:cubicBezTo>
                  <a:lnTo>
                    <a:pt x="43922" y="5575"/>
                  </a:lnTo>
                  <a:cubicBezTo>
                    <a:pt x="42710" y="4615"/>
                    <a:pt x="41347" y="3874"/>
                    <a:pt x="39883" y="3379"/>
                  </a:cubicBezTo>
                  <a:lnTo>
                    <a:pt x="32142" y="1689"/>
                  </a:lnTo>
                  <a:lnTo>
                    <a:pt x="28945" y="1689"/>
                  </a:lnTo>
                  <a:lnTo>
                    <a:pt x="26589" y="1014"/>
                  </a:lnTo>
                  <a:cubicBezTo>
                    <a:pt x="23997" y="417"/>
                    <a:pt x="21338" y="78"/>
                    <a:pt x="18679" y="0"/>
                  </a:cubicBezTo>
                  <a:lnTo>
                    <a:pt x="16491" y="0"/>
                  </a:lnTo>
                  <a:cubicBezTo>
                    <a:pt x="15313" y="0"/>
                    <a:pt x="15313" y="0"/>
                    <a:pt x="14809" y="1858"/>
                  </a:cubicBezTo>
                  <a:lnTo>
                    <a:pt x="14809" y="3379"/>
                  </a:lnTo>
                  <a:cubicBezTo>
                    <a:pt x="14119" y="5170"/>
                    <a:pt x="13210" y="6871"/>
                    <a:pt x="12116" y="8447"/>
                  </a:cubicBezTo>
                  <a:cubicBezTo>
                    <a:pt x="11443" y="9422"/>
                    <a:pt x="10820" y="10437"/>
                    <a:pt x="10265" y="11488"/>
                  </a:cubicBezTo>
                  <a:cubicBezTo>
                    <a:pt x="8885" y="14189"/>
                    <a:pt x="7000" y="16598"/>
                    <a:pt x="4712" y="18583"/>
                  </a:cubicBezTo>
                  <a:cubicBezTo>
                    <a:pt x="2288" y="20969"/>
                    <a:pt x="656" y="24030"/>
                    <a:pt x="0" y="27368"/>
                  </a:cubicBezTo>
                  <a:cubicBezTo>
                    <a:pt x="1851" y="25630"/>
                    <a:pt x="4392" y="24822"/>
                    <a:pt x="6899" y="25172"/>
                  </a:cubicBezTo>
                  <a:lnTo>
                    <a:pt x="14304" y="25172"/>
                  </a:lnTo>
                  <a:cubicBezTo>
                    <a:pt x="15128" y="24888"/>
                    <a:pt x="16004" y="24888"/>
                    <a:pt x="16828" y="251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A9866CB0-02D0-48D0-8A6C-0CB45B650FF6}"/>
                </a:ext>
              </a:extLst>
            </p:cNvPr>
            <p:cNvSpPr/>
            <p:nvPr/>
          </p:nvSpPr>
          <p:spPr>
            <a:xfrm>
              <a:off x="6046297" y="2290251"/>
              <a:ext cx="269253" cy="67575"/>
            </a:xfrm>
            <a:custGeom>
              <a:avLst/>
              <a:gdLst>
                <a:gd name="connsiteX0" fmla="*/ 1917 w 269253"/>
                <a:gd name="connsiteY0" fmla="*/ 61957 h 67575"/>
                <a:gd name="connsiteX1" fmla="*/ 3566 w 269253"/>
                <a:gd name="connsiteY1" fmla="*/ 61760 h 67575"/>
                <a:gd name="connsiteX2" fmla="*/ 3769 w 269253"/>
                <a:gd name="connsiteY2" fmla="*/ 61957 h 67575"/>
                <a:gd name="connsiteX3" fmla="*/ 6798 w 269253"/>
                <a:gd name="connsiteY3" fmla="*/ 64153 h 67575"/>
                <a:gd name="connsiteX4" fmla="*/ 6798 w 269253"/>
                <a:gd name="connsiteY4" fmla="*/ 64153 h 67575"/>
                <a:gd name="connsiteX5" fmla="*/ 9658 w 269253"/>
                <a:gd name="connsiteY5" fmla="*/ 62971 h 67575"/>
                <a:gd name="connsiteX6" fmla="*/ 13865 w 269253"/>
                <a:gd name="connsiteY6" fmla="*/ 58578 h 67575"/>
                <a:gd name="connsiteX7" fmla="*/ 16390 w 269253"/>
                <a:gd name="connsiteY7" fmla="*/ 56720 h 67575"/>
                <a:gd name="connsiteX8" fmla="*/ 16390 w 269253"/>
                <a:gd name="connsiteY8" fmla="*/ 54862 h 67575"/>
                <a:gd name="connsiteX9" fmla="*/ 17736 w 269253"/>
                <a:gd name="connsiteY9" fmla="*/ 54017 h 67575"/>
                <a:gd name="connsiteX10" fmla="*/ 17736 w 269253"/>
                <a:gd name="connsiteY10" fmla="*/ 54017 h 67575"/>
                <a:gd name="connsiteX11" fmla="*/ 21438 w 269253"/>
                <a:gd name="connsiteY11" fmla="*/ 53003 h 67575"/>
                <a:gd name="connsiteX12" fmla="*/ 22279 w 269253"/>
                <a:gd name="connsiteY12" fmla="*/ 52159 h 67575"/>
                <a:gd name="connsiteX13" fmla="*/ 23794 w 269253"/>
                <a:gd name="connsiteY13" fmla="*/ 50469 h 67575"/>
                <a:gd name="connsiteX14" fmla="*/ 26991 w 269253"/>
                <a:gd name="connsiteY14" fmla="*/ 50469 h 67575"/>
                <a:gd name="connsiteX15" fmla="*/ 28338 w 269253"/>
                <a:gd name="connsiteY15" fmla="*/ 52666 h 67575"/>
                <a:gd name="connsiteX16" fmla="*/ 28338 w 269253"/>
                <a:gd name="connsiteY16" fmla="*/ 53848 h 67575"/>
                <a:gd name="connsiteX17" fmla="*/ 30694 w 269253"/>
                <a:gd name="connsiteY17" fmla="*/ 53848 h 67575"/>
                <a:gd name="connsiteX18" fmla="*/ 33386 w 269253"/>
                <a:gd name="connsiteY18" fmla="*/ 53848 h 67575"/>
                <a:gd name="connsiteX19" fmla="*/ 36584 w 269253"/>
                <a:gd name="connsiteY19" fmla="*/ 56044 h 67575"/>
                <a:gd name="connsiteX20" fmla="*/ 38940 w 269253"/>
                <a:gd name="connsiteY20" fmla="*/ 57565 h 67575"/>
                <a:gd name="connsiteX21" fmla="*/ 41632 w 269253"/>
                <a:gd name="connsiteY21" fmla="*/ 60606 h 67575"/>
                <a:gd name="connsiteX22" fmla="*/ 43652 w 269253"/>
                <a:gd name="connsiteY22" fmla="*/ 62633 h 67575"/>
                <a:gd name="connsiteX23" fmla="*/ 45335 w 269253"/>
                <a:gd name="connsiteY23" fmla="*/ 62633 h 67575"/>
                <a:gd name="connsiteX24" fmla="*/ 47522 w 269253"/>
                <a:gd name="connsiteY24" fmla="*/ 63647 h 67575"/>
                <a:gd name="connsiteX25" fmla="*/ 50719 w 269253"/>
                <a:gd name="connsiteY25" fmla="*/ 65674 h 67575"/>
                <a:gd name="connsiteX26" fmla="*/ 54422 w 269253"/>
                <a:gd name="connsiteY26" fmla="*/ 68039 h 67575"/>
                <a:gd name="connsiteX27" fmla="*/ 57619 w 269253"/>
                <a:gd name="connsiteY27" fmla="*/ 68039 h 67575"/>
                <a:gd name="connsiteX28" fmla="*/ 61153 w 269253"/>
                <a:gd name="connsiteY28" fmla="*/ 68039 h 67575"/>
                <a:gd name="connsiteX29" fmla="*/ 62668 w 269253"/>
                <a:gd name="connsiteY29" fmla="*/ 68884 h 67575"/>
                <a:gd name="connsiteX30" fmla="*/ 63845 w 269253"/>
                <a:gd name="connsiteY30" fmla="*/ 68884 h 67575"/>
                <a:gd name="connsiteX31" fmla="*/ 65528 w 269253"/>
                <a:gd name="connsiteY31" fmla="*/ 68884 h 67575"/>
                <a:gd name="connsiteX32" fmla="*/ 66538 w 269253"/>
                <a:gd name="connsiteY32" fmla="*/ 68884 h 67575"/>
                <a:gd name="connsiteX33" fmla="*/ 66538 w 269253"/>
                <a:gd name="connsiteY33" fmla="*/ 68884 h 67575"/>
                <a:gd name="connsiteX34" fmla="*/ 70914 w 269253"/>
                <a:gd name="connsiteY34" fmla="*/ 68884 h 67575"/>
                <a:gd name="connsiteX35" fmla="*/ 73101 w 269253"/>
                <a:gd name="connsiteY35" fmla="*/ 70404 h 67575"/>
                <a:gd name="connsiteX36" fmla="*/ 74784 w 269253"/>
                <a:gd name="connsiteY36" fmla="*/ 71418 h 67575"/>
                <a:gd name="connsiteX37" fmla="*/ 80674 w 269253"/>
                <a:gd name="connsiteY37" fmla="*/ 71418 h 67575"/>
                <a:gd name="connsiteX38" fmla="*/ 83366 w 269253"/>
                <a:gd name="connsiteY38" fmla="*/ 70404 h 67575"/>
                <a:gd name="connsiteX39" fmla="*/ 86395 w 269253"/>
                <a:gd name="connsiteY39" fmla="*/ 69053 h 67575"/>
                <a:gd name="connsiteX40" fmla="*/ 93968 w 269253"/>
                <a:gd name="connsiteY40" fmla="*/ 69053 h 67575"/>
                <a:gd name="connsiteX41" fmla="*/ 95988 w 269253"/>
                <a:gd name="connsiteY41" fmla="*/ 69053 h 67575"/>
                <a:gd name="connsiteX42" fmla="*/ 98680 w 269253"/>
                <a:gd name="connsiteY42" fmla="*/ 69053 h 67575"/>
                <a:gd name="connsiteX43" fmla="*/ 101878 w 269253"/>
                <a:gd name="connsiteY43" fmla="*/ 71587 h 67575"/>
                <a:gd name="connsiteX44" fmla="*/ 102887 w 269253"/>
                <a:gd name="connsiteY44" fmla="*/ 72600 h 67575"/>
                <a:gd name="connsiteX45" fmla="*/ 104234 w 269253"/>
                <a:gd name="connsiteY45" fmla="*/ 72600 h 67575"/>
                <a:gd name="connsiteX46" fmla="*/ 106421 w 269253"/>
                <a:gd name="connsiteY46" fmla="*/ 72600 h 67575"/>
                <a:gd name="connsiteX47" fmla="*/ 110123 w 269253"/>
                <a:gd name="connsiteY47" fmla="*/ 73614 h 67575"/>
                <a:gd name="connsiteX48" fmla="*/ 113658 w 269253"/>
                <a:gd name="connsiteY48" fmla="*/ 76655 h 67575"/>
                <a:gd name="connsiteX49" fmla="*/ 116013 w 269253"/>
                <a:gd name="connsiteY49" fmla="*/ 78851 h 67575"/>
                <a:gd name="connsiteX50" fmla="*/ 116013 w 269253"/>
                <a:gd name="connsiteY50" fmla="*/ 78851 h 67575"/>
                <a:gd name="connsiteX51" fmla="*/ 116013 w 269253"/>
                <a:gd name="connsiteY51" fmla="*/ 78851 h 67575"/>
                <a:gd name="connsiteX52" fmla="*/ 116013 w 269253"/>
                <a:gd name="connsiteY52" fmla="*/ 78851 h 67575"/>
                <a:gd name="connsiteX53" fmla="*/ 116013 w 269253"/>
                <a:gd name="connsiteY53" fmla="*/ 78851 h 67575"/>
                <a:gd name="connsiteX54" fmla="*/ 117360 w 269253"/>
                <a:gd name="connsiteY54" fmla="*/ 77331 h 67575"/>
                <a:gd name="connsiteX55" fmla="*/ 118538 w 269253"/>
                <a:gd name="connsiteY55" fmla="*/ 77331 h 67575"/>
                <a:gd name="connsiteX56" fmla="*/ 120052 w 269253"/>
                <a:gd name="connsiteY56" fmla="*/ 75979 h 67575"/>
                <a:gd name="connsiteX57" fmla="*/ 120052 w 269253"/>
                <a:gd name="connsiteY57" fmla="*/ 75134 h 67575"/>
                <a:gd name="connsiteX58" fmla="*/ 120052 w 269253"/>
                <a:gd name="connsiteY58" fmla="*/ 72938 h 67575"/>
                <a:gd name="connsiteX59" fmla="*/ 126952 w 269253"/>
                <a:gd name="connsiteY59" fmla="*/ 68377 h 67575"/>
                <a:gd name="connsiteX60" fmla="*/ 130149 w 269253"/>
                <a:gd name="connsiteY60" fmla="*/ 68377 h 67575"/>
                <a:gd name="connsiteX61" fmla="*/ 131832 w 269253"/>
                <a:gd name="connsiteY61" fmla="*/ 68377 h 67575"/>
                <a:gd name="connsiteX62" fmla="*/ 135030 w 269253"/>
                <a:gd name="connsiteY62" fmla="*/ 65674 h 67575"/>
                <a:gd name="connsiteX63" fmla="*/ 135030 w 269253"/>
                <a:gd name="connsiteY63" fmla="*/ 65674 h 67575"/>
                <a:gd name="connsiteX64" fmla="*/ 137217 w 269253"/>
                <a:gd name="connsiteY64" fmla="*/ 58409 h 67575"/>
                <a:gd name="connsiteX65" fmla="*/ 140920 w 269253"/>
                <a:gd name="connsiteY65" fmla="*/ 45739 h 67575"/>
                <a:gd name="connsiteX66" fmla="*/ 161282 w 269253"/>
                <a:gd name="connsiteY66" fmla="*/ 34758 h 67575"/>
                <a:gd name="connsiteX67" fmla="*/ 164311 w 269253"/>
                <a:gd name="connsiteY67" fmla="*/ 34758 h 67575"/>
                <a:gd name="connsiteX68" fmla="*/ 166330 w 269253"/>
                <a:gd name="connsiteY68" fmla="*/ 34758 h 67575"/>
                <a:gd name="connsiteX69" fmla="*/ 171210 w 269253"/>
                <a:gd name="connsiteY69" fmla="*/ 34758 h 67575"/>
                <a:gd name="connsiteX70" fmla="*/ 178783 w 269253"/>
                <a:gd name="connsiteY70" fmla="*/ 33913 h 67575"/>
                <a:gd name="connsiteX71" fmla="*/ 182317 w 269253"/>
                <a:gd name="connsiteY71" fmla="*/ 32900 h 67575"/>
                <a:gd name="connsiteX72" fmla="*/ 185010 w 269253"/>
                <a:gd name="connsiteY72" fmla="*/ 32900 h 67575"/>
                <a:gd name="connsiteX73" fmla="*/ 189048 w 269253"/>
                <a:gd name="connsiteY73" fmla="*/ 32900 h 67575"/>
                <a:gd name="connsiteX74" fmla="*/ 190226 w 269253"/>
                <a:gd name="connsiteY74" fmla="*/ 32900 h 67575"/>
                <a:gd name="connsiteX75" fmla="*/ 194938 w 269253"/>
                <a:gd name="connsiteY75" fmla="*/ 32055 h 67575"/>
                <a:gd name="connsiteX76" fmla="*/ 199314 w 269253"/>
                <a:gd name="connsiteY76" fmla="*/ 34420 h 67575"/>
                <a:gd name="connsiteX77" fmla="*/ 201670 w 269253"/>
                <a:gd name="connsiteY77" fmla="*/ 35772 h 67575"/>
                <a:gd name="connsiteX78" fmla="*/ 202679 w 269253"/>
                <a:gd name="connsiteY78" fmla="*/ 35772 h 67575"/>
                <a:gd name="connsiteX79" fmla="*/ 208233 w 269253"/>
                <a:gd name="connsiteY79" fmla="*/ 37968 h 67575"/>
                <a:gd name="connsiteX80" fmla="*/ 208233 w 269253"/>
                <a:gd name="connsiteY80" fmla="*/ 37968 h 67575"/>
                <a:gd name="connsiteX81" fmla="*/ 214964 w 269253"/>
                <a:gd name="connsiteY81" fmla="*/ 40333 h 67575"/>
                <a:gd name="connsiteX82" fmla="*/ 221191 w 269253"/>
                <a:gd name="connsiteY82" fmla="*/ 44894 h 67575"/>
                <a:gd name="connsiteX83" fmla="*/ 226071 w 269253"/>
                <a:gd name="connsiteY83" fmla="*/ 50469 h 67575"/>
                <a:gd name="connsiteX84" fmla="*/ 226071 w 269253"/>
                <a:gd name="connsiteY84" fmla="*/ 55369 h 67575"/>
                <a:gd name="connsiteX85" fmla="*/ 226071 w 269253"/>
                <a:gd name="connsiteY85" fmla="*/ 57565 h 67575"/>
                <a:gd name="connsiteX86" fmla="*/ 229268 w 269253"/>
                <a:gd name="connsiteY86" fmla="*/ 61450 h 67575"/>
                <a:gd name="connsiteX87" fmla="*/ 230951 w 269253"/>
                <a:gd name="connsiteY87" fmla="*/ 59254 h 67575"/>
                <a:gd name="connsiteX88" fmla="*/ 251987 w 269253"/>
                <a:gd name="connsiteY88" fmla="*/ 51483 h 67575"/>
                <a:gd name="connsiteX89" fmla="*/ 260906 w 269253"/>
                <a:gd name="connsiteY89" fmla="*/ 51483 h 67575"/>
                <a:gd name="connsiteX90" fmla="*/ 267805 w 269253"/>
                <a:gd name="connsiteY90" fmla="*/ 45908 h 67575"/>
                <a:gd name="connsiteX91" fmla="*/ 268983 w 269253"/>
                <a:gd name="connsiteY91" fmla="*/ 29014 h 67575"/>
                <a:gd name="connsiteX92" fmla="*/ 247443 w 269253"/>
                <a:gd name="connsiteY92" fmla="*/ 16682 h 67575"/>
                <a:gd name="connsiteX93" fmla="*/ 242394 w 269253"/>
                <a:gd name="connsiteY93" fmla="*/ 15668 h 67575"/>
                <a:gd name="connsiteX94" fmla="*/ 242394 w 269253"/>
                <a:gd name="connsiteY94" fmla="*/ 15668 h 67575"/>
                <a:gd name="connsiteX95" fmla="*/ 211935 w 269253"/>
                <a:gd name="connsiteY95" fmla="*/ 6714 h 67575"/>
                <a:gd name="connsiteX96" fmla="*/ 208738 w 269253"/>
                <a:gd name="connsiteY96" fmla="*/ 5532 h 67575"/>
                <a:gd name="connsiteX97" fmla="*/ 195948 w 269253"/>
                <a:gd name="connsiteY97" fmla="*/ 1308 h 67575"/>
                <a:gd name="connsiteX98" fmla="*/ 167003 w 269253"/>
                <a:gd name="connsiteY98" fmla="*/ 8404 h 67575"/>
                <a:gd name="connsiteX99" fmla="*/ 163974 w 269253"/>
                <a:gd name="connsiteY99" fmla="*/ 11782 h 67575"/>
                <a:gd name="connsiteX100" fmla="*/ 157243 w 269253"/>
                <a:gd name="connsiteY100" fmla="*/ 17695 h 67575"/>
                <a:gd name="connsiteX101" fmla="*/ 140415 w 269253"/>
                <a:gd name="connsiteY101" fmla="*/ 22763 h 67575"/>
                <a:gd name="connsiteX102" fmla="*/ 133683 w 269253"/>
                <a:gd name="connsiteY102" fmla="*/ 26480 h 67575"/>
                <a:gd name="connsiteX103" fmla="*/ 131496 w 269253"/>
                <a:gd name="connsiteY103" fmla="*/ 29521 h 67575"/>
                <a:gd name="connsiteX104" fmla="*/ 130318 w 269253"/>
                <a:gd name="connsiteY104" fmla="*/ 31210 h 67575"/>
                <a:gd name="connsiteX105" fmla="*/ 126952 w 269253"/>
                <a:gd name="connsiteY105" fmla="*/ 32055 h 67575"/>
                <a:gd name="connsiteX106" fmla="*/ 125774 w 269253"/>
                <a:gd name="connsiteY106" fmla="*/ 32055 h 67575"/>
                <a:gd name="connsiteX107" fmla="*/ 122408 w 269253"/>
                <a:gd name="connsiteY107" fmla="*/ 29859 h 67575"/>
                <a:gd name="connsiteX108" fmla="*/ 123754 w 269253"/>
                <a:gd name="connsiteY108" fmla="*/ 25973 h 67575"/>
                <a:gd name="connsiteX109" fmla="*/ 123754 w 269253"/>
                <a:gd name="connsiteY109" fmla="*/ 24960 h 67575"/>
                <a:gd name="connsiteX110" fmla="*/ 123754 w 269253"/>
                <a:gd name="connsiteY110" fmla="*/ 23608 h 67575"/>
                <a:gd name="connsiteX111" fmla="*/ 123754 w 269253"/>
                <a:gd name="connsiteY111" fmla="*/ 15668 h 67575"/>
                <a:gd name="connsiteX112" fmla="*/ 123754 w 269253"/>
                <a:gd name="connsiteY112" fmla="*/ 13303 h 67575"/>
                <a:gd name="connsiteX113" fmla="*/ 125101 w 269253"/>
                <a:gd name="connsiteY113" fmla="*/ 11445 h 67575"/>
                <a:gd name="connsiteX114" fmla="*/ 125101 w 269253"/>
                <a:gd name="connsiteY114" fmla="*/ 11445 h 67575"/>
                <a:gd name="connsiteX115" fmla="*/ 145127 w 269253"/>
                <a:gd name="connsiteY115" fmla="*/ 4349 h 67575"/>
                <a:gd name="connsiteX116" fmla="*/ 145127 w 269253"/>
                <a:gd name="connsiteY116" fmla="*/ 2322 h 67575"/>
                <a:gd name="connsiteX117" fmla="*/ 126784 w 269253"/>
                <a:gd name="connsiteY117" fmla="*/ 5194 h 67575"/>
                <a:gd name="connsiteX118" fmla="*/ 125774 w 269253"/>
                <a:gd name="connsiteY118" fmla="*/ 5194 h 67575"/>
                <a:gd name="connsiteX119" fmla="*/ 117192 w 269253"/>
                <a:gd name="connsiteY119" fmla="*/ 10769 h 67575"/>
                <a:gd name="connsiteX120" fmla="*/ 115004 w 269253"/>
                <a:gd name="connsiteY120" fmla="*/ 13472 h 67575"/>
                <a:gd name="connsiteX121" fmla="*/ 108946 w 269253"/>
                <a:gd name="connsiteY121" fmla="*/ 18371 h 67575"/>
                <a:gd name="connsiteX122" fmla="*/ 100532 w 269253"/>
                <a:gd name="connsiteY122" fmla="*/ 18371 h 67575"/>
                <a:gd name="connsiteX123" fmla="*/ 95820 w 269253"/>
                <a:gd name="connsiteY123" fmla="*/ 18371 h 67575"/>
                <a:gd name="connsiteX124" fmla="*/ 91444 w 269253"/>
                <a:gd name="connsiteY124" fmla="*/ 19216 h 67575"/>
                <a:gd name="connsiteX125" fmla="*/ 83198 w 269253"/>
                <a:gd name="connsiteY125" fmla="*/ 19216 h 67575"/>
                <a:gd name="connsiteX126" fmla="*/ 77813 w 269253"/>
                <a:gd name="connsiteY126" fmla="*/ 15330 h 67575"/>
                <a:gd name="connsiteX127" fmla="*/ 69567 w 269253"/>
                <a:gd name="connsiteY127" fmla="*/ 11107 h 67575"/>
                <a:gd name="connsiteX128" fmla="*/ 66875 w 269253"/>
                <a:gd name="connsiteY128" fmla="*/ 15668 h 67575"/>
                <a:gd name="connsiteX129" fmla="*/ 65528 w 269253"/>
                <a:gd name="connsiteY129" fmla="*/ 16682 h 67575"/>
                <a:gd name="connsiteX130" fmla="*/ 52739 w 269253"/>
                <a:gd name="connsiteY130" fmla="*/ 16682 h 67575"/>
                <a:gd name="connsiteX131" fmla="*/ 46681 w 269253"/>
                <a:gd name="connsiteY131" fmla="*/ 16682 h 67575"/>
                <a:gd name="connsiteX132" fmla="*/ 46681 w 269253"/>
                <a:gd name="connsiteY132" fmla="*/ 16682 h 67575"/>
                <a:gd name="connsiteX133" fmla="*/ 40117 w 269253"/>
                <a:gd name="connsiteY133" fmla="*/ 19723 h 67575"/>
                <a:gd name="connsiteX134" fmla="*/ 36752 w 269253"/>
                <a:gd name="connsiteY134" fmla="*/ 22088 h 67575"/>
                <a:gd name="connsiteX135" fmla="*/ 24636 w 269253"/>
                <a:gd name="connsiteY135" fmla="*/ 28001 h 67575"/>
                <a:gd name="connsiteX136" fmla="*/ 21607 w 269253"/>
                <a:gd name="connsiteY136" fmla="*/ 28001 h 67575"/>
                <a:gd name="connsiteX137" fmla="*/ 21607 w 269253"/>
                <a:gd name="connsiteY137" fmla="*/ 28001 h 67575"/>
                <a:gd name="connsiteX138" fmla="*/ 21607 w 269253"/>
                <a:gd name="connsiteY138" fmla="*/ 35772 h 67575"/>
                <a:gd name="connsiteX139" fmla="*/ 17736 w 269253"/>
                <a:gd name="connsiteY139" fmla="*/ 42867 h 67575"/>
                <a:gd name="connsiteX140" fmla="*/ 16390 w 269253"/>
                <a:gd name="connsiteY140" fmla="*/ 44557 h 67575"/>
                <a:gd name="connsiteX141" fmla="*/ 403 w 269253"/>
                <a:gd name="connsiteY141" fmla="*/ 51821 h 67575"/>
                <a:gd name="connsiteX142" fmla="*/ 403 w 269253"/>
                <a:gd name="connsiteY142" fmla="*/ 54355 h 67575"/>
                <a:gd name="connsiteX143" fmla="*/ 2086 w 269253"/>
                <a:gd name="connsiteY143" fmla="*/ 62802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69253" h="67575">
                  <a:moveTo>
                    <a:pt x="1917" y="61957"/>
                  </a:moveTo>
                  <a:cubicBezTo>
                    <a:pt x="2321" y="61444"/>
                    <a:pt x="3062" y="61356"/>
                    <a:pt x="3566" y="61760"/>
                  </a:cubicBezTo>
                  <a:cubicBezTo>
                    <a:pt x="3651" y="61817"/>
                    <a:pt x="3718" y="61885"/>
                    <a:pt x="3769" y="61957"/>
                  </a:cubicBezTo>
                  <a:cubicBezTo>
                    <a:pt x="4610" y="63984"/>
                    <a:pt x="4946" y="63984"/>
                    <a:pt x="6798" y="64153"/>
                  </a:cubicBezTo>
                  <a:lnTo>
                    <a:pt x="6798" y="64153"/>
                  </a:lnTo>
                  <a:cubicBezTo>
                    <a:pt x="7706" y="63647"/>
                    <a:pt x="8665" y="63250"/>
                    <a:pt x="9658" y="62971"/>
                  </a:cubicBezTo>
                  <a:cubicBezTo>
                    <a:pt x="9658" y="60775"/>
                    <a:pt x="12183" y="59592"/>
                    <a:pt x="13865" y="58578"/>
                  </a:cubicBezTo>
                  <a:cubicBezTo>
                    <a:pt x="15548" y="57565"/>
                    <a:pt x="16390" y="57227"/>
                    <a:pt x="16390" y="56720"/>
                  </a:cubicBezTo>
                  <a:cubicBezTo>
                    <a:pt x="16222" y="56112"/>
                    <a:pt x="16222" y="55470"/>
                    <a:pt x="16390" y="54862"/>
                  </a:cubicBezTo>
                  <a:cubicBezTo>
                    <a:pt x="16642" y="54348"/>
                    <a:pt x="17164" y="54020"/>
                    <a:pt x="17736" y="54017"/>
                  </a:cubicBezTo>
                  <a:lnTo>
                    <a:pt x="17736" y="54017"/>
                  </a:lnTo>
                  <a:cubicBezTo>
                    <a:pt x="19419" y="54017"/>
                    <a:pt x="20429" y="54017"/>
                    <a:pt x="21438" y="53003"/>
                  </a:cubicBezTo>
                  <a:lnTo>
                    <a:pt x="22279" y="52159"/>
                  </a:lnTo>
                  <a:cubicBezTo>
                    <a:pt x="22684" y="51515"/>
                    <a:pt x="23205" y="50944"/>
                    <a:pt x="23794" y="50469"/>
                  </a:cubicBezTo>
                  <a:cubicBezTo>
                    <a:pt x="24972" y="50469"/>
                    <a:pt x="25982" y="49118"/>
                    <a:pt x="26991" y="50469"/>
                  </a:cubicBezTo>
                  <a:cubicBezTo>
                    <a:pt x="27715" y="50995"/>
                    <a:pt x="28203" y="51784"/>
                    <a:pt x="28338" y="52666"/>
                  </a:cubicBezTo>
                  <a:cubicBezTo>
                    <a:pt x="28186" y="53044"/>
                    <a:pt x="28186" y="53470"/>
                    <a:pt x="28338" y="53848"/>
                  </a:cubicBezTo>
                  <a:cubicBezTo>
                    <a:pt x="29112" y="54064"/>
                    <a:pt x="29920" y="54064"/>
                    <a:pt x="30694" y="53848"/>
                  </a:cubicBezTo>
                  <a:cubicBezTo>
                    <a:pt x="31586" y="53769"/>
                    <a:pt x="32495" y="53769"/>
                    <a:pt x="33386" y="53848"/>
                  </a:cubicBezTo>
                  <a:cubicBezTo>
                    <a:pt x="34530" y="54463"/>
                    <a:pt x="35608" y="55200"/>
                    <a:pt x="36584" y="56044"/>
                  </a:cubicBezTo>
                  <a:cubicBezTo>
                    <a:pt x="37324" y="56610"/>
                    <a:pt x="38115" y="57119"/>
                    <a:pt x="38940" y="57565"/>
                  </a:cubicBezTo>
                  <a:cubicBezTo>
                    <a:pt x="40017" y="58406"/>
                    <a:pt x="40925" y="59437"/>
                    <a:pt x="41632" y="60606"/>
                  </a:cubicBezTo>
                  <a:cubicBezTo>
                    <a:pt x="41632" y="60606"/>
                    <a:pt x="42810" y="62295"/>
                    <a:pt x="43652" y="62633"/>
                  </a:cubicBezTo>
                  <a:lnTo>
                    <a:pt x="45335" y="62633"/>
                  </a:lnTo>
                  <a:lnTo>
                    <a:pt x="47522" y="63647"/>
                  </a:lnTo>
                  <a:lnTo>
                    <a:pt x="50719" y="65674"/>
                  </a:lnTo>
                  <a:cubicBezTo>
                    <a:pt x="51830" y="66638"/>
                    <a:pt x="53076" y="67436"/>
                    <a:pt x="54422" y="68039"/>
                  </a:cubicBezTo>
                  <a:cubicBezTo>
                    <a:pt x="55482" y="68215"/>
                    <a:pt x="56559" y="68215"/>
                    <a:pt x="57619" y="68039"/>
                  </a:cubicBezTo>
                  <a:cubicBezTo>
                    <a:pt x="58797" y="67878"/>
                    <a:pt x="59975" y="67878"/>
                    <a:pt x="61153" y="68039"/>
                  </a:cubicBezTo>
                  <a:cubicBezTo>
                    <a:pt x="61725" y="68176"/>
                    <a:pt x="62247" y="68468"/>
                    <a:pt x="62668" y="68884"/>
                  </a:cubicBezTo>
                  <a:lnTo>
                    <a:pt x="63845" y="68884"/>
                  </a:lnTo>
                  <a:cubicBezTo>
                    <a:pt x="64401" y="69034"/>
                    <a:pt x="64973" y="69034"/>
                    <a:pt x="65528" y="68884"/>
                  </a:cubicBezTo>
                  <a:lnTo>
                    <a:pt x="66538" y="68884"/>
                  </a:lnTo>
                  <a:lnTo>
                    <a:pt x="66538" y="68884"/>
                  </a:lnTo>
                  <a:cubicBezTo>
                    <a:pt x="67968" y="68461"/>
                    <a:pt x="69483" y="68461"/>
                    <a:pt x="70914" y="68884"/>
                  </a:cubicBezTo>
                  <a:cubicBezTo>
                    <a:pt x="71738" y="69232"/>
                    <a:pt x="72478" y="69749"/>
                    <a:pt x="73101" y="70404"/>
                  </a:cubicBezTo>
                  <a:lnTo>
                    <a:pt x="74784" y="71418"/>
                  </a:lnTo>
                  <a:cubicBezTo>
                    <a:pt x="76736" y="71766"/>
                    <a:pt x="78722" y="71766"/>
                    <a:pt x="80674" y="71418"/>
                  </a:cubicBezTo>
                  <a:cubicBezTo>
                    <a:pt x="81633" y="71279"/>
                    <a:pt x="82559" y="70933"/>
                    <a:pt x="83366" y="70404"/>
                  </a:cubicBezTo>
                  <a:lnTo>
                    <a:pt x="86395" y="69053"/>
                  </a:lnTo>
                  <a:cubicBezTo>
                    <a:pt x="88920" y="68803"/>
                    <a:pt x="91444" y="68803"/>
                    <a:pt x="93968" y="69053"/>
                  </a:cubicBezTo>
                  <a:cubicBezTo>
                    <a:pt x="94625" y="69216"/>
                    <a:pt x="95331" y="69216"/>
                    <a:pt x="95988" y="69053"/>
                  </a:cubicBezTo>
                  <a:cubicBezTo>
                    <a:pt x="96863" y="68808"/>
                    <a:pt x="97805" y="68808"/>
                    <a:pt x="98680" y="69053"/>
                  </a:cubicBezTo>
                  <a:cubicBezTo>
                    <a:pt x="100111" y="69289"/>
                    <a:pt x="101323" y="70245"/>
                    <a:pt x="101878" y="71587"/>
                  </a:cubicBezTo>
                  <a:cubicBezTo>
                    <a:pt x="102130" y="72004"/>
                    <a:pt x="102467" y="72354"/>
                    <a:pt x="102887" y="72600"/>
                  </a:cubicBezTo>
                  <a:cubicBezTo>
                    <a:pt x="102887" y="72600"/>
                    <a:pt x="103729" y="72600"/>
                    <a:pt x="104234" y="72600"/>
                  </a:cubicBezTo>
                  <a:cubicBezTo>
                    <a:pt x="104958" y="72504"/>
                    <a:pt x="105698" y="72504"/>
                    <a:pt x="106421" y="72600"/>
                  </a:cubicBezTo>
                  <a:cubicBezTo>
                    <a:pt x="107734" y="72485"/>
                    <a:pt x="109046" y="72845"/>
                    <a:pt x="110123" y="73614"/>
                  </a:cubicBezTo>
                  <a:cubicBezTo>
                    <a:pt x="111453" y="74440"/>
                    <a:pt x="112648" y="75466"/>
                    <a:pt x="113658" y="76655"/>
                  </a:cubicBezTo>
                  <a:lnTo>
                    <a:pt x="116013" y="78851"/>
                  </a:lnTo>
                  <a:lnTo>
                    <a:pt x="116013" y="78851"/>
                  </a:lnTo>
                  <a:lnTo>
                    <a:pt x="116013" y="78851"/>
                  </a:lnTo>
                  <a:lnTo>
                    <a:pt x="116013" y="78851"/>
                  </a:lnTo>
                  <a:lnTo>
                    <a:pt x="116013" y="78851"/>
                  </a:lnTo>
                  <a:cubicBezTo>
                    <a:pt x="116350" y="78258"/>
                    <a:pt x="116821" y="77741"/>
                    <a:pt x="117360" y="77331"/>
                  </a:cubicBezTo>
                  <a:lnTo>
                    <a:pt x="118538" y="77331"/>
                  </a:lnTo>
                  <a:cubicBezTo>
                    <a:pt x="118538" y="77331"/>
                    <a:pt x="119884" y="76486"/>
                    <a:pt x="120052" y="75979"/>
                  </a:cubicBezTo>
                  <a:cubicBezTo>
                    <a:pt x="120153" y="75707"/>
                    <a:pt x="120153" y="75406"/>
                    <a:pt x="120052" y="75134"/>
                  </a:cubicBezTo>
                  <a:cubicBezTo>
                    <a:pt x="119968" y="74405"/>
                    <a:pt x="119968" y="73668"/>
                    <a:pt x="120052" y="72938"/>
                  </a:cubicBezTo>
                  <a:cubicBezTo>
                    <a:pt x="121365" y="70288"/>
                    <a:pt x="124007" y="68547"/>
                    <a:pt x="126952" y="68377"/>
                  </a:cubicBezTo>
                  <a:cubicBezTo>
                    <a:pt x="127961" y="67914"/>
                    <a:pt x="129140" y="67914"/>
                    <a:pt x="130149" y="68377"/>
                  </a:cubicBezTo>
                  <a:lnTo>
                    <a:pt x="131832" y="68377"/>
                  </a:lnTo>
                  <a:cubicBezTo>
                    <a:pt x="133279" y="68078"/>
                    <a:pt x="134491" y="67061"/>
                    <a:pt x="135030" y="65674"/>
                  </a:cubicBezTo>
                  <a:lnTo>
                    <a:pt x="135030" y="65674"/>
                  </a:lnTo>
                  <a:cubicBezTo>
                    <a:pt x="135972" y="63321"/>
                    <a:pt x="136696" y="60889"/>
                    <a:pt x="137217" y="58409"/>
                  </a:cubicBezTo>
                  <a:cubicBezTo>
                    <a:pt x="137806" y="54020"/>
                    <a:pt x="139052" y="49748"/>
                    <a:pt x="140920" y="45739"/>
                  </a:cubicBezTo>
                  <a:cubicBezTo>
                    <a:pt x="144420" y="37840"/>
                    <a:pt x="152800" y="33320"/>
                    <a:pt x="161282" y="34758"/>
                  </a:cubicBezTo>
                  <a:cubicBezTo>
                    <a:pt x="162274" y="35001"/>
                    <a:pt x="163318" y="35001"/>
                    <a:pt x="164311" y="34758"/>
                  </a:cubicBezTo>
                  <a:lnTo>
                    <a:pt x="166330" y="34758"/>
                  </a:lnTo>
                  <a:cubicBezTo>
                    <a:pt x="167946" y="34417"/>
                    <a:pt x="169595" y="34417"/>
                    <a:pt x="171210" y="34758"/>
                  </a:cubicBezTo>
                  <a:cubicBezTo>
                    <a:pt x="173768" y="35245"/>
                    <a:pt x="176394" y="34951"/>
                    <a:pt x="178783" y="33913"/>
                  </a:cubicBezTo>
                  <a:cubicBezTo>
                    <a:pt x="179928" y="33454"/>
                    <a:pt x="181106" y="33113"/>
                    <a:pt x="182317" y="32900"/>
                  </a:cubicBezTo>
                  <a:cubicBezTo>
                    <a:pt x="183209" y="32820"/>
                    <a:pt x="184118" y="32820"/>
                    <a:pt x="185010" y="32900"/>
                  </a:cubicBezTo>
                  <a:cubicBezTo>
                    <a:pt x="186339" y="33143"/>
                    <a:pt x="187719" y="33143"/>
                    <a:pt x="189048" y="32900"/>
                  </a:cubicBezTo>
                  <a:lnTo>
                    <a:pt x="190226" y="32900"/>
                  </a:lnTo>
                  <a:cubicBezTo>
                    <a:pt x="191606" y="31940"/>
                    <a:pt x="193323" y="31633"/>
                    <a:pt x="194938" y="32055"/>
                  </a:cubicBezTo>
                  <a:cubicBezTo>
                    <a:pt x="196487" y="32673"/>
                    <a:pt x="197951" y="33467"/>
                    <a:pt x="199314" y="34420"/>
                  </a:cubicBezTo>
                  <a:lnTo>
                    <a:pt x="201670" y="35772"/>
                  </a:lnTo>
                  <a:lnTo>
                    <a:pt x="202679" y="35772"/>
                  </a:lnTo>
                  <a:cubicBezTo>
                    <a:pt x="204345" y="36892"/>
                    <a:pt x="206247" y="37640"/>
                    <a:pt x="208233" y="37968"/>
                  </a:cubicBezTo>
                  <a:lnTo>
                    <a:pt x="208233" y="37968"/>
                  </a:lnTo>
                  <a:cubicBezTo>
                    <a:pt x="210690" y="37892"/>
                    <a:pt x="213096" y="38735"/>
                    <a:pt x="214964" y="40333"/>
                  </a:cubicBezTo>
                  <a:cubicBezTo>
                    <a:pt x="216849" y="42109"/>
                    <a:pt x="218935" y="43641"/>
                    <a:pt x="221191" y="44894"/>
                  </a:cubicBezTo>
                  <a:cubicBezTo>
                    <a:pt x="223580" y="45918"/>
                    <a:pt x="225364" y="47967"/>
                    <a:pt x="226071" y="50469"/>
                  </a:cubicBezTo>
                  <a:cubicBezTo>
                    <a:pt x="226491" y="52076"/>
                    <a:pt x="226491" y="53762"/>
                    <a:pt x="226071" y="55369"/>
                  </a:cubicBezTo>
                  <a:cubicBezTo>
                    <a:pt x="225987" y="56098"/>
                    <a:pt x="225987" y="56835"/>
                    <a:pt x="226071" y="57565"/>
                  </a:cubicBezTo>
                  <a:cubicBezTo>
                    <a:pt x="226071" y="59423"/>
                    <a:pt x="227417" y="60268"/>
                    <a:pt x="229268" y="61450"/>
                  </a:cubicBezTo>
                  <a:lnTo>
                    <a:pt x="230951" y="59254"/>
                  </a:lnTo>
                  <a:cubicBezTo>
                    <a:pt x="236033" y="53012"/>
                    <a:pt x="244094" y="50035"/>
                    <a:pt x="251987" y="51483"/>
                  </a:cubicBezTo>
                  <a:cubicBezTo>
                    <a:pt x="254948" y="51819"/>
                    <a:pt x="257943" y="51819"/>
                    <a:pt x="260906" y="51483"/>
                  </a:cubicBezTo>
                  <a:cubicBezTo>
                    <a:pt x="264019" y="50983"/>
                    <a:pt x="266644" y="48863"/>
                    <a:pt x="267805" y="45908"/>
                  </a:cubicBezTo>
                  <a:cubicBezTo>
                    <a:pt x="270346" y="40637"/>
                    <a:pt x="270767" y="34589"/>
                    <a:pt x="268983" y="29014"/>
                  </a:cubicBezTo>
                  <a:cubicBezTo>
                    <a:pt x="266290" y="20229"/>
                    <a:pt x="255857" y="18202"/>
                    <a:pt x="247443" y="16682"/>
                  </a:cubicBezTo>
                  <a:lnTo>
                    <a:pt x="242394" y="15668"/>
                  </a:lnTo>
                  <a:lnTo>
                    <a:pt x="242394" y="15668"/>
                  </a:lnTo>
                  <a:cubicBezTo>
                    <a:pt x="232062" y="13332"/>
                    <a:pt x="221897" y="10341"/>
                    <a:pt x="211935" y="6714"/>
                  </a:cubicBezTo>
                  <a:lnTo>
                    <a:pt x="208738" y="5532"/>
                  </a:lnTo>
                  <a:cubicBezTo>
                    <a:pt x="204631" y="3699"/>
                    <a:pt x="200341" y="2283"/>
                    <a:pt x="195948" y="1308"/>
                  </a:cubicBezTo>
                  <a:cubicBezTo>
                    <a:pt x="185733" y="-976"/>
                    <a:pt x="175030" y="1646"/>
                    <a:pt x="167003" y="8404"/>
                  </a:cubicBezTo>
                  <a:lnTo>
                    <a:pt x="163974" y="11782"/>
                  </a:lnTo>
                  <a:cubicBezTo>
                    <a:pt x="162359" y="14369"/>
                    <a:pt x="160019" y="16423"/>
                    <a:pt x="157243" y="17695"/>
                  </a:cubicBezTo>
                  <a:cubicBezTo>
                    <a:pt x="152043" y="20550"/>
                    <a:pt x="146321" y="22277"/>
                    <a:pt x="140415" y="22763"/>
                  </a:cubicBezTo>
                  <a:cubicBezTo>
                    <a:pt x="137655" y="22645"/>
                    <a:pt x="135063" y="24078"/>
                    <a:pt x="133683" y="26480"/>
                  </a:cubicBezTo>
                  <a:lnTo>
                    <a:pt x="131496" y="29521"/>
                  </a:lnTo>
                  <a:cubicBezTo>
                    <a:pt x="130974" y="29982"/>
                    <a:pt x="130570" y="30562"/>
                    <a:pt x="130318" y="31210"/>
                  </a:cubicBezTo>
                  <a:cubicBezTo>
                    <a:pt x="129308" y="33069"/>
                    <a:pt x="128298" y="32731"/>
                    <a:pt x="126952" y="32055"/>
                  </a:cubicBezTo>
                  <a:lnTo>
                    <a:pt x="125774" y="32055"/>
                  </a:lnTo>
                  <a:cubicBezTo>
                    <a:pt x="124562" y="31484"/>
                    <a:pt x="123418" y="30744"/>
                    <a:pt x="122408" y="29859"/>
                  </a:cubicBezTo>
                  <a:lnTo>
                    <a:pt x="123754" y="25973"/>
                  </a:lnTo>
                  <a:cubicBezTo>
                    <a:pt x="123603" y="25652"/>
                    <a:pt x="123603" y="25281"/>
                    <a:pt x="123754" y="24960"/>
                  </a:cubicBezTo>
                  <a:cubicBezTo>
                    <a:pt x="123586" y="24525"/>
                    <a:pt x="123586" y="24042"/>
                    <a:pt x="123754" y="23608"/>
                  </a:cubicBezTo>
                  <a:cubicBezTo>
                    <a:pt x="124529" y="21020"/>
                    <a:pt x="124529" y="18256"/>
                    <a:pt x="123754" y="15668"/>
                  </a:cubicBezTo>
                  <a:cubicBezTo>
                    <a:pt x="123754" y="14823"/>
                    <a:pt x="123754" y="13979"/>
                    <a:pt x="123754" y="13303"/>
                  </a:cubicBezTo>
                  <a:cubicBezTo>
                    <a:pt x="123754" y="12627"/>
                    <a:pt x="123754" y="11445"/>
                    <a:pt x="125101" y="11445"/>
                  </a:cubicBezTo>
                  <a:lnTo>
                    <a:pt x="125101" y="11445"/>
                  </a:lnTo>
                  <a:cubicBezTo>
                    <a:pt x="140583" y="9586"/>
                    <a:pt x="144285" y="6207"/>
                    <a:pt x="145127" y="4349"/>
                  </a:cubicBezTo>
                  <a:cubicBezTo>
                    <a:pt x="145396" y="3699"/>
                    <a:pt x="145396" y="2972"/>
                    <a:pt x="145127" y="2322"/>
                  </a:cubicBezTo>
                  <a:cubicBezTo>
                    <a:pt x="143612" y="-1564"/>
                    <a:pt x="137385" y="-550"/>
                    <a:pt x="126784" y="5194"/>
                  </a:cubicBezTo>
                  <a:lnTo>
                    <a:pt x="125774" y="5194"/>
                  </a:lnTo>
                  <a:cubicBezTo>
                    <a:pt x="122694" y="6692"/>
                    <a:pt x="119817" y="8564"/>
                    <a:pt x="117192" y="10769"/>
                  </a:cubicBezTo>
                  <a:cubicBezTo>
                    <a:pt x="116418" y="11627"/>
                    <a:pt x="115677" y="12531"/>
                    <a:pt x="115004" y="13472"/>
                  </a:cubicBezTo>
                  <a:cubicBezTo>
                    <a:pt x="113540" y="15697"/>
                    <a:pt x="111419" y="17410"/>
                    <a:pt x="108946" y="18371"/>
                  </a:cubicBezTo>
                  <a:cubicBezTo>
                    <a:pt x="106169" y="18964"/>
                    <a:pt x="103308" y="18964"/>
                    <a:pt x="100532" y="18371"/>
                  </a:cubicBezTo>
                  <a:cubicBezTo>
                    <a:pt x="98966" y="18216"/>
                    <a:pt x="97385" y="18216"/>
                    <a:pt x="95820" y="18371"/>
                  </a:cubicBezTo>
                  <a:cubicBezTo>
                    <a:pt x="94322" y="18422"/>
                    <a:pt x="92858" y="18707"/>
                    <a:pt x="91444" y="19216"/>
                  </a:cubicBezTo>
                  <a:cubicBezTo>
                    <a:pt x="88769" y="20130"/>
                    <a:pt x="85874" y="20130"/>
                    <a:pt x="83198" y="19216"/>
                  </a:cubicBezTo>
                  <a:cubicBezTo>
                    <a:pt x="81196" y="18224"/>
                    <a:pt x="79378" y="16911"/>
                    <a:pt x="77813" y="15330"/>
                  </a:cubicBezTo>
                  <a:cubicBezTo>
                    <a:pt x="74952" y="12965"/>
                    <a:pt x="71587" y="10431"/>
                    <a:pt x="69567" y="11107"/>
                  </a:cubicBezTo>
                  <a:cubicBezTo>
                    <a:pt x="67548" y="11782"/>
                    <a:pt x="67548" y="13134"/>
                    <a:pt x="66875" y="15668"/>
                  </a:cubicBezTo>
                  <a:cubicBezTo>
                    <a:pt x="66723" y="16281"/>
                    <a:pt x="66151" y="16702"/>
                    <a:pt x="65528" y="16682"/>
                  </a:cubicBezTo>
                  <a:cubicBezTo>
                    <a:pt x="61271" y="17023"/>
                    <a:pt x="56997" y="17023"/>
                    <a:pt x="52739" y="16682"/>
                  </a:cubicBezTo>
                  <a:lnTo>
                    <a:pt x="46681" y="16682"/>
                  </a:lnTo>
                  <a:lnTo>
                    <a:pt x="46681" y="16682"/>
                  </a:lnTo>
                  <a:cubicBezTo>
                    <a:pt x="44190" y="16862"/>
                    <a:pt x="41868" y="17944"/>
                    <a:pt x="40117" y="19723"/>
                  </a:cubicBezTo>
                  <a:cubicBezTo>
                    <a:pt x="39091" y="20647"/>
                    <a:pt x="37964" y="21441"/>
                    <a:pt x="36752" y="22088"/>
                  </a:cubicBezTo>
                  <a:cubicBezTo>
                    <a:pt x="35069" y="29352"/>
                    <a:pt x="29179" y="28507"/>
                    <a:pt x="24636" y="28001"/>
                  </a:cubicBezTo>
                  <a:lnTo>
                    <a:pt x="21607" y="28001"/>
                  </a:lnTo>
                  <a:lnTo>
                    <a:pt x="21607" y="28001"/>
                  </a:lnTo>
                  <a:cubicBezTo>
                    <a:pt x="22818" y="30450"/>
                    <a:pt x="22818" y="33322"/>
                    <a:pt x="21607" y="35772"/>
                  </a:cubicBezTo>
                  <a:cubicBezTo>
                    <a:pt x="20748" y="38353"/>
                    <a:pt x="19436" y="40757"/>
                    <a:pt x="17736" y="42867"/>
                  </a:cubicBezTo>
                  <a:lnTo>
                    <a:pt x="16390" y="44557"/>
                  </a:lnTo>
                  <a:cubicBezTo>
                    <a:pt x="13142" y="50147"/>
                    <a:pt x="6730" y="53061"/>
                    <a:pt x="403" y="51821"/>
                  </a:cubicBezTo>
                  <a:lnTo>
                    <a:pt x="403" y="54355"/>
                  </a:lnTo>
                  <a:cubicBezTo>
                    <a:pt x="-607" y="59254"/>
                    <a:pt x="403" y="60437"/>
                    <a:pt x="2086" y="628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541E8EF4-62CD-45BF-94FB-4EE4CFDF22B7}"/>
                </a:ext>
              </a:extLst>
            </p:cNvPr>
            <p:cNvSpPr/>
            <p:nvPr/>
          </p:nvSpPr>
          <p:spPr>
            <a:xfrm>
              <a:off x="8492223" y="5167061"/>
              <a:ext cx="16828" cy="16894"/>
            </a:xfrm>
            <a:custGeom>
              <a:avLst/>
              <a:gdLst>
                <a:gd name="connsiteX0" fmla="*/ 3505 w 0"/>
                <a:gd name="connsiteY0" fmla="*/ 1859 h 0"/>
                <a:gd name="connsiteX1" fmla="*/ 2495 w 0"/>
                <a:gd name="connsiteY1" fmla="*/ 2872 h 0"/>
                <a:gd name="connsiteX2" fmla="*/ 139 w 0"/>
                <a:gd name="connsiteY2" fmla="*/ 5406 h 0"/>
                <a:gd name="connsiteX3" fmla="*/ 139 w 0"/>
                <a:gd name="connsiteY3" fmla="*/ 8109 h 0"/>
                <a:gd name="connsiteX4" fmla="*/ 139 w 0"/>
                <a:gd name="connsiteY4" fmla="*/ 10981 h 0"/>
                <a:gd name="connsiteX5" fmla="*/ 139 w 0"/>
                <a:gd name="connsiteY5" fmla="*/ 10981 h 0"/>
                <a:gd name="connsiteX6" fmla="*/ 139 w 0"/>
                <a:gd name="connsiteY6" fmla="*/ 10981 h 0"/>
                <a:gd name="connsiteX7" fmla="*/ 4514 w 0"/>
                <a:gd name="connsiteY7" fmla="*/ 10981 h 0"/>
                <a:gd name="connsiteX8" fmla="*/ 9058 w 0"/>
                <a:gd name="connsiteY8" fmla="*/ 3548 h 0"/>
                <a:gd name="connsiteX9" fmla="*/ 9899 w 0"/>
                <a:gd name="connsiteY9" fmla="*/ 1690 h 0"/>
                <a:gd name="connsiteX10" fmla="*/ 9899 w 0"/>
                <a:gd name="connsiteY10" fmla="*/ 0 h 0"/>
                <a:gd name="connsiteX11" fmla="*/ 8721 w 0"/>
                <a:gd name="connsiteY11" fmla="*/ 0 h 0"/>
                <a:gd name="connsiteX12" fmla="*/ 3505 w 0"/>
                <a:gd name="connsiteY12" fmla="*/ 185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3505" y="1859"/>
                  </a:moveTo>
                  <a:lnTo>
                    <a:pt x="2495" y="2872"/>
                  </a:lnTo>
                  <a:cubicBezTo>
                    <a:pt x="1485" y="3717"/>
                    <a:pt x="476" y="4393"/>
                    <a:pt x="139" y="5406"/>
                  </a:cubicBezTo>
                  <a:cubicBezTo>
                    <a:pt x="-46" y="6302"/>
                    <a:pt x="-46" y="7214"/>
                    <a:pt x="139" y="8109"/>
                  </a:cubicBezTo>
                  <a:cubicBezTo>
                    <a:pt x="223" y="9072"/>
                    <a:pt x="223" y="10018"/>
                    <a:pt x="139" y="10981"/>
                  </a:cubicBezTo>
                  <a:lnTo>
                    <a:pt x="139" y="10981"/>
                  </a:lnTo>
                  <a:lnTo>
                    <a:pt x="139" y="10981"/>
                  </a:lnTo>
                  <a:cubicBezTo>
                    <a:pt x="1485" y="11826"/>
                    <a:pt x="3505" y="12333"/>
                    <a:pt x="4514" y="10981"/>
                  </a:cubicBezTo>
                  <a:cubicBezTo>
                    <a:pt x="6601" y="8903"/>
                    <a:pt x="8149" y="6353"/>
                    <a:pt x="9058" y="3548"/>
                  </a:cubicBezTo>
                  <a:cubicBezTo>
                    <a:pt x="9243" y="2889"/>
                    <a:pt x="9512" y="2264"/>
                    <a:pt x="9899" y="1690"/>
                  </a:cubicBezTo>
                  <a:cubicBezTo>
                    <a:pt x="10000" y="1132"/>
                    <a:pt x="10000" y="558"/>
                    <a:pt x="9899" y="0"/>
                  </a:cubicBezTo>
                  <a:cubicBezTo>
                    <a:pt x="9899" y="0"/>
                    <a:pt x="9899" y="0"/>
                    <a:pt x="8721" y="0"/>
                  </a:cubicBezTo>
                  <a:cubicBezTo>
                    <a:pt x="6820" y="-17"/>
                    <a:pt x="4969" y="642"/>
                    <a:pt x="3505" y="185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98AF7234-FD55-46F5-AB33-8DF9F2FDC204}"/>
                </a:ext>
              </a:extLst>
            </p:cNvPr>
            <p:cNvSpPr/>
            <p:nvPr/>
          </p:nvSpPr>
          <p:spPr>
            <a:xfrm>
              <a:off x="8327537" y="4427775"/>
              <a:ext cx="16828" cy="16894"/>
            </a:xfrm>
            <a:custGeom>
              <a:avLst/>
              <a:gdLst>
                <a:gd name="connsiteX0" fmla="*/ 2767 w 0"/>
                <a:gd name="connsiteY0" fmla="*/ 181 h 0"/>
                <a:gd name="connsiteX1" fmla="*/ 75 w 0"/>
                <a:gd name="connsiteY1" fmla="*/ 2039 h 0"/>
                <a:gd name="connsiteX2" fmla="*/ 75 w 0"/>
                <a:gd name="connsiteY2" fmla="*/ 3221 h 0"/>
                <a:gd name="connsiteX3" fmla="*/ 3440 w 0"/>
                <a:gd name="connsiteY3" fmla="*/ 5418 h 0"/>
                <a:gd name="connsiteX4" fmla="*/ 5460 w 0"/>
                <a:gd name="connsiteY4" fmla="*/ 5418 h 0"/>
                <a:gd name="connsiteX5" fmla="*/ 5460 w 0"/>
                <a:gd name="connsiteY5" fmla="*/ 5418 h 0"/>
                <a:gd name="connsiteX6" fmla="*/ 7479 w 0"/>
                <a:gd name="connsiteY6" fmla="*/ 4066 h 0"/>
                <a:gd name="connsiteX7" fmla="*/ 8825 w 0"/>
                <a:gd name="connsiteY7" fmla="*/ 3221 h 0"/>
                <a:gd name="connsiteX8" fmla="*/ 8825 w 0"/>
                <a:gd name="connsiteY8" fmla="*/ 3221 h 0"/>
                <a:gd name="connsiteX9" fmla="*/ 4282 w 0"/>
                <a:gd name="connsiteY9" fmla="*/ 1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2767" y="181"/>
                  </a:moveTo>
                  <a:cubicBezTo>
                    <a:pt x="1589" y="181"/>
                    <a:pt x="243" y="1194"/>
                    <a:pt x="75" y="2039"/>
                  </a:cubicBezTo>
                  <a:cubicBezTo>
                    <a:pt x="-94" y="2884"/>
                    <a:pt x="75" y="2039"/>
                    <a:pt x="75" y="3221"/>
                  </a:cubicBezTo>
                  <a:cubicBezTo>
                    <a:pt x="75" y="4404"/>
                    <a:pt x="2263" y="4911"/>
                    <a:pt x="3440" y="5418"/>
                  </a:cubicBezTo>
                  <a:lnTo>
                    <a:pt x="5460" y="5418"/>
                  </a:lnTo>
                  <a:lnTo>
                    <a:pt x="5460" y="5418"/>
                  </a:lnTo>
                  <a:lnTo>
                    <a:pt x="7479" y="4066"/>
                  </a:lnTo>
                  <a:cubicBezTo>
                    <a:pt x="7479" y="4066"/>
                    <a:pt x="8825" y="4066"/>
                    <a:pt x="8825" y="3221"/>
                  </a:cubicBezTo>
                  <a:cubicBezTo>
                    <a:pt x="8825" y="2377"/>
                    <a:pt x="8825" y="3221"/>
                    <a:pt x="8825" y="3221"/>
                  </a:cubicBezTo>
                  <a:cubicBezTo>
                    <a:pt x="8270" y="1194"/>
                    <a:pt x="6369" y="-140"/>
                    <a:pt x="4282" y="1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F6B795A7-3E81-468A-B331-5EC709D76C3C}"/>
                </a:ext>
              </a:extLst>
            </p:cNvPr>
            <p:cNvSpPr/>
            <p:nvPr/>
          </p:nvSpPr>
          <p:spPr>
            <a:xfrm>
              <a:off x="5808579" y="2756527"/>
              <a:ext cx="33657" cy="33788"/>
            </a:xfrm>
            <a:custGeom>
              <a:avLst/>
              <a:gdLst>
                <a:gd name="connsiteX0" fmla="*/ 36686 w 33656"/>
                <a:gd name="connsiteY0" fmla="*/ 9412 h 33787"/>
                <a:gd name="connsiteX1" fmla="*/ 33488 w 33656"/>
                <a:gd name="connsiteY1" fmla="*/ 5695 h 33787"/>
                <a:gd name="connsiteX2" fmla="*/ 33488 w 33656"/>
                <a:gd name="connsiteY2" fmla="*/ 2148 h 33787"/>
                <a:gd name="connsiteX3" fmla="*/ 33488 w 33656"/>
                <a:gd name="connsiteY3" fmla="*/ 120 h 33787"/>
                <a:gd name="connsiteX4" fmla="*/ 30628 w 33656"/>
                <a:gd name="connsiteY4" fmla="*/ 120 h 33787"/>
                <a:gd name="connsiteX5" fmla="*/ 28271 w 33656"/>
                <a:gd name="connsiteY5" fmla="*/ 120 h 33787"/>
                <a:gd name="connsiteX6" fmla="*/ 18848 w 33656"/>
                <a:gd name="connsiteY6" fmla="*/ 120 h 33787"/>
                <a:gd name="connsiteX7" fmla="*/ 17333 w 33656"/>
                <a:gd name="connsiteY7" fmla="*/ 120 h 33787"/>
                <a:gd name="connsiteX8" fmla="*/ 17333 w 33656"/>
                <a:gd name="connsiteY8" fmla="*/ 120 h 33787"/>
                <a:gd name="connsiteX9" fmla="*/ 15819 w 33656"/>
                <a:gd name="connsiteY9" fmla="*/ 2823 h 33787"/>
                <a:gd name="connsiteX10" fmla="*/ 12116 w 33656"/>
                <a:gd name="connsiteY10" fmla="*/ 4344 h 33787"/>
                <a:gd name="connsiteX11" fmla="*/ 10433 w 33656"/>
                <a:gd name="connsiteY11" fmla="*/ 4344 h 33787"/>
                <a:gd name="connsiteX12" fmla="*/ 9424 w 33656"/>
                <a:gd name="connsiteY12" fmla="*/ 5864 h 33787"/>
                <a:gd name="connsiteX13" fmla="*/ 8246 w 33656"/>
                <a:gd name="connsiteY13" fmla="*/ 7723 h 33787"/>
                <a:gd name="connsiteX14" fmla="*/ 8246 w 33656"/>
                <a:gd name="connsiteY14" fmla="*/ 7723 h 33787"/>
                <a:gd name="connsiteX15" fmla="*/ 4039 w 33656"/>
                <a:gd name="connsiteY15" fmla="*/ 10088 h 33787"/>
                <a:gd name="connsiteX16" fmla="*/ 0 w 33656"/>
                <a:gd name="connsiteY16" fmla="*/ 8736 h 33787"/>
                <a:gd name="connsiteX17" fmla="*/ 1514 w 33656"/>
                <a:gd name="connsiteY17" fmla="*/ 12284 h 33787"/>
                <a:gd name="connsiteX18" fmla="*/ 4712 w 33656"/>
                <a:gd name="connsiteY18" fmla="*/ 21407 h 33787"/>
                <a:gd name="connsiteX19" fmla="*/ 4712 w 33656"/>
                <a:gd name="connsiteY19" fmla="*/ 22927 h 33787"/>
                <a:gd name="connsiteX20" fmla="*/ 4712 w 33656"/>
                <a:gd name="connsiteY20" fmla="*/ 26644 h 33787"/>
                <a:gd name="connsiteX21" fmla="*/ 8751 w 33656"/>
                <a:gd name="connsiteY21" fmla="*/ 26644 h 33787"/>
                <a:gd name="connsiteX22" fmla="*/ 16491 w 33656"/>
                <a:gd name="connsiteY22" fmla="*/ 28840 h 33787"/>
                <a:gd name="connsiteX23" fmla="*/ 17838 w 33656"/>
                <a:gd name="connsiteY23" fmla="*/ 35091 h 33787"/>
                <a:gd name="connsiteX24" fmla="*/ 8414 w 33656"/>
                <a:gd name="connsiteY24" fmla="*/ 39314 h 33787"/>
                <a:gd name="connsiteX25" fmla="*/ 5217 w 33656"/>
                <a:gd name="connsiteY25" fmla="*/ 37794 h 33787"/>
                <a:gd name="connsiteX26" fmla="*/ 1010 w 33656"/>
                <a:gd name="connsiteY26" fmla="*/ 35935 h 33787"/>
                <a:gd name="connsiteX27" fmla="*/ 1010 w 33656"/>
                <a:gd name="connsiteY27" fmla="*/ 35935 h 33787"/>
                <a:gd name="connsiteX28" fmla="*/ 168 w 33656"/>
                <a:gd name="connsiteY28" fmla="*/ 37963 h 33787"/>
                <a:gd name="connsiteX29" fmla="*/ 5722 w 33656"/>
                <a:gd name="connsiteY29" fmla="*/ 44720 h 33787"/>
                <a:gd name="connsiteX30" fmla="*/ 15987 w 33656"/>
                <a:gd name="connsiteY30" fmla="*/ 44720 h 33787"/>
                <a:gd name="connsiteX31" fmla="*/ 18848 w 33656"/>
                <a:gd name="connsiteY31" fmla="*/ 44720 h 33787"/>
                <a:gd name="connsiteX32" fmla="*/ 21203 w 33656"/>
                <a:gd name="connsiteY32" fmla="*/ 44720 h 33787"/>
                <a:gd name="connsiteX33" fmla="*/ 23223 w 33656"/>
                <a:gd name="connsiteY33" fmla="*/ 41510 h 33787"/>
                <a:gd name="connsiteX34" fmla="*/ 25915 w 33656"/>
                <a:gd name="connsiteY34" fmla="*/ 37287 h 33787"/>
                <a:gd name="connsiteX35" fmla="*/ 30796 w 33656"/>
                <a:gd name="connsiteY35" fmla="*/ 36442 h 33787"/>
                <a:gd name="connsiteX36" fmla="*/ 33152 w 33656"/>
                <a:gd name="connsiteY36" fmla="*/ 36442 h 33787"/>
                <a:gd name="connsiteX37" fmla="*/ 37359 w 33656"/>
                <a:gd name="connsiteY37" fmla="*/ 32894 h 33787"/>
                <a:gd name="connsiteX38" fmla="*/ 33993 w 33656"/>
                <a:gd name="connsiteY38" fmla="*/ 32894 h 33787"/>
                <a:gd name="connsiteX39" fmla="*/ 29786 w 33656"/>
                <a:gd name="connsiteY39" fmla="*/ 34246 h 33787"/>
                <a:gd name="connsiteX40" fmla="*/ 26421 w 33656"/>
                <a:gd name="connsiteY40" fmla="*/ 30529 h 33787"/>
                <a:gd name="connsiteX41" fmla="*/ 28271 w 33656"/>
                <a:gd name="connsiteY41" fmla="*/ 24279 h 33787"/>
                <a:gd name="connsiteX42" fmla="*/ 32815 w 33656"/>
                <a:gd name="connsiteY42" fmla="*/ 24279 h 33787"/>
                <a:gd name="connsiteX43" fmla="*/ 34835 w 33656"/>
                <a:gd name="connsiteY43" fmla="*/ 24279 h 33787"/>
                <a:gd name="connsiteX44" fmla="*/ 34835 w 33656"/>
                <a:gd name="connsiteY44" fmla="*/ 23265 h 33787"/>
                <a:gd name="connsiteX45" fmla="*/ 33993 w 33656"/>
                <a:gd name="connsiteY45" fmla="*/ 21238 h 33787"/>
                <a:gd name="connsiteX46" fmla="*/ 33993 w 33656"/>
                <a:gd name="connsiteY46" fmla="*/ 21238 h 33787"/>
                <a:gd name="connsiteX47" fmla="*/ 31300 w 33656"/>
                <a:gd name="connsiteY47" fmla="*/ 16676 h 33787"/>
                <a:gd name="connsiteX48" fmla="*/ 32815 w 33656"/>
                <a:gd name="connsiteY48" fmla="*/ 13467 h 33787"/>
                <a:gd name="connsiteX49" fmla="*/ 37527 w 33656"/>
                <a:gd name="connsiteY49" fmla="*/ 13467 h 33787"/>
                <a:gd name="connsiteX50" fmla="*/ 39378 w 33656"/>
                <a:gd name="connsiteY50" fmla="*/ 13467 h 33787"/>
                <a:gd name="connsiteX51" fmla="*/ 39378 w 33656"/>
                <a:gd name="connsiteY51" fmla="*/ 13467 h 33787"/>
                <a:gd name="connsiteX52" fmla="*/ 39378 w 33656"/>
                <a:gd name="connsiteY52" fmla="*/ 12115 h 33787"/>
                <a:gd name="connsiteX53" fmla="*/ 39378 w 33656"/>
                <a:gd name="connsiteY53" fmla="*/ 12115 h 33787"/>
                <a:gd name="connsiteX54" fmla="*/ 39378 w 33656"/>
                <a:gd name="connsiteY54" fmla="*/ 12115 h 33787"/>
                <a:gd name="connsiteX55" fmla="*/ 39378 w 33656"/>
                <a:gd name="connsiteY55" fmla="*/ 12115 h 33787"/>
                <a:gd name="connsiteX56" fmla="*/ 39378 w 33656"/>
                <a:gd name="connsiteY56" fmla="*/ 12115 h 33787"/>
                <a:gd name="connsiteX57" fmla="*/ 36686 w 33656"/>
                <a:gd name="connsiteY57" fmla="*/ 9412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656" h="33787">
                  <a:moveTo>
                    <a:pt x="36686" y="9412"/>
                  </a:moveTo>
                  <a:cubicBezTo>
                    <a:pt x="35356" y="8424"/>
                    <a:pt x="34262" y="7155"/>
                    <a:pt x="33488" y="5695"/>
                  </a:cubicBezTo>
                  <a:cubicBezTo>
                    <a:pt x="33371" y="4516"/>
                    <a:pt x="33371" y="3327"/>
                    <a:pt x="33488" y="2148"/>
                  </a:cubicBezTo>
                  <a:cubicBezTo>
                    <a:pt x="33606" y="1477"/>
                    <a:pt x="33606" y="791"/>
                    <a:pt x="33488" y="120"/>
                  </a:cubicBezTo>
                  <a:cubicBezTo>
                    <a:pt x="32546" y="-40"/>
                    <a:pt x="31570" y="-40"/>
                    <a:pt x="30628" y="120"/>
                  </a:cubicBezTo>
                  <a:lnTo>
                    <a:pt x="28271" y="120"/>
                  </a:lnTo>
                  <a:cubicBezTo>
                    <a:pt x="25141" y="374"/>
                    <a:pt x="21978" y="374"/>
                    <a:pt x="18848" y="120"/>
                  </a:cubicBezTo>
                  <a:lnTo>
                    <a:pt x="17333" y="120"/>
                  </a:lnTo>
                  <a:lnTo>
                    <a:pt x="17333" y="120"/>
                  </a:lnTo>
                  <a:cubicBezTo>
                    <a:pt x="16879" y="1050"/>
                    <a:pt x="16374" y="1952"/>
                    <a:pt x="15819" y="2823"/>
                  </a:cubicBezTo>
                  <a:cubicBezTo>
                    <a:pt x="14927" y="3925"/>
                    <a:pt x="13530" y="4496"/>
                    <a:pt x="12116" y="4344"/>
                  </a:cubicBezTo>
                  <a:cubicBezTo>
                    <a:pt x="11578" y="4163"/>
                    <a:pt x="10972" y="4163"/>
                    <a:pt x="10433" y="4344"/>
                  </a:cubicBezTo>
                  <a:cubicBezTo>
                    <a:pt x="9979" y="4763"/>
                    <a:pt x="9643" y="5285"/>
                    <a:pt x="9424" y="5864"/>
                  </a:cubicBezTo>
                  <a:lnTo>
                    <a:pt x="8246" y="7723"/>
                  </a:lnTo>
                  <a:lnTo>
                    <a:pt x="8246" y="7723"/>
                  </a:lnTo>
                  <a:cubicBezTo>
                    <a:pt x="7236" y="8905"/>
                    <a:pt x="5890" y="10426"/>
                    <a:pt x="4039" y="10088"/>
                  </a:cubicBezTo>
                  <a:cubicBezTo>
                    <a:pt x="2625" y="9843"/>
                    <a:pt x="1279" y="9387"/>
                    <a:pt x="0" y="8736"/>
                  </a:cubicBezTo>
                  <a:cubicBezTo>
                    <a:pt x="0" y="11270"/>
                    <a:pt x="0" y="11608"/>
                    <a:pt x="1514" y="12284"/>
                  </a:cubicBezTo>
                  <a:cubicBezTo>
                    <a:pt x="5722" y="14311"/>
                    <a:pt x="5048" y="18197"/>
                    <a:pt x="4712" y="21407"/>
                  </a:cubicBezTo>
                  <a:lnTo>
                    <a:pt x="4712" y="22927"/>
                  </a:lnTo>
                  <a:cubicBezTo>
                    <a:pt x="4392" y="24145"/>
                    <a:pt x="4392" y="25426"/>
                    <a:pt x="4712" y="26644"/>
                  </a:cubicBezTo>
                  <a:cubicBezTo>
                    <a:pt x="4712" y="26644"/>
                    <a:pt x="7068" y="26644"/>
                    <a:pt x="8751" y="26644"/>
                  </a:cubicBezTo>
                  <a:cubicBezTo>
                    <a:pt x="11527" y="26041"/>
                    <a:pt x="14439" y="26863"/>
                    <a:pt x="16491" y="28840"/>
                  </a:cubicBezTo>
                  <a:cubicBezTo>
                    <a:pt x="18157" y="30457"/>
                    <a:pt x="18696" y="32927"/>
                    <a:pt x="17838" y="35091"/>
                  </a:cubicBezTo>
                  <a:cubicBezTo>
                    <a:pt x="15903" y="38365"/>
                    <a:pt x="12133" y="40059"/>
                    <a:pt x="8414" y="39314"/>
                  </a:cubicBezTo>
                  <a:cubicBezTo>
                    <a:pt x="7286" y="38953"/>
                    <a:pt x="6209" y="38441"/>
                    <a:pt x="5217" y="37794"/>
                  </a:cubicBezTo>
                  <a:cubicBezTo>
                    <a:pt x="3954" y="36886"/>
                    <a:pt x="2524" y="36253"/>
                    <a:pt x="1010" y="35935"/>
                  </a:cubicBezTo>
                  <a:lnTo>
                    <a:pt x="1010" y="35935"/>
                  </a:lnTo>
                  <a:cubicBezTo>
                    <a:pt x="1010" y="35935"/>
                    <a:pt x="1010" y="37287"/>
                    <a:pt x="168" y="37963"/>
                  </a:cubicBezTo>
                  <a:cubicBezTo>
                    <a:pt x="-673" y="38638"/>
                    <a:pt x="2693" y="43031"/>
                    <a:pt x="5722" y="44720"/>
                  </a:cubicBezTo>
                  <a:cubicBezTo>
                    <a:pt x="9020" y="45996"/>
                    <a:pt x="12689" y="45996"/>
                    <a:pt x="15987" y="44720"/>
                  </a:cubicBezTo>
                  <a:lnTo>
                    <a:pt x="18848" y="44720"/>
                  </a:lnTo>
                  <a:cubicBezTo>
                    <a:pt x="19605" y="44990"/>
                    <a:pt x="20446" y="44990"/>
                    <a:pt x="21203" y="44720"/>
                  </a:cubicBezTo>
                  <a:cubicBezTo>
                    <a:pt x="22214" y="43902"/>
                    <a:pt x="22920" y="42774"/>
                    <a:pt x="23223" y="41510"/>
                  </a:cubicBezTo>
                  <a:cubicBezTo>
                    <a:pt x="23913" y="39983"/>
                    <a:pt x="24822" y="38562"/>
                    <a:pt x="25915" y="37287"/>
                  </a:cubicBezTo>
                  <a:cubicBezTo>
                    <a:pt x="27346" y="36299"/>
                    <a:pt x="29130" y="35989"/>
                    <a:pt x="30796" y="36442"/>
                  </a:cubicBezTo>
                  <a:cubicBezTo>
                    <a:pt x="31570" y="36616"/>
                    <a:pt x="32377" y="36616"/>
                    <a:pt x="33152" y="36442"/>
                  </a:cubicBezTo>
                  <a:cubicBezTo>
                    <a:pt x="34498" y="36442"/>
                    <a:pt x="37359" y="33908"/>
                    <a:pt x="37359" y="32894"/>
                  </a:cubicBezTo>
                  <a:cubicBezTo>
                    <a:pt x="37359" y="31881"/>
                    <a:pt x="35171" y="32894"/>
                    <a:pt x="33993" y="32894"/>
                  </a:cubicBezTo>
                  <a:cubicBezTo>
                    <a:pt x="32832" y="33910"/>
                    <a:pt x="31317" y="34398"/>
                    <a:pt x="29786" y="34246"/>
                  </a:cubicBezTo>
                  <a:cubicBezTo>
                    <a:pt x="28103" y="34246"/>
                    <a:pt x="26925" y="32557"/>
                    <a:pt x="26421" y="30529"/>
                  </a:cubicBezTo>
                  <a:cubicBezTo>
                    <a:pt x="25932" y="28266"/>
                    <a:pt x="26622" y="25905"/>
                    <a:pt x="28271" y="24279"/>
                  </a:cubicBezTo>
                  <a:cubicBezTo>
                    <a:pt x="29651" y="23387"/>
                    <a:pt x="31435" y="23387"/>
                    <a:pt x="32815" y="24279"/>
                  </a:cubicBezTo>
                  <a:cubicBezTo>
                    <a:pt x="33488" y="24426"/>
                    <a:pt x="34162" y="24426"/>
                    <a:pt x="34835" y="24279"/>
                  </a:cubicBezTo>
                  <a:cubicBezTo>
                    <a:pt x="34835" y="24279"/>
                    <a:pt x="34835" y="23434"/>
                    <a:pt x="34835" y="23265"/>
                  </a:cubicBezTo>
                  <a:cubicBezTo>
                    <a:pt x="34902" y="22491"/>
                    <a:pt x="34582" y="21734"/>
                    <a:pt x="33993" y="21238"/>
                  </a:cubicBezTo>
                  <a:lnTo>
                    <a:pt x="33993" y="21238"/>
                  </a:lnTo>
                  <a:cubicBezTo>
                    <a:pt x="32512" y="20150"/>
                    <a:pt x="31536" y="18501"/>
                    <a:pt x="31300" y="16676"/>
                  </a:cubicBezTo>
                  <a:cubicBezTo>
                    <a:pt x="31317" y="15435"/>
                    <a:pt x="31873" y="14261"/>
                    <a:pt x="32815" y="13467"/>
                  </a:cubicBezTo>
                  <a:cubicBezTo>
                    <a:pt x="34246" y="12500"/>
                    <a:pt x="36097" y="12500"/>
                    <a:pt x="37527" y="13467"/>
                  </a:cubicBezTo>
                  <a:cubicBezTo>
                    <a:pt x="38133" y="13617"/>
                    <a:pt x="38772" y="13617"/>
                    <a:pt x="39378" y="13467"/>
                  </a:cubicBezTo>
                  <a:lnTo>
                    <a:pt x="39378" y="13467"/>
                  </a:lnTo>
                  <a:cubicBezTo>
                    <a:pt x="39227" y="13029"/>
                    <a:pt x="39227" y="12553"/>
                    <a:pt x="39378" y="12115"/>
                  </a:cubicBezTo>
                  <a:lnTo>
                    <a:pt x="39378" y="12115"/>
                  </a:lnTo>
                  <a:lnTo>
                    <a:pt x="39378" y="12115"/>
                  </a:lnTo>
                  <a:cubicBezTo>
                    <a:pt x="39378" y="12115"/>
                    <a:pt x="39378" y="12115"/>
                    <a:pt x="39378" y="12115"/>
                  </a:cubicBezTo>
                  <a:lnTo>
                    <a:pt x="39378" y="12115"/>
                  </a:lnTo>
                  <a:cubicBezTo>
                    <a:pt x="38789" y="10954"/>
                    <a:pt x="37847" y="10008"/>
                    <a:pt x="36686" y="941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E1464111-8640-49AF-9CE0-81F5A63051B5}"/>
                </a:ext>
              </a:extLst>
            </p:cNvPr>
            <p:cNvSpPr/>
            <p:nvPr/>
          </p:nvSpPr>
          <p:spPr>
            <a:xfrm>
              <a:off x="8327356" y="4566651"/>
              <a:ext cx="16828" cy="16894"/>
            </a:xfrm>
            <a:custGeom>
              <a:avLst/>
              <a:gdLst>
                <a:gd name="connsiteX0" fmla="*/ 4969 w 0"/>
                <a:gd name="connsiteY0" fmla="*/ 5409 h 0"/>
                <a:gd name="connsiteX1" fmla="*/ 4969 w 0"/>
                <a:gd name="connsiteY1" fmla="*/ 2030 h 0"/>
                <a:gd name="connsiteX2" fmla="*/ 3959 w 0"/>
                <a:gd name="connsiteY2" fmla="*/ 341 h 0"/>
                <a:gd name="connsiteX3" fmla="*/ 2781 w 0"/>
                <a:gd name="connsiteY3" fmla="*/ 172 h 0"/>
                <a:gd name="connsiteX4" fmla="*/ 2612 w 0"/>
                <a:gd name="connsiteY4" fmla="*/ 341 h 0"/>
                <a:gd name="connsiteX5" fmla="*/ 2612 w 0"/>
                <a:gd name="connsiteY5" fmla="*/ 2537 h 0"/>
                <a:gd name="connsiteX6" fmla="*/ 1434 w 0"/>
                <a:gd name="connsiteY6" fmla="*/ 4564 h 0"/>
                <a:gd name="connsiteX7" fmla="*/ 88 w 0"/>
                <a:gd name="connsiteY7" fmla="*/ 4564 h 0"/>
                <a:gd name="connsiteX8" fmla="*/ 88 w 0"/>
                <a:gd name="connsiteY8" fmla="*/ 6929 h 0"/>
                <a:gd name="connsiteX9" fmla="*/ 4969 w 0"/>
                <a:gd name="connsiteY9" fmla="*/ 540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969" y="5409"/>
                  </a:moveTo>
                  <a:cubicBezTo>
                    <a:pt x="5339" y="4311"/>
                    <a:pt x="5339" y="3128"/>
                    <a:pt x="4969" y="2030"/>
                  </a:cubicBezTo>
                  <a:cubicBezTo>
                    <a:pt x="5036" y="1304"/>
                    <a:pt x="4615" y="628"/>
                    <a:pt x="3959" y="341"/>
                  </a:cubicBezTo>
                  <a:cubicBezTo>
                    <a:pt x="3673" y="-31"/>
                    <a:pt x="3151" y="-115"/>
                    <a:pt x="2781" y="172"/>
                  </a:cubicBezTo>
                  <a:cubicBezTo>
                    <a:pt x="2714" y="222"/>
                    <a:pt x="2663" y="273"/>
                    <a:pt x="2612" y="341"/>
                  </a:cubicBezTo>
                  <a:cubicBezTo>
                    <a:pt x="2259" y="1033"/>
                    <a:pt x="2259" y="1844"/>
                    <a:pt x="2612" y="2537"/>
                  </a:cubicBezTo>
                  <a:cubicBezTo>
                    <a:pt x="2831" y="3415"/>
                    <a:pt x="2309" y="4311"/>
                    <a:pt x="1434" y="4564"/>
                  </a:cubicBezTo>
                  <a:cubicBezTo>
                    <a:pt x="1031" y="4851"/>
                    <a:pt x="492" y="4851"/>
                    <a:pt x="88" y="4564"/>
                  </a:cubicBezTo>
                  <a:cubicBezTo>
                    <a:pt x="-29" y="5341"/>
                    <a:pt x="-29" y="6152"/>
                    <a:pt x="88" y="6929"/>
                  </a:cubicBezTo>
                  <a:cubicBezTo>
                    <a:pt x="2108" y="6760"/>
                    <a:pt x="4127" y="6591"/>
                    <a:pt x="4969" y="540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F9310FCD-E050-46EA-B3F5-4D18233B9770}"/>
                </a:ext>
              </a:extLst>
            </p:cNvPr>
            <p:cNvSpPr/>
            <p:nvPr/>
          </p:nvSpPr>
          <p:spPr>
            <a:xfrm>
              <a:off x="5776100" y="2511855"/>
              <a:ext cx="33657" cy="16894"/>
            </a:xfrm>
            <a:custGeom>
              <a:avLst/>
              <a:gdLst>
                <a:gd name="connsiteX0" fmla="*/ 1851 w 33656"/>
                <a:gd name="connsiteY0" fmla="*/ 14529 h 16893"/>
                <a:gd name="connsiteX1" fmla="*/ 1851 w 33656"/>
                <a:gd name="connsiteY1" fmla="*/ 15542 h 16893"/>
                <a:gd name="connsiteX2" fmla="*/ 3029 w 33656"/>
                <a:gd name="connsiteY2" fmla="*/ 15542 h 16893"/>
                <a:gd name="connsiteX3" fmla="*/ 4207 w 33656"/>
                <a:gd name="connsiteY3" fmla="*/ 15542 h 16893"/>
                <a:gd name="connsiteX4" fmla="*/ 6899 w 33656"/>
                <a:gd name="connsiteY4" fmla="*/ 18245 h 16893"/>
                <a:gd name="connsiteX5" fmla="*/ 9087 w 33656"/>
                <a:gd name="connsiteY5" fmla="*/ 20104 h 16893"/>
                <a:gd name="connsiteX6" fmla="*/ 13967 w 33656"/>
                <a:gd name="connsiteY6" fmla="*/ 18245 h 16893"/>
                <a:gd name="connsiteX7" fmla="*/ 17501 w 33656"/>
                <a:gd name="connsiteY7" fmla="*/ 16218 h 16893"/>
                <a:gd name="connsiteX8" fmla="*/ 22550 w 33656"/>
                <a:gd name="connsiteY8" fmla="*/ 13346 h 16893"/>
                <a:gd name="connsiteX9" fmla="*/ 26589 w 33656"/>
                <a:gd name="connsiteY9" fmla="*/ 11150 h 16893"/>
                <a:gd name="connsiteX10" fmla="*/ 30122 w 33656"/>
                <a:gd name="connsiteY10" fmla="*/ 11150 h 16893"/>
                <a:gd name="connsiteX11" fmla="*/ 31974 w 33656"/>
                <a:gd name="connsiteY11" fmla="*/ 11150 h 16893"/>
                <a:gd name="connsiteX12" fmla="*/ 33657 w 33656"/>
                <a:gd name="connsiteY12" fmla="*/ 9967 h 16893"/>
                <a:gd name="connsiteX13" fmla="*/ 35844 w 33656"/>
                <a:gd name="connsiteY13" fmla="*/ 8278 h 16893"/>
                <a:gd name="connsiteX14" fmla="*/ 37358 w 33656"/>
                <a:gd name="connsiteY14" fmla="*/ 8278 h 16893"/>
                <a:gd name="connsiteX15" fmla="*/ 37358 w 33656"/>
                <a:gd name="connsiteY15" fmla="*/ 8278 h 16893"/>
                <a:gd name="connsiteX16" fmla="*/ 37358 w 33656"/>
                <a:gd name="connsiteY16" fmla="*/ 2703 h 16893"/>
                <a:gd name="connsiteX17" fmla="*/ 37358 w 33656"/>
                <a:gd name="connsiteY17" fmla="*/ 0 h 16893"/>
                <a:gd name="connsiteX18" fmla="*/ 25243 w 33656"/>
                <a:gd name="connsiteY18" fmla="*/ 6420 h 16893"/>
                <a:gd name="connsiteX19" fmla="*/ 23560 w 33656"/>
                <a:gd name="connsiteY19" fmla="*/ 7433 h 16893"/>
                <a:gd name="connsiteX20" fmla="*/ 12958 w 33656"/>
                <a:gd name="connsiteY20" fmla="*/ 11995 h 16893"/>
                <a:gd name="connsiteX21" fmla="*/ 0 w 33656"/>
                <a:gd name="connsiteY21" fmla="*/ 11995 h 16893"/>
                <a:gd name="connsiteX22" fmla="*/ 0 w 33656"/>
                <a:gd name="connsiteY22" fmla="*/ 11995 h 16893"/>
                <a:gd name="connsiteX23" fmla="*/ 1851 w 33656"/>
                <a:gd name="connsiteY23" fmla="*/ 1452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656" h="16893">
                  <a:moveTo>
                    <a:pt x="1851" y="14529"/>
                  </a:moveTo>
                  <a:lnTo>
                    <a:pt x="1851" y="15542"/>
                  </a:lnTo>
                  <a:cubicBezTo>
                    <a:pt x="2238" y="15684"/>
                    <a:pt x="2642" y="15684"/>
                    <a:pt x="3029" y="15542"/>
                  </a:cubicBezTo>
                  <a:lnTo>
                    <a:pt x="4207" y="15542"/>
                  </a:lnTo>
                  <a:cubicBezTo>
                    <a:pt x="5334" y="16172"/>
                    <a:pt x="6277" y="17108"/>
                    <a:pt x="6899" y="18245"/>
                  </a:cubicBezTo>
                  <a:cubicBezTo>
                    <a:pt x="7741" y="19259"/>
                    <a:pt x="8246" y="19935"/>
                    <a:pt x="9087" y="20104"/>
                  </a:cubicBezTo>
                  <a:cubicBezTo>
                    <a:pt x="9929" y="20273"/>
                    <a:pt x="12116" y="20104"/>
                    <a:pt x="13967" y="18245"/>
                  </a:cubicBezTo>
                  <a:cubicBezTo>
                    <a:pt x="14977" y="17314"/>
                    <a:pt x="16188" y="16622"/>
                    <a:pt x="17501" y="16218"/>
                  </a:cubicBezTo>
                  <a:cubicBezTo>
                    <a:pt x="19302" y="15493"/>
                    <a:pt x="21002" y="14527"/>
                    <a:pt x="22550" y="13346"/>
                  </a:cubicBezTo>
                  <a:cubicBezTo>
                    <a:pt x="23896" y="13346"/>
                    <a:pt x="25243" y="11657"/>
                    <a:pt x="26589" y="11150"/>
                  </a:cubicBezTo>
                  <a:cubicBezTo>
                    <a:pt x="27733" y="10751"/>
                    <a:pt x="28978" y="10751"/>
                    <a:pt x="30122" y="11150"/>
                  </a:cubicBezTo>
                  <a:lnTo>
                    <a:pt x="31974" y="11150"/>
                  </a:lnTo>
                  <a:cubicBezTo>
                    <a:pt x="32630" y="10915"/>
                    <a:pt x="33219" y="10506"/>
                    <a:pt x="33657" y="9967"/>
                  </a:cubicBezTo>
                  <a:cubicBezTo>
                    <a:pt x="34262" y="9263"/>
                    <a:pt x="35003" y="8687"/>
                    <a:pt x="35844" y="8278"/>
                  </a:cubicBezTo>
                  <a:cubicBezTo>
                    <a:pt x="36349" y="8150"/>
                    <a:pt x="36871" y="8150"/>
                    <a:pt x="37358" y="8278"/>
                  </a:cubicBezTo>
                  <a:lnTo>
                    <a:pt x="37358" y="8278"/>
                  </a:lnTo>
                  <a:cubicBezTo>
                    <a:pt x="37577" y="6426"/>
                    <a:pt x="37577" y="4555"/>
                    <a:pt x="37358" y="2703"/>
                  </a:cubicBezTo>
                  <a:lnTo>
                    <a:pt x="37358" y="0"/>
                  </a:lnTo>
                  <a:cubicBezTo>
                    <a:pt x="33202" y="1912"/>
                    <a:pt x="29163" y="4054"/>
                    <a:pt x="25243" y="6420"/>
                  </a:cubicBezTo>
                  <a:lnTo>
                    <a:pt x="23560" y="7433"/>
                  </a:lnTo>
                  <a:cubicBezTo>
                    <a:pt x="20480" y="9864"/>
                    <a:pt x="16828" y="11437"/>
                    <a:pt x="12958" y="11995"/>
                  </a:cubicBezTo>
                  <a:lnTo>
                    <a:pt x="0" y="11995"/>
                  </a:lnTo>
                  <a:lnTo>
                    <a:pt x="0" y="11995"/>
                  </a:lnTo>
                  <a:cubicBezTo>
                    <a:pt x="791" y="12691"/>
                    <a:pt x="1430" y="13556"/>
                    <a:pt x="1851" y="1452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A2FCF7A4-B477-4E23-9662-70C8BFA9BF5C}"/>
                </a:ext>
              </a:extLst>
            </p:cNvPr>
            <p:cNvSpPr/>
            <p:nvPr/>
          </p:nvSpPr>
          <p:spPr>
            <a:xfrm>
              <a:off x="5642988" y="2317069"/>
              <a:ext cx="403880" cy="371665"/>
            </a:xfrm>
            <a:custGeom>
              <a:avLst/>
              <a:gdLst>
                <a:gd name="connsiteX0" fmla="*/ 179222 w 403880"/>
                <a:gd name="connsiteY0" fmla="*/ 359501 h 371664"/>
                <a:gd name="connsiteX1" fmla="*/ 179222 w 403880"/>
                <a:gd name="connsiteY1" fmla="*/ 357136 h 371664"/>
                <a:gd name="connsiteX2" fmla="*/ 179222 w 403880"/>
                <a:gd name="connsiteY2" fmla="*/ 356122 h 371664"/>
                <a:gd name="connsiteX3" fmla="*/ 179222 w 403880"/>
                <a:gd name="connsiteY3" fmla="*/ 346324 h 371664"/>
                <a:gd name="connsiteX4" fmla="*/ 179222 w 403880"/>
                <a:gd name="connsiteY4" fmla="*/ 337877 h 371664"/>
                <a:gd name="connsiteX5" fmla="*/ 183260 w 403880"/>
                <a:gd name="connsiteY5" fmla="*/ 324700 h 371664"/>
                <a:gd name="connsiteX6" fmla="*/ 186458 w 403880"/>
                <a:gd name="connsiteY6" fmla="*/ 324700 h 371664"/>
                <a:gd name="connsiteX7" fmla="*/ 187972 w 403880"/>
                <a:gd name="connsiteY7" fmla="*/ 324700 h 371664"/>
                <a:gd name="connsiteX8" fmla="*/ 189824 w 403880"/>
                <a:gd name="connsiteY8" fmla="*/ 323686 h 371664"/>
                <a:gd name="connsiteX9" fmla="*/ 192011 w 403880"/>
                <a:gd name="connsiteY9" fmla="*/ 322504 h 371664"/>
                <a:gd name="connsiteX10" fmla="*/ 194367 w 403880"/>
                <a:gd name="connsiteY10" fmla="*/ 322504 h 371664"/>
                <a:gd name="connsiteX11" fmla="*/ 199752 w 403880"/>
                <a:gd name="connsiteY11" fmla="*/ 319801 h 371664"/>
                <a:gd name="connsiteX12" fmla="*/ 199752 w 403880"/>
                <a:gd name="connsiteY12" fmla="*/ 305103 h 371664"/>
                <a:gd name="connsiteX13" fmla="*/ 197565 w 403880"/>
                <a:gd name="connsiteY13" fmla="*/ 302062 h 371664"/>
                <a:gd name="connsiteX14" fmla="*/ 193862 w 403880"/>
                <a:gd name="connsiteY14" fmla="*/ 299021 h 371664"/>
                <a:gd name="connsiteX15" fmla="*/ 192011 w 403880"/>
                <a:gd name="connsiteY15" fmla="*/ 296487 h 371664"/>
                <a:gd name="connsiteX16" fmla="*/ 189824 w 403880"/>
                <a:gd name="connsiteY16" fmla="*/ 293277 h 371664"/>
                <a:gd name="connsiteX17" fmla="*/ 189824 w 403880"/>
                <a:gd name="connsiteY17" fmla="*/ 289730 h 371664"/>
                <a:gd name="connsiteX18" fmla="*/ 193189 w 403880"/>
                <a:gd name="connsiteY18" fmla="*/ 288040 h 371664"/>
                <a:gd name="connsiteX19" fmla="*/ 199079 w 403880"/>
                <a:gd name="connsiteY19" fmla="*/ 288040 h 371664"/>
                <a:gd name="connsiteX20" fmla="*/ 204464 w 403880"/>
                <a:gd name="connsiteY20" fmla="*/ 288040 h 371664"/>
                <a:gd name="connsiteX21" fmla="*/ 204464 w 403880"/>
                <a:gd name="connsiteY21" fmla="*/ 286351 h 371664"/>
                <a:gd name="connsiteX22" fmla="*/ 205474 w 403880"/>
                <a:gd name="connsiteY22" fmla="*/ 282296 h 371664"/>
                <a:gd name="connsiteX23" fmla="*/ 209008 w 403880"/>
                <a:gd name="connsiteY23" fmla="*/ 279424 h 371664"/>
                <a:gd name="connsiteX24" fmla="*/ 205642 w 403880"/>
                <a:gd name="connsiteY24" fmla="*/ 276383 h 371664"/>
                <a:gd name="connsiteX25" fmla="*/ 200930 w 403880"/>
                <a:gd name="connsiteY25" fmla="*/ 272329 h 371664"/>
                <a:gd name="connsiteX26" fmla="*/ 197733 w 403880"/>
                <a:gd name="connsiteY26" fmla="*/ 272329 h 371664"/>
                <a:gd name="connsiteX27" fmla="*/ 189655 w 403880"/>
                <a:gd name="connsiteY27" fmla="*/ 263375 h 371664"/>
                <a:gd name="connsiteX28" fmla="*/ 191674 w 403880"/>
                <a:gd name="connsiteY28" fmla="*/ 257800 h 371664"/>
                <a:gd name="connsiteX29" fmla="*/ 192684 w 403880"/>
                <a:gd name="connsiteY29" fmla="*/ 250874 h 371664"/>
                <a:gd name="connsiteX30" fmla="*/ 190496 w 403880"/>
                <a:gd name="connsiteY30" fmla="*/ 248678 h 371664"/>
                <a:gd name="connsiteX31" fmla="*/ 187804 w 403880"/>
                <a:gd name="connsiteY31" fmla="*/ 239217 h 371664"/>
                <a:gd name="connsiteX32" fmla="*/ 186963 w 403880"/>
                <a:gd name="connsiteY32" fmla="*/ 230770 h 371664"/>
                <a:gd name="connsiteX33" fmla="*/ 185112 w 403880"/>
                <a:gd name="connsiteY33" fmla="*/ 217762 h 371664"/>
                <a:gd name="connsiteX34" fmla="*/ 185112 w 403880"/>
                <a:gd name="connsiteY34" fmla="*/ 216072 h 371664"/>
                <a:gd name="connsiteX35" fmla="*/ 185112 w 403880"/>
                <a:gd name="connsiteY35" fmla="*/ 214383 h 371664"/>
                <a:gd name="connsiteX36" fmla="*/ 189150 w 403880"/>
                <a:gd name="connsiteY36" fmla="*/ 204922 h 371664"/>
                <a:gd name="connsiteX37" fmla="*/ 200089 w 403880"/>
                <a:gd name="connsiteY37" fmla="*/ 197827 h 371664"/>
                <a:gd name="connsiteX38" fmla="*/ 217759 w 403880"/>
                <a:gd name="connsiteY38" fmla="*/ 196138 h 371664"/>
                <a:gd name="connsiteX39" fmla="*/ 233072 w 403880"/>
                <a:gd name="connsiteY39" fmla="*/ 196138 h 371664"/>
                <a:gd name="connsiteX40" fmla="*/ 234082 w 403880"/>
                <a:gd name="connsiteY40" fmla="*/ 196138 h 371664"/>
                <a:gd name="connsiteX41" fmla="*/ 240309 w 403880"/>
                <a:gd name="connsiteY41" fmla="*/ 189380 h 371664"/>
                <a:gd name="connsiteX42" fmla="*/ 237952 w 403880"/>
                <a:gd name="connsiteY42" fmla="*/ 182454 h 371664"/>
                <a:gd name="connsiteX43" fmla="*/ 234587 w 403880"/>
                <a:gd name="connsiteY43" fmla="*/ 180595 h 371664"/>
                <a:gd name="connsiteX44" fmla="*/ 227687 w 403880"/>
                <a:gd name="connsiteY44" fmla="*/ 176879 h 371664"/>
                <a:gd name="connsiteX45" fmla="*/ 226846 w 403880"/>
                <a:gd name="connsiteY45" fmla="*/ 175358 h 371664"/>
                <a:gd name="connsiteX46" fmla="*/ 226846 w 403880"/>
                <a:gd name="connsiteY46" fmla="*/ 173669 h 371664"/>
                <a:gd name="connsiteX47" fmla="*/ 230548 w 403880"/>
                <a:gd name="connsiteY47" fmla="*/ 170290 h 371664"/>
                <a:gd name="connsiteX48" fmla="*/ 233914 w 403880"/>
                <a:gd name="connsiteY48" fmla="*/ 167080 h 371664"/>
                <a:gd name="connsiteX49" fmla="*/ 239972 w 403880"/>
                <a:gd name="connsiteY49" fmla="*/ 163870 h 371664"/>
                <a:gd name="connsiteX50" fmla="*/ 244179 w 403880"/>
                <a:gd name="connsiteY50" fmla="*/ 162012 h 371664"/>
                <a:gd name="connsiteX51" fmla="*/ 247713 w 403880"/>
                <a:gd name="connsiteY51" fmla="*/ 155930 h 371664"/>
                <a:gd name="connsiteX52" fmla="*/ 248891 w 403880"/>
                <a:gd name="connsiteY52" fmla="*/ 151369 h 371664"/>
                <a:gd name="connsiteX53" fmla="*/ 250405 w 403880"/>
                <a:gd name="connsiteY53" fmla="*/ 145456 h 371664"/>
                <a:gd name="connsiteX54" fmla="*/ 248891 w 403880"/>
                <a:gd name="connsiteY54" fmla="*/ 142415 h 371664"/>
                <a:gd name="connsiteX55" fmla="*/ 245862 w 403880"/>
                <a:gd name="connsiteY55" fmla="*/ 138867 h 371664"/>
                <a:gd name="connsiteX56" fmla="*/ 248218 w 403880"/>
                <a:gd name="connsiteY56" fmla="*/ 129407 h 371664"/>
                <a:gd name="connsiteX57" fmla="*/ 249059 w 403880"/>
                <a:gd name="connsiteY57" fmla="*/ 128224 h 371664"/>
                <a:gd name="connsiteX58" fmla="*/ 256800 w 403880"/>
                <a:gd name="connsiteY58" fmla="*/ 124846 h 371664"/>
                <a:gd name="connsiteX59" fmla="*/ 258315 w 403880"/>
                <a:gd name="connsiteY59" fmla="*/ 124846 h 371664"/>
                <a:gd name="connsiteX60" fmla="*/ 268412 w 403880"/>
                <a:gd name="connsiteY60" fmla="*/ 124846 h 371664"/>
                <a:gd name="connsiteX61" fmla="*/ 269590 w 403880"/>
                <a:gd name="connsiteY61" fmla="*/ 124846 h 371664"/>
                <a:gd name="connsiteX62" fmla="*/ 274302 w 403880"/>
                <a:gd name="connsiteY62" fmla="*/ 119946 h 371664"/>
                <a:gd name="connsiteX63" fmla="*/ 279014 w 403880"/>
                <a:gd name="connsiteY63" fmla="*/ 114033 h 371664"/>
                <a:gd name="connsiteX64" fmla="*/ 284904 w 403880"/>
                <a:gd name="connsiteY64" fmla="*/ 106431 h 371664"/>
                <a:gd name="connsiteX65" fmla="*/ 287091 w 403880"/>
                <a:gd name="connsiteY65" fmla="*/ 105249 h 371664"/>
                <a:gd name="connsiteX66" fmla="*/ 290289 w 403880"/>
                <a:gd name="connsiteY66" fmla="*/ 103390 h 371664"/>
                <a:gd name="connsiteX67" fmla="*/ 292981 w 403880"/>
                <a:gd name="connsiteY67" fmla="*/ 102039 h 371664"/>
                <a:gd name="connsiteX68" fmla="*/ 292981 w 403880"/>
                <a:gd name="connsiteY68" fmla="*/ 98322 h 371664"/>
                <a:gd name="connsiteX69" fmla="*/ 294496 w 403880"/>
                <a:gd name="connsiteY69" fmla="*/ 94099 h 371664"/>
                <a:gd name="connsiteX70" fmla="*/ 294496 w 403880"/>
                <a:gd name="connsiteY70" fmla="*/ 92747 h 371664"/>
                <a:gd name="connsiteX71" fmla="*/ 302573 w 403880"/>
                <a:gd name="connsiteY71" fmla="*/ 79401 h 371664"/>
                <a:gd name="connsiteX72" fmla="*/ 306107 w 403880"/>
                <a:gd name="connsiteY72" fmla="*/ 77881 h 371664"/>
                <a:gd name="connsiteX73" fmla="*/ 308295 w 403880"/>
                <a:gd name="connsiteY73" fmla="*/ 77036 h 371664"/>
                <a:gd name="connsiteX74" fmla="*/ 309978 w 403880"/>
                <a:gd name="connsiteY74" fmla="*/ 75178 h 371664"/>
                <a:gd name="connsiteX75" fmla="*/ 313344 w 403880"/>
                <a:gd name="connsiteY75" fmla="*/ 72137 h 371664"/>
                <a:gd name="connsiteX76" fmla="*/ 314690 w 403880"/>
                <a:gd name="connsiteY76" fmla="*/ 72137 h 371664"/>
                <a:gd name="connsiteX77" fmla="*/ 319906 w 403880"/>
                <a:gd name="connsiteY77" fmla="*/ 69772 h 371664"/>
                <a:gd name="connsiteX78" fmla="*/ 327648 w 403880"/>
                <a:gd name="connsiteY78" fmla="*/ 70616 h 371664"/>
                <a:gd name="connsiteX79" fmla="*/ 331013 w 403880"/>
                <a:gd name="connsiteY79" fmla="*/ 71461 h 371664"/>
                <a:gd name="connsiteX80" fmla="*/ 341279 w 403880"/>
                <a:gd name="connsiteY80" fmla="*/ 71461 h 371664"/>
                <a:gd name="connsiteX81" fmla="*/ 343803 w 403880"/>
                <a:gd name="connsiteY81" fmla="*/ 68082 h 371664"/>
                <a:gd name="connsiteX82" fmla="*/ 343803 w 403880"/>
                <a:gd name="connsiteY82" fmla="*/ 64366 h 371664"/>
                <a:gd name="connsiteX83" fmla="*/ 342625 w 403880"/>
                <a:gd name="connsiteY83" fmla="*/ 57777 h 371664"/>
                <a:gd name="connsiteX84" fmla="*/ 341279 w 403880"/>
                <a:gd name="connsiteY84" fmla="*/ 54905 h 371664"/>
                <a:gd name="connsiteX85" fmla="*/ 341279 w 403880"/>
                <a:gd name="connsiteY85" fmla="*/ 53216 h 371664"/>
                <a:gd name="connsiteX86" fmla="*/ 342456 w 403880"/>
                <a:gd name="connsiteY86" fmla="*/ 53216 h 371664"/>
                <a:gd name="connsiteX87" fmla="*/ 350029 w 403880"/>
                <a:gd name="connsiteY87" fmla="*/ 53216 h 371664"/>
                <a:gd name="connsiteX88" fmla="*/ 353731 w 403880"/>
                <a:gd name="connsiteY88" fmla="*/ 53216 h 371664"/>
                <a:gd name="connsiteX89" fmla="*/ 358948 w 403880"/>
                <a:gd name="connsiteY89" fmla="*/ 53216 h 371664"/>
                <a:gd name="connsiteX90" fmla="*/ 365007 w 403880"/>
                <a:gd name="connsiteY90" fmla="*/ 53216 h 371664"/>
                <a:gd name="connsiteX91" fmla="*/ 370560 w 403880"/>
                <a:gd name="connsiteY91" fmla="*/ 55412 h 371664"/>
                <a:gd name="connsiteX92" fmla="*/ 372243 w 403880"/>
                <a:gd name="connsiteY92" fmla="*/ 56763 h 371664"/>
                <a:gd name="connsiteX93" fmla="*/ 375103 w 403880"/>
                <a:gd name="connsiteY93" fmla="*/ 57777 h 371664"/>
                <a:gd name="connsiteX94" fmla="*/ 379142 w 403880"/>
                <a:gd name="connsiteY94" fmla="*/ 59466 h 371664"/>
                <a:gd name="connsiteX95" fmla="*/ 380825 w 403880"/>
                <a:gd name="connsiteY95" fmla="*/ 60818 h 371664"/>
                <a:gd name="connsiteX96" fmla="*/ 383349 w 403880"/>
                <a:gd name="connsiteY96" fmla="*/ 62507 h 371664"/>
                <a:gd name="connsiteX97" fmla="*/ 387557 w 403880"/>
                <a:gd name="connsiteY97" fmla="*/ 62507 h 371664"/>
                <a:gd name="connsiteX98" fmla="*/ 391427 w 403880"/>
                <a:gd name="connsiteY98" fmla="*/ 62507 h 371664"/>
                <a:gd name="connsiteX99" fmla="*/ 397653 w 403880"/>
                <a:gd name="connsiteY99" fmla="*/ 57946 h 371664"/>
                <a:gd name="connsiteX100" fmla="*/ 401524 w 403880"/>
                <a:gd name="connsiteY100" fmla="*/ 50682 h 371664"/>
                <a:gd name="connsiteX101" fmla="*/ 404890 w 403880"/>
                <a:gd name="connsiteY101" fmla="*/ 43755 h 371664"/>
                <a:gd name="connsiteX102" fmla="*/ 403543 w 403880"/>
                <a:gd name="connsiteY102" fmla="*/ 41221 h 371664"/>
                <a:gd name="connsiteX103" fmla="*/ 400009 w 403880"/>
                <a:gd name="connsiteY103" fmla="*/ 28889 h 371664"/>
                <a:gd name="connsiteX104" fmla="*/ 400009 w 403880"/>
                <a:gd name="connsiteY104" fmla="*/ 17739 h 371664"/>
                <a:gd name="connsiteX105" fmla="*/ 399000 w 403880"/>
                <a:gd name="connsiteY105" fmla="*/ 8278 h 371664"/>
                <a:gd name="connsiteX106" fmla="*/ 395297 w 403880"/>
                <a:gd name="connsiteY106" fmla="*/ 4561 h 371664"/>
                <a:gd name="connsiteX107" fmla="*/ 389576 w 403880"/>
                <a:gd name="connsiteY107" fmla="*/ 0 h 371664"/>
                <a:gd name="connsiteX108" fmla="*/ 387388 w 403880"/>
                <a:gd name="connsiteY108" fmla="*/ 0 h 371664"/>
                <a:gd name="connsiteX109" fmla="*/ 387388 w 403880"/>
                <a:gd name="connsiteY109" fmla="*/ 1014 h 371664"/>
                <a:gd name="connsiteX110" fmla="*/ 387388 w 403880"/>
                <a:gd name="connsiteY110" fmla="*/ 2872 h 371664"/>
                <a:gd name="connsiteX111" fmla="*/ 386378 w 403880"/>
                <a:gd name="connsiteY111" fmla="*/ 4055 h 371664"/>
                <a:gd name="connsiteX112" fmla="*/ 384191 w 403880"/>
                <a:gd name="connsiteY112" fmla="*/ 4055 h 371664"/>
                <a:gd name="connsiteX113" fmla="*/ 378133 w 403880"/>
                <a:gd name="connsiteY113" fmla="*/ 5406 h 371664"/>
                <a:gd name="connsiteX114" fmla="*/ 375777 w 403880"/>
                <a:gd name="connsiteY114" fmla="*/ 4561 h 371664"/>
                <a:gd name="connsiteX115" fmla="*/ 372916 w 403880"/>
                <a:gd name="connsiteY115" fmla="*/ 4561 h 371664"/>
                <a:gd name="connsiteX116" fmla="*/ 371906 w 403880"/>
                <a:gd name="connsiteY116" fmla="*/ 4561 h 371664"/>
                <a:gd name="connsiteX117" fmla="*/ 366353 w 403880"/>
                <a:gd name="connsiteY117" fmla="*/ 4561 h 371664"/>
                <a:gd name="connsiteX118" fmla="*/ 363155 w 403880"/>
                <a:gd name="connsiteY118" fmla="*/ 2534 h 371664"/>
                <a:gd name="connsiteX119" fmla="*/ 363155 w 403880"/>
                <a:gd name="connsiteY119" fmla="*/ 2534 h 371664"/>
                <a:gd name="connsiteX120" fmla="*/ 363155 w 403880"/>
                <a:gd name="connsiteY120" fmla="*/ 5575 h 371664"/>
                <a:gd name="connsiteX121" fmla="*/ 361977 w 403880"/>
                <a:gd name="connsiteY121" fmla="*/ 8447 h 371664"/>
                <a:gd name="connsiteX122" fmla="*/ 361136 w 403880"/>
                <a:gd name="connsiteY122" fmla="*/ 10305 h 371664"/>
                <a:gd name="connsiteX123" fmla="*/ 361136 w 403880"/>
                <a:gd name="connsiteY123" fmla="*/ 16387 h 371664"/>
                <a:gd name="connsiteX124" fmla="*/ 364670 w 403880"/>
                <a:gd name="connsiteY124" fmla="*/ 22131 h 371664"/>
                <a:gd name="connsiteX125" fmla="*/ 363660 w 403880"/>
                <a:gd name="connsiteY125" fmla="*/ 23820 h 371664"/>
                <a:gd name="connsiteX126" fmla="*/ 348178 w 403880"/>
                <a:gd name="connsiteY126" fmla="*/ 25848 h 371664"/>
                <a:gd name="connsiteX127" fmla="*/ 345991 w 403880"/>
                <a:gd name="connsiteY127" fmla="*/ 23989 h 371664"/>
                <a:gd name="connsiteX128" fmla="*/ 345991 w 403880"/>
                <a:gd name="connsiteY128" fmla="*/ 21962 h 371664"/>
                <a:gd name="connsiteX129" fmla="*/ 345991 w 403880"/>
                <a:gd name="connsiteY129" fmla="*/ 20779 h 371664"/>
                <a:gd name="connsiteX130" fmla="*/ 344644 w 403880"/>
                <a:gd name="connsiteY130" fmla="*/ 18245 h 371664"/>
                <a:gd name="connsiteX131" fmla="*/ 335220 w 403880"/>
                <a:gd name="connsiteY131" fmla="*/ 22638 h 371664"/>
                <a:gd name="connsiteX132" fmla="*/ 333201 w 403880"/>
                <a:gd name="connsiteY132" fmla="*/ 24327 h 371664"/>
                <a:gd name="connsiteX133" fmla="*/ 328489 w 403880"/>
                <a:gd name="connsiteY133" fmla="*/ 27199 h 371664"/>
                <a:gd name="connsiteX134" fmla="*/ 320916 w 403880"/>
                <a:gd name="connsiteY134" fmla="*/ 32943 h 371664"/>
                <a:gd name="connsiteX135" fmla="*/ 318055 w 403880"/>
                <a:gd name="connsiteY135" fmla="*/ 40376 h 371664"/>
                <a:gd name="connsiteX136" fmla="*/ 318055 w 403880"/>
                <a:gd name="connsiteY136" fmla="*/ 40376 h 371664"/>
                <a:gd name="connsiteX137" fmla="*/ 319402 w 403880"/>
                <a:gd name="connsiteY137" fmla="*/ 39532 h 371664"/>
                <a:gd name="connsiteX138" fmla="*/ 319402 w 403880"/>
                <a:gd name="connsiteY138" fmla="*/ 38687 h 371664"/>
                <a:gd name="connsiteX139" fmla="*/ 321084 w 403880"/>
                <a:gd name="connsiteY139" fmla="*/ 36829 h 371664"/>
                <a:gd name="connsiteX140" fmla="*/ 323104 w 403880"/>
                <a:gd name="connsiteY140" fmla="*/ 36829 h 371664"/>
                <a:gd name="connsiteX141" fmla="*/ 323104 w 403880"/>
                <a:gd name="connsiteY141" fmla="*/ 36829 h 371664"/>
                <a:gd name="connsiteX142" fmla="*/ 324113 w 403880"/>
                <a:gd name="connsiteY142" fmla="*/ 35477 h 371664"/>
                <a:gd name="connsiteX143" fmla="*/ 325292 w 403880"/>
                <a:gd name="connsiteY143" fmla="*/ 33788 h 371664"/>
                <a:gd name="connsiteX144" fmla="*/ 329330 w 403880"/>
                <a:gd name="connsiteY144" fmla="*/ 30747 h 371664"/>
                <a:gd name="connsiteX145" fmla="*/ 329330 w 403880"/>
                <a:gd name="connsiteY145" fmla="*/ 30747 h 371664"/>
                <a:gd name="connsiteX146" fmla="*/ 331013 w 403880"/>
                <a:gd name="connsiteY146" fmla="*/ 29733 h 371664"/>
                <a:gd name="connsiteX147" fmla="*/ 339091 w 403880"/>
                <a:gd name="connsiteY147" fmla="*/ 28044 h 371664"/>
                <a:gd name="connsiteX148" fmla="*/ 339091 w 403880"/>
                <a:gd name="connsiteY148" fmla="*/ 29226 h 371664"/>
                <a:gd name="connsiteX149" fmla="*/ 339091 w 403880"/>
                <a:gd name="connsiteY149" fmla="*/ 30916 h 371664"/>
                <a:gd name="connsiteX150" fmla="*/ 337576 w 403880"/>
                <a:gd name="connsiteY150" fmla="*/ 34295 h 371664"/>
                <a:gd name="connsiteX151" fmla="*/ 337576 w 403880"/>
                <a:gd name="connsiteY151" fmla="*/ 35815 h 371664"/>
                <a:gd name="connsiteX152" fmla="*/ 334042 w 403880"/>
                <a:gd name="connsiteY152" fmla="*/ 41897 h 371664"/>
                <a:gd name="connsiteX153" fmla="*/ 333201 w 403880"/>
                <a:gd name="connsiteY153" fmla="*/ 42910 h 371664"/>
                <a:gd name="connsiteX154" fmla="*/ 329330 w 403880"/>
                <a:gd name="connsiteY154" fmla="*/ 51019 h 371664"/>
                <a:gd name="connsiteX155" fmla="*/ 326638 w 403880"/>
                <a:gd name="connsiteY155" fmla="*/ 57101 h 371664"/>
                <a:gd name="connsiteX156" fmla="*/ 325460 w 403880"/>
                <a:gd name="connsiteY156" fmla="*/ 60142 h 371664"/>
                <a:gd name="connsiteX157" fmla="*/ 318560 w 403880"/>
                <a:gd name="connsiteY157" fmla="*/ 65717 h 371664"/>
                <a:gd name="connsiteX158" fmla="*/ 304761 w 403880"/>
                <a:gd name="connsiteY158" fmla="*/ 65717 h 371664"/>
                <a:gd name="connsiteX159" fmla="*/ 293149 w 403880"/>
                <a:gd name="connsiteY159" fmla="*/ 64703 h 371664"/>
                <a:gd name="connsiteX160" fmla="*/ 294327 w 403880"/>
                <a:gd name="connsiteY160" fmla="*/ 69265 h 371664"/>
                <a:gd name="connsiteX161" fmla="*/ 295673 w 403880"/>
                <a:gd name="connsiteY161" fmla="*/ 70616 h 371664"/>
                <a:gd name="connsiteX162" fmla="*/ 298030 w 403880"/>
                <a:gd name="connsiteY162" fmla="*/ 72981 h 371664"/>
                <a:gd name="connsiteX163" fmla="*/ 298030 w 403880"/>
                <a:gd name="connsiteY163" fmla="*/ 81091 h 371664"/>
                <a:gd name="connsiteX164" fmla="*/ 295001 w 403880"/>
                <a:gd name="connsiteY164" fmla="*/ 85145 h 371664"/>
                <a:gd name="connsiteX165" fmla="*/ 295001 w 403880"/>
                <a:gd name="connsiteY165" fmla="*/ 85145 h 371664"/>
                <a:gd name="connsiteX166" fmla="*/ 292981 w 403880"/>
                <a:gd name="connsiteY166" fmla="*/ 86497 h 371664"/>
                <a:gd name="connsiteX167" fmla="*/ 290120 w 403880"/>
                <a:gd name="connsiteY167" fmla="*/ 88693 h 371664"/>
                <a:gd name="connsiteX168" fmla="*/ 290120 w 403880"/>
                <a:gd name="connsiteY168" fmla="*/ 89875 h 371664"/>
                <a:gd name="connsiteX169" fmla="*/ 286250 w 403880"/>
                <a:gd name="connsiteY169" fmla="*/ 95450 h 371664"/>
                <a:gd name="connsiteX170" fmla="*/ 281201 w 403880"/>
                <a:gd name="connsiteY170" fmla="*/ 98153 h 371664"/>
                <a:gd name="connsiteX171" fmla="*/ 279350 w 403880"/>
                <a:gd name="connsiteY171" fmla="*/ 98153 h 371664"/>
                <a:gd name="connsiteX172" fmla="*/ 277163 w 403880"/>
                <a:gd name="connsiteY172" fmla="*/ 98153 h 371664"/>
                <a:gd name="connsiteX173" fmla="*/ 273460 w 403880"/>
                <a:gd name="connsiteY173" fmla="*/ 98153 h 371664"/>
                <a:gd name="connsiteX174" fmla="*/ 264709 w 403880"/>
                <a:gd name="connsiteY174" fmla="*/ 98153 h 371664"/>
                <a:gd name="connsiteX175" fmla="*/ 257978 w 403880"/>
                <a:gd name="connsiteY175" fmla="*/ 98153 h 371664"/>
                <a:gd name="connsiteX176" fmla="*/ 249564 w 403880"/>
                <a:gd name="connsiteY176" fmla="*/ 98153 h 371664"/>
                <a:gd name="connsiteX177" fmla="*/ 244516 w 403880"/>
                <a:gd name="connsiteY177" fmla="*/ 98998 h 371664"/>
                <a:gd name="connsiteX178" fmla="*/ 238121 w 403880"/>
                <a:gd name="connsiteY178" fmla="*/ 103728 h 371664"/>
                <a:gd name="connsiteX179" fmla="*/ 238121 w 403880"/>
                <a:gd name="connsiteY179" fmla="*/ 103728 h 371664"/>
                <a:gd name="connsiteX180" fmla="*/ 225331 w 403880"/>
                <a:gd name="connsiteY180" fmla="*/ 105418 h 371664"/>
                <a:gd name="connsiteX181" fmla="*/ 223648 w 403880"/>
                <a:gd name="connsiteY181" fmla="*/ 105418 h 371664"/>
                <a:gd name="connsiteX182" fmla="*/ 223648 w 403880"/>
                <a:gd name="connsiteY182" fmla="*/ 105418 h 371664"/>
                <a:gd name="connsiteX183" fmla="*/ 222134 w 403880"/>
                <a:gd name="connsiteY183" fmla="*/ 108290 h 371664"/>
                <a:gd name="connsiteX184" fmla="*/ 219441 w 403880"/>
                <a:gd name="connsiteY184" fmla="*/ 111162 h 371664"/>
                <a:gd name="connsiteX185" fmla="*/ 217590 w 403880"/>
                <a:gd name="connsiteY185" fmla="*/ 112682 h 371664"/>
                <a:gd name="connsiteX186" fmla="*/ 219946 w 403880"/>
                <a:gd name="connsiteY186" fmla="*/ 117412 h 371664"/>
                <a:gd name="connsiteX187" fmla="*/ 219946 w 403880"/>
                <a:gd name="connsiteY187" fmla="*/ 119271 h 371664"/>
                <a:gd name="connsiteX188" fmla="*/ 221293 w 403880"/>
                <a:gd name="connsiteY188" fmla="*/ 121805 h 371664"/>
                <a:gd name="connsiteX189" fmla="*/ 223817 w 403880"/>
                <a:gd name="connsiteY189" fmla="*/ 128224 h 371664"/>
                <a:gd name="connsiteX190" fmla="*/ 219946 w 403880"/>
                <a:gd name="connsiteY190" fmla="*/ 140557 h 371664"/>
                <a:gd name="connsiteX191" fmla="*/ 219946 w 403880"/>
                <a:gd name="connsiteY191" fmla="*/ 142415 h 371664"/>
                <a:gd name="connsiteX192" fmla="*/ 218936 w 403880"/>
                <a:gd name="connsiteY192" fmla="*/ 144949 h 371664"/>
                <a:gd name="connsiteX193" fmla="*/ 212541 w 403880"/>
                <a:gd name="connsiteY193" fmla="*/ 154917 h 371664"/>
                <a:gd name="connsiteX194" fmla="*/ 208840 w 403880"/>
                <a:gd name="connsiteY194" fmla="*/ 154917 h 371664"/>
                <a:gd name="connsiteX195" fmla="*/ 207325 w 403880"/>
                <a:gd name="connsiteY195" fmla="*/ 154917 h 371664"/>
                <a:gd name="connsiteX196" fmla="*/ 205137 w 403880"/>
                <a:gd name="connsiteY196" fmla="*/ 154917 h 371664"/>
                <a:gd name="connsiteX197" fmla="*/ 201098 w 403880"/>
                <a:gd name="connsiteY197" fmla="*/ 154917 h 371664"/>
                <a:gd name="connsiteX198" fmla="*/ 197228 w 403880"/>
                <a:gd name="connsiteY198" fmla="*/ 153058 h 371664"/>
                <a:gd name="connsiteX199" fmla="*/ 197228 w 403880"/>
                <a:gd name="connsiteY199" fmla="*/ 153058 h 371664"/>
                <a:gd name="connsiteX200" fmla="*/ 193526 w 403880"/>
                <a:gd name="connsiteY200" fmla="*/ 153058 h 371664"/>
                <a:gd name="connsiteX201" fmla="*/ 190833 w 403880"/>
                <a:gd name="connsiteY201" fmla="*/ 159140 h 371664"/>
                <a:gd name="connsiteX202" fmla="*/ 190833 w 403880"/>
                <a:gd name="connsiteY202" fmla="*/ 161674 h 371664"/>
                <a:gd name="connsiteX203" fmla="*/ 190833 w 403880"/>
                <a:gd name="connsiteY203" fmla="*/ 167249 h 371664"/>
                <a:gd name="connsiteX204" fmla="*/ 187131 w 403880"/>
                <a:gd name="connsiteY204" fmla="*/ 169445 h 371664"/>
                <a:gd name="connsiteX205" fmla="*/ 185448 w 403880"/>
                <a:gd name="connsiteY205" fmla="*/ 169445 h 371664"/>
                <a:gd name="connsiteX206" fmla="*/ 183092 w 403880"/>
                <a:gd name="connsiteY206" fmla="*/ 171811 h 371664"/>
                <a:gd name="connsiteX207" fmla="*/ 174510 w 403880"/>
                <a:gd name="connsiteY207" fmla="*/ 178906 h 371664"/>
                <a:gd name="connsiteX208" fmla="*/ 166600 w 403880"/>
                <a:gd name="connsiteY208" fmla="*/ 177723 h 371664"/>
                <a:gd name="connsiteX209" fmla="*/ 162393 w 403880"/>
                <a:gd name="connsiteY209" fmla="*/ 176372 h 371664"/>
                <a:gd name="connsiteX210" fmla="*/ 162393 w 403880"/>
                <a:gd name="connsiteY210" fmla="*/ 176372 h 371664"/>
                <a:gd name="connsiteX211" fmla="*/ 149772 w 403880"/>
                <a:gd name="connsiteY211" fmla="*/ 183129 h 371664"/>
                <a:gd name="connsiteX212" fmla="*/ 147753 w 403880"/>
                <a:gd name="connsiteY212" fmla="*/ 184819 h 371664"/>
                <a:gd name="connsiteX213" fmla="*/ 139843 w 403880"/>
                <a:gd name="connsiteY213" fmla="*/ 193941 h 371664"/>
                <a:gd name="connsiteX214" fmla="*/ 131092 w 403880"/>
                <a:gd name="connsiteY214" fmla="*/ 202219 h 371664"/>
                <a:gd name="connsiteX215" fmla="*/ 129746 w 403880"/>
                <a:gd name="connsiteY215" fmla="*/ 202219 h 371664"/>
                <a:gd name="connsiteX216" fmla="*/ 124698 w 403880"/>
                <a:gd name="connsiteY216" fmla="*/ 204416 h 371664"/>
                <a:gd name="connsiteX217" fmla="*/ 124698 w 403880"/>
                <a:gd name="connsiteY217" fmla="*/ 204416 h 371664"/>
                <a:gd name="connsiteX218" fmla="*/ 133112 w 403880"/>
                <a:gd name="connsiteY218" fmla="*/ 207119 h 371664"/>
                <a:gd name="connsiteX219" fmla="*/ 145060 w 403880"/>
                <a:gd name="connsiteY219" fmla="*/ 207119 h 371664"/>
                <a:gd name="connsiteX220" fmla="*/ 154484 w 403880"/>
                <a:gd name="connsiteY220" fmla="*/ 203064 h 371664"/>
                <a:gd name="connsiteX221" fmla="*/ 156167 w 403880"/>
                <a:gd name="connsiteY221" fmla="*/ 202050 h 371664"/>
                <a:gd name="connsiteX222" fmla="*/ 170303 w 403880"/>
                <a:gd name="connsiteY222" fmla="*/ 194786 h 371664"/>
                <a:gd name="connsiteX223" fmla="*/ 171481 w 403880"/>
                <a:gd name="connsiteY223" fmla="*/ 194786 h 371664"/>
                <a:gd name="connsiteX224" fmla="*/ 171481 w 403880"/>
                <a:gd name="connsiteY224" fmla="*/ 195969 h 371664"/>
                <a:gd name="connsiteX225" fmla="*/ 171481 w 403880"/>
                <a:gd name="connsiteY225" fmla="*/ 200361 h 371664"/>
                <a:gd name="connsiteX226" fmla="*/ 171481 w 403880"/>
                <a:gd name="connsiteY226" fmla="*/ 206950 h 371664"/>
                <a:gd name="connsiteX227" fmla="*/ 171481 w 403880"/>
                <a:gd name="connsiteY227" fmla="*/ 210497 h 371664"/>
                <a:gd name="connsiteX228" fmla="*/ 169798 w 403880"/>
                <a:gd name="connsiteY228" fmla="*/ 210497 h 371664"/>
                <a:gd name="connsiteX229" fmla="*/ 168956 w 403880"/>
                <a:gd name="connsiteY229" fmla="*/ 210497 h 371664"/>
                <a:gd name="connsiteX230" fmla="*/ 167610 w 403880"/>
                <a:gd name="connsiteY230" fmla="*/ 211680 h 371664"/>
                <a:gd name="connsiteX231" fmla="*/ 164749 w 403880"/>
                <a:gd name="connsiteY231" fmla="*/ 213538 h 371664"/>
                <a:gd name="connsiteX232" fmla="*/ 162056 w 403880"/>
                <a:gd name="connsiteY232" fmla="*/ 213538 h 371664"/>
                <a:gd name="connsiteX233" fmla="*/ 159701 w 403880"/>
                <a:gd name="connsiteY233" fmla="*/ 213538 h 371664"/>
                <a:gd name="connsiteX234" fmla="*/ 155999 w 403880"/>
                <a:gd name="connsiteY234" fmla="*/ 215566 h 371664"/>
                <a:gd name="connsiteX235" fmla="*/ 150445 w 403880"/>
                <a:gd name="connsiteY235" fmla="*/ 218775 h 371664"/>
                <a:gd name="connsiteX236" fmla="*/ 147416 w 403880"/>
                <a:gd name="connsiteY236" fmla="*/ 220465 h 371664"/>
                <a:gd name="connsiteX237" fmla="*/ 140685 w 403880"/>
                <a:gd name="connsiteY237" fmla="*/ 222661 h 371664"/>
                <a:gd name="connsiteX238" fmla="*/ 136814 w 403880"/>
                <a:gd name="connsiteY238" fmla="*/ 219620 h 371664"/>
                <a:gd name="connsiteX239" fmla="*/ 135132 w 403880"/>
                <a:gd name="connsiteY239" fmla="*/ 217762 h 371664"/>
                <a:gd name="connsiteX240" fmla="*/ 134290 w 403880"/>
                <a:gd name="connsiteY240" fmla="*/ 217762 h 371664"/>
                <a:gd name="connsiteX241" fmla="*/ 131934 w 403880"/>
                <a:gd name="connsiteY241" fmla="*/ 216072 h 371664"/>
                <a:gd name="connsiteX242" fmla="*/ 130924 w 403880"/>
                <a:gd name="connsiteY242" fmla="*/ 214552 h 371664"/>
                <a:gd name="connsiteX243" fmla="*/ 130083 w 403880"/>
                <a:gd name="connsiteY243" fmla="*/ 213200 h 371664"/>
                <a:gd name="connsiteX244" fmla="*/ 122173 w 403880"/>
                <a:gd name="connsiteY244" fmla="*/ 213200 h 371664"/>
                <a:gd name="connsiteX245" fmla="*/ 115779 w 403880"/>
                <a:gd name="connsiteY245" fmla="*/ 213200 h 371664"/>
                <a:gd name="connsiteX246" fmla="*/ 108542 w 403880"/>
                <a:gd name="connsiteY246" fmla="*/ 208132 h 371664"/>
                <a:gd name="connsiteX247" fmla="*/ 102316 w 403880"/>
                <a:gd name="connsiteY247" fmla="*/ 203909 h 371664"/>
                <a:gd name="connsiteX248" fmla="*/ 101475 w 403880"/>
                <a:gd name="connsiteY248" fmla="*/ 206612 h 371664"/>
                <a:gd name="connsiteX249" fmla="*/ 101475 w 403880"/>
                <a:gd name="connsiteY249" fmla="*/ 207794 h 371664"/>
                <a:gd name="connsiteX250" fmla="*/ 100128 w 403880"/>
                <a:gd name="connsiteY250" fmla="*/ 214890 h 371664"/>
                <a:gd name="connsiteX251" fmla="*/ 100128 w 403880"/>
                <a:gd name="connsiteY251" fmla="*/ 216410 h 371664"/>
                <a:gd name="connsiteX252" fmla="*/ 98782 w 403880"/>
                <a:gd name="connsiteY252" fmla="*/ 222999 h 371664"/>
                <a:gd name="connsiteX253" fmla="*/ 95585 w 403880"/>
                <a:gd name="connsiteY253" fmla="*/ 222999 h 371664"/>
                <a:gd name="connsiteX254" fmla="*/ 95585 w 403880"/>
                <a:gd name="connsiteY254" fmla="*/ 222999 h 371664"/>
                <a:gd name="connsiteX255" fmla="*/ 93397 w 403880"/>
                <a:gd name="connsiteY255" fmla="*/ 224688 h 371664"/>
                <a:gd name="connsiteX256" fmla="*/ 88685 w 403880"/>
                <a:gd name="connsiteY256" fmla="*/ 227391 h 371664"/>
                <a:gd name="connsiteX257" fmla="*/ 86666 w 403880"/>
                <a:gd name="connsiteY257" fmla="*/ 227391 h 371664"/>
                <a:gd name="connsiteX258" fmla="*/ 85824 w 403880"/>
                <a:gd name="connsiteY258" fmla="*/ 228405 h 371664"/>
                <a:gd name="connsiteX259" fmla="*/ 76905 w 403880"/>
                <a:gd name="connsiteY259" fmla="*/ 233473 h 371664"/>
                <a:gd name="connsiteX260" fmla="*/ 71352 w 403880"/>
                <a:gd name="connsiteY260" fmla="*/ 233473 h 371664"/>
                <a:gd name="connsiteX261" fmla="*/ 67650 w 403880"/>
                <a:gd name="connsiteY261" fmla="*/ 233473 h 371664"/>
                <a:gd name="connsiteX262" fmla="*/ 63106 w 403880"/>
                <a:gd name="connsiteY262" fmla="*/ 233473 h 371664"/>
                <a:gd name="connsiteX263" fmla="*/ 61760 w 403880"/>
                <a:gd name="connsiteY263" fmla="*/ 233473 h 371664"/>
                <a:gd name="connsiteX264" fmla="*/ 60918 w 403880"/>
                <a:gd name="connsiteY264" fmla="*/ 233473 h 371664"/>
                <a:gd name="connsiteX265" fmla="*/ 59740 w 403880"/>
                <a:gd name="connsiteY265" fmla="*/ 233473 h 371664"/>
                <a:gd name="connsiteX266" fmla="*/ 57048 w 403880"/>
                <a:gd name="connsiteY266" fmla="*/ 234656 h 371664"/>
                <a:gd name="connsiteX267" fmla="*/ 53346 w 403880"/>
                <a:gd name="connsiteY267" fmla="*/ 233473 h 371664"/>
                <a:gd name="connsiteX268" fmla="*/ 51999 w 403880"/>
                <a:gd name="connsiteY268" fmla="*/ 233473 h 371664"/>
                <a:gd name="connsiteX269" fmla="*/ 50653 w 403880"/>
                <a:gd name="connsiteY269" fmla="*/ 235838 h 371664"/>
                <a:gd name="connsiteX270" fmla="*/ 43922 w 403880"/>
                <a:gd name="connsiteY270" fmla="*/ 245806 h 371664"/>
                <a:gd name="connsiteX271" fmla="*/ 42576 w 403880"/>
                <a:gd name="connsiteY271" fmla="*/ 247833 h 371664"/>
                <a:gd name="connsiteX272" fmla="*/ 40219 w 403880"/>
                <a:gd name="connsiteY272" fmla="*/ 250705 h 371664"/>
                <a:gd name="connsiteX273" fmla="*/ 33488 w 403880"/>
                <a:gd name="connsiteY273" fmla="*/ 252225 h 371664"/>
                <a:gd name="connsiteX274" fmla="*/ 30122 w 403880"/>
                <a:gd name="connsiteY274" fmla="*/ 252225 h 371664"/>
                <a:gd name="connsiteX275" fmla="*/ 25579 w 403880"/>
                <a:gd name="connsiteY275" fmla="*/ 252225 h 371664"/>
                <a:gd name="connsiteX276" fmla="*/ 21203 w 403880"/>
                <a:gd name="connsiteY276" fmla="*/ 253746 h 371664"/>
                <a:gd name="connsiteX277" fmla="*/ 17670 w 403880"/>
                <a:gd name="connsiteY277" fmla="*/ 255097 h 371664"/>
                <a:gd name="connsiteX278" fmla="*/ 10097 w 403880"/>
                <a:gd name="connsiteY278" fmla="*/ 256111 h 371664"/>
                <a:gd name="connsiteX279" fmla="*/ 6226 w 403880"/>
                <a:gd name="connsiteY279" fmla="*/ 256111 h 371664"/>
                <a:gd name="connsiteX280" fmla="*/ 6226 w 403880"/>
                <a:gd name="connsiteY280" fmla="*/ 256111 h 371664"/>
                <a:gd name="connsiteX281" fmla="*/ 5048 w 403880"/>
                <a:gd name="connsiteY281" fmla="*/ 259658 h 371664"/>
                <a:gd name="connsiteX282" fmla="*/ 1178 w 403880"/>
                <a:gd name="connsiteY282" fmla="*/ 265909 h 371664"/>
                <a:gd name="connsiteX283" fmla="*/ 0 w 403880"/>
                <a:gd name="connsiteY283" fmla="*/ 267261 h 371664"/>
                <a:gd name="connsiteX284" fmla="*/ 3702 w 403880"/>
                <a:gd name="connsiteY284" fmla="*/ 268612 h 371664"/>
                <a:gd name="connsiteX285" fmla="*/ 16324 w 403880"/>
                <a:gd name="connsiteY285" fmla="*/ 268612 h 371664"/>
                <a:gd name="connsiteX286" fmla="*/ 23728 w 403880"/>
                <a:gd name="connsiteY286" fmla="*/ 268612 h 371664"/>
                <a:gd name="connsiteX287" fmla="*/ 35339 w 403880"/>
                <a:gd name="connsiteY287" fmla="*/ 268612 h 371664"/>
                <a:gd name="connsiteX288" fmla="*/ 40724 w 403880"/>
                <a:gd name="connsiteY288" fmla="*/ 268612 h 371664"/>
                <a:gd name="connsiteX289" fmla="*/ 43248 w 403880"/>
                <a:gd name="connsiteY289" fmla="*/ 270977 h 371664"/>
                <a:gd name="connsiteX290" fmla="*/ 44595 w 403880"/>
                <a:gd name="connsiteY290" fmla="*/ 272329 h 371664"/>
                <a:gd name="connsiteX291" fmla="*/ 47624 w 403880"/>
                <a:gd name="connsiteY291" fmla="*/ 273680 h 371664"/>
                <a:gd name="connsiteX292" fmla="*/ 49812 w 403880"/>
                <a:gd name="connsiteY292" fmla="*/ 273680 h 371664"/>
                <a:gd name="connsiteX293" fmla="*/ 52167 w 403880"/>
                <a:gd name="connsiteY293" fmla="*/ 275032 h 371664"/>
                <a:gd name="connsiteX294" fmla="*/ 54692 w 403880"/>
                <a:gd name="connsiteY294" fmla="*/ 276383 h 371664"/>
                <a:gd name="connsiteX295" fmla="*/ 65294 w 403880"/>
                <a:gd name="connsiteY295" fmla="*/ 275201 h 371664"/>
                <a:gd name="connsiteX296" fmla="*/ 66304 w 403880"/>
                <a:gd name="connsiteY296" fmla="*/ 275201 h 371664"/>
                <a:gd name="connsiteX297" fmla="*/ 68659 w 403880"/>
                <a:gd name="connsiteY297" fmla="*/ 275201 h 371664"/>
                <a:gd name="connsiteX298" fmla="*/ 69669 w 403880"/>
                <a:gd name="connsiteY298" fmla="*/ 276890 h 371664"/>
                <a:gd name="connsiteX299" fmla="*/ 68491 w 403880"/>
                <a:gd name="connsiteY299" fmla="*/ 278580 h 371664"/>
                <a:gd name="connsiteX300" fmla="*/ 67650 w 403880"/>
                <a:gd name="connsiteY300" fmla="*/ 278580 h 371664"/>
                <a:gd name="connsiteX301" fmla="*/ 67650 w 403880"/>
                <a:gd name="connsiteY301" fmla="*/ 281621 h 371664"/>
                <a:gd name="connsiteX302" fmla="*/ 67650 w 403880"/>
                <a:gd name="connsiteY302" fmla="*/ 284999 h 371664"/>
                <a:gd name="connsiteX303" fmla="*/ 58899 w 403880"/>
                <a:gd name="connsiteY303" fmla="*/ 288209 h 371664"/>
                <a:gd name="connsiteX304" fmla="*/ 41061 w 403880"/>
                <a:gd name="connsiteY304" fmla="*/ 285844 h 371664"/>
                <a:gd name="connsiteX305" fmla="*/ 33488 w 403880"/>
                <a:gd name="connsiteY305" fmla="*/ 283648 h 371664"/>
                <a:gd name="connsiteX306" fmla="*/ 32310 w 403880"/>
                <a:gd name="connsiteY306" fmla="*/ 282127 h 371664"/>
                <a:gd name="connsiteX307" fmla="*/ 32310 w 403880"/>
                <a:gd name="connsiteY307" fmla="*/ 282127 h 371664"/>
                <a:gd name="connsiteX308" fmla="*/ 30459 w 403880"/>
                <a:gd name="connsiteY308" fmla="*/ 283479 h 371664"/>
                <a:gd name="connsiteX309" fmla="*/ 26925 w 403880"/>
                <a:gd name="connsiteY309" fmla="*/ 285506 h 371664"/>
                <a:gd name="connsiteX310" fmla="*/ 24233 w 403880"/>
                <a:gd name="connsiteY310" fmla="*/ 285506 h 371664"/>
                <a:gd name="connsiteX311" fmla="*/ 23223 w 403880"/>
                <a:gd name="connsiteY311" fmla="*/ 285506 h 371664"/>
                <a:gd name="connsiteX312" fmla="*/ 22045 w 403880"/>
                <a:gd name="connsiteY312" fmla="*/ 285506 h 371664"/>
                <a:gd name="connsiteX313" fmla="*/ 20531 w 403880"/>
                <a:gd name="connsiteY313" fmla="*/ 285506 h 371664"/>
                <a:gd name="connsiteX314" fmla="*/ 16324 w 403880"/>
                <a:gd name="connsiteY314" fmla="*/ 285506 h 371664"/>
                <a:gd name="connsiteX315" fmla="*/ 13462 w 403880"/>
                <a:gd name="connsiteY315" fmla="*/ 285506 h 371664"/>
                <a:gd name="connsiteX316" fmla="*/ 11275 w 403880"/>
                <a:gd name="connsiteY316" fmla="*/ 286689 h 371664"/>
                <a:gd name="connsiteX317" fmla="*/ 9087 w 403880"/>
                <a:gd name="connsiteY317" fmla="*/ 288209 h 371664"/>
                <a:gd name="connsiteX318" fmla="*/ 7741 w 403880"/>
                <a:gd name="connsiteY318" fmla="*/ 288209 h 371664"/>
                <a:gd name="connsiteX319" fmla="*/ 7741 w 403880"/>
                <a:gd name="connsiteY319" fmla="*/ 286351 h 371664"/>
                <a:gd name="connsiteX320" fmla="*/ 12116 w 403880"/>
                <a:gd name="connsiteY320" fmla="*/ 293277 h 371664"/>
                <a:gd name="connsiteX321" fmla="*/ 13294 w 403880"/>
                <a:gd name="connsiteY321" fmla="*/ 296994 h 371664"/>
                <a:gd name="connsiteX322" fmla="*/ 13294 w 403880"/>
                <a:gd name="connsiteY322" fmla="*/ 296994 h 371664"/>
                <a:gd name="connsiteX323" fmla="*/ 14977 w 403880"/>
                <a:gd name="connsiteY323" fmla="*/ 299866 h 371664"/>
                <a:gd name="connsiteX324" fmla="*/ 14977 w 403880"/>
                <a:gd name="connsiteY324" fmla="*/ 299866 h 371664"/>
                <a:gd name="connsiteX325" fmla="*/ 17670 w 403880"/>
                <a:gd name="connsiteY325" fmla="*/ 298177 h 371664"/>
                <a:gd name="connsiteX326" fmla="*/ 23055 w 403880"/>
                <a:gd name="connsiteY326" fmla="*/ 300204 h 371664"/>
                <a:gd name="connsiteX327" fmla="*/ 25074 w 403880"/>
                <a:gd name="connsiteY327" fmla="*/ 301386 h 371664"/>
                <a:gd name="connsiteX328" fmla="*/ 26420 w 403880"/>
                <a:gd name="connsiteY328" fmla="*/ 301386 h 371664"/>
                <a:gd name="connsiteX329" fmla="*/ 29450 w 403880"/>
                <a:gd name="connsiteY329" fmla="*/ 302400 h 371664"/>
                <a:gd name="connsiteX330" fmla="*/ 29450 w 403880"/>
                <a:gd name="connsiteY330" fmla="*/ 302400 h 371664"/>
                <a:gd name="connsiteX331" fmla="*/ 34162 w 403880"/>
                <a:gd name="connsiteY331" fmla="*/ 302400 h 371664"/>
                <a:gd name="connsiteX332" fmla="*/ 43081 w 403880"/>
                <a:gd name="connsiteY332" fmla="*/ 302400 h 371664"/>
                <a:gd name="connsiteX333" fmla="*/ 46783 w 403880"/>
                <a:gd name="connsiteY333" fmla="*/ 303245 h 371664"/>
                <a:gd name="connsiteX334" fmla="*/ 51495 w 403880"/>
                <a:gd name="connsiteY334" fmla="*/ 304258 h 371664"/>
                <a:gd name="connsiteX335" fmla="*/ 54860 w 403880"/>
                <a:gd name="connsiteY335" fmla="*/ 304258 h 371664"/>
                <a:gd name="connsiteX336" fmla="*/ 58057 w 403880"/>
                <a:gd name="connsiteY336" fmla="*/ 304258 h 371664"/>
                <a:gd name="connsiteX337" fmla="*/ 59404 w 403880"/>
                <a:gd name="connsiteY337" fmla="*/ 305779 h 371664"/>
                <a:gd name="connsiteX338" fmla="*/ 51326 w 403880"/>
                <a:gd name="connsiteY338" fmla="*/ 318618 h 371664"/>
                <a:gd name="connsiteX339" fmla="*/ 50317 w 403880"/>
                <a:gd name="connsiteY339" fmla="*/ 318618 h 371664"/>
                <a:gd name="connsiteX340" fmla="*/ 43081 w 403880"/>
                <a:gd name="connsiteY340" fmla="*/ 322335 h 371664"/>
                <a:gd name="connsiteX341" fmla="*/ 39883 w 403880"/>
                <a:gd name="connsiteY341" fmla="*/ 323517 h 371664"/>
                <a:gd name="connsiteX342" fmla="*/ 28608 w 403880"/>
                <a:gd name="connsiteY342" fmla="*/ 329768 h 371664"/>
                <a:gd name="connsiteX343" fmla="*/ 24906 w 403880"/>
                <a:gd name="connsiteY343" fmla="*/ 330782 h 371664"/>
                <a:gd name="connsiteX344" fmla="*/ 20867 w 403880"/>
                <a:gd name="connsiteY344" fmla="*/ 331795 h 371664"/>
                <a:gd name="connsiteX345" fmla="*/ 14977 w 403880"/>
                <a:gd name="connsiteY345" fmla="*/ 329768 h 371664"/>
                <a:gd name="connsiteX346" fmla="*/ 13126 w 403880"/>
                <a:gd name="connsiteY346" fmla="*/ 328585 h 371664"/>
                <a:gd name="connsiteX347" fmla="*/ 13126 w 403880"/>
                <a:gd name="connsiteY347" fmla="*/ 331120 h 371664"/>
                <a:gd name="connsiteX348" fmla="*/ 13126 w 403880"/>
                <a:gd name="connsiteY348" fmla="*/ 332302 h 371664"/>
                <a:gd name="connsiteX349" fmla="*/ 14136 w 403880"/>
                <a:gd name="connsiteY349" fmla="*/ 334667 h 371664"/>
                <a:gd name="connsiteX350" fmla="*/ 14136 w 403880"/>
                <a:gd name="connsiteY350" fmla="*/ 337032 h 371664"/>
                <a:gd name="connsiteX351" fmla="*/ 14136 w 403880"/>
                <a:gd name="connsiteY351" fmla="*/ 338046 h 371664"/>
                <a:gd name="connsiteX352" fmla="*/ 15145 w 403880"/>
                <a:gd name="connsiteY352" fmla="*/ 340242 h 371664"/>
                <a:gd name="connsiteX353" fmla="*/ 16491 w 403880"/>
                <a:gd name="connsiteY353" fmla="*/ 343621 h 371664"/>
                <a:gd name="connsiteX354" fmla="*/ 13631 w 403880"/>
                <a:gd name="connsiteY354" fmla="*/ 351054 h 371664"/>
                <a:gd name="connsiteX355" fmla="*/ 14472 w 403880"/>
                <a:gd name="connsiteY355" fmla="*/ 351054 h 371664"/>
                <a:gd name="connsiteX356" fmla="*/ 16660 w 403880"/>
                <a:gd name="connsiteY356" fmla="*/ 352744 h 371664"/>
                <a:gd name="connsiteX357" fmla="*/ 20026 w 403880"/>
                <a:gd name="connsiteY357" fmla="*/ 354940 h 371664"/>
                <a:gd name="connsiteX358" fmla="*/ 22718 w 403880"/>
                <a:gd name="connsiteY358" fmla="*/ 356798 h 371664"/>
                <a:gd name="connsiteX359" fmla="*/ 26925 w 403880"/>
                <a:gd name="connsiteY359" fmla="*/ 360177 h 371664"/>
                <a:gd name="connsiteX360" fmla="*/ 28271 w 403880"/>
                <a:gd name="connsiteY360" fmla="*/ 361697 h 371664"/>
                <a:gd name="connsiteX361" fmla="*/ 31132 w 403880"/>
                <a:gd name="connsiteY361" fmla="*/ 363387 h 371664"/>
                <a:gd name="connsiteX362" fmla="*/ 35171 w 403880"/>
                <a:gd name="connsiteY362" fmla="*/ 366090 h 371664"/>
                <a:gd name="connsiteX363" fmla="*/ 46446 w 403880"/>
                <a:gd name="connsiteY363" fmla="*/ 373861 h 371664"/>
                <a:gd name="connsiteX364" fmla="*/ 46446 w 403880"/>
                <a:gd name="connsiteY364" fmla="*/ 373861 h 371664"/>
                <a:gd name="connsiteX365" fmla="*/ 49475 w 403880"/>
                <a:gd name="connsiteY365" fmla="*/ 375888 h 371664"/>
                <a:gd name="connsiteX366" fmla="*/ 51999 w 403880"/>
                <a:gd name="connsiteY366" fmla="*/ 377578 h 371664"/>
                <a:gd name="connsiteX367" fmla="*/ 57216 w 403880"/>
                <a:gd name="connsiteY367" fmla="*/ 377578 h 371664"/>
                <a:gd name="connsiteX368" fmla="*/ 61592 w 403880"/>
                <a:gd name="connsiteY368" fmla="*/ 377578 h 371664"/>
                <a:gd name="connsiteX369" fmla="*/ 67313 w 403880"/>
                <a:gd name="connsiteY369" fmla="*/ 377578 h 371664"/>
                <a:gd name="connsiteX370" fmla="*/ 68323 w 403880"/>
                <a:gd name="connsiteY370" fmla="*/ 376564 h 371664"/>
                <a:gd name="connsiteX371" fmla="*/ 72193 w 403880"/>
                <a:gd name="connsiteY371" fmla="*/ 375044 h 371664"/>
                <a:gd name="connsiteX372" fmla="*/ 76569 w 403880"/>
                <a:gd name="connsiteY372" fmla="*/ 376226 h 371664"/>
                <a:gd name="connsiteX373" fmla="*/ 77915 w 403880"/>
                <a:gd name="connsiteY373" fmla="*/ 376226 h 371664"/>
                <a:gd name="connsiteX374" fmla="*/ 87507 w 403880"/>
                <a:gd name="connsiteY374" fmla="*/ 376226 h 371664"/>
                <a:gd name="connsiteX375" fmla="*/ 89358 w 403880"/>
                <a:gd name="connsiteY375" fmla="*/ 373861 h 371664"/>
                <a:gd name="connsiteX376" fmla="*/ 94070 w 403880"/>
                <a:gd name="connsiteY376" fmla="*/ 368624 h 371664"/>
                <a:gd name="connsiteX377" fmla="*/ 96931 w 403880"/>
                <a:gd name="connsiteY377" fmla="*/ 366597 h 371664"/>
                <a:gd name="connsiteX378" fmla="*/ 102485 w 403880"/>
                <a:gd name="connsiteY378" fmla="*/ 362373 h 371664"/>
                <a:gd name="connsiteX379" fmla="*/ 107870 w 403880"/>
                <a:gd name="connsiteY379" fmla="*/ 357474 h 371664"/>
                <a:gd name="connsiteX380" fmla="*/ 115106 w 403880"/>
                <a:gd name="connsiteY380" fmla="*/ 350716 h 371664"/>
                <a:gd name="connsiteX381" fmla="*/ 115106 w 403880"/>
                <a:gd name="connsiteY381" fmla="*/ 350716 h 371664"/>
                <a:gd name="connsiteX382" fmla="*/ 129073 w 403880"/>
                <a:gd name="connsiteY382" fmla="*/ 344804 h 371664"/>
                <a:gd name="connsiteX383" fmla="*/ 132439 w 403880"/>
                <a:gd name="connsiteY383" fmla="*/ 346831 h 371664"/>
                <a:gd name="connsiteX384" fmla="*/ 140853 w 403880"/>
                <a:gd name="connsiteY384" fmla="*/ 349365 h 371664"/>
                <a:gd name="connsiteX385" fmla="*/ 140853 w 403880"/>
                <a:gd name="connsiteY385" fmla="*/ 347675 h 371664"/>
                <a:gd name="connsiteX386" fmla="*/ 140853 w 403880"/>
                <a:gd name="connsiteY386" fmla="*/ 346155 h 371664"/>
                <a:gd name="connsiteX387" fmla="*/ 142199 w 403880"/>
                <a:gd name="connsiteY387" fmla="*/ 339397 h 371664"/>
                <a:gd name="connsiteX388" fmla="*/ 142199 w 403880"/>
                <a:gd name="connsiteY388" fmla="*/ 339397 h 371664"/>
                <a:gd name="connsiteX389" fmla="*/ 143882 w 403880"/>
                <a:gd name="connsiteY389" fmla="*/ 329768 h 371664"/>
                <a:gd name="connsiteX390" fmla="*/ 143882 w 403880"/>
                <a:gd name="connsiteY390" fmla="*/ 329768 h 371664"/>
                <a:gd name="connsiteX391" fmla="*/ 145901 w 403880"/>
                <a:gd name="connsiteY391" fmla="*/ 323010 h 371664"/>
                <a:gd name="connsiteX392" fmla="*/ 152970 w 403880"/>
                <a:gd name="connsiteY392" fmla="*/ 331457 h 371664"/>
                <a:gd name="connsiteX393" fmla="*/ 154652 w 403880"/>
                <a:gd name="connsiteY393" fmla="*/ 334160 h 371664"/>
                <a:gd name="connsiteX394" fmla="*/ 158523 w 403880"/>
                <a:gd name="connsiteY394" fmla="*/ 339060 h 371664"/>
                <a:gd name="connsiteX395" fmla="*/ 171312 w 403880"/>
                <a:gd name="connsiteY395" fmla="*/ 361528 h 371664"/>
                <a:gd name="connsiteX396" fmla="*/ 171312 w 403880"/>
                <a:gd name="connsiteY396" fmla="*/ 361528 h 371664"/>
                <a:gd name="connsiteX397" fmla="*/ 177202 w 403880"/>
                <a:gd name="connsiteY397" fmla="*/ 361528 h 37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</a:cxnLst>
              <a:rect l="l" t="t" r="r" b="b"/>
              <a:pathLst>
                <a:path w="403880" h="371664">
                  <a:moveTo>
                    <a:pt x="179222" y="359501"/>
                  </a:moveTo>
                  <a:cubicBezTo>
                    <a:pt x="179121" y="358716"/>
                    <a:pt x="179121" y="357922"/>
                    <a:pt x="179222" y="357136"/>
                  </a:cubicBezTo>
                  <a:cubicBezTo>
                    <a:pt x="179222" y="357136"/>
                    <a:pt x="179222" y="357136"/>
                    <a:pt x="179222" y="356122"/>
                  </a:cubicBezTo>
                  <a:cubicBezTo>
                    <a:pt x="179558" y="352865"/>
                    <a:pt x="179558" y="349581"/>
                    <a:pt x="179222" y="346324"/>
                  </a:cubicBezTo>
                  <a:cubicBezTo>
                    <a:pt x="179053" y="343511"/>
                    <a:pt x="179053" y="340690"/>
                    <a:pt x="179222" y="337877"/>
                  </a:cubicBezTo>
                  <a:cubicBezTo>
                    <a:pt x="179222" y="337877"/>
                    <a:pt x="179222" y="326051"/>
                    <a:pt x="183260" y="324700"/>
                  </a:cubicBezTo>
                  <a:cubicBezTo>
                    <a:pt x="184287" y="324294"/>
                    <a:pt x="185431" y="324294"/>
                    <a:pt x="186458" y="324700"/>
                  </a:cubicBezTo>
                  <a:lnTo>
                    <a:pt x="187972" y="324700"/>
                  </a:lnTo>
                  <a:lnTo>
                    <a:pt x="189824" y="323686"/>
                  </a:lnTo>
                  <a:lnTo>
                    <a:pt x="192011" y="322504"/>
                  </a:lnTo>
                  <a:lnTo>
                    <a:pt x="194367" y="322504"/>
                  </a:lnTo>
                  <a:cubicBezTo>
                    <a:pt x="196386" y="322504"/>
                    <a:pt x="198911" y="321490"/>
                    <a:pt x="199752" y="319801"/>
                  </a:cubicBezTo>
                  <a:cubicBezTo>
                    <a:pt x="200947" y="314976"/>
                    <a:pt x="200947" y="309928"/>
                    <a:pt x="199752" y="305103"/>
                  </a:cubicBezTo>
                  <a:cubicBezTo>
                    <a:pt x="199701" y="303738"/>
                    <a:pt x="198843" y="302538"/>
                    <a:pt x="197565" y="302062"/>
                  </a:cubicBezTo>
                  <a:cubicBezTo>
                    <a:pt x="196033" y="301488"/>
                    <a:pt x="194720" y="300418"/>
                    <a:pt x="193862" y="299021"/>
                  </a:cubicBezTo>
                  <a:cubicBezTo>
                    <a:pt x="193357" y="298100"/>
                    <a:pt x="192735" y="297247"/>
                    <a:pt x="192011" y="296487"/>
                  </a:cubicBezTo>
                  <a:cubicBezTo>
                    <a:pt x="191187" y="295485"/>
                    <a:pt x="190463" y="294411"/>
                    <a:pt x="189824" y="293277"/>
                  </a:cubicBezTo>
                  <a:cubicBezTo>
                    <a:pt x="189218" y="292171"/>
                    <a:pt x="189218" y="290836"/>
                    <a:pt x="189824" y="289730"/>
                  </a:cubicBezTo>
                  <a:cubicBezTo>
                    <a:pt x="189824" y="288378"/>
                    <a:pt x="191506" y="288209"/>
                    <a:pt x="193189" y="288040"/>
                  </a:cubicBezTo>
                  <a:lnTo>
                    <a:pt x="199079" y="288040"/>
                  </a:lnTo>
                  <a:cubicBezTo>
                    <a:pt x="200863" y="288378"/>
                    <a:pt x="202680" y="288378"/>
                    <a:pt x="204464" y="288040"/>
                  </a:cubicBezTo>
                  <a:cubicBezTo>
                    <a:pt x="204582" y="287483"/>
                    <a:pt x="204582" y="286908"/>
                    <a:pt x="204464" y="286351"/>
                  </a:cubicBezTo>
                  <a:cubicBezTo>
                    <a:pt x="204498" y="284942"/>
                    <a:pt x="204851" y="283557"/>
                    <a:pt x="205474" y="282296"/>
                  </a:cubicBezTo>
                  <a:cubicBezTo>
                    <a:pt x="206500" y="281169"/>
                    <a:pt x="207695" y="280201"/>
                    <a:pt x="209008" y="279424"/>
                  </a:cubicBezTo>
                  <a:cubicBezTo>
                    <a:pt x="207830" y="279424"/>
                    <a:pt x="206820" y="277397"/>
                    <a:pt x="205642" y="276383"/>
                  </a:cubicBezTo>
                  <a:cubicBezTo>
                    <a:pt x="204363" y="274719"/>
                    <a:pt x="202764" y="273339"/>
                    <a:pt x="200930" y="272329"/>
                  </a:cubicBezTo>
                  <a:lnTo>
                    <a:pt x="197733" y="272329"/>
                  </a:lnTo>
                  <a:cubicBezTo>
                    <a:pt x="194199" y="272329"/>
                    <a:pt x="188814" y="270471"/>
                    <a:pt x="189655" y="263375"/>
                  </a:cubicBezTo>
                  <a:cubicBezTo>
                    <a:pt x="190110" y="261443"/>
                    <a:pt x="190782" y="259571"/>
                    <a:pt x="191674" y="257800"/>
                  </a:cubicBezTo>
                  <a:cubicBezTo>
                    <a:pt x="193357" y="254421"/>
                    <a:pt x="194031" y="252563"/>
                    <a:pt x="192684" y="250874"/>
                  </a:cubicBezTo>
                  <a:lnTo>
                    <a:pt x="190496" y="248678"/>
                  </a:lnTo>
                  <a:cubicBezTo>
                    <a:pt x="187350" y="246657"/>
                    <a:pt x="186189" y="242601"/>
                    <a:pt x="187804" y="239217"/>
                  </a:cubicBezTo>
                  <a:cubicBezTo>
                    <a:pt x="189319" y="234318"/>
                    <a:pt x="189319" y="234318"/>
                    <a:pt x="186963" y="230770"/>
                  </a:cubicBezTo>
                  <a:cubicBezTo>
                    <a:pt x="184623" y="226862"/>
                    <a:pt x="183951" y="222171"/>
                    <a:pt x="185112" y="217762"/>
                  </a:cubicBezTo>
                  <a:lnTo>
                    <a:pt x="185112" y="216072"/>
                  </a:lnTo>
                  <a:cubicBezTo>
                    <a:pt x="185195" y="215513"/>
                    <a:pt x="185195" y="214944"/>
                    <a:pt x="185112" y="214383"/>
                  </a:cubicBezTo>
                  <a:cubicBezTo>
                    <a:pt x="185112" y="210835"/>
                    <a:pt x="185112" y="207119"/>
                    <a:pt x="189150" y="204922"/>
                  </a:cubicBezTo>
                  <a:lnTo>
                    <a:pt x="200089" y="197827"/>
                  </a:lnTo>
                  <a:cubicBezTo>
                    <a:pt x="205440" y="194653"/>
                    <a:pt x="211919" y="194033"/>
                    <a:pt x="217759" y="196138"/>
                  </a:cubicBezTo>
                  <a:cubicBezTo>
                    <a:pt x="222824" y="196991"/>
                    <a:pt x="228007" y="196991"/>
                    <a:pt x="233072" y="196138"/>
                  </a:cubicBezTo>
                  <a:lnTo>
                    <a:pt x="234082" y="196138"/>
                  </a:lnTo>
                  <a:cubicBezTo>
                    <a:pt x="238626" y="196138"/>
                    <a:pt x="239972" y="194448"/>
                    <a:pt x="240309" y="189380"/>
                  </a:cubicBezTo>
                  <a:cubicBezTo>
                    <a:pt x="240645" y="184312"/>
                    <a:pt x="240309" y="183636"/>
                    <a:pt x="237952" y="182454"/>
                  </a:cubicBezTo>
                  <a:lnTo>
                    <a:pt x="234587" y="180595"/>
                  </a:lnTo>
                  <a:lnTo>
                    <a:pt x="227687" y="176879"/>
                  </a:lnTo>
                  <a:cubicBezTo>
                    <a:pt x="227166" y="176542"/>
                    <a:pt x="226863" y="175973"/>
                    <a:pt x="226846" y="175358"/>
                  </a:cubicBezTo>
                  <a:cubicBezTo>
                    <a:pt x="226593" y="174823"/>
                    <a:pt x="226593" y="174204"/>
                    <a:pt x="226846" y="173669"/>
                  </a:cubicBezTo>
                  <a:cubicBezTo>
                    <a:pt x="228209" y="172686"/>
                    <a:pt x="229438" y="171552"/>
                    <a:pt x="230548" y="170290"/>
                  </a:cubicBezTo>
                  <a:lnTo>
                    <a:pt x="233914" y="167080"/>
                  </a:lnTo>
                  <a:cubicBezTo>
                    <a:pt x="235782" y="165751"/>
                    <a:pt x="237818" y="164671"/>
                    <a:pt x="239972" y="163870"/>
                  </a:cubicBezTo>
                  <a:cubicBezTo>
                    <a:pt x="241436" y="163426"/>
                    <a:pt x="242850" y="162801"/>
                    <a:pt x="244179" y="162012"/>
                  </a:cubicBezTo>
                  <a:cubicBezTo>
                    <a:pt x="246013" y="160446"/>
                    <a:pt x="247259" y="158300"/>
                    <a:pt x="247713" y="155930"/>
                  </a:cubicBezTo>
                  <a:cubicBezTo>
                    <a:pt x="247713" y="154579"/>
                    <a:pt x="248554" y="152889"/>
                    <a:pt x="248891" y="151369"/>
                  </a:cubicBezTo>
                  <a:cubicBezTo>
                    <a:pt x="249614" y="149460"/>
                    <a:pt x="250119" y="147477"/>
                    <a:pt x="250405" y="145456"/>
                  </a:cubicBezTo>
                  <a:cubicBezTo>
                    <a:pt x="250405" y="143598"/>
                    <a:pt x="250405" y="143260"/>
                    <a:pt x="248891" y="142415"/>
                  </a:cubicBezTo>
                  <a:cubicBezTo>
                    <a:pt x="247477" y="141643"/>
                    <a:pt x="246400" y="140381"/>
                    <a:pt x="245862" y="138867"/>
                  </a:cubicBezTo>
                  <a:cubicBezTo>
                    <a:pt x="245188" y="135519"/>
                    <a:pt x="246047" y="132042"/>
                    <a:pt x="248218" y="129407"/>
                  </a:cubicBezTo>
                  <a:lnTo>
                    <a:pt x="249059" y="128224"/>
                  </a:lnTo>
                  <a:cubicBezTo>
                    <a:pt x="250305" y="125182"/>
                    <a:pt x="253738" y="123685"/>
                    <a:pt x="256800" y="124846"/>
                  </a:cubicBezTo>
                  <a:lnTo>
                    <a:pt x="258315" y="124846"/>
                  </a:lnTo>
                  <a:cubicBezTo>
                    <a:pt x="261663" y="125183"/>
                    <a:pt x="265046" y="125183"/>
                    <a:pt x="268412" y="124846"/>
                  </a:cubicBezTo>
                  <a:lnTo>
                    <a:pt x="269590" y="124846"/>
                  </a:lnTo>
                  <a:cubicBezTo>
                    <a:pt x="271946" y="124846"/>
                    <a:pt x="272956" y="122818"/>
                    <a:pt x="274302" y="119946"/>
                  </a:cubicBezTo>
                  <a:cubicBezTo>
                    <a:pt x="275110" y="117470"/>
                    <a:pt x="276792" y="115370"/>
                    <a:pt x="279014" y="114033"/>
                  </a:cubicBezTo>
                  <a:cubicBezTo>
                    <a:pt x="279148" y="110496"/>
                    <a:pt x="281521" y="107440"/>
                    <a:pt x="284904" y="106431"/>
                  </a:cubicBezTo>
                  <a:lnTo>
                    <a:pt x="287091" y="105249"/>
                  </a:lnTo>
                  <a:lnTo>
                    <a:pt x="290289" y="103390"/>
                  </a:lnTo>
                  <a:lnTo>
                    <a:pt x="292981" y="102039"/>
                  </a:lnTo>
                  <a:cubicBezTo>
                    <a:pt x="292796" y="100806"/>
                    <a:pt x="292796" y="99555"/>
                    <a:pt x="292981" y="98322"/>
                  </a:cubicBezTo>
                  <a:cubicBezTo>
                    <a:pt x="293065" y="96797"/>
                    <a:pt x="293604" y="95330"/>
                    <a:pt x="294496" y="94099"/>
                  </a:cubicBezTo>
                  <a:lnTo>
                    <a:pt x="294496" y="92747"/>
                  </a:lnTo>
                  <a:cubicBezTo>
                    <a:pt x="294849" y="87242"/>
                    <a:pt x="297878" y="82258"/>
                    <a:pt x="302573" y="79401"/>
                  </a:cubicBezTo>
                  <a:cubicBezTo>
                    <a:pt x="303667" y="78714"/>
                    <a:pt x="304862" y="78200"/>
                    <a:pt x="306107" y="77881"/>
                  </a:cubicBezTo>
                  <a:lnTo>
                    <a:pt x="308295" y="77036"/>
                  </a:lnTo>
                  <a:cubicBezTo>
                    <a:pt x="308935" y="76500"/>
                    <a:pt x="309507" y="75875"/>
                    <a:pt x="309978" y="75178"/>
                  </a:cubicBezTo>
                  <a:cubicBezTo>
                    <a:pt x="310903" y="73958"/>
                    <a:pt x="312031" y="72926"/>
                    <a:pt x="313344" y="72137"/>
                  </a:cubicBezTo>
                  <a:lnTo>
                    <a:pt x="314690" y="72137"/>
                  </a:lnTo>
                  <a:cubicBezTo>
                    <a:pt x="316288" y="71079"/>
                    <a:pt x="318055" y="70282"/>
                    <a:pt x="319906" y="69772"/>
                  </a:cubicBezTo>
                  <a:cubicBezTo>
                    <a:pt x="322515" y="69190"/>
                    <a:pt x="325224" y="69488"/>
                    <a:pt x="327648" y="70616"/>
                  </a:cubicBezTo>
                  <a:lnTo>
                    <a:pt x="331013" y="71461"/>
                  </a:lnTo>
                  <a:cubicBezTo>
                    <a:pt x="334412" y="72057"/>
                    <a:pt x="337879" y="72057"/>
                    <a:pt x="341279" y="71461"/>
                  </a:cubicBezTo>
                  <a:cubicBezTo>
                    <a:pt x="343803" y="71461"/>
                    <a:pt x="343803" y="70616"/>
                    <a:pt x="343803" y="68082"/>
                  </a:cubicBezTo>
                  <a:cubicBezTo>
                    <a:pt x="343634" y="66849"/>
                    <a:pt x="343634" y="65599"/>
                    <a:pt x="343803" y="64366"/>
                  </a:cubicBezTo>
                  <a:cubicBezTo>
                    <a:pt x="344173" y="62098"/>
                    <a:pt x="343769" y="59770"/>
                    <a:pt x="342625" y="57777"/>
                  </a:cubicBezTo>
                  <a:cubicBezTo>
                    <a:pt x="342625" y="56932"/>
                    <a:pt x="341783" y="55919"/>
                    <a:pt x="341279" y="54905"/>
                  </a:cubicBezTo>
                  <a:cubicBezTo>
                    <a:pt x="341110" y="54354"/>
                    <a:pt x="341110" y="53766"/>
                    <a:pt x="341279" y="53216"/>
                  </a:cubicBezTo>
                  <a:cubicBezTo>
                    <a:pt x="341279" y="53216"/>
                    <a:pt x="341279" y="53216"/>
                    <a:pt x="342456" y="53216"/>
                  </a:cubicBezTo>
                  <a:cubicBezTo>
                    <a:pt x="344981" y="53047"/>
                    <a:pt x="347505" y="53047"/>
                    <a:pt x="350029" y="53216"/>
                  </a:cubicBezTo>
                  <a:lnTo>
                    <a:pt x="353731" y="53216"/>
                  </a:lnTo>
                  <a:cubicBezTo>
                    <a:pt x="355465" y="53369"/>
                    <a:pt x="357215" y="53369"/>
                    <a:pt x="358948" y="53216"/>
                  </a:cubicBezTo>
                  <a:cubicBezTo>
                    <a:pt x="360968" y="53050"/>
                    <a:pt x="362987" y="53050"/>
                    <a:pt x="365007" y="53216"/>
                  </a:cubicBezTo>
                  <a:cubicBezTo>
                    <a:pt x="367026" y="53380"/>
                    <a:pt x="368961" y="54143"/>
                    <a:pt x="370560" y="55412"/>
                  </a:cubicBezTo>
                  <a:lnTo>
                    <a:pt x="372243" y="56763"/>
                  </a:lnTo>
                  <a:lnTo>
                    <a:pt x="375103" y="57777"/>
                  </a:lnTo>
                  <a:cubicBezTo>
                    <a:pt x="376534" y="58122"/>
                    <a:pt x="377897" y="58691"/>
                    <a:pt x="379142" y="59466"/>
                  </a:cubicBezTo>
                  <a:lnTo>
                    <a:pt x="380825" y="60818"/>
                  </a:lnTo>
                  <a:cubicBezTo>
                    <a:pt x="381465" y="61636"/>
                    <a:pt x="382356" y="62227"/>
                    <a:pt x="383349" y="62507"/>
                  </a:cubicBezTo>
                  <a:cubicBezTo>
                    <a:pt x="384746" y="62685"/>
                    <a:pt x="386160" y="62685"/>
                    <a:pt x="387557" y="62507"/>
                  </a:cubicBezTo>
                  <a:lnTo>
                    <a:pt x="391427" y="62507"/>
                  </a:lnTo>
                  <a:cubicBezTo>
                    <a:pt x="396307" y="62507"/>
                    <a:pt x="396644" y="62507"/>
                    <a:pt x="397653" y="57946"/>
                  </a:cubicBezTo>
                  <a:cubicBezTo>
                    <a:pt x="398428" y="55283"/>
                    <a:pt x="399757" y="52812"/>
                    <a:pt x="401524" y="50682"/>
                  </a:cubicBezTo>
                  <a:cubicBezTo>
                    <a:pt x="403240" y="48718"/>
                    <a:pt x="404401" y="46326"/>
                    <a:pt x="404890" y="43755"/>
                  </a:cubicBezTo>
                  <a:cubicBezTo>
                    <a:pt x="404721" y="42790"/>
                    <a:pt x="404250" y="41905"/>
                    <a:pt x="403543" y="41221"/>
                  </a:cubicBezTo>
                  <a:cubicBezTo>
                    <a:pt x="399757" y="38366"/>
                    <a:pt x="398310" y="33330"/>
                    <a:pt x="400009" y="28889"/>
                  </a:cubicBezTo>
                  <a:cubicBezTo>
                    <a:pt x="401187" y="25265"/>
                    <a:pt x="401187" y="21362"/>
                    <a:pt x="400009" y="17739"/>
                  </a:cubicBezTo>
                  <a:cubicBezTo>
                    <a:pt x="398781" y="14747"/>
                    <a:pt x="398428" y="11464"/>
                    <a:pt x="399000" y="8278"/>
                  </a:cubicBezTo>
                  <a:cubicBezTo>
                    <a:pt x="397384" y="7497"/>
                    <a:pt x="396071" y="6187"/>
                    <a:pt x="395297" y="4561"/>
                  </a:cubicBezTo>
                  <a:cubicBezTo>
                    <a:pt x="394119" y="2291"/>
                    <a:pt x="392050" y="630"/>
                    <a:pt x="389576" y="0"/>
                  </a:cubicBezTo>
                  <a:lnTo>
                    <a:pt x="387388" y="0"/>
                  </a:lnTo>
                  <a:cubicBezTo>
                    <a:pt x="387354" y="338"/>
                    <a:pt x="387354" y="676"/>
                    <a:pt x="387388" y="1014"/>
                  </a:cubicBezTo>
                  <a:lnTo>
                    <a:pt x="387388" y="2872"/>
                  </a:lnTo>
                  <a:cubicBezTo>
                    <a:pt x="387287" y="3423"/>
                    <a:pt x="386900" y="3877"/>
                    <a:pt x="386378" y="4055"/>
                  </a:cubicBezTo>
                  <a:lnTo>
                    <a:pt x="384191" y="4055"/>
                  </a:lnTo>
                  <a:cubicBezTo>
                    <a:pt x="382356" y="5132"/>
                    <a:pt x="380236" y="5605"/>
                    <a:pt x="378133" y="5406"/>
                  </a:cubicBezTo>
                  <a:lnTo>
                    <a:pt x="375777" y="4561"/>
                  </a:lnTo>
                  <a:cubicBezTo>
                    <a:pt x="374834" y="4318"/>
                    <a:pt x="373858" y="4318"/>
                    <a:pt x="372916" y="4561"/>
                  </a:cubicBezTo>
                  <a:lnTo>
                    <a:pt x="371906" y="4561"/>
                  </a:lnTo>
                  <a:cubicBezTo>
                    <a:pt x="370122" y="5303"/>
                    <a:pt x="368136" y="5303"/>
                    <a:pt x="366353" y="4561"/>
                  </a:cubicBezTo>
                  <a:cubicBezTo>
                    <a:pt x="365225" y="3985"/>
                    <a:pt x="364165" y="3308"/>
                    <a:pt x="363155" y="2534"/>
                  </a:cubicBezTo>
                  <a:lnTo>
                    <a:pt x="363155" y="2534"/>
                  </a:lnTo>
                  <a:cubicBezTo>
                    <a:pt x="363324" y="3541"/>
                    <a:pt x="363324" y="4568"/>
                    <a:pt x="363155" y="5575"/>
                  </a:cubicBezTo>
                  <a:cubicBezTo>
                    <a:pt x="362819" y="6557"/>
                    <a:pt x="362432" y="7516"/>
                    <a:pt x="361977" y="8447"/>
                  </a:cubicBezTo>
                  <a:cubicBezTo>
                    <a:pt x="361624" y="9033"/>
                    <a:pt x="361338" y="9657"/>
                    <a:pt x="361136" y="10305"/>
                  </a:cubicBezTo>
                  <a:cubicBezTo>
                    <a:pt x="360783" y="12317"/>
                    <a:pt x="360783" y="14375"/>
                    <a:pt x="361136" y="16387"/>
                  </a:cubicBezTo>
                  <a:cubicBezTo>
                    <a:pt x="363996" y="19259"/>
                    <a:pt x="365007" y="20611"/>
                    <a:pt x="364670" y="22131"/>
                  </a:cubicBezTo>
                  <a:cubicBezTo>
                    <a:pt x="364619" y="22822"/>
                    <a:pt x="364249" y="23449"/>
                    <a:pt x="363660" y="23820"/>
                  </a:cubicBezTo>
                  <a:cubicBezTo>
                    <a:pt x="358864" y="26169"/>
                    <a:pt x="353428" y="26880"/>
                    <a:pt x="348178" y="25848"/>
                  </a:cubicBezTo>
                  <a:cubicBezTo>
                    <a:pt x="347168" y="25848"/>
                    <a:pt x="346327" y="25003"/>
                    <a:pt x="345991" y="23989"/>
                  </a:cubicBezTo>
                  <a:cubicBezTo>
                    <a:pt x="345705" y="23342"/>
                    <a:pt x="345705" y="22609"/>
                    <a:pt x="345991" y="21962"/>
                  </a:cubicBezTo>
                  <a:cubicBezTo>
                    <a:pt x="346091" y="21573"/>
                    <a:pt x="346091" y="21168"/>
                    <a:pt x="345991" y="20779"/>
                  </a:cubicBezTo>
                  <a:cubicBezTo>
                    <a:pt x="345991" y="19259"/>
                    <a:pt x="345991" y="18583"/>
                    <a:pt x="344644" y="18245"/>
                  </a:cubicBezTo>
                  <a:cubicBezTo>
                    <a:pt x="343298" y="17908"/>
                    <a:pt x="338081" y="20273"/>
                    <a:pt x="335220" y="22638"/>
                  </a:cubicBezTo>
                  <a:lnTo>
                    <a:pt x="333201" y="24327"/>
                  </a:lnTo>
                  <a:cubicBezTo>
                    <a:pt x="331703" y="25407"/>
                    <a:pt x="330138" y="26366"/>
                    <a:pt x="328489" y="27199"/>
                  </a:cubicBezTo>
                  <a:cubicBezTo>
                    <a:pt x="325409" y="28228"/>
                    <a:pt x="322750" y="30247"/>
                    <a:pt x="320916" y="32943"/>
                  </a:cubicBezTo>
                  <a:cubicBezTo>
                    <a:pt x="319637" y="35278"/>
                    <a:pt x="318661" y="37780"/>
                    <a:pt x="318055" y="40376"/>
                  </a:cubicBezTo>
                  <a:lnTo>
                    <a:pt x="318055" y="40376"/>
                  </a:lnTo>
                  <a:lnTo>
                    <a:pt x="319402" y="39532"/>
                  </a:lnTo>
                  <a:lnTo>
                    <a:pt x="319402" y="38687"/>
                  </a:lnTo>
                  <a:cubicBezTo>
                    <a:pt x="319772" y="37917"/>
                    <a:pt x="320361" y="37271"/>
                    <a:pt x="321084" y="36829"/>
                  </a:cubicBezTo>
                  <a:cubicBezTo>
                    <a:pt x="321741" y="36665"/>
                    <a:pt x="322447" y="36665"/>
                    <a:pt x="323104" y="36829"/>
                  </a:cubicBezTo>
                  <a:lnTo>
                    <a:pt x="323104" y="36829"/>
                  </a:lnTo>
                  <a:lnTo>
                    <a:pt x="324113" y="35477"/>
                  </a:lnTo>
                  <a:cubicBezTo>
                    <a:pt x="324450" y="34876"/>
                    <a:pt x="324837" y="34310"/>
                    <a:pt x="325292" y="33788"/>
                  </a:cubicBezTo>
                  <a:cubicBezTo>
                    <a:pt x="326335" y="32424"/>
                    <a:pt x="327731" y="31374"/>
                    <a:pt x="329330" y="30747"/>
                  </a:cubicBezTo>
                  <a:lnTo>
                    <a:pt x="329330" y="30747"/>
                  </a:lnTo>
                  <a:lnTo>
                    <a:pt x="331013" y="29733"/>
                  </a:lnTo>
                  <a:cubicBezTo>
                    <a:pt x="333251" y="27851"/>
                    <a:pt x="336281" y="27218"/>
                    <a:pt x="339091" y="28044"/>
                  </a:cubicBezTo>
                  <a:cubicBezTo>
                    <a:pt x="339242" y="28422"/>
                    <a:pt x="339242" y="28848"/>
                    <a:pt x="339091" y="29226"/>
                  </a:cubicBezTo>
                  <a:cubicBezTo>
                    <a:pt x="339343" y="29762"/>
                    <a:pt x="339343" y="30380"/>
                    <a:pt x="339091" y="30916"/>
                  </a:cubicBezTo>
                  <a:cubicBezTo>
                    <a:pt x="338317" y="31902"/>
                    <a:pt x="337795" y="33063"/>
                    <a:pt x="337576" y="34295"/>
                  </a:cubicBezTo>
                  <a:lnTo>
                    <a:pt x="337576" y="35815"/>
                  </a:lnTo>
                  <a:cubicBezTo>
                    <a:pt x="336836" y="38069"/>
                    <a:pt x="335641" y="40141"/>
                    <a:pt x="334042" y="41897"/>
                  </a:cubicBezTo>
                  <a:lnTo>
                    <a:pt x="333201" y="42910"/>
                  </a:lnTo>
                  <a:cubicBezTo>
                    <a:pt x="331619" y="45460"/>
                    <a:pt x="330306" y="48180"/>
                    <a:pt x="329330" y="51019"/>
                  </a:cubicBezTo>
                  <a:cubicBezTo>
                    <a:pt x="328573" y="53108"/>
                    <a:pt x="327681" y="55140"/>
                    <a:pt x="326638" y="57101"/>
                  </a:cubicBezTo>
                  <a:cubicBezTo>
                    <a:pt x="326167" y="58084"/>
                    <a:pt x="325779" y="59101"/>
                    <a:pt x="325460" y="60142"/>
                  </a:cubicBezTo>
                  <a:cubicBezTo>
                    <a:pt x="324282" y="63014"/>
                    <a:pt x="322936" y="66562"/>
                    <a:pt x="318560" y="65717"/>
                  </a:cubicBezTo>
                  <a:cubicBezTo>
                    <a:pt x="314017" y="64761"/>
                    <a:pt x="309304" y="64761"/>
                    <a:pt x="304761" y="65717"/>
                  </a:cubicBezTo>
                  <a:cubicBezTo>
                    <a:pt x="300874" y="66596"/>
                    <a:pt x="296818" y="66242"/>
                    <a:pt x="293149" y="64703"/>
                  </a:cubicBezTo>
                  <a:cubicBezTo>
                    <a:pt x="293301" y="66278"/>
                    <a:pt x="293688" y="67817"/>
                    <a:pt x="294327" y="69265"/>
                  </a:cubicBezTo>
                  <a:cubicBezTo>
                    <a:pt x="294731" y="69756"/>
                    <a:pt x="295186" y="70209"/>
                    <a:pt x="295673" y="70616"/>
                  </a:cubicBezTo>
                  <a:cubicBezTo>
                    <a:pt x="296667" y="71175"/>
                    <a:pt x="297475" y="71993"/>
                    <a:pt x="298030" y="72981"/>
                  </a:cubicBezTo>
                  <a:cubicBezTo>
                    <a:pt x="298989" y="75600"/>
                    <a:pt x="298989" y="78472"/>
                    <a:pt x="298030" y="81091"/>
                  </a:cubicBezTo>
                  <a:cubicBezTo>
                    <a:pt x="297727" y="82851"/>
                    <a:pt x="296599" y="84359"/>
                    <a:pt x="295001" y="85145"/>
                  </a:cubicBezTo>
                  <a:lnTo>
                    <a:pt x="295001" y="85145"/>
                  </a:lnTo>
                  <a:lnTo>
                    <a:pt x="292981" y="86497"/>
                  </a:lnTo>
                  <a:cubicBezTo>
                    <a:pt x="291803" y="86497"/>
                    <a:pt x="290625" y="87679"/>
                    <a:pt x="290120" y="88693"/>
                  </a:cubicBezTo>
                  <a:lnTo>
                    <a:pt x="290120" y="89875"/>
                  </a:lnTo>
                  <a:cubicBezTo>
                    <a:pt x="288942" y="91811"/>
                    <a:pt x="287647" y="93673"/>
                    <a:pt x="286250" y="95450"/>
                  </a:cubicBezTo>
                  <a:cubicBezTo>
                    <a:pt x="285072" y="97079"/>
                    <a:pt x="283204" y="98076"/>
                    <a:pt x="281201" y="98153"/>
                  </a:cubicBezTo>
                  <a:lnTo>
                    <a:pt x="279350" y="98153"/>
                  </a:lnTo>
                  <a:lnTo>
                    <a:pt x="277163" y="98153"/>
                  </a:lnTo>
                  <a:cubicBezTo>
                    <a:pt x="275934" y="98329"/>
                    <a:pt x="274689" y="98329"/>
                    <a:pt x="273460" y="98153"/>
                  </a:cubicBezTo>
                  <a:cubicBezTo>
                    <a:pt x="270549" y="98408"/>
                    <a:pt x="267621" y="98408"/>
                    <a:pt x="264709" y="98153"/>
                  </a:cubicBezTo>
                  <a:cubicBezTo>
                    <a:pt x="262471" y="97989"/>
                    <a:pt x="260216" y="97989"/>
                    <a:pt x="257978" y="98153"/>
                  </a:cubicBezTo>
                  <a:cubicBezTo>
                    <a:pt x="255218" y="98868"/>
                    <a:pt x="252324" y="98868"/>
                    <a:pt x="249564" y="98153"/>
                  </a:cubicBezTo>
                  <a:cubicBezTo>
                    <a:pt x="246703" y="96971"/>
                    <a:pt x="246703" y="96971"/>
                    <a:pt x="244516" y="98998"/>
                  </a:cubicBezTo>
                  <a:cubicBezTo>
                    <a:pt x="242564" y="100814"/>
                    <a:pt x="240426" y="102402"/>
                    <a:pt x="238121" y="103728"/>
                  </a:cubicBezTo>
                  <a:lnTo>
                    <a:pt x="238121" y="103728"/>
                  </a:lnTo>
                  <a:cubicBezTo>
                    <a:pt x="234082" y="105424"/>
                    <a:pt x="229673" y="106009"/>
                    <a:pt x="225331" y="105418"/>
                  </a:cubicBezTo>
                  <a:lnTo>
                    <a:pt x="223648" y="105418"/>
                  </a:lnTo>
                  <a:cubicBezTo>
                    <a:pt x="223648" y="105418"/>
                    <a:pt x="223648" y="105418"/>
                    <a:pt x="223648" y="105418"/>
                  </a:cubicBezTo>
                  <a:cubicBezTo>
                    <a:pt x="223312" y="106455"/>
                    <a:pt x="222807" y="107426"/>
                    <a:pt x="222134" y="108290"/>
                  </a:cubicBezTo>
                  <a:cubicBezTo>
                    <a:pt x="221377" y="109364"/>
                    <a:pt x="220468" y="110330"/>
                    <a:pt x="219441" y="111162"/>
                  </a:cubicBezTo>
                  <a:lnTo>
                    <a:pt x="217590" y="112682"/>
                  </a:lnTo>
                  <a:cubicBezTo>
                    <a:pt x="218802" y="114006"/>
                    <a:pt x="219610" y="115645"/>
                    <a:pt x="219946" y="117412"/>
                  </a:cubicBezTo>
                  <a:cubicBezTo>
                    <a:pt x="219946" y="117412"/>
                    <a:pt x="219946" y="118764"/>
                    <a:pt x="219946" y="119271"/>
                  </a:cubicBezTo>
                  <a:cubicBezTo>
                    <a:pt x="220333" y="120149"/>
                    <a:pt x="220771" y="120997"/>
                    <a:pt x="221293" y="121805"/>
                  </a:cubicBezTo>
                  <a:cubicBezTo>
                    <a:pt x="222723" y="123660"/>
                    <a:pt x="223598" y="125886"/>
                    <a:pt x="223817" y="128224"/>
                  </a:cubicBezTo>
                  <a:cubicBezTo>
                    <a:pt x="223565" y="132593"/>
                    <a:pt x="222235" y="136830"/>
                    <a:pt x="219946" y="140557"/>
                  </a:cubicBezTo>
                  <a:cubicBezTo>
                    <a:pt x="220013" y="141175"/>
                    <a:pt x="220013" y="141797"/>
                    <a:pt x="219946" y="142415"/>
                  </a:cubicBezTo>
                  <a:cubicBezTo>
                    <a:pt x="219542" y="143235"/>
                    <a:pt x="219206" y="144083"/>
                    <a:pt x="218936" y="144949"/>
                  </a:cubicBezTo>
                  <a:cubicBezTo>
                    <a:pt x="217254" y="149004"/>
                    <a:pt x="215234" y="153903"/>
                    <a:pt x="212541" y="154917"/>
                  </a:cubicBezTo>
                  <a:cubicBezTo>
                    <a:pt x="211330" y="155305"/>
                    <a:pt x="210051" y="155305"/>
                    <a:pt x="208840" y="154917"/>
                  </a:cubicBezTo>
                  <a:lnTo>
                    <a:pt x="207325" y="154917"/>
                  </a:lnTo>
                  <a:lnTo>
                    <a:pt x="205137" y="154917"/>
                  </a:lnTo>
                  <a:cubicBezTo>
                    <a:pt x="203791" y="155079"/>
                    <a:pt x="202445" y="155079"/>
                    <a:pt x="201098" y="154917"/>
                  </a:cubicBezTo>
                  <a:cubicBezTo>
                    <a:pt x="199651" y="154726"/>
                    <a:pt x="198288" y="154075"/>
                    <a:pt x="197228" y="153058"/>
                  </a:cubicBezTo>
                  <a:lnTo>
                    <a:pt x="197228" y="153058"/>
                  </a:lnTo>
                  <a:cubicBezTo>
                    <a:pt x="194872" y="151031"/>
                    <a:pt x="194703" y="151031"/>
                    <a:pt x="193526" y="153058"/>
                  </a:cubicBezTo>
                  <a:cubicBezTo>
                    <a:pt x="192162" y="154846"/>
                    <a:pt x="191237" y="156929"/>
                    <a:pt x="190833" y="159140"/>
                  </a:cubicBezTo>
                  <a:cubicBezTo>
                    <a:pt x="190749" y="159983"/>
                    <a:pt x="190749" y="160831"/>
                    <a:pt x="190833" y="161674"/>
                  </a:cubicBezTo>
                  <a:cubicBezTo>
                    <a:pt x="191338" y="163497"/>
                    <a:pt x="191338" y="165426"/>
                    <a:pt x="190833" y="167249"/>
                  </a:cubicBezTo>
                  <a:cubicBezTo>
                    <a:pt x="190194" y="168700"/>
                    <a:pt x="188713" y="169582"/>
                    <a:pt x="187131" y="169445"/>
                  </a:cubicBezTo>
                  <a:lnTo>
                    <a:pt x="185448" y="169445"/>
                  </a:lnTo>
                  <a:lnTo>
                    <a:pt x="183092" y="171811"/>
                  </a:lnTo>
                  <a:cubicBezTo>
                    <a:pt x="180602" y="174598"/>
                    <a:pt x="177707" y="176990"/>
                    <a:pt x="174510" y="178906"/>
                  </a:cubicBezTo>
                  <a:cubicBezTo>
                    <a:pt x="171834" y="179815"/>
                    <a:pt x="168889" y="179374"/>
                    <a:pt x="166600" y="177723"/>
                  </a:cubicBezTo>
                  <a:cubicBezTo>
                    <a:pt x="165305" y="176995"/>
                    <a:pt x="163874" y="176536"/>
                    <a:pt x="162393" y="176372"/>
                  </a:cubicBezTo>
                  <a:lnTo>
                    <a:pt x="162393" y="176372"/>
                  </a:lnTo>
                  <a:cubicBezTo>
                    <a:pt x="157580" y="177213"/>
                    <a:pt x="153154" y="179582"/>
                    <a:pt x="149772" y="183129"/>
                  </a:cubicBezTo>
                  <a:lnTo>
                    <a:pt x="147753" y="184819"/>
                  </a:lnTo>
                  <a:cubicBezTo>
                    <a:pt x="144354" y="187103"/>
                    <a:pt x="141627" y="190250"/>
                    <a:pt x="139843" y="193941"/>
                  </a:cubicBezTo>
                  <a:cubicBezTo>
                    <a:pt x="138716" y="198141"/>
                    <a:pt x="135333" y="201344"/>
                    <a:pt x="131092" y="202219"/>
                  </a:cubicBezTo>
                  <a:lnTo>
                    <a:pt x="129746" y="202219"/>
                  </a:lnTo>
                  <a:cubicBezTo>
                    <a:pt x="126549" y="202219"/>
                    <a:pt x="124866" y="203740"/>
                    <a:pt x="124698" y="204416"/>
                  </a:cubicBezTo>
                  <a:lnTo>
                    <a:pt x="124698" y="204416"/>
                  </a:lnTo>
                  <a:cubicBezTo>
                    <a:pt x="125708" y="206274"/>
                    <a:pt x="128568" y="207119"/>
                    <a:pt x="133112" y="207119"/>
                  </a:cubicBezTo>
                  <a:lnTo>
                    <a:pt x="145060" y="207119"/>
                  </a:lnTo>
                  <a:cubicBezTo>
                    <a:pt x="148510" y="206668"/>
                    <a:pt x="151774" y="205264"/>
                    <a:pt x="154484" y="203064"/>
                  </a:cubicBezTo>
                  <a:lnTo>
                    <a:pt x="156167" y="202050"/>
                  </a:lnTo>
                  <a:cubicBezTo>
                    <a:pt x="160643" y="199200"/>
                    <a:pt x="165372" y="196769"/>
                    <a:pt x="170303" y="194786"/>
                  </a:cubicBezTo>
                  <a:cubicBezTo>
                    <a:pt x="170656" y="194533"/>
                    <a:pt x="171127" y="194533"/>
                    <a:pt x="171481" y="194786"/>
                  </a:cubicBezTo>
                  <a:cubicBezTo>
                    <a:pt x="171666" y="195159"/>
                    <a:pt x="171666" y="195595"/>
                    <a:pt x="171481" y="195969"/>
                  </a:cubicBezTo>
                  <a:cubicBezTo>
                    <a:pt x="171397" y="197432"/>
                    <a:pt x="171397" y="198898"/>
                    <a:pt x="171481" y="200361"/>
                  </a:cubicBezTo>
                  <a:cubicBezTo>
                    <a:pt x="171800" y="202545"/>
                    <a:pt x="171800" y="204765"/>
                    <a:pt x="171481" y="206950"/>
                  </a:cubicBezTo>
                  <a:cubicBezTo>
                    <a:pt x="171481" y="208639"/>
                    <a:pt x="171481" y="209822"/>
                    <a:pt x="171481" y="210497"/>
                  </a:cubicBezTo>
                  <a:cubicBezTo>
                    <a:pt x="170992" y="210893"/>
                    <a:pt x="170286" y="210893"/>
                    <a:pt x="169798" y="210497"/>
                  </a:cubicBezTo>
                  <a:lnTo>
                    <a:pt x="168956" y="210497"/>
                  </a:lnTo>
                  <a:lnTo>
                    <a:pt x="167610" y="211680"/>
                  </a:lnTo>
                  <a:cubicBezTo>
                    <a:pt x="166853" y="212562"/>
                    <a:pt x="165860" y="213207"/>
                    <a:pt x="164749" y="213538"/>
                  </a:cubicBezTo>
                  <a:cubicBezTo>
                    <a:pt x="163858" y="213700"/>
                    <a:pt x="162949" y="213700"/>
                    <a:pt x="162056" y="213538"/>
                  </a:cubicBezTo>
                  <a:cubicBezTo>
                    <a:pt x="161283" y="213364"/>
                    <a:pt x="160475" y="213364"/>
                    <a:pt x="159701" y="213538"/>
                  </a:cubicBezTo>
                  <a:lnTo>
                    <a:pt x="155999" y="215566"/>
                  </a:lnTo>
                  <a:cubicBezTo>
                    <a:pt x="154265" y="216833"/>
                    <a:pt x="152397" y="217909"/>
                    <a:pt x="150445" y="218775"/>
                  </a:cubicBezTo>
                  <a:cubicBezTo>
                    <a:pt x="149368" y="219206"/>
                    <a:pt x="148358" y="219774"/>
                    <a:pt x="147416" y="220465"/>
                  </a:cubicBezTo>
                  <a:cubicBezTo>
                    <a:pt x="145598" y="222154"/>
                    <a:pt x="143142" y="222958"/>
                    <a:pt x="140685" y="222661"/>
                  </a:cubicBezTo>
                  <a:cubicBezTo>
                    <a:pt x="139053" y="222190"/>
                    <a:pt x="137656" y="221098"/>
                    <a:pt x="136814" y="219620"/>
                  </a:cubicBezTo>
                  <a:cubicBezTo>
                    <a:pt x="136343" y="218922"/>
                    <a:pt x="135771" y="218297"/>
                    <a:pt x="135132" y="217762"/>
                  </a:cubicBezTo>
                  <a:lnTo>
                    <a:pt x="134290" y="217762"/>
                  </a:lnTo>
                  <a:cubicBezTo>
                    <a:pt x="133364" y="217417"/>
                    <a:pt x="132557" y="216834"/>
                    <a:pt x="131934" y="216072"/>
                  </a:cubicBezTo>
                  <a:cubicBezTo>
                    <a:pt x="131631" y="215540"/>
                    <a:pt x="131295" y="215032"/>
                    <a:pt x="130924" y="214552"/>
                  </a:cubicBezTo>
                  <a:cubicBezTo>
                    <a:pt x="130857" y="213998"/>
                    <a:pt x="130554" y="213501"/>
                    <a:pt x="130083" y="213200"/>
                  </a:cubicBezTo>
                  <a:cubicBezTo>
                    <a:pt x="127895" y="211680"/>
                    <a:pt x="125203" y="213200"/>
                    <a:pt x="122173" y="213200"/>
                  </a:cubicBezTo>
                  <a:cubicBezTo>
                    <a:pt x="120070" y="213697"/>
                    <a:pt x="117882" y="213697"/>
                    <a:pt x="115779" y="213200"/>
                  </a:cubicBezTo>
                  <a:cubicBezTo>
                    <a:pt x="112901" y="212298"/>
                    <a:pt x="110377" y="210528"/>
                    <a:pt x="108542" y="208132"/>
                  </a:cubicBezTo>
                  <a:cubicBezTo>
                    <a:pt x="106692" y="206423"/>
                    <a:pt x="104588" y="204998"/>
                    <a:pt x="102316" y="203909"/>
                  </a:cubicBezTo>
                  <a:cubicBezTo>
                    <a:pt x="102316" y="204922"/>
                    <a:pt x="102316" y="205767"/>
                    <a:pt x="101475" y="206612"/>
                  </a:cubicBezTo>
                  <a:cubicBezTo>
                    <a:pt x="101340" y="206995"/>
                    <a:pt x="101340" y="207411"/>
                    <a:pt x="101475" y="207794"/>
                  </a:cubicBezTo>
                  <a:cubicBezTo>
                    <a:pt x="100516" y="210035"/>
                    <a:pt x="100061" y="212455"/>
                    <a:pt x="100128" y="214890"/>
                  </a:cubicBezTo>
                  <a:cubicBezTo>
                    <a:pt x="100044" y="215393"/>
                    <a:pt x="100044" y="215907"/>
                    <a:pt x="100128" y="216410"/>
                  </a:cubicBezTo>
                  <a:cubicBezTo>
                    <a:pt x="101138" y="218667"/>
                    <a:pt x="100600" y="221323"/>
                    <a:pt x="98782" y="222999"/>
                  </a:cubicBezTo>
                  <a:cubicBezTo>
                    <a:pt x="97789" y="223572"/>
                    <a:pt x="96578" y="223572"/>
                    <a:pt x="95585" y="222999"/>
                  </a:cubicBezTo>
                  <a:lnTo>
                    <a:pt x="95585" y="222999"/>
                  </a:lnTo>
                  <a:cubicBezTo>
                    <a:pt x="94743" y="223408"/>
                    <a:pt x="94003" y="223984"/>
                    <a:pt x="93397" y="224688"/>
                  </a:cubicBezTo>
                  <a:cubicBezTo>
                    <a:pt x="92152" y="226068"/>
                    <a:pt x="90503" y="227015"/>
                    <a:pt x="88685" y="227391"/>
                  </a:cubicBezTo>
                  <a:lnTo>
                    <a:pt x="86666" y="227391"/>
                  </a:lnTo>
                  <a:lnTo>
                    <a:pt x="85824" y="228405"/>
                  </a:lnTo>
                  <a:cubicBezTo>
                    <a:pt x="83519" y="231062"/>
                    <a:pt x="80372" y="232850"/>
                    <a:pt x="76905" y="233473"/>
                  </a:cubicBezTo>
                  <a:cubicBezTo>
                    <a:pt x="75054" y="233642"/>
                    <a:pt x="73203" y="233642"/>
                    <a:pt x="71352" y="233473"/>
                  </a:cubicBezTo>
                  <a:lnTo>
                    <a:pt x="67650" y="233473"/>
                  </a:lnTo>
                  <a:cubicBezTo>
                    <a:pt x="66152" y="233802"/>
                    <a:pt x="64604" y="233802"/>
                    <a:pt x="63106" y="233473"/>
                  </a:cubicBezTo>
                  <a:lnTo>
                    <a:pt x="61760" y="233473"/>
                  </a:lnTo>
                  <a:lnTo>
                    <a:pt x="60918" y="233473"/>
                  </a:lnTo>
                  <a:cubicBezTo>
                    <a:pt x="60918" y="233473"/>
                    <a:pt x="60918" y="233473"/>
                    <a:pt x="59740" y="233473"/>
                  </a:cubicBezTo>
                  <a:cubicBezTo>
                    <a:pt x="59000" y="234167"/>
                    <a:pt x="58057" y="234585"/>
                    <a:pt x="57048" y="234656"/>
                  </a:cubicBezTo>
                  <a:cubicBezTo>
                    <a:pt x="55735" y="234544"/>
                    <a:pt x="54473" y="234140"/>
                    <a:pt x="53346" y="233473"/>
                  </a:cubicBezTo>
                  <a:lnTo>
                    <a:pt x="51999" y="233473"/>
                  </a:lnTo>
                  <a:cubicBezTo>
                    <a:pt x="51999" y="234318"/>
                    <a:pt x="51158" y="235162"/>
                    <a:pt x="50653" y="235838"/>
                  </a:cubicBezTo>
                  <a:cubicBezTo>
                    <a:pt x="48971" y="239506"/>
                    <a:pt x="46699" y="242873"/>
                    <a:pt x="43922" y="245806"/>
                  </a:cubicBezTo>
                  <a:lnTo>
                    <a:pt x="42576" y="247833"/>
                  </a:lnTo>
                  <a:cubicBezTo>
                    <a:pt x="41936" y="248900"/>
                    <a:pt x="41145" y="249869"/>
                    <a:pt x="40219" y="250705"/>
                  </a:cubicBezTo>
                  <a:cubicBezTo>
                    <a:pt x="38200" y="251952"/>
                    <a:pt x="35844" y="252485"/>
                    <a:pt x="33488" y="252225"/>
                  </a:cubicBezTo>
                  <a:lnTo>
                    <a:pt x="30122" y="252225"/>
                  </a:lnTo>
                  <a:cubicBezTo>
                    <a:pt x="28625" y="251970"/>
                    <a:pt x="27076" y="251970"/>
                    <a:pt x="25579" y="252225"/>
                  </a:cubicBezTo>
                  <a:lnTo>
                    <a:pt x="21203" y="253746"/>
                  </a:lnTo>
                  <a:lnTo>
                    <a:pt x="17670" y="255097"/>
                  </a:lnTo>
                  <a:cubicBezTo>
                    <a:pt x="15179" y="255661"/>
                    <a:pt x="12638" y="256001"/>
                    <a:pt x="10097" y="256111"/>
                  </a:cubicBezTo>
                  <a:lnTo>
                    <a:pt x="6226" y="256111"/>
                  </a:lnTo>
                  <a:lnTo>
                    <a:pt x="6226" y="256111"/>
                  </a:lnTo>
                  <a:cubicBezTo>
                    <a:pt x="5637" y="257217"/>
                    <a:pt x="5233" y="258417"/>
                    <a:pt x="5048" y="259658"/>
                  </a:cubicBezTo>
                  <a:cubicBezTo>
                    <a:pt x="4493" y="262122"/>
                    <a:pt x="3130" y="264326"/>
                    <a:pt x="1178" y="265909"/>
                  </a:cubicBezTo>
                  <a:cubicBezTo>
                    <a:pt x="673" y="266256"/>
                    <a:pt x="269" y="266720"/>
                    <a:pt x="0" y="267261"/>
                  </a:cubicBezTo>
                  <a:cubicBezTo>
                    <a:pt x="1161" y="267906"/>
                    <a:pt x="2406" y="268362"/>
                    <a:pt x="3702" y="268612"/>
                  </a:cubicBezTo>
                  <a:cubicBezTo>
                    <a:pt x="7892" y="269204"/>
                    <a:pt x="12133" y="269204"/>
                    <a:pt x="16324" y="268612"/>
                  </a:cubicBezTo>
                  <a:lnTo>
                    <a:pt x="23728" y="268612"/>
                  </a:lnTo>
                  <a:lnTo>
                    <a:pt x="35339" y="268612"/>
                  </a:lnTo>
                  <a:cubicBezTo>
                    <a:pt x="37073" y="267933"/>
                    <a:pt x="38991" y="267933"/>
                    <a:pt x="40724" y="268612"/>
                  </a:cubicBezTo>
                  <a:cubicBezTo>
                    <a:pt x="41751" y="269173"/>
                    <a:pt x="42626" y="269987"/>
                    <a:pt x="43248" y="270977"/>
                  </a:cubicBezTo>
                  <a:cubicBezTo>
                    <a:pt x="43653" y="271469"/>
                    <a:pt x="44107" y="271922"/>
                    <a:pt x="44595" y="272329"/>
                  </a:cubicBezTo>
                  <a:cubicBezTo>
                    <a:pt x="45503" y="272981"/>
                    <a:pt x="46530" y="273441"/>
                    <a:pt x="47624" y="273680"/>
                  </a:cubicBezTo>
                  <a:lnTo>
                    <a:pt x="49812" y="273680"/>
                  </a:lnTo>
                  <a:lnTo>
                    <a:pt x="52167" y="275032"/>
                  </a:lnTo>
                  <a:lnTo>
                    <a:pt x="54692" y="276383"/>
                  </a:lnTo>
                  <a:cubicBezTo>
                    <a:pt x="58276" y="276895"/>
                    <a:pt x="61911" y="276488"/>
                    <a:pt x="65294" y="275201"/>
                  </a:cubicBezTo>
                  <a:lnTo>
                    <a:pt x="66304" y="275201"/>
                  </a:lnTo>
                  <a:cubicBezTo>
                    <a:pt x="67010" y="274694"/>
                    <a:pt x="67953" y="274694"/>
                    <a:pt x="68659" y="275201"/>
                  </a:cubicBezTo>
                  <a:cubicBezTo>
                    <a:pt x="69316" y="275488"/>
                    <a:pt x="69736" y="276167"/>
                    <a:pt x="69669" y="276890"/>
                  </a:cubicBezTo>
                  <a:cubicBezTo>
                    <a:pt x="69669" y="277735"/>
                    <a:pt x="69669" y="278411"/>
                    <a:pt x="68491" y="278580"/>
                  </a:cubicBezTo>
                  <a:lnTo>
                    <a:pt x="67650" y="278580"/>
                  </a:lnTo>
                  <a:cubicBezTo>
                    <a:pt x="67717" y="279592"/>
                    <a:pt x="67717" y="280609"/>
                    <a:pt x="67650" y="281621"/>
                  </a:cubicBezTo>
                  <a:cubicBezTo>
                    <a:pt x="67852" y="282737"/>
                    <a:pt x="67852" y="283883"/>
                    <a:pt x="67650" y="284999"/>
                  </a:cubicBezTo>
                  <a:cubicBezTo>
                    <a:pt x="65799" y="289392"/>
                    <a:pt x="60750" y="288547"/>
                    <a:pt x="58899" y="288209"/>
                  </a:cubicBezTo>
                  <a:cubicBezTo>
                    <a:pt x="53026" y="286913"/>
                    <a:pt x="47069" y="286123"/>
                    <a:pt x="41061" y="285844"/>
                  </a:cubicBezTo>
                  <a:cubicBezTo>
                    <a:pt x="38385" y="285866"/>
                    <a:pt x="35743" y="285104"/>
                    <a:pt x="33488" y="283648"/>
                  </a:cubicBezTo>
                  <a:cubicBezTo>
                    <a:pt x="33000" y="283219"/>
                    <a:pt x="32613" y="282703"/>
                    <a:pt x="32310" y="282127"/>
                  </a:cubicBezTo>
                  <a:lnTo>
                    <a:pt x="32310" y="282127"/>
                  </a:lnTo>
                  <a:cubicBezTo>
                    <a:pt x="31620" y="282462"/>
                    <a:pt x="30997" y="282920"/>
                    <a:pt x="30459" y="283479"/>
                  </a:cubicBezTo>
                  <a:cubicBezTo>
                    <a:pt x="29466" y="284435"/>
                    <a:pt x="28255" y="285131"/>
                    <a:pt x="26925" y="285506"/>
                  </a:cubicBezTo>
                  <a:cubicBezTo>
                    <a:pt x="26050" y="285780"/>
                    <a:pt x="25107" y="285780"/>
                    <a:pt x="24233" y="285506"/>
                  </a:cubicBezTo>
                  <a:lnTo>
                    <a:pt x="23223" y="285506"/>
                  </a:lnTo>
                  <a:lnTo>
                    <a:pt x="22045" y="285506"/>
                  </a:lnTo>
                  <a:lnTo>
                    <a:pt x="20531" y="285506"/>
                  </a:lnTo>
                  <a:cubicBezTo>
                    <a:pt x="19134" y="285672"/>
                    <a:pt x="17720" y="285672"/>
                    <a:pt x="16324" y="285506"/>
                  </a:cubicBezTo>
                  <a:lnTo>
                    <a:pt x="13462" y="285506"/>
                  </a:lnTo>
                  <a:cubicBezTo>
                    <a:pt x="12604" y="285589"/>
                    <a:pt x="11813" y="286015"/>
                    <a:pt x="11275" y="286689"/>
                  </a:cubicBezTo>
                  <a:cubicBezTo>
                    <a:pt x="10601" y="287273"/>
                    <a:pt x="9861" y="287783"/>
                    <a:pt x="9087" y="288209"/>
                  </a:cubicBezTo>
                  <a:cubicBezTo>
                    <a:pt x="8649" y="288351"/>
                    <a:pt x="8178" y="288351"/>
                    <a:pt x="7741" y="288209"/>
                  </a:cubicBezTo>
                  <a:lnTo>
                    <a:pt x="7741" y="286351"/>
                  </a:lnTo>
                  <a:cubicBezTo>
                    <a:pt x="10332" y="287694"/>
                    <a:pt x="12015" y="290343"/>
                    <a:pt x="12116" y="293277"/>
                  </a:cubicBezTo>
                  <a:cubicBezTo>
                    <a:pt x="12301" y="294573"/>
                    <a:pt x="12705" y="295828"/>
                    <a:pt x="13294" y="296994"/>
                  </a:cubicBezTo>
                  <a:lnTo>
                    <a:pt x="13294" y="296994"/>
                  </a:lnTo>
                  <a:cubicBezTo>
                    <a:pt x="13782" y="297994"/>
                    <a:pt x="14338" y="298954"/>
                    <a:pt x="14977" y="299866"/>
                  </a:cubicBezTo>
                  <a:lnTo>
                    <a:pt x="14977" y="299866"/>
                  </a:lnTo>
                  <a:cubicBezTo>
                    <a:pt x="15600" y="298957"/>
                    <a:pt x="16576" y="298347"/>
                    <a:pt x="17670" y="298177"/>
                  </a:cubicBezTo>
                  <a:cubicBezTo>
                    <a:pt x="19605" y="298374"/>
                    <a:pt x="21456" y="299072"/>
                    <a:pt x="23055" y="300204"/>
                  </a:cubicBezTo>
                  <a:lnTo>
                    <a:pt x="25074" y="301386"/>
                  </a:lnTo>
                  <a:lnTo>
                    <a:pt x="26420" y="301386"/>
                  </a:lnTo>
                  <a:cubicBezTo>
                    <a:pt x="27346" y="301947"/>
                    <a:pt x="28372" y="302294"/>
                    <a:pt x="29450" y="302400"/>
                  </a:cubicBezTo>
                  <a:lnTo>
                    <a:pt x="29450" y="302400"/>
                  </a:lnTo>
                  <a:lnTo>
                    <a:pt x="34162" y="302400"/>
                  </a:lnTo>
                  <a:cubicBezTo>
                    <a:pt x="37123" y="301978"/>
                    <a:pt x="40119" y="301978"/>
                    <a:pt x="43081" y="302400"/>
                  </a:cubicBezTo>
                  <a:lnTo>
                    <a:pt x="46783" y="303245"/>
                  </a:lnTo>
                  <a:cubicBezTo>
                    <a:pt x="48314" y="303760"/>
                    <a:pt x="49896" y="304099"/>
                    <a:pt x="51495" y="304258"/>
                  </a:cubicBezTo>
                  <a:cubicBezTo>
                    <a:pt x="52605" y="304422"/>
                    <a:pt x="53750" y="304422"/>
                    <a:pt x="54860" y="304258"/>
                  </a:cubicBezTo>
                  <a:cubicBezTo>
                    <a:pt x="55921" y="304088"/>
                    <a:pt x="56997" y="304088"/>
                    <a:pt x="58057" y="304258"/>
                  </a:cubicBezTo>
                  <a:cubicBezTo>
                    <a:pt x="58057" y="304258"/>
                    <a:pt x="59236" y="304258"/>
                    <a:pt x="59404" y="305779"/>
                  </a:cubicBezTo>
                  <a:cubicBezTo>
                    <a:pt x="59151" y="311188"/>
                    <a:pt x="56088" y="316065"/>
                    <a:pt x="51326" y="318618"/>
                  </a:cubicBezTo>
                  <a:lnTo>
                    <a:pt x="50317" y="318618"/>
                  </a:lnTo>
                  <a:cubicBezTo>
                    <a:pt x="48246" y="320432"/>
                    <a:pt x="45756" y="321708"/>
                    <a:pt x="43081" y="322335"/>
                  </a:cubicBezTo>
                  <a:cubicBezTo>
                    <a:pt x="41902" y="322279"/>
                    <a:pt x="40741" y="322706"/>
                    <a:pt x="39883" y="323517"/>
                  </a:cubicBezTo>
                  <a:cubicBezTo>
                    <a:pt x="37039" y="326938"/>
                    <a:pt x="33017" y="329167"/>
                    <a:pt x="28608" y="329768"/>
                  </a:cubicBezTo>
                  <a:cubicBezTo>
                    <a:pt x="27346" y="330004"/>
                    <a:pt x="26118" y="330344"/>
                    <a:pt x="24906" y="330782"/>
                  </a:cubicBezTo>
                  <a:lnTo>
                    <a:pt x="20867" y="331795"/>
                  </a:lnTo>
                  <a:cubicBezTo>
                    <a:pt x="18679" y="332189"/>
                    <a:pt x="16458" y="331422"/>
                    <a:pt x="14977" y="329768"/>
                  </a:cubicBezTo>
                  <a:lnTo>
                    <a:pt x="13126" y="328585"/>
                  </a:lnTo>
                  <a:cubicBezTo>
                    <a:pt x="13042" y="329428"/>
                    <a:pt x="13042" y="330277"/>
                    <a:pt x="13126" y="331120"/>
                  </a:cubicBezTo>
                  <a:cubicBezTo>
                    <a:pt x="13126" y="331120"/>
                    <a:pt x="13126" y="331120"/>
                    <a:pt x="13126" y="332302"/>
                  </a:cubicBezTo>
                  <a:cubicBezTo>
                    <a:pt x="13597" y="333027"/>
                    <a:pt x="13934" y="333828"/>
                    <a:pt x="14136" y="334667"/>
                  </a:cubicBezTo>
                  <a:cubicBezTo>
                    <a:pt x="14304" y="335446"/>
                    <a:pt x="14304" y="336254"/>
                    <a:pt x="14136" y="337032"/>
                  </a:cubicBezTo>
                  <a:cubicBezTo>
                    <a:pt x="14085" y="337369"/>
                    <a:pt x="14085" y="337710"/>
                    <a:pt x="14136" y="338046"/>
                  </a:cubicBezTo>
                  <a:cubicBezTo>
                    <a:pt x="14371" y="338823"/>
                    <a:pt x="14708" y="339563"/>
                    <a:pt x="15145" y="340242"/>
                  </a:cubicBezTo>
                  <a:cubicBezTo>
                    <a:pt x="15819" y="341263"/>
                    <a:pt x="16290" y="342413"/>
                    <a:pt x="16491" y="343621"/>
                  </a:cubicBezTo>
                  <a:cubicBezTo>
                    <a:pt x="16610" y="346390"/>
                    <a:pt x="15566" y="349084"/>
                    <a:pt x="13631" y="351054"/>
                  </a:cubicBezTo>
                  <a:lnTo>
                    <a:pt x="14472" y="351054"/>
                  </a:lnTo>
                  <a:cubicBezTo>
                    <a:pt x="15078" y="351759"/>
                    <a:pt x="15819" y="352335"/>
                    <a:pt x="16660" y="352744"/>
                  </a:cubicBezTo>
                  <a:cubicBezTo>
                    <a:pt x="17905" y="353274"/>
                    <a:pt x="19033" y="354017"/>
                    <a:pt x="20026" y="354940"/>
                  </a:cubicBezTo>
                  <a:cubicBezTo>
                    <a:pt x="20850" y="355654"/>
                    <a:pt x="21759" y="356276"/>
                    <a:pt x="22718" y="356798"/>
                  </a:cubicBezTo>
                  <a:cubicBezTo>
                    <a:pt x="24384" y="357555"/>
                    <a:pt x="25832" y="358716"/>
                    <a:pt x="26925" y="360177"/>
                  </a:cubicBezTo>
                  <a:lnTo>
                    <a:pt x="28271" y="361697"/>
                  </a:lnTo>
                  <a:cubicBezTo>
                    <a:pt x="29130" y="362417"/>
                    <a:pt x="30089" y="362988"/>
                    <a:pt x="31132" y="363387"/>
                  </a:cubicBezTo>
                  <a:cubicBezTo>
                    <a:pt x="32748" y="363807"/>
                    <a:pt x="34162" y="364759"/>
                    <a:pt x="35171" y="366090"/>
                  </a:cubicBezTo>
                  <a:cubicBezTo>
                    <a:pt x="38015" y="369815"/>
                    <a:pt x="41970" y="372536"/>
                    <a:pt x="46446" y="373861"/>
                  </a:cubicBezTo>
                  <a:lnTo>
                    <a:pt x="46446" y="373861"/>
                  </a:lnTo>
                  <a:cubicBezTo>
                    <a:pt x="47540" y="374398"/>
                    <a:pt x="48566" y="375079"/>
                    <a:pt x="49475" y="375888"/>
                  </a:cubicBezTo>
                  <a:cubicBezTo>
                    <a:pt x="50199" y="376603"/>
                    <a:pt x="51057" y="377176"/>
                    <a:pt x="51999" y="377578"/>
                  </a:cubicBezTo>
                  <a:cubicBezTo>
                    <a:pt x="53716" y="377927"/>
                    <a:pt x="55500" y="377927"/>
                    <a:pt x="57216" y="377578"/>
                  </a:cubicBezTo>
                  <a:lnTo>
                    <a:pt x="61592" y="377578"/>
                  </a:lnTo>
                  <a:cubicBezTo>
                    <a:pt x="63443" y="378196"/>
                    <a:pt x="65462" y="378196"/>
                    <a:pt x="67313" y="377578"/>
                  </a:cubicBezTo>
                  <a:lnTo>
                    <a:pt x="68323" y="376564"/>
                  </a:lnTo>
                  <a:cubicBezTo>
                    <a:pt x="69282" y="375435"/>
                    <a:pt x="70730" y="374863"/>
                    <a:pt x="72193" y="375044"/>
                  </a:cubicBezTo>
                  <a:cubicBezTo>
                    <a:pt x="73708" y="375153"/>
                    <a:pt x="75206" y="375555"/>
                    <a:pt x="76569" y="376226"/>
                  </a:cubicBezTo>
                  <a:lnTo>
                    <a:pt x="77915" y="376226"/>
                  </a:lnTo>
                  <a:cubicBezTo>
                    <a:pt x="81112" y="377578"/>
                    <a:pt x="85151" y="379098"/>
                    <a:pt x="87507" y="376226"/>
                  </a:cubicBezTo>
                  <a:cubicBezTo>
                    <a:pt x="88079" y="375407"/>
                    <a:pt x="88702" y="374616"/>
                    <a:pt x="89358" y="373861"/>
                  </a:cubicBezTo>
                  <a:cubicBezTo>
                    <a:pt x="90604" y="371844"/>
                    <a:pt x="92203" y="370068"/>
                    <a:pt x="94070" y="368624"/>
                  </a:cubicBezTo>
                  <a:lnTo>
                    <a:pt x="96931" y="366597"/>
                  </a:lnTo>
                  <a:cubicBezTo>
                    <a:pt x="98917" y="365385"/>
                    <a:pt x="100785" y="363970"/>
                    <a:pt x="102485" y="362373"/>
                  </a:cubicBezTo>
                  <a:lnTo>
                    <a:pt x="107870" y="357474"/>
                  </a:lnTo>
                  <a:lnTo>
                    <a:pt x="115106" y="350716"/>
                  </a:lnTo>
                  <a:lnTo>
                    <a:pt x="115106" y="350716"/>
                  </a:lnTo>
                  <a:cubicBezTo>
                    <a:pt x="118808" y="346831"/>
                    <a:pt x="123015" y="342269"/>
                    <a:pt x="129073" y="344804"/>
                  </a:cubicBezTo>
                  <a:cubicBezTo>
                    <a:pt x="130268" y="345364"/>
                    <a:pt x="131395" y="346044"/>
                    <a:pt x="132439" y="346831"/>
                  </a:cubicBezTo>
                  <a:cubicBezTo>
                    <a:pt x="135299" y="348689"/>
                    <a:pt x="139002" y="351223"/>
                    <a:pt x="140853" y="349365"/>
                  </a:cubicBezTo>
                  <a:cubicBezTo>
                    <a:pt x="142704" y="347507"/>
                    <a:pt x="140853" y="349365"/>
                    <a:pt x="140853" y="347675"/>
                  </a:cubicBezTo>
                  <a:lnTo>
                    <a:pt x="140853" y="346155"/>
                  </a:lnTo>
                  <a:cubicBezTo>
                    <a:pt x="140937" y="343846"/>
                    <a:pt x="141391" y="341563"/>
                    <a:pt x="142199" y="339397"/>
                  </a:cubicBezTo>
                  <a:lnTo>
                    <a:pt x="142199" y="339397"/>
                  </a:lnTo>
                  <a:cubicBezTo>
                    <a:pt x="143125" y="336264"/>
                    <a:pt x="143697" y="333032"/>
                    <a:pt x="143882" y="329768"/>
                  </a:cubicBezTo>
                  <a:lnTo>
                    <a:pt x="143882" y="329768"/>
                  </a:lnTo>
                  <a:cubicBezTo>
                    <a:pt x="143882" y="327403"/>
                    <a:pt x="143882" y="323686"/>
                    <a:pt x="145901" y="323010"/>
                  </a:cubicBezTo>
                  <a:cubicBezTo>
                    <a:pt x="147921" y="322335"/>
                    <a:pt x="149604" y="325376"/>
                    <a:pt x="152970" y="331457"/>
                  </a:cubicBezTo>
                  <a:cubicBezTo>
                    <a:pt x="153457" y="332402"/>
                    <a:pt x="154013" y="333306"/>
                    <a:pt x="154652" y="334160"/>
                  </a:cubicBezTo>
                  <a:cubicBezTo>
                    <a:pt x="155999" y="335850"/>
                    <a:pt x="157177" y="337539"/>
                    <a:pt x="158523" y="339060"/>
                  </a:cubicBezTo>
                  <a:cubicBezTo>
                    <a:pt x="164614" y="345339"/>
                    <a:pt x="169023" y="353071"/>
                    <a:pt x="171312" y="361528"/>
                  </a:cubicBezTo>
                  <a:lnTo>
                    <a:pt x="171312" y="361528"/>
                  </a:lnTo>
                  <a:cubicBezTo>
                    <a:pt x="173264" y="361915"/>
                    <a:pt x="175250" y="361915"/>
                    <a:pt x="177202" y="3615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D80C2D14-B5F0-4BEB-A893-B4CCF9B2EB35}"/>
                </a:ext>
              </a:extLst>
            </p:cNvPr>
            <p:cNvSpPr/>
            <p:nvPr/>
          </p:nvSpPr>
          <p:spPr>
            <a:xfrm>
              <a:off x="8062700" y="4125725"/>
              <a:ext cx="16828" cy="16894"/>
            </a:xfrm>
            <a:custGeom>
              <a:avLst/>
              <a:gdLst>
                <a:gd name="connsiteX0" fmla="*/ 34 w 0"/>
                <a:gd name="connsiteY0" fmla="*/ 7264 h 0"/>
                <a:gd name="connsiteX1" fmla="*/ 1044 w 0"/>
                <a:gd name="connsiteY1" fmla="*/ 7264 h 0"/>
                <a:gd name="connsiteX2" fmla="*/ 4578 w 0"/>
                <a:gd name="connsiteY2" fmla="*/ 7264 h 0"/>
                <a:gd name="connsiteX3" fmla="*/ 4578 w 0"/>
                <a:gd name="connsiteY3" fmla="*/ 3886 h 0"/>
                <a:gd name="connsiteX4" fmla="*/ 1212 w 0"/>
                <a:gd name="connsiteY4" fmla="*/ 0 h 0"/>
                <a:gd name="connsiteX5" fmla="*/ 371 w 0"/>
                <a:gd name="connsiteY5" fmla="*/ 0 h 0"/>
                <a:gd name="connsiteX6" fmla="*/ 371 w 0"/>
                <a:gd name="connsiteY6" fmla="*/ 0 h 0"/>
                <a:gd name="connsiteX7" fmla="*/ 371 w 0"/>
                <a:gd name="connsiteY7" fmla="*/ 3717 h 0"/>
                <a:gd name="connsiteX8" fmla="*/ 34 w 0"/>
                <a:gd name="connsiteY8" fmla="*/ 726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4" y="7264"/>
                  </a:moveTo>
                  <a:lnTo>
                    <a:pt x="1044" y="7264"/>
                  </a:lnTo>
                  <a:cubicBezTo>
                    <a:pt x="2054" y="7264"/>
                    <a:pt x="4073" y="8278"/>
                    <a:pt x="4578" y="7264"/>
                  </a:cubicBezTo>
                  <a:cubicBezTo>
                    <a:pt x="5083" y="6251"/>
                    <a:pt x="4578" y="4730"/>
                    <a:pt x="4578" y="3886"/>
                  </a:cubicBezTo>
                  <a:cubicBezTo>
                    <a:pt x="4158" y="2112"/>
                    <a:pt x="2895" y="659"/>
                    <a:pt x="1212" y="0"/>
                  </a:cubicBezTo>
                  <a:lnTo>
                    <a:pt x="371" y="0"/>
                  </a:lnTo>
                  <a:lnTo>
                    <a:pt x="371" y="0"/>
                  </a:lnTo>
                  <a:cubicBezTo>
                    <a:pt x="606" y="1233"/>
                    <a:pt x="606" y="2483"/>
                    <a:pt x="371" y="3717"/>
                  </a:cubicBezTo>
                  <a:cubicBezTo>
                    <a:pt x="371" y="3717"/>
                    <a:pt x="-134" y="6589"/>
                    <a:pt x="34" y="72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CE0538DD-6DA9-4C75-921C-A3B8BCBA5F4F}"/>
                </a:ext>
              </a:extLst>
            </p:cNvPr>
            <p:cNvSpPr/>
            <p:nvPr/>
          </p:nvSpPr>
          <p:spPr>
            <a:xfrm>
              <a:off x="9325364" y="5757531"/>
              <a:ext cx="16828" cy="16894"/>
            </a:xfrm>
            <a:custGeom>
              <a:avLst/>
              <a:gdLst>
                <a:gd name="connsiteX0" fmla="*/ 3366 w 0"/>
                <a:gd name="connsiteY0" fmla="*/ 3518 h 0"/>
                <a:gd name="connsiteX1" fmla="*/ 3366 w 0"/>
                <a:gd name="connsiteY1" fmla="*/ 2505 h 0"/>
                <a:gd name="connsiteX2" fmla="*/ 4880 w 0"/>
                <a:gd name="connsiteY2" fmla="*/ 139 h 0"/>
                <a:gd name="connsiteX3" fmla="*/ 2356 w 0"/>
                <a:gd name="connsiteY3" fmla="*/ 139 h 0"/>
                <a:gd name="connsiteX4" fmla="*/ 2356 w 0"/>
                <a:gd name="connsiteY4" fmla="*/ 139 h 0"/>
                <a:gd name="connsiteX5" fmla="*/ 1010 w 0"/>
                <a:gd name="connsiteY5" fmla="*/ 1829 h 0"/>
                <a:gd name="connsiteX6" fmla="*/ 0 w 0"/>
                <a:gd name="connsiteY6" fmla="*/ 3011 h 0"/>
                <a:gd name="connsiteX7" fmla="*/ 0 w 0"/>
                <a:gd name="connsiteY7" fmla="*/ 3011 h 0"/>
                <a:gd name="connsiteX8" fmla="*/ 3366 w 0"/>
                <a:gd name="connsiteY8" fmla="*/ 351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366" y="3518"/>
                  </a:moveTo>
                  <a:lnTo>
                    <a:pt x="3366" y="2505"/>
                  </a:lnTo>
                  <a:cubicBezTo>
                    <a:pt x="3366" y="2505"/>
                    <a:pt x="4880" y="646"/>
                    <a:pt x="4880" y="139"/>
                  </a:cubicBezTo>
                  <a:cubicBezTo>
                    <a:pt x="4056" y="-46"/>
                    <a:pt x="3181" y="-46"/>
                    <a:pt x="2356" y="139"/>
                  </a:cubicBezTo>
                  <a:lnTo>
                    <a:pt x="2356" y="139"/>
                  </a:lnTo>
                  <a:cubicBezTo>
                    <a:pt x="2003" y="781"/>
                    <a:pt x="1548" y="1339"/>
                    <a:pt x="1010" y="1829"/>
                  </a:cubicBezTo>
                  <a:cubicBezTo>
                    <a:pt x="1010" y="1829"/>
                    <a:pt x="0" y="2842"/>
                    <a:pt x="0" y="3011"/>
                  </a:cubicBezTo>
                  <a:lnTo>
                    <a:pt x="0" y="3011"/>
                  </a:lnTo>
                  <a:cubicBezTo>
                    <a:pt x="1683" y="5038"/>
                    <a:pt x="1683" y="5038"/>
                    <a:pt x="3366" y="351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12530B5-A231-42AA-9FE3-EB53A15D062F}"/>
                </a:ext>
              </a:extLst>
            </p:cNvPr>
            <p:cNvSpPr/>
            <p:nvPr/>
          </p:nvSpPr>
          <p:spPr>
            <a:xfrm>
              <a:off x="9240045" y="5765273"/>
              <a:ext cx="16828" cy="16894"/>
            </a:xfrm>
            <a:custGeom>
              <a:avLst/>
              <a:gdLst>
                <a:gd name="connsiteX0" fmla="*/ 8919 w 0"/>
                <a:gd name="connsiteY0" fmla="*/ 0 h 16893"/>
                <a:gd name="connsiteX1" fmla="*/ 4375 w 0"/>
                <a:gd name="connsiteY1" fmla="*/ 2027 h 16893"/>
                <a:gd name="connsiteX2" fmla="*/ 4375 w 0"/>
                <a:gd name="connsiteY2" fmla="*/ 2027 h 16893"/>
                <a:gd name="connsiteX3" fmla="*/ 4375 w 0"/>
                <a:gd name="connsiteY3" fmla="*/ 3041 h 16893"/>
                <a:gd name="connsiteX4" fmla="*/ 4375 w 0"/>
                <a:gd name="connsiteY4" fmla="*/ 5068 h 16893"/>
                <a:gd name="connsiteX5" fmla="*/ 3365 w 0"/>
                <a:gd name="connsiteY5" fmla="*/ 5068 h 16893"/>
                <a:gd name="connsiteX6" fmla="*/ 3365 w 0"/>
                <a:gd name="connsiteY6" fmla="*/ 5068 h 16893"/>
                <a:gd name="connsiteX7" fmla="*/ 3365 w 0"/>
                <a:gd name="connsiteY7" fmla="*/ 7771 h 16893"/>
                <a:gd name="connsiteX8" fmla="*/ 3365 w 0"/>
                <a:gd name="connsiteY8" fmla="*/ 9629 h 16893"/>
                <a:gd name="connsiteX9" fmla="*/ 0 w 0"/>
                <a:gd name="connsiteY9" fmla="*/ 17063 h 16893"/>
                <a:gd name="connsiteX10" fmla="*/ 0 w 0"/>
                <a:gd name="connsiteY10" fmla="*/ 18921 h 16893"/>
                <a:gd name="connsiteX11" fmla="*/ 2861 w 0"/>
                <a:gd name="connsiteY11" fmla="*/ 23651 h 16893"/>
                <a:gd name="connsiteX12" fmla="*/ 3702 w 0"/>
                <a:gd name="connsiteY12" fmla="*/ 23651 h 16893"/>
                <a:gd name="connsiteX13" fmla="*/ 4880 w 0"/>
                <a:gd name="connsiteY13" fmla="*/ 20779 h 16893"/>
                <a:gd name="connsiteX14" fmla="*/ 4880 w 0"/>
                <a:gd name="connsiteY14" fmla="*/ 20779 h 16893"/>
                <a:gd name="connsiteX15" fmla="*/ 6394 w 0"/>
                <a:gd name="connsiteY15" fmla="*/ 16387 h 16893"/>
                <a:gd name="connsiteX16" fmla="*/ 8414 w 0"/>
                <a:gd name="connsiteY16" fmla="*/ 9292 h 16893"/>
                <a:gd name="connsiteX17" fmla="*/ 8414 w 0"/>
                <a:gd name="connsiteY17" fmla="*/ 4054 h 16893"/>
                <a:gd name="connsiteX18" fmla="*/ 8919 w 0"/>
                <a:gd name="connsiteY18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h="16893">
                  <a:moveTo>
                    <a:pt x="8919" y="0"/>
                  </a:moveTo>
                  <a:cubicBezTo>
                    <a:pt x="7269" y="321"/>
                    <a:pt x="5722" y="1014"/>
                    <a:pt x="4375" y="2027"/>
                  </a:cubicBezTo>
                  <a:lnTo>
                    <a:pt x="4375" y="2027"/>
                  </a:lnTo>
                  <a:cubicBezTo>
                    <a:pt x="4442" y="2365"/>
                    <a:pt x="4442" y="2703"/>
                    <a:pt x="4375" y="3041"/>
                  </a:cubicBezTo>
                  <a:cubicBezTo>
                    <a:pt x="4779" y="3649"/>
                    <a:pt x="4779" y="4460"/>
                    <a:pt x="4375" y="5068"/>
                  </a:cubicBezTo>
                  <a:cubicBezTo>
                    <a:pt x="4056" y="5254"/>
                    <a:pt x="3685" y="5254"/>
                    <a:pt x="3365" y="5068"/>
                  </a:cubicBezTo>
                  <a:lnTo>
                    <a:pt x="3365" y="5068"/>
                  </a:lnTo>
                  <a:cubicBezTo>
                    <a:pt x="3315" y="5963"/>
                    <a:pt x="3315" y="6876"/>
                    <a:pt x="3365" y="7771"/>
                  </a:cubicBezTo>
                  <a:cubicBezTo>
                    <a:pt x="3365" y="8616"/>
                    <a:pt x="3365" y="9123"/>
                    <a:pt x="3365" y="9629"/>
                  </a:cubicBezTo>
                  <a:cubicBezTo>
                    <a:pt x="3416" y="12485"/>
                    <a:pt x="2187" y="15221"/>
                    <a:pt x="0" y="17063"/>
                  </a:cubicBezTo>
                  <a:cubicBezTo>
                    <a:pt x="84" y="17671"/>
                    <a:pt x="84" y="18313"/>
                    <a:pt x="0" y="18921"/>
                  </a:cubicBezTo>
                  <a:cubicBezTo>
                    <a:pt x="841" y="20560"/>
                    <a:pt x="1801" y="22148"/>
                    <a:pt x="2861" y="23651"/>
                  </a:cubicBezTo>
                  <a:lnTo>
                    <a:pt x="3702" y="23651"/>
                  </a:lnTo>
                  <a:cubicBezTo>
                    <a:pt x="4207" y="22756"/>
                    <a:pt x="4611" y="21776"/>
                    <a:pt x="4880" y="20779"/>
                  </a:cubicBezTo>
                  <a:lnTo>
                    <a:pt x="4880" y="20779"/>
                  </a:lnTo>
                  <a:cubicBezTo>
                    <a:pt x="4880" y="19090"/>
                    <a:pt x="5890" y="17739"/>
                    <a:pt x="6394" y="16387"/>
                  </a:cubicBezTo>
                  <a:cubicBezTo>
                    <a:pt x="7522" y="14174"/>
                    <a:pt x="8195" y="11758"/>
                    <a:pt x="8414" y="9292"/>
                  </a:cubicBezTo>
                  <a:cubicBezTo>
                    <a:pt x="8498" y="7551"/>
                    <a:pt x="8498" y="5795"/>
                    <a:pt x="8414" y="4054"/>
                  </a:cubicBezTo>
                  <a:cubicBezTo>
                    <a:pt x="8515" y="2703"/>
                    <a:pt x="8683" y="1352"/>
                    <a:pt x="891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A51A92D8-61A6-4B1F-8976-C91393EFBB45}"/>
                </a:ext>
              </a:extLst>
            </p:cNvPr>
            <p:cNvSpPr/>
            <p:nvPr/>
          </p:nvSpPr>
          <p:spPr>
            <a:xfrm>
              <a:off x="9264582" y="5800412"/>
              <a:ext cx="84142" cy="84469"/>
            </a:xfrm>
            <a:custGeom>
              <a:avLst/>
              <a:gdLst>
                <a:gd name="connsiteX0" fmla="*/ 91915 w 84141"/>
                <a:gd name="connsiteY0" fmla="*/ 43079 h 84469"/>
                <a:gd name="connsiteX1" fmla="*/ 89559 w 84141"/>
                <a:gd name="connsiteY1" fmla="*/ 28719 h 84469"/>
                <a:gd name="connsiteX2" fmla="*/ 91915 w 84141"/>
                <a:gd name="connsiteY2" fmla="*/ 20948 h 84469"/>
                <a:gd name="connsiteX3" fmla="*/ 93766 w 84141"/>
                <a:gd name="connsiteY3" fmla="*/ 16556 h 84469"/>
                <a:gd name="connsiteX4" fmla="*/ 84174 w 84141"/>
                <a:gd name="connsiteY4" fmla="*/ 6419 h 84469"/>
                <a:gd name="connsiteX5" fmla="*/ 84174 w 84141"/>
                <a:gd name="connsiteY5" fmla="*/ 6419 h 84469"/>
                <a:gd name="connsiteX6" fmla="*/ 82272 w 84141"/>
                <a:gd name="connsiteY6" fmla="*/ 6538 h 84469"/>
                <a:gd name="connsiteX7" fmla="*/ 82155 w 84141"/>
                <a:gd name="connsiteY7" fmla="*/ 6419 h 84469"/>
                <a:gd name="connsiteX8" fmla="*/ 72899 w 84141"/>
                <a:gd name="connsiteY8" fmla="*/ 6419 h 84469"/>
                <a:gd name="connsiteX9" fmla="*/ 71889 w 84141"/>
                <a:gd name="connsiteY9" fmla="*/ 6419 h 84469"/>
                <a:gd name="connsiteX10" fmla="*/ 70038 w 84141"/>
                <a:gd name="connsiteY10" fmla="*/ 6419 h 84469"/>
                <a:gd name="connsiteX11" fmla="*/ 69029 w 84141"/>
                <a:gd name="connsiteY11" fmla="*/ 9291 h 84469"/>
                <a:gd name="connsiteX12" fmla="*/ 60782 w 84141"/>
                <a:gd name="connsiteY12" fmla="*/ 10136 h 84469"/>
                <a:gd name="connsiteX13" fmla="*/ 58763 w 84141"/>
                <a:gd name="connsiteY13" fmla="*/ 10136 h 84469"/>
                <a:gd name="connsiteX14" fmla="*/ 54220 w 84141"/>
                <a:gd name="connsiteY14" fmla="*/ 10136 h 84469"/>
                <a:gd name="connsiteX15" fmla="*/ 48834 w 84141"/>
                <a:gd name="connsiteY15" fmla="*/ 10136 h 84469"/>
                <a:gd name="connsiteX16" fmla="*/ 47825 w 84141"/>
                <a:gd name="connsiteY16" fmla="*/ 11319 h 84469"/>
                <a:gd name="connsiteX17" fmla="*/ 46479 w 84141"/>
                <a:gd name="connsiteY17" fmla="*/ 14529 h 84469"/>
                <a:gd name="connsiteX18" fmla="*/ 37728 w 84141"/>
                <a:gd name="connsiteY18" fmla="*/ 17063 h 84469"/>
                <a:gd name="connsiteX19" fmla="*/ 35203 w 84141"/>
                <a:gd name="connsiteY19" fmla="*/ 17063 h 84469"/>
                <a:gd name="connsiteX20" fmla="*/ 30996 w 84141"/>
                <a:gd name="connsiteY20" fmla="*/ 17063 h 84469"/>
                <a:gd name="connsiteX21" fmla="*/ 28472 w 84141"/>
                <a:gd name="connsiteY21" fmla="*/ 15542 h 84469"/>
                <a:gd name="connsiteX22" fmla="*/ 26284 w 84141"/>
                <a:gd name="connsiteY22" fmla="*/ 14360 h 84469"/>
                <a:gd name="connsiteX23" fmla="*/ 22919 w 84141"/>
                <a:gd name="connsiteY23" fmla="*/ 12332 h 84469"/>
                <a:gd name="connsiteX24" fmla="*/ 20899 w 84141"/>
                <a:gd name="connsiteY24" fmla="*/ 11150 h 84469"/>
                <a:gd name="connsiteX25" fmla="*/ 17197 w 84141"/>
                <a:gd name="connsiteY25" fmla="*/ 9798 h 84469"/>
                <a:gd name="connsiteX26" fmla="*/ 14000 w 84141"/>
                <a:gd name="connsiteY26" fmla="*/ 8616 h 84469"/>
                <a:gd name="connsiteX27" fmla="*/ 5081 w 84141"/>
                <a:gd name="connsiteY27" fmla="*/ 2196 h 84469"/>
                <a:gd name="connsiteX28" fmla="*/ 4239 w 84141"/>
                <a:gd name="connsiteY28" fmla="*/ 2196 h 84469"/>
                <a:gd name="connsiteX29" fmla="*/ 706 w 84141"/>
                <a:gd name="connsiteY29" fmla="*/ 0 h 84469"/>
                <a:gd name="connsiteX30" fmla="*/ 706 w 84141"/>
                <a:gd name="connsiteY30" fmla="*/ 16894 h 84469"/>
                <a:gd name="connsiteX31" fmla="*/ 2556 w 84141"/>
                <a:gd name="connsiteY31" fmla="*/ 30071 h 84469"/>
                <a:gd name="connsiteX32" fmla="*/ 12317 w 84141"/>
                <a:gd name="connsiteY32" fmla="*/ 44937 h 84469"/>
                <a:gd name="connsiteX33" fmla="*/ 14504 w 84141"/>
                <a:gd name="connsiteY33" fmla="*/ 47978 h 84469"/>
                <a:gd name="connsiteX34" fmla="*/ 19890 w 84141"/>
                <a:gd name="connsiteY34" fmla="*/ 58453 h 84469"/>
                <a:gd name="connsiteX35" fmla="*/ 18544 w 84141"/>
                <a:gd name="connsiteY35" fmla="*/ 62000 h 84469"/>
                <a:gd name="connsiteX36" fmla="*/ 9961 w 84141"/>
                <a:gd name="connsiteY36" fmla="*/ 57101 h 84469"/>
                <a:gd name="connsiteX37" fmla="*/ 11980 w 84141"/>
                <a:gd name="connsiteY37" fmla="*/ 63859 h 84469"/>
                <a:gd name="connsiteX38" fmla="*/ 16861 w 84141"/>
                <a:gd name="connsiteY38" fmla="*/ 69771 h 84469"/>
                <a:gd name="connsiteX39" fmla="*/ 18375 w 84141"/>
                <a:gd name="connsiteY39" fmla="*/ 71461 h 84469"/>
                <a:gd name="connsiteX40" fmla="*/ 22582 w 84141"/>
                <a:gd name="connsiteY40" fmla="*/ 75346 h 84469"/>
                <a:gd name="connsiteX41" fmla="*/ 32679 w 84141"/>
                <a:gd name="connsiteY41" fmla="*/ 89537 h 84469"/>
                <a:gd name="connsiteX42" fmla="*/ 31838 w 84141"/>
                <a:gd name="connsiteY42" fmla="*/ 94605 h 84469"/>
                <a:gd name="connsiteX43" fmla="*/ 31838 w 84141"/>
                <a:gd name="connsiteY43" fmla="*/ 99842 h 84469"/>
                <a:gd name="connsiteX44" fmla="*/ 31838 w 84141"/>
                <a:gd name="connsiteY44" fmla="*/ 99842 h 84469"/>
                <a:gd name="connsiteX45" fmla="*/ 33184 w 84141"/>
                <a:gd name="connsiteY45" fmla="*/ 97984 h 84469"/>
                <a:gd name="connsiteX46" fmla="*/ 34867 w 84141"/>
                <a:gd name="connsiteY46" fmla="*/ 95788 h 84469"/>
                <a:gd name="connsiteX47" fmla="*/ 46479 w 84141"/>
                <a:gd name="connsiteY47" fmla="*/ 94268 h 84469"/>
                <a:gd name="connsiteX48" fmla="*/ 49676 w 84141"/>
                <a:gd name="connsiteY48" fmla="*/ 96295 h 84469"/>
                <a:gd name="connsiteX49" fmla="*/ 53210 w 84141"/>
                <a:gd name="connsiteY49" fmla="*/ 97815 h 84469"/>
                <a:gd name="connsiteX50" fmla="*/ 54220 w 84141"/>
                <a:gd name="connsiteY50" fmla="*/ 97815 h 84469"/>
                <a:gd name="connsiteX51" fmla="*/ 57753 w 84141"/>
                <a:gd name="connsiteY51" fmla="*/ 97815 h 84469"/>
                <a:gd name="connsiteX52" fmla="*/ 59100 w 84141"/>
                <a:gd name="connsiteY52" fmla="*/ 96126 h 84469"/>
                <a:gd name="connsiteX53" fmla="*/ 60278 w 84141"/>
                <a:gd name="connsiteY53" fmla="*/ 94605 h 84469"/>
                <a:gd name="connsiteX54" fmla="*/ 67346 w 84141"/>
                <a:gd name="connsiteY54" fmla="*/ 93085 h 84469"/>
                <a:gd name="connsiteX55" fmla="*/ 68187 w 84141"/>
                <a:gd name="connsiteY55" fmla="*/ 93085 h 84469"/>
                <a:gd name="connsiteX56" fmla="*/ 65831 w 84141"/>
                <a:gd name="connsiteY56" fmla="*/ 88862 h 84469"/>
                <a:gd name="connsiteX57" fmla="*/ 64485 w 84141"/>
                <a:gd name="connsiteY57" fmla="*/ 87679 h 84469"/>
                <a:gd name="connsiteX58" fmla="*/ 63307 w 84141"/>
                <a:gd name="connsiteY58" fmla="*/ 87679 h 84469"/>
                <a:gd name="connsiteX59" fmla="*/ 63307 w 84141"/>
                <a:gd name="connsiteY59" fmla="*/ 86158 h 84469"/>
                <a:gd name="connsiteX60" fmla="*/ 68860 w 84141"/>
                <a:gd name="connsiteY60" fmla="*/ 80921 h 84469"/>
                <a:gd name="connsiteX61" fmla="*/ 70712 w 84141"/>
                <a:gd name="connsiteY61" fmla="*/ 79739 h 84469"/>
                <a:gd name="connsiteX62" fmla="*/ 70712 w 84141"/>
                <a:gd name="connsiteY62" fmla="*/ 79739 h 84469"/>
                <a:gd name="connsiteX63" fmla="*/ 74919 w 84141"/>
                <a:gd name="connsiteY63" fmla="*/ 78894 h 84469"/>
                <a:gd name="connsiteX64" fmla="*/ 76433 w 84141"/>
                <a:gd name="connsiteY64" fmla="*/ 81935 h 84469"/>
                <a:gd name="connsiteX65" fmla="*/ 76433 w 84141"/>
                <a:gd name="connsiteY65" fmla="*/ 81935 h 84469"/>
                <a:gd name="connsiteX66" fmla="*/ 77779 w 84141"/>
                <a:gd name="connsiteY66" fmla="*/ 81935 h 84469"/>
                <a:gd name="connsiteX67" fmla="*/ 85352 w 84141"/>
                <a:gd name="connsiteY67" fmla="*/ 81935 h 84469"/>
                <a:gd name="connsiteX68" fmla="*/ 88045 w 84141"/>
                <a:gd name="connsiteY68" fmla="*/ 78556 h 84469"/>
                <a:gd name="connsiteX69" fmla="*/ 88045 w 84141"/>
                <a:gd name="connsiteY69" fmla="*/ 76698 h 84469"/>
                <a:gd name="connsiteX70" fmla="*/ 88045 w 84141"/>
                <a:gd name="connsiteY70" fmla="*/ 75853 h 84469"/>
                <a:gd name="connsiteX71" fmla="*/ 86530 w 84141"/>
                <a:gd name="connsiteY71" fmla="*/ 74164 h 84469"/>
                <a:gd name="connsiteX72" fmla="*/ 85520 w 84141"/>
                <a:gd name="connsiteY72" fmla="*/ 66731 h 84469"/>
                <a:gd name="connsiteX73" fmla="*/ 85520 w 84141"/>
                <a:gd name="connsiteY73" fmla="*/ 63014 h 84469"/>
                <a:gd name="connsiteX74" fmla="*/ 86698 w 84141"/>
                <a:gd name="connsiteY74" fmla="*/ 51864 h 84469"/>
                <a:gd name="connsiteX75" fmla="*/ 89559 w 84141"/>
                <a:gd name="connsiteY75" fmla="*/ 49330 h 84469"/>
                <a:gd name="connsiteX76" fmla="*/ 93093 w 84141"/>
                <a:gd name="connsiteY76" fmla="*/ 51188 h 84469"/>
                <a:gd name="connsiteX77" fmla="*/ 94439 w 84141"/>
                <a:gd name="connsiteY77" fmla="*/ 52202 h 84469"/>
                <a:gd name="connsiteX78" fmla="*/ 92252 w 84141"/>
                <a:gd name="connsiteY78" fmla="*/ 41897 h 84469"/>
                <a:gd name="connsiteX79" fmla="*/ 91915 w 84141"/>
                <a:gd name="connsiteY79" fmla="*/ 43079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84141" h="84469">
                  <a:moveTo>
                    <a:pt x="91915" y="43079"/>
                  </a:moveTo>
                  <a:cubicBezTo>
                    <a:pt x="90485" y="38417"/>
                    <a:pt x="89694" y="33585"/>
                    <a:pt x="89559" y="28719"/>
                  </a:cubicBezTo>
                  <a:cubicBezTo>
                    <a:pt x="89441" y="25932"/>
                    <a:pt x="90266" y="23195"/>
                    <a:pt x="91915" y="20948"/>
                  </a:cubicBezTo>
                  <a:cubicBezTo>
                    <a:pt x="92908" y="19681"/>
                    <a:pt x="93548" y="18161"/>
                    <a:pt x="93766" y="16556"/>
                  </a:cubicBezTo>
                  <a:cubicBezTo>
                    <a:pt x="93766" y="12839"/>
                    <a:pt x="89222" y="8954"/>
                    <a:pt x="84174" y="6419"/>
                  </a:cubicBezTo>
                  <a:lnTo>
                    <a:pt x="84174" y="6419"/>
                  </a:lnTo>
                  <a:cubicBezTo>
                    <a:pt x="83686" y="6977"/>
                    <a:pt x="82827" y="7028"/>
                    <a:pt x="82272" y="6538"/>
                  </a:cubicBezTo>
                  <a:cubicBezTo>
                    <a:pt x="82239" y="6504"/>
                    <a:pt x="82188" y="6453"/>
                    <a:pt x="82155" y="6419"/>
                  </a:cubicBezTo>
                  <a:cubicBezTo>
                    <a:pt x="82155" y="6419"/>
                    <a:pt x="79631" y="5237"/>
                    <a:pt x="72899" y="6419"/>
                  </a:cubicBezTo>
                  <a:lnTo>
                    <a:pt x="71889" y="6419"/>
                  </a:lnTo>
                  <a:cubicBezTo>
                    <a:pt x="71889" y="6419"/>
                    <a:pt x="70206" y="6419"/>
                    <a:pt x="70038" y="6419"/>
                  </a:cubicBezTo>
                  <a:cubicBezTo>
                    <a:pt x="70122" y="7484"/>
                    <a:pt x="69752" y="8531"/>
                    <a:pt x="69029" y="9291"/>
                  </a:cubicBezTo>
                  <a:cubicBezTo>
                    <a:pt x="67514" y="10643"/>
                    <a:pt x="64653" y="10474"/>
                    <a:pt x="60782" y="10136"/>
                  </a:cubicBezTo>
                  <a:lnTo>
                    <a:pt x="58763" y="10136"/>
                  </a:lnTo>
                  <a:cubicBezTo>
                    <a:pt x="57249" y="9967"/>
                    <a:pt x="55734" y="9967"/>
                    <a:pt x="54220" y="10136"/>
                  </a:cubicBezTo>
                  <a:lnTo>
                    <a:pt x="48834" y="10136"/>
                  </a:lnTo>
                  <a:cubicBezTo>
                    <a:pt x="48834" y="10136"/>
                    <a:pt x="48834" y="10136"/>
                    <a:pt x="47825" y="11319"/>
                  </a:cubicBezTo>
                  <a:cubicBezTo>
                    <a:pt x="47606" y="12468"/>
                    <a:pt x="47151" y="13566"/>
                    <a:pt x="46479" y="14529"/>
                  </a:cubicBezTo>
                  <a:cubicBezTo>
                    <a:pt x="44459" y="17401"/>
                    <a:pt x="40420" y="17232"/>
                    <a:pt x="37728" y="17063"/>
                  </a:cubicBezTo>
                  <a:lnTo>
                    <a:pt x="35203" y="17063"/>
                  </a:lnTo>
                  <a:cubicBezTo>
                    <a:pt x="33824" y="17401"/>
                    <a:pt x="32376" y="17401"/>
                    <a:pt x="30996" y="17063"/>
                  </a:cubicBezTo>
                  <a:lnTo>
                    <a:pt x="28472" y="15542"/>
                  </a:lnTo>
                  <a:lnTo>
                    <a:pt x="26284" y="14360"/>
                  </a:lnTo>
                  <a:lnTo>
                    <a:pt x="22919" y="12332"/>
                  </a:lnTo>
                  <a:lnTo>
                    <a:pt x="20899" y="11150"/>
                  </a:lnTo>
                  <a:cubicBezTo>
                    <a:pt x="19738" y="10525"/>
                    <a:pt x="18493" y="10069"/>
                    <a:pt x="17197" y="9798"/>
                  </a:cubicBezTo>
                  <a:lnTo>
                    <a:pt x="14000" y="8616"/>
                  </a:lnTo>
                  <a:cubicBezTo>
                    <a:pt x="10735" y="6926"/>
                    <a:pt x="7723" y="4764"/>
                    <a:pt x="5081" y="2196"/>
                  </a:cubicBezTo>
                  <a:lnTo>
                    <a:pt x="4239" y="2196"/>
                  </a:lnTo>
                  <a:cubicBezTo>
                    <a:pt x="3314" y="1115"/>
                    <a:pt x="2086" y="355"/>
                    <a:pt x="706" y="0"/>
                  </a:cubicBezTo>
                  <a:cubicBezTo>
                    <a:pt x="1581" y="5592"/>
                    <a:pt x="1581" y="11302"/>
                    <a:pt x="706" y="16894"/>
                  </a:cubicBezTo>
                  <a:cubicBezTo>
                    <a:pt x="-304" y="23144"/>
                    <a:pt x="-641" y="25678"/>
                    <a:pt x="2556" y="30071"/>
                  </a:cubicBezTo>
                  <a:cubicBezTo>
                    <a:pt x="5754" y="34463"/>
                    <a:pt x="8615" y="39025"/>
                    <a:pt x="12317" y="44937"/>
                  </a:cubicBezTo>
                  <a:lnTo>
                    <a:pt x="14504" y="47978"/>
                  </a:lnTo>
                  <a:cubicBezTo>
                    <a:pt x="17332" y="50833"/>
                    <a:pt x="19200" y="54483"/>
                    <a:pt x="19890" y="58453"/>
                  </a:cubicBezTo>
                  <a:cubicBezTo>
                    <a:pt x="20091" y="59787"/>
                    <a:pt x="19570" y="61139"/>
                    <a:pt x="18544" y="62000"/>
                  </a:cubicBezTo>
                  <a:cubicBezTo>
                    <a:pt x="16524" y="63183"/>
                    <a:pt x="13663" y="60818"/>
                    <a:pt x="9961" y="57101"/>
                  </a:cubicBezTo>
                  <a:cubicBezTo>
                    <a:pt x="9928" y="59500"/>
                    <a:pt x="10634" y="61865"/>
                    <a:pt x="11980" y="63859"/>
                  </a:cubicBezTo>
                  <a:cubicBezTo>
                    <a:pt x="13495" y="65886"/>
                    <a:pt x="15178" y="67913"/>
                    <a:pt x="16861" y="69771"/>
                  </a:cubicBezTo>
                  <a:lnTo>
                    <a:pt x="18375" y="71461"/>
                  </a:lnTo>
                  <a:cubicBezTo>
                    <a:pt x="19654" y="72880"/>
                    <a:pt x="21068" y="74181"/>
                    <a:pt x="22582" y="75346"/>
                  </a:cubicBezTo>
                  <a:cubicBezTo>
                    <a:pt x="27681" y="78556"/>
                    <a:pt x="31299" y="83658"/>
                    <a:pt x="32679" y="89537"/>
                  </a:cubicBezTo>
                  <a:cubicBezTo>
                    <a:pt x="32662" y="91260"/>
                    <a:pt x="32376" y="92967"/>
                    <a:pt x="31838" y="94605"/>
                  </a:cubicBezTo>
                  <a:cubicBezTo>
                    <a:pt x="31838" y="96971"/>
                    <a:pt x="30828" y="98491"/>
                    <a:pt x="31838" y="99842"/>
                  </a:cubicBezTo>
                  <a:lnTo>
                    <a:pt x="31838" y="99842"/>
                  </a:lnTo>
                  <a:cubicBezTo>
                    <a:pt x="32410" y="99319"/>
                    <a:pt x="32864" y="98694"/>
                    <a:pt x="33184" y="97984"/>
                  </a:cubicBezTo>
                  <a:cubicBezTo>
                    <a:pt x="33689" y="97207"/>
                    <a:pt x="34261" y="96481"/>
                    <a:pt x="34867" y="95788"/>
                  </a:cubicBezTo>
                  <a:cubicBezTo>
                    <a:pt x="38334" y="93626"/>
                    <a:pt x="42574" y="93068"/>
                    <a:pt x="46479" y="94268"/>
                  </a:cubicBezTo>
                  <a:cubicBezTo>
                    <a:pt x="47673" y="94724"/>
                    <a:pt x="48750" y="95416"/>
                    <a:pt x="49676" y="96295"/>
                  </a:cubicBezTo>
                  <a:cubicBezTo>
                    <a:pt x="50635" y="97207"/>
                    <a:pt x="51897" y="97748"/>
                    <a:pt x="53210" y="97815"/>
                  </a:cubicBezTo>
                  <a:lnTo>
                    <a:pt x="54220" y="97815"/>
                  </a:lnTo>
                  <a:cubicBezTo>
                    <a:pt x="55398" y="98001"/>
                    <a:pt x="56575" y="98001"/>
                    <a:pt x="57753" y="97815"/>
                  </a:cubicBezTo>
                  <a:cubicBezTo>
                    <a:pt x="58444" y="97511"/>
                    <a:pt x="58948" y="96869"/>
                    <a:pt x="59100" y="96126"/>
                  </a:cubicBezTo>
                  <a:lnTo>
                    <a:pt x="60278" y="94605"/>
                  </a:lnTo>
                  <a:cubicBezTo>
                    <a:pt x="62095" y="92680"/>
                    <a:pt x="64906" y="92071"/>
                    <a:pt x="67346" y="93085"/>
                  </a:cubicBezTo>
                  <a:lnTo>
                    <a:pt x="68187" y="93085"/>
                  </a:lnTo>
                  <a:cubicBezTo>
                    <a:pt x="67766" y="91497"/>
                    <a:pt x="66958" y="90044"/>
                    <a:pt x="65831" y="88862"/>
                  </a:cubicBezTo>
                  <a:cubicBezTo>
                    <a:pt x="65562" y="88304"/>
                    <a:pt x="65074" y="87882"/>
                    <a:pt x="64485" y="87679"/>
                  </a:cubicBezTo>
                  <a:cubicBezTo>
                    <a:pt x="64485" y="87679"/>
                    <a:pt x="63643" y="87679"/>
                    <a:pt x="63307" y="87679"/>
                  </a:cubicBezTo>
                  <a:cubicBezTo>
                    <a:pt x="63122" y="87189"/>
                    <a:pt x="63122" y="86649"/>
                    <a:pt x="63307" y="86158"/>
                  </a:cubicBezTo>
                  <a:cubicBezTo>
                    <a:pt x="63307" y="83962"/>
                    <a:pt x="65831" y="82611"/>
                    <a:pt x="68860" y="80921"/>
                  </a:cubicBezTo>
                  <a:lnTo>
                    <a:pt x="70712" y="79739"/>
                  </a:lnTo>
                  <a:lnTo>
                    <a:pt x="70712" y="79739"/>
                  </a:lnTo>
                  <a:cubicBezTo>
                    <a:pt x="71721" y="78894"/>
                    <a:pt x="73067" y="77543"/>
                    <a:pt x="74919" y="78894"/>
                  </a:cubicBezTo>
                  <a:cubicBezTo>
                    <a:pt x="75659" y="79773"/>
                    <a:pt x="76163" y="80820"/>
                    <a:pt x="76433" y="81935"/>
                  </a:cubicBezTo>
                  <a:lnTo>
                    <a:pt x="76433" y="81935"/>
                  </a:lnTo>
                  <a:lnTo>
                    <a:pt x="77779" y="81935"/>
                  </a:lnTo>
                  <a:cubicBezTo>
                    <a:pt x="80219" y="82847"/>
                    <a:pt x="82912" y="82847"/>
                    <a:pt x="85352" y="81935"/>
                  </a:cubicBezTo>
                  <a:cubicBezTo>
                    <a:pt x="86614" y="81175"/>
                    <a:pt x="87573" y="79975"/>
                    <a:pt x="88045" y="78556"/>
                  </a:cubicBezTo>
                  <a:cubicBezTo>
                    <a:pt x="88297" y="77965"/>
                    <a:pt x="88297" y="77289"/>
                    <a:pt x="88045" y="76698"/>
                  </a:cubicBezTo>
                  <a:cubicBezTo>
                    <a:pt x="88045" y="76698"/>
                    <a:pt x="88045" y="76698"/>
                    <a:pt x="88045" y="75853"/>
                  </a:cubicBezTo>
                  <a:cubicBezTo>
                    <a:pt x="87456" y="75363"/>
                    <a:pt x="86951" y="74806"/>
                    <a:pt x="86530" y="74164"/>
                  </a:cubicBezTo>
                  <a:cubicBezTo>
                    <a:pt x="85470" y="71849"/>
                    <a:pt x="85116" y="69248"/>
                    <a:pt x="85520" y="66731"/>
                  </a:cubicBezTo>
                  <a:lnTo>
                    <a:pt x="85520" y="63014"/>
                  </a:lnTo>
                  <a:cubicBezTo>
                    <a:pt x="84999" y="59264"/>
                    <a:pt x="85402" y="55429"/>
                    <a:pt x="86698" y="51864"/>
                  </a:cubicBezTo>
                  <a:cubicBezTo>
                    <a:pt x="87170" y="50597"/>
                    <a:pt x="88247" y="49634"/>
                    <a:pt x="89559" y="49330"/>
                  </a:cubicBezTo>
                  <a:cubicBezTo>
                    <a:pt x="90905" y="49330"/>
                    <a:pt x="92252" y="50175"/>
                    <a:pt x="93093" y="51188"/>
                  </a:cubicBezTo>
                  <a:lnTo>
                    <a:pt x="94439" y="52202"/>
                  </a:lnTo>
                  <a:cubicBezTo>
                    <a:pt x="95281" y="50175"/>
                    <a:pt x="92925" y="43924"/>
                    <a:pt x="92252" y="41897"/>
                  </a:cubicBezTo>
                  <a:cubicBezTo>
                    <a:pt x="92201" y="42302"/>
                    <a:pt x="92083" y="42708"/>
                    <a:pt x="91915" y="430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EC279D4D-96E4-4619-B073-FF7524601C4E}"/>
                </a:ext>
              </a:extLst>
            </p:cNvPr>
            <p:cNvSpPr/>
            <p:nvPr/>
          </p:nvSpPr>
          <p:spPr>
            <a:xfrm>
              <a:off x="8225633" y="4486915"/>
              <a:ext cx="16828" cy="16894"/>
            </a:xfrm>
            <a:custGeom>
              <a:avLst/>
              <a:gdLst>
                <a:gd name="connsiteX0" fmla="*/ 6563 w 0"/>
                <a:gd name="connsiteY0" fmla="*/ 5068 h 0"/>
                <a:gd name="connsiteX1" fmla="*/ 9255 w 0"/>
                <a:gd name="connsiteY1" fmla="*/ 3041 h 0"/>
                <a:gd name="connsiteX2" fmla="*/ 11443 w 0"/>
                <a:gd name="connsiteY2" fmla="*/ 3041 h 0"/>
                <a:gd name="connsiteX3" fmla="*/ 12621 w 0"/>
                <a:gd name="connsiteY3" fmla="*/ 3041 h 0"/>
                <a:gd name="connsiteX4" fmla="*/ 12621 w 0"/>
                <a:gd name="connsiteY4" fmla="*/ 2027 h 0"/>
                <a:gd name="connsiteX5" fmla="*/ 8919 w 0"/>
                <a:gd name="connsiteY5" fmla="*/ 2027 h 0"/>
                <a:gd name="connsiteX6" fmla="*/ 7572 w 0"/>
                <a:gd name="connsiteY6" fmla="*/ 2027 h 0"/>
                <a:gd name="connsiteX7" fmla="*/ 7572 w 0"/>
                <a:gd name="connsiteY7" fmla="*/ 844 h 0"/>
                <a:gd name="connsiteX8" fmla="*/ 7572 w 0"/>
                <a:gd name="connsiteY8" fmla="*/ 0 h 0"/>
                <a:gd name="connsiteX9" fmla="*/ 7572 w 0"/>
                <a:gd name="connsiteY9" fmla="*/ 1182 h 0"/>
                <a:gd name="connsiteX10" fmla="*/ 6394 w 0"/>
                <a:gd name="connsiteY10" fmla="*/ 4223 h 0"/>
                <a:gd name="connsiteX11" fmla="*/ 0 w 0"/>
                <a:gd name="connsiteY11" fmla="*/ 5406 h 0"/>
                <a:gd name="connsiteX12" fmla="*/ 0 w 0"/>
                <a:gd name="connsiteY12" fmla="*/ 8616 h 0"/>
                <a:gd name="connsiteX13" fmla="*/ 5048 w 0"/>
                <a:gd name="connsiteY13" fmla="*/ 7602 h 0"/>
                <a:gd name="connsiteX14" fmla="*/ 6563 w 0"/>
                <a:gd name="connsiteY14" fmla="*/ 50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>
                  <a:moveTo>
                    <a:pt x="6563" y="5068"/>
                  </a:moveTo>
                  <a:cubicBezTo>
                    <a:pt x="7269" y="4173"/>
                    <a:pt x="8195" y="3480"/>
                    <a:pt x="9255" y="3041"/>
                  </a:cubicBezTo>
                  <a:cubicBezTo>
                    <a:pt x="9979" y="2939"/>
                    <a:pt x="10720" y="2939"/>
                    <a:pt x="11443" y="3041"/>
                  </a:cubicBezTo>
                  <a:lnTo>
                    <a:pt x="12621" y="3041"/>
                  </a:lnTo>
                  <a:cubicBezTo>
                    <a:pt x="12621" y="2196"/>
                    <a:pt x="12621" y="2196"/>
                    <a:pt x="12621" y="2027"/>
                  </a:cubicBezTo>
                  <a:cubicBezTo>
                    <a:pt x="12621" y="1858"/>
                    <a:pt x="10265" y="2027"/>
                    <a:pt x="8919" y="2027"/>
                  </a:cubicBezTo>
                  <a:cubicBezTo>
                    <a:pt x="8498" y="2264"/>
                    <a:pt x="7993" y="2264"/>
                    <a:pt x="7572" y="2027"/>
                  </a:cubicBezTo>
                  <a:cubicBezTo>
                    <a:pt x="7438" y="1639"/>
                    <a:pt x="7438" y="1233"/>
                    <a:pt x="7572" y="844"/>
                  </a:cubicBezTo>
                  <a:cubicBezTo>
                    <a:pt x="7640" y="574"/>
                    <a:pt x="7640" y="270"/>
                    <a:pt x="7572" y="0"/>
                  </a:cubicBezTo>
                  <a:cubicBezTo>
                    <a:pt x="7572" y="0"/>
                    <a:pt x="7572" y="844"/>
                    <a:pt x="7572" y="1182"/>
                  </a:cubicBezTo>
                  <a:cubicBezTo>
                    <a:pt x="7505" y="2298"/>
                    <a:pt x="7102" y="3362"/>
                    <a:pt x="6394" y="4223"/>
                  </a:cubicBezTo>
                  <a:cubicBezTo>
                    <a:pt x="4880" y="6082"/>
                    <a:pt x="2356" y="5744"/>
                    <a:pt x="0" y="5406"/>
                  </a:cubicBezTo>
                  <a:cubicBezTo>
                    <a:pt x="84" y="6470"/>
                    <a:pt x="84" y="7551"/>
                    <a:pt x="0" y="8616"/>
                  </a:cubicBezTo>
                  <a:lnTo>
                    <a:pt x="5048" y="7602"/>
                  </a:lnTo>
                  <a:cubicBezTo>
                    <a:pt x="5637" y="6808"/>
                    <a:pt x="6142" y="5963"/>
                    <a:pt x="6563" y="50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F868C5DB-2A01-4007-93F3-CEF7B1847933}"/>
                </a:ext>
              </a:extLst>
            </p:cNvPr>
            <p:cNvSpPr/>
            <p:nvPr/>
          </p:nvSpPr>
          <p:spPr>
            <a:xfrm>
              <a:off x="8057656" y="4138395"/>
              <a:ext cx="16828" cy="33788"/>
            </a:xfrm>
            <a:custGeom>
              <a:avLst/>
              <a:gdLst>
                <a:gd name="connsiteX0" fmla="*/ 13155 w 0"/>
                <a:gd name="connsiteY0" fmla="*/ 16725 h 33787"/>
                <a:gd name="connsiteX1" fmla="*/ 13155 w 0"/>
                <a:gd name="connsiteY1" fmla="*/ 4223 h 33787"/>
                <a:gd name="connsiteX2" fmla="*/ 8948 w 0"/>
                <a:gd name="connsiteY2" fmla="*/ 2365 h 33787"/>
                <a:gd name="connsiteX3" fmla="*/ 5583 w 0"/>
                <a:gd name="connsiteY3" fmla="*/ 2365 h 33787"/>
                <a:gd name="connsiteX4" fmla="*/ 1712 w 0"/>
                <a:gd name="connsiteY4" fmla="*/ 0 h 33787"/>
                <a:gd name="connsiteX5" fmla="*/ 703 w 0"/>
                <a:gd name="connsiteY5" fmla="*/ 0 h 33787"/>
                <a:gd name="connsiteX6" fmla="*/ 703 w 0"/>
                <a:gd name="connsiteY6" fmla="*/ 0 h 33787"/>
                <a:gd name="connsiteX7" fmla="*/ 703 w 0"/>
                <a:gd name="connsiteY7" fmla="*/ 0 h 33787"/>
                <a:gd name="connsiteX8" fmla="*/ 703 w 0"/>
                <a:gd name="connsiteY8" fmla="*/ 0 h 33787"/>
                <a:gd name="connsiteX9" fmla="*/ 3900 w 0"/>
                <a:gd name="connsiteY9" fmla="*/ 4223 h 33787"/>
                <a:gd name="connsiteX10" fmla="*/ 3900 w 0"/>
                <a:gd name="connsiteY10" fmla="*/ 6589 h 33787"/>
                <a:gd name="connsiteX11" fmla="*/ 2890 w 0"/>
                <a:gd name="connsiteY11" fmla="*/ 6589 h 33787"/>
                <a:gd name="connsiteX12" fmla="*/ 1375 w 0"/>
                <a:gd name="connsiteY12" fmla="*/ 9292 h 33787"/>
                <a:gd name="connsiteX13" fmla="*/ 1375 w 0"/>
                <a:gd name="connsiteY13" fmla="*/ 10812 h 33787"/>
                <a:gd name="connsiteX14" fmla="*/ 1375 w 0"/>
                <a:gd name="connsiteY14" fmla="*/ 21455 h 33787"/>
                <a:gd name="connsiteX15" fmla="*/ 2890 w 0"/>
                <a:gd name="connsiteY15" fmla="*/ 23314 h 33787"/>
                <a:gd name="connsiteX16" fmla="*/ 5751 w 0"/>
                <a:gd name="connsiteY16" fmla="*/ 27706 h 33787"/>
                <a:gd name="connsiteX17" fmla="*/ 5751 w 0"/>
                <a:gd name="connsiteY17" fmla="*/ 31085 h 33787"/>
                <a:gd name="connsiteX18" fmla="*/ 6761 w 0"/>
                <a:gd name="connsiteY18" fmla="*/ 35308 h 33787"/>
                <a:gd name="connsiteX19" fmla="*/ 6761 w 0"/>
                <a:gd name="connsiteY19" fmla="*/ 29226 h 33787"/>
                <a:gd name="connsiteX20" fmla="*/ 6761 w 0"/>
                <a:gd name="connsiteY20" fmla="*/ 24834 h 33787"/>
                <a:gd name="connsiteX21" fmla="*/ 11641 w 0"/>
                <a:gd name="connsiteY21" fmla="*/ 18245 h 33787"/>
                <a:gd name="connsiteX22" fmla="*/ 13155 w 0"/>
                <a:gd name="connsiteY22" fmla="*/ 16725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h="33787">
                  <a:moveTo>
                    <a:pt x="13155" y="16725"/>
                  </a:moveTo>
                  <a:cubicBezTo>
                    <a:pt x="15343" y="14360"/>
                    <a:pt x="13997" y="7095"/>
                    <a:pt x="13155" y="4223"/>
                  </a:cubicBezTo>
                  <a:cubicBezTo>
                    <a:pt x="12314" y="1352"/>
                    <a:pt x="10799" y="2196"/>
                    <a:pt x="8948" y="2365"/>
                  </a:cubicBezTo>
                  <a:lnTo>
                    <a:pt x="5583" y="2365"/>
                  </a:lnTo>
                  <a:cubicBezTo>
                    <a:pt x="4119" y="1926"/>
                    <a:pt x="2772" y="1115"/>
                    <a:pt x="1712" y="0"/>
                  </a:cubicBezTo>
                  <a:lnTo>
                    <a:pt x="703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3" y="0"/>
                  </a:lnTo>
                  <a:cubicBezTo>
                    <a:pt x="1628" y="1504"/>
                    <a:pt x="2705" y="2923"/>
                    <a:pt x="3900" y="4223"/>
                  </a:cubicBezTo>
                  <a:cubicBezTo>
                    <a:pt x="4472" y="4916"/>
                    <a:pt x="4472" y="5896"/>
                    <a:pt x="3900" y="6589"/>
                  </a:cubicBezTo>
                  <a:cubicBezTo>
                    <a:pt x="3597" y="6808"/>
                    <a:pt x="3193" y="6808"/>
                    <a:pt x="2890" y="6589"/>
                  </a:cubicBezTo>
                  <a:cubicBezTo>
                    <a:pt x="2554" y="7568"/>
                    <a:pt x="2032" y="8498"/>
                    <a:pt x="1375" y="9292"/>
                  </a:cubicBezTo>
                  <a:cubicBezTo>
                    <a:pt x="1325" y="9798"/>
                    <a:pt x="1325" y="10305"/>
                    <a:pt x="1375" y="10812"/>
                  </a:cubicBezTo>
                  <a:cubicBezTo>
                    <a:pt x="-458" y="14123"/>
                    <a:pt x="-458" y="18144"/>
                    <a:pt x="1375" y="21455"/>
                  </a:cubicBezTo>
                  <a:lnTo>
                    <a:pt x="2890" y="23314"/>
                  </a:lnTo>
                  <a:cubicBezTo>
                    <a:pt x="4220" y="24496"/>
                    <a:pt x="5213" y="26016"/>
                    <a:pt x="5751" y="27706"/>
                  </a:cubicBezTo>
                  <a:lnTo>
                    <a:pt x="5751" y="31085"/>
                  </a:lnTo>
                  <a:cubicBezTo>
                    <a:pt x="5970" y="32521"/>
                    <a:pt x="6306" y="33923"/>
                    <a:pt x="6761" y="35308"/>
                  </a:cubicBezTo>
                  <a:cubicBezTo>
                    <a:pt x="7131" y="33298"/>
                    <a:pt x="7131" y="31237"/>
                    <a:pt x="6761" y="29226"/>
                  </a:cubicBezTo>
                  <a:cubicBezTo>
                    <a:pt x="6592" y="27773"/>
                    <a:pt x="6592" y="26287"/>
                    <a:pt x="6761" y="24834"/>
                  </a:cubicBezTo>
                  <a:cubicBezTo>
                    <a:pt x="6929" y="21861"/>
                    <a:pt x="8847" y="19259"/>
                    <a:pt x="11641" y="18245"/>
                  </a:cubicBezTo>
                  <a:cubicBezTo>
                    <a:pt x="12213" y="17823"/>
                    <a:pt x="12735" y="17299"/>
                    <a:pt x="13155" y="1672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371885A5-8137-4DB4-85C7-B217C9EF3CE5}"/>
                </a:ext>
              </a:extLst>
            </p:cNvPr>
            <p:cNvSpPr/>
            <p:nvPr/>
          </p:nvSpPr>
          <p:spPr>
            <a:xfrm>
              <a:off x="8544361" y="3867249"/>
              <a:ext cx="16828" cy="16894"/>
            </a:xfrm>
            <a:custGeom>
              <a:avLst/>
              <a:gdLst>
                <a:gd name="connsiteX0" fmla="*/ 2692 w 0"/>
                <a:gd name="connsiteY0" fmla="*/ 1858 h 0"/>
                <a:gd name="connsiteX1" fmla="*/ 1682 w 0"/>
                <a:gd name="connsiteY1" fmla="*/ 3379 h 0"/>
                <a:gd name="connsiteX2" fmla="*/ 841 w 0"/>
                <a:gd name="connsiteY2" fmla="*/ 3379 h 0"/>
                <a:gd name="connsiteX3" fmla="*/ 841 w 0"/>
                <a:gd name="connsiteY3" fmla="*/ 3379 h 0"/>
                <a:gd name="connsiteX4" fmla="*/ 841 w 0"/>
                <a:gd name="connsiteY4" fmla="*/ 3379 h 0"/>
                <a:gd name="connsiteX5" fmla="*/ 0 w 0"/>
                <a:gd name="connsiteY5" fmla="*/ 3379 h 0"/>
                <a:gd name="connsiteX6" fmla="*/ 0 w 0"/>
                <a:gd name="connsiteY6" fmla="*/ 3379 h 0"/>
                <a:gd name="connsiteX7" fmla="*/ 841 w 0"/>
                <a:gd name="connsiteY7" fmla="*/ 3379 h 0"/>
                <a:gd name="connsiteX8" fmla="*/ 841 w 0"/>
                <a:gd name="connsiteY8" fmla="*/ 3379 h 0"/>
                <a:gd name="connsiteX9" fmla="*/ 3365 w 0"/>
                <a:gd name="connsiteY9" fmla="*/ 3379 h 0"/>
                <a:gd name="connsiteX10" fmla="*/ 4712 w 0"/>
                <a:gd name="connsiteY10" fmla="*/ 0 h 0"/>
                <a:gd name="connsiteX11" fmla="*/ 2692 w 0"/>
                <a:gd name="connsiteY11" fmla="*/ 18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2692" y="1858"/>
                  </a:moveTo>
                  <a:cubicBezTo>
                    <a:pt x="2642" y="2500"/>
                    <a:pt x="2255" y="3092"/>
                    <a:pt x="1682" y="3379"/>
                  </a:cubicBezTo>
                  <a:cubicBezTo>
                    <a:pt x="1430" y="3531"/>
                    <a:pt x="1093" y="3531"/>
                    <a:pt x="841" y="3379"/>
                  </a:cubicBezTo>
                  <a:lnTo>
                    <a:pt x="841" y="3379"/>
                  </a:lnTo>
                  <a:lnTo>
                    <a:pt x="841" y="3379"/>
                  </a:lnTo>
                  <a:lnTo>
                    <a:pt x="0" y="3379"/>
                  </a:lnTo>
                  <a:lnTo>
                    <a:pt x="0" y="3379"/>
                  </a:lnTo>
                  <a:lnTo>
                    <a:pt x="841" y="3379"/>
                  </a:lnTo>
                  <a:lnTo>
                    <a:pt x="841" y="3379"/>
                  </a:lnTo>
                  <a:cubicBezTo>
                    <a:pt x="2187" y="4730"/>
                    <a:pt x="2187" y="4899"/>
                    <a:pt x="3365" y="3379"/>
                  </a:cubicBezTo>
                  <a:cubicBezTo>
                    <a:pt x="4510" y="2669"/>
                    <a:pt x="5065" y="1301"/>
                    <a:pt x="4712" y="0"/>
                  </a:cubicBezTo>
                  <a:cubicBezTo>
                    <a:pt x="3870" y="389"/>
                    <a:pt x="3164" y="1047"/>
                    <a:pt x="2692" y="18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AD843C6-8CF5-4D24-A6CF-0E2A6B00CDA8}"/>
                </a:ext>
              </a:extLst>
            </p:cNvPr>
            <p:cNvSpPr/>
            <p:nvPr/>
          </p:nvSpPr>
          <p:spPr>
            <a:xfrm>
              <a:off x="5819853" y="2359919"/>
              <a:ext cx="319738" cy="422346"/>
            </a:xfrm>
            <a:custGeom>
              <a:avLst/>
              <a:gdLst>
                <a:gd name="connsiteX0" fmla="*/ 320580 w 319738"/>
                <a:gd name="connsiteY0" fmla="*/ 86726 h 422346"/>
                <a:gd name="connsiteX1" fmla="*/ 318392 w 319738"/>
                <a:gd name="connsiteY1" fmla="*/ 85206 h 422346"/>
                <a:gd name="connsiteX2" fmla="*/ 314354 w 319738"/>
                <a:gd name="connsiteY2" fmla="*/ 83854 h 422346"/>
                <a:gd name="connsiteX3" fmla="*/ 313176 w 319738"/>
                <a:gd name="connsiteY3" fmla="*/ 83854 h 422346"/>
                <a:gd name="connsiteX4" fmla="*/ 313176 w 319738"/>
                <a:gd name="connsiteY4" fmla="*/ 82672 h 422346"/>
                <a:gd name="connsiteX5" fmla="*/ 318897 w 319738"/>
                <a:gd name="connsiteY5" fmla="*/ 69663 h 422346"/>
                <a:gd name="connsiteX6" fmla="*/ 325124 w 319738"/>
                <a:gd name="connsiteY6" fmla="*/ 64764 h 422346"/>
                <a:gd name="connsiteX7" fmla="*/ 318392 w 319738"/>
                <a:gd name="connsiteY7" fmla="*/ 63075 h 422346"/>
                <a:gd name="connsiteX8" fmla="*/ 309473 w 319738"/>
                <a:gd name="connsiteY8" fmla="*/ 51080 h 422346"/>
                <a:gd name="connsiteX9" fmla="*/ 309473 w 319738"/>
                <a:gd name="connsiteY9" fmla="*/ 49560 h 422346"/>
                <a:gd name="connsiteX10" fmla="*/ 312839 w 319738"/>
                <a:gd name="connsiteY10" fmla="*/ 49560 h 422346"/>
                <a:gd name="connsiteX11" fmla="*/ 305771 w 319738"/>
                <a:gd name="connsiteY11" fmla="*/ 31821 h 422346"/>
                <a:gd name="connsiteX12" fmla="*/ 303583 w 319738"/>
                <a:gd name="connsiteY12" fmla="*/ 28105 h 422346"/>
                <a:gd name="connsiteX13" fmla="*/ 300386 w 319738"/>
                <a:gd name="connsiteY13" fmla="*/ 23543 h 422346"/>
                <a:gd name="connsiteX14" fmla="*/ 297862 w 319738"/>
                <a:gd name="connsiteY14" fmla="*/ 21516 h 422346"/>
                <a:gd name="connsiteX15" fmla="*/ 294664 w 319738"/>
                <a:gd name="connsiteY15" fmla="*/ 18813 h 422346"/>
                <a:gd name="connsiteX16" fmla="*/ 282043 w 319738"/>
                <a:gd name="connsiteY16" fmla="*/ 14252 h 422346"/>
                <a:gd name="connsiteX17" fmla="*/ 271778 w 319738"/>
                <a:gd name="connsiteY17" fmla="*/ 11887 h 422346"/>
                <a:gd name="connsiteX18" fmla="*/ 267907 w 319738"/>
                <a:gd name="connsiteY18" fmla="*/ 9183 h 422346"/>
                <a:gd name="connsiteX19" fmla="*/ 264878 w 319738"/>
                <a:gd name="connsiteY19" fmla="*/ 7156 h 422346"/>
                <a:gd name="connsiteX20" fmla="*/ 263364 w 319738"/>
                <a:gd name="connsiteY20" fmla="*/ 7156 h 422346"/>
                <a:gd name="connsiteX21" fmla="*/ 257979 w 319738"/>
                <a:gd name="connsiteY21" fmla="*/ 3440 h 422346"/>
                <a:gd name="connsiteX22" fmla="*/ 257979 w 319738"/>
                <a:gd name="connsiteY22" fmla="*/ 61 h 422346"/>
                <a:gd name="connsiteX23" fmla="*/ 255118 w 319738"/>
                <a:gd name="connsiteY23" fmla="*/ 61 h 422346"/>
                <a:gd name="connsiteX24" fmla="*/ 253603 w 319738"/>
                <a:gd name="connsiteY24" fmla="*/ 61 h 422346"/>
                <a:gd name="connsiteX25" fmla="*/ 247040 w 319738"/>
                <a:gd name="connsiteY25" fmla="*/ 61 h 422346"/>
                <a:gd name="connsiteX26" fmla="*/ 241655 w 319738"/>
                <a:gd name="connsiteY26" fmla="*/ 61 h 422346"/>
                <a:gd name="connsiteX27" fmla="*/ 234082 w 319738"/>
                <a:gd name="connsiteY27" fmla="*/ 61 h 422346"/>
                <a:gd name="connsiteX28" fmla="*/ 234082 w 319738"/>
                <a:gd name="connsiteY28" fmla="*/ 61 h 422346"/>
                <a:gd name="connsiteX29" fmla="*/ 232568 w 319738"/>
                <a:gd name="connsiteY29" fmla="*/ 61 h 422346"/>
                <a:gd name="connsiteX30" fmla="*/ 231558 w 319738"/>
                <a:gd name="connsiteY30" fmla="*/ 61 h 422346"/>
                <a:gd name="connsiteX31" fmla="*/ 227351 w 319738"/>
                <a:gd name="connsiteY31" fmla="*/ 6987 h 422346"/>
                <a:gd name="connsiteX32" fmla="*/ 224154 w 319738"/>
                <a:gd name="connsiteY32" fmla="*/ 12900 h 422346"/>
                <a:gd name="connsiteX33" fmla="*/ 214561 w 319738"/>
                <a:gd name="connsiteY33" fmla="*/ 19996 h 422346"/>
                <a:gd name="connsiteX34" fmla="*/ 210523 w 319738"/>
                <a:gd name="connsiteY34" fmla="*/ 19996 h 422346"/>
                <a:gd name="connsiteX35" fmla="*/ 205811 w 319738"/>
                <a:gd name="connsiteY35" fmla="*/ 19996 h 422346"/>
                <a:gd name="connsiteX36" fmla="*/ 202108 w 319738"/>
                <a:gd name="connsiteY36" fmla="*/ 17799 h 422346"/>
                <a:gd name="connsiteX37" fmla="*/ 200594 w 319738"/>
                <a:gd name="connsiteY37" fmla="*/ 16617 h 422346"/>
                <a:gd name="connsiteX38" fmla="*/ 197397 w 319738"/>
                <a:gd name="connsiteY38" fmla="*/ 15265 h 422346"/>
                <a:gd name="connsiteX39" fmla="*/ 194031 w 319738"/>
                <a:gd name="connsiteY39" fmla="*/ 13914 h 422346"/>
                <a:gd name="connsiteX40" fmla="*/ 192011 w 319738"/>
                <a:gd name="connsiteY40" fmla="*/ 12562 h 422346"/>
                <a:gd name="connsiteX41" fmla="*/ 187973 w 319738"/>
                <a:gd name="connsiteY41" fmla="*/ 10873 h 422346"/>
                <a:gd name="connsiteX42" fmla="*/ 182419 w 319738"/>
                <a:gd name="connsiteY42" fmla="*/ 10873 h 422346"/>
                <a:gd name="connsiteX43" fmla="*/ 176698 w 319738"/>
                <a:gd name="connsiteY43" fmla="*/ 10873 h 422346"/>
                <a:gd name="connsiteX44" fmla="*/ 172659 w 319738"/>
                <a:gd name="connsiteY44" fmla="*/ 10873 h 422346"/>
                <a:gd name="connsiteX45" fmla="*/ 167779 w 319738"/>
                <a:gd name="connsiteY45" fmla="*/ 10873 h 422346"/>
                <a:gd name="connsiteX46" fmla="*/ 167779 w 319738"/>
                <a:gd name="connsiteY46" fmla="*/ 10873 h 422346"/>
                <a:gd name="connsiteX47" fmla="*/ 169461 w 319738"/>
                <a:gd name="connsiteY47" fmla="*/ 19827 h 422346"/>
                <a:gd name="connsiteX48" fmla="*/ 169461 w 319738"/>
                <a:gd name="connsiteY48" fmla="*/ 22868 h 422346"/>
                <a:gd name="connsiteX49" fmla="*/ 164750 w 319738"/>
                <a:gd name="connsiteY49" fmla="*/ 29794 h 422346"/>
                <a:gd name="connsiteX50" fmla="*/ 153474 w 319738"/>
                <a:gd name="connsiteY50" fmla="*/ 29794 h 422346"/>
                <a:gd name="connsiteX51" fmla="*/ 149941 w 319738"/>
                <a:gd name="connsiteY51" fmla="*/ 28780 h 422346"/>
                <a:gd name="connsiteX52" fmla="*/ 143378 w 319738"/>
                <a:gd name="connsiteY52" fmla="*/ 27936 h 422346"/>
                <a:gd name="connsiteX53" fmla="*/ 138834 w 319738"/>
                <a:gd name="connsiteY53" fmla="*/ 30132 h 422346"/>
                <a:gd name="connsiteX54" fmla="*/ 137488 w 319738"/>
                <a:gd name="connsiteY54" fmla="*/ 30132 h 422346"/>
                <a:gd name="connsiteX55" fmla="*/ 134964 w 319738"/>
                <a:gd name="connsiteY55" fmla="*/ 32497 h 422346"/>
                <a:gd name="connsiteX56" fmla="*/ 132776 w 319738"/>
                <a:gd name="connsiteY56" fmla="*/ 34693 h 422346"/>
                <a:gd name="connsiteX57" fmla="*/ 129747 w 319738"/>
                <a:gd name="connsiteY57" fmla="*/ 36045 h 422346"/>
                <a:gd name="connsiteX58" fmla="*/ 127222 w 319738"/>
                <a:gd name="connsiteY58" fmla="*/ 37058 h 422346"/>
                <a:gd name="connsiteX59" fmla="*/ 120323 w 319738"/>
                <a:gd name="connsiteY59" fmla="*/ 47364 h 422346"/>
                <a:gd name="connsiteX60" fmla="*/ 120323 w 319738"/>
                <a:gd name="connsiteY60" fmla="*/ 47364 h 422346"/>
                <a:gd name="connsiteX61" fmla="*/ 122679 w 319738"/>
                <a:gd name="connsiteY61" fmla="*/ 48715 h 422346"/>
                <a:gd name="connsiteX62" fmla="*/ 124193 w 319738"/>
                <a:gd name="connsiteY62" fmla="*/ 54121 h 422346"/>
                <a:gd name="connsiteX63" fmla="*/ 121333 w 319738"/>
                <a:gd name="connsiteY63" fmla="*/ 56824 h 422346"/>
                <a:gd name="connsiteX64" fmla="*/ 119145 w 319738"/>
                <a:gd name="connsiteY64" fmla="*/ 56824 h 422346"/>
                <a:gd name="connsiteX65" fmla="*/ 119145 w 319738"/>
                <a:gd name="connsiteY65" fmla="*/ 58176 h 422346"/>
                <a:gd name="connsiteX66" fmla="*/ 119145 w 319738"/>
                <a:gd name="connsiteY66" fmla="*/ 59358 h 422346"/>
                <a:gd name="connsiteX67" fmla="*/ 114938 w 319738"/>
                <a:gd name="connsiteY67" fmla="*/ 61892 h 422346"/>
                <a:gd name="connsiteX68" fmla="*/ 111909 w 319738"/>
                <a:gd name="connsiteY68" fmla="*/ 63413 h 422346"/>
                <a:gd name="connsiteX69" fmla="*/ 109553 w 319738"/>
                <a:gd name="connsiteY69" fmla="*/ 64764 h 422346"/>
                <a:gd name="connsiteX70" fmla="*/ 105177 w 319738"/>
                <a:gd name="connsiteY70" fmla="*/ 70508 h 422346"/>
                <a:gd name="connsiteX71" fmla="*/ 104067 w 319738"/>
                <a:gd name="connsiteY71" fmla="*/ 72350 h 422346"/>
                <a:gd name="connsiteX72" fmla="*/ 104000 w 319738"/>
                <a:gd name="connsiteY72" fmla="*/ 72367 h 422346"/>
                <a:gd name="connsiteX73" fmla="*/ 100297 w 319738"/>
                <a:gd name="connsiteY73" fmla="*/ 76759 h 422346"/>
                <a:gd name="connsiteX74" fmla="*/ 93229 w 319738"/>
                <a:gd name="connsiteY74" fmla="*/ 83348 h 422346"/>
                <a:gd name="connsiteX75" fmla="*/ 92724 w 319738"/>
                <a:gd name="connsiteY75" fmla="*/ 83348 h 422346"/>
                <a:gd name="connsiteX76" fmla="*/ 82291 w 319738"/>
                <a:gd name="connsiteY76" fmla="*/ 83348 h 422346"/>
                <a:gd name="connsiteX77" fmla="*/ 80776 w 319738"/>
                <a:gd name="connsiteY77" fmla="*/ 83348 h 422346"/>
                <a:gd name="connsiteX78" fmla="*/ 75560 w 319738"/>
                <a:gd name="connsiteY78" fmla="*/ 85206 h 422346"/>
                <a:gd name="connsiteX79" fmla="*/ 75560 w 319738"/>
                <a:gd name="connsiteY79" fmla="*/ 86557 h 422346"/>
                <a:gd name="connsiteX80" fmla="*/ 73372 w 319738"/>
                <a:gd name="connsiteY80" fmla="*/ 92470 h 422346"/>
                <a:gd name="connsiteX81" fmla="*/ 75223 w 319738"/>
                <a:gd name="connsiteY81" fmla="*/ 94328 h 422346"/>
                <a:gd name="connsiteX82" fmla="*/ 78252 w 319738"/>
                <a:gd name="connsiteY82" fmla="*/ 100748 h 422346"/>
                <a:gd name="connsiteX83" fmla="*/ 76569 w 319738"/>
                <a:gd name="connsiteY83" fmla="*/ 107675 h 422346"/>
                <a:gd name="connsiteX84" fmla="*/ 75560 w 319738"/>
                <a:gd name="connsiteY84" fmla="*/ 111729 h 422346"/>
                <a:gd name="connsiteX85" fmla="*/ 70511 w 319738"/>
                <a:gd name="connsiteY85" fmla="*/ 120007 h 422346"/>
                <a:gd name="connsiteX86" fmla="*/ 65799 w 319738"/>
                <a:gd name="connsiteY86" fmla="*/ 122203 h 422346"/>
                <a:gd name="connsiteX87" fmla="*/ 60582 w 319738"/>
                <a:gd name="connsiteY87" fmla="*/ 124906 h 422346"/>
                <a:gd name="connsiteX88" fmla="*/ 57385 w 319738"/>
                <a:gd name="connsiteY88" fmla="*/ 127947 h 422346"/>
                <a:gd name="connsiteX89" fmla="*/ 55365 w 319738"/>
                <a:gd name="connsiteY89" fmla="*/ 129806 h 422346"/>
                <a:gd name="connsiteX90" fmla="*/ 60077 w 319738"/>
                <a:gd name="connsiteY90" fmla="*/ 132340 h 422346"/>
                <a:gd name="connsiteX91" fmla="*/ 63443 w 319738"/>
                <a:gd name="connsiteY91" fmla="*/ 134198 h 422346"/>
                <a:gd name="connsiteX92" fmla="*/ 67482 w 319738"/>
                <a:gd name="connsiteY92" fmla="*/ 144672 h 422346"/>
                <a:gd name="connsiteX93" fmla="*/ 58563 w 319738"/>
                <a:gd name="connsiteY93" fmla="*/ 154471 h 422346"/>
                <a:gd name="connsiteX94" fmla="*/ 57553 w 319738"/>
                <a:gd name="connsiteY94" fmla="*/ 154471 h 422346"/>
                <a:gd name="connsiteX95" fmla="*/ 40725 w 319738"/>
                <a:gd name="connsiteY95" fmla="*/ 153457 h 422346"/>
                <a:gd name="connsiteX96" fmla="*/ 25075 w 319738"/>
                <a:gd name="connsiteY96" fmla="*/ 154977 h 422346"/>
                <a:gd name="connsiteX97" fmla="*/ 14136 w 319738"/>
                <a:gd name="connsiteY97" fmla="*/ 161904 h 422346"/>
                <a:gd name="connsiteX98" fmla="*/ 11612 w 319738"/>
                <a:gd name="connsiteY98" fmla="*/ 168493 h 422346"/>
                <a:gd name="connsiteX99" fmla="*/ 11612 w 319738"/>
                <a:gd name="connsiteY99" fmla="*/ 170520 h 422346"/>
                <a:gd name="connsiteX100" fmla="*/ 11612 w 319738"/>
                <a:gd name="connsiteY100" fmla="*/ 172209 h 422346"/>
                <a:gd name="connsiteX101" fmla="*/ 13126 w 319738"/>
                <a:gd name="connsiteY101" fmla="*/ 182514 h 422346"/>
                <a:gd name="connsiteX102" fmla="*/ 14304 w 319738"/>
                <a:gd name="connsiteY102" fmla="*/ 194340 h 422346"/>
                <a:gd name="connsiteX103" fmla="*/ 15819 w 319738"/>
                <a:gd name="connsiteY103" fmla="*/ 199746 h 422346"/>
                <a:gd name="connsiteX104" fmla="*/ 18680 w 319738"/>
                <a:gd name="connsiteY104" fmla="*/ 202449 h 422346"/>
                <a:gd name="connsiteX105" fmla="*/ 18680 w 319738"/>
                <a:gd name="connsiteY105" fmla="*/ 213599 h 422346"/>
                <a:gd name="connsiteX106" fmla="*/ 16997 w 319738"/>
                <a:gd name="connsiteY106" fmla="*/ 217823 h 422346"/>
                <a:gd name="connsiteX107" fmla="*/ 22718 w 319738"/>
                <a:gd name="connsiteY107" fmla="*/ 222722 h 422346"/>
                <a:gd name="connsiteX108" fmla="*/ 32142 w 319738"/>
                <a:gd name="connsiteY108" fmla="*/ 228635 h 422346"/>
                <a:gd name="connsiteX109" fmla="*/ 35508 w 319738"/>
                <a:gd name="connsiteY109" fmla="*/ 231844 h 422346"/>
                <a:gd name="connsiteX110" fmla="*/ 35508 w 319738"/>
                <a:gd name="connsiteY110" fmla="*/ 233534 h 422346"/>
                <a:gd name="connsiteX111" fmla="*/ 36518 w 319738"/>
                <a:gd name="connsiteY111" fmla="*/ 234716 h 422346"/>
                <a:gd name="connsiteX112" fmla="*/ 35340 w 319738"/>
                <a:gd name="connsiteY112" fmla="*/ 236744 h 422346"/>
                <a:gd name="connsiteX113" fmla="*/ 31637 w 319738"/>
                <a:gd name="connsiteY113" fmla="*/ 239278 h 422346"/>
                <a:gd name="connsiteX114" fmla="*/ 31637 w 319738"/>
                <a:gd name="connsiteY114" fmla="*/ 241474 h 422346"/>
                <a:gd name="connsiteX115" fmla="*/ 30291 w 319738"/>
                <a:gd name="connsiteY115" fmla="*/ 245528 h 422346"/>
                <a:gd name="connsiteX116" fmla="*/ 23223 w 319738"/>
                <a:gd name="connsiteY116" fmla="*/ 247049 h 422346"/>
                <a:gd name="connsiteX117" fmla="*/ 16997 w 319738"/>
                <a:gd name="connsiteY117" fmla="*/ 247049 h 422346"/>
                <a:gd name="connsiteX118" fmla="*/ 18848 w 319738"/>
                <a:gd name="connsiteY118" fmla="*/ 249583 h 422346"/>
                <a:gd name="connsiteX119" fmla="*/ 20867 w 319738"/>
                <a:gd name="connsiteY119" fmla="*/ 252455 h 422346"/>
                <a:gd name="connsiteX120" fmla="*/ 23223 w 319738"/>
                <a:gd name="connsiteY120" fmla="*/ 254313 h 422346"/>
                <a:gd name="connsiteX121" fmla="*/ 27262 w 319738"/>
                <a:gd name="connsiteY121" fmla="*/ 259719 h 422346"/>
                <a:gd name="connsiteX122" fmla="*/ 27262 w 319738"/>
                <a:gd name="connsiteY122" fmla="*/ 276613 h 422346"/>
                <a:gd name="connsiteX123" fmla="*/ 20026 w 319738"/>
                <a:gd name="connsiteY123" fmla="*/ 280837 h 422346"/>
                <a:gd name="connsiteX124" fmla="*/ 18006 w 319738"/>
                <a:gd name="connsiteY124" fmla="*/ 280837 h 422346"/>
                <a:gd name="connsiteX125" fmla="*/ 16324 w 319738"/>
                <a:gd name="connsiteY125" fmla="*/ 281681 h 422346"/>
                <a:gd name="connsiteX126" fmla="*/ 13463 w 319738"/>
                <a:gd name="connsiteY126" fmla="*/ 283033 h 422346"/>
                <a:gd name="connsiteX127" fmla="*/ 10602 w 319738"/>
                <a:gd name="connsiteY127" fmla="*/ 283033 h 422346"/>
                <a:gd name="connsiteX128" fmla="*/ 9256 w 319738"/>
                <a:gd name="connsiteY128" fmla="*/ 283033 h 422346"/>
                <a:gd name="connsiteX129" fmla="*/ 7237 w 319738"/>
                <a:gd name="connsiteY129" fmla="*/ 292831 h 422346"/>
                <a:gd name="connsiteX130" fmla="*/ 7237 w 319738"/>
                <a:gd name="connsiteY130" fmla="*/ 300940 h 422346"/>
                <a:gd name="connsiteX131" fmla="*/ 7237 w 319738"/>
                <a:gd name="connsiteY131" fmla="*/ 311415 h 422346"/>
                <a:gd name="connsiteX132" fmla="*/ 7237 w 319738"/>
                <a:gd name="connsiteY132" fmla="*/ 312935 h 422346"/>
                <a:gd name="connsiteX133" fmla="*/ 7237 w 319738"/>
                <a:gd name="connsiteY133" fmla="*/ 314286 h 422346"/>
                <a:gd name="connsiteX134" fmla="*/ 7237 w 319738"/>
                <a:gd name="connsiteY134" fmla="*/ 315638 h 422346"/>
                <a:gd name="connsiteX135" fmla="*/ 7237 w 319738"/>
                <a:gd name="connsiteY135" fmla="*/ 317496 h 422346"/>
                <a:gd name="connsiteX136" fmla="*/ 7237 w 319738"/>
                <a:gd name="connsiteY136" fmla="*/ 317496 h 422346"/>
                <a:gd name="connsiteX137" fmla="*/ 0 w 319738"/>
                <a:gd name="connsiteY137" fmla="*/ 320199 h 422346"/>
                <a:gd name="connsiteX138" fmla="*/ 0 w 319738"/>
                <a:gd name="connsiteY138" fmla="*/ 327802 h 422346"/>
                <a:gd name="connsiteX139" fmla="*/ 0 w 319738"/>
                <a:gd name="connsiteY139" fmla="*/ 333039 h 422346"/>
                <a:gd name="connsiteX140" fmla="*/ 842 w 319738"/>
                <a:gd name="connsiteY140" fmla="*/ 336924 h 422346"/>
                <a:gd name="connsiteX141" fmla="*/ 1851 w 319738"/>
                <a:gd name="connsiteY141" fmla="*/ 341823 h 422346"/>
                <a:gd name="connsiteX142" fmla="*/ 1851 w 319738"/>
                <a:gd name="connsiteY142" fmla="*/ 344864 h 422346"/>
                <a:gd name="connsiteX143" fmla="*/ 2693 w 319738"/>
                <a:gd name="connsiteY143" fmla="*/ 349595 h 422346"/>
                <a:gd name="connsiteX144" fmla="*/ 7573 w 319738"/>
                <a:gd name="connsiteY144" fmla="*/ 355170 h 422346"/>
                <a:gd name="connsiteX145" fmla="*/ 9424 w 319738"/>
                <a:gd name="connsiteY145" fmla="*/ 357028 h 422346"/>
                <a:gd name="connsiteX146" fmla="*/ 10602 w 319738"/>
                <a:gd name="connsiteY146" fmla="*/ 358210 h 422346"/>
                <a:gd name="connsiteX147" fmla="*/ 14977 w 319738"/>
                <a:gd name="connsiteY147" fmla="*/ 363785 h 422346"/>
                <a:gd name="connsiteX148" fmla="*/ 14977 w 319738"/>
                <a:gd name="connsiteY148" fmla="*/ 365475 h 422346"/>
                <a:gd name="connsiteX149" fmla="*/ 17333 w 319738"/>
                <a:gd name="connsiteY149" fmla="*/ 369698 h 422346"/>
                <a:gd name="connsiteX150" fmla="*/ 26925 w 319738"/>
                <a:gd name="connsiteY150" fmla="*/ 376794 h 422346"/>
                <a:gd name="connsiteX151" fmla="*/ 26925 w 319738"/>
                <a:gd name="connsiteY151" fmla="*/ 376794 h 422346"/>
                <a:gd name="connsiteX152" fmla="*/ 26925 w 319738"/>
                <a:gd name="connsiteY152" fmla="*/ 388957 h 422346"/>
                <a:gd name="connsiteX153" fmla="*/ 25916 w 319738"/>
                <a:gd name="connsiteY153" fmla="*/ 392505 h 422346"/>
                <a:gd name="connsiteX154" fmla="*/ 25916 w 319738"/>
                <a:gd name="connsiteY154" fmla="*/ 393350 h 422346"/>
                <a:gd name="connsiteX155" fmla="*/ 23392 w 319738"/>
                <a:gd name="connsiteY155" fmla="*/ 400276 h 422346"/>
                <a:gd name="connsiteX156" fmla="*/ 25411 w 319738"/>
                <a:gd name="connsiteY156" fmla="*/ 402303 h 422346"/>
                <a:gd name="connsiteX157" fmla="*/ 28777 w 319738"/>
                <a:gd name="connsiteY157" fmla="*/ 407372 h 422346"/>
                <a:gd name="connsiteX158" fmla="*/ 28777 w 319738"/>
                <a:gd name="connsiteY158" fmla="*/ 408385 h 422346"/>
                <a:gd name="connsiteX159" fmla="*/ 31974 w 319738"/>
                <a:gd name="connsiteY159" fmla="*/ 416325 h 422346"/>
                <a:gd name="connsiteX160" fmla="*/ 31974 w 319738"/>
                <a:gd name="connsiteY160" fmla="*/ 419366 h 422346"/>
                <a:gd name="connsiteX161" fmla="*/ 36013 w 319738"/>
                <a:gd name="connsiteY161" fmla="*/ 422069 h 422346"/>
                <a:gd name="connsiteX162" fmla="*/ 39883 w 319738"/>
                <a:gd name="connsiteY162" fmla="*/ 422069 h 422346"/>
                <a:gd name="connsiteX163" fmla="*/ 43081 w 319738"/>
                <a:gd name="connsiteY163" fmla="*/ 424265 h 422346"/>
                <a:gd name="connsiteX164" fmla="*/ 44427 w 319738"/>
                <a:gd name="connsiteY164" fmla="*/ 425448 h 422346"/>
                <a:gd name="connsiteX165" fmla="*/ 51327 w 319738"/>
                <a:gd name="connsiteY165" fmla="*/ 425448 h 422346"/>
                <a:gd name="connsiteX166" fmla="*/ 52504 w 319738"/>
                <a:gd name="connsiteY166" fmla="*/ 424265 h 422346"/>
                <a:gd name="connsiteX167" fmla="*/ 55534 w 319738"/>
                <a:gd name="connsiteY167" fmla="*/ 421731 h 422346"/>
                <a:gd name="connsiteX168" fmla="*/ 60918 w 319738"/>
                <a:gd name="connsiteY168" fmla="*/ 421731 h 422346"/>
                <a:gd name="connsiteX169" fmla="*/ 62265 w 319738"/>
                <a:gd name="connsiteY169" fmla="*/ 421731 h 422346"/>
                <a:gd name="connsiteX170" fmla="*/ 65462 w 319738"/>
                <a:gd name="connsiteY170" fmla="*/ 421731 h 422346"/>
                <a:gd name="connsiteX171" fmla="*/ 65462 w 319738"/>
                <a:gd name="connsiteY171" fmla="*/ 421731 h 422346"/>
                <a:gd name="connsiteX172" fmla="*/ 66304 w 319738"/>
                <a:gd name="connsiteY172" fmla="*/ 420042 h 422346"/>
                <a:gd name="connsiteX173" fmla="*/ 66304 w 319738"/>
                <a:gd name="connsiteY173" fmla="*/ 419028 h 422346"/>
                <a:gd name="connsiteX174" fmla="*/ 69838 w 319738"/>
                <a:gd name="connsiteY174" fmla="*/ 410750 h 422346"/>
                <a:gd name="connsiteX175" fmla="*/ 70679 w 319738"/>
                <a:gd name="connsiteY175" fmla="*/ 410750 h 422346"/>
                <a:gd name="connsiteX176" fmla="*/ 74718 w 319738"/>
                <a:gd name="connsiteY176" fmla="*/ 405175 h 422346"/>
                <a:gd name="connsiteX177" fmla="*/ 82796 w 319738"/>
                <a:gd name="connsiteY177" fmla="*/ 399263 h 422346"/>
                <a:gd name="connsiteX178" fmla="*/ 87676 w 319738"/>
                <a:gd name="connsiteY178" fmla="*/ 399263 h 422346"/>
                <a:gd name="connsiteX179" fmla="*/ 92051 w 319738"/>
                <a:gd name="connsiteY179" fmla="*/ 399263 h 422346"/>
                <a:gd name="connsiteX180" fmla="*/ 100634 w 319738"/>
                <a:gd name="connsiteY180" fmla="*/ 398249 h 422346"/>
                <a:gd name="connsiteX181" fmla="*/ 117462 w 319738"/>
                <a:gd name="connsiteY181" fmla="*/ 377807 h 422346"/>
                <a:gd name="connsiteX182" fmla="*/ 118808 w 319738"/>
                <a:gd name="connsiteY182" fmla="*/ 363785 h 422346"/>
                <a:gd name="connsiteX183" fmla="*/ 120491 w 319738"/>
                <a:gd name="connsiteY183" fmla="*/ 359731 h 422346"/>
                <a:gd name="connsiteX184" fmla="*/ 121501 w 319738"/>
                <a:gd name="connsiteY184" fmla="*/ 358379 h 422346"/>
                <a:gd name="connsiteX185" fmla="*/ 123015 w 319738"/>
                <a:gd name="connsiteY185" fmla="*/ 355170 h 422346"/>
                <a:gd name="connsiteX186" fmla="*/ 125371 w 319738"/>
                <a:gd name="connsiteY186" fmla="*/ 349088 h 422346"/>
                <a:gd name="connsiteX187" fmla="*/ 128905 w 319738"/>
                <a:gd name="connsiteY187" fmla="*/ 342499 h 422346"/>
                <a:gd name="connsiteX188" fmla="*/ 128905 w 319738"/>
                <a:gd name="connsiteY188" fmla="*/ 342499 h 422346"/>
                <a:gd name="connsiteX189" fmla="*/ 129747 w 319738"/>
                <a:gd name="connsiteY189" fmla="*/ 340134 h 422346"/>
                <a:gd name="connsiteX190" fmla="*/ 130757 w 319738"/>
                <a:gd name="connsiteY190" fmla="*/ 337262 h 422346"/>
                <a:gd name="connsiteX191" fmla="*/ 129410 w 319738"/>
                <a:gd name="connsiteY191" fmla="*/ 335235 h 422346"/>
                <a:gd name="connsiteX192" fmla="*/ 127222 w 319738"/>
                <a:gd name="connsiteY192" fmla="*/ 332025 h 422346"/>
                <a:gd name="connsiteX193" fmla="*/ 126213 w 319738"/>
                <a:gd name="connsiteY193" fmla="*/ 328139 h 422346"/>
                <a:gd name="connsiteX194" fmla="*/ 125203 w 319738"/>
                <a:gd name="connsiteY194" fmla="*/ 324592 h 422346"/>
                <a:gd name="connsiteX195" fmla="*/ 125203 w 319738"/>
                <a:gd name="connsiteY195" fmla="*/ 323240 h 422346"/>
                <a:gd name="connsiteX196" fmla="*/ 125203 w 319738"/>
                <a:gd name="connsiteY196" fmla="*/ 321889 h 422346"/>
                <a:gd name="connsiteX197" fmla="*/ 132439 w 319738"/>
                <a:gd name="connsiteY197" fmla="*/ 320030 h 422346"/>
                <a:gd name="connsiteX198" fmla="*/ 135300 w 319738"/>
                <a:gd name="connsiteY198" fmla="*/ 320030 h 422346"/>
                <a:gd name="connsiteX199" fmla="*/ 137319 w 319738"/>
                <a:gd name="connsiteY199" fmla="*/ 320030 h 422346"/>
                <a:gd name="connsiteX200" fmla="*/ 139339 w 319738"/>
                <a:gd name="connsiteY200" fmla="*/ 320030 h 422346"/>
                <a:gd name="connsiteX201" fmla="*/ 142704 w 319738"/>
                <a:gd name="connsiteY201" fmla="*/ 316483 h 422346"/>
                <a:gd name="connsiteX202" fmla="*/ 143883 w 319738"/>
                <a:gd name="connsiteY202" fmla="*/ 314962 h 422346"/>
                <a:gd name="connsiteX203" fmla="*/ 146575 w 319738"/>
                <a:gd name="connsiteY203" fmla="*/ 311583 h 422346"/>
                <a:gd name="connsiteX204" fmla="*/ 148595 w 319738"/>
                <a:gd name="connsiteY204" fmla="*/ 308880 h 422346"/>
                <a:gd name="connsiteX205" fmla="*/ 152297 w 319738"/>
                <a:gd name="connsiteY205" fmla="*/ 306853 h 422346"/>
                <a:gd name="connsiteX206" fmla="*/ 153306 w 319738"/>
                <a:gd name="connsiteY206" fmla="*/ 306853 h 422346"/>
                <a:gd name="connsiteX207" fmla="*/ 167779 w 319738"/>
                <a:gd name="connsiteY207" fmla="*/ 304488 h 422346"/>
                <a:gd name="connsiteX208" fmla="*/ 167779 w 319738"/>
                <a:gd name="connsiteY208" fmla="*/ 302630 h 422346"/>
                <a:gd name="connsiteX209" fmla="*/ 162394 w 319738"/>
                <a:gd name="connsiteY209" fmla="*/ 299251 h 422346"/>
                <a:gd name="connsiteX210" fmla="*/ 162394 w 319738"/>
                <a:gd name="connsiteY210" fmla="*/ 295703 h 422346"/>
                <a:gd name="connsiteX211" fmla="*/ 170135 w 319738"/>
                <a:gd name="connsiteY211" fmla="*/ 293338 h 422346"/>
                <a:gd name="connsiteX212" fmla="*/ 176866 w 319738"/>
                <a:gd name="connsiteY212" fmla="*/ 293338 h 422346"/>
                <a:gd name="connsiteX213" fmla="*/ 189824 w 319738"/>
                <a:gd name="connsiteY213" fmla="*/ 286918 h 422346"/>
                <a:gd name="connsiteX214" fmla="*/ 189824 w 319738"/>
                <a:gd name="connsiteY214" fmla="*/ 284891 h 422346"/>
                <a:gd name="connsiteX215" fmla="*/ 185280 w 319738"/>
                <a:gd name="connsiteY215" fmla="*/ 279485 h 422346"/>
                <a:gd name="connsiteX216" fmla="*/ 180232 w 319738"/>
                <a:gd name="connsiteY216" fmla="*/ 273741 h 422346"/>
                <a:gd name="connsiteX217" fmla="*/ 172490 w 319738"/>
                <a:gd name="connsiteY217" fmla="*/ 264450 h 422346"/>
                <a:gd name="connsiteX218" fmla="*/ 172490 w 319738"/>
                <a:gd name="connsiteY218" fmla="*/ 264450 h 422346"/>
                <a:gd name="connsiteX219" fmla="*/ 166264 w 319738"/>
                <a:gd name="connsiteY219" fmla="*/ 260564 h 422346"/>
                <a:gd name="connsiteX220" fmla="*/ 160038 w 319738"/>
                <a:gd name="connsiteY220" fmla="*/ 260395 h 422346"/>
                <a:gd name="connsiteX221" fmla="*/ 150782 w 319738"/>
                <a:gd name="connsiteY221" fmla="*/ 257354 h 422346"/>
                <a:gd name="connsiteX222" fmla="*/ 149941 w 319738"/>
                <a:gd name="connsiteY222" fmla="*/ 257354 h 422346"/>
                <a:gd name="connsiteX223" fmla="*/ 143378 w 319738"/>
                <a:gd name="connsiteY223" fmla="*/ 250259 h 422346"/>
                <a:gd name="connsiteX224" fmla="*/ 143378 w 319738"/>
                <a:gd name="connsiteY224" fmla="*/ 248738 h 422346"/>
                <a:gd name="connsiteX225" fmla="*/ 137488 w 319738"/>
                <a:gd name="connsiteY225" fmla="*/ 237419 h 422346"/>
                <a:gd name="connsiteX226" fmla="*/ 137488 w 319738"/>
                <a:gd name="connsiteY226" fmla="*/ 236237 h 422346"/>
                <a:gd name="connsiteX227" fmla="*/ 137488 w 319738"/>
                <a:gd name="connsiteY227" fmla="*/ 234885 h 422346"/>
                <a:gd name="connsiteX228" fmla="*/ 138329 w 319738"/>
                <a:gd name="connsiteY228" fmla="*/ 233365 h 422346"/>
                <a:gd name="connsiteX229" fmla="*/ 144387 w 319738"/>
                <a:gd name="connsiteY229" fmla="*/ 230324 h 422346"/>
                <a:gd name="connsiteX230" fmla="*/ 144387 w 319738"/>
                <a:gd name="connsiteY230" fmla="*/ 230324 h 422346"/>
                <a:gd name="connsiteX231" fmla="*/ 145733 w 319738"/>
                <a:gd name="connsiteY231" fmla="*/ 230324 h 422346"/>
                <a:gd name="connsiteX232" fmla="*/ 147080 w 319738"/>
                <a:gd name="connsiteY232" fmla="*/ 228466 h 422346"/>
                <a:gd name="connsiteX233" fmla="*/ 148090 w 319738"/>
                <a:gd name="connsiteY233" fmla="*/ 226607 h 422346"/>
                <a:gd name="connsiteX234" fmla="*/ 149941 w 319738"/>
                <a:gd name="connsiteY234" fmla="*/ 223229 h 422346"/>
                <a:gd name="connsiteX235" fmla="*/ 148931 w 319738"/>
                <a:gd name="connsiteY235" fmla="*/ 219512 h 422346"/>
                <a:gd name="connsiteX236" fmla="*/ 147921 w 319738"/>
                <a:gd name="connsiteY236" fmla="*/ 216978 h 422346"/>
                <a:gd name="connsiteX237" fmla="*/ 147921 w 319738"/>
                <a:gd name="connsiteY237" fmla="*/ 207348 h 422346"/>
                <a:gd name="connsiteX238" fmla="*/ 147921 w 319738"/>
                <a:gd name="connsiteY238" fmla="*/ 205997 h 422346"/>
                <a:gd name="connsiteX239" fmla="*/ 148931 w 319738"/>
                <a:gd name="connsiteY239" fmla="*/ 204139 h 422346"/>
                <a:gd name="connsiteX240" fmla="*/ 148931 w 319738"/>
                <a:gd name="connsiteY240" fmla="*/ 201942 h 422346"/>
                <a:gd name="connsiteX241" fmla="*/ 151119 w 319738"/>
                <a:gd name="connsiteY241" fmla="*/ 197043 h 422346"/>
                <a:gd name="connsiteX242" fmla="*/ 154316 w 319738"/>
                <a:gd name="connsiteY242" fmla="*/ 197043 h 422346"/>
                <a:gd name="connsiteX243" fmla="*/ 155326 w 319738"/>
                <a:gd name="connsiteY243" fmla="*/ 197043 h 422346"/>
                <a:gd name="connsiteX244" fmla="*/ 159701 w 319738"/>
                <a:gd name="connsiteY244" fmla="*/ 195185 h 422346"/>
                <a:gd name="connsiteX245" fmla="*/ 160711 w 319738"/>
                <a:gd name="connsiteY245" fmla="*/ 195185 h 422346"/>
                <a:gd name="connsiteX246" fmla="*/ 173332 w 319738"/>
                <a:gd name="connsiteY246" fmla="*/ 185386 h 422346"/>
                <a:gd name="connsiteX247" fmla="*/ 177202 w 319738"/>
                <a:gd name="connsiteY247" fmla="*/ 182008 h 422346"/>
                <a:gd name="connsiteX248" fmla="*/ 180568 w 319738"/>
                <a:gd name="connsiteY248" fmla="*/ 178967 h 422346"/>
                <a:gd name="connsiteX249" fmla="*/ 180568 w 319738"/>
                <a:gd name="connsiteY249" fmla="*/ 178967 h 422346"/>
                <a:gd name="connsiteX250" fmla="*/ 191507 w 319738"/>
                <a:gd name="connsiteY250" fmla="*/ 171364 h 422346"/>
                <a:gd name="connsiteX251" fmla="*/ 199584 w 319738"/>
                <a:gd name="connsiteY251" fmla="*/ 168493 h 422346"/>
                <a:gd name="connsiteX252" fmla="*/ 207830 w 319738"/>
                <a:gd name="connsiteY252" fmla="*/ 165621 h 422346"/>
                <a:gd name="connsiteX253" fmla="*/ 214898 w 319738"/>
                <a:gd name="connsiteY253" fmla="*/ 164438 h 422346"/>
                <a:gd name="connsiteX254" fmla="*/ 226510 w 319738"/>
                <a:gd name="connsiteY254" fmla="*/ 161566 h 422346"/>
                <a:gd name="connsiteX255" fmla="*/ 233073 w 319738"/>
                <a:gd name="connsiteY255" fmla="*/ 155991 h 422346"/>
                <a:gd name="connsiteX256" fmla="*/ 238289 w 319738"/>
                <a:gd name="connsiteY256" fmla="*/ 151430 h 422346"/>
                <a:gd name="connsiteX257" fmla="*/ 244853 w 319738"/>
                <a:gd name="connsiteY257" fmla="*/ 148051 h 422346"/>
                <a:gd name="connsiteX258" fmla="*/ 254108 w 319738"/>
                <a:gd name="connsiteY258" fmla="*/ 139435 h 422346"/>
                <a:gd name="connsiteX259" fmla="*/ 254108 w 319738"/>
                <a:gd name="connsiteY259" fmla="*/ 139435 h 422346"/>
                <a:gd name="connsiteX260" fmla="*/ 246367 w 319738"/>
                <a:gd name="connsiteY260" fmla="*/ 133691 h 422346"/>
                <a:gd name="connsiteX261" fmla="*/ 246367 w 319738"/>
                <a:gd name="connsiteY261" fmla="*/ 128116 h 422346"/>
                <a:gd name="connsiteX262" fmla="*/ 250911 w 319738"/>
                <a:gd name="connsiteY262" fmla="*/ 119838 h 422346"/>
                <a:gd name="connsiteX263" fmla="*/ 252930 w 319738"/>
                <a:gd name="connsiteY263" fmla="*/ 118656 h 422346"/>
                <a:gd name="connsiteX264" fmla="*/ 254276 w 319738"/>
                <a:gd name="connsiteY264" fmla="*/ 118656 h 422346"/>
                <a:gd name="connsiteX265" fmla="*/ 254276 w 319738"/>
                <a:gd name="connsiteY265" fmla="*/ 118656 h 422346"/>
                <a:gd name="connsiteX266" fmla="*/ 253098 w 319738"/>
                <a:gd name="connsiteY266" fmla="*/ 117304 h 422346"/>
                <a:gd name="connsiteX267" fmla="*/ 250237 w 319738"/>
                <a:gd name="connsiteY267" fmla="*/ 108182 h 422346"/>
                <a:gd name="connsiteX268" fmla="*/ 251415 w 319738"/>
                <a:gd name="connsiteY268" fmla="*/ 106830 h 422346"/>
                <a:gd name="connsiteX269" fmla="*/ 258315 w 319738"/>
                <a:gd name="connsiteY269" fmla="*/ 106830 h 422346"/>
                <a:gd name="connsiteX270" fmla="*/ 265720 w 319738"/>
                <a:gd name="connsiteY270" fmla="*/ 106830 h 422346"/>
                <a:gd name="connsiteX271" fmla="*/ 267066 w 319738"/>
                <a:gd name="connsiteY271" fmla="*/ 103958 h 422346"/>
                <a:gd name="connsiteX272" fmla="*/ 268244 w 319738"/>
                <a:gd name="connsiteY272" fmla="*/ 100579 h 422346"/>
                <a:gd name="connsiteX273" fmla="*/ 273293 w 319738"/>
                <a:gd name="connsiteY273" fmla="*/ 98045 h 422346"/>
                <a:gd name="connsiteX274" fmla="*/ 277836 w 319738"/>
                <a:gd name="connsiteY274" fmla="*/ 98045 h 422346"/>
                <a:gd name="connsiteX275" fmla="*/ 285241 w 319738"/>
                <a:gd name="connsiteY275" fmla="*/ 98045 h 422346"/>
                <a:gd name="connsiteX276" fmla="*/ 294160 w 319738"/>
                <a:gd name="connsiteY276" fmla="*/ 97200 h 422346"/>
                <a:gd name="connsiteX277" fmla="*/ 318056 w 319738"/>
                <a:gd name="connsiteY277" fmla="*/ 97200 h 422346"/>
                <a:gd name="connsiteX278" fmla="*/ 318056 w 319738"/>
                <a:gd name="connsiteY278" fmla="*/ 97200 h 422346"/>
                <a:gd name="connsiteX279" fmla="*/ 322768 w 319738"/>
                <a:gd name="connsiteY279" fmla="*/ 98214 h 422346"/>
                <a:gd name="connsiteX280" fmla="*/ 322768 w 319738"/>
                <a:gd name="connsiteY280" fmla="*/ 102606 h 422346"/>
                <a:gd name="connsiteX281" fmla="*/ 322768 w 319738"/>
                <a:gd name="connsiteY281" fmla="*/ 103620 h 422346"/>
                <a:gd name="connsiteX282" fmla="*/ 325124 w 319738"/>
                <a:gd name="connsiteY282" fmla="*/ 105985 h 422346"/>
                <a:gd name="connsiteX283" fmla="*/ 325124 w 319738"/>
                <a:gd name="connsiteY283" fmla="*/ 105985 h 422346"/>
                <a:gd name="connsiteX284" fmla="*/ 326302 w 319738"/>
                <a:gd name="connsiteY284" fmla="*/ 103113 h 422346"/>
                <a:gd name="connsiteX285" fmla="*/ 327143 w 319738"/>
                <a:gd name="connsiteY285" fmla="*/ 100917 h 422346"/>
                <a:gd name="connsiteX286" fmla="*/ 324114 w 319738"/>
                <a:gd name="connsiteY286" fmla="*/ 93315 h 422346"/>
                <a:gd name="connsiteX287" fmla="*/ 320580 w 319738"/>
                <a:gd name="connsiteY287" fmla="*/ 86726 h 42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319738" h="422346">
                  <a:moveTo>
                    <a:pt x="320580" y="86726"/>
                  </a:moveTo>
                  <a:lnTo>
                    <a:pt x="318392" y="85206"/>
                  </a:lnTo>
                  <a:cubicBezTo>
                    <a:pt x="316541" y="83516"/>
                    <a:pt x="316036" y="83179"/>
                    <a:pt x="314354" y="83854"/>
                  </a:cubicBezTo>
                  <a:cubicBezTo>
                    <a:pt x="313983" y="84013"/>
                    <a:pt x="313546" y="84013"/>
                    <a:pt x="313176" y="83854"/>
                  </a:cubicBezTo>
                  <a:cubicBezTo>
                    <a:pt x="313041" y="83473"/>
                    <a:pt x="313041" y="83054"/>
                    <a:pt x="313176" y="82672"/>
                  </a:cubicBezTo>
                  <a:cubicBezTo>
                    <a:pt x="313462" y="77784"/>
                    <a:pt x="315481" y="73164"/>
                    <a:pt x="318897" y="69663"/>
                  </a:cubicBezTo>
                  <a:cubicBezTo>
                    <a:pt x="320529" y="67528"/>
                    <a:pt x="322667" y="65842"/>
                    <a:pt x="325124" y="64764"/>
                  </a:cubicBezTo>
                  <a:cubicBezTo>
                    <a:pt x="323037" y="63703"/>
                    <a:pt x="320732" y="63126"/>
                    <a:pt x="318392" y="63075"/>
                  </a:cubicBezTo>
                  <a:cubicBezTo>
                    <a:pt x="311998" y="63075"/>
                    <a:pt x="310147" y="54966"/>
                    <a:pt x="309473" y="51080"/>
                  </a:cubicBezTo>
                  <a:cubicBezTo>
                    <a:pt x="309238" y="50602"/>
                    <a:pt x="309238" y="50038"/>
                    <a:pt x="309473" y="49560"/>
                  </a:cubicBezTo>
                  <a:cubicBezTo>
                    <a:pt x="309473" y="48715"/>
                    <a:pt x="310483" y="48715"/>
                    <a:pt x="312839" y="49560"/>
                  </a:cubicBezTo>
                  <a:cubicBezTo>
                    <a:pt x="312721" y="42978"/>
                    <a:pt x="310214" y="36665"/>
                    <a:pt x="305771" y="31821"/>
                  </a:cubicBezTo>
                  <a:cubicBezTo>
                    <a:pt x="304980" y="30620"/>
                    <a:pt x="304257" y="29380"/>
                    <a:pt x="303583" y="28105"/>
                  </a:cubicBezTo>
                  <a:cubicBezTo>
                    <a:pt x="302759" y="26430"/>
                    <a:pt x="301682" y="24891"/>
                    <a:pt x="300386" y="23543"/>
                  </a:cubicBezTo>
                  <a:lnTo>
                    <a:pt x="297862" y="21516"/>
                  </a:lnTo>
                  <a:lnTo>
                    <a:pt x="294664" y="18813"/>
                  </a:lnTo>
                  <a:cubicBezTo>
                    <a:pt x="291029" y="16024"/>
                    <a:pt x="286620" y="14431"/>
                    <a:pt x="282043" y="14252"/>
                  </a:cubicBezTo>
                  <a:cubicBezTo>
                    <a:pt x="278509" y="14068"/>
                    <a:pt x="275043" y="13267"/>
                    <a:pt x="271778" y="11887"/>
                  </a:cubicBezTo>
                  <a:cubicBezTo>
                    <a:pt x="270364" y="11185"/>
                    <a:pt x="269052" y="10273"/>
                    <a:pt x="267907" y="9183"/>
                  </a:cubicBezTo>
                  <a:cubicBezTo>
                    <a:pt x="266982" y="8393"/>
                    <a:pt x="265955" y="7712"/>
                    <a:pt x="264878" y="7156"/>
                  </a:cubicBezTo>
                  <a:lnTo>
                    <a:pt x="263364" y="7156"/>
                  </a:lnTo>
                  <a:cubicBezTo>
                    <a:pt x="261159" y="6661"/>
                    <a:pt x="259224" y="5330"/>
                    <a:pt x="257979" y="3440"/>
                  </a:cubicBezTo>
                  <a:cubicBezTo>
                    <a:pt x="257709" y="2330"/>
                    <a:pt x="257709" y="1171"/>
                    <a:pt x="257979" y="61"/>
                  </a:cubicBezTo>
                  <a:cubicBezTo>
                    <a:pt x="257019" y="-20"/>
                    <a:pt x="256077" y="-20"/>
                    <a:pt x="255118" y="61"/>
                  </a:cubicBezTo>
                  <a:lnTo>
                    <a:pt x="253603" y="61"/>
                  </a:lnTo>
                  <a:cubicBezTo>
                    <a:pt x="251415" y="230"/>
                    <a:pt x="249228" y="230"/>
                    <a:pt x="247040" y="61"/>
                  </a:cubicBezTo>
                  <a:lnTo>
                    <a:pt x="241655" y="61"/>
                  </a:lnTo>
                  <a:cubicBezTo>
                    <a:pt x="239131" y="242"/>
                    <a:pt x="236606" y="242"/>
                    <a:pt x="234082" y="61"/>
                  </a:cubicBezTo>
                  <a:lnTo>
                    <a:pt x="234082" y="61"/>
                  </a:lnTo>
                  <a:cubicBezTo>
                    <a:pt x="234082" y="61"/>
                    <a:pt x="233073" y="61"/>
                    <a:pt x="232568" y="61"/>
                  </a:cubicBezTo>
                  <a:lnTo>
                    <a:pt x="231558" y="61"/>
                  </a:lnTo>
                  <a:cubicBezTo>
                    <a:pt x="230801" y="2710"/>
                    <a:pt x="229353" y="5104"/>
                    <a:pt x="227351" y="6987"/>
                  </a:cubicBezTo>
                  <a:cubicBezTo>
                    <a:pt x="225837" y="8683"/>
                    <a:pt x="224743" y="10707"/>
                    <a:pt x="224154" y="12900"/>
                  </a:cubicBezTo>
                  <a:cubicBezTo>
                    <a:pt x="222639" y="20671"/>
                    <a:pt x="220283" y="21009"/>
                    <a:pt x="214561" y="19996"/>
                  </a:cubicBezTo>
                  <a:lnTo>
                    <a:pt x="210523" y="19996"/>
                  </a:lnTo>
                  <a:cubicBezTo>
                    <a:pt x="208974" y="20328"/>
                    <a:pt x="207359" y="20328"/>
                    <a:pt x="205811" y="19996"/>
                  </a:cubicBezTo>
                  <a:cubicBezTo>
                    <a:pt x="204397" y="19612"/>
                    <a:pt x="203118" y="18854"/>
                    <a:pt x="202108" y="17799"/>
                  </a:cubicBezTo>
                  <a:cubicBezTo>
                    <a:pt x="201637" y="17365"/>
                    <a:pt x="201132" y="16970"/>
                    <a:pt x="200594" y="16617"/>
                  </a:cubicBezTo>
                  <a:cubicBezTo>
                    <a:pt x="199618" y="15965"/>
                    <a:pt x="198541" y="15505"/>
                    <a:pt x="197397" y="15265"/>
                  </a:cubicBezTo>
                  <a:cubicBezTo>
                    <a:pt x="196235" y="14938"/>
                    <a:pt x="195108" y="14485"/>
                    <a:pt x="194031" y="13914"/>
                  </a:cubicBezTo>
                  <a:lnTo>
                    <a:pt x="192011" y="12562"/>
                  </a:lnTo>
                  <a:cubicBezTo>
                    <a:pt x="190850" y="11621"/>
                    <a:pt x="189453" y="11035"/>
                    <a:pt x="187973" y="10873"/>
                  </a:cubicBezTo>
                  <a:cubicBezTo>
                    <a:pt x="186138" y="10540"/>
                    <a:pt x="184254" y="10540"/>
                    <a:pt x="182419" y="10873"/>
                  </a:cubicBezTo>
                  <a:cubicBezTo>
                    <a:pt x="180518" y="11037"/>
                    <a:pt x="178599" y="11037"/>
                    <a:pt x="176698" y="10873"/>
                  </a:cubicBezTo>
                  <a:lnTo>
                    <a:pt x="172659" y="10873"/>
                  </a:lnTo>
                  <a:cubicBezTo>
                    <a:pt x="171027" y="10788"/>
                    <a:pt x="169411" y="10788"/>
                    <a:pt x="167779" y="10873"/>
                  </a:cubicBezTo>
                  <a:lnTo>
                    <a:pt x="167779" y="10873"/>
                  </a:lnTo>
                  <a:cubicBezTo>
                    <a:pt x="169344" y="13578"/>
                    <a:pt x="169933" y="16737"/>
                    <a:pt x="169461" y="19827"/>
                  </a:cubicBezTo>
                  <a:cubicBezTo>
                    <a:pt x="169377" y="20839"/>
                    <a:pt x="169377" y="21856"/>
                    <a:pt x="169461" y="22868"/>
                  </a:cubicBezTo>
                  <a:cubicBezTo>
                    <a:pt x="169461" y="26246"/>
                    <a:pt x="169461" y="28611"/>
                    <a:pt x="164750" y="29794"/>
                  </a:cubicBezTo>
                  <a:cubicBezTo>
                    <a:pt x="161014" y="30402"/>
                    <a:pt x="157211" y="30402"/>
                    <a:pt x="153474" y="29794"/>
                  </a:cubicBezTo>
                  <a:lnTo>
                    <a:pt x="149941" y="28780"/>
                  </a:lnTo>
                  <a:cubicBezTo>
                    <a:pt x="147921" y="27753"/>
                    <a:pt x="145599" y="27456"/>
                    <a:pt x="143378" y="27936"/>
                  </a:cubicBezTo>
                  <a:cubicBezTo>
                    <a:pt x="141779" y="28491"/>
                    <a:pt x="140265" y="29230"/>
                    <a:pt x="138834" y="30132"/>
                  </a:cubicBezTo>
                  <a:lnTo>
                    <a:pt x="137488" y="30132"/>
                  </a:lnTo>
                  <a:cubicBezTo>
                    <a:pt x="136528" y="30784"/>
                    <a:pt x="135670" y="31581"/>
                    <a:pt x="134964" y="32497"/>
                  </a:cubicBezTo>
                  <a:lnTo>
                    <a:pt x="132776" y="34693"/>
                  </a:lnTo>
                  <a:cubicBezTo>
                    <a:pt x="131867" y="35349"/>
                    <a:pt x="130841" y="35810"/>
                    <a:pt x="129747" y="36045"/>
                  </a:cubicBezTo>
                  <a:cubicBezTo>
                    <a:pt x="128838" y="36175"/>
                    <a:pt x="127963" y="36521"/>
                    <a:pt x="127222" y="37058"/>
                  </a:cubicBezTo>
                  <a:cubicBezTo>
                    <a:pt x="123520" y="40099"/>
                    <a:pt x="120155" y="43140"/>
                    <a:pt x="120323" y="47364"/>
                  </a:cubicBezTo>
                  <a:lnTo>
                    <a:pt x="120323" y="47364"/>
                  </a:lnTo>
                  <a:cubicBezTo>
                    <a:pt x="121248" y="47514"/>
                    <a:pt x="122090" y="47994"/>
                    <a:pt x="122679" y="48715"/>
                  </a:cubicBezTo>
                  <a:cubicBezTo>
                    <a:pt x="124143" y="50092"/>
                    <a:pt x="124732" y="52177"/>
                    <a:pt x="124193" y="54121"/>
                  </a:cubicBezTo>
                  <a:cubicBezTo>
                    <a:pt x="123806" y="55478"/>
                    <a:pt x="122713" y="56512"/>
                    <a:pt x="121333" y="56824"/>
                  </a:cubicBezTo>
                  <a:cubicBezTo>
                    <a:pt x="120642" y="57135"/>
                    <a:pt x="119835" y="57135"/>
                    <a:pt x="119145" y="56824"/>
                  </a:cubicBezTo>
                  <a:cubicBezTo>
                    <a:pt x="119246" y="57270"/>
                    <a:pt x="119246" y="57730"/>
                    <a:pt x="119145" y="58176"/>
                  </a:cubicBezTo>
                  <a:cubicBezTo>
                    <a:pt x="119229" y="58564"/>
                    <a:pt x="119229" y="58970"/>
                    <a:pt x="119145" y="59358"/>
                  </a:cubicBezTo>
                  <a:cubicBezTo>
                    <a:pt x="117798" y="60372"/>
                    <a:pt x="116284" y="61048"/>
                    <a:pt x="114938" y="61892"/>
                  </a:cubicBezTo>
                  <a:cubicBezTo>
                    <a:pt x="113844" y="62191"/>
                    <a:pt x="112800" y="62708"/>
                    <a:pt x="111909" y="63413"/>
                  </a:cubicBezTo>
                  <a:lnTo>
                    <a:pt x="109553" y="64764"/>
                  </a:lnTo>
                  <a:cubicBezTo>
                    <a:pt x="106524" y="66285"/>
                    <a:pt x="105177" y="67129"/>
                    <a:pt x="105177" y="70508"/>
                  </a:cubicBezTo>
                  <a:cubicBezTo>
                    <a:pt x="105379" y="71322"/>
                    <a:pt x="104891" y="72149"/>
                    <a:pt x="104067" y="72350"/>
                  </a:cubicBezTo>
                  <a:cubicBezTo>
                    <a:pt x="104050" y="72356"/>
                    <a:pt x="104016" y="72361"/>
                    <a:pt x="104000" y="72367"/>
                  </a:cubicBezTo>
                  <a:cubicBezTo>
                    <a:pt x="102317" y="72367"/>
                    <a:pt x="101475" y="74225"/>
                    <a:pt x="100297" y="76759"/>
                  </a:cubicBezTo>
                  <a:cubicBezTo>
                    <a:pt x="99119" y="79293"/>
                    <a:pt x="97268" y="83179"/>
                    <a:pt x="93229" y="83348"/>
                  </a:cubicBezTo>
                  <a:lnTo>
                    <a:pt x="92724" y="83348"/>
                  </a:lnTo>
                  <a:cubicBezTo>
                    <a:pt x="89258" y="83685"/>
                    <a:pt x="85757" y="83685"/>
                    <a:pt x="82291" y="83348"/>
                  </a:cubicBezTo>
                  <a:lnTo>
                    <a:pt x="80776" y="83348"/>
                  </a:lnTo>
                  <a:cubicBezTo>
                    <a:pt x="77915" y="83348"/>
                    <a:pt x="77242" y="83348"/>
                    <a:pt x="75560" y="85206"/>
                  </a:cubicBezTo>
                  <a:cubicBezTo>
                    <a:pt x="75627" y="85654"/>
                    <a:pt x="75627" y="86110"/>
                    <a:pt x="75560" y="86557"/>
                  </a:cubicBezTo>
                  <a:cubicBezTo>
                    <a:pt x="74381" y="88416"/>
                    <a:pt x="72867" y="90612"/>
                    <a:pt x="73372" y="92470"/>
                  </a:cubicBezTo>
                  <a:cubicBezTo>
                    <a:pt x="73759" y="93286"/>
                    <a:pt x="74415" y="93943"/>
                    <a:pt x="75223" y="94328"/>
                  </a:cubicBezTo>
                  <a:cubicBezTo>
                    <a:pt x="77461" y="95629"/>
                    <a:pt x="78673" y="98184"/>
                    <a:pt x="78252" y="100748"/>
                  </a:cubicBezTo>
                  <a:cubicBezTo>
                    <a:pt x="78016" y="103123"/>
                    <a:pt x="77444" y="105455"/>
                    <a:pt x="76569" y="107675"/>
                  </a:cubicBezTo>
                  <a:cubicBezTo>
                    <a:pt x="76149" y="109006"/>
                    <a:pt x="75812" y="110359"/>
                    <a:pt x="75560" y="111729"/>
                  </a:cubicBezTo>
                  <a:cubicBezTo>
                    <a:pt x="74852" y="114983"/>
                    <a:pt x="73086" y="117902"/>
                    <a:pt x="70511" y="120007"/>
                  </a:cubicBezTo>
                  <a:cubicBezTo>
                    <a:pt x="69013" y="120877"/>
                    <a:pt x="67431" y="121612"/>
                    <a:pt x="65799" y="122203"/>
                  </a:cubicBezTo>
                  <a:cubicBezTo>
                    <a:pt x="63897" y="122763"/>
                    <a:pt x="62130" y="123680"/>
                    <a:pt x="60582" y="124906"/>
                  </a:cubicBezTo>
                  <a:lnTo>
                    <a:pt x="57385" y="127947"/>
                  </a:lnTo>
                  <a:lnTo>
                    <a:pt x="55365" y="129806"/>
                  </a:lnTo>
                  <a:lnTo>
                    <a:pt x="60077" y="132340"/>
                  </a:lnTo>
                  <a:lnTo>
                    <a:pt x="63443" y="134198"/>
                  </a:lnTo>
                  <a:cubicBezTo>
                    <a:pt x="67818" y="136563"/>
                    <a:pt x="67818" y="140787"/>
                    <a:pt x="67482" y="144672"/>
                  </a:cubicBezTo>
                  <a:cubicBezTo>
                    <a:pt x="67482" y="151430"/>
                    <a:pt x="64453" y="154302"/>
                    <a:pt x="58563" y="154471"/>
                  </a:cubicBezTo>
                  <a:lnTo>
                    <a:pt x="57553" y="154471"/>
                  </a:lnTo>
                  <a:cubicBezTo>
                    <a:pt x="51932" y="155042"/>
                    <a:pt x="46245" y="154700"/>
                    <a:pt x="40725" y="153457"/>
                  </a:cubicBezTo>
                  <a:cubicBezTo>
                    <a:pt x="35541" y="151555"/>
                    <a:pt x="29786" y="152114"/>
                    <a:pt x="25075" y="154977"/>
                  </a:cubicBezTo>
                  <a:lnTo>
                    <a:pt x="14136" y="161904"/>
                  </a:lnTo>
                  <a:cubicBezTo>
                    <a:pt x="12116" y="163255"/>
                    <a:pt x="11780" y="164945"/>
                    <a:pt x="11612" y="168493"/>
                  </a:cubicBezTo>
                  <a:cubicBezTo>
                    <a:pt x="11696" y="169165"/>
                    <a:pt x="11696" y="169847"/>
                    <a:pt x="11612" y="170520"/>
                  </a:cubicBezTo>
                  <a:lnTo>
                    <a:pt x="11612" y="172209"/>
                  </a:lnTo>
                  <a:cubicBezTo>
                    <a:pt x="10787" y="175711"/>
                    <a:pt x="11326" y="179403"/>
                    <a:pt x="13126" y="182514"/>
                  </a:cubicBezTo>
                  <a:cubicBezTo>
                    <a:pt x="15920" y="185829"/>
                    <a:pt x="16391" y="190534"/>
                    <a:pt x="14304" y="194340"/>
                  </a:cubicBezTo>
                  <a:cubicBezTo>
                    <a:pt x="13295" y="197381"/>
                    <a:pt x="14304" y="198057"/>
                    <a:pt x="15819" y="199746"/>
                  </a:cubicBezTo>
                  <a:cubicBezTo>
                    <a:pt x="16896" y="200508"/>
                    <a:pt x="17855" y="201417"/>
                    <a:pt x="18680" y="202449"/>
                  </a:cubicBezTo>
                  <a:cubicBezTo>
                    <a:pt x="20901" y="205831"/>
                    <a:pt x="20901" y="210217"/>
                    <a:pt x="18680" y="213599"/>
                  </a:cubicBezTo>
                  <a:cubicBezTo>
                    <a:pt x="17889" y="214903"/>
                    <a:pt x="17317" y="216331"/>
                    <a:pt x="16997" y="217823"/>
                  </a:cubicBezTo>
                  <a:cubicBezTo>
                    <a:pt x="16997" y="221032"/>
                    <a:pt x="18006" y="221877"/>
                    <a:pt x="22718" y="222722"/>
                  </a:cubicBezTo>
                  <a:cubicBezTo>
                    <a:pt x="26505" y="223406"/>
                    <a:pt x="29871" y="225523"/>
                    <a:pt x="32142" y="228635"/>
                  </a:cubicBezTo>
                  <a:cubicBezTo>
                    <a:pt x="33186" y="229792"/>
                    <a:pt x="34297" y="230865"/>
                    <a:pt x="35508" y="231844"/>
                  </a:cubicBezTo>
                  <a:cubicBezTo>
                    <a:pt x="35508" y="231844"/>
                    <a:pt x="35508" y="232858"/>
                    <a:pt x="35508" y="233534"/>
                  </a:cubicBezTo>
                  <a:cubicBezTo>
                    <a:pt x="36097" y="233618"/>
                    <a:pt x="36518" y="234123"/>
                    <a:pt x="36518" y="234716"/>
                  </a:cubicBezTo>
                  <a:cubicBezTo>
                    <a:pt x="36736" y="235600"/>
                    <a:pt x="36215" y="236497"/>
                    <a:pt x="35340" y="236744"/>
                  </a:cubicBezTo>
                  <a:cubicBezTo>
                    <a:pt x="33909" y="237244"/>
                    <a:pt x="32630" y="238119"/>
                    <a:pt x="31637" y="239278"/>
                  </a:cubicBezTo>
                  <a:cubicBezTo>
                    <a:pt x="31537" y="240006"/>
                    <a:pt x="31537" y="240746"/>
                    <a:pt x="31637" y="241474"/>
                  </a:cubicBezTo>
                  <a:cubicBezTo>
                    <a:pt x="31671" y="242942"/>
                    <a:pt x="31200" y="244378"/>
                    <a:pt x="30291" y="245528"/>
                  </a:cubicBezTo>
                  <a:cubicBezTo>
                    <a:pt x="28188" y="246838"/>
                    <a:pt x="25680" y="247375"/>
                    <a:pt x="23223" y="247049"/>
                  </a:cubicBezTo>
                  <a:lnTo>
                    <a:pt x="16997" y="247049"/>
                  </a:lnTo>
                  <a:cubicBezTo>
                    <a:pt x="17485" y="247981"/>
                    <a:pt x="18108" y="248835"/>
                    <a:pt x="18848" y="249583"/>
                  </a:cubicBezTo>
                  <a:cubicBezTo>
                    <a:pt x="19622" y="250467"/>
                    <a:pt x="20295" y="251429"/>
                    <a:pt x="20867" y="252455"/>
                  </a:cubicBezTo>
                  <a:cubicBezTo>
                    <a:pt x="21406" y="253344"/>
                    <a:pt x="22230" y="254006"/>
                    <a:pt x="23223" y="254313"/>
                  </a:cubicBezTo>
                  <a:cubicBezTo>
                    <a:pt x="25512" y="255166"/>
                    <a:pt x="27094" y="257280"/>
                    <a:pt x="27262" y="259719"/>
                  </a:cubicBezTo>
                  <a:cubicBezTo>
                    <a:pt x="28693" y="265260"/>
                    <a:pt x="28693" y="271072"/>
                    <a:pt x="27262" y="276613"/>
                  </a:cubicBezTo>
                  <a:cubicBezTo>
                    <a:pt x="25613" y="279059"/>
                    <a:pt x="22954" y="280615"/>
                    <a:pt x="20026" y="280837"/>
                  </a:cubicBezTo>
                  <a:lnTo>
                    <a:pt x="18006" y="280837"/>
                  </a:lnTo>
                  <a:lnTo>
                    <a:pt x="16324" y="281681"/>
                  </a:lnTo>
                  <a:cubicBezTo>
                    <a:pt x="15499" y="282366"/>
                    <a:pt x="14506" y="282830"/>
                    <a:pt x="13463" y="283033"/>
                  </a:cubicBezTo>
                  <a:cubicBezTo>
                    <a:pt x="12521" y="283300"/>
                    <a:pt x="11544" y="283300"/>
                    <a:pt x="10602" y="283033"/>
                  </a:cubicBezTo>
                  <a:lnTo>
                    <a:pt x="9256" y="283033"/>
                  </a:lnTo>
                  <a:cubicBezTo>
                    <a:pt x="7876" y="286111"/>
                    <a:pt x="7186" y="289456"/>
                    <a:pt x="7237" y="292831"/>
                  </a:cubicBezTo>
                  <a:cubicBezTo>
                    <a:pt x="7068" y="295531"/>
                    <a:pt x="7068" y="298241"/>
                    <a:pt x="7237" y="300940"/>
                  </a:cubicBezTo>
                  <a:cubicBezTo>
                    <a:pt x="7573" y="304424"/>
                    <a:pt x="7573" y="307931"/>
                    <a:pt x="7237" y="311415"/>
                  </a:cubicBezTo>
                  <a:cubicBezTo>
                    <a:pt x="7304" y="311920"/>
                    <a:pt x="7304" y="312430"/>
                    <a:pt x="7237" y="312935"/>
                  </a:cubicBezTo>
                  <a:cubicBezTo>
                    <a:pt x="7237" y="312935"/>
                    <a:pt x="7237" y="313949"/>
                    <a:pt x="7237" y="314286"/>
                  </a:cubicBezTo>
                  <a:cubicBezTo>
                    <a:pt x="7304" y="314734"/>
                    <a:pt x="7304" y="315190"/>
                    <a:pt x="7237" y="315638"/>
                  </a:cubicBezTo>
                  <a:cubicBezTo>
                    <a:pt x="7573" y="316212"/>
                    <a:pt x="7573" y="316922"/>
                    <a:pt x="7237" y="317496"/>
                  </a:cubicBezTo>
                  <a:lnTo>
                    <a:pt x="7237" y="317496"/>
                  </a:lnTo>
                  <a:cubicBezTo>
                    <a:pt x="6395" y="319692"/>
                    <a:pt x="3534" y="320030"/>
                    <a:pt x="0" y="320199"/>
                  </a:cubicBezTo>
                  <a:cubicBezTo>
                    <a:pt x="421" y="322716"/>
                    <a:pt x="421" y="325284"/>
                    <a:pt x="0" y="327802"/>
                  </a:cubicBezTo>
                  <a:cubicBezTo>
                    <a:pt x="0" y="329660"/>
                    <a:pt x="0" y="331349"/>
                    <a:pt x="0" y="333039"/>
                  </a:cubicBezTo>
                  <a:cubicBezTo>
                    <a:pt x="202" y="334350"/>
                    <a:pt x="488" y="335647"/>
                    <a:pt x="842" y="336924"/>
                  </a:cubicBezTo>
                  <a:cubicBezTo>
                    <a:pt x="1380" y="338511"/>
                    <a:pt x="1717" y="340156"/>
                    <a:pt x="1851" y="341823"/>
                  </a:cubicBezTo>
                  <a:lnTo>
                    <a:pt x="1851" y="344864"/>
                  </a:lnTo>
                  <a:cubicBezTo>
                    <a:pt x="1919" y="346471"/>
                    <a:pt x="2205" y="348062"/>
                    <a:pt x="2693" y="349595"/>
                  </a:cubicBezTo>
                  <a:cubicBezTo>
                    <a:pt x="4022" y="351689"/>
                    <a:pt x="5671" y="353570"/>
                    <a:pt x="7573" y="355170"/>
                  </a:cubicBezTo>
                  <a:cubicBezTo>
                    <a:pt x="8229" y="355746"/>
                    <a:pt x="8852" y="356367"/>
                    <a:pt x="9424" y="357028"/>
                  </a:cubicBezTo>
                  <a:lnTo>
                    <a:pt x="10602" y="358210"/>
                  </a:lnTo>
                  <a:cubicBezTo>
                    <a:pt x="12436" y="359736"/>
                    <a:pt x="13934" y="361637"/>
                    <a:pt x="14977" y="363785"/>
                  </a:cubicBezTo>
                  <a:lnTo>
                    <a:pt x="14977" y="365475"/>
                  </a:lnTo>
                  <a:cubicBezTo>
                    <a:pt x="15550" y="366989"/>
                    <a:pt x="16357" y="368411"/>
                    <a:pt x="17333" y="369698"/>
                  </a:cubicBezTo>
                  <a:cubicBezTo>
                    <a:pt x="19723" y="373001"/>
                    <a:pt x="23072" y="375479"/>
                    <a:pt x="26925" y="376794"/>
                  </a:cubicBezTo>
                  <a:cubicBezTo>
                    <a:pt x="26925" y="376794"/>
                    <a:pt x="26925" y="376794"/>
                    <a:pt x="26925" y="376794"/>
                  </a:cubicBezTo>
                  <a:cubicBezTo>
                    <a:pt x="30173" y="380193"/>
                    <a:pt x="30173" y="385558"/>
                    <a:pt x="26925" y="388957"/>
                  </a:cubicBezTo>
                  <a:cubicBezTo>
                    <a:pt x="26101" y="389944"/>
                    <a:pt x="25747" y="391233"/>
                    <a:pt x="25916" y="392505"/>
                  </a:cubicBezTo>
                  <a:lnTo>
                    <a:pt x="25916" y="393350"/>
                  </a:lnTo>
                  <a:cubicBezTo>
                    <a:pt x="26000" y="395901"/>
                    <a:pt x="25091" y="398386"/>
                    <a:pt x="23392" y="400276"/>
                  </a:cubicBezTo>
                  <a:cubicBezTo>
                    <a:pt x="23981" y="401035"/>
                    <a:pt x="24653" y="401716"/>
                    <a:pt x="25411" y="402303"/>
                  </a:cubicBezTo>
                  <a:cubicBezTo>
                    <a:pt x="27127" y="403501"/>
                    <a:pt x="28339" y="405314"/>
                    <a:pt x="28777" y="407372"/>
                  </a:cubicBezTo>
                  <a:cubicBezTo>
                    <a:pt x="28777" y="407372"/>
                    <a:pt x="28777" y="407372"/>
                    <a:pt x="28777" y="408385"/>
                  </a:cubicBezTo>
                  <a:cubicBezTo>
                    <a:pt x="31806" y="408385"/>
                    <a:pt x="31974" y="413622"/>
                    <a:pt x="31974" y="416325"/>
                  </a:cubicBezTo>
                  <a:cubicBezTo>
                    <a:pt x="31873" y="417337"/>
                    <a:pt x="31873" y="418354"/>
                    <a:pt x="31974" y="419366"/>
                  </a:cubicBezTo>
                  <a:cubicBezTo>
                    <a:pt x="31974" y="422238"/>
                    <a:pt x="33657" y="422238"/>
                    <a:pt x="36013" y="422069"/>
                  </a:cubicBezTo>
                  <a:cubicBezTo>
                    <a:pt x="37292" y="421828"/>
                    <a:pt x="38604" y="421828"/>
                    <a:pt x="39883" y="422069"/>
                  </a:cubicBezTo>
                  <a:cubicBezTo>
                    <a:pt x="41128" y="422497"/>
                    <a:pt x="42239" y="423255"/>
                    <a:pt x="43081" y="424265"/>
                  </a:cubicBezTo>
                  <a:lnTo>
                    <a:pt x="44427" y="425448"/>
                  </a:lnTo>
                  <a:cubicBezTo>
                    <a:pt x="46682" y="426119"/>
                    <a:pt x="49072" y="426119"/>
                    <a:pt x="51327" y="425448"/>
                  </a:cubicBezTo>
                  <a:cubicBezTo>
                    <a:pt x="51832" y="425190"/>
                    <a:pt x="52252" y="424774"/>
                    <a:pt x="52504" y="424265"/>
                  </a:cubicBezTo>
                  <a:cubicBezTo>
                    <a:pt x="53093" y="423017"/>
                    <a:pt x="54204" y="422091"/>
                    <a:pt x="55534" y="421731"/>
                  </a:cubicBezTo>
                  <a:cubicBezTo>
                    <a:pt x="57300" y="421307"/>
                    <a:pt x="59152" y="421307"/>
                    <a:pt x="60918" y="421731"/>
                  </a:cubicBezTo>
                  <a:lnTo>
                    <a:pt x="62265" y="421731"/>
                  </a:lnTo>
                  <a:cubicBezTo>
                    <a:pt x="63325" y="421976"/>
                    <a:pt x="64419" y="421976"/>
                    <a:pt x="65462" y="421731"/>
                  </a:cubicBezTo>
                  <a:lnTo>
                    <a:pt x="65462" y="421731"/>
                  </a:lnTo>
                  <a:cubicBezTo>
                    <a:pt x="65782" y="421186"/>
                    <a:pt x="66052" y="420621"/>
                    <a:pt x="66304" y="420042"/>
                  </a:cubicBezTo>
                  <a:cubicBezTo>
                    <a:pt x="66169" y="419718"/>
                    <a:pt x="66169" y="419353"/>
                    <a:pt x="66304" y="419028"/>
                  </a:cubicBezTo>
                  <a:lnTo>
                    <a:pt x="69838" y="410750"/>
                  </a:lnTo>
                  <a:cubicBezTo>
                    <a:pt x="70107" y="410627"/>
                    <a:pt x="70410" y="410627"/>
                    <a:pt x="70679" y="410750"/>
                  </a:cubicBezTo>
                  <a:cubicBezTo>
                    <a:pt x="72867" y="409737"/>
                    <a:pt x="73708" y="407541"/>
                    <a:pt x="74718" y="405175"/>
                  </a:cubicBezTo>
                  <a:cubicBezTo>
                    <a:pt x="75728" y="402810"/>
                    <a:pt x="77579" y="398249"/>
                    <a:pt x="82796" y="399263"/>
                  </a:cubicBezTo>
                  <a:cubicBezTo>
                    <a:pt x="84411" y="399437"/>
                    <a:pt x="86060" y="399437"/>
                    <a:pt x="87676" y="399263"/>
                  </a:cubicBezTo>
                  <a:lnTo>
                    <a:pt x="92051" y="399263"/>
                  </a:lnTo>
                  <a:cubicBezTo>
                    <a:pt x="94945" y="399616"/>
                    <a:pt x="97891" y="399268"/>
                    <a:pt x="100634" y="398249"/>
                  </a:cubicBezTo>
                  <a:cubicBezTo>
                    <a:pt x="108711" y="393933"/>
                    <a:pt x="114752" y="386584"/>
                    <a:pt x="117462" y="377807"/>
                  </a:cubicBezTo>
                  <a:cubicBezTo>
                    <a:pt x="119027" y="373309"/>
                    <a:pt x="119481" y="368501"/>
                    <a:pt x="118808" y="363785"/>
                  </a:cubicBezTo>
                  <a:cubicBezTo>
                    <a:pt x="118573" y="362224"/>
                    <a:pt x="119212" y="360660"/>
                    <a:pt x="120491" y="359731"/>
                  </a:cubicBezTo>
                  <a:cubicBezTo>
                    <a:pt x="120861" y="359312"/>
                    <a:pt x="121198" y="358859"/>
                    <a:pt x="121501" y="358379"/>
                  </a:cubicBezTo>
                  <a:cubicBezTo>
                    <a:pt x="121905" y="357264"/>
                    <a:pt x="122410" y="356188"/>
                    <a:pt x="123015" y="355170"/>
                  </a:cubicBezTo>
                  <a:cubicBezTo>
                    <a:pt x="124093" y="353267"/>
                    <a:pt x="124883" y="351218"/>
                    <a:pt x="125371" y="349088"/>
                  </a:cubicBezTo>
                  <a:cubicBezTo>
                    <a:pt x="126045" y="346653"/>
                    <a:pt x="127256" y="344403"/>
                    <a:pt x="128905" y="342499"/>
                  </a:cubicBezTo>
                  <a:lnTo>
                    <a:pt x="128905" y="342499"/>
                  </a:lnTo>
                  <a:cubicBezTo>
                    <a:pt x="129309" y="341763"/>
                    <a:pt x="129595" y="340964"/>
                    <a:pt x="129747" y="340134"/>
                  </a:cubicBezTo>
                  <a:cubicBezTo>
                    <a:pt x="130033" y="339161"/>
                    <a:pt x="130369" y="338201"/>
                    <a:pt x="130757" y="337262"/>
                  </a:cubicBezTo>
                  <a:cubicBezTo>
                    <a:pt x="130757" y="337262"/>
                    <a:pt x="129915" y="335742"/>
                    <a:pt x="129410" y="335235"/>
                  </a:cubicBezTo>
                  <a:cubicBezTo>
                    <a:pt x="128586" y="334233"/>
                    <a:pt x="127845" y="333159"/>
                    <a:pt x="127222" y="332025"/>
                  </a:cubicBezTo>
                  <a:cubicBezTo>
                    <a:pt x="126751" y="330771"/>
                    <a:pt x="126415" y="329467"/>
                    <a:pt x="126213" y="328139"/>
                  </a:cubicBezTo>
                  <a:cubicBezTo>
                    <a:pt x="126213" y="326957"/>
                    <a:pt x="126213" y="324930"/>
                    <a:pt x="125203" y="324592"/>
                  </a:cubicBezTo>
                  <a:cubicBezTo>
                    <a:pt x="125119" y="324146"/>
                    <a:pt x="125119" y="323686"/>
                    <a:pt x="125203" y="323240"/>
                  </a:cubicBezTo>
                  <a:cubicBezTo>
                    <a:pt x="125035" y="322806"/>
                    <a:pt x="125035" y="322323"/>
                    <a:pt x="125203" y="321889"/>
                  </a:cubicBezTo>
                  <a:cubicBezTo>
                    <a:pt x="126549" y="320030"/>
                    <a:pt x="129578" y="320030"/>
                    <a:pt x="132439" y="320030"/>
                  </a:cubicBezTo>
                  <a:lnTo>
                    <a:pt x="135300" y="320030"/>
                  </a:lnTo>
                  <a:lnTo>
                    <a:pt x="137319" y="320030"/>
                  </a:lnTo>
                  <a:lnTo>
                    <a:pt x="139339" y="320030"/>
                  </a:lnTo>
                  <a:cubicBezTo>
                    <a:pt x="140702" y="319105"/>
                    <a:pt x="141846" y="317895"/>
                    <a:pt x="142704" y="316483"/>
                  </a:cubicBezTo>
                  <a:lnTo>
                    <a:pt x="143883" y="314962"/>
                  </a:lnTo>
                  <a:cubicBezTo>
                    <a:pt x="144875" y="313911"/>
                    <a:pt x="145767" y="312781"/>
                    <a:pt x="146575" y="311583"/>
                  </a:cubicBezTo>
                  <a:lnTo>
                    <a:pt x="148595" y="308880"/>
                  </a:lnTo>
                  <a:cubicBezTo>
                    <a:pt x="150109" y="306853"/>
                    <a:pt x="150614" y="306346"/>
                    <a:pt x="152297" y="306853"/>
                  </a:cubicBezTo>
                  <a:lnTo>
                    <a:pt x="153306" y="306853"/>
                  </a:lnTo>
                  <a:cubicBezTo>
                    <a:pt x="156504" y="307698"/>
                    <a:pt x="165254" y="307698"/>
                    <a:pt x="167779" y="304488"/>
                  </a:cubicBezTo>
                  <a:cubicBezTo>
                    <a:pt x="167930" y="303878"/>
                    <a:pt x="167930" y="303240"/>
                    <a:pt x="167779" y="302630"/>
                  </a:cubicBezTo>
                  <a:cubicBezTo>
                    <a:pt x="163235" y="301616"/>
                    <a:pt x="162562" y="299927"/>
                    <a:pt x="162394" y="299251"/>
                  </a:cubicBezTo>
                  <a:cubicBezTo>
                    <a:pt x="161855" y="298131"/>
                    <a:pt x="161855" y="296823"/>
                    <a:pt x="162394" y="295703"/>
                  </a:cubicBezTo>
                  <a:cubicBezTo>
                    <a:pt x="163740" y="293507"/>
                    <a:pt x="167106" y="293507"/>
                    <a:pt x="170135" y="293338"/>
                  </a:cubicBezTo>
                  <a:lnTo>
                    <a:pt x="176866" y="293338"/>
                  </a:lnTo>
                  <a:cubicBezTo>
                    <a:pt x="183766" y="291818"/>
                    <a:pt x="188982" y="289453"/>
                    <a:pt x="189824" y="286918"/>
                  </a:cubicBezTo>
                  <a:cubicBezTo>
                    <a:pt x="190161" y="286283"/>
                    <a:pt x="190161" y="285526"/>
                    <a:pt x="189824" y="284891"/>
                  </a:cubicBezTo>
                  <a:cubicBezTo>
                    <a:pt x="188646" y="282825"/>
                    <a:pt x="187115" y="280992"/>
                    <a:pt x="185280" y="279485"/>
                  </a:cubicBezTo>
                  <a:cubicBezTo>
                    <a:pt x="183294" y="277857"/>
                    <a:pt x="181595" y="275917"/>
                    <a:pt x="180232" y="273741"/>
                  </a:cubicBezTo>
                  <a:cubicBezTo>
                    <a:pt x="178263" y="270175"/>
                    <a:pt x="175638" y="267019"/>
                    <a:pt x="172490" y="264450"/>
                  </a:cubicBezTo>
                  <a:lnTo>
                    <a:pt x="172490" y="264450"/>
                  </a:lnTo>
                  <a:cubicBezTo>
                    <a:pt x="170791" y="262634"/>
                    <a:pt x="168637" y="261294"/>
                    <a:pt x="166264" y="260564"/>
                  </a:cubicBezTo>
                  <a:lnTo>
                    <a:pt x="160038" y="260395"/>
                  </a:lnTo>
                  <a:cubicBezTo>
                    <a:pt x="156823" y="259838"/>
                    <a:pt x="153710" y="258812"/>
                    <a:pt x="150782" y="257354"/>
                  </a:cubicBezTo>
                  <a:lnTo>
                    <a:pt x="149941" y="257354"/>
                  </a:lnTo>
                  <a:cubicBezTo>
                    <a:pt x="146676" y="256287"/>
                    <a:pt x="144202" y="253604"/>
                    <a:pt x="143378" y="250259"/>
                  </a:cubicBezTo>
                  <a:lnTo>
                    <a:pt x="143378" y="248738"/>
                  </a:lnTo>
                  <a:cubicBezTo>
                    <a:pt x="142974" y="244337"/>
                    <a:pt x="140853" y="240273"/>
                    <a:pt x="137488" y="237419"/>
                  </a:cubicBezTo>
                  <a:cubicBezTo>
                    <a:pt x="137353" y="237038"/>
                    <a:pt x="137353" y="236619"/>
                    <a:pt x="137488" y="236237"/>
                  </a:cubicBezTo>
                  <a:cubicBezTo>
                    <a:pt x="137319" y="235803"/>
                    <a:pt x="137319" y="235320"/>
                    <a:pt x="137488" y="234885"/>
                  </a:cubicBezTo>
                  <a:cubicBezTo>
                    <a:pt x="137690" y="234341"/>
                    <a:pt x="137976" y="233830"/>
                    <a:pt x="138329" y="233365"/>
                  </a:cubicBezTo>
                  <a:cubicBezTo>
                    <a:pt x="139676" y="230662"/>
                    <a:pt x="140853" y="229141"/>
                    <a:pt x="144387" y="230324"/>
                  </a:cubicBezTo>
                  <a:lnTo>
                    <a:pt x="144387" y="230324"/>
                  </a:lnTo>
                  <a:cubicBezTo>
                    <a:pt x="144387" y="230324"/>
                    <a:pt x="145733" y="230324"/>
                    <a:pt x="145733" y="230324"/>
                  </a:cubicBezTo>
                  <a:cubicBezTo>
                    <a:pt x="145733" y="230324"/>
                    <a:pt x="145733" y="230324"/>
                    <a:pt x="147080" y="228466"/>
                  </a:cubicBezTo>
                  <a:lnTo>
                    <a:pt x="148090" y="226607"/>
                  </a:lnTo>
                  <a:cubicBezTo>
                    <a:pt x="148931" y="225621"/>
                    <a:pt x="149554" y="224470"/>
                    <a:pt x="149941" y="223229"/>
                  </a:cubicBezTo>
                  <a:cubicBezTo>
                    <a:pt x="150042" y="221909"/>
                    <a:pt x="149688" y="220597"/>
                    <a:pt x="148931" y="219512"/>
                  </a:cubicBezTo>
                  <a:lnTo>
                    <a:pt x="147921" y="216978"/>
                  </a:lnTo>
                  <a:cubicBezTo>
                    <a:pt x="146558" y="213913"/>
                    <a:pt x="146558" y="210413"/>
                    <a:pt x="147921" y="207348"/>
                  </a:cubicBezTo>
                  <a:lnTo>
                    <a:pt x="147921" y="205997"/>
                  </a:lnTo>
                  <a:lnTo>
                    <a:pt x="148931" y="204139"/>
                  </a:lnTo>
                  <a:cubicBezTo>
                    <a:pt x="148931" y="204139"/>
                    <a:pt x="148931" y="202787"/>
                    <a:pt x="148931" y="201942"/>
                  </a:cubicBezTo>
                  <a:cubicBezTo>
                    <a:pt x="149167" y="200131"/>
                    <a:pt x="149941" y="198430"/>
                    <a:pt x="151119" y="197043"/>
                  </a:cubicBezTo>
                  <a:cubicBezTo>
                    <a:pt x="152128" y="196531"/>
                    <a:pt x="153306" y="196531"/>
                    <a:pt x="154316" y="197043"/>
                  </a:cubicBezTo>
                  <a:lnTo>
                    <a:pt x="155326" y="197043"/>
                  </a:lnTo>
                  <a:cubicBezTo>
                    <a:pt x="156891" y="196715"/>
                    <a:pt x="158372" y="196084"/>
                    <a:pt x="159701" y="195185"/>
                  </a:cubicBezTo>
                  <a:lnTo>
                    <a:pt x="160711" y="195185"/>
                  </a:lnTo>
                  <a:cubicBezTo>
                    <a:pt x="165523" y="192794"/>
                    <a:pt x="169815" y="189463"/>
                    <a:pt x="173332" y="185386"/>
                  </a:cubicBezTo>
                  <a:cubicBezTo>
                    <a:pt x="174459" y="184080"/>
                    <a:pt x="175755" y="182942"/>
                    <a:pt x="177202" y="182008"/>
                  </a:cubicBezTo>
                  <a:cubicBezTo>
                    <a:pt x="178397" y="181084"/>
                    <a:pt x="179525" y="180068"/>
                    <a:pt x="180568" y="178967"/>
                  </a:cubicBezTo>
                  <a:lnTo>
                    <a:pt x="180568" y="178967"/>
                  </a:lnTo>
                  <a:cubicBezTo>
                    <a:pt x="183126" y="175135"/>
                    <a:pt x="187030" y="172420"/>
                    <a:pt x="191507" y="171364"/>
                  </a:cubicBezTo>
                  <a:cubicBezTo>
                    <a:pt x="194266" y="170635"/>
                    <a:pt x="196976" y="169673"/>
                    <a:pt x="199584" y="168493"/>
                  </a:cubicBezTo>
                  <a:cubicBezTo>
                    <a:pt x="202260" y="167357"/>
                    <a:pt x="205020" y="166398"/>
                    <a:pt x="207830" y="165621"/>
                  </a:cubicBezTo>
                  <a:cubicBezTo>
                    <a:pt x="210152" y="165050"/>
                    <a:pt x="212509" y="164654"/>
                    <a:pt x="214898" y="164438"/>
                  </a:cubicBezTo>
                  <a:cubicBezTo>
                    <a:pt x="218920" y="164247"/>
                    <a:pt x="222858" y="163272"/>
                    <a:pt x="226510" y="161566"/>
                  </a:cubicBezTo>
                  <a:cubicBezTo>
                    <a:pt x="228933" y="159997"/>
                    <a:pt x="231137" y="158123"/>
                    <a:pt x="233073" y="155991"/>
                  </a:cubicBezTo>
                  <a:lnTo>
                    <a:pt x="238289" y="151430"/>
                  </a:lnTo>
                  <a:cubicBezTo>
                    <a:pt x="240309" y="150007"/>
                    <a:pt x="242513" y="148870"/>
                    <a:pt x="244853" y="148051"/>
                  </a:cubicBezTo>
                  <a:cubicBezTo>
                    <a:pt x="249060" y="146193"/>
                    <a:pt x="252593" y="144672"/>
                    <a:pt x="254108" y="139435"/>
                  </a:cubicBezTo>
                  <a:lnTo>
                    <a:pt x="254108" y="139435"/>
                  </a:lnTo>
                  <a:cubicBezTo>
                    <a:pt x="251079" y="138253"/>
                    <a:pt x="247545" y="136901"/>
                    <a:pt x="246367" y="133691"/>
                  </a:cubicBezTo>
                  <a:cubicBezTo>
                    <a:pt x="245711" y="131892"/>
                    <a:pt x="245711" y="129915"/>
                    <a:pt x="246367" y="128116"/>
                  </a:cubicBezTo>
                  <a:cubicBezTo>
                    <a:pt x="247309" y="125074"/>
                    <a:pt x="248841" y="122257"/>
                    <a:pt x="250911" y="119838"/>
                  </a:cubicBezTo>
                  <a:lnTo>
                    <a:pt x="252930" y="118656"/>
                  </a:lnTo>
                  <a:lnTo>
                    <a:pt x="254276" y="118656"/>
                  </a:lnTo>
                  <a:lnTo>
                    <a:pt x="254276" y="118656"/>
                  </a:lnTo>
                  <a:lnTo>
                    <a:pt x="253098" y="117304"/>
                  </a:lnTo>
                  <a:cubicBezTo>
                    <a:pt x="250608" y="114986"/>
                    <a:pt x="249514" y="111516"/>
                    <a:pt x="250237" y="108182"/>
                  </a:cubicBezTo>
                  <a:cubicBezTo>
                    <a:pt x="250372" y="107558"/>
                    <a:pt x="250810" y="107048"/>
                    <a:pt x="251415" y="106830"/>
                  </a:cubicBezTo>
                  <a:cubicBezTo>
                    <a:pt x="253670" y="106168"/>
                    <a:pt x="256060" y="106168"/>
                    <a:pt x="258315" y="106830"/>
                  </a:cubicBezTo>
                  <a:cubicBezTo>
                    <a:pt x="260620" y="108092"/>
                    <a:pt x="263414" y="108092"/>
                    <a:pt x="265720" y="106830"/>
                  </a:cubicBezTo>
                  <a:cubicBezTo>
                    <a:pt x="265720" y="106830"/>
                    <a:pt x="266729" y="105141"/>
                    <a:pt x="267066" y="103958"/>
                  </a:cubicBezTo>
                  <a:cubicBezTo>
                    <a:pt x="267201" y="102759"/>
                    <a:pt x="267604" y="101603"/>
                    <a:pt x="268244" y="100579"/>
                  </a:cubicBezTo>
                  <a:cubicBezTo>
                    <a:pt x="269035" y="98559"/>
                    <a:pt x="271205" y="97462"/>
                    <a:pt x="273293" y="98045"/>
                  </a:cubicBezTo>
                  <a:lnTo>
                    <a:pt x="277836" y="98045"/>
                  </a:lnTo>
                  <a:cubicBezTo>
                    <a:pt x="280293" y="98219"/>
                    <a:pt x="282784" y="98219"/>
                    <a:pt x="285241" y="98045"/>
                  </a:cubicBezTo>
                  <a:cubicBezTo>
                    <a:pt x="288169" y="97422"/>
                    <a:pt x="291164" y="97138"/>
                    <a:pt x="294160" y="97200"/>
                  </a:cubicBezTo>
                  <a:cubicBezTo>
                    <a:pt x="302119" y="97707"/>
                    <a:pt x="310096" y="97707"/>
                    <a:pt x="318056" y="97200"/>
                  </a:cubicBezTo>
                  <a:lnTo>
                    <a:pt x="318056" y="97200"/>
                  </a:lnTo>
                  <a:cubicBezTo>
                    <a:pt x="319570" y="97200"/>
                    <a:pt x="321758" y="97200"/>
                    <a:pt x="322768" y="98214"/>
                  </a:cubicBezTo>
                  <a:cubicBezTo>
                    <a:pt x="323508" y="99582"/>
                    <a:pt x="323508" y="101238"/>
                    <a:pt x="322768" y="102606"/>
                  </a:cubicBezTo>
                  <a:cubicBezTo>
                    <a:pt x="322768" y="102606"/>
                    <a:pt x="322768" y="103451"/>
                    <a:pt x="322768" y="103620"/>
                  </a:cubicBezTo>
                  <a:cubicBezTo>
                    <a:pt x="322768" y="103789"/>
                    <a:pt x="322768" y="105141"/>
                    <a:pt x="325124" y="105985"/>
                  </a:cubicBezTo>
                  <a:lnTo>
                    <a:pt x="325124" y="105985"/>
                  </a:lnTo>
                  <a:cubicBezTo>
                    <a:pt x="325376" y="104978"/>
                    <a:pt x="325780" y="104012"/>
                    <a:pt x="326302" y="103113"/>
                  </a:cubicBezTo>
                  <a:cubicBezTo>
                    <a:pt x="326823" y="102498"/>
                    <a:pt x="327126" y="101725"/>
                    <a:pt x="327143" y="100917"/>
                  </a:cubicBezTo>
                  <a:cubicBezTo>
                    <a:pt x="327143" y="98552"/>
                    <a:pt x="324955" y="94835"/>
                    <a:pt x="324114" y="93315"/>
                  </a:cubicBezTo>
                  <a:cubicBezTo>
                    <a:pt x="323356" y="90916"/>
                    <a:pt x="322162" y="88681"/>
                    <a:pt x="320580" y="867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6D3C4AAA-A33C-41C4-BCD5-155EE1AC1121}"/>
                </a:ext>
              </a:extLst>
            </p:cNvPr>
            <p:cNvSpPr/>
            <p:nvPr/>
          </p:nvSpPr>
          <p:spPr>
            <a:xfrm>
              <a:off x="8506834" y="4741675"/>
              <a:ext cx="16828" cy="16894"/>
            </a:xfrm>
            <a:custGeom>
              <a:avLst/>
              <a:gdLst>
                <a:gd name="connsiteX0" fmla="*/ 0 w 0"/>
                <a:gd name="connsiteY0" fmla="*/ 3716 h 0"/>
                <a:gd name="connsiteX1" fmla="*/ 8246 w 0"/>
                <a:gd name="connsiteY1" fmla="*/ 3716 h 0"/>
                <a:gd name="connsiteX2" fmla="*/ 168 w 0"/>
                <a:gd name="connsiteY2" fmla="*/ 0 h 0"/>
                <a:gd name="connsiteX3" fmla="*/ 0 w 0"/>
                <a:gd name="connsiteY3" fmla="*/ 37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716"/>
                  </a:moveTo>
                  <a:cubicBezTo>
                    <a:pt x="2710" y="4409"/>
                    <a:pt x="5537" y="4409"/>
                    <a:pt x="8246" y="3716"/>
                  </a:cubicBezTo>
                  <a:cubicBezTo>
                    <a:pt x="5671" y="2213"/>
                    <a:pt x="2979" y="980"/>
                    <a:pt x="168" y="0"/>
                  </a:cubicBezTo>
                  <a:cubicBezTo>
                    <a:pt x="185" y="1233"/>
                    <a:pt x="135" y="2483"/>
                    <a:pt x="0" y="37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CFB71AF9-8749-4CBD-B54D-30BB25BA9C8E}"/>
                </a:ext>
              </a:extLst>
            </p:cNvPr>
            <p:cNvSpPr/>
            <p:nvPr/>
          </p:nvSpPr>
          <p:spPr>
            <a:xfrm>
              <a:off x="6062013" y="2701710"/>
              <a:ext cx="185112" cy="50682"/>
            </a:xfrm>
            <a:custGeom>
              <a:avLst/>
              <a:gdLst>
                <a:gd name="connsiteX0" fmla="*/ 6563 w 185111"/>
                <a:gd name="connsiteY0" fmla="*/ 52403 h 50681"/>
                <a:gd name="connsiteX1" fmla="*/ 7405 w 185111"/>
                <a:gd name="connsiteY1" fmla="*/ 52403 h 50681"/>
                <a:gd name="connsiteX2" fmla="*/ 10433 w 185111"/>
                <a:gd name="connsiteY2" fmla="*/ 50207 h 50681"/>
                <a:gd name="connsiteX3" fmla="*/ 13126 w 185111"/>
                <a:gd name="connsiteY3" fmla="*/ 48349 h 50681"/>
                <a:gd name="connsiteX4" fmla="*/ 27262 w 185111"/>
                <a:gd name="connsiteY4" fmla="*/ 44801 h 50681"/>
                <a:gd name="connsiteX5" fmla="*/ 31805 w 185111"/>
                <a:gd name="connsiteY5" fmla="*/ 44801 h 50681"/>
                <a:gd name="connsiteX6" fmla="*/ 38705 w 185111"/>
                <a:gd name="connsiteY6" fmla="*/ 44801 h 50681"/>
                <a:gd name="connsiteX7" fmla="*/ 40052 w 185111"/>
                <a:gd name="connsiteY7" fmla="*/ 44801 h 50681"/>
                <a:gd name="connsiteX8" fmla="*/ 45605 w 185111"/>
                <a:gd name="connsiteY8" fmla="*/ 44801 h 50681"/>
                <a:gd name="connsiteX9" fmla="*/ 47119 w 185111"/>
                <a:gd name="connsiteY9" fmla="*/ 44801 h 50681"/>
                <a:gd name="connsiteX10" fmla="*/ 57721 w 185111"/>
                <a:gd name="connsiteY10" fmla="*/ 46828 h 50681"/>
                <a:gd name="connsiteX11" fmla="*/ 66976 w 185111"/>
                <a:gd name="connsiteY11" fmla="*/ 44632 h 50681"/>
                <a:gd name="connsiteX12" fmla="*/ 73708 w 185111"/>
                <a:gd name="connsiteY12" fmla="*/ 42943 h 50681"/>
                <a:gd name="connsiteX13" fmla="*/ 80944 w 185111"/>
                <a:gd name="connsiteY13" fmla="*/ 44801 h 50681"/>
                <a:gd name="connsiteX14" fmla="*/ 82122 w 185111"/>
                <a:gd name="connsiteY14" fmla="*/ 46153 h 50681"/>
                <a:gd name="connsiteX15" fmla="*/ 85151 w 185111"/>
                <a:gd name="connsiteY15" fmla="*/ 47673 h 50681"/>
                <a:gd name="connsiteX16" fmla="*/ 91041 w 185111"/>
                <a:gd name="connsiteY16" fmla="*/ 45477 h 50681"/>
                <a:gd name="connsiteX17" fmla="*/ 98614 w 185111"/>
                <a:gd name="connsiteY17" fmla="*/ 43450 h 50681"/>
                <a:gd name="connsiteX18" fmla="*/ 101643 w 185111"/>
                <a:gd name="connsiteY18" fmla="*/ 45646 h 50681"/>
                <a:gd name="connsiteX19" fmla="*/ 104840 w 185111"/>
                <a:gd name="connsiteY19" fmla="*/ 48011 h 50681"/>
                <a:gd name="connsiteX20" fmla="*/ 114601 w 185111"/>
                <a:gd name="connsiteY20" fmla="*/ 53079 h 50681"/>
                <a:gd name="connsiteX21" fmla="*/ 120154 w 185111"/>
                <a:gd name="connsiteY21" fmla="*/ 54431 h 50681"/>
                <a:gd name="connsiteX22" fmla="*/ 124698 w 185111"/>
                <a:gd name="connsiteY22" fmla="*/ 54431 h 50681"/>
                <a:gd name="connsiteX23" fmla="*/ 130756 w 185111"/>
                <a:gd name="connsiteY23" fmla="*/ 56796 h 50681"/>
                <a:gd name="connsiteX24" fmla="*/ 133617 w 185111"/>
                <a:gd name="connsiteY24" fmla="*/ 57978 h 50681"/>
                <a:gd name="connsiteX25" fmla="*/ 147753 w 185111"/>
                <a:gd name="connsiteY25" fmla="*/ 66087 h 50681"/>
                <a:gd name="connsiteX26" fmla="*/ 157177 w 185111"/>
                <a:gd name="connsiteY26" fmla="*/ 66087 h 50681"/>
                <a:gd name="connsiteX27" fmla="*/ 162393 w 185111"/>
                <a:gd name="connsiteY27" fmla="*/ 63891 h 50681"/>
                <a:gd name="connsiteX28" fmla="*/ 163571 w 185111"/>
                <a:gd name="connsiteY28" fmla="*/ 63891 h 50681"/>
                <a:gd name="connsiteX29" fmla="*/ 164581 w 185111"/>
                <a:gd name="connsiteY29" fmla="*/ 63891 h 50681"/>
                <a:gd name="connsiteX30" fmla="*/ 164581 w 185111"/>
                <a:gd name="connsiteY30" fmla="*/ 63891 h 50681"/>
                <a:gd name="connsiteX31" fmla="*/ 166432 w 185111"/>
                <a:gd name="connsiteY31" fmla="*/ 62202 h 50681"/>
                <a:gd name="connsiteX32" fmla="*/ 171481 w 185111"/>
                <a:gd name="connsiteY32" fmla="*/ 61188 h 50681"/>
                <a:gd name="connsiteX33" fmla="*/ 176361 w 185111"/>
                <a:gd name="connsiteY33" fmla="*/ 60006 h 50681"/>
                <a:gd name="connsiteX34" fmla="*/ 177539 w 185111"/>
                <a:gd name="connsiteY34" fmla="*/ 58992 h 50681"/>
                <a:gd name="connsiteX35" fmla="*/ 180905 w 185111"/>
                <a:gd name="connsiteY35" fmla="*/ 57303 h 50681"/>
                <a:gd name="connsiteX36" fmla="*/ 183597 w 185111"/>
                <a:gd name="connsiteY36" fmla="*/ 57303 h 50681"/>
                <a:gd name="connsiteX37" fmla="*/ 185785 w 185111"/>
                <a:gd name="connsiteY37" fmla="*/ 57303 h 50681"/>
                <a:gd name="connsiteX38" fmla="*/ 185785 w 185111"/>
                <a:gd name="connsiteY38" fmla="*/ 55613 h 50681"/>
                <a:gd name="connsiteX39" fmla="*/ 185785 w 185111"/>
                <a:gd name="connsiteY39" fmla="*/ 50545 h 50681"/>
                <a:gd name="connsiteX40" fmla="*/ 184775 w 185111"/>
                <a:gd name="connsiteY40" fmla="*/ 45477 h 50681"/>
                <a:gd name="connsiteX41" fmla="*/ 180905 w 185111"/>
                <a:gd name="connsiteY41" fmla="*/ 42605 h 50681"/>
                <a:gd name="connsiteX42" fmla="*/ 176361 w 185111"/>
                <a:gd name="connsiteY42" fmla="*/ 39057 h 50681"/>
                <a:gd name="connsiteX43" fmla="*/ 175351 w 185111"/>
                <a:gd name="connsiteY43" fmla="*/ 30272 h 50681"/>
                <a:gd name="connsiteX44" fmla="*/ 175351 w 185111"/>
                <a:gd name="connsiteY44" fmla="*/ 28076 h 50681"/>
                <a:gd name="connsiteX45" fmla="*/ 175351 w 185111"/>
                <a:gd name="connsiteY45" fmla="*/ 26725 h 50681"/>
                <a:gd name="connsiteX46" fmla="*/ 175351 w 185111"/>
                <a:gd name="connsiteY46" fmla="*/ 17771 h 50681"/>
                <a:gd name="connsiteX47" fmla="*/ 170808 w 185111"/>
                <a:gd name="connsiteY47" fmla="*/ 15406 h 50681"/>
                <a:gd name="connsiteX48" fmla="*/ 168620 w 185111"/>
                <a:gd name="connsiteY48" fmla="*/ 15406 h 50681"/>
                <a:gd name="connsiteX49" fmla="*/ 167442 w 185111"/>
                <a:gd name="connsiteY49" fmla="*/ 16419 h 50681"/>
                <a:gd name="connsiteX50" fmla="*/ 167442 w 185111"/>
                <a:gd name="connsiteY50" fmla="*/ 16419 h 50681"/>
                <a:gd name="connsiteX51" fmla="*/ 154652 w 185111"/>
                <a:gd name="connsiteY51" fmla="*/ 16419 h 50681"/>
                <a:gd name="connsiteX52" fmla="*/ 145060 w 185111"/>
                <a:gd name="connsiteY52" fmla="*/ 16419 h 50681"/>
                <a:gd name="connsiteX53" fmla="*/ 131598 w 185111"/>
                <a:gd name="connsiteY53" fmla="*/ 11689 h 50681"/>
                <a:gd name="connsiteX54" fmla="*/ 127054 w 185111"/>
                <a:gd name="connsiteY54" fmla="*/ 7972 h 50681"/>
                <a:gd name="connsiteX55" fmla="*/ 123520 w 185111"/>
                <a:gd name="connsiteY55" fmla="*/ 4932 h 50681"/>
                <a:gd name="connsiteX56" fmla="*/ 102148 w 185111"/>
                <a:gd name="connsiteY56" fmla="*/ 32 h 50681"/>
                <a:gd name="connsiteX57" fmla="*/ 97773 w 185111"/>
                <a:gd name="connsiteY57" fmla="*/ 32 h 50681"/>
                <a:gd name="connsiteX58" fmla="*/ 92387 w 185111"/>
                <a:gd name="connsiteY58" fmla="*/ 32 h 50681"/>
                <a:gd name="connsiteX59" fmla="*/ 91209 w 185111"/>
                <a:gd name="connsiteY59" fmla="*/ 8817 h 50681"/>
                <a:gd name="connsiteX60" fmla="*/ 89190 w 185111"/>
                <a:gd name="connsiteY60" fmla="*/ 21488 h 50681"/>
                <a:gd name="connsiteX61" fmla="*/ 69837 w 185111"/>
                <a:gd name="connsiteY61" fmla="*/ 26049 h 50681"/>
                <a:gd name="connsiteX62" fmla="*/ 66304 w 185111"/>
                <a:gd name="connsiteY62" fmla="*/ 26049 h 50681"/>
                <a:gd name="connsiteX63" fmla="*/ 59236 w 185111"/>
                <a:gd name="connsiteY63" fmla="*/ 26049 h 50681"/>
                <a:gd name="connsiteX64" fmla="*/ 52504 w 185111"/>
                <a:gd name="connsiteY64" fmla="*/ 26049 h 50681"/>
                <a:gd name="connsiteX65" fmla="*/ 51495 w 185111"/>
                <a:gd name="connsiteY65" fmla="*/ 26049 h 50681"/>
                <a:gd name="connsiteX66" fmla="*/ 51495 w 185111"/>
                <a:gd name="connsiteY66" fmla="*/ 24528 h 50681"/>
                <a:gd name="connsiteX67" fmla="*/ 49980 w 185111"/>
                <a:gd name="connsiteY67" fmla="*/ 18953 h 50681"/>
                <a:gd name="connsiteX68" fmla="*/ 48466 w 185111"/>
                <a:gd name="connsiteY68" fmla="*/ 17264 h 50681"/>
                <a:gd name="connsiteX69" fmla="*/ 46446 w 185111"/>
                <a:gd name="connsiteY69" fmla="*/ 12703 h 50681"/>
                <a:gd name="connsiteX70" fmla="*/ 44763 w 185111"/>
                <a:gd name="connsiteY70" fmla="*/ 8986 h 50681"/>
                <a:gd name="connsiteX71" fmla="*/ 41061 w 185111"/>
                <a:gd name="connsiteY71" fmla="*/ 11520 h 50681"/>
                <a:gd name="connsiteX72" fmla="*/ 36517 w 185111"/>
                <a:gd name="connsiteY72" fmla="*/ 14561 h 50681"/>
                <a:gd name="connsiteX73" fmla="*/ 30123 w 185111"/>
                <a:gd name="connsiteY73" fmla="*/ 14561 h 50681"/>
                <a:gd name="connsiteX74" fmla="*/ 26757 w 185111"/>
                <a:gd name="connsiteY74" fmla="*/ 14561 h 50681"/>
                <a:gd name="connsiteX75" fmla="*/ 12790 w 185111"/>
                <a:gd name="connsiteY75" fmla="*/ 24022 h 50681"/>
                <a:gd name="connsiteX76" fmla="*/ 8919 w 185111"/>
                <a:gd name="connsiteY76" fmla="*/ 33144 h 50681"/>
                <a:gd name="connsiteX77" fmla="*/ 4376 w 185111"/>
                <a:gd name="connsiteY77" fmla="*/ 43450 h 50681"/>
                <a:gd name="connsiteX78" fmla="*/ 2356 w 185111"/>
                <a:gd name="connsiteY78" fmla="*/ 45984 h 50681"/>
                <a:gd name="connsiteX79" fmla="*/ 0 w 185111"/>
                <a:gd name="connsiteY79" fmla="*/ 50376 h 50681"/>
                <a:gd name="connsiteX80" fmla="*/ 1178 w 185111"/>
                <a:gd name="connsiteY80" fmla="*/ 55106 h 50681"/>
                <a:gd name="connsiteX81" fmla="*/ 2524 w 185111"/>
                <a:gd name="connsiteY81" fmla="*/ 61526 h 50681"/>
                <a:gd name="connsiteX82" fmla="*/ 2524 w 185111"/>
                <a:gd name="connsiteY82" fmla="*/ 61526 h 50681"/>
                <a:gd name="connsiteX83" fmla="*/ 6563 w 185111"/>
                <a:gd name="connsiteY83" fmla="*/ 5240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85111" h="50681">
                  <a:moveTo>
                    <a:pt x="6563" y="52403"/>
                  </a:moveTo>
                  <a:lnTo>
                    <a:pt x="7405" y="52403"/>
                  </a:lnTo>
                  <a:cubicBezTo>
                    <a:pt x="8481" y="51768"/>
                    <a:pt x="9491" y="51033"/>
                    <a:pt x="10433" y="50207"/>
                  </a:cubicBezTo>
                  <a:cubicBezTo>
                    <a:pt x="11258" y="49492"/>
                    <a:pt x="12167" y="48871"/>
                    <a:pt x="13126" y="48349"/>
                  </a:cubicBezTo>
                  <a:cubicBezTo>
                    <a:pt x="17502" y="46107"/>
                    <a:pt x="22348" y="44894"/>
                    <a:pt x="27262" y="44801"/>
                  </a:cubicBezTo>
                  <a:lnTo>
                    <a:pt x="31805" y="44801"/>
                  </a:lnTo>
                  <a:cubicBezTo>
                    <a:pt x="34094" y="44968"/>
                    <a:pt x="36400" y="44968"/>
                    <a:pt x="38705" y="44801"/>
                  </a:cubicBezTo>
                  <a:lnTo>
                    <a:pt x="40052" y="44801"/>
                  </a:lnTo>
                  <a:cubicBezTo>
                    <a:pt x="41885" y="44392"/>
                    <a:pt x="43770" y="44392"/>
                    <a:pt x="45605" y="44801"/>
                  </a:cubicBezTo>
                  <a:lnTo>
                    <a:pt x="47119" y="44801"/>
                  </a:lnTo>
                  <a:cubicBezTo>
                    <a:pt x="50418" y="46391"/>
                    <a:pt x="54069" y="47090"/>
                    <a:pt x="57721" y="46828"/>
                  </a:cubicBezTo>
                  <a:cubicBezTo>
                    <a:pt x="60885" y="46438"/>
                    <a:pt x="63981" y="45702"/>
                    <a:pt x="66976" y="44632"/>
                  </a:cubicBezTo>
                  <a:cubicBezTo>
                    <a:pt x="69181" y="43911"/>
                    <a:pt x="71419" y="43347"/>
                    <a:pt x="73708" y="42943"/>
                  </a:cubicBezTo>
                  <a:cubicBezTo>
                    <a:pt x="77578" y="42098"/>
                    <a:pt x="78083" y="42098"/>
                    <a:pt x="80944" y="44801"/>
                  </a:cubicBezTo>
                  <a:lnTo>
                    <a:pt x="82122" y="46153"/>
                  </a:lnTo>
                  <a:cubicBezTo>
                    <a:pt x="82879" y="47046"/>
                    <a:pt x="83973" y="47595"/>
                    <a:pt x="85151" y="47673"/>
                  </a:cubicBezTo>
                  <a:cubicBezTo>
                    <a:pt x="87322" y="47732"/>
                    <a:pt x="89426" y="46945"/>
                    <a:pt x="91041" y="45477"/>
                  </a:cubicBezTo>
                  <a:cubicBezTo>
                    <a:pt x="93229" y="43787"/>
                    <a:pt x="95753" y="42098"/>
                    <a:pt x="98614" y="43450"/>
                  </a:cubicBezTo>
                  <a:cubicBezTo>
                    <a:pt x="99708" y="44066"/>
                    <a:pt x="100717" y="44803"/>
                    <a:pt x="101643" y="45646"/>
                  </a:cubicBezTo>
                  <a:cubicBezTo>
                    <a:pt x="102602" y="46580"/>
                    <a:pt x="103663" y="47376"/>
                    <a:pt x="104840" y="48011"/>
                  </a:cubicBezTo>
                  <a:cubicBezTo>
                    <a:pt x="108273" y="49322"/>
                    <a:pt x="111555" y="51023"/>
                    <a:pt x="114601" y="53079"/>
                  </a:cubicBezTo>
                  <a:cubicBezTo>
                    <a:pt x="116233" y="54194"/>
                    <a:pt x="118202" y="54674"/>
                    <a:pt x="120154" y="54431"/>
                  </a:cubicBezTo>
                  <a:cubicBezTo>
                    <a:pt x="121669" y="54267"/>
                    <a:pt x="123184" y="54267"/>
                    <a:pt x="124698" y="54431"/>
                  </a:cubicBezTo>
                  <a:cubicBezTo>
                    <a:pt x="126802" y="54997"/>
                    <a:pt x="128821" y="55789"/>
                    <a:pt x="130756" y="56796"/>
                  </a:cubicBezTo>
                  <a:lnTo>
                    <a:pt x="133617" y="57978"/>
                  </a:lnTo>
                  <a:cubicBezTo>
                    <a:pt x="138750" y="59854"/>
                    <a:pt x="143529" y="62595"/>
                    <a:pt x="147753" y="66087"/>
                  </a:cubicBezTo>
                  <a:cubicBezTo>
                    <a:pt x="150849" y="66859"/>
                    <a:pt x="154080" y="66859"/>
                    <a:pt x="157177" y="66087"/>
                  </a:cubicBezTo>
                  <a:cubicBezTo>
                    <a:pt x="158960" y="65489"/>
                    <a:pt x="160710" y="64754"/>
                    <a:pt x="162393" y="63891"/>
                  </a:cubicBezTo>
                  <a:lnTo>
                    <a:pt x="163571" y="63891"/>
                  </a:lnTo>
                  <a:lnTo>
                    <a:pt x="164581" y="63891"/>
                  </a:lnTo>
                  <a:lnTo>
                    <a:pt x="164581" y="63891"/>
                  </a:lnTo>
                  <a:cubicBezTo>
                    <a:pt x="165036" y="63165"/>
                    <a:pt x="165675" y="62580"/>
                    <a:pt x="166432" y="62202"/>
                  </a:cubicBezTo>
                  <a:cubicBezTo>
                    <a:pt x="168014" y="61477"/>
                    <a:pt x="169748" y="61131"/>
                    <a:pt x="171481" y="61188"/>
                  </a:cubicBezTo>
                  <a:cubicBezTo>
                    <a:pt x="173180" y="61235"/>
                    <a:pt x="174863" y="60828"/>
                    <a:pt x="176361" y="60006"/>
                  </a:cubicBezTo>
                  <a:lnTo>
                    <a:pt x="177539" y="58992"/>
                  </a:lnTo>
                  <a:cubicBezTo>
                    <a:pt x="178548" y="58228"/>
                    <a:pt x="179693" y="57656"/>
                    <a:pt x="180905" y="57303"/>
                  </a:cubicBezTo>
                  <a:cubicBezTo>
                    <a:pt x="181797" y="57223"/>
                    <a:pt x="182705" y="57223"/>
                    <a:pt x="183597" y="57303"/>
                  </a:cubicBezTo>
                  <a:cubicBezTo>
                    <a:pt x="184321" y="57475"/>
                    <a:pt x="185061" y="57475"/>
                    <a:pt x="185785" y="57303"/>
                  </a:cubicBezTo>
                  <a:cubicBezTo>
                    <a:pt x="185734" y="56742"/>
                    <a:pt x="185734" y="56176"/>
                    <a:pt x="185785" y="55613"/>
                  </a:cubicBezTo>
                  <a:cubicBezTo>
                    <a:pt x="185617" y="53927"/>
                    <a:pt x="185617" y="52231"/>
                    <a:pt x="185785" y="50545"/>
                  </a:cubicBezTo>
                  <a:cubicBezTo>
                    <a:pt x="186189" y="48788"/>
                    <a:pt x="185818" y="46942"/>
                    <a:pt x="184775" y="45477"/>
                  </a:cubicBezTo>
                  <a:cubicBezTo>
                    <a:pt x="183749" y="44210"/>
                    <a:pt x="182419" y="43223"/>
                    <a:pt x="180905" y="42605"/>
                  </a:cubicBezTo>
                  <a:cubicBezTo>
                    <a:pt x="179121" y="41831"/>
                    <a:pt x="177556" y="40610"/>
                    <a:pt x="176361" y="39057"/>
                  </a:cubicBezTo>
                  <a:cubicBezTo>
                    <a:pt x="174796" y="36408"/>
                    <a:pt x="174426" y="33212"/>
                    <a:pt x="175351" y="30272"/>
                  </a:cubicBezTo>
                  <a:cubicBezTo>
                    <a:pt x="175351" y="30272"/>
                    <a:pt x="175351" y="28921"/>
                    <a:pt x="175351" y="28076"/>
                  </a:cubicBezTo>
                  <a:lnTo>
                    <a:pt x="175351" y="26725"/>
                  </a:lnTo>
                  <a:cubicBezTo>
                    <a:pt x="176159" y="23795"/>
                    <a:pt x="176159" y="20702"/>
                    <a:pt x="175351" y="17771"/>
                  </a:cubicBezTo>
                  <a:cubicBezTo>
                    <a:pt x="175351" y="16588"/>
                    <a:pt x="172490" y="15913"/>
                    <a:pt x="170808" y="15406"/>
                  </a:cubicBezTo>
                  <a:lnTo>
                    <a:pt x="168620" y="15406"/>
                  </a:lnTo>
                  <a:cubicBezTo>
                    <a:pt x="168435" y="15935"/>
                    <a:pt x="167997" y="16325"/>
                    <a:pt x="167442" y="16419"/>
                  </a:cubicBezTo>
                  <a:lnTo>
                    <a:pt x="167442" y="16419"/>
                  </a:lnTo>
                  <a:cubicBezTo>
                    <a:pt x="163235" y="15407"/>
                    <a:pt x="158860" y="15407"/>
                    <a:pt x="154652" y="16419"/>
                  </a:cubicBezTo>
                  <a:cubicBezTo>
                    <a:pt x="151455" y="16673"/>
                    <a:pt x="148258" y="16673"/>
                    <a:pt x="145060" y="16419"/>
                  </a:cubicBezTo>
                  <a:cubicBezTo>
                    <a:pt x="140298" y="15791"/>
                    <a:pt x="135704" y="14181"/>
                    <a:pt x="131598" y="11689"/>
                  </a:cubicBezTo>
                  <a:cubicBezTo>
                    <a:pt x="129932" y="10640"/>
                    <a:pt x="128417" y="9392"/>
                    <a:pt x="127054" y="7972"/>
                  </a:cubicBezTo>
                  <a:cubicBezTo>
                    <a:pt x="125994" y="6824"/>
                    <a:pt x="124816" y="5803"/>
                    <a:pt x="123520" y="4932"/>
                  </a:cubicBezTo>
                  <a:cubicBezTo>
                    <a:pt x="116957" y="1431"/>
                    <a:pt x="109586" y="-260"/>
                    <a:pt x="102148" y="32"/>
                  </a:cubicBezTo>
                  <a:lnTo>
                    <a:pt x="97773" y="32"/>
                  </a:lnTo>
                  <a:cubicBezTo>
                    <a:pt x="95989" y="370"/>
                    <a:pt x="94172" y="370"/>
                    <a:pt x="92387" y="32"/>
                  </a:cubicBezTo>
                  <a:cubicBezTo>
                    <a:pt x="92387" y="2904"/>
                    <a:pt x="92387" y="5776"/>
                    <a:pt x="91209" y="8817"/>
                  </a:cubicBezTo>
                  <a:cubicBezTo>
                    <a:pt x="91193" y="13120"/>
                    <a:pt x="90520" y="17396"/>
                    <a:pt x="89190" y="21488"/>
                  </a:cubicBezTo>
                  <a:cubicBezTo>
                    <a:pt x="87002" y="27738"/>
                    <a:pt x="77074" y="26894"/>
                    <a:pt x="69837" y="26049"/>
                  </a:cubicBezTo>
                  <a:lnTo>
                    <a:pt x="66304" y="26049"/>
                  </a:lnTo>
                  <a:cubicBezTo>
                    <a:pt x="63947" y="25883"/>
                    <a:pt x="61592" y="25883"/>
                    <a:pt x="59236" y="26049"/>
                  </a:cubicBezTo>
                  <a:lnTo>
                    <a:pt x="52504" y="26049"/>
                  </a:lnTo>
                  <a:cubicBezTo>
                    <a:pt x="52504" y="26049"/>
                    <a:pt x="51663" y="26049"/>
                    <a:pt x="51495" y="26049"/>
                  </a:cubicBezTo>
                  <a:cubicBezTo>
                    <a:pt x="51259" y="25571"/>
                    <a:pt x="51259" y="25007"/>
                    <a:pt x="51495" y="24528"/>
                  </a:cubicBezTo>
                  <a:cubicBezTo>
                    <a:pt x="51495" y="21150"/>
                    <a:pt x="51495" y="20812"/>
                    <a:pt x="49980" y="18953"/>
                  </a:cubicBezTo>
                  <a:lnTo>
                    <a:pt x="48466" y="17264"/>
                  </a:lnTo>
                  <a:cubicBezTo>
                    <a:pt x="47540" y="15874"/>
                    <a:pt x="46850" y="14330"/>
                    <a:pt x="46446" y="12703"/>
                  </a:cubicBezTo>
                  <a:cubicBezTo>
                    <a:pt x="46042" y="11395"/>
                    <a:pt x="45487" y="10147"/>
                    <a:pt x="44763" y="8986"/>
                  </a:cubicBezTo>
                  <a:cubicBezTo>
                    <a:pt x="44763" y="8986"/>
                    <a:pt x="42071" y="10676"/>
                    <a:pt x="41061" y="11520"/>
                  </a:cubicBezTo>
                  <a:cubicBezTo>
                    <a:pt x="39782" y="12858"/>
                    <a:pt x="38234" y="13897"/>
                    <a:pt x="36517" y="14561"/>
                  </a:cubicBezTo>
                  <a:cubicBezTo>
                    <a:pt x="34414" y="14972"/>
                    <a:pt x="32243" y="14972"/>
                    <a:pt x="30123" y="14561"/>
                  </a:cubicBezTo>
                  <a:cubicBezTo>
                    <a:pt x="29012" y="14418"/>
                    <a:pt x="27868" y="14418"/>
                    <a:pt x="26757" y="14561"/>
                  </a:cubicBezTo>
                  <a:cubicBezTo>
                    <a:pt x="20665" y="14715"/>
                    <a:pt x="15213" y="18406"/>
                    <a:pt x="12790" y="24022"/>
                  </a:cubicBezTo>
                  <a:cubicBezTo>
                    <a:pt x="11123" y="26890"/>
                    <a:pt x="9827" y="29955"/>
                    <a:pt x="8919" y="33144"/>
                  </a:cubicBezTo>
                  <a:cubicBezTo>
                    <a:pt x="7926" y="36788"/>
                    <a:pt x="6395" y="40263"/>
                    <a:pt x="4376" y="43450"/>
                  </a:cubicBezTo>
                  <a:lnTo>
                    <a:pt x="2356" y="45984"/>
                  </a:lnTo>
                  <a:cubicBezTo>
                    <a:pt x="942" y="47011"/>
                    <a:pt x="84" y="48628"/>
                    <a:pt x="0" y="50376"/>
                  </a:cubicBezTo>
                  <a:cubicBezTo>
                    <a:pt x="84" y="52013"/>
                    <a:pt x="488" y="53618"/>
                    <a:pt x="1178" y="55106"/>
                  </a:cubicBezTo>
                  <a:cubicBezTo>
                    <a:pt x="2019" y="57145"/>
                    <a:pt x="2474" y="59321"/>
                    <a:pt x="2524" y="61526"/>
                  </a:cubicBezTo>
                  <a:lnTo>
                    <a:pt x="2524" y="61526"/>
                  </a:lnTo>
                  <a:cubicBezTo>
                    <a:pt x="1330" y="57895"/>
                    <a:pt x="3079" y="53949"/>
                    <a:pt x="6563" y="524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55FF6435-63ED-47E6-BB4F-21F35CFE253B}"/>
                </a:ext>
              </a:extLst>
            </p:cNvPr>
            <p:cNvSpPr/>
            <p:nvPr/>
          </p:nvSpPr>
          <p:spPr>
            <a:xfrm>
              <a:off x="8581308" y="4446201"/>
              <a:ext cx="16828" cy="16894"/>
            </a:xfrm>
            <a:custGeom>
              <a:avLst/>
              <a:gdLst>
                <a:gd name="connsiteX0" fmla="*/ 75 w 0"/>
                <a:gd name="connsiteY0" fmla="*/ 0 h 0"/>
                <a:gd name="connsiteX1" fmla="*/ 75 w 0"/>
                <a:gd name="connsiteY1" fmla="*/ 0 h 0"/>
                <a:gd name="connsiteX2" fmla="*/ 75 w 0"/>
                <a:gd name="connsiteY2" fmla="*/ 1689 h 0"/>
                <a:gd name="connsiteX3" fmla="*/ 75 w 0"/>
                <a:gd name="connsiteY3" fmla="*/ 1689 h 0"/>
                <a:gd name="connsiteX4" fmla="*/ 75 w 0"/>
                <a:gd name="connsiteY4" fmla="*/ 4730 h 0"/>
                <a:gd name="connsiteX5" fmla="*/ 3946 w 0"/>
                <a:gd name="connsiteY5" fmla="*/ 6589 h 0"/>
                <a:gd name="connsiteX6" fmla="*/ 75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75" y="0"/>
                  </a:moveTo>
                  <a:lnTo>
                    <a:pt x="75" y="0"/>
                  </a:lnTo>
                  <a:cubicBezTo>
                    <a:pt x="-25" y="558"/>
                    <a:pt x="-25" y="1132"/>
                    <a:pt x="75" y="1689"/>
                  </a:cubicBezTo>
                  <a:lnTo>
                    <a:pt x="75" y="1689"/>
                  </a:lnTo>
                  <a:cubicBezTo>
                    <a:pt x="-9" y="2703"/>
                    <a:pt x="-9" y="3717"/>
                    <a:pt x="75" y="4730"/>
                  </a:cubicBezTo>
                  <a:cubicBezTo>
                    <a:pt x="1220" y="5609"/>
                    <a:pt x="2532" y="6251"/>
                    <a:pt x="3946" y="6589"/>
                  </a:cubicBezTo>
                  <a:cubicBezTo>
                    <a:pt x="2432" y="3886"/>
                    <a:pt x="1085" y="169"/>
                    <a:pt x="7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38A30B05-7CC6-4032-BCF7-5EC536A8A32F}"/>
                </a:ext>
              </a:extLst>
            </p:cNvPr>
            <p:cNvSpPr/>
            <p:nvPr/>
          </p:nvSpPr>
          <p:spPr>
            <a:xfrm>
              <a:off x="6558112" y="3154541"/>
              <a:ext cx="168283" cy="67575"/>
            </a:xfrm>
            <a:custGeom>
              <a:avLst/>
              <a:gdLst>
                <a:gd name="connsiteX0" fmla="*/ 143883 w 168283"/>
                <a:gd name="connsiteY0" fmla="*/ 36109 h 67575"/>
                <a:gd name="connsiteX1" fmla="*/ 143883 w 168283"/>
                <a:gd name="connsiteY1" fmla="*/ 31378 h 67575"/>
                <a:gd name="connsiteX2" fmla="*/ 143883 w 168283"/>
                <a:gd name="connsiteY2" fmla="*/ 31378 h 67575"/>
                <a:gd name="connsiteX3" fmla="*/ 142031 w 168283"/>
                <a:gd name="connsiteY3" fmla="*/ 27831 h 67575"/>
                <a:gd name="connsiteX4" fmla="*/ 142031 w 168283"/>
                <a:gd name="connsiteY4" fmla="*/ 26817 h 67575"/>
                <a:gd name="connsiteX5" fmla="*/ 139676 w 168283"/>
                <a:gd name="connsiteY5" fmla="*/ 23269 h 67575"/>
                <a:gd name="connsiteX6" fmla="*/ 137824 w 168283"/>
                <a:gd name="connsiteY6" fmla="*/ 20904 h 67575"/>
                <a:gd name="connsiteX7" fmla="*/ 135973 w 168283"/>
                <a:gd name="connsiteY7" fmla="*/ 18539 h 67575"/>
                <a:gd name="connsiteX8" fmla="*/ 135973 w 168283"/>
                <a:gd name="connsiteY8" fmla="*/ 19553 h 67575"/>
                <a:gd name="connsiteX9" fmla="*/ 130925 w 168283"/>
                <a:gd name="connsiteY9" fmla="*/ 25128 h 67575"/>
                <a:gd name="connsiteX10" fmla="*/ 126549 w 168283"/>
                <a:gd name="connsiteY10" fmla="*/ 23438 h 67575"/>
                <a:gd name="connsiteX11" fmla="*/ 126549 w 168283"/>
                <a:gd name="connsiteY11" fmla="*/ 23438 h 67575"/>
                <a:gd name="connsiteX12" fmla="*/ 126549 w 168283"/>
                <a:gd name="connsiteY12" fmla="*/ 24452 h 67575"/>
                <a:gd name="connsiteX13" fmla="*/ 112077 w 168283"/>
                <a:gd name="connsiteY13" fmla="*/ 27831 h 67575"/>
                <a:gd name="connsiteX14" fmla="*/ 96090 w 168283"/>
                <a:gd name="connsiteY14" fmla="*/ 26817 h 67575"/>
                <a:gd name="connsiteX15" fmla="*/ 93566 w 168283"/>
                <a:gd name="connsiteY15" fmla="*/ 26817 h 67575"/>
                <a:gd name="connsiteX16" fmla="*/ 86834 w 168283"/>
                <a:gd name="connsiteY16" fmla="*/ 25297 h 67575"/>
                <a:gd name="connsiteX17" fmla="*/ 83637 w 168283"/>
                <a:gd name="connsiteY17" fmla="*/ 22087 h 67575"/>
                <a:gd name="connsiteX18" fmla="*/ 82122 w 168283"/>
                <a:gd name="connsiteY18" fmla="*/ 20397 h 67575"/>
                <a:gd name="connsiteX19" fmla="*/ 78084 w 168283"/>
                <a:gd name="connsiteY19" fmla="*/ 17187 h 67575"/>
                <a:gd name="connsiteX20" fmla="*/ 72362 w 168283"/>
                <a:gd name="connsiteY20" fmla="*/ 12288 h 67575"/>
                <a:gd name="connsiteX21" fmla="*/ 70343 w 168283"/>
                <a:gd name="connsiteY21" fmla="*/ 10599 h 67575"/>
                <a:gd name="connsiteX22" fmla="*/ 65799 w 168283"/>
                <a:gd name="connsiteY22" fmla="*/ 11950 h 67575"/>
                <a:gd name="connsiteX23" fmla="*/ 62265 w 168283"/>
                <a:gd name="connsiteY23" fmla="*/ 13302 h 67575"/>
                <a:gd name="connsiteX24" fmla="*/ 55365 w 168283"/>
                <a:gd name="connsiteY24" fmla="*/ 13302 h 67575"/>
                <a:gd name="connsiteX25" fmla="*/ 44763 w 168283"/>
                <a:gd name="connsiteY25" fmla="*/ 13302 h 67575"/>
                <a:gd name="connsiteX26" fmla="*/ 41903 w 168283"/>
                <a:gd name="connsiteY26" fmla="*/ 13302 h 67575"/>
                <a:gd name="connsiteX27" fmla="*/ 39042 w 168283"/>
                <a:gd name="connsiteY27" fmla="*/ 10937 h 67575"/>
                <a:gd name="connsiteX28" fmla="*/ 39042 w 168283"/>
                <a:gd name="connsiteY28" fmla="*/ 10937 h 67575"/>
                <a:gd name="connsiteX29" fmla="*/ 29786 w 168283"/>
                <a:gd name="connsiteY29" fmla="*/ 7558 h 67575"/>
                <a:gd name="connsiteX30" fmla="*/ 21372 w 168283"/>
                <a:gd name="connsiteY30" fmla="*/ 5869 h 67575"/>
                <a:gd name="connsiteX31" fmla="*/ 18175 w 168283"/>
                <a:gd name="connsiteY31" fmla="*/ 3503 h 67575"/>
                <a:gd name="connsiteX32" fmla="*/ 12285 w 168283"/>
                <a:gd name="connsiteY32" fmla="*/ 125 h 67575"/>
                <a:gd name="connsiteX33" fmla="*/ 0 w 168283"/>
                <a:gd name="connsiteY33" fmla="*/ 4179 h 67575"/>
                <a:gd name="connsiteX34" fmla="*/ 5385 w 168283"/>
                <a:gd name="connsiteY34" fmla="*/ 8234 h 67575"/>
                <a:gd name="connsiteX35" fmla="*/ 13799 w 168283"/>
                <a:gd name="connsiteY35" fmla="*/ 14653 h 67575"/>
                <a:gd name="connsiteX36" fmla="*/ 21877 w 168283"/>
                <a:gd name="connsiteY36" fmla="*/ 18708 h 67575"/>
                <a:gd name="connsiteX37" fmla="*/ 31133 w 168283"/>
                <a:gd name="connsiteY37" fmla="*/ 23269 h 67575"/>
                <a:gd name="connsiteX38" fmla="*/ 33489 w 168283"/>
                <a:gd name="connsiteY38" fmla="*/ 24621 h 67575"/>
                <a:gd name="connsiteX39" fmla="*/ 43586 w 168283"/>
                <a:gd name="connsiteY39" fmla="*/ 35264 h 67575"/>
                <a:gd name="connsiteX40" fmla="*/ 44427 w 168283"/>
                <a:gd name="connsiteY40" fmla="*/ 39825 h 67575"/>
                <a:gd name="connsiteX41" fmla="*/ 44427 w 168283"/>
                <a:gd name="connsiteY41" fmla="*/ 42359 h 67575"/>
                <a:gd name="connsiteX42" fmla="*/ 46110 w 168283"/>
                <a:gd name="connsiteY42" fmla="*/ 46414 h 67575"/>
                <a:gd name="connsiteX43" fmla="*/ 47288 w 168283"/>
                <a:gd name="connsiteY43" fmla="*/ 48441 h 67575"/>
                <a:gd name="connsiteX44" fmla="*/ 47288 w 168283"/>
                <a:gd name="connsiteY44" fmla="*/ 55874 h 67575"/>
                <a:gd name="connsiteX45" fmla="*/ 41566 w 168283"/>
                <a:gd name="connsiteY45" fmla="*/ 64659 h 67575"/>
                <a:gd name="connsiteX46" fmla="*/ 43249 w 168283"/>
                <a:gd name="connsiteY46" fmla="*/ 66011 h 67575"/>
                <a:gd name="connsiteX47" fmla="*/ 46446 w 168283"/>
                <a:gd name="connsiteY47" fmla="*/ 67869 h 67575"/>
                <a:gd name="connsiteX48" fmla="*/ 52000 w 168283"/>
                <a:gd name="connsiteY48" fmla="*/ 67869 h 67575"/>
                <a:gd name="connsiteX49" fmla="*/ 55197 w 168283"/>
                <a:gd name="connsiteY49" fmla="*/ 67869 h 67575"/>
                <a:gd name="connsiteX50" fmla="*/ 77074 w 168283"/>
                <a:gd name="connsiteY50" fmla="*/ 70234 h 67575"/>
                <a:gd name="connsiteX51" fmla="*/ 81281 w 168283"/>
                <a:gd name="connsiteY51" fmla="*/ 74289 h 67575"/>
                <a:gd name="connsiteX52" fmla="*/ 82796 w 168283"/>
                <a:gd name="connsiteY52" fmla="*/ 76654 h 67575"/>
                <a:gd name="connsiteX53" fmla="*/ 88854 w 168283"/>
                <a:gd name="connsiteY53" fmla="*/ 78343 h 67575"/>
                <a:gd name="connsiteX54" fmla="*/ 88854 w 168283"/>
                <a:gd name="connsiteY54" fmla="*/ 78343 h 67575"/>
                <a:gd name="connsiteX55" fmla="*/ 105682 w 168283"/>
                <a:gd name="connsiteY55" fmla="*/ 78343 h 67575"/>
                <a:gd name="connsiteX56" fmla="*/ 115611 w 168283"/>
                <a:gd name="connsiteY56" fmla="*/ 78343 h 67575"/>
                <a:gd name="connsiteX57" fmla="*/ 117630 w 168283"/>
                <a:gd name="connsiteY57" fmla="*/ 78343 h 67575"/>
                <a:gd name="connsiteX58" fmla="*/ 121164 w 168283"/>
                <a:gd name="connsiteY58" fmla="*/ 78343 h 67575"/>
                <a:gd name="connsiteX59" fmla="*/ 123352 w 168283"/>
                <a:gd name="connsiteY59" fmla="*/ 76316 h 67575"/>
                <a:gd name="connsiteX60" fmla="*/ 125540 w 168283"/>
                <a:gd name="connsiteY60" fmla="*/ 74120 h 67575"/>
                <a:gd name="connsiteX61" fmla="*/ 125540 w 168283"/>
                <a:gd name="connsiteY61" fmla="*/ 74120 h 67575"/>
                <a:gd name="connsiteX62" fmla="*/ 125540 w 168283"/>
                <a:gd name="connsiteY62" fmla="*/ 74120 h 67575"/>
                <a:gd name="connsiteX63" fmla="*/ 127391 w 168283"/>
                <a:gd name="connsiteY63" fmla="*/ 72599 h 67575"/>
                <a:gd name="connsiteX64" fmla="*/ 137824 w 168283"/>
                <a:gd name="connsiteY64" fmla="*/ 66686 h 67575"/>
                <a:gd name="connsiteX65" fmla="*/ 143378 w 168283"/>
                <a:gd name="connsiteY65" fmla="*/ 68714 h 67575"/>
                <a:gd name="connsiteX66" fmla="*/ 144724 w 168283"/>
                <a:gd name="connsiteY66" fmla="*/ 69727 h 67575"/>
                <a:gd name="connsiteX67" fmla="*/ 150109 w 168283"/>
                <a:gd name="connsiteY67" fmla="*/ 72092 h 67575"/>
                <a:gd name="connsiteX68" fmla="*/ 151960 w 168283"/>
                <a:gd name="connsiteY68" fmla="*/ 72092 h 67575"/>
                <a:gd name="connsiteX69" fmla="*/ 151960 w 168283"/>
                <a:gd name="connsiteY69" fmla="*/ 72092 h 67575"/>
                <a:gd name="connsiteX70" fmla="*/ 160711 w 168283"/>
                <a:gd name="connsiteY70" fmla="*/ 74120 h 67575"/>
                <a:gd name="connsiteX71" fmla="*/ 164582 w 168283"/>
                <a:gd name="connsiteY71" fmla="*/ 74120 h 67575"/>
                <a:gd name="connsiteX72" fmla="*/ 163067 w 168283"/>
                <a:gd name="connsiteY72" fmla="*/ 69558 h 67575"/>
                <a:gd name="connsiteX73" fmla="*/ 161384 w 168283"/>
                <a:gd name="connsiteY73" fmla="*/ 67700 h 67575"/>
                <a:gd name="connsiteX74" fmla="*/ 158523 w 168283"/>
                <a:gd name="connsiteY74" fmla="*/ 63646 h 67575"/>
                <a:gd name="connsiteX75" fmla="*/ 169294 w 168283"/>
                <a:gd name="connsiteY75" fmla="*/ 54861 h 67575"/>
                <a:gd name="connsiteX76" fmla="*/ 172154 w 168283"/>
                <a:gd name="connsiteY76" fmla="*/ 54861 h 67575"/>
                <a:gd name="connsiteX77" fmla="*/ 172154 w 168283"/>
                <a:gd name="connsiteY77" fmla="*/ 54861 h 67575"/>
                <a:gd name="connsiteX78" fmla="*/ 172154 w 168283"/>
                <a:gd name="connsiteY78" fmla="*/ 54861 h 67575"/>
                <a:gd name="connsiteX79" fmla="*/ 172154 w 168283"/>
                <a:gd name="connsiteY79" fmla="*/ 54861 h 67575"/>
                <a:gd name="connsiteX80" fmla="*/ 167274 w 168283"/>
                <a:gd name="connsiteY80" fmla="*/ 54861 h 67575"/>
                <a:gd name="connsiteX81" fmla="*/ 160375 w 168283"/>
                <a:gd name="connsiteY81" fmla="*/ 54861 h 67575"/>
                <a:gd name="connsiteX82" fmla="*/ 157177 w 168283"/>
                <a:gd name="connsiteY82" fmla="*/ 52665 h 67575"/>
                <a:gd name="connsiteX83" fmla="*/ 156167 w 168283"/>
                <a:gd name="connsiteY83" fmla="*/ 52665 h 67575"/>
                <a:gd name="connsiteX84" fmla="*/ 145397 w 168283"/>
                <a:gd name="connsiteY84" fmla="*/ 40163 h 67575"/>
                <a:gd name="connsiteX85" fmla="*/ 144387 w 168283"/>
                <a:gd name="connsiteY85" fmla="*/ 39318 h 67575"/>
                <a:gd name="connsiteX86" fmla="*/ 144387 w 168283"/>
                <a:gd name="connsiteY86" fmla="*/ 39318 h 67575"/>
                <a:gd name="connsiteX87" fmla="*/ 142873 w 168283"/>
                <a:gd name="connsiteY87" fmla="*/ 37798 h 67575"/>
                <a:gd name="connsiteX88" fmla="*/ 143883 w 168283"/>
                <a:gd name="connsiteY88" fmla="*/ 36109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68283" h="67575">
                  <a:moveTo>
                    <a:pt x="143883" y="36109"/>
                  </a:moveTo>
                  <a:cubicBezTo>
                    <a:pt x="144034" y="34536"/>
                    <a:pt x="144034" y="32951"/>
                    <a:pt x="143883" y="31378"/>
                  </a:cubicBezTo>
                  <a:lnTo>
                    <a:pt x="143883" y="31378"/>
                  </a:lnTo>
                  <a:cubicBezTo>
                    <a:pt x="143361" y="30147"/>
                    <a:pt x="142738" y="28959"/>
                    <a:pt x="142031" y="27831"/>
                  </a:cubicBezTo>
                  <a:cubicBezTo>
                    <a:pt x="142031" y="27831"/>
                    <a:pt x="142031" y="27831"/>
                    <a:pt x="142031" y="26817"/>
                  </a:cubicBezTo>
                  <a:cubicBezTo>
                    <a:pt x="141341" y="25572"/>
                    <a:pt x="140551" y="24384"/>
                    <a:pt x="139676" y="23269"/>
                  </a:cubicBezTo>
                  <a:lnTo>
                    <a:pt x="137824" y="20904"/>
                  </a:lnTo>
                  <a:lnTo>
                    <a:pt x="135973" y="18539"/>
                  </a:lnTo>
                  <a:lnTo>
                    <a:pt x="135973" y="19553"/>
                  </a:lnTo>
                  <a:cubicBezTo>
                    <a:pt x="134896" y="21887"/>
                    <a:pt x="133146" y="23835"/>
                    <a:pt x="130925" y="25128"/>
                  </a:cubicBezTo>
                  <a:cubicBezTo>
                    <a:pt x="129258" y="25616"/>
                    <a:pt x="127458" y="24925"/>
                    <a:pt x="126549" y="23438"/>
                  </a:cubicBezTo>
                  <a:lnTo>
                    <a:pt x="126549" y="23438"/>
                  </a:lnTo>
                  <a:lnTo>
                    <a:pt x="126549" y="24452"/>
                  </a:lnTo>
                  <a:cubicBezTo>
                    <a:pt x="125371" y="25972"/>
                    <a:pt x="122511" y="27831"/>
                    <a:pt x="112077" y="27831"/>
                  </a:cubicBezTo>
                  <a:cubicBezTo>
                    <a:pt x="108038" y="27831"/>
                    <a:pt x="102821" y="27831"/>
                    <a:pt x="96090" y="26817"/>
                  </a:cubicBezTo>
                  <a:lnTo>
                    <a:pt x="93566" y="26817"/>
                  </a:lnTo>
                  <a:cubicBezTo>
                    <a:pt x="91227" y="26986"/>
                    <a:pt x="88887" y="26457"/>
                    <a:pt x="86834" y="25297"/>
                  </a:cubicBezTo>
                  <a:cubicBezTo>
                    <a:pt x="85572" y="24447"/>
                    <a:pt x="84479" y="23357"/>
                    <a:pt x="83637" y="22087"/>
                  </a:cubicBezTo>
                  <a:lnTo>
                    <a:pt x="82122" y="20397"/>
                  </a:lnTo>
                  <a:cubicBezTo>
                    <a:pt x="80928" y="19147"/>
                    <a:pt x="79565" y="18068"/>
                    <a:pt x="78084" y="17187"/>
                  </a:cubicBezTo>
                  <a:cubicBezTo>
                    <a:pt x="75913" y="15895"/>
                    <a:pt x="73978" y="14238"/>
                    <a:pt x="72362" y="12288"/>
                  </a:cubicBezTo>
                  <a:cubicBezTo>
                    <a:pt x="71520" y="11275"/>
                    <a:pt x="71016" y="10599"/>
                    <a:pt x="70343" y="10599"/>
                  </a:cubicBezTo>
                  <a:cubicBezTo>
                    <a:pt x="68761" y="10802"/>
                    <a:pt x="67230" y="11258"/>
                    <a:pt x="65799" y="11950"/>
                  </a:cubicBezTo>
                  <a:cubicBezTo>
                    <a:pt x="64722" y="12621"/>
                    <a:pt x="63510" y="13079"/>
                    <a:pt x="62265" y="13302"/>
                  </a:cubicBezTo>
                  <a:cubicBezTo>
                    <a:pt x="59977" y="13538"/>
                    <a:pt x="57654" y="13538"/>
                    <a:pt x="55365" y="13302"/>
                  </a:cubicBezTo>
                  <a:cubicBezTo>
                    <a:pt x="51849" y="13665"/>
                    <a:pt x="48281" y="13665"/>
                    <a:pt x="44763" y="13302"/>
                  </a:cubicBezTo>
                  <a:lnTo>
                    <a:pt x="41903" y="13302"/>
                  </a:lnTo>
                  <a:cubicBezTo>
                    <a:pt x="40573" y="13119"/>
                    <a:pt x="39479" y="12204"/>
                    <a:pt x="39042" y="10937"/>
                  </a:cubicBezTo>
                  <a:cubicBezTo>
                    <a:pt x="39042" y="10937"/>
                    <a:pt x="39042" y="10937"/>
                    <a:pt x="39042" y="10937"/>
                  </a:cubicBezTo>
                  <a:cubicBezTo>
                    <a:pt x="36854" y="7727"/>
                    <a:pt x="33657" y="7558"/>
                    <a:pt x="29786" y="7558"/>
                  </a:cubicBezTo>
                  <a:cubicBezTo>
                    <a:pt x="26875" y="7830"/>
                    <a:pt x="23947" y="7244"/>
                    <a:pt x="21372" y="5869"/>
                  </a:cubicBezTo>
                  <a:lnTo>
                    <a:pt x="18175" y="3503"/>
                  </a:lnTo>
                  <a:cubicBezTo>
                    <a:pt x="16542" y="1878"/>
                    <a:pt x="14506" y="713"/>
                    <a:pt x="12285" y="125"/>
                  </a:cubicBezTo>
                  <a:cubicBezTo>
                    <a:pt x="7792" y="-460"/>
                    <a:pt x="3265" y="1032"/>
                    <a:pt x="0" y="4179"/>
                  </a:cubicBezTo>
                  <a:lnTo>
                    <a:pt x="5385" y="8234"/>
                  </a:lnTo>
                  <a:cubicBezTo>
                    <a:pt x="7960" y="10663"/>
                    <a:pt x="10770" y="12815"/>
                    <a:pt x="13799" y="14653"/>
                  </a:cubicBezTo>
                  <a:cubicBezTo>
                    <a:pt x="16492" y="16230"/>
                    <a:pt x="19185" y="17581"/>
                    <a:pt x="21877" y="18708"/>
                  </a:cubicBezTo>
                  <a:cubicBezTo>
                    <a:pt x="25058" y="20022"/>
                    <a:pt x="28154" y="21546"/>
                    <a:pt x="31133" y="23269"/>
                  </a:cubicBezTo>
                  <a:lnTo>
                    <a:pt x="33489" y="24621"/>
                  </a:lnTo>
                  <a:cubicBezTo>
                    <a:pt x="38133" y="26673"/>
                    <a:pt x="41768" y="30505"/>
                    <a:pt x="43586" y="35264"/>
                  </a:cubicBezTo>
                  <a:cubicBezTo>
                    <a:pt x="44006" y="36757"/>
                    <a:pt x="44276" y="38283"/>
                    <a:pt x="44427" y="39825"/>
                  </a:cubicBezTo>
                  <a:cubicBezTo>
                    <a:pt x="44511" y="40668"/>
                    <a:pt x="44511" y="41516"/>
                    <a:pt x="44427" y="42359"/>
                  </a:cubicBezTo>
                  <a:cubicBezTo>
                    <a:pt x="44848" y="43763"/>
                    <a:pt x="45420" y="45121"/>
                    <a:pt x="46110" y="46414"/>
                  </a:cubicBezTo>
                  <a:lnTo>
                    <a:pt x="47288" y="48441"/>
                  </a:lnTo>
                  <a:cubicBezTo>
                    <a:pt x="48129" y="50848"/>
                    <a:pt x="48129" y="53467"/>
                    <a:pt x="47288" y="55874"/>
                  </a:cubicBezTo>
                  <a:cubicBezTo>
                    <a:pt x="46228" y="59282"/>
                    <a:pt x="44259" y="62324"/>
                    <a:pt x="41566" y="64659"/>
                  </a:cubicBezTo>
                  <a:cubicBezTo>
                    <a:pt x="42222" y="64968"/>
                    <a:pt x="42811" y="65431"/>
                    <a:pt x="43249" y="66011"/>
                  </a:cubicBezTo>
                  <a:cubicBezTo>
                    <a:pt x="44124" y="66918"/>
                    <a:pt x="45235" y="67562"/>
                    <a:pt x="46446" y="67869"/>
                  </a:cubicBezTo>
                  <a:cubicBezTo>
                    <a:pt x="48298" y="68119"/>
                    <a:pt x="50166" y="68119"/>
                    <a:pt x="52000" y="67869"/>
                  </a:cubicBezTo>
                  <a:lnTo>
                    <a:pt x="55197" y="67869"/>
                  </a:lnTo>
                  <a:cubicBezTo>
                    <a:pt x="62568" y="66874"/>
                    <a:pt x="70073" y="67685"/>
                    <a:pt x="77074" y="70234"/>
                  </a:cubicBezTo>
                  <a:cubicBezTo>
                    <a:pt x="78959" y="70967"/>
                    <a:pt x="80473" y="72427"/>
                    <a:pt x="81281" y="74289"/>
                  </a:cubicBezTo>
                  <a:cubicBezTo>
                    <a:pt x="81634" y="75162"/>
                    <a:pt x="82156" y="75965"/>
                    <a:pt x="82796" y="76654"/>
                  </a:cubicBezTo>
                  <a:cubicBezTo>
                    <a:pt x="84479" y="78512"/>
                    <a:pt x="86162" y="78343"/>
                    <a:pt x="88854" y="78343"/>
                  </a:cubicBezTo>
                  <a:lnTo>
                    <a:pt x="88854" y="78343"/>
                  </a:lnTo>
                  <a:cubicBezTo>
                    <a:pt x="94458" y="78706"/>
                    <a:pt x="100078" y="78706"/>
                    <a:pt x="105682" y="78343"/>
                  </a:cubicBezTo>
                  <a:lnTo>
                    <a:pt x="115611" y="78343"/>
                  </a:lnTo>
                  <a:lnTo>
                    <a:pt x="117630" y="78343"/>
                  </a:lnTo>
                  <a:cubicBezTo>
                    <a:pt x="118775" y="78696"/>
                    <a:pt x="120020" y="78696"/>
                    <a:pt x="121164" y="78343"/>
                  </a:cubicBezTo>
                  <a:cubicBezTo>
                    <a:pt x="122022" y="77813"/>
                    <a:pt x="122763" y="77125"/>
                    <a:pt x="123352" y="76316"/>
                  </a:cubicBezTo>
                  <a:cubicBezTo>
                    <a:pt x="124042" y="75542"/>
                    <a:pt x="124765" y="74809"/>
                    <a:pt x="125540" y="74120"/>
                  </a:cubicBezTo>
                  <a:lnTo>
                    <a:pt x="125540" y="74120"/>
                  </a:lnTo>
                  <a:lnTo>
                    <a:pt x="125540" y="74120"/>
                  </a:lnTo>
                  <a:lnTo>
                    <a:pt x="127391" y="72599"/>
                  </a:lnTo>
                  <a:cubicBezTo>
                    <a:pt x="130302" y="69753"/>
                    <a:pt x="133887" y="67715"/>
                    <a:pt x="137824" y="66686"/>
                  </a:cubicBezTo>
                  <a:cubicBezTo>
                    <a:pt x="139911" y="66313"/>
                    <a:pt x="142015" y="67087"/>
                    <a:pt x="143378" y="68714"/>
                  </a:cubicBezTo>
                  <a:lnTo>
                    <a:pt x="144724" y="69727"/>
                  </a:lnTo>
                  <a:cubicBezTo>
                    <a:pt x="146373" y="70827"/>
                    <a:pt x="148190" y="71628"/>
                    <a:pt x="150109" y="72092"/>
                  </a:cubicBezTo>
                  <a:lnTo>
                    <a:pt x="151960" y="72092"/>
                  </a:lnTo>
                  <a:lnTo>
                    <a:pt x="151960" y="72092"/>
                  </a:lnTo>
                  <a:cubicBezTo>
                    <a:pt x="154771" y="73157"/>
                    <a:pt x="157715" y="73839"/>
                    <a:pt x="160711" y="74120"/>
                  </a:cubicBezTo>
                  <a:lnTo>
                    <a:pt x="164582" y="74120"/>
                  </a:lnTo>
                  <a:cubicBezTo>
                    <a:pt x="164211" y="72560"/>
                    <a:pt x="163690" y="71033"/>
                    <a:pt x="163067" y="69558"/>
                  </a:cubicBezTo>
                  <a:lnTo>
                    <a:pt x="161384" y="67700"/>
                  </a:lnTo>
                  <a:cubicBezTo>
                    <a:pt x="160105" y="66612"/>
                    <a:pt x="159129" y="65218"/>
                    <a:pt x="158523" y="63646"/>
                  </a:cubicBezTo>
                  <a:cubicBezTo>
                    <a:pt x="157682" y="57902"/>
                    <a:pt x="164413" y="56212"/>
                    <a:pt x="169294" y="54861"/>
                  </a:cubicBezTo>
                  <a:lnTo>
                    <a:pt x="172154" y="54861"/>
                  </a:lnTo>
                  <a:lnTo>
                    <a:pt x="172154" y="54861"/>
                  </a:lnTo>
                  <a:cubicBezTo>
                    <a:pt x="172154" y="54861"/>
                    <a:pt x="172154" y="54861"/>
                    <a:pt x="172154" y="54861"/>
                  </a:cubicBezTo>
                  <a:lnTo>
                    <a:pt x="172154" y="54861"/>
                  </a:lnTo>
                  <a:cubicBezTo>
                    <a:pt x="170538" y="54528"/>
                    <a:pt x="168889" y="54528"/>
                    <a:pt x="167274" y="54861"/>
                  </a:cubicBezTo>
                  <a:cubicBezTo>
                    <a:pt x="165002" y="55371"/>
                    <a:pt x="162646" y="55371"/>
                    <a:pt x="160375" y="54861"/>
                  </a:cubicBezTo>
                  <a:cubicBezTo>
                    <a:pt x="159179" y="54329"/>
                    <a:pt x="158103" y="53585"/>
                    <a:pt x="157177" y="52665"/>
                  </a:cubicBezTo>
                  <a:lnTo>
                    <a:pt x="156167" y="52665"/>
                  </a:lnTo>
                  <a:cubicBezTo>
                    <a:pt x="153071" y="48098"/>
                    <a:pt x="149453" y="43903"/>
                    <a:pt x="145397" y="40163"/>
                  </a:cubicBezTo>
                  <a:lnTo>
                    <a:pt x="144387" y="39318"/>
                  </a:lnTo>
                  <a:lnTo>
                    <a:pt x="144387" y="39318"/>
                  </a:lnTo>
                  <a:cubicBezTo>
                    <a:pt x="143546" y="39318"/>
                    <a:pt x="143041" y="39318"/>
                    <a:pt x="142873" y="37798"/>
                  </a:cubicBezTo>
                  <a:cubicBezTo>
                    <a:pt x="142704" y="36277"/>
                    <a:pt x="143041" y="36109"/>
                    <a:pt x="143883" y="3610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ABDD304-E87C-47B3-924A-2DFD89D2351C}"/>
                </a:ext>
              </a:extLst>
            </p:cNvPr>
            <p:cNvSpPr/>
            <p:nvPr/>
          </p:nvSpPr>
          <p:spPr>
            <a:xfrm>
              <a:off x="6098867" y="2875894"/>
              <a:ext cx="454365" cy="236514"/>
            </a:xfrm>
            <a:custGeom>
              <a:avLst/>
              <a:gdLst>
                <a:gd name="connsiteX0" fmla="*/ 305939 w 454365"/>
                <a:gd name="connsiteY0" fmla="*/ 21310 h 236513"/>
                <a:gd name="connsiteX1" fmla="*/ 308463 w 454365"/>
                <a:gd name="connsiteY1" fmla="*/ 18438 h 236513"/>
                <a:gd name="connsiteX2" fmla="*/ 306444 w 454365"/>
                <a:gd name="connsiteY2" fmla="*/ 10498 h 236513"/>
                <a:gd name="connsiteX3" fmla="*/ 291298 w 454365"/>
                <a:gd name="connsiteY3" fmla="*/ 530 h 236513"/>
                <a:gd name="connsiteX4" fmla="*/ 291298 w 454365"/>
                <a:gd name="connsiteY4" fmla="*/ 530 h 236513"/>
                <a:gd name="connsiteX5" fmla="*/ 283726 w 454365"/>
                <a:gd name="connsiteY5" fmla="*/ 3233 h 236513"/>
                <a:gd name="connsiteX6" fmla="*/ 275816 w 454365"/>
                <a:gd name="connsiteY6" fmla="*/ 6781 h 236513"/>
                <a:gd name="connsiteX7" fmla="*/ 274639 w 454365"/>
                <a:gd name="connsiteY7" fmla="*/ 4923 h 236513"/>
                <a:gd name="connsiteX8" fmla="*/ 273797 w 454365"/>
                <a:gd name="connsiteY8" fmla="*/ 1037 h 236513"/>
                <a:gd name="connsiteX9" fmla="*/ 269085 w 454365"/>
                <a:gd name="connsiteY9" fmla="*/ 1037 h 236513"/>
                <a:gd name="connsiteX10" fmla="*/ 263532 w 454365"/>
                <a:gd name="connsiteY10" fmla="*/ 4585 h 236513"/>
                <a:gd name="connsiteX11" fmla="*/ 260502 w 454365"/>
                <a:gd name="connsiteY11" fmla="*/ 7795 h 236513"/>
                <a:gd name="connsiteX12" fmla="*/ 248218 w 454365"/>
                <a:gd name="connsiteY12" fmla="*/ 9146 h 236513"/>
                <a:gd name="connsiteX13" fmla="*/ 242496 w 454365"/>
                <a:gd name="connsiteY13" fmla="*/ 7457 h 236513"/>
                <a:gd name="connsiteX14" fmla="*/ 241487 w 454365"/>
                <a:gd name="connsiteY14" fmla="*/ 7457 h 236513"/>
                <a:gd name="connsiteX15" fmla="*/ 241487 w 454365"/>
                <a:gd name="connsiteY15" fmla="*/ 7457 h 236513"/>
                <a:gd name="connsiteX16" fmla="*/ 241487 w 454365"/>
                <a:gd name="connsiteY16" fmla="*/ 7457 h 236513"/>
                <a:gd name="connsiteX17" fmla="*/ 241487 w 454365"/>
                <a:gd name="connsiteY17" fmla="*/ 7457 h 236513"/>
                <a:gd name="connsiteX18" fmla="*/ 234923 w 454365"/>
                <a:gd name="connsiteY18" fmla="*/ 10160 h 236513"/>
                <a:gd name="connsiteX19" fmla="*/ 231053 w 454365"/>
                <a:gd name="connsiteY19" fmla="*/ 11173 h 236513"/>
                <a:gd name="connsiteX20" fmla="*/ 229370 w 454365"/>
                <a:gd name="connsiteY20" fmla="*/ 12018 h 236513"/>
                <a:gd name="connsiteX21" fmla="*/ 221124 w 454365"/>
                <a:gd name="connsiteY21" fmla="*/ 12018 h 236513"/>
                <a:gd name="connsiteX22" fmla="*/ 219441 w 454365"/>
                <a:gd name="connsiteY22" fmla="*/ 12018 h 236513"/>
                <a:gd name="connsiteX23" fmla="*/ 219441 w 454365"/>
                <a:gd name="connsiteY23" fmla="*/ 24519 h 236513"/>
                <a:gd name="connsiteX24" fmla="*/ 219441 w 454365"/>
                <a:gd name="connsiteY24" fmla="*/ 26547 h 236513"/>
                <a:gd name="connsiteX25" fmla="*/ 215066 w 454365"/>
                <a:gd name="connsiteY25" fmla="*/ 40231 h 236513"/>
                <a:gd name="connsiteX26" fmla="*/ 213215 w 454365"/>
                <a:gd name="connsiteY26" fmla="*/ 41920 h 236513"/>
                <a:gd name="connsiteX27" fmla="*/ 212374 w 454365"/>
                <a:gd name="connsiteY27" fmla="*/ 41920 h 236513"/>
                <a:gd name="connsiteX28" fmla="*/ 211532 w 454365"/>
                <a:gd name="connsiteY28" fmla="*/ 41920 h 236513"/>
                <a:gd name="connsiteX29" fmla="*/ 210354 w 454365"/>
                <a:gd name="connsiteY29" fmla="*/ 40906 h 236513"/>
                <a:gd name="connsiteX30" fmla="*/ 199752 w 454365"/>
                <a:gd name="connsiteY30" fmla="*/ 29588 h 236513"/>
                <a:gd name="connsiteX31" fmla="*/ 195377 w 454365"/>
                <a:gd name="connsiteY31" fmla="*/ 35163 h 236513"/>
                <a:gd name="connsiteX32" fmla="*/ 194031 w 454365"/>
                <a:gd name="connsiteY32" fmla="*/ 36007 h 236513"/>
                <a:gd name="connsiteX33" fmla="*/ 192853 w 454365"/>
                <a:gd name="connsiteY33" fmla="*/ 36007 h 236513"/>
                <a:gd name="connsiteX34" fmla="*/ 186626 w 454365"/>
                <a:gd name="connsiteY34" fmla="*/ 36007 h 236513"/>
                <a:gd name="connsiteX35" fmla="*/ 183934 w 454365"/>
                <a:gd name="connsiteY35" fmla="*/ 33980 h 236513"/>
                <a:gd name="connsiteX36" fmla="*/ 180905 w 454365"/>
                <a:gd name="connsiteY36" fmla="*/ 32460 h 236513"/>
                <a:gd name="connsiteX37" fmla="*/ 178380 w 454365"/>
                <a:gd name="connsiteY37" fmla="*/ 32460 h 236513"/>
                <a:gd name="connsiteX38" fmla="*/ 172995 w 454365"/>
                <a:gd name="connsiteY38" fmla="*/ 29081 h 236513"/>
                <a:gd name="connsiteX39" fmla="*/ 171144 w 454365"/>
                <a:gd name="connsiteY39" fmla="*/ 26547 h 236513"/>
                <a:gd name="connsiteX40" fmla="*/ 171144 w 454365"/>
                <a:gd name="connsiteY40" fmla="*/ 26547 h 236513"/>
                <a:gd name="connsiteX41" fmla="*/ 168115 w 454365"/>
                <a:gd name="connsiteY41" fmla="*/ 29081 h 236513"/>
                <a:gd name="connsiteX42" fmla="*/ 167105 w 454365"/>
                <a:gd name="connsiteY42" fmla="*/ 29081 h 236513"/>
                <a:gd name="connsiteX43" fmla="*/ 167105 w 454365"/>
                <a:gd name="connsiteY43" fmla="*/ 29081 h 236513"/>
                <a:gd name="connsiteX44" fmla="*/ 164413 w 454365"/>
                <a:gd name="connsiteY44" fmla="*/ 30939 h 236513"/>
                <a:gd name="connsiteX45" fmla="*/ 161552 w 454365"/>
                <a:gd name="connsiteY45" fmla="*/ 29419 h 236513"/>
                <a:gd name="connsiteX46" fmla="*/ 160710 w 454365"/>
                <a:gd name="connsiteY46" fmla="*/ 29419 h 236513"/>
                <a:gd name="connsiteX47" fmla="*/ 158691 w 454365"/>
                <a:gd name="connsiteY47" fmla="*/ 29419 h 236513"/>
                <a:gd name="connsiteX48" fmla="*/ 156503 w 454365"/>
                <a:gd name="connsiteY48" fmla="*/ 29419 h 236513"/>
                <a:gd name="connsiteX49" fmla="*/ 151960 w 454365"/>
                <a:gd name="connsiteY49" fmla="*/ 29419 h 236513"/>
                <a:gd name="connsiteX50" fmla="*/ 148931 w 454365"/>
                <a:gd name="connsiteY50" fmla="*/ 29419 h 236513"/>
                <a:gd name="connsiteX51" fmla="*/ 144555 w 454365"/>
                <a:gd name="connsiteY51" fmla="*/ 29419 h 236513"/>
                <a:gd name="connsiteX52" fmla="*/ 137656 w 454365"/>
                <a:gd name="connsiteY52" fmla="*/ 29419 h 236513"/>
                <a:gd name="connsiteX53" fmla="*/ 136478 w 454365"/>
                <a:gd name="connsiteY53" fmla="*/ 29419 h 236513"/>
                <a:gd name="connsiteX54" fmla="*/ 132775 w 454365"/>
                <a:gd name="connsiteY54" fmla="*/ 26547 h 236513"/>
                <a:gd name="connsiteX55" fmla="*/ 131766 w 454365"/>
                <a:gd name="connsiteY55" fmla="*/ 23337 h 236513"/>
                <a:gd name="connsiteX56" fmla="*/ 130420 w 454365"/>
                <a:gd name="connsiteY56" fmla="*/ 20972 h 236513"/>
                <a:gd name="connsiteX57" fmla="*/ 120323 w 454365"/>
                <a:gd name="connsiteY57" fmla="*/ 19620 h 236513"/>
                <a:gd name="connsiteX58" fmla="*/ 116620 w 454365"/>
                <a:gd name="connsiteY58" fmla="*/ 19620 h 236513"/>
                <a:gd name="connsiteX59" fmla="*/ 108375 w 454365"/>
                <a:gd name="connsiteY59" fmla="*/ 19620 h 236513"/>
                <a:gd name="connsiteX60" fmla="*/ 100297 w 454365"/>
                <a:gd name="connsiteY60" fmla="*/ 19620 h 236513"/>
                <a:gd name="connsiteX61" fmla="*/ 100297 w 454365"/>
                <a:gd name="connsiteY61" fmla="*/ 19620 h 236513"/>
                <a:gd name="connsiteX62" fmla="*/ 93229 w 454365"/>
                <a:gd name="connsiteY62" fmla="*/ 18607 h 236513"/>
                <a:gd name="connsiteX63" fmla="*/ 87002 w 454365"/>
                <a:gd name="connsiteY63" fmla="*/ 17593 h 236513"/>
                <a:gd name="connsiteX64" fmla="*/ 64116 w 454365"/>
                <a:gd name="connsiteY64" fmla="*/ 23844 h 236513"/>
                <a:gd name="connsiteX65" fmla="*/ 52841 w 454365"/>
                <a:gd name="connsiteY65" fmla="*/ 24857 h 236513"/>
                <a:gd name="connsiteX66" fmla="*/ 44427 w 454365"/>
                <a:gd name="connsiteY66" fmla="*/ 24857 h 236513"/>
                <a:gd name="connsiteX67" fmla="*/ 42912 w 454365"/>
                <a:gd name="connsiteY67" fmla="*/ 30263 h 236513"/>
                <a:gd name="connsiteX68" fmla="*/ 42071 w 454365"/>
                <a:gd name="connsiteY68" fmla="*/ 31784 h 236513"/>
                <a:gd name="connsiteX69" fmla="*/ 33993 w 454365"/>
                <a:gd name="connsiteY69" fmla="*/ 31784 h 236513"/>
                <a:gd name="connsiteX70" fmla="*/ 32310 w 454365"/>
                <a:gd name="connsiteY70" fmla="*/ 30094 h 236513"/>
                <a:gd name="connsiteX71" fmla="*/ 35003 w 454365"/>
                <a:gd name="connsiteY71" fmla="*/ 39048 h 236513"/>
                <a:gd name="connsiteX72" fmla="*/ 36686 w 454365"/>
                <a:gd name="connsiteY72" fmla="*/ 41751 h 236513"/>
                <a:gd name="connsiteX73" fmla="*/ 39378 w 454365"/>
                <a:gd name="connsiteY73" fmla="*/ 45637 h 236513"/>
                <a:gd name="connsiteX74" fmla="*/ 43249 w 454365"/>
                <a:gd name="connsiteY74" fmla="*/ 47664 h 236513"/>
                <a:gd name="connsiteX75" fmla="*/ 46783 w 454365"/>
                <a:gd name="connsiteY75" fmla="*/ 49184 h 236513"/>
                <a:gd name="connsiteX76" fmla="*/ 46783 w 454365"/>
                <a:gd name="connsiteY76" fmla="*/ 51381 h 236513"/>
                <a:gd name="connsiteX77" fmla="*/ 44931 w 454365"/>
                <a:gd name="connsiteY77" fmla="*/ 64389 h 236513"/>
                <a:gd name="connsiteX78" fmla="*/ 44931 w 454365"/>
                <a:gd name="connsiteY78" fmla="*/ 65909 h 236513"/>
                <a:gd name="connsiteX79" fmla="*/ 44931 w 454365"/>
                <a:gd name="connsiteY79" fmla="*/ 65909 h 236513"/>
                <a:gd name="connsiteX80" fmla="*/ 44931 w 454365"/>
                <a:gd name="connsiteY80" fmla="*/ 65909 h 236513"/>
                <a:gd name="connsiteX81" fmla="*/ 44931 w 454365"/>
                <a:gd name="connsiteY81" fmla="*/ 65909 h 236513"/>
                <a:gd name="connsiteX82" fmla="*/ 42744 w 454365"/>
                <a:gd name="connsiteY82" fmla="*/ 65909 h 236513"/>
                <a:gd name="connsiteX83" fmla="*/ 23223 w 454365"/>
                <a:gd name="connsiteY83" fmla="*/ 72498 h 236513"/>
                <a:gd name="connsiteX84" fmla="*/ 14977 w 454365"/>
                <a:gd name="connsiteY84" fmla="*/ 79931 h 236513"/>
                <a:gd name="connsiteX85" fmla="*/ 12789 w 454365"/>
                <a:gd name="connsiteY85" fmla="*/ 85506 h 236513"/>
                <a:gd name="connsiteX86" fmla="*/ 11780 w 454365"/>
                <a:gd name="connsiteY86" fmla="*/ 89561 h 236513"/>
                <a:gd name="connsiteX87" fmla="*/ 9087 w 454365"/>
                <a:gd name="connsiteY87" fmla="*/ 102907 h 236513"/>
                <a:gd name="connsiteX88" fmla="*/ 6563 w 454365"/>
                <a:gd name="connsiteY88" fmla="*/ 107637 h 236513"/>
                <a:gd name="connsiteX89" fmla="*/ 5385 w 454365"/>
                <a:gd name="connsiteY89" fmla="*/ 108651 h 236513"/>
                <a:gd name="connsiteX90" fmla="*/ 5385 w 454365"/>
                <a:gd name="connsiteY90" fmla="*/ 108651 h 236513"/>
                <a:gd name="connsiteX91" fmla="*/ 4375 w 454365"/>
                <a:gd name="connsiteY91" fmla="*/ 108651 h 236513"/>
                <a:gd name="connsiteX92" fmla="*/ 0 w 454365"/>
                <a:gd name="connsiteY92" fmla="*/ 124193 h 236513"/>
                <a:gd name="connsiteX93" fmla="*/ 0 w 454365"/>
                <a:gd name="connsiteY93" fmla="*/ 125376 h 236513"/>
                <a:gd name="connsiteX94" fmla="*/ 7068 w 454365"/>
                <a:gd name="connsiteY94" fmla="*/ 128586 h 236513"/>
                <a:gd name="connsiteX95" fmla="*/ 12621 w 454365"/>
                <a:gd name="connsiteY95" fmla="*/ 131289 h 236513"/>
                <a:gd name="connsiteX96" fmla="*/ 13631 w 454365"/>
                <a:gd name="connsiteY96" fmla="*/ 133316 h 236513"/>
                <a:gd name="connsiteX97" fmla="*/ 13631 w 454365"/>
                <a:gd name="connsiteY97" fmla="*/ 135343 h 236513"/>
                <a:gd name="connsiteX98" fmla="*/ 13631 w 454365"/>
                <a:gd name="connsiteY98" fmla="*/ 135343 h 236513"/>
                <a:gd name="connsiteX99" fmla="*/ 19521 w 454365"/>
                <a:gd name="connsiteY99" fmla="*/ 134330 h 236513"/>
                <a:gd name="connsiteX100" fmla="*/ 22045 w 454365"/>
                <a:gd name="connsiteY100" fmla="*/ 134330 h 236513"/>
                <a:gd name="connsiteX101" fmla="*/ 28776 w 454365"/>
                <a:gd name="connsiteY101" fmla="*/ 136019 h 236513"/>
                <a:gd name="connsiteX102" fmla="*/ 31805 w 454365"/>
                <a:gd name="connsiteY102" fmla="*/ 137708 h 236513"/>
                <a:gd name="connsiteX103" fmla="*/ 37527 w 454365"/>
                <a:gd name="connsiteY103" fmla="*/ 137708 h 236513"/>
                <a:gd name="connsiteX104" fmla="*/ 43585 w 454365"/>
                <a:gd name="connsiteY104" fmla="*/ 137708 h 236513"/>
                <a:gd name="connsiteX105" fmla="*/ 48971 w 454365"/>
                <a:gd name="connsiteY105" fmla="*/ 140073 h 236513"/>
                <a:gd name="connsiteX106" fmla="*/ 55533 w 454365"/>
                <a:gd name="connsiteY106" fmla="*/ 142607 h 236513"/>
                <a:gd name="connsiteX107" fmla="*/ 63443 w 454365"/>
                <a:gd name="connsiteY107" fmla="*/ 145648 h 236513"/>
                <a:gd name="connsiteX108" fmla="*/ 64789 w 454365"/>
                <a:gd name="connsiteY108" fmla="*/ 146662 h 236513"/>
                <a:gd name="connsiteX109" fmla="*/ 66640 w 454365"/>
                <a:gd name="connsiteY109" fmla="*/ 148014 h 236513"/>
                <a:gd name="connsiteX110" fmla="*/ 67986 w 454365"/>
                <a:gd name="connsiteY110" fmla="*/ 148014 h 236513"/>
                <a:gd name="connsiteX111" fmla="*/ 71184 w 454365"/>
                <a:gd name="connsiteY111" fmla="*/ 145479 h 236513"/>
                <a:gd name="connsiteX112" fmla="*/ 73371 w 454365"/>
                <a:gd name="connsiteY112" fmla="*/ 142101 h 236513"/>
                <a:gd name="connsiteX113" fmla="*/ 78925 w 454365"/>
                <a:gd name="connsiteY113" fmla="*/ 137370 h 236513"/>
                <a:gd name="connsiteX114" fmla="*/ 87002 w 454365"/>
                <a:gd name="connsiteY114" fmla="*/ 137370 h 236513"/>
                <a:gd name="connsiteX115" fmla="*/ 92051 w 454365"/>
                <a:gd name="connsiteY115" fmla="*/ 137370 h 236513"/>
                <a:gd name="connsiteX116" fmla="*/ 93397 w 454365"/>
                <a:gd name="connsiteY116" fmla="*/ 137370 h 236513"/>
                <a:gd name="connsiteX117" fmla="*/ 114769 w 454365"/>
                <a:gd name="connsiteY117" fmla="*/ 130951 h 236513"/>
                <a:gd name="connsiteX118" fmla="*/ 114769 w 454365"/>
                <a:gd name="connsiteY118" fmla="*/ 124362 h 236513"/>
                <a:gd name="connsiteX119" fmla="*/ 114769 w 454365"/>
                <a:gd name="connsiteY119" fmla="*/ 122842 h 236513"/>
                <a:gd name="connsiteX120" fmla="*/ 116115 w 454365"/>
                <a:gd name="connsiteY120" fmla="*/ 122842 h 236513"/>
                <a:gd name="connsiteX121" fmla="*/ 127054 w 454365"/>
                <a:gd name="connsiteY121" fmla="*/ 123855 h 236513"/>
                <a:gd name="connsiteX122" fmla="*/ 141526 w 454365"/>
                <a:gd name="connsiteY122" fmla="*/ 125883 h 236513"/>
                <a:gd name="connsiteX123" fmla="*/ 149772 w 454365"/>
                <a:gd name="connsiteY123" fmla="*/ 125883 h 236513"/>
                <a:gd name="connsiteX124" fmla="*/ 161215 w 454365"/>
                <a:gd name="connsiteY124" fmla="*/ 127572 h 236513"/>
                <a:gd name="connsiteX125" fmla="*/ 165254 w 454365"/>
                <a:gd name="connsiteY125" fmla="*/ 132471 h 236513"/>
                <a:gd name="connsiteX126" fmla="*/ 168451 w 454365"/>
                <a:gd name="connsiteY126" fmla="*/ 136526 h 236513"/>
                <a:gd name="connsiteX127" fmla="*/ 173669 w 454365"/>
                <a:gd name="connsiteY127" fmla="*/ 138215 h 236513"/>
                <a:gd name="connsiteX128" fmla="*/ 176698 w 454365"/>
                <a:gd name="connsiteY128" fmla="*/ 138215 h 236513"/>
                <a:gd name="connsiteX129" fmla="*/ 184270 w 454365"/>
                <a:gd name="connsiteY129" fmla="*/ 151223 h 236513"/>
                <a:gd name="connsiteX130" fmla="*/ 184270 w 454365"/>
                <a:gd name="connsiteY130" fmla="*/ 154264 h 236513"/>
                <a:gd name="connsiteX131" fmla="*/ 184270 w 454365"/>
                <a:gd name="connsiteY131" fmla="*/ 155278 h 236513"/>
                <a:gd name="connsiteX132" fmla="*/ 189487 w 454365"/>
                <a:gd name="connsiteY132" fmla="*/ 172172 h 236513"/>
                <a:gd name="connsiteX133" fmla="*/ 192853 w 454365"/>
                <a:gd name="connsiteY133" fmla="*/ 174030 h 236513"/>
                <a:gd name="connsiteX134" fmla="*/ 201098 w 454365"/>
                <a:gd name="connsiteY134" fmla="*/ 180956 h 236513"/>
                <a:gd name="connsiteX135" fmla="*/ 201098 w 454365"/>
                <a:gd name="connsiteY135" fmla="*/ 186025 h 236513"/>
                <a:gd name="connsiteX136" fmla="*/ 184270 w 454365"/>
                <a:gd name="connsiteY136" fmla="*/ 190079 h 236513"/>
                <a:gd name="connsiteX137" fmla="*/ 172154 w 454365"/>
                <a:gd name="connsiteY137" fmla="*/ 192106 h 236513"/>
                <a:gd name="connsiteX138" fmla="*/ 172154 w 454365"/>
                <a:gd name="connsiteY138" fmla="*/ 194978 h 236513"/>
                <a:gd name="connsiteX139" fmla="*/ 172154 w 454365"/>
                <a:gd name="connsiteY139" fmla="*/ 200216 h 236513"/>
                <a:gd name="connsiteX140" fmla="*/ 167442 w 454365"/>
                <a:gd name="connsiteY140" fmla="*/ 206128 h 236513"/>
                <a:gd name="connsiteX141" fmla="*/ 166600 w 454365"/>
                <a:gd name="connsiteY141" fmla="*/ 206128 h 236513"/>
                <a:gd name="connsiteX142" fmla="*/ 152465 w 454365"/>
                <a:gd name="connsiteY142" fmla="*/ 213224 h 236513"/>
                <a:gd name="connsiteX143" fmla="*/ 152465 w 454365"/>
                <a:gd name="connsiteY143" fmla="*/ 213224 h 236513"/>
                <a:gd name="connsiteX144" fmla="*/ 152465 w 454365"/>
                <a:gd name="connsiteY144" fmla="*/ 213224 h 236513"/>
                <a:gd name="connsiteX145" fmla="*/ 155325 w 454365"/>
                <a:gd name="connsiteY145" fmla="*/ 216434 h 236513"/>
                <a:gd name="connsiteX146" fmla="*/ 155325 w 454365"/>
                <a:gd name="connsiteY146" fmla="*/ 222684 h 236513"/>
                <a:gd name="connsiteX147" fmla="*/ 155325 w 454365"/>
                <a:gd name="connsiteY147" fmla="*/ 224036 h 236513"/>
                <a:gd name="connsiteX148" fmla="*/ 158355 w 454365"/>
                <a:gd name="connsiteY148" fmla="*/ 224036 h 236513"/>
                <a:gd name="connsiteX149" fmla="*/ 163908 w 454365"/>
                <a:gd name="connsiteY149" fmla="*/ 224036 h 236513"/>
                <a:gd name="connsiteX150" fmla="*/ 166432 w 454365"/>
                <a:gd name="connsiteY150" fmla="*/ 224036 h 236513"/>
                <a:gd name="connsiteX151" fmla="*/ 173836 w 454365"/>
                <a:gd name="connsiteY151" fmla="*/ 222684 h 236513"/>
                <a:gd name="connsiteX152" fmla="*/ 175519 w 454365"/>
                <a:gd name="connsiteY152" fmla="*/ 221164 h 236513"/>
                <a:gd name="connsiteX153" fmla="*/ 181409 w 454365"/>
                <a:gd name="connsiteY153" fmla="*/ 219981 h 236513"/>
                <a:gd name="connsiteX154" fmla="*/ 183260 w 454365"/>
                <a:gd name="connsiteY154" fmla="*/ 219981 h 236513"/>
                <a:gd name="connsiteX155" fmla="*/ 187804 w 454365"/>
                <a:gd name="connsiteY155" fmla="*/ 219981 h 236513"/>
                <a:gd name="connsiteX156" fmla="*/ 187804 w 454365"/>
                <a:gd name="connsiteY156" fmla="*/ 219981 h 236513"/>
                <a:gd name="connsiteX157" fmla="*/ 188646 w 454365"/>
                <a:gd name="connsiteY157" fmla="*/ 219981 h 236513"/>
                <a:gd name="connsiteX158" fmla="*/ 196386 w 454365"/>
                <a:gd name="connsiteY158" fmla="*/ 206804 h 236513"/>
                <a:gd name="connsiteX159" fmla="*/ 201435 w 454365"/>
                <a:gd name="connsiteY159" fmla="*/ 198526 h 236513"/>
                <a:gd name="connsiteX160" fmla="*/ 204128 w 454365"/>
                <a:gd name="connsiteY160" fmla="*/ 192951 h 236513"/>
                <a:gd name="connsiteX161" fmla="*/ 213720 w 454365"/>
                <a:gd name="connsiteY161" fmla="*/ 185518 h 236513"/>
                <a:gd name="connsiteX162" fmla="*/ 224490 w 454365"/>
                <a:gd name="connsiteY162" fmla="*/ 179774 h 236513"/>
                <a:gd name="connsiteX163" fmla="*/ 238962 w 454365"/>
                <a:gd name="connsiteY163" fmla="*/ 173861 h 236513"/>
                <a:gd name="connsiteX164" fmla="*/ 245189 w 454365"/>
                <a:gd name="connsiteY164" fmla="*/ 180112 h 236513"/>
                <a:gd name="connsiteX165" fmla="*/ 240140 w 454365"/>
                <a:gd name="connsiteY165" fmla="*/ 186869 h 236513"/>
                <a:gd name="connsiteX166" fmla="*/ 237111 w 454365"/>
                <a:gd name="connsiteY166" fmla="*/ 188221 h 236513"/>
                <a:gd name="connsiteX167" fmla="*/ 240309 w 454365"/>
                <a:gd name="connsiteY167" fmla="*/ 189403 h 236513"/>
                <a:gd name="connsiteX168" fmla="*/ 247376 w 454365"/>
                <a:gd name="connsiteY168" fmla="*/ 193289 h 236513"/>
                <a:gd name="connsiteX169" fmla="*/ 255286 w 454365"/>
                <a:gd name="connsiteY169" fmla="*/ 197175 h 236513"/>
                <a:gd name="connsiteX170" fmla="*/ 265383 w 454365"/>
                <a:gd name="connsiteY170" fmla="*/ 193627 h 236513"/>
                <a:gd name="connsiteX171" fmla="*/ 272787 w 454365"/>
                <a:gd name="connsiteY171" fmla="*/ 189910 h 236513"/>
                <a:gd name="connsiteX172" fmla="*/ 282547 w 454365"/>
                <a:gd name="connsiteY172" fmla="*/ 192951 h 236513"/>
                <a:gd name="connsiteX173" fmla="*/ 287091 w 454365"/>
                <a:gd name="connsiteY173" fmla="*/ 196161 h 236513"/>
                <a:gd name="connsiteX174" fmla="*/ 293823 w 454365"/>
                <a:gd name="connsiteY174" fmla="*/ 196161 h 236513"/>
                <a:gd name="connsiteX175" fmla="*/ 303246 w 454365"/>
                <a:gd name="connsiteY175" fmla="*/ 198188 h 236513"/>
                <a:gd name="connsiteX176" fmla="*/ 303246 w 454365"/>
                <a:gd name="connsiteY176" fmla="*/ 200216 h 236513"/>
                <a:gd name="connsiteX177" fmla="*/ 301732 w 454365"/>
                <a:gd name="connsiteY177" fmla="*/ 201567 h 236513"/>
                <a:gd name="connsiteX178" fmla="*/ 294496 w 454365"/>
                <a:gd name="connsiteY178" fmla="*/ 205453 h 236513"/>
                <a:gd name="connsiteX179" fmla="*/ 287765 w 454365"/>
                <a:gd name="connsiteY179" fmla="*/ 210690 h 236513"/>
                <a:gd name="connsiteX180" fmla="*/ 279518 w 454365"/>
                <a:gd name="connsiteY180" fmla="*/ 211872 h 236513"/>
                <a:gd name="connsiteX181" fmla="*/ 269421 w 454365"/>
                <a:gd name="connsiteY181" fmla="*/ 213562 h 236513"/>
                <a:gd name="connsiteX182" fmla="*/ 265046 w 454365"/>
                <a:gd name="connsiteY182" fmla="*/ 217447 h 236513"/>
                <a:gd name="connsiteX183" fmla="*/ 264037 w 454365"/>
                <a:gd name="connsiteY183" fmla="*/ 218461 h 236513"/>
                <a:gd name="connsiteX184" fmla="*/ 281706 w 454365"/>
                <a:gd name="connsiteY184" fmla="*/ 225049 h 236513"/>
                <a:gd name="connsiteX185" fmla="*/ 289111 w 454365"/>
                <a:gd name="connsiteY185" fmla="*/ 227246 h 236513"/>
                <a:gd name="connsiteX186" fmla="*/ 289111 w 454365"/>
                <a:gd name="connsiteY186" fmla="*/ 238734 h 236513"/>
                <a:gd name="connsiteX187" fmla="*/ 285577 w 454365"/>
                <a:gd name="connsiteY187" fmla="*/ 244646 h 236513"/>
                <a:gd name="connsiteX188" fmla="*/ 300386 w 454365"/>
                <a:gd name="connsiteY188" fmla="*/ 247518 h 236513"/>
                <a:gd name="connsiteX189" fmla="*/ 307958 w 454365"/>
                <a:gd name="connsiteY189" fmla="*/ 242281 h 236513"/>
                <a:gd name="connsiteX190" fmla="*/ 317551 w 454365"/>
                <a:gd name="connsiteY190" fmla="*/ 236368 h 236513"/>
                <a:gd name="connsiteX191" fmla="*/ 328825 w 454365"/>
                <a:gd name="connsiteY191" fmla="*/ 236368 h 236513"/>
                <a:gd name="connsiteX192" fmla="*/ 330677 w 454365"/>
                <a:gd name="connsiteY192" fmla="*/ 233496 h 236513"/>
                <a:gd name="connsiteX193" fmla="*/ 331855 w 454365"/>
                <a:gd name="connsiteY193" fmla="*/ 230793 h 236513"/>
                <a:gd name="connsiteX194" fmla="*/ 343466 w 454365"/>
                <a:gd name="connsiteY194" fmla="*/ 226739 h 236513"/>
                <a:gd name="connsiteX195" fmla="*/ 350029 w 454365"/>
                <a:gd name="connsiteY195" fmla="*/ 229442 h 236513"/>
                <a:gd name="connsiteX196" fmla="*/ 357265 w 454365"/>
                <a:gd name="connsiteY196" fmla="*/ 225894 h 236513"/>
                <a:gd name="connsiteX197" fmla="*/ 359453 w 454365"/>
                <a:gd name="connsiteY197" fmla="*/ 220995 h 236513"/>
                <a:gd name="connsiteX198" fmla="*/ 351544 w 454365"/>
                <a:gd name="connsiteY198" fmla="*/ 224374 h 236513"/>
                <a:gd name="connsiteX199" fmla="*/ 351544 w 454365"/>
                <a:gd name="connsiteY199" fmla="*/ 224374 h 236513"/>
                <a:gd name="connsiteX200" fmla="*/ 345822 w 454365"/>
                <a:gd name="connsiteY200" fmla="*/ 223529 h 236513"/>
                <a:gd name="connsiteX201" fmla="*/ 341447 w 454365"/>
                <a:gd name="connsiteY201" fmla="*/ 223529 h 236513"/>
                <a:gd name="connsiteX202" fmla="*/ 337072 w 454365"/>
                <a:gd name="connsiteY202" fmla="*/ 223529 h 236513"/>
                <a:gd name="connsiteX203" fmla="*/ 336062 w 454365"/>
                <a:gd name="connsiteY203" fmla="*/ 223529 h 236513"/>
                <a:gd name="connsiteX204" fmla="*/ 333538 w 454365"/>
                <a:gd name="connsiteY204" fmla="*/ 221840 h 236513"/>
                <a:gd name="connsiteX205" fmla="*/ 330677 w 454365"/>
                <a:gd name="connsiteY205" fmla="*/ 219981 h 236513"/>
                <a:gd name="connsiteX206" fmla="*/ 329331 w 454365"/>
                <a:gd name="connsiteY206" fmla="*/ 219981 h 236513"/>
                <a:gd name="connsiteX207" fmla="*/ 323777 w 454365"/>
                <a:gd name="connsiteY207" fmla="*/ 216434 h 236513"/>
                <a:gd name="connsiteX208" fmla="*/ 321253 w 454365"/>
                <a:gd name="connsiteY208" fmla="*/ 212041 h 236513"/>
                <a:gd name="connsiteX209" fmla="*/ 317214 w 454365"/>
                <a:gd name="connsiteY209" fmla="*/ 207480 h 236513"/>
                <a:gd name="connsiteX210" fmla="*/ 317214 w 454365"/>
                <a:gd name="connsiteY210" fmla="*/ 207480 h 236513"/>
                <a:gd name="connsiteX211" fmla="*/ 316036 w 454365"/>
                <a:gd name="connsiteY211" fmla="*/ 207480 h 236513"/>
                <a:gd name="connsiteX212" fmla="*/ 316036 w 454365"/>
                <a:gd name="connsiteY212" fmla="*/ 205959 h 236513"/>
                <a:gd name="connsiteX213" fmla="*/ 317046 w 454365"/>
                <a:gd name="connsiteY213" fmla="*/ 201398 h 236513"/>
                <a:gd name="connsiteX214" fmla="*/ 318392 w 454365"/>
                <a:gd name="connsiteY214" fmla="*/ 195147 h 236513"/>
                <a:gd name="connsiteX215" fmla="*/ 325292 w 454365"/>
                <a:gd name="connsiteY215" fmla="*/ 189910 h 236513"/>
                <a:gd name="connsiteX216" fmla="*/ 328825 w 454365"/>
                <a:gd name="connsiteY216" fmla="*/ 189910 h 236513"/>
                <a:gd name="connsiteX217" fmla="*/ 335725 w 454365"/>
                <a:gd name="connsiteY217" fmla="*/ 186869 h 236513"/>
                <a:gd name="connsiteX218" fmla="*/ 347337 w 454365"/>
                <a:gd name="connsiteY218" fmla="*/ 183829 h 236513"/>
                <a:gd name="connsiteX219" fmla="*/ 365175 w 454365"/>
                <a:gd name="connsiteY219" fmla="*/ 182815 h 236513"/>
                <a:gd name="connsiteX220" fmla="*/ 368540 w 454365"/>
                <a:gd name="connsiteY220" fmla="*/ 182815 h 236513"/>
                <a:gd name="connsiteX221" fmla="*/ 376281 w 454365"/>
                <a:gd name="connsiteY221" fmla="*/ 178591 h 236513"/>
                <a:gd name="connsiteX222" fmla="*/ 376281 w 454365"/>
                <a:gd name="connsiteY222" fmla="*/ 177240 h 236513"/>
                <a:gd name="connsiteX223" fmla="*/ 378301 w 454365"/>
                <a:gd name="connsiteY223" fmla="*/ 173861 h 236513"/>
                <a:gd name="connsiteX224" fmla="*/ 382340 w 454365"/>
                <a:gd name="connsiteY224" fmla="*/ 173861 h 236513"/>
                <a:gd name="connsiteX225" fmla="*/ 385874 w 454365"/>
                <a:gd name="connsiteY225" fmla="*/ 173861 h 236513"/>
                <a:gd name="connsiteX226" fmla="*/ 402702 w 454365"/>
                <a:gd name="connsiteY226" fmla="*/ 169807 h 236513"/>
                <a:gd name="connsiteX227" fmla="*/ 402702 w 454365"/>
                <a:gd name="connsiteY227" fmla="*/ 167441 h 236513"/>
                <a:gd name="connsiteX228" fmla="*/ 402702 w 454365"/>
                <a:gd name="connsiteY228" fmla="*/ 167441 h 236513"/>
                <a:gd name="connsiteX229" fmla="*/ 402702 w 454365"/>
                <a:gd name="connsiteY229" fmla="*/ 167441 h 236513"/>
                <a:gd name="connsiteX230" fmla="*/ 415997 w 454365"/>
                <a:gd name="connsiteY230" fmla="*/ 150548 h 236513"/>
                <a:gd name="connsiteX231" fmla="*/ 442585 w 454365"/>
                <a:gd name="connsiteY231" fmla="*/ 146493 h 236513"/>
                <a:gd name="connsiteX232" fmla="*/ 442585 w 454365"/>
                <a:gd name="connsiteY232" fmla="*/ 146493 h 236513"/>
                <a:gd name="connsiteX233" fmla="*/ 454028 w 454365"/>
                <a:gd name="connsiteY233" fmla="*/ 144635 h 236513"/>
                <a:gd name="connsiteX234" fmla="*/ 455375 w 454365"/>
                <a:gd name="connsiteY234" fmla="*/ 137032 h 236513"/>
                <a:gd name="connsiteX235" fmla="*/ 452009 w 454365"/>
                <a:gd name="connsiteY235" fmla="*/ 126896 h 236513"/>
                <a:gd name="connsiteX236" fmla="*/ 450494 w 454365"/>
                <a:gd name="connsiteY236" fmla="*/ 125038 h 236513"/>
                <a:gd name="connsiteX237" fmla="*/ 445446 w 454365"/>
                <a:gd name="connsiteY237" fmla="*/ 114057 h 236513"/>
                <a:gd name="connsiteX238" fmla="*/ 462274 w 454365"/>
                <a:gd name="connsiteY238" fmla="*/ 103921 h 236513"/>
                <a:gd name="connsiteX239" fmla="*/ 462274 w 454365"/>
                <a:gd name="connsiteY239" fmla="*/ 103921 h 236513"/>
                <a:gd name="connsiteX240" fmla="*/ 454870 w 454365"/>
                <a:gd name="connsiteY240" fmla="*/ 96487 h 236513"/>
                <a:gd name="connsiteX241" fmla="*/ 453019 w 454365"/>
                <a:gd name="connsiteY241" fmla="*/ 96487 h 236513"/>
                <a:gd name="connsiteX242" fmla="*/ 449148 w 454365"/>
                <a:gd name="connsiteY242" fmla="*/ 96487 h 236513"/>
                <a:gd name="connsiteX243" fmla="*/ 443595 w 454365"/>
                <a:gd name="connsiteY243" fmla="*/ 91588 h 236513"/>
                <a:gd name="connsiteX244" fmla="*/ 442249 w 454365"/>
                <a:gd name="connsiteY244" fmla="*/ 89899 h 236513"/>
                <a:gd name="connsiteX245" fmla="*/ 432656 w 454365"/>
                <a:gd name="connsiteY245" fmla="*/ 84831 h 236513"/>
                <a:gd name="connsiteX246" fmla="*/ 431647 w 454365"/>
                <a:gd name="connsiteY246" fmla="*/ 84831 h 236513"/>
                <a:gd name="connsiteX247" fmla="*/ 414818 w 454365"/>
                <a:gd name="connsiteY247" fmla="*/ 82972 h 236513"/>
                <a:gd name="connsiteX248" fmla="*/ 409265 w 454365"/>
                <a:gd name="connsiteY248" fmla="*/ 82972 h 236513"/>
                <a:gd name="connsiteX249" fmla="*/ 396476 w 454365"/>
                <a:gd name="connsiteY249" fmla="*/ 79762 h 236513"/>
                <a:gd name="connsiteX250" fmla="*/ 393951 w 454365"/>
                <a:gd name="connsiteY250" fmla="*/ 73512 h 236513"/>
                <a:gd name="connsiteX251" fmla="*/ 391932 w 454365"/>
                <a:gd name="connsiteY251" fmla="*/ 68781 h 236513"/>
                <a:gd name="connsiteX252" fmla="*/ 380152 w 454365"/>
                <a:gd name="connsiteY252" fmla="*/ 70133 h 236513"/>
                <a:gd name="connsiteX253" fmla="*/ 377628 w 454365"/>
                <a:gd name="connsiteY253" fmla="*/ 71484 h 236513"/>
                <a:gd name="connsiteX254" fmla="*/ 366184 w 454365"/>
                <a:gd name="connsiteY254" fmla="*/ 72667 h 236513"/>
                <a:gd name="connsiteX255" fmla="*/ 349356 w 454365"/>
                <a:gd name="connsiteY255" fmla="*/ 70640 h 236513"/>
                <a:gd name="connsiteX256" fmla="*/ 339427 w 454365"/>
                <a:gd name="connsiteY256" fmla="*/ 70640 h 236513"/>
                <a:gd name="connsiteX257" fmla="*/ 338418 w 454365"/>
                <a:gd name="connsiteY257" fmla="*/ 69795 h 236513"/>
                <a:gd name="connsiteX258" fmla="*/ 338418 w 454365"/>
                <a:gd name="connsiteY258" fmla="*/ 68275 h 236513"/>
                <a:gd name="connsiteX259" fmla="*/ 335220 w 454365"/>
                <a:gd name="connsiteY259" fmla="*/ 54928 h 236513"/>
                <a:gd name="connsiteX260" fmla="*/ 331855 w 454365"/>
                <a:gd name="connsiteY260" fmla="*/ 46988 h 236513"/>
                <a:gd name="connsiteX261" fmla="*/ 326806 w 454365"/>
                <a:gd name="connsiteY261" fmla="*/ 46988 h 236513"/>
                <a:gd name="connsiteX262" fmla="*/ 309978 w 454365"/>
                <a:gd name="connsiteY262" fmla="*/ 46988 h 236513"/>
                <a:gd name="connsiteX263" fmla="*/ 299713 w 454365"/>
                <a:gd name="connsiteY263" fmla="*/ 30094 h 236513"/>
                <a:gd name="connsiteX264" fmla="*/ 302354 w 454365"/>
                <a:gd name="connsiteY264" fmla="*/ 21914 h 236513"/>
                <a:gd name="connsiteX265" fmla="*/ 305939 w 454365"/>
                <a:gd name="connsiteY265" fmla="*/ 21310 h 2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454365" h="236513">
                  <a:moveTo>
                    <a:pt x="305939" y="21310"/>
                  </a:moveTo>
                  <a:cubicBezTo>
                    <a:pt x="307285" y="20296"/>
                    <a:pt x="308127" y="19789"/>
                    <a:pt x="308463" y="18438"/>
                  </a:cubicBezTo>
                  <a:cubicBezTo>
                    <a:pt x="308530" y="15654"/>
                    <a:pt x="307841" y="12905"/>
                    <a:pt x="306444" y="10498"/>
                  </a:cubicBezTo>
                  <a:cubicBezTo>
                    <a:pt x="303920" y="5429"/>
                    <a:pt x="296347" y="2557"/>
                    <a:pt x="291298" y="530"/>
                  </a:cubicBezTo>
                  <a:lnTo>
                    <a:pt x="291298" y="530"/>
                  </a:lnTo>
                  <a:cubicBezTo>
                    <a:pt x="288101" y="-821"/>
                    <a:pt x="285913" y="530"/>
                    <a:pt x="283726" y="3233"/>
                  </a:cubicBezTo>
                  <a:cubicBezTo>
                    <a:pt x="281824" y="5634"/>
                    <a:pt x="278862" y="6957"/>
                    <a:pt x="275816" y="6781"/>
                  </a:cubicBezTo>
                  <a:cubicBezTo>
                    <a:pt x="275059" y="6487"/>
                    <a:pt x="274588" y="5733"/>
                    <a:pt x="274639" y="4923"/>
                  </a:cubicBezTo>
                  <a:cubicBezTo>
                    <a:pt x="274823" y="3568"/>
                    <a:pt x="274537" y="2191"/>
                    <a:pt x="273797" y="1037"/>
                  </a:cubicBezTo>
                  <a:cubicBezTo>
                    <a:pt x="272956" y="1037"/>
                    <a:pt x="271441" y="23"/>
                    <a:pt x="269085" y="1037"/>
                  </a:cubicBezTo>
                  <a:cubicBezTo>
                    <a:pt x="266797" y="1331"/>
                    <a:pt x="264760" y="2632"/>
                    <a:pt x="263532" y="4585"/>
                  </a:cubicBezTo>
                  <a:cubicBezTo>
                    <a:pt x="262690" y="4585"/>
                    <a:pt x="261849" y="6612"/>
                    <a:pt x="260502" y="7795"/>
                  </a:cubicBezTo>
                  <a:cubicBezTo>
                    <a:pt x="257356" y="11325"/>
                    <a:pt x="252055" y="11908"/>
                    <a:pt x="248218" y="9146"/>
                  </a:cubicBezTo>
                  <a:cubicBezTo>
                    <a:pt x="246434" y="8208"/>
                    <a:pt x="244499" y="7634"/>
                    <a:pt x="242496" y="7457"/>
                  </a:cubicBezTo>
                  <a:cubicBezTo>
                    <a:pt x="242176" y="7588"/>
                    <a:pt x="241806" y="7588"/>
                    <a:pt x="241487" y="7457"/>
                  </a:cubicBezTo>
                  <a:lnTo>
                    <a:pt x="241487" y="7457"/>
                  </a:lnTo>
                  <a:lnTo>
                    <a:pt x="241487" y="7457"/>
                  </a:lnTo>
                  <a:cubicBezTo>
                    <a:pt x="241487" y="7457"/>
                    <a:pt x="241487" y="7457"/>
                    <a:pt x="241487" y="7457"/>
                  </a:cubicBezTo>
                  <a:cubicBezTo>
                    <a:pt x="239635" y="9013"/>
                    <a:pt x="237330" y="9957"/>
                    <a:pt x="234923" y="10160"/>
                  </a:cubicBezTo>
                  <a:cubicBezTo>
                    <a:pt x="233577" y="10215"/>
                    <a:pt x="232248" y="10562"/>
                    <a:pt x="231053" y="11173"/>
                  </a:cubicBezTo>
                  <a:cubicBezTo>
                    <a:pt x="230447" y="11351"/>
                    <a:pt x="229875" y="11636"/>
                    <a:pt x="229370" y="12018"/>
                  </a:cubicBezTo>
                  <a:cubicBezTo>
                    <a:pt x="227081" y="14272"/>
                    <a:pt x="223413" y="14272"/>
                    <a:pt x="221124" y="12018"/>
                  </a:cubicBezTo>
                  <a:cubicBezTo>
                    <a:pt x="220114" y="12018"/>
                    <a:pt x="219778" y="11004"/>
                    <a:pt x="219441" y="12018"/>
                  </a:cubicBezTo>
                  <a:cubicBezTo>
                    <a:pt x="218415" y="16120"/>
                    <a:pt x="218415" y="20418"/>
                    <a:pt x="219441" y="24519"/>
                  </a:cubicBezTo>
                  <a:cubicBezTo>
                    <a:pt x="219525" y="25194"/>
                    <a:pt x="219525" y="25873"/>
                    <a:pt x="219441" y="26547"/>
                  </a:cubicBezTo>
                  <a:cubicBezTo>
                    <a:pt x="221293" y="31576"/>
                    <a:pt x="219492" y="37222"/>
                    <a:pt x="215066" y="40231"/>
                  </a:cubicBezTo>
                  <a:lnTo>
                    <a:pt x="213215" y="41920"/>
                  </a:lnTo>
                  <a:cubicBezTo>
                    <a:pt x="212963" y="42070"/>
                    <a:pt x="212626" y="42070"/>
                    <a:pt x="212374" y="41920"/>
                  </a:cubicBezTo>
                  <a:lnTo>
                    <a:pt x="211532" y="41920"/>
                  </a:lnTo>
                  <a:lnTo>
                    <a:pt x="210354" y="40906"/>
                  </a:lnTo>
                  <a:cubicBezTo>
                    <a:pt x="206197" y="37778"/>
                    <a:pt x="202613" y="33948"/>
                    <a:pt x="199752" y="29588"/>
                  </a:cubicBezTo>
                  <a:cubicBezTo>
                    <a:pt x="197834" y="31039"/>
                    <a:pt x="196336" y="32958"/>
                    <a:pt x="195377" y="35163"/>
                  </a:cubicBezTo>
                  <a:cubicBezTo>
                    <a:pt x="195091" y="35652"/>
                    <a:pt x="194586" y="35970"/>
                    <a:pt x="194031" y="36007"/>
                  </a:cubicBezTo>
                  <a:lnTo>
                    <a:pt x="192853" y="36007"/>
                  </a:lnTo>
                  <a:cubicBezTo>
                    <a:pt x="190816" y="36594"/>
                    <a:pt x="188662" y="36594"/>
                    <a:pt x="186626" y="36007"/>
                  </a:cubicBezTo>
                  <a:cubicBezTo>
                    <a:pt x="185566" y="35571"/>
                    <a:pt x="184640" y="34874"/>
                    <a:pt x="183934" y="33980"/>
                  </a:cubicBezTo>
                  <a:cubicBezTo>
                    <a:pt x="183176" y="33086"/>
                    <a:pt x="182083" y="32537"/>
                    <a:pt x="180905" y="32460"/>
                  </a:cubicBezTo>
                  <a:lnTo>
                    <a:pt x="178380" y="32460"/>
                  </a:lnTo>
                  <a:cubicBezTo>
                    <a:pt x="176024" y="32460"/>
                    <a:pt x="175183" y="32460"/>
                    <a:pt x="172995" y="29081"/>
                  </a:cubicBezTo>
                  <a:cubicBezTo>
                    <a:pt x="172474" y="28169"/>
                    <a:pt x="171851" y="27319"/>
                    <a:pt x="171144" y="26547"/>
                  </a:cubicBezTo>
                  <a:lnTo>
                    <a:pt x="171144" y="26547"/>
                  </a:lnTo>
                  <a:cubicBezTo>
                    <a:pt x="170404" y="27668"/>
                    <a:pt x="169343" y="28550"/>
                    <a:pt x="168115" y="29081"/>
                  </a:cubicBezTo>
                  <a:lnTo>
                    <a:pt x="167105" y="29081"/>
                  </a:lnTo>
                  <a:lnTo>
                    <a:pt x="167105" y="29081"/>
                  </a:lnTo>
                  <a:cubicBezTo>
                    <a:pt x="166432" y="29974"/>
                    <a:pt x="165490" y="30625"/>
                    <a:pt x="164413" y="30939"/>
                  </a:cubicBezTo>
                  <a:cubicBezTo>
                    <a:pt x="163067" y="30939"/>
                    <a:pt x="162393" y="30939"/>
                    <a:pt x="161552" y="29419"/>
                  </a:cubicBezTo>
                  <a:lnTo>
                    <a:pt x="160710" y="29419"/>
                  </a:lnTo>
                  <a:cubicBezTo>
                    <a:pt x="160054" y="29267"/>
                    <a:pt x="159347" y="29267"/>
                    <a:pt x="158691" y="29419"/>
                  </a:cubicBezTo>
                  <a:cubicBezTo>
                    <a:pt x="157967" y="29574"/>
                    <a:pt x="157227" y="29574"/>
                    <a:pt x="156503" y="29419"/>
                  </a:cubicBezTo>
                  <a:cubicBezTo>
                    <a:pt x="155006" y="29667"/>
                    <a:pt x="153457" y="29667"/>
                    <a:pt x="151960" y="29419"/>
                  </a:cubicBezTo>
                  <a:lnTo>
                    <a:pt x="148931" y="29419"/>
                  </a:lnTo>
                  <a:cubicBezTo>
                    <a:pt x="147500" y="29081"/>
                    <a:pt x="146003" y="29081"/>
                    <a:pt x="144555" y="29419"/>
                  </a:cubicBezTo>
                  <a:cubicBezTo>
                    <a:pt x="142317" y="30191"/>
                    <a:pt x="139894" y="30191"/>
                    <a:pt x="137656" y="29419"/>
                  </a:cubicBezTo>
                  <a:lnTo>
                    <a:pt x="136478" y="29419"/>
                  </a:lnTo>
                  <a:cubicBezTo>
                    <a:pt x="134879" y="29077"/>
                    <a:pt x="133516" y="28020"/>
                    <a:pt x="132775" y="26547"/>
                  </a:cubicBezTo>
                  <a:cubicBezTo>
                    <a:pt x="132237" y="25552"/>
                    <a:pt x="131900" y="24462"/>
                    <a:pt x="131766" y="23337"/>
                  </a:cubicBezTo>
                  <a:cubicBezTo>
                    <a:pt x="131766" y="21985"/>
                    <a:pt x="131766" y="21479"/>
                    <a:pt x="130420" y="20972"/>
                  </a:cubicBezTo>
                  <a:cubicBezTo>
                    <a:pt x="127205" y="19711"/>
                    <a:pt x="123756" y="19247"/>
                    <a:pt x="120323" y="19620"/>
                  </a:cubicBezTo>
                  <a:lnTo>
                    <a:pt x="116620" y="19620"/>
                  </a:lnTo>
                  <a:cubicBezTo>
                    <a:pt x="113877" y="19796"/>
                    <a:pt x="111117" y="19796"/>
                    <a:pt x="108375" y="19620"/>
                  </a:cubicBezTo>
                  <a:cubicBezTo>
                    <a:pt x="105682" y="19455"/>
                    <a:pt x="102989" y="19455"/>
                    <a:pt x="100297" y="19620"/>
                  </a:cubicBezTo>
                  <a:lnTo>
                    <a:pt x="100297" y="19620"/>
                  </a:lnTo>
                  <a:cubicBezTo>
                    <a:pt x="97907" y="19556"/>
                    <a:pt x="95535" y="19215"/>
                    <a:pt x="93229" y="18607"/>
                  </a:cubicBezTo>
                  <a:cubicBezTo>
                    <a:pt x="91209" y="18010"/>
                    <a:pt x="89106" y="17671"/>
                    <a:pt x="87002" y="17593"/>
                  </a:cubicBezTo>
                  <a:cubicBezTo>
                    <a:pt x="78925" y="17382"/>
                    <a:pt x="70965" y="19554"/>
                    <a:pt x="64116" y="23844"/>
                  </a:cubicBezTo>
                  <a:cubicBezTo>
                    <a:pt x="60582" y="25479"/>
                    <a:pt x="56610" y="25837"/>
                    <a:pt x="52841" y="24857"/>
                  </a:cubicBezTo>
                  <a:cubicBezTo>
                    <a:pt x="49307" y="24857"/>
                    <a:pt x="46109" y="23675"/>
                    <a:pt x="44427" y="24857"/>
                  </a:cubicBezTo>
                  <a:cubicBezTo>
                    <a:pt x="43198" y="26374"/>
                    <a:pt x="42660" y="28329"/>
                    <a:pt x="42912" y="30263"/>
                  </a:cubicBezTo>
                  <a:cubicBezTo>
                    <a:pt x="42979" y="30897"/>
                    <a:pt x="42643" y="31503"/>
                    <a:pt x="42071" y="31784"/>
                  </a:cubicBezTo>
                  <a:cubicBezTo>
                    <a:pt x="39580" y="33269"/>
                    <a:pt x="36484" y="33269"/>
                    <a:pt x="33993" y="31784"/>
                  </a:cubicBezTo>
                  <a:cubicBezTo>
                    <a:pt x="33354" y="31309"/>
                    <a:pt x="32782" y="30740"/>
                    <a:pt x="32310" y="30094"/>
                  </a:cubicBezTo>
                  <a:cubicBezTo>
                    <a:pt x="31300" y="32966"/>
                    <a:pt x="32310" y="35500"/>
                    <a:pt x="35003" y="39048"/>
                  </a:cubicBezTo>
                  <a:lnTo>
                    <a:pt x="36686" y="41751"/>
                  </a:lnTo>
                  <a:cubicBezTo>
                    <a:pt x="37342" y="43197"/>
                    <a:pt x="38250" y="44513"/>
                    <a:pt x="39378" y="45637"/>
                  </a:cubicBezTo>
                  <a:cubicBezTo>
                    <a:pt x="40522" y="46571"/>
                    <a:pt x="41835" y="47260"/>
                    <a:pt x="43249" y="47664"/>
                  </a:cubicBezTo>
                  <a:cubicBezTo>
                    <a:pt x="44494" y="48014"/>
                    <a:pt x="45672" y="48526"/>
                    <a:pt x="46783" y="49184"/>
                  </a:cubicBezTo>
                  <a:cubicBezTo>
                    <a:pt x="47254" y="49838"/>
                    <a:pt x="47254" y="50727"/>
                    <a:pt x="46783" y="51381"/>
                  </a:cubicBezTo>
                  <a:cubicBezTo>
                    <a:pt x="45622" y="55623"/>
                    <a:pt x="44999" y="59991"/>
                    <a:pt x="44931" y="64389"/>
                  </a:cubicBezTo>
                  <a:cubicBezTo>
                    <a:pt x="44931" y="64389"/>
                    <a:pt x="44931" y="65740"/>
                    <a:pt x="44931" y="65909"/>
                  </a:cubicBezTo>
                  <a:lnTo>
                    <a:pt x="44931" y="65909"/>
                  </a:lnTo>
                  <a:lnTo>
                    <a:pt x="44931" y="65909"/>
                  </a:lnTo>
                  <a:lnTo>
                    <a:pt x="44931" y="65909"/>
                  </a:lnTo>
                  <a:lnTo>
                    <a:pt x="42744" y="65909"/>
                  </a:lnTo>
                  <a:cubicBezTo>
                    <a:pt x="35827" y="66634"/>
                    <a:pt x="29164" y="68884"/>
                    <a:pt x="23223" y="72498"/>
                  </a:cubicBezTo>
                  <a:cubicBezTo>
                    <a:pt x="20245" y="74701"/>
                    <a:pt x="17485" y="77191"/>
                    <a:pt x="14977" y="79931"/>
                  </a:cubicBezTo>
                  <a:cubicBezTo>
                    <a:pt x="13698" y="81521"/>
                    <a:pt x="12924" y="83467"/>
                    <a:pt x="12789" y="85506"/>
                  </a:cubicBezTo>
                  <a:cubicBezTo>
                    <a:pt x="12537" y="86876"/>
                    <a:pt x="12201" y="88230"/>
                    <a:pt x="11780" y="89561"/>
                  </a:cubicBezTo>
                  <a:cubicBezTo>
                    <a:pt x="13412" y="94166"/>
                    <a:pt x="12386" y="99305"/>
                    <a:pt x="9087" y="102907"/>
                  </a:cubicBezTo>
                  <a:cubicBezTo>
                    <a:pt x="8010" y="104350"/>
                    <a:pt x="7169" y="105944"/>
                    <a:pt x="6563" y="107637"/>
                  </a:cubicBezTo>
                  <a:cubicBezTo>
                    <a:pt x="6378" y="108166"/>
                    <a:pt x="5940" y="108556"/>
                    <a:pt x="5385" y="108651"/>
                  </a:cubicBezTo>
                  <a:lnTo>
                    <a:pt x="5385" y="108651"/>
                  </a:lnTo>
                  <a:cubicBezTo>
                    <a:pt x="5065" y="108803"/>
                    <a:pt x="4695" y="108803"/>
                    <a:pt x="4375" y="108651"/>
                  </a:cubicBezTo>
                  <a:cubicBezTo>
                    <a:pt x="5301" y="114227"/>
                    <a:pt x="3702" y="119929"/>
                    <a:pt x="0" y="124193"/>
                  </a:cubicBezTo>
                  <a:cubicBezTo>
                    <a:pt x="0" y="124193"/>
                    <a:pt x="0" y="125038"/>
                    <a:pt x="0" y="125376"/>
                  </a:cubicBezTo>
                  <a:cubicBezTo>
                    <a:pt x="2507" y="126050"/>
                    <a:pt x="4897" y="127134"/>
                    <a:pt x="7068" y="128586"/>
                  </a:cubicBezTo>
                  <a:cubicBezTo>
                    <a:pt x="8801" y="129724"/>
                    <a:pt x="10669" y="130633"/>
                    <a:pt x="12621" y="131289"/>
                  </a:cubicBezTo>
                  <a:cubicBezTo>
                    <a:pt x="13378" y="131657"/>
                    <a:pt x="13799" y="132488"/>
                    <a:pt x="13631" y="133316"/>
                  </a:cubicBezTo>
                  <a:cubicBezTo>
                    <a:pt x="13547" y="133990"/>
                    <a:pt x="13547" y="134671"/>
                    <a:pt x="13631" y="135343"/>
                  </a:cubicBezTo>
                  <a:lnTo>
                    <a:pt x="13631" y="135343"/>
                  </a:lnTo>
                  <a:cubicBezTo>
                    <a:pt x="15616" y="135169"/>
                    <a:pt x="17585" y="134831"/>
                    <a:pt x="19521" y="134330"/>
                  </a:cubicBezTo>
                  <a:lnTo>
                    <a:pt x="22045" y="134330"/>
                  </a:lnTo>
                  <a:cubicBezTo>
                    <a:pt x="24418" y="133515"/>
                    <a:pt x="27060" y="134176"/>
                    <a:pt x="28776" y="136019"/>
                  </a:cubicBezTo>
                  <a:cubicBezTo>
                    <a:pt x="29719" y="136684"/>
                    <a:pt x="30745" y="137252"/>
                    <a:pt x="31805" y="137708"/>
                  </a:cubicBezTo>
                  <a:cubicBezTo>
                    <a:pt x="33674" y="138227"/>
                    <a:pt x="35659" y="138227"/>
                    <a:pt x="37527" y="137708"/>
                  </a:cubicBezTo>
                  <a:cubicBezTo>
                    <a:pt x="39530" y="137284"/>
                    <a:pt x="41582" y="137284"/>
                    <a:pt x="43585" y="137708"/>
                  </a:cubicBezTo>
                  <a:cubicBezTo>
                    <a:pt x="45453" y="138323"/>
                    <a:pt x="47254" y="139114"/>
                    <a:pt x="48971" y="140073"/>
                  </a:cubicBezTo>
                  <a:cubicBezTo>
                    <a:pt x="51007" y="141263"/>
                    <a:pt x="53228" y="142118"/>
                    <a:pt x="55533" y="142607"/>
                  </a:cubicBezTo>
                  <a:cubicBezTo>
                    <a:pt x="58360" y="143011"/>
                    <a:pt x="61070" y="144050"/>
                    <a:pt x="63443" y="145648"/>
                  </a:cubicBezTo>
                  <a:lnTo>
                    <a:pt x="64789" y="146662"/>
                  </a:lnTo>
                  <a:cubicBezTo>
                    <a:pt x="65479" y="146997"/>
                    <a:pt x="66101" y="147454"/>
                    <a:pt x="66640" y="148014"/>
                  </a:cubicBezTo>
                  <a:lnTo>
                    <a:pt x="67986" y="148014"/>
                  </a:lnTo>
                  <a:cubicBezTo>
                    <a:pt x="69164" y="147314"/>
                    <a:pt x="70241" y="146461"/>
                    <a:pt x="71184" y="145479"/>
                  </a:cubicBezTo>
                  <a:cubicBezTo>
                    <a:pt x="72193" y="144128"/>
                    <a:pt x="72699" y="143114"/>
                    <a:pt x="73371" y="142101"/>
                  </a:cubicBezTo>
                  <a:cubicBezTo>
                    <a:pt x="74263" y="139656"/>
                    <a:pt x="76384" y="137860"/>
                    <a:pt x="78925" y="137370"/>
                  </a:cubicBezTo>
                  <a:cubicBezTo>
                    <a:pt x="81618" y="137112"/>
                    <a:pt x="84310" y="137112"/>
                    <a:pt x="87002" y="137370"/>
                  </a:cubicBezTo>
                  <a:lnTo>
                    <a:pt x="92051" y="137370"/>
                  </a:lnTo>
                  <a:lnTo>
                    <a:pt x="93397" y="137370"/>
                  </a:lnTo>
                  <a:cubicBezTo>
                    <a:pt x="100953" y="137159"/>
                    <a:pt x="108341" y="134944"/>
                    <a:pt x="114769" y="130951"/>
                  </a:cubicBezTo>
                  <a:cubicBezTo>
                    <a:pt x="115206" y="128776"/>
                    <a:pt x="115206" y="126536"/>
                    <a:pt x="114769" y="124362"/>
                  </a:cubicBezTo>
                  <a:cubicBezTo>
                    <a:pt x="114567" y="123874"/>
                    <a:pt x="114567" y="123330"/>
                    <a:pt x="114769" y="122842"/>
                  </a:cubicBezTo>
                  <a:cubicBezTo>
                    <a:pt x="115190" y="122600"/>
                    <a:pt x="115695" y="122600"/>
                    <a:pt x="116115" y="122842"/>
                  </a:cubicBezTo>
                  <a:cubicBezTo>
                    <a:pt x="119733" y="123438"/>
                    <a:pt x="123385" y="123778"/>
                    <a:pt x="127054" y="123855"/>
                  </a:cubicBezTo>
                  <a:cubicBezTo>
                    <a:pt x="131951" y="123876"/>
                    <a:pt x="136814" y="124558"/>
                    <a:pt x="141526" y="125883"/>
                  </a:cubicBezTo>
                  <a:cubicBezTo>
                    <a:pt x="144235" y="126477"/>
                    <a:pt x="147063" y="126477"/>
                    <a:pt x="149772" y="125883"/>
                  </a:cubicBezTo>
                  <a:cubicBezTo>
                    <a:pt x="153659" y="124975"/>
                    <a:pt x="157749" y="125578"/>
                    <a:pt x="161215" y="127572"/>
                  </a:cubicBezTo>
                  <a:cubicBezTo>
                    <a:pt x="162781" y="129003"/>
                    <a:pt x="164144" y="130653"/>
                    <a:pt x="165254" y="132471"/>
                  </a:cubicBezTo>
                  <a:cubicBezTo>
                    <a:pt x="166146" y="133956"/>
                    <a:pt x="167206" y="135320"/>
                    <a:pt x="168451" y="136526"/>
                  </a:cubicBezTo>
                  <a:cubicBezTo>
                    <a:pt x="169949" y="137658"/>
                    <a:pt x="171784" y="138252"/>
                    <a:pt x="173669" y="138215"/>
                  </a:cubicBezTo>
                  <a:lnTo>
                    <a:pt x="176698" y="138215"/>
                  </a:lnTo>
                  <a:cubicBezTo>
                    <a:pt x="183597" y="139905"/>
                    <a:pt x="183934" y="145479"/>
                    <a:pt x="184270" y="151223"/>
                  </a:cubicBezTo>
                  <a:cubicBezTo>
                    <a:pt x="184270" y="152237"/>
                    <a:pt x="184270" y="153251"/>
                    <a:pt x="184270" y="154264"/>
                  </a:cubicBezTo>
                  <a:lnTo>
                    <a:pt x="184270" y="155278"/>
                  </a:lnTo>
                  <a:cubicBezTo>
                    <a:pt x="184018" y="161344"/>
                    <a:pt x="185869" y="167311"/>
                    <a:pt x="189487" y="172172"/>
                  </a:cubicBezTo>
                  <a:lnTo>
                    <a:pt x="192853" y="174030"/>
                  </a:lnTo>
                  <a:cubicBezTo>
                    <a:pt x="196218" y="175550"/>
                    <a:pt x="200089" y="177409"/>
                    <a:pt x="201098" y="180956"/>
                  </a:cubicBezTo>
                  <a:cubicBezTo>
                    <a:pt x="201670" y="182595"/>
                    <a:pt x="201670" y="184384"/>
                    <a:pt x="201098" y="186025"/>
                  </a:cubicBezTo>
                  <a:cubicBezTo>
                    <a:pt x="198406" y="191937"/>
                    <a:pt x="191507" y="190924"/>
                    <a:pt x="184270" y="190079"/>
                  </a:cubicBezTo>
                  <a:cubicBezTo>
                    <a:pt x="177034" y="189235"/>
                    <a:pt x="173332" y="188559"/>
                    <a:pt x="172154" y="192106"/>
                  </a:cubicBezTo>
                  <a:cubicBezTo>
                    <a:pt x="172019" y="193059"/>
                    <a:pt x="172019" y="194026"/>
                    <a:pt x="172154" y="194978"/>
                  </a:cubicBezTo>
                  <a:cubicBezTo>
                    <a:pt x="172658" y="196686"/>
                    <a:pt x="172658" y="198508"/>
                    <a:pt x="172154" y="200216"/>
                  </a:cubicBezTo>
                  <a:cubicBezTo>
                    <a:pt x="171464" y="202760"/>
                    <a:pt x="169764" y="204902"/>
                    <a:pt x="167442" y="206128"/>
                  </a:cubicBezTo>
                  <a:lnTo>
                    <a:pt x="166600" y="206128"/>
                  </a:lnTo>
                  <a:cubicBezTo>
                    <a:pt x="162427" y="209448"/>
                    <a:pt x="157614" y="211864"/>
                    <a:pt x="152465" y="213224"/>
                  </a:cubicBezTo>
                  <a:lnTo>
                    <a:pt x="152465" y="213224"/>
                  </a:lnTo>
                  <a:lnTo>
                    <a:pt x="152465" y="213224"/>
                  </a:lnTo>
                  <a:cubicBezTo>
                    <a:pt x="153693" y="214003"/>
                    <a:pt x="154686" y="215114"/>
                    <a:pt x="155325" y="216434"/>
                  </a:cubicBezTo>
                  <a:cubicBezTo>
                    <a:pt x="155780" y="218493"/>
                    <a:pt x="155780" y="220625"/>
                    <a:pt x="155325" y="222684"/>
                  </a:cubicBezTo>
                  <a:lnTo>
                    <a:pt x="155325" y="224036"/>
                  </a:lnTo>
                  <a:cubicBezTo>
                    <a:pt x="156335" y="224117"/>
                    <a:pt x="157345" y="224117"/>
                    <a:pt x="158355" y="224036"/>
                  </a:cubicBezTo>
                  <a:cubicBezTo>
                    <a:pt x="160189" y="223688"/>
                    <a:pt x="162073" y="223688"/>
                    <a:pt x="163908" y="224036"/>
                  </a:cubicBezTo>
                  <a:lnTo>
                    <a:pt x="166432" y="224036"/>
                  </a:lnTo>
                  <a:cubicBezTo>
                    <a:pt x="168956" y="224936"/>
                    <a:pt x="171784" y="224421"/>
                    <a:pt x="173836" y="222684"/>
                  </a:cubicBezTo>
                  <a:lnTo>
                    <a:pt x="175519" y="221164"/>
                  </a:lnTo>
                  <a:cubicBezTo>
                    <a:pt x="177370" y="219475"/>
                    <a:pt x="178044" y="219306"/>
                    <a:pt x="181409" y="219981"/>
                  </a:cubicBezTo>
                  <a:lnTo>
                    <a:pt x="183260" y="219981"/>
                  </a:lnTo>
                  <a:cubicBezTo>
                    <a:pt x="184775" y="220187"/>
                    <a:pt x="186290" y="220187"/>
                    <a:pt x="187804" y="219981"/>
                  </a:cubicBezTo>
                  <a:cubicBezTo>
                    <a:pt x="187804" y="219981"/>
                    <a:pt x="187804" y="219981"/>
                    <a:pt x="187804" y="219981"/>
                  </a:cubicBezTo>
                  <a:cubicBezTo>
                    <a:pt x="188073" y="219910"/>
                    <a:pt x="188376" y="219910"/>
                    <a:pt x="188646" y="219981"/>
                  </a:cubicBezTo>
                  <a:cubicBezTo>
                    <a:pt x="188982" y="214601"/>
                    <a:pt x="191860" y="209705"/>
                    <a:pt x="196386" y="206804"/>
                  </a:cubicBezTo>
                  <a:cubicBezTo>
                    <a:pt x="198843" y="204599"/>
                    <a:pt x="200593" y="201722"/>
                    <a:pt x="201435" y="198526"/>
                  </a:cubicBezTo>
                  <a:cubicBezTo>
                    <a:pt x="202226" y="196619"/>
                    <a:pt x="203135" y="194757"/>
                    <a:pt x="204128" y="192951"/>
                  </a:cubicBezTo>
                  <a:cubicBezTo>
                    <a:pt x="205894" y="189033"/>
                    <a:pt x="209496" y="186249"/>
                    <a:pt x="213720" y="185518"/>
                  </a:cubicBezTo>
                  <a:cubicBezTo>
                    <a:pt x="217742" y="184557"/>
                    <a:pt x="221444" y="182578"/>
                    <a:pt x="224490" y="179774"/>
                  </a:cubicBezTo>
                  <a:cubicBezTo>
                    <a:pt x="228697" y="176395"/>
                    <a:pt x="233745" y="172510"/>
                    <a:pt x="238962" y="173861"/>
                  </a:cubicBezTo>
                  <a:cubicBezTo>
                    <a:pt x="242227" y="174234"/>
                    <a:pt x="244819" y="176826"/>
                    <a:pt x="245189" y="180112"/>
                  </a:cubicBezTo>
                  <a:cubicBezTo>
                    <a:pt x="245121" y="183215"/>
                    <a:pt x="243085" y="185932"/>
                    <a:pt x="240140" y="186869"/>
                  </a:cubicBezTo>
                  <a:lnTo>
                    <a:pt x="237111" y="188221"/>
                  </a:lnTo>
                  <a:lnTo>
                    <a:pt x="240309" y="189403"/>
                  </a:lnTo>
                  <a:cubicBezTo>
                    <a:pt x="242833" y="190361"/>
                    <a:pt x="245205" y="191669"/>
                    <a:pt x="247376" y="193289"/>
                  </a:cubicBezTo>
                  <a:cubicBezTo>
                    <a:pt x="249682" y="195183"/>
                    <a:pt x="252391" y="196512"/>
                    <a:pt x="255286" y="197175"/>
                  </a:cubicBezTo>
                  <a:cubicBezTo>
                    <a:pt x="258954" y="197126"/>
                    <a:pt x="262488" y="195880"/>
                    <a:pt x="265383" y="193627"/>
                  </a:cubicBezTo>
                  <a:cubicBezTo>
                    <a:pt x="267638" y="191990"/>
                    <a:pt x="270129" y="190735"/>
                    <a:pt x="272787" y="189910"/>
                  </a:cubicBezTo>
                  <a:cubicBezTo>
                    <a:pt x="276355" y="188912"/>
                    <a:pt x="280175" y="190101"/>
                    <a:pt x="282547" y="192951"/>
                  </a:cubicBezTo>
                  <a:cubicBezTo>
                    <a:pt x="283894" y="194247"/>
                    <a:pt x="285425" y="195328"/>
                    <a:pt x="287091" y="196161"/>
                  </a:cubicBezTo>
                  <a:cubicBezTo>
                    <a:pt x="289313" y="196587"/>
                    <a:pt x="291601" y="196587"/>
                    <a:pt x="293823" y="196161"/>
                  </a:cubicBezTo>
                  <a:cubicBezTo>
                    <a:pt x="297087" y="196036"/>
                    <a:pt x="300318" y="196732"/>
                    <a:pt x="303246" y="198188"/>
                  </a:cubicBezTo>
                  <a:cubicBezTo>
                    <a:pt x="303651" y="198805"/>
                    <a:pt x="303651" y="199599"/>
                    <a:pt x="303246" y="200216"/>
                  </a:cubicBezTo>
                  <a:cubicBezTo>
                    <a:pt x="303162" y="200989"/>
                    <a:pt x="302506" y="201572"/>
                    <a:pt x="301732" y="201567"/>
                  </a:cubicBezTo>
                  <a:cubicBezTo>
                    <a:pt x="298804" y="201479"/>
                    <a:pt x="296044" y="202959"/>
                    <a:pt x="294496" y="205453"/>
                  </a:cubicBezTo>
                  <a:cubicBezTo>
                    <a:pt x="292729" y="207749"/>
                    <a:pt x="290423" y="209553"/>
                    <a:pt x="287765" y="210690"/>
                  </a:cubicBezTo>
                  <a:cubicBezTo>
                    <a:pt x="285089" y="211501"/>
                    <a:pt x="282312" y="211899"/>
                    <a:pt x="279518" y="211872"/>
                  </a:cubicBezTo>
                  <a:cubicBezTo>
                    <a:pt x="276069" y="211707"/>
                    <a:pt x="272636" y="212283"/>
                    <a:pt x="269421" y="213562"/>
                  </a:cubicBezTo>
                  <a:cubicBezTo>
                    <a:pt x="267840" y="214717"/>
                    <a:pt x="266375" y="216018"/>
                    <a:pt x="265046" y="217447"/>
                  </a:cubicBezTo>
                  <a:lnTo>
                    <a:pt x="264037" y="218461"/>
                  </a:lnTo>
                  <a:cubicBezTo>
                    <a:pt x="270633" y="217680"/>
                    <a:pt x="277213" y="220132"/>
                    <a:pt x="281706" y="225049"/>
                  </a:cubicBezTo>
                  <a:cubicBezTo>
                    <a:pt x="284382" y="224196"/>
                    <a:pt x="287327" y="225066"/>
                    <a:pt x="289111" y="227246"/>
                  </a:cubicBezTo>
                  <a:cubicBezTo>
                    <a:pt x="290861" y="230873"/>
                    <a:pt x="290861" y="235106"/>
                    <a:pt x="289111" y="238734"/>
                  </a:cubicBezTo>
                  <a:cubicBezTo>
                    <a:pt x="288539" y="241012"/>
                    <a:pt x="287310" y="243072"/>
                    <a:pt x="285577" y="244646"/>
                  </a:cubicBezTo>
                  <a:cubicBezTo>
                    <a:pt x="290103" y="247106"/>
                    <a:pt x="295270" y="248110"/>
                    <a:pt x="300386" y="247518"/>
                  </a:cubicBezTo>
                  <a:cubicBezTo>
                    <a:pt x="303398" y="246603"/>
                    <a:pt x="306040" y="244773"/>
                    <a:pt x="307958" y="242281"/>
                  </a:cubicBezTo>
                  <a:cubicBezTo>
                    <a:pt x="310213" y="239076"/>
                    <a:pt x="313680" y="236941"/>
                    <a:pt x="317551" y="236368"/>
                  </a:cubicBezTo>
                  <a:cubicBezTo>
                    <a:pt x="321270" y="237183"/>
                    <a:pt x="325107" y="237183"/>
                    <a:pt x="328825" y="236368"/>
                  </a:cubicBezTo>
                  <a:cubicBezTo>
                    <a:pt x="329819" y="235716"/>
                    <a:pt x="330492" y="234672"/>
                    <a:pt x="330677" y="233496"/>
                  </a:cubicBezTo>
                  <a:lnTo>
                    <a:pt x="331855" y="230793"/>
                  </a:lnTo>
                  <a:cubicBezTo>
                    <a:pt x="336230" y="222346"/>
                    <a:pt x="339932" y="224543"/>
                    <a:pt x="343466" y="226739"/>
                  </a:cubicBezTo>
                  <a:cubicBezTo>
                    <a:pt x="345435" y="228097"/>
                    <a:pt x="347674" y="229019"/>
                    <a:pt x="350029" y="229442"/>
                  </a:cubicBezTo>
                  <a:cubicBezTo>
                    <a:pt x="352873" y="229482"/>
                    <a:pt x="355549" y="228165"/>
                    <a:pt x="357265" y="225894"/>
                  </a:cubicBezTo>
                  <a:cubicBezTo>
                    <a:pt x="358359" y="224455"/>
                    <a:pt x="359117" y="222777"/>
                    <a:pt x="359453" y="220995"/>
                  </a:cubicBezTo>
                  <a:cubicBezTo>
                    <a:pt x="357148" y="222789"/>
                    <a:pt x="354422" y="223953"/>
                    <a:pt x="351544" y="224374"/>
                  </a:cubicBezTo>
                  <a:lnTo>
                    <a:pt x="351544" y="224374"/>
                  </a:lnTo>
                  <a:cubicBezTo>
                    <a:pt x="349592" y="224631"/>
                    <a:pt x="347623" y="224338"/>
                    <a:pt x="345822" y="223529"/>
                  </a:cubicBezTo>
                  <a:cubicBezTo>
                    <a:pt x="344375" y="223265"/>
                    <a:pt x="342894" y="223265"/>
                    <a:pt x="341447" y="223529"/>
                  </a:cubicBezTo>
                  <a:cubicBezTo>
                    <a:pt x="340050" y="224110"/>
                    <a:pt x="338468" y="224110"/>
                    <a:pt x="337072" y="223529"/>
                  </a:cubicBezTo>
                  <a:lnTo>
                    <a:pt x="336062" y="223529"/>
                  </a:lnTo>
                  <a:cubicBezTo>
                    <a:pt x="335153" y="223086"/>
                    <a:pt x="334295" y="222517"/>
                    <a:pt x="333538" y="221840"/>
                  </a:cubicBezTo>
                  <a:lnTo>
                    <a:pt x="330677" y="219981"/>
                  </a:lnTo>
                  <a:lnTo>
                    <a:pt x="329331" y="219981"/>
                  </a:lnTo>
                  <a:cubicBezTo>
                    <a:pt x="327193" y="219344"/>
                    <a:pt x="325258" y="218115"/>
                    <a:pt x="323777" y="216434"/>
                  </a:cubicBezTo>
                  <a:cubicBezTo>
                    <a:pt x="322784" y="215069"/>
                    <a:pt x="321926" y="213595"/>
                    <a:pt x="321253" y="212041"/>
                  </a:cubicBezTo>
                  <a:cubicBezTo>
                    <a:pt x="320075" y="209169"/>
                    <a:pt x="319234" y="207480"/>
                    <a:pt x="317214" y="207480"/>
                  </a:cubicBezTo>
                  <a:lnTo>
                    <a:pt x="317214" y="207480"/>
                  </a:lnTo>
                  <a:cubicBezTo>
                    <a:pt x="316844" y="207662"/>
                    <a:pt x="316406" y="207662"/>
                    <a:pt x="316036" y="207480"/>
                  </a:cubicBezTo>
                  <a:cubicBezTo>
                    <a:pt x="315868" y="206987"/>
                    <a:pt x="315868" y="206453"/>
                    <a:pt x="316036" y="205959"/>
                  </a:cubicBezTo>
                  <a:cubicBezTo>
                    <a:pt x="316036" y="204608"/>
                    <a:pt x="316373" y="203087"/>
                    <a:pt x="317046" y="201398"/>
                  </a:cubicBezTo>
                  <a:cubicBezTo>
                    <a:pt x="317298" y="199276"/>
                    <a:pt x="317752" y="197183"/>
                    <a:pt x="318392" y="195147"/>
                  </a:cubicBezTo>
                  <a:cubicBezTo>
                    <a:pt x="320243" y="189741"/>
                    <a:pt x="322767" y="189741"/>
                    <a:pt x="325292" y="189910"/>
                  </a:cubicBezTo>
                  <a:lnTo>
                    <a:pt x="328825" y="189910"/>
                  </a:lnTo>
                  <a:cubicBezTo>
                    <a:pt x="331283" y="189312"/>
                    <a:pt x="333621" y="188282"/>
                    <a:pt x="335725" y="186869"/>
                  </a:cubicBezTo>
                  <a:cubicBezTo>
                    <a:pt x="339091" y="184457"/>
                    <a:pt x="343231" y="183376"/>
                    <a:pt x="347337" y="183829"/>
                  </a:cubicBezTo>
                  <a:cubicBezTo>
                    <a:pt x="353294" y="184675"/>
                    <a:pt x="359352" y="184330"/>
                    <a:pt x="365175" y="182815"/>
                  </a:cubicBezTo>
                  <a:lnTo>
                    <a:pt x="368540" y="182815"/>
                  </a:lnTo>
                  <a:cubicBezTo>
                    <a:pt x="372411" y="182815"/>
                    <a:pt x="373926" y="181801"/>
                    <a:pt x="376281" y="178591"/>
                  </a:cubicBezTo>
                  <a:cubicBezTo>
                    <a:pt x="376399" y="178149"/>
                    <a:pt x="376399" y="177683"/>
                    <a:pt x="376281" y="177240"/>
                  </a:cubicBezTo>
                  <a:cubicBezTo>
                    <a:pt x="376450" y="175880"/>
                    <a:pt x="377190" y="174653"/>
                    <a:pt x="378301" y="173861"/>
                  </a:cubicBezTo>
                  <a:cubicBezTo>
                    <a:pt x="379613" y="173397"/>
                    <a:pt x="381027" y="173397"/>
                    <a:pt x="382340" y="173861"/>
                  </a:cubicBezTo>
                  <a:lnTo>
                    <a:pt x="385874" y="173861"/>
                  </a:lnTo>
                  <a:cubicBezTo>
                    <a:pt x="391764" y="174243"/>
                    <a:pt x="397620" y="172829"/>
                    <a:pt x="402702" y="169807"/>
                  </a:cubicBezTo>
                  <a:cubicBezTo>
                    <a:pt x="402601" y="169021"/>
                    <a:pt x="402601" y="168227"/>
                    <a:pt x="402702" y="167441"/>
                  </a:cubicBezTo>
                  <a:cubicBezTo>
                    <a:pt x="402702" y="167441"/>
                    <a:pt x="402702" y="167441"/>
                    <a:pt x="402702" y="167441"/>
                  </a:cubicBezTo>
                  <a:lnTo>
                    <a:pt x="402702" y="167441"/>
                  </a:lnTo>
                  <a:cubicBezTo>
                    <a:pt x="404822" y="160317"/>
                    <a:pt x="409585" y="154276"/>
                    <a:pt x="415997" y="150548"/>
                  </a:cubicBezTo>
                  <a:cubicBezTo>
                    <a:pt x="424293" y="146679"/>
                    <a:pt x="433515" y="145272"/>
                    <a:pt x="442585" y="146493"/>
                  </a:cubicBezTo>
                  <a:lnTo>
                    <a:pt x="442585" y="146493"/>
                  </a:lnTo>
                  <a:cubicBezTo>
                    <a:pt x="447634" y="146493"/>
                    <a:pt x="452009" y="146493"/>
                    <a:pt x="454028" y="144635"/>
                  </a:cubicBezTo>
                  <a:cubicBezTo>
                    <a:pt x="455274" y="142310"/>
                    <a:pt x="455745" y="139646"/>
                    <a:pt x="455375" y="137032"/>
                  </a:cubicBezTo>
                  <a:cubicBezTo>
                    <a:pt x="455324" y="133387"/>
                    <a:pt x="454146" y="129848"/>
                    <a:pt x="452009" y="126896"/>
                  </a:cubicBezTo>
                  <a:lnTo>
                    <a:pt x="450494" y="125038"/>
                  </a:lnTo>
                  <a:cubicBezTo>
                    <a:pt x="448139" y="121997"/>
                    <a:pt x="444773" y="117773"/>
                    <a:pt x="445446" y="114057"/>
                  </a:cubicBezTo>
                  <a:cubicBezTo>
                    <a:pt x="446119" y="110340"/>
                    <a:pt x="452177" y="107637"/>
                    <a:pt x="462274" y="103921"/>
                  </a:cubicBezTo>
                  <a:lnTo>
                    <a:pt x="462274" y="103921"/>
                  </a:lnTo>
                  <a:cubicBezTo>
                    <a:pt x="462274" y="100880"/>
                    <a:pt x="460087" y="95811"/>
                    <a:pt x="454870" y="96487"/>
                  </a:cubicBezTo>
                  <a:cubicBezTo>
                    <a:pt x="454247" y="96411"/>
                    <a:pt x="453641" y="96411"/>
                    <a:pt x="453019" y="96487"/>
                  </a:cubicBezTo>
                  <a:cubicBezTo>
                    <a:pt x="451807" y="97119"/>
                    <a:pt x="450360" y="97119"/>
                    <a:pt x="449148" y="96487"/>
                  </a:cubicBezTo>
                  <a:cubicBezTo>
                    <a:pt x="446927" y="95328"/>
                    <a:pt x="445025" y="93647"/>
                    <a:pt x="443595" y="91588"/>
                  </a:cubicBezTo>
                  <a:lnTo>
                    <a:pt x="442249" y="89899"/>
                  </a:lnTo>
                  <a:cubicBezTo>
                    <a:pt x="438546" y="85506"/>
                    <a:pt x="437873" y="84831"/>
                    <a:pt x="432656" y="84831"/>
                  </a:cubicBezTo>
                  <a:lnTo>
                    <a:pt x="431647" y="84831"/>
                  </a:lnTo>
                  <a:cubicBezTo>
                    <a:pt x="425992" y="84638"/>
                    <a:pt x="420372" y="84018"/>
                    <a:pt x="414818" y="82972"/>
                  </a:cubicBezTo>
                  <a:lnTo>
                    <a:pt x="409265" y="82972"/>
                  </a:lnTo>
                  <a:cubicBezTo>
                    <a:pt x="404738" y="83694"/>
                    <a:pt x="400127" y="82535"/>
                    <a:pt x="396476" y="79762"/>
                  </a:cubicBezTo>
                  <a:cubicBezTo>
                    <a:pt x="395180" y="77892"/>
                    <a:pt x="394322" y="75757"/>
                    <a:pt x="393951" y="73512"/>
                  </a:cubicBezTo>
                  <a:cubicBezTo>
                    <a:pt x="393766" y="71768"/>
                    <a:pt x="393059" y="70121"/>
                    <a:pt x="391932" y="68781"/>
                  </a:cubicBezTo>
                  <a:cubicBezTo>
                    <a:pt x="389407" y="66585"/>
                    <a:pt x="383349" y="68781"/>
                    <a:pt x="380152" y="70133"/>
                  </a:cubicBezTo>
                  <a:lnTo>
                    <a:pt x="377628" y="71484"/>
                  </a:lnTo>
                  <a:cubicBezTo>
                    <a:pt x="374498" y="74385"/>
                    <a:pt x="369836" y="74868"/>
                    <a:pt x="366184" y="72667"/>
                  </a:cubicBezTo>
                  <a:cubicBezTo>
                    <a:pt x="360816" y="70650"/>
                    <a:pt x="355044" y="69955"/>
                    <a:pt x="349356" y="70640"/>
                  </a:cubicBezTo>
                  <a:cubicBezTo>
                    <a:pt x="346159" y="70640"/>
                    <a:pt x="342962" y="70640"/>
                    <a:pt x="339427" y="70640"/>
                  </a:cubicBezTo>
                  <a:cubicBezTo>
                    <a:pt x="339427" y="70640"/>
                    <a:pt x="338586" y="70640"/>
                    <a:pt x="338418" y="69795"/>
                  </a:cubicBezTo>
                  <a:cubicBezTo>
                    <a:pt x="338250" y="69302"/>
                    <a:pt x="338250" y="68768"/>
                    <a:pt x="338418" y="68275"/>
                  </a:cubicBezTo>
                  <a:cubicBezTo>
                    <a:pt x="339141" y="63576"/>
                    <a:pt x="337997" y="58782"/>
                    <a:pt x="335220" y="54928"/>
                  </a:cubicBezTo>
                  <a:cubicBezTo>
                    <a:pt x="333773" y="52437"/>
                    <a:pt x="332629" y="49769"/>
                    <a:pt x="331855" y="46988"/>
                  </a:cubicBezTo>
                  <a:lnTo>
                    <a:pt x="326806" y="46988"/>
                  </a:lnTo>
                  <a:cubicBezTo>
                    <a:pt x="321387" y="49085"/>
                    <a:pt x="315397" y="49085"/>
                    <a:pt x="309978" y="46988"/>
                  </a:cubicBezTo>
                  <a:cubicBezTo>
                    <a:pt x="307454" y="45468"/>
                    <a:pt x="298030" y="37021"/>
                    <a:pt x="299713" y="30094"/>
                  </a:cubicBezTo>
                  <a:cubicBezTo>
                    <a:pt x="298198" y="27101"/>
                    <a:pt x="299376" y="23440"/>
                    <a:pt x="302354" y="21914"/>
                  </a:cubicBezTo>
                  <a:cubicBezTo>
                    <a:pt x="303465" y="21352"/>
                    <a:pt x="304711" y="21139"/>
                    <a:pt x="305939" y="213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0489823E-42A9-4BB3-844A-03D92D732EB3}"/>
                </a:ext>
              </a:extLst>
            </p:cNvPr>
            <p:cNvSpPr/>
            <p:nvPr/>
          </p:nvSpPr>
          <p:spPr>
            <a:xfrm>
              <a:off x="6422644" y="3040126"/>
              <a:ext cx="100970" cy="50682"/>
            </a:xfrm>
            <a:custGeom>
              <a:avLst/>
              <a:gdLst>
                <a:gd name="connsiteX0" fmla="*/ 71520 w 100970"/>
                <a:gd name="connsiteY0" fmla="*/ 16725 h 50681"/>
                <a:gd name="connsiteX1" fmla="*/ 73372 w 100970"/>
                <a:gd name="connsiteY1" fmla="*/ 14529 h 50681"/>
                <a:gd name="connsiteX2" fmla="*/ 75054 w 100970"/>
                <a:gd name="connsiteY2" fmla="*/ 12164 h 50681"/>
                <a:gd name="connsiteX3" fmla="*/ 79766 w 100970"/>
                <a:gd name="connsiteY3" fmla="*/ 9798 h 50681"/>
                <a:gd name="connsiteX4" fmla="*/ 79766 w 100970"/>
                <a:gd name="connsiteY4" fmla="*/ 9798 h 50681"/>
                <a:gd name="connsiteX5" fmla="*/ 90200 w 100970"/>
                <a:gd name="connsiteY5" fmla="*/ 13346 h 50681"/>
                <a:gd name="connsiteX6" fmla="*/ 91883 w 100970"/>
                <a:gd name="connsiteY6" fmla="*/ 14529 h 50681"/>
                <a:gd name="connsiteX7" fmla="*/ 93061 w 100970"/>
                <a:gd name="connsiteY7" fmla="*/ 7940 h 50681"/>
                <a:gd name="connsiteX8" fmla="*/ 99960 w 100970"/>
                <a:gd name="connsiteY8" fmla="*/ 6927 h 50681"/>
                <a:gd name="connsiteX9" fmla="*/ 100802 w 100970"/>
                <a:gd name="connsiteY9" fmla="*/ 6927 h 50681"/>
                <a:gd name="connsiteX10" fmla="*/ 107196 w 100970"/>
                <a:gd name="connsiteY10" fmla="*/ 3717 h 50681"/>
                <a:gd name="connsiteX11" fmla="*/ 108375 w 100970"/>
                <a:gd name="connsiteY11" fmla="*/ 2703 h 50681"/>
                <a:gd name="connsiteX12" fmla="*/ 110899 w 100970"/>
                <a:gd name="connsiteY12" fmla="*/ 0 h 50681"/>
                <a:gd name="connsiteX13" fmla="*/ 92387 w 100970"/>
                <a:gd name="connsiteY13" fmla="*/ 0 h 50681"/>
                <a:gd name="connsiteX14" fmla="*/ 90200 w 100970"/>
                <a:gd name="connsiteY14" fmla="*/ 0 h 50681"/>
                <a:gd name="connsiteX15" fmla="*/ 90200 w 100970"/>
                <a:gd name="connsiteY15" fmla="*/ 0 h 50681"/>
                <a:gd name="connsiteX16" fmla="*/ 88685 w 100970"/>
                <a:gd name="connsiteY16" fmla="*/ 1858 h 50681"/>
                <a:gd name="connsiteX17" fmla="*/ 83132 w 100970"/>
                <a:gd name="connsiteY17" fmla="*/ 676 h 50681"/>
                <a:gd name="connsiteX18" fmla="*/ 83132 w 100970"/>
                <a:gd name="connsiteY18" fmla="*/ 676 h 50681"/>
                <a:gd name="connsiteX19" fmla="*/ 83132 w 100970"/>
                <a:gd name="connsiteY19" fmla="*/ 676 h 50681"/>
                <a:gd name="connsiteX20" fmla="*/ 83132 w 100970"/>
                <a:gd name="connsiteY20" fmla="*/ 2365 h 50681"/>
                <a:gd name="connsiteX21" fmla="*/ 63947 w 100970"/>
                <a:gd name="connsiteY21" fmla="*/ 7264 h 50681"/>
                <a:gd name="connsiteX22" fmla="*/ 59909 w 100970"/>
                <a:gd name="connsiteY22" fmla="*/ 7264 h 50681"/>
                <a:gd name="connsiteX23" fmla="*/ 59909 w 100970"/>
                <a:gd name="connsiteY23" fmla="*/ 8447 h 50681"/>
                <a:gd name="connsiteX24" fmla="*/ 58731 w 100970"/>
                <a:gd name="connsiteY24" fmla="*/ 11488 h 50681"/>
                <a:gd name="connsiteX25" fmla="*/ 49307 w 100970"/>
                <a:gd name="connsiteY25" fmla="*/ 16556 h 50681"/>
                <a:gd name="connsiteX26" fmla="*/ 45942 w 100970"/>
                <a:gd name="connsiteY26" fmla="*/ 16556 h 50681"/>
                <a:gd name="connsiteX27" fmla="*/ 27094 w 100970"/>
                <a:gd name="connsiteY27" fmla="*/ 17739 h 50681"/>
                <a:gd name="connsiteX28" fmla="*/ 17165 w 100970"/>
                <a:gd name="connsiteY28" fmla="*/ 20273 h 50681"/>
                <a:gd name="connsiteX29" fmla="*/ 9592 w 100970"/>
                <a:gd name="connsiteY29" fmla="*/ 23651 h 50681"/>
                <a:gd name="connsiteX30" fmla="*/ 5554 w 100970"/>
                <a:gd name="connsiteY30" fmla="*/ 23651 h 50681"/>
                <a:gd name="connsiteX31" fmla="*/ 1178 w 100970"/>
                <a:gd name="connsiteY31" fmla="*/ 26692 h 50681"/>
                <a:gd name="connsiteX32" fmla="*/ 0 w 100970"/>
                <a:gd name="connsiteY32" fmla="*/ 32267 h 50681"/>
                <a:gd name="connsiteX33" fmla="*/ 0 w 100970"/>
                <a:gd name="connsiteY33" fmla="*/ 35139 h 50681"/>
                <a:gd name="connsiteX34" fmla="*/ 4880 w 100970"/>
                <a:gd name="connsiteY34" fmla="*/ 41221 h 50681"/>
                <a:gd name="connsiteX35" fmla="*/ 6900 w 100970"/>
                <a:gd name="connsiteY35" fmla="*/ 44769 h 50681"/>
                <a:gd name="connsiteX36" fmla="*/ 11275 w 100970"/>
                <a:gd name="connsiteY36" fmla="*/ 47641 h 50681"/>
                <a:gd name="connsiteX37" fmla="*/ 12790 w 100970"/>
                <a:gd name="connsiteY37" fmla="*/ 47641 h 50681"/>
                <a:gd name="connsiteX38" fmla="*/ 16155 w 100970"/>
                <a:gd name="connsiteY38" fmla="*/ 49668 h 50681"/>
                <a:gd name="connsiteX39" fmla="*/ 18343 w 100970"/>
                <a:gd name="connsiteY39" fmla="*/ 51188 h 50681"/>
                <a:gd name="connsiteX40" fmla="*/ 19352 w 100970"/>
                <a:gd name="connsiteY40" fmla="*/ 51188 h 50681"/>
                <a:gd name="connsiteX41" fmla="*/ 22214 w 100970"/>
                <a:gd name="connsiteY41" fmla="*/ 51188 h 50681"/>
                <a:gd name="connsiteX42" fmla="*/ 27599 w 100970"/>
                <a:gd name="connsiteY42" fmla="*/ 52033 h 50681"/>
                <a:gd name="connsiteX43" fmla="*/ 32142 w 100970"/>
                <a:gd name="connsiteY43" fmla="*/ 52033 h 50681"/>
                <a:gd name="connsiteX44" fmla="*/ 32142 w 100970"/>
                <a:gd name="connsiteY44" fmla="*/ 52033 h 50681"/>
                <a:gd name="connsiteX45" fmla="*/ 41061 w 100970"/>
                <a:gd name="connsiteY45" fmla="*/ 47134 h 50681"/>
                <a:gd name="connsiteX46" fmla="*/ 42576 w 100970"/>
                <a:gd name="connsiteY46" fmla="*/ 47134 h 50681"/>
                <a:gd name="connsiteX47" fmla="*/ 42576 w 100970"/>
                <a:gd name="connsiteY47" fmla="*/ 47134 h 50681"/>
                <a:gd name="connsiteX48" fmla="*/ 50990 w 100970"/>
                <a:gd name="connsiteY48" fmla="*/ 45276 h 50681"/>
                <a:gd name="connsiteX49" fmla="*/ 52673 w 100970"/>
                <a:gd name="connsiteY49" fmla="*/ 45276 h 50681"/>
                <a:gd name="connsiteX50" fmla="*/ 65967 w 100970"/>
                <a:gd name="connsiteY50" fmla="*/ 46965 h 50681"/>
                <a:gd name="connsiteX51" fmla="*/ 73203 w 100970"/>
                <a:gd name="connsiteY51" fmla="*/ 44262 h 50681"/>
                <a:gd name="connsiteX52" fmla="*/ 73203 w 100970"/>
                <a:gd name="connsiteY52" fmla="*/ 42235 h 50681"/>
                <a:gd name="connsiteX53" fmla="*/ 74381 w 100970"/>
                <a:gd name="connsiteY53" fmla="*/ 37673 h 50681"/>
                <a:gd name="connsiteX54" fmla="*/ 79261 w 100970"/>
                <a:gd name="connsiteY54" fmla="*/ 32098 h 50681"/>
                <a:gd name="connsiteX55" fmla="*/ 80103 w 100970"/>
                <a:gd name="connsiteY55" fmla="*/ 32098 h 50681"/>
                <a:gd name="connsiteX56" fmla="*/ 83468 w 100970"/>
                <a:gd name="connsiteY56" fmla="*/ 28888 h 50681"/>
                <a:gd name="connsiteX57" fmla="*/ 88517 w 100970"/>
                <a:gd name="connsiteY57" fmla="*/ 24327 h 50681"/>
                <a:gd name="connsiteX58" fmla="*/ 89863 w 100970"/>
                <a:gd name="connsiteY58" fmla="*/ 23314 h 50681"/>
                <a:gd name="connsiteX59" fmla="*/ 90705 w 100970"/>
                <a:gd name="connsiteY59" fmla="*/ 23314 h 50681"/>
                <a:gd name="connsiteX60" fmla="*/ 88854 w 100970"/>
                <a:gd name="connsiteY60" fmla="*/ 23314 h 50681"/>
                <a:gd name="connsiteX61" fmla="*/ 84478 w 100970"/>
                <a:gd name="connsiteY61" fmla="*/ 21962 h 50681"/>
                <a:gd name="connsiteX62" fmla="*/ 82627 w 100970"/>
                <a:gd name="connsiteY62" fmla="*/ 21962 h 50681"/>
                <a:gd name="connsiteX63" fmla="*/ 80439 w 100970"/>
                <a:gd name="connsiteY63" fmla="*/ 19766 h 50681"/>
                <a:gd name="connsiteX64" fmla="*/ 79261 w 100970"/>
                <a:gd name="connsiteY64" fmla="*/ 18414 h 50681"/>
                <a:gd name="connsiteX65" fmla="*/ 75728 w 100970"/>
                <a:gd name="connsiteY65" fmla="*/ 17063 h 50681"/>
                <a:gd name="connsiteX66" fmla="*/ 72530 w 100970"/>
                <a:gd name="connsiteY66" fmla="*/ 15880 h 50681"/>
                <a:gd name="connsiteX67" fmla="*/ 71689 w 100970"/>
                <a:gd name="connsiteY67" fmla="*/ 14022 h 50681"/>
                <a:gd name="connsiteX68" fmla="*/ 72951 w 100970"/>
                <a:gd name="connsiteY68" fmla="*/ 15458 h 50681"/>
                <a:gd name="connsiteX69" fmla="*/ 71520 w 100970"/>
                <a:gd name="connsiteY69" fmla="*/ 16725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0970" h="50681">
                  <a:moveTo>
                    <a:pt x="71520" y="16725"/>
                  </a:moveTo>
                  <a:cubicBezTo>
                    <a:pt x="71520" y="16725"/>
                    <a:pt x="72867" y="15204"/>
                    <a:pt x="73372" y="14529"/>
                  </a:cubicBezTo>
                  <a:cubicBezTo>
                    <a:pt x="73792" y="13649"/>
                    <a:pt x="74365" y="12848"/>
                    <a:pt x="75054" y="12164"/>
                  </a:cubicBezTo>
                  <a:cubicBezTo>
                    <a:pt x="76401" y="10984"/>
                    <a:pt x="78016" y="10170"/>
                    <a:pt x="79766" y="9798"/>
                  </a:cubicBezTo>
                  <a:lnTo>
                    <a:pt x="79766" y="9798"/>
                  </a:lnTo>
                  <a:cubicBezTo>
                    <a:pt x="83603" y="9261"/>
                    <a:pt x="87474" y="10577"/>
                    <a:pt x="90200" y="13346"/>
                  </a:cubicBezTo>
                  <a:lnTo>
                    <a:pt x="91883" y="14529"/>
                  </a:lnTo>
                  <a:cubicBezTo>
                    <a:pt x="91563" y="12263"/>
                    <a:pt x="91984" y="9956"/>
                    <a:pt x="93061" y="7940"/>
                  </a:cubicBezTo>
                  <a:cubicBezTo>
                    <a:pt x="94895" y="6126"/>
                    <a:pt x="97688" y="5715"/>
                    <a:pt x="99960" y="6927"/>
                  </a:cubicBezTo>
                  <a:lnTo>
                    <a:pt x="100802" y="6927"/>
                  </a:lnTo>
                  <a:cubicBezTo>
                    <a:pt x="102821" y="6927"/>
                    <a:pt x="105177" y="5406"/>
                    <a:pt x="107196" y="3717"/>
                  </a:cubicBezTo>
                  <a:lnTo>
                    <a:pt x="108375" y="2703"/>
                  </a:lnTo>
                  <a:cubicBezTo>
                    <a:pt x="109351" y="1931"/>
                    <a:pt x="110192" y="1020"/>
                    <a:pt x="110899" y="0"/>
                  </a:cubicBezTo>
                  <a:lnTo>
                    <a:pt x="92387" y="0"/>
                  </a:lnTo>
                  <a:lnTo>
                    <a:pt x="90200" y="0"/>
                  </a:lnTo>
                  <a:lnTo>
                    <a:pt x="90200" y="0"/>
                  </a:lnTo>
                  <a:cubicBezTo>
                    <a:pt x="89846" y="728"/>
                    <a:pt x="89325" y="1365"/>
                    <a:pt x="88685" y="1858"/>
                  </a:cubicBezTo>
                  <a:cubicBezTo>
                    <a:pt x="86666" y="3041"/>
                    <a:pt x="84647" y="1858"/>
                    <a:pt x="83132" y="676"/>
                  </a:cubicBezTo>
                  <a:lnTo>
                    <a:pt x="83132" y="676"/>
                  </a:lnTo>
                  <a:lnTo>
                    <a:pt x="83132" y="676"/>
                  </a:lnTo>
                  <a:cubicBezTo>
                    <a:pt x="83385" y="1211"/>
                    <a:pt x="83385" y="1830"/>
                    <a:pt x="83132" y="2365"/>
                  </a:cubicBezTo>
                  <a:cubicBezTo>
                    <a:pt x="77478" y="6121"/>
                    <a:pt x="70713" y="7847"/>
                    <a:pt x="63947" y="7264"/>
                  </a:cubicBezTo>
                  <a:lnTo>
                    <a:pt x="59909" y="7264"/>
                  </a:lnTo>
                  <a:cubicBezTo>
                    <a:pt x="59909" y="7264"/>
                    <a:pt x="59909" y="7264"/>
                    <a:pt x="59909" y="8447"/>
                  </a:cubicBezTo>
                  <a:cubicBezTo>
                    <a:pt x="59791" y="9547"/>
                    <a:pt x="59387" y="10598"/>
                    <a:pt x="58731" y="11488"/>
                  </a:cubicBezTo>
                  <a:cubicBezTo>
                    <a:pt x="56459" y="14460"/>
                    <a:pt x="53026" y="16308"/>
                    <a:pt x="49307" y="16556"/>
                  </a:cubicBezTo>
                  <a:lnTo>
                    <a:pt x="45942" y="16556"/>
                  </a:lnTo>
                  <a:cubicBezTo>
                    <a:pt x="39782" y="18137"/>
                    <a:pt x="33388" y="18538"/>
                    <a:pt x="27094" y="17739"/>
                  </a:cubicBezTo>
                  <a:cubicBezTo>
                    <a:pt x="23593" y="17323"/>
                    <a:pt x="20043" y="18227"/>
                    <a:pt x="17165" y="20273"/>
                  </a:cubicBezTo>
                  <a:cubicBezTo>
                    <a:pt x="14859" y="21830"/>
                    <a:pt x="12285" y="22974"/>
                    <a:pt x="9592" y="23651"/>
                  </a:cubicBezTo>
                  <a:cubicBezTo>
                    <a:pt x="8246" y="23793"/>
                    <a:pt x="6900" y="23793"/>
                    <a:pt x="5554" y="23651"/>
                  </a:cubicBezTo>
                  <a:cubicBezTo>
                    <a:pt x="3197" y="23651"/>
                    <a:pt x="2356" y="23651"/>
                    <a:pt x="1178" y="26692"/>
                  </a:cubicBezTo>
                  <a:cubicBezTo>
                    <a:pt x="656" y="28520"/>
                    <a:pt x="253" y="30384"/>
                    <a:pt x="0" y="32267"/>
                  </a:cubicBezTo>
                  <a:lnTo>
                    <a:pt x="0" y="35139"/>
                  </a:lnTo>
                  <a:cubicBezTo>
                    <a:pt x="2390" y="36400"/>
                    <a:pt x="4157" y="38603"/>
                    <a:pt x="4880" y="41221"/>
                  </a:cubicBezTo>
                  <a:cubicBezTo>
                    <a:pt x="5385" y="42497"/>
                    <a:pt x="6058" y="43691"/>
                    <a:pt x="6900" y="44769"/>
                  </a:cubicBezTo>
                  <a:cubicBezTo>
                    <a:pt x="8061" y="46122"/>
                    <a:pt x="9575" y="47117"/>
                    <a:pt x="11275" y="47641"/>
                  </a:cubicBezTo>
                  <a:lnTo>
                    <a:pt x="12790" y="47641"/>
                  </a:lnTo>
                  <a:cubicBezTo>
                    <a:pt x="13984" y="48183"/>
                    <a:pt x="15112" y="48862"/>
                    <a:pt x="16155" y="49668"/>
                  </a:cubicBezTo>
                  <a:lnTo>
                    <a:pt x="18343" y="51188"/>
                  </a:lnTo>
                  <a:lnTo>
                    <a:pt x="19352" y="51188"/>
                  </a:lnTo>
                  <a:cubicBezTo>
                    <a:pt x="20278" y="51538"/>
                    <a:pt x="21288" y="51538"/>
                    <a:pt x="22214" y="51188"/>
                  </a:cubicBezTo>
                  <a:cubicBezTo>
                    <a:pt x="24048" y="51089"/>
                    <a:pt x="25882" y="51376"/>
                    <a:pt x="27599" y="52033"/>
                  </a:cubicBezTo>
                  <a:cubicBezTo>
                    <a:pt x="29096" y="52368"/>
                    <a:pt x="30645" y="52368"/>
                    <a:pt x="32142" y="52033"/>
                  </a:cubicBezTo>
                  <a:lnTo>
                    <a:pt x="32142" y="52033"/>
                  </a:lnTo>
                  <a:cubicBezTo>
                    <a:pt x="35592" y="51508"/>
                    <a:pt x="38756" y="49773"/>
                    <a:pt x="41061" y="47134"/>
                  </a:cubicBezTo>
                  <a:cubicBezTo>
                    <a:pt x="41533" y="46892"/>
                    <a:pt x="42105" y="46892"/>
                    <a:pt x="42576" y="47134"/>
                  </a:cubicBezTo>
                  <a:cubicBezTo>
                    <a:pt x="42576" y="47134"/>
                    <a:pt x="42576" y="47134"/>
                    <a:pt x="42576" y="47134"/>
                  </a:cubicBezTo>
                  <a:cubicBezTo>
                    <a:pt x="44595" y="43248"/>
                    <a:pt x="48466" y="44431"/>
                    <a:pt x="50990" y="45276"/>
                  </a:cubicBezTo>
                  <a:lnTo>
                    <a:pt x="52673" y="45276"/>
                  </a:lnTo>
                  <a:cubicBezTo>
                    <a:pt x="57048" y="46193"/>
                    <a:pt x="61491" y="46757"/>
                    <a:pt x="65967" y="46965"/>
                  </a:cubicBezTo>
                  <a:cubicBezTo>
                    <a:pt x="69837" y="46965"/>
                    <a:pt x="72530" y="46965"/>
                    <a:pt x="73203" y="44262"/>
                  </a:cubicBezTo>
                  <a:cubicBezTo>
                    <a:pt x="73288" y="43588"/>
                    <a:pt x="73288" y="42909"/>
                    <a:pt x="73203" y="42235"/>
                  </a:cubicBezTo>
                  <a:cubicBezTo>
                    <a:pt x="73355" y="40662"/>
                    <a:pt x="73759" y="39123"/>
                    <a:pt x="74381" y="37673"/>
                  </a:cubicBezTo>
                  <a:cubicBezTo>
                    <a:pt x="75643" y="35523"/>
                    <a:pt x="77293" y="33631"/>
                    <a:pt x="79261" y="32098"/>
                  </a:cubicBezTo>
                  <a:lnTo>
                    <a:pt x="80103" y="32098"/>
                  </a:lnTo>
                  <a:lnTo>
                    <a:pt x="83468" y="28888"/>
                  </a:lnTo>
                  <a:cubicBezTo>
                    <a:pt x="85151" y="27368"/>
                    <a:pt x="86834" y="25679"/>
                    <a:pt x="88517" y="24327"/>
                  </a:cubicBezTo>
                  <a:lnTo>
                    <a:pt x="89863" y="23314"/>
                  </a:lnTo>
                  <a:cubicBezTo>
                    <a:pt x="90132" y="23393"/>
                    <a:pt x="90435" y="23393"/>
                    <a:pt x="90705" y="23314"/>
                  </a:cubicBezTo>
                  <a:lnTo>
                    <a:pt x="88854" y="23314"/>
                  </a:lnTo>
                  <a:cubicBezTo>
                    <a:pt x="87474" y="22636"/>
                    <a:pt x="85993" y="22180"/>
                    <a:pt x="84478" y="21962"/>
                  </a:cubicBezTo>
                  <a:cubicBezTo>
                    <a:pt x="83856" y="22014"/>
                    <a:pt x="83250" y="22014"/>
                    <a:pt x="82627" y="21962"/>
                  </a:cubicBezTo>
                  <a:cubicBezTo>
                    <a:pt x="81769" y="21364"/>
                    <a:pt x="81028" y="20621"/>
                    <a:pt x="80439" y="19766"/>
                  </a:cubicBezTo>
                  <a:lnTo>
                    <a:pt x="79261" y="18414"/>
                  </a:lnTo>
                  <a:cubicBezTo>
                    <a:pt x="78167" y="17764"/>
                    <a:pt x="76973" y="17308"/>
                    <a:pt x="75728" y="17063"/>
                  </a:cubicBezTo>
                  <a:lnTo>
                    <a:pt x="72530" y="15880"/>
                  </a:lnTo>
                  <a:cubicBezTo>
                    <a:pt x="71874" y="15520"/>
                    <a:pt x="71520" y="14760"/>
                    <a:pt x="71689" y="14022"/>
                  </a:cubicBezTo>
                  <a:cubicBezTo>
                    <a:pt x="72429" y="14069"/>
                    <a:pt x="73002" y="14711"/>
                    <a:pt x="72951" y="15458"/>
                  </a:cubicBezTo>
                  <a:cubicBezTo>
                    <a:pt x="72900" y="16205"/>
                    <a:pt x="72261" y="16772"/>
                    <a:pt x="71520" y="1672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199053DA-9CAB-4BDB-A0FE-ECEF240F02FB}"/>
                </a:ext>
              </a:extLst>
            </p:cNvPr>
            <p:cNvSpPr/>
            <p:nvPr/>
          </p:nvSpPr>
          <p:spPr>
            <a:xfrm>
              <a:off x="6122763" y="2760364"/>
              <a:ext cx="235597" cy="135151"/>
            </a:xfrm>
            <a:custGeom>
              <a:avLst/>
              <a:gdLst>
                <a:gd name="connsiteX0" fmla="*/ 194704 w 235596"/>
                <a:gd name="connsiteY0" fmla="*/ 39869 h 135150"/>
                <a:gd name="connsiteX1" fmla="*/ 196387 w 235596"/>
                <a:gd name="connsiteY1" fmla="*/ 33281 h 135150"/>
                <a:gd name="connsiteX2" fmla="*/ 196387 w 235596"/>
                <a:gd name="connsiteY2" fmla="*/ 31085 h 135150"/>
                <a:gd name="connsiteX3" fmla="*/ 197565 w 235596"/>
                <a:gd name="connsiteY3" fmla="*/ 21455 h 135150"/>
                <a:gd name="connsiteX4" fmla="*/ 191843 w 235596"/>
                <a:gd name="connsiteY4" fmla="*/ 15880 h 135150"/>
                <a:gd name="connsiteX5" fmla="*/ 183934 w 235596"/>
                <a:gd name="connsiteY5" fmla="*/ 7771 h 135150"/>
                <a:gd name="connsiteX6" fmla="*/ 181578 w 235596"/>
                <a:gd name="connsiteY6" fmla="*/ 9123 h 135150"/>
                <a:gd name="connsiteX7" fmla="*/ 167611 w 235596"/>
                <a:gd name="connsiteY7" fmla="*/ 14529 h 135150"/>
                <a:gd name="connsiteX8" fmla="*/ 160711 w 235596"/>
                <a:gd name="connsiteY8" fmla="*/ 11995 h 135150"/>
                <a:gd name="connsiteX9" fmla="*/ 157514 w 235596"/>
                <a:gd name="connsiteY9" fmla="*/ 10305 h 135150"/>
                <a:gd name="connsiteX10" fmla="*/ 153811 w 235596"/>
                <a:gd name="connsiteY10" fmla="*/ 8785 h 135150"/>
                <a:gd name="connsiteX11" fmla="*/ 144051 w 235596"/>
                <a:gd name="connsiteY11" fmla="*/ 4223 h 135150"/>
                <a:gd name="connsiteX12" fmla="*/ 134459 w 235596"/>
                <a:gd name="connsiteY12" fmla="*/ 845 h 135150"/>
                <a:gd name="connsiteX13" fmla="*/ 132103 w 235596"/>
                <a:gd name="connsiteY13" fmla="*/ 845 h 135150"/>
                <a:gd name="connsiteX14" fmla="*/ 127559 w 235596"/>
                <a:gd name="connsiteY14" fmla="*/ 0 h 135150"/>
                <a:gd name="connsiteX15" fmla="*/ 123184 w 235596"/>
                <a:gd name="connsiteY15" fmla="*/ 1183 h 135150"/>
                <a:gd name="connsiteX16" fmla="*/ 120996 w 235596"/>
                <a:gd name="connsiteY16" fmla="*/ 1183 h 135150"/>
                <a:gd name="connsiteX17" fmla="*/ 118640 w 235596"/>
                <a:gd name="connsiteY17" fmla="*/ 2534 h 135150"/>
                <a:gd name="connsiteX18" fmla="*/ 117126 w 235596"/>
                <a:gd name="connsiteY18" fmla="*/ 3548 h 135150"/>
                <a:gd name="connsiteX19" fmla="*/ 111067 w 235596"/>
                <a:gd name="connsiteY19" fmla="*/ 5068 h 135150"/>
                <a:gd name="connsiteX20" fmla="*/ 106860 w 235596"/>
                <a:gd name="connsiteY20" fmla="*/ 5068 h 135150"/>
                <a:gd name="connsiteX21" fmla="*/ 106860 w 235596"/>
                <a:gd name="connsiteY21" fmla="*/ 5068 h 135150"/>
                <a:gd name="connsiteX22" fmla="*/ 105346 w 235596"/>
                <a:gd name="connsiteY22" fmla="*/ 6589 h 135150"/>
                <a:gd name="connsiteX23" fmla="*/ 104000 w 235596"/>
                <a:gd name="connsiteY23" fmla="*/ 6589 h 135150"/>
                <a:gd name="connsiteX24" fmla="*/ 102989 w 235596"/>
                <a:gd name="connsiteY24" fmla="*/ 6589 h 135150"/>
                <a:gd name="connsiteX25" fmla="*/ 97605 w 235596"/>
                <a:gd name="connsiteY25" fmla="*/ 8785 h 135150"/>
                <a:gd name="connsiteX26" fmla="*/ 88181 w 235596"/>
                <a:gd name="connsiteY26" fmla="*/ 9798 h 135150"/>
                <a:gd name="connsiteX27" fmla="*/ 88181 w 235596"/>
                <a:gd name="connsiteY27" fmla="*/ 19090 h 135150"/>
                <a:gd name="connsiteX28" fmla="*/ 88181 w 235596"/>
                <a:gd name="connsiteY28" fmla="*/ 25341 h 135150"/>
                <a:gd name="connsiteX29" fmla="*/ 89022 w 235596"/>
                <a:gd name="connsiteY29" fmla="*/ 29395 h 135150"/>
                <a:gd name="connsiteX30" fmla="*/ 89022 w 235596"/>
                <a:gd name="connsiteY30" fmla="*/ 31254 h 135150"/>
                <a:gd name="connsiteX31" fmla="*/ 86666 w 235596"/>
                <a:gd name="connsiteY31" fmla="*/ 32774 h 135150"/>
                <a:gd name="connsiteX32" fmla="*/ 79093 w 235596"/>
                <a:gd name="connsiteY32" fmla="*/ 36322 h 135150"/>
                <a:gd name="connsiteX33" fmla="*/ 76064 w 235596"/>
                <a:gd name="connsiteY33" fmla="*/ 37335 h 135150"/>
                <a:gd name="connsiteX34" fmla="*/ 69670 w 235596"/>
                <a:gd name="connsiteY34" fmla="*/ 37335 h 135150"/>
                <a:gd name="connsiteX35" fmla="*/ 64621 w 235596"/>
                <a:gd name="connsiteY35" fmla="*/ 35984 h 135150"/>
                <a:gd name="connsiteX36" fmla="*/ 61760 w 235596"/>
                <a:gd name="connsiteY36" fmla="*/ 42573 h 135150"/>
                <a:gd name="connsiteX37" fmla="*/ 59741 w 235596"/>
                <a:gd name="connsiteY37" fmla="*/ 48992 h 135150"/>
                <a:gd name="connsiteX38" fmla="*/ 58731 w 235596"/>
                <a:gd name="connsiteY38" fmla="*/ 52709 h 135150"/>
                <a:gd name="connsiteX39" fmla="*/ 55365 w 235596"/>
                <a:gd name="connsiteY39" fmla="*/ 59804 h 135150"/>
                <a:gd name="connsiteX40" fmla="*/ 48466 w 235596"/>
                <a:gd name="connsiteY40" fmla="*/ 59804 h 135150"/>
                <a:gd name="connsiteX41" fmla="*/ 44932 w 235596"/>
                <a:gd name="connsiteY41" fmla="*/ 59804 h 135150"/>
                <a:gd name="connsiteX42" fmla="*/ 39378 w 235596"/>
                <a:gd name="connsiteY42" fmla="*/ 63352 h 135150"/>
                <a:gd name="connsiteX43" fmla="*/ 35676 w 235596"/>
                <a:gd name="connsiteY43" fmla="*/ 66562 h 135150"/>
                <a:gd name="connsiteX44" fmla="*/ 32815 w 235596"/>
                <a:gd name="connsiteY44" fmla="*/ 67744 h 135150"/>
                <a:gd name="connsiteX45" fmla="*/ 30459 w 235596"/>
                <a:gd name="connsiteY45" fmla="*/ 68758 h 135150"/>
                <a:gd name="connsiteX46" fmla="*/ 29113 w 235596"/>
                <a:gd name="connsiteY46" fmla="*/ 70278 h 135150"/>
                <a:gd name="connsiteX47" fmla="*/ 27094 w 235596"/>
                <a:gd name="connsiteY47" fmla="*/ 72306 h 135150"/>
                <a:gd name="connsiteX48" fmla="*/ 18680 w 235596"/>
                <a:gd name="connsiteY48" fmla="*/ 70785 h 135150"/>
                <a:gd name="connsiteX49" fmla="*/ 16660 w 235596"/>
                <a:gd name="connsiteY49" fmla="*/ 69096 h 135150"/>
                <a:gd name="connsiteX50" fmla="*/ 9256 w 235596"/>
                <a:gd name="connsiteY50" fmla="*/ 67069 h 135150"/>
                <a:gd name="connsiteX51" fmla="*/ 8583 w 235596"/>
                <a:gd name="connsiteY51" fmla="*/ 67069 h 135150"/>
                <a:gd name="connsiteX52" fmla="*/ 8583 w 235596"/>
                <a:gd name="connsiteY52" fmla="*/ 72812 h 135150"/>
                <a:gd name="connsiteX53" fmla="*/ 8583 w 235596"/>
                <a:gd name="connsiteY53" fmla="*/ 76698 h 135150"/>
                <a:gd name="connsiteX54" fmla="*/ 12958 w 235596"/>
                <a:gd name="connsiteY54" fmla="*/ 89031 h 135150"/>
                <a:gd name="connsiteX55" fmla="*/ 13968 w 235596"/>
                <a:gd name="connsiteY55" fmla="*/ 90551 h 135150"/>
                <a:gd name="connsiteX56" fmla="*/ 17165 w 235596"/>
                <a:gd name="connsiteY56" fmla="*/ 102039 h 135150"/>
                <a:gd name="connsiteX57" fmla="*/ 9592 w 235596"/>
                <a:gd name="connsiteY57" fmla="*/ 109641 h 135150"/>
                <a:gd name="connsiteX58" fmla="*/ 7573 w 235596"/>
                <a:gd name="connsiteY58" fmla="*/ 109641 h 135150"/>
                <a:gd name="connsiteX59" fmla="*/ 3702 w 235596"/>
                <a:gd name="connsiteY59" fmla="*/ 112682 h 135150"/>
                <a:gd name="connsiteX60" fmla="*/ 0 w 235596"/>
                <a:gd name="connsiteY60" fmla="*/ 115723 h 135150"/>
                <a:gd name="connsiteX61" fmla="*/ 1514 w 235596"/>
                <a:gd name="connsiteY61" fmla="*/ 115723 h 135150"/>
                <a:gd name="connsiteX62" fmla="*/ 12958 w 235596"/>
                <a:gd name="connsiteY62" fmla="*/ 119608 h 135150"/>
                <a:gd name="connsiteX63" fmla="*/ 13968 w 235596"/>
                <a:gd name="connsiteY63" fmla="*/ 121298 h 135150"/>
                <a:gd name="connsiteX64" fmla="*/ 11444 w 235596"/>
                <a:gd name="connsiteY64" fmla="*/ 128224 h 135150"/>
                <a:gd name="connsiteX65" fmla="*/ 9424 w 235596"/>
                <a:gd name="connsiteY65" fmla="*/ 134644 h 135150"/>
                <a:gd name="connsiteX66" fmla="*/ 11612 w 235596"/>
                <a:gd name="connsiteY66" fmla="*/ 138699 h 135150"/>
                <a:gd name="connsiteX67" fmla="*/ 16492 w 235596"/>
                <a:gd name="connsiteY67" fmla="*/ 138699 h 135150"/>
                <a:gd name="connsiteX68" fmla="*/ 19016 w 235596"/>
                <a:gd name="connsiteY68" fmla="*/ 131772 h 135150"/>
                <a:gd name="connsiteX69" fmla="*/ 29618 w 235596"/>
                <a:gd name="connsiteY69" fmla="*/ 130252 h 135150"/>
                <a:gd name="connsiteX70" fmla="*/ 39378 w 235596"/>
                <a:gd name="connsiteY70" fmla="*/ 130252 h 135150"/>
                <a:gd name="connsiteX71" fmla="*/ 62601 w 235596"/>
                <a:gd name="connsiteY71" fmla="*/ 123494 h 135150"/>
                <a:gd name="connsiteX72" fmla="*/ 63443 w 235596"/>
                <a:gd name="connsiteY72" fmla="*/ 123494 h 135150"/>
                <a:gd name="connsiteX73" fmla="*/ 70343 w 235596"/>
                <a:gd name="connsiteY73" fmla="*/ 124677 h 135150"/>
                <a:gd name="connsiteX74" fmla="*/ 76737 w 235596"/>
                <a:gd name="connsiteY74" fmla="*/ 125690 h 135150"/>
                <a:gd name="connsiteX75" fmla="*/ 76737 w 235596"/>
                <a:gd name="connsiteY75" fmla="*/ 125690 h 135150"/>
                <a:gd name="connsiteX76" fmla="*/ 85151 w 235596"/>
                <a:gd name="connsiteY76" fmla="*/ 125690 h 135150"/>
                <a:gd name="connsiteX77" fmla="*/ 93061 w 235596"/>
                <a:gd name="connsiteY77" fmla="*/ 125690 h 135150"/>
                <a:gd name="connsiteX78" fmla="*/ 95081 w 235596"/>
                <a:gd name="connsiteY78" fmla="*/ 125690 h 135150"/>
                <a:gd name="connsiteX79" fmla="*/ 106692 w 235596"/>
                <a:gd name="connsiteY79" fmla="*/ 127380 h 135150"/>
                <a:gd name="connsiteX80" fmla="*/ 109384 w 235596"/>
                <a:gd name="connsiteY80" fmla="*/ 131941 h 135150"/>
                <a:gd name="connsiteX81" fmla="*/ 109384 w 235596"/>
                <a:gd name="connsiteY81" fmla="*/ 133968 h 135150"/>
                <a:gd name="connsiteX82" fmla="*/ 111404 w 235596"/>
                <a:gd name="connsiteY82" fmla="*/ 135489 h 135150"/>
                <a:gd name="connsiteX83" fmla="*/ 112750 w 235596"/>
                <a:gd name="connsiteY83" fmla="*/ 135489 h 135150"/>
                <a:gd name="connsiteX84" fmla="*/ 118135 w 235596"/>
                <a:gd name="connsiteY84" fmla="*/ 135489 h 135150"/>
                <a:gd name="connsiteX85" fmla="*/ 123184 w 235596"/>
                <a:gd name="connsiteY85" fmla="*/ 135489 h 135150"/>
                <a:gd name="connsiteX86" fmla="*/ 126717 w 235596"/>
                <a:gd name="connsiteY86" fmla="*/ 135489 h 135150"/>
                <a:gd name="connsiteX87" fmla="*/ 130588 w 235596"/>
                <a:gd name="connsiteY87" fmla="*/ 135489 h 135150"/>
                <a:gd name="connsiteX88" fmla="*/ 132103 w 235596"/>
                <a:gd name="connsiteY88" fmla="*/ 135489 h 135150"/>
                <a:gd name="connsiteX89" fmla="*/ 135468 w 235596"/>
                <a:gd name="connsiteY89" fmla="*/ 135489 h 135150"/>
                <a:gd name="connsiteX90" fmla="*/ 137656 w 235596"/>
                <a:gd name="connsiteY90" fmla="*/ 137009 h 135150"/>
                <a:gd name="connsiteX91" fmla="*/ 138497 w 235596"/>
                <a:gd name="connsiteY91" fmla="*/ 137854 h 135150"/>
                <a:gd name="connsiteX92" fmla="*/ 138497 w 235596"/>
                <a:gd name="connsiteY92" fmla="*/ 136840 h 135150"/>
                <a:gd name="connsiteX93" fmla="*/ 139843 w 235596"/>
                <a:gd name="connsiteY93" fmla="*/ 135658 h 135150"/>
                <a:gd name="connsiteX94" fmla="*/ 141022 w 235596"/>
                <a:gd name="connsiteY94" fmla="*/ 135658 h 135150"/>
                <a:gd name="connsiteX95" fmla="*/ 143209 w 235596"/>
                <a:gd name="connsiteY95" fmla="*/ 132955 h 135150"/>
                <a:gd name="connsiteX96" fmla="*/ 144219 w 235596"/>
                <a:gd name="connsiteY96" fmla="*/ 131265 h 135150"/>
                <a:gd name="connsiteX97" fmla="*/ 145733 w 235596"/>
                <a:gd name="connsiteY97" fmla="*/ 131265 h 135150"/>
                <a:gd name="connsiteX98" fmla="*/ 147921 w 235596"/>
                <a:gd name="connsiteY98" fmla="*/ 133968 h 135150"/>
                <a:gd name="connsiteX99" fmla="*/ 150109 w 235596"/>
                <a:gd name="connsiteY99" fmla="*/ 136840 h 135150"/>
                <a:gd name="connsiteX100" fmla="*/ 152802 w 235596"/>
                <a:gd name="connsiteY100" fmla="*/ 139036 h 135150"/>
                <a:gd name="connsiteX101" fmla="*/ 155662 w 235596"/>
                <a:gd name="connsiteY101" fmla="*/ 139036 h 135150"/>
                <a:gd name="connsiteX102" fmla="*/ 160374 w 235596"/>
                <a:gd name="connsiteY102" fmla="*/ 141402 h 135150"/>
                <a:gd name="connsiteX103" fmla="*/ 162394 w 235596"/>
                <a:gd name="connsiteY103" fmla="*/ 142922 h 135150"/>
                <a:gd name="connsiteX104" fmla="*/ 167442 w 235596"/>
                <a:gd name="connsiteY104" fmla="*/ 142922 h 135150"/>
                <a:gd name="connsiteX105" fmla="*/ 167442 w 235596"/>
                <a:gd name="connsiteY105" fmla="*/ 142922 h 135150"/>
                <a:gd name="connsiteX106" fmla="*/ 174173 w 235596"/>
                <a:gd name="connsiteY106" fmla="*/ 136164 h 135150"/>
                <a:gd name="connsiteX107" fmla="*/ 175856 w 235596"/>
                <a:gd name="connsiteY107" fmla="*/ 136164 h 135150"/>
                <a:gd name="connsiteX108" fmla="*/ 186290 w 235596"/>
                <a:gd name="connsiteY108" fmla="*/ 147483 h 135150"/>
                <a:gd name="connsiteX109" fmla="*/ 186290 w 235596"/>
                <a:gd name="connsiteY109" fmla="*/ 147483 h 135150"/>
                <a:gd name="connsiteX110" fmla="*/ 187468 w 235596"/>
                <a:gd name="connsiteY110" fmla="*/ 146470 h 135150"/>
                <a:gd name="connsiteX111" fmla="*/ 191338 w 235596"/>
                <a:gd name="connsiteY111" fmla="*/ 140219 h 135150"/>
                <a:gd name="connsiteX112" fmla="*/ 191338 w 235596"/>
                <a:gd name="connsiteY112" fmla="*/ 136502 h 135150"/>
                <a:gd name="connsiteX113" fmla="*/ 191338 w 235596"/>
                <a:gd name="connsiteY113" fmla="*/ 134306 h 135150"/>
                <a:gd name="connsiteX114" fmla="*/ 192348 w 235596"/>
                <a:gd name="connsiteY114" fmla="*/ 117412 h 135150"/>
                <a:gd name="connsiteX115" fmla="*/ 197060 w 235596"/>
                <a:gd name="connsiteY115" fmla="*/ 118426 h 135150"/>
                <a:gd name="connsiteX116" fmla="*/ 198238 w 235596"/>
                <a:gd name="connsiteY116" fmla="*/ 119271 h 135150"/>
                <a:gd name="connsiteX117" fmla="*/ 202445 w 235596"/>
                <a:gd name="connsiteY117" fmla="*/ 118257 h 135150"/>
                <a:gd name="connsiteX118" fmla="*/ 204128 w 235596"/>
                <a:gd name="connsiteY118" fmla="*/ 118257 h 135150"/>
                <a:gd name="connsiteX119" fmla="*/ 208672 w 235596"/>
                <a:gd name="connsiteY119" fmla="*/ 116905 h 135150"/>
                <a:gd name="connsiteX120" fmla="*/ 214225 w 235596"/>
                <a:gd name="connsiteY120" fmla="*/ 114878 h 135150"/>
                <a:gd name="connsiteX121" fmla="*/ 214225 w 235596"/>
                <a:gd name="connsiteY121" fmla="*/ 114878 h 135150"/>
                <a:gd name="connsiteX122" fmla="*/ 214225 w 235596"/>
                <a:gd name="connsiteY122" fmla="*/ 114878 h 135150"/>
                <a:gd name="connsiteX123" fmla="*/ 209681 w 235596"/>
                <a:gd name="connsiteY123" fmla="*/ 104066 h 135150"/>
                <a:gd name="connsiteX124" fmla="*/ 203455 w 235596"/>
                <a:gd name="connsiteY124" fmla="*/ 93085 h 135150"/>
                <a:gd name="connsiteX125" fmla="*/ 206820 w 235596"/>
                <a:gd name="connsiteY125" fmla="*/ 87510 h 135150"/>
                <a:gd name="connsiteX126" fmla="*/ 222303 w 235596"/>
                <a:gd name="connsiteY126" fmla="*/ 88524 h 135150"/>
                <a:gd name="connsiteX127" fmla="*/ 224995 w 235596"/>
                <a:gd name="connsiteY127" fmla="*/ 89368 h 135150"/>
                <a:gd name="connsiteX128" fmla="*/ 234419 w 235596"/>
                <a:gd name="connsiteY128" fmla="*/ 85652 h 135150"/>
                <a:gd name="connsiteX129" fmla="*/ 237784 w 235596"/>
                <a:gd name="connsiteY129" fmla="*/ 83118 h 135150"/>
                <a:gd name="connsiteX130" fmla="*/ 237784 w 235596"/>
                <a:gd name="connsiteY130" fmla="*/ 83118 h 135150"/>
                <a:gd name="connsiteX131" fmla="*/ 241487 w 235596"/>
                <a:gd name="connsiteY131" fmla="*/ 77881 h 135150"/>
                <a:gd name="connsiteX132" fmla="*/ 240477 w 235596"/>
                <a:gd name="connsiteY132" fmla="*/ 75684 h 135150"/>
                <a:gd name="connsiteX133" fmla="*/ 239131 w 235596"/>
                <a:gd name="connsiteY133" fmla="*/ 73319 h 135150"/>
                <a:gd name="connsiteX134" fmla="*/ 234756 w 235596"/>
                <a:gd name="connsiteY134" fmla="*/ 72306 h 135150"/>
                <a:gd name="connsiteX135" fmla="*/ 221629 w 235596"/>
                <a:gd name="connsiteY135" fmla="*/ 68420 h 135150"/>
                <a:gd name="connsiteX136" fmla="*/ 220620 w 235596"/>
                <a:gd name="connsiteY136" fmla="*/ 66900 h 135150"/>
                <a:gd name="connsiteX137" fmla="*/ 220620 w 235596"/>
                <a:gd name="connsiteY137" fmla="*/ 64872 h 135150"/>
                <a:gd name="connsiteX138" fmla="*/ 220620 w 235596"/>
                <a:gd name="connsiteY138" fmla="*/ 60818 h 135150"/>
                <a:gd name="connsiteX139" fmla="*/ 220620 w 235596"/>
                <a:gd name="connsiteY139" fmla="*/ 60818 h 135150"/>
                <a:gd name="connsiteX140" fmla="*/ 218768 w 235596"/>
                <a:gd name="connsiteY140" fmla="*/ 60818 h 135150"/>
                <a:gd name="connsiteX141" fmla="*/ 215571 w 235596"/>
                <a:gd name="connsiteY141" fmla="*/ 60818 h 135150"/>
                <a:gd name="connsiteX142" fmla="*/ 209849 w 235596"/>
                <a:gd name="connsiteY142" fmla="*/ 55412 h 135150"/>
                <a:gd name="connsiteX143" fmla="*/ 208335 w 235596"/>
                <a:gd name="connsiteY143" fmla="*/ 52371 h 135150"/>
                <a:gd name="connsiteX144" fmla="*/ 202277 w 235596"/>
                <a:gd name="connsiteY144" fmla="*/ 48147 h 135150"/>
                <a:gd name="connsiteX145" fmla="*/ 191507 w 235596"/>
                <a:gd name="connsiteY145" fmla="*/ 36322 h 135150"/>
                <a:gd name="connsiteX146" fmla="*/ 194872 w 235596"/>
                <a:gd name="connsiteY146" fmla="*/ 36491 h 135150"/>
                <a:gd name="connsiteX147" fmla="*/ 194704 w 235596"/>
                <a:gd name="connsiteY147" fmla="*/ 39869 h 1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235596" h="135150">
                  <a:moveTo>
                    <a:pt x="194704" y="39869"/>
                  </a:moveTo>
                  <a:cubicBezTo>
                    <a:pt x="194704" y="39869"/>
                    <a:pt x="195714" y="38687"/>
                    <a:pt x="196387" y="33281"/>
                  </a:cubicBezTo>
                  <a:cubicBezTo>
                    <a:pt x="196387" y="33281"/>
                    <a:pt x="196387" y="31591"/>
                    <a:pt x="196387" y="31085"/>
                  </a:cubicBezTo>
                  <a:cubicBezTo>
                    <a:pt x="197363" y="27975"/>
                    <a:pt x="197767" y="24711"/>
                    <a:pt x="197565" y="21455"/>
                  </a:cubicBezTo>
                  <a:cubicBezTo>
                    <a:pt x="197565" y="19090"/>
                    <a:pt x="194536" y="17570"/>
                    <a:pt x="191843" y="15880"/>
                  </a:cubicBezTo>
                  <a:cubicBezTo>
                    <a:pt x="188175" y="14436"/>
                    <a:pt x="185297" y="11484"/>
                    <a:pt x="183934" y="7771"/>
                  </a:cubicBezTo>
                  <a:lnTo>
                    <a:pt x="181578" y="9123"/>
                  </a:lnTo>
                  <a:cubicBezTo>
                    <a:pt x="177539" y="12248"/>
                    <a:pt x="172693" y="14125"/>
                    <a:pt x="167611" y="14529"/>
                  </a:cubicBezTo>
                  <a:cubicBezTo>
                    <a:pt x="165120" y="14334"/>
                    <a:pt x="162730" y="13458"/>
                    <a:pt x="160711" y="11995"/>
                  </a:cubicBezTo>
                  <a:cubicBezTo>
                    <a:pt x="159735" y="11268"/>
                    <a:pt x="158658" y="10697"/>
                    <a:pt x="157514" y="10305"/>
                  </a:cubicBezTo>
                  <a:lnTo>
                    <a:pt x="153811" y="8785"/>
                  </a:lnTo>
                  <a:cubicBezTo>
                    <a:pt x="150345" y="7759"/>
                    <a:pt x="147063" y="6222"/>
                    <a:pt x="144051" y="4223"/>
                  </a:cubicBezTo>
                  <a:cubicBezTo>
                    <a:pt x="141173" y="2352"/>
                    <a:pt x="137875" y="1193"/>
                    <a:pt x="134459" y="845"/>
                  </a:cubicBezTo>
                  <a:lnTo>
                    <a:pt x="132103" y="845"/>
                  </a:lnTo>
                  <a:cubicBezTo>
                    <a:pt x="130538" y="995"/>
                    <a:pt x="128972" y="701"/>
                    <a:pt x="127559" y="0"/>
                  </a:cubicBezTo>
                  <a:cubicBezTo>
                    <a:pt x="126229" y="759"/>
                    <a:pt x="124715" y="1166"/>
                    <a:pt x="123184" y="1183"/>
                  </a:cubicBezTo>
                  <a:cubicBezTo>
                    <a:pt x="122460" y="1022"/>
                    <a:pt x="121719" y="1022"/>
                    <a:pt x="120996" y="1183"/>
                  </a:cubicBezTo>
                  <a:cubicBezTo>
                    <a:pt x="120087" y="1382"/>
                    <a:pt x="119263" y="1853"/>
                    <a:pt x="118640" y="2534"/>
                  </a:cubicBezTo>
                  <a:cubicBezTo>
                    <a:pt x="118084" y="2791"/>
                    <a:pt x="117580" y="3134"/>
                    <a:pt x="117126" y="3548"/>
                  </a:cubicBezTo>
                  <a:cubicBezTo>
                    <a:pt x="115308" y="4664"/>
                    <a:pt x="113188" y="5195"/>
                    <a:pt x="111067" y="5068"/>
                  </a:cubicBezTo>
                  <a:cubicBezTo>
                    <a:pt x="109670" y="4815"/>
                    <a:pt x="108257" y="4815"/>
                    <a:pt x="106860" y="5068"/>
                  </a:cubicBezTo>
                  <a:cubicBezTo>
                    <a:pt x="106860" y="5068"/>
                    <a:pt x="106860" y="5068"/>
                    <a:pt x="106860" y="5068"/>
                  </a:cubicBezTo>
                  <a:cubicBezTo>
                    <a:pt x="106439" y="5659"/>
                    <a:pt x="105935" y="6173"/>
                    <a:pt x="105346" y="6589"/>
                  </a:cubicBezTo>
                  <a:lnTo>
                    <a:pt x="104000" y="6589"/>
                  </a:lnTo>
                  <a:lnTo>
                    <a:pt x="102989" y="6589"/>
                  </a:lnTo>
                  <a:cubicBezTo>
                    <a:pt x="101256" y="7464"/>
                    <a:pt x="99456" y="8199"/>
                    <a:pt x="97605" y="8785"/>
                  </a:cubicBezTo>
                  <a:cubicBezTo>
                    <a:pt x="94575" y="9805"/>
                    <a:pt x="91361" y="10150"/>
                    <a:pt x="88181" y="9798"/>
                  </a:cubicBezTo>
                  <a:lnTo>
                    <a:pt x="88181" y="19090"/>
                  </a:lnTo>
                  <a:cubicBezTo>
                    <a:pt x="87911" y="21165"/>
                    <a:pt x="87911" y="23266"/>
                    <a:pt x="88181" y="25341"/>
                  </a:cubicBezTo>
                  <a:cubicBezTo>
                    <a:pt x="88551" y="26670"/>
                    <a:pt x="88837" y="28025"/>
                    <a:pt x="89022" y="29395"/>
                  </a:cubicBezTo>
                  <a:cubicBezTo>
                    <a:pt x="89325" y="29978"/>
                    <a:pt x="89325" y="30671"/>
                    <a:pt x="89022" y="31254"/>
                  </a:cubicBezTo>
                  <a:lnTo>
                    <a:pt x="86666" y="32774"/>
                  </a:lnTo>
                  <a:cubicBezTo>
                    <a:pt x="84479" y="34577"/>
                    <a:pt x="81870" y="35798"/>
                    <a:pt x="79093" y="36322"/>
                  </a:cubicBezTo>
                  <a:cubicBezTo>
                    <a:pt x="78033" y="36504"/>
                    <a:pt x="77023" y="36845"/>
                    <a:pt x="76064" y="37335"/>
                  </a:cubicBezTo>
                  <a:cubicBezTo>
                    <a:pt x="74112" y="38557"/>
                    <a:pt x="71622" y="38557"/>
                    <a:pt x="69670" y="37335"/>
                  </a:cubicBezTo>
                  <a:cubicBezTo>
                    <a:pt x="67313" y="35984"/>
                    <a:pt x="65631" y="35477"/>
                    <a:pt x="64621" y="35984"/>
                  </a:cubicBezTo>
                  <a:cubicBezTo>
                    <a:pt x="63611" y="36491"/>
                    <a:pt x="62433" y="39532"/>
                    <a:pt x="61760" y="42573"/>
                  </a:cubicBezTo>
                  <a:cubicBezTo>
                    <a:pt x="61340" y="44786"/>
                    <a:pt x="60666" y="46940"/>
                    <a:pt x="59741" y="48992"/>
                  </a:cubicBezTo>
                  <a:cubicBezTo>
                    <a:pt x="59303" y="50202"/>
                    <a:pt x="58966" y="51445"/>
                    <a:pt x="58731" y="52709"/>
                  </a:cubicBezTo>
                  <a:cubicBezTo>
                    <a:pt x="58529" y="55413"/>
                    <a:pt x="57334" y="57946"/>
                    <a:pt x="55365" y="59804"/>
                  </a:cubicBezTo>
                  <a:cubicBezTo>
                    <a:pt x="53178" y="60794"/>
                    <a:pt x="50653" y="60794"/>
                    <a:pt x="48466" y="59804"/>
                  </a:cubicBezTo>
                  <a:cubicBezTo>
                    <a:pt x="47305" y="59581"/>
                    <a:pt x="46093" y="59581"/>
                    <a:pt x="44932" y="59804"/>
                  </a:cubicBezTo>
                  <a:cubicBezTo>
                    <a:pt x="42778" y="60406"/>
                    <a:pt x="40842" y="61641"/>
                    <a:pt x="39378" y="63352"/>
                  </a:cubicBezTo>
                  <a:cubicBezTo>
                    <a:pt x="38301" y="64597"/>
                    <a:pt x="37056" y="65678"/>
                    <a:pt x="35676" y="66562"/>
                  </a:cubicBezTo>
                  <a:cubicBezTo>
                    <a:pt x="34818" y="67141"/>
                    <a:pt x="33842" y="67543"/>
                    <a:pt x="32815" y="67744"/>
                  </a:cubicBezTo>
                  <a:cubicBezTo>
                    <a:pt x="31991" y="67979"/>
                    <a:pt x="31200" y="68319"/>
                    <a:pt x="30459" y="68758"/>
                  </a:cubicBezTo>
                  <a:cubicBezTo>
                    <a:pt x="29921" y="69185"/>
                    <a:pt x="29467" y="69699"/>
                    <a:pt x="29113" y="70278"/>
                  </a:cubicBezTo>
                  <a:cubicBezTo>
                    <a:pt x="28524" y="71037"/>
                    <a:pt x="27851" y="71718"/>
                    <a:pt x="27094" y="72306"/>
                  </a:cubicBezTo>
                  <a:cubicBezTo>
                    <a:pt x="23392" y="75009"/>
                    <a:pt x="20867" y="72306"/>
                    <a:pt x="18680" y="70785"/>
                  </a:cubicBezTo>
                  <a:lnTo>
                    <a:pt x="16660" y="69096"/>
                  </a:lnTo>
                  <a:cubicBezTo>
                    <a:pt x="14473" y="67655"/>
                    <a:pt x="11881" y="66945"/>
                    <a:pt x="9256" y="67069"/>
                  </a:cubicBezTo>
                  <a:lnTo>
                    <a:pt x="8583" y="67069"/>
                  </a:lnTo>
                  <a:cubicBezTo>
                    <a:pt x="8835" y="68974"/>
                    <a:pt x="8835" y="70907"/>
                    <a:pt x="8583" y="72812"/>
                  </a:cubicBezTo>
                  <a:cubicBezTo>
                    <a:pt x="8414" y="74101"/>
                    <a:pt x="8414" y="75409"/>
                    <a:pt x="8583" y="76698"/>
                  </a:cubicBezTo>
                  <a:cubicBezTo>
                    <a:pt x="9390" y="81011"/>
                    <a:pt x="10871" y="85172"/>
                    <a:pt x="12958" y="89031"/>
                  </a:cubicBezTo>
                  <a:lnTo>
                    <a:pt x="13968" y="90551"/>
                  </a:lnTo>
                  <a:cubicBezTo>
                    <a:pt x="16391" y="93862"/>
                    <a:pt x="17519" y="97947"/>
                    <a:pt x="17165" y="102039"/>
                  </a:cubicBezTo>
                  <a:cubicBezTo>
                    <a:pt x="16340" y="105840"/>
                    <a:pt x="13379" y="108808"/>
                    <a:pt x="9592" y="109641"/>
                  </a:cubicBezTo>
                  <a:lnTo>
                    <a:pt x="7573" y="109641"/>
                  </a:lnTo>
                  <a:cubicBezTo>
                    <a:pt x="6193" y="110536"/>
                    <a:pt x="4897" y="111553"/>
                    <a:pt x="3702" y="112682"/>
                  </a:cubicBezTo>
                  <a:cubicBezTo>
                    <a:pt x="2592" y="113844"/>
                    <a:pt x="1347" y="114865"/>
                    <a:pt x="0" y="115723"/>
                  </a:cubicBezTo>
                  <a:lnTo>
                    <a:pt x="1514" y="115723"/>
                  </a:lnTo>
                  <a:cubicBezTo>
                    <a:pt x="5251" y="117220"/>
                    <a:pt x="9070" y="118517"/>
                    <a:pt x="12958" y="119608"/>
                  </a:cubicBezTo>
                  <a:cubicBezTo>
                    <a:pt x="13665" y="119847"/>
                    <a:pt x="14085" y="120563"/>
                    <a:pt x="13968" y="121298"/>
                  </a:cubicBezTo>
                  <a:cubicBezTo>
                    <a:pt x="13867" y="123813"/>
                    <a:pt x="12975" y="126233"/>
                    <a:pt x="11444" y="128224"/>
                  </a:cubicBezTo>
                  <a:cubicBezTo>
                    <a:pt x="9929" y="130000"/>
                    <a:pt x="9205" y="132318"/>
                    <a:pt x="9424" y="134644"/>
                  </a:cubicBezTo>
                  <a:cubicBezTo>
                    <a:pt x="9491" y="136262"/>
                    <a:pt x="10299" y="137759"/>
                    <a:pt x="11612" y="138699"/>
                  </a:cubicBezTo>
                  <a:cubicBezTo>
                    <a:pt x="13126" y="139540"/>
                    <a:pt x="14977" y="139540"/>
                    <a:pt x="16492" y="138699"/>
                  </a:cubicBezTo>
                  <a:cubicBezTo>
                    <a:pt x="16492" y="136164"/>
                    <a:pt x="17384" y="133713"/>
                    <a:pt x="19016" y="131772"/>
                  </a:cubicBezTo>
                  <a:cubicBezTo>
                    <a:pt x="21540" y="128900"/>
                    <a:pt x="25579" y="129576"/>
                    <a:pt x="29618" y="130252"/>
                  </a:cubicBezTo>
                  <a:cubicBezTo>
                    <a:pt x="32782" y="131372"/>
                    <a:pt x="36215" y="131372"/>
                    <a:pt x="39378" y="130252"/>
                  </a:cubicBezTo>
                  <a:cubicBezTo>
                    <a:pt x="46329" y="125863"/>
                    <a:pt x="54389" y="123521"/>
                    <a:pt x="62601" y="123494"/>
                  </a:cubicBezTo>
                  <a:lnTo>
                    <a:pt x="63443" y="123494"/>
                  </a:lnTo>
                  <a:cubicBezTo>
                    <a:pt x="65782" y="123528"/>
                    <a:pt x="68121" y="123926"/>
                    <a:pt x="70343" y="124677"/>
                  </a:cubicBezTo>
                  <a:cubicBezTo>
                    <a:pt x="72429" y="125261"/>
                    <a:pt x="74566" y="125601"/>
                    <a:pt x="76737" y="125690"/>
                  </a:cubicBezTo>
                  <a:lnTo>
                    <a:pt x="76737" y="125690"/>
                  </a:lnTo>
                  <a:cubicBezTo>
                    <a:pt x="79531" y="125432"/>
                    <a:pt x="82358" y="125432"/>
                    <a:pt x="85151" y="125690"/>
                  </a:cubicBezTo>
                  <a:cubicBezTo>
                    <a:pt x="87794" y="125857"/>
                    <a:pt x="90419" y="125857"/>
                    <a:pt x="93061" y="125690"/>
                  </a:cubicBezTo>
                  <a:lnTo>
                    <a:pt x="95081" y="125690"/>
                  </a:lnTo>
                  <a:cubicBezTo>
                    <a:pt x="99035" y="125107"/>
                    <a:pt x="103074" y="125695"/>
                    <a:pt x="106692" y="127380"/>
                  </a:cubicBezTo>
                  <a:cubicBezTo>
                    <a:pt x="108240" y="128407"/>
                    <a:pt x="109233" y="130088"/>
                    <a:pt x="109384" y="131941"/>
                  </a:cubicBezTo>
                  <a:cubicBezTo>
                    <a:pt x="109267" y="132612"/>
                    <a:pt x="109267" y="133298"/>
                    <a:pt x="109384" y="133968"/>
                  </a:cubicBezTo>
                  <a:cubicBezTo>
                    <a:pt x="109384" y="135151"/>
                    <a:pt x="110394" y="135151"/>
                    <a:pt x="111404" y="135489"/>
                  </a:cubicBezTo>
                  <a:lnTo>
                    <a:pt x="112750" y="135489"/>
                  </a:lnTo>
                  <a:cubicBezTo>
                    <a:pt x="114500" y="136082"/>
                    <a:pt x="116385" y="136082"/>
                    <a:pt x="118135" y="135489"/>
                  </a:cubicBezTo>
                  <a:cubicBezTo>
                    <a:pt x="119801" y="135137"/>
                    <a:pt x="121518" y="135137"/>
                    <a:pt x="123184" y="135489"/>
                  </a:cubicBezTo>
                  <a:cubicBezTo>
                    <a:pt x="124362" y="135328"/>
                    <a:pt x="125540" y="135328"/>
                    <a:pt x="126717" y="135489"/>
                  </a:cubicBezTo>
                  <a:lnTo>
                    <a:pt x="130588" y="135489"/>
                  </a:lnTo>
                  <a:cubicBezTo>
                    <a:pt x="131076" y="135634"/>
                    <a:pt x="131615" y="135634"/>
                    <a:pt x="132103" y="135489"/>
                  </a:cubicBezTo>
                  <a:cubicBezTo>
                    <a:pt x="133213" y="135217"/>
                    <a:pt x="134358" y="135217"/>
                    <a:pt x="135468" y="135489"/>
                  </a:cubicBezTo>
                  <a:cubicBezTo>
                    <a:pt x="136310" y="135489"/>
                    <a:pt x="136983" y="136502"/>
                    <a:pt x="137656" y="137009"/>
                  </a:cubicBezTo>
                  <a:lnTo>
                    <a:pt x="138497" y="137854"/>
                  </a:lnTo>
                  <a:lnTo>
                    <a:pt x="138497" y="136840"/>
                  </a:lnTo>
                  <a:lnTo>
                    <a:pt x="139843" y="135658"/>
                  </a:lnTo>
                  <a:lnTo>
                    <a:pt x="141022" y="135658"/>
                  </a:lnTo>
                  <a:cubicBezTo>
                    <a:pt x="142704" y="134813"/>
                    <a:pt x="143209" y="134306"/>
                    <a:pt x="143209" y="132955"/>
                  </a:cubicBezTo>
                  <a:cubicBezTo>
                    <a:pt x="143192" y="132243"/>
                    <a:pt x="143597" y="131588"/>
                    <a:pt x="144219" y="131265"/>
                  </a:cubicBezTo>
                  <a:cubicBezTo>
                    <a:pt x="144657" y="130897"/>
                    <a:pt x="145296" y="130897"/>
                    <a:pt x="145733" y="131265"/>
                  </a:cubicBezTo>
                  <a:cubicBezTo>
                    <a:pt x="146407" y="132206"/>
                    <a:pt x="147147" y="133110"/>
                    <a:pt x="147921" y="133968"/>
                  </a:cubicBezTo>
                  <a:lnTo>
                    <a:pt x="150109" y="136840"/>
                  </a:lnTo>
                  <a:cubicBezTo>
                    <a:pt x="151623" y="139036"/>
                    <a:pt x="151623" y="139205"/>
                    <a:pt x="152802" y="139036"/>
                  </a:cubicBezTo>
                  <a:lnTo>
                    <a:pt x="155662" y="139036"/>
                  </a:lnTo>
                  <a:cubicBezTo>
                    <a:pt x="157463" y="139219"/>
                    <a:pt x="159146" y="140060"/>
                    <a:pt x="160374" y="141402"/>
                  </a:cubicBezTo>
                  <a:cubicBezTo>
                    <a:pt x="160930" y="142054"/>
                    <a:pt x="161619" y="142572"/>
                    <a:pt x="162394" y="142922"/>
                  </a:cubicBezTo>
                  <a:cubicBezTo>
                    <a:pt x="164043" y="143358"/>
                    <a:pt x="165793" y="143358"/>
                    <a:pt x="167442" y="142922"/>
                  </a:cubicBezTo>
                  <a:lnTo>
                    <a:pt x="167442" y="142922"/>
                  </a:lnTo>
                  <a:cubicBezTo>
                    <a:pt x="168991" y="140065"/>
                    <a:pt x="171329" y="137720"/>
                    <a:pt x="174173" y="136164"/>
                  </a:cubicBezTo>
                  <a:cubicBezTo>
                    <a:pt x="174173" y="136164"/>
                    <a:pt x="175520" y="136164"/>
                    <a:pt x="175856" y="136164"/>
                  </a:cubicBezTo>
                  <a:cubicBezTo>
                    <a:pt x="178549" y="140599"/>
                    <a:pt x="182100" y="144448"/>
                    <a:pt x="186290" y="147483"/>
                  </a:cubicBezTo>
                  <a:lnTo>
                    <a:pt x="186290" y="147483"/>
                  </a:lnTo>
                  <a:lnTo>
                    <a:pt x="187468" y="146470"/>
                  </a:lnTo>
                  <a:cubicBezTo>
                    <a:pt x="189487" y="144611"/>
                    <a:pt x="191338" y="142922"/>
                    <a:pt x="191338" y="140219"/>
                  </a:cubicBezTo>
                  <a:cubicBezTo>
                    <a:pt x="191574" y="138991"/>
                    <a:pt x="191574" y="137730"/>
                    <a:pt x="191338" y="136502"/>
                  </a:cubicBezTo>
                  <a:lnTo>
                    <a:pt x="191338" y="134306"/>
                  </a:lnTo>
                  <a:cubicBezTo>
                    <a:pt x="191338" y="129069"/>
                    <a:pt x="189319" y="119946"/>
                    <a:pt x="192348" y="117412"/>
                  </a:cubicBezTo>
                  <a:cubicBezTo>
                    <a:pt x="195377" y="114878"/>
                    <a:pt x="195882" y="117412"/>
                    <a:pt x="197060" y="118426"/>
                  </a:cubicBezTo>
                  <a:cubicBezTo>
                    <a:pt x="198238" y="119440"/>
                    <a:pt x="197901" y="119271"/>
                    <a:pt x="198238" y="119271"/>
                  </a:cubicBezTo>
                  <a:cubicBezTo>
                    <a:pt x="199719" y="119668"/>
                    <a:pt x="201301" y="119286"/>
                    <a:pt x="202445" y="118257"/>
                  </a:cubicBezTo>
                  <a:cubicBezTo>
                    <a:pt x="203001" y="118166"/>
                    <a:pt x="203573" y="118166"/>
                    <a:pt x="204128" y="118257"/>
                  </a:cubicBezTo>
                  <a:cubicBezTo>
                    <a:pt x="205575" y="117593"/>
                    <a:pt x="207106" y="117139"/>
                    <a:pt x="208672" y="116905"/>
                  </a:cubicBezTo>
                  <a:cubicBezTo>
                    <a:pt x="210674" y="116745"/>
                    <a:pt x="212592" y="116046"/>
                    <a:pt x="214225" y="114878"/>
                  </a:cubicBezTo>
                  <a:lnTo>
                    <a:pt x="214225" y="114878"/>
                  </a:lnTo>
                  <a:lnTo>
                    <a:pt x="214225" y="114878"/>
                  </a:lnTo>
                  <a:cubicBezTo>
                    <a:pt x="214831" y="110705"/>
                    <a:pt x="213081" y="106539"/>
                    <a:pt x="209681" y="104066"/>
                  </a:cubicBezTo>
                  <a:cubicBezTo>
                    <a:pt x="208166" y="102715"/>
                    <a:pt x="203118" y="97984"/>
                    <a:pt x="203455" y="93085"/>
                  </a:cubicBezTo>
                  <a:cubicBezTo>
                    <a:pt x="203522" y="90760"/>
                    <a:pt x="204801" y="88642"/>
                    <a:pt x="206820" y="87510"/>
                  </a:cubicBezTo>
                  <a:cubicBezTo>
                    <a:pt x="211903" y="85665"/>
                    <a:pt x="217507" y="86034"/>
                    <a:pt x="222303" y="88524"/>
                  </a:cubicBezTo>
                  <a:lnTo>
                    <a:pt x="224995" y="89368"/>
                  </a:lnTo>
                  <a:cubicBezTo>
                    <a:pt x="228697" y="90382"/>
                    <a:pt x="231390" y="88186"/>
                    <a:pt x="234419" y="85652"/>
                  </a:cubicBezTo>
                  <a:cubicBezTo>
                    <a:pt x="235462" y="84714"/>
                    <a:pt x="236590" y="83866"/>
                    <a:pt x="237784" y="83118"/>
                  </a:cubicBezTo>
                  <a:lnTo>
                    <a:pt x="237784" y="83118"/>
                  </a:lnTo>
                  <a:cubicBezTo>
                    <a:pt x="240141" y="81428"/>
                    <a:pt x="241823" y="80246"/>
                    <a:pt x="241487" y="77881"/>
                  </a:cubicBezTo>
                  <a:cubicBezTo>
                    <a:pt x="241335" y="77078"/>
                    <a:pt x="240982" y="76325"/>
                    <a:pt x="240477" y="75684"/>
                  </a:cubicBezTo>
                  <a:cubicBezTo>
                    <a:pt x="239938" y="74956"/>
                    <a:pt x="239484" y="74162"/>
                    <a:pt x="239131" y="73319"/>
                  </a:cubicBezTo>
                  <a:lnTo>
                    <a:pt x="234756" y="72306"/>
                  </a:lnTo>
                  <a:cubicBezTo>
                    <a:pt x="230279" y="71402"/>
                    <a:pt x="225887" y="70101"/>
                    <a:pt x="221629" y="68420"/>
                  </a:cubicBezTo>
                  <a:cubicBezTo>
                    <a:pt x="221629" y="68420"/>
                    <a:pt x="221629" y="67575"/>
                    <a:pt x="220620" y="66900"/>
                  </a:cubicBezTo>
                  <a:cubicBezTo>
                    <a:pt x="219610" y="66224"/>
                    <a:pt x="220620" y="65717"/>
                    <a:pt x="220620" y="64872"/>
                  </a:cubicBezTo>
                  <a:cubicBezTo>
                    <a:pt x="220704" y="63523"/>
                    <a:pt x="220704" y="62168"/>
                    <a:pt x="220620" y="60818"/>
                  </a:cubicBezTo>
                  <a:lnTo>
                    <a:pt x="220620" y="60818"/>
                  </a:lnTo>
                  <a:lnTo>
                    <a:pt x="218768" y="60818"/>
                  </a:lnTo>
                  <a:cubicBezTo>
                    <a:pt x="217725" y="61070"/>
                    <a:pt x="216615" y="61070"/>
                    <a:pt x="215571" y="60818"/>
                  </a:cubicBezTo>
                  <a:cubicBezTo>
                    <a:pt x="211701" y="60818"/>
                    <a:pt x="210691" y="57608"/>
                    <a:pt x="209849" y="55412"/>
                  </a:cubicBezTo>
                  <a:cubicBezTo>
                    <a:pt x="209446" y="54349"/>
                    <a:pt x="208941" y="53330"/>
                    <a:pt x="208335" y="52371"/>
                  </a:cubicBezTo>
                  <a:cubicBezTo>
                    <a:pt x="206652" y="50531"/>
                    <a:pt x="204582" y="49088"/>
                    <a:pt x="202277" y="48147"/>
                  </a:cubicBezTo>
                  <a:cubicBezTo>
                    <a:pt x="197733" y="45782"/>
                    <a:pt x="192348" y="43079"/>
                    <a:pt x="191507" y="36322"/>
                  </a:cubicBezTo>
                  <a:cubicBezTo>
                    <a:pt x="192483" y="35435"/>
                    <a:pt x="193997" y="35511"/>
                    <a:pt x="194872" y="36491"/>
                  </a:cubicBezTo>
                  <a:cubicBezTo>
                    <a:pt x="195748" y="37471"/>
                    <a:pt x="195680" y="38983"/>
                    <a:pt x="194704" y="398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71777382-1BEA-494B-A6D1-3D8753E0B715}"/>
                </a:ext>
              </a:extLst>
            </p:cNvPr>
            <p:cNvSpPr/>
            <p:nvPr/>
          </p:nvSpPr>
          <p:spPr>
            <a:xfrm>
              <a:off x="6268665" y="2571152"/>
              <a:ext cx="16828" cy="16894"/>
            </a:xfrm>
            <a:custGeom>
              <a:avLst/>
              <a:gdLst>
                <a:gd name="connsiteX0" fmla="*/ 505 w 0"/>
                <a:gd name="connsiteY0" fmla="*/ 4899 h 0"/>
                <a:gd name="connsiteX1" fmla="*/ 505 w 0"/>
                <a:gd name="connsiteY1" fmla="*/ 6926 h 0"/>
                <a:gd name="connsiteX2" fmla="*/ 505 w 0"/>
                <a:gd name="connsiteY2" fmla="*/ 8447 h 0"/>
                <a:gd name="connsiteX3" fmla="*/ 2188 w 0"/>
                <a:gd name="connsiteY3" fmla="*/ 8447 h 0"/>
                <a:gd name="connsiteX4" fmla="*/ 2188 w 0"/>
                <a:gd name="connsiteY4" fmla="*/ 8447 h 0"/>
                <a:gd name="connsiteX5" fmla="*/ 4376 w 0"/>
                <a:gd name="connsiteY5" fmla="*/ 7602 h 0"/>
                <a:gd name="connsiteX6" fmla="*/ 5722 w 0"/>
                <a:gd name="connsiteY6" fmla="*/ 7602 h 0"/>
                <a:gd name="connsiteX7" fmla="*/ 8751 w 0"/>
                <a:gd name="connsiteY7" fmla="*/ 1351 h 0"/>
                <a:gd name="connsiteX8" fmla="*/ 8751 w 0"/>
                <a:gd name="connsiteY8" fmla="*/ 0 h 0"/>
                <a:gd name="connsiteX9" fmla="*/ 7741 w 0"/>
                <a:gd name="connsiteY9" fmla="*/ 1183 h 0"/>
                <a:gd name="connsiteX10" fmla="*/ 2861 w 0"/>
                <a:gd name="connsiteY10" fmla="*/ 1183 h 0"/>
                <a:gd name="connsiteX11" fmla="*/ 0 w 0"/>
                <a:gd name="connsiteY11" fmla="*/ 1183 h 0"/>
                <a:gd name="connsiteX12" fmla="*/ 0 w 0"/>
                <a:gd name="connsiteY12" fmla="*/ 2196 h 0"/>
                <a:gd name="connsiteX13" fmla="*/ 505 w 0"/>
                <a:gd name="connsiteY13" fmla="*/ 48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505" y="4899"/>
                  </a:moveTo>
                  <a:cubicBezTo>
                    <a:pt x="606" y="5572"/>
                    <a:pt x="606" y="6254"/>
                    <a:pt x="505" y="6926"/>
                  </a:cubicBezTo>
                  <a:cubicBezTo>
                    <a:pt x="505" y="7940"/>
                    <a:pt x="505" y="8278"/>
                    <a:pt x="505" y="8447"/>
                  </a:cubicBezTo>
                  <a:cubicBezTo>
                    <a:pt x="505" y="8616"/>
                    <a:pt x="505" y="8447"/>
                    <a:pt x="2188" y="8447"/>
                  </a:cubicBezTo>
                  <a:lnTo>
                    <a:pt x="2188" y="8447"/>
                  </a:lnTo>
                  <a:lnTo>
                    <a:pt x="4376" y="7602"/>
                  </a:lnTo>
                  <a:lnTo>
                    <a:pt x="5722" y="7602"/>
                  </a:lnTo>
                  <a:cubicBezTo>
                    <a:pt x="7371" y="5903"/>
                    <a:pt x="8448" y="3710"/>
                    <a:pt x="8751" y="1351"/>
                  </a:cubicBezTo>
                  <a:cubicBezTo>
                    <a:pt x="8919" y="917"/>
                    <a:pt x="8919" y="434"/>
                    <a:pt x="8751" y="0"/>
                  </a:cubicBezTo>
                  <a:cubicBezTo>
                    <a:pt x="8599" y="524"/>
                    <a:pt x="8229" y="956"/>
                    <a:pt x="7741" y="1183"/>
                  </a:cubicBezTo>
                  <a:cubicBezTo>
                    <a:pt x="6125" y="1441"/>
                    <a:pt x="4476" y="1441"/>
                    <a:pt x="2861" y="1183"/>
                  </a:cubicBezTo>
                  <a:lnTo>
                    <a:pt x="0" y="1183"/>
                  </a:lnTo>
                  <a:cubicBezTo>
                    <a:pt x="0" y="1183"/>
                    <a:pt x="0" y="1183"/>
                    <a:pt x="0" y="2196"/>
                  </a:cubicBezTo>
                  <a:cubicBezTo>
                    <a:pt x="219" y="3087"/>
                    <a:pt x="387" y="3989"/>
                    <a:pt x="505" y="48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5B58FFA1-F510-402F-A7F8-259FA6BCDC2B}"/>
                </a:ext>
              </a:extLst>
            </p:cNvPr>
            <p:cNvSpPr/>
            <p:nvPr/>
          </p:nvSpPr>
          <p:spPr>
            <a:xfrm>
              <a:off x="8442718" y="4741782"/>
              <a:ext cx="16828" cy="16894"/>
            </a:xfrm>
            <a:custGeom>
              <a:avLst/>
              <a:gdLst>
                <a:gd name="connsiteX0" fmla="*/ 3197 w 16828"/>
                <a:gd name="connsiteY0" fmla="*/ 7157 h 0"/>
                <a:gd name="connsiteX1" fmla="*/ 10433 w 16828"/>
                <a:gd name="connsiteY1" fmla="*/ 7157 h 0"/>
                <a:gd name="connsiteX2" fmla="*/ 10938 w 16828"/>
                <a:gd name="connsiteY2" fmla="*/ 7157 h 0"/>
                <a:gd name="connsiteX3" fmla="*/ 29618 w 16828"/>
                <a:gd name="connsiteY3" fmla="*/ 2764 h 0"/>
                <a:gd name="connsiteX4" fmla="*/ 29618 w 16828"/>
                <a:gd name="connsiteY4" fmla="*/ 2764 h 0"/>
                <a:gd name="connsiteX5" fmla="*/ 14641 w 16828"/>
                <a:gd name="connsiteY5" fmla="*/ 230 h 0"/>
                <a:gd name="connsiteX6" fmla="*/ 9087 w 16828"/>
                <a:gd name="connsiteY6" fmla="*/ 230 h 0"/>
                <a:gd name="connsiteX7" fmla="*/ 0 w 16828"/>
                <a:gd name="connsiteY7" fmla="*/ 3102 h 0"/>
                <a:gd name="connsiteX8" fmla="*/ 1010 w 16828"/>
                <a:gd name="connsiteY8" fmla="*/ 4623 h 0"/>
                <a:gd name="connsiteX9" fmla="*/ 3197 w 16828"/>
                <a:gd name="connsiteY9" fmla="*/ 715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28">
                  <a:moveTo>
                    <a:pt x="3197" y="7157"/>
                  </a:moveTo>
                  <a:cubicBezTo>
                    <a:pt x="5520" y="8086"/>
                    <a:pt x="8111" y="8086"/>
                    <a:pt x="10433" y="7157"/>
                  </a:cubicBezTo>
                  <a:lnTo>
                    <a:pt x="10938" y="7157"/>
                  </a:lnTo>
                  <a:cubicBezTo>
                    <a:pt x="17266" y="6143"/>
                    <a:pt x="23509" y="4673"/>
                    <a:pt x="29618" y="2764"/>
                  </a:cubicBezTo>
                  <a:lnTo>
                    <a:pt x="29618" y="2764"/>
                  </a:lnTo>
                  <a:cubicBezTo>
                    <a:pt x="24990" y="416"/>
                    <a:pt x="19773" y="-463"/>
                    <a:pt x="14641" y="230"/>
                  </a:cubicBezTo>
                  <a:lnTo>
                    <a:pt x="9087" y="230"/>
                  </a:lnTo>
                  <a:cubicBezTo>
                    <a:pt x="5385" y="230"/>
                    <a:pt x="1851" y="230"/>
                    <a:pt x="0" y="3102"/>
                  </a:cubicBezTo>
                  <a:lnTo>
                    <a:pt x="1010" y="4623"/>
                  </a:lnTo>
                  <a:cubicBezTo>
                    <a:pt x="1413" y="5704"/>
                    <a:pt x="2188" y="6616"/>
                    <a:pt x="3197" y="715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AD55FB35-3613-4683-8DFB-0E7C385FB390}"/>
                </a:ext>
              </a:extLst>
            </p:cNvPr>
            <p:cNvSpPr/>
            <p:nvPr/>
          </p:nvSpPr>
          <p:spPr>
            <a:xfrm>
              <a:off x="8337415" y="4188739"/>
              <a:ext cx="16828" cy="16894"/>
            </a:xfrm>
            <a:custGeom>
              <a:avLst/>
              <a:gdLst>
                <a:gd name="connsiteX0" fmla="*/ 126 w 0"/>
                <a:gd name="connsiteY0" fmla="*/ 0 h 0"/>
                <a:gd name="connsiteX1" fmla="*/ 126 w 0"/>
                <a:gd name="connsiteY1" fmla="*/ 1014 h 0"/>
                <a:gd name="connsiteX2" fmla="*/ 126 w 0"/>
                <a:gd name="connsiteY2" fmla="*/ 4730 h 0"/>
                <a:gd name="connsiteX3" fmla="*/ 2987 w 0"/>
                <a:gd name="connsiteY3" fmla="*/ 5744 h 0"/>
                <a:gd name="connsiteX4" fmla="*/ 631 w 0"/>
                <a:gd name="connsiteY4" fmla="*/ 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26" y="0"/>
                  </a:moveTo>
                  <a:lnTo>
                    <a:pt x="126" y="1014"/>
                  </a:lnTo>
                  <a:cubicBezTo>
                    <a:pt x="-42" y="2247"/>
                    <a:pt x="-42" y="3497"/>
                    <a:pt x="126" y="4730"/>
                  </a:cubicBezTo>
                  <a:cubicBezTo>
                    <a:pt x="126" y="4730"/>
                    <a:pt x="2482" y="6082"/>
                    <a:pt x="2987" y="5744"/>
                  </a:cubicBezTo>
                  <a:cubicBezTo>
                    <a:pt x="2718" y="3801"/>
                    <a:pt x="1910" y="1993"/>
                    <a:pt x="631" y="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D425E4BF-F163-476C-AC67-EC7CCB2536A0}"/>
                </a:ext>
              </a:extLst>
            </p:cNvPr>
            <p:cNvSpPr/>
            <p:nvPr/>
          </p:nvSpPr>
          <p:spPr>
            <a:xfrm>
              <a:off x="8334175" y="4439781"/>
              <a:ext cx="16828" cy="16894"/>
            </a:xfrm>
            <a:custGeom>
              <a:avLst/>
              <a:gdLst>
                <a:gd name="connsiteX0" fmla="*/ 168 w 0"/>
                <a:gd name="connsiteY0" fmla="*/ 2196 h 0"/>
                <a:gd name="connsiteX1" fmla="*/ 3702 w 0"/>
                <a:gd name="connsiteY1" fmla="*/ 3548 h 0"/>
                <a:gd name="connsiteX2" fmla="*/ 3702 w 0"/>
                <a:gd name="connsiteY2" fmla="*/ 1352 h 0"/>
                <a:gd name="connsiteX3" fmla="*/ 673 w 0"/>
                <a:gd name="connsiteY3" fmla="*/ 0 h 0"/>
                <a:gd name="connsiteX4" fmla="*/ 168 w 0"/>
                <a:gd name="connsiteY4" fmla="*/ 21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68" y="2196"/>
                  </a:moveTo>
                  <a:cubicBezTo>
                    <a:pt x="1060" y="3176"/>
                    <a:pt x="2372" y="3683"/>
                    <a:pt x="3702" y="3548"/>
                  </a:cubicBezTo>
                  <a:cubicBezTo>
                    <a:pt x="3803" y="2821"/>
                    <a:pt x="3803" y="2078"/>
                    <a:pt x="3702" y="1352"/>
                  </a:cubicBezTo>
                  <a:cubicBezTo>
                    <a:pt x="2894" y="541"/>
                    <a:pt x="1817" y="68"/>
                    <a:pt x="673" y="0"/>
                  </a:cubicBezTo>
                  <a:cubicBezTo>
                    <a:pt x="0" y="1352"/>
                    <a:pt x="-168" y="1858"/>
                    <a:pt x="168" y="21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67D5FF73-2ABE-4D62-9C32-1F9D9916DB3F}"/>
                </a:ext>
              </a:extLst>
            </p:cNvPr>
            <p:cNvSpPr/>
            <p:nvPr/>
          </p:nvSpPr>
          <p:spPr>
            <a:xfrm>
              <a:off x="6126802" y="2645992"/>
              <a:ext cx="117798" cy="50682"/>
            </a:xfrm>
            <a:custGeom>
              <a:avLst/>
              <a:gdLst>
                <a:gd name="connsiteX0" fmla="*/ 26925 w 117798"/>
                <a:gd name="connsiteY0" fmla="*/ 47303 h 50681"/>
                <a:gd name="connsiteX1" fmla="*/ 26925 w 117798"/>
                <a:gd name="connsiteY1" fmla="*/ 48485 h 50681"/>
                <a:gd name="connsiteX2" fmla="*/ 31637 w 117798"/>
                <a:gd name="connsiteY2" fmla="*/ 48485 h 50681"/>
                <a:gd name="connsiteX3" fmla="*/ 36349 w 117798"/>
                <a:gd name="connsiteY3" fmla="*/ 48485 h 50681"/>
                <a:gd name="connsiteX4" fmla="*/ 58899 w 117798"/>
                <a:gd name="connsiteY4" fmla="*/ 53891 h 50681"/>
                <a:gd name="connsiteX5" fmla="*/ 62938 w 117798"/>
                <a:gd name="connsiteY5" fmla="*/ 57270 h 50681"/>
                <a:gd name="connsiteX6" fmla="*/ 66976 w 117798"/>
                <a:gd name="connsiteY6" fmla="*/ 60649 h 50681"/>
                <a:gd name="connsiteX7" fmla="*/ 79430 w 117798"/>
                <a:gd name="connsiteY7" fmla="*/ 64872 h 50681"/>
                <a:gd name="connsiteX8" fmla="*/ 88349 w 117798"/>
                <a:gd name="connsiteY8" fmla="*/ 64872 h 50681"/>
                <a:gd name="connsiteX9" fmla="*/ 100970 w 117798"/>
                <a:gd name="connsiteY9" fmla="*/ 64872 h 50681"/>
                <a:gd name="connsiteX10" fmla="*/ 100970 w 117798"/>
                <a:gd name="connsiteY10" fmla="*/ 64872 h 50681"/>
                <a:gd name="connsiteX11" fmla="*/ 102821 w 117798"/>
                <a:gd name="connsiteY11" fmla="*/ 61325 h 50681"/>
                <a:gd name="connsiteX12" fmla="*/ 104335 w 117798"/>
                <a:gd name="connsiteY12" fmla="*/ 55581 h 50681"/>
                <a:gd name="connsiteX13" fmla="*/ 100970 w 117798"/>
                <a:gd name="connsiteY13" fmla="*/ 47472 h 50681"/>
                <a:gd name="connsiteX14" fmla="*/ 100970 w 117798"/>
                <a:gd name="connsiteY14" fmla="*/ 45782 h 50681"/>
                <a:gd name="connsiteX15" fmla="*/ 102652 w 117798"/>
                <a:gd name="connsiteY15" fmla="*/ 28888 h 50681"/>
                <a:gd name="connsiteX16" fmla="*/ 108542 w 117798"/>
                <a:gd name="connsiteY16" fmla="*/ 19090 h 50681"/>
                <a:gd name="connsiteX17" fmla="*/ 111908 w 117798"/>
                <a:gd name="connsiteY17" fmla="*/ 16725 h 50681"/>
                <a:gd name="connsiteX18" fmla="*/ 118640 w 117798"/>
                <a:gd name="connsiteY18" fmla="*/ 5406 h 50681"/>
                <a:gd name="connsiteX19" fmla="*/ 118640 w 117798"/>
                <a:gd name="connsiteY19" fmla="*/ 0 h 50681"/>
                <a:gd name="connsiteX20" fmla="*/ 113759 w 117798"/>
                <a:gd name="connsiteY20" fmla="*/ 3041 h 50681"/>
                <a:gd name="connsiteX21" fmla="*/ 110899 w 117798"/>
                <a:gd name="connsiteY21" fmla="*/ 5406 h 50681"/>
                <a:gd name="connsiteX22" fmla="*/ 108038 w 117798"/>
                <a:gd name="connsiteY22" fmla="*/ 6420 h 50681"/>
                <a:gd name="connsiteX23" fmla="*/ 106523 w 117798"/>
                <a:gd name="connsiteY23" fmla="*/ 6420 h 50681"/>
                <a:gd name="connsiteX24" fmla="*/ 104335 w 117798"/>
                <a:gd name="connsiteY24" fmla="*/ 8278 h 50681"/>
                <a:gd name="connsiteX25" fmla="*/ 100465 w 117798"/>
                <a:gd name="connsiteY25" fmla="*/ 10812 h 50681"/>
                <a:gd name="connsiteX26" fmla="*/ 99119 w 117798"/>
                <a:gd name="connsiteY26" fmla="*/ 10812 h 50681"/>
                <a:gd name="connsiteX27" fmla="*/ 97941 w 117798"/>
                <a:gd name="connsiteY27" fmla="*/ 6758 h 50681"/>
                <a:gd name="connsiteX28" fmla="*/ 97099 w 117798"/>
                <a:gd name="connsiteY28" fmla="*/ 3717 h 50681"/>
                <a:gd name="connsiteX29" fmla="*/ 92219 w 117798"/>
                <a:gd name="connsiteY29" fmla="*/ 3717 h 50681"/>
                <a:gd name="connsiteX30" fmla="*/ 89358 w 117798"/>
                <a:gd name="connsiteY30" fmla="*/ 4561 h 50681"/>
                <a:gd name="connsiteX31" fmla="*/ 72530 w 117798"/>
                <a:gd name="connsiteY31" fmla="*/ 4561 h 50681"/>
                <a:gd name="connsiteX32" fmla="*/ 66976 w 117798"/>
                <a:gd name="connsiteY32" fmla="*/ 4561 h 50681"/>
                <a:gd name="connsiteX33" fmla="*/ 55533 w 117798"/>
                <a:gd name="connsiteY33" fmla="*/ 3717 h 50681"/>
                <a:gd name="connsiteX34" fmla="*/ 41902 w 117798"/>
                <a:gd name="connsiteY34" fmla="*/ 2703 h 50681"/>
                <a:gd name="connsiteX35" fmla="*/ 41902 w 117798"/>
                <a:gd name="connsiteY35" fmla="*/ 2703 h 50681"/>
                <a:gd name="connsiteX36" fmla="*/ 35171 w 117798"/>
                <a:gd name="connsiteY36" fmla="*/ 2703 h 50681"/>
                <a:gd name="connsiteX37" fmla="*/ 20531 w 117798"/>
                <a:gd name="connsiteY37" fmla="*/ 3886 h 50681"/>
                <a:gd name="connsiteX38" fmla="*/ 15650 w 117798"/>
                <a:gd name="connsiteY38" fmla="*/ 5237 h 50681"/>
                <a:gd name="connsiteX39" fmla="*/ 11107 w 117798"/>
                <a:gd name="connsiteY39" fmla="*/ 6589 h 50681"/>
                <a:gd name="connsiteX40" fmla="*/ 8414 w 117798"/>
                <a:gd name="connsiteY40" fmla="*/ 8785 h 50681"/>
                <a:gd name="connsiteX41" fmla="*/ 3870 w 117798"/>
                <a:gd name="connsiteY41" fmla="*/ 11995 h 50681"/>
                <a:gd name="connsiteX42" fmla="*/ 3870 w 117798"/>
                <a:gd name="connsiteY42" fmla="*/ 14698 h 50681"/>
                <a:gd name="connsiteX43" fmla="*/ 0 w 117798"/>
                <a:gd name="connsiteY43" fmla="*/ 22300 h 50681"/>
                <a:gd name="connsiteX44" fmla="*/ 0 w 117798"/>
                <a:gd name="connsiteY44" fmla="*/ 22300 h 50681"/>
                <a:gd name="connsiteX45" fmla="*/ 6058 w 117798"/>
                <a:gd name="connsiteY45" fmla="*/ 18921 h 50681"/>
                <a:gd name="connsiteX46" fmla="*/ 7236 w 117798"/>
                <a:gd name="connsiteY46" fmla="*/ 17908 h 50681"/>
                <a:gd name="connsiteX47" fmla="*/ 8414 w 117798"/>
                <a:gd name="connsiteY47" fmla="*/ 17908 h 50681"/>
                <a:gd name="connsiteX48" fmla="*/ 15819 w 117798"/>
                <a:gd name="connsiteY48" fmla="*/ 25341 h 50681"/>
                <a:gd name="connsiteX49" fmla="*/ 24064 w 117798"/>
                <a:gd name="connsiteY49" fmla="*/ 35984 h 50681"/>
                <a:gd name="connsiteX50" fmla="*/ 24906 w 117798"/>
                <a:gd name="connsiteY50" fmla="*/ 37673 h 50681"/>
                <a:gd name="connsiteX51" fmla="*/ 25747 w 117798"/>
                <a:gd name="connsiteY51" fmla="*/ 39532 h 50681"/>
                <a:gd name="connsiteX52" fmla="*/ 28608 w 117798"/>
                <a:gd name="connsiteY52" fmla="*/ 44600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17798" h="50681">
                  <a:moveTo>
                    <a:pt x="26925" y="47303"/>
                  </a:moveTo>
                  <a:cubicBezTo>
                    <a:pt x="27110" y="47676"/>
                    <a:pt x="27110" y="48112"/>
                    <a:pt x="26925" y="48485"/>
                  </a:cubicBezTo>
                  <a:cubicBezTo>
                    <a:pt x="28490" y="48757"/>
                    <a:pt x="30072" y="48757"/>
                    <a:pt x="31637" y="48485"/>
                  </a:cubicBezTo>
                  <a:lnTo>
                    <a:pt x="36349" y="48485"/>
                  </a:lnTo>
                  <a:cubicBezTo>
                    <a:pt x="44208" y="48345"/>
                    <a:pt x="51966" y="50205"/>
                    <a:pt x="58899" y="53891"/>
                  </a:cubicBezTo>
                  <a:cubicBezTo>
                    <a:pt x="60397" y="54829"/>
                    <a:pt x="61743" y="55966"/>
                    <a:pt x="62938" y="57270"/>
                  </a:cubicBezTo>
                  <a:cubicBezTo>
                    <a:pt x="64166" y="58534"/>
                    <a:pt x="65512" y="59667"/>
                    <a:pt x="66976" y="60649"/>
                  </a:cubicBezTo>
                  <a:cubicBezTo>
                    <a:pt x="70780" y="62926"/>
                    <a:pt x="75020" y="64366"/>
                    <a:pt x="79430" y="64872"/>
                  </a:cubicBezTo>
                  <a:cubicBezTo>
                    <a:pt x="82391" y="65291"/>
                    <a:pt x="85387" y="65291"/>
                    <a:pt x="88349" y="64872"/>
                  </a:cubicBezTo>
                  <a:cubicBezTo>
                    <a:pt x="92522" y="64112"/>
                    <a:pt x="96796" y="64112"/>
                    <a:pt x="100970" y="64872"/>
                  </a:cubicBezTo>
                  <a:lnTo>
                    <a:pt x="100970" y="64872"/>
                  </a:lnTo>
                  <a:cubicBezTo>
                    <a:pt x="101408" y="63605"/>
                    <a:pt x="102030" y="62411"/>
                    <a:pt x="102821" y="61325"/>
                  </a:cubicBezTo>
                  <a:cubicBezTo>
                    <a:pt x="103932" y="59623"/>
                    <a:pt x="104453" y="57610"/>
                    <a:pt x="104335" y="55581"/>
                  </a:cubicBezTo>
                  <a:cubicBezTo>
                    <a:pt x="103999" y="52611"/>
                    <a:pt x="102838" y="49798"/>
                    <a:pt x="100970" y="47472"/>
                  </a:cubicBezTo>
                  <a:cubicBezTo>
                    <a:pt x="100970" y="47472"/>
                    <a:pt x="100970" y="46458"/>
                    <a:pt x="100970" y="45782"/>
                  </a:cubicBezTo>
                  <a:cubicBezTo>
                    <a:pt x="100970" y="40376"/>
                    <a:pt x="101980" y="34970"/>
                    <a:pt x="102652" y="28888"/>
                  </a:cubicBezTo>
                  <a:cubicBezTo>
                    <a:pt x="102804" y="24822"/>
                    <a:pt x="105026" y="21121"/>
                    <a:pt x="108542" y="19090"/>
                  </a:cubicBezTo>
                  <a:lnTo>
                    <a:pt x="111908" y="16725"/>
                  </a:lnTo>
                  <a:cubicBezTo>
                    <a:pt x="116957" y="13346"/>
                    <a:pt x="119481" y="11319"/>
                    <a:pt x="118640" y="5406"/>
                  </a:cubicBezTo>
                  <a:cubicBezTo>
                    <a:pt x="118387" y="3614"/>
                    <a:pt x="118387" y="1792"/>
                    <a:pt x="118640" y="0"/>
                  </a:cubicBezTo>
                  <a:cubicBezTo>
                    <a:pt x="116957" y="0"/>
                    <a:pt x="115442" y="1351"/>
                    <a:pt x="113759" y="3041"/>
                  </a:cubicBezTo>
                  <a:lnTo>
                    <a:pt x="110899" y="5406"/>
                  </a:lnTo>
                  <a:cubicBezTo>
                    <a:pt x="110024" y="5938"/>
                    <a:pt x="109047" y="6283"/>
                    <a:pt x="108038" y="6420"/>
                  </a:cubicBezTo>
                  <a:lnTo>
                    <a:pt x="106523" y="6420"/>
                  </a:lnTo>
                  <a:cubicBezTo>
                    <a:pt x="105698" y="6928"/>
                    <a:pt x="104975" y="7553"/>
                    <a:pt x="104335" y="8278"/>
                  </a:cubicBezTo>
                  <a:cubicBezTo>
                    <a:pt x="103275" y="9427"/>
                    <a:pt x="101946" y="10297"/>
                    <a:pt x="100465" y="10812"/>
                  </a:cubicBezTo>
                  <a:cubicBezTo>
                    <a:pt x="100044" y="11023"/>
                    <a:pt x="99539" y="11023"/>
                    <a:pt x="99119" y="10812"/>
                  </a:cubicBezTo>
                  <a:cubicBezTo>
                    <a:pt x="98580" y="9511"/>
                    <a:pt x="98176" y="8150"/>
                    <a:pt x="97941" y="6758"/>
                  </a:cubicBezTo>
                  <a:cubicBezTo>
                    <a:pt x="97941" y="5406"/>
                    <a:pt x="97941" y="3886"/>
                    <a:pt x="97099" y="3717"/>
                  </a:cubicBezTo>
                  <a:cubicBezTo>
                    <a:pt x="96258" y="3548"/>
                    <a:pt x="93733" y="3717"/>
                    <a:pt x="92219" y="3717"/>
                  </a:cubicBezTo>
                  <a:cubicBezTo>
                    <a:pt x="91344" y="4205"/>
                    <a:pt x="90368" y="4492"/>
                    <a:pt x="89358" y="4561"/>
                  </a:cubicBezTo>
                  <a:cubicBezTo>
                    <a:pt x="83754" y="5019"/>
                    <a:pt x="78134" y="5019"/>
                    <a:pt x="72530" y="4561"/>
                  </a:cubicBezTo>
                  <a:lnTo>
                    <a:pt x="66976" y="4561"/>
                  </a:lnTo>
                  <a:lnTo>
                    <a:pt x="55533" y="3717"/>
                  </a:lnTo>
                  <a:cubicBezTo>
                    <a:pt x="51006" y="3127"/>
                    <a:pt x="46463" y="2789"/>
                    <a:pt x="41902" y="2703"/>
                  </a:cubicBezTo>
                  <a:lnTo>
                    <a:pt x="41902" y="2703"/>
                  </a:lnTo>
                  <a:lnTo>
                    <a:pt x="35171" y="2703"/>
                  </a:lnTo>
                  <a:cubicBezTo>
                    <a:pt x="30274" y="1718"/>
                    <a:pt x="25209" y="2129"/>
                    <a:pt x="20531" y="3886"/>
                  </a:cubicBezTo>
                  <a:cubicBezTo>
                    <a:pt x="18999" y="4646"/>
                    <a:pt x="17350" y="5105"/>
                    <a:pt x="15650" y="5237"/>
                  </a:cubicBezTo>
                  <a:cubicBezTo>
                    <a:pt x="14068" y="5403"/>
                    <a:pt x="12520" y="5862"/>
                    <a:pt x="11107" y="6589"/>
                  </a:cubicBezTo>
                  <a:lnTo>
                    <a:pt x="8414" y="8785"/>
                  </a:lnTo>
                  <a:cubicBezTo>
                    <a:pt x="7152" y="10185"/>
                    <a:pt x="5603" y="11282"/>
                    <a:pt x="3870" y="11995"/>
                  </a:cubicBezTo>
                  <a:cubicBezTo>
                    <a:pt x="3820" y="12895"/>
                    <a:pt x="3820" y="13797"/>
                    <a:pt x="3870" y="14698"/>
                  </a:cubicBezTo>
                  <a:cubicBezTo>
                    <a:pt x="3719" y="17669"/>
                    <a:pt x="2305" y="20433"/>
                    <a:pt x="0" y="22300"/>
                  </a:cubicBezTo>
                  <a:lnTo>
                    <a:pt x="0" y="22300"/>
                  </a:lnTo>
                  <a:cubicBezTo>
                    <a:pt x="3029" y="22300"/>
                    <a:pt x="4543" y="23145"/>
                    <a:pt x="6058" y="18921"/>
                  </a:cubicBezTo>
                  <a:cubicBezTo>
                    <a:pt x="6277" y="18426"/>
                    <a:pt x="6714" y="18056"/>
                    <a:pt x="7236" y="17908"/>
                  </a:cubicBezTo>
                  <a:cubicBezTo>
                    <a:pt x="7623" y="17779"/>
                    <a:pt x="8027" y="17779"/>
                    <a:pt x="8414" y="17908"/>
                  </a:cubicBezTo>
                  <a:cubicBezTo>
                    <a:pt x="10450" y="20790"/>
                    <a:pt x="12941" y="23303"/>
                    <a:pt x="15819" y="25341"/>
                  </a:cubicBezTo>
                  <a:cubicBezTo>
                    <a:pt x="19504" y="28037"/>
                    <a:pt x="22365" y="31727"/>
                    <a:pt x="24064" y="35984"/>
                  </a:cubicBezTo>
                  <a:lnTo>
                    <a:pt x="24906" y="37673"/>
                  </a:lnTo>
                  <a:lnTo>
                    <a:pt x="25747" y="39532"/>
                  </a:lnTo>
                  <a:cubicBezTo>
                    <a:pt x="26572" y="41295"/>
                    <a:pt x="27514" y="42990"/>
                    <a:pt x="28608" y="4460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CF0443A6-00A7-4D41-B53C-7AEF3283355C}"/>
                </a:ext>
              </a:extLst>
            </p:cNvPr>
            <p:cNvSpPr/>
            <p:nvPr/>
          </p:nvSpPr>
          <p:spPr>
            <a:xfrm>
              <a:off x="6062013" y="2324840"/>
              <a:ext cx="269253" cy="304089"/>
            </a:xfrm>
            <a:custGeom>
              <a:avLst/>
              <a:gdLst>
                <a:gd name="connsiteX0" fmla="*/ 193189 w 269253"/>
                <a:gd name="connsiteY0" fmla="*/ 282972 h 304089"/>
                <a:gd name="connsiteX1" fmla="*/ 216749 w 269253"/>
                <a:gd name="connsiteY1" fmla="*/ 271146 h 304089"/>
                <a:gd name="connsiteX2" fmla="*/ 232736 w 269253"/>
                <a:gd name="connsiteY2" fmla="*/ 258138 h 304089"/>
                <a:gd name="connsiteX3" fmla="*/ 235597 w 269253"/>
                <a:gd name="connsiteY3" fmla="*/ 253070 h 304089"/>
                <a:gd name="connsiteX4" fmla="*/ 238289 w 269253"/>
                <a:gd name="connsiteY4" fmla="*/ 248002 h 304089"/>
                <a:gd name="connsiteX5" fmla="*/ 246535 w 269253"/>
                <a:gd name="connsiteY5" fmla="*/ 242258 h 304089"/>
                <a:gd name="connsiteX6" fmla="*/ 247545 w 269253"/>
                <a:gd name="connsiteY6" fmla="*/ 242258 h 304089"/>
                <a:gd name="connsiteX7" fmla="*/ 269927 w 269253"/>
                <a:gd name="connsiteY7" fmla="*/ 225364 h 304089"/>
                <a:gd name="connsiteX8" fmla="*/ 268075 w 269253"/>
                <a:gd name="connsiteY8" fmla="*/ 218269 h 304089"/>
                <a:gd name="connsiteX9" fmla="*/ 265383 w 269253"/>
                <a:gd name="connsiteY9" fmla="*/ 215228 h 304089"/>
                <a:gd name="connsiteX10" fmla="*/ 262690 w 269253"/>
                <a:gd name="connsiteY10" fmla="*/ 212525 h 304089"/>
                <a:gd name="connsiteX11" fmla="*/ 261512 w 269253"/>
                <a:gd name="connsiteY11" fmla="*/ 211004 h 304089"/>
                <a:gd name="connsiteX12" fmla="*/ 255790 w 269253"/>
                <a:gd name="connsiteY12" fmla="*/ 205598 h 304089"/>
                <a:gd name="connsiteX13" fmla="*/ 251920 w 269253"/>
                <a:gd name="connsiteY13" fmla="*/ 205598 h 304089"/>
                <a:gd name="connsiteX14" fmla="*/ 249059 w 269253"/>
                <a:gd name="connsiteY14" fmla="*/ 205598 h 304089"/>
                <a:gd name="connsiteX15" fmla="*/ 239635 w 269253"/>
                <a:gd name="connsiteY15" fmla="*/ 201544 h 304089"/>
                <a:gd name="connsiteX16" fmla="*/ 231726 w 269253"/>
                <a:gd name="connsiteY16" fmla="*/ 196813 h 304089"/>
                <a:gd name="connsiteX17" fmla="*/ 231726 w 269253"/>
                <a:gd name="connsiteY17" fmla="*/ 194786 h 304089"/>
                <a:gd name="connsiteX18" fmla="*/ 233241 w 269253"/>
                <a:gd name="connsiteY18" fmla="*/ 193604 h 304089"/>
                <a:gd name="connsiteX19" fmla="*/ 236775 w 269253"/>
                <a:gd name="connsiteY19" fmla="*/ 192421 h 304089"/>
                <a:gd name="connsiteX20" fmla="*/ 239635 w 269253"/>
                <a:gd name="connsiteY20" fmla="*/ 190901 h 304089"/>
                <a:gd name="connsiteX21" fmla="*/ 242664 w 269253"/>
                <a:gd name="connsiteY21" fmla="*/ 190901 h 304089"/>
                <a:gd name="connsiteX22" fmla="*/ 245694 w 269253"/>
                <a:gd name="connsiteY22" fmla="*/ 190901 h 304089"/>
                <a:gd name="connsiteX23" fmla="*/ 245694 w 269253"/>
                <a:gd name="connsiteY23" fmla="*/ 178399 h 304089"/>
                <a:gd name="connsiteX24" fmla="*/ 242159 w 269253"/>
                <a:gd name="connsiteY24" fmla="*/ 178399 h 304089"/>
                <a:gd name="connsiteX25" fmla="*/ 240813 w 269253"/>
                <a:gd name="connsiteY25" fmla="*/ 177385 h 304089"/>
                <a:gd name="connsiteX26" fmla="*/ 240813 w 269253"/>
                <a:gd name="connsiteY26" fmla="*/ 176372 h 304089"/>
                <a:gd name="connsiteX27" fmla="*/ 237616 w 269253"/>
                <a:gd name="connsiteY27" fmla="*/ 176372 h 304089"/>
                <a:gd name="connsiteX28" fmla="*/ 234587 w 269253"/>
                <a:gd name="connsiteY28" fmla="*/ 174007 h 304089"/>
                <a:gd name="connsiteX29" fmla="*/ 236606 w 269253"/>
                <a:gd name="connsiteY29" fmla="*/ 165053 h 304089"/>
                <a:gd name="connsiteX30" fmla="*/ 236606 w 269253"/>
                <a:gd name="connsiteY30" fmla="*/ 165053 h 304089"/>
                <a:gd name="connsiteX31" fmla="*/ 234587 w 269253"/>
                <a:gd name="connsiteY31" fmla="*/ 165053 h 304089"/>
                <a:gd name="connsiteX32" fmla="*/ 225331 w 269253"/>
                <a:gd name="connsiteY32" fmla="*/ 162857 h 304089"/>
                <a:gd name="connsiteX33" fmla="*/ 221124 w 269253"/>
                <a:gd name="connsiteY33" fmla="*/ 156437 h 304089"/>
                <a:gd name="connsiteX34" fmla="*/ 221124 w 269253"/>
                <a:gd name="connsiteY34" fmla="*/ 153227 h 304089"/>
                <a:gd name="connsiteX35" fmla="*/ 221124 w 269253"/>
                <a:gd name="connsiteY35" fmla="*/ 151369 h 304089"/>
                <a:gd name="connsiteX36" fmla="*/ 220283 w 269253"/>
                <a:gd name="connsiteY36" fmla="*/ 151369 h 304089"/>
                <a:gd name="connsiteX37" fmla="*/ 218600 w 269253"/>
                <a:gd name="connsiteY37" fmla="*/ 149848 h 304089"/>
                <a:gd name="connsiteX38" fmla="*/ 216496 w 269253"/>
                <a:gd name="connsiteY38" fmla="*/ 145541 h 304089"/>
                <a:gd name="connsiteX39" fmla="*/ 220788 w 269253"/>
                <a:gd name="connsiteY39" fmla="*/ 143429 h 304089"/>
                <a:gd name="connsiteX40" fmla="*/ 224658 w 269253"/>
                <a:gd name="connsiteY40" fmla="*/ 140557 h 304089"/>
                <a:gd name="connsiteX41" fmla="*/ 227519 w 269253"/>
                <a:gd name="connsiteY41" fmla="*/ 138867 h 304089"/>
                <a:gd name="connsiteX42" fmla="*/ 228697 w 269253"/>
                <a:gd name="connsiteY42" fmla="*/ 134982 h 304089"/>
                <a:gd name="connsiteX43" fmla="*/ 233073 w 269253"/>
                <a:gd name="connsiteY43" fmla="*/ 127042 h 304089"/>
                <a:gd name="connsiteX44" fmla="*/ 231558 w 269253"/>
                <a:gd name="connsiteY44" fmla="*/ 125352 h 304089"/>
                <a:gd name="connsiteX45" fmla="*/ 231558 w 269253"/>
                <a:gd name="connsiteY45" fmla="*/ 125352 h 304089"/>
                <a:gd name="connsiteX46" fmla="*/ 227183 w 269253"/>
                <a:gd name="connsiteY46" fmla="*/ 119271 h 304089"/>
                <a:gd name="connsiteX47" fmla="*/ 222975 w 269253"/>
                <a:gd name="connsiteY47" fmla="*/ 114878 h 304089"/>
                <a:gd name="connsiteX48" fmla="*/ 219273 w 269253"/>
                <a:gd name="connsiteY48" fmla="*/ 111499 h 304089"/>
                <a:gd name="connsiteX49" fmla="*/ 214224 w 269253"/>
                <a:gd name="connsiteY49" fmla="*/ 104404 h 304089"/>
                <a:gd name="connsiteX50" fmla="*/ 212037 w 269253"/>
                <a:gd name="connsiteY50" fmla="*/ 101194 h 304089"/>
                <a:gd name="connsiteX51" fmla="*/ 209512 w 269253"/>
                <a:gd name="connsiteY51" fmla="*/ 88355 h 304089"/>
                <a:gd name="connsiteX52" fmla="*/ 210859 w 269253"/>
                <a:gd name="connsiteY52" fmla="*/ 87172 h 304089"/>
                <a:gd name="connsiteX53" fmla="*/ 212374 w 269253"/>
                <a:gd name="connsiteY53" fmla="*/ 87172 h 304089"/>
                <a:gd name="connsiteX54" fmla="*/ 217085 w 269253"/>
                <a:gd name="connsiteY54" fmla="*/ 86159 h 304089"/>
                <a:gd name="connsiteX55" fmla="*/ 219778 w 269253"/>
                <a:gd name="connsiteY55" fmla="*/ 83287 h 304089"/>
                <a:gd name="connsiteX56" fmla="*/ 222471 w 269253"/>
                <a:gd name="connsiteY56" fmla="*/ 80246 h 304089"/>
                <a:gd name="connsiteX57" fmla="*/ 226678 w 269253"/>
                <a:gd name="connsiteY57" fmla="*/ 77712 h 304089"/>
                <a:gd name="connsiteX58" fmla="*/ 232063 w 269253"/>
                <a:gd name="connsiteY58" fmla="*/ 73657 h 304089"/>
                <a:gd name="connsiteX59" fmla="*/ 231221 w 269253"/>
                <a:gd name="connsiteY59" fmla="*/ 71461 h 304089"/>
                <a:gd name="connsiteX60" fmla="*/ 226509 w 269253"/>
                <a:gd name="connsiteY60" fmla="*/ 65379 h 304089"/>
                <a:gd name="connsiteX61" fmla="*/ 221293 w 269253"/>
                <a:gd name="connsiteY61" fmla="*/ 63859 h 304089"/>
                <a:gd name="connsiteX62" fmla="*/ 219778 w 269253"/>
                <a:gd name="connsiteY62" fmla="*/ 63859 h 304089"/>
                <a:gd name="connsiteX63" fmla="*/ 213215 w 269253"/>
                <a:gd name="connsiteY63" fmla="*/ 60818 h 304089"/>
                <a:gd name="connsiteX64" fmla="*/ 211195 w 269253"/>
                <a:gd name="connsiteY64" fmla="*/ 58960 h 304089"/>
                <a:gd name="connsiteX65" fmla="*/ 207157 w 269253"/>
                <a:gd name="connsiteY65" fmla="*/ 57439 h 304089"/>
                <a:gd name="connsiteX66" fmla="*/ 203455 w 269253"/>
                <a:gd name="connsiteY66" fmla="*/ 56257 h 304089"/>
                <a:gd name="connsiteX67" fmla="*/ 195714 w 269253"/>
                <a:gd name="connsiteY67" fmla="*/ 46965 h 304089"/>
                <a:gd name="connsiteX68" fmla="*/ 195714 w 269253"/>
                <a:gd name="connsiteY68" fmla="*/ 44431 h 304089"/>
                <a:gd name="connsiteX69" fmla="*/ 194367 w 269253"/>
                <a:gd name="connsiteY69" fmla="*/ 38687 h 304089"/>
                <a:gd name="connsiteX70" fmla="*/ 194367 w 269253"/>
                <a:gd name="connsiteY70" fmla="*/ 36998 h 304089"/>
                <a:gd name="connsiteX71" fmla="*/ 195545 w 269253"/>
                <a:gd name="connsiteY71" fmla="*/ 36153 h 304089"/>
                <a:gd name="connsiteX72" fmla="*/ 198911 w 269253"/>
                <a:gd name="connsiteY72" fmla="*/ 33619 h 304089"/>
                <a:gd name="connsiteX73" fmla="*/ 198911 w 269253"/>
                <a:gd name="connsiteY73" fmla="*/ 33619 h 304089"/>
                <a:gd name="connsiteX74" fmla="*/ 198911 w 269253"/>
                <a:gd name="connsiteY74" fmla="*/ 32267 h 304089"/>
                <a:gd name="connsiteX75" fmla="*/ 200593 w 269253"/>
                <a:gd name="connsiteY75" fmla="*/ 30071 h 304089"/>
                <a:gd name="connsiteX76" fmla="*/ 200593 w 269253"/>
                <a:gd name="connsiteY76" fmla="*/ 28382 h 304089"/>
                <a:gd name="connsiteX77" fmla="*/ 201603 w 269253"/>
                <a:gd name="connsiteY77" fmla="*/ 24327 h 304089"/>
                <a:gd name="connsiteX78" fmla="*/ 210523 w 269253"/>
                <a:gd name="connsiteY78" fmla="*/ 20442 h 304089"/>
                <a:gd name="connsiteX79" fmla="*/ 210523 w 269253"/>
                <a:gd name="connsiteY79" fmla="*/ 19428 h 304089"/>
                <a:gd name="connsiteX80" fmla="*/ 210523 w 269253"/>
                <a:gd name="connsiteY80" fmla="*/ 16218 h 304089"/>
                <a:gd name="connsiteX81" fmla="*/ 207325 w 269253"/>
                <a:gd name="connsiteY81" fmla="*/ 12670 h 304089"/>
                <a:gd name="connsiteX82" fmla="*/ 200426 w 269253"/>
                <a:gd name="connsiteY82" fmla="*/ 7771 h 304089"/>
                <a:gd name="connsiteX83" fmla="*/ 195209 w 269253"/>
                <a:gd name="connsiteY83" fmla="*/ 5913 h 304089"/>
                <a:gd name="connsiteX84" fmla="*/ 195209 w 269253"/>
                <a:gd name="connsiteY84" fmla="*/ 5913 h 304089"/>
                <a:gd name="connsiteX85" fmla="*/ 188814 w 269253"/>
                <a:gd name="connsiteY85" fmla="*/ 3548 h 304089"/>
                <a:gd name="connsiteX86" fmla="*/ 187804 w 269253"/>
                <a:gd name="connsiteY86" fmla="*/ 3548 h 304089"/>
                <a:gd name="connsiteX87" fmla="*/ 185280 w 269253"/>
                <a:gd name="connsiteY87" fmla="*/ 2027 h 304089"/>
                <a:gd name="connsiteX88" fmla="*/ 181578 w 269253"/>
                <a:gd name="connsiteY88" fmla="*/ 0 h 304089"/>
                <a:gd name="connsiteX89" fmla="*/ 178717 w 269253"/>
                <a:gd name="connsiteY89" fmla="*/ 0 h 304089"/>
                <a:gd name="connsiteX90" fmla="*/ 177202 w 269253"/>
                <a:gd name="connsiteY90" fmla="*/ 845 h 304089"/>
                <a:gd name="connsiteX91" fmla="*/ 172490 w 269253"/>
                <a:gd name="connsiteY91" fmla="*/ 1689 h 304089"/>
                <a:gd name="connsiteX92" fmla="*/ 169966 w 269253"/>
                <a:gd name="connsiteY92" fmla="*/ 1689 h 304089"/>
                <a:gd name="connsiteX93" fmla="*/ 166937 w 269253"/>
                <a:gd name="connsiteY93" fmla="*/ 2703 h 304089"/>
                <a:gd name="connsiteX94" fmla="*/ 161384 w 269253"/>
                <a:gd name="connsiteY94" fmla="*/ 4055 h 304089"/>
                <a:gd name="connsiteX95" fmla="*/ 158186 w 269253"/>
                <a:gd name="connsiteY95" fmla="*/ 4055 h 304089"/>
                <a:gd name="connsiteX96" fmla="*/ 154148 w 269253"/>
                <a:gd name="connsiteY96" fmla="*/ 4055 h 304089"/>
                <a:gd name="connsiteX97" fmla="*/ 152465 w 269253"/>
                <a:gd name="connsiteY97" fmla="*/ 4055 h 304089"/>
                <a:gd name="connsiteX98" fmla="*/ 148258 w 269253"/>
                <a:gd name="connsiteY98" fmla="*/ 4055 h 304089"/>
                <a:gd name="connsiteX99" fmla="*/ 131429 w 269253"/>
                <a:gd name="connsiteY99" fmla="*/ 13177 h 304089"/>
                <a:gd name="connsiteX100" fmla="*/ 128063 w 269253"/>
                <a:gd name="connsiteY100" fmla="*/ 24665 h 304089"/>
                <a:gd name="connsiteX101" fmla="*/ 125708 w 269253"/>
                <a:gd name="connsiteY101" fmla="*/ 32774 h 304089"/>
                <a:gd name="connsiteX102" fmla="*/ 125708 w 269253"/>
                <a:gd name="connsiteY102" fmla="*/ 32774 h 304089"/>
                <a:gd name="connsiteX103" fmla="*/ 120323 w 269253"/>
                <a:gd name="connsiteY103" fmla="*/ 37504 h 304089"/>
                <a:gd name="connsiteX104" fmla="*/ 116957 w 269253"/>
                <a:gd name="connsiteY104" fmla="*/ 36660 h 304089"/>
                <a:gd name="connsiteX105" fmla="*/ 115274 w 269253"/>
                <a:gd name="connsiteY105" fmla="*/ 36660 h 304089"/>
                <a:gd name="connsiteX106" fmla="*/ 110730 w 269253"/>
                <a:gd name="connsiteY106" fmla="*/ 39194 h 304089"/>
                <a:gd name="connsiteX107" fmla="*/ 110730 w 269253"/>
                <a:gd name="connsiteY107" fmla="*/ 40207 h 304089"/>
                <a:gd name="connsiteX108" fmla="*/ 110730 w 269253"/>
                <a:gd name="connsiteY108" fmla="*/ 42404 h 304089"/>
                <a:gd name="connsiteX109" fmla="*/ 108038 w 269253"/>
                <a:gd name="connsiteY109" fmla="*/ 45276 h 304089"/>
                <a:gd name="connsiteX110" fmla="*/ 107196 w 269253"/>
                <a:gd name="connsiteY110" fmla="*/ 45276 h 304089"/>
                <a:gd name="connsiteX111" fmla="*/ 107196 w 269253"/>
                <a:gd name="connsiteY111" fmla="*/ 46120 h 304089"/>
                <a:gd name="connsiteX112" fmla="*/ 107196 w 269253"/>
                <a:gd name="connsiteY112" fmla="*/ 46120 h 304089"/>
                <a:gd name="connsiteX113" fmla="*/ 106355 w 269253"/>
                <a:gd name="connsiteY113" fmla="*/ 48485 h 304089"/>
                <a:gd name="connsiteX114" fmla="*/ 105346 w 269253"/>
                <a:gd name="connsiteY114" fmla="*/ 48485 h 304089"/>
                <a:gd name="connsiteX115" fmla="*/ 102821 w 269253"/>
                <a:gd name="connsiteY115" fmla="*/ 47303 h 304089"/>
                <a:gd name="connsiteX116" fmla="*/ 99792 w 269253"/>
                <a:gd name="connsiteY116" fmla="*/ 44431 h 304089"/>
                <a:gd name="connsiteX117" fmla="*/ 96931 w 269253"/>
                <a:gd name="connsiteY117" fmla="*/ 42066 h 304089"/>
                <a:gd name="connsiteX118" fmla="*/ 94575 w 269253"/>
                <a:gd name="connsiteY118" fmla="*/ 42066 h 304089"/>
                <a:gd name="connsiteX119" fmla="*/ 93229 w 269253"/>
                <a:gd name="connsiteY119" fmla="*/ 42066 h 304089"/>
                <a:gd name="connsiteX120" fmla="*/ 90032 w 269253"/>
                <a:gd name="connsiteY120" fmla="*/ 42066 h 304089"/>
                <a:gd name="connsiteX121" fmla="*/ 87675 w 269253"/>
                <a:gd name="connsiteY121" fmla="*/ 39701 h 304089"/>
                <a:gd name="connsiteX122" fmla="*/ 86497 w 269253"/>
                <a:gd name="connsiteY122" fmla="*/ 38687 h 304089"/>
                <a:gd name="connsiteX123" fmla="*/ 84647 w 269253"/>
                <a:gd name="connsiteY123" fmla="*/ 38687 h 304089"/>
                <a:gd name="connsiteX124" fmla="*/ 81954 w 269253"/>
                <a:gd name="connsiteY124" fmla="*/ 38687 h 304089"/>
                <a:gd name="connsiteX125" fmla="*/ 74886 w 269253"/>
                <a:gd name="connsiteY125" fmla="*/ 38687 h 304089"/>
                <a:gd name="connsiteX126" fmla="*/ 72530 w 269253"/>
                <a:gd name="connsiteY126" fmla="*/ 39701 h 304089"/>
                <a:gd name="connsiteX127" fmla="*/ 68996 w 269253"/>
                <a:gd name="connsiteY127" fmla="*/ 41052 h 304089"/>
                <a:gd name="connsiteX128" fmla="*/ 62265 w 269253"/>
                <a:gd name="connsiteY128" fmla="*/ 41052 h 304089"/>
                <a:gd name="connsiteX129" fmla="*/ 59572 w 269253"/>
                <a:gd name="connsiteY129" fmla="*/ 39532 h 304089"/>
                <a:gd name="connsiteX130" fmla="*/ 58057 w 269253"/>
                <a:gd name="connsiteY130" fmla="*/ 38518 h 304089"/>
                <a:gd name="connsiteX131" fmla="*/ 54861 w 269253"/>
                <a:gd name="connsiteY131" fmla="*/ 38518 h 304089"/>
                <a:gd name="connsiteX132" fmla="*/ 53850 w 269253"/>
                <a:gd name="connsiteY132" fmla="*/ 38518 h 304089"/>
                <a:gd name="connsiteX133" fmla="*/ 50990 w 269253"/>
                <a:gd name="connsiteY133" fmla="*/ 38518 h 304089"/>
                <a:gd name="connsiteX134" fmla="*/ 48971 w 269253"/>
                <a:gd name="connsiteY134" fmla="*/ 37504 h 304089"/>
                <a:gd name="connsiteX135" fmla="*/ 48129 w 269253"/>
                <a:gd name="connsiteY135" fmla="*/ 37504 h 304089"/>
                <a:gd name="connsiteX136" fmla="*/ 45268 w 269253"/>
                <a:gd name="connsiteY136" fmla="*/ 37504 h 304089"/>
                <a:gd name="connsiteX137" fmla="*/ 41229 w 269253"/>
                <a:gd name="connsiteY137" fmla="*/ 37504 h 304089"/>
                <a:gd name="connsiteX138" fmla="*/ 36854 w 269253"/>
                <a:gd name="connsiteY138" fmla="*/ 34801 h 304089"/>
                <a:gd name="connsiteX139" fmla="*/ 33993 w 269253"/>
                <a:gd name="connsiteY139" fmla="*/ 32943 h 304089"/>
                <a:gd name="connsiteX140" fmla="*/ 32142 w 269253"/>
                <a:gd name="connsiteY140" fmla="*/ 32098 h 304089"/>
                <a:gd name="connsiteX141" fmla="*/ 30123 w 269253"/>
                <a:gd name="connsiteY141" fmla="*/ 31254 h 304089"/>
                <a:gd name="connsiteX142" fmla="*/ 27093 w 269253"/>
                <a:gd name="connsiteY142" fmla="*/ 28213 h 304089"/>
                <a:gd name="connsiteX143" fmla="*/ 25243 w 269253"/>
                <a:gd name="connsiteY143" fmla="*/ 26185 h 304089"/>
                <a:gd name="connsiteX144" fmla="*/ 22718 w 269253"/>
                <a:gd name="connsiteY144" fmla="*/ 24327 h 304089"/>
                <a:gd name="connsiteX145" fmla="*/ 20026 w 269253"/>
                <a:gd name="connsiteY145" fmla="*/ 22469 h 304089"/>
                <a:gd name="connsiteX146" fmla="*/ 18174 w 269253"/>
                <a:gd name="connsiteY146" fmla="*/ 22469 h 304089"/>
                <a:gd name="connsiteX147" fmla="*/ 14136 w 269253"/>
                <a:gd name="connsiteY147" fmla="*/ 20948 h 304089"/>
                <a:gd name="connsiteX148" fmla="*/ 12790 w 269253"/>
                <a:gd name="connsiteY148" fmla="*/ 18583 h 304089"/>
                <a:gd name="connsiteX149" fmla="*/ 12790 w 269253"/>
                <a:gd name="connsiteY149" fmla="*/ 18583 h 304089"/>
                <a:gd name="connsiteX150" fmla="*/ 11780 w 269253"/>
                <a:gd name="connsiteY150" fmla="*/ 19597 h 304089"/>
                <a:gd name="connsiteX151" fmla="*/ 10770 w 269253"/>
                <a:gd name="connsiteY151" fmla="*/ 20779 h 304089"/>
                <a:gd name="connsiteX152" fmla="*/ 6731 w 269253"/>
                <a:gd name="connsiteY152" fmla="*/ 22469 h 304089"/>
                <a:gd name="connsiteX153" fmla="*/ 6731 w 269253"/>
                <a:gd name="connsiteY153" fmla="*/ 22469 h 304089"/>
                <a:gd name="connsiteX154" fmla="*/ 2693 w 269253"/>
                <a:gd name="connsiteY154" fmla="*/ 26354 h 304089"/>
                <a:gd name="connsiteX155" fmla="*/ 0 w 269253"/>
                <a:gd name="connsiteY155" fmla="*/ 28551 h 304089"/>
                <a:gd name="connsiteX156" fmla="*/ 0 w 269253"/>
                <a:gd name="connsiteY156" fmla="*/ 28551 h 304089"/>
                <a:gd name="connsiteX157" fmla="*/ 2524 w 269253"/>
                <a:gd name="connsiteY157" fmla="*/ 28551 h 304089"/>
                <a:gd name="connsiteX158" fmla="*/ 8077 w 269253"/>
                <a:gd name="connsiteY158" fmla="*/ 28551 h 304089"/>
                <a:gd name="connsiteX159" fmla="*/ 14304 w 269253"/>
                <a:gd name="connsiteY159" fmla="*/ 28551 h 304089"/>
                <a:gd name="connsiteX160" fmla="*/ 15650 w 269253"/>
                <a:gd name="connsiteY160" fmla="*/ 28551 h 304089"/>
                <a:gd name="connsiteX161" fmla="*/ 21035 w 269253"/>
                <a:gd name="connsiteY161" fmla="*/ 28551 h 304089"/>
                <a:gd name="connsiteX162" fmla="*/ 21035 w 269253"/>
                <a:gd name="connsiteY162" fmla="*/ 30071 h 304089"/>
                <a:gd name="connsiteX163" fmla="*/ 21035 w 269253"/>
                <a:gd name="connsiteY163" fmla="*/ 31254 h 304089"/>
                <a:gd name="connsiteX164" fmla="*/ 21035 w 269253"/>
                <a:gd name="connsiteY164" fmla="*/ 33112 h 304089"/>
                <a:gd name="connsiteX165" fmla="*/ 24569 w 269253"/>
                <a:gd name="connsiteY165" fmla="*/ 34970 h 304089"/>
                <a:gd name="connsiteX166" fmla="*/ 26252 w 269253"/>
                <a:gd name="connsiteY166" fmla="*/ 35815 h 304089"/>
                <a:gd name="connsiteX167" fmla="*/ 29786 w 269253"/>
                <a:gd name="connsiteY167" fmla="*/ 38180 h 304089"/>
                <a:gd name="connsiteX168" fmla="*/ 33152 w 269253"/>
                <a:gd name="connsiteY168" fmla="*/ 40376 h 304089"/>
                <a:gd name="connsiteX169" fmla="*/ 42744 w 269253"/>
                <a:gd name="connsiteY169" fmla="*/ 42741 h 304089"/>
                <a:gd name="connsiteX170" fmla="*/ 56711 w 269253"/>
                <a:gd name="connsiteY170" fmla="*/ 47810 h 304089"/>
                <a:gd name="connsiteX171" fmla="*/ 59236 w 269253"/>
                <a:gd name="connsiteY171" fmla="*/ 49837 h 304089"/>
                <a:gd name="connsiteX172" fmla="*/ 61928 w 269253"/>
                <a:gd name="connsiteY172" fmla="*/ 51864 h 304089"/>
                <a:gd name="connsiteX173" fmla="*/ 65799 w 269253"/>
                <a:gd name="connsiteY173" fmla="*/ 57270 h 304089"/>
                <a:gd name="connsiteX174" fmla="*/ 67818 w 269253"/>
                <a:gd name="connsiteY174" fmla="*/ 60649 h 304089"/>
                <a:gd name="connsiteX175" fmla="*/ 75391 w 269253"/>
                <a:gd name="connsiteY175" fmla="*/ 82949 h 304089"/>
                <a:gd name="connsiteX176" fmla="*/ 73876 w 269253"/>
                <a:gd name="connsiteY176" fmla="*/ 84300 h 304089"/>
                <a:gd name="connsiteX177" fmla="*/ 69333 w 269253"/>
                <a:gd name="connsiteY177" fmla="*/ 84300 h 304089"/>
                <a:gd name="connsiteX178" fmla="*/ 75223 w 269253"/>
                <a:gd name="connsiteY178" fmla="*/ 91734 h 304089"/>
                <a:gd name="connsiteX179" fmla="*/ 86161 w 269253"/>
                <a:gd name="connsiteY179" fmla="*/ 97815 h 304089"/>
                <a:gd name="connsiteX180" fmla="*/ 86161 w 269253"/>
                <a:gd name="connsiteY180" fmla="*/ 99167 h 304089"/>
                <a:gd name="connsiteX181" fmla="*/ 85151 w 269253"/>
                <a:gd name="connsiteY181" fmla="*/ 99167 h 304089"/>
                <a:gd name="connsiteX182" fmla="*/ 85151 w 269253"/>
                <a:gd name="connsiteY182" fmla="*/ 99167 h 304089"/>
                <a:gd name="connsiteX183" fmla="*/ 78083 w 269253"/>
                <a:gd name="connsiteY183" fmla="*/ 103559 h 304089"/>
                <a:gd name="connsiteX184" fmla="*/ 73371 w 269253"/>
                <a:gd name="connsiteY184" fmla="*/ 111330 h 304089"/>
                <a:gd name="connsiteX185" fmla="*/ 77747 w 269253"/>
                <a:gd name="connsiteY185" fmla="*/ 113527 h 304089"/>
                <a:gd name="connsiteX186" fmla="*/ 79766 w 269253"/>
                <a:gd name="connsiteY186" fmla="*/ 115047 h 304089"/>
                <a:gd name="connsiteX187" fmla="*/ 83973 w 269253"/>
                <a:gd name="connsiteY187" fmla="*/ 119271 h 304089"/>
                <a:gd name="connsiteX188" fmla="*/ 87675 w 269253"/>
                <a:gd name="connsiteY188" fmla="*/ 127211 h 304089"/>
                <a:gd name="connsiteX189" fmla="*/ 92892 w 269253"/>
                <a:gd name="connsiteY189" fmla="*/ 127211 h 304089"/>
                <a:gd name="connsiteX190" fmla="*/ 96763 w 269253"/>
                <a:gd name="connsiteY190" fmla="*/ 129407 h 304089"/>
                <a:gd name="connsiteX191" fmla="*/ 98277 w 269253"/>
                <a:gd name="connsiteY191" fmla="*/ 130589 h 304089"/>
                <a:gd name="connsiteX192" fmla="*/ 99792 w 269253"/>
                <a:gd name="connsiteY192" fmla="*/ 129576 h 304089"/>
                <a:gd name="connsiteX193" fmla="*/ 103999 w 269253"/>
                <a:gd name="connsiteY193" fmla="*/ 128224 h 304089"/>
                <a:gd name="connsiteX194" fmla="*/ 106860 w 269253"/>
                <a:gd name="connsiteY194" fmla="*/ 131265 h 304089"/>
                <a:gd name="connsiteX195" fmla="*/ 106860 w 269253"/>
                <a:gd name="connsiteY195" fmla="*/ 132786 h 304089"/>
                <a:gd name="connsiteX196" fmla="*/ 108206 w 269253"/>
                <a:gd name="connsiteY196" fmla="*/ 133799 h 304089"/>
                <a:gd name="connsiteX197" fmla="*/ 110394 w 269253"/>
                <a:gd name="connsiteY197" fmla="*/ 135827 h 304089"/>
                <a:gd name="connsiteX198" fmla="*/ 111908 w 269253"/>
                <a:gd name="connsiteY198" fmla="*/ 140388 h 304089"/>
                <a:gd name="connsiteX199" fmla="*/ 111908 w 269253"/>
                <a:gd name="connsiteY199" fmla="*/ 142415 h 304089"/>
                <a:gd name="connsiteX200" fmla="*/ 114096 w 269253"/>
                <a:gd name="connsiteY200" fmla="*/ 147314 h 304089"/>
                <a:gd name="connsiteX201" fmla="*/ 114096 w 269253"/>
                <a:gd name="connsiteY201" fmla="*/ 148328 h 304089"/>
                <a:gd name="connsiteX202" fmla="*/ 116284 w 269253"/>
                <a:gd name="connsiteY202" fmla="*/ 153565 h 304089"/>
                <a:gd name="connsiteX203" fmla="*/ 116284 w 269253"/>
                <a:gd name="connsiteY203" fmla="*/ 154748 h 304089"/>
                <a:gd name="connsiteX204" fmla="*/ 115274 w 269253"/>
                <a:gd name="connsiteY204" fmla="*/ 154748 h 304089"/>
                <a:gd name="connsiteX205" fmla="*/ 112077 w 269253"/>
                <a:gd name="connsiteY205" fmla="*/ 154748 h 304089"/>
                <a:gd name="connsiteX206" fmla="*/ 107365 w 269253"/>
                <a:gd name="connsiteY206" fmla="*/ 155761 h 304089"/>
                <a:gd name="connsiteX207" fmla="*/ 103999 w 269253"/>
                <a:gd name="connsiteY207" fmla="*/ 154579 h 304089"/>
                <a:gd name="connsiteX208" fmla="*/ 100633 w 269253"/>
                <a:gd name="connsiteY208" fmla="*/ 154579 h 304089"/>
                <a:gd name="connsiteX209" fmla="*/ 100633 w 269253"/>
                <a:gd name="connsiteY209" fmla="*/ 154579 h 304089"/>
                <a:gd name="connsiteX210" fmla="*/ 98109 w 269253"/>
                <a:gd name="connsiteY210" fmla="*/ 156437 h 304089"/>
                <a:gd name="connsiteX211" fmla="*/ 95753 w 269253"/>
                <a:gd name="connsiteY211" fmla="*/ 158971 h 304089"/>
                <a:gd name="connsiteX212" fmla="*/ 93566 w 269253"/>
                <a:gd name="connsiteY212" fmla="*/ 160323 h 304089"/>
                <a:gd name="connsiteX213" fmla="*/ 91041 w 269253"/>
                <a:gd name="connsiteY213" fmla="*/ 162012 h 304089"/>
                <a:gd name="connsiteX214" fmla="*/ 86161 w 269253"/>
                <a:gd name="connsiteY214" fmla="*/ 166573 h 304089"/>
                <a:gd name="connsiteX215" fmla="*/ 84142 w 269253"/>
                <a:gd name="connsiteY215" fmla="*/ 168263 h 304089"/>
                <a:gd name="connsiteX216" fmla="*/ 81449 w 269253"/>
                <a:gd name="connsiteY216" fmla="*/ 171135 h 304089"/>
                <a:gd name="connsiteX217" fmla="*/ 77747 w 269253"/>
                <a:gd name="connsiteY217" fmla="*/ 175020 h 304089"/>
                <a:gd name="connsiteX218" fmla="*/ 70006 w 269253"/>
                <a:gd name="connsiteY218" fmla="*/ 181440 h 304089"/>
                <a:gd name="connsiteX219" fmla="*/ 68659 w 269253"/>
                <a:gd name="connsiteY219" fmla="*/ 184481 h 304089"/>
                <a:gd name="connsiteX220" fmla="*/ 67818 w 269253"/>
                <a:gd name="connsiteY220" fmla="*/ 187184 h 304089"/>
                <a:gd name="connsiteX221" fmla="*/ 57890 w 269253"/>
                <a:gd name="connsiteY221" fmla="*/ 190563 h 304089"/>
                <a:gd name="connsiteX222" fmla="*/ 56038 w 269253"/>
                <a:gd name="connsiteY222" fmla="*/ 190563 h 304089"/>
                <a:gd name="connsiteX223" fmla="*/ 43249 w 269253"/>
                <a:gd name="connsiteY223" fmla="*/ 194617 h 304089"/>
                <a:gd name="connsiteX224" fmla="*/ 39210 w 269253"/>
                <a:gd name="connsiteY224" fmla="*/ 196307 h 304089"/>
                <a:gd name="connsiteX225" fmla="*/ 34666 w 269253"/>
                <a:gd name="connsiteY225" fmla="*/ 198841 h 304089"/>
                <a:gd name="connsiteX226" fmla="*/ 34666 w 269253"/>
                <a:gd name="connsiteY226" fmla="*/ 203909 h 304089"/>
                <a:gd name="connsiteX227" fmla="*/ 30459 w 269253"/>
                <a:gd name="connsiteY227" fmla="*/ 212525 h 304089"/>
                <a:gd name="connsiteX228" fmla="*/ 25916 w 269253"/>
                <a:gd name="connsiteY228" fmla="*/ 215566 h 304089"/>
                <a:gd name="connsiteX229" fmla="*/ 18848 w 269253"/>
                <a:gd name="connsiteY229" fmla="*/ 219789 h 304089"/>
                <a:gd name="connsiteX230" fmla="*/ 12284 w 269253"/>
                <a:gd name="connsiteY230" fmla="*/ 218775 h 304089"/>
                <a:gd name="connsiteX231" fmla="*/ 8246 w 269253"/>
                <a:gd name="connsiteY231" fmla="*/ 218775 h 304089"/>
                <a:gd name="connsiteX232" fmla="*/ 4712 w 269253"/>
                <a:gd name="connsiteY232" fmla="*/ 222492 h 304089"/>
                <a:gd name="connsiteX233" fmla="*/ 3534 w 269253"/>
                <a:gd name="connsiteY233" fmla="*/ 227222 h 304089"/>
                <a:gd name="connsiteX234" fmla="*/ 4880 w 269253"/>
                <a:gd name="connsiteY234" fmla="*/ 229925 h 304089"/>
                <a:gd name="connsiteX235" fmla="*/ 6731 w 269253"/>
                <a:gd name="connsiteY235" fmla="*/ 233135 h 304089"/>
                <a:gd name="connsiteX236" fmla="*/ 8077 w 269253"/>
                <a:gd name="connsiteY236" fmla="*/ 238710 h 304089"/>
                <a:gd name="connsiteX237" fmla="*/ 8077 w 269253"/>
                <a:gd name="connsiteY237" fmla="*/ 241582 h 304089"/>
                <a:gd name="connsiteX238" fmla="*/ 13462 w 269253"/>
                <a:gd name="connsiteY238" fmla="*/ 255604 h 304089"/>
                <a:gd name="connsiteX239" fmla="*/ 16491 w 269253"/>
                <a:gd name="connsiteY239" fmla="*/ 266923 h 304089"/>
                <a:gd name="connsiteX240" fmla="*/ 12958 w 269253"/>
                <a:gd name="connsiteY240" fmla="*/ 283817 h 304089"/>
                <a:gd name="connsiteX241" fmla="*/ 11612 w 269253"/>
                <a:gd name="connsiteY241" fmla="*/ 286689 h 304089"/>
                <a:gd name="connsiteX242" fmla="*/ 9424 w 269253"/>
                <a:gd name="connsiteY242" fmla="*/ 292264 h 304089"/>
                <a:gd name="connsiteX243" fmla="*/ 13126 w 269253"/>
                <a:gd name="connsiteY243" fmla="*/ 292264 h 304089"/>
                <a:gd name="connsiteX244" fmla="*/ 14641 w 269253"/>
                <a:gd name="connsiteY244" fmla="*/ 292264 h 304089"/>
                <a:gd name="connsiteX245" fmla="*/ 21035 w 269253"/>
                <a:gd name="connsiteY245" fmla="*/ 291419 h 304089"/>
                <a:gd name="connsiteX246" fmla="*/ 22381 w 269253"/>
                <a:gd name="connsiteY246" fmla="*/ 292602 h 304089"/>
                <a:gd name="connsiteX247" fmla="*/ 18174 w 269253"/>
                <a:gd name="connsiteY247" fmla="*/ 303076 h 304089"/>
                <a:gd name="connsiteX248" fmla="*/ 15314 w 269253"/>
                <a:gd name="connsiteY248" fmla="*/ 306286 h 304089"/>
                <a:gd name="connsiteX249" fmla="*/ 13295 w 269253"/>
                <a:gd name="connsiteY249" fmla="*/ 310340 h 304089"/>
                <a:gd name="connsiteX250" fmla="*/ 11948 w 269253"/>
                <a:gd name="connsiteY250" fmla="*/ 312874 h 304089"/>
                <a:gd name="connsiteX251" fmla="*/ 10602 w 269253"/>
                <a:gd name="connsiteY251" fmla="*/ 315239 h 304089"/>
                <a:gd name="connsiteX252" fmla="*/ 10602 w 269253"/>
                <a:gd name="connsiteY252" fmla="*/ 315239 h 304089"/>
                <a:gd name="connsiteX253" fmla="*/ 15987 w 269253"/>
                <a:gd name="connsiteY253" fmla="*/ 310002 h 304089"/>
                <a:gd name="connsiteX254" fmla="*/ 17670 w 269253"/>
                <a:gd name="connsiteY254" fmla="*/ 308144 h 304089"/>
                <a:gd name="connsiteX255" fmla="*/ 17670 w 269253"/>
                <a:gd name="connsiteY255" fmla="*/ 308144 h 304089"/>
                <a:gd name="connsiteX256" fmla="*/ 22045 w 269253"/>
                <a:gd name="connsiteY256" fmla="*/ 304089 h 304089"/>
                <a:gd name="connsiteX257" fmla="*/ 24064 w 269253"/>
                <a:gd name="connsiteY257" fmla="*/ 304089 h 304089"/>
                <a:gd name="connsiteX258" fmla="*/ 25074 w 269253"/>
                <a:gd name="connsiteY258" fmla="*/ 304089 h 304089"/>
                <a:gd name="connsiteX259" fmla="*/ 26084 w 269253"/>
                <a:gd name="connsiteY259" fmla="*/ 302569 h 304089"/>
                <a:gd name="connsiteX260" fmla="*/ 29450 w 269253"/>
                <a:gd name="connsiteY260" fmla="*/ 299528 h 304089"/>
                <a:gd name="connsiteX261" fmla="*/ 31974 w 269253"/>
                <a:gd name="connsiteY261" fmla="*/ 301893 h 304089"/>
                <a:gd name="connsiteX262" fmla="*/ 31974 w 269253"/>
                <a:gd name="connsiteY262" fmla="*/ 307806 h 304089"/>
                <a:gd name="connsiteX263" fmla="*/ 33993 w 269253"/>
                <a:gd name="connsiteY263" fmla="*/ 313381 h 304089"/>
                <a:gd name="connsiteX264" fmla="*/ 33993 w 269253"/>
                <a:gd name="connsiteY264" fmla="*/ 313381 h 304089"/>
                <a:gd name="connsiteX265" fmla="*/ 35171 w 269253"/>
                <a:gd name="connsiteY265" fmla="*/ 312367 h 304089"/>
                <a:gd name="connsiteX266" fmla="*/ 40052 w 269253"/>
                <a:gd name="connsiteY266" fmla="*/ 310171 h 304089"/>
                <a:gd name="connsiteX267" fmla="*/ 48297 w 269253"/>
                <a:gd name="connsiteY267" fmla="*/ 311523 h 304089"/>
                <a:gd name="connsiteX268" fmla="*/ 52168 w 269253"/>
                <a:gd name="connsiteY268" fmla="*/ 314732 h 304089"/>
                <a:gd name="connsiteX269" fmla="*/ 54524 w 269253"/>
                <a:gd name="connsiteY269" fmla="*/ 316929 h 304089"/>
                <a:gd name="connsiteX270" fmla="*/ 61087 w 269253"/>
                <a:gd name="connsiteY270" fmla="*/ 315408 h 304089"/>
                <a:gd name="connsiteX271" fmla="*/ 65630 w 269253"/>
                <a:gd name="connsiteY271" fmla="*/ 313212 h 304089"/>
                <a:gd name="connsiteX272" fmla="*/ 71016 w 269253"/>
                <a:gd name="connsiteY272" fmla="*/ 313212 h 304089"/>
                <a:gd name="connsiteX273" fmla="*/ 75391 w 269253"/>
                <a:gd name="connsiteY273" fmla="*/ 313212 h 304089"/>
                <a:gd name="connsiteX274" fmla="*/ 78420 w 269253"/>
                <a:gd name="connsiteY274" fmla="*/ 311692 h 304089"/>
                <a:gd name="connsiteX275" fmla="*/ 82964 w 269253"/>
                <a:gd name="connsiteY275" fmla="*/ 309664 h 304089"/>
                <a:gd name="connsiteX276" fmla="*/ 90537 w 269253"/>
                <a:gd name="connsiteY276" fmla="*/ 309664 h 304089"/>
                <a:gd name="connsiteX277" fmla="*/ 104167 w 269253"/>
                <a:gd name="connsiteY277" fmla="*/ 307299 h 304089"/>
                <a:gd name="connsiteX278" fmla="*/ 107533 w 269253"/>
                <a:gd name="connsiteY278" fmla="*/ 303751 h 304089"/>
                <a:gd name="connsiteX279" fmla="*/ 112077 w 269253"/>
                <a:gd name="connsiteY279" fmla="*/ 299021 h 304089"/>
                <a:gd name="connsiteX280" fmla="*/ 114769 w 269253"/>
                <a:gd name="connsiteY280" fmla="*/ 296825 h 304089"/>
                <a:gd name="connsiteX281" fmla="*/ 119313 w 269253"/>
                <a:gd name="connsiteY281" fmla="*/ 292939 h 304089"/>
                <a:gd name="connsiteX282" fmla="*/ 120659 w 269253"/>
                <a:gd name="connsiteY282" fmla="*/ 292939 h 304089"/>
                <a:gd name="connsiteX283" fmla="*/ 121501 w 269253"/>
                <a:gd name="connsiteY283" fmla="*/ 294291 h 304089"/>
                <a:gd name="connsiteX284" fmla="*/ 125539 w 269253"/>
                <a:gd name="connsiteY284" fmla="*/ 303245 h 304089"/>
                <a:gd name="connsiteX285" fmla="*/ 126717 w 269253"/>
                <a:gd name="connsiteY285" fmla="*/ 303245 h 304089"/>
                <a:gd name="connsiteX286" fmla="*/ 128232 w 269253"/>
                <a:gd name="connsiteY286" fmla="*/ 300879 h 304089"/>
                <a:gd name="connsiteX287" fmla="*/ 132775 w 269253"/>
                <a:gd name="connsiteY287" fmla="*/ 296825 h 304089"/>
                <a:gd name="connsiteX288" fmla="*/ 139170 w 269253"/>
                <a:gd name="connsiteY288" fmla="*/ 296825 h 304089"/>
                <a:gd name="connsiteX289" fmla="*/ 141022 w 269253"/>
                <a:gd name="connsiteY289" fmla="*/ 296825 h 304089"/>
                <a:gd name="connsiteX290" fmla="*/ 145733 w 269253"/>
                <a:gd name="connsiteY290" fmla="*/ 295473 h 304089"/>
                <a:gd name="connsiteX291" fmla="*/ 146911 w 269253"/>
                <a:gd name="connsiteY291" fmla="*/ 295473 h 304089"/>
                <a:gd name="connsiteX292" fmla="*/ 163739 w 269253"/>
                <a:gd name="connsiteY292" fmla="*/ 295473 h 304089"/>
                <a:gd name="connsiteX293" fmla="*/ 166432 w 269253"/>
                <a:gd name="connsiteY293" fmla="*/ 297839 h 304089"/>
                <a:gd name="connsiteX294" fmla="*/ 168452 w 269253"/>
                <a:gd name="connsiteY294" fmla="*/ 299528 h 304089"/>
                <a:gd name="connsiteX295" fmla="*/ 179222 w 269253"/>
                <a:gd name="connsiteY295" fmla="*/ 298514 h 304089"/>
                <a:gd name="connsiteX296" fmla="*/ 181914 w 269253"/>
                <a:gd name="connsiteY296" fmla="*/ 296487 h 304089"/>
                <a:gd name="connsiteX297" fmla="*/ 181914 w 269253"/>
                <a:gd name="connsiteY297" fmla="*/ 296487 h 304089"/>
                <a:gd name="connsiteX298" fmla="*/ 181914 w 269253"/>
                <a:gd name="connsiteY298" fmla="*/ 296487 h 304089"/>
                <a:gd name="connsiteX299" fmla="*/ 184270 w 269253"/>
                <a:gd name="connsiteY299" fmla="*/ 291588 h 304089"/>
                <a:gd name="connsiteX300" fmla="*/ 193189 w 269253"/>
                <a:gd name="connsiteY300" fmla="*/ 282972 h 304089"/>
                <a:gd name="connsiteX301" fmla="*/ 204633 w 269253"/>
                <a:gd name="connsiteY301" fmla="*/ 243609 h 304089"/>
                <a:gd name="connsiteX302" fmla="*/ 209512 w 269253"/>
                <a:gd name="connsiteY302" fmla="*/ 243609 h 304089"/>
                <a:gd name="connsiteX303" fmla="*/ 211027 w 269253"/>
                <a:gd name="connsiteY303" fmla="*/ 243609 h 304089"/>
                <a:gd name="connsiteX304" fmla="*/ 215504 w 269253"/>
                <a:gd name="connsiteY304" fmla="*/ 241391 h 304089"/>
                <a:gd name="connsiteX305" fmla="*/ 215571 w 269253"/>
                <a:gd name="connsiteY305" fmla="*/ 241413 h 304089"/>
                <a:gd name="connsiteX306" fmla="*/ 218431 w 269253"/>
                <a:gd name="connsiteY306" fmla="*/ 247326 h 304089"/>
                <a:gd name="connsiteX307" fmla="*/ 214224 w 269253"/>
                <a:gd name="connsiteY307" fmla="*/ 255942 h 304089"/>
                <a:gd name="connsiteX308" fmla="*/ 212205 w 269253"/>
                <a:gd name="connsiteY308" fmla="*/ 256787 h 304089"/>
                <a:gd name="connsiteX309" fmla="*/ 210523 w 269253"/>
                <a:gd name="connsiteY309" fmla="*/ 256787 h 304089"/>
                <a:gd name="connsiteX310" fmla="*/ 210523 w 269253"/>
                <a:gd name="connsiteY310" fmla="*/ 256787 h 304089"/>
                <a:gd name="connsiteX311" fmla="*/ 207662 w 269253"/>
                <a:gd name="connsiteY311" fmla="*/ 258138 h 304089"/>
                <a:gd name="connsiteX312" fmla="*/ 205305 w 269253"/>
                <a:gd name="connsiteY312" fmla="*/ 256787 h 304089"/>
                <a:gd name="connsiteX313" fmla="*/ 205305 w 269253"/>
                <a:gd name="connsiteY313" fmla="*/ 252225 h 304089"/>
                <a:gd name="connsiteX314" fmla="*/ 205305 w 269253"/>
                <a:gd name="connsiteY314" fmla="*/ 251043 h 304089"/>
                <a:gd name="connsiteX315" fmla="*/ 205305 w 269253"/>
                <a:gd name="connsiteY315" fmla="*/ 248340 h 304089"/>
                <a:gd name="connsiteX316" fmla="*/ 205305 w 269253"/>
                <a:gd name="connsiteY316" fmla="*/ 245130 h 304089"/>
                <a:gd name="connsiteX317" fmla="*/ 203959 w 269253"/>
                <a:gd name="connsiteY317" fmla="*/ 243609 h 30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269253" h="304089">
                  <a:moveTo>
                    <a:pt x="193189" y="282972"/>
                  </a:moveTo>
                  <a:cubicBezTo>
                    <a:pt x="200324" y="277738"/>
                    <a:pt x="208301" y="273741"/>
                    <a:pt x="216749" y="271146"/>
                  </a:cubicBezTo>
                  <a:cubicBezTo>
                    <a:pt x="223598" y="269139"/>
                    <a:pt x="229353" y="264453"/>
                    <a:pt x="232736" y="258138"/>
                  </a:cubicBezTo>
                  <a:cubicBezTo>
                    <a:pt x="233813" y="256523"/>
                    <a:pt x="234772" y="254829"/>
                    <a:pt x="235597" y="253070"/>
                  </a:cubicBezTo>
                  <a:cubicBezTo>
                    <a:pt x="236438" y="251380"/>
                    <a:pt x="237280" y="249691"/>
                    <a:pt x="238289" y="248002"/>
                  </a:cubicBezTo>
                  <a:cubicBezTo>
                    <a:pt x="240309" y="245202"/>
                    <a:pt x="243220" y="243175"/>
                    <a:pt x="246535" y="242258"/>
                  </a:cubicBezTo>
                  <a:lnTo>
                    <a:pt x="247545" y="242258"/>
                  </a:lnTo>
                  <a:cubicBezTo>
                    <a:pt x="256969" y="238541"/>
                    <a:pt x="268412" y="231615"/>
                    <a:pt x="269927" y="225364"/>
                  </a:cubicBezTo>
                  <a:cubicBezTo>
                    <a:pt x="270398" y="222840"/>
                    <a:pt x="269708" y="220238"/>
                    <a:pt x="268075" y="218269"/>
                  </a:cubicBezTo>
                  <a:cubicBezTo>
                    <a:pt x="267267" y="217177"/>
                    <a:pt x="266376" y="216160"/>
                    <a:pt x="265383" y="215228"/>
                  </a:cubicBezTo>
                  <a:cubicBezTo>
                    <a:pt x="264407" y="214413"/>
                    <a:pt x="263498" y="213508"/>
                    <a:pt x="262690" y="212525"/>
                  </a:cubicBezTo>
                  <a:lnTo>
                    <a:pt x="261512" y="211004"/>
                  </a:lnTo>
                  <a:cubicBezTo>
                    <a:pt x="260065" y="208774"/>
                    <a:pt x="258096" y="206921"/>
                    <a:pt x="255790" y="205598"/>
                  </a:cubicBezTo>
                  <a:cubicBezTo>
                    <a:pt x="254512" y="205335"/>
                    <a:pt x="253199" y="205335"/>
                    <a:pt x="251920" y="205598"/>
                  </a:cubicBezTo>
                  <a:lnTo>
                    <a:pt x="249059" y="205598"/>
                  </a:lnTo>
                  <a:cubicBezTo>
                    <a:pt x="245677" y="204922"/>
                    <a:pt x="242463" y="203541"/>
                    <a:pt x="239635" y="201544"/>
                  </a:cubicBezTo>
                  <a:lnTo>
                    <a:pt x="231726" y="196813"/>
                  </a:lnTo>
                  <a:cubicBezTo>
                    <a:pt x="231322" y="196197"/>
                    <a:pt x="231322" y="195403"/>
                    <a:pt x="231726" y="194786"/>
                  </a:cubicBezTo>
                  <a:cubicBezTo>
                    <a:pt x="231726" y="194786"/>
                    <a:pt x="231726" y="193435"/>
                    <a:pt x="233241" y="193604"/>
                  </a:cubicBezTo>
                  <a:cubicBezTo>
                    <a:pt x="234503" y="193570"/>
                    <a:pt x="235731" y="193159"/>
                    <a:pt x="236775" y="192421"/>
                  </a:cubicBezTo>
                  <a:cubicBezTo>
                    <a:pt x="237650" y="191781"/>
                    <a:pt x="238609" y="191269"/>
                    <a:pt x="239635" y="190901"/>
                  </a:cubicBezTo>
                  <a:cubicBezTo>
                    <a:pt x="240645" y="190733"/>
                    <a:pt x="241655" y="190733"/>
                    <a:pt x="242664" y="190901"/>
                  </a:cubicBezTo>
                  <a:cubicBezTo>
                    <a:pt x="243658" y="191191"/>
                    <a:pt x="244701" y="191191"/>
                    <a:pt x="245694" y="190901"/>
                  </a:cubicBezTo>
                  <a:cubicBezTo>
                    <a:pt x="246973" y="186832"/>
                    <a:pt x="246973" y="182467"/>
                    <a:pt x="245694" y="178399"/>
                  </a:cubicBezTo>
                  <a:cubicBezTo>
                    <a:pt x="244533" y="178163"/>
                    <a:pt x="243321" y="178163"/>
                    <a:pt x="242159" y="178399"/>
                  </a:cubicBezTo>
                  <a:cubicBezTo>
                    <a:pt x="241570" y="178326"/>
                    <a:pt x="241049" y="177941"/>
                    <a:pt x="240813" y="177385"/>
                  </a:cubicBezTo>
                  <a:cubicBezTo>
                    <a:pt x="240746" y="177051"/>
                    <a:pt x="240746" y="176706"/>
                    <a:pt x="240813" y="176372"/>
                  </a:cubicBezTo>
                  <a:lnTo>
                    <a:pt x="237616" y="176372"/>
                  </a:lnTo>
                  <a:cubicBezTo>
                    <a:pt x="236286" y="176118"/>
                    <a:pt x="235159" y="175238"/>
                    <a:pt x="234587" y="174007"/>
                  </a:cubicBezTo>
                  <a:cubicBezTo>
                    <a:pt x="233123" y="170912"/>
                    <a:pt x="233964" y="167214"/>
                    <a:pt x="236606" y="165053"/>
                  </a:cubicBezTo>
                  <a:lnTo>
                    <a:pt x="236606" y="165053"/>
                  </a:lnTo>
                  <a:lnTo>
                    <a:pt x="234587" y="165053"/>
                  </a:lnTo>
                  <a:cubicBezTo>
                    <a:pt x="231356" y="165230"/>
                    <a:pt x="228142" y="164467"/>
                    <a:pt x="225331" y="162857"/>
                  </a:cubicBezTo>
                  <a:cubicBezTo>
                    <a:pt x="223076" y="161426"/>
                    <a:pt x="221545" y="159086"/>
                    <a:pt x="221124" y="156437"/>
                  </a:cubicBezTo>
                  <a:cubicBezTo>
                    <a:pt x="220939" y="155374"/>
                    <a:pt x="220939" y="154290"/>
                    <a:pt x="221124" y="153227"/>
                  </a:cubicBezTo>
                  <a:cubicBezTo>
                    <a:pt x="221124" y="152045"/>
                    <a:pt x="221124" y="151707"/>
                    <a:pt x="221124" y="151369"/>
                  </a:cubicBezTo>
                  <a:cubicBezTo>
                    <a:pt x="221124" y="151031"/>
                    <a:pt x="221124" y="151369"/>
                    <a:pt x="220283" y="151369"/>
                  </a:cubicBezTo>
                  <a:cubicBezTo>
                    <a:pt x="219458" y="151256"/>
                    <a:pt x="218802" y="150653"/>
                    <a:pt x="218600" y="149848"/>
                  </a:cubicBezTo>
                  <a:cubicBezTo>
                    <a:pt x="216833" y="149242"/>
                    <a:pt x="215891" y="147313"/>
                    <a:pt x="216496" y="145541"/>
                  </a:cubicBezTo>
                  <a:cubicBezTo>
                    <a:pt x="217102" y="143768"/>
                    <a:pt x="219021" y="142822"/>
                    <a:pt x="220788" y="143429"/>
                  </a:cubicBezTo>
                  <a:cubicBezTo>
                    <a:pt x="221764" y="142099"/>
                    <a:pt x="223110" y="141097"/>
                    <a:pt x="224658" y="140557"/>
                  </a:cubicBezTo>
                  <a:cubicBezTo>
                    <a:pt x="225836" y="140557"/>
                    <a:pt x="227014" y="140557"/>
                    <a:pt x="227519" y="138867"/>
                  </a:cubicBezTo>
                  <a:cubicBezTo>
                    <a:pt x="228108" y="137641"/>
                    <a:pt x="228512" y="136330"/>
                    <a:pt x="228697" y="134982"/>
                  </a:cubicBezTo>
                  <a:cubicBezTo>
                    <a:pt x="228697" y="132110"/>
                    <a:pt x="230548" y="128055"/>
                    <a:pt x="233073" y="127042"/>
                  </a:cubicBezTo>
                  <a:lnTo>
                    <a:pt x="231558" y="125352"/>
                  </a:lnTo>
                  <a:lnTo>
                    <a:pt x="231558" y="125352"/>
                  </a:lnTo>
                  <a:cubicBezTo>
                    <a:pt x="229892" y="123481"/>
                    <a:pt x="228428" y="121441"/>
                    <a:pt x="227183" y="119271"/>
                  </a:cubicBezTo>
                  <a:cubicBezTo>
                    <a:pt x="226089" y="117534"/>
                    <a:pt x="224658" y="116039"/>
                    <a:pt x="222975" y="114878"/>
                  </a:cubicBezTo>
                  <a:cubicBezTo>
                    <a:pt x="221629" y="113890"/>
                    <a:pt x="220384" y="112758"/>
                    <a:pt x="219273" y="111499"/>
                  </a:cubicBezTo>
                  <a:cubicBezTo>
                    <a:pt x="217371" y="109305"/>
                    <a:pt x="215672" y="106930"/>
                    <a:pt x="214224" y="104404"/>
                  </a:cubicBezTo>
                  <a:lnTo>
                    <a:pt x="212037" y="101194"/>
                  </a:lnTo>
                  <a:cubicBezTo>
                    <a:pt x="209512" y="97429"/>
                    <a:pt x="208604" y="92801"/>
                    <a:pt x="209512" y="88355"/>
                  </a:cubicBezTo>
                  <a:cubicBezTo>
                    <a:pt x="209512" y="88355"/>
                    <a:pt x="209512" y="87172"/>
                    <a:pt x="210859" y="87172"/>
                  </a:cubicBezTo>
                  <a:lnTo>
                    <a:pt x="212374" y="87172"/>
                  </a:lnTo>
                  <a:cubicBezTo>
                    <a:pt x="214006" y="87302"/>
                    <a:pt x="215655" y="86951"/>
                    <a:pt x="217085" y="86159"/>
                  </a:cubicBezTo>
                  <a:cubicBezTo>
                    <a:pt x="218179" y="85414"/>
                    <a:pt x="219105" y="84434"/>
                    <a:pt x="219778" y="83287"/>
                  </a:cubicBezTo>
                  <a:cubicBezTo>
                    <a:pt x="220586" y="82195"/>
                    <a:pt x="221477" y="81178"/>
                    <a:pt x="222471" y="80246"/>
                  </a:cubicBezTo>
                  <a:cubicBezTo>
                    <a:pt x="223783" y="79266"/>
                    <a:pt x="225197" y="78418"/>
                    <a:pt x="226678" y="77712"/>
                  </a:cubicBezTo>
                  <a:cubicBezTo>
                    <a:pt x="228697" y="76698"/>
                    <a:pt x="231894" y="75178"/>
                    <a:pt x="232063" y="73657"/>
                  </a:cubicBezTo>
                  <a:cubicBezTo>
                    <a:pt x="232231" y="72137"/>
                    <a:pt x="232063" y="71968"/>
                    <a:pt x="231221" y="71461"/>
                  </a:cubicBezTo>
                  <a:lnTo>
                    <a:pt x="226509" y="65379"/>
                  </a:lnTo>
                  <a:cubicBezTo>
                    <a:pt x="224826" y="63352"/>
                    <a:pt x="223649" y="63521"/>
                    <a:pt x="221293" y="63859"/>
                  </a:cubicBezTo>
                  <a:lnTo>
                    <a:pt x="219778" y="63859"/>
                  </a:lnTo>
                  <a:cubicBezTo>
                    <a:pt x="217254" y="63842"/>
                    <a:pt x="214864" y="62734"/>
                    <a:pt x="213215" y="60818"/>
                  </a:cubicBezTo>
                  <a:cubicBezTo>
                    <a:pt x="212660" y="60075"/>
                    <a:pt x="211986" y="59444"/>
                    <a:pt x="211195" y="58960"/>
                  </a:cubicBezTo>
                  <a:cubicBezTo>
                    <a:pt x="209967" y="58181"/>
                    <a:pt x="208587" y="57662"/>
                    <a:pt x="207157" y="57439"/>
                  </a:cubicBezTo>
                  <a:cubicBezTo>
                    <a:pt x="205861" y="57253"/>
                    <a:pt x="204616" y="56853"/>
                    <a:pt x="203455" y="56257"/>
                  </a:cubicBezTo>
                  <a:cubicBezTo>
                    <a:pt x="199584" y="54516"/>
                    <a:pt x="196740" y="51090"/>
                    <a:pt x="195714" y="46965"/>
                  </a:cubicBezTo>
                  <a:lnTo>
                    <a:pt x="195714" y="44431"/>
                  </a:lnTo>
                  <a:cubicBezTo>
                    <a:pt x="195629" y="42449"/>
                    <a:pt x="195175" y="40500"/>
                    <a:pt x="194367" y="38687"/>
                  </a:cubicBezTo>
                  <a:cubicBezTo>
                    <a:pt x="194031" y="38175"/>
                    <a:pt x="194031" y="37509"/>
                    <a:pt x="194367" y="36998"/>
                  </a:cubicBezTo>
                  <a:cubicBezTo>
                    <a:pt x="194569" y="36509"/>
                    <a:pt x="195023" y="36180"/>
                    <a:pt x="195545" y="36153"/>
                  </a:cubicBezTo>
                  <a:cubicBezTo>
                    <a:pt x="197060" y="36153"/>
                    <a:pt x="197565" y="36153"/>
                    <a:pt x="198911" y="33619"/>
                  </a:cubicBezTo>
                  <a:lnTo>
                    <a:pt x="198911" y="33619"/>
                  </a:lnTo>
                  <a:cubicBezTo>
                    <a:pt x="198860" y="33169"/>
                    <a:pt x="198860" y="32717"/>
                    <a:pt x="198911" y="32267"/>
                  </a:cubicBezTo>
                  <a:cubicBezTo>
                    <a:pt x="199567" y="31620"/>
                    <a:pt x="200140" y="30880"/>
                    <a:pt x="200593" y="30071"/>
                  </a:cubicBezTo>
                  <a:cubicBezTo>
                    <a:pt x="200678" y="29512"/>
                    <a:pt x="200678" y="28941"/>
                    <a:pt x="200593" y="28382"/>
                  </a:cubicBezTo>
                  <a:cubicBezTo>
                    <a:pt x="200543" y="26963"/>
                    <a:pt x="200896" y="25557"/>
                    <a:pt x="201603" y="24327"/>
                  </a:cubicBezTo>
                  <a:cubicBezTo>
                    <a:pt x="203993" y="21976"/>
                    <a:pt x="207174" y="20592"/>
                    <a:pt x="210523" y="20442"/>
                  </a:cubicBezTo>
                  <a:lnTo>
                    <a:pt x="210523" y="19428"/>
                  </a:lnTo>
                  <a:cubicBezTo>
                    <a:pt x="210775" y="18372"/>
                    <a:pt x="210775" y="17274"/>
                    <a:pt x="210523" y="16218"/>
                  </a:cubicBezTo>
                  <a:cubicBezTo>
                    <a:pt x="210523" y="14360"/>
                    <a:pt x="209008" y="13684"/>
                    <a:pt x="207325" y="12670"/>
                  </a:cubicBezTo>
                  <a:cubicBezTo>
                    <a:pt x="204818" y="11349"/>
                    <a:pt x="202495" y="9702"/>
                    <a:pt x="200426" y="7771"/>
                  </a:cubicBezTo>
                  <a:cubicBezTo>
                    <a:pt x="198911" y="6633"/>
                    <a:pt x="197094" y="5984"/>
                    <a:pt x="195209" y="5913"/>
                  </a:cubicBezTo>
                  <a:lnTo>
                    <a:pt x="195209" y="5913"/>
                  </a:lnTo>
                  <a:cubicBezTo>
                    <a:pt x="192937" y="5570"/>
                    <a:pt x="190766" y="4766"/>
                    <a:pt x="188814" y="3548"/>
                  </a:cubicBezTo>
                  <a:lnTo>
                    <a:pt x="187804" y="3548"/>
                  </a:lnTo>
                  <a:lnTo>
                    <a:pt x="185280" y="2027"/>
                  </a:lnTo>
                  <a:cubicBezTo>
                    <a:pt x="184152" y="1161"/>
                    <a:pt x="182907" y="476"/>
                    <a:pt x="181578" y="0"/>
                  </a:cubicBezTo>
                  <a:cubicBezTo>
                    <a:pt x="180568" y="0"/>
                    <a:pt x="179895" y="0"/>
                    <a:pt x="178717" y="0"/>
                  </a:cubicBezTo>
                  <a:lnTo>
                    <a:pt x="177202" y="845"/>
                  </a:lnTo>
                  <a:cubicBezTo>
                    <a:pt x="175654" y="1274"/>
                    <a:pt x="174089" y="1558"/>
                    <a:pt x="172490" y="1689"/>
                  </a:cubicBezTo>
                  <a:lnTo>
                    <a:pt x="169966" y="1689"/>
                  </a:lnTo>
                  <a:lnTo>
                    <a:pt x="166937" y="2703"/>
                  </a:lnTo>
                  <a:cubicBezTo>
                    <a:pt x="165187" y="3489"/>
                    <a:pt x="163302" y="3946"/>
                    <a:pt x="161384" y="4055"/>
                  </a:cubicBezTo>
                  <a:cubicBezTo>
                    <a:pt x="160324" y="4149"/>
                    <a:pt x="159246" y="4149"/>
                    <a:pt x="158186" y="4055"/>
                  </a:cubicBezTo>
                  <a:cubicBezTo>
                    <a:pt x="156857" y="3806"/>
                    <a:pt x="155477" y="3806"/>
                    <a:pt x="154148" y="4055"/>
                  </a:cubicBezTo>
                  <a:cubicBezTo>
                    <a:pt x="153592" y="3957"/>
                    <a:pt x="153020" y="3957"/>
                    <a:pt x="152465" y="4055"/>
                  </a:cubicBezTo>
                  <a:cubicBezTo>
                    <a:pt x="151068" y="4323"/>
                    <a:pt x="149654" y="4323"/>
                    <a:pt x="148258" y="4055"/>
                  </a:cubicBezTo>
                  <a:cubicBezTo>
                    <a:pt x="141308" y="3289"/>
                    <a:pt x="134610" y="6921"/>
                    <a:pt x="131429" y="13177"/>
                  </a:cubicBezTo>
                  <a:cubicBezTo>
                    <a:pt x="129763" y="16828"/>
                    <a:pt x="128636" y="20695"/>
                    <a:pt x="128063" y="24665"/>
                  </a:cubicBezTo>
                  <a:cubicBezTo>
                    <a:pt x="127458" y="27417"/>
                    <a:pt x="126667" y="30127"/>
                    <a:pt x="125708" y="32774"/>
                  </a:cubicBezTo>
                  <a:lnTo>
                    <a:pt x="125708" y="32774"/>
                  </a:lnTo>
                  <a:cubicBezTo>
                    <a:pt x="124850" y="35175"/>
                    <a:pt x="122813" y="36960"/>
                    <a:pt x="120323" y="37504"/>
                  </a:cubicBezTo>
                  <a:cubicBezTo>
                    <a:pt x="119128" y="37722"/>
                    <a:pt x="117899" y="37415"/>
                    <a:pt x="116957" y="36660"/>
                  </a:cubicBezTo>
                  <a:lnTo>
                    <a:pt x="115274" y="36660"/>
                  </a:lnTo>
                  <a:cubicBezTo>
                    <a:pt x="112918" y="36660"/>
                    <a:pt x="111235" y="38011"/>
                    <a:pt x="110730" y="39194"/>
                  </a:cubicBezTo>
                  <a:lnTo>
                    <a:pt x="110730" y="40207"/>
                  </a:lnTo>
                  <a:cubicBezTo>
                    <a:pt x="110848" y="40934"/>
                    <a:pt x="110848" y="41677"/>
                    <a:pt x="110730" y="42404"/>
                  </a:cubicBezTo>
                  <a:cubicBezTo>
                    <a:pt x="110158" y="43622"/>
                    <a:pt x="109216" y="44625"/>
                    <a:pt x="108038" y="45276"/>
                  </a:cubicBezTo>
                  <a:lnTo>
                    <a:pt x="107196" y="45276"/>
                  </a:lnTo>
                  <a:lnTo>
                    <a:pt x="107196" y="46120"/>
                  </a:lnTo>
                  <a:lnTo>
                    <a:pt x="107196" y="46120"/>
                  </a:lnTo>
                  <a:cubicBezTo>
                    <a:pt x="107264" y="46994"/>
                    <a:pt x="106961" y="47855"/>
                    <a:pt x="106355" y="48485"/>
                  </a:cubicBezTo>
                  <a:lnTo>
                    <a:pt x="105346" y="48485"/>
                  </a:lnTo>
                  <a:cubicBezTo>
                    <a:pt x="104335" y="48485"/>
                    <a:pt x="103494" y="47641"/>
                    <a:pt x="102821" y="47303"/>
                  </a:cubicBezTo>
                  <a:cubicBezTo>
                    <a:pt x="101694" y="46475"/>
                    <a:pt x="100684" y="45510"/>
                    <a:pt x="99792" y="44431"/>
                  </a:cubicBezTo>
                  <a:cubicBezTo>
                    <a:pt x="98934" y="43539"/>
                    <a:pt x="97974" y="42747"/>
                    <a:pt x="96931" y="42066"/>
                  </a:cubicBezTo>
                  <a:cubicBezTo>
                    <a:pt x="96174" y="41780"/>
                    <a:pt x="95333" y="41780"/>
                    <a:pt x="94575" y="42066"/>
                  </a:cubicBezTo>
                  <a:cubicBezTo>
                    <a:pt x="94138" y="41924"/>
                    <a:pt x="93667" y="41924"/>
                    <a:pt x="93229" y="42066"/>
                  </a:cubicBezTo>
                  <a:cubicBezTo>
                    <a:pt x="92186" y="42402"/>
                    <a:pt x="91075" y="42402"/>
                    <a:pt x="90032" y="42066"/>
                  </a:cubicBezTo>
                  <a:cubicBezTo>
                    <a:pt x="89022" y="41547"/>
                    <a:pt x="88197" y="40719"/>
                    <a:pt x="87675" y="39701"/>
                  </a:cubicBezTo>
                  <a:cubicBezTo>
                    <a:pt x="87675" y="39701"/>
                    <a:pt x="87675" y="38687"/>
                    <a:pt x="86497" y="38687"/>
                  </a:cubicBezTo>
                  <a:cubicBezTo>
                    <a:pt x="85320" y="38687"/>
                    <a:pt x="85320" y="38687"/>
                    <a:pt x="84647" y="38687"/>
                  </a:cubicBezTo>
                  <a:cubicBezTo>
                    <a:pt x="83754" y="38864"/>
                    <a:pt x="82846" y="38864"/>
                    <a:pt x="81954" y="38687"/>
                  </a:cubicBezTo>
                  <a:cubicBezTo>
                    <a:pt x="79598" y="38439"/>
                    <a:pt x="77242" y="38439"/>
                    <a:pt x="74886" y="38687"/>
                  </a:cubicBezTo>
                  <a:lnTo>
                    <a:pt x="72530" y="39701"/>
                  </a:lnTo>
                  <a:cubicBezTo>
                    <a:pt x="71419" y="40297"/>
                    <a:pt x="70225" y="40751"/>
                    <a:pt x="68996" y="41052"/>
                  </a:cubicBezTo>
                  <a:cubicBezTo>
                    <a:pt x="66758" y="41393"/>
                    <a:pt x="64503" y="41393"/>
                    <a:pt x="62265" y="41052"/>
                  </a:cubicBezTo>
                  <a:cubicBezTo>
                    <a:pt x="61272" y="40724"/>
                    <a:pt x="60363" y="40207"/>
                    <a:pt x="59572" y="39532"/>
                  </a:cubicBezTo>
                  <a:cubicBezTo>
                    <a:pt x="59151" y="39082"/>
                    <a:pt x="58630" y="38736"/>
                    <a:pt x="58057" y="38518"/>
                  </a:cubicBezTo>
                  <a:cubicBezTo>
                    <a:pt x="57014" y="38266"/>
                    <a:pt x="55904" y="38266"/>
                    <a:pt x="54861" y="38518"/>
                  </a:cubicBezTo>
                  <a:lnTo>
                    <a:pt x="53850" y="38518"/>
                  </a:lnTo>
                  <a:cubicBezTo>
                    <a:pt x="52908" y="38692"/>
                    <a:pt x="51932" y="38692"/>
                    <a:pt x="50990" y="38518"/>
                  </a:cubicBezTo>
                  <a:cubicBezTo>
                    <a:pt x="50249" y="38319"/>
                    <a:pt x="49576" y="37974"/>
                    <a:pt x="48971" y="37504"/>
                  </a:cubicBezTo>
                  <a:lnTo>
                    <a:pt x="48129" y="37504"/>
                  </a:lnTo>
                  <a:lnTo>
                    <a:pt x="45268" y="37504"/>
                  </a:lnTo>
                  <a:cubicBezTo>
                    <a:pt x="43922" y="37680"/>
                    <a:pt x="42576" y="37680"/>
                    <a:pt x="41229" y="37504"/>
                  </a:cubicBezTo>
                  <a:cubicBezTo>
                    <a:pt x="39681" y="36766"/>
                    <a:pt x="38217" y="35861"/>
                    <a:pt x="36854" y="34801"/>
                  </a:cubicBezTo>
                  <a:lnTo>
                    <a:pt x="33993" y="32943"/>
                  </a:lnTo>
                  <a:lnTo>
                    <a:pt x="32142" y="32098"/>
                  </a:lnTo>
                  <a:lnTo>
                    <a:pt x="30123" y="31254"/>
                  </a:lnTo>
                  <a:cubicBezTo>
                    <a:pt x="28911" y="30461"/>
                    <a:pt x="27884" y="29426"/>
                    <a:pt x="27093" y="28213"/>
                  </a:cubicBezTo>
                  <a:cubicBezTo>
                    <a:pt x="26707" y="27356"/>
                    <a:pt x="26067" y="26645"/>
                    <a:pt x="25243" y="26185"/>
                  </a:cubicBezTo>
                  <a:lnTo>
                    <a:pt x="22718" y="24327"/>
                  </a:lnTo>
                  <a:lnTo>
                    <a:pt x="20026" y="22469"/>
                  </a:lnTo>
                  <a:lnTo>
                    <a:pt x="18174" y="22469"/>
                  </a:lnTo>
                  <a:cubicBezTo>
                    <a:pt x="16677" y="22511"/>
                    <a:pt x="15230" y="21965"/>
                    <a:pt x="14136" y="20948"/>
                  </a:cubicBezTo>
                  <a:cubicBezTo>
                    <a:pt x="13446" y="20330"/>
                    <a:pt x="12958" y="19499"/>
                    <a:pt x="12790" y="18583"/>
                  </a:cubicBezTo>
                  <a:lnTo>
                    <a:pt x="12790" y="18583"/>
                  </a:lnTo>
                  <a:cubicBezTo>
                    <a:pt x="12790" y="18583"/>
                    <a:pt x="12790" y="18583"/>
                    <a:pt x="11780" y="19597"/>
                  </a:cubicBezTo>
                  <a:lnTo>
                    <a:pt x="10770" y="20779"/>
                  </a:lnTo>
                  <a:cubicBezTo>
                    <a:pt x="9727" y="21891"/>
                    <a:pt x="8263" y="22504"/>
                    <a:pt x="6731" y="22469"/>
                  </a:cubicBezTo>
                  <a:lnTo>
                    <a:pt x="6731" y="22469"/>
                  </a:lnTo>
                  <a:cubicBezTo>
                    <a:pt x="6731" y="24327"/>
                    <a:pt x="4543" y="25341"/>
                    <a:pt x="2693" y="26354"/>
                  </a:cubicBezTo>
                  <a:cubicBezTo>
                    <a:pt x="841" y="27368"/>
                    <a:pt x="0" y="27875"/>
                    <a:pt x="0" y="28551"/>
                  </a:cubicBezTo>
                  <a:lnTo>
                    <a:pt x="0" y="28551"/>
                  </a:lnTo>
                  <a:lnTo>
                    <a:pt x="2524" y="28551"/>
                  </a:lnTo>
                  <a:lnTo>
                    <a:pt x="8077" y="28551"/>
                  </a:lnTo>
                  <a:lnTo>
                    <a:pt x="14304" y="28551"/>
                  </a:lnTo>
                  <a:lnTo>
                    <a:pt x="15650" y="28551"/>
                  </a:lnTo>
                  <a:cubicBezTo>
                    <a:pt x="17383" y="27888"/>
                    <a:pt x="19302" y="27888"/>
                    <a:pt x="21035" y="28551"/>
                  </a:cubicBezTo>
                  <a:cubicBezTo>
                    <a:pt x="21271" y="29029"/>
                    <a:pt x="21271" y="29593"/>
                    <a:pt x="21035" y="30071"/>
                  </a:cubicBezTo>
                  <a:lnTo>
                    <a:pt x="21035" y="31254"/>
                  </a:lnTo>
                  <a:cubicBezTo>
                    <a:pt x="20951" y="31870"/>
                    <a:pt x="20951" y="32495"/>
                    <a:pt x="21035" y="33112"/>
                  </a:cubicBezTo>
                  <a:cubicBezTo>
                    <a:pt x="22028" y="34031"/>
                    <a:pt x="23257" y="34671"/>
                    <a:pt x="24569" y="34970"/>
                  </a:cubicBezTo>
                  <a:lnTo>
                    <a:pt x="26252" y="35815"/>
                  </a:lnTo>
                  <a:cubicBezTo>
                    <a:pt x="27548" y="36403"/>
                    <a:pt x="28743" y="37202"/>
                    <a:pt x="29786" y="38180"/>
                  </a:cubicBezTo>
                  <a:cubicBezTo>
                    <a:pt x="30830" y="39030"/>
                    <a:pt x="31957" y="39765"/>
                    <a:pt x="33152" y="40376"/>
                  </a:cubicBezTo>
                  <a:cubicBezTo>
                    <a:pt x="36198" y="41696"/>
                    <a:pt x="39446" y="42495"/>
                    <a:pt x="42744" y="42741"/>
                  </a:cubicBezTo>
                  <a:cubicBezTo>
                    <a:pt x="47809" y="42932"/>
                    <a:pt x="52689" y="44705"/>
                    <a:pt x="56711" y="47810"/>
                  </a:cubicBezTo>
                  <a:lnTo>
                    <a:pt x="59236" y="49837"/>
                  </a:lnTo>
                  <a:lnTo>
                    <a:pt x="61928" y="51864"/>
                  </a:lnTo>
                  <a:cubicBezTo>
                    <a:pt x="63477" y="53467"/>
                    <a:pt x="64772" y="55288"/>
                    <a:pt x="65799" y="57270"/>
                  </a:cubicBezTo>
                  <a:cubicBezTo>
                    <a:pt x="66371" y="58454"/>
                    <a:pt x="67044" y="59585"/>
                    <a:pt x="67818" y="60649"/>
                  </a:cubicBezTo>
                  <a:cubicBezTo>
                    <a:pt x="73371" y="66675"/>
                    <a:pt x="76115" y="74776"/>
                    <a:pt x="75391" y="82949"/>
                  </a:cubicBezTo>
                  <a:cubicBezTo>
                    <a:pt x="75307" y="83723"/>
                    <a:pt x="74651" y="84305"/>
                    <a:pt x="73876" y="84300"/>
                  </a:cubicBezTo>
                  <a:lnTo>
                    <a:pt x="69333" y="84300"/>
                  </a:lnTo>
                  <a:cubicBezTo>
                    <a:pt x="70511" y="88693"/>
                    <a:pt x="72025" y="91565"/>
                    <a:pt x="75223" y="91734"/>
                  </a:cubicBezTo>
                  <a:cubicBezTo>
                    <a:pt x="78420" y="91903"/>
                    <a:pt x="85488" y="93085"/>
                    <a:pt x="86161" y="97815"/>
                  </a:cubicBezTo>
                  <a:cubicBezTo>
                    <a:pt x="86397" y="98234"/>
                    <a:pt x="86397" y="98748"/>
                    <a:pt x="86161" y="99167"/>
                  </a:cubicBezTo>
                  <a:cubicBezTo>
                    <a:pt x="85841" y="99299"/>
                    <a:pt x="85471" y="99299"/>
                    <a:pt x="85151" y="99167"/>
                  </a:cubicBezTo>
                  <a:lnTo>
                    <a:pt x="85151" y="99167"/>
                  </a:lnTo>
                  <a:cubicBezTo>
                    <a:pt x="82240" y="99452"/>
                    <a:pt x="79632" y="101074"/>
                    <a:pt x="78083" y="103559"/>
                  </a:cubicBezTo>
                  <a:cubicBezTo>
                    <a:pt x="76064" y="105852"/>
                    <a:pt x="74482" y="108482"/>
                    <a:pt x="73371" y="111330"/>
                  </a:cubicBezTo>
                  <a:cubicBezTo>
                    <a:pt x="75054" y="111501"/>
                    <a:pt x="76603" y="112283"/>
                    <a:pt x="77747" y="113527"/>
                  </a:cubicBezTo>
                  <a:cubicBezTo>
                    <a:pt x="78369" y="114101"/>
                    <a:pt x="79043" y="114610"/>
                    <a:pt x="79766" y="115047"/>
                  </a:cubicBezTo>
                  <a:cubicBezTo>
                    <a:pt x="81449" y="116144"/>
                    <a:pt x="82879" y="117583"/>
                    <a:pt x="83973" y="119271"/>
                  </a:cubicBezTo>
                  <a:cubicBezTo>
                    <a:pt x="85740" y="121631"/>
                    <a:pt x="87002" y="124335"/>
                    <a:pt x="87675" y="127211"/>
                  </a:cubicBezTo>
                  <a:cubicBezTo>
                    <a:pt x="89409" y="127010"/>
                    <a:pt x="91159" y="127010"/>
                    <a:pt x="92892" y="127211"/>
                  </a:cubicBezTo>
                  <a:cubicBezTo>
                    <a:pt x="94407" y="127454"/>
                    <a:pt x="95770" y="128234"/>
                    <a:pt x="96763" y="129407"/>
                  </a:cubicBezTo>
                  <a:cubicBezTo>
                    <a:pt x="97184" y="129902"/>
                    <a:pt x="97705" y="130304"/>
                    <a:pt x="98277" y="130589"/>
                  </a:cubicBezTo>
                  <a:cubicBezTo>
                    <a:pt x="98277" y="130589"/>
                    <a:pt x="98277" y="130589"/>
                    <a:pt x="99792" y="129576"/>
                  </a:cubicBezTo>
                  <a:cubicBezTo>
                    <a:pt x="100819" y="128363"/>
                    <a:pt x="102451" y="127841"/>
                    <a:pt x="103999" y="128224"/>
                  </a:cubicBezTo>
                  <a:cubicBezTo>
                    <a:pt x="105278" y="128878"/>
                    <a:pt x="106288" y="129953"/>
                    <a:pt x="106860" y="131265"/>
                  </a:cubicBezTo>
                  <a:lnTo>
                    <a:pt x="106860" y="132786"/>
                  </a:lnTo>
                  <a:lnTo>
                    <a:pt x="108206" y="133799"/>
                  </a:lnTo>
                  <a:cubicBezTo>
                    <a:pt x="109064" y="134330"/>
                    <a:pt x="109805" y="135017"/>
                    <a:pt x="110394" y="135827"/>
                  </a:cubicBezTo>
                  <a:cubicBezTo>
                    <a:pt x="111219" y="137219"/>
                    <a:pt x="111740" y="138775"/>
                    <a:pt x="111908" y="140388"/>
                  </a:cubicBezTo>
                  <a:cubicBezTo>
                    <a:pt x="111824" y="141062"/>
                    <a:pt x="111824" y="141741"/>
                    <a:pt x="111908" y="142415"/>
                  </a:cubicBezTo>
                  <a:cubicBezTo>
                    <a:pt x="112329" y="144169"/>
                    <a:pt x="113069" y="145829"/>
                    <a:pt x="114096" y="147314"/>
                  </a:cubicBezTo>
                  <a:lnTo>
                    <a:pt x="114096" y="148328"/>
                  </a:lnTo>
                  <a:cubicBezTo>
                    <a:pt x="115476" y="149725"/>
                    <a:pt x="116250" y="151602"/>
                    <a:pt x="116284" y="153565"/>
                  </a:cubicBezTo>
                  <a:cubicBezTo>
                    <a:pt x="116435" y="153944"/>
                    <a:pt x="116435" y="154369"/>
                    <a:pt x="116284" y="154748"/>
                  </a:cubicBezTo>
                  <a:cubicBezTo>
                    <a:pt x="115964" y="154900"/>
                    <a:pt x="115594" y="154900"/>
                    <a:pt x="115274" y="154748"/>
                  </a:cubicBezTo>
                  <a:lnTo>
                    <a:pt x="112077" y="154748"/>
                  </a:lnTo>
                  <a:cubicBezTo>
                    <a:pt x="110596" y="155439"/>
                    <a:pt x="108997" y="155785"/>
                    <a:pt x="107365" y="155761"/>
                  </a:cubicBezTo>
                  <a:cubicBezTo>
                    <a:pt x="106187" y="155547"/>
                    <a:pt x="105059" y="155146"/>
                    <a:pt x="103999" y="154579"/>
                  </a:cubicBezTo>
                  <a:cubicBezTo>
                    <a:pt x="102888" y="154444"/>
                    <a:pt x="101744" y="154444"/>
                    <a:pt x="100633" y="154579"/>
                  </a:cubicBezTo>
                  <a:lnTo>
                    <a:pt x="100633" y="154579"/>
                  </a:lnTo>
                  <a:cubicBezTo>
                    <a:pt x="99456" y="154579"/>
                    <a:pt x="98951" y="154579"/>
                    <a:pt x="98109" y="156437"/>
                  </a:cubicBezTo>
                  <a:cubicBezTo>
                    <a:pt x="97453" y="157400"/>
                    <a:pt x="96662" y="158255"/>
                    <a:pt x="95753" y="158971"/>
                  </a:cubicBezTo>
                  <a:cubicBezTo>
                    <a:pt x="95080" y="159519"/>
                    <a:pt x="94356" y="159973"/>
                    <a:pt x="93566" y="160323"/>
                  </a:cubicBezTo>
                  <a:cubicBezTo>
                    <a:pt x="92606" y="160686"/>
                    <a:pt x="91748" y="161264"/>
                    <a:pt x="91041" y="162012"/>
                  </a:cubicBezTo>
                  <a:cubicBezTo>
                    <a:pt x="89510" y="163625"/>
                    <a:pt x="87877" y="165148"/>
                    <a:pt x="86161" y="166573"/>
                  </a:cubicBezTo>
                  <a:lnTo>
                    <a:pt x="84142" y="168263"/>
                  </a:lnTo>
                  <a:cubicBezTo>
                    <a:pt x="83165" y="169136"/>
                    <a:pt x="82257" y="170097"/>
                    <a:pt x="81449" y="171135"/>
                  </a:cubicBezTo>
                  <a:cubicBezTo>
                    <a:pt x="80422" y="172620"/>
                    <a:pt x="79177" y="173932"/>
                    <a:pt x="77747" y="175020"/>
                  </a:cubicBezTo>
                  <a:cubicBezTo>
                    <a:pt x="74920" y="176836"/>
                    <a:pt x="72311" y="178992"/>
                    <a:pt x="70006" y="181440"/>
                  </a:cubicBezTo>
                  <a:cubicBezTo>
                    <a:pt x="69215" y="182264"/>
                    <a:pt x="68744" y="183341"/>
                    <a:pt x="68659" y="184481"/>
                  </a:cubicBezTo>
                  <a:cubicBezTo>
                    <a:pt x="68441" y="185398"/>
                    <a:pt x="68155" y="186300"/>
                    <a:pt x="67818" y="187184"/>
                  </a:cubicBezTo>
                  <a:cubicBezTo>
                    <a:pt x="65967" y="191238"/>
                    <a:pt x="61423" y="190901"/>
                    <a:pt x="57890" y="190563"/>
                  </a:cubicBezTo>
                  <a:lnTo>
                    <a:pt x="56038" y="190563"/>
                  </a:lnTo>
                  <a:cubicBezTo>
                    <a:pt x="51478" y="190661"/>
                    <a:pt x="47035" y="192068"/>
                    <a:pt x="43249" y="194617"/>
                  </a:cubicBezTo>
                  <a:cubicBezTo>
                    <a:pt x="42037" y="195452"/>
                    <a:pt x="40657" y="196026"/>
                    <a:pt x="39210" y="196307"/>
                  </a:cubicBezTo>
                  <a:cubicBezTo>
                    <a:pt x="37359" y="196307"/>
                    <a:pt x="35340" y="197489"/>
                    <a:pt x="34666" y="198841"/>
                  </a:cubicBezTo>
                  <a:cubicBezTo>
                    <a:pt x="34397" y="200520"/>
                    <a:pt x="34397" y="202230"/>
                    <a:pt x="34666" y="203909"/>
                  </a:cubicBezTo>
                  <a:cubicBezTo>
                    <a:pt x="34666" y="206950"/>
                    <a:pt x="34666" y="210666"/>
                    <a:pt x="30459" y="212525"/>
                  </a:cubicBezTo>
                  <a:cubicBezTo>
                    <a:pt x="28810" y="213320"/>
                    <a:pt x="27279" y="214342"/>
                    <a:pt x="25916" y="215566"/>
                  </a:cubicBezTo>
                  <a:cubicBezTo>
                    <a:pt x="23812" y="217350"/>
                    <a:pt x="21423" y="218775"/>
                    <a:pt x="18848" y="219789"/>
                  </a:cubicBezTo>
                  <a:cubicBezTo>
                    <a:pt x="16610" y="220090"/>
                    <a:pt x="14338" y="219738"/>
                    <a:pt x="12284" y="218775"/>
                  </a:cubicBezTo>
                  <a:cubicBezTo>
                    <a:pt x="10955" y="218459"/>
                    <a:pt x="9575" y="218459"/>
                    <a:pt x="8246" y="218775"/>
                  </a:cubicBezTo>
                  <a:cubicBezTo>
                    <a:pt x="8246" y="218775"/>
                    <a:pt x="6058" y="220296"/>
                    <a:pt x="4712" y="222492"/>
                  </a:cubicBezTo>
                  <a:cubicBezTo>
                    <a:pt x="3820" y="223896"/>
                    <a:pt x="3399" y="225558"/>
                    <a:pt x="3534" y="227222"/>
                  </a:cubicBezTo>
                  <a:cubicBezTo>
                    <a:pt x="3854" y="228185"/>
                    <a:pt x="4291" y="229097"/>
                    <a:pt x="4880" y="229925"/>
                  </a:cubicBezTo>
                  <a:cubicBezTo>
                    <a:pt x="5587" y="230936"/>
                    <a:pt x="6209" y="232010"/>
                    <a:pt x="6731" y="233135"/>
                  </a:cubicBezTo>
                  <a:cubicBezTo>
                    <a:pt x="7337" y="234951"/>
                    <a:pt x="7791" y="236816"/>
                    <a:pt x="8077" y="238710"/>
                  </a:cubicBezTo>
                  <a:lnTo>
                    <a:pt x="8077" y="241582"/>
                  </a:lnTo>
                  <a:cubicBezTo>
                    <a:pt x="9037" y="246537"/>
                    <a:pt x="10854" y="251284"/>
                    <a:pt x="13462" y="255604"/>
                  </a:cubicBezTo>
                  <a:cubicBezTo>
                    <a:pt x="16357" y="258591"/>
                    <a:pt x="17518" y="262878"/>
                    <a:pt x="16491" y="266923"/>
                  </a:cubicBezTo>
                  <a:cubicBezTo>
                    <a:pt x="15970" y="272672"/>
                    <a:pt x="14775" y="278341"/>
                    <a:pt x="12958" y="283817"/>
                  </a:cubicBezTo>
                  <a:lnTo>
                    <a:pt x="11612" y="286689"/>
                  </a:lnTo>
                  <a:cubicBezTo>
                    <a:pt x="10602" y="288209"/>
                    <a:pt x="9087" y="291250"/>
                    <a:pt x="9424" y="292264"/>
                  </a:cubicBezTo>
                  <a:cubicBezTo>
                    <a:pt x="9760" y="293277"/>
                    <a:pt x="12116" y="292264"/>
                    <a:pt x="13126" y="292264"/>
                  </a:cubicBezTo>
                  <a:lnTo>
                    <a:pt x="14641" y="292264"/>
                  </a:lnTo>
                  <a:cubicBezTo>
                    <a:pt x="16727" y="291713"/>
                    <a:pt x="18882" y="291429"/>
                    <a:pt x="21035" y="291419"/>
                  </a:cubicBezTo>
                  <a:cubicBezTo>
                    <a:pt x="21035" y="291419"/>
                    <a:pt x="22214" y="291419"/>
                    <a:pt x="22381" y="292602"/>
                  </a:cubicBezTo>
                  <a:cubicBezTo>
                    <a:pt x="23139" y="296617"/>
                    <a:pt x="21490" y="300707"/>
                    <a:pt x="18174" y="303076"/>
                  </a:cubicBezTo>
                  <a:cubicBezTo>
                    <a:pt x="17080" y="304018"/>
                    <a:pt x="16122" y="305098"/>
                    <a:pt x="15314" y="306286"/>
                  </a:cubicBezTo>
                  <a:cubicBezTo>
                    <a:pt x="14506" y="307566"/>
                    <a:pt x="13833" y="308924"/>
                    <a:pt x="13295" y="310340"/>
                  </a:cubicBezTo>
                  <a:lnTo>
                    <a:pt x="11948" y="312874"/>
                  </a:lnTo>
                  <a:cubicBezTo>
                    <a:pt x="11561" y="313697"/>
                    <a:pt x="11107" y="314489"/>
                    <a:pt x="10602" y="315239"/>
                  </a:cubicBezTo>
                  <a:lnTo>
                    <a:pt x="10602" y="315239"/>
                  </a:lnTo>
                  <a:cubicBezTo>
                    <a:pt x="12790" y="313957"/>
                    <a:pt x="14641" y="312160"/>
                    <a:pt x="15987" y="310002"/>
                  </a:cubicBezTo>
                  <a:lnTo>
                    <a:pt x="17670" y="308144"/>
                  </a:lnTo>
                  <a:lnTo>
                    <a:pt x="17670" y="308144"/>
                  </a:lnTo>
                  <a:cubicBezTo>
                    <a:pt x="18999" y="306657"/>
                    <a:pt x="20463" y="305301"/>
                    <a:pt x="22045" y="304089"/>
                  </a:cubicBezTo>
                  <a:cubicBezTo>
                    <a:pt x="22701" y="303858"/>
                    <a:pt x="23408" y="303858"/>
                    <a:pt x="24064" y="304089"/>
                  </a:cubicBezTo>
                  <a:lnTo>
                    <a:pt x="25074" y="304089"/>
                  </a:lnTo>
                  <a:lnTo>
                    <a:pt x="26084" y="302569"/>
                  </a:lnTo>
                  <a:cubicBezTo>
                    <a:pt x="26925" y="301048"/>
                    <a:pt x="27935" y="299190"/>
                    <a:pt x="29450" y="299528"/>
                  </a:cubicBezTo>
                  <a:cubicBezTo>
                    <a:pt x="30964" y="299866"/>
                    <a:pt x="31637" y="301386"/>
                    <a:pt x="31974" y="301893"/>
                  </a:cubicBezTo>
                  <a:cubicBezTo>
                    <a:pt x="32394" y="303841"/>
                    <a:pt x="32394" y="305858"/>
                    <a:pt x="31974" y="307806"/>
                  </a:cubicBezTo>
                  <a:cubicBezTo>
                    <a:pt x="31974" y="311354"/>
                    <a:pt x="31974" y="312874"/>
                    <a:pt x="33993" y="313381"/>
                  </a:cubicBezTo>
                  <a:lnTo>
                    <a:pt x="33993" y="313381"/>
                  </a:lnTo>
                  <a:lnTo>
                    <a:pt x="35171" y="312367"/>
                  </a:lnTo>
                  <a:cubicBezTo>
                    <a:pt x="36433" y="310990"/>
                    <a:pt x="38200" y="310195"/>
                    <a:pt x="40052" y="310171"/>
                  </a:cubicBezTo>
                  <a:cubicBezTo>
                    <a:pt x="42862" y="310180"/>
                    <a:pt x="45639" y="310636"/>
                    <a:pt x="48297" y="311523"/>
                  </a:cubicBezTo>
                  <a:cubicBezTo>
                    <a:pt x="49829" y="312261"/>
                    <a:pt x="51158" y="313362"/>
                    <a:pt x="52168" y="314732"/>
                  </a:cubicBezTo>
                  <a:cubicBezTo>
                    <a:pt x="52824" y="315592"/>
                    <a:pt x="53615" y="316336"/>
                    <a:pt x="54524" y="316929"/>
                  </a:cubicBezTo>
                  <a:cubicBezTo>
                    <a:pt x="56543" y="317942"/>
                    <a:pt x="58562" y="316929"/>
                    <a:pt x="61087" y="315408"/>
                  </a:cubicBezTo>
                  <a:cubicBezTo>
                    <a:pt x="62416" y="314346"/>
                    <a:pt x="63964" y="313595"/>
                    <a:pt x="65630" y="313212"/>
                  </a:cubicBezTo>
                  <a:cubicBezTo>
                    <a:pt x="67414" y="312960"/>
                    <a:pt x="69231" y="312960"/>
                    <a:pt x="71016" y="313212"/>
                  </a:cubicBezTo>
                  <a:cubicBezTo>
                    <a:pt x="72463" y="313384"/>
                    <a:pt x="73943" y="313384"/>
                    <a:pt x="75391" y="313212"/>
                  </a:cubicBezTo>
                  <a:cubicBezTo>
                    <a:pt x="76485" y="312879"/>
                    <a:pt x="77511" y="312366"/>
                    <a:pt x="78420" y="311692"/>
                  </a:cubicBezTo>
                  <a:cubicBezTo>
                    <a:pt x="79733" y="310619"/>
                    <a:pt x="81298" y="309919"/>
                    <a:pt x="82964" y="309664"/>
                  </a:cubicBezTo>
                  <a:cubicBezTo>
                    <a:pt x="85488" y="309413"/>
                    <a:pt x="88012" y="309413"/>
                    <a:pt x="90537" y="309664"/>
                  </a:cubicBezTo>
                  <a:cubicBezTo>
                    <a:pt x="95198" y="311099"/>
                    <a:pt x="100263" y="310220"/>
                    <a:pt x="104167" y="307299"/>
                  </a:cubicBezTo>
                  <a:lnTo>
                    <a:pt x="107533" y="303751"/>
                  </a:lnTo>
                  <a:cubicBezTo>
                    <a:pt x="108964" y="302091"/>
                    <a:pt x="110478" y="300513"/>
                    <a:pt x="112077" y="299021"/>
                  </a:cubicBezTo>
                  <a:lnTo>
                    <a:pt x="114769" y="296825"/>
                  </a:lnTo>
                  <a:lnTo>
                    <a:pt x="119313" y="292939"/>
                  </a:lnTo>
                  <a:cubicBezTo>
                    <a:pt x="119733" y="292698"/>
                    <a:pt x="120238" y="292698"/>
                    <a:pt x="120659" y="292939"/>
                  </a:cubicBezTo>
                  <a:cubicBezTo>
                    <a:pt x="121063" y="293294"/>
                    <a:pt x="121366" y="293765"/>
                    <a:pt x="121501" y="294291"/>
                  </a:cubicBezTo>
                  <a:cubicBezTo>
                    <a:pt x="121501" y="297501"/>
                    <a:pt x="123856" y="302738"/>
                    <a:pt x="125539" y="303245"/>
                  </a:cubicBezTo>
                  <a:cubicBezTo>
                    <a:pt x="127222" y="303751"/>
                    <a:pt x="125539" y="303245"/>
                    <a:pt x="126717" y="303245"/>
                  </a:cubicBezTo>
                  <a:cubicBezTo>
                    <a:pt x="127374" y="302565"/>
                    <a:pt x="127895" y="301761"/>
                    <a:pt x="128232" y="300879"/>
                  </a:cubicBezTo>
                  <a:cubicBezTo>
                    <a:pt x="129040" y="298894"/>
                    <a:pt x="130723" y="297398"/>
                    <a:pt x="132775" y="296825"/>
                  </a:cubicBezTo>
                  <a:cubicBezTo>
                    <a:pt x="134896" y="296496"/>
                    <a:pt x="137050" y="296496"/>
                    <a:pt x="139170" y="296825"/>
                  </a:cubicBezTo>
                  <a:lnTo>
                    <a:pt x="141022" y="296825"/>
                  </a:lnTo>
                  <a:cubicBezTo>
                    <a:pt x="142654" y="296607"/>
                    <a:pt x="144235" y="296153"/>
                    <a:pt x="145733" y="295473"/>
                  </a:cubicBezTo>
                  <a:lnTo>
                    <a:pt x="146911" y="295473"/>
                  </a:lnTo>
                  <a:cubicBezTo>
                    <a:pt x="152179" y="292710"/>
                    <a:pt x="158472" y="292710"/>
                    <a:pt x="163739" y="295473"/>
                  </a:cubicBezTo>
                  <a:cubicBezTo>
                    <a:pt x="164716" y="296169"/>
                    <a:pt x="165608" y="296962"/>
                    <a:pt x="166432" y="297839"/>
                  </a:cubicBezTo>
                  <a:cubicBezTo>
                    <a:pt x="167021" y="298499"/>
                    <a:pt x="167694" y="299068"/>
                    <a:pt x="168452" y="299528"/>
                  </a:cubicBezTo>
                  <a:cubicBezTo>
                    <a:pt x="172003" y="300934"/>
                    <a:pt x="175991" y="300558"/>
                    <a:pt x="179222" y="298514"/>
                  </a:cubicBezTo>
                  <a:cubicBezTo>
                    <a:pt x="180214" y="297964"/>
                    <a:pt x="181106" y="297283"/>
                    <a:pt x="181914" y="296487"/>
                  </a:cubicBezTo>
                  <a:lnTo>
                    <a:pt x="181914" y="296487"/>
                  </a:lnTo>
                  <a:lnTo>
                    <a:pt x="181914" y="296487"/>
                  </a:lnTo>
                  <a:cubicBezTo>
                    <a:pt x="183160" y="295120"/>
                    <a:pt x="183984" y="293417"/>
                    <a:pt x="184270" y="291588"/>
                  </a:cubicBezTo>
                  <a:cubicBezTo>
                    <a:pt x="185448" y="287293"/>
                    <a:pt x="188864" y="283987"/>
                    <a:pt x="193189" y="282972"/>
                  </a:cubicBezTo>
                  <a:close/>
                  <a:moveTo>
                    <a:pt x="204633" y="243609"/>
                  </a:moveTo>
                  <a:cubicBezTo>
                    <a:pt x="206248" y="243444"/>
                    <a:pt x="207897" y="243444"/>
                    <a:pt x="209512" y="243609"/>
                  </a:cubicBezTo>
                  <a:lnTo>
                    <a:pt x="211027" y="243609"/>
                  </a:lnTo>
                  <a:cubicBezTo>
                    <a:pt x="211650" y="241754"/>
                    <a:pt x="213669" y="240761"/>
                    <a:pt x="215504" y="241391"/>
                  </a:cubicBezTo>
                  <a:cubicBezTo>
                    <a:pt x="215537" y="241398"/>
                    <a:pt x="215554" y="241406"/>
                    <a:pt x="215571" y="241413"/>
                  </a:cubicBezTo>
                  <a:cubicBezTo>
                    <a:pt x="217843" y="242412"/>
                    <a:pt x="219054" y="244917"/>
                    <a:pt x="218431" y="247326"/>
                  </a:cubicBezTo>
                  <a:cubicBezTo>
                    <a:pt x="218078" y="250605"/>
                    <a:pt x="216598" y="253656"/>
                    <a:pt x="214224" y="255942"/>
                  </a:cubicBezTo>
                  <a:lnTo>
                    <a:pt x="212205" y="256787"/>
                  </a:lnTo>
                  <a:lnTo>
                    <a:pt x="210523" y="256787"/>
                  </a:lnTo>
                  <a:lnTo>
                    <a:pt x="210523" y="256787"/>
                  </a:lnTo>
                  <a:cubicBezTo>
                    <a:pt x="209731" y="257533"/>
                    <a:pt x="208739" y="258006"/>
                    <a:pt x="207662" y="258138"/>
                  </a:cubicBezTo>
                  <a:cubicBezTo>
                    <a:pt x="206702" y="258114"/>
                    <a:pt x="205810" y="257606"/>
                    <a:pt x="205305" y="256787"/>
                  </a:cubicBezTo>
                  <a:cubicBezTo>
                    <a:pt x="204683" y="255332"/>
                    <a:pt x="204683" y="253680"/>
                    <a:pt x="205305" y="252225"/>
                  </a:cubicBezTo>
                  <a:cubicBezTo>
                    <a:pt x="205373" y="251833"/>
                    <a:pt x="205373" y="251435"/>
                    <a:pt x="205305" y="251043"/>
                  </a:cubicBezTo>
                  <a:cubicBezTo>
                    <a:pt x="205390" y="250144"/>
                    <a:pt x="205390" y="249238"/>
                    <a:pt x="205305" y="248340"/>
                  </a:cubicBezTo>
                  <a:cubicBezTo>
                    <a:pt x="205222" y="247272"/>
                    <a:pt x="205222" y="246197"/>
                    <a:pt x="205305" y="245130"/>
                  </a:cubicBezTo>
                  <a:cubicBezTo>
                    <a:pt x="204616" y="244902"/>
                    <a:pt x="204111" y="244322"/>
                    <a:pt x="203959" y="24360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7D9E456-E421-4EAC-AAE5-5A7F98C68AC4}"/>
                </a:ext>
              </a:extLst>
            </p:cNvPr>
            <p:cNvSpPr/>
            <p:nvPr/>
          </p:nvSpPr>
          <p:spPr>
            <a:xfrm>
              <a:off x="6051411" y="3001777"/>
              <a:ext cx="235597" cy="135151"/>
            </a:xfrm>
            <a:custGeom>
              <a:avLst/>
              <a:gdLst>
                <a:gd name="connsiteX0" fmla="*/ 164076 w 235596"/>
                <a:gd name="connsiteY0" fmla="*/ 0 h 135150"/>
                <a:gd name="connsiteX1" fmla="*/ 162898 w 235596"/>
                <a:gd name="connsiteY1" fmla="*/ 5575 h 135150"/>
                <a:gd name="connsiteX2" fmla="*/ 139843 w 235596"/>
                <a:gd name="connsiteY2" fmla="*/ 12839 h 135150"/>
                <a:gd name="connsiteX3" fmla="*/ 138497 w 235596"/>
                <a:gd name="connsiteY3" fmla="*/ 12839 h 135150"/>
                <a:gd name="connsiteX4" fmla="*/ 133112 w 235596"/>
                <a:gd name="connsiteY4" fmla="*/ 12839 h 135150"/>
                <a:gd name="connsiteX5" fmla="*/ 125539 w 235596"/>
                <a:gd name="connsiteY5" fmla="*/ 12839 h 135150"/>
                <a:gd name="connsiteX6" fmla="*/ 121837 w 235596"/>
                <a:gd name="connsiteY6" fmla="*/ 15880 h 135150"/>
                <a:gd name="connsiteX7" fmla="*/ 119144 w 235596"/>
                <a:gd name="connsiteY7" fmla="*/ 19935 h 135150"/>
                <a:gd name="connsiteX8" fmla="*/ 114769 w 235596"/>
                <a:gd name="connsiteY8" fmla="*/ 23313 h 135150"/>
                <a:gd name="connsiteX9" fmla="*/ 110730 w 235596"/>
                <a:gd name="connsiteY9" fmla="*/ 23313 h 135150"/>
                <a:gd name="connsiteX10" fmla="*/ 109553 w 235596"/>
                <a:gd name="connsiteY10" fmla="*/ 22300 h 135150"/>
                <a:gd name="connsiteX11" fmla="*/ 108206 w 235596"/>
                <a:gd name="connsiteY11" fmla="*/ 22300 h 135150"/>
                <a:gd name="connsiteX12" fmla="*/ 101306 w 235596"/>
                <a:gd name="connsiteY12" fmla="*/ 19428 h 135150"/>
                <a:gd name="connsiteX13" fmla="*/ 93902 w 235596"/>
                <a:gd name="connsiteY13" fmla="*/ 16725 h 135150"/>
                <a:gd name="connsiteX14" fmla="*/ 89022 w 235596"/>
                <a:gd name="connsiteY14" fmla="*/ 14529 h 135150"/>
                <a:gd name="connsiteX15" fmla="*/ 83973 w 235596"/>
                <a:gd name="connsiteY15" fmla="*/ 14529 h 135150"/>
                <a:gd name="connsiteX16" fmla="*/ 76906 w 235596"/>
                <a:gd name="connsiteY16" fmla="*/ 14529 h 135150"/>
                <a:gd name="connsiteX17" fmla="*/ 73371 w 235596"/>
                <a:gd name="connsiteY17" fmla="*/ 12332 h 135150"/>
                <a:gd name="connsiteX18" fmla="*/ 68659 w 235596"/>
                <a:gd name="connsiteY18" fmla="*/ 11150 h 135150"/>
                <a:gd name="connsiteX19" fmla="*/ 66135 w 235596"/>
                <a:gd name="connsiteY19" fmla="*/ 11150 h 135150"/>
                <a:gd name="connsiteX20" fmla="*/ 59404 w 235596"/>
                <a:gd name="connsiteY20" fmla="*/ 12164 h 135150"/>
                <a:gd name="connsiteX21" fmla="*/ 56207 w 235596"/>
                <a:gd name="connsiteY21" fmla="*/ 16556 h 135150"/>
                <a:gd name="connsiteX22" fmla="*/ 56207 w 235596"/>
                <a:gd name="connsiteY22" fmla="*/ 16556 h 135150"/>
                <a:gd name="connsiteX23" fmla="*/ 51999 w 235596"/>
                <a:gd name="connsiteY23" fmla="*/ 22638 h 135150"/>
                <a:gd name="connsiteX24" fmla="*/ 50317 w 235596"/>
                <a:gd name="connsiteY24" fmla="*/ 24158 h 135150"/>
                <a:gd name="connsiteX25" fmla="*/ 48129 w 235596"/>
                <a:gd name="connsiteY25" fmla="*/ 26354 h 135150"/>
                <a:gd name="connsiteX26" fmla="*/ 43922 w 235596"/>
                <a:gd name="connsiteY26" fmla="*/ 30071 h 135150"/>
                <a:gd name="connsiteX27" fmla="*/ 40725 w 235596"/>
                <a:gd name="connsiteY27" fmla="*/ 31254 h 135150"/>
                <a:gd name="connsiteX28" fmla="*/ 37527 w 235596"/>
                <a:gd name="connsiteY28" fmla="*/ 32774 h 135150"/>
                <a:gd name="connsiteX29" fmla="*/ 33825 w 235596"/>
                <a:gd name="connsiteY29" fmla="*/ 35984 h 135150"/>
                <a:gd name="connsiteX30" fmla="*/ 29786 w 235596"/>
                <a:gd name="connsiteY30" fmla="*/ 39363 h 135150"/>
                <a:gd name="connsiteX31" fmla="*/ 28440 w 235596"/>
                <a:gd name="connsiteY31" fmla="*/ 40376 h 135150"/>
                <a:gd name="connsiteX32" fmla="*/ 24738 w 235596"/>
                <a:gd name="connsiteY32" fmla="*/ 44600 h 135150"/>
                <a:gd name="connsiteX33" fmla="*/ 23560 w 235596"/>
                <a:gd name="connsiteY33" fmla="*/ 49499 h 135150"/>
                <a:gd name="connsiteX34" fmla="*/ 21877 w 235596"/>
                <a:gd name="connsiteY34" fmla="*/ 55919 h 135150"/>
                <a:gd name="connsiteX35" fmla="*/ 15987 w 235596"/>
                <a:gd name="connsiteY35" fmla="*/ 62169 h 135150"/>
                <a:gd name="connsiteX36" fmla="*/ 15987 w 235596"/>
                <a:gd name="connsiteY36" fmla="*/ 62169 h 135150"/>
                <a:gd name="connsiteX37" fmla="*/ 0 w 235596"/>
                <a:gd name="connsiteY37" fmla="*/ 70616 h 135150"/>
                <a:gd name="connsiteX38" fmla="*/ 2188 w 235596"/>
                <a:gd name="connsiteY38" fmla="*/ 72137 h 135150"/>
                <a:gd name="connsiteX39" fmla="*/ 5553 w 235596"/>
                <a:gd name="connsiteY39" fmla="*/ 77881 h 135150"/>
                <a:gd name="connsiteX40" fmla="*/ 5553 w 235596"/>
                <a:gd name="connsiteY40" fmla="*/ 80077 h 135150"/>
                <a:gd name="connsiteX41" fmla="*/ 7068 w 235596"/>
                <a:gd name="connsiteY41" fmla="*/ 82273 h 135150"/>
                <a:gd name="connsiteX42" fmla="*/ 8414 w 235596"/>
                <a:gd name="connsiteY42" fmla="*/ 84131 h 135150"/>
                <a:gd name="connsiteX43" fmla="*/ 10433 w 235596"/>
                <a:gd name="connsiteY43" fmla="*/ 88524 h 135150"/>
                <a:gd name="connsiteX44" fmla="*/ 10433 w 235596"/>
                <a:gd name="connsiteY44" fmla="*/ 90382 h 135150"/>
                <a:gd name="connsiteX45" fmla="*/ 19185 w 235596"/>
                <a:gd name="connsiteY45" fmla="*/ 95450 h 135150"/>
                <a:gd name="connsiteX46" fmla="*/ 29281 w 235596"/>
                <a:gd name="connsiteY46" fmla="*/ 108458 h 135150"/>
                <a:gd name="connsiteX47" fmla="*/ 51831 w 235596"/>
                <a:gd name="connsiteY47" fmla="*/ 113358 h 135150"/>
                <a:gd name="connsiteX48" fmla="*/ 53682 w 235596"/>
                <a:gd name="connsiteY48" fmla="*/ 114371 h 135150"/>
                <a:gd name="connsiteX49" fmla="*/ 64452 w 235596"/>
                <a:gd name="connsiteY49" fmla="*/ 140726 h 135150"/>
                <a:gd name="connsiteX50" fmla="*/ 72362 w 235596"/>
                <a:gd name="connsiteY50" fmla="*/ 140726 h 135150"/>
                <a:gd name="connsiteX51" fmla="*/ 77074 w 235596"/>
                <a:gd name="connsiteY51" fmla="*/ 140726 h 135150"/>
                <a:gd name="connsiteX52" fmla="*/ 93902 w 235596"/>
                <a:gd name="connsiteY52" fmla="*/ 141739 h 135150"/>
                <a:gd name="connsiteX53" fmla="*/ 98951 w 235596"/>
                <a:gd name="connsiteY53" fmla="*/ 141739 h 135150"/>
                <a:gd name="connsiteX54" fmla="*/ 99960 w 235596"/>
                <a:gd name="connsiteY54" fmla="*/ 141739 h 135150"/>
                <a:gd name="connsiteX55" fmla="*/ 106692 w 235596"/>
                <a:gd name="connsiteY55" fmla="*/ 141739 h 135150"/>
                <a:gd name="connsiteX56" fmla="*/ 108543 w 235596"/>
                <a:gd name="connsiteY56" fmla="*/ 141739 h 135150"/>
                <a:gd name="connsiteX57" fmla="*/ 112413 w 235596"/>
                <a:gd name="connsiteY57" fmla="*/ 141739 h 135150"/>
                <a:gd name="connsiteX58" fmla="*/ 122510 w 235596"/>
                <a:gd name="connsiteY58" fmla="*/ 143429 h 135150"/>
                <a:gd name="connsiteX59" fmla="*/ 125708 w 235596"/>
                <a:gd name="connsiteY59" fmla="*/ 143429 h 135150"/>
                <a:gd name="connsiteX60" fmla="*/ 130083 w 235596"/>
                <a:gd name="connsiteY60" fmla="*/ 143429 h 135150"/>
                <a:gd name="connsiteX61" fmla="*/ 138665 w 235596"/>
                <a:gd name="connsiteY61" fmla="*/ 143429 h 135150"/>
                <a:gd name="connsiteX62" fmla="*/ 143714 w 235596"/>
                <a:gd name="connsiteY62" fmla="*/ 139205 h 135150"/>
                <a:gd name="connsiteX63" fmla="*/ 149941 w 235596"/>
                <a:gd name="connsiteY63" fmla="*/ 133968 h 135150"/>
                <a:gd name="connsiteX64" fmla="*/ 179559 w 235596"/>
                <a:gd name="connsiteY64" fmla="*/ 131434 h 135150"/>
                <a:gd name="connsiteX65" fmla="*/ 184270 w 235596"/>
                <a:gd name="connsiteY65" fmla="*/ 133968 h 135150"/>
                <a:gd name="connsiteX66" fmla="*/ 185617 w 235596"/>
                <a:gd name="connsiteY66" fmla="*/ 134982 h 135150"/>
                <a:gd name="connsiteX67" fmla="*/ 194367 w 235596"/>
                <a:gd name="connsiteY67" fmla="*/ 137854 h 135150"/>
                <a:gd name="connsiteX68" fmla="*/ 196723 w 235596"/>
                <a:gd name="connsiteY68" fmla="*/ 137854 h 135150"/>
                <a:gd name="connsiteX69" fmla="*/ 198238 w 235596"/>
                <a:gd name="connsiteY69" fmla="*/ 137854 h 135150"/>
                <a:gd name="connsiteX70" fmla="*/ 210018 w 235596"/>
                <a:gd name="connsiteY70" fmla="*/ 141401 h 135150"/>
                <a:gd name="connsiteX71" fmla="*/ 217085 w 235596"/>
                <a:gd name="connsiteY71" fmla="*/ 115554 h 135150"/>
                <a:gd name="connsiteX72" fmla="*/ 228529 w 235596"/>
                <a:gd name="connsiteY72" fmla="*/ 106262 h 135150"/>
                <a:gd name="connsiteX73" fmla="*/ 232231 w 235596"/>
                <a:gd name="connsiteY73" fmla="*/ 106262 h 135150"/>
                <a:gd name="connsiteX74" fmla="*/ 237616 w 235596"/>
                <a:gd name="connsiteY74" fmla="*/ 106262 h 135150"/>
                <a:gd name="connsiteX75" fmla="*/ 239635 w 235596"/>
                <a:gd name="connsiteY75" fmla="*/ 99167 h 135150"/>
                <a:gd name="connsiteX76" fmla="*/ 238626 w 235596"/>
                <a:gd name="connsiteY76" fmla="*/ 95788 h 135150"/>
                <a:gd name="connsiteX77" fmla="*/ 231726 w 235596"/>
                <a:gd name="connsiteY77" fmla="*/ 95788 h 135150"/>
                <a:gd name="connsiteX78" fmla="*/ 229875 w 235596"/>
                <a:gd name="connsiteY78" fmla="*/ 95788 h 135150"/>
                <a:gd name="connsiteX79" fmla="*/ 226173 w 235596"/>
                <a:gd name="connsiteY79" fmla="*/ 95788 h 135150"/>
                <a:gd name="connsiteX80" fmla="*/ 224154 w 235596"/>
                <a:gd name="connsiteY80" fmla="*/ 97477 h 135150"/>
                <a:gd name="connsiteX81" fmla="*/ 214898 w 235596"/>
                <a:gd name="connsiteY81" fmla="*/ 99505 h 135150"/>
                <a:gd name="connsiteX82" fmla="*/ 212542 w 235596"/>
                <a:gd name="connsiteY82" fmla="*/ 99505 h 135150"/>
                <a:gd name="connsiteX83" fmla="*/ 207830 w 235596"/>
                <a:gd name="connsiteY83" fmla="*/ 99505 h 135150"/>
                <a:gd name="connsiteX84" fmla="*/ 202781 w 235596"/>
                <a:gd name="connsiteY84" fmla="*/ 99505 h 135150"/>
                <a:gd name="connsiteX85" fmla="*/ 201435 w 235596"/>
                <a:gd name="connsiteY85" fmla="*/ 97984 h 135150"/>
                <a:gd name="connsiteX86" fmla="*/ 201435 w 235596"/>
                <a:gd name="connsiteY86" fmla="*/ 94268 h 135150"/>
                <a:gd name="connsiteX87" fmla="*/ 201435 w 235596"/>
                <a:gd name="connsiteY87" fmla="*/ 90044 h 135150"/>
                <a:gd name="connsiteX88" fmla="*/ 199752 w 235596"/>
                <a:gd name="connsiteY88" fmla="*/ 88355 h 135150"/>
                <a:gd name="connsiteX89" fmla="*/ 196892 w 235596"/>
                <a:gd name="connsiteY89" fmla="*/ 83456 h 135150"/>
                <a:gd name="connsiteX90" fmla="*/ 192853 w 235596"/>
                <a:gd name="connsiteY90" fmla="*/ 74164 h 135150"/>
                <a:gd name="connsiteX91" fmla="*/ 195209 w 235596"/>
                <a:gd name="connsiteY91" fmla="*/ 66055 h 135150"/>
                <a:gd name="connsiteX92" fmla="*/ 196892 w 235596"/>
                <a:gd name="connsiteY92" fmla="*/ 62676 h 135150"/>
                <a:gd name="connsiteX93" fmla="*/ 198406 w 235596"/>
                <a:gd name="connsiteY93" fmla="*/ 52709 h 135150"/>
                <a:gd name="connsiteX94" fmla="*/ 195209 w 235596"/>
                <a:gd name="connsiteY94" fmla="*/ 46458 h 135150"/>
                <a:gd name="connsiteX95" fmla="*/ 194199 w 235596"/>
                <a:gd name="connsiteY95" fmla="*/ 44938 h 135150"/>
                <a:gd name="connsiteX96" fmla="*/ 191675 w 235596"/>
                <a:gd name="connsiteY96" fmla="*/ 41221 h 135150"/>
                <a:gd name="connsiteX97" fmla="*/ 188478 w 235596"/>
                <a:gd name="connsiteY97" fmla="*/ 36322 h 135150"/>
                <a:gd name="connsiteX98" fmla="*/ 188478 w 235596"/>
                <a:gd name="connsiteY98" fmla="*/ 36322 h 135150"/>
                <a:gd name="connsiteX99" fmla="*/ 184438 w 235596"/>
                <a:gd name="connsiteY99" fmla="*/ 32943 h 135150"/>
                <a:gd name="connsiteX100" fmla="*/ 182588 w 235596"/>
                <a:gd name="connsiteY100" fmla="*/ 32943 h 135150"/>
                <a:gd name="connsiteX101" fmla="*/ 179390 w 235596"/>
                <a:gd name="connsiteY101" fmla="*/ 32943 h 135150"/>
                <a:gd name="connsiteX102" fmla="*/ 176193 w 235596"/>
                <a:gd name="connsiteY102" fmla="*/ 27368 h 135150"/>
                <a:gd name="connsiteX103" fmla="*/ 174678 w 235596"/>
                <a:gd name="connsiteY103" fmla="*/ 24158 h 135150"/>
                <a:gd name="connsiteX104" fmla="*/ 170303 w 235596"/>
                <a:gd name="connsiteY104" fmla="*/ 15542 h 135150"/>
                <a:gd name="connsiteX105" fmla="*/ 168620 w 235596"/>
                <a:gd name="connsiteY105" fmla="*/ 12501 h 135150"/>
                <a:gd name="connsiteX106" fmla="*/ 166096 w 235596"/>
                <a:gd name="connsiteY106" fmla="*/ 5575 h 135150"/>
                <a:gd name="connsiteX107" fmla="*/ 164076 w 235596"/>
                <a:gd name="connsiteY107" fmla="*/ 0 h 1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35596" h="135150">
                  <a:moveTo>
                    <a:pt x="164076" y="0"/>
                  </a:moveTo>
                  <a:cubicBezTo>
                    <a:pt x="163925" y="1902"/>
                    <a:pt x="163538" y="3776"/>
                    <a:pt x="162898" y="5575"/>
                  </a:cubicBezTo>
                  <a:cubicBezTo>
                    <a:pt x="156049" y="10121"/>
                    <a:pt x="148056" y="12638"/>
                    <a:pt x="139843" y="12839"/>
                  </a:cubicBezTo>
                  <a:lnTo>
                    <a:pt x="138497" y="12839"/>
                  </a:lnTo>
                  <a:lnTo>
                    <a:pt x="133112" y="12839"/>
                  </a:lnTo>
                  <a:cubicBezTo>
                    <a:pt x="130588" y="12582"/>
                    <a:pt x="128063" y="12582"/>
                    <a:pt x="125539" y="12839"/>
                  </a:cubicBezTo>
                  <a:cubicBezTo>
                    <a:pt x="123789" y="12981"/>
                    <a:pt x="122325" y="14192"/>
                    <a:pt x="121837" y="15880"/>
                  </a:cubicBezTo>
                  <a:cubicBezTo>
                    <a:pt x="121013" y="17284"/>
                    <a:pt x="120121" y="18637"/>
                    <a:pt x="119144" y="19935"/>
                  </a:cubicBezTo>
                  <a:cubicBezTo>
                    <a:pt x="117933" y="21349"/>
                    <a:pt x="116435" y="22499"/>
                    <a:pt x="114769" y="23313"/>
                  </a:cubicBezTo>
                  <a:cubicBezTo>
                    <a:pt x="112582" y="23313"/>
                    <a:pt x="111740" y="23313"/>
                    <a:pt x="110730" y="23313"/>
                  </a:cubicBezTo>
                  <a:cubicBezTo>
                    <a:pt x="110461" y="22852"/>
                    <a:pt x="110041" y="22494"/>
                    <a:pt x="109553" y="22300"/>
                  </a:cubicBezTo>
                  <a:lnTo>
                    <a:pt x="108206" y="22300"/>
                  </a:lnTo>
                  <a:cubicBezTo>
                    <a:pt x="106153" y="20835"/>
                    <a:pt x="103797" y="19854"/>
                    <a:pt x="101306" y="19428"/>
                  </a:cubicBezTo>
                  <a:cubicBezTo>
                    <a:pt x="98698" y="18989"/>
                    <a:pt x="96191" y="18071"/>
                    <a:pt x="93902" y="16725"/>
                  </a:cubicBezTo>
                  <a:cubicBezTo>
                    <a:pt x="92354" y="15823"/>
                    <a:pt x="90721" y="15086"/>
                    <a:pt x="89022" y="14529"/>
                  </a:cubicBezTo>
                  <a:cubicBezTo>
                    <a:pt x="87356" y="14196"/>
                    <a:pt x="85639" y="14196"/>
                    <a:pt x="83973" y="14529"/>
                  </a:cubicBezTo>
                  <a:cubicBezTo>
                    <a:pt x="81651" y="15122"/>
                    <a:pt x="79228" y="15122"/>
                    <a:pt x="76906" y="14529"/>
                  </a:cubicBezTo>
                  <a:cubicBezTo>
                    <a:pt x="75610" y="13995"/>
                    <a:pt x="74415" y="13253"/>
                    <a:pt x="73371" y="12332"/>
                  </a:cubicBezTo>
                  <a:cubicBezTo>
                    <a:pt x="72177" y="11020"/>
                    <a:pt x="70325" y="10552"/>
                    <a:pt x="68659" y="11150"/>
                  </a:cubicBezTo>
                  <a:lnTo>
                    <a:pt x="66135" y="11150"/>
                  </a:lnTo>
                  <a:cubicBezTo>
                    <a:pt x="63931" y="11677"/>
                    <a:pt x="61676" y="12017"/>
                    <a:pt x="59404" y="12164"/>
                  </a:cubicBezTo>
                  <a:cubicBezTo>
                    <a:pt x="57385" y="13008"/>
                    <a:pt x="57216" y="13684"/>
                    <a:pt x="56207" y="16556"/>
                  </a:cubicBezTo>
                  <a:lnTo>
                    <a:pt x="56207" y="16556"/>
                  </a:lnTo>
                  <a:cubicBezTo>
                    <a:pt x="55584" y="19029"/>
                    <a:pt x="54086" y="21192"/>
                    <a:pt x="51999" y="22638"/>
                  </a:cubicBezTo>
                  <a:lnTo>
                    <a:pt x="50317" y="24158"/>
                  </a:lnTo>
                  <a:lnTo>
                    <a:pt x="48129" y="26354"/>
                  </a:lnTo>
                  <a:cubicBezTo>
                    <a:pt x="46934" y="27806"/>
                    <a:pt x="45504" y="29061"/>
                    <a:pt x="43922" y="30071"/>
                  </a:cubicBezTo>
                  <a:lnTo>
                    <a:pt x="40725" y="31254"/>
                  </a:lnTo>
                  <a:cubicBezTo>
                    <a:pt x="39614" y="31657"/>
                    <a:pt x="38537" y="32168"/>
                    <a:pt x="37527" y="32774"/>
                  </a:cubicBezTo>
                  <a:cubicBezTo>
                    <a:pt x="36097" y="33598"/>
                    <a:pt x="34852" y="34688"/>
                    <a:pt x="33825" y="35984"/>
                  </a:cubicBezTo>
                  <a:cubicBezTo>
                    <a:pt x="32597" y="37241"/>
                    <a:pt x="31233" y="38373"/>
                    <a:pt x="29786" y="39363"/>
                  </a:cubicBezTo>
                  <a:lnTo>
                    <a:pt x="28440" y="40376"/>
                  </a:lnTo>
                  <a:cubicBezTo>
                    <a:pt x="26690" y="41228"/>
                    <a:pt x="25360" y="42750"/>
                    <a:pt x="24738" y="44600"/>
                  </a:cubicBezTo>
                  <a:cubicBezTo>
                    <a:pt x="24216" y="46196"/>
                    <a:pt x="23812" y="47835"/>
                    <a:pt x="23560" y="49499"/>
                  </a:cubicBezTo>
                  <a:cubicBezTo>
                    <a:pt x="23358" y="51719"/>
                    <a:pt x="22786" y="53888"/>
                    <a:pt x="21877" y="55919"/>
                  </a:cubicBezTo>
                  <a:cubicBezTo>
                    <a:pt x="20598" y="58564"/>
                    <a:pt x="18545" y="60749"/>
                    <a:pt x="15987" y="62169"/>
                  </a:cubicBezTo>
                  <a:lnTo>
                    <a:pt x="15987" y="62169"/>
                  </a:lnTo>
                  <a:cubicBezTo>
                    <a:pt x="11039" y="65646"/>
                    <a:pt x="5654" y="68484"/>
                    <a:pt x="0" y="70616"/>
                  </a:cubicBezTo>
                  <a:cubicBezTo>
                    <a:pt x="808" y="71006"/>
                    <a:pt x="1548" y="71518"/>
                    <a:pt x="2188" y="72137"/>
                  </a:cubicBezTo>
                  <a:cubicBezTo>
                    <a:pt x="3887" y="73647"/>
                    <a:pt x="5065" y="75657"/>
                    <a:pt x="5553" y="77881"/>
                  </a:cubicBezTo>
                  <a:cubicBezTo>
                    <a:pt x="5503" y="78612"/>
                    <a:pt x="5503" y="79345"/>
                    <a:pt x="5553" y="80077"/>
                  </a:cubicBezTo>
                  <a:cubicBezTo>
                    <a:pt x="5772" y="80972"/>
                    <a:pt x="6311" y="81754"/>
                    <a:pt x="7068" y="82273"/>
                  </a:cubicBezTo>
                  <a:lnTo>
                    <a:pt x="8414" y="84131"/>
                  </a:lnTo>
                  <a:cubicBezTo>
                    <a:pt x="9289" y="85491"/>
                    <a:pt x="9979" y="86969"/>
                    <a:pt x="10433" y="88524"/>
                  </a:cubicBezTo>
                  <a:lnTo>
                    <a:pt x="10433" y="90382"/>
                  </a:lnTo>
                  <a:cubicBezTo>
                    <a:pt x="13799" y="91132"/>
                    <a:pt x="16845" y="92901"/>
                    <a:pt x="19185" y="95450"/>
                  </a:cubicBezTo>
                  <a:cubicBezTo>
                    <a:pt x="22853" y="99545"/>
                    <a:pt x="26219" y="103892"/>
                    <a:pt x="29281" y="108458"/>
                  </a:cubicBezTo>
                  <a:cubicBezTo>
                    <a:pt x="33657" y="114878"/>
                    <a:pt x="45100" y="114033"/>
                    <a:pt x="51831" y="113358"/>
                  </a:cubicBezTo>
                  <a:cubicBezTo>
                    <a:pt x="52589" y="113354"/>
                    <a:pt x="53278" y="113738"/>
                    <a:pt x="53682" y="114371"/>
                  </a:cubicBezTo>
                  <a:cubicBezTo>
                    <a:pt x="56813" y="123337"/>
                    <a:pt x="60414" y="132134"/>
                    <a:pt x="64452" y="140726"/>
                  </a:cubicBezTo>
                  <a:cubicBezTo>
                    <a:pt x="67078" y="140969"/>
                    <a:pt x="69737" y="140969"/>
                    <a:pt x="72362" y="140726"/>
                  </a:cubicBezTo>
                  <a:lnTo>
                    <a:pt x="77074" y="140726"/>
                  </a:lnTo>
                  <a:cubicBezTo>
                    <a:pt x="82711" y="140432"/>
                    <a:pt x="88349" y="140771"/>
                    <a:pt x="93902" y="141739"/>
                  </a:cubicBezTo>
                  <a:lnTo>
                    <a:pt x="98951" y="141739"/>
                  </a:lnTo>
                  <a:lnTo>
                    <a:pt x="99960" y="141739"/>
                  </a:lnTo>
                  <a:cubicBezTo>
                    <a:pt x="102182" y="142157"/>
                    <a:pt x="104470" y="142157"/>
                    <a:pt x="106692" y="141739"/>
                  </a:cubicBezTo>
                  <a:lnTo>
                    <a:pt x="108543" y="141739"/>
                  </a:lnTo>
                  <a:cubicBezTo>
                    <a:pt x="109721" y="141739"/>
                    <a:pt x="110225" y="141739"/>
                    <a:pt x="112413" y="141739"/>
                  </a:cubicBezTo>
                  <a:cubicBezTo>
                    <a:pt x="115695" y="142711"/>
                    <a:pt x="119094" y="143278"/>
                    <a:pt x="122510" y="143429"/>
                  </a:cubicBezTo>
                  <a:lnTo>
                    <a:pt x="125708" y="143429"/>
                  </a:lnTo>
                  <a:lnTo>
                    <a:pt x="130083" y="143429"/>
                  </a:lnTo>
                  <a:cubicBezTo>
                    <a:pt x="132826" y="144603"/>
                    <a:pt x="135922" y="144603"/>
                    <a:pt x="138665" y="143429"/>
                  </a:cubicBezTo>
                  <a:cubicBezTo>
                    <a:pt x="140534" y="142270"/>
                    <a:pt x="142233" y="140847"/>
                    <a:pt x="143714" y="139205"/>
                  </a:cubicBezTo>
                  <a:cubicBezTo>
                    <a:pt x="145464" y="137100"/>
                    <a:pt x="147568" y="135326"/>
                    <a:pt x="149941" y="133968"/>
                  </a:cubicBezTo>
                  <a:cubicBezTo>
                    <a:pt x="159398" y="130446"/>
                    <a:pt x="169646" y="129569"/>
                    <a:pt x="179559" y="131434"/>
                  </a:cubicBezTo>
                  <a:cubicBezTo>
                    <a:pt x="181359" y="131753"/>
                    <a:pt x="183008" y="132642"/>
                    <a:pt x="184270" y="133968"/>
                  </a:cubicBezTo>
                  <a:lnTo>
                    <a:pt x="185617" y="134982"/>
                  </a:lnTo>
                  <a:cubicBezTo>
                    <a:pt x="188242" y="136685"/>
                    <a:pt x="191254" y="137675"/>
                    <a:pt x="194367" y="137854"/>
                  </a:cubicBezTo>
                  <a:lnTo>
                    <a:pt x="196723" y="137854"/>
                  </a:lnTo>
                  <a:lnTo>
                    <a:pt x="198238" y="137854"/>
                  </a:lnTo>
                  <a:cubicBezTo>
                    <a:pt x="202378" y="138121"/>
                    <a:pt x="206416" y="139334"/>
                    <a:pt x="210018" y="141401"/>
                  </a:cubicBezTo>
                  <a:cubicBezTo>
                    <a:pt x="209934" y="132292"/>
                    <a:pt x="212374" y="123339"/>
                    <a:pt x="217085" y="115554"/>
                  </a:cubicBezTo>
                  <a:cubicBezTo>
                    <a:pt x="218937" y="112513"/>
                    <a:pt x="223817" y="106600"/>
                    <a:pt x="228529" y="106262"/>
                  </a:cubicBezTo>
                  <a:cubicBezTo>
                    <a:pt x="229758" y="106169"/>
                    <a:pt x="231002" y="106169"/>
                    <a:pt x="232231" y="106262"/>
                  </a:cubicBezTo>
                  <a:cubicBezTo>
                    <a:pt x="234587" y="106262"/>
                    <a:pt x="236270" y="106262"/>
                    <a:pt x="237616" y="106262"/>
                  </a:cubicBezTo>
                  <a:cubicBezTo>
                    <a:pt x="239114" y="104215"/>
                    <a:pt x="239821" y="101698"/>
                    <a:pt x="239635" y="99167"/>
                  </a:cubicBezTo>
                  <a:cubicBezTo>
                    <a:pt x="239501" y="97989"/>
                    <a:pt x="239164" y="96846"/>
                    <a:pt x="238626" y="95788"/>
                  </a:cubicBezTo>
                  <a:cubicBezTo>
                    <a:pt x="236354" y="96298"/>
                    <a:pt x="233998" y="96298"/>
                    <a:pt x="231726" y="95788"/>
                  </a:cubicBezTo>
                  <a:lnTo>
                    <a:pt x="229875" y="95788"/>
                  </a:lnTo>
                  <a:cubicBezTo>
                    <a:pt x="227351" y="95788"/>
                    <a:pt x="227351" y="95788"/>
                    <a:pt x="226173" y="95788"/>
                  </a:cubicBezTo>
                  <a:cubicBezTo>
                    <a:pt x="225601" y="96467"/>
                    <a:pt x="224928" y="97040"/>
                    <a:pt x="224154" y="97477"/>
                  </a:cubicBezTo>
                  <a:cubicBezTo>
                    <a:pt x="221612" y="99682"/>
                    <a:pt x="218129" y="100446"/>
                    <a:pt x="214898" y="99505"/>
                  </a:cubicBezTo>
                  <a:lnTo>
                    <a:pt x="212542" y="99505"/>
                  </a:lnTo>
                  <a:cubicBezTo>
                    <a:pt x="210977" y="99263"/>
                    <a:pt x="209395" y="99263"/>
                    <a:pt x="207830" y="99505"/>
                  </a:cubicBezTo>
                  <a:cubicBezTo>
                    <a:pt x="206164" y="99760"/>
                    <a:pt x="204447" y="99760"/>
                    <a:pt x="202781" y="99505"/>
                  </a:cubicBezTo>
                  <a:cubicBezTo>
                    <a:pt x="202075" y="99312"/>
                    <a:pt x="201536" y="98714"/>
                    <a:pt x="201435" y="97984"/>
                  </a:cubicBezTo>
                  <a:cubicBezTo>
                    <a:pt x="201351" y="96746"/>
                    <a:pt x="201351" y="95506"/>
                    <a:pt x="201435" y="94268"/>
                  </a:cubicBezTo>
                  <a:cubicBezTo>
                    <a:pt x="201604" y="92866"/>
                    <a:pt x="201604" y="91446"/>
                    <a:pt x="201435" y="90044"/>
                  </a:cubicBezTo>
                  <a:cubicBezTo>
                    <a:pt x="201115" y="89284"/>
                    <a:pt x="200510" y="88679"/>
                    <a:pt x="199752" y="88355"/>
                  </a:cubicBezTo>
                  <a:cubicBezTo>
                    <a:pt x="197952" y="87397"/>
                    <a:pt x="196841" y="85500"/>
                    <a:pt x="196892" y="83456"/>
                  </a:cubicBezTo>
                  <a:cubicBezTo>
                    <a:pt x="195023" y="80617"/>
                    <a:pt x="193660" y="77474"/>
                    <a:pt x="192853" y="74164"/>
                  </a:cubicBezTo>
                  <a:cubicBezTo>
                    <a:pt x="192567" y="71257"/>
                    <a:pt x="193408" y="68351"/>
                    <a:pt x="195209" y="66055"/>
                  </a:cubicBezTo>
                  <a:cubicBezTo>
                    <a:pt x="195899" y="65001"/>
                    <a:pt x="196471" y="63865"/>
                    <a:pt x="196892" y="62676"/>
                  </a:cubicBezTo>
                  <a:cubicBezTo>
                    <a:pt x="197817" y="59433"/>
                    <a:pt x="198322" y="56082"/>
                    <a:pt x="198406" y="52709"/>
                  </a:cubicBezTo>
                  <a:cubicBezTo>
                    <a:pt x="197969" y="50359"/>
                    <a:pt x="196858" y="48186"/>
                    <a:pt x="195209" y="46458"/>
                  </a:cubicBezTo>
                  <a:lnTo>
                    <a:pt x="194199" y="44938"/>
                  </a:lnTo>
                  <a:cubicBezTo>
                    <a:pt x="193257" y="43767"/>
                    <a:pt x="192415" y="42523"/>
                    <a:pt x="191675" y="41221"/>
                  </a:cubicBezTo>
                  <a:cubicBezTo>
                    <a:pt x="190783" y="39478"/>
                    <a:pt x="189722" y="37835"/>
                    <a:pt x="188478" y="36322"/>
                  </a:cubicBezTo>
                  <a:lnTo>
                    <a:pt x="188478" y="36322"/>
                  </a:lnTo>
                  <a:cubicBezTo>
                    <a:pt x="187384" y="34916"/>
                    <a:pt x="186004" y="33764"/>
                    <a:pt x="184438" y="32943"/>
                  </a:cubicBezTo>
                  <a:cubicBezTo>
                    <a:pt x="183849" y="32668"/>
                    <a:pt x="183177" y="32668"/>
                    <a:pt x="182588" y="32943"/>
                  </a:cubicBezTo>
                  <a:cubicBezTo>
                    <a:pt x="181544" y="33188"/>
                    <a:pt x="180450" y="33188"/>
                    <a:pt x="179390" y="32943"/>
                  </a:cubicBezTo>
                  <a:cubicBezTo>
                    <a:pt x="177758" y="31483"/>
                    <a:pt x="176630" y="29525"/>
                    <a:pt x="176193" y="27368"/>
                  </a:cubicBezTo>
                  <a:cubicBezTo>
                    <a:pt x="175789" y="26253"/>
                    <a:pt x="175284" y="25179"/>
                    <a:pt x="174678" y="24158"/>
                  </a:cubicBezTo>
                  <a:cubicBezTo>
                    <a:pt x="172928" y="21450"/>
                    <a:pt x="171447" y="18561"/>
                    <a:pt x="170303" y="15542"/>
                  </a:cubicBezTo>
                  <a:cubicBezTo>
                    <a:pt x="169848" y="14473"/>
                    <a:pt x="169276" y="13454"/>
                    <a:pt x="168620" y="12501"/>
                  </a:cubicBezTo>
                  <a:cubicBezTo>
                    <a:pt x="167139" y="10486"/>
                    <a:pt x="166247" y="8080"/>
                    <a:pt x="166096" y="5575"/>
                  </a:cubicBezTo>
                  <a:cubicBezTo>
                    <a:pt x="165692" y="3627"/>
                    <a:pt x="165019" y="1749"/>
                    <a:pt x="164076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22898F46-DE27-43B0-8634-0166AF2C3D75}"/>
                </a:ext>
              </a:extLst>
            </p:cNvPr>
            <p:cNvSpPr/>
            <p:nvPr/>
          </p:nvSpPr>
          <p:spPr>
            <a:xfrm>
              <a:off x="6236859" y="3056924"/>
              <a:ext cx="353395" cy="168939"/>
            </a:xfrm>
            <a:custGeom>
              <a:avLst/>
              <a:gdLst>
                <a:gd name="connsiteX0" fmla="*/ 313344 w 353395"/>
                <a:gd name="connsiteY0" fmla="*/ 99769 h 168938"/>
                <a:gd name="connsiteX1" fmla="*/ 311998 w 353395"/>
                <a:gd name="connsiteY1" fmla="*/ 99769 h 168938"/>
                <a:gd name="connsiteX2" fmla="*/ 309473 w 353395"/>
                <a:gd name="connsiteY2" fmla="*/ 97911 h 168938"/>
                <a:gd name="connsiteX3" fmla="*/ 298367 w 353395"/>
                <a:gd name="connsiteY3" fmla="*/ 87099 h 168938"/>
                <a:gd name="connsiteX4" fmla="*/ 296516 w 353395"/>
                <a:gd name="connsiteY4" fmla="*/ 84902 h 168938"/>
                <a:gd name="connsiteX5" fmla="*/ 291635 w 353395"/>
                <a:gd name="connsiteY5" fmla="*/ 80510 h 168938"/>
                <a:gd name="connsiteX6" fmla="*/ 289784 w 353395"/>
                <a:gd name="connsiteY6" fmla="*/ 79327 h 168938"/>
                <a:gd name="connsiteX7" fmla="*/ 288438 w 353395"/>
                <a:gd name="connsiteY7" fmla="*/ 79327 h 168938"/>
                <a:gd name="connsiteX8" fmla="*/ 286250 w 353395"/>
                <a:gd name="connsiteY8" fmla="*/ 77807 h 168938"/>
                <a:gd name="connsiteX9" fmla="*/ 284567 w 353395"/>
                <a:gd name="connsiteY9" fmla="*/ 75949 h 168938"/>
                <a:gd name="connsiteX10" fmla="*/ 283389 w 353395"/>
                <a:gd name="connsiteY10" fmla="*/ 74597 h 168938"/>
                <a:gd name="connsiteX11" fmla="*/ 281538 w 353395"/>
                <a:gd name="connsiteY11" fmla="*/ 74597 h 168938"/>
                <a:gd name="connsiteX12" fmla="*/ 278677 w 353395"/>
                <a:gd name="connsiteY12" fmla="*/ 74597 h 168938"/>
                <a:gd name="connsiteX13" fmla="*/ 273797 w 353395"/>
                <a:gd name="connsiteY13" fmla="*/ 74597 h 168938"/>
                <a:gd name="connsiteX14" fmla="*/ 271105 w 353395"/>
                <a:gd name="connsiteY14" fmla="*/ 73246 h 168938"/>
                <a:gd name="connsiteX15" fmla="*/ 270095 w 353395"/>
                <a:gd name="connsiteY15" fmla="*/ 73246 h 168938"/>
                <a:gd name="connsiteX16" fmla="*/ 270095 w 353395"/>
                <a:gd name="connsiteY16" fmla="*/ 73246 h 168938"/>
                <a:gd name="connsiteX17" fmla="*/ 265888 w 353395"/>
                <a:gd name="connsiteY17" fmla="*/ 70205 h 168938"/>
                <a:gd name="connsiteX18" fmla="*/ 265888 w 353395"/>
                <a:gd name="connsiteY18" fmla="*/ 68346 h 168938"/>
                <a:gd name="connsiteX19" fmla="*/ 265888 w 353395"/>
                <a:gd name="connsiteY19" fmla="*/ 68346 h 168938"/>
                <a:gd name="connsiteX20" fmla="*/ 255286 w 353395"/>
                <a:gd name="connsiteY20" fmla="*/ 63278 h 168938"/>
                <a:gd name="connsiteX21" fmla="*/ 252089 w 353395"/>
                <a:gd name="connsiteY21" fmla="*/ 59055 h 168938"/>
                <a:gd name="connsiteX22" fmla="*/ 248386 w 353395"/>
                <a:gd name="connsiteY22" fmla="*/ 54662 h 168938"/>
                <a:gd name="connsiteX23" fmla="*/ 237448 w 353395"/>
                <a:gd name="connsiteY23" fmla="*/ 51959 h 168938"/>
                <a:gd name="connsiteX24" fmla="*/ 234924 w 353395"/>
                <a:gd name="connsiteY24" fmla="*/ 51959 h 168938"/>
                <a:gd name="connsiteX25" fmla="*/ 225668 w 353395"/>
                <a:gd name="connsiteY25" fmla="*/ 49256 h 168938"/>
                <a:gd name="connsiteX26" fmla="*/ 225668 w 353395"/>
                <a:gd name="connsiteY26" fmla="*/ 49256 h 168938"/>
                <a:gd name="connsiteX27" fmla="*/ 225668 w 353395"/>
                <a:gd name="connsiteY27" fmla="*/ 50608 h 168938"/>
                <a:gd name="connsiteX28" fmla="*/ 216076 w 353395"/>
                <a:gd name="connsiteY28" fmla="*/ 55169 h 168938"/>
                <a:gd name="connsiteX29" fmla="*/ 208503 w 353395"/>
                <a:gd name="connsiteY29" fmla="*/ 52128 h 168938"/>
                <a:gd name="connsiteX30" fmla="*/ 200594 w 353395"/>
                <a:gd name="connsiteY30" fmla="*/ 55000 h 168938"/>
                <a:gd name="connsiteX31" fmla="*/ 199584 w 353395"/>
                <a:gd name="connsiteY31" fmla="*/ 57196 h 168938"/>
                <a:gd name="connsiteX32" fmla="*/ 196555 w 353395"/>
                <a:gd name="connsiteY32" fmla="*/ 61758 h 168938"/>
                <a:gd name="connsiteX33" fmla="*/ 183597 w 353395"/>
                <a:gd name="connsiteY33" fmla="*/ 61758 h 168938"/>
                <a:gd name="connsiteX34" fmla="*/ 175856 w 353395"/>
                <a:gd name="connsiteY34" fmla="*/ 66995 h 168938"/>
                <a:gd name="connsiteX35" fmla="*/ 166937 w 353395"/>
                <a:gd name="connsiteY35" fmla="*/ 72908 h 168938"/>
                <a:gd name="connsiteX36" fmla="*/ 163740 w 353395"/>
                <a:gd name="connsiteY36" fmla="*/ 72908 h 168938"/>
                <a:gd name="connsiteX37" fmla="*/ 146912 w 353395"/>
                <a:gd name="connsiteY37" fmla="*/ 67671 h 168938"/>
                <a:gd name="connsiteX38" fmla="*/ 146912 w 353395"/>
                <a:gd name="connsiteY38" fmla="*/ 65643 h 168938"/>
                <a:gd name="connsiteX39" fmla="*/ 148258 w 353395"/>
                <a:gd name="connsiteY39" fmla="*/ 64461 h 168938"/>
                <a:gd name="connsiteX40" fmla="*/ 152633 w 353395"/>
                <a:gd name="connsiteY40" fmla="*/ 59224 h 168938"/>
                <a:gd name="connsiteX41" fmla="*/ 152633 w 353395"/>
                <a:gd name="connsiteY41" fmla="*/ 51284 h 168938"/>
                <a:gd name="connsiteX42" fmla="*/ 147080 w 353395"/>
                <a:gd name="connsiteY42" fmla="*/ 50439 h 168938"/>
                <a:gd name="connsiteX43" fmla="*/ 145566 w 353395"/>
                <a:gd name="connsiteY43" fmla="*/ 50439 h 168938"/>
                <a:gd name="connsiteX44" fmla="*/ 128737 w 353395"/>
                <a:gd name="connsiteY44" fmla="*/ 44526 h 168938"/>
                <a:gd name="connsiteX45" fmla="*/ 124698 w 353395"/>
                <a:gd name="connsiteY45" fmla="*/ 44526 h 168938"/>
                <a:gd name="connsiteX46" fmla="*/ 123520 w 353395"/>
                <a:gd name="connsiteY46" fmla="*/ 43175 h 168938"/>
                <a:gd name="connsiteX47" fmla="*/ 123520 w 353395"/>
                <a:gd name="connsiteY47" fmla="*/ 41316 h 168938"/>
                <a:gd name="connsiteX48" fmla="*/ 127727 w 353395"/>
                <a:gd name="connsiteY48" fmla="*/ 37600 h 168938"/>
                <a:gd name="connsiteX49" fmla="*/ 132439 w 353395"/>
                <a:gd name="connsiteY49" fmla="*/ 33376 h 168938"/>
                <a:gd name="connsiteX50" fmla="*/ 144051 w 353395"/>
                <a:gd name="connsiteY50" fmla="*/ 31180 h 168938"/>
                <a:gd name="connsiteX51" fmla="*/ 151287 w 353395"/>
                <a:gd name="connsiteY51" fmla="*/ 31180 h 168938"/>
                <a:gd name="connsiteX52" fmla="*/ 157009 w 353395"/>
                <a:gd name="connsiteY52" fmla="*/ 26618 h 168938"/>
                <a:gd name="connsiteX53" fmla="*/ 160206 w 353395"/>
                <a:gd name="connsiteY53" fmla="*/ 23409 h 168938"/>
                <a:gd name="connsiteX54" fmla="*/ 157514 w 353395"/>
                <a:gd name="connsiteY54" fmla="*/ 23409 h 168938"/>
                <a:gd name="connsiteX55" fmla="*/ 149941 w 353395"/>
                <a:gd name="connsiteY55" fmla="*/ 22226 h 168938"/>
                <a:gd name="connsiteX56" fmla="*/ 144724 w 353395"/>
                <a:gd name="connsiteY56" fmla="*/ 18678 h 168938"/>
                <a:gd name="connsiteX57" fmla="*/ 136983 w 353395"/>
                <a:gd name="connsiteY57" fmla="*/ 16144 h 168938"/>
                <a:gd name="connsiteX58" fmla="*/ 130252 w 353395"/>
                <a:gd name="connsiteY58" fmla="*/ 19692 h 168938"/>
                <a:gd name="connsiteX59" fmla="*/ 118640 w 353395"/>
                <a:gd name="connsiteY59" fmla="*/ 23578 h 168938"/>
                <a:gd name="connsiteX60" fmla="*/ 109721 w 353395"/>
                <a:gd name="connsiteY60" fmla="*/ 19185 h 168938"/>
                <a:gd name="connsiteX61" fmla="*/ 103326 w 353395"/>
                <a:gd name="connsiteY61" fmla="*/ 15637 h 168938"/>
                <a:gd name="connsiteX62" fmla="*/ 97268 w 353395"/>
                <a:gd name="connsiteY62" fmla="*/ 11245 h 168938"/>
                <a:gd name="connsiteX63" fmla="*/ 102990 w 353395"/>
                <a:gd name="connsiteY63" fmla="*/ 6346 h 168938"/>
                <a:gd name="connsiteX64" fmla="*/ 106019 w 353395"/>
                <a:gd name="connsiteY64" fmla="*/ 3305 h 168938"/>
                <a:gd name="connsiteX65" fmla="*/ 102148 w 353395"/>
                <a:gd name="connsiteY65" fmla="*/ 95 h 168938"/>
                <a:gd name="connsiteX66" fmla="*/ 89695 w 353395"/>
                <a:gd name="connsiteY66" fmla="*/ 5501 h 168938"/>
                <a:gd name="connsiteX67" fmla="*/ 82291 w 353395"/>
                <a:gd name="connsiteY67" fmla="*/ 10400 h 168938"/>
                <a:gd name="connsiteX68" fmla="*/ 78084 w 353395"/>
                <a:gd name="connsiteY68" fmla="*/ 11752 h 168938"/>
                <a:gd name="connsiteX69" fmla="*/ 70174 w 353395"/>
                <a:gd name="connsiteY69" fmla="*/ 17834 h 168938"/>
                <a:gd name="connsiteX70" fmla="*/ 67818 w 353395"/>
                <a:gd name="connsiteY70" fmla="*/ 22902 h 168938"/>
                <a:gd name="connsiteX71" fmla="*/ 61592 w 353395"/>
                <a:gd name="connsiteY71" fmla="*/ 32700 h 168938"/>
                <a:gd name="connsiteX72" fmla="*/ 54861 w 353395"/>
                <a:gd name="connsiteY72" fmla="*/ 44864 h 168938"/>
                <a:gd name="connsiteX73" fmla="*/ 57048 w 353395"/>
                <a:gd name="connsiteY73" fmla="*/ 50608 h 168938"/>
                <a:gd name="connsiteX74" fmla="*/ 54187 w 353395"/>
                <a:gd name="connsiteY74" fmla="*/ 60575 h 168938"/>
                <a:gd name="connsiteX75" fmla="*/ 46278 w 353395"/>
                <a:gd name="connsiteY75" fmla="*/ 62265 h 168938"/>
                <a:gd name="connsiteX76" fmla="*/ 43249 w 353395"/>
                <a:gd name="connsiteY76" fmla="*/ 62265 h 168938"/>
                <a:gd name="connsiteX77" fmla="*/ 33825 w 353395"/>
                <a:gd name="connsiteY77" fmla="*/ 70036 h 168938"/>
                <a:gd name="connsiteX78" fmla="*/ 27262 w 353395"/>
                <a:gd name="connsiteY78" fmla="*/ 97066 h 168938"/>
                <a:gd name="connsiteX79" fmla="*/ 26421 w 353395"/>
                <a:gd name="connsiteY79" fmla="*/ 98586 h 168938"/>
                <a:gd name="connsiteX80" fmla="*/ 24906 w 353395"/>
                <a:gd name="connsiteY80" fmla="*/ 98586 h 168938"/>
                <a:gd name="connsiteX81" fmla="*/ 24906 w 353395"/>
                <a:gd name="connsiteY81" fmla="*/ 98586 h 168938"/>
                <a:gd name="connsiteX82" fmla="*/ 24906 w 353395"/>
                <a:gd name="connsiteY82" fmla="*/ 101458 h 168938"/>
                <a:gd name="connsiteX83" fmla="*/ 19689 w 353395"/>
                <a:gd name="connsiteY83" fmla="*/ 107878 h 168938"/>
                <a:gd name="connsiteX84" fmla="*/ 16324 w 353395"/>
                <a:gd name="connsiteY84" fmla="*/ 107878 h 168938"/>
                <a:gd name="connsiteX85" fmla="*/ 10939 w 353395"/>
                <a:gd name="connsiteY85" fmla="*/ 111595 h 168938"/>
                <a:gd name="connsiteX86" fmla="*/ 9424 w 353395"/>
                <a:gd name="connsiteY86" fmla="*/ 117845 h 168938"/>
                <a:gd name="connsiteX87" fmla="*/ 8414 w 353395"/>
                <a:gd name="connsiteY87" fmla="*/ 124096 h 168938"/>
                <a:gd name="connsiteX88" fmla="*/ 3029 w 353395"/>
                <a:gd name="connsiteY88" fmla="*/ 130009 h 168938"/>
                <a:gd name="connsiteX89" fmla="*/ 0 w 353395"/>
                <a:gd name="connsiteY89" fmla="*/ 132205 h 168938"/>
                <a:gd name="connsiteX90" fmla="*/ 6058 w 353395"/>
                <a:gd name="connsiteY90" fmla="*/ 141835 h 168938"/>
                <a:gd name="connsiteX91" fmla="*/ 11444 w 353395"/>
                <a:gd name="connsiteY91" fmla="*/ 150113 h 168938"/>
                <a:gd name="connsiteX92" fmla="*/ 11444 w 353395"/>
                <a:gd name="connsiteY92" fmla="*/ 150113 h 168938"/>
                <a:gd name="connsiteX93" fmla="*/ 15482 w 353395"/>
                <a:gd name="connsiteY93" fmla="*/ 154505 h 168938"/>
                <a:gd name="connsiteX94" fmla="*/ 15482 w 353395"/>
                <a:gd name="connsiteY94" fmla="*/ 158391 h 168938"/>
                <a:gd name="connsiteX95" fmla="*/ 15482 w 353395"/>
                <a:gd name="connsiteY95" fmla="*/ 160587 h 168938"/>
                <a:gd name="connsiteX96" fmla="*/ 24401 w 353395"/>
                <a:gd name="connsiteY96" fmla="*/ 165824 h 168938"/>
                <a:gd name="connsiteX97" fmla="*/ 27599 w 353395"/>
                <a:gd name="connsiteY97" fmla="*/ 167175 h 168938"/>
                <a:gd name="connsiteX98" fmla="*/ 35171 w 353395"/>
                <a:gd name="connsiteY98" fmla="*/ 169709 h 168938"/>
                <a:gd name="connsiteX99" fmla="*/ 37864 w 353395"/>
                <a:gd name="connsiteY99" fmla="*/ 169709 h 168938"/>
                <a:gd name="connsiteX100" fmla="*/ 41566 w 353395"/>
                <a:gd name="connsiteY100" fmla="*/ 169709 h 168938"/>
                <a:gd name="connsiteX101" fmla="*/ 45773 w 353395"/>
                <a:gd name="connsiteY101" fmla="*/ 174271 h 168938"/>
                <a:gd name="connsiteX102" fmla="*/ 45773 w 353395"/>
                <a:gd name="connsiteY102" fmla="*/ 174271 h 168938"/>
                <a:gd name="connsiteX103" fmla="*/ 55702 w 353395"/>
                <a:gd name="connsiteY103" fmla="*/ 174271 h 168938"/>
                <a:gd name="connsiteX104" fmla="*/ 59572 w 353395"/>
                <a:gd name="connsiteY104" fmla="*/ 175622 h 168938"/>
                <a:gd name="connsiteX105" fmla="*/ 69165 w 353395"/>
                <a:gd name="connsiteY105" fmla="*/ 175622 h 168938"/>
                <a:gd name="connsiteX106" fmla="*/ 75896 w 353395"/>
                <a:gd name="connsiteY106" fmla="*/ 175622 h 168938"/>
                <a:gd name="connsiteX107" fmla="*/ 80776 w 353395"/>
                <a:gd name="connsiteY107" fmla="*/ 175622 h 168938"/>
                <a:gd name="connsiteX108" fmla="*/ 96090 w 353395"/>
                <a:gd name="connsiteY108" fmla="*/ 173426 h 168938"/>
                <a:gd name="connsiteX109" fmla="*/ 105850 w 353395"/>
                <a:gd name="connsiteY109" fmla="*/ 167006 h 168938"/>
                <a:gd name="connsiteX110" fmla="*/ 109721 w 353395"/>
                <a:gd name="connsiteY110" fmla="*/ 164641 h 168938"/>
                <a:gd name="connsiteX111" fmla="*/ 136141 w 353395"/>
                <a:gd name="connsiteY111" fmla="*/ 148761 h 168938"/>
                <a:gd name="connsiteX112" fmla="*/ 158692 w 353395"/>
                <a:gd name="connsiteY112" fmla="*/ 147072 h 168938"/>
                <a:gd name="connsiteX113" fmla="*/ 164245 w 353395"/>
                <a:gd name="connsiteY113" fmla="*/ 147072 h 168938"/>
                <a:gd name="connsiteX114" fmla="*/ 188309 w 353395"/>
                <a:gd name="connsiteY114" fmla="*/ 140821 h 168938"/>
                <a:gd name="connsiteX115" fmla="*/ 189824 w 353395"/>
                <a:gd name="connsiteY115" fmla="*/ 140821 h 168938"/>
                <a:gd name="connsiteX116" fmla="*/ 190665 w 353395"/>
                <a:gd name="connsiteY116" fmla="*/ 142341 h 168938"/>
                <a:gd name="connsiteX117" fmla="*/ 195546 w 353395"/>
                <a:gd name="connsiteY117" fmla="*/ 155688 h 168938"/>
                <a:gd name="connsiteX118" fmla="*/ 201604 w 353395"/>
                <a:gd name="connsiteY118" fmla="*/ 155688 h 168938"/>
                <a:gd name="connsiteX119" fmla="*/ 209008 w 353395"/>
                <a:gd name="connsiteY119" fmla="*/ 155688 h 168938"/>
                <a:gd name="connsiteX120" fmla="*/ 216749 w 353395"/>
                <a:gd name="connsiteY120" fmla="*/ 162276 h 168938"/>
                <a:gd name="connsiteX121" fmla="*/ 220115 w 353395"/>
                <a:gd name="connsiteY121" fmla="*/ 166331 h 168938"/>
                <a:gd name="connsiteX122" fmla="*/ 229707 w 353395"/>
                <a:gd name="connsiteY122" fmla="*/ 167851 h 168938"/>
                <a:gd name="connsiteX123" fmla="*/ 235429 w 353395"/>
                <a:gd name="connsiteY123" fmla="*/ 167851 h 168938"/>
                <a:gd name="connsiteX124" fmla="*/ 246031 w 353395"/>
                <a:gd name="connsiteY124" fmla="*/ 171737 h 168938"/>
                <a:gd name="connsiteX125" fmla="*/ 253603 w 353395"/>
                <a:gd name="connsiteY125" fmla="*/ 174946 h 168938"/>
                <a:gd name="connsiteX126" fmla="*/ 262522 w 353395"/>
                <a:gd name="connsiteY126" fmla="*/ 178494 h 168938"/>
                <a:gd name="connsiteX127" fmla="*/ 270263 w 353395"/>
                <a:gd name="connsiteY127" fmla="*/ 181535 h 168938"/>
                <a:gd name="connsiteX128" fmla="*/ 287091 w 353395"/>
                <a:gd name="connsiteY128" fmla="*/ 179846 h 168938"/>
                <a:gd name="connsiteX129" fmla="*/ 293318 w 353395"/>
                <a:gd name="connsiteY129" fmla="*/ 178325 h 168938"/>
                <a:gd name="connsiteX130" fmla="*/ 310147 w 353395"/>
                <a:gd name="connsiteY130" fmla="*/ 179677 h 168938"/>
                <a:gd name="connsiteX131" fmla="*/ 326975 w 353395"/>
                <a:gd name="connsiteY131" fmla="*/ 182042 h 168938"/>
                <a:gd name="connsiteX132" fmla="*/ 328994 w 353395"/>
                <a:gd name="connsiteY132" fmla="*/ 178832 h 168938"/>
                <a:gd name="connsiteX133" fmla="*/ 332023 w 353395"/>
                <a:gd name="connsiteY133" fmla="*/ 171568 h 168938"/>
                <a:gd name="connsiteX134" fmla="*/ 339933 w 353395"/>
                <a:gd name="connsiteY134" fmla="*/ 167344 h 168938"/>
                <a:gd name="connsiteX135" fmla="*/ 343466 w 353395"/>
                <a:gd name="connsiteY135" fmla="*/ 165655 h 168938"/>
                <a:gd name="connsiteX136" fmla="*/ 346664 w 353395"/>
                <a:gd name="connsiteY136" fmla="*/ 163797 h 168938"/>
                <a:gd name="connsiteX137" fmla="*/ 357097 w 353395"/>
                <a:gd name="connsiteY137" fmla="*/ 158728 h 168938"/>
                <a:gd name="connsiteX138" fmla="*/ 357097 w 353395"/>
                <a:gd name="connsiteY138" fmla="*/ 158728 h 168938"/>
                <a:gd name="connsiteX139" fmla="*/ 364165 w 353395"/>
                <a:gd name="connsiteY139" fmla="*/ 149944 h 168938"/>
                <a:gd name="connsiteX140" fmla="*/ 364165 w 353395"/>
                <a:gd name="connsiteY140" fmla="*/ 145213 h 168938"/>
                <a:gd name="connsiteX141" fmla="*/ 363156 w 353395"/>
                <a:gd name="connsiteY141" fmla="*/ 143355 h 168938"/>
                <a:gd name="connsiteX142" fmla="*/ 361136 w 353395"/>
                <a:gd name="connsiteY142" fmla="*/ 138287 h 168938"/>
                <a:gd name="connsiteX143" fmla="*/ 361136 w 353395"/>
                <a:gd name="connsiteY143" fmla="*/ 135415 h 168938"/>
                <a:gd name="connsiteX144" fmla="*/ 361136 w 353395"/>
                <a:gd name="connsiteY144" fmla="*/ 131698 h 168938"/>
                <a:gd name="connsiteX145" fmla="*/ 352385 w 353395"/>
                <a:gd name="connsiteY145" fmla="*/ 122914 h 168938"/>
                <a:gd name="connsiteX146" fmla="*/ 350030 w 353395"/>
                <a:gd name="connsiteY146" fmla="*/ 121562 h 168938"/>
                <a:gd name="connsiteX147" fmla="*/ 341279 w 353395"/>
                <a:gd name="connsiteY147" fmla="*/ 117001 h 168938"/>
                <a:gd name="connsiteX148" fmla="*/ 332697 w 353395"/>
                <a:gd name="connsiteY148" fmla="*/ 112777 h 168938"/>
                <a:gd name="connsiteX149" fmla="*/ 323945 w 353395"/>
                <a:gd name="connsiteY149" fmla="*/ 106189 h 168938"/>
                <a:gd name="connsiteX150" fmla="*/ 315868 w 353395"/>
                <a:gd name="connsiteY150" fmla="*/ 100107 h 1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353395" h="168938">
                  <a:moveTo>
                    <a:pt x="313344" y="99769"/>
                  </a:moveTo>
                  <a:lnTo>
                    <a:pt x="311998" y="99769"/>
                  </a:lnTo>
                  <a:lnTo>
                    <a:pt x="309473" y="97911"/>
                  </a:lnTo>
                  <a:cubicBezTo>
                    <a:pt x="305468" y="94643"/>
                    <a:pt x="301749" y="91025"/>
                    <a:pt x="298367" y="87099"/>
                  </a:cubicBezTo>
                  <a:lnTo>
                    <a:pt x="296516" y="84902"/>
                  </a:lnTo>
                  <a:cubicBezTo>
                    <a:pt x="295270" y="83061"/>
                    <a:pt x="293587" y="81554"/>
                    <a:pt x="291635" y="80510"/>
                  </a:cubicBezTo>
                  <a:lnTo>
                    <a:pt x="289784" y="79327"/>
                  </a:lnTo>
                  <a:lnTo>
                    <a:pt x="288438" y="79327"/>
                  </a:lnTo>
                  <a:lnTo>
                    <a:pt x="286250" y="77807"/>
                  </a:lnTo>
                  <a:lnTo>
                    <a:pt x="284567" y="75949"/>
                  </a:lnTo>
                  <a:cubicBezTo>
                    <a:pt x="284567" y="75949"/>
                    <a:pt x="283726" y="74766"/>
                    <a:pt x="283389" y="74597"/>
                  </a:cubicBezTo>
                  <a:cubicBezTo>
                    <a:pt x="283053" y="74428"/>
                    <a:pt x="282043" y="74597"/>
                    <a:pt x="281538" y="74597"/>
                  </a:cubicBezTo>
                  <a:lnTo>
                    <a:pt x="278677" y="74597"/>
                  </a:lnTo>
                  <a:cubicBezTo>
                    <a:pt x="277062" y="74764"/>
                    <a:pt x="275413" y="74764"/>
                    <a:pt x="273797" y="74597"/>
                  </a:cubicBezTo>
                  <a:cubicBezTo>
                    <a:pt x="272821" y="74320"/>
                    <a:pt x="271913" y="73862"/>
                    <a:pt x="271105" y="73246"/>
                  </a:cubicBezTo>
                  <a:lnTo>
                    <a:pt x="270095" y="73246"/>
                  </a:lnTo>
                  <a:lnTo>
                    <a:pt x="270095" y="73246"/>
                  </a:lnTo>
                  <a:cubicBezTo>
                    <a:pt x="267571" y="72063"/>
                    <a:pt x="266393" y="71387"/>
                    <a:pt x="265888" y="70205"/>
                  </a:cubicBezTo>
                  <a:cubicBezTo>
                    <a:pt x="265787" y="69588"/>
                    <a:pt x="265787" y="68963"/>
                    <a:pt x="265888" y="68346"/>
                  </a:cubicBezTo>
                  <a:lnTo>
                    <a:pt x="265888" y="68346"/>
                  </a:lnTo>
                  <a:cubicBezTo>
                    <a:pt x="261815" y="68176"/>
                    <a:pt x="257979" y="66346"/>
                    <a:pt x="255286" y="63278"/>
                  </a:cubicBezTo>
                  <a:cubicBezTo>
                    <a:pt x="253990" y="62065"/>
                    <a:pt x="252913" y="60636"/>
                    <a:pt x="252089" y="59055"/>
                  </a:cubicBezTo>
                  <a:cubicBezTo>
                    <a:pt x="251231" y="57315"/>
                    <a:pt x="249951" y="55808"/>
                    <a:pt x="248386" y="54662"/>
                  </a:cubicBezTo>
                  <a:cubicBezTo>
                    <a:pt x="245004" y="52917"/>
                    <a:pt x="241251" y="51991"/>
                    <a:pt x="237448" y="51959"/>
                  </a:cubicBezTo>
                  <a:lnTo>
                    <a:pt x="234924" y="51959"/>
                  </a:lnTo>
                  <a:cubicBezTo>
                    <a:pt x="231608" y="52236"/>
                    <a:pt x="228310" y="51273"/>
                    <a:pt x="225668" y="49256"/>
                  </a:cubicBezTo>
                  <a:lnTo>
                    <a:pt x="225668" y="49256"/>
                  </a:lnTo>
                  <a:cubicBezTo>
                    <a:pt x="225668" y="49256"/>
                    <a:pt x="225668" y="50270"/>
                    <a:pt x="225668" y="50608"/>
                  </a:cubicBezTo>
                  <a:cubicBezTo>
                    <a:pt x="223497" y="53715"/>
                    <a:pt x="219846" y="55446"/>
                    <a:pt x="216076" y="55169"/>
                  </a:cubicBezTo>
                  <a:cubicBezTo>
                    <a:pt x="213316" y="54924"/>
                    <a:pt x="210674" y="53867"/>
                    <a:pt x="208503" y="52128"/>
                  </a:cubicBezTo>
                  <a:cubicBezTo>
                    <a:pt x="204970" y="50101"/>
                    <a:pt x="203455" y="49256"/>
                    <a:pt x="200594" y="55000"/>
                  </a:cubicBezTo>
                  <a:cubicBezTo>
                    <a:pt x="200156" y="55679"/>
                    <a:pt x="199820" y="56419"/>
                    <a:pt x="199584" y="57196"/>
                  </a:cubicBezTo>
                  <a:cubicBezTo>
                    <a:pt x="199130" y="59024"/>
                    <a:pt x="198070" y="60636"/>
                    <a:pt x="196555" y="61758"/>
                  </a:cubicBezTo>
                  <a:cubicBezTo>
                    <a:pt x="192314" y="62905"/>
                    <a:pt x="187838" y="62905"/>
                    <a:pt x="183597" y="61758"/>
                  </a:cubicBezTo>
                  <a:cubicBezTo>
                    <a:pt x="180905" y="61758"/>
                    <a:pt x="178549" y="64292"/>
                    <a:pt x="175856" y="66995"/>
                  </a:cubicBezTo>
                  <a:cubicBezTo>
                    <a:pt x="173669" y="69966"/>
                    <a:pt x="170522" y="72061"/>
                    <a:pt x="166937" y="72908"/>
                  </a:cubicBezTo>
                  <a:lnTo>
                    <a:pt x="163740" y="72908"/>
                  </a:lnTo>
                  <a:cubicBezTo>
                    <a:pt x="157698" y="73188"/>
                    <a:pt x="151741" y="71335"/>
                    <a:pt x="146912" y="67671"/>
                  </a:cubicBezTo>
                  <a:cubicBezTo>
                    <a:pt x="146575" y="67035"/>
                    <a:pt x="146575" y="66279"/>
                    <a:pt x="146912" y="65643"/>
                  </a:cubicBezTo>
                  <a:cubicBezTo>
                    <a:pt x="146996" y="64964"/>
                    <a:pt x="147568" y="64456"/>
                    <a:pt x="148258" y="64461"/>
                  </a:cubicBezTo>
                  <a:cubicBezTo>
                    <a:pt x="149941" y="64461"/>
                    <a:pt x="151623" y="62096"/>
                    <a:pt x="152633" y="59224"/>
                  </a:cubicBezTo>
                  <a:cubicBezTo>
                    <a:pt x="153794" y="56705"/>
                    <a:pt x="153794" y="53802"/>
                    <a:pt x="152633" y="51284"/>
                  </a:cubicBezTo>
                  <a:cubicBezTo>
                    <a:pt x="151153" y="49854"/>
                    <a:pt x="148931" y="49516"/>
                    <a:pt x="147080" y="50439"/>
                  </a:cubicBezTo>
                  <a:cubicBezTo>
                    <a:pt x="146626" y="50751"/>
                    <a:pt x="146020" y="50751"/>
                    <a:pt x="145566" y="50439"/>
                  </a:cubicBezTo>
                  <a:cubicBezTo>
                    <a:pt x="142704" y="45033"/>
                    <a:pt x="135300" y="44695"/>
                    <a:pt x="128737" y="44526"/>
                  </a:cubicBezTo>
                  <a:lnTo>
                    <a:pt x="124698" y="44526"/>
                  </a:lnTo>
                  <a:cubicBezTo>
                    <a:pt x="124025" y="44440"/>
                    <a:pt x="123520" y="43860"/>
                    <a:pt x="123520" y="43175"/>
                  </a:cubicBezTo>
                  <a:cubicBezTo>
                    <a:pt x="123150" y="42610"/>
                    <a:pt x="123150" y="41880"/>
                    <a:pt x="123520" y="41316"/>
                  </a:cubicBezTo>
                  <a:cubicBezTo>
                    <a:pt x="125051" y="40223"/>
                    <a:pt x="126448" y="38978"/>
                    <a:pt x="127727" y="37600"/>
                  </a:cubicBezTo>
                  <a:cubicBezTo>
                    <a:pt x="129175" y="36059"/>
                    <a:pt x="130757" y="34645"/>
                    <a:pt x="132439" y="33376"/>
                  </a:cubicBezTo>
                  <a:cubicBezTo>
                    <a:pt x="136057" y="31680"/>
                    <a:pt x="140062" y="30925"/>
                    <a:pt x="144051" y="31180"/>
                  </a:cubicBezTo>
                  <a:cubicBezTo>
                    <a:pt x="146457" y="31426"/>
                    <a:pt x="148881" y="31426"/>
                    <a:pt x="151287" y="31180"/>
                  </a:cubicBezTo>
                  <a:cubicBezTo>
                    <a:pt x="153592" y="30242"/>
                    <a:pt x="155578" y="28658"/>
                    <a:pt x="157009" y="26618"/>
                  </a:cubicBezTo>
                  <a:cubicBezTo>
                    <a:pt x="157984" y="25466"/>
                    <a:pt x="159061" y="24392"/>
                    <a:pt x="160206" y="23409"/>
                  </a:cubicBezTo>
                  <a:lnTo>
                    <a:pt x="157514" y="23409"/>
                  </a:lnTo>
                  <a:cubicBezTo>
                    <a:pt x="154939" y="23605"/>
                    <a:pt x="152347" y="23199"/>
                    <a:pt x="149941" y="22226"/>
                  </a:cubicBezTo>
                  <a:cubicBezTo>
                    <a:pt x="147972" y="21410"/>
                    <a:pt x="146205" y="20204"/>
                    <a:pt x="144724" y="18678"/>
                  </a:cubicBezTo>
                  <a:cubicBezTo>
                    <a:pt x="142856" y="16394"/>
                    <a:pt x="139827" y="15406"/>
                    <a:pt x="136983" y="16144"/>
                  </a:cubicBezTo>
                  <a:cubicBezTo>
                    <a:pt x="134576" y="16989"/>
                    <a:pt x="132304" y="18183"/>
                    <a:pt x="130252" y="19692"/>
                  </a:cubicBezTo>
                  <a:cubicBezTo>
                    <a:pt x="127003" y="22405"/>
                    <a:pt x="122864" y="23792"/>
                    <a:pt x="118640" y="23578"/>
                  </a:cubicBezTo>
                  <a:cubicBezTo>
                    <a:pt x="115341" y="22882"/>
                    <a:pt x="112279" y="21373"/>
                    <a:pt x="109721" y="19185"/>
                  </a:cubicBezTo>
                  <a:cubicBezTo>
                    <a:pt x="107735" y="17748"/>
                    <a:pt x="105598" y="16557"/>
                    <a:pt x="103326" y="15637"/>
                  </a:cubicBezTo>
                  <a:cubicBezTo>
                    <a:pt x="99456" y="14455"/>
                    <a:pt x="97436" y="13441"/>
                    <a:pt x="97268" y="11245"/>
                  </a:cubicBezTo>
                  <a:cubicBezTo>
                    <a:pt x="97100" y="9049"/>
                    <a:pt x="99119" y="8035"/>
                    <a:pt x="102990" y="6346"/>
                  </a:cubicBezTo>
                  <a:cubicBezTo>
                    <a:pt x="106860" y="4657"/>
                    <a:pt x="106019" y="4150"/>
                    <a:pt x="106019" y="3305"/>
                  </a:cubicBezTo>
                  <a:cubicBezTo>
                    <a:pt x="106019" y="2460"/>
                    <a:pt x="104672" y="771"/>
                    <a:pt x="102148" y="95"/>
                  </a:cubicBezTo>
                  <a:cubicBezTo>
                    <a:pt x="99624" y="-581"/>
                    <a:pt x="93734" y="2460"/>
                    <a:pt x="89695" y="5501"/>
                  </a:cubicBezTo>
                  <a:cubicBezTo>
                    <a:pt x="87474" y="7481"/>
                    <a:pt x="84983" y="9130"/>
                    <a:pt x="82291" y="10400"/>
                  </a:cubicBezTo>
                  <a:cubicBezTo>
                    <a:pt x="80928" y="10955"/>
                    <a:pt x="79514" y="11407"/>
                    <a:pt x="78084" y="11752"/>
                  </a:cubicBezTo>
                  <a:cubicBezTo>
                    <a:pt x="74550" y="12208"/>
                    <a:pt x="71537" y="14529"/>
                    <a:pt x="70174" y="17834"/>
                  </a:cubicBezTo>
                  <a:cubicBezTo>
                    <a:pt x="69249" y="19456"/>
                    <a:pt x="68458" y="21150"/>
                    <a:pt x="67818" y="22902"/>
                  </a:cubicBezTo>
                  <a:cubicBezTo>
                    <a:pt x="66624" y="26656"/>
                    <a:pt x="64486" y="30034"/>
                    <a:pt x="61592" y="32700"/>
                  </a:cubicBezTo>
                  <a:cubicBezTo>
                    <a:pt x="57385" y="35297"/>
                    <a:pt x="54827" y="39907"/>
                    <a:pt x="54861" y="44864"/>
                  </a:cubicBezTo>
                  <a:cubicBezTo>
                    <a:pt x="56156" y="46511"/>
                    <a:pt x="56914" y="48515"/>
                    <a:pt x="57048" y="50608"/>
                  </a:cubicBezTo>
                  <a:cubicBezTo>
                    <a:pt x="57317" y="54167"/>
                    <a:pt x="56308" y="57705"/>
                    <a:pt x="54187" y="60575"/>
                  </a:cubicBezTo>
                  <a:cubicBezTo>
                    <a:pt x="52218" y="62842"/>
                    <a:pt x="48987" y="63532"/>
                    <a:pt x="46278" y="62265"/>
                  </a:cubicBezTo>
                  <a:lnTo>
                    <a:pt x="43249" y="62265"/>
                  </a:lnTo>
                  <a:cubicBezTo>
                    <a:pt x="40220" y="62265"/>
                    <a:pt x="36181" y="66488"/>
                    <a:pt x="33825" y="70036"/>
                  </a:cubicBezTo>
                  <a:cubicBezTo>
                    <a:pt x="29164" y="78255"/>
                    <a:pt x="26892" y="87617"/>
                    <a:pt x="27262" y="97066"/>
                  </a:cubicBezTo>
                  <a:cubicBezTo>
                    <a:pt x="27245" y="97681"/>
                    <a:pt x="26942" y="98250"/>
                    <a:pt x="26421" y="98586"/>
                  </a:cubicBezTo>
                  <a:cubicBezTo>
                    <a:pt x="25966" y="98899"/>
                    <a:pt x="25361" y="98899"/>
                    <a:pt x="24906" y="98586"/>
                  </a:cubicBezTo>
                  <a:lnTo>
                    <a:pt x="24906" y="98586"/>
                  </a:lnTo>
                  <a:cubicBezTo>
                    <a:pt x="24755" y="99537"/>
                    <a:pt x="24755" y="100507"/>
                    <a:pt x="24906" y="101458"/>
                  </a:cubicBezTo>
                  <a:cubicBezTo>
                    <a:pt x="24906" y="104161"/>
                    <a:pt x="24906" y="107202"/>
                    <a:pt x="19689" y="107878"/>
                  </a:cubicBezTo>
                  <a:lnTo>
                    <a:pt x="16324" y="107878"/>
                  </a:lnTo>
                  <a:cubicBezTo>
                    <a:pt x="13968" y="107878"/>
                    <a:pt x="13295" y="107878"/>
                    <a:pt x="10939" y="111595"/>
                  </a:cubicBezTo>
                  <a:cubicBezTo>
                    <a:pt x="9744" y="113448"/>
                    <a:pt x="9222" y="115649"/>
                    <a:pt x="9424" y="117845"/>
                  </a:cubicBezTo>
                  <a:cubicBezTo>
                    <a:pt x="9373" y="119966"/>
                    <a:pt x="9037" y="122070"/>
                    <a:pt x="8414" y="124096"/>
                  </a:cubicBezTo>
                  <a:cubicBezTo>
                    <a:pt x="7371" y="126644"/>
                    <a:pt x="5469" y="128738"/>
                    <a:pt x="3029" y="130009"/>
                  </a:cubicBezTo>
                  <a:cubicBezTo>
                    <a:pt x="1919" y="130602"/>
                    <a:pt x="909" y="131340"/>
                    <a:pt x="0" y="132205"/>
                  </a:cubicBezTo>
                  <a:cubicBezTo>
                    <a:pt x="1582" y="135677"/>
                    <a:pt x="3618" y="138917"/>
                    <a:pt x="6058" y="141835"/>
                  </a:cubicBezTo>
                  <a:cubicBezTo>
                    <a:pt x="8128" y="144408"/>
                    <a:pt x="9929" y="147180"/>
                    <a:pt x="11444" y="150113"/>
                  </a:cubicBezTo>
                  <a:lnTo>
                    <a:pt x="11444" y="150113"/>
                  </a:lnTo>
                  <a:cubicBezTo>
                    <a:pt x="13227" y="151101"/>
                    <a:pt x="14641" y="152642"/>
                    <a:pt x="15482" y="154505"/>
                  </a:cubicBezTo>
                  <a:cubicBezTo>
                    <a:pt x="15701" y="155791"/>
                    <a:pt x="15701" y="157105"/>
                    <a:pt x="15482" y="158391"/>
                  </a:cubicBezTo>
                  <a:cubicBezTo>
                    <a:pt x="15297" y="159110"/>
                    <a:pt x="15297" y="159867"/>
                    <a:pt x="15482" y="160587"/>
                  </a:cubicBezTo>
                  <a:cubicBezTo>
                    <a:pt x="16324" y="163121"/>
                    <a:pt x="21204" y="164810"/>
                    <a:pt x="24401" y="165824"/>
                  </a:cubicBezTo>
                  <a:lnTo>
                    <a:pt x="27599" y="167175"/>
                  </a:lnTo>
                  <a:cubicBezTo>
                    <a:pt x="29988" y="168371"/>
                    <a:pt x="32546" y="169225"/>
                    <a:pt x="35171" y="169709"/>
                  </a:cubicBezTo>
                  <a:lnTo>
                    <a:pt x="37864" y="169709"/>
                  </a:lnTo>
                  <a:cubicBezTo>
                    <a:pt x="39092" y="169542"/>
                    <a:pt x="40338" y="169542"/>
                    <a:pt x="41566" y="169709"/>
                  </a:cubicBezTo>
                  <a:cubicBezTo>
                    <a:pt x="43619" y="170454"/>
                    <a:pt x="45184" y="172154"/>
                    <a:pt x="45773" y="174271"/>
                  </a:cubicBezTo>
                  <a:lnTo>
                    <a:pt x="45773" y="174271"/>
                  </a:lnTo>
                  <a:cubicBezTo>
                    <a:pt x="48987" y="173137"/>
                    <a:pt x="52488" y="173137"/>
                    <a:pt x="55702" y="174271"/>
                  </a:cubicBezTo>
                  <a:cubicBezTo>
                    <a:pt x="56947" y="174849"/>
                    <a:pt x="58243" y="175301"/>
                    <a:pt x="59572" y="175622"/>
                  </a:cubicBezTo>
                  <a:cubicBezTo>
                    <a:pt x="62753" y="176048"/>
                    <a:pt x="65984" y="176048"/>
                    <a:pt x="69165" y="175622"/>
                  </a:cubicBezTo>
                  <a:cubicBezTo>
                    <a:pt x="71403" y="175453"/>
                    <a:pt x="73658" y="175453"/>
                    <a:pt x="75896" y="175622"/>
                  </a:cubicBezTo>
                  <a:cubicBezTo>
                    <a:pt x="77529" y="175540"/>
                    <a:pt x="79144" y="175540"/>
                    <a:pt x="80776" y="175622"/>
                  </a:cubicBezTo>
                  <a:cubicBezTo>
                    <a:pt x="85976" y="176960"/>
                    <a:pt x="91479" y="176170"/>
                    <a:pt x="96090" y="173426"/>
                  </a:cubicBezTo>
                  <a:lnTo>
                    <a:pt x="105850" y="167006"/>
                  </a:lnTo>
                  <a:lnTo>
                    <a:pt x="109721" y="164641"/>
                  </a:lnTo>
                  <a:cubicBezTo>
                    <a:pt x="119313" y="158560"/>
                    <a:pt x="127727" y="153491"/>
                    <a:pt x="136141" y="148761"/>
                  </a:cubicBezTo>
                  <a:cubicBezTo>
                    <a:pt x="143277" y="145771"/>
                    <a:pt x="151186" y="145178"/>
                    <a:pt x="158692" y="147072"/>
                  </a:cubicBezTo>
                  <a:lnTo>
                    <a:pt x="164245" y="147072"/>
                  </a:lnTo>
                  <a:cubicBezTo>
                    <a:pt x="172777" y="148411"/>
                    <a:pt x="181494" y="146149"/>
                    <a:pt x="188309" y="140821"/>
                  </a:cubicBezTo>
                  <a:cubicBezTo>
                    <a:pt x="188764" y="140508"/>
                    <a:pt x="189370" y="140508"/>
                    <a:pt x="189824" y="140821"/>
                  </a:cubicBezTo>
                  <a:cubicBezTo>
                    <a:pt x="190345" y="141157"/>
                    <a:pt x="190648" y="141726"/>
                    <a:pt x="190665" y="142341"/>
                  </a:cubicBezTo>
                  <a:cubicBezTo>
                    <a:pt x="190665" y="146903"/>
                    <a:pt x="191843" y="154505"/>
                    <a:pt x="195546" y="155688"/>
                  </a:cubicBezTo>
                  <a:cubicBezTo>
                    <a:pt x="197531" y="156252"/>
                    <a:pt x="199618" y="156252"/>
                    <a:pt x="201604" y="155688"/>
                  </a:cubicBezTo>
                  <a:cubicBezTo>
                    <a:pt x="204027" y="155027"/>
                    <a:pt x="206585" y="155027"/>
                    <a:pt x="209008" y="155688"/>
                  </a:cubicBezTo>
                  <a:cubicBezTo>
                    <a:pt x="212357" y="156754"/>
                    <a:pt x="215150" y="159127"/>
                    <a:pt x="216749" y="162276"/>
                  </a:cubicBezTo>
                  <a:cubicBezTo>
                    <a:pt x="217691" y="163775"/>
                    <a:pt x="218819" y="165138"/>
                    <a:pt x="220115" y="166331"/>
                  </a:cubicBezTo>
                  <a:cubicBezTo>
                    <a:pt x="223043" y="167905"/>
                    <a:pt x="226426" y="168441"/>
                    <a:pt x="229707" y="167851"/>
                  </a:cubicBezTo>
                  <a:cubicBezTo>
                    <a:pt x="231608" y="167598"/>
                    <a:pt x="233527" y="167598"/>
                    <a:pt x="235429" y="167851"/>
                  </a:cubicBezTo>
                  <a:cubicBezTo>
                    <a:pt x="239147" y="168537"/>
                    <a:pt x="242732" y="169851"/>
                    <a:pt x="246031" y="171737"/>
                  </a:cubicBezTo>
                  <a:cubicBezTo>
                    <a:pt x="248471" y="172978"/>
                    <a:pt x="251012" y="174051"/>
                    <a:pt x="253603" y="174946"/>
                  </a:cubicBezTo>
                  <a:cubicBezTo>
                    <a:pt x="256666" y="175879"/>
                    <a:pt x="259645" y="177067"/>
                    <a:pt x="262522" y="178494"/>
                  </a:cubicBezTo>
                  <a:cubicBezTo>
                    <a:pt x="265046" y="179653"/>
                    <a:pt x="267621" y="180668"/>
                    <a:pt x="270263" y="181535"/>
                  </a:cubicBezTo>
                  <a:cubicBezTo>
                    <a:pt x="275917" y="182578"/>
                    <a:pt x="281757" y="181993"/>
                    <a:pt x="287091" y="179846"/>
                  </a:cubicBezTo>
                  <a:lnTo>
                    <a:pt x="293318" y="178325"/>
                  </a:lnTo>
                  <a:cubicBezTo>
                    <a:pt x="298871" y="176479"/>
                    <a:pt x="304946" y="176965"/>
                    <a:pt x="310147" y="179677"/>
                  </a:cubicBezTo>
                  <a:cubicBezTo>
                    <a:pt x="315313" y="182422"/>
                    <a:pt x="321270" y="183258"/>
                    <a:pt x="326975" y="182042"/>
                  </a:cubicBezTo>
                  <a:cubicBezTo>
                    <a:pt x="327985" y="181224"/>
                    <a:pt x="328691" y="180096"/>
                    <a:pt x="328994" y="178832"/>
                  </a:cubicBezTo>
                  <a:cubicBezTo>
                    <a:pt x="329280" y="176165"/>
                    <a:pt x="330323" y="173639"/>
                    <a:pt x="332023" y="171568"/>
                  </a:cubicBezTo>
                  <a:cubicBezTo>
                    <a:pt x="334346" y="169639"/>
                    <a:pt x="337038" y="168202"/>
                    <a:pt x="339933" y="167344"/>
                  </a:cubicBezTo>
                  <a:lnTo>
                    <a:pt x="343466" y="165655"/>
                  </a:lnTo>
                  <a:lnTo>
                    <a:pt x="346664" y="163797"/>
                  </a:lnTo>
                  <a:cubicBezTo>
                    <a:pt x="349794" y="161470"/>
                    <a:pt x="353328" y="159751"/>
                    <a:pt x="357097" y="158728"/>
                  </a:cubicBezTo>
                  <a:lnTo>
                    <a:pt x="357097" y="158728"/>
                  </a:lnTo>
                  <a:cubicBezTo>
                    <a:pt x="360379" y="156701"/>
                    <a:pt x="362887" y="153599"/>
                    <a:pt x="364165" y="149944"/>
                  </a:cubicBezTo>
                  <a:cubicBezTo>
                    <a:pt x="364670" y="148406"/>
                    <a:pt x="364670" y="146751"/>
                    <a:pt x="364165" y="145213"/>
                  </a:cubicBezTo>
                  <a:lnTo>
                    <a:pt x="363156" y="143355"/>
                  </a:lnTo>
                  <a:cubicBezTo>
                    <a:pt x="362196" y="141796"/>
                    <a:pt x="361507" y="140081"/>
                    <a:pt x="361136" y="138287"/>
                  </a:cubicBezTo>
                  <a:lnTo>
                    <a:pt x="361136" y="135415"/>
                  </a:lnTo>
                  <a:cubicBezTo>
                    <a:pt x="361237" y="134178"/>
                    <a:pt x="361237" y="132935"/>
                    <a:pt x="361136" y="131698"/>
                  </a:cubicBezTo>
                  <a:cubicBezTo>
                    <a:pt x="359571" y="127676"/>
                    <a:pt x="356391" y="124493"/>
                    <a:pt x="352385" y="122914"/>
                  </a:cubicBezTo>
                  <a:lnTo>
                    <a:pt x="350030" y="121562"/>
                  </a:lnTo>
                  <a:cubicBezTo>
                    <a:pt x="347220" y="119844"/>
                    <a:pt x="344291" y="118320"/>
                    <a:pt x="341279" y="117001"/>
                  </a:cubicBezTo>
                  <a:cubicBezTo>
                    <a:pt x="338317" y="115799"/>
                    <a:pt x="335456" y="114387"/>
                    <a:pt x="332697" y="112777"/>
                  </a:cubicBezTo>
                  <a:cubicBezTo>
                    <a:pt x="329634" y="110787"/>
                    <a:pt x="326705" y="108586"/>
                    <a:pt x="323945" y="106189"/>
                  </a:cubicBezTo>
                  <a:cubicBezTo>
                    <a:pt x="321438" y="103921"/>
                    <a:pt x="318746" y="101887"/>
                    <a:pt x="315868" y="1001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3387AD09-310B-40D6-AD3C-1551195B30F8}"/>
                </a:ext>
              </a:extLst>
            </p:cNvPr>
            <p:cNvSpPr/>
            <p:nvPr/>
          </p:nvSpPr>
          <p:spPr>
            <a:xfrm>
              <a:off x="9406046" y="4814656"/>
              <a:ext cx="16828" cy="16894"/>
            </a:xfrm>
            <a:custGeom>
              <a:avLst/>
              <a:gdLst>
                <a:gd name="connsiteX0" fmla="*/ 17933 w 16828"/>
                <a:gd name="connsiteY0" fmla="*/ 9123 h 16893"/>
                <a:gd name="connsiteX1" fmla="*/ 16418 w 16828"/>
                <a:gd name="connsiteY1" fmla="*/ 8109 h 16893"/>
                <a:gd name="connsiteX2" fmla="*/ 13221 w 16828"/>
                <a:gd name="connsiteY2" fmla="*/ 4223 h 16893"/>
                <a:gd name="connsiteX3" fmla="*/ 13221 w 16828"/>
                <a:gd name="connsiteY3" fmla="*/ 4223 h 16893"/>
                <a:gd name="connsiteX4" fmla="*/ 13221 w 16828"/>
                <a:gd name="connsiteY4" fmla="*/ 4223 h 16893"/>
                <a:gd name="connsiteX5" fmla="*/ 11874 w 16828"/>
                <a:gd name="connsiteY5" fmla="*/ 4223 h 16893"/>
                <a:gd name="connsiteX6" fmla="*/ 8509 w 16828"/>
                <a:gd name="connsiteY6" fmla="*/ 3041 h 16893"/>
                <a:gd name="connsiteX7" fmla="*/ 8509 w 16828"/>
                <a:gd name="connsiteY7" fmla="*/ 845 h 16893"/>
                <a:gd name="connsiteX8" fmla="*/ 8509 w 16828"/>
                <a:gd name="connsiteY8" fmla="*/ 845 h 16893"/>
                <a:gd name="connsiteX9" fmla="*/ 6657 w 16828"/>
                <a:gd name="connsiteY9" fmla="*/ 845 h 16893"/>
                <a:gd name="connsiteX10" fmla="*/ 3460 w 16828"/>
                <a:gd name="connsiteY10" fmla="*/ 0 h 16893"/>
                <a:gd name="connsiteX11" fmla="*/ 2282 w 16828"/>
                <a:gd name="connsiteY11" fmla="*/ 0 h 16893"/>
                <a:gd name="connsiteX12" fmla="*/ 2282 w 16828"/>
                <a:gd name="connsiteY12" fmla="*/ 1183 h 16893"/>
                <a:gd name="connsiteX13" fmla="*/ 2282 w 16828"/>
                <a:gd name="connsiteY13" fmla="*/ 1183 h 16893"/>
                <a:gd name="connsiteX14" fmla="*/ 1273 w 16828"/>
                <a:gd name="connsiteY14" fmla="*/ 2703 h 16893"/>
                <a:gd name="connsiteX15" fmla="*/ 431 w 16828"/>
                <a:gd name="connsiteY15" fmla="*/ 6927 h 16893"/>
                <a:gd name="connsiteX16" fmla="*/ 1945 w 16828"/>
                <a:gd name="connsiteY16" fmla="*/ 8109 h 16893"/>
                <a:gd name="connsiteX17" fmla="*/ 4133 w 16828"/>
                <a:gd name="connsiteY17" fmla="*/ 9630 h 16893"/>
                <a:gd name="connsiteX18" fmla="*/ 4975 w 16828"/>
                <a:gd name="connsiteY18" fmla="*/ 10812 h 16893"/>
                <a:gd name="connsiteX19" fmla="*/ 6152 w 16828"/>
                <a:gd name="connsiteY19" fmla="*/ 11995 h 16893"/>
                <a:gd name="connsiteX20" fmla="*/ 6826 w 16828"/>
                <a:gd name="connsiteY20" fmla="*/ 11995 h 16893"/>
                <a:gd name="connsiteX21" fmla="*/ 9855 w 16828"/>
                <a:gd name="connsiteY21" fmla="*/ 11995 h 16893"/>
                <a:gd name="connsiteX22" fmla="*/ 12042 w 16828"/>
                <a:gd name="connsiteY22" fmla="*/ 11995 h 16893"/>
                <a:gd name="connsiteX23" fmla="*/ 12884 w 16828"/>
                <a:gd name="connsiteY23" fmla="*/ 11995 h 16893"/>
                <a:gd name="connsiteX24" fmla="*/ 17596 w 16828"/>
                <a:gd name="connsiteY24" fmla="*/ 13515 h 16893"/>
                <a:gd name="connsiteX25" fmla="*/ 18606 w 16828"/>
                <a:gd name="connsiteY25" fmla="*/ 17739 h 16893"/>
                <a:gd name="connsiteX26" fmla="*/ 18606 w 16828"/>
                <a:gd name="connsiteY26" fmla="*/ 18921 h 16893"/>
                <a:gd name="connsiteX27" fmla="*/ 20457 w 16828"/>
                <a:gd name="connsiteY27" fmla="*/ 18921 h 16893"/>
                <a:gd name="connsiteX28" fmla="*/ 23654 w 16828"/>
                <a:gd name="connsiteY28" fmla="*/ 18921 h 16893"/>
                <a:gd name="connsiteX29" fmla="*/ 23654 w 16828"/>
                <a:gd name="connsiteY29" fmla="*/ 17232 h 16893"/>
                <a:gd name="connsiteX30" fmla="*/ 23654 w 16828"/>
                <a:gd name="connsiteY30" fmla="*/ 16218 h 16893"/>
                <a:gd name="connsiteX31" fmla="*/ 17933 w 16828"/>
                <a:gd name="connsiteY31" fmla="*/ 912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828" h="16893">
                  <a:moveTo>
                    <a:pt x="17933" y="9123"/>
                  </a:moveTo>
                  <a:lnTo>
                    <a:pt x="16418" y="8109"/>
                  </a:lnTo>
                  <a:cubicBezTo>
                    <a:pt x="15004" y="7146"/>
                    <a:pt x="13894" y="5795"/>
                    <a:pt x="13221" y="4223"/>
                  </a:cubicBezTo>
                  <a:lnTo>
                    <a:pt x="13221" y="4223"/>
                  </a:lnTo>
                  <a:cubicBezTo>
                    <a:pt x="13221" y="4223"/>
                    <a:pt x="13221" y="4223"/>
                    <a:pt x="13221" y="4223"/>
                  </a:cubicBezTo>
                  <a:lnTo>
                    <a:pt x="11874" y="4223"/>
                  </a:lnTo>
                  <a:cubicBezTo>
                    <a:pt x="10612" y="4730"/>
                    <a:pt x="9165" y="4223"/>
                    <a:pt x="8509" y="3041"/>
                  </a:cubicBezTo>
                  <a:cubicBezTo>
                    <a:pt x="8323" y="2314"/>
                    <a:pt x="8323" y="1571"/>
                    <a:pt x="8509" y="845"/>
                  </a:cubicBezTo>
                  <a:lnTo>
                    <a:pt x="8509" y="845"/>
                  </a:lnTo>
                  <a:lnTo>
                    <a:pt x="6657" y="845"/>
                  </a:lnTo>
                  <a:cubicBezTo>
                    <a:pt x="5563" y="710"/>
                    <a:pt x="4486" y="422"/>
                    <a:pt x="3460" y="0"/>
                  </a:cubicBezTo>
                  <a:lnTo>
                    <a:pt x="2282" y="0"/>
                  </a:lnTo>
                  <a:cubicBezTo>
                    <a:pt x="2434" y="372"/>
                    <a:pt x="2434" y="811"/>
                    <a:pt x="2282" y="1183"/>
                  </a:cubicBezTo>
                  <a:lnTo>
                    <a:pt x="2282" y="1183"/>
                  </a:lnTo>
                  <a:lnTo>
                    <a:pt x="1273" y="2703"/>
                  </a:lnTo>
                  <a:cubicBezTo>
                    <a:pt x="-242" y="5237"/>
                    <a:pt x="-242" y="5913"/>
                    <a:pt x="431" y="6927"/>
                  </a:cubicBezTo>
                  <a:cubicBezTo>
                    <a:pt x="851" y="7416"/>
                    <a:pt x="1373" y="7805"/>
                    <a:pt x="1945" y="8109"/>
                  </a:cubicBezTo>
                  <a:cubicBezTo>
                    <a:pt x="2753" y="8498"/>
                    <a:pt x="3494" y="9005"/>
                    <a:pt x="4133" y="9630"/>
                  </a:cubicBezTo>
                  <a:lnTo>
                    <a:pt x="4975" y="10812"/>
                  </a:lnTo>
                  <a:cubicBezTo>
                    <a:pt x="5227" y="11319"/>
                    <a:pt x="5648" y="11741"/>
                    <a:pt x="6152" y="11995"/>
                  </a:cubicBezTo>
                  <a:lnTo>
                    <a:pt x="6826" y="11995"/>
                  </a:lnTo>
                  <a:lnTo>
                    <a:pt x="9855" y="11995"/>
                  </a:lnTo>
                  <a:lnTo>
                    <a:pt x="12042" y="11995"/>
                  </a:lnTo>
                  <a:lnTo>
                    <a:pt x="12884" y="11995"/>
                  </a:lnTo>
                  <a:cubicBezTo>
                    <a:pt x="14601" y="11707"/>
                    <a:pt x="16367" y="12265"/>
                    <a:pt x="17596" y="13515"/>
                  </a:cubicBezTo>
                  <a:cubicBezTo>
                    <a:pt x="18370" y="14782"/>
                    <a:pt x="18723" y="16252"/>
                    <a:pt x="18606" y="17739"/>
                  </a:cubicBezTo>
                  <a:lnTo>
                    <a:pt x="18606" y="18921"/>
                  </a:lnTo>
                  <a:cubicBezTo>
                    <a:pt x="18606" y="18921"/>
                    <a:pt x="19952" y="18921"/>
                    <a:pt x="20457" y="18921"/>
                  </a:cubicBezTo>
                  <a:lnTo>
                    <a:pt x="23654" y="18921"/>
                  </a:lnTo>
                  <a:cubicBezTo>
                    <a:pt x="23553" y="18364"/>
                    <a:pt x="23553" y="17789"/>
                    <a:pt x="23654" y="17232"/>
                  </a:cubicBezTo>
                  <a:cubicBezTo>
                    <a:pt x="23654" y="17232"/>
                    <a:pt x="23654" y="17232"/>
                    <a:pt x="23654" y="16218"/>
                  </a:cubicBezTo>
                  <a:cubicBezTo>
                    <a:pt x="21988" y="13667"/>
                    <a:pt x="20069" y="11285"/>
                    <a:pt x="17933" y="91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AA2183E6-0900-45FF-88ED-9AC58F178536}"/>
                </a:ext>
              </a:extLst>
            </p:cNvPr>
            <p:cNvSpPr/>
            <p:nvPr/>
          </p:nvSpPr>
          <p:spPr>
            <a:xfrm>
              <a:off x="6065778" y="2749646"/>
              <a:ext cx="134627" cy="67575"/>
            </a:xfrm>
            <a:custGeom>
              <a:avLst/>
              <a:gdLst>
                <a:gd name="connsiteX0" fmla="*/ 26526 w 134626"/>
                <a:gd name="connsiteY0" fmla="*/ 37917 h 67575"/>
                <a:gd name="connsiteX1" fmla="*/ 28882 w 134626"/>
                <a:gd name="connsiteY1" fmla="*/ 37917 h 67575"/>
                <a:gd name="connsiteX2" fmla="*/ 31911 w 134626"/>
                <a:gd name="connsiteY2" fmla="*/ 37917 h 67575"/>
                <a:gd name="connsiteX3" fmla="*/ 40662 w 134626"/>
                <a:gd name="connsiteY3" fmla="*/ 39438 h 67575"/>
                <a:gd name="connsiteX4" fmla="*/ 42176 w 134626"/>
                <a:gd name="connsiteY4" fmla="*/ 42478 h 67575"/>
                <a:gd name="connsiteX5" fmla="*/ 42176 w 134626"/>
                <a:gd name="connsiteY5" fmla="*/ 43830 h 67575"/>
                <a:gd name="connsiteX6" fmla="*/ 43186 w 134626"/>
                <a:gd name="connsiteY6" fmla="*/ 43830 h 67575"/>
                <a:gd name="connsiteX7" fmla="*/ 45374 w 134626"/>
                <a:gd name="connsiteY7" fmla="*/ 47547 h 67575"/>
                <a:gd name="connsiteX8" fmla="*/ 43691 w 134626"/>
                <a:gd name="connsiteY8" fmla="*/ 54642 h 67575"/>
                <a:gd name="connsiteX9" fmla="*/ 43691 w 134626"/>
                <a:gd name="connsiteY9" fmla="*/ 60724 h 67575"/>
                <a:gd name="connsiteX10" fmla="*/ 43691 w 134626"/>
                <a:gd name="connsiteY10" fmla="*/ 60724 h 67575"/>
                <a:gd name="connsiteX11" fmla="*/ 53451 w 134626"/>
                <a:gd name="connsiteY11" fmla="*/ 63934 h 67575"/>
                <a:gd name="connsiteX12" fmla="*/ 53451 w 134626"/>
                <a:gd name="connsiteY12" fmla="*/ 63934 h 67575"/>
                <a:gd name="connsiteX13" fmla="*/ 61361 w 134626"/>
                <a:gd name="connsiteY13" fmla="*/ 69002 h 67575"/>
                <a:gd name="connsiteX14" fmla="*/ 62875 w 134626"/>
                <a:gd name="connsiteY14" fmla="*/ 73225 h 67575"/>
                <a:gd name="connsiteX15" fmla="*/ 62875 w 134626"/>
                <a:gd name="connsiteY15" fmla="*/ 73225 h 67575"/>
                <a:gd name="connsiteX16" fmla="*/ 65399 w 134626"/>
                <a:gd name="connsiteY16" fmla="*/ 73225 h 67575"/>
                <a:gd name="connsiteX17" fmla="*/ 73982 w 134626"/>
                <a:gd name="connsiteY17" fmla="*/ 75759 h 67575"/>
                <a:gd name="connsiteX18" fmla="*/ 76338 w 134626"/>
                <a:gd name="connsiteY18" fmla="*/ 77618 h 67575"/>
                <a:gd name="connsiteX19" fmla="*/ 81723 w 134626"/>
                <a:gd name="connsiteY19" fmla="*/ 79138 h 67575"/>
                <a:gd name="connsiteX20" fmla="*/ 82901 w 134626"/>
                <a:gd name="connsiteY20" fmla="*/ 77618 h 67575"/>
                <a:gd name="connsiteX21" fmla="*/ 85089 w 134626"/>
                <a:gd name="connsiteY21" fmla="*/ 75421 h 67575"/>
                <a:gd name="connsiteX22" fmla="*/ 88118 w 134626"/>
                <a:gd name="connsiteY22" fmla="*/ 74070 h 67575"/>
                <a:gd name="connsiteX23" fmla="*/ 90305 w 134626"/>
                <a:gd name="connsiteY23" fmla="*/ 74070 h 67575"/>
                <a:gd name="connsiteX24" fmla="*/ 93671 w 134626"/>
                <a:gd name="connsiteY24" fmla="*/ 71198 h 67575"/>
                <a:gd name="connsiteX25" fmla="*/ 100570 w 134626"/>
                <a:gd name="connsiteY25" fmla="*/ 66975 h 67575"/>
                <a:gd name="connsiteX26" fmla="*/ 104946 w 134626"/>
                <a:gd name="connsiteY26" fmla="*/ 66975 h 67575"/>
                <a:gd name="connsiteX27" fmla="*/ 109826 w 134626"/>
                <a:gd name="connsiteY27" fmla="*/ 66975 h 67575"/>
                <a:gd name="connsiteX28" fmla="*/ 112014 w 134626"/>
                <a:gd name="connsiteY28" fmla="*/ 62075 h 67575"/>
                <a:gd name="connsiteX29" fmla="*/ 113192 w 134626"/>
                <a:gd name="connsiteY29" fmla="*/ 57683 h 67575"/>
                <a:gd name="connsiteX30" fmla="*/ 115043 w 134626"/>
                <a:gd name="connsiteY30" fmla="*/ 51770 h 67575"/>
                <a:gd name="connsiteX31" fmla="*/ 119419 w 134626"/>
                <a:gd name="connsiteY31" fmla="*/ 42985 h 67575"/>
                <a:gd name="connsiteX32" fmla="*/ 126823 w 134626"/>
                <a:gd name="connsiteY32" fmla="*/ 44337 h 67575"/>
                <a:gd name="connsiteX33" fmla="*/ 131030 w 134626"/>
                <a:gd name="connsiteY33" fmla="*/ 44337 h 67575"/>
                <a:gd name="connsiteX34" fmla="*/ 134732 w 134626"/>
                <a:gd name="connsiteY34" fmla="*/ 43154 h 67575"/>
                <a:gd name="connsiteX35" fmla="*/ 141295 w 134626"/>
                <a:gd name="connsiteY35" fmla="*/ 40113 h 67575"/>
                <a:gd name="connsiteX36" fmla="*/ 142641 w 134626"/>
                <a:gd name="connsiteY36" fmla="*/ 40113 h 67575"/>
                <a:gd name="connsiteX37" fmla="*/ 142641 w 134626"/>
                <a:gd name="connsiteY37" fmla="*/ 37410 h 67575"/>
                <a:gd name="connsiteX38" fmla="*/ 141632 w 134626"/>
                <a:gd name="connsiteY38" fmla="*/ 30315 h 67575"/>
                <a:gd name="connsiteX39" fmla="*/ 141632 w 134626"/>
                <a:gd name="connsiteY39" fmla="*/ 22713 h 67575"/>
                <a:gd name="connsiteX40" fmla="*/ 128506 w 134626"/>
                <a:gd name="connsiteY40" fmla="*/ 15110 h 67575"/>
                <a:gd name="connsiteX41" fmla="*/ 125645 w 134626"/>
                <a:gd name="connsiteY41" fmla="*/ 13928 h 67575"/>
                <a:gd name="connsiteX42" fmla="*/ 119923 w 134626"/>
                <a:gd name="connsiteY42" fmla="*/ 11901 h 67575"/>
                <a:gd name="connsiteX43" fmla="*/ 115884 w 134626"/>
                <a:gd name="connsiteY43" fmla="*/ 11901 h 67575"/>
                <a:gd name="connsiteX44" fmla="*/ 108817 w 134626"/>
                <a:gd name="connsiteY44" fmla="*/ 10211 h 67575"/>
                <a:gd name="connsiteX45" fmla="*/ 99561 w 134626"/>
                <a:gd name="connsiteY45" fmla="*/ 5312 h 67575"/>
                <a:gd name="connsiteX46" fmla="*/ 95691 w 134626"/>
                <a:gd name="connsiteY46" fmla="*/ 2609 h 67575"/>
                <a:gd name="connsiteX47" fmla="*/ 93334 w 134626"/>
                <a:gd name="connsiteY47" fmla="*/ 751 h 67575"/>
                <a:gd name="connsiteX48" fmla="*/ 88286 w 134626"/>
                <a:gd name="connsiteY48" fmla="*/ 2440 h 67575"/>
                <a:gd name="connsiteX49" fmla="*/ 80377 w 134626"/>
                <a:gd name="connsiteY49" fmla="*/ 5312 h 67575"/>
                <a:gd name="connsiteX50" fmla="*/ 76001 w 134626"/>
                <a:gd name="connsiteY50" fmla="*/ 2778 h 67575"/>
                <a:gd name="connsiteX51" fmla="*/ 74992 w 134626"/>
                <a:gd name="connsiteY51" fmla="*/ 1595 h 67575"/>
                <a:gd name="connsiteX52" fmla="*/ 69943 w 134626"/>
                <a:gd name="connsiteY52" fmla="*/ 413 h 67575"/>
                <a:gd name="connsiteX53" fmla="*/ 63380 w 134626"/>
                <a:gd name="connsiteY53" fmla="*/ 2102 h 67575"/>
                <a:gd name="connsiteX54" fmla="*/ 53788 w 134626"/>
                <a:gd name="connsiteY54" fmla="*/ 4467 h 67575"/>
                <a:gd name="connsiteX55" fmla="*/ 42008 w 134626"/>
                <a:gd name="connsiteY55" fmla="*/ 2102 h 67575"/>
                <a:gd name="connsiteX56" fmla="*/ 40494 w 134626"/>
                <a:gd name="connsiteY56" fmla="*/ 2102 h 67575"/>
                <a:gd name="connsiteX57" fmla="*/ 35950 w 134626"/>
                <a:gd name="connsiteY57" fmla="*/ 2102 h 67575"/>
                <a:gd name="connsiteX58" fmla="*/ 34604 w 134626"/>
                <a:gd name="connsiteY58" fmla="*/ 2102 h 67575"/>
                <a:gd name="connsiteX59" fmla="*/ 27199 w 134626"/>
                <a:gd name="connsiteY59" fmla="*/ 2102 h 67575"/>
                <a:gd name="connsiteX60" fmla="*/ 22824 w 134626"/>
                <a:gd name="connsiteY60" fmla="*/ 2102 h 67575"/>
                <a:gd name="connsiteX61" fmla="*/ 10034 w 134626"/>
                <a:gd name="connsiteY61" fmla="*/ 5312 h 67575"/>
                <a:gd name="connsiteX62" fmla="*/ 7678 w 134626"/>
                <a:gd name="connsiteY62" fmla="*/ 7001 h 67575"/>
                <a:gd name="connsiteX63" fmla="*/ 4312 w 134626"/>
                <a:gd name="connsiteY63" fmla="*/ 9535 h 67575"/>
                <a:gd name="connsiteX64" fmla="*/ 3303 w 134626"/>
                <a:gd name="connsiteY64" fmla="*/ 9535 h 67575"/>
                <a:gd name="connsiteX65" fmla="*/ 105 w 134626"/>
                <a:gd name="connsiteY65" fmla="*/ 12914 h 67575"/>
                <a:gd name="connsiteX66" fmla="*/ 105 w 134626"/>
                <a:gd name="connsiteY66" fmla="*/ 12914 h 67575"/>
                <a:gd name="connsiteX67" fmla="*/ 105 w 134626"/>
                <a:gd name="connsiteY67" fmla="*/ 17476 h 67575"/>
                <a:gd name="connsiteX68" fmla="*/ 1115 w 134626"/>
                <a:gd name="connsiteY68" fmla="*/ 25416 h 67575"/>
                <a:gd name="connsiteX69" fmla="*/ 3135 w 134626"/>
                <a:gd name="connsiteY69" fmla="*/ 30991 h 67575"/>
                <a:gd name="connsiteX70" fmla="*/ 6332 w 134626"/>
                <a:gd name="connsiteY70" fmla="*/ 39100 h 67575"/>
                <a:gd name="connsiteX71" fmla="*/ 26526 w 134626"/>
                <a:gd name="connsiteY71" fmla="*/ 37917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4626" h="67575">
                  <a:moveTo>
                    <a:pt x="26526" y="37917"/>
                  </a:moveTo>
                  <a:lnTo>
                    <a:pt x="28882" y="37917"/>
                  </a:lnTo>
                  <a:lnTo>
                    <a:pt x="31911" y="37917"/>
                  </a:lnTo>
                  <a:cubicBezTo>
                    <a:pt x="35108" y="37917"/>
                    <a:pt x="38811" y="37917"/>
                    <a:pt x="40662" y="39438"/>
                  </a:cubicBezTo>
                  <a:cubicBezTo>
                    <a:pt x="41452" y="40274"/>
                    <a:pt x="41991" y="41335"/>
                    <a:pt x="42176" y="42478"/>
                  </a:cubicBezTo>
                  <a:cubicBezTo>
                    <a:pt x="42126" y="42928"/>
                    <a:pt x="42126" y="43381"/>
                    <a:pt x="42176" y="43830"/>
                  </a:cubicBezTo>
                  <a:cubicBezTo>
                    <a:pt x="42176" y="43830"/>
                    <a:pt x="42176" y="43830"/>
                    <a:pt x="43186" y="43830"/>
                  </a:cubicBezTo>
                  <a:cubicBezTo>
                    <a:pt x="44448" y="44663"/>
                    <a:pt x="45256" y="46035"/>
                    <a:pt x="45374" y="47547"/>
                  </a:cubicBezTo>
                  <a:cubicBezTo>
                    <a:pt x="45559" y="50030"/>
                    <a:pt x="44970" y="52510"/>
                    <a:pt x="43691" y="54642"/>
                  </a:cubicBezTo>
                  <a:cubicBezTo>
                    <a:pt x="42513" y="57176"/>
                    <a:pt x="41840" y="58528"/>
                    <a:pt x="43691" y="60724"/>
                  </a:cubicBezTo>
                  <a:lnTo>
                    <a:pt x="43691" y="60724"/>
                  </a:lnTo>
                  <a:cubicBezTo>
                    <a:pt x="47023" y="61538"/>
                    <a:pt x="50288" y="62611"/>
                    <a:pt x="53451" y="63934"/>
                  </a:cubicBezTo>
                  <a:lnTo>
                    <a:pt x="53451" y="63934"/>
                  </a:lnTo>
                  <a:cubicBezTo>
                    <a:pt x="56447" y="64964"/>
                    <a:pt x="59173" y="66703"/>
                    <a:pt x="61361" y="69002"/>
                  </a:cubicBezTo>
                  <a:cubicBezTo>
                    <a:pt x="62084" y="70320"/>
                    <a:pt x="62589" y="71745"/>
                    <a:pt x="62875" y="73225"/>
                  </a:cubicBezTo>
                  <a:cubicBezTo>
                    <a:pt x="62875" y="73225"/>
                    <a:pt x="62875" y="73225"/>
                    <a:pt x="62875" y="73225"/>
                  </a:cubicBezTo>
                  <a:lnTo>
                    <a:pt x="65399" y="73225"/>
                  </a:lnTo>
                  <a:cubicBezTo>
                    <a:pt x="68445" y="73161"/>
                    <a:pt x="71458" y="74046"/>
                    <a:pt x="73982" y="75759"/>
                  </a:cubicBezTo>
                  <a:lnTo>
                    <a:pt x="76338" y="77618"/>
                  </a:lnTo>
                  <a:cubicBezTo>
                    <a:pt x="78525" y="79645"/>
                    <a:pt x="79703" y="80490"/>
                    <a:pt x="81723" y="79138"/>
                  </a:cubicBezTo>
                  <a:lnTo>
                    <a:pt x="82901" y="77618"/>
                  </a:lnTo>
                  <a:cubicBezTo>
                    <a:pt x="83540" y="76803"/>
                    <a:pt x="84281" y="76067"/>
                    <a:pt x="85089" y="75421"/>
                  </a:cubicBezTo>
                  <a:cubicBezTo>
                    <a:pt x="86031" y="74832"/>
                    <a:pt x="87058" y="74377"/>
                    <a:pt x="88118" y="74070"/>
                  </a:cubicBezTo>
                  <a:lnTo>
                    <a:pt x="90305" y="74070"/>
                  </a:lnTo>
                  <a:cubicBezTo>
                    <a:pt x="91551" y="73266"/>
                    <a:pt x="92678" y="72300"/>
                    <a:pt x="93671" y="71198"/>
                  </a:cubicBezTo>
                  <a:cubicBezTo>
                    <a:pt x="95405" y="69017"/>
                    <a:pt x="97844" y="67522"/>
                    <a:pt x="100570" y="66975"/>
                  </a:cubicBezTo>
                  <a:cubicBezTo>
                    <a:pt x="102018" y="66726"/>
                    <a:pt x="103499" y="66726"/>
                    <a:pt x="104946" y="66975"/>
                  </a:cubicBezTo>
                  <a:cubicBezTo>
                    <a:pt x="106797" y="66975"/>
                    <a:pt x="108480" y="66975"/>
                    <a:pt x="109826" y="66975"/>
                  </a:cubicBezTo>
                  <a:cubicBezTo>
                    <a:pt x="111172" y="66975"/>
                    <a:pt x="111509" y="64272"/>
                    <a:pt x="112014" y="62075"/>
                  </a:cubicBezTo>
                  <a:cubicBezTo>
                    <a:pt x="112233" y="60568"/>
                    <a:pt x="112620" y="59094"/>
                    <a:pt x="113192" y="57683"/>
                  </a:cubicBezTo>
                  <a:cubicBezTo>
                    <a:pt x="113983" y="55774"/>
                    <a:pt x="114606" y="53794"/>
                    <a:pt x="115043" y="51770"/>
                  </a:cubicBezTo>
                  <a:cubicBezTo>
                    <a:pt x="115884" y="48053"/>
                    <a:pt x="116726" y="44506"/>
                    <a:pt x="119419" y="42985"/>
                  </a:cubicBezTo>
                  <a:cubicBezTo>
                    <a:pt x="122111" y="41465"/>
                    <a:pt x="123626" y="42985"/>
                    <a:pt x="126823" y="44337"/>
                  </a:cubicBezTo>
                  <a:cubicBezTo>
                    <a:pt x="130020" y="45688"/>
                    <a:pt x="129515" y="45350"/>
                    <a:pt x="131030" y="44337"/>
                  </a:cubicBezTo>
                  <a:cubicBezTo>
                    <a:pt x="132225" y="43818"/>
                    <a:pt x="133470" y="43423"/>
                    <a:pt x="134732" y="43154"/>
                  </a:cubicBezTo>
                  <a:cubicBezTo>
                    <a:pt x="137138" y="42700"/>
                    <a:pt x="139394" y="41656"/>
                    <a:pt x="141295" y="40113"/>
                  </a:cubicBezTo>
                  <a:lnTo>
                    <a:pt x="142641" y="40113"/>
                  </a:lnTo>
                  <a:lnTo>
                    <a:pt x="142641" y="37410"/>
                  </a:lnTo>
                  <a:cubicBezTo>
                    <a:pt x="142002" y="35099"/>
                    <a:pt x="141666" y="32714"/>
                    <a:pt x="141632" y="30315"/>
                  </a:cubicBezTo>
                  <a:lnTo>
                    <a:pt x="141632" y="22713"/>
                  </a:lnTo>
                  <a:cubicBezTo>
                    <a:pt x="137677" y="19513"/>
                    <a:pt x="133251" y="16948"/>
                    <a:pt x="128506" y="15110"/>
                  </a:cubicBezTo>
                  <a:lnTo>
                    <a:pt x="125645" y="13928"/>
                  </a:lnTo>
                  <a:cubicBezTo>
                    <a:pt x="123811" y="13054"/>
                    <a:pt x="121892" y="12375"/>
                    <a:pt x="119923" y="11901"/>
                  </a:cubicBezTo>
                  <a:cubicBezTo>
                    <a:pt x="118577" y="11738"/>
                    <a:pt x="117231" y="11738"/>
                    <a:pt x="115884" y="11901"/>
                  </a:cubicBezTo>
                  <a:cubicBezTo>
                    <a:pt x="113394" y="12289"/>
                    <a:pt x="110853" y="11683"/>
                    <a:pt x="108817" y="10211"/>
                  </a:cubicBezTo>
                  <a:cubicBezTo>
                    <a:pt x="105956" y="8177"/>
                    <a:pt x="102842" y="6530"/>
                    <a:pt x="99561" y="5312"/>
                  </a:cubicBezTo>
                  <a:cubicBezTo>
                    <a:pt x="98164" y="4567"/>
                    <a:pt x="96868" y="3660"/>
                    <a:pt x="95691" y="2609"/>
                  </a:cubicBezTo>
                  <a:cubicBezTo>
                    <a:pt x="94950" y="1926"/>
                    <a:pt x="94176" y="1305"/>
                    <a:pt x="93334" y="751"/>
                  </a:cubicBezTo>
                  <a:cubicBezTo>
                    <a:pt x="91820" y="751"/>
                    <a:pt x="90474" y="751"/>
                    <a:pt x="88286" y="2440"/>
                  </a:cubicBezTo>
                  <a:cubicBezTo>
                    <a:pt x="86098" y="4342"/>
                    <a:pt x="83271" y="5364"/>
                    <a:pt x="80377" y="5312"/>
                  </a:cubicBezTo>
                  <a:cubicBezTo>
                    <a:pt x="78660" y="5008"/>
                    <a:pt x="77112" y="4111"/>
                    <a:pt x="76001" y="2778"/>
                  </a:cubicBezTo>
                  <a:lnTo>
                    <a:pt x="74992" y="1595"/>
                  </a:lnTo>
                  <a:cubicBezTo>
                    <a:pt x="72972" y="-263"/>
                    <a:pt x="72972" y="-263"/>
                    <a:pt x="69943" y="413"/>
                  </a:cubicBezTo>
                  <a:lnTo>
                    <a:pt x="63380" y="2102"/>
                  </a:lnTo>
                  <a:cubicBezTo>
                    <a:pt x="60284" y="3246"/>
                    <a:pt x="57069" y="4040"/>
                    <a:pt x="53788" y="4467"/>
                  </a:cubicBezTo>
                  <a:cubicBezTo>
                    <a:pt x="49716" y="4771"/>
                    <a:pt x="45643" y="3954"/>
                    <a:pt x="42008" y="2102"/>
                  </a:cubicBezTo>
                  <a:lnTo>
                    <a:pt x="40494" y="2102"/>
                  </a:lnTo>
                  <a:cubicBezTo>
                    <a:pt x="38996" y="1756"/>
                    <a:pt x="37448" y="1756"/>
                    <a:pt x="35950" y="2102"/>
                  </a:cubicBezTo>
                  <a:lnTo>
                    <a:pt x="34604" y="2102"/>
                  </a:lnTo>
                  <a:cubicBezTo>
                    <a:pt x="32147" y="2366"/>
                    <a:pt x="29656" y="2366"/>
                    <a:pt x="27199" y="2102"/>
                  </a:cubicBezTo>
                  <a:lnTo>
                    <a:pt x="22824" y="2102"/>
                  </a:lnTo>
                  <a:cubicBezTo>
                    <a:pt x="18364" y="2165"/>
                    <a:pt x="13989" y="3263"/>
                    <a:pt x="10034" y="5312"/>
                  </a:cubicBezTo>
                  <a:lnTo>
                    <a:pt x="7678" y="7001"/>
                  </a:lnTo>
                  <a:cubicBezTo>
                    <a:pt x="6702" y="8029"/>
                    <a:pt x="5575" y="8885"/>
                    <a:pt x="4312" y="9535"/>
                  </a:cubicBezTo>
                  <a:lnTo>
                    <a:pt x="3303" y="9535"/>
                  </a:lnTo>
                  <a:cubicBezTo>
                    <a:pt x="1721" y="10020"/>
                    <a:pt x="509" y="11303"/>
                    <a:pt x="105" y="12914"/>
                  </a:cubicBezTo>
                  <a:lnTo>
                    <a:pt x="105" y="12914"/>
                  </a:lnTo>
                  <a:cubicBezTo>
                    <a:pt x="189" y="14433"/>
                    <a:pt x="189" y="15957"/>
                    <a:pt x="105" y="17476"/>
                  </a:cubicBezTo>
                  <a:cubicBezTo>
                    <a:pt x="-197" y="20165"/>
                    <a:pt x="156" y="22888"/>
                    <a:pt x="1115" y="25416"/>
                  </a:cubicBezTo>
                  <a:cubicBezTo>
                    <a:pt x="1788" y="27105"/>
                    <a:pt x="2461" y="28963"/>
                    <a:pt x="3135" y="30991"/>
                  </a:cubicBezTo>
                  <a:cubicBezTo>
                    <a:pt x="3774" y="33844"/>
                    <a:pt x="4851" y="36581"/>
                    <a:pt x="6332" y="39100"/>
                  </a:cubicBezTo>
                  <a:cubicBezTo>
                    <a:pt x="12895" y="37226"/>
                    <a:pt x="19795" y="36822"/>
                    <a:pt x="26526" y="379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179AD432-7B0F-444B-ADDC-BB079D5CEFB5}"/>
                </a:ext>
              </a:extLst>
            </p:cNvPr>
            <p:cNvSpPr/>
            <p:nvPr/>
          </p:nvSpPr>
          <p:spPr>
            <a:xfrm>
              <a:off x="9383758" y="4556180"/>
              <a:ext cx="16828" cy="16894"/>
            </a:xfrm>
            <a:custGeom>
              <a:avLst/>
              <a:gdLst>
                <a:gd name="connsiteX0" fmla="*/ 4039 w 0"/>
                <a:gd name="connsiteY0" fmla="*/ 9798 h 0"/>
                <a:gd name="connsiteX1" fmla="*/ 4039 w 0"/>
                <a:gd name="connsiteY1" fmla="*/ 9798 h 0"/>
                <a:gd name="connsiteX2" fmla="*/ 8078 w 0"/>
                <a:gd name="connsiteY2" fmla="*/ 9798 h 0"/>
                <a:gd name="connsiteX3" fmla="*/ 11275 w 0"/>
                <a:gd name="connsiteY3" fmla="*/ 9798 h 0"/>
                <a:gd name="connsiteX4" fmla="*/ 10266 w 0"/>
                <a:gd name="connsiteY4" fmla="*/ 6589 h 0"/>
                <a:gd name="connsiteX5" fmla="*/ 9087 w 0"/>
                <a:gd name="connsiteY5" fmla="*/ 5575 h 0"/>
                <a:gd name="connsiteX6" fmla="*/ 7068 w 0"/>
                <a:gd name="connsiteY6" fmla="*/ 4730 h 0"/>
                <a:gd name="connsiteX7" fmla="*/ 4712 w 0"/>
                <a:gd name="connsiteY7" fmla="*/ 845 h 0"/>
                <a:gd name="connsiteX8" fmla="*/ 4712 w 0"/>
                <a:gd name="connsiteY8" fmla="*/ 0 h 0"/>
                <a:gd name="connsiteX9" fmla="*/ 4712 w 0"/>
                <a:gd name="connsiteY9" fmla="*/ 0 h 0"/>
                <a:gd name="connsiteX10" fmla="*/ 2861 w 0"/>
                <a:gd name="connsiteY10" fmla="*/ 2703 h 0"/>
                <a:gd name="connsiteX11" fmla="*/ 0 w 0"/>
                <a:gd name="connsiteY11" fmla="*/ 6927 h 0"/>
                <a:gd name="connsiteX12" fmla="*/ 0 w 0"/>
                <a:gd name="connsiteY12" fmla="*/ 6927 h 0"/>
                <a:gd name="connsiteX13" fmla="*/ 4039 w 0"/>
                <a:gd name="connsiteY13" fmla="*/ 979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4039" y="9798"/>
                  </a:moveTo>
                  <a:lnTo>
                    <a:pt x="4039" y="9798"/>
                  </a:lnTo>
                  <a:cubicBezTo>
                    <a:pt x="5385" y="9630"/>
                    <a:pt x="6732" y="9630"/>
                    <a:pt x="8078" y="9798"/>
                  </a:cubicBezTo>
                  <a:cubicBezTo>
                    <a:pt x="9138" y="9934"/>
                    <a:pt x="10215" y="9934"/>
                    <a:pt x="11275" y="9798"/>
                  </a:cubicBezTo>
                  <a:cubicBezTo>
                    <a:pt x="11225" y="8667"/>
                    <a:pt x="10871" y="7552"/>
                    <a:pt x="10266" y="6589"/>
                  </a:cubicBezTo>
                  <a:cubicBezTo>
                    <a:pt x="10266" y="5744"/>
                    <a:pt x="10266" y="5744"/>
                    <a:pt x="9087" y="5575"/>
                  </a:cubicBezTo>
                  <a:lnTo>
                    <a:pt x="7068" y="4730"/>
                  </a:lnTo>
                  <a:cubicBezTo>
                    <a:pt x="5974" y="3649"/>
                    <a:pt x="5166" y="2315"/>
                    <a:pt x="4712" y="845"/>
                  </a:cubicBezTo>
                  <a:lnTo>
                    <a:pt x="4712" y="0"/>
                  </a:lnTo>
                  <a:lnTo>
                    <a:pt x="4712" y="0"/>
                  </a:lnTo>
                  <a:cubicBezTo>
                    <a:pt x="3534" y="0"/>
                    <a:pt x="3366" y="1183"/>
                    <a:pt x="2861" y="2703"/>
                  </a:cubicBezTo>
                  <a:cubicBezTo>
                    <a:pt x="2423" y="4393"/>
                    <a:pt x="1414" y="5896"/>
                    <a:pt x="0" y="6927"/>
                  </a:cubicBezTo>
                  <a:lnTo>
                    <a:pt x="0" y="6927"/>
                  </a:lnTo>
                  <a:cubicBezTo>
                    <a:pt x="0" y="6927"/>
                    <a:pt x="505" y="9798"/>
                    <a:pt x="4039" y="979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67638637-6A62-4745-AC3F-C78B065337FF}"/>
                </a:ext>
              </a:extLst>
            </p:cNvPr>
            <p:cNvSpPr/>
            <p:nvPr/>
          </p:nvSpPr>
          <p:spPr>
            <a:xfrm>
              <a:off x="6035929" y="2791430"/>
              <a:ext cx="67313" cy="16894"/>
            </a:xfrm>
            <a:custGeom>
              <a:avLst/>
              <a:gdLst>
                <a:gd name="connsiteX0" fmla="*/ 2525 w 67313"/>
                <a:gd name="connsiteY0" fmla="*/ 21981 h 16893"/>
                <a:gd name="connsiteX1" fmla="*/ 5385 w 67313"/>
                <a:gd name="connsiteY1" fmla="*/ 24008 h 16893"/>
                <a:gd name="connsiteX2" fmla="*/ 9256 w 67313"/>
                <a:gd name="connsiteY2" fmla="*/ 24008 h 16893"/>
                <a:gd name="connsiteX3" fmla="*/ 12621 w 67313"/>
                <a:gd name="connsiteY3" fmla="*/ 24008 h 16893"/>
                <a:gd name="connsiteX4" fmla="*/ 20531 w 67313"/>
                <a:gd name="connsiteY4" fmla="*/ 24008 h 16893"/>
                <a:gd name="connsiteX5" fmla="*/ 37359 w 67313"/>
                <a:gd name="connsiteY5" fmla="*/ 21812 h 16893"/>
                <a:gd name="connsiteX6" fmla="*/ 54187 w 67313"/>
                <a:gd name="connsiteY6" fmla="*/ 20122 h 16893"/>
                <a:gd name="connsiteX7" fmla="*/ 56375 w 67313"/>
                <a:gd name="connsiteY7" fmla="*/ 20122 h 16893"/>
                <a:gd name="connsiteX8" fmla="*/ 64958 w 67313"/>
                <a:gd name="connsiteY8" fmla="*/ 20122 h 16893"/>
                <a:gd name="connsiteX9" fmla="*/ 66136 w 67313"/>
                <a:gd name="connsiteY9" fmla="*/ 20122 h 16893"/>
                <a:gd name="connsiteX10" fmla="*/ 70174 w 67313"/>
                <a:gd name="connsiteY10" fmla="*/ 20122 h 16893"/>
                <a:gd name="connsiteX11" fmla="*/ 71689 w 67313"/>
                <a:gd name="connsiteY11" fmla="*/ 20122 h 16893"/>
                <a:gd name="connsiteX12" fmla="*/ 73035 w 67313"/>
                <a:gd name="connsiteY12" fmla="*/ 12689 h 16893"/>
                <a:gd name="connsiteX13" fmla="*/ 74381 w 67313"/>
                <a:gd name="connsiteY13" fmla="*/ 7959 h 16893"/>
                <a:gd name="connsiteX14" fmla="*/ 73540 w 67313"/>
                <a:gd name="connsiteY14" fmla="*/ 6776 h 16893"/>
                <a:gd name="connsiteX15" fmla="*/ 71857 w 67313"/>
                <a:gd name="connsiteY15" fmla="*/ 5087 h 16893"/>
                <a:gd name="connsiteX16" fmla="*/ 70848 w 67313"/>
                <a:gd name="connsiteY16" fmla="*/ 2722 h 16893"/>
                <a:gd name="connsiteX17" fmla="*/ 70848 w 67313"/>
                <a:gd name="connsiteY17" fmla="*/ 1201 h 16893"/>
                <a:gd name="connsiteX18" fmla="*/ 63780 w 67313"/>
                <a:gd name="connsiteY18" fmla="*/ 1201 h 16893"/>
                <a:gd name="connsiteX19" fmla="*/ 60246 w 67313"/>
                <a:gd name="connsiteY19" fmla="*/ 1201 h 16893"/>
                <a:gd name="connsiteX20" fmla="*/ 57890 w 67313"/>
                <a:gd name="connsiteY20" fmla="*/ 1201 h 16893"/>
                <a:gd name="connsiteX21" fmla="*/ 37864 w 67313"/>
                <a:gd name="connsiteY21" fmla="*/ 1201 h 16893"/>
                <a:gd name="connsiteX22" fmla="*/ 37864 w 67313"/>
                <a:gd name="connsiteY22" fmla="*/ 1201 h 16893"/>
                <a:gd name="connsiteX23" fmla="*/ 37864 w 67313"/>
                <a:gd name="connsiteY23" fmla="*/ 2553 h 16893"/>
                <a:gd name="connsiteX24" fmla="*/ 23055 w 67313"/>
                <a:gd name="connsiteY24" fmla="*/ 4242 h 16893"/>
                <a:gd name="connsiteX25" fmla="*/ 14641 w 67313"/>
                <a:gd name="connsiteY25" fmla="*/ 4242 h 16893"/>
                <a:gd name="connsiteX26" fmla="*/ 12790 w 67313"/>
                <a:gd name="connsiteY26" fmla="*/ 4242 h 16893"/>
                <a:gd name="connsiteX27" fmla="*/ 7909 w 67313"/>
                <a:gd name="connsiteY27" fmla="*/ 4242 h 16893"/>
                <a:gd name="connsiteX28" fmla="*/ 6058 w 67313"/>
                <a:gd name="connsiteY28" fmla="*/ 4242 h 16893"/>
                <a:gd name="connsiteX29" fmla="*/ 3871 w 67313"/>
                <a:gd name="connsiteY29" fmla="*/ 4242 h 16893"/>
                <a:gd name="connsiteX30" fmla="*/ 3029 w 67313"/>
                <a:gd name="connsiteY30" fmla="*/ 8128 h 16893"/>
                <a:gd name="connsiteX31" fmla="*/ 3029 w 67313"/>
                <a:gd name="connsiteY31" fmla="*/ 10831 h 16893"/>
                <a:gd name="connsiteX32" fmla="*/ 1515 w 67313"/>
                <a:gd name="connsiteY32" fmla="*/ 15054 h 16893"/>
                <a:gd name="connsiteX33" fmla="*/ 0 w 67313"/>
                <a:gd name="connsiteY33" fmla="*/ 19616 h 16893"/>
                <a:gd name="connsiteX34" fmla="*/ 3366 w 67313"/>
                <a:gd name="connsiteY34" fmla="*/ 21305 h 16893"/>
                <a:gd name="connsiteX35" fmla="*/ 2525 w 67313"/>
                <a:gd name="connsiteY35" fmla="*/ 2198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7313" h="16893">
                  <a:moveTo>
                    <a:pt x="2525" y="21981"/>
                  </a:moveTo>
                  <a:cubicBezTo>
                    <a:pt x="3332" y="22839"/>
                    <a:pt x="4308" y="23528"/>
                    <a:pt x="5385" y="24008"/>
                  </a:cubicBezTo>
                  <a:cubicBezTo>
                    <a:pt x="6648" y="24329"/>
                    <a:pt x="7994" y="24329"/>
                    <a:pt x="9256" y="24008"/>
                  </a:cubicBezTo>
                  <a:lnTo>
                    <a:pt x="12621" y="24008"/>
                  </a:lnTo>
                  <a:lnTo>
                    <a:pt x="20531" y="24008"/>
                  </a:lnTo>
                  <a:cubicBezTo>
                    <a:pt x="26219" y="24152"/>
                    <a:pt x="31890" y="23410"/>
                    <a:pt x="37359" y="21812"/>
                  </a:cubicBezTo>
                  <a:cubicBezTo>
                    <a:pt x="42862" y="20508"/>
                    <a:pt x="48533" y="19938"/>
                    <a:pt x="54187" y="20122"/>
                  </a:cubicBezTo>
                  <a:lnTo>
                    <a:pt x="56375" y="20122"/>
                  </a:lnTo>
                  <a:cubicBezTo>
                    <a:pt x="59219" y="19781"/>
                    <a:pt x="62114" y="19781"/>
                    <a:pt x="64958" y="20122"/>
                  </a:cubicBezTo>
                  <a:lnTo>
                    <a:pt x="66136" y="20122"/>
                  </a:lnTo>
                  <a:cubicBezTo>
                    <a:pt x="67465" y="20374"/>
                    <a:pt x="68845" y="20374"/>
                    <a:pt x="70174" y="20122"/>
                  </a:cubicBezTo>
                  <a:lnTo>
                    <a:pt x="71689" y="20122"/>
                  </a:lnTo>
                  <a:cubicBezTo>
                    <a:pt x="71302" y="17563"/>
                    <a:pt x="71773" y="14948"/>
                    <a:pt x="73035" y="12689"/>
                  </a:cubicBezTo>
                  <a:cubicBezTo>
                    <a:pt x="73961" y="11290"/>
                    <a:pt x="74432" y="9638"/>
                    <a:pt x="74381" y="7959"/>
                  </a:cubicBezTo>
                  <a:cubicBezTo>
                    <a:pt x="74381" y="7959"/>
                    <a:pt x="74381" y="7959"/>
                    <a:pt x="73540" y="6776"/>
                  </a:cubicBezTo>
                  <a:cubicBezTo>
                    <a:pt x="72900" y="6303"/>
                    <a:pt x="72328" y="5734"/>
                    <a:pt x="71857" y="5087"/>
                  </a:cubicBezTo>
                  <a:cubicBezTo>
                    <a:pt x="71420" y="4345"/>
                    <a:pt x="71083" y="3551"/>
                    <a:pt x="70848" y="2722"/>
                  </a:cubicBezTo>
                  <a:cubicBezTo>
                    <a:pt x="70898" y="2217"/>
                    <a:pt x="70898" y="1706"/>
                    <a:pt x="70848" y="1201"/>
                  </a:cubicBezTo>
                  <a:cubicBezTo>
                    <a:pt x="69670" y="188"/>
                    <a:pt x="66136" y="1201"/>
                    <a:pt x="63780" y="1201"/>
                  </a:cubicBezTo>
                  <a:lnTo>
                    <a:pt x="60246" y="1201"/>
                  </a:lnTo>
                  <a:lnTo>
                    <a:pt x="57890" y="1201"/>
                  </a:lnTo>
                  <a:cubicBezTo>
                    <a:pt x="53178" y="1201"/>
                    <a:pt x="41061" y="-1502"/>
                    <a:pt x="37864" y="1201"/>
                  </a:cubicBezTo>
                  <a:cubicBezTo>
                    <a:pt x="34667" y="3904"/>
                    <a:pt x="37864" y="1201"/>
                    <a:pt x="37864" y="1201"/>
                  </a:cubicBezTo>
                  <a:cubicBezTo>
                    <a:pt x="37948" y="1647"/>
                    <a:pt x="37948" y="2107"/>
                    <a:pt x="37864" y="2553"/>
                  </a:cubicBezTo>
                  <a:cubicBezTo>
                    <a:pt x="33455" y="5399"/>
                    <a:pt x="27986" y="6025"/>
                    <a:pt x="23055" y="4242"/>
                  </a:cubicBezTo>
                  <a:cubicBezTo>
                    <a:pt x="20278" y="3759"/>
                    <a:pt x="17417" y="3759"/>
                    <a:pt x="14641" y="4242"/>
                  </a:cubicBezTo>
                  <a:lnTo>
                    <a:pt x="12790" y="4242"/>
                  </a:lnTo>
                  <a:cubicBezTo>
                    <a:pt x="11174" y="4511"/>
                    <a:pt x="9525" y="4511"/>
                    <a:pt x="7909" y="4242"/>
                  </a:cubicBezTo>
                  <a:lnTo>
                    <a:pt x="6058" y="4242"/>
                  </a:lnTo>
                  <a:cubicBezTo>
                    <a:pt x="6058" y="4242"/>
                    <a:pt x="4207" y="4242"/>
                    <a:pt x="3871" y="4242"/>
                  </a:cubicBezTo>
                  <a:cubicBezTo>
                    <a:pt x="3534" y="4242"/>
                    <a:pt x="3029" y="6776"/>
                    <a:pt x="3029" y="8128"/>
                  </a:cubicBezTo>
                  <a:cubicBezTo>
                    <a:pt x="3029" y="9479"/>
                    <a:pt x="3029" y="10155"/>
                    <a:pt x="3029" y="10831"/>
                  </a:cubicBezTo>
                  <a:cubicBezTo>
                    <a:pt x="2710" y="12297"/>
                    <a:pt x="2188" y="13716"/>
                    <a:pt x="1515" y="15054"/>
                  </a:cubicBezTo>
                  <a:cubicBezTo>
                    <a:pt x="791" y="16494"/>
                    <a:pt x="286" y="18031"/>
                    <a:pt x="0" y="19616"/>
                  </a:cubicBezTo>
                  <a:lnTo>
                    <a:pt x="3366" y="21305"/>
                  </a:lnTo>
                  <a:cubicBezTo>
                    <a:pt x="3097" y="21543"/>
                    <a:pt x="2811" y="21768"/>
                    <a:pt x="2525" y="2198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B5E25044-6E8F-4D37-9B81-0D561B445658}"/>
                </a:ext>
              </a:extLst>
            </p:cNvPr>
            <p:cNvSpPr/>
            <p:nvPr/>
          </p:nvSpPr>
          <p:spPr>
            <a:xfrm>
              <a:off x="5888345" y="2801101"/>
              <a:ext cx="252425" cy="168939"/>
            </a:xfrm>
            <a:custGeom>
              <a:avLst/>
              <a:gdLst>
                <a:gd name="connsiteX0" fmla="*/ 3702 w 252425"/>
                <a:gd name="connsiteY0" fmla="*/ 44239 h 168938"/>
                <a:gd name="connsiteX1" fmla="*/ 2524 w 252425"/>
                <a:gd name="connsiteY1" fmla="*/ 55051 h 168938"/>
                <a:gd name="connsiteX2" fmla="*/ 1347 w 252425"/>
                <a:gd name="connsiteY2" fmla="*/ 56909 h 168938"/>
                <a:gd name="connsiteX3" fmla="*/ 0 w 252425"/>
                <a:gd name="connsiteY3" fmla="*/ 60288 h 168938"/>
                <a:gd name="connsiteX4" fmla="*/ 3029 w 252425"/>
                <a:gd name="connsiteY4" fmla="*/ 64680 h 168938"/>
                <a:gd name="connsiteX5" fmla="*/ 4207 w 252425"/>
                <a:gd name="connsiteY5" fmla="*/ 65694 h 168938"/>
                <a:gd name="connsiteX6" fmla="*/ 10097 w 252425"/>
                <a:gd name="connsiteY6" fmla="*/ 74986 h 168938"/>
                <a:gd name="connsiteX7" fmla="*/ 10097 w 252425"/>
                <a:gd name="connsiteY7" fmla="*/ 76506 h 168938"/>
                <a:gd name="connsiteX8" fmla="*/ 12116 w 252425"/>
                <a:gd name="connsiteY8" fmla="*/ 84446 h 168938"/>
                <a:gd name="connsiteX9" fmla="*/ 12116 w 252425"/>
                <a:gd name="connsiteY9" fmla="*/ 92048 h 168938"/>
                <a:gd name="connsiteX10" fmla="*/ 12116 w 252425"/>
                <a:gd name="connsiteY10" fmla="*/ 95089 h 168938"/>
                <a:gd name="connsiteX11" fmla="*/ 16155 w 252425"/>
                <a:gd name="connsiteY11" fmla="*/ 102523 h 168938"/>
                <a:gd name="connsiteX12" fmla="*/ 19352 w 252425"/>
                <a:gd name="connsiteY12" fmla="*/ 106408 h 168938"/>
                <a:gd name="connsiteX13" fmla="*/ 20699 w 252425"/>
                <a:gd name="connsiteY13" fmla="*/ 108098 h 168938"/>
                <a:gd name="connsiteX14" fmla="*/ 24401 w 252425"/>
                <a:gd name="connsiteY14" fmla="*/ 115531 h 168938"/>
                <a:gd name="connsiteX15" fmla="*/ 24401 w 252425"/>
                <a:gd name="connsiteY15" fmla="*/ 117727 h 168938"/>
                <a:gd name="connsiteX16" fmla="*/ 29281 w 252425"/>
                <a:gd name="connsiteY16" fmla="*/ 123133 h 168938"/>
                <a:gd name="connsiteX17" fmla="*/ 29281 w 252425"/>
                <a:gd name="connsiteY17" fmla="*/ 124654 h 168938"/>
                <a:gd name="connsiteX18" fmla="*/ 35844 w 252425"/>
                <a:gd name="connsiteY18" fmla="*/ 129384 h 168938"/>
                <a:gd name="connsiteX19" fmla="*/ 42912 w 252425"/>
                <a:gd name="connsiteY19" fmla="*/ 129384 h 168938"/>
                <a:gd name="connsiteX20" fmla="*/ 61423 w 252425"/>
                <a:gd name="connsiteY20" fmla="*/ 136817 h 168938"/>
                <a:gd name="connsiteX21" fmla="*/ 61423 w 252425"/>
                <a:gd name="connsiteY21" fmla="*/ 141041 h 168938"/>
                <a:gd name="connsiteX22" fmla="*/ 62601 w 252425"/>
                <a:gd name="connsiteY22" fmla="*/ 145771 h 168938"/>
                <a:gd name="connsiteX23" fmla="*/ 69501 w 252425"/>
                <a:gd name="connsiteY23" fmla="*/ 143744 h 168938"/>
                <a:gd name="connsiteX24" fmla="*/ 69501 w 252425"/>
                <a:gd name="connsiteY24" fmla="*/ 140703 h 168938"/>
                <a:gd name="connsiteX25" fmla="*/ 73372 w 252425"/>
                <a:gd name="connsiteY25" fmla="*/ 133776 h 168938"/>
                <a:gd name="connsiteX26" fmla="*/ 79261 w 252425"/>
                <a:gd name="connsiteY26" fmla="*/ 137324 h 168938"/>
                <a:gd name="connsiteX27" fmla="*/ 81954 w 252425"/>
                <a:gd name="connsiteY27" fmla="*/ 139351 h 168938"/>
                <a:gd name="connsiteX28" fmla="*/ 91210 w 252425"/>
                <a:gd name="connsiteY28" fmla="*/ 145433 h 168938"/>
                <a:gd name="connsiteX29" fmla="*/ 98614 w 252425"/>
                <a:gd name="connsiteY29" fmla="*/ 147798 h 168938"/>
                <a:gd name="connsiteX30" fmla="*/ 100802 w 252425"/>
                <a:gd name="connsiteY30" fmla="*/ 147798 h 168938"/>
                <a:gd name="connsiteX31" fmla="*/ 111908 w 252425"/>
                <a:gd name="connsiteY31" fmla="*/ 148812 h 168938"/>
                <a:gd name="connsiteX32" fmla="*/ 115779 w 252425"/>
                <a:gd name="connsiteY32" fmla="*/ 155738 h 168938"/>
                <a:gd name="connsiteX33" fmla="*/ 117630 w 252425"/>
                <a:gd name="connsiteY33" fmla="*/ 160131 h 168938"/>
                <a:gd name="connsiteX34" fmla="*/ 124193 w 252425"/>
                <a:gd name="connsiteY34" fmla="*/ 166043 h 168938"/>
                <a:gd name="connsiteX35" fmla="*/ 128905 w 252425"/>
                <a:gd name="connsiteY35" fmla="*/ 166043 h 168938"/>
                <a:gd name="connsiteX36" fmla="*/ 136310 w 252425"/>
                <a:gd name="connsiteY36" fmla="*/ 166043 h 168938"/>
                <a:gd name="connsiteX37" fmla="*/ 141022 w 252425"/>
                <a:gd name="connsiteY37" fmla="*/ 169929 h 168938"/>
                <a:gd name="connsiteX38" fmla="*/ 143882 w 252425"/>
                <a:gd name="connsiteY38" fmla="*/ 172632 h 168938"/>
                <a:gd name="connsiteX39" fmla="*/ 150950 w 252425"/>
                <a:gd name="connsiteY39" fmla="*/ 172632 h 168938"/>
                <a:gd name="connsiteX40" fmla="*/ 153979 w 252425"/>
                <a:gd name="connsiteY40" fmla="*/ 171618 h 168938"/>
                <a:gd name="connsiteX41" fmla="*/ 162225 w 252425"/>
                <a:gd name="connsiteY41" fmla="*/ 168746 h 168938"/>
                <a:gd name="connsiteX42" fmla="*/ 177202 w 252425"/>
                <a:gd name="connsiteY42" fmla="*/ 165030 h 168938"/>
                <a:gd name="connsiteX43" fmla="*/ 177202 w 252425"/>
                <a:gd name="connsiteY43" fmla="*/ 165030 h 168938"/>
                <a:gd name="connsiteX44" fmla="*/ 201267 w 252425"/>
                <a:gd name="connsiteY44" fmla="*/ 173308 h 168938"/>
                <a:gd name="connsiteX45" fmla="*/ 213047 w 252425"/>
                <a:gd name="connsiteY45" fmla="*/ 179221 h 168938"/>
                <a:gd name="connsiteX46" fmla="*/ 215235 w 252425"/>
                <a:gd name="connsiteY46" fmla="*/ 175842 h 168938"/>
                <a:gd name="connsiteX47" fmla="*/ 217254 w 252425"/>
                <a:gd name="connsiteY47" fmla="*/ 165537 h 168938"/>
                <a:gd name="connsiteX48" fmla="*/ 217254 w 252425"/>
                <a:gd name="connsiteY48" fmla="*/ 163847 h 168938"/>
                <a:gd name="connsiteX49" fmla="*/ 218264 w 252425"/>
                <a:gd name="connsiteY49" fmla="*/ 159962 h 168938"/>
                <a:gd name="connsiteX50" fmla="*/ 221293 w 252425"/>
                <a:gd name="connsiteY50" fmla="*/ 152697 h 168938"/>
                <a:gd name="connsiteX51" fmla="*/ 230044 w 252425"/>
                <a:gd name="connsiteY51" fmla="*/ 144757 h 168938"/>
                <a:gd name="connsiteX52" fmla="*/ 250742 w 252425"/>
                <a:gd name="connsiteY52" fmla="*/ 137662 h 168938"/>
                <a:gd name="connsiteX53" fmla="*/ 252425 w 252425"/>
                <a:gd name="connsiteY53" fmla="*/ 137662 h 168938"/>
                <a:gd name="connsiteX54" fmla="*/ 252425 w 252425"/>
                <a:gd name="connsiteY54" fmla="*/ 137662 h 168938"/>
                <a:gd name="connsiteX55" fmla="*/ 252425 w 252425"/>
                <a:gd name="connsiteY55" fmla="*/ 137662 h 168938"/>
                <a:gd name="connsiteX56" fmla="*/ 253940 w 252425"/>
                <a:gd name="connsiteY56" fmla="*/ 126005 h 168938"/>
                <a:gd name="connsiteX57" fmla="*/ 251920 w 252425"/>
                <a:gd name="connsiteY57" fmla="*/ 125160 h 168938"/>
                <a:gd name="connsiteX58" fmla="*/ 247208 w 252425"/>
                <a:gd name="connsiteY58" fmla="*/ 122795 h 168938"/>
                <a:gd name="connsiteX59" fmla="*/ 243842 w 252425"/>
                <a:gd name="connsiteY59" fmla="*/ 117896 h 168938"/>
                <a:gd name="connsiteX60" fmla="*/ 242496 w 252425"/>
                <a:gd name="connsiteY60" fmla="*/ 115700 h 168938"/>
                <a:gd name="connsiteX61" fmla="*/ 239804 w 252425"/>
                <a:gd name="connsiteY61" fmla="*/ 101340 h 168938"/>
                <a:gd name="connsiteX62" fmla="*/ 239804 w 252425"/>
                <a:gd name="connsiteY62" fmla="*/ 101340 h 168938"/>
                <a:gd name="connsiteX63" fmla="*/ 239804 w 252425"/>
                <a:gd name="connsiteY63" fmla="*/ 99989 h 168938"/>
                <a:gd name="connsiteX64" fmla="*/ 243001 w 252425"/>
                <a:gd name="connsiteY64" fmla="*/ 89514 h 168938"/>
                <a:gd name="connsiteX65" fmla="*/ 244684 w 252425"/>
                <a:gd name="connsiteY65" fmla="*/ 86136 h 168938"/>
                <a:gd name="connsiteX66" fmla="*/ 234419 w 252425"/>
                <a:gd name="connsiteY66" fmla="*/ 82588 h 168938"/>
                <a:gd name="connsiteX67" fmla="*/ 230716 w 252425"/>
                <a:gd name="connsiteY67" fmla="*/ 81067 h 168938"/>
                <a:gd name="connsiteX68" fmla="*/ 229707 w 252425"/>
                <a:gd name="connsiteY68" fmla="*/ 79378 h 168938"/>
                <a:gd name="connsiteX69" fmla="*/ 229707 w 252425"/>
                <a:gd name="connsiteY69" fmla="*/ 77858 h 168938"/>
                <a:gd name="connsiteX70" fmla="*/ 230885 w 252425"/>
                <a:gd name="connsiteY70" fmla="*/ 75999 h 168938"/>
                <a:gd name="connsiteX71" fmla="*/ 235765 w 252425"/>
                <a:gd name="connsiteY71" fmla="*/ 72620 h 168938"/>
                <a:gd name="connsiteX72" fmla="*/ 240309 w 252425"/>
                <a:gd name="connsiteY72" fmla="*/ 69242 h 168938"/>
                <a:gd name="connsiteX73" fmla="*/ 242496 w 252425"/>
                <a:gd name="connsiteY73" fmla="*/ 68228 h 168938"/>
                <a:gd name="connsiteX74" fmla="*/ 248218 w 252425"/>
                <a:gd name="connsiteY74" fmla="*/ 63329 h 168938"/>
                <a:gd name="connsiteX75" fmla="*/ 245357 w 252425"/>
                <a:gd name="connsiteY75" fmla="*/ 54544 h 168938"/>
                <a:gd name="connsiteX76" fmla="*/ 244347 w 252425"/>
                <a:gd name="connsiteY76" fmla="*/ 53024 h 168938"/>
                <a:gd name="connsiteX77" fmla="*/ 239467 w 252425"/>
                <a:gd name="connsiteY77" fmla="*/ 39340 h 168938"/>
                <a:gd name="connsiteX78" fmla="*/ 239467 w 252425"/>
                <a:gd name="connsiteY78" fmla="*/ 34440 h 168938"/>
                <a:gd name="connsiteX79" fmla="*/ 238458 w 252425"/>
                <a:gd name="connsiteY79" fmla="*/ 28359 h 168938"/>
                <a:gd name="connsiteX80" fmla="*/ 238458 w 252425"/>
                <a:gd name="connsiteY80" fmla="*/ 26331 h 168938"/>
                <a:gd name="connsiteX81" fmla="*/ 238458 w 252425"/>
                <a:gd name="connsiteY81" fmla="*/ 26331 h 168938"/>
                <a:gd name="connsiteX82" fmla="*/ 238458 w 252425"/>
                <a:gd name="connsiteY82" fmla="*/ 26331 h 168938"/>
                <a:gd name="connsiteX83" fmla="*/ 237448 w 252425"/>
                <a:gd name="connsiteY83" fmla="*/ 23459 h 168938"/>
                <a:gd name="connsiteX84" fmla="*/ 230716 w 252425"/>
                <a:gd name="connsiteY84" fmla="*/ 19236 h 168938"/>
                <a:gd name="connsiteX85" fmla="*/ 230716 w 252425"/>
                <a:gd name="connsiteY85" fmla="*/ 19236 h 168938"/>
                <a:gd name="connsiteX86" fmla="*/ 217759 w 252425"/>
                <a:gd name="connsiteY86" fmla="*/ 15181 h 168938"/>
                <a:gd name="connsiteX87" fmla="*/ 217759 w 252425"/>
                <a:gd name="connsiteY87" fmla="*/ 15181 h 168938"/>
                <a:gd name="connsiteX88" fmla="*/ 213047 w 252425"/>
                <a:gd name="connsiteY88" fmla="*/ 15181 h 168938"/>
                <a:gd name="connsiteX89" fmla="*/ 211869 w 252425"/>
                <a:gd name="connsiteY89" fmla="*/ 15181 h 168938"/>
                <a:gd name="connsiteX90" fmla="*/ 203791 w 252425"/>
                <a:gd name="connsiteY90" fmla="*/ 14337 h 168938"/>
                <a:gd name="connsiteX91" fmla="*/ 201435 w 252425"/>
                <a:gd name="connsiteY91" fmla="*/ 14337 h 168938"/>
                <a:gd name="connsiteX92" fmla="*/ 185953 w 252425"/>
                <a:gd name="connsiteY92" fmla="*/ 15857 h 168938"/>
                <a:gd name="connsiteX93" fmla="*/ 169125 w 252425"/>
                <a:gd name="connsiteY93" fmla="*/ 18053 h 168938"/>
                <a:gd name="connsiteX94" fmla="*/ 161216 w 252425"/>
                <a:gd name="connsiteY94" fmla="*/ 18053 h 168938"/>
                <a:gd name="connsiteX95" fmla="*/ 158355 w 252425"/>
                <a:gd name="connsiteY95" fmla="*/ 18053 h 168938"/>
                <a:gd name="connsiteX96" fmla="*/ 154821 w 252425"/>
                <a:gd name="connsiteY96" fmla="*/ 18053 h 168938"/>
                <a:gd name="connsiteX97" fmla="*/ 153306 w 252425"/>
                <a:gd name="connsiteY97" fmla="*/ 18053 h 168938"/>
                <a:gd name="connsiteX98" fmla="*/ 149436 w 252425"/>
                <a:gd name="connsiteY98" fmla="*/ 15519 h 168938"/>
                <a:gd name="connsiteX99" fmla="*/ 147416 w 252425"/>
                <a:gd name="connsiteY99" fmla="*/ 13830 h 168938"/>
                <a:gd name="connsiteX100" fmla="*/ 141358 w 252425"/>
                <a:gd name="connsiteY100" fmla="*/ 11465 h 168938"/>
                <a:gd name="connsiteX101" fmla="*/ 141358 w 252425"/>
                <a:gd name="connsiteY101" fmla="*/ 11465 h 168938"/>
                <a:gd name="connsiteX102" fmla="*/ 140517 w 252425"/>
                <a:gd name="connsiteY102" fmla="*/ 10620 h 168938"/>
                <a:gd name="connsiteX103" fmla="*/ 134122 w 252425"/>
                <a:gd name="connsiteY103" fmla="*/ 8931 h 168938"/>
                <a:gd name="connsiteX104" fmla="*/ 127391 w 252425"/>
                <a:gd name="connsiteY104" fmla="*/ 7072 h 168938"/>
                <a:gd name="connsiteX105" fmla="*/ 127391 w 252425"/>
                <a:gd name="connsiteY105" fmla="*/ 5890 h 168938"/>
                <a:gd name="connsiteX106" fmla="*/ 116115 w 252425"/>
                <a:gd name="connsiteY106" fmla="*/ 991 h 168938"/>
                <a:gd name="connsiteX107" fmla="*/ 108711 w 252425"/>
                <a:gd name="connsiteY107" fmla="*/ 2173 h 168938"/>
                <a:gd name="connsiteX108" fmla="*/ 78589 w 252425"/>
                <a:gd name="connsiteY108" fmla="*/ 2173 h 168938"/>
                <a:gd name="connsiteX109" fmla="*/ 74045 w 252425"/>
                <a:gd name="connsiteY109" fmla="*/ 3187 h 168938"/>
                <a:gd name="connsiteX110" fmla="*/ 65294 w 252425"/>
                <a:gd name="connsiteY110" fmla="*/ 4876 h 168938"/>
                <a:gd name="connsiteX111" fmla="*/ 62770 w 252425"/>
                <a:gd name="connsiteY111" fmla="*/ 4876 h 168938"/>
                <a:gd name="connsiteX112" fmla="*/ 59572 w 252425"/>
                <a:gd name="connsiteY112" fmla="*/ 5890 h 168938"/>
                <a:gd name="connsiteX113" fmla="*/ 59572 w 252425"/>
                <a:gd name="connsiteY113" fmla="*/ 5890 h 168938"/>
                <a:gd name="connsiteX114" fmla="*/ 58563 w 252425"/>
                <a:gd name="connsiteY114" fmla="*/ 8931 h 168938"/>
                <a:gd name="connsiteX115" fmla="*/ 56375 w 252425"/>
                <a:gd name="connsiteY115" fmla="*/ 10451 h 168938"/>
                <a:gd name="connsiteX116" fmla="*/ 55365 w 252425"/>
                <a:gd name="connsiteY116" fmla="*/ 10451 h 168938"/>
                <a:gd name="connsiteX117" fmla="*/ 54019 w 252425"/>
                <a:gd name="connsiteY117" fmla="*/ 11634 h 168938"/>
                <a:gd name="connsiteX118" fmla="*/ 50317 w 252425"/>
                <a:gd name="connsiteY118" fmla="*/ 16364 h 168938"/>
                <a:gd name="connsiteX119" fmla="*/ 49475 w 252425"/>
                <a:gd name="connsiteY119" fmla="*/ 18729 h 168938"/>
                <a:gd name="connsiteX120" fmla="*/ 43417 w 252425"/>
                <a:gd name="connsiteY120" fmla="*/ 24473 h 168938"/>
                <a:gd name="connsiteX121" fmla="*/ 40052 w 252425"/>
                <a:gd name="connsiteY121" fmla="*/ 23290 h 168938"/>
                <a:gd name="connsiteX122" fmla="*/ 37695 w 252425"/>
                <a:gd name="connsiteY122" fmla="*/ 22446 h 168938"/>
                <a:gd name="connsiteX123" fmla="*/ 24233 w 252425"/>
                <a:gd name="connsiteY123" fmla="*/ 22446 h 168938"/>
                <a:gd name="connsiteX124" fmla="*/ 12621 w 252425"/>
                <a:gd name="connsiteY124" fmla="*/ 23966 h 168938"/>
                <a:gd name="connsiteX125" fmla="*/ 8078 w 252425"/>
                <a:gd name="connsiteY125" fmla="*/ 26331 h 168938"/>
                <a:gd name="connsiteX126" fmla="*/ 168 w 252425"/>
                <a:gd name="connsiteY126" fmla="*/ 30555 h 168938"/>
                <a:gd name="connsiteX127" fmla="*/ 4207 w 252425"/>
                <a:gd name="connsiteY127" fmla="*/ 42718 h 1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52425" h="168938">
                  <a:moveTo>
                    <a:pt x="3702" y="44239"/>
                  </a:moveTo>
                  <a:cubicBezTo>
                    <a:pt x="4679" y="47863"/>
                    <a:pt x="4257" y="51726"/>
                    <a:pt x="2524" y="55051"/>
                  </a:cubicBezTo>
                  <a:cubicBezTo>
                    <a:pt x="2221" y="55720"/>
                    <a:pt x="1817" y="56345"/>
                    <a:pt x="1347" y="56909"/>
                  </a:cubicBezTo>
                  <a:cubicBezTo>
                    <a:pt x="539" y="57859"/>
                    <a:pt x="67" y="59045"/>
                    <a:pt x="0" y="60288"/>
                  </a:cubicBezTo>
                  <a:cubicBezTo>
                    <a:pt x="0" y="61639"/>
                    <a:pt x="1851" y="63329"/>
                    <a:pt x="3029" y="64680"/>
                  </a:cubicBezTo>
                  <a:lnTo>
                    <a:pt x="4207" y="65694"/>
                  </a:lnTo>
                  <a:cubicBezTo>
                    <a:pt x="6883" y="68270"/>
                    <a:pt x="8902" y="71458"/>
                    <a:pt x="10097" y="74986"/>
                  </a:cubicBezTo>
                  <a:lnTo>
                    <a:pt x="10097" y="76506"/>
                  </a:lnTo>
                  <a:cubicBezTo>
                    <a:pt x="10097" y="79209"/>
                    <a:pt x="11612" y="81743"/>
                    <a:pt x="12116" y="84446"/>
                  </a:cubicBezTo>
                  <a:cubicBezTo>
                    <a:pt x="12739" y="86941"/>
                    <a:pt x="12739" y="89553"/>
                    <a:pt x="12116" y="92048"/>
                  </a:cubicBezTo>
                  <a:cubicBezTo>
                    <a:pt x="12116" y="93062"/>
                    <a:pt x="12116" y="94076"/>
                    <a:pt x="12116" y="95089"/>
                  </a:cubicBezTo>
                  <a:cubicBezTo>
                    <a:pt x="12116" y="96103"/>
                    <a:pt x="13462" y="99820"/>
                    <a:pt x="16155" y="102523"/>
                  </a:cubicBezTo>
                  <a:cubicBezTo>
                    <a:pt x="17400" y="103660"/>
                    <a:pt x="18477" y="104969"/>
                    <a:pt x="19352" y="106408"/>
                  </a:cubicBezTo>
                  <a:lnTo>
                    <a:pt x="20699" y="108098"/>
                  </a:lnTo>
                  <a:cubicBezTo>
                    <a:pt x="22651" y="110149"/>
                    <a:pt x="23930" y="112738"/>
                    <a:pt x="24401" y="115531"/>
                  </a:cubicBezTo>
                  <a:cubicBezTo>
                    <a:pt x="24586" y="116252"/>
                    <a:pt x="24586" y="117006"/>
                    <a:pt x="24401" y="117727"/>
                  </a:cubicBezTo>
                  <a:cubicBezTo>
                    <a:pt x="26521" y="119003"/>
                    <a:pt x="28221" y="120885"/>
                    <a:pt x="29281" y="123133"/>
                  </a:cubicBezTo>
                  <a:cubicBezTo>
                    <a:pt x="29231" y="123638"/>
                    <a:pt x="29231" y="124148"/>
                    <a:pt x="29281" y="124654"/>
                  </a:cubicBezTo>
                  <a:cubicBezTo>
                    <a:pt x="31637" y="128708"/>
                    <a:pt x="31637" y="128708"/>
                    <a:pt x="35844" y="129384"/>
                  </a:cubicBezTo>
                  <a:cubicBezTo>
                    <a:pt x="38200" y="129602"/>
                    <a:pt x="40556" y="129602"/>
                    <a:pt x="42912" y="129384"/>
                  </a:cubicBezTo>
                  <a:cubicBezTo>
                    <a:pt x="50317" y="129384"/>
                    <a:pt x="60582" y="127526"/>
                    <a:pt x="61423" y="136817"/>
                  </a:cubicBezTo>
                  <a:cubicBezTo>
                    <a:pt x="61592" y="138219"/>
                    <a:pt x="61592" y="139638"/>
                    <a:pt x="61423" y="141041"/>
                  </a:cubicBezTo>
                  <a:cubicBezTo>
                    <a:pt x="61423" y="143913"/>
                    <a:pt x="61423" y="144926"/>
                    <a:pt x="62601" y="145771"/>
                  </a:cubicBezTo>
                  <a:cubicBezTo>
                    <a:pt x="65092" y="146119"/>
                    <a:pt x="67599" y="145381"/>
                    <a:pt x="69501" y="143744"/>
                  </a:cubicBezTo>
                  <a:cubicBezTo>
                    <a:pt x="69703" y="142740"/>
                    <a:pt x="69703" y="141706"/>
                    <a:pt x="69501" y="140703"/>
                  </a:cubicBezTo>
                  <a:cubicBezTo>
                    <a:pt x="69501" y="138338"/>
                    <a:pt x="69501" y="134283"/>
                    <a:pt x="73372" y="133776"/>
                  </a:cubicBezTo>
                  <a:cubicBezTo>
                    <a:pt x="74549" y="133776"/>
                    <a:pt x="76064" y="134790"/>
                    <a:pt x="79261" y="137324"/>
                  </a:cubicBezTo>
                  <a:cubicBezTo>
                    <a:pt x="80086" y="138096"/>
                    <a:pt x="80978" y="138775"/>
                    <a:pt x="81954" y="139351"/>
                  </a:cubicBezTo>
                  <a:cubicBezTo>
                    <a:pt x="85219" y="141101"/>
                    <a:pt x="88315" y="143135"/>
                    <a:pt x="91210" y="145433"/>
                  </a:cubicBezTo>
                  <a:cubicBezTo>
                    <a:pt x="94575" y="148305"/>
                    <a:pt x="94575" y="148305"/>
                    <a:pt x="98614" y="147798"/>
                  </a:cubicBezTo>
                  <a:lnTo>
                    <a:pt x="100802" y="147798"/>
                  </a:lnTo>
                  <a:cubicBezTo>
                    <a:pt x="104504" y="146859"/>
                    <a:pt x="108425" y="147217"/>
                    <a:pt x="111908" y="148812"/>
                  </a:cubicBezTo>
                  <a:cubicBezTo>
                    <a:pt x="113675" y="150822"/>
                    <a:pt x="114988" y="153182"/>
                    <a:pt x="115779" y="155738"/>
                  </a:cubicBezTo>
                  <a:cubicBezTo>
                    <a:pt x="116200" y="157277"/>
                    <a:pt x="116823" y="158755"/>
                    <a:pt x="117630" y="160131"/>
                  </a:cubicBezTo>
                  <a:cubicBezTo>
                    <a:pt x="119313" y="162327"/>
                    <a:pt x="121501" y="165368"/>
                    <a:pt x="124193" y="166043"/>
                  </a:cubicBezTo>
                  <a:cubicBezTo>
                    <a:pt x="125758" y="166294"/>
                    <a:pt x="127340" y="166294"/>
                    <a:pt x="128905" y="166043"/>
                  </a:cubicBezTo>
                  <a:cubicBezTo>
                    <a:pt x="131312" y="165244"/>
                    <a:pt x="133903" y="165244"/>
                    <a:pt x="136310" y="166043"/>
                  </a:cubicBezTo>
                  <a:cubicBezTo>
                    <a:pt x="138026" y="167150"/>
                    <a:pt x="139608" y="168454"/>
                    <a:pt x="141022" y="169929"/>
                  </a:cubicBezTo>
                  <a:cubicBezTo>
                    <a:pt x="141897" y="170917"/>
                    <a:pt x="142839" y="171823"/>
                    <a:pt x="143882" y="172632"/>
                  </a:cubicBezTo>
                  <a:cubicBezTo>
                    <a:pt x="146070" y="173815"/>
                    <a:pt x="148089" y="172632"/>
                    <a:pt x="150950" y="172632"/>
                  </a:cubicBezTo>
                  <a:lnTo>
                    <a:pt x="153979" y="171618"/>
                  </a:lnTo>
                  <a:cubicBezTo>
                    <a:pt x="156806" y="170889"/>
                    <a:pt x="159566" y="169929"/>
                    <a:pt x="162225" y="168746"/>
                  </a:cubicBezTo>
                  <a:cubicBezTo>
                    <a:pt x="166937" y="166584"/>
                    <a:pt x="172020" y="165324"/>
                    <a:pt x="177202" y="165030"/>
                  </a:cubicBezTo>
                  <a:lnTo>
                    <a:pt x="177202" y="165030"/>
                  </a:lnTo>
                  <a:cubicBezTo>
                    <a:pt x="185970" y="164662"/>
                    <a:pt x="194569" y="167616"/>
                    <a:pt x="201267" y="173308"/>
                  </a:cubicBezTo>
                  <a:cubicBezTo>
                    <a:pt x="205609" y="174301"/>
                    <a:pt x="209648" y="176330"/>
                    <a:pt x="213047" y="179221"/>
                  </a:cubicBezTo>
                  <a:lnTo>
                    <a:pt x="215235" y="175842"/>
                  </a:lnTo>
                  <a:cubicBezTo>
                    <a:pt x="218011" y="173179"/>
                    <a:pt x="218819" y="169056"/>
                    <a:pt x="217254" y="165537"/>
                  </a:cubicBezTo>
                  <a:cubicBezTo>
                    <a:pt x="216918" y="165025"/>
                    <a:pt x="216918" y="164359"/>
                    <a:pt x="217254" y="163847"/>
                  </a:cubicBezTo>
                  <a:cubicBezTo>
                    <a:pt x="217776" y="162606"/>
                    <a:pt x="218112" y="161298"/>
                    <a:pt x="218264" y="159962"/>
                  </a:cubicBezTo>
                  <a:cubicBezTo>
                    <a:pt x="218617" y="157313"/>
                    <a:pt x="219660" y="154806"/>
                    <a:pt x="221293" y="152697"/>
                  </a:cubicBezTo>
                  <a:cubicBezTo>
                    <a:pt x="223834" y="149656"/>
                    <a:pt x="226779" y="146984"/>
                    <a:pt x="230044" y="144757"/>
                  </a:cubicBezTo>
                  <a:cubicBezTo>
                    <a:pt x="236287" y="140784"/>
                    <a:pt x="243388" y="138351"/>
                    <a:pt x="250742" y="137662"/>
                  </a:cubicBezTo>
                  <a:lnTo>
                    <a:pt x="252425" y="137662"/>
                  </a:lnTo>
                  <a:lnTo>
                    <a:pt x="252425" y="137662"/>
                  </a:lnTo>
                  <a:lnTo>
                    <a:pt x="252425" y="137662"/>
                  </a:lnTo>
                  <a:cubicBezTo>
                    <a:pt x="252408" y="133726"/>
                    <a:pt x="252913" y="129804"/>
                    <a:pt x="253940" y="126005"/>
                  </a:cubicBezTo>
                  <a:lnTo>
                    <a:pt x="251920" y="125160"/>
                  </a:lnTo>
                  <a:cubicBezTo>
                    <a:pt x="250187" y="124763"/>
                    <a:pt x="248571" y="123951"/>
                    <a:pt x="247208" y="122795"/>
                  </a:cubicBezTo>
                  <a:cubicBezTo>
                    <a:pt x="245794" y="121390"/>
                    <a:pt x="244650" y="119727"/>
                    <a:pt x="243842" y="117896"/>
                  </a:cubicBezTo>
                  <a:lnTo>
                    <a:pt x="242496" y="115700"/>
                  </a:lnTo>
                  <a:cubicBezTo>
                    <a:pt x="238760" y="111919"/>
                    <a:pt x="237683" y="106229"/>
                    <a:pt x="239804" y="101340"/>
                  </a:cubicBezTo>
                  <a:cubicBezTo>
                    <a:pt x="239804" y="101340"/>
                    <a:pt x="239804" y="101340"/>
                    <a:pt x="239804" y="101340"/>
                  </a:cubicBezTo>
                  <a:cubicBezTo>
                    <a:pt x="239804" y="101340"/>
                    <a:pt x="239804" y="101340"/>
                    <a:pt x="239804" y="99989"/>
                  </a:cubicBezTo>
                  <a:cubicBezTo>
                    <a:pt x="239131" y="96184"/>
                    <a:pt x="240309" y="92285"/>
                    <a:pt x="243001" y="89514"/>
                  </a:cubicBezTo>
                  <a:cubicBezTo>
                    <a:pt x="243691" y="88460"/>
                    <a:pt x="244264" y="87325"/>
                    <a:pt x="244684" y="86136"/>
                  </a:cubicBezTo>
                  <a:cubicBezTo>
                    <a:pt x="241150" y="85122"/>
                    <a:pt x="237616" y="83770"/>
                    <a:pt x="234419" y="82588"/>
                  </a:cubicBezTo>
                  <a:lnTo>
                    <a:pt x="230716" y="81067"/>
                  </a:lnTo>
                  <a:cubicBezTo>
                    <a:pt x="230010" y="80829"/>
                    <a:pt x="229589" y="80113"/>
                    <a:pt x="229707" y="79378"/>
                  </a:cubicBezTo>
                  <a:lnTo>
                    <a:pt x="229707" y="77858"/>
                  </a:lnTo>
                  <a:cubicBezTo>
                    <a:pt x="229589" y="77031"/>
                    <a:pt x="230094" y="76241"/>
                    <a:pt x="230885" y="75999"/>
                  </a:cubicBezTo>
                  <a:cubicBezTo>
                    <a:pt x="232803" y="75379"/>
                    <a:pt x="234503" y="74203"/>
                    <a:pt x="235765" y="72620"/>
                  </a:cubicBezTo>
                  <a:cubicBezTo>
                    <a:pt x="237195" y="71386"/>
                    <a:pt x="238710" y="70257"/>
                    <a:pt x="240309" y="69242"/>
                  </a:cubicBezTo>
                  <a:lnTo>
                    <a:pt x="242496" y="68228"/>
                  </a:lnTo>
                  <a:cubicBezTo>
                    <a:pt x="245525" y="67045"/>
                    <a:pt x="247713" y="66032"/>
                    <a:pt x="248218" y="63329"/>
                  </a:cubicBezTo>
                  <a:cubicBezTo>
                    <a:pt x="248302" y="60156"/>
                    <a:pt x="247293" y="57051"/>
                    <a:pt x="245357" y="54544"/>
                  </a:cubicBezTo>
                  <a:lnTo>
                    <a:pt x="244347" y="53024"/>
                  </a:lnTo>
                  <a:cubicBezTo>
                    <a:pt x="241992" y="48761"/>
                    <a:pt x="240343" y="44137"/>
                    <a:pt x="239467" y="39340"/>
                  </a:cubicBezTo>
                  <a:cubicBezTo>
                    <a:pt x="239215" y="37716"/>
                    <a:pt x="239215" y="36064"/>
                    <a:pt x="239467" y="34440"/>
                  </a:cubicBezTo>
                  <a:cubicBezTo>
                    <a:pt x="239467" y="31400"/>
                    <a:pt x="239467" y="29541"/>
                    <a:pt x="238458" y="28359"/>
                  </a:cubicBezTo>
                  <a:cubicBezTo>
                    <a:pt x="238054" y="27742"/>
                    <a:pt x="238054" y="26948"/>
                    <a:pt x="238458" y="26331"/>
                  </a:cubicBezTo>
                  <a:cubicBezTo>
                    <a:pt x="238458" y="26331"/>
                    <a:pt x="238458" y="26331"/>
                    <a:pt x="238458" y="26331"/>
                  </a:cubicBezTo>
                  <a:lnTo>
                    <a:pt x="238458" y="26331"/>
                  </a:lnTo>
                  <a:cubicBezTo>
                    <a:pt x="238272" y="25326"/>
                    <a:pt x="237936" y="24356"/>
                    <a:pt x="237448" y="23459"/>
                  </a:cubicBezTo>
                  <a:cubicBezTo>
                    <a:pt x="235512" y="21611"/>
                    <a:pt x="233224" y="20175"/>
                    <a:pt x="230716" y="19236"/>
                  </a:cubicBezTo>
                  <a:lnTo>
                    <a:pt x="230716" y="19236"/>
                  </a:lnTo>
                  <a:cubicBezTo>
                    <a:pt x="226577" y="17356"/>
                    <a:pt x="222235" y="15994"/>
                    <a:pt x="217759" y="15181"/>
                  </a:cubicBezTo>
                  <a:lnTo>
                    <a:pt x="217759" y="15181"/>
                  </a:lnTo>
                  <a:cubicBezTo>
                    <a:pt x="216210" y="15524"/>
                    <a:pt x="214595" y="15524"/>
                    <a:pt x="213047" y="15181"/>
                  </a:cubicBezTo>
                  <a:lnTo>
                    <a:pt x="211869" y="15181"/>
                  </a:lnTo>
                  <a:cubicBezTo>
                    <a:pt x="209210" y="14649"/>
                    <a:pt x="206500" y="14367"/>
                    <a:pt x="203791" y="14337"/>
                  </a:cubicBezTo>
                  <a:lnTo>
                    <a:pt x="201435" y="14337"/>
                  </a:lnTo>
                  <a:cubicBezTo>
                    <a:pt x="196235" y="14147"/>
                    <a:pt x="191019" y="14659"/>
                    <a:pt x="185953" y="15857"/>
                  </a:cubicBezTo>
                  <a:cubicBezTo>
                    <a:pt x="180484" y="17388"/>
                    <a:pt x="174813" y="18126"/>
                    <a:pt x="169125" y="18053"/>
                  </a:cubicBezTo>
                  <a:lnTo>
                    <a:pt x="161216" y="18053"/>
                  </a:lnTo>
                  <a:lnTo>
                    <a:pt x="158355" y="18053"/>
                  </a:lnTo>
                  <a:lnTo>
                    <a:pt x="154821" y="18053"/>
                  </a:lnTo>
                  <a:lnTo>
                    <a:pt x="153306" y="18053"/>
                  </a:lnTo>
                  <a:cubicBezTo>
                    <a:pt x="151859" y="17494"/>
                    <a:pt x="150530" y="16631"/>
                    <a:pt x="149436" y="15519"/>
                  </a:cubicBezTo>
                  <a:lnTo>
                    <a:pt x="147416" y="13830"/>
                  </a:lnTo>
                  <a:cubicBezTo>
                    <a:pt x="145464" y="12896"/>
                    <a:pt x="143428" y="12105"/>
                    <a:pt x="141358" y="11465"/>
                  </a:cubicBezTo>
                  <a:lnTo>
                    <a:pt x="141358" y="11465"/>
                  </a:lnTo>
                  <a:cubicBezTo>
                    <a:pt x="141005" y="11274"/>
                    <a:pt x="140702" y="10980"/>
                    <a:pt x="140517" y="10620"/>
                  </a:cubicBezTo>
                  <a:cubicBezTo>
                    <a:pt x="138464" y="9802"/>
                    <a:pt x="136310" y="9235"/>
                    <a:pt x="134122" y="8931"/>
                  </a:cubicBezTo>
                  <a:cubicBezTo>
                    <a:pt x="131850" y="8448"/>
                    <a:pt x="129595" y="7828"/>
                    <a:pt x="127391" y="7072"/>
                  </a:cubicBezTo>
                  <a:cubicBezTo>
                    <a:pt x="127172" y="6706"/>
                    <a:pt x="127172" y="6256"/>
                    <a:pt x="127391" y="5890"/>
                  </a:cubicBezTo>
                  <a:cubicBezTo>
                    <a:pt x="125708" y="-1206"/>
                    <a:pt x="122174" y="-530"/>
                    <a:pt x="116115" y="991"/>
                  </a:cubicBezTo>
                  <a:cubicBezTo>
                    <a:pt x="113726" y="1793"/>
                    <a:pt x="111236" y="2193"/>
                    <a:pt x="108711" y="2173"/>
                  </a:cubicBezTo>
                  <a:cubicBezTo>
                    <a:pt x="98732" y="570"/>
                    <a:pt x="88568" y="570"/>
                    <a:pt x="78589" y="2173"/>
                  </a:cubicBezTo>
                  <a:lnTo>
                    <a:pt x="74045" y="3187"/>
                  </a:lnTo>
                  <a:cubicBezTo>
                    <a:pt x="71167" y="3913"/>
                    <a:pt x="68239" y="4476"/>
                    <a:pt x="65294" y="4876"/>
                  </a:cubicBezTo>
                  <a:lnTo>
                    <a:pt x="62770" y="4876"/>
                  </a:lnTo>
                  <a:cubicBezTo>
                    <a:pt x="61592" y="4537"/>
                    <a:pt x="60329" y="4937"/>
                    <a:pt x="59572" y="5890"/>
                  </a:cubicBezTo>
                  <a:cubicBezTo>
                    <a:pt x="59572" y="5890"/>
                    <a:pt x="59572" y="5890"/>
                    <a:pt x="59572" y="5890"/>
                  </a:cubicBezTo>
                  <a:cubicBezTo>
                    <a:pt x="59640" y="6998"/>
                    <a:pt x="59286" y="8089"/>
                    <a:pt x="58563" y="8931"/>
                  </a:cubicBezTo>
                  <a:cubicBezTo>
                    <a:pt x="57957" y="9603"/>
                    <a:pt x="57216" y="10123"/>
                    <a:pt x="56375" y="10451"/>
                  </a:cubicBezTo>
                  <a:lnTo>
                    <a:pt x="55365" y="10451"/>
                  </a:lnTo>
                  <a:cubicBezTo>
                    <a:pt x="54995" y="10931"/>
                    <a:pt x="54541" y="11333"/>
                    <a:pt x="54019" y="11634"/>
                  </a:cubicBezTo>
                  <a:cubicBezTo>
                    <a:pt x="52404" y="12874"/>
                    <a:pt x="51141" y="14501"/>
                    <a:pt x="50317" y="16364"/>
                  </a:cubicBezTo>
                  <a:cubicBezTo>
                    <a:pt x="49963" y="17124"/>
                    <a:pt x="49677" y="17915"/>
                    <a:pt x="49475" y="18729"/>
                  </a:cubicBezTo>
                  <a:cubicBezTo>
                    <a:pt x="49391" y="21993"/>
                    <a:pt x="46665" y="24564"/>
                    <a:pt x="43417" y="24473"/>
                  </a:cubicBezTo>
                  <a:cubicBezTo>
                    <a:pt x="42205" y="24438"/>
                    <a:pt x="41027" y="24025"/>
                    <a:pt x="40052" y="23290"/>
                  </a:cubicBezTo>
                  <a:lnTo>
                    <a:pt x="37695" y="22446"/>
                  </a:lnTo>
                  <a:lnTo>
                    <a:pt x="24233" y="22446"/>
                  </a:lnTo>
                  <a:cubicBezTo>
                    <a:pt x="20295" y="21998"/>
                    <a:pt x="16307" y="22520"/>
                    <a:pt x="12621" y="23966"/>
                  </a:cubicBezTo>
                  <a:lnTo>
                    <a:pt x="8078" y="26331"/>
                  </a:lnTo>
                  <a:cubicBezTo>
                    <a:pt x="5554" y="27852"/>
                    <a:pt x="2861" y="29203"/>
                    <a:pt x="168" y="30555"/>
                  </a:cubicBezTo>
                  <a:cubicBezTo>
                    <a:pt x="1935" y="34454"/>
                    <a:pt x="3299" y="38532"/>
                    <a:pt x="4207" y="4271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99F590B4-B4DB-40A9-9195-D866046A2ADE}"/>
                </a:ext>
              </a:extLst>
            </p:cNvPr>
            <p:cNvSpPr/>
            <p:nvPr/>
          </p:nvSpPr>
          <p:spPr>
            <a:xfrm>
              <a:off x="9382475" y="4660846"/>
              <a:ext cx="16828" cy="16894"/>
            </a:xfrm>
            <a:custGeom>
              <a:avLst/>
              <a:gdLst>
                <a:gd name="connsiteX0" fmla="*/ 2630 w 0"/>
                <a:gd name="connsiteY0" fmla="*/ 6158 h 0"/>
                <a:gd name="connsiteX1" fmla="*/ 2630 w 0"/>
                <a:gd name="connsiteY1" fmla="*/ 6158 h 0"/>
                <a:gd name="connsiteX2" fmla="*/ 4144 w 0"/>
                <a:gd name="connsiteY2" fmla="*/ 6158 h 0"/>
                <a:gd name="connsiteX3" fmla="*/ 5490 w 0"/>
                <a:gd name="connsiteY3" fmla="*/ 6158 h 0"/>
                <a:gd name="connsiteX4" fmla="*/ 5490 w 0"/>
                <a:gd name="connsiteY4" fmla="*/ 2272 h 0"/>
                <a:gd name="connsiteX5" fmla="*/ 2966 w 0"/>
                <a:gd name="connsiteY5" fmla="*/ 76 h 0"/>
                <a:gd name="connsiteX6" fmla="*/ 2125 w 0"/>
                <a:gd name="connsiteY6" fmla="*/ 76 h 0"/>
                <a:gd name="connsiteX7" fmla="*/ 442 w 0"/>
                <a:gd name="connsiteY7" fmla="*/ 76 h 0"/>
                <a:gd name="connsiteX8" fmla="*/ 442 w 0"/>
                <a:gd name="connsiteY8" fmla="*/ 76 h 0"/>
                <a:gd name="connsiteX9" fmla="*/ 442 w 0"/>
                <a:gd name="connsiteY9" fmla="*/ 1765 h 0"/>
                <a:gd name="connsiteX10" fmla="*/ 442 w 0"/>
                <a:gd name="connsiteY10" fmla="*/ 64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2630" y="6158"/>
                  </a:moveTo>
                  <a:lnTo>
                    <a:pt x="2630" y="6158"/>
                  </a:lnTo>
                  <a:lnTo>
                    <a:pt x="4144" y="6158"/>
                  </a:lnTo>
                  <a:cubicBezTo>
                    <a:pt x="4144" y="6158"/>
                    <a:pt x="5322" y="6158"/>
                    <a:pt x="5490" y="6158"/>
                  </a:cubicBezTo>
                  <a:cubicBezTo>
                    <a:pt x="5743" y="4874"/>
                    <a:pt x="5743" y="3556"/>
                    <a:pt x="5490" y="2272"/>
                  </a:cubicBezTo>
                  <a:cubicBezTo>
                    <a:pt x="5490" y="1259"/>
                    <a:pt x="3976" y="583"/>
                    <a:pt x="2966" y="76"/>
                  </a:cubicBezTo>
                  <a:lnTo>
                    <a:pt x="2125" y="76"/>
                  </a:lnTo>
                  <a:cubicBezTo>
                    <a:pt x="1569" y="-25"/>
                    <a:pt x="997" y="-25"/>
                    <a:pt x="442" y="76"/>
                  </a:cubicBezTo>
                  <a:cubicBezTo>
                    <a:pt x="442" y="76"/>
                    <a:pt x="442" y="76"/>
                    <a:pt x="442" y="76"/>
                  </a:cubicBezTo>
                  <a:cubicBezTo>
                    <a:pt x="694" y="617"/>
                    <a:pt x="694" y="1225"/>
                    <a:pt x="442" y="1765"/>
                  </a:cubicBezTo>
                  <a:cubicBezTo>
                    <a:pt x="-147" y="3286"/>
                    <a:pt x="-147" y="4975"/>
                    <a:pt x="442" y="64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D7110746-6063-4F30-B8D7-911F88203C74}"/>
                </a:ext>
              </a:extLst>
            </p:cNvPr>
            <p:cNvSpPr/>
            <p:nvPr/>
          </p:nvSpPr>
          <p:spPr>
            <a:xfrm>
              <a:off x="6646125" y="3228830"/>
              <a:ext cx="67313" cy="67575"/>
            </a:xfrm>
            <a:custGeom>
              <a:avLst/>
              <a:gdLst>
                <a:gd name="connsiteX0" fmla="*/ 28608 w 67313"/>
                <a:gd name="connsiteY0" fmla="*/ 40714 h 67575"/>
                <a:gd name="connsiteX1" fmla="*/ 29954 w 67313"/>
                <a:gd name="connsiteY1" fmla="*/ 41897 h 67575"/>
                <a:gd name="connsiteX2" fmla="*/ 29954 w 67313"/>
                <a:gd name="connsiteY2" fmla="*/ 43079 h 67575"/>
                <a:gd name="connsiteX3" fmla="*/ 38200 w 67313"/>
                <a:gd name="connsiteY3" fmla="*/ 50513 h 67575"/>
                <a:gd name="connsiteX4" fmla="*/ 43249 w 67313"/>
                <a:gd name="connsiteY4" fmla="*/ 59635 h 67575"/>
                <a:gd name="connsiteX5" fmla="*/ 45605 w 67313"/>
                <a:gd name="connsiteY5" fmla="*/ 62676 h 67575"/>
                <a:gd name="connsiteX6" fmla="*/ 52336 w 67313"/>
                <a:gd name="connsiteY6" fmla="*/ 69603 h 67575"/>
                <a:gd name="connsiteX7" fmla="*/ 60918 w 67313"/>
                <a:gd name="connsiteY7" fmla="*/ 71968 h 67575"/>
                <a:gd name="connsiteX8" fmla="*/ 65630 w 67313"/>
                <a:gd name="connsiteY8" fmla="*/ 71968 h 67575"/>
                <a:gd name="connsiteX9" fmla="*/ 67313 w 67313"/>
                <a:gd name="connsiteY9" fmla="*/ 71968 h 67575"/>
                <a:gd name="connsiteX10" fmla="*/ 73540 w 67313"/>
                <a:gd name="connsiteY10" fmla="*/ 71968 h 67575"/>
                <a:gd name="connsiteX11" fmla="*/ 73540 w 67313"/>
                <a:gd name="connsiteY11" fmla="*/ 67575 h 67575"/>
                <a:gd name="connsiteX12" fmla="*/ 73540 w 67313"/>
                <a:gd name="connsiteY12" fmla="*/ 66224 h 67575"/>
                <a:gd name="connsiteX13" fmla="*/ 73540 w 67313"/>
                <a:gd name="connsiteY13" fmla="*/ 58453 h 67575"/>
                <a:gd name="connsiteX14" fmla="*/ 71520 w 67313"/>
                <a:gd name="connsiteY14" fmla="*/ 48485 h 67575"/>
                <a:gd name="connsiteX15" fmla="*/ 67818 w 67313"/>
                <a:gd name="connsiteY15" fmla="*/ 48485 h 67575"/>
                <a:gd name="connsiteX16" fmla="*/ 61423 w 67313"/>
                <a:gd name="connsiteY16" fmla="*/ 45782 h 67575"/>
                <a:gd name="connsiteX17" fmla="*/ 59741 w 67313"/>
                <a:gd name="connsiteY17" fmla="*/ 43079 h 67575"/>
                <a:gd name="connsiteX18" fmla="*/ 55534 w 67313"/>
                <a:gd name="connsiteY18" fmla="*/ 41052 h 67575"/>
                <a:gd name="connsiteX19" fmla="*/ 53884 w 67313"/>
                <a:gd name="connsiteY19" fmla="*/ 40089 h 67575"/>
                <a:gd name="connsiteX20" fmla="*/ 53851 w 67313"/>
                <a:gd name="connsiteY20" fmla="*/ 39869 h 67575"/>
                <a:gd name="connsiteX21" fmla="*/ 53851 w 67313"/>
                <a:gd name="connsiteY21" fmla="*/ 34970 h 67575"/>
                <a:gd name="connsiteX22" fmla="*/ 59236 w 67313"/>
                <a:gd name="connsiteY22" fmla="*/ 33281 h 67575"/>
                <a:gd name="connsiteX23" fmla="*/ 62265 w 67313"/>
                <a:gd name="connsiteY23" fmla="*/ 33281 h 67575"/>
                <a:gd name="connsiteX24" fmla="*/ 62265 w 67313"/>
                <a:gd name="connsiteY24" fmla="*/ 29395 h 67575"/>
                <a:gd name="connsiteX25" fmla="*/ 58394 w 67313"/>
                <a:gd name="connsiteY25" fmla="*/ 26354 h 67575"/>
                <a:gd name="connsiteX26" fmla="*/ 53346 w 67313"/>
                <a:gd name="connsiteY26" fmla="*/ 24158 h 67575"/>
                <a:gd name="connsiteX27" fmla="*/ 53346 w 67313"/>
                <a:gd name="connsiteY27" fmla="*/ 16049 h 67575"/>
                <a:gd name="connsiteX28" fmla="*/ 53346 w 67313"/>
                <a:gd name="connsiteY28" fmla="*/ 16049 h 67575"/>
                <a:gd name="connsiteX29" fmla="*/ 49307 w 67313"/>
                <a:gd name="connsiteY29" fmla="*/ 11319 h 67575"/>
                <a:gd name="connsiteX30" fmla="*/ 45605 w 67313"/>
                <a:gd name="connsiteY30" fmla="*/ 10305 h 67575"/>
                <a:gd name="connsiteX31" fmla="*/ 34835 w 67313"/>
                <a:gd name="connsiteY31" fmla="*/ 0 h 67575"/>
                <a:gd name="connsiteX32" fmla="*/ 33488 w 67313"/>
                <a:gd name="connsiteY32" fmla="*/ 1183 h 67575"/>
                <a:gd name="connsiteX33" fmla="*/ 30796 w 67313"/>
                <a:gd name="connsiteY33" fmla="*/ 3886 h 67575"/>
                <a:gd name="connsiteX34" fmla="*/ 27935 w 67313"/>
                <a:gd name="connsiteY34" fmla="*/ 3886 h 67575"/>
                <a:gd name="connsiteX35" fmla="*/ 25579 w 67313"/>
                <a:gd name="connsiteY35" fmla="*/ 3886 h 67575"/>
                <a:gd name="connsiteX36" fmla="*/ 23896 w 67313"/>
                <a:gd name="connsiteY36" fmla="*/ 3886 h 67575"/>
                <a:gd name="connsiteX37" fmla="*/ 14136 w 67313"/>
                <a:gd name="connsiteY37" fmla="*/ 3886 h 67575"/>
                <a:gd name="connsiteX38" fmla="*/ 0 w 67313"/>
                <a:gd name="connsiteY38" fmla="*/ 3886 h 67575"/>
                <a:gd name="connsiteX39" fmla="*/ 3197 w 67313"/>
                <a:gd name="connsiteY39" fmla="*/ 8109 h 67575"/>
                <a:gd name="connsiteX40" fmla="*/ 8246 w 67313"/>
                <a:gd name="connsiteY40" fmla="*/ 17063 h 67575"/>
                <a:gd name="connsiteX41" fmla="*/ 7135 w 67313"/>
                <a:gd name="connsiteY41" fmla="*/ 18904 h 67575"/>
                <a:gd name="connsiteX42" fmla="*/ 7068 w 67313"/>
                <a:gd name="connsiteY42" fmla="*/ 18921 h 67575"/>
                <a:gd name="connsiteX43" fmla="*/ 2693 w 67313"/>
                <a:gd name="connsiteY43" fmla="*/ 18921 h 67575"/>
                <a:gd name="connsiteX44" fmla="*/ 8751 w 67313"/>
                <a:gd name="connsiteY44" fmla="*/ 31592 h 67575"/>
                <a:gd name="connsiteX45" fmla="*/ 14809 w 67313"/>
                <a:gd name="connsiteY45" fmla="*/ 35477 h 67575"/>
                <a:gd name="connsiteX46" fmla="*/ 27262 w 67313"/>
                <a:gd name="connsiteY46" fmla="*/ 41221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7313" h="67575">
                  <a:moveTo>
                    <a:pt x="28608" y="40714"/>
                  </a:moveTo>
                  <a:cubicBezTo>
                    <a:pt x="29265" y="40772"/>
                    <a:pt x="29803" y="41250"/>
                    <a:pt x="29954" y="41897"/>
                  </a:cubicBezTo>
                  <a:cubicBezTo>
                    <a:pt x="30039" y="42287"/>
                    <a:pt x="30039" y="42689"/>
                    <a:pt x="29954" y="43079"/>
                  </a:cubicBezTo>
                  <a:cubicBezTo>
                    <a:pt x="34835" y="43079"/>
                    <a:pt x="36686" y="45951"/>
                    <a:pt x="38200" y="50513"/>
                  </a:cubicBezTo>
                  <a:cubicBezTo>
                    <a:pt x="39227" y="53873"/>
                    <a:pt x="40960" y="56980"/>
                    <a:pt x="43249" y="59635"/>
                  </a:cubicBezTo>
                  <a:lnTo>
                    <a:pt x="45605" y="62676"/>
                  </a:lnTo>
                  <a:cubicBezTo>
                    <a:pt x="47271" y="65492"/>
                    <a:pt x="49577" y="67868"/>
                    <a:pt x="52336" y="69603"/>
                  </a:cubicBezTo>
                  <a:cubicBezTo>
                    <a:pt x="54995" y="70978"/>
                    <a:pt x="57923" y="71784"/>
                    <a:pt x="60918" y="71968"/>
                  </a:cubicBezTo>
                  <a:lnTo>
                    <a:pt x="65630" y="71968"/>
                  </a:lnTo>
                  <a:lnTo>
                    <a:pt x="67313" y="71968"/>
                  </a:lnTo>
                  <a:cubicBezTo>
                    <a:pt x="69299" y="72802"/>
                    <a:pt x="71554" y="72802"/>
                    <a:pt x="73540" y="71968"/>
                  </a:cubicBezTo>
                  <a:cubicBezTo>
                    <a:pt x="74886" y="71968"/>
                    <a:pt x="74886" y="70447"/>
                    <a:pt x="73540" y="67575"/>
                  </a:cubicBezTo>
                  <a:lnTo>
                    <a:pt x="73540" y="66224"/>
                  </a:lnTo>
                  <a:cubicBezTo>
                    <a:pt x="73119" y="63651"/>
                    <a:pt x="73119" y="61026"/>
                    <a:pt x="73540" y="58453"/>
                  </a:cubicBezTo>
                  <a:cubicBezTo>
                    <a:pt x="73540" y="53385"/>
                    <a:pt x="73540" y="50344"/>
                    <a:pt x="71520" y="48485"/>
                  </a:cubicBezTo>
                  <a:cubicBezTo>
                    <a:pt x="70309" y="48137"/>
                    <a:pt x="69030" y="48137"/>
                    <a:pt x="67818" y="48485"/>
                  </a:cubicBezTo>
                  <a:cubicBezTo>
                    <a:pt x="65361" y="48735"/>
                    <a:pt x="62955" y="47717"/>
                    <a:pt x="61423" y="45782"/>
                  </a:cubicBezTo>
                  <a:lnTo>
                    <a:pt x="59741" y="43079"/>
                  </a:lnTo>
                  <a:cubicBezTo>
                    <a:pt x="58563" y="41052"/>
                    <a:pt x="58394" y="40545"/>
                    <a:pt x="55534" y="41052"/>
                  </a:cubicBezTo>
                  <a:cubicBezTo>
                    <a:pt x="54810" y="41241"/>
                    <a:pt x="54086" y="40811"/>
                    <a:pt x="53884" y="40089"/>
                  </a:cubicBezTo>
                  <a:cubicBezTo>
                    <a:pt x="53867" y="40017"/>
                    <a:pt x="53851" y="39944"/>
                    <a:pt x="53851" y="39869"/>
                  </a:cubicBezTo>
                  <a:cubicBezTo>
                    <a:pt x="53295" y="38283"/>
                    <a:pt x="53295" y="36557"/>
                    <a:pt x="53851" y="34970"/>
                  </a:cubicBezTo>
                  <a:cubicBezTo>
                    <a:pt x="55028" y="33112"/>
                    <a:pt x="57216" y="33112"/>
                    <a:pt x="59236" y="33281"/>
                  </a:cubicBezTo>
                  <a:cubicBezTo>
                    <a:pt x="61255" y="33450"/>
                    <a:pt x="62097" y="33281"/>
                    <a:pt x="62265" y="33281"/>
                  </a:cubicBezTo>
                  <a:cubicBezTo>
                    <a:pt x="62921" y="32070"/>
                    <a:pt x="62921" y="30607"/>
                    <a:pt x="62265" y="29395"/>
                  </a:cubicBezTo>
                  <a:cubicBezTo>
                    <a:pt x="61676" y="27708"/>
                    <a:pt x="60162" y="26520"/>
                    <a:pt x="58394" y="26354"/>
                  </a:cubicBezTo>
                  <a:cubicBezTo>
                    <a:pt x="56459" y="26476"/>
                    <a:pt x="54574" y="25660"/>
                    <a:pt x="53346" y="24158"/>
                  </a:cubicBezTo>
                  <a:cubicBezTo>
                    <a:pt x="52387" y="21543"/>
                    <a:pt x="52387" y="18664"/>
                    <a:pt x="53346" y="16049"/>
                  </a:cubicBezTo>
                  <a:lnTo>
                    <a:pt x="53346" y="16049"/>
                  </a:lnTo>
                  <a:cubicBezTo>
                    <a:pt x="53346" y="12333"/>
                    <a:pt x="53346" y="11995"/>
                    <a:pt x="49307" y="11319"/>
                  </a:cubicBezTo>
                  <a:cubicBezTo>
                    <a:pt x="48028" y="11162"/>
                    <a:pt x="46783" y="10821"/>
                    <a:pt x="45605" y="10305"/>
                  </a:cubicBezTo>
                  <a:cubicBezTo>
                    <a:pt x="41196" y="7846"/>
                    <a:pt x="37493" y="4300"/>
                    <a:pt x="34835" y="0"/>
                  </a:cubicBezTo>
                  <a:lnTo>
                    <a:pt x="33488" y="1183"/>
                  </a:lnTo>
                  <a:cubicBezTo>
                    <a:pt x="32714" y="2206"/>
                    <a:pt x="31822" y="3115"/>
                    <a:pt x="30796" y="3886"/>
                  </a:cubicBezTo>
                  <a:cubicBezTo>
                    <a:pt x="29854" y="4122"/>
                    <a:pt x="28877" y="4122"/>
                    <a:pt x="27935" y="3886"/>
                  </a:cubicBezTo>
                  <a:lnTo>
                    <a:pt x="25579" y="3886"/>
                  </a:lnTo>
                  <a:lnTo>
                    <a:pt x="23896" y="3886"/>
                  </a:lnTo>
                  <a:cubicBezTo>
                    <a:pt x="20531" y="3886"/>
                    <a:pt x="17333" y="3886"/>
                    <a:pt x="14136" y="3886"/>
                  </a:cubicBezTo>
                  <a:cubicBezTo>
                    <a:pt x="9424" y="4223"/>
                    <a:pt x="4712" y="4223"/>
                    <a:pt x="0" y="3886"/>
                  </a:cubicBezTo>
                  <a:cubicBezTo>
                    <a:pt x="741" y="5512"/>
                    <a:pt x="1834" y="6955"/>
                    <a:pt x="3197" y="8109"/>
                  </a:cubicBezTo>
                  <a:cubicBezTo>
                    <a:pt x="6109" y="10197"/>
                    <a:pt x="7960" y="13476"/>
                    <a:pt x="8246" y="17063"/>
                  </a:cubicBezTo>
                  <a:cubicBezTo>
                    <a:pt x="8448" y="17877"/>
                    <a:pt x="7960" y="18703"/>
                    <a:pt x="7135" y="18904"/>
                  </a:cubicBezTo>
                  <a:cubicBezTo>
                    <a:pt x="7118" y="18911"/>
                    <a:pt x="7085" y="18916"/>
                    <a:pt x="7068" y="18921"/>
                  </a:cubicBezTo>
                  <a:cubicBezTo>
                    <a:pt x="5621" y="19090"/>
                    <a:pt x="4140" y="19090"/>
                    <a:pt x="2693" y="18921"/>
                  </a:cubicBezTo>
                  <a:cubicBezTo>
                    <a:pt x="5368" y="22792"/>
                    <a:pt x="7421" y="27069"/>
                    <a:pt x="8751" y="31592"/>
                  </a:cubicBezTo>
                  <a:lnTo>
                    <a:pt x="14809" y="35477"/>
                  </a:lnTo>
                  <a:cubicBezTo>
                    <a:pt x="18309" y="38572"/>
                    <a:pt x="22634" y="40567"/>
                    <a:pt x="27262" y="4122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6FE06CC4-5856-445C-81F1-53E95E21929A}"/>
                </a:ext>
              </a:extLst>
            </p:cNvPr>
            <p:cNvSpPr/>
            <p:nvPr/>
          </p:nvSpPr>
          <p:spPr>
            <a:xfrm>
              <a:off x="5924479" y="3104289"/>
              <a:ext cx="84142" cy="67575"/>
            </a:xfrm>
            <a:custGeom>
              <a:avLst/>
              <a:gdLst>
                <a:gd name="connsiteX0" fmla="*/ 64668 w 84141"/>
                <a:gd name="connsiteY0" fmla="*/ 76056 h 67575"/>
                <a:gd name="connsiteX1" fmla="*/ 66687 w 84141"/>
                <a:gd name="connsiteY1" fmla="*/ 77070 h 67575"/>
                <a:gd name="connsiteX2" fmla="*/ 68538 w 84141"/>
                <a:gd name="connsiteY2" fmla="*/ 77914 h 67575"/>
                <a:gd name="connsiteX3" fmla="*/ 70558 w 84141"/>
                <a:gd name="connsiteY3" fmla="*/ 77914 h 67575"/>
                <a:gd name="connsiteX4" fmla="*/ 72409 w 84141"/>
                <a:gd name="connsiteY4" fmla="*/ 75211 h 67575"/>
                <a:gd name="connsiteX5" fmla="*/ 74597 w 84141"/>
                <a:gd name="connsiteY5" fmla="*/ 72170 h 67575"/>
                <a:gd name="connsiteX6" fmla="*/ 74597 w 84141"/>
                <a:gd name="connsiteY6" fmla="*/ 68623 h 67575"/>
                <a:gd name="connsiteX7" fmla="*/ 74597 w 84141"/>
                <a:gd name="connsiteY7" fmla="*/ 65244 h 67575"/>
                <a:gd name="connsiteX8" fmla="*/ 77457 w 84141"/>
                <a:gd name="connsiteY8" fmla="*/ 57811 h 67575"/>
                <a:gd name="connsiteX9" fmla="*/ 87386 w 84141"/>
                <a:gd name="connsiteY9" fmla="*/ 50209 h 67575"/>
                <a:gd name="connsiteX10" fmla="*/ 91762 w 84141"/>
                <a:gd name="connsiteY10" fmla="*/ 48519 h 67575"/>
                <a:gd name="connsiteX11" fmla="*/ 96810 w 84141"/>
                <a:gd name="connsiteY11" fmla="*/ 41762 h 67575"/>
                <a:gd name="connsiteX12" fmla="*/ 93612 w 84141"/>
                <a:gd name="connsiteY12" fmla="*/ 31287 h 67575"/>
                <a:gd name="connsiteX13" fmla="*/ 90079 w 84141"/>
                <a:gd name="connsiteY13" fmla="*/ 26895 h 67575"/>
                <a:gd name="connsiteX14" fmla="*/ 91762 w 84141"/>
                <a:gd name="connsiteY14" fmla="*/ 21658 h 67575"/>
                <a:gd name="connsiteX15" fmla="*/ 92771 w 84141"/>
                <a:gd name="connsiteY15" fmla="*/ 20137 h 67575"/>
                <a:gd name="connsiteX16" fmla="*/ 94791 w 84141"/>
                <a:gd name="connsiteY16" fmla="*/ 15407 h 67575"/>
                <a:gd name="connsiteX17" fmla="*/ 93108 w 84141"/>
                <a:gd name="connsiteY17" fmla="*/ 14225 h 67575"/>
                <a:gd name="connsiteX18" fmla="*/ 90752 w 84141"/>
                <a:gd name="connsiteY18" fmla="*/ 12535 h 67575"/>
                <a:gd name="connsiteX19" fmla="*/ 89742 w 84141"/>
                <a:gd name="connsiteY19" fmla="*/ 12535 h 67575"/>
                <a:gd name="connsiteX20" fmla="*/ 84525 w 84141"/>
                <a:gd name="connsiteY20" fmla="*/ 8650 h 67575"/>
                <a:gd name="connsiteX21" fmla="*/ 77457 w 84141"/>
                <a:gd name="connsiteY21" fmla="*/ 6791 h 67575"/>
                <a:gd name="connsiteX22" fmla="*/ 69884 w 84141"/>
                <a:gd name="connsiteY22" fmla="*/ 4595 h 67575"/>
                <a:gd name="connsiteX23" fmla="*/ 59451 w 84141"/>
                <a:gd name="connsiteY23" fmla="*/ 2906 h 67575"/>
                <a:gd name="connsiteX24" fmla="*/ 52383 w 84141"/>
                <a:gd name="connsiteY24" fmla="*/ 2906 h 67575"/>
                <a:gd name="connsiteX25" fmla="*/ 35555 w 84141"/>
                <a:gd name="connsiteY25" fmla="*/ 1047 h 67575"/>
                <a:gd name="connsiteX26" fmla="*/ 31348 w 84141"/>
                <a:gd name="connsiteY26" fmla="*/ 1047 h 67575"/>
                <a:gd name="connsiteX27" fmla="*/ 23270 w 84141"/>
                <a:gd name="connsiteY27" fmla="*/ 1047 h 67575"/>
                <a:gd name="connsiteX28" fmla="*/ 21419 w 84141"/>
                <a:gd name="connsiteY28" fmla="*/ 2399 h 67575"/>
                <a:gd name="connsiteX29" fmla="*/ 15529 w 84141"/>
                <a:gd name="connsiteY29" fmla="*/ 5271 h 67575"/>
                <a:gd name="connsiteX30" fmla="*/ 9303 w 84141"/>
                <a:gd name="connsiteY30" fmla="*/ 2230 h 67575"/>
                <a:gd name="connsiteX31" fmla="*/ 8293 w 84141"/>
                <a:gd name="connsiteY31" fmla="*/ 1216 h 67575"/>
                <a:gd name="connsiteX32" fmla="*/ 1730 w 84141"/>
                <a:gd name="connsiteY32" fmla="*/ 1216 h 67575"/>
                <a:gd name="connsiteX33" fmla="*/ 215 w 84141"/>
                <a:gd name="connsiteY33" fmla="*/ 6791 h 67575"/>
                <a:gd name="connsiteX34" fmla="*/ 4759 w 84141"/>
                <a:gd name="connsiteY34" fmla="*/ 10508 h 67575"/>
                <a:gd name="connsiteX35" fmla="*/ 4759 w 84141"/>
                <a:gd name="connsiteY35" fmla="*/ 10508 h 67575"/>
                <a:gd name="connsiteX36" fmla="*/ 13173 w 84141"/>
                <a:gd name="connsiteY36" fmla="*/ 16421 h 67575"/>
                <a:gd name="connsiteX37" fmla="*/ 17549 w 84141"/>
                <a:gd name="connsiteY37" fmla="*/ 24699 h 67575"/>
                <a:gd name="connsiteX38" fmla="*/ 22934 w 84141"/>
                <a:gd name="connsiteY38" fmla="*/ 34159 h 67575"/>
                <a:gd name="connsiteX39" fmla="*/ 29496 w 84141"/>
                <a:gd name="connsiteY39" fmla="*/ 41762 h 67575"/>
                <a:gd name="connsiteX40" fmla="*/ 38584 w 84141"/>
                <a:gd name="connsiteY40" fmla="*/ 52236 h 67575"/>
                <a:gd name="connsiteX41" fmla="*/ 49186 w 84141"/>
                <a:gd name="connsiteY41" fmla="*/ 60683 h 67575"/>
                <a:gd name="connsiteX42" fmla="*/ 55412 w 84141"/>
                <a:gd name="connsiteY42" fmla="*/ 65075 h 67575"/>
                <a:gd name="connsiteX43" fmla="*/ 62480 w 84141"/>
                <a:gd name="connsiteY43" fmla="*/ 75718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4141" h="67575">
                  <a:moveTo>
                    <a:pt x="64668" y="76056"/>
                  </a:moveTo>
                  <a:cubicBezTo>
                    <a:pt x="65308" y="76462"/>
                    <a:pt x="65980" y="76801"/>
                    <a:pt x="66687" y="77070"/>
                  </a:cubicBezTo>
                  <a:lnTo>
                    <a:pt x="68538" y="77914"/>
                  </a:lnTo>
                  <a:lnTo>
                    <a:pt x="70558" y="77914"/>
                  </a:lnTo>
                  <a:lnTo>
                    <a:pt x="72409" y="75211"/>
                  </a:lnTo>
                  <a:cubicBezTo>
                    <a:pt x="73267" y="74294"/>
                    <a:pt x="73991" y="73272"/>
                    <a:pt x="74597" y="72170"/>
                  </a:cubicBezTo>
                  <a:cubicBezTo>
                    <a:pt x="74697" y="70990"/>
                    <a:pt x="74697" y="69804"/>
                    <a:pt x="74597" y="68623"/>
                  </a:cubicBezTo>
                  <a:cubicBezTo>
                    <a:pt x="74428" y="67503"/>
                    <a:pt x="74428" y="66364"/>
                    <a:pt x="74597" y="65244"/>
                  </a:cubicBezTo>
                  <a:cubicBezTo>
                    <a:pt x="74984" y="62583"/>
                    <a:pt x="75960" y="60044"/>
                    <a:pt x="77457" y="57811"/>
                  </a:cubicBezTo>
                  <a:cubicBezTo>
                    <a:pt x="79544" y="53976"/>
                    <a:pt x="83146" y="51212"/>
                    <a:pt x="87386" y="50209"/>
                  </a:cubicBezTo>
                  <a:cubicBezTo>
                    <a:pt x="88917" y="49842"/>
                    <a:pt x="90382" y="49273"/>
                    <a:pt x="91762" y="48519"/>
                  </a:cubicBezTo>
                  <a:cubicBezTo>
                    <a:pt x="94286" y="47048"/>
                    <a:pt x="96103" y="44608"/>
                    <a:pt x="96810" y="41762"/>
                  </a:cubicBezTo>
                  <a:cubicBezTo>
                    <a:pt x="98695" y="37972"/>
                    <a:pt x="97298" y="33364"/>
                    <a:pt x="93612" y="31287"/>
                  </a:cubicBezTo>
                  <a:cubicBezTo>
                    <a:pt x="91846" y="30411"/>
                    <a:pt x="90566" y="28807"/>
                    <a:pt x="90079" y="26895"/>
                  </a:cubicBezTo>
                  <a:cubicBezTo>
                    <a:pt x="89994" y="25005"/>
                    <a:pt x="90600" y="23146"/>
                    <a:pt x="91762" y="21658"/>
                  </a:cubicBezTo>
                  <a:lnTo>
                    <a:pt x="92771" y="20137"/>
                  </a:lnTo>
                  <a:cubicBezTo>
                    <a:pt x="93781" y="18617"/>
                    <a:pt x="95295" y="16928"/>
                    <a:pt x="94791" y="15407"/>
                  </a:cubicBezTo>
                  <a:cubicBezTo>
                    <a:pt x="94286" y="13887"/>
                    <a:pt x="94791" y="15407"/>
                    <a:pt x="93108" y="14225"/>
                  </a:cubicBezTo>
                  <a:cubicBezTo>
                    <a:pt x="92232" y="13794"/>
                    <a:pt x="91442" y="13223"/>
                    <a:pt x="90752" y="12535"/>
                  </a:cubicBezTo>
                  <a:cubicBezTo>
                    <a:pt x="90432" y="12652"/>
                    <a:pt x="90062" y="12652"/>
                    <a:pt x="89742" y="12535"/>
                  </a:cubicBezTo>
                  <a:cubicBezTo>
                    <a:pt x="88345" y="10837"/>
                    <a:pt x="86545" y="9504"/>
                    <a:pt x="84525" y="8650"/>
                  </a:cubicBezTo>
                  <a:cubicBezTo>
                    <a:pt x="82220" y="7872"/>
                    <a:pt x="79847" y="7253"/>
                    <a:pt x="77457" y="6791"/>
                  </a:cubicBezTo>
                  <a:cubicBezTo>
                    <a:pt x="74883" y="6215"/>
                    <a:pt x="72358" y="5482"/>
                    <a:pt x="69884" y="4595"/>
                  </a:cubicBezTo>
                  <a:cubicBezTo>
                    <a:pt x="66502" y="3516"/>
                    <a:pt x="62985" y="2946"/>
                    <a:pt x="59451" y="2906"/>
                  </a:cubicBezTo>
                  <a:cubicBezTo>
                    <a:pt x="57095" y="3061"/>
                    <a:pt x="54739" y="3061"/>
                    <a:pt x="52383" y="2906"/>
                  </a:cubicBezTo>
                  <a:cubicBezTo>
                    <a:pt x="46813" y="1936"/>
                    <a:pt x="41192" y="1314"/>
                    <a:pt x="35555" y="1047"/>
                  </a:cubicBezTo>
                  <a:cubicBezTo>
                    <a:pt x="34158" y="1225"/>
                    <a:pt x="32745" y="1225"/>
                    <a:pt x="31348" y="1047"/>
                  </a:cubicBezTo>
                  <a:cubicBezTo>
                    <a:pt x="28756" y="-41"/>
                    <a:pt x="25845" y="-41"/>
                    <a:pt x="23270" y="1047"/>
                  </a:cubicBezTo>
                  <a:lnTo>
                    <a:pt x="21419" y="2399"/>
                  </a:lnTo>
                  <a:cubicBezTo>
                    <a:pt x="19736" y="3853"/>
                    <a:pt x="17700" y="4843"/>
                    <a:pt x="15529" y="5271"/>
                  </a:cubicBezTo>
                  <a:cubicBezTo>
                    <a:pt x="13123" y="5180"/>
                    <a:pt x="10868" y="4076"/>
                    <a:pt x="9303" y="2230"/>
                  </a:cubicBezTo>
                  <a:lnTo>
                    <a:pt x="8293" y="1216"/>
                  </a:lnTo>
                  <a:cubicBezTo>
                    <a:pt x="6408" y="-405"/>
                    <a:pt x="3615" y="-405"/>
                    <a:pt x="1730" y="1216"/>
                  </a:cubicBezTo>
                  <a:cubicBezTo>
                    <a:pt x="232" y="2647"/>
                    <a:pt x="-357" y="4794"/>
                    <a:pt x="215" y="6791"/>
                  </a:cubicBezTo>
                  <a:cubicBezTo>
                    <a:pt x="215" y="8819"/>
                    <a:pt x="2235" y="9663"/>
                    <a:pt x="4759" y="10508"/>
                  </a:cubicBezTo>
                  <a:lnTo>
                    <a:pt x="4759" y="10508"/>
                  </a:lnTo>
                  <a:cubicBezTo>
                    <a:pt x="8108" y="11550"/>
                    <a:pt x="11053" y="13618"/>
                    <a:pt x="13173" y="16421"/>
                  </a:cubicBezTo>
                  <a:cubicBezTo>
                    <a:pt x="14856" y="19124"/>
                    <a:pt x="16202" y="21996"/>
                    <a:pt x="17549" y="24699"/>
                  </a:cubicBezTo>
                  <a:cubicBezTo>
                    <a:pt x="18827" y="28125"/>
                    <a:pt x="20645" y="31319"/>
                    <a:pt x="22934" y="34159"/>
                  </a:cubicBezTo>
                  <a:cubicBezTo>
                    <a:pt x="25289" y="36524"/>
                    <a:pt x="27309" y="39228"/>
                    <a:pt x="29496" y="41762"/>
                  </a:cubicBezTo>
                  <a:lnTo>
                    <a:pt x="38584" y="52236"/>
                  </a:lnTo>
                  <a:cubicBezTo>
                    <a:pt x="41933" y="55287"/>
                    <a:pt x="45467" y="58108"/>
                    <a:pt x="49186" y="60683"/>
                  </a:cubicBezTo>
                  <a:lnTo>
                    <a:pt x="55412" y="65075"/>
                  </a:lnTo>
                  <a:cubicBezTo>
                    <a:pt x="58913" y="67700"/>
                    <a:pt x="61420" y="71461"/>
                    <a:pt x="62480" y="7571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BD9E303-01AB-44B8-9FE4-F77024754A12}"/>
                </a:ext>
              </a:extLst>
            </p:cNvPr>
            <p:cNvSpPr/>
            <p:nvPr/>
          </p:nvSpPr>
          <p:spPr>
            <a:xfrm>
              <a:off x="5946186" y="2993330"/>
              <a:ext cx="151455" cy="84469"/>
            </a:xfrm>
            <a:custGeom>
              <a:avLst/>
              <a:gdLst>
                <a:gd name="connsiteX0" fmla="*/ 149652 w 151455"/>
                <a:gd name="connsiteY0" fmla="*/ 10981 h 84469"/>
                <a:gd name="connsiteX1" fmla="*/ 148474 w 151455"/>
                <a:gd name="connsiteY1" fmla="*/ 10981 h 84469"/>
                <a:gd name="connsiteX2" fmla="*/ 148474 w 151455"/>
                <a:gd name="connsiteY2" fmla="*/ 10981 h 84469"/>
                <a:gd name="connsiteX3" fmla="*/ 147296 w 151455"/>
                <a:gd name="connsiteY3" fmla="*/ 10981 h 84469"/>
                <a:gd name="connsiteX4" fmla="*/ 138040 w 151455"/>
                <a:gd name="connsiteY4" fmla="*/ 4561 h 84469"/>
                <a:gd name="connsiteX5" fmla="*/ 134506 w 151455"/>
                <a:gd name="connsiteY5" fmla="*/ 2872 h 84469"/>
                <a:gd name="connsiteX6" fmla="*/ 125924 w 151455"/>
                <a:gd name="connsiteY6" fmla="*/ 0 h 84469"/>
                <a:gd name="connsiteX7" fmla="*/ 118351 w 151455"/>
                <a:gd name="connsiteY7" fmla="*/ 5068 h 84469"/>
                <a:gd name="connsiteX8" fmla="*/ 115154 w 151455"/>
                <a:gd name="connsiteY8" fmla="*/ 7771 h 84469"/>
                <a:gd name="connsiteX9" fmla="*/ 113639 w 151455"/>
                <a:gd name="connsiteY9" fmla="*/ 8785 h 84469"/>
                <a:gd name="connsiteX10" fmla="*/ 103374 w 151455"/>
                <a:gd name="connsiteY10" fmla="*/ 14867 h 84469"/>
                <a:gd name="connsiteX11" fmla="*/ 84694 w 151455"/>
                <a:gd name="connsiteY11" fmla="*/ 18752 h 84469"/>
                <a:gd name="connsiteX12" fmla="*/ 76280 w 151455"/>
                <a:gd name="connsiteY12" fmla="*/ 18752 h 84469"/>
                <a:gd name="connsiteX13" fmla="*/ 68035 w 151455"/>
                <a:gd name="connsiteY13" fmla="*/ 17738 h 84469"/>
                <a:gd name="connsiteX14" fmla="*/ 67361 w 151455"/>
                <a:gd name="connsiteY14" fmla="*/ 15542 h 84469"/>
                <a:gd name="connsiteX15" fmla="*/ 67361 w 151455"/>
                <a:gd name="connsiteY15" fmla="*/ 15542 h 84469"/>
                <a:gd name="connsiteX16" fmla="*/ 67361 w 151455"/>
                <a:gd name="connsiteY16" fmla="*/ 18076 h 84469"/>
                <a:gd name="connsiteX17" fmla="*/ 65847 w 151455"/>
                <a:gd name="connsiteY17" fmla="*/ 21793 h 84469"/>
                <a:gd name="connsiteX18" fmla="*/ 61808 w 151455"/>
                <a:gd name="connsiteY18" fmla="*/ 25172 h 84469"/>
                <a:gd name="connsiteX19" fmla="*/ 60462 w 151455"/>
                <a:gd name="connsiteY19" fmla="*/ 25172 h 84469"/>
                <a:gd name="connsiteX20" fmla="*/ 46494 w 151455"/>
                <a:gd name="connsiteY20" fmla="*/ 31591 h 84469"/>
                <a:gd name="connsiteX21" fmla="*/ 41950 w 151455"/>
                <a:gd name="connsiteY21" fmla="*/ 31591 h 84469"/>
                <a:gd name="connsiteX22" fmla="*/ 30507 w 151455"/>
                <a:gd name="connsiteY22" fmla="*/ 27537 h 84469"/>
                <a:gd name="connsiteX23" fmla="*/ 29666 w 151455"/>
                <a:gd name="connsiteY23" fmla="*/ 27537 h 84469"/>
                <a:gd name="connsiteX24" fmla="*/ 18896 w 151455"/>
                <a:gd name="connsiteY24" fmla="*/ 21624 h 84469"/>
                <a:gd name="connsiteX25" fmla="*/ 17717 w 151455"/>
                <a:gd name="connsiteY25" fmla="*/ 20104 h 84469"/>
                <a:gd name="connsiteX26" fmla="*/ 16708 w 151455"/>
                <a:gd name="connsiteY26" fmla="*/ 16218 h 84469"/>
                <a:gd name="connsiteX27" fmla="*/ 16708 w 151455"/>
                <a:gd name="connsiteY27" fmla="*/ 18921 h 84469"/>
                <a:gd name="connsiteX28" fmla="*/ 16708 w 151455"/>
                <a:gd name="connsiteY28" fmla="*/ 27368 h 84469"/>
                <a:gd name="connsiteX29" fmla="*/ 15867 w 151455"/>
                <a:gd name="connsiteY29" fmla="*/ 28888 h 84469"/>
                <a:gd name="connsiteX30" fmla="*/ 553 w 151455"/>
                <a:gd name="connsiteY30" fmla="*/ 32943 h 84469"/>
                <a:gd name="connsiteX31" fmla="*/ 2404 w 151455"/>
                <a:gd name="connsiteY31" fmla="*/ 54398 h 84469"/>
                <a:gd name="connsiteX32" fmla="*/ 6106 w 151455"/>
                <a:gd name="connsiteY32" fmla="*/ 66731 h 84469"/>
                <a:gd name="connsiteX33" fmla="*/ 11996 w 151455"/>
                <a:gd name="connsiteY33" fmla="*/ 75853 h 84469"/>
                <a:gd name="connsiteX34" fmla="*/ 23103 w 151455"/>
                <a:gd name="connsiteY34" fmla="*/ 82104 h 84469"/>
                <a:gd name="connsiteX35" fmla="*/ 27983 w 151455"/>
                <a:gd name="connsiteY35" fmla="*/ 85145 h 84469"/>
                <a:gd name="connsiteX36" fmla="*/ 32359 w 151455"/>
                <a:gd name="connsiteY36" fmla="*/ 87848 h 84469"/>
                <a:gd name="connsiteX37" fmla="*/ 38248 w 151455"/>
                <a:gd name="connsiteY37" fmla="*/ 87848 h 84469"/>
                <a:gd name="connsiteX38" fmla="*/ 40941 w 151455"/>
                <a:gd name="connsiteY38" fmla="*/ 86328 h 84469"/>
                <a:gd name="connsiteX39" fmla="*/ 52384 w 151455"/>
                <a:gd name="connsiteY39" fmla="*/ 86328 h 84469"/>
                <a:gd name="connsiteX40" fmla="*/ 56759 w 151455"/>
                <a:gd name="connsiteY40" fmla="*/ 86328 h 84469"/>
                <a:gd name="connsiteX41" fmla="*/ 58611 w 151455"/>
                <a:gd name="connsiteY41" fmla="*/ 86328 h 84469"/>
                <a:gd name="connsiteX42" fmla="*/ 78973 w 151455"/>
                <a:gd name="connsiteY42" fmla="*/ 78725 h 84469"/>
                <a:gd name="connsiteX43" fmla="*/ 80151 w 151455"/>
                <a:gd name="connsiteY43" fmla="*/ 77374 h 84469"/>
                <a:gd name="connsiteX44" fmla="*/ 94792 w 151455"/>
                <a:gd name="connsiteY44" fmla="*/ 77374 h 84469"/>
                <a:gd name="connsiteX45" fmla="*/ 101186 w 151455"/>
                <a:gd name="connsiteY45" fmla="*/ 77374 h 84469"/>
                <a:gd name="connsiteX46" fmla="*/ 102718 w 151455"/>
                <a:gd name="connsiteY46" fmla="*/ 78884 h 84469"/>
                <a:gd name="connsiteX47" fmla="*/ 102701 w 151455"/>
                <a:gd name="connsiteY47" fmla="*/ 79063 h 84469"/>
                <a:gd name="connsiteX48" fmla="*/ 102701 w 151455"/>
                <a:gd name="connsiteY48" fmla="*/ 79063 h 84469"/>
                <a:gd name="connsiteX49" fmla="*/ 120539 w 151455"/>
                <a:gd name="connsiteY49" fmla="*/ 70110 h 84469"/>
                <a:gd name="connsiteX50" fmla="*/ 120539 w 151455"/>
                <a:gd name="connsiteY50" fmla="*/ 70110 h 84469"/>
                <a:gd name="connsiteX51" fmla="*/ 125419 w 151455"/>
                <a:gd name="connsiteY51" fmla="*/ 65210 h 84469"/>
                <a:gd name="connsiteX52" fmla="*/ 126597 w 151455"/>
                <a:gd name="connsiteY52" fmla="*/ 59804 h 84469"/>
                <a:gd name="connsiteX53" fmla="*/ 128111 w 151455"/>
                <a:gd name="connsiteY53" fmla="*/ 54060 h 84469"/>
                <a:gd name="connsiteX54" fmla="*/ 132992 w 151455"/>
                <a:gd name="connsiteY54" fmla="*/ 48316 h 84469"/>
                <a:gd name="connsiteX55" fmla="*/ 134338 w 151455"/>
                <a:gd name="connsiteY55" fmla="*/ 47303 h 84469"/>
                <a:gd name="connsiteX56" fmla="*/ 137872 w 151455"/>
                <a:gd name="connsiteY56" fmla="*/ 44262 h 84469"/>
                <a:gd name="connsiteX57" fmla="*/ 142079 w 151455"/>
                <a:gd name="connsiteY57" fmla="*/ 40545 h 84469"/>
                <a:gd name="connsiteX58" fmla="*/ 145950 w 151455"/>
                <a:gd name="connsiteY58" fmla="*/ 38856 h 84469"/>
                <a:gd name="connsiteX59" fmla="*/ 148642 w 151455"/>
                <a:gd name="connsiteY59" fmla="*/ 37842 h 84469"/>
                <a:gd name="connsiteX60" fmla="*/ 152176 w 151455"/>
                <a:gd name="connsiteY60" fmla="*/ 34632 h 84469"/>
                <a:gd name="connsiteX61" fmla="*/ 154532 w 151455"/>
                <a:gd name="connsiteY61" fmla="*/ 32267 h 84469"/>
                <a:gd name="connsiteX62" fmla="*/ 156215 w 151455"/>
                <a:gd name="connsiteY62" fmla="*/ 30747 h 84469"/>
                <a:gd name="connsiteX63" fmla="*/ 159412 w 151455"/>
                <a:gd name="connsiteY63" fmla="*/ 26185 h 84469"/>
                <a:gd name="connsiteX64" fmla="*/ 159412 w 151455"/>
                <a:gd name="connsiteY64" fmla="*/ 26185 h 84469"/>
                <a:gd name="connsiteX65" fmla="*/ 162273 w 151455"/>
                <a:gd name="connsiteY65" fmla="*/ 21117 h 84469"/>
                <a:gd name="connsiteX66" fmla="*/ 162273 w 151455"/>
                <a:gd name="connsiteY66" fmla="*/ 21117 h 84469"/>
                <a:gd name="connsiteX67" fmla="*/ 162273 w 151455"/>
                <a:gd name="connsiteY67" fmla="*/ 18921 h 84469"/>
                <a:gd name="connsiteX68" fmla="*/ 162273 w 151455"/>
                <a:gd name="connsiteY68" fmla="*/ 17907 h 84469"/>
                <a:gd name="connsiteX69" fmla="*/ 157393 w 151455"/>
                <a:gd name="connsiteY69" fmla="*/ 15373 h 84469"/>
                <a:gd name="connsiteX70" fmla="*/ 149652 w 151455"/>
                <a:gd name="connsiteY70" fmla="*/ 10981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1455" h="84469">
                  <a:moveTo>
                    <a:pt x="149652" y="10981"/>
                  </a:moveTo>
                  <a:cubicBezTo>
                    <a:pt x="149282" y="11163"/>
                    <a:pt x="148844" y="11163"/>
                    <a:pt x="148474" y="10981"/>
                  </a:cubicBezTo>
                  <a:lnTo>
                    <a:pt x="148474" y="10981"/>
                  </a:lnTo>
                  <a:cubicBezTo>
                    <a:pt x="148121" y="11234"/>
                    <a:pt x="147649" y="11234"/>
                    <a:pt x="147296" y="10981"/>
                  </a:cubicBezTo>
                  <a:cubicBezTo>
                    <a:pt x="144755" y="8138"/>
                    <a:pt x="141591" y="5936"/>
                    <a:pt x="138040" y="4561"/>
                  </a:cubicBezTo>
                  <a:lnTo>
                    <a:pt x="134506" y="2872"/>
                  </a:lnTo>
                  <a:cubicBezTo>
                    <a:pt x="131898" y="1264"/>
                    <a:pt x="128970" y="282"/>
                    <a:pt x="125924" y="0"/>
                  </a:cubicBezTo>
                  <a:cubicBezTo>
                    <a:pt x="123080" y="1137"/>
                    <a:pt x="120489" y="2865"/>
                    <a:pt x="118351" y="5068"/>
                  </a:cubicBezTo>
                  <a:cubicBezTo>
                    <a:pt x="117341" y="6026"/>
                    <a:pt x="116265" y="6928"/>
                    <a:pt x="115154" y="7771"/>
                  </a:cubicBezTo>
                  <a:lnTo>
                    <a:pt x="113639" y="8785"/>
                  </a:lnTo>
                  <a:cubicBezTo>
                    <a:pt x="110610" y="11408"/>
                    <a:pt x="107127" y="13468"/>
                    <a:pt x="103374" y="14867"/>
                  </a:cubicBezTo>
                  <a:cubicBezTo>
                    <a:pt x="97333" y="16933"/>
                    <a:pt x="91055" y="18239"/>
                    <a:pt x="84694" y="18752"/>
                  </a:cubicBezTo>
                  <a:lnTo>
                    <a:pt x="76280" y="18752"/>
                  </a:lnTo>
                  <a:cubicBezTo>
                    <a:pt x="73503" y="18696"/>
                    <a:pt x="70744" y="18357"/>
                    <a:pt x="68035" y="17738"/>
                  </a:cubicBezTo>
                  <a:lnTo>
                    <a:pt x="67361" y="15542"/>
                  </a:lnTo>
                  <a:lnTo>
                    <a:pt x="67361" y="15542"/>
                  </a:lnTo>
                  <a:cubicBezTo>
                    <a:pt x="67327" y="16387"/>
                    <a:pt x="67327" y="17232"/>
                    <a:pt x="67361" y="18076"/>
                  </a:cubicBezTo>
                  <a:cubicBezTo>
                    <a:pt x="67058" y="19387"/>
                    <a:pt x="66536" y="20641"/>
                    <a:pt x="65847" y="21793"/>
                  </a:cubicBezTo>
                  <a:cubicBezTo>
                    <a:pt x="64753" y="23199"/>
                    <a:pt x="63373" y="24351"/>
                    <a:pt x="61808" y="25172"/>
                  </a:cubicBezTo>
                  <a:lnTo>
                    <a:pt x="60462" y="25172"/>
                  </a:lnTo>
                  <a:cubicBezTo>
                    <a:pt x="56406" y="28449"/>
                    <a:pt x="51610" y="30657"/>
                    <a:pt x="46494" y="31591"/>
                  </a:cubicBezTo>
                  <a:lnTo>
                    <a:pt x="41950" y="31591"/>
                  </a:lnTo>
                  <a:cubicBezTo>
                    <a:pt x="37794" y="31556"/>
                    <a:pt x="33772" y="30129"/>
                    <a:pt x="30507" y="27537"/>
                  </a:cubicBezTo>
                  <a:lnTo>
                    <a:pt x="29666" y="27537"/>
                  </a:lnTo>
                  <a:cubicBezTo>
                    <a:pt x="26384" y="25050"/>
                    <a:pt x="22749" y="23058"/>
                    <a:pt x="18896" y="21624"/>
                  </a:cubicBezTo>
                  <a:cubicBezTo>
                    <a:pt x="18222" y="21413"/>
                    <a:pt x="17751" y="20808"/>
                    <a:pt x="17717" y="20104"/>
                  </a:cubicBezTo>
                  <a:cubicBezTo>
                    <a:pt x="17600" y="18761"/>
                    <a:pt x="17263" y="17448"/>
                    <a:pt x="16708" y="16218"/>
                  </a:cubicBezTo>
                  <a:cubicBezTo>
                    <a:pt x="16792" y="17117"/>
                    <a:pt x="16792" y="18022"/>
                    <a:pt x="16708" y="18921"/>
                  </a:cubicBezTo>
                  <a:cubicBezTo>
                    <a:pt x="16876" y="21734"/>
                    <a:pt x="16876" y="24555"/>
                    <a:pt x="16708" y="27368"/>
                  </a:cubicBezTo>
                  <a:cubicBezTo>
                    <a:pt x="16691" y="27983"/>
                    <a:pt x="16388" y="28552"/>
                    <a:pt x="15867" y="28888"/>
                  </a:cubicBezTo>
                  <a:cubicBezTo>
                    <a:pt x="11390" y="32000"/>
                    <a:pt x="5971" y="33435"/>
                    <a:pt x="553" y="32943"/>
                  </a:cubicBezTo>
                  <a:cubicBezTo>
                    <a:pt x="-591" y="40138"/>
                    <a:pt x="48" y="47507"/>
                    <a:pt x="2404" y="54398"/>
                  </a:cubicBezTo>
                  <a:cubicBezTo>
                    <a:pt x="4777" y="58071"/>
                    <a:pt x="6072" y="62350"/>
                    <a:pt x="6106" y="66731"/>
                  </a:cubicBezTo>
                  <a:cubicBezTo>
                    <a:pt x="6106" y="71799"/>
                    <a:pt x="7957" y="72812"/>
                    <a:pt x="11996" y="75853"/>
                  </a:cubicBezTo>
                  <a:cubicBezTo>
                    <a:pt x="15479" y="78313"/>
                    <a:pt x="19199" y="80408"/>
                    <a:pt x="23103" y="82104"/>
                  </a:cubicBezTo>
                  <a:cubicBezTo>
                    <a:pt x="24853" y="82915"/>
                    <a:pt x="26485" y="83937"/>
                    <a:pt x="27983" y="85145"/>
                  </a:cubicBezTo>
                  <a:cubicBezTo>
                    <a:pt x="29363" y="86167"/>
                    <a:pt x="30827" y="87071"/>
                    <a:pt x="32359" y="87848"/>
                  </a:cubicBezTo>
                  <a:cubicBezTo>
                    <a:pt x="34192" y="88870"/>
                    <a:pt x="36414" y="88870"/>
                    <a:pt x="38248" y="87848"/>
                  </a:cubicBezTo>
                  <a:lnTo>
                    <a:pt x="40941" y="86328"/>
                  </a:lnTo>
                  <a:cubicBezTo>
                    <a:pt x="44694" y="85410"/>
                    <a:pt x="48631" y="85410"/>
                    <a:pt x="52384" y="86328"/>
                  </a:cubicBezTo>
                  <a:lnTo>
                    <a:pt x="56759" y="86328"/>
                  </a:lnTo>
                  <a:lnTo>
                    <a:pt x="58611" y="86328"/>
                  </a:lnTo>
                  <a:cubicBezTo>
                    <a:pt x="74597" y="86328"/>
                    <a:pt x="78300" y="81597"/>
                    <a:pt x="78973" y="78725"/>
                  </a:cubicBezTo>
                  <a:cubicBezTo>
                    <a:pt x="79107" y="78102"/>
                    <a:pt x="79545" y="77592"/>
                    <a:pt x="80151" y="77374"/>
                  </a:cubicBezTo>
                  <a:cubicBezTo>
                    <a:pt x="85031" y="77120"/>
                    <a:pt x="89911" y="77120"/>
                    <a:pt x="94792" y="77374"/>
                  </a:cubicBezTo>
                  <a:lnTo>
                    <a:pt x="101186" y="77374"/>
                  </a:lnTo>
                  <a:cubicBezTo>
                    <a:pt x="102028" y="77369"/>
                    <a:pt x="102701" y="78044"/>
                    <a:pt x="102718" y="78884"/>
                  </a:cubicBezTo>
                  <a:cubicBezTo>
                    <a:pt x="102718" y="78945"/>
                    <a:pt x="102701" y="79004"/>
                    <a:pt x="102701" y="79063"/>
                  </a:cubicBezTo>
                  <a:cubicBezTo>
                    <a:pt x="102701" y="79063"/>
                    <a:pt x="102701" y="79063"/>
                    <a:pt x="102701" y="79063"/>
                  </a:cubicBezTo>
                  <a:cubicBezTo>
                    <a:pt x="109028" y="76904"/>
                    <a:pt x="115019" y="73892"/>
                    <a:pt x="120539" y="70110"/>
                  </a:cubicBezTo>
                  <a:lnTo>
                    <a:pt x="120539" y="70110"/>
                  </a:lnTo>
                  <a:cubicBezTo>
                    <a:pt x="122592" y="68971"/>
                    <a:pt x="124291" y="67273"/>
                    <a:pt x="125419" y="65210"/>
                  </a:cubicBezTo>
                  <a:cubicBezTo>
                    <a:pt x="126109" y="63485"/>
                    <a:pt x="126496" y="61659"/>
                    <a:pt x="126597" y="59804"/>
                  </a:cubicBezTo>
                  <a:cubicBezTo>
                    <a:pt x="126900" y="57841"/>
                    <a:pt x="127405" y="55917"/>
                    <a:pt x="128111" y="54060"/>
                  </a:cubicBezTo>
                  <a:cubicBezTo>
                    <a:pt x="128936" y="51587"/>
                    <a:pt x="130686" y="49529"/>
                    <a:pt x="132992" y="48316"/>
                  </a:cubicBezTo>
                  <a:lnTo>
                    <a:pt x="134338" y="47303"/>
                  </a:lnTo>
                  <a:cubicBezTo>
                    <a:pt x="135634" y="46431"/>
                    <a:pt x="136812" y="45411"/>
                    <a:pt x="137872" y="44262"/>
                  </a:cubicBezTo>
                  <a:cubicBezTo>
                    <a:pt x="139151" y="42888"/>
                    <a:pt x="140565" y="41643"/>
                    <a:pt x="142079" y="40545"/>
                  </a:cubicBezTo>
                  <a:cubicBezTo>
                    <a:pt x="143291" y="39810"/>
                    <a:pt x="144586" y="39243"/>
                    <a:pt x="145950" y="38856"/>
                  </a:cubicBezTo>
                  <a:cubicBezTo>
                    <a:pt x="146909" y="38697"/>
                    <a:pt x="147818" y="38354"/>
                    <a:pt x="148642" y="37842"/>
                  </a:cubicBezTo>
                  <a:cubicBezTo>
                    <a:pt x="149972" y="36960"/>
                    <a:pt x="151167" y="35877"/>
                    <a:pt x="152176" y="34632"/>
                  </a:cubicBezTo>
                  <a:lnTo>
                    <a:pt x="154532" y="32267"/>
                  </a:lnTo>
                  <a:lnTo>
                    <a:pt x="156215" y="30747"/>
                  </a:lnTo>
                  <a:cubicBezTo>
                    <a:pt x="157847" y="29715"/>
                    <a:pt x="158992" y="28072"/>
                    <a:pt x="159412" y="26185"/>
                  </a:cubicBezTo>
                  <a:lnTo>
                    <a:pt x="159412" y="26185"/>
                  </a:lnTo>
                  <a:cubicBezTo>
                    <a:pt x="159867" y="24258"/>
                    <a:pt x="160860" y="22501"/>
                    <a:pt x="162273" y="21117"/>
                  </a:cubicBezTo>
                  <a:lnTo>
                    <a:pt x="162273" y="21117"/>
                  </a:lnTo>
                  <a:cubicBezTo>
                    <a:pt x="162357" y="20387"/>
                    <a:pt x="162357" y="19651"/>
                    <a:pt x="162273" y="18921"/>
                  </a:cubicBezTo>
                  <a:lnTo>
                    <a:pt x="162273" y="17907"/>
                  </a:lnTo>
                  <a:cubicBezTo>
                    <a:pt x="160590" y="17164"/>
                    <a:pt x="158958" y="16318"/>
                    <a:pt x="157393" y="15373"/>
                  </a:cubicBezTo>
                  <a:cubicBezTo>
                    <a:pt x="155188" y="13331"/>
                    <a:pt x="152530" y="11827"/>
                    <a:pt x="149652" y="1098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8E7C276D-C5A8-44AE-9951-16732B31B049}"/>
                </a:ext>
              </a:extLst>
            </p:cNvPr>
            <p:cNvSpPr/>
            <p:nvPr/>
          </p:nvSpPr>
          <p:spPr>
            <a:xfrm>
              <a:off x="5997224" y="3073238"/>
              <a:ext cx="100970" cy="118257"/>
            </a:xfrm>
            <a:custGeom>
              <a:avLst/>
              <a:gdLst>
                <a:gd name="connsiteX0" fmla="*/ 3702 w 100970"/>
                <a:gd name="connsiteY0" fmla="*/ 114371 h 118256"/>
                <a:gd name="connsiteX1" fmla="*/ 7236 w 100970"/>
                <a:gd name="connsiteY1" fmla="*/ 115385 h 118256"/>
                <a:gd name="connsiteX2" fmla="*/ 13799 w 100970"/>
                <a:gd name="connsiteY2" fmla="*/ 121805 h 118256"/>
                <a:gd name="connsiteX3" fmla="*/ 14809 w 100970"/>
                <a:gd name="connsiteY3" fmla="*/ 123663 h 118256"/>
                <a:gd name="connsiteX4" fmla="*/ 17165 w 100970"/>
                <a:gd name="connsiteY4" fmla="*/ 127380 h 118256"/>
                <a:gd name="connsiteX5" fmla="*/ 21372 w 100970"/>
                <a:gd name="connsiteY5" fmla="*/ 120284 h 118256"/>
                <a:gd name="connsiteX6" fmla="*/ 22381 w 100970"/>
                <a:gd name="connsiteY6" fmla="*/ 117750 h 118256"/>
                <a:gd name="connsiteX7" fmla="*/ 31806 w 100970"/>
                <a:gd name="connsiteY7" fmla="*/ 111668 h 118256"/>
                <a:gd name="connsiteX8" fmla="*/ 34330 w 100970"/>
                <a:gd name="connsiteY8" fmla="*/ 111668 h 118256"/>
                <a:gd name="connsiteX9" fmla="*/ 42576 w 100970"/>
                <a:gd name="connsiteY9" fmla="*/ 113527 h 118256"/>
                <a:gd name="connsiteX10" fmla="*/ 43922 w 100970"/>
                <a:gd name="connsiteY10" fmla="*/ 115216 h 118256"/>
                <a:gd name="connsiteX11" fmla="*/ 43922 w 100970"/>
                <a:gd name="connsiteY11" fmla="*/ 117243 h 118256"/>
                <a:gd name="connsiteX12" fmla="*/ 43922 w 100970"/>
                <a:gd name="connsiteY12" fmla="*/ 120791 h 118256"/>
                <a:gd name="connsiteX13" fmla="*/ 46278 w 100970"/>
                <a:gd name="connsiteY13" fmla="*/ 121805 h 118256"/>
                <a:gd name="connsiteX14" fmla="*/ 50149 w 100970"/>
                <a:gd name="connsiteY14" fmla="*/ 123663 h 118256"/>
                <a:gd name="connsiteX15" fmla="*/ 53346 w 100970"/>
                <a:gd name="connsiteY15" fmla="*/ 133124 h 118256"/>
                <a:gd name="connsiteX16" fmla="*/ 55197 w 100970"/>
                <a:gd name="connsiteY16" fmla="*/ 129914 h 118256"/>
                <a:gd name="connsiteX17" fmla="*/ 60582 w 100970"/>
                <a:gd name="connsiteY17" fmla="*/ 129914 h 118256"/>
                <a:gd name="connsiteX18" fmla="*/ 60582 w 100970"/>
                <a:gd name="connsiteY18" fmla="*/ 129914 h 118256"/>
                <a:gd name="connsiteX19" fmla="*/ 65967 w 100970"/>
                <a:gd name="connsiteY19" fmla="*/ 127886 h 118256"/>
                <a:gd name="connsiteX20" fmla="*/ 69501 w 100970"/>
                <a:gd name="connsiteY20" fmla="*/ 124339 h 118256"/>
                <a:gd name="connsiteX21" fmla="*/ 71689 w 100970"/>
                <a:gd name="connsiteY21" fmla="*/ 122987 h 118256"/>
                <a:gd name="connsiteX22" fmla="*/ 75559 w 100970"/>
                <a:gd name="connsiteY22" fmla="*/ 120284 h 118256"/>
                <a:gd name="connsiteX23" fmla="*/ 81281 w 100970"/>
                <a:gd name="connsiteY23" fmla="*/ 116568 h 118256"/>
                <a:gd name="connsiteX24" fmla="*/ 85488 w 100970"/>
                <a:gd name="connsiteY24" fmla="*/ 116568 h 118256"/>
                <a:gd name="connsiteX25" fmla="*/ 88012 w 100970"/>
                <a:gd name="connsiteY25" fmla="*/ 116568 h 118256"/>
                <a:gd name="connsiteX26" fmla="*/ 95080 w 100970"/>
                <a:gd name="connsiteY26" fmla="*/ 117581 h 118256"/>
                <a:gd name="connsiteX27" fmla="*/ 98614 w 100970"/>
                <a:gd name="connsiteY27" fmla="*/ 119608 h 118256"/>
                <a:gd name="connsiteX28" fmla="*/ 100802 w 100970"/>
                <a:gd name="connsiteY28" fmla="*/ 120791 h 118256"/>
                <a:gd name="connsiteX29" fmla="*/ 102989 w 100970"/>
                <a:gd name="connsiteY29" fmla="*/ 120791 h 118256"/>
                <a:gd name="connsiteX30" fmla="*/ 101980 w 100970"/>
                <a:gd name="connsiteY30" fmla="*/ 105925 h 118256"/>
                <a:gd name="connsiteX31" fmla="*/ 101980 w 100970"/>
                <a:gd name="connsiteY31" fmla="*/ 104573 h 118256"/>
                <a:gd name="connsiteX32" fmla="*/ 102821 w 100970"/>
                <a:gd name="connsiteY32" fmla="*/ 103053 h 118256"/>
                <a:gd name="connsiteX33" fmla="*/ 104336 w 100970"/>
                <a:gd name="connsiteY33" fmla="*/ 103053 h 118256"/>
                <a:gd name="connsiteX34" fmla="*/ 108711 w 100970"/>
                <a:gd name="connsiteY34" fmla="*/ 104404 h 118256"/>
                <a:gd name="connsiteX35" fmla="*/ 110899 w 100970"/>
                <a:gd name="connsiteY35" fmla="*/ 102377 h 118256"/>
                <a:gd name="connsiteX36" fmla="*/ 110057 w 100970"/>
                <a:gd name="connsiteY36" fmla="*/ 95619 h 118256"/>
                <a:gd name="connsiteX37" fmla="*/ 110057 w 100970"/>
                <a:gd name="connsiteY37" fmla="*/ 93592 h 118256"/>
                <a:gd name="connsiteX38" fmla="*/ 101643 w 100970"/>
                <a:gd name="connsiteY38" fmla="*/ 84638 h 118256"/>
                <a:gd name="connsiteX39" fmla="*/ 100465 w 100970"/>
                <a:gd name="connsiteY39" fmla="*/ 84638 h 118256"/>
                <a:gd name="connsiteX40" fmla="*/ 99119 w 100970"/>
                <a:gd name="connsiteY40" fmla="*/ 83118 h 118256"/>
                <a:gd name="connsiteX41" fmla="*/ 97941 w 100970"/>
                <a:gd name="connsiteY41" fmla="*/ 78219 h 118256"/>
                <a:gd name="connsiteX42" fmla="*/ 99624 w 100970"/>
                <a:gd name="connsiteY42" fmla="*/ 64197 h 118256"/>
                <a:gd name="connsiteX43" fmla="*/ 103158 w 100970"/>
                <a:gd name="connsiteY43" fmla="*/ 61494 h 118256"/>
                <a:gd name="connsiteX44" fmla="*/ 105850 w 100970"/>
                <a:gd name="connsiteY44" fmla="*/ 57946 h 118256"/>
                <a:gd name="connsiteX45" fmla="*/ 105850 w 100970"/>
                <a:gd name="connsiteY45" fmla="*/ 53722 h 118256"/>
                <a:gd name="connsiteX46" fmla="*/ 105850 w 100970"/>
                <a:gd name="connsiteY46" fmla="*/ 49668 h 118256"/>
                <a:gd name="connsiteX47" fmla="*/ 104672 w 100970"/>
                <a:gd name="connsiteY47" fmla="*/ 46965 h 118256"/>
                <a:gd name="connsiteX48" fmla="*/ 80439 w 100970"/>
                <a:gd name="connsiteY48" fmla="*/ 40714 h 118256"/>
                <a:gd name="connsiteX49" fmla="*/ 70511 w 100970"/>
                <a:gd name="connsiteY49" fmla="*/ 28213 h 118256"/>
                <a:gd name="connsiteX50" fmla="*/ 62601 w 100970"/>
                <a:gd name="connsiteY50" fmla="*/ 23651 h 118256"/>
                <a:gd name="connsiteX51" fmla="*/ 61592 w 100970"/>
                <a:gd name="connsiteY51" fmla="*/ 22807 h 118256"/>
                <a:gd name="connsiteX52" fmla="*/ 60582 w 100970"/>
                <a:gd name="connsiteY52" fmla="*/ 19935 h 118256"/>
                <a:gd name="connsiteX53" fmla="*/ 59068 w 100970"/>
                <a:gd name="connsiteY53" fmla="*/ 16387 h 118256"/>
                <a:gd name="connsiteX54" fmla="*/ 58058 w 100970"/>
                <a:gd name="connsiteY54" fmla="*/ 15036 h 118256"/>
                <a:gd name="connsiteX55" fmla="*/ 55702 w 100970"/>
                <a:gd name="connsiteY55" fmla="*/ 11657 h 118256"/>
                <a:gd name="connsiteX56" fmla="*/ 55702 w 100970"/>
                <a:gd name="connsiteY56" fmla="*/ 9123 h 118256"/>
                <a:gd name="connsiteX57" fmla="*/ 53346 w 100970"/>
                <a:gd name="connsiteY57" fmla="*/ 5068 h 118256"/>
                <a:gd name="connsiteX58" fmla="*/ 51158 w 100970"/>
                <a:gd name="connsiteY58" fmla="*/ 3548 h 118256"/>
                <a:gd name="connsiteX59" fmla="*/ 48129 w 100970"/>
                <a:gd name="connsiteY59" fmla="*/ 1689 h 118256"/>
                <a:gd name="connsiteX60" fmla="*/ 48129 w 100970"/>
                <a:gd name="connsiteY60" fmla="*/ 0 h 118256"/>
                <a:gd name="connsiteX61" fmla="*/ 48129 w 100970"/>
                <a:gd name="connsiteY61" fmla="*/ 0 h 118256"/>
                <a:gd name="connsiteX62" fmla="*/ 28608 w 100970"/>
                <a:gd name="connsiteY62" fmla="*/ 0 h 118256"/>
                <a:gd name="connsiteX63" fmla="*/ 11780 w 100970"/>
                <a:gd name="connsiteY63" fmla="*/ 8616 h 118256"/>
                <a:gd name="connsiteX64" fmla="*/ 15987 w 100970"/>
                <a:gd name="connsiteY64" fmla="*/ 13008 h 118256"/>
                <a:gd name="connsiteX65" fmla="*/ 16828 w 100970"/>
                <a:gd name="connsiteY65" fmla="*/ 14360 h 118256"/>
                <a:gd name="connsiteX66" fmla="*/ 15314 w 100970"/>
                <a:gd name="connsiteY66" fmla="*/ 20611 h 118256"/>
                <a:gd name="connsiteX67" fmla="*/ 14136 w 100970"/>
                <a:gd name="connsiteY67" fmla="*/ 24496 h 118256"/>
                <a:gd name="connsiteX68" fmla="*/ 23896 w 100970"/>
                <a:gd name="connsiteY68" fmla="*/ 24496 h 118256"/>
                <a:gd name="connsiteX69" fmla="*/ 26589 w 100970"/>
                <a:gd name="connsiteY69" fmla="*/ 24496 h 118256"/>
                <a:gd name="connsiteX70" fmla="*/ 27935 w 100970"/>
                <a:gd name="connsiteY70" fmla="*/ 25510 h 118256"/>
                <a:gd name="connsiteX71" fmla="*/ 27935 w 100970"/>
                <a:gd name="connsiteY71" fmla="*/ 27368 h 118256"/>
                <a:gd name="connsiteX72" fmla="*/ 26421 w 100970"/>
                <a:gd name="connsiteY72" fmla="*/ 29226 h 118256"/>
                <a:gd name="connsiteX73" fmla="*/ 20531 w 100970"/>
                <a:gd name="connsiteY73" fmla="*/ 41052 h 118256"/>
                <a:gd name="connsiteX74" fmla="*/ 22045 w 100970"/>
                <a:gd name="connsiteY74" fmla="*/ 41052 h 118256"/>
                <a:gd name="connsiteX75" fmla="*/ 25411 w 100970"/>
                <a:gd name="connsiteY75" fmla="*/ 44600 h 118256"/>
                <a:gd name="connsiteX76" fmla="*/ 22887 w 100970"/>
                <a:gd name="connsiteY76" fmla="*/ 52709 h 118256"/>
                <a:gd name="connsiteX77" fmla="*/ 21877 w 100970"/>
                <a:gd name="connsiteY77" fmla="*/ 53891 h 118256"/>
                <a:gd name="connsiteX78" fmla="*/ 20867 w 100970"/>
                <a:gd name="connsiteY78" fmla="*/ 56426 h 118256"/>
                <a:gd name="connsiteX79" fmla="*/ 23055 w 100970"/>
                <a:gd name="connsiteY79" fmla="*/ 58622 h 118256"/>
                <a:gd name="connsiteX80" fmla="*/ 27094 w 100970"/>
                <a:gd name="connsiteY80" fmla="*/ 63183 h 118256"/>
                <a:gd name="connsiteX81" fmla="*/ 27094 w 100970"/>
                <a:gd name="connsiteY81" fmla="*/ 73150 h 118256"/>
                <a:gd name="connsiteX82" fmla="*/ 20362 w 100970"/>
                <a:gd name="connsiteY82" fmla="*/ 81935 h 118256"/>
                <a:gd name="connsiteX83" fmla="*/ 15482 w 100970"/>
                <a:gd name="connsiteY83" fmla="*/ 83793 h 118256"/>
                <a:gd name="connsiteX84" fmla="*/ 7236 w 100970"/>
                <a:gd name="connsiteY84" fmla="*/ 89875 h 118256"/>
                <a:gd name="connsiteX85" fmla="*/ 4880 w 100970"/>
                <a:gd name="connsiteY85" fmla="*/ 95957 h 118256"/>
                <a:gd name="connsiteX86" fmla="*/ 4880 w 100970"/>
                <a:gd name="connsiteY86" fmla="*/ 98491 h 118256"/>
                <a:gd name="connsiteX87" fmla="*/ 4880 w 100970"/>
                <a:gd name="connsiteY87" fmla="*/ 103559 h 118256"/>
                <a:gd name="connsiteX88" fmla="*/ 2188 w 100970"/>
                <a:gd name="connsiteY88" fmla="*/ 107952 h 118256"/>
                <a:gd name="connsiteX89" fmla="*/ 0 w 100970"/>
                <a:gd name="connsiteY89" fmla="*/ 111331 h 118256"/>
                <a:gd name="connsiteX90" fmla="*/ 841 w 100970"/>
                <a:gd name="connsiteY90" fmla="*/ 111331 h 118256"/>
                <a:gd name="connsiteX91" fmla="*/ 3702 w 100970"/>
                <a:gd name="connsiteY91" fmla="*/ 114371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00970" h="118256">
                  <a:moveTo>
                    <a:pt x="3702" y="114371"/>
                  </a:moveTo>
                  <a:cubicBezTo>
                    <a:pt x="4897" y="114632"/>
                    <a:pt x="6075" y="114969"/>
                    <a:pt x="7236" y="115385"/>
                  </a:cubicBezTo>
                  <a:cubicBezTo>
                    <a:pt x="10013" y="116828"/>
                    <a:pt x="12285" y="119061"/>
                    <a:pt x="13799" y="121805"/>
                  </a:cubicBezTo>
                  <a:cubicBezTo>
                    <a:pt x="14035" y="122472"/>
                    <a:pt x="14371" y="123099"/>
                    <a:pt x="14809" y="123663"/>
                  </a:cubicBezTo>
                  <a:cubicBezTo>
                    <a:pt x="14809" y="125015"/>
                    <a:pt x="16660" y="127549"/>
                    <a:pt x="17165" y="127380"/>
                  </a:cubicBezTo>
                  <a:cubicBezTo>
                    <a:pt x="17670" y="127211"/>
                    <a:pt x="20531" y="122480"/>
                    <a:pt x="21372" y="120284"/>
                  </a:cubicBezTo>
                  <a:cubicBezTo>
                    <a:pt x="21793" y="119477"/>
                    <a:pt x="22129" y="118629"/>
                    <a:pt x="22381" y="117750"/>
                  </a:cubicBezTo>
                  <a:cubicBezTo>
                    <a:pt x="24064" y="114709"/>
                    <a:pt x="26421" y="109979"/>
                    <a:pt x="31806" y="111668"/>
                  </a:cubicBezTo>
                  <a:lnTo>
                    <a:pt x="34330" y="111668"/>
                  </a:lnTo>
                  <a:cubicBezTo>
                    <a:pt x="36938" y="112782"/>
                    <a:pt x="39732" y="113412"/>
                    <a:pt x="42576" y="113527"/>
                  </a:cubicBezTo>
                  <a:cubicBezTo>
                    <a:pt x="43333" y="113743"/>
                    <a:pt x="43871" y="114422"/>
                    <a:pt x="43922" y="115216"/>
                  </a:cubicBezTo>
                  <a:lnTo>
                    <a:pt x="43922" y="117243"/>
                  </a:lnTo>
                  <a:cubicBezTo>
                    <a:pt x="43720" y="118418"/>
                    <a:pt x="43720" y="119617"/>
                    <a:pt x="43922" y="120791"/>
                  </a:cubicBezTo>
                  <a:cubicBezTo>
                    <a:pt x="44612" y="121327"/>
                    <a:pt x="45420" y="121676"/>
                    <a:pt x="46278" y="121805"/>
                  </a:cubicBezTo>
                  <a:cubicBezTo>
                    <a:pt x="47725" y="122036"/>
                    <a:pt x="49072" y="122681"/>
                    <a:pt x="50149" y="123663"/>
                  </a:cubicBezTo>
                  <a:cubicBezTo>
                    <a:pt x="52134" y="126420"/>
                    <a:pt x="53262" y="129718"/>
                    <a:pt x="53346" y="133124"/>
                  </a:cubicBezTo>
                  <a:cubicBezTo>
                    <a:pt x="53767" y="131953"/>
                    <a:pt x="54406" y="130867"/>
                    <a:pt x="55197" y="129914"/>
                  </a:cubicBezTo>
                  <a:cubicBezTo>
                    <a:pt x="56711" y="128393"/>
                    <a:pt x="59068" y="129914"/>
                    <a:pt x="60582" y="129914"/>
                  </a:cubicBezTo>
                  <a:lnTo>
                    <a:pt x="60582" y="129914"/>
                  </a:lnTo>
                  <a:cubicBezTo>
                    <a:pt x="63443" y="130927"/>
                    <a:pt x="63780" y="129914"/>
                    <a:pt x="65967" y="127886"/>
                  </a:cubicBezTo>
                  <a:cubicBezTo>
                    <a:pt x="66926" y="126503"/>
                    <a:pt x="68121" y="125302"/>
                    <a:pt x="69501" y="124339"/>
                  </a:cubicBezTo>
                  <a:lnTo>
                    <a:pt x="71689" y="122987"/>
                  </a:lnTo>
                  <a:cubicBezTo>
                    <a:pt x="73052" y="122202"/>
                    <a:pt x="74348" y="121298"/>
                    <a:pt x="75559" y="120284"/>
                  </a:cubicBezTo>
                  <a:cubicBezTo>
                    <a:pt x="77040" y="118482"/>
                    <a:pt x="79043" y="117184"/>
                    <a:pt x="81281" y="116568"/>
                  </a:cubicBezTo>
                  <a:cubicBezTo>
                    <a:pt x="82678" y="116475"/>
                    <a:pt x="84091" y="116475"/>
                    <a:pt x="85488" y="116568"/>
                  </a:cubicBezTo>
                  <a:cubicBezTo>
                    <a:pt x="86329" y="116728"/>
                    <a:pt x="87171" y="116728"/>
                    <a:pt x="88012" y="116568"/>
                  </a:cubicBezTo>
                  <a:cubicBezTo>
                    <a:pt x="90402" y="116652"/>
                    <a:pt x="92775" y="116993"/>
                    <a:pt x="95080" y="117581"/>
                  </a:cubicBezTo>
                  <a:cubicBezTo>
                    <a:pt x="96427" y="117904"/>
                    <a:pt x="97655" y="118607"/>
                    <a:pt x="98614" y="119608"/>
                  </a:cubicBezTo>
                  <a:cubicBezTo>
                    <a:pt x="99287" y="120098"/>
                    <a:pt x="100028" y="120495"/>
                    <a:pt x="100802" y="120791"/>
                  </a:cubicBezTo>
                  <a:cubicBezTo>
                    <a:pt x="100802" y="120791"/>
                    <a:pt x="102148" y="120791"/>
                    <a:pt x="102989" y="120791"/>
                  </a:cubicBezTo>
                  <a:cubicBezTo>
                    <a:pt x="101711" y="115946"/>
                    <a:pt x="101357" y="110900"/>
                    <a:pt x="101980" y="105925"/>
                  </a:cubicBezTo>
                  <a:lnTo>
                    <a:pt x="101980" y="104573"/>
                  </a:lnTo>
                  <a:cubicBezTo>
                    <a:pt x="101912" y="103939"/>
                    <a:pt x="102249" y="103333"/>
                    <a:pt x="102821" y="103053"/>
                  </a:cubicBezTo>
                  <a:cubicBezTo>
                    <a:pt x="103275" y="102740"/>
                    <a:pt x="103881" y="102740"/>
                    <a:pt x="104336" y="103053"/>
                  </a:cubicBezTo>
                  <a:cubicBezTo>
                    <a:pt x="105463" y="104232"/>
                    <a:pt x="107112" y="104744"/>
                    <a:pt x="108711" y="104404"/>
                  </a:cubicBezTo>
                  <a:cubicBezTo>
                    <a:pt x="109670" y="104019"/>
                    <a:pt x="110444" y="103297"/>
                    <a:pt x="110899" y="102377"/>
                  </a:cubicBezTo>
                  <a:cubicBezTo>
                    <a:pt x="110831" y="100103"/>
                    <a:pt x="110545" y="97841"/>
                    <a:pt x="110057" y="95619"/>
                  </a:cubicBezTo>
                  <a:cubicBezTo>
                    <a:pt x="110057" y="95619"/>
                    <a:pt x="110057" y="94099"/>
                    <a:pt x="110057" y="93592"/>
                  </a:cubicBezTo>
                  <a:cubicBezTo>
                    <a:pt x="109048" y="85483"/>
                    <a:pt x="107701" y="85314"/>
                    <a:pt x="101643" y="84638"/>
                  </a:cubicBezTo>
                  <a:lnTo>
                    <a:pt x="100465" y="84638"/>
                  </a:lnTo>
                  <a:cubicBezTo>
                    <a:pt x="99759" y="84446"/>
                    <a:pt x="99220" y="83848"/>
                    <a:pt x="99119" y="83118"/>
                  </a:cubicBezTo>
                  <a:cubicBezTo>
                    <a:pt x="98833" y="81462"/>
                    <a:pt x="98429" y="79827"/>
                    <a:pt x="97941" y="78219"/>
                  </a:cubicBezTo>
                  <a:cubicBezTo>
                    <a:pt x="95787" y="73605"/>
                    <a:pt x="96443" y="68165"/>
                    <a:pt x="99624" y="64197"/>
                  </a:cubicBezTo>
                  <a:cubicBezTo>
                    <a:pt x="100600" y="63063"/>
                    <a:pt x="101811" y="62142"/>
                    <a:pt x="103158" y="61494"/>
                  </a:cubicBezTo>
                  <a:cubicBezTo>
                    <a:pt x="104588" y="60837"/>
                    <a:pt x="105598" y="59505"/>
                    <a:pt x="105850" y="57946"/>
                  </a:cubicBezTo>
                  <a:cubicBezTo>
                    <a:pt x="106018" y="56544"/>
                    <a:pt x="106018" y="55125"/>
                    <a:pt x="105850" y="53722"/>
                  </a:cubicBezTo>
                  <a:cubicBezTo>
                    <a:pt x="105766" y="52373"/>
                    <a:pt x="105766" y="51018"/>
                    <a:pt x="105850" y="49668"/>
                  </a:cubicBezTo>
                  <a:lnTo>
                    <a:pt x="104672" y="46965"/>
                  </a:lnTo>
                  <a:cubicBezTo>
                    <a:pt x="97099" y="46965"/>
                    <a:pt x="85488" y="48316"/>
                    <a:pt x="80439" y="40714"/>
                  </a:cubicBezTo>
                  <a:cubicBezTo>
                    <a:pt x="77478" y="36283"/>
                    <a:pt x="74146" y="32102"/>
                    <a:pt x="70511" y="28213"/>
                  </a:cubicBezTo>
                  <a:cubicBezTo>
                    <a:pt x="68525" y="25768"/>
                    <a:pt x="65715" y="24145"/>
                    <a:pt x="62601" y="23651"/>
                  </a:cubicBezTo>
                  <a:cubicBezTo>
                    <a:pt x="62164" y="23520"/>
                    <a:pt x="61794" y="23214"/>
                    <a:pt x="61592" y="22807"/>
                  </a:cubicBezTo>
                  <a:lnTo>
                    <a:pt x="60582" y="19935"/>
                  </a:lnTo>
                  <a:cubicBezTo>
                    <a:pt x="60212" y="18698"/>
                    <a:pt x="59707" y="17507"/>
                    <a:pt x="59068" y="16387"/>
                  </a:cubicBezTo>
                  <a:cubicBezTo>
                    <a:pt x="58765" y="15916"/>
                    <a:pt x="58428" y="15465"/>
                    <a:pt x="58058" y="15036"/>
                  </a:cubicBezTo>
                  <a:cubicBezTo>
                    <a:pt x="56997" y="14127"/>
                    <a:pt x="56190" y="12964"/>
                    <a:pt x="55702" y="11657"/>
                  </a:cubicBezTo>
                  <a:cubicBezTo>
                    <a:pt x="55702" y="10643"/>
                    <a:pt x="55702" y="9798"/>
                    <a:pt x="55702" y="9123"/>
                  </a:cubicBezTo>
                  <a:cubicBezTo>
                    <a:pt x="55466" y="7516"/>
                    <a:pt x="54625" y="6062"/>
                    <a:pt x="53346" y="5068"/>
                  </a:cubicBezTo>
                  <a:cubicBezTo>
                    <a:pt x="52690" y="4467"/>
                    <a:pt x="51949" y="3955"/>
                    <a:pt x="51158" y="3548"/>
                  </a:cubicBezTo>
                  <a:cubicBezTo>
                    <a:pt x="50081" y="3054"/>
                    <a:pt x="49055" y="2429"/>
                    <a:pt x="48129" y="1689"/>
                  </a:cubicBezTo>
                  <a:cubicBezTo>
                    <a:pt x="47877" y="1154"/>
                    <a:pt x="47877" y="537"/>
                    <a:pt x="48129" y="0"/>
                  </a:cubicBezTo>
                  <a:lnTo>
                    <a:pt x="48129" y="0"/>
                  </a:lnTo>
                  <a:lnTo>
                    <a:pt x="28608" y="0"/>
                  </a:lnTo>
                  <a:cubicBezTo>
                    <a:pt x="26757" y="5068"/>
                    <a:pt x="20867" y="7940"/>
                    <a:pt x="11780" y="8616"/>
                  </a:cubicBezTo>
                  <a:cubicBezTo>
                    <a:pt x="12672" y="10498"/>
                    <a:pt x="14153" y="12040"/>
                    <a:pt x="15987" y="13008"/>
                  </a:cubicBezTo>
                  <a:cubicBezTo>
                    <a:pt x="16525" y="13228"/>
                    <a:pt x="16879" y="13774"/>
                    <a:pt x="16828" y="14360"/>
                  </a:cubicBezTo>
                  <a:cubicBezTo>
                    <a:pt x="16828" y="16534"/>
                    <a:pt x="16307" y="18678"/>
                    <a:pt x="15314" y="20611"/>
                  </a:cubicBezTo>
                  <a:cubicBezTo>
                    <a:pt x="14624" y="21798"/>
                    <a:pt x="14220" y="23128"/>
                    <a:pt x="14136" y="24496"/>
                  </a:cubicBezTo>
                  <a:cubicBezTo>
                    <a:pt x="14136" y="25848"/>
                    <a:pt x="21709" y="24496"/>
                    <a:pt x="23896" y="24496"/>
                  </a:cubicBezTo>
                  <a:lnTo>
                    <a:pt x="26589" y="24496"/>
                  </a:lnTo>
                  <a:cubicBezTo>
                    <a:pt x="27195" y="24530"/>
                    <a:pt x="27733" y="24930"/>
                    <a:pt x="27935" y="25510"/>
                  </a:cubicBezTo>
                  <a:cubicBezTo>
                    <a:pt x="28187" y="26103"/>
                    <a:pt x="28187" y="26775"/>
                    <a:pt x="27935" y="27368"/>
                  </a:cubicBezTo>
                  <a:lnTo>
                    <a:pt x="26421" y="29226"/>
                  </a:lnTo>
                  <a:cubicBezTo>
                    <a:pt x="24738" y="31761"/>
                    <a:pt x="19185" y="39025"/>
                    <a:pt x="20531" y="41052"/>
                  </a:cubicBezTo>
                  <a:cubicBezTo>
                    <a:pt x="21035" y="41174"/>
                    <a:pt x="21540" y="41174"/>
                    <a:pt x="22045" y="41052"/>
                  </a:cubicBezTo>
                  <a:cubicBezTo>
                    <a:pt x="23694" y="41576"/>
                    <a:pt x="24973" y="42916"/>
                    <a:pt x="25411" y="44600"/>
                  </a:cubicBezTo>
                  <a:cubicBezTo>
                    <a:pt x="25949" y="47555"/>
                    <a:pt x="25007" y="50589"/>
                    <a:pt x="22887" y="52709"/>
                  </a:cubicBezTo>
                  <a:lnTo>
                    <a:pt x="21877" y="53891"/>
                  </a:lnTo>
                  <a:cubicBezTo>
                    <a:pt x="21321" y="54628"/>
                    <a:pt x="20968" y="55505"/>
                    <a:pt x="20867" y="56426"/>
                  </a:cubicBezTo>
                  <a:cubicBezTo>
                    <a:pt x="20867" y="56426"/>
                    <a:pt x="22045" y="57777"/>
                    <a:pt x="23055" y="58622"/>
                  </a:cubicBezTo>
                  <a:cubicBezTo>
                    <a:pt x="24805" y="59722"/>
                    <a:pt x="26219" y="61304"/>
                    <a:pt x="27094" y="63183"/>
                  </a:cubicBezTo>
                  <a:cubicBezTo>
                    <a:pt x="28271" y="66400"/>
                    <a:pt x="28271" y="69934"/>
                    <a:pt x="27094" y="73150"/>
                  </a:cubicBezTo>
                  <a:cubicBezTo>
                    <a:pt x="26067" y="76840"/>
                    <a:pt x="23644" y="79987"/>
                    <a:pt x="20362" y="81935"/>
                  </a:cubicBezTo>
                  <a:lnTo>
                    <a:pt x="15482" y="83793"/>
                  </a:lnTo>
                  <a:cubicBezTo>
                    <a:pt x="11999" y="84542"/>
                    <a:pt x="8986" y="86755"/>
                    <a:pt x="7236" y="89875"/>
                  </a:cubicBezTo>
                  <a:cubicBezTo>
                    <a:pt x="5991" y="91695"/>
                    <a:pt x="5183" y="93774"/>
                    <a:pt x="4880" y="95957"/>
                  </a:cubicBezTo>
                  <a:cubicBezTo>
                    <a:pt x="4796" y="96800"/>
                    <a:pt x="4796" y="97648"/>
                    <a:pt x="4880" y="98491"/>
                  </a:cubicBezTo>
                  <a:cubicBezTo>
                    <a:pt x="5116" y="100172"/>
                    <a:pt x="5116" y="101878"/>
                    <a:pt x="4880" y="103559"/>
                  </a:cubicBezTo>
                  <a:cubicBezTo>
                    <a:pt x="4174" y="105130"/>
                    <a:pt x="3265" y="106607"/>
                    <a:pt x="2188" y="107952"/>
                  </a:cubicBezTo>
                  <a:cubicBezTo>
                    <a:pt x="2188" y="107952"/>
                    <a:pt x="0" y="110655"/>
                    <a:pt x="0" y="111331"/>
                  </a:cubicBezTo>
                  <a:lnTo>
                    <a:pt x="841" y="111331"/>
                  </a:lnTo>
                  <a:cubicBezTo>
                    <a:pt x="1548" y="112557"/>
                    <a:pt x="2524" y="113599"/>
                    <a:pt x="3702" y="11437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46CF3781-54C9-48AE-AF6F-1FEFFA19A7D5}"/>
                </a:ext>
              </a:extLst>
            </p:cNvPr>
            <p:cNvSpPr/>
            <p:nvPr/>
          </p:nvSpPr>
          <p:spPr>
            <a:xfrm>
              <a:off x="6205895" y="3233201"/>
              <a:ext cx="67313" cy="16894"/>
            </a:xfrm>
            <a:custGeom>
              <a:avLst/>
              <a:gdLst>
                <a:gd name="connsiteX0" fmla="*/ 55702 w 67313"/>
                <a:gd name="connsiteY0" fmla="*/ 190 h 16893"/>
                <a:gd name="connsiteX1" fmla="*/ 48466 w 67313"/>
                <a:gd name="connsiteY1" fmla="*/ 190 h 16893"/>
                <a:gd name="connsiteX2" fmla="*/ 44427 w 67313"/>
                <a:gd name="connsiteY2" fmla="*/ 190 h 16893"/>
                <a:gd name="connsiteX3" fmla="*/ 38201 w 67313"/>
                <a:gd name="connsiteY3" fmla="*/ 190 h 16893"/>
                <a:gd name="connsiteX4" fmla="*/ 31301 w 67313"/>
                <a:gd name="connsiteY4" fmla="*/ 190 h 16893"/>
                <a:gd name="connsiteX5" fmla="*/ 24570 w 67313"/>
                <a:gd name="connsiteY5" fmla="*/ 3907 h 16893"/>
                <a:gd name="connsiteX6" fmla="*/ 21372 w 67313"/>
                <a:gd name="connsiteY6" fmla="*/ 6779 h 16893"/>
                <a:gd name="connsiteX7" fmla="*/ 14977 w 67313"/>
                <a:gd name="connsiteY7" fmla="*/ 11002 h 16893"/>
                <a:gd name="connsiteX8" fmla="*/ 2861 w 67313"/>
                <a:gd name="connsiteY8" fmla="*/ 21138 h 16893"/>
                <a:gd name="connsiteX9" fmla="*/ 1347 w 67313"/>
                <a:gd name="connsiteY9" fmla="*/ 24179 h 16893"/>
                <a:gd name="connsiteX10" fmla="*/ 0 w 67313"/>
                <a:gd name="connsiteY10" fmla="*/ 26713 h 16893"/>
                <a:gd name="connsiteX11" fmla="*/ 27094 w 67313"/>
                <a:gd name="connsiteY11" fmla="*/ 14888 h 16893"/>
                <a:gd name="connsiteX12" fmla="*/ 53682 w 67313"/>
                <a:gd name="connsiteY12" fmla="*/ 16408 h 16893"/>
                <a:gd name="connsiteX13" fmla="*/ 56039 w 67313"/>
                <a:gd name="connsiteY13" fmla="*/ 16408 h 16893"/>
                <a:gd name="connsiteX14" fmla="*/ 65126 w 67313"/>
                <a:gd name="connsiteY14" fmla="*/ 16408 h 16893"/>
                <a:gd name="connsiteX15" fmla="*/ 68660 w 67313"/>
                <a:gd name="connsiteY15" fmla="*/ 10664 h 16893"/>
                <a:gd name="connsiteX16" fmla="*/ 68660 w 67313"/>
                <a:gd name="connsiteY16" fmla="*/ 7961 h 16893"/>
                <a:gd name="connsiteX17" fmla="*/ 69670 w 67313"/>
                <a:gd name="connsiteY17" fmla="*/ 4245 h 16893"/>
                <a:gd name="connsiteX18" fmla="*/ 60246 w 67313"/>
                <a:gd name="connsiteY18" fmla="*/ 1710 h 16893"/>
                <a:gd name="connsiteX19" fmla="*/ 55702 w 67313"/>
                <a:gd name="connsiteY19" fmla="*/ 19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313" h="16893">
                  <a:moveTo>
                    <a:pt x="55702" y="190"/>
                  </a:moveTo>
                  <a:cubicBezTo>
                    <a:pt x="53295" y="-63"/>
                    <a:pt x="50872" y="-63"/>
                    <a:pt x="48466" y="190"/>
                  </a:cubicBezTo>
                  <a:lnTo>
                    <a:pt x="44427" y="190"/>
                  </a:lnTo>
                  <a:lnTo>
                    <a:pt x="38201" y="190"/>
                  </a:lnTo>
                  <a:cubicBezTo>
                    <a:pt x="35844" y="190"/>
                    <a:pt x="33657" y="190"/>
                    <a:pt x="31301" y="190"/>
                  </a:cubicBezTo>
                  <a:cubicBezTo>
                    <a:pt x="28591" y="295"/>
                    <a:pt x="26101" y="1673"/>
                    <a:pt x="24570" y="3907"/>
                  </a:cubicBezTo>
                  <a:lnTo>
                    <a:pt x="21372" y="6779"/>
                  </a:lnTo>
                  <a:lnTo>
                    <a:pt x="14977" y="11002"/>
                  </a:lnTo>
                  <a:cubicBezTo>
                    <a:pt x="10266" y="13477"/>
                    <a:pt x="6143" y="16932"/>
                    <a:pt x="2861" y="21138"/>
                  </a:cubicBezTo>
                  <a:lnTo>
                    <a:pt x="1347" y="24179"/>
                  </a:lnTo>
                  <a:cubicBezTo>
                    <a:pt x="959" y="25058"/>
                    <a:pt x="522" y="25906"/>
                    <a:pt x="0" y="26713"/>
                  </a:cubicBezTo>
                  <a:cubicBezTo>
                    <a:pt x="7892" y="20544"/>
                    <a:pt x="17216" y="16476"/>
                    <a:pt x="27094" y="14888"/>
                  </a:cubicBezTo>
                  <a:cubicBezTo>
                    <a:pt x="35962" y="13391"/>
                    <a:pt x="45049" y="13911"/>
                    <a:pt x="53682" y="16408"/>
                  </a:cubicBezTo>
                  <a:lnTo>
                    <a:pt x="56039" y="16408"/>
                  </a:lnTo>
                  <a:cubicBezTo>
                    <a:pt x="59404" y="17422"/>
                    <a:pt x="62433" y="18435"/>
                    <a:pt x="65126" y="16408"/>
                  </a:cubicBezTo>
                  <a:cubicBezTo>
                    <a:pt x="66910" y="14937"/>
                    <a:pt x="68138" y="12918"/>
                    <a:pt x="68660" y="10664"/>
                  </a:cubicBezTo>
                  <a:cubicBezTo>
                    <a:pt x="68576" y="9765"/>
                    <a:pt x="68576" y="8860"/>
                    <a:pt x="68660" y="7961"/>
                  </a:cubicBezTo>
                  <a:lnTo>
                    <a:pt x="69670" y="4245"/>
                  </a:lnTo>
                  <a:cubicBezTo>
                    <a:pt x="66405" y="3957"/>
                    <a:pt x="63207" y="3101"/>
                    <a:pt x="60246" y="1710"/>
                  </a:cubicBezTo>
                  <a:cubicBezTo>
                    <a:pt x="58782" y="1077"/>
                    <a:pt x="57250" y="568"/>
                    <a:pt x="55702" y="19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DCFB7DB3-C82B-4D39-9594-61BD62836AE3}"/>
                </a:ext>
              </a:extLst>
            </p:cNvPr>
            <p:cNvSpPr/>
            <p:nvPr/>
          </p:nvSpPr>
          <p:spPr>
            <a:xfrm>
              <a:off x="6193106" y="3200617"/>
              <a:ext cx="84142" cy="50682"/>
            </a:xfrm>
            <a:custGeom>
              <a:avLst/>
              <a:gdLst>
                <a:gd name="connsiteX0" fmla="*/ 7068 w 84141"/>
                <a:gd name="connsiteY0" fmla="*/ 59128 h 50681"/>
                <a:gd name="connsiteX1" fmla="*/ 11611 w 84141"/>
                <a:gd name="connsiteY1" fmla="*/ 54736 h 50681"/>
                <a:gd name="connsiteX2" fmla="*/ 13462 w 84141"/>
                <a:gd name="connsiteY2" fmla="*/ 51188 h 50681"/>
                <a:gd name="connsiteX3" fmla="*/ 26589 w 84141"/>
                <a:gd name="connsiteY3" fmla="*/ 40038 h 50681"/>
                <a:gd name="connsiteX4" fmla="*/ 32647 w 84141"/>
                <a:gd name="connsiteY4" fmla="*/ 35984 h 50681"/>
                <a:gd name="connsiteX5" fmla="*/ 35508 w 84141"/>
                <a:gd name="connsiteY5" fmla="*/ 33450 h 50681"/>
                <a:gd name="connsiteX6" fmla="*/ 44090 w 84141"/>
                <a:gd name="connsiteY6" fmla="*/ 28888 h 50681"/>
                <a:gd name="connsiteX7" fmla="*/ 51158 w 84141"/>
                <a:gd name="connsiteY7" fmla="*/ 28888 h 50681"/>
                <a:gd name="connsiteX8" fmla="*/ 57384 w 84141"/>
                <a:gd name="connsiteY8" fmla="*/ 28888 h 50681"/>
                <a:gd name="connsiteX9" fmla="*/ 61086 w 84141"/>
                <a:gd name="connsiteY9" fmla="*/ 28888 h 50681"/>
                <a:gd name="connsiteX10" fmla="*/ 68828 w 84141"/>
                <a:gd name="connsiteY10" fmla="*/ 28888 h 50681"/>
                <a:gd name="connsiteX11" fmla="*/ 74549 w 84141"/>
                <a:gd name="connsiteY11" fmla="*/ 30747 h 50681"/>
                <a:gd name="connsiteX12" fmla="*/ 86329 w 84141"/>
                <a:gd name="connsiteY12" fmla="*/ 32098 h 50681"/>
                <a:gd name="connsiteX13" fmla="*/ 86329 w 84141"/>
                <a:gd name="connsiteY13" fmla="*/ 27875 h 50681"/>
                <a:gd name="connsiteX14" fmla="*/ 83973 w 84141"/>
                <a:gd name="connsiteY14" fmla="*/ 24834 h 50681"/>
                <a:gd name="connsiteX15" fmla="*/ 80776 w 84141"/>
                <a:gd name="connsiteY15" fmla="*/ 24834 h 50681"/>
                <a:gd name="connsiteX16" fmla="*/ 77747 w 84141"/>
                <a:gd name="connsiteY16" fmla="*/ 24834 h 50681"/>
                <a:gd name="connsiteX17" fmla="*/ 69501 w 84141"/>
                <a:gd name="connsiteY17" fmla="*/ 21962 h 50681"/>
                <a:gd name="connsiteX18" fmla="*/ 66472 w 84141"/>
                <a:gd name="connsiteY18" fmla="*/ 20779 h 50681"/>
                <a:gd name="connsiteX19" fmla="*/ 55702 w 84141"/>
                <a:gd name="connsiteY19" fmla="*/ 13515 h 50681"/>
                <a:gd name="connsiteX20" fmla="*/ 55702 w 84141"/>
                <a:gd name="connsiteY20" fmla="*/ 10305 h 50681"/>
                <a:gd name="connsiteX21" fmla="*/ 55702 w 84141"/>
                <a:gd name="connsiteY21" fmla="*/ 7602 h 50681"/>
                <a:gd name="connsiteX22" fmla="*/ 51663 w 84141"/>
                <a:gd name="connsiteY22" fmla="*/ 4054 h 50681"/>
                <a:gd name="connsiteX23" fmla="*/ 44258 w 84141"/>
                <a:gd name="connsiteY23" fmla="*/ 4054 h 50681"/>
                <a:gd name="connsiteX24" fmla="*/ 27430 w 84141"/>
                <a:gd name="connsiteY24" fmla="*/ 0 h 50681"/>
                <a:gd name="connsiteX25" fmla="*/ 22213 w 84141"/>
                <a:gd name="connsiteY25" fmla="*/ 0 h 50681"/>
                <a:gd name="connsiteX26" fmla="*/ 11106 w 84141"/>
                <a:gd name="connsiteY26" fmla="*/ 4223 h 50681"/>
                <a:gd name="connsiteX27" fmla="*/ 10265 w 84141"/>
                <a:gd name="connsiteY27" fmla="*/ 11657 h 50681"/>
                <a:gd name="connsiteX28" fmla="*/ 10265 w 84141"/>
                <a:gd name="connsiteY28" fmla="*/ 14698 h 50681"/>
                <a:gd name="connsiteX29" fmla="*/ 10265 w 84141"/>
                <a:gd name="connsiteY29" fmla="*/ 22976 h 50681"/>
                <a:gd name="connsiteX30" fmla="*/ 7068 w 84141"/>
                <a:gd name="connsiteY30" fmla="*/ 25003 h 50681"/>
                <a:gd name="connsiteX31" fmla="*/ 5553 w 84141"/>
                <a:gd name="connsiteY31" fmla="*/ 31423 h 50681"/>
                <a:gd name="connsiteX32" fmla="*/ 5553 w 84141"/>
                <a:gd name="connsiteY32" fmla="*/ 37167 h 50681"/>
                <a:gd name="connsiteX33" fmla="*/ 3029 w 84141"/>
                <a:gd name="connsiteY33" fmla="*/ 43755 h 50681"/>
                <a:gd name="connsiteX34" fmla="*/ 2187 w 84141"/>
                <a:gd name="connsiteY34" fmla="*/ 43755 h 50681"/>
                <a:gd name="connsiteX35" fmla="*/ 1346 w 84141"/>
                <a:gd name="connsiteY35" fmla="*/ 47303 h 50681"/>
                <a:gd name="connsiteX36" fmla="*/ 1346 w 84141"/>
                <a:gd name="connsiteY36" fmla="*/ 51020 h 50681"/>
                <a:gd name="connsiteX37" fmla="*/ 0 w 84141"/>
                <a:gd name="connsiteY37" fmla="*/ 54398 h 50681"/>
                <a:gd name="connsiteX38" fmla="*/ 0 w 84141"/>
                <a:gd name="connsiteY38" fmla="*/ 54398 h 50681"/>
                <a:gd name="connsiteX39" fmla="*/ 0 w 84141"/>
                <a:gd name="connsiteY39" fmla="*/ 55919 h 50681"/>
                <a:gd name="connsiteX40" fmla="*/ 0 w 84141"/>
                <a:gd name="connsiteY40" fmla="*/ 55919 h 50681"/>
                <a:gd name="connsiteX41" fmla="*/ 3702 w 84141"/>
                <a:gd name="connsiteY41" fmla="*/ 55919 h 50681"/>
                <a:gd name="connsiteX42" fmla="*/ 7068 w 84141"/>
                <a:gd name="connsiteY42" fmla="*/ 59128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4141" h="50681">
                  <a:moveTo>
                    <a:pt x="7068" y="59128"/>
                  </a:moveTo>
                  <a:cubicBezTo>
                    <a:pt x="9760" y="59128"/>
                    <a:pt x="10433" y="57270"/>
                    <a:pt x="11611" y="54736"/>
                  </a:cubicBezTo>
                  <a:cubicBezTo>
                    <a:pt x="12167" y="53521"/>
                    <a:pt x="12789" y="52337"/>
                    <a:pt x="13462" y="51188"/>
                  </a:cubicBezTo>
                  <a:cubicBezTo>
                    <a:pt x="16979" y="46558"/>
                    <a:pt x="21456" y="42753"/>
                    <a:pt x="26589" y="40038"/>
                  </a:cubicBezTo>
                  <a:cubicBezTo>
                    <a:pt x="28692" y="38825"/>
                    <a:pt x="30711" y="37471"/>
                    <a:pt x="32647" y="35984"/>
                  </a:cubicBezTo>
                  <a:lnTo>
                    <a:pt x="35508" y="33450"/>
                  </a:lnTo>
                  <a:cubicBezTo>
                    <a:pt x="37578" y="30762"/>
                    <a:pt x="40707" y="29100"/>
                    <a:pt x="44090" y="28888"/>
                  </a:cubicBezTo>
                  <a:lnTo>
                    <a:pt x="51158" y="28888"/>
                  </a:lnTo>
                  <a:cubicBezTo>
                    <a:pt x="53177" y="28888"/>
                    <a:pt x="55365" y="28888"/>
                    <a:pt x="57384" y="28888"/>
                  </a:cubicBezTo>
                  <a:lnTo>
                    <a:pt x="61086" y="28888"/>
                  </a:lnTo>
                  <a:cubicBezTo>
                    <a:pt x="63661" y="28720"/>
                    <a:pt x="66253" y="28720"/>
                    <a:pt x="68828" y="28888"/>
                  </a:cubicBezTo>
                  <a:cubicBezTo>
                    <a:pt x="70797" y="29297"/>
                    <a:pt x="72715" y="29921"/>
                    <a:pt x="74549" y="30747"/>
                  </a:cubicBezTo>
                  <a:cubicBezTo>
                    <a:pt x="78756" y="32605"/>
                    <a:pt x="84142" y="34801"/>
                    <a:pt x="86329" y="32098"/>
                  </a:cubicBezTo>
                  <a:cubicBezTo>
                    <a:pt x="86935" y="30757"/>
                    <a:pt x="86935" y="29216"/>
                    <a:pt x="86329" y="27875"/>
                  </a:cubicBezTo>
                  <a:cubicBezTo>
                    <a:pt x="86110" y="26527"/>
                    <a:pt x="85219" y="25385"/>
                    <a:pt x="83973" y="24834"/>
                  </a:cubicBezTo>
                  <a:cubicBezTo>
                    <a:pt x="82913" y="24660"/>
                    <a:pt x="81836" y="24660"/>
                    <a:pt x="80776" y="24834"/>
                  </a:cubicBezTo>
                  <a:lnTo>
                    <a:pt x="77747" y="24834"/>
                  </a:lnTo>
                  <a:cubicBezTo>
                    <a:pt x="74886" y="24261"/>
                    <a:pt x="72109" y="23295"/>
                    <a:pt x="69501" y="21962"/>
                  </a:cubicBezTo>
                  <a:lnTo>
                    <a:pt x="66472" y="20779"/>
                  </a:lnTo>
                  <a:cubicBezTo>
                    <a:pt x="62265" y="19428"/>
                    <a:pt x="57048" y="17570"/>
                    <a:pt x="55702" y="13515"/>
                  </a:cubicBezTo>
                  <a:cubicBezTo>
                    <a:pt x="55550" y="12451"/>
                    <a:pt x="55550" y="11370"/>
                    <a:pt x="55702" y="10305"/>
                  </a:cubicBezTo>
                  <a:cubicBezTo>
                    <a:pt x="55887" y="9413"/>
                    <a:pt x="55887" y="8494"/>
                    <a:pt x="55702" y="7602"/>
                  </a:cubicBezTo>
                  <a:cubicBezTo>
                    <a:pt x="54793" y="6001"/>
                    <a:pt x="53362" y="4752"/>
                    <a:pt x="51663" y="4054"/>
                  </a:cubicBezTo>
                  <a:cubicBezTo>
                    <a:pt x="49206" y="3798"/>
                    <a:pt x="46715" y="3798"/>
                    <a:pt x="44258" y="4054"/>
                  </a:cubicBezTo>
                  <a:cubicBezTo>
                    <a:pt x="37695" y="4054"/>
                    <a:pt x="30291" y="5237"/>
                    <a:pt x="27430" y="0"/>
                  </a:cubicBezTo>
                  <a:cubicBezTo>
                    <a:pt x="25696" y="162"/>
                    <a:pt x="23946" y="162"/>
                    <a:pt x="22213" y="0"/>
                  </a:cubicBezTo>
                  <a:cubicBezTo>
                    <a:pt x="17670" y="0"/>
                    <a:pt x="12958" y="1014"/>
                    <a:pt x="11106" y="4223"/>
                  </a:cubicBezTo>
                  <a:cubicBezTo>
                    <a:pt x="9895" y="6502"/>
                    <a:pt x="9592" y="9162"/>
                    <a:pt x="10265" y="11657"/>
                  </a:cubicBezTo>
                  <a:cubicBezTo>
                    <a:pt x="10181" y="12669"/>
                    <a:pt x="10181" y="13686"/>
                    <a:pt x="10265" y="14698"/>
                  </a:cubicBezTo>
                  <a:cubicBezTo>
                    <a:pt x="11207" y="17375"/>
                    <a:pt x="11207" y="20298"/>
                    <a:pt x="10265" y="22976"/>
                  </a:cubicBezTo>
                  <a:cubicBezTo>
                    <a:pt x="9491" y="24030"/>
                    <a:pt x="8346" y="24753"/>
                    <a:pt x="7068" y="25003"/>
                  </a:cubicBezTo>
                  <a:cubicBezTo>
                    <a:pt x="6765" y="27186"/>
                    <a:pt x="6260" y="29335"/>
                    <a:pt x="5553" y="31423"/>
                  </a:cubicBezTo>
                  <a:cubicBezTo>
                    <a:pt x="4931" y="33288"/>
                    <a:pt x="4931" y="35301"/>
                    <a:pt x="5553" y="37167"/>
                  </a:cubicBezTo>
                  <a:cubicBezTo>
                    <a:pt x="6142" y="39675"/>
                    <a:pt x="5149" y="42292"/>
                    <a:pt x="3029" y="43755"/>
                  </a:cubicBezTo>
                  <a:cubicBezTo>
                    <a:pt x="3029" y="43755"/>
                    <a:pt x="3029" y="43755"/>
                    <a:pt x="2187" y="43755"/>
                  </a:cubicBezTo>
                  <a:cubicBezTo>
                    <a:pt x="1346" y="43755"/>
                    <a:pt x="1010" y="45613"/>
                    <a:pt x="1346" y="47303"/>
                  </a:cubicBezTo>
                  <a:cubicBezTo>
                    <a:pt x="1430" y="48541"/>
                    <a:pt x="1430" y="49783"/>
                    <a:pt x="1346" y="51020"/>
                  </a:cubicBezTo>
                  <a:cubicBezTo>
                    <a:pt x="993" y="52184"/>
                    <a:pt x="555" y="53315"/>
                    <a:pt x="0" y="54398"/>
                  </a:cubicBezTo>
                  <a:lnTo>
                    <a:pt x="0" y="54398"/>
                  </a:lnTo>
                  <a:lnTo>
                    <a:pt x="0" y="55919"/>
                  </a:lnTo>
                  <a:cubicBezTo>
                    <a:pt x="0" y="55919"/>
                    <a:pt x="0" y="55919"/>
                    <a:pt x="0" y="55919"/>
                  </a:cubicBezTo>
                  <a:lnTo>
                    <a:pt x="3702" y="55919"/>
                  </a:lnTo>
                  <a:cubicBezTo>
                    <a:pt x="4645" y="57157"/>
                    <a:pt x="5789" y="58240"/>
                    <a:pt x="7068" y="591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A4286A24-4577-4DDF-803D-D9DB79AAE056}"/>
                </a:ext>
              </a:extLst>
            </p:cNvPr>
            <p:cNvSpPr/>
            <p:nvPr/>
          </p:nvSpPr>
          <p:spPr>
            <a:xfrm>
              <a:off x="9421622" y="4784213"/>
              <a:ext cx="16828" cy="16894"/>
            </a:xfrm>
            <a:custGeom>
              <a:avLst/>
              <a:gdLst>
                <a:gd name="connsiteX0" fmla="*/ 3871 w 0"/>
                <a:gd name="connsiteY0" fmla="*/ 203 h 16893"/>
                <a:gd name="connsiteX1" fmla="*/ 2356 w 0"/>
                <a:gd name="connsiteY1" fmla="*/ 203 h 16893"/>
                <a:gd name="connsiteX2" fmla="*/ 1347 w 0"/>
                <a:gd name="connsiteY2" fmla="*/ 1892 h 16893"/>
                <a:gd name="connsiteX3" fmla="*/ 0 w 0"/>
                <a:gd name="connsiteY3" fmla="*/ 3919 h 16893"/>
                <a:gd name="connsiteX4" fmla="*/ 0 w 0"/>
                <a:gd name="connsiteY4" fmla="*/ 4764 h 16893"/>
                <a:gd name="connsiteX5" fmla="*/ 0 w 0"/>
                <a:gd name="connsiteY5" fmla="*/ 6116 h 16893"/>
                <a:gd name="connsiteX6" fmla="*/ 0 w 0"/>
                <a:gd name="connsiteY6" fmla="*/ 9494 h 16893"/>
                <a:gd name="connsiteX7" fmla="*/ 0 w 0"/>
                <a:gd name="connsiteY7" fmla="*/ 9494 h 16893"/>
                <a:gd name="connsiteX8" fmla="*/ 1683 w 0"/>
                <a:gd name="connsiteY8" fmla="*/ 10677 h 16893"/>
                <a:gd name="connsiteX9" fmla="*/ 2861 w 0"/>
                <a:gd name="connsiteY9" fmla="*/ 12873 h 16893"/>
                <a:gd name="connsiteX10" fmla="*/ 2861 w 0"/>
                <a:gd name="connsiteY10" fmla="*/ 13887 h 16893"/>
                <a:gd name="connsiteX11" fmla="*/ 2861 w 0"/>
                <a:gd name="connsiteY11" fmla="*/ 14900 h 16893"/>
                <a:gd name="connsiteX12" fmla="*/ 4376 w 0"/>
                <a:gd name="connsiteY12" fmla="*/ 17266 h 16893"/>
                <a:gd name="connsiteX13" fmla="*/ 4376 w 0"/>
                <a:gd name="connsiteY13" fmla="*/ 13887 h 16893"/>
                <a:gd name="connsiteX14" fmla="*/ 4376 w 0"/>
                <a:gd name="connsiteY14" fmla="*/ 10846 h 16893"/>
                <a:gd name="connsiteX15" fmla="*/ 4376 w 0"/>
                <a:gd name="connsiteY15" fmla="*/ 7467 h 16893"/>
                <a:gd name="connsiteX16" fmla="*/ 4376 w 0"/>
                <a:gd name="connsiteY16" fmla="*/ 2230 h 16893"/>
                <a:gd name="connsiteX17" fmla="*/ 3366 w 0"/>
                <a:gd name="connsiteY17" fmla="*/ 1047 h 16893"/>
                <a:gd name="connsiteX18" fmla="*/ 3871 w 0"/>
                <a:gd name="connsiteY18" fmla="*/ 20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h="16893">
                  <a:moveTo>
                    <a:pt x="3871" y="203"/>
                  </a:moveTo>
                  <a:cubicBezTo>
                    <a:pt x="3399" y="-68"/>
                    <a:pt x="2827" y="-68"/>
                    <a:pt x="2356" y="203"/>
                  </a:cubicBezTo>
                  <a:cubicBezTo>
                    <a:pt x="2423" y="929"/>
                    <a:pt x="2003" y="1605"/>
                    <a:pt x="1347" y="1892"/>
                  </a:cubicBezTo>
                  <a:cubicBezTo>
                    <a:pt x="1044" y="2652"/>
                    <a:pt x="589" y="3345"/>
                    <a:pt x="0" y="3919"/>
                  </a:cubicBezTo>
                  <a:lnTo>
                    <a:pt x="0" y="4764"/>
                  </a:lnTo>
                  <a:cubicBezTo>
                    <a:pt x="0" y="4764"/>
                    <a:pt x="0" y="4764"/>
                    <a:pt x="0" y="6116"/>
                  </a:cubicBezTo>
                  <a:cubicBezTo>
                    <a:pt x="0" y="7467"/>
                    <a:pt x="0" y="8987"/>
                    <a:pt x="0" y="9494"/>
                  </a:cubicBezTo>
                  <a:lnTo>
                    <a:pt x="0" y="9494"/>
                  </a:lnTo>
                  <a:cubicBezTo>
                    <a:pt x="673" y="9697"/>
                    <a:pt x="1262" y="10119"/>
                    <a:pt x="1683" y="10677"/>
                  </a:cubicBezTo>
                  <a:cubicBezTo>
                    <a:pt x="2137" y="11370"/>
                    <a:pt x="2541" y="12113"/>
                    <a:pt x="2861" y="12873"/>
                  </a:cubicBezTo>
                  <a:lnTo>
                    <a:pt x="2861" y="13887"/>
                  </a:lnTo>
                  <a:lnTo>
                    <a:pt x="2861" y="14900"/>
                  </a:lnTo>
                  <a:cubicBezTo>
                    <a:pt x="3299" y="15728"/>
                    <a:pt x="3820" y="16522"/>
                    <a:pt x="4376" y="17266"/>
                  </a:cubicBezTo>
                  <a:cubicBezTo>
                    <a:pt x="4460" y="16134"/>
                    <a:pt x="4460" y="15019"/>
                    <a:pt x="4376" y="13887"/>
                  </a:cubicBezTo>
                  <a:cubicBezTo>
                    <a:pt x="4207" y="12873"/>
                    <a:pt x="4207" y="11859"/>
                    <a:pt x="4376" y="10846"/>
                  </a:cubicBezTo>
                  <a:lnTo>
                    <a:pt x="4376" y="7467"/>
                  </a:lnTo>
                  <a:cubicBezTo>
                    <a:pt x="4544" y="5727"/>
                    <a:pt x="4544" y="3970"/>
                    <a:pt x="4376" y="2230"/>
                  </a:cubicBezTo>
                  <a:lnTo>
                    <a:pt x="3366" y="1047"/>
                  </a:lnTo>
                  <a:cubicBezTo>
                    <a:pt x="3585" y="794"/>
                    <a:pt x="3753" y="507"/>
                    <a:pt x="3871" y="2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F2FB3C2-C0E4-4B98-B545-3DA834A57C48}"/>
                </a:ext>
              </a:extLst>
            </p:cNvPr>
            <p:cNvSpPr/>
            <p:nvPr/>
          </p:nvSpPr>
          <p:spPr>
            <a:xfrm>
              <a:off x="5694146" y="3046714"/>
              <a:ext cx="286082" cy="270302"/>
            </a:xfrm>
            <a:custGeom>
              <a:avLst/>
              <a:gdLst>
                <a:gd name="connsiteX0" fmla="*/ 22214 w 286081"/>
                <a:gd name="connsiteY0" fmla="*/ 89031 h 270301"/>
                <a:gd name="connsiteX1" fmla="*/ 22214 w 286081"/>
                <a:gd name="connsiteY1" fmla="*/ 90213 h 270301"/>
                <a:gd name="connsiteX2" fmla="*/ 22214 w 286081"/>
                <a:gd name="connsiteY2" fmla="*/ 92916 h 270301"/>
                <a:gd name="connsiteX3" fmla="*/ 22214 w 286081"/>
                <a:gd name="connsiteY3" fmla="*/ 92916 h 270301"/>
                <a:gd name="connsiteX4" fmla="*/ 25243 w 286081"/>
                <a:gd name="connsiteY4" fmla="*/ 92916 h 270301"/>
                <a:gd name="connsiteX5" fmla="*/ 27935 w 286081"/>
                <a:gd name="connsiteY5" fmla="*/ 92916 h 270301"/>
                <a:gd name="connsiteX6" fmla="*/ 30964 w 286081"/>
                <a:gd name="connsiteY6" fmla="*/ 92916 h 270301"/>
                <a:gd name="connsiteX7" fmla="*/ 38873 w 286081"/>
                <a:gd name="connsiteY7" fmla="*/ 81597 h 270301"/>
                <a:gd name="connsiteX8" fmla="*/ 38873 w 286081"/>
                <a:gd name="connsiteY8" fmla="*/ 80415 h 270301"/>
                <a:gd name="connsiteX9" fmla="*/ 39884 w 286081"/>
                <a:gd name="connsiteY9" fmla="*/ 80415 h 270301"/>
                <a:gd name="connsiteX10" fmla="*/ 49812 w 286081"/>
                <a:gd name="connsiteY10" fmla="*/ 80415 h 270301"/>
                <a:gd name="connsiteX11" fmla="*/ 55534 w 286081"/>
                <a:gd name="connsiteY11" fmla="*/ 80415 h 270301"/>
                <a:gd name="connsiteX12" fmla="*/ 61592 w 286081"/>
                <a:gd name="connsiteY12" fmla="*/ 83287 h 270301"/>
                <a:gd name="connsiteX13" fmla="*/ 64284 w 286081"/>
                <a:gd name="connsiteY13" fmla="*/ 85314 h 270301"/>
                <a:gd name="connsiteX14" fmla="*/ 68996 w 286081"/>
                <a:gd name="connsiteY14" fmla="*/ 86497 h 270301"/>
                <a:gd name="connsiteX15" fmla="*/ 71857 w 286081"/>
                <a:gd name="connsiteY15" fmla="*/ 86497 h 270301"/>
                <a:gd name="connsiteX16" fmla="*/ 83469 w 286081"/>
                <a:gd name="connsiteY16" fmla="*/ 91227 h 270301"/>
                <a:gd name="connsiteX17" fmla="*/ 95753 w 286081"/>
                <a:gd name="connsiteY17" fmla="*/ 114202 h 270301"/>
                <a:gd name="connsiteX18" fmla="*/ 95753 w 286081"/>
                <a:gd name="connsiteY18" fmla="*/ 117243 h 270301"/>
                <a:gd name="connsiteX19" fmla="*/ 98109 w 286081"/>
                <a:gd name="connsiteY19" fmla="*/ 123663 h 270301"/>
                <a:gd name="connsiteX20" fmla="*/ 101307 w 286081"/>
                <a:gd name="connsiteY20" fmla="*/ 126028 h 270301"/>
                <a:gd name="connsiteX21" fmla="*/ 106355 w 286081"/>
                <a:gd name="connsiteY21" fmla="*/ 130083 h 270301"/>
                <a:gd name="connsiteX22" fmla="*/ 109889 w 286081"/>
                <a:gd name="connsiteY22" fmla="*/ 137347 h 270301"/>
                <a:gd name="connsiteX23" fmla="*/ 115443 w 286081"/>
                <a:gd name="connsiteY23" fmla="*/ 145963 h 270301"/>
                <a:gd name="connsiteX24" fmla="*/ 120996 w 286081"/>
                <a:gd name="connsiteY24" fmla="*/ 144780 h 270301"/>
                <a:gd name="connsiteX25" fmla="*/ 122174 w 286081"/>
                <a:gd name="connsiteY25" fmla="*/ 144780 h 270301"/>
                <a:gd name="connsiteX26" fmla="*/ 123015 w 286081"/>
                <a:gd name="connsiteY26" fmla="*/ 145963 h 270301"/>
                <a:gd name="connsiteX27" fmla="*/ 139002 w 286081"/>
                <a:gd name="connsiteY27" fmla="*/ 162857 h 270301"/>
                <a:gd name="connsiteX28" fmla="*/ 141190 w 286081"/>
                <a:gd name="connsiteY28" fmla="*/ 164208 h 270301"/>
                <a:gd name="connsiteX29" fmla="*/ 152970 w 286081"/>
                <a:gd name="connsiteY29" fmla="*/ 172993 h 270301"/>
                <a:gd name="connsiteX30" fmla="*/ 161047 w 286081"/>
                <a:gd name="connsiteY30" fmla="*/ 179075 h 270301"/>
                <a:gd name="connsiteX31" fmla="*/ 172827 w 286081"/>
                <a:gd name="connsiteY31" fmla="*/ 180088 h 270301"/>
                <a:gd name="connsiteX32" fmla="*/ 173669 w 286081"/>
                <a:gd name="connsiteY32" fmla="*/ 180088 h 270301"/>
                <a:gd name="connsiteX33" fmla="*/ 182756 w 286081"/>
                <a:gd name="connsiteY33" fmla="*/ 181102 h 270301"/>
                <a:gd name="connsiteX34" fmla="*/ 186121 w 286081"/>
                <a:gd name="connsiteY34" fmla="*/ 189718 h 270301"/>
                <a:gd name="connsiteX35" fmla="*/ 188309 w 286081"/>
                <a:gd name="connsiteY35" fmla="*/ 195631 h 270301"/>
                <a:gd name="connsiteX36" fmla="*/ 193863 w 286081"/>
                <a:gd name="connsiteY36" fmla="*/ 195631 h 270301"/>
                <a:gd name="connsiteX37" fmla="*/ 197565 w 286081"/>
                <a:gd name="connsiteY37" fmla="*/ 195631 h 270301"/>
                <a:gd name="connsiteX38" fmla="*/ 212542 w 286081"/>
                <a:gd name="connsiteY38" fmla="*/ 214214 h 270301"/>
                <a:gd name="connsiteX39" fmla="*/ 216581 w 286081"/>
                <a:gd name="connsiteY39" fmla="*/ 215397 h 270301"/>
                <a:gd name="connsiteX40" fmla="*/ 220788 w 286081"/>
                <a:gd name="connsiteY40" fmla="*/ 216410 h 270301"/>
                <a:gd name="connsiteX41" fmla="*/ 235934 w 286081"/>
                <a:gd name="connsiteY41" fmla="*/ 228236 h 270301"/>
                <a:gd name="connsiteX42" fmla="*/ 237953 w 286081"/>
                <a:gd name="connsiteY42" fmla="*/ 232459 h 270301"/>
                <a:gd name="connsiteX43" fmla="*/ 240477 w 286081"/>
                <a:gd name="connsiteY43" fmla="*/ 265234 h 270301"/>
                <a:gd name="connsiteX44" fmla="*/ 230885 w 286081"/>
                <a:gd name="connsiteY44" fmla="*/ 280269 h 270301"/>
                <a:gd name="connsiteX45" fmla="*/ 234251 w 286081"/>
                <a:gd name="connsiteY45" fmla="*/ 284661 h 270301"/>
                <a:gd name="connsiteX46" fmla="*/ 245862 w 286081"/>
                <a:gd name="connsiteY46" fmla="*/ 278073 h 270301"/>
                <a:gd name="connsiteX47" fmla="*/ 247713 w 286081"/>
                <a:gd name="connsiteY47" fmla="*/ 275708 h 270301"/>
                <a:gd name="connsiteX48" fmla="*/ 249060 w 286081"/>
                <a:gd name="connsiteY48" fmla="*/ 274356 h 270301"/>
                <a:gd name="connsiteX49" fmla="*/ 253435 w 286081"/>
                <a:gd name="connsiteY49" fmla="*/ 267767 h 270301"/>
                <a:gd name="connsiteX50" fmla="*/ 253435 w 286081"/>
                <a:gd name="connsiteY50" fmla="*/ 264558 h 270301"/>
                <a:gd name="connsiteX51" fmla="*/ 255118 w 286081"/>
                <a:gd name="connsiteY51" fmla="*/ 257969 h 270301"/>
                <a:gd name="connsiteX52" fmla="*/ 262691 w 286081"/>
                <a:gd name="connsiteY52" fmla="*/ 253239 h 270301"/>
                <a:gd name="connsiteX53" fmla="*/ 270095 w 286081"/>
                <a:gd name="connsiteY53" fmla="*/ 248508 h 270301"/>
                <a:gd name="connsiteX54" fmla="*/ 268412 w 286081"/>
                <a:gd name="connsiteY54" fmla="*/ 246143 h 270301"/>
                <a:gd name="connsiteX55" fmla="*/ 260671 w 286081"/>
                <a:gd name="connsiteY55" fmla="*/ 241582 h 270301"/>
                <a:gd name="connsiteX56" fmla="*/ 247882 w 286081"/>
                <a:gd name="connsiteY56" fmla="*/ 229081 h 270301"/>
                <a:gd name="connsiteX57" fmla="*/ 247882 w 286081"/>
                <a:gd name="connsiteY57" fmla="*/ 214721 h 270301"/>
                <a:gd name="connsiteX58" fmla="*/ 254445 w 286081"/>
                <a:gd name="connsiteY58" fmla="*/ 214721 h 270301"/>
                <a:gd name="connsiteX59" fmla="*/ 257642 w 286081"/>
                <a:gd name="connsiteY59" fmla="*/ 214721 h 270301"/>
                <a:gd name="connsiteX60" fmla="*/ 261512 w 286081"/>
                <a:gd name="connsiteY60" fmla="*/ 209315 h 270301"/>
                <a:gd name="connsiteX61" fmla="*/ 265215 w 286081"/>
                <a:gd name="connsiteY61" fmla="*/ 204078 h 270301"/>
                <a:gd name="connsiteX62" fmla="*/ 269085 w 286081"/>
                <a:gd name="connsiteY62" fmla="*/ 205091 h 270301"/>
                <a:gd name="connsiteX63" fmla="*/ 271778 w 286081"/>
                <a:gd name="connsiteY63" fmla="*/ 207625 h 270301"/>
                <a:gd name="connsiteX64" fmla="*/ 276826 w 286081"/>
                <a:gd name="connsiteY64" fmla="*/ 210835 h 270301"/>
                <a:gd name="connsiteX65" fmla="*/ 285241 w 286081"/>
                <a:gd name="connsiteY65" fmla="*/ 210835 h 270301"/>
                <a:gd name="connsiteX66" fmla="*/ 288269 w 286081"/>
                <a:gd name="connsiteY66" fmla="*/ 210835 h 270301"/>
                <a:gd name="connsiteX67" fmla="*/ 289279 w 286081"/>
                <a:gd name="connsiteY67" fmla="*/ 210835 h 270301"/>
                <a:gd name="connsiteX68" fmla="*/ 289279 w 286081"/>
                <a:gd name="connsiteY68" fmla="*/ 212187 h 270301"/>
                <a:gd name="connsiteX69" fmla="*/ 297693 w 286081"/>
                <a:gd name="connsiteY69" fmla="*/ 224688 h 270301"/>
                <a:gd name="connsiteX70" fmla="*/ 297693 w 286081"/>
                <a:gd name="connsiteY70" fmla="*/ 224688 h 270301"/>
                <a:gd name="connsiteX71" fmla="*/ 301396 w 286081"/>
                <a:gd name="connsiteY71" fmla="*/ 221647 h 270301"/>
                <a:gd name="connsiteX72" fmla="*/ 301396 w 286081"/>
                <a:gd name="connsiteY72" fmla="*/ 211680 h 270301"/>
                <a:gd name="connsiteX73" fmla="*/ 296347 w 286081"/>
                <a:gd name="connsiteY73" fmla="*/ 207119 h 270301"/>
                <a:gd name="connsiteX74" fmla="*/ 289952 w 286081"/>
                <a:gd name="connsiteY74" fmla="*/ 201037 h 270301"/>
                <a:gd name="connsiteX75" fmla="*/ 280024 w 286081"/>
                <a:gd name="connsiteY75" fmla="*/ 194955 h 270301"/>
                <a:gd name="connsiteX76" fmla="*/ 273797 w 286081"/>
                <a:gd name="connsiteY76" fmla="*/ 192928 h 270301"/>
                <a:gd name="connsiteX77" fmla="*/ 268244 w 286081"/>
                <a:gd name="connsiteY77" fmla="*/ 189042 h 270301"/>
                <a:gd name="connsiteX78" fmla="*/ 262017 w 286081"/>
                <a:gd name="connsiteY78" fmla="*/ 185326 h 270301"/>
                <a:gd name="connsiteX79" fmla="*/ 248386 w 286081"/>
                <a:gd name="connsiteY79" fmla="*/ 179413 h 270301"/>
                <a:gd name="connsiteX80" fmla="*/ 246872 w 286081"/>
                <a:gd name="connsiteY80" fmla="*/ 179413 h 270301"/>
                <a:gd name="connsiteX81" fmla="*/ 244853 w 286081"/>
                <a:gd name="connsiteY81" fmla="*/ 178399 h 270301"/>
                <a:gd name="connsiteX82" fmla="*/ 236606 w 286081"/>
                <a:gd name="connsiteY82" fmla="*/ 167587 h 270301"/>
                <a:gd name="connsiteX83" fmla="*/ 237784 w 286081"/>
                <a:gd name="connsiteY83" fmla="*/ 164208 h 270301"/>
                <a:gd name="connsiteX84" fmla="*/ 238794 w 286081"/>
                <a:gd name="connsiteY84" fmla="*/ 160829 h 270301"/>
                <a:gd name="connsiteX85" fmla="*/ 236102 w 286081"/>
                <a:gd name="connsiteY85" fmla="*/ 160829 h 270301"/>
                <a:gd name="connsiteX86" fmla="*/ 230212 w 286081"/>
                <a:gd name="connsiteY86" fmla="*/ 160829 h 270301"/>
                <a:gd name="connsiteX87" fmla="*/ 222134 w 286081"/>
                <a:gd name="connsiteY87" fmla="*/ 160829 h 270301"/>
                <a:gd name="connsiteX88" fmla="*/ 202445 w 286081"/>
                <a:gd name="connsiteY88" fmla="*/ 153903 h 270301"/>
                <a:gd name="connsiteX89" fmla="*/ 199416 w 286081"/>
                <a:gd name="connsiteY89" fmla="*/ 152383 h 270301"/>
                <a:gd name="connsiteX90" fmla="*/ 198322 w 286081"/>
                <a:gd name="connsiteY90" fmla="*/ 149088 h 270301"/>
                <a:gd name="connsiteX91" fmla="*/ 201604 w 286081"/>
                <a:gd name="connsiteY91" fmla="*/ 147990 h 270301"/>
                <a:gd name="connsiteX92" fmla="*/ 201604 w 286081"/>
                <a:gd name="connsiteY92" fmla="*/ 144780 h 270301"/>
                <a:gd name="connsiteX93" fmla="*/ 196555 w 286081"/>
                <a:gd name="connsiteY93" fmla="*/ 143429 h 270301"/>
                <a:gd name="connsiteX94" fmla="*/ 194704 w 286081"/>
                <a:gd name="connsiteY94" fmla="*/ 143429 h 270301"/>
                <a:gd name="connsiteX95" fmla="*/ 184439 w 286081"/>
                <a:gd name="connsiteY95" fmla="*/ 137009 h 270301"/>
                <a:gd name="connsiteX96" fmla="*/ 180905 w 286081"/>
                <a:gd name="connsiteY96" fmla="*/ 122649 h 270301"/>
                <a:gd name="connsiteX97" fmla="*/ 180905 w 286081"/>
                <a:gd name="connsiteY97" fmla="*/ 119439 h 270301"/>
                <a:gd name="connsiteX98" fmla="*/ 180905 w 286081"/>
                <a:gd name="connsiteY98" fmla="*/ 113020 h 270301"/>
                <a:gd name="connsiteX99" fmla="*/ 180905 w 286081"/>
                <a:gd name="connsiteY99" fmla="*/ 110486 h 270301"/>
                <a:gd name="connsiteX100" fmla="*/ 180905 w 286081"/>
                <a:gd name="connsiteY100" fmla="*/ 108290 h 270301"/>
                <a:gd name="connsiteX101" fmla="*/ 172827 w 286081"/>
                <a:gd name="connsiteY101" fmla="*/ 104235 h 270301"/>
                <a:gd name="connsiteX102" fmla="*/ 169966 w 286081"/>
                <a:gd name="connsiteY102" fmla="*/ 103221 h 270301"/>
                <a:gd name="connsiteX103" fmla="*/ 165254 w 286081"/>
                <a:gd name="connsiteY103" fmla="*/ 101532 h 270301"/>
                <a:gd name="connsiteX104" fmla="*/ 153811 w 286081"/>
                <a:gd name="connsiteY104" fmla="*/ 96295 h 270301"/>
                <a:gd name="connsiteX105" fmla="*/ 150445 w 286081"/>
                <a:gd name="connsiteY105" fmla="*/ 94943 h 270301"/>
                <a:gd name="connsiteX106" fmla="*/ 143546 w 286081"/>
                <a:gd name="connsiteY106" fmla="*/ 90213 h 270301"/>
                <a:gd name="connsiteX107" fmla="*/ 143546 w 286081"/>
                <a:gd name="connsiteY107" fmla="*/ 84131 h 270301"/>
                <a:gd name="connsiteX108" fmla="*/ 143546 w 286081"/>
                <a:gd name="connsiteY108" fmla="*/ 80922 h 270301"/>
                <a:gd name="connsiteX109" fmla="*/ 143546 w 286081"/>
                <a:gd name="connsiteY109" fmla="*/ 78387 h 270301"/>
                <a:gd name="connsiteX110" fmla="*/ 142368 w 286081"/>
                <a:gd name="connsiteY110" fmla="*/ 73826 h 270301"/>
                <a:gd name="connsiteX111" fmla="*/ 146575 w 286081"/>
                <a:gd name="connsiteY111" fmla="*/ 67069 h 270301"/>
                <a:gd name="connsiteX112" fmla="*/ 149941 w 286081"/>
                <a:gd name="connsiteY112" fmla="*/ 62845 h 270301"/>
                <a:gd name="connsiteX113" fmla="*/ 149941 w 286081"/>
                <a:gd name="connsiteY113" fmla="*/ 59297 h 270301"/>
                <a:gd name="connsiteX114" fmla="*/ 144724 w 286081"/>
                <a:gd name="connsiteY114" fmla="*/ 59297 h 270301"/>
                <a:gd name="connsiteX115" fmla="*/ 143546 w 286081"/>
                <a:gd name="connsiteY115" fmla="*/ 59297 h 270301"/>
                <a:gd name="connsiteX116" fmla="*/ 143546 w 286081"/>
                <a:gd name="connsiteY116" fmla="*/ 57946 h 270301"/>
                <a:gd name="connsiteX117" fmla="*/ 147753 w 286081"/>
                <a:gd name="connsiteY117" fmla="*/ 48485 h 270301"/>
                <a:gd name="connsiteX118" fmla="*/ 152633 w 286081"/>
                <a:gd name="connsiteY118" fmla="*/ 45107 h 270301"/>
                <a:gd name="connsiteX119" fmla="*/ 153475 w 286081"/>
                <a:gd name="connsiteY119" fmla="*/ 45107 h 270301"/>
                <a:gd name="connsiteX120" fmla="*/ 158355 w 286081"/>
                <a:gd name="connsiteY120" fmla="*/ 44093 h 270301"/>
                <a:gd name="connsiteX121" fmla="*/ 167947 w 286081"/>
                <a:gd name="connsiteY121" fmla="*/ 41221 h 270301"/>
                <a:gd name="connsiteX122" fmla="*/ 168923 w 286081"/>
                <a:gd name="connsiteY122" fmla="*/ 39869 h 270301"/>
                <a:gd name="connsiteX123" fmla="*/ 169293 w 286081"/>
                <a:gd name="connsiteY123" fmla="*/ 39869 h 270301"/>
                <a:gd name="connsiteX124" fmla="*/ 173837 w 286081"/>
                <a:gd name="connsiteY124" fmla="*/ 39869 h 270301"/>
                <a:gd name="connsiteX125" fmla="*/ 179390 w 286081"/>
                <a:gd name="connsiteY125" fmla="*/ 39869 h 270301"/>
                <a:gd name="connsiteX126" fmla="*/ 179390 w 286081"/>
                <a:gd name="connsiteY126" fmla="*/ 39869 h 270301"/>
                <a:gd name="connsiteX127" fmla="*/ 179390 w 286081"/>
                <a:gd name="connsiteY127" fmla="*/ 35477 h 270301"/>
                <a:gd name="connsiteX128" fmla="*/ 179390 w 286081"/>
                <a:gd name="connsiteY128" fmla="*/ 31423 h 270301"/>
                <a:gd name="connsiteX129" fmla="*/ 178380 w 286081"/>
                <a:gd name="connsiteY129" fmla="*/ 28044 h 270301"/>
                <a:gd name="connsiteX130" fmla="*/ 176530 w 286081"/>
                <a:gd name="connsiteY130" fmla="*/ 25848 h 270301"/>
                <a:gd name="connsiteX131" fmla="*/ 174510 w 286081"/>
                <a:gd name="connsiteY131" fmla="*/ 21455 h 270301"/>
                <a:gd name="connsiteX132" fmla="*/ 172323 w 286081"/>
                <a:gd name="connsiteY132" fmla="*/ 17232 h 270301"/>
                <a:gd name="connsiteX133" fmla="*/ 171313 w 286081"/>
                <a:gd name="connsiteY133" fmla="*/ 16387 h 270301"/>
                <a:gd name="connsiteX134" fmla="*/ 170135 w 286081"/>
                <a:gd name="connsiteY134" fmla="*/ 15204 h 270301"/>
                <a:gd name="connsiteX135" fmla="*/ 170135 w 286081"/>
                <a:gd name="connsiteY135" fmla="*/ 13515 h 270301"/>
                <a:gd name="connsiteX136" fmla="*/ 170135 w 286081"/>
                <a:gd name="connsiteY136" fmla="*/ 13515 h 270301"/>
                <a:gd name="connsiteX137" fmla="*/ 170135 w 286081"/>
                <a:gd name="connsiteY137" fmla="*/ 13515 h 270301"/>
                <a:gd name="connsiteX138" fmla="*/ 165591 w 286081"/>
                <a:gd name="connsiteY138" fmla="*/ 13515 h 270301"/>
                <a:gd name="connsiteX139" fmla="*/ 154316 w 286081"/>
                <a:gd name="connsiteY139" fmla="*/ 9798 h 270301"/>
                <a:gd name="connsiteX140" fmla="*/ 151455 w 286081"/>
                <a:gd name="connsiteY140" fmla="*/ 8785 h 270301"/>
                <a:gd name="connsiteX141" fmla="*/ 146743 w 286081"/>
                <a:gd name="connsiteY141" fmla="*/ 6758 h 270301"/>
                <a:gd name="connsiteX142" fmla="*/ 143714 w 286081"/>
                <a:gd name="connsiteY142" fmla="*/ 3210 h 270301"/>
                <a:gd name="connsiteX143" fmla="*/ 141695 w 286081"/>
                <a:gd name="connsiteY143" fmla="*/ 676 h 270301"/>
                <a:gd name="connsiteX144" fmla="*/ 124866 w 286081"/>
                <a:gd name="connsiteY144" fmla="*/ 676 h 270301"/>
                <a:gd name="connsiteX145" fmla="*/ 119650 w 286081"/>
                <a:gd name="connsiteY145" fmla="*/ 3886 h 270301"/>
                <a:gd name="connsiteX146" fmla="*/ 110731 w 286081"/>
                <a:gd name="connsiteY146" fmla="*/ 7771 h 270301"/>
                <a:gd name="connsiteX147" fmla="*/ 102821 w 286081"/>
                <a:gd name="connsiteY147" fmla="*/ 7771 h 270301"/>
                <a:gd name="connsiteX148" fmla="*/ 96427 w 286081"/>
                <a:gd name="connsiteY148" fmla="*/ 7771 h 270301"/>
                <a:gd name="connsiteX149" fmla="*/ 96427 w 286081"/>
                <a:gd name="connsiteY149" fmla="*/ 9461 h 270301"/>
                <a:gd name="connsiteX150" fmla="*/ 92051 w 286081"/>
                <a:gd name="connsiteY150" fmla="*/ 17908 h 270301"/>
                <a:gd name="connsiteX151" fmla="*/ 89022 w 286081"/>
                <a:gd name="connsiteY151" fmla="*/ 22131 h 270301"/>
                <a:gd name="connsiteX152" fmla="*/ 87171 w 286081"/>
                <a:gd name="connsiteY152" fmla="*/ 23145 h 270301"/>
                <a:gd name="connsiteX153" fmla="*/ 82627 w 286081"/>
                <a:gd name="connsiteY153" fmla="*/ 22131 h 270301"/>
                <a:gd name="connsiteX154" fmla="*/ 78084 w 286081"/>
                <a:gd name="connsiteY154" fmla="*/ 22131 h 270301"/>
                <a:gd name="connsiteX155" fmla="*/ 74886 w 286081"/>
                <a:gd name="connsiteY155" fmla="*/ 19935 h 270301"/>
                <a:gd name="connsiteX156" fmla="*/ 71352 w 286081"/>
                <a:gd name="connsiteY156" fmla="*/ 17739 h 270301"/>
                <a:gd name="connsiteX157" fmla="*/ 67818 w 286081"/>
                <a:gd name="connsiteY157" fmla="*/ 23482 h 270301"/>
                <a:gd name="connsiteX158" fmla="*/ 66136 w 286081"/>
                <a:gd name="connsiteY158" fmla="*/ 26185 h 270301"/>
                <a:gd name="connsiteX159" fmla="*/ 63948 w 286081"/>
                <a:gd name="connsiteY159" fmla="*/ 36153 h 270301"/>
                <a:gd name="connsiteX160" fmla="*/ 63948 w 286081"/>
                <a:gd name="connsiteY160" fmla="*/ 37673 h 270301"/>
                <a:gd name="connsiteX161" fmla="*/ 62938 w 286081"/>
                <a:gd name="connsiteY161" fmla="*/ 37673 h 270301"/>
                <a:gd name="connsiteX162" fmla="*/ 61424 w 286081"/>
                <a:gd name="connsiteY162" fmla="*/ 37673 h 270301"/>
                <a:gd name="connsiteX163" fmla="*/ 60414 w 286081"/>
                <a:gd name="connsiteY163" fmla="*/ 36660 h 270301"/>
                <a:gd name="connsiteX164" fmla="*/ 55365 w 286081"/>
                <a:gd name="connsiteY164" fmla="*/ 33788 h 270301"/>
                <a:gd name="connsiteX165" fmla="*/ 48634 w 286081"/>
                <a:gd name="connsiteY165" fmla="*/ 29902 h 270301"/>
                <a:gd name="connsiteX166" fmla="*/ 45942 w 286081"/>
                <a:gd name="connsiteY166" fmla="*/ 23314 h 270301"/>
                <a:gd name="connsiteX167" fmla="*/ 44932 w 286081"/>
                <a:gd name="connsiteY167" fmla="*/ 19935 h 270301"/>
                <a:gd name="connsiteX168" fmla="*/ 44932 w 286081"/>
                <a:gd name="connsiteY168" fmla="*/ 19935 h 270301"/>
                <a:gd name="connsiteX169" fmla="*/ 44932 w 286081"/>
                <a:gd name="connsiteY169" fmla="*/ 19935 h 270301"/>
                <a:gd name="connsiteX170" fmla="*/ 43585 w 286081"/>
                <a:gd name="connsiteY170" fmla="*/ 22300 h 270301"/>
                <a:gd name="connsiteX171" fmla="*/ 36349 w 286081"/>
                <a:gd name="connsiteY171" fmla="*/ 33619 h 270301"/>
                <a:gd name="connsiteX172" fmla="*/ 23223 w 286081"/>
                <a:gd name="connsiteY172" fmla="*/ 33619 h 270301"/>
                <a:gd name="connsiteX173" fmla="*/ 23223 w 286081"/>
                <a:gd name="connsiteY173" fmla="*/ 33619 h 270301"/>
                <a:gd name="connsiteX174" fmla="*/ 13463 w 286081"/>
                <a:gd name="connsiteY174" fmla="*/ 33619 h 270301"/>
                <a:gd name="connsiteX175" fmla="*/ 9256 w 286081"/>
                <a:gd name="connsiteY175" fmla="*/ 33619 h 270301"/>
                <a:gd name="connsiteX176" fmla="*/ 10266 w 286081"/>
                <a:gd name="connsiteY176" fmla="*/ 43248 h 270301"/>
                <a:gd name="connsiteX177" fmla="*/ 10266 w 286081"/>
                <a:gd name="connsiteY177" fmla="*/ 50850 h 270301"/>
                <a:gd name="connsiteX178" fmla="*/ 2356 w 286081"/>
                <a:gd name="connsiteY178" fmla="*/ 57777 h 270301"/>
                <a:gd name="connsiteX179" fmla="*/ 0 w 286081"/>
                <a:gd name="connsiteY179" fmla="*/ 59297 h 270301"/>
                <a:gd name="connsiteX180" fmla="*/ 3366 w 286081"/>
                <a:gd name="connsiteY180" fmla="*/ 64703 h 270301"/>
                <a:gd name="connsiteX181" fmla="*/ 5722 w 286081"/>
                <a:gd name="connsiteY181" fmla="*/ 64703 h 270301"/>
                <a:gd name="connsiteX182" fmla="*/ 10939 w 286081"/>
                <a:gd name="connsiteY182" fmla="*/ 69434 h 270301"/>
                <a:gd name="connsiteX183" fmla="*/ 10939 w 286081"/>
                <a:gd name="connsiteY183" fmla="*/ 75853 h 270301"/>
                <a:gd name="connsiteX184" fmla="*/ 10939 w 286081"/>
                <a:gd name="connsiteY184" fmla="*/ 80753 h 270301"/>
                <a:gd name="connsiteX185" fmla="*/ 13126 w 286081"/>
                <a:gd name="connsiteY185" fmla="*/ 81766 h 270301"/>
                <a:gd name="connsiteX186" fmla="*/ 14809 w 286081"/>
                <a:gd name="connsiteY186" fmla="*/ 84131 h 270301"/>
                <a:gd name="connsiteX187" fmla="*/ 16156 w 286081"/>
                <a:gd name="connsiteY187" fmla="*/ 85990 h 270301"/>
                <a:gd name="connsiteX188" fmla="*/ 22214 w 286081"/>
                <a:gd name="connsiteY188" fmla="*/ 87172 h 270301"/>
                <a:gd name="connsiteX189" fmla="*/ 24570 w 286081"/>
                <a:gd name="connsiteY189" fmla="*/ 87172 h 270301"/>
                <a:gd name="connsiteX190" fmla="*/ 22786 w 286081"/>
                <a:gd name="connsiteY190" fmla="*/ 89100 h 270301"/>
                <a:gd name="connsiteX191" fmla="*/ 22214 w 286081"/>
                <a:gd name="connsiteY191" fmla="*/ 89031 h 27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286081" h="270301">
                  <a:moveTo>
                    <a:pt x="22214" y="89031"/>
                  </a:moveTo>
                  <a:lnTo>
                    <a:pt x="22214" y="90213"/>
                  </a:lnTo>
                  <a:cubicBezTo>
                    <a:pt x="22214" y="90213"/>
                    <a:pt x="22214" y="92072"/>
                    <a:pt x="22214" y="92916"/>
                  </a:cubicBezTo>
                  <a:lnTo>
                    <a:pt x="22214" y="92916"/>
                  </a:lnTo>
                  <a:cubicBezTo>
                    <a:pt x="23206" y="92724"/>
                    <a:pt x="24250" y="92724"/>
                    <a:pt x="25243" y="92916"/>
                  </a:cubicBezTo>
                  <a:cubicBezTo>
                    <a:pt x="26135" y="92742"/>
                    <a:pt x="27044" y="92742"/>
                    <a:pt x="27935" y="92916"/>
                  </a:cubicBezTo>
                  <a:cubicBezTo>
                    <a:pt x="28945" y="93083"/>
                    <a:pt x="29954" y="93083"/>
                    <a:pt x="30964" y="92916"/>
                  </a:cubicBezTo>
                  <a:cubicBezTo>
                    <a:pt x="35929" y="91492"/>
                    <a:pt x="39227" y="86772"/>
                    <a:pt x="38873" y="81597"/>
                  </a:cubicBezTo>
                  <a:cubicBezTo>
                    <a:pt x="38756" y="81212"/>
                    <a:pt x="38756" y="80800"/>
                    <a:pt x="38873" y="80415"/>
                  </a:cubicBezTo>
                  <a:cubicBezTo>
                    <a:pt x="38873" y="80415"/>
                    <a:pt x="38873" y="80415"/>
                    <a:pt x="39884" y="80415"/>
                  </a:cubicBezTo>
                  <a:cubicBezTo>
                    <a:pt x="43199" y="80589"/>
                    <a:pt x="46497" y="80589"/>
                    <a:pt x="49812" y="80415"/>
                  </a:cubicBezTo>
                  <a:lnTo>
                    <a:pt x="55534" y="80415"/>
                  </a:lnTo>
                  <a:cubicBezTo>
                    <a:pt x="57873" y="80469"/>
                    <a:pt x="60060" y="81511"/>
                    <a:pt x="61592" y="83287"/>
                  </a:cubicBezTo>
                  <a:cubicBezTo>
                    <a:pt x="62366" y="84106"/>
                    <a:pt x="63275" y="84792"/>
                    <a:pt x="64284" y="85314"/>
                  </a:cubicBezTo>
                  <a:cubicBezTo>
                    <a:pt x="65749" y="86064"/>
                    <a:pt x="67364" y="86468"/>
                    <a:pt x="68996" y="86497"/>
                  </a:cubicBezTo>
                  <a:lnTo>
                    <a:pt x="71857" y="86497"/>
                  </a:lnTo>
                  <a:cubicBezTo>
                    <a:pt x="75930" y="87498"/>
                    <a:pt x="79851" y="89093"/>
                    <a:pt x="83469" y="91227"/>
                  </a:cubicBezTo>
                  <a:cubicBezTo>
                    <a:pt x="90369" y="97010"/>
                    <a:pt x="94761" y="105240"/>
                    <a:pt x="95753" y="114202"/>
                  </a:cubicBezTo>
                  <a:cubicBezTo>
                    <a:pt x="95838" y="115214"/>
                    <a:pt x="95838" y="116231"/>
                    <a:pt x="95753" y="117243"/>
                  </a:cubicBezTo>
                  <a:cubicBezTo>
                    <a:pt x="95686" y="119608"/>
                    <a:pt x="96528" y="121911"/>
                    <a:pt x="98109" y="123663"/>
                  </a:cubicBezTo>
                  <a:cubicBezTo>
                    <a:pt x="99069" y="124597"/>
                    <a:pt x="100129" y="125393"/>
                    <a:pt x="101307" y="126028"/>
                  </a:cubicBezTo>
                  <a:cubicBezTo>
                    <a:pt x="103309" y="126910"/>
                    <a:pt x="105060" y="128309"/>
                    <a:pt x="106355" y="130083"/>
                  </a:cubicBezTo>
                  <a:cubicBezTo>
                    <a:pt x="107668" y="132436"/>
                    <a:pt x="108846" y="134862"/>
                    <a:pt x="109889" y="137347"/>
                  </a:cubicBezTo>
                  <a:cubicBezTo>
                    <a:pt x="111404" y="141402"/>
                    <a:pt x="113086" y="145118"/>
                    <a:pt x="115443" y="145963"/>
                  </a:cubicBezTo>
                  <a:cubicBezTo>
                    <a:pt x="117798" y="146808"/>
                    <a:pt x="118640" y="145963"/>
                    <a:pt x="120996" y="144780"/>
                  </a:cubicBezTo>
                  <a:lnTo>
                    <a:pt x="122174" y="144780"/>
                  </a:lnTo>
                  <a:cubicBezTo>
                    <a:pt x="122174" y="144780"/>
                    <a:pt x="122174" y="144780"/>
                    <a:pt x="123015" y="145963"/>
                  </a:cubicBezTo>
                  <a:cubicBezTo>
                    <a:pt x="124193" y="153227"/>
                    <a:pt x="133112" y="158633"/>
                    <a:pt x="139002" y="162857"/>
                  </a:cubicBezTo>
                  <a:lnTo>
                    <a:pt x="141190" y="164208"/>
                  </a:lnTo>
                  <a:cubicBezTo>
                    <a:pt x="145263" y="166932"/>
                    <a:pt x="149200" y="169863"/>
                    <a:pt x="152970" y="172993"/>
                  </a:cubicBezTo>
                  <a:lnTo>
                    <a:pt x="161047" y="179075"/>
                  </a:lnTo>
                  <a:cubicBezTo>
                    <a:pt x="164632" y="181124"/>
                    <a:pt x="168940" y="181494"/>
                    <a:pt x="172827" y="180088"/>
                  </a:cubicBezTo>
                  <a:lnTo>
                    <a:pt x="173669" y="180088"/>
                  </a:lnTo>
                  <a:cubicBezTo>
                    <a:pt x="176630" y="178554"/>
                    <a:pt x="180215" y="178955"/>
                    <a:pt x="182756" y="181102"/>
                  </a:cubicBezTo>
                  <a:cubicBezTo>
                    <a:pt x="184658" y="183604"/>
                    <a:pt x="185819" y="186587"/>
                    <a:pt x="186121" y="189718"/>
                  </a:cubicBezTo>
                  <a:cubicBezTo>
                    <a:pt x="186475" y="191809"/>
                    <a:pt x="187215" y="193815"/>
                    <a:pt x="188309" y="195631"/>
                  </a:cubicBezTo>
                  <a:cubicBezTo>
                    <a:pt x="188309" y="195631"/>
                    <a:pt x="192180" y="195631"/>
                    <a:pt x="193863" y="195631"/>
                  </a:cubicBezTo>
                  <a:cubicBezTo>
                    <a:pt x="195091" y="195394"/>
                    <a:pt x="196337" y="195394"/>
                    <a:pt x="197565" y="195631"/>
                  </a:cubicBezTo>
                  <a:cubicBezTo>
                    <a:pt x="206989" y="195631"/>
                    <a:pt x="211869" y="202726"/>
                    <a:pt x="212542" y="214214"/>
                  </a:cubicBezTo>
                  <a:lnTo>
                    <a:pt x="216581" y="215397"/>
                  </a:lnTo>
                  <a:lnTo>
                    <a:pt x="220788" y="216410"/>
                  </a:lnTo>
                  <a:cubicBezTo>
                    <a:pt x="227805" y="216794"/>
                    <a:pt x="233830" y="221507"/>
                    <a:pt x="235934" y="228236"/>
                  </a:cubicBezTo>
                  <a:lnTo>
                    <a:pt x="237953" y="232459"/>
                  </a:lnTo>
                  <a:cubicBezTo>
                    <a:pt x="242665" y="242258"/>
                    <a:pt x="249565" y="257124"/>
                    <a:pt x="240477" y="265234"/>
                  </a:cubicBezTo>
                  <a:cubicBezTo>
                    <a:pt x="235765" y="269288"/>
                    <a:pt x="230548" y="275877"/>
                    <a:pt x="230885" y="280269"/>
                  </a:cubicBezTo>
                  <a:cubicBezTo>
                    <a:pt x="231154" y="282229"/>
                    <a:pt x="232433" y="283901"/>
                    <a:pt x="234251" y="284661"/>
                  </a:cubicBezTo>
                  <a:cubicBezTo>
                    <a:pt x="238458" y="286858"/>
                    <a:pt x="241655" y="283310"/>
                    <a:pt x="245862" y="278073"/>
                  </a:cubicBezTo>
                  <a:cubicBezTo>
                    <a:pt x="246536" y="277326"/>
                    <a:pt x="247141" y="276535"/>
                    <a:pt x="247713" y="275708"/>
                  </a:cubicBezTo>
                  <a:lnTo>
                    <a:pt x="249060" y="274356"/>
                  </a:lnTo>
                  <a:cubicBezTo>
                    <a:pt x="251012" y="272538"/>
                    <a:pt x="252509" y="270281"/>
                    <a:pt x="253435" y="267767"/>
                  </a:cubicBezTo>
                  <a:lnTo>
                    <a:pt x="253435" y="264558"/>
                  </a:lnTo>
                  <a:cubicBezTo>
                    <a:pt x="253418" y="262252"/>
                    <a:pt x="253990" y="259979"/>
                    <a:pt x="255118" y="257969"/>
                  </a:cubicBezTo>
                  <a:cubicBezTo>
                    <a:pt x="257238" y="255827"/>
                    <a:pt x="259830" y="254209"/>
                    <a:pt x="262691" y="253239"/>
                  </a:cubicBezTo>
                  <a:cubicBezTo>
                    <a:pt x="265383" y="252056"/>
                    <a:pt x="269927" y="250029"/>
                    <a:pt x="270095" y="248508"/>
                  </a:cubicBezTo>
                  <a:cubicBezTo>
                    <a:pt x="270263" y="246988"/>
                    <a:pt x="270095" y="247326"/>
                    <a:pt x="268412" y="246143"/>
                  </a:cubicBezTo>
                  <a:cubicBezTo>
                    <a:pt x="266073" y="244243"/>
                    <a:pt x="263465" y="242705"/>
                    <a:pt x="260671" y="241582"/>
                  </a:cubicBezTo>
                  <a:cubicBezTo>
                    <a:pt x="254764" y="239528"/>
                    <a:pt x="250086" y="234948"/>
                    <a:pt x="247882" y="229081"/>
                  </a:cubicBezTo>
                  <a:cubicBezTo>
                    <a:pt x="245021" y="222154"/>
                    <a:pt x="245189" y="216917"/>
                    <a:pt x="247882" y="214721"/>
                  </a:cubicBezTo>
                  <a:cubicBezTo>
                    <a:pt x="249884" y="213469"/>
                    <a:pt x="252442" y="213469"/>
                    <a:pt x="254445" y="214721"/>
                  </a:cubicBezTo>
                  <a:cubicBezTo>
                    <a:pt x="255488" y="214993"/>
                    <a:pt x="256599" y="214993"/>
                    <a:pt x="257642" y="214721"/>
                  </a:cubicBezTo>
                  <a:cubicBezTo>
                    <a:pt x="259493" y="214721"/>
                    <a:pt x="260334" y="212356"/>
                    <a:pt x="261512" y="209315"/>
                  </a:cubicBezTo>
                  <a:cubicBezTo>
                    <a:pt x="262691" y="206274"/>
                    <a:pt x="263195" y="204753"/>
                    <a:pt x="265215" y="204078"/>
                  </a:cubicBezTo>
                  <a:cubicBezTo>
                    <a:pt x="267234" y="203402"/>
                    <a:pt x="267571" y="204078"/>
                    <a:pt x="269085" y="205091"/>
                  </a:cubicBezTo>
                  <a:lnTo>
                    <a:pt x="271778" y="207625"/>
                  </a:lnTo>
                  <a:cubicBezTo>
                    <a:pt x="273074" y="209217"/>
                    <a:pt x="274840" y="210344"/>
                    <a:pt x="276826" y="210835"/>
                  </a:cubicBezTo>
                  <a:cubicBezTo>
                    <a:pt x="279620" y="211256"/>
                    <a:pt x="282447" y="211256"/>
                    <a:pt x="285241" y="210835"/>
                  </a:cubicBezTo>
                  <a:lnTo>
                    <a:pt x="288269" y="210835"/>
                  </a:lnTo>
                  <a:cubicBezTo>
                    <a:pt x="288269" y="210835"/>
                    <a:pt x="288269" y="210835"/>
                    <a:pt x="289279" y="210835"/>
                  </a:cubicBezTo>
                  <a:cubicBezTo>
                    <a:pt x="289380" y="211281"/>
                    <a:pt x="289380" y="211741"/>
                    <a:pt x="289279" y="212187"/>
                  </a:cubicBezTo>
                  <a:cubicBezTo>
                    <a:pt x="289279" y="218100"/>
                    <a:pt x="292477" y="224350"/>
                    <a:pt x="297693" y="224688"/>
                  </a:cubicBezTo>
                  <a:lnTo>
                    <a:pt x="297693" y="224688"/>
                  </a:lnTo>
                  <a:cubicBezTo>
                    <a:pt x="299444" y="224546"/>
                    <a:pt x="300908" y="223335"/>
                    <a:pt x="301396" y="221647"/>
                  </a:cubicBezTo>
                  <a:cubicBezTo>
                    <a:pt x="302843" y="218481"/>
                    <a:pt x="302843" y="214846"/>
                    <a:pt x="301396" y="211680"/>
                  </a:cubicBezTo>
                  <a:cubicBezTo>
                    <a:pt x="300100" y="209783"/>
                    <a:pt x="298367" y="208220"/>
                    <a:pt x="296347" y="207119"/>
                  </a:cubicBezTo>
                  <a:cubicBezTo>
                    <a:pt x="293823" y="205556"/>
                    <a:pt x="291652" y="203485"/>
                    <a:pt x="289952" y="201037"/>
                  </a:cubicBezTo>
                  <a:cubicBezTo>
                    <a:pt x="287731" y="197606"/>
                    <a:pt x="284079" y="195369"/>
                    <a:pt x="280024" y="194955"/>
                  </a:cubicBezTo>
                  <a:cubicBezTo>
                    <a:pt x="277886" y="194484"/>
                    <a:pt x="275800" y="193805"/>
                    <a:pt x="273797" y="192928"/>
                  </a:cubicBezTo>
                  <a:cubicBezTo>
                    <a:pt x="271761" y="191912"/>
                    <a:pt x="269893" y="190603"/>
                    <a:pt x="268244" y="189042"/>
                  </a:cubicBezTo>
                  <a:cubicBezTo>
                    <a:pt x="266544" y="187262"/>
                    <a:pt x="264390" y="185978"/>
                    <a:pt x="262017" y="185326"/>
                  </a:cubicBezTo>
                  <a:cubicBezTo>
                    <a:pt x="257221" y="183986"/>
                    <a:pt x="252644" y="181996"/>
                    <a:pt x="248386" y="179413"/>
                  </a:cubicBezTo>
                  <a:lnTo>
                    <a:pt x="246872" y="179413"/>
                  </a:lnTo>
                  <a:lnTo>
                    <a:pt x="244853" y="178399"/>
                  </a:lnTo>
                  <a:cubicBezTo>
                    <a:pt x="240982" y="176541"/>
                    <a:pt x="235092" y="173838"/>
                    <a:pt x="236606" y="167587"/>
                  </a:cubicBezTo>
                  <a:cubicBezTo>
                    <a:pt x="236825" y="166406"/>
                    <a:pt x="237212" y="165266"/>
                    <a:pt x="237784" y="164208"/>
                  </a:cubicBezTo>
                  <a:cubicBezTo>
                    <a:pt x="238256" y="163130"/>
                    <a:pt x="238609" y="161995"/>
                    <a:pt x="238794" y="160829"/>
                  </a:cubicBezTo>
                  <a:cubicBezTo>
                    <a:pt x="238794" y="160829"/>
                    <a:pt x="238794" y="160829"/>
                    <a:pt x="236102" y="160829"/>
                  </a:cubicBezTo>
                  <a:cubicBezTo>
                    <a:pt x="234150" y="160578"/>
                    <a:pt x="232164" y="160578"/>
                    <a:pt x="230212" y="160829"/>
                  </a:cubicBezTo>
                  <a:cubicBezTo>
                    <a:pt x="227536" y="161345"/>
                    <a:pt x="224810" y="161345"/>
                    <a:pt x="222134" y="160829"/>
                  </a:cubicBezTo>
                  <a:cubicBezTo>
                    <a:pt x="215285" y="159464"/>
                    <a:pt x="208655" y="157133"/>
                    <a:pt x="202445" y="153903"/>
                  </a:cubicBezTo>
                  <a:lnTo>
                    <a:pt x="199416" y="152383"/>
                  </a:lnTo>
                  <a:cubicBezTo>
                    <a:pt x="198204" y="151776"/>
                    <a:pt x="197717" y="150301"/>
                    <a:pt x="198322" y="149088"/>
                  </a:cubicBezTo>
                  <a:cubicBezTo>
                    <a:pt x="198928" y="147875"/>
                    <a:pt x="200392" y="147384"/>
                    <a:pt x="201604" y="147990"/>
                  </a:cubicBezTo>
                  <a:cubicBezTo>
                    <a:pt x="201991" y="146956"/>
                    <a:pt x="201991" y="145814"/>
                    <a:pt x="201604" y="144780"/>
                  </a:cubicBezTo>
                  <a:cubicBezTo>
                    <a:pt x="201604" y="143598"/>
                    <a:pt x="198575" y="143429"/>
                    <a:pt x="196555" y="143429"/>
                  </a:cubicBezTo>
                  <a:lnTo>
                    <a:pt x="194704" y="143429"/>
                  </a:lnTo>
                  <a:cubicBezTo>
                    <a:pt x="190345" y="143427"/>
                    <a:pt x="186357" y="140939"/>
                    <a:pt x="184439" y="137009"/>
                  </a:cubicBezTo>
                  <a:cubicBezTo>
                    <a:pt x="182503" y="132446"/>
                    <a:pt x="181309" y="127596"/>
                    <a:pt x="180905" y="122649"/>
                  </a:cubicBezTo>
                  <a:lnTo>
                    <a:pt x="180905" y="119439"/>
                  </a:lnTo>
                  <a:cubicBezTo>
                    <a:pt x="180568" y="117313"/>
                    <a:pt x="180568" y="115147"/>
                    <a:pt x="180905" y="113020"/>
                  </a:cubicBezTo>
                  <a:cubicBezTo>
                    <a:pt x="180787" y="112179"/>
                    <a:pt x="180787" y="111327"/>
                    <a:pt x="180905" y="110486"/>
                  </a:cubicBezTo>
                  <a:cubicBezTo>
                    <a:pt x="181123" y="109770"/>
                    <a:pt x="181123" y="109006"/>
                    <a:pt x="180905" y="108290"/>
                  </a:cubicBezTo>
                  <a:cubicBezTo>
                    <a:pt x="180905" y="106093"/>
                    <a:pt x="175351" y="104911"/>
                    <a:pt x="172827" y="104235"/>
                  </a:cubicBezTo>
                  <a:lnTo>
                    <a:pt x="169966" y="103221"/>
                  </a:lnTo>
                  <a:lnTo>
                    <a:pt x="165254" y="101532"/>
                  </a:lnTo>
                  <a:cubicBezTo>
                    <a:pt x="161266" y="100179"/>
                    <a:pt x="157446" y="98424"/>
                    <a:pt x="153811" y="96295"/>
                  </a:cubicBezTo>
                  <a:cubicBezTo>
                    <a:pt x="152751" y="95715"/>
                    <a:pt x="151623" y="95261"/>
                    <a:pt x="150445" y="94943"/>
                  </a:cubicBezTo>
                  <a:cubicBezTo>
                    <a:pt x="147585" y="93930"/>
                    <a:pt x="144724" y="92916"/>
                    <a:pt x="143546" y="90213"/>
                  </a:cubicBezTo>
                  <a:cubicBezTo>
                    <a:pt x="143125" y="88208"/>
                    <a:pt x="143125" y="86137"/>
                    <a:pt x="143546" y="84131"/>
                  </a:cubicBezTo>
                  <a:cubicBezTo>
                    <a:pt x="143714" y="83069"/>
                    <a:pt x="143714" y="81984"/>
                    <a:pt x="143546" y="80922"/>
                  </a:cubicBezTo>
                  <a:cubicBezTo>
                    <a:pt x="143681" y="80082"/>
                    <a:pt x="143681" y="79227"/>
                    <a:pt x="143546" y="78387"/>
                  </a:cubicBezTo>
                  <a:cubicBezTo>
                    <a:pt x="142806" y="76980"/>
                    <a:pt x="142401" y="75418"/>
                    <a:pt x="142368" y="73826"/>
                  </a:cubicBezTo>
                  <a:cubicBezTo>
                    <a:pt x="142503" y="70990"/>
                    <a:pt x="144084" y="68427"/>
                    <a:pt x="146575" y="67069"/>
                  </a:cubicBezTo>
                  <a:cubicBezTo>
                    <a:pt x="148190" y="66134"/>
                    <a:pt x="149385" y="64627"/>
                    <a:pt x="149941" y="62845"/>
                  </a:cubicBezTo>
                  <a:cubicBezTo>
                    <a:pt x="150328" y="61695"/>
                    <a:pt x="150328" y="60448"/>
                    <a:pt x="149941" y="59297"/>
                  </a:cubicBezTo>
                  <a:cubicBezTo>
                    <a:pt x="148931" y="58115"/>
                    <a:pt x="145902" y="59297"/>
                    <a:pt x="144724" y="59297"/>
                  </a:cubicBezTo>
                  <a:cubicBezTo>
                    <a:pt x="144337" y="59426"/>
                    <a:pt x="143933" y="59426"/>
                    <a:pt x="143546" y="59297"/>
                  </a:cubicBezTo>
                  <a:cubicBezTo>
                    <a:pt x="143310" y="58880"/>
                    <a:pt x="143310" y="58365"/>
                    <a:pt x="143546" y="57946"/>
                  </a:cubicBezTo>
                  <a:cubicBezTo>
                    <a:pt x="144438" y="54587"/>
                    <a:pt x="145852" y="51395"/>
                    <a:pt x="147753" y="48485"/>
                  </a:cubicBezTo>
                  <a:cubicBezTo>
                    <a:pt x="148931" y="46813"/>
                    <a:pt x="150664" y="45615"/>
                    <a:pt x="152633" y="45107"/>
                  </a:cubicBezTo>
                  <a:lnTo>
                    <a:pt x="153475" y="45107"/>
                  </a:lnTo>
                  <a:lnTo>
                    <a:pt x="158355" y="44093"/>
                  </a:lnTo>
                  <a:cubicBezTo>
                    <a:pt x="161704" y="43742"/>
                    <a:pt x="164951" y="42768"/>
                    <a:pt x="167947" y="41221"/>
                  </a:cubicBezTo>
                  <a:cubicBezTo>
                    <a:pt x="167846" y="40576"/>
                    <a:pt x="168283" y="39971"/>
                    <a:pt x="168923" y="39869"/>
                  </a:cubicBezTo>
                  <a:cubicBezTo>
                    <a:pt x="169041" y="39851"/>
                    <a:pt x="169175" y="39851"/>
                    <a:pt x="169293" y="39869"/>
                  </a:cubicBezTo>
                  <a:cubicBezTo>
                    <a:pt x="170791" y="40116"/>
                    <a:pt x="172339" y="40116"/>
                    <a:pt x="173837" y="39869"/>
                  </a:cubicBezTo>
                  <a:cubicBezTo>
                    <a:pt x="175671" y="39456"/>
                    <a:pt x="177556" y="39456"/>
                    <a:pt x="179390" y="39869"/>
                  </a:cubicBezTo>
                  <a:lnTo>
                    <a:pt x="179390" y="39869"/>
                  </a:lnTo>
                  <a:cubicBezTo>
                    <a:pt x="179054" y="38425"/>
                    <a:pt x="179054" y="36921"/>
                    <a:pt x="179390" y="35477"/>
                  </a:cubicBezTo>
                  <a:lnTo>
                    <a:pt x="179390" y="31423"/>
                  </a:lnTo>
                  <a:cubicBezTo>
                    <a:pt x="179390" y="29395"/>
                    <a:pt x="179390" y="29057"/>
                    <a:pt x="178380" y="28044"/>
                  </a:cubicBezTo>
                  <a:lnTo>
                    <a:pt x="176530" y="25848"/>
                  </a:lnTo>
                  <a:cubicBezTo>
                    <a:pt x="175688" y="24467"/>
                    <a:pt x="175015" y="22992"/>
                    <a:pt x="174510" y="21455"/>
                  </a:cubicBezTo>
                  <a:cubicBezTo>
                    <a:pt x="173921" y="19980"/>
                    <a:pt x="173181" y="18565"/>
                    <a:pt x="172323" y="17232"/>
                  </a:cubicBezTo>
                  <a:lnTo>
                    <a:pt x="171313" y="16387"/>
                  </a:lnTo>
                  <a:lnTo>
                    <a:pt x="170135" y="15204"/>
                  </a:lnTo>
                  <a:lnTo>
                    <a:pt x="170135" y="13515"/>
                  </a:lnTo>
                  <a:cubicBezTo>
                    <a:pt x="170135" y="13515"/>
                    <a:pt x="170135" y="13515"/>
                    <a:pt x="170135" y="13515"/>
                  </a:cubicBezTo>
                  <a:lnTo>
                    <a:pt x="170135" y="13515"/>
                  </a:lnTo>
                  <a:lnTo>
                    <a:pt x="165591" y="13515"/>
                  </a:lnTo>
                  <a:cubicBezTo>
                    <a:pt x="161602" y="13101"/>
                    <a:pt x="157766" y="11834"/>
                    <a:pt x="154316" y="9798"/>
                  </a:cubicBezTo>
                  <a:lnTo>
                    <a:pt x="151455" y="8785"/>
                  </a:lnTo>
                  <a:cubicBezTo>
                    <a:pt x="149789" y="8354"/>
                    <a:pt x="148207" y="7671"/>
                    <a:pt x="146743" y="6758"/>
                  </a:cubicBezTo>
                  <a:cubicBezTo>
                    <a:pt x="145464" y="5828"/>
                    <a:pt x="144438" y="4614"/>
                    <a:pt x="143714" y="3210"/>
                  </a:cubicBezTo>
                  <a:cubicBezTo>
                    <a:pt x="143176" y="2269"/>
                    <a:pt x="142486" y="1416"/>
                    <a:pt x="141695" y="676"/>
                  </a:cubicBezTo>
                  <a:cubicBezTo>
                    <a:pt x="140685" y="676"/>
                    <a:pt x="136983" y="-845"/>
                    <a:pt x="124866" y="676"/>
                  </a:cubicBezTo>
                  <a:cubicBezTo>
                    <a:pt x="122897" y="1313"/>
                    <a:pt x="121114" y="2412"/>
                    <a:pt x="119650" y="3886"/>
                  </a:cubicBezTo>
                  <a:cubicBezTo>
                    <a:pt x="117294" y="6295"/>
                    <a:pt x="114096" y="7687"/>
                    <a:pt x="110731" y="7771"/>
                  </a:cubicBezTo>
                  <a:lnTo>
                    <a:pt x="102821" y="7771"/>
                  </a:lnTo>
                  <a:lnTo>
                    <a:pt x="96427" y="7771"/>
                  </a:lnTo>
                  <a:cubicBezTo>
                    <a:pt x="96595" y="8322"/>
                    <a:pt x="96595" y="8910"/>
                    <a:pt x="96427" y="9461"/>
                  </a:cubicBezTo>
                  <a:cubicBezTo>
                    <a:pt x="96174" y="12757"/>
                    <a:pt x="94592" y="15806"/>
                    <a:pt x="92051" y="17908"/>
                  </a:cubicBezTo>
                  <a:cubicBezTo>
                    <a:pt x="90738" y="19068"/>
                    <a:pt x="89695" y="20513"/>
                    <a:pt x="89022" y="22131"/>
                  </a:cubicBezTo>
                  <a:cubicBezTo>
                    <a:pt x="89022" y="22131"/>
                    <a:pt x="88012" y="23482"/>
                    <a:pt x="87171" y="23145"/>
                  </a:cubicBezTo>
                  <a:cubicBezTo>
                    <a:pt x="85724" y="22531"/>
                    <a:pt x="84193" y="22187"/>
                    <a:pt x="82627" y="22131"/>
                  </a:cubicBezTo>
                  <a:cubicBezTo>
                    <a:pt x="81113" y="22291"/>
                    <a:pt x="79598" y="22291"/>
                    <a:pt x="78084" y="22131"/>
                  </a:cubicBezTo>
                  <a:cubicBezTo>
                    <a:pt x="76923" y="21558"/>
                    <a:pt x="75846" y="20818"/>
                    <a:pt x="74886" y="19935"/>
                  </a:cubicBezTo>
                  <a:cubicBezTo>
                    <a:pt x="73759" y="19119"/>
                    <a:pt x="72581" y="18386"/>
                    <a:pt x="71352" y="17739"/>
                  </a:cubicBezTo>
                  <a:lnTo>
                    <a:pt x="67818" y="23482"/>
                  </a:lnTo>
                  <a:lnTo>
                    <a:pt x="66136" y="26185"/>
                  </a:lnTo>
                  <a:cubicBezTo>
                    <a:pt x="64200" y="29120"/>
                    <a:pt x="63426" y="32673"/>
                    <a:pt x="63948" y="36153"/>
                  </a:cubicBezTo>
                  <a:cubicBezTo>
                    <a:pt x="64150" y="36641"/>
                    <a:pt x="64150" y="37185"/>
                    <a:pt x="63948" y="37673"/>
                  </a:cubicBezTo>
                  <a:lnTo>
                    <a:pt x="62938" y="37673"/>
                  </a:lnTo>
                  <a:lnTo>
                    <a:pt x="61424" y="37673"/>
                  </a:lnTo>
                  <a:cubicBezTo>
                    <a:pt x="61424" y="37673"/>
                    <a:pt x="61424" y="37673"/>
                    <a:pt x="60414" y="36660"/>
                  </a:cubicBezTo>
                  <a:cubicBezTo>
                    <a:pt x="59404" y="35646"/>
                    <a:pt x="57553" y="34294"/>
                    <a:pt x="55365" y="33788"/>
                  </a:cubicBezTo>
                  <a:cubicBezTo>
                    <a:pt x="52690" y="33463"/>
                    <a:pt x="50266" y="32061"/>
                    <a:pt x="48634" y="29902"/>
                  </a:cubicBezTo>
                  <a:cubicBezTo>
                    <a:pt x="47288" y="27922"/>
                    <a:pt x="46362" y="25677"/>
                    <a:pt x="45942" y="23314"/>
                  </a:cubicBezTo>
                  <a:lnTo>
                    <a:pt x="44932" y="19935"/>
                  </a:lnTo>
                  <a:lnTo>
                    <a:pt x="44932" y="19935"/>
                  </a:lnTo>
                  <a:cubicBezTo>
                    <a:pt x="44932" y="19935"/>
                    <a:pt x="44932" y="19935"/>
                    <a:pt x="44932" y="19935"/>
                  </a:cubicBezTo>
                  <a:lnTo>
                    <a:pt x="43585" y="22300"/>
                  </a:lnTo>
                  <a:cubicBezTo>
                    <a:pt x="41819" y="26447"/>
                    <a:pt x="39362" y="30272"/>
                    <a:pt x="36349" y="33619"/>
                  </a:cubicBezTo>
                  <a:cubicBezTo>
                    <a:pt x="33489" y="36322"/>
                    <a:pt x="23560" y="33619"/>
                    <a:pt x="23223" y="33619"/>
                  </a:cubicBezTo>
                  <a:lnTo>
                    <a:pt x="23223" y="33619"/>
                  </a:lnTo>
                  <a:cubicBezTo>
                    <a:pt x="19992" y="33125"/>
                    <a:pt x="16694" y="33125"/>
                    <a:pt x="13463" y="33619"/>
                  </a:cubicBezTo>
                  <a:cubicBezTo>
                    <a:pt x="12083" y="33984"/>
                    <a:pt x="10636" y="33984"/>
                    <a:pt x="9256" y="33619"/>
                  </a:cubicBezTo>
                  <a:cubicBezTo>
                    <a:pt x="8650" y="36859"/>
                    <a:pt x="9003" y="40206"/>
                    <a:pt x="10266" y="43248"/>
                  </a:cubicBezTo>
                  <a:cubicBezTo>
                    <a:pt x="11544" y="45618"/>
                    <a:pt x="11544" y="48480"/>
                    <a:pt x="10266" y="50850"/>
                  </a:cubicBezTo>
                  <a:cubicBezTo>
                    <a:pt x="8498" y="53996"/>
                    <a:pt x="5705" y="56439"/>
                    <a:pt x="2356" y="57777"/>
                  </a:cubicBezTo>
                  <a:lnTo>
                    <a:pt x="0" y="59297"/>
                  </a:lnTo>
                  <a:cubicBezTo>
                    <a:pt x="539" y="61402"/>
                    <a:pt x="1717" y="63289"/>
                    <a:pt x="3366" y="64703"/>
                  </a:cubicBezTo>
                  <a:lnTo>
                    <a:pt x="5722" y="64703"/>
                  </a:lnTo>
                  <a:cubicBezTo>
                    <a:pt x="8263" y="65050"/>
                    <a:pt x="10333" y="66928"/>
                    <a:pt x="10939" y="69434"/>
                  </a:cubicBezTo>
                  <a:cubicBezTo>
                    <a:pt x="11342" y="71554"/>
                    <a:pt x="11342" y="73733"/>
                    <a:pt x="10939" y="75853"/>
                  </a:cubicBezTo>
                  <a:cubicBezTo>
                    <a:pt x="10602" y="77468"/>
                    <a:pt x="10602" y="79138"/>
                    <a:pt x="10939" y="80753"/>
                  </a:cubicBezTo>
                  <a:cubicBezTo>
                    <a:pt x="11713" y="80970"/>
                    <a:pt x="12453" y="81313"/>
                    <a:pt x="13126" y="81766"/>
                  </a:cubicBezTo>
                  <a:cubicBezTo>
                    <a:pt x="13782" y="82483"/>
                    <a:pt x="14338" y="83277"/>
                    <a:pt x="14809" y="84131"/>
                  </a:cubicBezTo>
                  <a:cubicBezTo>
                    <a:pt x="15112" y="84843"/>
                    <a:pt x="15583" y="85478"/>
                    <a:pt x="16156" y="85990"/>
                  </a:cubicBezTo>
                  <a:cubicBezTo>
                    <a:pt x="18006" y="87008"/>
                    <a:pt x="20127" y="87422"/>
                    <a:pt x="22214" y="87172"/>
                  </a:cubicBezTo>
                  <a:lnTo>
                    <a:pt x="24570" y="87172"/>
                  </a:lnTo>
                  <a:cubicBezTo>
                    <a:pt x="24603" y="88198"/>
                    <a:pt x="23812" y="89061"/>
                    <a:pt x="22786" y="89100"/>
                  </a:cubicBezTo>
                  <a:cubicBezTo>
                    <a:pt x="22601" y="89108"/>
                    <a:pt x="22399" y="89085"/>
                    <a:pt x="22214" y="8903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86ED2CCE-A6D5-4BDB-A388-1EF0F2A5C635}"/>
                </a:ext>
              </a:extLst>
            </p:cNvPr>
            <p:cNvSpPr/>
            <p:nvPr/>
          </p:nvSpPr>
          <p:spPr>
            <a:xfrm>
              <a:off x="5673939" y="3023034"/>
              <a:ext cx="100970" cy="50682"/>
            </a:xfrm>
            <a:custGeom>
              <a:avLst/>
              <a:gdLst>
                <a:gd name="connsiteX0" fmla="*/ 29630 w 100970"/>
                <a:gd name="connsiteY0" fmla="*/ 53413 h 50681"/>
                <a:gd name="connsiteX1" fmla="*/ 39896 w 100970"/>
                <a:gd name="connsiteY1" fmla="*/ 54427 h 50681"/>
                <a:gd name="connsiteX2" fmla="*/ 40737 w 100970"/>
                <a:gd name="connsiteY2" fmla="*/ 54427 h 50681"/>
                <a:gd name="connsiteX3" fmla="*/ 51844 w 100970"/>
                <a:gd name="connsiteY3" fmla="*/ 54427 h 50681"/>
                <a:gd name="connsiteX4" fmla="*/ 58239 w 100970"/>
                <a:gd name="connsiteY4" fmla="*/ 43953 h 50681"/>
                <a:gd name="connsiteX5" fmla="*/ 59417 w 100970"/>
                <a:gd name="connsiteY5" fmla="*/ 41925 h 50681"/>
                <a:gd name="connsiteX6" fmla="*/ 59417 w 100970"/>
                <a:gd name="connsiteY6" fmla="*/ 38885 h 50681"/>
                <a:gd name="connsiteX7" fmla="*/ 59417 w 100970"/>
                <a:gd name="connsiteY7" fmla="*/ 38040 h 50681"/>
                <a:gd name="connsiteX8" fmla="*/ 60426 w 100970"/>
                <a:gd name="connsiteY8" fmla="*/ 36857 h 50681"/>
                <a:gd name="connsiteX9" fmla="*/ 61772 w 100970"/>
                <a:gd name="connsiteY9" fmla="*/ 36857 h 50681"/>
                <a:gd name="connsiteX10" fmla="*/ 64970 w 100970"/>
                <a:gd name="connsiteY10" fmla="*/ 44291 h 50681"/>
                <a:gd name="connsiteX11" fmla="*/ 67158 w 100970"/>
                <a:gd name="connsiteY11" fmla="*/ 49697 h 50681"/>
                <a:gd name="connsiteX12" fmla="*/ 72206 w 100970"/>
                <a:gd name="connsiteY12" fmla="*/ 52231 h 50681"/>
                <a:gd name="connsiteX13" fmla="*/ 77928 w 100970"/>
                <a:gd name="connsiteY13" fmla="*/ 54934 h 50681"/>
                <a:gd name="connsiteX14" fmla="*/ 80788 w 100970"/>
                <a:gd name="connsiteY14" fmla="*/ 45642 h 50681"/>
                <a:gd name="connsiteX15" fmla="*/ 82303 w 100970"/>
                <a:gd name="connsiteY15" fmla="*/ 43108 h 50681"/>
                <a:gd name="connsiteX16" fmla="*/ 87352 w 100970"/>
                <a:gd name="connsiteY16" fmla="*/ 36013 h 50681"/>
                <a:gd name="connsiteX17" fmla="*/ 93241 w 100970"/>
                <a:gd name="connsiteY17" fmla="*/ 38716 h 50681"/>
                <a:gd name="connsiteX18" fmla="*/ 95766 w 100970"/>
                <a:gd name="connsiteY18" fmla="*/ 40405 h 50681"/>
                <a:gd name="connsiteX19" fmla="*/ 99805 w 100970"/>
                <a:gd name="connsiteY19" fmla="*/ 40405 h 50681"/>
                <a:gd name="connsiteX20" fmla="*/ 103843 w 100970"/>
                <a:gd name="connsiteY20" fmla="*/ 40405 h 50681"/>
                <a:gd name="connsiteX21" fmla="*/ 107041 w 100970"/>
                <a:gd name="connsiteY21" fmla="*/ 36350 h 50681"/>
                <a:gd name="connsiteX22" fmla="*/ 110406 w 100970"/>
                <a:gd name="connsiteY22" fmla="*/ 30269 h 50681"/>
                <a:gd name="connsiteX23" fmla="*/ 110406 w 100970"/>
                <a:gd name="connsiteY23" fmla="*/ 28410 h 50681"/>
                <a:gd name="connsiteX24" fmla="*/ 103002 w 100970"/>
                <a:gd name="connsiteY24" fmla="*/ 26383 h 50681"/>
                <a:gd name="connsiteX25" fmla="*/ 101487 w 100970"/>
                <a:gd name="connsiteY25" fmla="*/ 26383 h 50681"/>
                <a:gd name="connsiteX26" fmla="*/ 97448 w 100970"/>
                <a:gd name="connsiteY26" fmla="*/ 26383 h 50681"/>
                <a:gd name="connsiteX27" fmla="*/ 93241 w 100970"/>
                <a:gd name="connsiteY27" fmla="*/ 20301 h 50681"/>
                <a:gd name="connsiteX28" fmla="*/ 91895 w 100970"/>
                <a:gd name="connsiteY28" fmla="*/ 12530 h 50681"/>
                <a:gd name="connsiteX29" fmla="*/ 91895 w 100970"/>
                <a:gd name="connsiteY29" fmla="*/ 8138 h 50681"/>
                <a:gd name="connsiteX30" fmla="*/ 91895 w 100970"/>
                <a:gd name="connsiteY30" fmla="*/ 6955 h 50681"/>
                <a:gd name="connsiteX31" fmla="*/ 90044 w 100970"/>
                <a:gd name="connsiteY31" fmla="*/ 6955 h 50681"/>
                <a:gd name="connsiteX32" fmla="*/ 75067 w 100970"/>
                <a:gd name="connsiteY32" fmla="*/ 1718 h 50681"/>
                <a:gd name="connsiteX33" fmla="*/ 62109 w 100970"/>
                <a:gd name="connsiteY33" fmla="*/ 3238 h 50681"/>
                <a:gd name="connsiteX34" fmla="*/ 48310 w 100970"/>
                <a:gd name="connsiteY34" fmla="*/ 6110 h 50681"/>
                <a:gd name="connsiteX35" fmla="*/ 46795 w 100970"/>
                <a:gd name="connsiteY35" fmla="*/ 6110 h 50681"/>
                <a:gd name="connsiteX36" fmla="*/ 43766 w 100970"/>
                <a:gd name="connsiteY36" fmla="*/ 4759 h 50681"/>
                <a:gd name="connsiteX37" fmla="*/ 42588 w 100970"/>
                <a:gd name="connsiteY37" fmla="*/ 5942 h 50681"/>
                <a:gd name="connsiteX38" fmla="*/ 37372 w 100970"/>
                <a:gd name="connsiteY38" fmla="*/ 8982 h 50681"/>
                <a:gd name="connsiteX39" fmla="*/ 32828 w 100970"/>
                <a:gd name="connsiteY39" fmla="*/ 8982 h 50681"/>
                <a:gd name="connsiteX40" fmla="*/ 27611 w 100970"/>
                <a:gd name="connsiteY40" fmla="*/ 8982 h 50681"/>
                <a:gd name="connsiteX41" fmla="*/ 26433 w 100970"/>
                <a:gd name="connsiteY41" fmla="*/ 11010 h 50681"/>
                <a:gd name="connsiteX42" fmla="*/ 23909 w 100970"/>
                <a:gd name="connsiteY42" fmla="*/ 14220 h 50681"/>
                <a:gd name="connsiteX43" fmla="*/ 19029 w 100970"/>
                <a:gd name="connsiteY43" fmla="*/ 14220 h 50681"/>
                <a:gd name="connsiteX44" fmla="*/ 9773 w 100970"/>
                <a:gd name="connsiteY44" fmla="*/ 29424 h 50681"/>
                <a:gd name="connsiteX45" fmla="*/ 4725 w 100970"/>
                <a:gd name="connsiteY45" fmla="*/ 31958 h 50681"/>
                <a:gd name="connsiteX46" fmla="*/ 13 w 100970"/>
                <a:gd name="connsiteY46" fmla="*/ 39391 h 50681"/>
                <a:gd name="connsiteX47" fmla="*/ 4892 w 100970"/>
                <a:gd name="connsiteY47" fmla="*/ 44629 h 50681"/>
                <a:gd name="connsiteX48" fmla="*/ 8258 w 100970"/>
                <a:gd name="connsiteY48" fmla="*/ 49021 h 50681"/>
                <a:gd name="connsiteX49" fmla="*/ 21048 w 100970"/>
                <a:gd name="connsiteY49" fmla="*/ 46487 h 50681"/>
                <a:gd name="connsiteX50" fmla="*/ 23067 w 100970"/>
                <a:gd name="connsiteY50" fmla="*/ 46487 h 50681"/>
                <a:gd name="connsiteX51" fmla="*/ 29630 w 100970"/>
                <a:gd name="connsiteY51" fmla="*/ 5341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0970" h="50681">
                  <a:moveTo>
                    <a:pt x="29630" y="53413"/>
                  </a:moveTo>
                  <a:cubicBezTo>
                    <a:pt x="33080" y="53146"/>
                    <a:pt x="36564" y="53489"/>
                    <a:pt x="39896" y="54427"/>
                  </a:cubicBezTo>
                  <a:lnTo>
                    <a:pt x="40737" y="54427"/>
                  </a:lnTo>
                  <a:cubicBezTo>
                    <a:pt x="44372" y="55393"/>
                    <a:pt x="48209" y="55393"/>
                    <a:pt x="51844" y="54427"/>
                  </a:cubicBezTo>
                  <a:cubicBezTo>
                    <a:pt x="54402" y="51220"/>
                    <a:pt x="56556" y="47700"/>
                    <a:pt x="58239" y="43953"/>
                  </a:cubicBezTo>
                  <a:cubicBezTo>
                    <a:pt x="58693" y="43314"/>
                    <a:pt x="59080" y="42637"/>
                    <a:pt x="59417" y="41925"/>
                  </a:cubicBezTo>
                  <a:cubicBezTo>
                    <a:pt x="59231" y="40920"/>
                    <a:pt x="59231" y="39890"/>
                    <a:pt x="59417" y="38885"/>
                  </a:cubicBezTo>
                  <a:lnTo>
                    <a:pt x="59417" y="38040"/>
                  </a:lnTo>
                  <a:cubicBezTo>
                    <a:pt x="59517" y="37489"/>
                    <a:pt x="59905" y="37035"/>
                    <a:pt x="60426" y="36857"/>
                  </a:cubicBezTo>
                  <a:cubicBezTo>
                    <a:pt x="60847" y="36616"/>
                    <a:pt x="61352" y="36616"/>
                    <a:pt x="61772" y="36857"/>
                  </a:cubicBezTo>
                  <a:cubicBezTo>
                    <a:pt x="63321" y="39101"/>
                    <a:pt x="64398" y="41626"/>
                    <a:pt x="64970" y="44291"/>
                  </a:cubicBezTo>
                  <a:cubicBezTo>
                    <a:pt x="65307" y="46227"/>
                    <a:pt x="66064" y="48068"/>
                    <a:pt x="67158" y="49697"/>
                  </a:cubicBezTo>
                  <a:cubicBezTo>
                    <a:pt x="68386" y="51242"/>
                    <a:pt x="70237" y="52170"/>
                    <a:pt x="72206" y="52231"/>
                  </a:cubicBezTo>
                  <a:cubicBezTo>
                    <a:pt x="74326" y="52565"/>
                    <a:pt x="76312" y="53503"/>
                    <a:pt x="77928" y="54934"/>
                  </a:cubicBezTo>
                  <a:cubicBezTo>
                    <a:pt x="77961" y="51622"/>
                    <a:pt x="78954" y="48391"/>
                    <a:pt x="80788" y="45642"/>
                  </a:cubicBezTo>
                  <a:lnTo>
                    <a:pt x="82303" y="43108"/>
                  </a:lnTo>
                  <a:cubicBezTo>
                    <a:pt x="86510" y="36182"/>
                    <a:pt x="86678" y="36182"/>
                    <a:pt x="87352" y="36013"/>
                  </a:cubicBezTo>
                  <a:cubicBezTo>
                    <a:pt x="88024" y="35844"/>
                    <a:pt x="90549" y="36013"/>
                    <a:pt x="93241" y="38716"/>
                  </a:cubicBezTo>
                  <a:lnTo>
                    <a:pt x="95766" y="40405"/>
                  </a:lnTo>
                  <a:cubicBezTo>
                    <a:pt x="97095" y="40674"/>
                    <a:pt x="98475" y="40674"/>
                    <a:pt x="99805" y="40405"/>
                  </a:cubicBezTo>
                  <a:cubicBezTo>
                    <a:pt x="101151" y="40243"/>
                    <a:pt x="102497" y="40243"/>
                    <a:pt x="103843" y="40405"/>
                  </a:cubicBezTo>
                  <a:cubicBezTo>
                    <a:pt x="104668" y="38885"/>
                    <a:pt x="105762" y="37513"/>
                    <a:pt x="107041" y="36350"/>
                  </a:cubicBezTo>
                  <a:cubicBezTo>
                    <a:pt x="108825" y="34768"/>
                    <a:pt x="110002" y="32622"/>
                    <a:pt x="110406" y="30269"/>
                  </a:cubicBezTo>
                  <a:cubicBezTo>
                    <a:pt x="110676" y="29679"/>
                    <a:pt x="110676" y="29000"/>
                    <a:pt x="110406" y="28410"/>
                  </a:cubicBezTo>
                  <a:cubicBezTo>
                    <a:pt x="108168" y="27077"/>
                    <a:pt x="105610" y="26378"/>
                    <a:pt x="103002" y="26383"/>
                  </a:cubicBezTo>
                  <a:cubicBezTo>
                    <a:pt x="102514" y="26216"/>
                    <a:pt x="101975" y="26216"/>
                    <a:pt x="101487" y="26383"/>
                  </a:cubicBezTo>
                  <a:cubicBezTo>
                    <a:pt x="100225" y="27074"/>
                    <a:pt x="98711" y="27074"/>
                    <a:pt x="97448" y="26383"/>
                  </a:cubicBezTo>
                  <a:cubicBezTo>
                    <a:pt x="95850" y="24505"/>
                    <a:pt x="94436" y="22467"/>
                    <a:pt x="93241" y="20301"/>
                  </a:cubicBezTo>
                  <a:cubicBezTo>
                    <a:pt x="91912" y="17946"/>
                    <a:pt x="91424" y="15199"/>
                    <a:pt x="91895" y="12530"/>
                  </a:cubicBezTo>
                  <a:cubicBezTo>
                    <a:pt x="92080" y="11072"/>
                    <a:pt x="92080" y="9596"/>
                    <a:pt x="91895" y="8138"/>
                  </a:cubicBezTo>
                  <a:cubicBezTo>
                    <a:pt x="91693" y="7771"/>
                    <a:pt x="91693" y="7322"/>
                    <a:pt x="91895" y="6955"/>
                  </a:cubicBezTo>
                  <a:lnTo>
                    <a:pt x="90044" y="6955"/>
                  </a:lnTo>
                  <a:cubicBezTo>
                    <a:pt x="84491" y="7829"/>
                    <a:pt x="78870" y="5864"/>
                    <a:pt x="75067" y="1718"/>
                  </a:cubicBezTo>
                  <a:cubicBezTo>
                    <a:pt x="71196" y="-1661"/>
                    <a:pt x="66989" y="536"/>
                    <a:pt x="62109" y="3238"/>
                  </a:cubicBezTo>
                  <a:cubicBezTo>
                    <a:pt x="58154" y="6176"/>
                    <a:pt x="53106" y="7225"/>
                    <a:pt x="48310" y="6110"/>
                  </a:cubicBezTo>
                  <a:lnTo>
                    <a:pt x="46795" y="6110"/>
                  </a:lnTo>
                  <a:cubicBezTo>
                    <a:pt x="45735" y="5803"/>
                    <a:pt x="44709" y="5349"/>
                    <a:pt x="43766" y="4759"/>
                  </a:cubicBezTo>
                  <a:cubicBezTo>
                    <a:pt x="43413" y="5195"/>
                    <a:pt x="43026" y="5592"/>
                    <a:pt x="42588" y="5942"/>
                  </a:cubicBezTo>
                  <a:cubicBezTo>
                    <a:pt x="41090" y="7315"/>
                    <a:pt x="39307" y="8352"/>
                    <a:pt x="37372" y="8982"/>
                  </a:cubicBezTo>
                  <a:cubicBezTo>
                    <a:pt x="35873" y="9251"/>
                    <a:pt x="34326" y="9251"/>
                    <a:pt x="32828" y="8982"/>
                  </a:cubicBezTo>
                  <a:cubicBezTo>
                    <a:pt x="31128" y="8428"/>
                    <a:pt x="29311" y="8428"/>
                    <a:pt x="27611" y="8982"/>
                  </a:cubicBezTo>
                  <a:cubicBezTo>
                    <a:pt x="27005" y="9504"/>
                    <a:pt x="26584" y="10219"/>
                    <a:pt x="26433" y="11010"/>
                  </a:cubicBezTo>
                  <a:cubicBezTo>
                    <a:pt x="25979" y="12334"/>
                    <a:pt x="25087" y="13464"/>
                    <a:pt x="23909" y="14220"/>
                  </a:cubicBezTo>
                  <a:cubicBezTo>
                    <a:pt x="22344" y="14816"/>
                    <a:pt x="20594" y="14816"/>
                    <a:pt x="19029" y="14220"/>
                  </a:cubicBezTo>
                  <a:cubicBezTo>
                    <a:pt x="18692" y="20529"/>
                    <a:pt x="15208" y="26245"/>
                    <a:pt x="9773" y="29424"/>
                  </a:cubicBezTo>
                  <a:cubicBezTo>
                    <a:pt x="8191" y="30471"/>
                    <a:pt x="6508" y="31323"/>
                    <a:pt x="4725" y="31958"/>
                  </a:cubicBezTo>
                  <a:cubicBezTo>
                    <a:pt x="1359" y="33310"/>
                    <a:pt x="-156" y="33985"/>
                    <a:pt x="13" y="39391"/>
                  </a:cubicBezTo>
                  <a:cubicBezTo>
                    <a:pt x="2200" y="39391"/>
                    <a:pt x="3546" y="42432"/>
                    <a:pt x="4892" y="44629"/>
                  </a:cubicBezTo>
                  <a:cubicBezTo>
                    <a:pt x="5600" y="46370"/>
                    <a:pt x="6761" y="47887"/>
                    <a:pt x="8258" y="49021"/>
                  </a:cubicBezTo>
                  <a:cubicBezTo>
                    <a:pt x="12465" y="51217"/>
                    <a:pt x="16673" y="49021"/>
                    <a:pt x="21048" y="46487"/>
                  </a:cubicBezTo>
                  <a:cubicBezTo>
                    <a:pt x="21620" y="45970"/>
                    <a:pt x="22495" y="45970"/>
                    <a:pt x="23067" y="46487"/>
                  </a:cubicBezTo>
                  <a:cubicBezTo>
                    <a:pt x="25423" y="53413"/>
                    <a:pt x="26265" y="53413"/>
                    <a:pt x="29630" y="534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A8E58081-1F21-416B-9ED2-855DEC66BCB7}"/>
                </a:ext>
              </a:extLst>
            </p:cNvPr>
            <p:cNvSpPr/>
            <p:nvPr/>
          </p:nvSpPr>
          <p:spPr>
            <a:xfrm>
              <a:off x="5728438" y="2708424"/>
              <a:ext cx="67313" cy="84469"/>
            </a:xfrm>
            <a:custGeom>
              <a:avLst/>
              <a:gdLst>
                <a:gd name="connsiteX0" fmla="*/ 25616 w 67313"/>
                <a:gd name="connsiteY0" fmla="*/ 92822 h 84469"/>
                <a:gd name="connsiteX1" fmla="*/ 29319 w 67313"/>
                <a:gd name="connsiteY1" fmla="*/ 91978 h 84469"/>
                <a:gd name="connsiteX2" fmla="*/ 32853 w 67313"/>
                <a:gd name="connsiteY2" fmla="*/ 90964 h 84469"/>
                <a:gd name="connsiteX3" fmla="*/ 42613 w 67313"/>
                <a:gd name="connsiteY3" fmla="*/ 85727 h 84469"/>
                <a:gd name="connsiteX4" fmla="*/ 42613 w 67313"/>
                <a:gd name="connsiteY4" fmla="*/ 84206 h 84469"/>
                <a:gd name="connsiteX5" fmla="*/ 42613 w 67313"/>
                <a:gd name="connsiteY5" fmla="*/ 82179 h 84469"/>
                <a:gd name="connsiteX6" fmla="*/ 42613 w 67313"/>
                <a:gd name="connsiteY6" fmla="*/ 75928 h 84469"/>
                <a:gd name="connsiteX7" fmla="*/ 41772 w 67313"/>
                <a:gd name="connsiteY7" fmla="*/ 72381 h 84469"/>
                <a:gd name="connsiteX8" fmla="*/ 41772 w 67313"/>
                <a:gd name="connsiteY8" fmla="*/ 70522 h 84469"/>
                <a:gd name="connsiteX9" fmla="*/ 41772 w 67313"/>
                <a:gd name="connsiteY9" fmla="*/ 63258 h 84469"/>
                <a:gd name="connsiteX10" fmla="*/ 44801 w 67313"/>
                <a:gd name="connsiteY10" fmla="*/ 61062 h 84469"/>
                <a:gd name="connsiteX11" fmla="*/ 45979 w 67313"/>
                <a:gd name="connsiteY11" fmla="*/ 61062 h 84469"/>
                <a:gd name="connsiteX12" fmla="*/ 52542 w 67313"/>
                <a:gd name="connsiteY12" fmla="*/ 55318 h 84469"/>
                <a:gd name="connsiteX13" fmla="*/ 53551 w 67313"/>
                <a:gd name="connsiteY13" fmla="*/ 53966 h 84469"/>
                <a:gd name="connsiteX14" fmla="*/ 55908 w 67313"/>
                <a:gd name="connsiteY14" fmla="*/ 50757 h 84469"/>
                <a:gd name="connsiteX15" fmla="*/ 57422 w 67313"/>
                <a:gd name="connsiteY15" fmla="*/ 49743 h 84469"/>
                <a:gd name="connsiteX16" fmla="*/ 58600 w 67313"/>
                <a:gd name="connsiteY16" fmla="*/ 48223 h 84469"/>
                <a:gd name="connsiteX17" fmla="*/ 58600 w 67313"/>
                <a:gd name="connsiteY17" fmla="*/ 47040 h 84469"/>
                <a:gd name="connsiteX18" fmla="*/ 58600 w 67313"/>
                <a:gd name="connsiteY18" fmla="*/ 42648 h 84469"/>
                <a:gd name="connsiteX19" fmla="*/ 60620 w 67313"/>
                <a:gd name="connsiteY19" fmla="*/ 41803 h 84469"/>
                <a:gd name="connsiteX20" fmla="*/ 64153 w 67313"/>
                <a:gd name="connsiteY20" fmla="*/ 44168 h 84469"/>
                <a:gd name="connsiteX21" fmla="*/ 65332 w 67313"/>
                <a:gd name="connsiteY21" fmla="*/ 45182 h 84469"/>
                <a:gd name="connsiteX22" fmla="*/ 65332 w 67313"/>
                <a:gd name="connsiteY22" fmla="*/ 45182 h 84469"/>
                <a:gd name="connsiteX23" fmla="*/ 68360 w 67313"/>
                <a:gd name="connsiteY23" fmla="*/ 45182 h 84469"/>
                <a:gd name="connsiteX24" fmla="*/ 72399 w 67313"/>
                <a:gd name="connsiteY24" fmla="*/ 41803 h 84469"/>
                <a:gd name="connsiteX25" fmla="*/ 72399 w 67313"/>
                <a:gd name="connsiteY25" fmla="*/ 40451 h 84469"/>
                <a:gd name="connsiteX26" fmla="*/ 68697 w 67313"/>
                <a:gd name="connsiteY26" fmla="*/ 36735 h 84469"/>
                <a:gd name="connsiteX27" fmla="*/ 56749 w 67313"/>
                <a:gd name="connsiteY27" fmla="*/ 26767 h 84469"/>
                <a:gd name="connsiteX28" fmla="*/ 60788 w 67313"/>
                <a:gd name="connsiteY28" fmla="*/ 17476 h 84469"/>
                <a:gd name="connsiteX29" fmla="*/ 63312 w 67313"/>
                <a:gd name="connsiteY29" fmla="*/ 12408 h 84469"/>
                <a:gd name="connsiteX30" fmla="*/ 62470 w 67313"/>
                <a:gd name="connsiteY30" fmla="*/ 7677 h 84469"/>
                <a:gd name="connsiteX31" fmla="*/ 59105 w 67313"/>
                <a:gd name="connsiteY31" fmla="*/ 1764 h 84469"/>
                <a:gd name="connsiteX32" fmla="*/ 57254 w 67313"/>
                <a:gd name="connsiteY32" fmla="*/ 75 h 84469"/>
                <a:gd name="connsiteX33" fmla="*/ 53551 w 67313"/>
                <a:gd name="connsiteY33" fmla="*/ 75 h 84469"/>
                <a:gd name="connsiteX34" fmla="*/ 50354 w 67313"/>
                <a:gd name="connsiteY34" fmla="*/ 1258 h 84469"/>
                <a:gd name="connsiteX35" fmla="*/ 43118 w 67313"/>
                <a:gd name="connsiteY35" fmla="*/ 5819 h 84469"/>
                <a:gd name="connsiteX36" fmla="*/ 34704 w 67313"/>
                <a:gd name="connsiteY36" fmla="*/ 13590 h 84469"/>
                <a:gd name="connsiteX37" fmla="*/ 33189 w 67313"/>
                <a:gd name="connsiteY37" fmla="*/ 14604 h 84469"/>
                <a:gd name="connsiteX38" fmla="*/ 31675 w 67313"/>
                <a:gd name="connsiteY38" fmla="*/ 16462 h 84469"/>
                <a:gd name="connsiteX39" fmla="*/ 28309 w 67313"/>
                <a:gd name="connsiteY39" fmla="*/ 19503 h 84469"/>
                <a:gd name="connsiteX40" fmla="*/ 24270 w 67313"/>
                <a:gd name="connsiteY40" fmla="*/ 16462 h 84469"/>
                <a:gd name="connsiteX41" fmla="*/ 22924 w 67313"/>
                <a:gd name="connsiteY41" fmla="*/ 14942 h 84469"/>
                <a:gd name="connsiteX42" fmla="*/ 20568 w 67313"/>
                <a:gd name="connsiteY42" fmla="*/ 15955 h 84469"/>
                <a:gd name="connsiteX43" fmla="*/ 17034 w 67313"/>
                <a:gd name="connsiteY43" fmla="*/ 17307 h 84469"/>
                <a:gd name="connsiteX44" fmla="*/ 14005 w 67313"/>
                <a:gd name="connsiteY44" fmla="*/ 17307 h 84469"/>
                <a:gd name="connsiteX45" fmla="*/ 12995 w 67313"/>
                <a:gd name="connsiteY45" fmla="*/ 17307 h 84469"/>
                <a:gd name="connsiteX46" fmla="*/ 9966 w 67313"/>
                <a:gd name="connsiteY46" fmla="*/ 19165 h 84469"/>
                <a:gd name="connsiteX47" fmla="*/ 9966 w 67313"/>
                <a:gd name="connsiteY47" fmla="*/ 20686 h 84469"/>
                <a:gd name="connsiteX48" fmla="*/ 8452 w 67313"/>
                <a:gd name="connsiteY48" fmla="*/ 24233 h 84469"/>
                <a:gd name="connsiteX49" fmla="*/ 5591 w 67313"/>
                <a:gd name="connsiteY49" fmla="*/ 26767 h 84469"/>
                <a:gd name="connsiteX50" fmla="*/ 4413 w 67313"/>
                <a:gd name="connsiteY50" fmla="*/ 26767 h 84469"/>
                <a:gd name="connsiteX51" fmla="*/ 3235 w 67313"/>
                <a:gd name="connsiteY51" fmla="*/ 30653 h 84469"/>
                <a:gd name="connsiteX52" fmla="*/ 3235 w 67313"/>
                <a:gd name="connsiteY52" fmla="*/ 30653 h 84469"/>
                <a:gd name="connsiteX53" fmla="*/ 2394 w 67313"/>
                <a:gd name="connsiteY53" fmla="*/ 33694 h 84469"/>
                <a:gd name="connsiteX54" fmla="*/ 2394 w 67313"/>
                <a:gd name="connsiteY54" fmla="*/ 33694 h 84469"/>
                <a:gd name="connsiteX55" fmla="*/ 2394 w 67313"/>
                <a:gd name="connsiteY55" fmla="*/ 35214 h 84469"/>
                <a:gd name="connsiteX56" fmla="*/ 3235 w 67313"/>
                <a:gd name="connsiteY56" fmla="*/ 37579 h 84469"/>
                <a:gd name="connsiteX57" fmla="*/ 3235 w 67313"/>
                <a:gd name="connsiteY57" fmla="*/ 43323 h 84469"/>
                <a:gd name="connsiteX58" fmla="*/ 1384 w 67313"/>
                <a:gd name="connsiteY58" fmla="*/ 45520 h 84469"/>
                <a:gd name="connsiteX59" fmla="*/ 542 w 67313"/>
                <a:gd name="connsiteY59" fmla="*/ 46533 h 84469"/>
                <a:gd name="connsiteX60" fmla="*/ 542 w 67313"/>
                <a:gd name="connsiteY60" fmla="*/ 46533 h 84469"/>
                <a:gd name="connsiteX61" fmla="*/ 2394 w 67313"/>
                <a:gd name="connsiteY61" fmla="*/ 50588 h 84469"/>
                <a:gd name="connsiteX62" fmla="*/ 374 w 67313"/>
                <a:gd name="connsiteY62" fmla="*/ 53629 h 84469"/>
                <a:gd name="connsiteX63" fmla="*/ 374 w 67313"/>
                <a:gd name="connsiteY63" fmla="*/ 54980 h 84469"/>
                <a:gd name="connsiteX64" fmla="*/ 2225 w 67313"/>
                <a:gd name="connsiteY64" fmla="*/ 59035 h 84469"/>
                <a:gd name="connsiteX65" fmla="*/ 3403 w 67313"/>
                <a:gd name="connsiteY65" fmla="*/ 60893 h 84469"/>
                <a:gd name="connsiteX66" fmla="*/ 3403 w 67313"/>
                <a:gd name="connsiteY66" fmla="*/ 60893 h 84469"/>
                <a:gd name="connsiteX67" fmla="*/ 4749 w 67313"/>
                <a:gd name="connsiteY67" fmla="*/ 63089 h 84469"/>
                <a:gd name="connsiteX68" fmla="*/ 4749 w 67313"/>
                <a:gd name="connsiteY68" fmla="*/ 63089 h 84469"/>
                <a:gd name="connsiteX69" fmla="*/ 6096 w 67313"/>
                <a:gd name="connsiteY69" fmla="*/ 63089 h 84469"/>
                <a:gd name="connsiteX70" fmla="*/ 7274 w 67313"/>
                <a:gd name="connsiteY70" fmla="*/ 70185 h 84469"/>
                <a:gd name="connsiteX71" fmla="*/ 7274 w 67313"/>
                <a:gd name="connsiteY71" fmla="*/ 71198 h 84469"/>
                <a:gd name="connsiteX72" fmla="*/ 9293 w 67313"/>
                <a:gd name="connsiteY72" fmla="*/ 73901 h 84469"/>
                <a:gd name="connsiteX73" fmla="*/ 9293 w 67313"/>
                <a:gd name="connsiteY73" fmla="*/ 77618 h 84469"/>
                <a:gd name="connsiteX74" fmla="*/ 10639 w 67313"/>
                <a:gd name="connsiteY74" fmla="*/ 79814 h 84469"/>
                <a:gd name="connsiteX75" fmla="*/ 11649 w 67313"/>
                <a:gd name="connsiteY75" fmla="*/ 79814 h 84469"/>
                <a:gd name="connsiteX76" fmla="*/ 14342 w 67313"/>
                <a:gd name="connsiteY76" fmla="*/ 81166 h 84469"/>
                <a:gd name="connsiteX77" fmla="*/ 15351 w 67313"/>
                <a:gd name="connsiteY77" fmla="*/ 82348 h 84469"/>
                <a:gd name="connsiteX78" fmla="*/ 20904 w 67313"/>
                <a:gd name="connsiteY78" fmla="*/ 84544 h 84469"/>
                <a:gd name="connsiteX79" fmla="*/ 25616 w 67313"/>
                <a:gd name="connsiteY79" fmla="*/ 92822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7313" h="84469">
                  <a:moveTo>
                    <a:pt x="25616" y="92822"/>
                  </a:moveTo>
                  <a:cubicBezTo>
                    <a:pt x="26896" y="92834"/>
                    <a:pt x="28174" y="92545"/>
                    <a:pt x="29319" y="91978"/>
                  </a:cubicBezTo>
                  <a:cubicBezTo>
                    <a:pt x="30413" y="91410"/>
                    <a:pt x="31625" y="91065"/>
                    <a:pt x="32853" y="90964"/>
                  </a:cubicBezTo>
                  <a:cubicBezTo>
                    <a:pt x="36639" y="90471"/>
                    <a:pt x="40106" y="88607"/>
                    <a:pt x="42613" y="85727"/>
                  </a:cubicBezTo>
                  <a:cubicBezTo>
                    <a:pt x="42377" y="85249"/>
                    <a:pt x="42377" y="84685"/>
                    <a:pt x="42613" y="84206"/>
                  </a:cubicBezTo>
                  <a:cubicBezTo>
                    <a:pt x="42529" y="83532"/>
                    <a:pt x="42529" y="82853"/>
                    <a:pt x="42613" y="82179"/>
                  </a:cubicBezTo>
                  <a:cubicBezTo>
                    <a:pt x="42765" y="80098"/>
                    <a:pt x="42765" y="78010"/>
                    <a:pt x="42613" y="75928"/>
                  </a:cubicBezTo>
                  <a:cubicBezTo>
                    <a:pt x="42394" y="74732"/>
                    <a:pt x="42108" y="73548"/>
                    <a:pt x="41772" y="72381"/>
                  </a:cubicBezTo>
                  <a:cubicBezTo>
                    <a:pt x="41772" y="72381"/>
                    <a:pt x="41772" y="71198"/>
                    <a:pt x="41772" y="70522"/>
                  </a:cubicBezTo>
                  <a:cubicBezTo>
                    <a:pt x="40796" y="68201"/>
                    <a:pt x="40796" y="65579"/>
                    <a:pt x="41772" y="63258"/>
                  </a:cubicBezTo>
                  <a:cubicBezTo>
                    <a:pt x="42546" y="62239"/>
                    <a:pt x="43589" y="61474"/>
                    <a:pt x="44801" y="61062"/>
                  </a:cubicBezTo>
                  <a:lnTo>
                    <a:pt x="45979" y="61062"/>
                  </a:lnTo>
                  <a:cubicBezTo>
                    <a:pt x="48419" y="59469"/>
                    <a:pt x="50640" y="57534"/>
                    <a:pt x="52542" y="55318"/>
                  </a:cubicBezTo>
                  <a:lnTo>
                    <a:pt x="53551" y="53966"/>
                  </a:lnTo>
                  <a:cubicBezTo>
                    <a:pt x="54191" y="52792"/>
                    <a:pt x="54982" y="51711"/>
                    <a:pt x="55908" y="50757"/>
                  </a:cubicBezTo>
                  <a:lnTo>
                    <a:pt x="57422" y="49743"/>
                  </a:lnTo>
                  <a:cubicBezTo>
                    <a:pt x="58432" y="49743"/>
                    <a:pt x="58432" y="49743"/>
                    <a:pt x="58600" y="48223"/>
                  </a:cubicBezTo>
                  <a:cubicBezTo>
                    <a:pt x="58768" y="46702"/>
                    <a:pt x="58600" y="48223"/>
                    <a:pt x="58600" y="47040"/>
                  </a:cubicBezTo>
                  <a:cubicBezTo>
                    <a:pt x="57910" y="45658"/>
                    <a:pt x="57910" y="44030"/>
                    <a:pt x="58600" y="42648"/>
                  </a:cubicBezTo>
                  <a:cubicBezTo>
                    <a:pt x="59138" y="42109"/>
                    <a:pt x="59862" y="41805"/>
                    <a:pt x="60620" y="41803"/>
                  </a:cubicBezTo>
                  <a:cubicBezTo>
                    <a:pt x="61932" y="42355"/>
                    <a:pt x="63144" y="43159"/>
                    <a:pt x="64153" y="44168"/>
                  </a:cubicBezTo>
                  <a:lnTo>
                    <a:pt x="65332" y="45182"/>
                  </a:lnTo>
                  <a:lnTo>
                    <a:pt x="65332" y="45182"/>
                  </a:lnTo>
                  <a:cubicBezTo>
                    <a:pt x="66678" y="46195"/>
                    <a:pt x="67014" y="46533"/>
                    <a:pt x="68360" y="45182"/>
                  </a:cubicBezTo>
                  <a:cubicBezTo>
                    <a:pt x="69909" y="44318"/>
                    <a:pt x="71272" y="43173"/>
                    <a:pt x="72399" y="41803"/>
                  </a:cubicBezTo>
                  <a:cubicBezTo>
                    <a:pt x="72399" y="41803"/>
                    <a:pt x="72399" y="41803"/>
                    <a:pt x="72399" y="40451"/>
                  </a:cubicBezTo>
                  <a:cubicBezTo>
                    <a:pt x="71676" y="38792"/>
                    <a:pt x="70346" y="37466"/>
                    <a:pt x="68697" y="36735"/>
                  </a:cubicBezTo>
                  <a:cubicBezTo>
                    <a:pt x="63413" y="35419"/>
                    <a:pt x="59004" y="31748"/>
                    <a:pt x="56749" y="26767"/>
                  </a:cubicBezTo>
                  <a:cubicBezTo>
                    <a:pt x="55689" y="23098"/>
                    <a:pt x="57388" y="19196"/>
                    <a:pt x="60788" y="17476"/>
                  </a:cubicBezTo>
                  <a:cubicBezTo>
                    <a:pt x="62470" y="16293"/>
                    <a:pt x="62639" y="15111"/>
                    <a:pt x="63312" y="12408"/>
                  </a:cubicBezTo>
                  <a:cubicBezTo>
                    <a:pt x="63985" y="9705"/>
                    <a:pt x="63312" y="9367"/>
                    <a:pt x="62470" y="7677"/>
                  </a:cubicBezTo>
                  <a:cubicBezTo>
                    <a:pt x="60956" y="5956"/>
                    <a:pt x="59812" y="3944"/>
                    <a:pt x="59105" y="1764"/>
                  </a:cubicBezTo>
                  <a:cubicBezTo>
                    <a:pt x="59105" y="413"/>
                    <a:pt x="59105" y="244"/>
                    <a:pt x="57254" y="75"/>
                  </a:cubicBezTo>
                  <a:cubicBezTo>
                    <a:pt x="55403" y="-94"/>
                    <a:pt x="54898" y="75"/>
                    <a:pt x="53551" y="75"/>
                  </a:cubicBezTo>
                  <a:cubicBezTo>
                    <a:pt x="52559" y="643"/>
                    <a:pt x="51482" y="1041"/>
                    <a:pt x="50354" y="1258"/>
                  </a:cubicBezTo>
                  <a:cubicBezTo>
                    <a:pt x="47426" y="1749"/>
                    <a:pt x="44834" y="3391"/>
                    <a:pt x="43118" y="5819"/>
                  </a:cubicBezTo>
                  <a:cubicBezTo>
                    <a:pt x="40779" y="8872"/>
                    <a:pt x="37935" y="11500"/>
                    <a:pt x="34704" y="13590"/>
                  </a:cubicBezTo>
                  <a:lnTo>
                    <a:pt x="33189" y="14604"/>
                  </a:lnTo>
                  <a:cubicBezTo>
                    <a:pt x="32567" y="15112"/>
                    <a:pt x="32045" y="15746"/>
                    <a:pt x="31675" y="16462"/>
                  </a:cubicBezTo>
                  <a:cubicBezTo>
                    <a:pt x="30665" y="17814"/>
                    <a:pt x="29656" y="19334"/>
                    <a:pt x="28309" y="19503"/>
                  </a:cubicBezTo>
                  <a:cubicBezTo>
                    <a:pt x="26963" y="19672"/>
                    <a:pt x="25112" y="17814"/>
                    <a:pt x="24270" y="16462"/>
                  </a:cubicBezTo>
                  <a:cubicBezTo>
                    <a:pt x="23429" y="15111"/>
                    <a:pt x="23261" y="14942"/>
                    <a:pt x="22924" y="14942"/>
                  </a:cubicBezTo>
                  <a:cubicBezTo>
                    <a:pt x="22083" y="15151"/>
                    <a:pt x="21292" y="15494"/>
                    <a:pt x="20568" y="15955"/>
                  </a:cubicBezTo>
                  <a:cubicBezTo>
                    <a:pt x="19541" y="16744"/>
                    <a:pt x="18313" y="17214"/>
                    <a:pt x="17034" y="17307"/>
                  </a:cubicBezTo>
                  <a:cubicBezTo>
                    <a:pt x="16041" y="17597"/>
                    <a:pt x="14998" y="17597"/>
                    <a:pt x="14005" y="17307"/>
                  </a:cubicBezTo>
                  <a:lnTo>
                    <a:pt x="12995" y="17307"/>
                  </a:lnTo>
                  <a:cubicBezTo>
                    <a:pt x="11313" y="17307"/>
                    <a:pt x="10808" y="17307"/>
                    <a:pt x="9966" y="19165"/>
                  </a:cubicBezTo>
                  <a:cubicBezTo>
                    <a:pt x="10000" y="19672"/>
                    <a:pt x="10000" y="20179"/>
                    <a:pt x="9966" y="20686"/>
                  </a:cubicBezTo>
                  <a:cubicBezTo>
                    <a:pt x="9630" y="21936"/>
                    <a:pt x="9125" y="23132"/>
                    <a:pt x="8452" y="24233"/>
                  </a:cubicBezTo>
                  <a:cubicBezTo>
                    <a:pt x="7812" y="25382"/>
                    <a:pt x="6803" y="26276"/>
                    <a:pt x="5591" y="26767"/>
                  </a:cubicBezTo>
                  <a:lnTo>
                    <a:pt x="4413" y="26767"/>
                  </a:lnTo>
                  <a:cubicBezTo>
                    <a:pt x="3403" y="27612"/>
                    <a:pt x="3235" y="28626"/>
                    <a:pt x="3235" y="30653"/>
                  </a:cubicBezTo>
                  <a:lnTo>
                    <a:pt x="3235" y="30653"/>
                  </a:lnTo>
                  <a:cubicBezTo>
                    <a:pt x="3353" y="31738"/>
                    <a:pt x="3050" y="32827"/>
                    <a:pt x="2394" y="33694"/>
                  </a:cubicBezTo>
                  <a:lnTo>
                    <a:pt x="2394" y="33694"/>
                  </a:lnTo>
                  <a:lnTo>
                    <a:pt x="2394" y="35214"/>
                  </a:lnTo>
                  <a:cubicBezTo>
                    <a:pt x="2747" y="35975"/>
                    <a:pt x="3033" y="36765"/>
                    <a:pt x="3235" y="37579"/>
                  </a:cubicBezTo>
                  <a:cubicBezTo>
                    <a:pt x="3824" y="39448"/>
                    <a:pt x="3824" y="41455"/>
                    <a:pt x="3235" y="43323"/>
                  </a:cubicBezTo>
                  <a:cubicBezTo>
                    <a:pt x="2763" y="44163"/>
                    <a:pt x="2124" y="44906"/>
                    <a:pt x="1384" y="45520"/>
                  </a:cubicBezTo>
                  <a:lnTo>
                    <a:pt x="542" y="46533"/>
                  </a:lnTo>
                  <a:lnTo>
                    <a:pt x="542" y="46533"/>
                  </a:lnTo>
                  <a:cubicBezTo>
                    <a:pt x="2040" y="47278"/>
                    <a:pt x="2797" y="48968"/>
                    <a:pt x="2394" y="50588"/>
                  </a:cubicBezTo>
                  <a:cubicBezTo>
                    <a:pt x="2259" y="51875"/>
                    <a:pt x="1502" y="53015"/>
                    <a:pt x="374" y="53629"/>
                  </a:cubicBezTo>
                  <a:cubicBezTo>
                    <a:pt x="374" y="53629"/>
                    <a:pt x="-467" y="53629"/>
                    <a:pt x="374" y="54980"/>
                  </a:cubicBezTo>
                  <a:cubicBezTo>
                    <a:pt x="660" y="56458"/>
                    <a:pt x="1300" y="57847"/>
                    <a:pt x="2225" y="59035"/>
                  </a:cubicBezTo>
                  <a:lnTo>
                    <a:pt x="3403" y="60893"/>
                  </a:lnTo>
                  <a:lnTo>
                    <a:pt x="3403" y="60893"/>
                  </a:lnTo>
                  <a:lnTo>
                    <a:pt x="4749" y="63089"/>
                  </a:lnTo>
                  <a:cubicBezTo>
                    <a:pt x="4749" y="63089"/>
                    <a:pt x="4749" y="63089"/>
                    <a:pt x="4749" y="63089"/>
                  </a:cubicBezTo>
                  <a:cubicBezTo>
                    <a:pt x="5187" y="63017"/>
                    <a:pt x="5641" y="63017"/>
                    <a:pt x="6096" y="63089"/>
                  </a:cubicBezTo>
                  <a:cubicBezTo>
                    <a:pt x="7812" y="65030"/>
                    <a:pt x="8267" y="67789"/>
                    <a:pt x="7274" y="70185"/>
                  </a:cubicBezTo>
                  <a:cubicBezTo>
                    <a:pt x="7274" y="70185"/>
                    <a:pt x="7274" y="70185"/>
                    <a:pt x="7274" y="71198"/>
                  </a:cubicBezTo>
                  <a:cubicBezTo>
                    <a:pt x="8200" y="71882"/>
                    <a:pt x="8889" y="72822"/>
                    <a:pt x="9293" y="73901"/>
                  </a:cubicBezTo>
                  <a:cubicBezTo>
                    <a:pt x="9495" y="75131"/>
                    <a:pt x="9495" y="76388"/>
                    <a:pt x="9293" y="77618"/>
                  </a:cubicBezTo>
                  <a:cubicBezTo>
                    <a:pt x="9293" y="79138"/>
                    <a:pt x="9293" y="79307"/>
                    <a:pt x="10639" y="79814"/>
                  </a:cubicBezTo>
                  <a:lnTo>
                    <a:pt x="11649" y="79814"/>
                  </a:lnTo>
                  <a:cubicBezTo>
                    <a:pt x="12608" y="80127"/>
                    <a:pt x="13517" y="80583"/>
                    <a:pt x="14342" y="81166"/>
                  </a:cubicBezTo>
                  <a:lnTo>
                    <a:pt x="15351" y="82348"/>
                  </a:lnTo>
                  <a:cubicBezTo>
                    <a:pt x="17202" y="82348"/>
                    <a:pt x="19222" y="83362"/>
                    <a:pt x="20904" y="84544"/>
                  </a:cubicBezTo>
                  <a:cubicBezTo>
                    <a:pt x="20904" y="87945"/>
                    <a:pt x="22706" y="91092"/>
                    <a:pt x="25616" y="928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1141C00-0606-4EFC-A586-092E8F99C1EA}"/>
                </a:ext>
              </a:extLst>
            </p:cNvPr>
            <p:cNvSpPr/>
            <p:nvPr/>
          </p:nvSpPr>
          <p:spPr>
            <a:xfrm>
              <a:off x="5437169" y="3389491"/>
              <a:ext cx="16828" cy="16894"/>
            </a:xfrm>
            <a:custGeom>
              <a:avLst/>
              <a:gdLst>
                <a:gd name="connsiteX0" fmla="*/ 4215 w 0"/>
                <a:gd name="connsiteY0" fmla="*/ 2196 h 0"/>
                <a:gd name="connsiteX1" fmla="*/ 177 w 0"/>
                <a:gd name="connsiteY1" fmla="*/ 0 h 0"/>
                <a:gd name="connsiteX2" fmla="*/ 177 w 0"/>
                <a:gd name="connsiteY2" fmla="*/ 0 h 0"/>
                <a:gd name="connsiteX3" fmla="*/ 177 w 0"/>
                <a:gd name="connsiteY3" fmla="*/ 5744 h 0"/>
                <a:gd name="connsiteX4" fmla="*/ 7076 w 0"/>
                <a:gd name="connsiteY4" fmla="*/ 5744 h 0"/>
                <a:gd name="connsiteX5" fmla="*/ 7076 w 0"/>
                <a:gd name="connsiteY5" fmla="*/ 5744 h 0"/>
                <a:gd name="connsiteX6" fmla="*/ 5730 w 0"/>
                <a:gd name="connsiteY6" fmla="*/ 473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215" y="2196"/>
                  </a:moveTo>
                  <a:cubicBezTo>
                    <a:pt x="2365" y="169"/>
                    <a:pt x="2196" y="169"/>
                    <a:pt x="177" y="0"/>
                  </a:cubicBezTo>
                  <a:lnTo>
                    <a:pt x="177" y="0"/>
                  </a:lnTo>
                  <a:cubicBezTo>
                    <a:pt x="-59" y="1907"/>
                    <a:pt x="-59" y="3837"/>
                    <a:pt x="177" y="5744"/>
                  </a:cubicBezTo>
                  <a:cubicBezTo>
                    <a:pt x="2465" y="6160"/>
                    <a:pt x="4788" y="6160"/>
                    <a:pt x="7076" y="5744"/>
                  </a:cubicBezTo>
                  <a:lnTo>
                    <a:pt x="7076" y="5744"/>
                  </a:lnTo>
                  <a:lnTo>
                    <a:pt x="5730" y="473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E4005903-DAC5-4059-B844-92F906674A6A}"/>
                </a:ext>
              </a:extLst>
            </p:cNvPr>
            <p:cNvSpPr/>
            <p:nvPr/>
          </p:nvSpPr>
          <p:spPr>
            <a:xfrm>
              <a:off x="5551442" y="3291675"/>
              <a:ext cx="16828" cy="16894"/>
            </a:xfrm>
            <a:custGeom>
              <a:avLst/>
              <a:gdLst>
                <a:gd name="connsiteX0" fmla="*/ 5722 w 0"/>
                <a:gd name="connsiteY0" fmla="*/ 1014 h 0"/>
                <a:gd name="connsiteX1" fmla="*/ 4207 w 0"/>
                <a:gd name="connsiteY1" fmla="*/ 1014 h 0"/>
                <a:gd name="connsiteX2" fmla="*/ 4207 w 0"/>
                <a:gd name="connsiteY2" fmla="*/ 1014 h 0"/>
                <a:gd name="connsiteX3" fmla="*/ 4207 w 0"/>
                <a:gd name="connsiteY3" fmla="*/ 2196 h 0"/>
                <a:gd name="connsiteX4" fmla="*/ 1683 w 0"/>
                <a:gd name="connsiteY4" fmla="*/ 5237 h 0"/>
                <a:gd name="connsiteX5" fmla="*/ 0 w 0"/>
                <a:gd name="connsiteY5" fmla="*/ 5237 h 0"/>
                <a:gd name="connsiteX6" fmla="*/ 4880 w 0"/>
                <a:gd name="connsiteY6" fmla="*/ 6420 h 0"/>
                <a:gd name="connsiteX7" fmla="*/ 7741 w 0"/>
                <a:gd name="connsiteY7" fmla="*/ 6420 h 0"/>
                <a:gd name="connsiteX8" fmla="*/ 7741 w 0"/>
                <a:gd name="connsiteY8" fmla="*/ 4392 h 0"/>
                <a:gd name="connsiteX9" fmla="*/ 9087 w 0"/>
                <a:gd name="connsiteY9" fmla="*/ 3041 h 0"/>
                <a:gd name="connsiteX10" fmla="*/ 11443 w 0"/>
                <a:gd name="connsiteY10" fmla="*/ 0 h 0"/>
                <a:gd name="connsiteX11" fmla="*/ 5722 w 0"/>
                <a:gd name="connsiteY11" fmla="*/ 10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5722" y="1014"/>
                  </a:moveTo>
                  <a:lnTo>
                    <a:pt x="4207" y="1014"/>
                  </a:lnTo>
                  <a:lnTo>
                    <a:pt x="4207" y="1014"/>
                  </a:lnTo>
                  <a:lnTo>
                    <a:pt x="4207" y="2196"/>
                  </a:lnTo>
                  <a:cubicBezTo>
                    <a:pt x="3534" y="3337"/>
                    <a:pt x="2676" y="4362"/>
                    <a:pt x="1683" y="5237"/>
                  </a:cubicBezTo>
                  <a:cubicBezTo>
                    <a:pt x="1127" y="5355"/>
                    <a:pt x="555" y="5355"/>
                    <a:pt x="0" y="5237"/>
                  </a:cubicBezTo>
                  <a:cubicBezTo>
                    <a:pt x="1565" y="5874"/>
                    <a:pt x="3197" y="6273"/>
                    <a:pt x="4880" y="6420"/>
                  </a:cubicBezTo>
                  <a:cubicBezTo>
                    <a:pt x="7068" y="6420"/>
                    <a:pt x="7068" y="6420"/>
                    <a:pt x="7741" y="6420"/>
                  </a:cubicBezTo>
                  <a:lnTo>
                    <a:pt x="7741" y="4392"/>
                  </a:lnTo>
                  <a:lnTo>
                    <a:pt x="9087" y="3041"/>
                  </a:lnTo>
                  <a:cubicBezTo>
                    <a:pt x="9087" y="3041"/>
                    <a:pt x="11443" y="845"/>
                    <a:pt x="11443" y="0"/>
                  </a:cubicBezTo>
                  <a:cubicBezTo>
                    <a:pt x="9491" y="47"/>
                    <a:pt x="7572" y="389"/>
                    <a:pt x="5722" y="101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39165B57-BA25-485F-8BB4-280C9A56ED3C}"/>
                </a:ext>
              </a:extLst>
            </p:cNvPr>
            <p:cNvSpPr/>
            <p:nvPr/>
          </p:nvSpPr>
          <p:spPr>
            <a:xfrm>
              <a:off x="6405292" y="3528020"/>
              <a:ext cx="16828" cy="50682"/>
            </a:xfrm>
            <a:custGeom>
              <a:avLst/>
              <a:gdLst>
                <a:gd name="connsiteX0" fmla="*/ 19 w 16828"/>
                <a:gd name="connsiteY0" fmla="*/ 12332 h 50681"/>
                <a:gd name="connsiteX1" fmla="*/ 860 w 16828"/>
                <a:gd name="connsiteY1" fmla="*/ 16218 h 50681"/>
                <a:gd name="connsiteX2" fmla="*/ 1702 w 16828"/>
                <a:gd name="connsiteY2" fmla="*/ 18921 h 50681"/>
                <a:gd name="connsiteX3" fmla="*/ 6582 w 16828"/>
                <a:gd name="connsiteY3" fmla="*/ 35815 h 50681"/>
                <a:gd name="connsiteX4" fmla="*/ 16511 w 16828"/>
                <a:gd name="connsiteY4" fmla="*/ 59973 h 50681"/>
                <a:gd name="connsiteX5" fmla="*/ 17521 w 16828"/>
                <a:gd name="connsiteY5" fmla="*/ 61662 h 50681"/>
                <a:gd name="connsiteX6" fmla="*/ 19540 w 16828"/>
                <a:gd name="connsiteY6" fmla="*/ 65717 h 50681"/>
                <a:gd name="connsiteX7" fmla="*/ 21223 w 16828"/>
                <a:gd name="connsiteY7" fmla="*/ 61156 h 50681"/>
                <a:gd name="connsiteX8" fmla="*/ 22233 w 16828"/>
                <a:gd name="connsiteY8" fmla="*/ 58791 h 50681"/>
                <a:gd name="connsiteX9" fmla="*/ 22233 w 16828"/>
                <a:gd name="connsiteY9" fmla="*/ 50175 h 50681"/>
                <a:gd name="connsiteX10" fmla="*/ 22233 w 16828"/>
                <a:gd name="connsiteY10" fmla="*/ 46289 h 50681"/>
                <a:gd name="connsiteX11" fmla="*/ 26103 w 16828"/>
                <a:gd name="connsiteY11" fmla="*/ 34294 h 50681"/>
                <a:gd name="connsiteX12" fmla="*/ 31152 w 16828"/>
                <a:gd name="connsiteY12" fmla="*/ 25679 h 50681"/>
                <a:gd name="connsiteX13" fmla="*/ 30310 w 16828"/>
                <a:gd name="connsiteY13" fmla="*/ 18583 h 50681"/>
                <a:gd name="connsiteX14" fmla="*/ 29469 w 16828"/>
                <a:gd name="connsiteY14" fmla="*/ 15880 h 50681"/>
                <a:gd name="connsiteX15" fmla="*/ 29469 w 16828"/>
                <a:gd name="connsiteY15" fmla="*/ 11150 h 50681"/>
                <a:gd name="connsiteX16" fmla="*/ 27618 w 16828"/>
                <a:gd name="connsiteY16" fmla="*/ 11150 h 50681"/>
                <a:gd name="connsiteX17" fmla="*/ 25262 w 16828"/>
                <a:gd name="connsiteY17" fmla="*/ 11150 h 50681"/>
                <a:gd name="connsiteX18" fmla="*/ 25262 w 16828"/>
                <a:gd name="connsiteY18" fmla="*/ 11150 h 50681"/>
                <a:gd name="connsiteX19" fmla="*/ 23916 w 16828"/>
                <a:gd name="connsiteY19" fmla="*/ 11150 h 50681"/>
                <a:gd name="connsiteX20" fmla="*/ 15501 w 16828"/>
                <a:gd name="connsiteY20" fmla="*/ 7940 h 50681"/>
                <a:gd name="connsiteX21" fmla="*/ 15501 w 16828"/>
                <a:gd name="connsiteY21" fmla="*/ 4054 h 50681"/>
                <a:gd name="connsiteX22" fmla="*/ 15501 w 16828"/>
                <a:gd name="connsiteY22" fmla="*/ 2365 h 50681"/>
                <a:gd name="connsiteX23" fmla="*/ 14155 w 16828"/>
                <a:gd name="connsiteY23" fmla="*/ 2365 h 50681"/>
                <a:gd name="connsiteX24" fmla="*/ 11462 w 16828"/>
                <a:gd name="connsiteY24" fmla="*/ 0 h 50681"/>
                <a:gd name="connsiteX25" fmla="*/ 10116 w 16828"/>
                <a:gd name="connsiteY25" fmla="*/ 1858 h 50681"/>
                <a:gd name="connsiteX26" fmla="*/ 8097 w 16828"/>
                <a:gd name="connsiteY26" fmla="*/ 3717 h 50681"/>
                <a:gd name="connsiteX27" fmla="*/ 3048 w 16828"/>
                <a:gd name="connsiteY27" fmla="*/ 11319 h 50681"/>
                <a:gd name="connsiteX28" fmla="*/ 3048 w 16828"/>
                <a:gd name="connsiteY28" fmla="*/ 11319 h 50681"/>
                <a:gd name="connsiteX29" fmla="*/ 860 w 16828"/>
                <a:gd name="connsiteY29" fmla="*/ 12751 h 50681"/>
                <a:gd name="connsiteX30" fmla="*/ 19 w 16828"/>
                <a:gd name="connsiteY30" fmla="*/ 12332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828" h="50681">
                  <a:moveTo>
                    <a:pt x="19" y="12332"/>
                  </a:moveTo>
                  <a:cubicBezTo>
                    <a:pt x="-82" y="13682"/>
                    <a:pt x="221" y="15030"/>
                    <a:pt x="860" y="16218"/>
                  </a:cubicBezTo>
                  <a:cubicBezTo>
                    <a:pt x="1214" y="17093"/>
                    <a:pt x="1500" y="17999"/>
                    <a:pt x="1702" y="18921"/>
                  </a:cubicBezTo>
                  <a:cubicBezTo>
                    <a:pt x="3385" y="25172"/>
                    <a:pt x="5067" y="30578"/>
                    <a:pt x="6582" y="35815"/>
                  </a:cubicBezTo>
                  <a:cubicBezTo>
                    <a:pt x="9443" y="44047"/>
                    <a:pt x="12758" y="52112"/>
                    <a:pt x="16511" y="59973"/>
                  </a:cubicBezTo>
                  <a:lnTo>
                    <a:pt x="17521" y="61662"/>
                  </a:lnTo>
                  <a:lnTo>
                    <a:pt x="19540" y="65717"/>
                  </a:lnTo>
                  <a:lnTo>
                    <a:pt x="21223" y="61156"/>
                  </a:lnTo>
                  <a:cubicBezTo>
                    <a:pt x="21677" y="60412"/>
                    <a:pt x="22014" y="59618"/>
                    <a:pt x="22233" y="58791"/>
                  </a:cubicBezTo>
                  <a:cubicBezTo>
                    <a:pt x="22838" y="55952"/>
                    <a:pt x="22838" y="53015"/>
                    <a:pt x="22233" y="50175"/>
                  </a:cubicBezTo>
                  <a:cubicBezTo>
                    <a:pt x="22148" y="48881"/>
                    <a:pt x="22148" y="47583"/>
                    <a:pt x="22233" y="46289"/>
                  </a:cubicBezTo>
                  <a:cubicBezTo>
                    <a:pt x="21930" y="41939"/>
                    <a:pt x="23327" y="37641"/>
                    <a:pt x="26103" y="34294"/>
                  </a:cubicBezTo>
                  <a:cubicBezTo>
                    <a:pt x="28173" y="31674"/>
                    <a:pt x="29872" y="28774"/>
                    <a:pt x="31152" y="25679"/>
                  </a:cubicBezTo>
                  <a:cubicBezTo>
                    <a:pt x="31673" y="23286"/>
                    <a:pt x="31387" y="20784"/>
                    <a:pt x="30310" y="18583"/>
                  </a:cubicBezTo>
                  <a:cubicBezTo>
                    <a:pt x="29957" y="17708"/>
                    <a:pt x="29671" y="16803"/>
                    <a:pt x="29469" y="15880"/>
                  </a:cubicBezTo>
                  <a:cubicBezTo>
                    <a:pt x="29384" y="14304"/>
                    <a:pt x="29384" y="12724"/>
                    <a:pt x="29469" y="11150"/>
                  </a:cubicBezTo>
                  <a:cubicBezTo>
                    <a:pt x="28863" y="11307"/>
                    <a:pt x="28223" y="11307"/>
                    <a:pt x="27618" y="11150"/>
                  </a:cubicBezTo>
                  <a:lnTo>
                    <a:pt x="25262" y="11150"/>
                  </a:lnTo>
                  <a:lnTo>
                    <a:pt x="25262" y="11150"/>
                  </a:lnTo>
                  <a:lnTo>
                    <a:pt x="23916" y="11150"/>
                  </a:lnTo>
                  <a:cubicBezTo>
                    <a:pt x="20213" y="11150"/>
                    <a:pt x="16847" y="9967"/>
                    <a:pt x="15501" y="7940"/>
                  </a:cubicBezTo>
                  <a:cubicBezTo>
                    <a:pt x="15114" y="6675"/>
                    <a:pt x="15114" y="5320"/>
                    <a:pt x="15501" y="4054"/>
                  </a:cubicBezTo>
                  <a:cubicBezTo>
                    <a:pt x="15501" y="3041"/>
                    <a:pt x="15501" y="2703"/>
                    <a:pt x="15501" y="2365"/>
                  </a:cubicBezTo>
                  <a:lnTo>
                    <a:pt x="14155" y="2365"/>
                  </a:lnTo>
                  <a:cubicBezTo>
                    <a:pt x="12943" y="2041"/>
                    <a:pt x="11951" y="1166"/>
                    <a:pt x="11462" y="0"/>
                  </a:cubicBezTo>
                  <a:cubicBezTo>
                    <a:pt x="11059" y="649"/>
                    <a:pt x="10604" y="1270"/>
                    <a:pt x="10116" y="1858"/>
                  </a:cubicBezTo>
                  <a:lnTo>
                    <a:pt x="8097" y="3717"/>
                  </a:lnTo>
                  <a:cubicBezTo>
                    <a:pt x="5539" y="5543"/>
                    <a:pt x="3738" y="8249"/>
                    <a:pt x="3048" y="11319"/>
                  </a:cubicBezTo>
                  <a:lnTo>
                    <a:pt x="3048" y="11319"/>
                  </a:lnTo>
                  <a:cubicBezTo>
                    <a:pt x="2829" y="12322"/>
                    <a:pt x="1854" y="12964"/>
                    <a:pt x="860" y="12751"/>
                  </a:cubicBezTo>
                  <a:cubicBezTo>
                    <a:pt x="541" y="12686"/>
                    <a:pt x="255" y="12542"/>
                    <a:pt x="19" y="1233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4699F0FF-DD20-4294-898A-80AD81EDBE17}"/>
                </a:ext>
              </a:extLst>
            </p:cNvPr>
            <p:cNvSpPr/>
            <p:nvPr/>
          </p:nvSpPr>
          <p:spPr>
            <a:xfrm>
              <a:off x="9321710" y="4679167"/>
              <a:ext cx="16828" cy="16894"/>
            </a:xfrm>
            <a:custGeom>
              <a:avLst/>
              <a:gdLst>
                <a:gd name="connsiteX0" fmla="*/ 3149 w 0"/>
                <a:gd name="connsiteY0" fmla="*/ 13684 h 0"/>
                <a:gd name="connsiteX1" fmla="*/ 5336 w 0"/>
                <a:gd name="connsiteY1" fmla="*/ 13684 h 0"/>
                <a:gd name="connsiteX2" fmla="*/ 6346 w 0"/>
                <a:gd name="connsiteY2" fmla="*/ 13684 h 0"/>
                <a:gd name="connsiteX3" fmla="*/ 7693 w 0"/>
                <a:gd name="connsiteY3" fmla="*/ 13684 h 0"/>
                <a:gd name="connsiteX4" fmla="*/ 7693 w 0"/>
                <a:gd name="connsiteY4" fmla="*/ 10305 h 0"/>
                <a:gd name="connsiteX5" fmla="*/ 6515 w 0"/>
                <a:gd name="connsiteY5" fmla="*/ 4561 h 0"/>
                <a:gd name="connsiteX6" fmla="*/ 5000 w 0"/>
                <a:gd name="connsiteY6" fmla="*/ 3041 h 0"/>
                <a:gd name="connsiteX7" fmla="*/ 3822 w 0"/>
                <a:gd name="connsiteY7" fmla="*/ 1858 h 0"/>
                <a:gd name="connsiteX8" fmla="*/ 1129 w 0"/>
                <a:gd name="connsiteY8" fmla="*/ 0 h 0"/>
                <a:gd name="connsiteX9" fmla="*/ 1129 w 0"/>
                <a:gd name="connsiteY9" fmla="*/ 0 h 0"/>
                <a:gd name="connsiteX10" fmla="*/ 1129 w 0"/>
                <a:gd name="connsiteY10" fmla="*/ 3379 h 0"/>
                <a:gd name="connsiteX11" fmla="*/ 288 w 0"/>
                <a:gd name="connsiteY11" fmla="*/ 6251 h 0"/>
                <a:gd name="connsiteX12" fmla="*/ 288 w 0"/>
                <a:gd name="connsiteY12" fmla="*/ 8447 h 0"/>
                <a:gd name="connsiteX13" fmla="*/ 3149 w 0"/>
                <a:gd name="connsiteY13" fmla="*/ 136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3149" y="13684"/>
                  </a:moveTo>
                  <a:lnTo>
                    <a:pt x="5336" y="13684"/>
                  </a:lnTo>
                  <a:lnTo>
                    <a:pt x="6346" y="13684"/>
                  </a:lnTo>
                  <a:lnTo>
                    <a:pt x="7693" y="13684"/>
                  </a:lnTo>
                  <a:cubicBezTo>
                    <a:pt x="7693" y="13684"/>
                    <a:pt x="7693" y="12839"/>
                    <a:pt x="7693" y="10305"/>
                  </a:cubicBezTo>
                  <a:cubicBezTo>
                    <a:pt x="7558" y="8346"/>
                    <a:pt x="7171" y="6420"/>
                    <a:pt x="6515" y="4561"/>
                  </a:cubicBezTo>
                  <a:cubicBezTo>
                    <a:pt x="6094" y="3970"/>
                    <a:pt x="5589" y="3463"/>
                    <a:pt x="5000" y="3041"/>
                  </a:cubicBezTo>
                  <a:lnTo>
                    <a:pt x="3822" y="1858"/>
                  </a:lnTo>
                  <a:cubicBezTo>
                    <a:pt x="3115" y="997"/>
                    <a:pt x="2190" y="355"/>
                    <a:pt x="1129" y="0"/>
                  </a:cubicBezTo>
                  <a:lnTo>
                    <a:pt x="1129" y="0"/>
                  </a:lnTo>
                  <a:cubicBezTo>
                    <a:pt x="1382" y="1115"/>
                    <a:pt x="1382" y="2264"/>
                    <a:pt x="1129" y="3379"/>
                  </a:cubicBezTo>
                  <a:cubicBezTo>
                    <a:pt x="944" y="4359"/>
                    <a:pt x="675" y="5322"/>
                    <a:pt x="288" y="6251"/>
                  </a:cubicBezTo>
                  <a:cubicBezTo>
                    <a:pt x="187" y="6977"/>
                    <a:pt x="187" y="7721"/>
                    <a:pt x="288" y="8447"/>
                  </a:cubicBezTo>
                  <a:cubicBezTo>
                    <a:pt x="-385" y="12164"/>
                    <a:pt x="-49" y="12670"/>
                    <a:pt x="3149" y="136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D1730BD5-16FF-4460-B4E7-0CE49A488A43}"/>
                </a:ext>
              </a:extLst>
            </p:cNvPr>
            <p:cNvSpPr/>
            <p:nvPr/>
          </p:nvSpPr>
          <p:spPr>
            <a:xfrm>
              <a:off x="9342192" y="4585913"/>
              <a:ext cx="16828" cy="16894"/>
            </a:xfrm>
            <a:custGeom>
              <a:avLst/>
              <a:gdLst>
                <a:gd name="connsiteX0" fmla="*/ 1347 w 0"/>
                <a:gd name="connsiteY0" fmla="*/ 5406 h 0"/>
                <a:gd name="connsiteX1" fmla="*/ 2525 w 0"/>
                <a:gd name="connsiteY1" fmla="*/ 0 h 0"/>
                <a:gd name="connsiteX2" fmla="*/ 0 w 0"/>
                <a:gd name="connsiteY2" fmla="*/ 4223 h 0"/>
                <a:gd name="connsiteX3" fmla="*/ 0 w 0"/>
                <a:gd name="connsiteY3" fmla="*/ 4223 h 0"/>
                <a:gd name="connsiteX4" fmla="*/ 0 w 0"/>
                <a:gd name="connsiteY4" fmla="*/ 4223 h 0"/>
                <a:gd name="connsiteX5" fmla="*/ 1347 w 0"/>
                <a:gd name="connsiteY5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347" y="5406"/>
                  </a:moveTo>
                  <a:cubicBezTo>
                    <a:pt x="2087" y="3700"/>
                    <a:pt x="2491" y="1858"/>
                    <a:pt x="2525" y="0"/>
                  </a:cubicBezTo>
                  <a:cubicBezTo>
                    <a:pt x="1515" y="0"/>
                    <a:pt x="842" y="1351"/>
                    <a:pt x="0" y="4223"/>
                  </a:cubicBezTo>
                  <a:lnTo>
                    <a:pt x="0" y="4223"/>
                  </a:lnTo>
                  <a:lnTo>
                    <a:pt x="0" y="4223"/>
                  </a:lnTo>
                  <a:cubicBezTo>
                    <a:pt x="556" y="4477"/>
                    <a:pt x="1027" y="4899"/>
                    <a:pt x="1347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0A18072E-1A48-4BDD-9F83-043211866A82}"/>
                </a:ext>
              </a:extLst>
            </p:cNvPr>
            <p:cNvSpPr/>
            <p:nvPr/>
          </p:nvSpPr>
          <p:spPr>
            <a:xfrm>
              <a:off x="5587731" y="2902441"/>
              <a:ext cx="84142" cy="50682"/>
            </a:xfrm>
            <a:custGeom>
              <a:avLst/>
              <a:gdLst>
                <a:gd name="connsiteX0" fmla="*/ 96486 w 84141"/>
                <a:gd name="connsiteY0" fmla="*/ 60649 h 50681"/>
                <a:gd name="connsiteX1" fmla="*/ 92616 w 84141"/>
                <a:gd name="connsiteY1" fmla="*/ 56594 h 50681"/>
                <a:gd name="connsiteX2" fmla="*/ 89923 w 84141"/>
                <a:gd name="connsiteY2" fmla="*/ 54229 h 50681"/>
                <a:gd name="connsiteX3" fmla="*/ 85548 w 84141"/>
                <a:gd name="connsiteY3" fmla="*/ 46120 h 50681"/>
                <a:gd name="connsiteX4" fmla="*/ 85548 w 84141"/>
                <a:gd name="connsiteY4" fmla="*/ 44938 h 50681"/>
                <a:gd name="connsiteX5" fmla="*/ 86558 w 84141"/>
                <a:gd name="connsiteY5" fmla="*/ 44938 h 50681"/>
                <a:gd name="connsiteX6" fmla="*/ 87904 w 84141"/>
                <a:gd name="connsiteY6" fmla="*/ 44938 h 50681"/>
                <a:gd name="connsiteX7" fmla="*/ 92952 w 84141"/>
                <a:gd name="connsiteY7" fmla="*/ 42404 h 50681"/>
                <a:gd name="connsiteX8" fmla="*/ 94467 w 84141"/>
                <a:gd name="connsiteY8" fmla="*/ 39701 h 50681"/>
                <a:gd name="connsiteX9" fmla="*/ 94467 w 84141"/>
                <a:gd name="connsiteY9" fmla="*/ 34632 h 50681"/>
                <a:gd name="connsiteX10" fmla="*/ 91270 w 84141"/>
                <a:gd name="connsiteY10" fmla="*/ 33281 h 50681"/>
                <a:gd name="connsiteX11" fmla="*/ 87567 w 84141"/>
                <a:gd name="connsiteY11" fmla="*/ 33281 h 50681"/>
                <a:gd name="connsiteX12" fmla="*/ 81677 w 84141"/>
                <a:gd name="connsiteY12" fmla="*/ 23482 h 50681"/>
                <a:gd name="connsiteX13" fmla="*/ 75283 w 84141"/>
                <a:gd name="connsiteY13" fmla="*/ 16387 h 50681"/>
                <a:gd name="connsiteX14" fmla="*/ 74441 w 84141"/>
                <a:gd name="connsiteY14" fmla="*/ 15036 h 50681"/>
                <a:gd name="connsiteX15" fmla="*/ 68720 w 84141"/>
                <a:gd name="connsiteY15" fmla="*/ 13684 h 50681"/>
                <a:gd name="connsiteX16" fmla="*/ 67878 w 84141"/>
                <a:gd name="connsiteY16" fmla="*/ 12164 h 50681"/>
                <a:gd name="connsiteX17" fmla="*/ 61147 w 84141"/>
                <a:gd name="connsiteY17" fmla="*/ 2703 h 50681"/>
                <a:gd name="connsiteX18" fmla="*/ 46170 w 84141"/>
                <a:gd name="connsiteY18" fmla="*/ 7264 h 50681"/>
                <a:gd name="connsiteX19" fmla="*/ 43982 w 84141"/>
                <a:gd name="connsiteY19" fmla="*/ 8785 h 50681"/>
                <a:gd name="connsiteX20" fmla="*/ 33548 w 84141"/>
                <a:gd name="connsiteY20" fmla="*/ 9798 h 50681"/>
                <a:gd name="connsiteX21" fmla="*/ 26649 w 84141"/>
                <a:gd name="connsiteY21" fmla="*/ 0 h 50681"/>
                <a:gd name="connsiteX22" fmla="*/ 23283 w 84141"/>
                <a:gd name="connsiteY22" fmla="*/ 4223 h 50681"/>
                <a:gd name="connsiteX23" fmla="*/ 16720 w 84141"/>
                <a:gd name="connsiteY23" fmla="*/ 10981 h 50681"/>
                <a:gd name="connsiteX24" fmla="*/ 10494 w 84141"/>
                <a:gd name="connsiteY24" fmla="*/ 10981 h 50681"/>
                <a:gd name="connsiteX25" fmla="*/ 397 w 84141"/>
                <a:gd name="connsiteY25" fmla="*/ 16218 h 50681"/>
                <a:gd name="connsiteX26" fmla="*/ 1406 w 84141"/>
                <a:gd name="connsiteY26" fmla="*/ 24327 h 50681"/>
                <a:gd name="connsiteX27" fmla="*/ 9484 w 84141"/>
                <a:gd name="connsiteY27" fmla="*/ 27537 h 50681"/>
                <a:gd name="connsiteX28" fmla="*/ 11335 w 84141"/>
                <a:gd name="connsiteY28" fmla="*/ 27537 h 50681"/>
                <a:gd name="connsiteX29" fmla="*/ 20254 w 84141"/>
                <a:gd name="connsiteY29" fmla="*/ 29395 h 50681"/>
                <a:gd name="connsiteX30" fmla="*/ 22105 w 84141"/>
                <a:gd name="connsiteY30" fmla="*/ 33281 h 50681"/>
                <a:gd name="connsiteX31" fmla="*/ 23451 w 84141"/>
                <a:gd name="connsiteY31" fmla="*/ 35815 h 50681"/>
                <a:gd name="connsiteX32" fmla="*/ 27490 w 84141"/>
                <a:gd name="connsiteY32" fmla="*/ 35815 h 50681"/>
                <a:gd name="connsiteX33" fmla="*/ 33212 w 84141"/>
                <a:gd name="connsiteY33" fmla="*/ 35815 h 50681"/>
                <a:gd name="connsiteX34" fmla="*/ 38934 w 84141"/>
                <a:gd name="connsiteY34" fmla="*/ 43755 h 50681"/>
                <a:gd name="connsiteX35" fmla="*/ 38934 w 84141"/>
                <a:gd name="connsiteY35" fmla="*/ 44938 h 50681"/>
                <a:gd name="connsiteX36" fmla="*/ 38934 w 84141"/>
                <a:gd name="connsiteY36" fmla="*/ 46627 h 50681"/>
                <a:gd name="connsiteX37" fmla="*/ 37756 w 84141"/>
                <a:gd name="connsiteY37" fmla="*/ 46627 h 50681"/>
                <a:gd name="connsiteX38" fmla="*/ 37756 w 84141"/>
                <a:gd name="connsiteY38" fmla="*/ 46627 h 50681"/>
                <a:gd name="connsiteX39" fmla="*/ 40448 w 84141"/>
                <a:gd name="connsiteY39" fmla="*/ 48147 h 50681"/>
                <a:gd name="connsiteX40" fmla="*/ 47684 w 84141"/>
                <a:gd name="connsiteY40" fmla="*/ 49499 h 50681"/>
                <a:gd name="connsiteX41" fmla="*/ 53237 w 84141"/>
                <a:gd name="connsiteY41" fmla="*/ 45782 h 50681"/>
                <a:gd name="connsiteX42" fmla="*/ 53237 w 84141"/>
                <a:gd name="connsiteY42" fmla="*/ 43417 h 50681"/>
                <a:gd name="connsiteX43" fmla="*/ 55594 w 84141"/>
                <a:gd name="connsiteY43" fmla="*/ 38856 h 50681"/>
                <a:gd name="connsiteX44" fmla="*/ 58286 w 84141"/>
                <a:gd name="connsiteY44" fmla="*/ 37673 h 50681"/>
                <a:gd name="connsiteX45" fmla="*/ 59632 w 84141"/>
                <a:gd name="connsiteY45" fmla="*/ 39025 h 50681"/>
                <a:gd name="connsiteX46" fmla="*/ 59632 w 84141"/>
                <a:gd name="connsiteY46" fmla="*/ 44431 h 50681"/>
                <a:gd name="connsiteX47" fmla="*/ 61484 w 84141"/>
                <a:gd name="connsiteY47" fmla="*/ 53385 h 50681"/>
                <a:gd name="connsiteX48" fmla="*/ 64681 w 84141"/>
                <a:gd name="connsiteY48" fmla="*/ 55750 h 50681"/>
                <a:gd name="connsiteX49" fmla="*/ 65859 w 84141"/>
                <a:gd name="connsiteY49" fmla="*/ 55750 h 50681"/>
                <a:gd name="connsiteX50" fmla="*/ 67037 w 84141"/>
                <a:gd name="connsiteY50" fmla="*/ 55750 h 50681"/>
                <a:gd name="connsiteX51" fmla="*/ 67037 w 84141"/>
                <a:gd name="connsiteY51" fmla="*/ 55750 h 50681"/>
                <a:gd name="connsiteX52" fmla="*/ 68720 w 84141"/>
                <a:gd name="connsiteY52" fmla="*/ 53891 h 50681"/>
                <a:gd name="connsiteX53" fmla="*/ 73600 w 84141"/>
                <a:gd name="connsiteY53" fmla="*/ 51019 h 50681"/>
                <a:gd name="connsiteX54" fmla="*/ 74778 w 84141"/>
                <a:gd name="connsiteY54" fmla="*/ 55074 h 50681"/>
                <a:gd name="connsiteX55" fmla="*/ 75788 w 84141"/>
                <a:gd name="connsiteY55" fmla="*/ 60142 h 50681"/>
                <a:gd name="connsiteX56" fmla="*/ 84202 w 84141"/>
                <a:gd name="connsiteY56" fmla="*/ 61663 h 50681"/>
                <a:gd name="connsiteX57" fmla="*/ 90428 w 84141"/>
                <a:gd name="connsiteY57" fmla="*/ 61663 h 50681"/>
                <a:gd name="connsiteX58" fmla="*/ 92111 w 84141"/>
                <a:gd name="connsiteY58" fmla="*/ 61663 h 50681"/>
                <a:gd name="connsiteX59" fmla="*/ 96318 w 84141"/>
                <a:gd name="connsiteY59" fmla="*/ 63014 h 50681"/>
                <a:gd name="connsiteX60" fmla="*/ 96318 w 84141"/>
                <a:gd name="connsiteY60" fmla="*/ 59466 h 50681"/>
                <a:gd name="connsiteX61" fmla="*/ 96486 w 84141"/>
                <a:gd name="connsiteY61" fmla="*/ 60649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4141" h="50681">
                  <a:moveTo>
                    <a:pt x="96486" y="60649"/>
                  </a:moveTo>
                  <a:lnTo>
                    <a:pt x="92616" y="56594"/>
                  </a:lnTo>
                  <a:cubicBezTo>
                    <a:pt x="91808" y="55713"/>
                    <a:pt x="90899" y="54919"/>
                    <a:pt x="89923" y="54229"/>
                  </a:cubicBezTo>
                  <a:cubicBezTo>
                    <a:pt x="87231" y="52406"/>
                    <a:pt x="85598" y="49379"/>
                    <a:pt x="85548" y="46120"/>
                  </a:cubicBezTo>
                  <a:cubicBezTo>
                    <a:pt x="85481" y="45730"/>
                    <a:pt x="85481" y="45328"/>
                    <a:pt x="85548" y="44938"/>
                  </a:cubicBezTo>
                  <a:cubicBezTo>
                    <a:pt x="85548" y="44938"/>
                    <a:pt x="85548" y="44938"/>
                    <a:pt x="86558" y="44938"/>
                  </a:cubicBezTo>
                  <a:lnTo>
                    <a:pt x="87904" y="44938"/>
                  </a:lnTo>
                  <a:cubicBezTo>
                    <a:pt x="90765" y="44938"/>
                    <a:pt x="91774" y="44938"/>
                    <a:pt x="92952" y="42404"/>
                  </a:cubicBezTo>
                  <a:lnTo>
                    <a:pt x="94467" y="39701"/>
                  </a:lnTo>
                  <a:cubicBezTo>
                    <a:pt x="95981" y="37335"/>
                    <a:pt x="96486" y="36660"/>
                    <a:pt x="94467" y="34632"/>
                  </a:cubicBezTo>
                  <a:cubicBezTo>
                    <a:pt x="93760" y="33590"/>
                    <a:pt x="92515" y="33061"/>
                    <a:pt x="91270" y="33281"/>
                  </a:cubicBezTo>
                  <a:cubicBezTo>
                    <a:pt x="90058" y="33588"/>
                    <a:pt x="88779" y="33588"/>
                    <a:pt x="87567" y="33281"/>
                  </a:cubicBezTo>
                  <a:cubicBezTo>
                    <a:pt x="84353" y="30961"/>
                    <a:pt x="82216" y="27420"/>
                    <a:pt x="81677" y="23482"/>
                  </a:cubicBezTo>
                  <a:cubicBezTo>
                    <a:pt x="80920" y="20163"/>
                    <a:pt x="78497" y="17475"/>
                    <a:pt x="75283" y="16387"/>
                  </a:cubicBezTo>
                  <a:cubicBezTo>
                    <a:pt x="75283" y="16387"/>
                    <a:pt x="75283" y="16387"/>
                    <a:pt x="74441" y="15036"/>
                  </a:cubicBezTo>
                  <a:cubicBezTo>
                    <a:pt x="72472" y="14909"/>
                    <a:pt x="70537" y="14453"/>
                    <a:pt x="68720" y="13684"/>
                  </a:cubicBezTo>
                  <a:cubicBezTo>
                    <a:pt x="68148" y="13404"/>
                    <a:pt x="67811" y="12797"/>
                    <a:pt x="67878" y="12164"/>
                  </a:cubicBezTo>
                  <a:cubicBezTo>
                    <a:pt x="67878" y="4223"/>
                    <a:pt x="67878" y="3548"/>
                    <a:pt x="61147" y="2703"/>
                  </a:cubicBezTo>
                  <a:cubicBezTo>
                    <a:pt x="55745" y="2059"/>
                    <a:pt x="50310" y="3713"/>
                    <a:pt x="46170" y="7264"/>
                  </a:cubicBezTo>
                  <a:lnTo>
                    <a:pt x="43982" y="8785"/>
                  </a:lnTo>
                  <a:cubicBezTo>
                    <a:pt x="41289" y="10981"/>
                    <a:pt x="38092" y="13515"/>
                    <a:pt x="33548" y="9798"/>
                  </a:cubicBezTo>
                  <a:cubicBezTo>
                    <a:pt x="33548" y="9798"/>
                    <a:pt x="33548" y="9798"/>
                    <a:pt x="26649" y="0"/>
                  </a:cubicBezTo>
                  <a:cubicBezTo>
                    <a:pt x="25269" y="1181"/>
                    <a:pt x="24125" y="2615"/>
                    <a:pt x="23283" y="4223"/>
                  </a:cubicBezTo>
                  <a:cubicBezTo>
                    <a:pt x="22071" y="7261"/>
                    <a:pt x="19716" y="9692"/>
                    <a:pt x="16720" y="10981"/>
                  </a:cubicBezTo>
                  <a:cubicBezTo>
                    <a:pt x="14650" y="11246"/>
                    <a:pt x="12563" y="11246"/>
                    <a:pt x="10494" y="10981"/>
                  </a:cubicBezTo>
                  <a:cubicBezTo>
                    <a:pt x="4940" y="10981"/>
                    <a:pt x="1406" y="10981"/>
                    <a:pt x="397" y="16218"/>
                  </a:cubicBezTo>
                  <a:cubicBezTo>
                    <a:pt x="-377" y="18946"/>
                    <a:pt x="-7" y="21872"/>
                    <a:pt x="1406" y="24327"/>
                  </a:cubicBezTo>
                  <a:cubicBezTo>
                    <a:pt x="3341" y="26758"/>
                    <a:pt x="6421" y="27980"/>
                    <a:pt x="9484" y="27537"/>
                  </a:cubicBezTo>
                  <a:lnTo>
                    <a:pt x="11335" y="27537"/>
                  </a:lnTo>
                  <a:cubicBezTo>
                    <a:pt x="14431" y="26610"/>
                    <a:pt x="17780" y="27307"/>
                    <a:pt x="20254" y="29395"/>
                  </a:cubicBezTo>
                  <a:cubicBezTo>
                    <a:pt x="21230" y="30485"/>
                    <a:pt x="21870" y="31833"/>
                    <a:pt x="22105" y="33281"/>
                  </a:cubicBezTo>
                  <a:cubicBezTo>
                    <a:pt x="22223" y="34262"/>
                    <a:pt x="22711" y="35163"/>
                    <a:pt x="23451" y="35815"/>
                  </a:cubicBezTo>
                  <a:cubicBezTo>
                    <a:pt x="24764" y="36280"/>
                    <a:pt x="26178" y="36280"/>
                    <a:pt x="27490" y="35815"/>
                  </a:cubicBezTo>
                  <a:cubicBezTo>
                    <a:pt x="29358" y="35230"/>
                    <a:pt x="31344" y="35230"/>
                    <a:pt x="33212" y="35815"/>
                  </a:cubicBezTo>
                  <a:cubicBezTo>
                    <a:pt x="35854" y="37835"/>
                    <a:pt x="37857" y="40599"/>
                    <a:pt x="38934" y="43755"/>
                  </a:cubicBezTo>
                  <a:lnTo>
                    <a:pt x="38934" y="44938"/>
                  </a:lnTo>
                  <a:cubicBezTo>
                    <a:pt x="39102" y="45488"/>
                    <a:pt x="39102" y="46076"/>
                    <a:pt x="38934" y="46627"/>
                  </a:cubicBezTo>
                  <a:cubicBezTo>
                    <a:pt x="38934" y="46627"/>
                    <a:pt x="38934" y="46627"/>
                    <a:pt x="37756" y="46627"/>
                  </a:cubicBezTo>
                  <a:lnTo>
                    <a:pt x="37756" y="46627"/>
                  </a:lnTo>
                  <a:cubicBezTo>
                    <a:pt x="38563" y="47267"/>
                    <a:pt x="39472" y="47779"/>
                    <a:pt x="40448" y="48147"/>
                  </a:cubicBezTo>
                  <a:cubicBezTo>
                    <a:pt x="42703" y="49232"/>
                    <a:pt x="45193" y="49698"/>
                    <a:pt x="47684" y="49499"/>
                  </a:cubicBezTo>
                  <a:cubicBezTo>
                    <a:pt x="50108" y="49487"/>
                    <a:pt x="52295" y="48026"/>
                    <a:pt x="53237" y="45782"/>
                  </a:cubicBezTo>
                  <a:cubicBezTo>
                    <a:pt x="53406" y="45004"/>
                    <a:pt x="53406" y="44196"/>
                    <a:pt x="53237" y="43417"/>
                  </a:cubicBezTo>
                  <a:cubicBezTo>
                    <a:pt x="53456" y="41664"/>
                    <a:pt x="54298" y="40047"/>
                    <a:pt x="55594" y="38856"/>
                  </a:cubicBezTo>
                  <a:cubicBezTo>
                    <a:pt x="56233" y="38021"/>
                    <a:pt x="57243" y="37575"/>
                    <a:pt x="58286" y="37673"/>
                  </a:cubicBezTo>
                  <a:cubicBezTo>
                    <a:pt x="58286" y="37673"/>
                    <a:pt x="59464" y="37673"/>
                    <a:pt x="59632" y="39025"/>
                  </a:cubicBezTo>
                  <a:cubicBezTo>
                    <a:pt x="59801" y="40822"/>
                    <a:pt x="59801" y="42633"/>
                    <a:pt x="59632" y="44431"/>
                  </a:cubicBezTo>
                  <a:cubicBezTo>
                    <a:pt x="59481" y="47526"/>
                    <a:pt x="60104" y="50609"/>
                    <a:pt x="61484" y="53385"/>
                  </a:cubicBezTo>
                  <a:cubicBezTo>
                    <a:pt x="62443" y="54305"/>
                    <a:pt x="63520" y="55099"/>
                    <a:pt x="64681" y="55750"/>
                  </a:cubicBezTo>
                  <a:lnTo>
                    <a:pt x="65859" y="55750"/>
                  </a:lnTo>
                  <a:lnTo>
                    <a:pt x="67037" y="55750"/>
                  </a:lnTo>
                  <a:lnTo>
                    <a:pt x="67037" y="55750"/>
                  </a:lnTo>
                  <a:cubicBezTo>
                    <a:pt x="67676" y="55209"/>
                    <a:pt x="68249" y="54584"/>
                    <a:pt x="68720" y="53891"/>
                  </a:cubicBezTo>
                  <a:cubicBezTo>
                    <a:pt x="71076" y="51357"/>
                    <a:pt x="72253" y="50175"/>
                    <a:pt x="73600" y="51019"/>
                  </a:cubicBezTo>
                  <a:cubicBezTo>
                    <a:pt x="74946" y="51864"/>
                    <a:pt x="74778" y="53385"/>
                    <a:pt x="74778" y="55074"/>
                  </a:cubicBezTo>
                  <a:cubicBezTo>
                    <a:pt x="74559" y="56828"/>
                    <a:pt x="74913" y="58605"/>
                    <a:pt x="75788" y="60142"/>
                  </a:cubicBezTo>
                  <a:cubicBezTo>
                    <a:pt x="77134" y="61663"/>
                    <a:pt x="81004" y="61663"/>
                    <a:pt x="84202" y="61663"/>
                  </a:cubicBezTo>
                  <a:cubicBezTo>
                    <a:pt x="86272" y="61391"/>
                    <a:pt x="88358" y="61391"/>
                    <a:pt x="90428" y="61663"/>
                  </a:cubicBezTo>
                  <a:lnTo>
                    <a:pt x="92111" y="61663"/>
                  </a:lnTo>
                  <a:cubicBezTo>
                    <a:pt x="93440" y="62296"/>
                    <a:pt x="94871" y="62750"/>
                    <a:pt x="96318" y="63014"/>
                  </a:cubicBezTo>
                  <a:cubicBezTo>
                    <a:pt x="96571" y="61845"/>
                    <a:pt x="96571" y="60635"/>
                    <a:pt x="96318" y="59466"/>
                  </a:cubicBezTo>
                  <a:cubicBezTo>
                    <a:pt x="96655" y="62169"/>
                    <a:pt x="96486" y="61325"/>
                    <a:pt x="96486" y="6064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F43BDFCB-4B2D-4AD5-B5C4-30FAB893D913}"/>
                </a:ext>
              </a:extLst>
            </p:cNvPr>
            <p:cNvSpPr/>
            <p:nvPr/>
          </p:nvSpPr>
          <p:spPr>
            <a:xfrm>
              <a:off x="9340177" y="4689135"/>
              <a:ext cx="16828" cy="16894"/>
            </a:xfrm>
            <a:custGeom>
              <a:avLst/>
              <a:gdLst>
                <a:gd name="connsiteX0" fmla="*/ 333 w 0"/>
                <a:gd name="connsiteY0" fmla="*/ 7264 h 0"/>
                <a:gd name="connsiteX1" fmla="*/ 5381 w 0"/>
                <a:gd name="connsiteY1" fmla="*/ 7264 h 0"/>
                <a:gd name="connsiteX2" fmla="*/ 7905 w 0"/>
                <a:gd name="connsiteY2" fmla="*/ 7264 h 0"/>
                <a:gd name="connsiteX3" fmla="*/ 4371 w 0"/>
                <a:gd name="connsiteY3" fmla="*/ 0 h 0"/>
                <a:gd name="connsiteX4" fmla="*/ 2688 w 0"/>
                <a:gd name="connsiteY4" fmla="*/ 0 h 0"/>
                <a:gd name="connsiteX5" fmla="*/ 1174 w 0"/>
                <a:gd name="connsiteY5" fmla="*/ 844 h 0"/>
                <a:gd name="connsiteX6" fmla="*/ 1174 w 0"/>
                <a:gd name="connsiteY6" fmla="*/ 844 h 0"/>
                <a:gd name="connsiteX7" fmla="*/ 1174 w 0"/>
                <a:gd name="connsiteY7" fmla="*/ 2196 h 0"/>
                <a:gd name="connsiteX8" fmla="*/ 164 w 0"/>
                <a:gd name="connsiteY8" fmla="*/ 3379 h 0"/>
                <a:gd name="connsiteX9" fmla="*/ 164 w 0"/>
                <a:gd name="connsiteY9" fmla="*/ 5068 h 0"/>
                <a:gd name="connsiteX10" fmla="*/ 164 w 0"/>
                <a:gd name="connsiteY10" fmla="*/ 608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33" y="7264"/>
                  </a:moveTo>
                  <a:lnTo>
                    <a:pt x="5381" y="7264"/>
                  </a:lnTo>
                  <a:cubicBezTo>
                    <a:pt x="6222" y="7416"/>
                    <a:pt x="7064" y="7416"/>
                    <a:pt x="7905" y="7264"/>
                  </a:cubicBezTo>
                  <a:cubicBezTo>
                    <a:pt x="7821" y="4443"/>
                    <a:pt x="6542" y="1791"/>
                    <a:pt x="4371" y="0"/>
                  </a:cubicBezTo>
                  <a:cubicBezTo>
                    <a:pt x="4371" y="0"/>
                    <a:pt x="4371" y="0"/>
                    <a:pt x="2688" y="0"/>
                  </a:cubicBezTo>
                  <a:lnTo>
                    <a:pt x="1174" y="844"/>
                  </a:lnTo>
                  <a:lnTo>
                    <a:pt x="1174" y="844"/>
                  </a:lnTo>
                  <a:cubicBezTo>
                    <a:pt x="1342" y="1284"/>
                    <a:pt x="1342" y="1757"/>
                    <a:pt x="1174" y="2196"/>
                  </a:cubicBezTo>
                  <a:lnTo>
                    <a:pt x="164" y="3379"/>
                  </a:lnTo>
                  <a:cubicBezTo>
                    <a:pt x="-55" y="3919"/>
                    <a:pt x="-55" y="4527"/>
                    <a:pt x="164" y="5068"/>
                  </a:cubicBezTo>
                  <a:cubicBezTo>
                    <a:pt x="97" y="5406"/>
                    <a:pt x="97" y="5744"/>
                    <a:pt x="164" y="60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6D90A636-8A46-4C51-A169-DE3E6F798875}"/>
                </a:ext>
              </a:extLst>
            </p:cNvPr>
            <p:cNvSpPr/>
            <p:nvPr/>
          </p:nvSpPr>
          <p:spPr>
            <a:xfrm>
              <a:off x="5671259" y="2794658"/>
              <a:ext cx="235597" cy="219620"/>
            </a:xfrm>
            <a:custGeom>
              <a:avLst/>
              <a:gdLst>
                <a:gd name="connsiteX0" fmla="*/ 45100 w 235596"/>
                <a:gd name="connsiteY0" fmla="*/ 219789 h 219620"/>
                <a:gd name="connsiteX1" fmla="*/ 47288 w 235596"/>
                <a:gd name="connsiteY1" fmla="*/ 230094 h 219620"/>
                <a:gd name="connsiteX2" fmla="*/ 50485 w 235596"/>
                <a:gd name="connsiteY2" fmla="*/ 231784 h 219620"/>
                <a:gd name="connsiteX3" fmla="*/ 52336 w 235596"/>
                <a:gd name="connsiteY3" fmla="*/ 231784 h 219620"/>
                <a:gd name="connsiteX4" fmla="*/ 63947 w 235596"/>
                <a:gd name="connsiteY4" fmla="*/ 229081 h 219620"/>
                <a:gd name="connsiteX5" fmla="*/ 79598 w 235596"/>
                <a:gd name="connsiteY5" fmla="*/ 227898 h 219620"/>
                <a:gd name="connsiteX6" fmla="*/ 92724 w 235596"/>
                <a:gd name="connsiteY6" fmla="*/ 232628 h 219620"/>
                <a:gd name="connsiteX7" fmla="*/ 102653 w 235596"/>
                <a:gd name="connsiteY7" fmla="*/ 232628 h 219620"/>
                <a:gd name="connsiteX8" fmla="*/ 110562 w 235596"/>
                <a:gd name="connsiteY8" fmla="*/ 232628 h 219620"/>
                <a:gd name="connsiteX9" fmla="*/ 127391 w 235596"/>
                <a:gd name="connsiteY9" fmla="*/ 230939 h 219620"/>
                <a:gd name="connsiteX10" fmla="*/ 130420 w 235596"/>
                <a:gd name="connsiteY10" fmla="*/ 230939 h 219620"/>
                <a:gd name="connsiteX11" fmla="*/ 153643 w 235596"/>
                <a:gd name="connsiteY11" fmla="*/ 230939 h 219620"/>
                <a:gd name="connsiteX12" fmla="*/ 156335 w 235596"/>
                <a:gd name="connsiteY12" fmla="*/ 230939 h 219620"/>
                <a:gd name="connsiteX13" fmla="*/ 164581 w 235596"/>
                <a:gd name="connsiteY13" fmla="*/ 230939 h 219620"/>
                <a:gd name="connsiteX14" fmla="*/ 165591 w 235596"/>
                <a:gd name="connsiteY14" fmla="*/ 229081 h 219620"/>
                <a:gd name="connsiteX15" fmla="*/ 168283 w 235596"/>
                <a:gd name="connsiteY15" fmla="*/ 225364 h 219620"/>
                <a:gd name="connsiteX16" fmla="*/ 175519 w 235596"/>
                <a:gd name="connsiteY16" fmla="*/ 224181 h 219620"/>
                <a:gd name="connsiteX17" fmla="*/ 177539 w 235596"/>
                <a:gd name="connsiteY17" fmla="*/ 224181 h 219620"/>
                <a:gd name="connsiteX18" fmla="*/ 180568 w 235596"/>
                <a:gd name="connsiteY18" fmla="*/ 224181 h 219620"/>
                <a:gd name="connsiteX19" fmla="*/ 180568 w 235596"/>
                <a:gd name="connsiteY19" fmla="*/ 220803 h 219620"/>
                <a:gd name="connsiteX20" fmla="*/ 180568 w 235596"/>
                <a:gd name="connsiteY20" fmla="*/ 217593 h 219620"/>
                <a:gd name="connsiteX21" fmla="*/ 183260 w 235596"/>
                <a:gd name="connsiteY21" fmla="*/ 209146 h 219620"/>
                <a:gd name="connsiteX22" fmla="*/ 185112 w 235596"/>
                <a:gd name="connsiteY22" fmla="*/ 203402 h 219620"/>
                <a:gd name="connsiteX23" fmla="*/ 189824 w 235596"/>
                <a:gd name="connsiteY23" fmla="*/ 196813 h 219620"/>
                <a:gd name="connsiteX24" fmla="*/ 191338 w 235596"/>
                <a:gd name="connsiteY24" fmla="*/ 195800 h 219620"/>
                <a:gd name="connsiteX25" fmla="*/ 198069 w 235596"/>
                <a:gd name="connsiteY25" fmla="*/ 192421 h 219620"/>
                <a:gd name="connsiteX26" fmla="*/ 203118 w 235596"/>
                <a:gd name="connsiteY26" fmla="*/ 192421 h 219620"/>
                <a:gd name="connsiteX27" fmla="*/ 203959 w 235596"/>
                <a:gd name="connsiteY27" fmla="*/ 192421 h 219620"/>
                <a:gd name="connsiteX28" fmla="*/ 197060 w 235596"/>
                <a:gd name="connsiteY28" fmla="*/ 188029 h 219620"/>
                <a:gd name="connsiteX29" fmla="*/ 195882 w 235596"/>
                <a:gd name="connsiteY29" fmla="*/ 188029 h 219620"/>
                <a:gd name="connsiteX30" fmla="*/ 191674 w 235596"/>
                <a:gd name="connsiteY30" fmla="*/ 184819 h 219620"/>
                <a:gd name="connsiteX31" fmla="*/ 183429 w 235596"/>
                <a:gd name="connsiteY31" fmla="*/ 180426 h 219620"/>
                <a:gd name="connsiteX32" fmla="*/ 172659 w 235596"/>
                <a:gd name="connsiteY32" fmla="*/ 171304 h 219620"/>
                <a:gd name="connsiteX33" fmla="*/ 172659 w 235596"/>
                <a:gd name="connsiteY33" fmla="*/ 165222 h 219620"/>
                <a:gd name="connsiteX34" fmla="*/ 172659 w 235596"/>
                <a:gd name="connsiteY34" fmla="*/ 159985 h 219620"/>
                <a:gd name="connsiteX35" fmla="*/ 171144 w 235596"/>
                <a:gd name="connsiteY35" fmla="*/ 157620 h 219620"/>
                <a:gd name="connsiteX36" fmla="*/ 167947 w 235596"/>
                <a:gd name="connsiteY36" fmla="*/ 156437 h 219620"/>
                <a:gd name="connsiteX37" fmla="*/ 161047 w 235596"/>
                <a:gd name="connsiteY37" fmla="*/ 140726 h 219620"/>
                <a:gd name="connsiteX38" fmla="*/ 162225 w 235596"/>
                <a:gd name="connsiteY38" fmla="*/ 139374 h 219620"/>
                <a:gd name="connsiteX39" fmla="*/ 167105 w 235596"/>
                <a:gd name="connsiteY39" fmla="*/ 141570 h 219620"/>
                <a:gd name="connsiteX40" fmla="*/ 170303 w 235596"/>
                <a:gd name="connsiteY40" fmla="*/ 143260 h 219620"/>
                <a:gd name="connsiteX41" fmla="*/ 171817 w 235596"/>
                <a:gd name="connsiteY41" fmla="*/ 142415 h 219620"/>
                <a:gd name="connsiteX42" fmla="*/ 173332 w 235596"/>
                <a:gd name="connsiteY42" fmla="*/ 141402 h 219620"/>
                <a:gd name="connsiteX43" fmla="*/ 175519 w 235596"/>
                <a:gd name="connsiteY43" fmla="*/ 140388 h 219620"/>
                <a:gd name="connsiteX44" fmla="*/ 180736 w 235596"/>
                <a:gd name="connsiteY44" fmla="*/ 137854 h 219620"/>
                <a:gd name="connsiteX45" fmla="*/ 186458 w 235596"/>
                <a:gd name="connsiteY45" fmla="*/ 133124 h 219620"/>
                <a:gd name="connsiteX46" fmla="*/ 186458 w 235596"/>
                <a:gd name="connsiteY46" fmla="*/ 133124 h 219620"/>
                <a:gd name="connsiteX47" fmla="*/ 187804 w 235596"/>
                <a:gd name="connsiteY47" fmla="*/ 131772 h 219620"/>
                <a:gd name="connsiteX48" fmla="*/ 195714 w 235596"/>
                <a:gd name="connsiteY48" fmla="*/ 130589 h 219620"/>
                <a:gd name="connsiteX49" fmla="*/ 197060 w 235596"/>
                <a:gd name="connsiteY49" fmla="*/ 130589 h 219620"/>
                <a:gd name="connsiteX50" fmla="*/ 203455 w 235596"/>
                <a:gd name="connsiteY50" fmla="*/ 132617 h 219620"/>
                <a:gd name="connsiteX51" fmla="*/ 205979 w 235596"/>
                <a:gd name="connsiteY51" fmla="*/ 133799 h 219620"/>
                <a:gd name="connsiteX52" fmla="*/ 208335 w 235596"/>
                <a:gd name="connsiteY52" fmla="*/ 133799 h 219620"/>
                <a:gd name="connsiteX53" fmla="*/ 209849 w 235596"/>
                <a:gd name="connsiteY53" fmla="*/ 132448 h 219620"/>
                <a:gd name="connsiteX54" fmla="*/ 212878 w 235596"/>
                <a:gd name="connsiteY54" fmla="*/ 130252 h 219620"/>
                <a:gd name="connsiteX55" fmla="*/ 216412 w 235596"/>
                <a:gd name="connsiteY55" fmla="*/ 127380 h 219620"/>
                <a:gd name="connsiteX56" fmla="*/ 217759 w 235596"/>
                <a:gd name="connsiteY56" fmla="*/ 125352 h 219620"/>
                <a:gd name="connsiteX57" fmla="*/ 224154 w 235596"/>
                <a:gd name="connsiteY57" fmla="*/ 121636 h 219620"/>
                <a:gd name="connsiteX58" fmla="*/ 225836 w 235596"/>
                <a:gd name="connsiteY58" fmla="*/ 123494 h 219620"/>
                <a:gd name="connsiteX59" fmla="*/ 225836 w 235596"/>
                <a:gd name="connsiteY59" fmla="*/ 124508 h 219620"/>
                <a:gd name="connsiteX60" fmla="*/ 227351 w 235596"/>
                <a:gd name="connsiteY60" fmla="*/ 124508 h 219620"/>
                <a:gd name="connsiteX61" fmla="*/ 228529 w 235596"/>
                <a:gd name="connsiteY61" fmla="*/ 124508 h 219620"/>
                <a:gd name="connsiteX62" fmla="*/ 230716 w 235596"/>
                <a:gd name="connsiteY62" fmla="*/ 125859 h 219620"/>
                <a:gd name="connsiteX63" fmla="*/ 233914 w 235596"/>
                <a:gd name="connsiteY63" fmla="*/ 127549 h 219620"/>
                <a:gd name="connsiteX64" fmla="*/ 233914 w 235596"/>
                <a:gd name="connsiteY64" fmla="*/ 125015 h 219620"/>
                <a:gd name="connsiteX65" fmla="*/ 235428 w 235596"/>
                <a:gd name="connsiteY65" fmla="*/ 121805 h 219620"/>
                <a:gd name="connsiteX66" fmla="*/ 235428 w 235596"/>
                <a:gd name="connsiteY66" fmla="*/ 121805 h 219620"/>
                <a:gd name="connsiteX67" fmla="*/ 235428 w 235596"/>
                <a:gd name="connsiteY67" fmla="*/ 121805 h 219620"/>
                <a:gd name="connsiteX68" fmla="*/ 236438 w 235596"/>
                <a:gd name="connsiteY68" fmla="*/ 120622 h 219620"/>
                <a:gd name="connsiteX69" fmla="*/ 236438 w 235596"/>
                <a:gd name="connsiteY69" fmla="*/ 119440 h 219620"/>
                <a:gd name="connsiteX70" fmla="*/ 233577 w 235596"/>
                <a:gd name="connsiteY70" fmla="*/ 114033 h 219620"/>
                <a:gd name="connsiteX71" fmla="*/ 232063 w 235596"/>
                <a:gd name="connsiteY71" fmla="*/ 112175 h 219620"/>
                <a:gd name="connsiteX72" fmla="*/ 229202 w 235596"/>
                <a:gd name="connsiteY72" fmla="*/ 108796 h 219620"/>
                <a:gd name="connsiteX73" fmla="*/ 224322 w 235596"/>
                <a:gd name="connsiteY73" fmla="*/ 97984 h 219620"/>
                <a:gd name="connsiteX74" fmla="*/ 224322 w 235596"/>
                <a:gd name="connsiteY74" fmla="*/ 94606 h 219620"/>
                <a:gd name="connsiteX75" fmla="*/ 224322 w 235596"/>
                <a:gd name="connsiteY75" fmla="*/ 88693 h 219620"/>
                <a:gd name="connsiteX76" fmla="*/ 222471 w 235596"/>
                <a:gd name="connsiteY76" fmla="*/ 81428 h 219620"/>
                <a:gd name="connsiteX77" fmla="*/ 222471 w 235596"/>
                <a:gd name="connsiteY77" fmla="*/ 79739 h 219620"/>
                <a:gd name="connsiteX78" fmla="*/ 217422 w 235596"/>
                <a:gd name="connsiteY78" fmla="*/ 71968 h 219620"/>
                <a:gd name="connsiteX79" fmla="*/ 216412 w 235596"/>
                <a:gd name="connsiteY79" fmla="*/ 70954 h 219620"/>
                <a:gd name="connsiteX80" fmla="*/ 212205 w 235596"/>
                <a:gd name="connsiteY80" fmla="*/ 63859 h 219620"/>
                <a:gd name="connsiteX81" fmla="*/ 214225 w 235596"/>
                <a:gd name="connsiteY81" fmla="*/ 58284 h 219620"/>
                <a:gd name="connsiteX82" fmla="*/ 215235 w 235596"/>
                <a:gd name="connsiteY82" fmla="*/ 56763 h 219620"/>
                <a:gd name="connsiteX83" fmla="*/ 215235 w 235596"/>
                <a:gd name="connsiteY83" fmla="*/ 48823 h 219620"/>
                <a:gd name="connsiteX84" fmla="*/ 215235 w 235596"/>
                <a:gd name="connsiteY84" fmla="*/ 48823 h 219620"/>
                <a:gd name="connsiteX85" fmla="*/ 205811 w 235596"/>
                <a:gd name="connsiteY85" fmla="*/ 31085 h 219620"/>
                <a:gd name="connsiteX86" fmla="*/ 202613 w 235596"/>
                <a:gd name="connsiteY86" fmla="*/ 29733 h 219620"/>
                <a:gd name="connsiteX87" fmla="*/ 193694 w 235596"/>
                <a:gd name="connsiteY87" fmla="*/ 25172 h 219620"/>
                <a:gd name="connsiteX88" fmla="*/ 189824 w 235596"/>
                <a:gd name="connsiteY88" fmla="*/ 20611 h 219620"/>
                <a:gd name="connsiteX89" fmla="*/ 174510 w 235596"/>
                <a:gd name="connsiteY89" fmla="*/ 13346 h 219620"/>
                <a:gd name="connsiteX90" fmla="*/ 170976 w 235596"/>
                <a:gd name="connsiteY90" fmla="*/ 16556 h 219620"/>
                <a:gd name="connsiteX91" fmla="*/ 168620 w 235596"/>
                <a:gd name="connsiteY91" fmla="*/ 19597 h 219620"/>
                <a:gd name="connsiteX92" fmla="*/ 161552 w 235596"/>
                <a:gd name="connsiteY92" fmla="*/ 21624 h 219620"/>
                <a:gd name="connsiteX93" fmla="*/ 159364 w 235596"/>
                <a:gd name="connsiteY93" fmla="*/ 21624 h 219620"/>
                <a:gd name="connsiteX94" fmla="*/ 151960 w 235596"/>
                <a:gd name="connsiteY94" fmla="*/ 23989 h 219620"/>
                <a:gd name="connsiteX95" fmla="*/ 147921 w 235596"/>
                <a:gd name="connsiteY95" fmla="*/ 25679 h 219620"/>
                <a:gd name="connsiteX96" fmla="*/ 141189 w 235596"/>
                <a:gd name="connsiteY96" fmla="*/ 25679 h 219620"/>
                <a:gd name="connsiteX97" fmla="*/ 135636 w 235596"/>
                <a:gd name="connsiteY97" fmla="*/ 25679 h 219620"/>
                <a:gd name="connsiteX98" fmla="*/ 134290 w 235596"/>
                <a:gd name="connsiteY98" fmla="*/ 25679 h 219620"/>
                <a:gd name="connsiteX99" fmla="*/ 126717 w 235596"/>
                <a:gd name="connsiteY99" fmla="*/ 25679 h 219620"/>
                <a:gd name="connsiteX100" fmla="*/ 126717 w 235596"/>
                <a:gd name="connsiteY100" fmla="*/ 22469 h 219620"/>
                <a:gd name="connsiteX101" fmla="*/ 131093 w 235596"/>
                <a:gd name="connsiteY101" fmla="*/ 17232 h 219620"/>
                <a:gd name="connsiteX102" fmla="*/ 134290 w 235596"/>
                <a:gd name="connsiteY102" fmla="*/ 14529 h 219620"/>
                <a:gd name="connsiteX103" fmla="*/ 127559 w 235596"/>
                <a:gd name="connsiteY103" fmla="*/ 14529 h 219620"/>
                <a:gd name="connsiteX104" fmla="*/ 125034 w 235596"/>
                <a:gd name="connsiteY104" fmla="*/ 14529 h 219620"/>
                <a:gd name="connsiteX105" fmla="*/ 107365 w 235596"/>
                <a:gd name="connsiteY105" fmla="*/ 10981 h 219620"/>
                <a:gd name="connsiteX106" fmla="*/ 103999 w 235596"/>
                <a:gd name="connsiteY106" fmla="*/ 6758 h 219620"/>
                <a:gd name="connsiteX107" fmla="*/ 102148 w 235596"/>
                <a:gd name="connsiteY107" fmla="*/ 3886 h 219620"/>
                <a:gd name="connsiteX108" fmla="*/ 99287 w 235596"/>
                <a:gd name="connsiteY108" fmla="*/ 0 h 219620"/>
                <a:gd name="connsiteX109" fmla="*/ 88349 w 235596"/>
                <a:gd name="connsiteY109" fmla="*/ 5237 h 219620"/>
                <a:gd name="connsiteX110" fmla="*/ 85488 w 235596"/>
                <a:gd name="connsiteY110" fmla="*/ 6082 h 219620"/>
                <a:gd name="connsiteX111" fmla="*/ 80608 w 235596"/>
                <a:gd name="connsiteY111" fmla="*/ 7095 h 219620"/>
                <a:gd name="connsiteX112" fmla="*/ 76737 w 235596"/>
                <a:gd name="connsiteY112" fmla="*/ 4899 h 219620"/>
                <a:gd name="connsiteX113" fmla="*/ 74886 w 235596"/>
                <a:gd name="connsiteY113" fmla="*/ 3548 h 219620"/>
                <a:gd name="connsiteX114" fmla="*/ 74886 w 235596"/>
                <a:gd name="connsiteY114" fmla="*/ 9967 h 219620"/>
                <a:gd name="connsiteX115" fmla="*/ 74886 w 235596"/>
                <a:gd name="connsiteY115" fmla="*/ 13177 h 219620"/>
                <a:gd name="connsiteX116" fmla="*/ 74886 w 235596"/>
                <a:gd name="connsiteY116" fmla="*/ 15711 h 219620"/>
                <a:gd name="connsiteX117" fmla="*/ 74886 w 235596"/>
                <a:gd name="connsiteY117" fmla="*/ 19428 h 219620"/>
                <a:gd name="connsiteX118" fmla="*/ 74886 w 235596"/>
                <a:gd name="connsiteY118" fmla="*/ 21455 h 219620"/>
                <a:gd name="connsiteX119" fmla="*/ 74886 w 235596"/>
                <a:gd name="connsiteY119" fmla="*/ 22976 h 219620"/>
                <a:gd name="connsiteX120" fmla="*/ 76064 w 235596"/>
                <a:gd name="connsiteY120" fmla="*/ 22976 h 219620"/>
                <a:gd name="connsiteX121" fmla="*/ 77074 w 235596"/>
                <a:gd name="connsiteY121" fmla="*/ 28382 h 219620"/>
                <a:gd name="connsiteX122" fmla="*/ 77074 w 235596"/>
                <a:gd name="connsiteY122" fmla="*/ 28382 h 219620"/>
                <a:gd name="connsiteX123" fmla="*/ 75391 w 235596"/>
                <a:gd name="connsiteY123" fmla="*/ 30071 h 219620"/>
                <a:gd name="connsiteX124" fmla="*/ 73876 w 235596"/>
                <a:gd name="connsiteY124" fmla="*/ 30071 h 219620"/>
                <a:gd name="connsiteX125" fmla="*/ 69669 w 235596"/>
                <a:gd name="connsiteY125" fmla="*/ 31591 h 219620"/>
                <a:gd name="connsiteX126" fmla="*/ 69669 w 235596"/>
                <a:gd name="connsiteY126" fmla="*/ 34294 h 219620"/>
                <a:gd name="connsiteX127" fmla="*/ 69669 w 235596"/>
                <a:gd name="connsiteY127" fmla="*/ 36998 h 219620"/>
                <a:gd name="connsiteX128" fmla="*/ 69669 w 235596"/>
                <a:gd name="connsiteY128" fmla="*/ 38180 h 219620"/>
                <a:gd name="connsiteX129" fmla="*/ 68491 w 235596"/>
                <a:gd name="connsiteY129" fmla="*/ 38180 h 219620"/>
                <a:gd name="connsiteX130" fmla="*/ 60918 w 235596"/>
                <a:gd name="connsiteY130" fmla="*/ 39363 h 219620"/>
                <a:gd name="connsiteX131" fmla="*/ 60918 w 235596"/>
                <a:gd name="connsiteY131" fmla="*/ 39363 h 219620"/>
                <a:gd name="connsiteX132" fmla="*/ 59572 w 235596"/>
                <a:gd name="connsiteY132" fmla="*/ 39363 h 219620"/>
                <a:gd name="connsiteX133" fmla="*/ 59572 w 235596"/>
                <a:gd name="connsiteY133" fmla="*/ 38180 h 219620"/>
                <a:gd name="connsiteX134" fmla="*/ 59572 w 235596"/>
                <a:gd name="connsiteY134" fmla="*/ 38180 h 219620"/>
                <a:gd name="connsiteX135" fmla="*/ 58394 w 235596"/>
                <a:gd name="connsiteY135" fmla="*/ 38180 h 219620"/>
                <a:gd name="connsiteX136" fmla="*/ 55533 w 235596"/>
                <a:gd name="connsiteY136" fmla="*/ 35477 h 219620"/>
                <a:gd name="connsiteX137" fmla="*/ 55533 w 235596"/>
                <a:gd name="connsiteY137" fmla="*/ 35477 h 219620"/>
                <a:gd name="connsiteX138" fmla="*/ 50485 w 235596"/>
                <a:gd name="connsiteY138" fmla="*/ 32774 h 219620"/>
                <a:gd name="connsiteX139" fmla="*/ 47456 w 235596"/>
                <a:gd name="connsiteY139" fmla="*/ 32774 h 219620"/>
                <a:gd name="connsiteX140" fmla="*/ 41566 w 235596"/>
                <a:gd name="connsiteY140" fmla="*/ 33788 h 219620"/>
                <a:gd name="connsiteX141" fmla="*/ 32983 w 235596"/>
                <a:gd name="connsiteY141" fmla="*/ 33788 h 219620"/>
                <a:gd name="connsiteX142" fmla="*/ 36012 w 235596"/>
                <a:gd name="connsiteY142" fmla="*/ 42741 h 219620"/>
                <a:gd name="connsiteX143" fmla="*/ 39210 w 235596"/>
                <a:gd name="connsiteY143" fmla="*/ 56257 h 219620"/>
                <a:gd name="connsiteX144" fmla="*/ 39210 w 235596"/>
                <a:gd name="connsiteY144" fmla="*/ 57439 h 219620"/>
                <a:gd name="connsiteX145" fmla="*/ 38032 w 235596"/>
                <a:gd name="connsiteY145" fmla="*/ 57439 h 219620"/>
                <a:gd name="connsiteX146" fmla="*/ 34835 w 235596"/>
                <a:gd name="connsiteY146" fmla="*/ 57439 h 219620"/>
                <a:gd name="connsiteX147" fmla="*/ 34835 w 235596"/>
                <a:gd name="connsiteY147" fmla="*/ 59973 h 219620"/>
                <a:gd name="connsiteX148" fmla="*/ 33825 w 235596"/>
                <a:gd name="connsiteY148" fmla="*/ 65041 h 219620"/>
                <a:gd name="connsiteX149" fmla="*/ 26589 w 235596"/>
                <a:gd name="connsiteY149" fmla="*/ 72644 h 219620"/>
                <a:gd name="connsiteX150" fmla="*/ 23223 w 235596"/>
                <a:gd name="connsiteY150" fmla="*/ 75009 h 219620"/>
                <a:gd name="connsiteX151" fmla="*/ 26589 w 235596"/>
                <a:gd name="connsiteY151" fmla="*/ 82780 h 219620"/>
                <a:gd name="connsiteX152" fmla="*/ 14304 w 235596"/>
                <a:gd name="connsiteY152" fmla="*/ 91396 h 219620"/>
                <a:gd name="connsiteX153" fmla="*/ 11107 w 235596"/>
                <a:gd name="connsiteY153" fmla="*/ 92578 h 219620"/>
                <a:gd name="connsiteX154" fmla="*/ 9760 w 235596"/>
                <a:gd name="connsiteY154" fmla="*/ 92578 h 219620"/>
                <a:gd name="connsiteX155" fmla="*/ 5048 w 235596"/>
                <a:gd name="connsiteY155" fmla="*/ 95281 h 219620"/>
                <a:gd name="connsiteX156" fmla="*/ 5048 w 235596"/>
                <a:gd name="connsiteY156" fmla="*/ 96295 h 219620"/>
                <a:gd name="connsiteX157" fmla="*/ 6226 w 235596"/>
                <a:gd name="connsiteY157" fmla="*/ 98660 h 219620"/>
                <a:gd name="connsiteX158" fmla="*/ 7236 w 235596"/>
                <a:gd name="connsiteY158" fmla="*/ 101025 h 219620"/>
                <a:gd name="connsiteX159" fmla="*/ 9255 w 235596"/>
                <a:gd name="connsiteY159" fmla="*/ 106938 h 219620"/>
                <a:gd name="connsiteX160" fmla="*/ 9255 w 235596"/>
                <a:gd name="connsiteY160" fmla="*/ 114033 h 219620"/>
                <a:gd name="connsiteX161" fmla="*/ 9255 w 235596"/>
                <a:gd name="connsiteY161" fmla="*/ 115554 h 219620"/>
                <a:gd name="connsiteX162" fmla="*/ 9255 w 235596"/>
                <a:gd name="connsiteY162" fmla="*/ 116737 h 219620"/>
                <a:gd name="connsiteX163" fmla="*/ 8414 w 235596"/>
                <a:gd name="connsiteY163" fmla="*/ 116737 h 219620"/>
                <a:gd name="connsiteX164" fmla="*/ 8414 w 235596"/>
                <a:gd name="connsiteY164" fmla="*/ 116737 h 219620"/>
                <a:gd name="connsiteX165" fmla="*/ 0 w 235596"/>
                <a:gd name="connsiteY165" fmla="*/ 116737 h 219620"/>
                <a:gd name="connsiteX166" fmla="*/ 0 w 235596"/>
                <a:gd name="connsiteY166" fmla="*/ 116737 h 219620"/>
                <a:gd name="connsiteX167" fmla="*/ 4880 w 235596"/>
                <a:gd name="connsiteY167" fmla="*/ 124001 h 219620"/>
                <a:gd name="connsiteX168" fmla="*/ 9087 w 235596"/>
                <a:gd name="connsiteY168" fmla="*/ 131772 h 219620"/>
                <a:gd name="connsiteX169" fmla="*/ 11780 w 235596"/>
                <a:gd name="connsiteY169" fmla="*/ 131772 h 219620"/>
                <a:gd name="connsiteX170" fmla="*/ 17165 w 235596"/>
                <a:gd name="connsiteY170" fmla="*/ 134306 h 219620"/>
                <a:gd name="connsiteX171" fmla="*/ 17165 w 235596"/>
                <a:gd name="connsiteY171" fmla="*/ 143767 h 219620"/>
                <a:gd name="connsiteX172" fmla="*/ 15819 w 235596"/>
                <a:gd name="connsiteY172" fmla="*/ 145963 h 219620"/>
                <a:gd name="connsiteX173" fmla="*/ 8751 w 235596"/>
                <a:gd name="connsiteY173" fmla="*/ 150186 h 219620"/>
                <a:gd name="connsiteX174" fmla="*/ 11443 w 235596"/>
                <a:gd name="connsiteY174" fmla="*/ 153903 h 219620"/>
                <a:gd name="connsiteX175" fmla="*/ 14641 w 235596"/>
                <a:gd name="connsiteY175" fmla="*/ 156775 h 219620"/>
                <a:gd name="connsiteX176" fmla="*/ 18848 w 235596"/>
                <a:gd name="connsiteY176" fmla="*/ 160998 h 219620"/>
                <a:gd name="connsiteX177" fmla="*/ 20194 w 235596"/>
                <a:gd name="connsiteY177" fmla="*/ 162181 h 219620"/>
                <a:gd name="connsiteX178" fmla="*/ 22718 w 235596"/>
                <a:gd name="connsiteY178" fmla="*/ 166573 h 219620"/>
                <a:gd name="connsiteX179" fmla="*/ 22718 w 235596"/>
                <a:gd name="connsiteY179" fmla="*/ 168432 h 219620"/>
                <a:gd name="connsiteX180" fmla="*/ 24233 w 235596"/>
                <a:gd name="connsiteY180" fmla="*/ 170797 h 219620"/>
                <a:gd name="connsiteX181" fmla="*/ 25747 w 235596"/>
                <a:gd name="connsiteY181" fmla="*/ 173162 h 219620"/>
                <a:gd name="connsiteX182" fmla="*/ 26589 w 235596"/>
                <a:gd name="connsiteY182" fmla="*/ 175189 h 219620"/>
                <a:gd name="connsiteX183" fmla="*/ 28945 w 235596"/>
                <a:gd name="connsiteY183" fmla="*/ 177554 h 219620"/>
                <a:gd name="connsiteX184" fmla="*/ 31805 w 235596"/>
                <a:gd name="connsiteY184" fmla="*/ 176541 h 219620"/>
                <a:gd name="connsiteX185" fmla="*/ 34498 w 235596"/>
                <a:gd name="connsiteY185" fmla="*/ 175527 h 219620"/>
                <a:gd name="connsiteX186" fmla="*/ 46446 w 235596"/>
                <a:gd name="connsiteY186" fmla="*/ 175527 h 219620"/>
                <a:gd name="connsiteX187" fmla="*/ 49980 w 235596"/>
                <a:gd name="connsiteY187" fmla="*/ 175527 h 219620"/>
                <a:gd name="connsiteX188" fmla="*/ 54692 w 235596"/>
                <a:gd name="connsiteY188" fmla="*/ 176541 h 219620"/>
                <a:gd name="connsiteX189" fmla="*/ 56207 w 235596"/>
                <a:gd name="connsiteY189" fmla="*/ 176541 h 219620"/>
                <a:gd name="connsiteX190" fmla="*/ 60582 w 235596"/>
                <a:gd name="connsiteY190" fmla="*/ 177554 h 219620"/>
                <a:gd name="connsiteX191" fmla="*/ 62265 w 235596"/>
                <a:gd name="connsiteY191" fmla="*/ 181271 h 219620"/>
                <a:gd name="connsiteX192" fmla="*/ 57553 w 235596"/>
                <a:gd name="connsiteY192" fmla="*/ 189380 h 219620"/>
                <a:gd name="connsiteX193" fmla="*/ 56711 w 235596"/>
                <a:gd name="connsiteY193" fmla="*/ 190394 h 219620"/>
                <a:gd name="connsiteX194" fmla="*/ 53850 w 235596"/>
                <a:gd name="connsiteY194" fmla="*/ 194955 h 219620"/>
                <a:gd name="connsiteX195" fmla="*/ 50317 w 235596"/>
                <a:gd name="connsiteY195" fmla="*/ 200530 h 219620"/>
                <a:gd name="connsiteX196" fmla="*/ 47961 w 235596"/>
                <a:gd name="connsiteY196" fmla="*/ 212187 h 2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235596" h="219620">
                  <a:moveTo>
                    <a:pt x="45100" y="219789"/>
                  </a:moveTo>
                  <a:cubicBezTo>
                    <a:pt x="44915" y="223357"/>
                    <a:pt x="45672" y="226913"/>
                    <a:pt x="47288" y="230094"/>
                  </a:cubicBezTo>
                  <a:cubicBezTo>
                    <a:pt x="48095" y="231047"/>
                    <a:pt x="49240" y="231652"/>
                    <a:pt x="50485" y="231784"/>
                  </a:cubicBezTo>
                  <a:lnTo>
                    <a:pt x="52336" y="231784"/>
                  </a:lnTo>
                  <a:cubicBezTo>
                    <a:pt x="56408" y="232645"/>
                    <a:pt x="60666" y="231655"/>
                    <a:pt x="63947" y="229081"/>
                  </a:cubicBezTo>
                  <a:cubicBezTo>
                    <a:pt x="69164" y="226209"/>
                    <a:pt x="74549" y="223506"/>
                    <a:pt x="79598" y="227898"/>
                  </a:cubicBezTo>
                  <a:cubicBezTo>
                    <a:pt x="82913" y="231574"/>
                    <a:pt x="87844" y="233348"/>
                    <a:pt x="92724" y="232628"/>
                  </a:cubicBezTo>
                  <a:cubicBezTo>
                    <a:pt x="96005" y="232037"/>
                    <a:pt x="99371" y="232037"/>
                    <a:pt x="102653" y="232628"/>
                  </a:cubicBezTo>
                  <a:cubicBezTo>
                    <a:pt x="105278" y="232951"/>
                    <a:pt x="107937" y="232951"/>
                    <a:pt x="110562" y="232628"/>
                  </a:cubicBezTo>
                  <a:cubicBezTo>
                    <a:pt x="115947" y="232628"/>
                    <a:pt x="121501" y="231615"/>
                    <a:pt x="127391" y="230939"/>
                  </a:cubicBezTo>
                  <a:lnTo>
                    <a:pt x="130420" y="230939"/>
                  </a:lnTo>
                  <a:cubicBezTo>
                    <a:pt x="138127" y="229861"/>
                    <a:pt x="145935" y="229861"/>
                    <a:pt x="153643" y="230939"/>
                  </a:cubicBezTo>
                  <a:lnTo>
                    <a:pt x="156335" y="230939"/>
                  </a:lnTo>
                  <a:cubicBezTo>
                    <a:pt x="159027" y="230939"/>
                    <a:pt x="163067" y="232797"/>
                    <a:pt x="164581" y="230939"/>
                  </a:cubicBezTo>
                  <a:cubicBezTo>
                    <a:pt x="166096" y="229081"/>
                    <a:pt x="164581" y="229925"/>
                    <a:pt x="165591" y="229081"/>
                  </a:cubicBezTo>
                  <a:cubicBezTo>
                    <a:pt x="166096" y="227597"/>
                    <a:pt x="167038" y="226302"/>
                    <a:pt x="168283" y="225364"/>
                  </a:cubicBezTo>
                  <a:cubicBezTo>
                    <a:pt x="170437" y="224006"/>
                    <a:pt x="173046" y="223578"/>
                    <a:pt x="175519" y="224181"/>
                  </a:cubicBezTo>
                  <a:lnTo>
                    <a:pt x="177539" y="224181"/>
                  </a:lnTo>
                  <a:cubicBezTo>
                    <a:pt x="178717" y="224181"/>
                    <a:pt x="179895" y="225533"/>
                    <a:pt x="180568" y="224181"/>
                  </a:cubicBezTo>
                  <a:cubicBezTo>
                    <a:pt x="180770" y="223065"/>
                    <a:pt x="180770" y="221919"/>
                    <a:pt x="180568" y="220803"/>
                  </a:cubicBezTo>
                  <a:cubicBezTo>
                    <a:pt x="180400" y="219740"/>
                    <a:pt x="180400" y="218655"/>
                    <a:pt x="180568" y="217593"/>
                  </a:cubicBezTo>
                  <a:cubicBezTo>
                    <a:pt x="181292" y="214723"/>
                    <a:pt x="182183" y="211901"/>
                    <a:pt x="183260" y="209146"/>
                  </a:cubicBezTo>
                  <a:cubicBezTo>
                    <a:pt x="183260" y="207119"/>
                    <a:pt x="184607" y="205429"/>
                    <a:pt x="185112" y="203402"/>
                  </a:cubicBezTo>
                  <a:cubicBezTo>
                    <a:pt x="185667" y="200626"/>
                    <a:pt x="187384" y="198224"/>
                    <a:pt x="189824" y="196813"/>
                  </a:cubicBezTo>
                  <a:lnTo>
                    <a:pt x="191338" y="195800"/>
                  </a:lnTo>
                  <a:cubicBezTo>
                    <a:pt x="193240" y="194083"/>
                    <a:pt x="195562" y="192916"/>
                    <a:pt x="198069" y="192421"/>
                  </a:cubicBezTo>
                  <a:cubicBezTo>
                    <a:pt x="199752" y="192255"/>
                    <a:pt x="201435" y="192255"/>
                    <a:pt x="203118" y="192421"/>
                  </a:cubicBezTo>
                  <a:lnTo>
                    <a:pt x="203959" y="192421"/>
                  </a:lnTo>
                  <a:lnTo>
                    <a:pt x="197060" y="188029"/>
                  </a:lnTo>
                  <a:lnTo>
                    <a:pt x="195882" y="188029"/>
                  </a:lnTo>
                  <a:lnTo>
                    <a:pt x="191674" y="184819"/>
                  </a:lnTo>
                  <a:cubicBezTo>
                    <a:pt x="189369" y="182646"/>
                    <a:pt x="186509" y="181129"/>
                    <a:pt x="183429" y="180426"/>
                  </a:cubicBezTo>
                  <a:cubicBezTo>
                    <a:pt x="180231" y="180426"/>
                    <a:pt x="173500" y="176372"/>
                    <a:pt x="172659" y="171304"/>
                  </a:cubicBezTo>
                  <a:cubicBezTo>
                    <a:pt x="172322" y="169290"/>
                    <a:pt x="172322" y="167236"/>
                    <a:pt x="172659" y="165222"/>
                  </a:cubicBezTo>
                  <a:cubicBezTo>
                    <a:pt x="172911" y="163485"/>
                    <a:pt x="172911" y="161721"/>
                    <a:pt x="172659" y="159985"/>
                  </a:cubicBezTo>
                  <a:cubicBezTo>
                    <a:pt x="172659" y="157789"/>
                    <a:pt x="172659" y="157789"/>
                    <a:pt x="171144" y="157620"/>
                  </a:cubicBezTo>
                  <a:cubicBezTo>
                    <a:pt x="170017" y="157424"/>
                    <a:pt x="168940" y="157023"/>
                    <a:pt x="167947" y="156437"/>
                  </a:cubicBezTo>
                  <a:cubicBezTo>
                    <a:pt x="163588" y="152381"/>
                    <a:pt x="161081" y="146694"/>
                    <a:pt x="161047" y="140726"/>
                  </a:cubicBezTo>
                  <a:cubicBezTo>
                    <a:pt x="161047" y="140726"/>
                    <a:pt x="161047" y="139374"/>
                    <a:pt x="162225" y="139374"/>
                  </a:cubicBezTo>
                  <a:cubicBezTo>
                    <a:pt x="163403" y="139374"/>
                    <a:pt x="165759" y="140219"/>
                    <a:pt x="167105" y="141570"/>
                  </a:cubicBezTo>
                  <a:cubicBezTo>
                    <a:pt x="168452" y="142922"/>
                    <a:pt x="169293" y="143598"/>
                    <a:pt x="170303" y="143260"/>
                  </a:cubicBezTo>
                  <a:cubicBezTo>
                    <a:pt x="170858" y="143074"/>
                    <a:pt x="171363" y="142789"/>
                    <a:pt x="171817" y="142415"/>
                  </a:cubicBezTo>
                  <a:lnTo>
                    <a:pt x="173332" y="141402"/>
                  </a:lnTo>
                  <a:lnTo>
                    <a:pt x="175519" y="140388"/>
                  </a:lnTo>
                  <a:lnTo>
                    <a:pt x="180736" y="137854"/>
                  </a:lnTo>
                  <a:cubicBezTo>
                    <a:pt x="182823" y="136518"/>
                    <a:pt x="184741" y="134928"/>
                    <a:pt x="186458" y="133124"/>
                  </a:cubicBezTo>
                  <a:lnTo>
                    <a:pt x="186458" y="133124"/>
                  </a:lnTo>
                  <a:cubicBezTo>
                    <a:pt x="186761" y="132553"/>
                    <a:pt x="187232" y="132083"/>
                    <a:pt x="187804" y="131772"/>
                  </a:cubicBezTo>
                  <a:cubicBezTo>
                    <a:pt x="190227" y="130464"/>
                    <a:pt x="193021" y="130045"/>
                    <a:pt x="195714" y="130589"/>
                  </a:cubicBezTo>
                  <a:lnTo>
                    <a:pt x="197060" y="130589"/>
                  </a:lnTo>
                  <a:cubicBezTo>
                    <a:pt x="199298" y="130880"/>
                    <a:pt x="201452" y="131566"/>
                    <a:pt x="203455" y="132617"/>
                  </a:cubicBezTo>
                  <a:lnTo>
                    <a:pt x="205979" y="133799"/>
                  </a:lnTo>
                  <a:cubicBezTo>
                    <a:pt x="207493" y="133799"/>
                    <a:pt x="207325" y="133799"/>
                    <a:pt x="208335" y="133799"/>
                  </a:cubicBezTo>
                  <a:lnTo>
                    <a:pt x="209849" y="132448"/>
                  </a:lnTo>
                  <a:cubicBezTo>
                    <a:pt x="210758" y="131583"/>
                    <a:pt x="211768" y="130845"/>
                    <a:pt x="212878" y="130252"/>
                  </a:cubicBezTo>
                  <a:cubicBezTo>
                    <a:pt x="214191" y="129485"/>
                    <a:pt x="215386" y="128517"/>
                    <a:pt x="216412" y="127380"/>
                  </a:cubicBezTo>
                  <a:cubicBezTo>
                    <a:pt x="216984" y="126788"/>
                    <a:pt x="217439" y="126102"/>
                    <a:pt x="217759" y="125352"/>
                  </a:cubicBezTo>
                  <a:cubicBezTo>
                    <a:pt x="219105" y="123156"/>
                    <a:pt x="221293" y="119777"/>
                    <a:pt x="224154" y="121636"/>
                  </a:cubicBezTo>
                  <a:cubicBezTo>
                    <a:pt x="224843" y="122131"/>
                    <a:pt x="225415" y="122764"/>
                    <a:pt x="225836" y="123494"/>
                  </a:cubicBezTo>
                  <a:lnTo>
                    <a:pt x="225836" y="124508"/>
                  </a:lnTo>
                  <a:lnTo>
                    <a:pt x="227351" y="124508"/>
                  </a:lnTo>
                  <a:lnTo>
                    <a:pt x="228529" y="124508"/>
                  </a:lnTo>
                  <a:lnTo>
                    <a:pt x="230716" y="125859"/>
                  </a:lnTo>
                  <a:cubicBezTo>
                    <a:pt x="231743" y="126488"/>
                    <a:pt x="232820" y="127052"/>
                    <a:pt x="233914" y="127549"/>
                  </a:cubicBezTo>
                  <a:cubicBezTo>
                    <a:pt x="233813" y="126707"/>
                    <a:pt x="233813" y="125856"/>
                    <a:pt x="233914" y="125015"/>
                  </a:cubicBezTo>
                  <a:cubicBezTo>
                    <a:pt x="234318" y="123899"/>
                    <a:pt x="234823" y="122823"/>
                    <a:pt x="235428" y="121805"/>
                  </a:cubicBezTo>
                  <a:lnTo>
                    <a:pt x="235428" y="121805"/>
                  </a:lnTo>
                  <a:cubicBezTo>
                    <a:pt x="235428" y="121805"/>
                    <a:pt x="235428" y="121805"/>
                    <a:pt x="235428" y="121805"/>
                  </a:cubicBezTo>
                  <a:cubicBezTo>
                    <a:pt x="235580" y="121281"/>
                    <a:pt x="235950" y="120848"/>
                    <a:pt x="236438" y="120622"/>
                  </a:cubicBezTo>
                  <a:cubicBezTo>
                    <a:pt x="236623" y="120249"/>
                    <a:pt x="236623" y="119813"/>
                    <a:pt x="236438" y="119440"/>
                  </a:cubicBezTo>
                  <a:cubicBezTo>
                    <a:pt x="235900" y="117448"/>
                    <a:pt x="234923" y="115601"/>
                    <a:pt x="233577" y="114033"/>
                  </a:cubicBezTo>
                  <a:lnTo>
                    <a:pt x="232063" y="112175"/>
                  </a:lnTo>
                  <a:cubicBezTo>
                    <a:pt x="231255" y="110928"/>
                    <a:pt x="230296" y="109791"/>
                    <a:pt x="229202" y="108796"/>
                  </a:cubicBezTo>
                  <a:cubicBezTo>
                    <a:pt x="225786" y="106310"/>
                    <a:pt x="223935" y="102201"/>
                    <a:pt x="224322" y="97984"/>
                  </a:cubicBezTo>
                  <a:cubicBezTo>
                    <a:pt x="224237" y="96859"/>
                    <a:pt x="224237" y="95731"/>
                    <a:pt x="224322" y="94606"/>
                  </a:cubicBezTo>
                  <a:cubicBezTo>
                    <a:pt x="224826" y="92668"/>
                    <a:pt x="224826" y="90630"/>
                    <a:pt x="224322" y="88693"/>
                  </a:cubicBezTo>
                  <a:cubicBezTo>
                    <a:pt x="223868" y="86233"/>
                    <a:pt x="223245" y="83807"/>
                    <a:pt x="222471" y="81428"/>
                  </a:cubicBezTo>
                  <a:lnTo>
                    <a:pt x="222471" y="79739"/>
                  </a:lnTo>
                  <a:cubicBezTo>
                    <a:pt x="221478" y="76756"/>
                    <a:pt x="219744" y="74078"/>
                    <a:pt x="217422" y="71968"/>
                  </a:cubicBezTo>
                  <a:lnTo>
                    <a:pt x="216412" y="70954"/>
                  </a:lnTo>
                  <a:cubicBezTo>
                    <a:pt x="214056" y="69310"/>
                    <a:pt x="212525" y="66724"/>
                    <a:pt x="212205" y="63859"/>
                  </a:cubicBezTo>
                  <a:cubicBezTo>
                    <a:pt x="212222" y="61825"/>
                    <a:pt x="212946" y="59858"/>
                    <a:pt x="214225" y="58284"/>
                  </a:cubicBezTo>
                  <a:lnTo>
                    <a:pt x="215235" y="56763"/>
                  </a:lnTo>
                  <a:cubicBezTo>
                    <a:pt x="216328" y="54231"/>
                    <a:pt x="216328" y="51356"/>
                    <a:pt x="215235" y="48823"/>
                  </a:cubicBezTo>
                  <a:lnTo>
                    <a:pt x="215235" y="48823"/>
                  </a:lnTo>
                  <a:cubicBezTo>
                    <a:pt x="213383" y="41052"/>
                    <a:pt x="211700" y="33788"/>
                    <a:pt x="205811" y="31085"/>
                  </a:cubicBezTo>
                  <a:lnTo>
                    <a:pt x="202613" y="29733"/>
                  </a:lnTo>
                  <a:cubicBezTo>
                    <a:pt x="199466" y="28588"/>
                    <a:pt x="196471" y="27056"/>
                    <a:pt x="193694" y="25172"/>
                  </a:cubicBezTo>
                  <a:cubicBezTo>
                    <a:pt x="192146" y="23895"/>
                    <a:pt x="190833" y="22351"/>
                    <a:pt x="189824" y="20611"/>
                  </a:cubicBezTo>
                  <a:cubicBezTo>
                    <a:pt x="186542" y="15419"/>
                    <a:pt x="180585" y="12589"/>
                    <a:pt x="174510" y="13346"/>
                  </a:cubicBezTo>
                  <a:cubicBezTo>
                    <a:pt x="172827" y="13346"/>
                    <a:pt x="171986" y="15036"/>
                    <a:pt x="170976" y="16556"/>
                  </a:cubicBezTo>
                  <a:lnTo>
                    <a:pt x="168620" y="19597"/>
                  </a:lnTo>
                  <a:cubicBezTo>
                    <a:pt x="166668" y="21281"/>
                    <a:pt x="164093" y="22023"/>
                    <a:pt x="161552" y="21624"/>
                  </a:cubicBezTo>
                  <a:lnTo>
                    <a:pt x="159364" y="21624"/>
                  </a:lnTo>
                  <a:cubicBezTo>
                    <a:pt x="156773" y="21943"/>
                    <a:pt x="154265" y="22746"/>
                    <a:pt x="151960" y="23989"/>
                  </a:cubicBezTo>
                  <a:lnTo>
                    <a:pt x="147921" y="25679"/>
                  </a:lnTo>
                  <a:cubicBezTo>
                    <a:pt x="145683" y="26005"/>
                    <a:pt x="143428" y="26005"/>
                    <a:pt x="141189" y="25679"/>
                  </a:cubicBezTo>
                  <a:cubicBezTo>
                    <a:pt x="139356" y="25260"/>
                    <a:pt x="137471" y="25260"/>
                    <a:pt x="135636" y="25679"/>
                  </a:cubicBezTo>
                  <a:lnTo>
                    <a:pt x="134290" y="25679"/>
                  </a:lnTo>
                  <a:cubicBezTo>
                    <a:pt x="132270" y="26861"/>
                    <a:pt x="128905" y="28720"/>
                    <a:pt x="126717" y="25679"/>
                  </a:cubicBezTo>
                  <a:cubicBezTo>
                    <a:pt x="126431" y="24628"/>
                    <a:pt x="126431" y="23520"/>
                    <a:pt x="126717" y="22469"/>
                  </a:cubicBezTo>
                  <a:cubicBezTo>
                    <a:pt x="126717" y="20273"/>
                    <a:pt x="129073" y="18752"/>
                    <a:pt x="131093" y="17232"/>
                  </a:cubicBezTo>
                  <a:cubicBezTo>
                    <a:pt x="132321" y="16556"/>
                    <a:pt x="133415" y="15637"/>
                    <a:pt x="134290" y="14529"/>
                  </a:cubicBezTo>
                  <a:cubicBezTo>
                    <a:pt x="132069" y="14074"/>
                    <a:pt x="129780" y="14074"/>
                    <a:pt x="127559" y="14529"/>
                  </a:cubicBezTo>
                  <a:lnTo>
                    <a:pt x="125034" y="14529"/>
                  </a:lnTo>
                  <a:cubicBezTo>
                    <a:pt x="118926" y="15130"/>
                    <a:pt x="112766" y="13895"/>
                    <a:pt x="107365" y="10981"/>
                  </a:cubicBezTo>
                  <a:cubicBezTo>
                    <a:pt x="105934" y="9858"/>
                    <a:pt x="104773" y="8411"/>
                    <a:pt x="103999" y="6758"/>
                  </a:cubicBezTo>
                  <a:cubicBezTo>
                    <a:pt x="103528" y="5717"/>
                    <a:pt x="102905" y="4749"/>
                    <a:pt x="102148" y="3886"/>
                  </a:cubicBezTo>
                  <a:cubicBezTo>
                    <a:pt x="100903" y="2842"/>
                    <a:pt x="99910" y="1509"/>
                    <a:pt x="99287" y="0"/>
                  </a:cubicBezTo>
                  <a:cubicBezTo>
                    <a:pt x="96359" y="2962"/>
                    <a:pt x="92489" y="4813"/>
                    <a:pt x="88349" y="5237"/>
                  </a:cubicBezTo>
                  <a:lnTo>
                    <a:pt x="85488" y="6082"/>
                  </a:lnTo>
                  <a:cubicBezTo>
                    <a:pt x="83990" y="6888"/>
                    <a:pt x="82290" y="7239"/>
                    <a:pt x="80608" y="7095"/>
                  </a:cubicBezTo>
                  <a:cubicBezTo>
                    <a:pt x="79161" y="6697"/>
                    <a:pt x="77831" y="5942"/>
                    <a:pt x="76737" y="4899"/>
                  </a:cubicBezTo>
                  <a:lnTo>
                    <a:pt x="74886" y="3548"/>
                  </a:lnTo>
                  <a:cubicBezTo>
                    <a:pt x="75138" y="5680"/>
                    <a:pt x="75138" y="7835"/>
                    <a:pt x="74886" y="9967"/>
                  </a:cubicBezTo>
                  <a:cubicBezTo>
                    <a:pt x="74819" y="11037"/>
                    <a:pt x="74819" y="12108"/>
                    <a:pt x="74886" y="13177"/>
                  </a:cubicBezTo>
                  <a:lnTo>
                    <a:pt x="74886" y="15711"/>
                  </a:lnTo>
                  <a:cubicBezTo>
                    <a:pt x="74987" y="16948"/>
                    <a:pt x="74987" y="18191"/>
                    <a:pt x="74886" y="19428"/>
                  </a:cubicBezTo>
                  <a:lnTo>
                    <a:pt x="74886" y="21455"/>
                  </a:lnTo>
                  <a:cubicBezTo>
                    <a:pt x="74819" y="21959"/>
                    <a:pt x="74819" y="22472"/>
                    <a:pt x="74886" y="22976"/>
                  </a:cubicBezTo>
                  <a:lnTo>
                    <a:pt x="76064" y="22976"/>
                  </a:lnTo>
                  <a:cubicBezTo>
                    <a:pt x="76989" y="24614"/>
                    <a:pt x="77343" y="26517"/>
                    <a:pt x="77074" y="28382"/>
                  </a:cubicBezTo>
                  <a:lnTo>
                    <a:pt x="77074" y="28382"/>
                  </a:lnTo>
                  <a:cubicBezTo>
                    <a:pt x="77074" y="29314"/>
                    <a:pt x="76317" y="30071"/>
                    <a:pt x="75391" y="30071"/>
                  </a:cubicBezTo>
                  <a:lnTo>
                    <a:pt x="73876" y="30071"/>
                  </a:lnTo>
                  <a:cubicBezTo>
                    <a:pt x="72294" y="29681"/>
                    <a:pt x="70645" y="30281"/>
                    <a:pt x="69669" y="31591"/>
                  </a:cubicBezTo>
                  <a:cubicBezTo>
                    <a:pt x="68828" y="32605"/>
                    <a:pt x="68828" y="32774"/>
                    <a:pt x="69669" y="34294"/>
                  </a:cubicBezTo>
                  <a:lnTo>
                    <a:pt x="69669" y="36998"/>
                  </a:lnTo>
                  <a:cubicBezTo>
                    <a:pt x="69854" y="37371"/>
                    <a:pt x="69854" y="37807"/>
                    <a:pt x="69669" y="38180"/>
                  </a:cubicBezTo>
                  <a:cubicBezTo>
                    <a:pt x="69316" y="38434"/>
                    <a:pt x="68845" y="38434"/>
                    <a:pt x="68491" y="38180"/>
                  </a:cubicBezTo>
                  <a:cubicBezTo>
                    <a:pt x="65900" y="37839"/>
                    <a:pt x="63275" y="38249"/>
                    <a:pt x="60918" y="39363"/>
                  </a:cubicBezTo>
                  <a:lnTo>
                    <a:pt x="60918" y="39363"/>
                  </a:lnTo>
                  <a:cubicBezTo>
                    <a:pt x="60498" y="39604"/>
                    <a:pt x="59993" y="39604"/>
                    <a:pt x="59572" y="39363"/>
                  </a:cubicBezTo>
                  <a:cubicBezTo>
                    <a:pt x="59387" y="38989"/>
                    <a:pt x="59387" y="38553"/>
                    <a:pt x="59572" y="38180"/>
                  </a:cubicBezTo>
                  <a:lnTo>
                    <a:pt x="59572" y="38180"/>
                  </a:lnTo>
                  <a:cubicBezTo>
                    <a:pt x="59185" y="38309"/>
                    <a:pt x="58782" y="38309"/>
                    <a:pt x="58394" y="38180"/>
                  </a:cubicBezTo>
                  <a:cubicBezTo>
                    <a:pt x="57149" y="37660"/>
                    <a:pt x="56122" y="36698"/>
                    <a:pt x="55533" y="35477"/>
                  </a:cubicBezTo>
                  <a:lnTo>
                    <a:pt x="55533" y="35477"/>
                  </a:lnTo>
                  <a:cubicBezTo>
                    <a:pt x="53346" y="32267"/>
                    <a:pt x="53514" y="32267"/>
                    <a:pt x="50485" y="32774"/>
                  </a:cubicBezTo>
                  <a:lnTo>
                    <a:pt x="47456" y="32774"/>
                  </a:lnTo>
                  <a:cubicBezTo>
                    <a:pt x="45436" y="32774"/>
                    <a:pt x="43417" y="32774"/>
                    <a:pt x="41566" y="33788"/>
                  </a:cubicBezTo>
                  <a:cubicBezTo>
                    <a:pt x="38739" y="34445"/>
                    <a:pt x="35811" y="34445"/>
                    <a:pt x="32983" y="33788"/>
                  </a:cubicBezTo>
                  <a:cubicBezTo>
                    <a:pt x="33488" y="36923"/>
                    <a:pt x="34498" y="39951"/>
                    <a:pt x="36012" y="42741"/>
                  </a:cubicBezTo>
                  <a:cubicBezTo>
                    <a:pt x="38335" y="46853"/>
                    <a:pt x="39429" y="51538"/>
                    <a:pt x="39210" y="56257"/>
                  </a:cubicBezTo>
                  <a:cubicBezTo>
                    <a:pt x="39361" y="56635"/>
                    <a:pt x="39361" y="57061"/>
                    <a:pt x="39210" y="57439"/>
                  </a:cubicBezTo>
                  <a:cubicBezTo>
                    <a:pt x="38840" y="57620"/>
                    <a:pt x="38402" y="57620"/>
                    <a:pt x="38032" y="57439"/>
                  </a:cubicBezTo>
                  <a:cubicBezTo>
                    <a:pt x="35676" y="57439"/>
                    <a:pt x="35003" y="57439"/>
                    <a:pt x="34835" y="57439"/>
                  </a:cubicBezTo>
                  <a:cubicBezTo>
                    <a:pt x="34582" y="58265"/>
                    <a:pt x="34582" y="59147"/>
                    <a:pt x="34835" y="59973"/>
                  </a:cubicBezTo>
                  <a:cubicBezTo>
                    <a:pt x="34717" y="61698"/>
                    <a:pt x="34380" y="63401"/>
                    <a:pt x="33825" y="65041"/>
                  </a:cubicBezTo>
                  <a:cubicBezTo>
                    <a:pt x="32277" y="68283"/>
                    <a:pt x="29753" y="70947"/>
                    <a:pt x="26589" y="72644"/>
                  </a:cubicBezTo>
                  <a:lnTo>
                    <a:pt x="23223" y="75009"/>
                  </a:lnTo>
                  <a:cubicBezTo>
                    <a:pt x="25579" y="76869"/>
                    <a:pt x="26841" y="79786"/>
                    <a:pt x="26589" y="82780"/>
                  </a:cubicBezTo>
                  <a:cubicBezTo>
                    <a:pt x="26589" y="87679"/>
                    <a:pt x="19521" y="89875"/>
                    <a:pt x="14304" y="91396"/>
                  </a:cubicBezTo>
                  <a:lnTo>
                    <a:pt x="11107" y="92578"/>
                  </a:lnTo>
                  <a:lnTo>
                    <a:pt x="9760" y="92578"/>
                  </a:lnTo>
                  <a:cubicBezTo>
                    <a:pt x="8246" y="92578"/>
                    <a:pt x="5553" y="94099"/>
                    <a:pt x="5048" y="95281"/>
                  </a:cubicBezTo>
                  <a:cubicBezTo>
                    <a:pt x="5015" y="95619"/>
                    <a:pt x="5015" y="95957"/>
                    <a:pt x="5048" y="96295"/>
                  </a:cubicBezTo>
                  <a:cubicBezTo>
                    <a:pt x="5722" y="96912"/>
                    <a:pt x="6142" y="97753"/>
                    <a:pt x="6226" y="98660"/>
                  </a:cubicBezTo>
                  <a:cubicBezTo>
                    <a:pt x="6411" y="99508"/>
                    <a:pt x="6748" y="100311"/>
                    <a:pt x="7236" y="101025"/>
                  </a:cubicBezTo>
                  <a:cubicBezTo>
                    <a:pt x="8212" y="102880"/>
                    <a:pt x="8885" y="104874"/>
                    <a:pt x="9255" y="106938"/>
                  </a:cubicBezTo>
                  <a:cubicBezTo>
                    <a:pt x="9255" y="109303"/>
                    <a:pt x="9255" y="111837"/>
                    <a:pt x="9255" y="114033"/>
                  </a:cubicBezTo>
                  <a:lnTo>
                    <a:pt x="9255" y="115554"/>
                  </a:lnTo>
                  <a:cubicBezTo>
                    <a:pt x="9441" y="115927"/>
                    <a:pt x="9441" y="116363"/>
                    <a:pt x="9255" y="116737"/>
                  </a:cubicBezTo>
                  <a:cubicBezTo>
                    <a:pt x="8986" y="116860"/>
                    <a:pt x="8683" y="116860"/>
                    <a:pt x="8414" y="116737"/>
                  </a:cubicBezTo>
                  <a:lnTo>
                    <a:pt x="8414" y="116737"/>
                  </a:lnTo>
                  <a:cubicBezTo>
                    <a:pt x="5637" y="116218"/>
                    <a:pt x="2777" y="116218"/>
                    <a:pt x="0" y="116737"/>
                  </a:cubicBezTo>
                  <a:lnTo>
                    <a:pt x="0" y="116737"/>
                  </a:lnTo>
                  <a:cubicBezTo>
                    <a:pt x="2558" y="118374"/>
                    <a:pt x="4325" y="121004"/>
                    <a:pt x="4880" y="124001"/>
                  </a:cubicBezTo>
                  <a:cubicBezTo>
                    <a:pt x="6058" y="128224"/>
                    <a:pt x="7405" y="130927"/>
                    <a:pt x="9087" y="131772"/>
                  </a:cubicBezTo>
                  <a:cubicBezTo>
                    <a:pt x="9963" y="132025"/>
                    <a:pt x="10905" y="132025"/>
                    <a:pt x="11780" y="131772"/>
                  </a:cubicBezTo>
                  <a:cubicBezTo>
                    <a:pt x="13900" y="131541"/>
                    <a:pt x="15987" y="132517"/>
                    <a:pt x="17165" y="134306"/>
                  </a:cubicBezTo>
                  <a:cubicBezTo>
                    <a:pt x="19487" y="137028"/>
                    <a:pt x="19487" y="141045"/>
                    <a:pt x="17165" y="143767"/>
                  </a:cubicBezTo>
                  <a:cubicBezTo>
                    <a:pt x="16627" y="144436"/>
                    <a:pt x="16172" y="145174"/>
                    <a:pt x="15819" y="145963"/>
                  </a:cubicBezTo>
                  <a:cubicBezTo>
                    <a:pt x="14742" y="148862"/>
                    <a:pt x="11796" y="150619"/>
                    <a:pt x="8751" y="150186"/>
                  </a:cubicBezTo>
                  <a:cubicBezTo>
                    <a:pt x="8751" y="152045"/>
                    <a:pt x="10097" y="152720"/>
                    <a:pt x="11443" y="153903"/>
                  </a:cubicBezTo>
                  <a:cubicBezTo>
                    <a:pt x="12638" y="154709"/>
                    <a:pt x="13715" y="155675"/>
                    <a:pt x="14641" y="156775"/>
                  </a:cubicBezTo>
                  <a:cubicBezTo>
                    <a:pt x="15953" y="158265"/>
                    <a:pt x="17367" y="159676"/>
                    <a:pt x="18848" y="160998"/>
                  </a:cubicBezTo>
                  <a:lnTo>
                    <a:pt x="20194" y="162181"/>
                  </a:lnTo>
                  <a:cubicBezTo>
                    <a:pt x="21490" y="163328"/>
                    <a:pt x="22381" y="164872"/>
                    <a:pt x="22718" y="166573"/>
                  </a:cubicBezTo>
                  <a:cubicBezTo>
                    <a:pt x="22786" y="167190"/>
                    <a:pt x="22786" y="167813"/>
                    <a:pt x="22718" y="168432"/>
                  </a:cubicBezTo>
                  <a:cubicBezTo>
                    <a:pt x="23156" y="169258"/>
                    <a:pt x="23661" y="170048"/>
                    <a:pt x="24233" y="170797"/>
                  </a:cubicBezTo>
                  <a:lnTo>
                    <a:pt x="25747" y="173162"/>
                  </a:lnTo>
                  <a:cubicBezTo>
                    <a:pt x="26101" y="173806"/>
                    <a:pt x="26387" y="174485"/>
                    <a:pt x="26589" y="175189"/>
                  </a:cubicBezTo>
                  <a:cubicBezTo>
                    <a:pt x="27430" y="177048"/>
                    <a:pt x="27767" y="177554"/>
                    <a:pt x="28945" y="177554"/>
                  </a:cubicBezTo>
                  <a:lnTo>
                    <a:pt x="31805" y="176541"/>
                  </a:lnTo>
                  <a:cubicBezTo>
                    <a:pt x="32664" y="176102"/>
                    <a:pt x="33572" y="175762"/>
                    <a:pt x="34498" y="175527"/>
                  </a:cubicBezTo>
                  <a:cubicBezTo>
                    <a:pt x="38453" y="174765"/>
                    <a:pt x="42491" y="174765"/>
                    <a:pt x="46446" y="175527"/>
                  </a:cubicBezTo>
                  <a:lnTo>
                    <a:pt x="49980" y="175527"/>
                  </a:lnTo>
                  <a:lnTo>
                    <a:pt x="54692" y="176541"/>
                  </a:lnTo>
                  <a:lnTo>
                    <a:pt x="56207" y="176541"/>
                  </a:lnTo>
                  <a:cubicBezTo>
                    <a:pt x="57738" y="176352"/>
                    <a:pt x="59286" y="176711"/>
                    <a:pt x="60582" y="177554"/>
                  </a:cubicBezTo>
                  <a:cubicBezTo>
                    <a:pt x="61659" y="178489"/>
                    <a:pt x="62265" y="179845"/>
                    <a:pt x="62265" y="181271"/>
                  </a:cubicBezTo>
                  <a:cubicBezTo>
                    <a:pt x="61760" y="184469"/>
                    <a:pt x="60077" y="187360"/>
                    <a:pt x="57553" y="189380"/>
                  </a:cubicBezTo>
                  <a:lnTo>
                    <a:pt x="56711" y="190394"/>
                  </a:lnTo>
                  <a:cubicBezTo>
                    <a:pt x="55567" y="191784"/>
                    <a:pt x="54608" y="193318"/>
                    <a:pt x="53850" y="194955"/>
                  </a:cubicBezTo>
                  <a:cubicBezTo>
                    <a:pt x="52942" y="196969"/>
                    <a:pt x="51747" y="198844"/>
                    <a:pt x="50317" y="200530"/>
                  </a:cubicBezTo>
                  <a:cubicBezTo>
                    <a:pt x="48011" y="203941"/>
                    <a:pt x="47153" y="208141"/>
                    <a:pt x="47961" y="21218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06D9C3C9-AA13-4B53-B0F7-E2DB1412216B}"/>
                </a:ext>
              </a:extLst>
            </p:cNvPr>
            <p:cNvSpPr/>
            <p:nvPr/>
          </p:nvSpPr>
          <p:spPr>
            <a:xfrm>
              <a:off x="5616904" y="2831149"/>
              <a:ext cx="84142" cy="67575"/>
            </a:xfrm>
            <a:custGeom>
              <a:avLst/>
              <a:gdLst>
                <a:gd name="connsiteX0" fmla="*/ 0 w 84141"/>
                <a:gd name="connsiteY0" fmla="*/ 66900 h 67575"/>
                <a:gd name="connsiteX1" fmla="*/ 0 w 84141"/>
                <a:gd name="connsiteY1" fmla="*/ 66900 h 67575"/>
                <a:gd name="connsiteX2" fmla="*/ 6900 w 84141"/>
                <a:gd name="connsiteY2" fmla="*/ 77036 h 67575"/>
                <a:gd name="connsiteX3" fmla="*/ 14136 w 84141"/>
                <a:gd name="connsiteY3" fmla="*/ 75853 h 67575"/>
                <a:gd name="connsiteX4" fmla="*/ 16492 w 84141"/>
                <a:gd name="connsiteY4" fmla="*/ 74164 h 67575"/>
                <a:gd name="connsiteX5" fmla="*/ 33320 w 84141"/>
                <a:gd name="connsiteY5" fmla="*/ 69096 h 67575"/>
                <a:gd name="connsiteX6" fmla="*/ 42576 w 84141"/>
                <a:gd name="connsiteY6" fmla="*/ 80753 h 67575"/>
                <a:gd name="connsiteX7" fmla="*/ 51663 w 84141"/>
                <a:gd name="connsiteY7" fmla="*/ 80753 h 67575"/>
                <a:gd name="connsiteX8" fmla="*/ 59068 w 84141"/>
                <a:gd name="connsiteY8" fmla="*/ 80753 h 67575"/>
                <a:gd name="connsiteX9" fmla="*/ 59068 w 84141"/>
                <a:gd name="connsiteY9" fmla="*/ 75009 h 67575"/>
                <a:gd name="connsiteX10" fmla="*/ 57385 w 84141"/>
                <a:gd name="connsiteY10" fmla="*/ 70447 h 67575"/>
                <a:gd name="connsiteX11" fmla="*/ 56039 w 84141"/>
                <a:gd name="connsiteY11" fmla="*/ 66731 h 67575"/>
                <a:gd name="connsiteX12" fmla="*/ 56039 w 84141"/>
                <a:gd name="connsiteY12" fmla="*/ 61156 h 67575"/>
                <a:gd name="connsiteX13" fmla="*/ 62433 w 84141"/>
                <a:gd name="connsiteY13" fmla="*/ 56763 h 67575"/>
                <a:gd name="connsiteX14" fmla="*/ 63780 w 84141"/>
                <a:gd name="connsiteY14" fmla="*/ 56763 h 67575"/>
                <a:gd name="connsiteX15" fmla="*/ 67145 w 84141"/>
                <a:gd name="connsiteY15" fmla="*/ 55412 h 67575"/>
                <a:gd name="connsiteX16" fmla="*/ 77410 w 84141"/>
                <a:gd name="connsiteY16" fmla="*/ 49499 h 67575"/>
                <a:gd name="connsiteX17" fmla="*/ 73708 w 84141"/>
                <a:gd name="connsiteY17" fmla="*/ 43924 h 67575"/>
                <a:gd name="connsiteX18" fmla="*/ 73708 w 84141"/>
                <a:gd name="connsiteY18" fmla="*/ 42573 h 67575"/>
                <a:gd name="connsiteX19" fmla="*/ 73708 w 84141"/>
                <a:gd name="connsiteY19" fmla="*/ 41221 h 67575"/>
                <a:gd name="connsiteX20" fmla="*/ 78925 w 84141"/>
                <a:gd name="connsiteY20" fmla="*/ 36998 h 67575"/>
                <a:gd name="connsiteX21" fmla="*/ 85656 w 84141"/>
                <a:gd name="connsiteY21" fmla="*/ 27030 h 67575"/>
                <a:gd name="connsiteX22" fmla="*/ 87339 w 84141"/>
                <a:gd name="connsiteY22" fmla="*/ 22131 h 67575"/>
                <a:gd name="connsiteX23" fmla="*/ 91210 w 84141"/>
                <a:gd name="connsiteY23" fmla="*/ 21117 h 67575"/>
                <a:gd name="connsiteX24" fmla="*/ 88181 w 84141"/>
                <a:gd name="connsiteY24" fmla="*/ 11657 h 67575"/>
                <a:gd name="connsiteX25" fmla="*/ 84647 w 84141"/>
                <a:gd name="connsiteY25" fmla="*/ 0 h 67575"/>
                <a:gd name="connsiteX26" fmla="*/ 72699 w 84141"/>
                <a:gd name="connsiteY26" fmla="*/ 5575 h 67575"/>
                <a:gd name="connsiteX27" fmla="*/ 55870 w 84141"/>
                <a:gd name="connsiteY27" fmla="*/ 11995 h 67575"/>
                <a:gd name="connsiteX28" fmla="*/ 55870 w 84141"/>
                <a:gd name="connsiteY28" fmla="*/ 11995 h 67575"/>
                <a:gd name="connsiteX29" fmla="*/ 49307 w 84141"/>
                <a:gd name="connsiteY29" fmla="*/ 22976 h 67575"/>
                <a:gd name="connsiteX30" fmla="*/ 49307 w 84141"/>
                <a:gd name="connsiteY30" fmla="*/ 22976 h 67575"/>
                <a:gd name="connsiteX31" fmla="*/ 53009 w 84141"/>
                <a:gd name="connsiteY31" fmla="*/ 27368 h 67575"/>
                <a:gd name="connsiteX32" fmla="*/ 58226 w 84141"/>
                <a:gd name="connsiteY32" fmla="*/ 41052 h 67575"/>
                <a:gd name="connsiteX33" fmla="*/ 54356 w 84141"/>
                <a:gd name="connsiteY33" fmla="*/ 45782 h 67575"/>
                <a:gd name="connsiteX34" fmla="*/ 41398 w 84141"/>
                <a:gd name="connsiteY34" fmla="*/ 45782 h 67575"/>
                <a:gd name="connsiteX35" fmla="*/ 29954 w 84141"/>
                <a:gd name="connsiteY35" fmla="*/ 23482 h 67575"/>
                <a:gd name="connsiteX36" fmla="*/ 29954 w 84141"/>
                <a:gd name="connsiteY36" fmla="*/ 21455 h 67575"/>
                <a:gd name="connsiteX37" fmla="*/ 22550 w 84141"/>
                <a:gd name="connsiteY37" fmla="*/ 35139 h 67575"/>
                <a:gd name="connsiteX38" fmla="*/ 20531 w 84141"/>
                <a:gd name="connsiteY38" fmla="*/ 39532 h 67575"/>
                <a:gd name="connsiteX39" fmla="*/ 18848 w 84141"/>
                <a:gd name="connsiteY39" fmla="*/ 43079 h 67575"/>
                <a:gd name="connsiteX40" fmla="*/ 1010 w 84141"/>
                <a:gd name="connsiteY40" fmla="*/ 64872 h 67575"/>
                <a:gd name="connsiteX41" fmla="*/ 1010 w 84141"/>
                <a:gd name="connsiteY41" fmla="*/ 64872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4141" h="67575">
                  <a:moveTo>
                    <a:pt x="0" y="66900"/>
                  </a:moveTo>
                  <a:lnTo>
                    <a:pt x="0" y="66900"/>
                  </a:lnTo>
                  <a:lnTo>
                    <a:pt x="6900" y="77036"/>
                  </a:lnTo>
                  <a:cubicBezTo>
                    <a:pt x="9761" y="79232"/>
                    <a:pt x="11443" y="77881"/>
                    <a:pt x="14136" y="75853"/>
                  </a:cubicBezTo>
                  <a:lnTo>
                    <a:pt x="16492" y="74164"/>
                  </a:lnTo>
                  <a:cubicBezTo>
                    <a:pt x="21154" y="70207"/>
                    <a:pt x="27245" y="68371"/>
                    <a:pt x="33320" y="69096"/>
                  </a:cubicBezTo>
                  <a:cubicBezTo>
                    <a:pt x="40893" y="70110"/>
                    <a:pt x="42071" y="72475"/>
                    <a:pt x="42576" y="80753"/>
                  </a:cubicBezTo>
                  <a:cubicBezTo>
                    <a:pt x="45571" y="81357"/>
                    <a:pt x="48668" y="81357"/>
                    <a:pt x="51663" y="80753"/>
                  </a:cubicBezTo>
                  <a:lnTo>
                    <a:pt x="59068" y="80753"/>
                  </a:lnTo>
                  <a:cubicBezTo>
                    <a:pt x="59236" y="78842"/>
                    <a:pt x="59236" y="76919"/>
                    <a:pt x="59068" y="75009"/>
                  </a:cubicBezTo>
                  <a:cubicBezTo>
                    <a:pt x="58765" y="73405"/>
                    <a:pt x="58193" y="71865"/>
                    <a:pt x="57385" y="70447"/>
                  </a:cubicBezTo>
                  <a:cubicBezTo>
                    <a:pt x="56745" y="69288"/>
                    <a:pt x="56291" y="68033"/>
                    <a:pt x="56039" y="66731"/>
                  </a:cubicBezTo>
                  <a:cubicBezTo>
                    <a:pt x="53851" y="65210"/>
                    <a:pt x="54692" y="63183"/>
                    <a:pt x="56039" y="61156"/>
                  </a:cubicBezTo>
                  <a:cubicBezTo>
                    <a:pt x="57502" y="58895"/>
                    <a:pt x="59808" y="57316"/>
                    <a:pt x="62433" y="56763"/>
                  </a:cubicBezTo>
                  <a:lnTo>
                    <a:pt x="63780" y="56763"/>
                  </a:lnTo>
                  <a:lnTo>
                    <a:pt x="67145" y="55412"/>
                  </a:lnTo>
                  <a:cubicBezTo>
                    <a:pt x="70511" y="54398"/>
                    <a:pt x="76906" y="52371"/>
                    <a:pt x="77410" y="49499"/>
                  </a:cubicBezTo>
                  <a:cubicBezTo>
                    <a:pt x="77915" y="46627"/>
                    <a:pt x="77410" y="46965"/>
                    <a:pt x="73708" y="43924"/>
                  </a:cubicBezTo>
                  <a:cubicBezTo>
                    <a:pt x="73557" y="43486"/>
                    <a:pt x="73557" y="43010"/>
                    <a:pt x="73708" y="42573"/>
                  </a:cubicBezTo>
                  <a:cubicBezTo>
                    <a:pt x="73540" y="42138"/>
                    <a:pt x="73540" y="41655"/>
                    <a:pt x="73708" y="41221"/>
                  </a:cubicBezTo>
                  <a:cubicBezTo>
                    <a:pt x="75274" y="39613"/>
                    <a:pt x="77023" y="38195"/>
                    <a:pt x="78925" y="36998"/>
                  </a:cubicBezTo>
                  <a:cubicBezTo>
                    <a:pt x="82981" y="35354"/>
                    <a:pt x="85640" y="31416"/>
                    <a:pt x="85656" y="27030"/>
                  </a:cubicBezTo>
                  <a:cubicBezTo>
                    <a:pt x="85606" y="25244"/>
                    <a:pt x="86195" y="23501"/>
                    <a:pt x="87339" y="22131"/>
                  </a:cubicBezTo>
                  <a:cubicBezTo>
                    <a:pt x="88400" y="21210"/>
                    <a:pt x="89830" y="20837"/>
                    <a:pt x="91210" y="21117"/>
                  </a:cubicBezTo>
                  <a:cubicBezTo>
                    <a:pt x="90738" y="17815"/>
                    <a:pt x="89712" y="14615"/>
                    <a:pt x="88181" y="11657"/>
                  </a:cubicBezTo>
                  <a:cubicBezTo>
                    <a:pt x="86178" y="8072"/>
                    <a:pt x="84983" y="4095"/>
                    <a:pt x="84647" y="0"/>
                  </a:cubicBezTo>
                  <a:cubicBezTo>
                    <a:pt x="80305" y="971"/>
                    <a:pt x="76232" y="2874"/>
                    <a:pt x="72699" y="5575"/>
                  </a:cubicBezTo>
                  <a:cubicBezTo>
                    <a:pt x="67919" y="9467"/>
                    <a:pt x="62012" y="11716"/>
                    <a:pt x="55870" y="11995"/>
                  </a:cubicBezTo>
                  <a:lnTo>
                    <a:pt x="55870" y="11995"/>
                  </a:lnTo>
                  <a:cubicBezTo>
                    <a:pt x="55753" y="16558"/>
                    <a:pt x="53262" y="20725"/>
                    <a:pt x="49307" y="22976"/>
                  </a:cubicBezTo>
                  <a:lnTo>
                    <a:pt x="49307" y="22976"/>
                  </a:lnTo>
                  <a:cubicBezTo>
                    <a:pt x="50334" y="24601"/>
                    <a:pt x="51579" y="26077"/>
                    <a:pt x="53009" y="27368"/>
                  </a:cubicBezTo>
                  <a:cubicBezTo>
                    <a:pt x="57200" y="30558"/>
                    <a:pt x="59236" y="35866"/>
                    <a:pt x="58226" y="41052"/>
                  </a:cubicBezTo>
                  <a:cubicBezTo>
                    <a:pt x="57603" y="43076"/>
                    <a:pt x="56207" y="44774"/>
                    <a:pt x="54356" y="45782"/>
                  </a:cubicBezTo>
                  <a:cubicBezTo>
                    <a:pt x="50216" y="47519"/>
                    <a:pt x="45537" y="47519"/>
                    <a:pt x="41398" y="45782"/>
                  </a:cubicBezTo>
                  <a:cubicBezTo>
                    <a:pt x="34094" y="40745"/>
                    <a:pt x="29803" y="32372"/>
                    <a:pt x="29954" y="23482"/>
                  </a:cubicBezTo>
                  <a:cubicBezTo>
                    <a:pt x="29870" y="22808"/>
                    <a:pt x="29870" y="22129"/>
                    <a:pt x="29954" y="21455"/>
                  </a:cubicBezTo>
                  <a:cubicBezTo>
                    <a:pt x="26824" y="25620"/>
                    <a:pt x="24317" y="30232"/>
                    <a:pt x="22550" y="35139"/>
                  </a:cubicBezTo>
                  <a:cubicBezTo>
                    <a:pt x="21978" y="36646"/>
                    <a:pt x="21305" y="38114"/>
                    <a:pt x="20531" y="39532"/>
                  </a:cubicBezTo>
                  <a:lnTo>
                    <a:pt x="18848" y="43079"/>
                  </a:lnTo>
                  <a:cubicBezTo>
                    <a:pt x="15634" y="52224"/>
                    <a:pt x="9323" y="59939"/>
                    <a:pt x="1010" y="64872"/>
                  </a:cubicBezTo>
                  <a:lnTo>
                    <a:pt x="1010" y="6487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B271C766-143B-4CF0-A387-9B286881FAC0}"/>
                </a:ext>
              </a:extLst>
            </p:cNvPr>
            <p:cNvSpPr/>
            <p:nvPr/>
          </p:nvSpPr>
          <p:spPr>
            <a:xfrm>
              <a:off x="6123941" y="3300967"/>
              <a:ext cx="16828" cy="16894"/>
            </a:xfrm>
            <a:custGeom>
              <a:avLst/>
              <a:gdLst>
                <a:gd name="connsiteX0" fmla="*/ 24233 w 16828"/>
                <a:gd name="connsiteY0" fmla="*/ 20948 h 16893"/>
                <a:gd name="connsiteX1" fmla="*/ 25074 w 16828"/>
                <a:gd name="connsiteY1" fmla="*/ 22131 h 16893"/>
                <a:gd name="connsiteX2" fmla="*/ 23560 w 16828"/>
                <a:gd name="connsiteY2" fmla="*/ 18583 h 16893"/>
                <a:gd name="connsiteX3" fmla="*/ 20026 w 16828"/>
                <a:gd name="connsiteY3" fmla="*/ 11319 h 16893"/>
                <a:gd name="connsiteX4" fmla="*/ 20026 w 16828"/>
                <a:gd name="connsiteY4" fmla="*/ 9967 h 16893"/>
                <a:gd name="connsiteX5" fmla="*/ 20026 w 16828"/>
                <a:gd name="connsiteY5" fmla="*/ 8954 h 16893"/>
                <a:gd name="connsiteX6" fmla="*/ 16324 w 16828"/>
                <a:gd name="connsiteY6" fmla="*/ 8954 h 16893"/>
                <a:gd name="connsiteX7" fmla="*/ 10938 w 16828"/>
                <a:gd name="connsiteY7" fmla="*/ 8954 h 16893"/>
                <a:gd name="connsiteX8" fmla="*/ 6900 w 16828"/>
                <a:gd name="connsiteY8" fmla="*/ 4899 h 16893"/>
                <a:gd name="connsiteX9" fmla="*/ 1514 w 16828"/>
                <a:gd name="connsiteY9" fmla="*/ 0 h 16893"/>
                <a:gd name="connsiteX10" fmla="*/ 0 w 16828"/>
                <a:gd name="connsiteY10" fmla="*/ 5068 h 16893"/>
                <a:gd name="connsiteX11" fmla="*/ 7068 w 16828"/>
                <a:gd name="connsiteY11" fmla="*/ 8109 h 16893"/>
                <a:gd name="connsiteX12" fmla="*/ 10433 w 16828"/>
                <a:gd name="connsiteY12" fmla="*/ 10136 h 16893"/>
                <a:gd name="connsiteX13" fmla="*/ 12790 w 16828"/>
                <a:gd name="connsiteY13" fmla="*/ 10136 h 16893"/>
                <a:gd name="connsiteX14" fmla="*/ 17333 w 16828"/>
                <a:gd name="connsiteY14" fmla="*/ 12332 h 16893"/>
                <a:gd name="connsiteX15" fmla="*/ 24233 w 16828"/>
                <a:gd name="connsiteY15" fmla="*/ 2094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 h="16893">
                  <a:moveTo>
                    <a:pt x="24233" y="20948"/>
                  </a:moveTo>
                  <a:lnTo>
                    <a:pt x="25074" y="22131"/>
                  </a:lnTo>
                  <a:cubicBezTo>
                    <a:pt x="24973" y="20811"/>
                    <a:pt x="24452" y="19563"/>
                    <a:pt x="23560" y="18583"/>
                  </a:cubicBezTo>
                  <a:cubicBezTo>
                    <a:pt x="21978" y="16377"/>
                    <a:pt x="20800" y="13920"/>
                    <a:pt x="20026" y="11319"/>
                  </a:cubicBezTo>
                  <a:cubicBezTo>
                    <a:pt x="20026" y="11319"/>
                    <a:pt x="20026" y="11319"/>
                    <a:pt x="20026" y="9967"/>
                  </a:cubicBezTo>
                  <a:cubicBezTo>
                    <a:pt x="20026" y="8616"/>
                    <a:pt x="20026" y="9967"/>
                    <a:pt x="20026" y="8954"/>
                  </a:cubicBezTo>
                  <a:cubicBezTo>
                    <a:pt x="18865" y="8352"/>
                    <a:pt x="17485" y="8352"/>
                    <a:pt x="16324" y="8954"/>
                  </a:cubicBezTo>
                  <a:cubicBezTo>
                    <a:pt x="14590" y="9601"/>
                    <a:pt x="12672" y="9601"/>
                    <a:pt x="10938" y="8954"/>
                  </a:cubicBezTo>
                  <a:cubicBezTo>
                    <a:pt x="9390" y="7822"/>
                    <a:pt x="8027" y="6453"/>
                    <a:pt x="6900" y="4899"/>
                  </a:cubicBezTo>
                  <a:cubicBezTo>
                    <a:pt x="5520" y="2865"/>
                    <a:pt x="3669" y="1186"/>
                    <a:pt x="1514" y="0"/>
                  </a:cubicBezTo>
                  <a:cubicBezTo>
                    <a:pt x="1279" y="1759"/>
                    <a:pt x="774" y="3468"/>
                    <a:pt x="0" y="5068"/>
                  </a:cubicBezTo>
                  <a:cubicBezTo>
                    <a:pt x="2558" y="5521"/>
                    <a:pt x="4981" y="6562"/>
                    <a:pt x="7068" y="8109"/>
                  </a:cubicBezTo>
                  <a:cubicBezTo>
                    <a:pt x="8094" y="8942"/>
                    <a:pt x="9222" y="9624"/>
                    <a:pt x="10433" y="10136"/>
                  </a:cubicBezTo>
                  <a:lnTo>
                    <a:pt x="12790" y="10136"/>
                  </a:lnTo>
                  <a:cubicBezTo>
                    <a:pt x="14371" y="10729"/>
                    <a:pt x="15886" y="11464"/>
                    <a:pt x="17333" y="12332"/>
                  </a:cubicBezTo>
                  <a:cubicBezTo>
                    <a:pt x="19942" y="14934"/>
                    <a:pt x="22264" y="17825"/>
                    <a:pt x="24233" y="209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A0898002-311C-4C8A-8F86-3CE60194FEFF}"/>
                </a:ext>
              </a:extLst>
            </p:cNvPr>
            <p:cNvSpPr/>
            <p:nvPr/>
          </p:nvSpPr>
          <p:spPr>
            <a:xfrm>
              <a:off x="8860734" y="3623045"/>
              <a:ext cx="16828" cy="16894"/>
            </a:xfrm>
            <a:custGeom>
              <a:avLst/>
              <a:gdLst>
                <a:gd name="connsiteX0" fmla="*/ 2524 w 16828"/>
                <a:gd name="connsiteY0" fmla="*/ 9886 h 0"/>
                <a:gd name="connsiteX1" fmla="*/ 2524 w 16828"/>
                <a:gd name="connsiteY1" fmla="*/ 8703 h 0"/>
                <a:gd name="connsiteX2" fmla="*/ 1178 w 16828"/>
                <a:gd name="connsiteY2" fmla="*/ 10562 h 0"/>
                <a:gd name="connsiteX3" fmla="*/ 0 w 16828"/>
                <a:gd name="connsiteY3" fmla="*/ 10562 h 0"/>
                <a:gd name="connsiteX4" fmla="*/ 0 w 16828"/>
                <a:gd name="connsiteY4" fmla="*/ 10562 h 0"/>
                <a:gd name="connsiteX5" fmla="*/ 4712 w 16828"/>
                <a:gd name="connsiteY5" fmla="*/ 15123 h 0"/>
                <a:gd name="connsiteX6" fmla="*/ 14809 w 16828"/>
                <a:gd name="connsiteY6" fmla="*/ 11069 h 0"/>
                <a:gd name="connsiteX7" fmla="*/ 15819 w 16828"/>
                <a:gd name="connsiteY7" fmla="*/ 8703 h 0"/>
                <a:gd name="connsiteX8" fmla="*/ 15819 w 16828"/>
                <a:gd name="connsiteY8" fmla="*/ 6676 h 0"/>
                <a:gd name="connsiteX9" fmla="*/ 17333 w 16828"/>
                <a:gd name="connsiteY9" fmla="*/ 3804 h 0"/>
                <a:gd name="connsiteX10" fmla="*/ 18343 w 16828"/>
                <a:gd name="connsiteY10" fmla="*/ 2453 h 0"/>
                <a:gd name="connsiteX11" fmla="*/ 17502 w 16828"/>
                <a:gd name="connsiteY11" fmla="*/ 425 h 0"/>
                <a:gd name="connsiteX12" fmla="*/ 12116 w 16828"/>
                <a:gd name="connsiteY12" fmla="*/ 1608 h 0"/>
                <a:gd name="connsiteX13" fmla="*/ 12116 w 16828"/>
                <a:gd name="connsiteY13" fmla="*/ 3804 h 0"/>
                <a:gd name="connsiteX14" fmla="*/ 11107 w 16828"/>
                <a:gd name="connsiteY14" fmla="*/ 7859 h 0"/>
                <a:gd name="connsiteX15" fmla="*/ 4207 w 16828"/>
                <a:gd name="connsiteY15" fmla="*/ 11069 h 0"/>
                <a:gd name="connsiteX16" fmla="*/ 2524 w 16828"/>
                <a:gd name="connsiteY16" fmla="*/ 98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8">
                  <a:moveTo>
                    <a:pt x="2524" y="9886"/>
                  </a:moveTo>
                  <a:cubicBezTo>
                    <a:pt x="2457" y="9497"/>
                    <a:pt x="2457" y="9092"/>
                    <a:pt x="2524" y="8703"/>
                  </a:cubicBezTo>
                  <a:cubicBezTo>
                    <a:pt x="2524" y="9717"/>
                    <a:pt x="2524" y="10562"/>
                    <a:pt x="1178" y="10562"/>
                  </a:cubicBezTo>
                  <a:cubicBezTo>
                    <a:pt x="-168" y="10562"/>
                    <a:pt x="336" y="10562"/>
                    <a:pt x="0" y="10562"/>
                  </a:cubicBezTo>
                  <a:lnTo>
                    <a:pt x="0" y="10562"/>
                  </a:lnTo>
                  <a:cubicBezTo>
                    <a:pt x="1211" y="12420"/>
                    <a:pt x="2827" y="13974"/>
                    <a:pt x="4712" y="15123"/>
                  </a:cubicBezTo>
                  <a:cubicBezTo>
                    <a:pt x="7405" y="16306"/>
                    <a:pt x="11780" y="13772"/>
                    <a:pt x="14809" y="11069"/>
                  </a:cubicBezTo>
                  <a:cubicBezTo>
                    <a:pt x="17838" y="8366"/>
                    <a:pt x="15650" y="9886"/>
                    <a:pt x="15819" y="8703"/>
                  </a:cubicBezTo>
                  <a:cubicBezTo>
                    <a:pt x="15768" y="8028"/>
                    <a:pt x="15768" y="7352"/>
                    <a:pt x="15819" y="6676"/>
                  </a:cubicBezTo>
                  <a:cubicBezTo>
                    <a:pt x="16189" y="5646"/>
                    <a:pt x="16694" y="4683"/>
                    <a:pt x="17333" y="3804"/>
                  </a:cubicBezTo>
                  <a:cubicBezTo>
                    <a:pt x="17333" y="3804"/>
                    <a:pt x="18343" y="2791"/>
                    <a:pt x="18343" y="2453"/>
                  </a:cubicBezTo>
                  <a:cubicBezTo>
                    <a:pt x="18343" y="2115"/>
                    <a:pt x="18343" y="763"/>
                    <a:pt x="17502" y="425"/>
                  </a:cubicBezTo>
                  <a:cubicBezTo>
                    <a:pt x="15650" y="-436"/>
                    <a:pt x="13446" y="37"/>
                    <a:pt x="12116" y="1608"/>
                  </a:cubicBezTo>
                  <a:cubicBezTo>
                    <a:pt x="11982" y="2334"/>
                    <a:pt x="11982" y="3078"/>
                    <a:pt x="12116" y="3804"/>
                  </a:cubicBezTo>
                  <a:cubicBezTo>
                    <a:pt x="12167" y="5223"/>
                    <a:pt x="11813" y="6626"/>
                    <a:pt x="11107" y="7859"/>
                  </a:cubicBezTo>
                  <a:cubicBezTo>
                    <a:pt x="9306" y="9785"/>
                    <a:pt x="6832" y="10950"/>
                    <a:pt x="4207" y="11069"/>
                  </a:cubicBezTo>
                  <a:cubicBezTo>
                    <a:pt x="3467" y="11052"/>
                    <a:pt x="2793" y="10579"/>
                    <a:pt x="2524" y="98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59827BCF-5F6B-46BB-A46C-6E9156841051}"/>
                </a:ext>
              </a:extLst>
            </p:cNvPr>
            <p:cNvSpPr/>
            <p:nvPr/>
          </p:nvSpPr>
          <p:spPr>
            <a:xfrm>
              <a:off x="6046363" y="3219538"/>
              <a:ext cx="134627" cy="101363"/>
            </a:xfrm>
            <a:custGeom>
              <a:avLst/>
              <a:gdLst>
                <a:gd name="connsiteX0" fmla="*/ 148930 w 134626"/>
                <a:gd name="connsiteY0" fmla="*/ 22469 h 101363"/>
                <a:gd name="connsiteX1" fmla="*/ 148930 w 134626"/>
                <a:gd name="connsiteY1" fmla="*/ 19597 h 101363"/>
                <a:gd name="connsiteX2" fmla="*/ 149940 w 134626"/>
                <a:gd name="connsiteY2" fmla="*/ 11995 h 101363"/>
                <a:gd name="connsiteX3" fmla="*/ 150782 w 134626"/>
                <a:gd name="connsiteY3" fmla="*/ 7771 h 101363"/>
                <a:gd name="connsiteX4" fmla="*/ 144218 w 134626"/>
                <a:gd name="connsiteY4" fmla="*/ 7771 h 101363"/>
                <a:gd name="connsiteX5" fmla="*/ 139675 w 134626"/>
                <a:gd name="connsiteY5" fmla="*/ 7771 h 101363"/>
                <a:gd name="connsiteX6" fmla="*/ 138329 w 134626"/>
                <a:gd name="connsiteY6" fmla="*/ 7771 h 101363"/>
                <a:gd name="connsiteX7" fmla="*/ 132775 w 134626"/>
                <a:gd name="connsiteY7" fmla="*/ 7771 h 101363"/>
                <a:gd name="connsiteX8" fmla="*/ 130588 w 134626"/>
                <a:gd name="connsiteY8" fmla="*/ 9123 h 101363"/>
                <a:gd name="connsiteX9" fmla="*/ 126213 w 134626"/>
                <a:gd name="connsiteY9" fmla="*/ 11150 h 101363"/>
                <a:gd name="connsiteX10" fmla="*/ 125203 w 134626"/>
                <a:gd name="connsiteY10" fmla="*/ 11150 h 101363"/>
                <a:gd name="connsiteX11" fmla="*/ 122847 w 134626"/>
                <a:gd name="connsiteY11" fmla="*/ 7940 h 101363"/>
                <a:gd name="connsiteX12" fmla="*/ 122005 w 134626"/>
                <a:gd name="connsiteY12" fmla="*/ 6420 h 101363"/>
                <a:gd name="connsiteX13" fmla="*/ 118976 w 134626"/>
                <a:gd name="connsiteY13" fmla="*/ 5406 h 101363"/>
                <a:gd name="connsiteX14" fmla="*/ 116957 w 134626"/>
                <a:gd name="connsiteY14" fmla="*/ 5406 h 101363"/>
                <a:gd name="connsiteX15" fmla="*/ 111235 w 134626"/>
                <a:gd name="connsiteY15" fmla="*/ 2534 h 101363"/>
                <a:gd name="connsiteX16" fmla="*/ 105345 w 134626"/>
                <a:gd name="connsiteY16" fmla="*/ 0 h 101363"/>
                <a:gd name="connsiteX17" fmla="*/ 105345 w 134626"/>
                <a:gd name="connsiteY17" fmla="*/ 0 h 101363"/>
                <a:gd name="connsiteX18" fmla="*/ 97941 w 134626"/>
                <a:gd name="connsiteY18" fmla="*/ 2534 h 101363"/>
                <a:gd name="connsiteX19" fmla="*/ 91883 w 134626"/>
                <a:gd name="connsiteY19" fmla="*/ 4899 h 101363"/>
                <a:gd name="connsiteX20" fmla="*/ 87339 w 134626"/>
                <a:gd name="connsiteY20" fmla="*/ 4899 h 101363"/>
                <a:gd name="connsiteX21" fmla="*/ 80103 w 134626"/>
                <a:gd name="connsiteY21" fmla="*/ 6420 h 101363"/>
                <a:gd name="connsiteX22" fmla="*/ 78252 w 134626"/>
                <a:gd name="connsiteY22" fmla="*/ 6420 h 101363"/>
                <a:gd name="connsiteX23" fmla="*/ 69164 w 134626"/>
                <a:gd name="connsiteY23" fmla="*/ 6420 h 101363"/>
                <a:gd name="connsiteX24" fmla="*/ 69164 w 134626"/>
                <a:gd name="connsiteY24" fmla="*/ 6420 h 101363"/>
                <a:gd name="connsiteX25" fmla="*/ 67986 w 134626"/>
                <a:gd name="connsiteY25" fmla="*/ 6420 h 101363"/>
                <a:gd name="connsiteX26" fmla="*/ 66135 w 134626"/>
                <a:gd name="connsiteY26" fmla="*/ 6420 h 101363"/>
                <a:gd name="connsiteX27" fmla="*/ 64957 w 134626"/>
                <a:gd name="connsiteY27" fmla="*/ 6420 h 101363"/>
                <a:gd name="connsiteX28" fmla="*/ 64957 w 134626"/>
                <a:gd name="connsiteY28" fmla="*/ 7433 h 101363"/>
                <a:gd name="connsiteX29" fmla="*/ 61591 w 134626"/>
                <a:gd name="connsiteY29" fmla="*/ 9461 h 101363"/>
                <a:gd name="connsiteX30" fmla="*/ 61591 w 134626"/>
                <a:gd name="connsiteY30" fmla="*/ 9461 h 101363"/>
                <a:gd name="connsiteX31" fmla="*/ 59404 w 134626"/>
                <a:gd name="connsiteY31" fmla="*/ 9461 h 101363"/>
                <a:gd name="connsiteX32" fmla="*/ 58562 w 134626"/>
                <a:gd name="connsiteY32" fmla="*/ 9461 h 101363"/>
                <a:gd name="connsiteX33" fmla="*/ 51663 w 134626"/>
                <a:gd name="connsiteY33" fmla="*/ 9461 h 101363"/>
                <a:gd name="connsiteX34" fmla="*/ 48129 w 134626"/>
                <a:gd name="connsiteY34" fmla="*/ 9461 h 101363"/>
                <a:gd name="connsiteX35" fmla="*/ 44427 w 134626"/>
                <a:gd name="connsiteY35" fmla="*/ 9461 h 101363"/>
                <a:gd name="connsiteX36" fmla="*/ 40556 w 134626"/>
                <a:gd name="connsiteY36" fmla="*/ 11150 h 101363"/>
                <a:gd name="connsiteX37" fmla="*/ 40556 w 134626"/>
                <a:gd name="connsiteY37" fmla="*/ 13346 h 101363"/>
                <a:gd name="connsiteX38" fmla="*/ 40556 w 134626"/>
                <a:gd name="connsiteY38" fmla="*/ 16049 h 101363"/>
                <a:gd name="connsiteX39" fmla="*/ 36686 w 134626"/>
                <a:gd name="connsiteY39" fmla="*/ 19428 h 101363"/>
                <a:gd name="connsiteX40" fmla="*/ 29450 w 134626"/>
                <a:gd name="connsiteY40" fmla="*/ 19428 h 101363"/>
                <a:gd name="connsiteX41" fmla="*/ 27598 w 134626"/>
                <a:gd name="connsiteY41" fmla="*/ 19428 h 101363"/>
                <a:gd name="connsiteX42" fmla="*/ 22886 w 134626"/>
                <a:gd name="connsiteY42" fmla="*/ 19428 h 101363"/>
                <a:gd name="connsiteX43" fmla="*/ 21540 w 134626"/>
                <a:gd name="connsiteY43" fmla="*/ 21286 h 101363"/>
                <a:gd name="connsiteX44" fmla="*/ 17670 w 134626"/>
                <a:gd name="connsiteY44" fmla="*/ 25848 h 101363"/>
                <a:gd name="connsiteX45" fmla="*/ 17670 w 134626"/>
                <a:gd name="connsiteY45" fmla="*/ 28551 h 101363"/>
                <a:gd name="connsiteX46" fmla="*/ 8582 w 134626"/>
                <a:gd name="connsiteY46" fmla="*/ 43079 h 101363"/>
                <a:gd name="connsiteX47" fmla="*/ 3870 w 134626"/>
                <a:gd name="connsiteY47" fmla="*/ 55919 h 101363"/>
                <a:gd name="connsiteX48" fmla="*/ 3870 w 134626"/>
                <a:gd name="connsiteY48" fmla="*/ 58791 h 101363"/>
                <a:gd name="connsiteX49" fmla="*/ 0 w 134626"/>
                <a:gd name="connsiteY49" fmla="*/ 65717 h 101363"/>
                <a:gd name="connsiteX50" fmla="*/ 0 w 134626"/>
                <a:gd name="connsiteY50" fmla="*/ 65717 h 101363"/>
                <a:gd name="connsiteX51" fmla="*/ 3534 w 134626"/>
                <a:gd name="connsiteY51" fmla="*/ 68589 h 101363"/>
                <a:gd name="connsiteX52" fmla="*/ 8414 w 134626"/>
                <a:gd name="connsiteY52" fmla="*/ 71123 h 101363"/>
                <a:gd name="connsiteX53" fmla="*/ 10433 w 134626"/>
                <a:gd name="connsiteY53" fmla="*/ 80922 h 101363"/>
                <a:gd name="connsiteX54" fmla="*/ 10433 w 134626"/>
                <a:gd name="connsiteY54" fmla="*/ 82611 h 101363"/>
                <a:gd name="connsiteX55" fmla="*/ 10433 w 134626"/>
                <a:gd name="connsiteY55" fmla="*/ 90044 h 101363"/>
                <a:gd name="connsiteX56" fmla="*/ 10433 w 134626"/>
                <a:gd name="connsiteY56" fmla="*/ 93254 h 101363"/>
                <a:gd name="connsiteX57" fmla="*/ 10433 w 134626"/>
                <a:gd name="connsiteY57" fmla="*/ 94943 h 101363"/>
                <a:gd name="connsiteX58" fmla="*/ 11780 w 134626"/>
                <a:gd name="connsiteY58" fmla="*/ 93085 h 101363"/>
                <a:gd name="connsiteX59" fmla="*/ 14304 w 134626"/>
                <a:gd name="connsiteY59" fmla="*/ 89875 h 101363"/>
                <a:gd name="connsiteX60" fmla="*/ 16996 w 134626"/>
                <a:gd name="connsiteY60" fmla="*/ 90889 h 101363"/>
                <a:gd name="connsiteX61" fmla="*/ 20026 w 134626"/>
                <a:gd name="connsiteY61" fmla="*/ 95788 h 101363"/>
                <a:gd name="connsiteX62" fmla="*/ 21372 w 134626"/>
                <a:gd name="connsiteY62" fmla="*/ 98322 h 101363"/>
                <a:gd name="connsiteX63" fmla="*/ 23560 w 134626"/>
                <a:gd name="connsiteY63" fmla="*/ 100518 h 101363"/>
                <a:gd name="connsiteX64" fmla="*/ 24906 w 134626"/>
                <a:gd name="connsiteY64" fmla="*/ 101701 h 101363"/>
                <a:gd name="connsiteX65" fmla="*/ 25915 w 134626"/>
                <a:gd name="connsiteY65" fmla="*/ 103052 h 101363"/>
                <a:gd name="connsiteX66" fmla="*/ 29450 w 134626"/>
                <a:gd name="connsiteY66" fmla="*/ 101532 h 101363"/>
                <a:gd name="connsiteX67" fmla="*/ 29450 w 134626"/>
                <a:gd name="connsiteY67" fmla="*/ 101532 h 101363"/>
                <a:gd name="connsiteX68" fmla="*/ 31469 w 134626"/>
                <a:gd name="connsiteY68" fmla="*/ 99843 h 101363"/>
                <a:gd name="connsiteX69" fmla="*/ 35171 w 134626"/>
                <a:gd name="connsiteY69" fmla="*/ 97140 h 101363"/>
                <a:gd name="connsiteX70" fmla="*/ 41398 w 134626"/>
                <a:gd name="connsiteY70" fmla="*/ 93930 h 101363"/>
                <a:gd name="connsiteX71" fmla="*/ 42744 w 134626"/>
                <a:gd name="connsiteY71" fmla="*/ 93930 h 101363"/>
                <a:gd name="connsiteX72" fmla="*/ 47288 w 134626"/>
                <a:gd name="connsiteY72" fmla="*/ 93930 h 101363"/>
                <a:gd name="connsiteX73" fmla="*/ 47288 w 134626"/>
                <a:gd name="connsiteY73" fmla="*/ 93930 h 101363"/>
                <a:gd name="connsiteX74" fmla="*/ 49138 w 134626"/>
                <a:gd name="connsiteY74" fmla="*/ 95281 h 101363"/>
                <a:gd name="connsiteX75" fmla="*/ 52336 w 134626"/>
                <a:gd name="connsiteY75" fmla="*/ 97309 h 101363"/>
                <a:gd name="connsiteX76" fmla="*/ 56207 w 134626"/>
                <a:gd name="connsiteY76" fmla="*/ 97309 h 101363"/>
                <a:gd name="connsiteX77" fmla="*/ 58226 w 134626"/>
                <a:gd name="connsiteY77" fmla="*/ 97309 h 101363"/>
                <a:gd name="connsiteX78" fmla="*/ 59740 w 134626"/>
                <a:gd name="connsiteY78" fmla="*/ 97309 h 101363"/>
                <a:gd name="connsiteX79" fmla="*/ 63443 w 134626"/>
                <a:gd name="connsiteY79" fmla="*/ 97309 h 101363"/>
                <a:gd name="connsiteX80" fmla="*/ 68323 w 134626"/>
                <a:gd name="connsiteY80" fmla="*/ 99843 h 101363"/>
                <a:gd name="connsiteX81" fmla="*/ 72025 w 134626"/>
                <a:gd name="connsiteY81" fmla="*/ 102039 h 101363"/>
                <a:gd name="connsiteX82" fmla="*/ 76905 w 134626"/>
                <a:gd name="connsiteY82" fmla="*/ 105418 h 101363"/>
                <a:gd name="connsiteX83" fmla="*/ 78588 w 134626"/>
                <a:gd name="connsiteY83" fmla="*/ 107107 h 101363"/>
                <a:gd name="connsiteX84" fmla="*/ 83132 w 134626"/>
                <a:gd name="connsiteY84" fmla="*/ 110148 h 101363"/>
                <a:gd name="connsiteX85" fmla="*/ 85656 w 134626"/>
                <a:gd name="connsiteY85" fmla="*/ 111668 h 101363"/>
                <a:gd name="connsiteX86" fmla="*/ 86834 w 134626"/>
                <a:gd name="connsiteY86" fmla="*/ 111668 h 101363"/>
                <a:gd name="connsiteX87" fmla="*/ 94575 w 134626"/>
                <a:gd name="connsiteY87" fmla="*/ 115723 h 101363"/>
                <a:gd name="connsiteX88" fmla="*/ 95585 w 134626"/>
                <a:gd name="connsiteY88" fmla="*/ 115723 h 101363"/>
                <a:gd name="connsiteX89" fmla="*/ 98277 w 134626"/>
                <a:gd name="connsiteY89" fmla="*/ 116736 h 101363"/>
                <a:gd name="connsiteX90" fmla="*/ 98277 w 134626"/>
                <a:gd name="connsiteY90" fmla="*/ 105756 h 101363"/>
                <a:gd name="connsiteX91" fmla="*/ 98277 w 134626"/>
                <a:gd name="connsiteY91" fmla="*/ 104235 h 101363"/>
                <a:gd name="connsiteX92" fmla="*/ 98277 w 134626"/>
                <a:gd name="connsiteY92" fmla="*/ 102546 h 101363"/>
                <a:gd name="connsiteX93" fmla="*/ 94743 w 134626"/>
                <a:gd name="connsiteY93" fmla="*/ 102546 h 101363"/>
                <a:gd name="connsiteX94" fmla="*/ 92892 w 134626"/>
                <a:gd name="connsiteY94" fmla="*/ 102546 h 101363"/>
                <a:gd name="connsiteX95" fmla="*/ 82290 w 134626"/>
                <a:gd name="connsiteY95" fmla="*/ 99167 h 101363"/>
                <a:gd name="connsiteX96" fmla="*/ 80607 w 134626"/>
                <a:gd name="connsiteY96" fmla="*/ 94775 h 101363"/>
                <a:gd name="connsiteX97" fmla="*/ 80607 w 134626"/>
                <a:gd name="connsiteY97" fmla="*/ 93254 h 101363"/>
                <a:gd name="connsiteX98" fmla="*/ 79093 w 134626"/>
                <a:gd name="connsiteY98" fmla="*/ 89875 h 101363"/>
                <a:gd name="connsiteX99" fmla="*/ 79093 w 134626"/>
                <a:gd name="connsiteY99" fmla="*/ 88693 h 101363"/>
                <a:gd name="connsiteX100" fmla="*/ 79093 w 134626"/>
                <a:gd name="connsiteY100" fmla="*/ 88693 h 101363"/>
                <a:gd name="connsiteX101" fmla="*/ 76569 w 134626"/>
                <a:gd name="connsiteY101" fmla="*/ 88693 h 101363"/>
                <a:gd name="connsiteX102" fmla="*/ 64284 w 134626"/>
                <a:gd name="connsiteY102" fmla="*/ 83456 h 101363"/>
                <a:gd name="connsiteX103" fmla="*/ 57384 w 134626"/>
                <a:gd name="connsiteY103" fmla="*/ 70447 h 101363"/>
                <a:gd name="connsiteX104" fmla="*/ 60918 w 134626"/>
                <a:gd name="connsiteY104" fmla="*/ 63521 h 101363"/>
                <a:gd name="connsiteX105" fmla="*/ 70174 w 134626"/>
                <a:gd name="connsiteY105" fmla="*/ 63521 h 101363"/>
                <a:gd name="connsiteX106" fmla="*/ 72530 w 134626"/>
                <a:gd name="connsiteY106" fmla="*/ 63521 h 101363"/>
                <a:gd name="connsiteX107" fmla="*/ 78083 w 134626"/>
                <a:gd name="connsiteY107" fmla="*/ 68758 h 101363"/>
                <a:gd name="connsiteX108" fmla="*/ 78083 w 134626"/>
                <a:gd name="connsiteY108" fmla="*/ 69941 h 101363"/>
                <a:gd name="connsiteX109" fmla="*/ 79261 w 134626"/>
                <a:gd name="connsiteY109" fmla="*/ 69941 h 101363"/>
                <a:gd name="connsiteX110" fmla="*/ 75559 w 134626"/>
                <a:gd name="connsiteY110" fmla="*/ 62676 h 101363"/>
                <a:gd name="connsiteX111" fmla="*/ 72193 w 134626"/>
                <a:gd name="connsiteY111" fmla="*/ 57270 h 101363"/>
                <a:gd name="connsiteX112" fmla="*/ 71352 w 134626"/>
                <a:gd name="connsiteY112" fmla="*/ 53891 h 101363"/>
                <a:gd name="connsiteX113" fmla="*/ 70174 w 134626"/>
                <a:gd name="connsiteY113" fmla="*/ 49668 h 101363"/>
                <a:gd name="connsiteX114" fmla="*/ 67650 w 134626"/>
                <a:gd name="connsiteY114" fmla="*/ 47303 h 101363"/>
                <a:gd name="connsiteX115" fmla="*/ 65798 w 134626"/>
                <a:gd name="connsiteY115" fmla="*/ 45782 h 101363"/>
                <a:gd name="connsiteX116" fmla="*/ 62938 w 134626"/>
                <a:gd name="connsiteY116" fmla="*/ 33450 h 101363"/>
                <a:gd name="connsiteX117" fmla="*/ 62938 w 134626"/>
                <a:gd name="connsiteY117" fmla="*/ 30240 h 101363"/>
                <a:gd name="connsiteX118" fmla="*/ 64435 w 134626"/>
                <a:gd name="connsiteY118" fmla="*/ 28709 h 101363"/>
                <a:gd name="connsiteX119" fmla="*/ 64621 w 134626"/>
                <a:gd name="connsiteY119" fmla="*/ 28719 h 101363"/>
                <a:gd name="connsiteX120" fmla="*/ 74045 w 134626"/>
                <a:gd name="connsiteY120" fmla="*/ 32267 h 101363"/>
                <a:gd name="connsiteX121" fmla="*/ 77747 w 134626"/>
                <a:gd name="connsiteY121" fmla="*/ 33957 h 101363"/>
                <a:gd name="connsiteX122" fmla="*/ 78756 w 134626"/>
                <a:gd name="connsiteY122" fmla="*/ 33957 h 101363"/>
                <a:gd name="connsiteX123" fmla="*/ 82964 w 134626"/>
                <a:gd name="connsiteY123" fmla="*/ 38349 h 101363"/>
                <a:gd name="connsiteX124" fmla="*/ 82964 w 134626"/>
                <a:gd name="connsiteY124" fmla="*/ 42741 h 101363"/>
                <a:gd name="connsiteX125" fmla="*/ 83805 w 134626"/>
                <a:gd name="connsiteY125" fmla="*/ 45107 h 101363"/>
                <a:gd name="connsiteX126" fmla="*/ 93229 w 134626"/>
                <a:gd name="connsiteY126" fmla="*/ 45107 h 101363"/>
                <a:gd name="connsiteX127" fmla="*/ 93229 w 134626"/>
                <a:gd name="connsiteY127" fmla="*/ 45107 h 101363"/>
                <a:gd name="connsiteX128" fmla="*/ 94743 w 134626"/>
                <a:gd name="connsiteY128" fmla="*/ 43079 h 101363"/>
                <a:gd name="connsiteX129" fmla="*/ 97604 w 134626"/>
                <a:gd name="connsiteY129" fmla="*/ 42066 h 101363"/>
                <a:gd name="connsiteX130" fmla="*/ 99455 w 134626"/>
                <a:gd name="connsiteY130" fmla="*/ 42066 h 101363"/>
                <a:gd name="connsiteX131" fmla="*/ 100465 w 134626"/>
                <a:gd name="connsiteY131" fmla="*/ 42066 h 101363"/>
                <a:gd name="connsiteX132" fmla="*/ 105009 w 134626"/>
                <a:gd name="connsiteY132" fmla="*/ 38856 h 101363"/>
                <a:gd name="connsiteX133" fmla="*/ 105009 w 134626"/>
                <a:gd name="connsiteY133" fmla="*/ 36829 h 101363"/>
                <a:gd name="connsiteX134" fmla="*/ 102989 w 134626"/>
                <a:gd name="connsiteY134" fmla="*/ 35308 h 101363"/>
                <a:gd name="connsiteX135" fmla="*/ 101138 w 134626"/>
                <a:gd name="connsiteY135" fmla="*/ 35308 h 101363"/>
                <a:gd name="connsiteX136" fmla="*/ 95585 w 134626"/>
                <a:gd name="connsiteY136" fmla="*/ 31423 h 101363"/>
                <a:gd name="connsiteX137" fmla="*/ 95585 w 134626"/>
                <a:gd name="connsiteY137" fmla="*/ 26523 h 101363"/>
                <a:gd name="connsiteX138" fmla="*/ 100465 w 134626"/>
                <a:gd name="connsiteY138" fmla="*/ 22976 h 101363"/>
                <a:gd name="connsiteX139" fmla="*/ 102821 w 134626"/>
                <a:gd name="connsiteY139" fmla="*/ 21962 h 101363"/>
                <a:gd name="connsiteX140" fmla="*/ 104672 w 134626"/>
                <a:gd name="connsiteY140" fmla="*/ 20779 h 101363"/>
                <a:gd name="connsiteX141" fmla="*/ 111404 w 134626"/>
                <a:gd name="connsiteY141" fmla="*/ 17232 h 101363"/>
                <a:gd name="connsiteX142" fmla="*/ 112918 w 134626"/>
                <a:gd name="connsiteY142" fmla="*/ 17232 h 101363"/>
                <a:gd name="connsiteX143" fmla="*/ 115947 w 134626"/>
                <a:gd name="connsiteY143" fmla="*/ 16049 h 101363"/>
                <a:gd name="connsiteX144" fmla="*/ 117613 w 134626"/>
                <a:gd name="connsiteY144" fmla="*/ 16032 h 101363"/>
                <a:gd name="connsiteX145" fmla="*/ 117630 w 134626"/>
                <a:gd name="connsiteY145" fmla="*/ 16049 h 101363"/>
                <a:gd name="connsiteX146" fmla="*/ 117630 w 134626"/>
                <a:gd name="connsiteY146" fmla="*/ 18245 h 101363"/>
                <a:gd name="connsiteX147" fmla="*/ 116115 w 134626"/>
                <a:gd name="connsiteY147" fmla="*/ 26861 h 101363"/>
                <a:gd name="connsiteX148" fmla="*/ 118808 w 134626"/>
                <a:gd name="connsiteY148" fmla="*/ 19259 h 101363"/>
                <a:gd name="connsiteX149" fmla="*/ 119649 w 134626"/>
                <a:gd name="connsiteY149" fmla="*/ 17738 h 101363"/>
                <a:gd name="connsiteX150" fmla="*/ 126717 w 134626"/>
                <a:gd name="connsiteY150" fmla="*/ 16218 h 101363"/>
                <a:gd name="connsiteX151" fmla="*/ 128568 w 134626"/>
                <a:gd name="connsiteY151" fmla="*/ 16218 h 101363"/>
                <a:gd name="connsiteX152" fmla="*/ 138497 w 134626"/>
                <a:gd name="connsiteY152" fmla="*/ 18076 h 101363"/>
                <a:gd name="connsiteX153" fmla="*/ 141526 w 134626"/>
                <a:gd name="connsiteY153" fmla="*/ 20779 h 101363"/>
                <a:gd name="connsiteX154" fmla="*/ 144218 w 134626"/>
                <a:gd name="connsiteY154" fmla="*/ 23144 h 101363"/>
                <a:gd name="connsiteX155" fmla="*/ 150613 w 134626"/>
                <a:gd name="connsiteY155" fmla="*/ 23144 h 101363"/>
                <a:gd name="connsiteX156" fmla="*/ 148930 w 134626"/>
                <a:gd name="connsiteY156" fmla="*/ 22469 h 1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34626" h="101363">
                  <a:moveTo>
                    <a:pt x="148930" y="22469"/>
                  </a:moveTo>
                  <a:cubicBezTo>
                    <a:pt x="148930" y="22469"/>
                    <a:pt x="149772" y="21286"/>
                    <a:pt x="148930" y="19597"/>
                  </a:cubicBezTo>
                  <a:cubicBezTo>
                    <a:pt x="148409" y="17021"/>
                    <a:pt x="148779" y="14346"/>
                    <a:pt x="149940" y="11995"/>
                  </a:cubicBezTo>
                  <a:cubicBezTo>
                    <a:pt x="150327" y="10613"/>
                    <a:pt x="150613" y="9199"/>
                    <a:pt x="150782" y="7771"/>
                  </a:cubicBezTo>
                  <a:cubicBezTo>
                    <a:pt x="148594" y="7928"/>
                    <a:pt x="146406" y="7928"/>
                    <a:pt x="144218" y="7771"/>
                  </a:cubicBezTo>
                  <a:cubicBezTo>
                    <a:pt x="142704" y="7607"/>
                    <a:pt x="141189" y="7607"/>
                    <a:pt x="139675" y="7771"/>
                  </a:cubicBezTo>
                  <a:lnTo>
                    <a:pt x="138329" y="7771"/>
                  </a:lnTo>
                  <a:cubicBezTo>
                    <a:pt x="136478" y="7594"/>
                    <a:pt x="134627" y="7594"/>
                    <a:pt x="132775" y="7771"/>
                  </a:cubicBezTo>
                  <a:lnTo>
                    <a:pt x="130588" y="9123"/>
                  </a:lnTo>
                  <a:cubicBezTo>
                    <a:pt x="129376" y="10229"/>
                    <a:pt x="127845" y="10937"/>
                    <a:pt x="126213" y="11150"/>
                  </a:cubicBezTo>
                  <a:lnTo>
                    <a:pt x="125203" y="11150"/>
                  </a:lnTo>
                  <a:cubicBezTo>
                    <a:pt x="123856" y="11150"/>
                    <a:pt x="123351" y="9292"/>
                    <a:pt x="122847" y="7940"/>
                  </a:cubicBezTo>
                  <a:cubicBezTo>
                    <a:pt x="122342" y="6589"/>
                    <a:pt x="122847" y="6589"/>
                    <a:pt x="122005" y="6420"/>
                  </a:cubicBezTo>
                  <a:cubicBezTo>
                    <a:pt x="121164" y="5695"/>
                    <a:pt x="120087" y="5332"/>
                    <a:pt x="118976" y="5406"/>
                  </a:cubicBezTo>
                  <a:lnTo>
                    <a:pt x="116957" y="5406"/>
                  </a:lnTo>
                  <a:cubicBezTo>
                    <a:pt x="114887" y="4825"/>
                    <a:pt x="112935" y="3850"/>
                    <a:pt x="111235" y="2534"/>
                  </a:cubicBezTo>
                  <a:cubicBezTo>
                    <a:pt x="109485" y="1269"/>
                    <a:pt x="107466" y="404"/>
                    <a:pt x="105345" y="0"/>
                  </a:cubicBezTo>
                  <a:lnTo>
                    <a:pt x="105345" y="0"/>
                  </a:lnTo>
                  <a:cubicBezTo>
                    <a:pt x="102720" y="248"/>
                    <a:pt x="100179" y="1117"/>
                    <a:pt x="97941" y="2534"/>
                  </a:cubicBezTo>
                  <a:cubicBezTo>
                    <a:pt x="95988" y="3468"/>
                    <a:pt x="93952" y="4259"/>
                    <a:pt x="91883" y="4899"/>
                  </a:cubicBezTo>
                  <a:lnTo>
                    <a:pt x="87339" y="4899"/>
                  </a:lnTo>
                  <a:cubicBezTo>
                    <a:pt x="84865" y="4980"/>
                    <a:pt x="82408" y="5494"/>
                    <a:pt x="80103" y="6420"/>
                  </a:cubicBezTo>
                  <a:lnTo>
                    <a:pt x="78252" y="6420"/>
                  </a:lnTo>
                  <a:cubicBezTo>
                    <a:pt x="75509" y="8291"/>
                    <a:pt x="71907" y="8291"/>
                    <a:pt x="69164" y="6420"/>
                  </a:cubicBezTo>
                  <a:lnTo>
                    <a:pt x="69164" y="6420"/>
                  </a:lnTo>
                  <a:cubicBezTo>
                    <a:pt x="68777" y="6497"/>
                    <a:pt x="68373" y="6497"/>
                    <a:pt x="67986" y="6420"/>
                  </a:cubicBezTo>
                  <a:lnTo>
                    <a:pt x="66135" y="6420"/>
                  </a:lnTo>
                  <a:lnTo>
                    <a:pt x="64957" y="6420"/>
                  </a:lnTo>
                  <a:cubicBezTo>
                    <a:pt x="64957" y="6420"/>
                    <a:pt x="64957" y="6420"/>
                    <a:pt x="64957" y="7433"/>
                  </a:cubicBezTo>
                  <a:cubicBezTo>
                    <a:pt x="64385" y="8765"/>
                    <a:pt x="63022" y="9579"/>
                    <a:pt x="61591" y="9461"/>
                  </a:cubicBezTo>
                  <a:lnTo>
                    <a:pt x="61591" y="9461"/>
                  </a:lnTo>
                  <a:cubicBezTo>
                    <a:pt x="60868" y="9633"/>
                    <a:pt x="60128" y="9633"/>
                    <a:pt x="59404" y="9461"/>
                  </a:cubicBezTo>
                  <a:lnTo>
                    <a:pt x="58562" y="9461"/>
                  </a:lnTo>
                  <a:cubicBezTo>
                    <a:pt x="56274" y="9209"/>
                    <a:pt x="53952" y="9209"/>
                    <a:pt x="51663" y="9461"/>
                  </a:cubicBezTo>
                  <a:lnTo>
                    <a:pt x="48129" y="9461"/>
                  </a:lnTo>
                  <a:cubicBezTo>
                    <a:pt x="46900" y="9300"/>
                    <a:pt x="45655" y="9300"/>
                    <a:pt x="44427" y="9461"/>
                  </a:cubicBezTo>
                  <a:cubicBezTo>
                    <a:pt x="43013" y="9677"/>
                    <a:pt x="41684" y="10260"/>
                    <a:pt x="40556" y="11150"/>
                  </a:cubicBezTo>
                  <a:cubicBezTo>
                    <a:pt x="40287" y="11856"/>
                    <a:pt x="40287" y="12640"/>
                    <a:pt x="40556" y="13346"/>
                  </a:cubicBezTo>
                  <a:cubicBezTo>
                    <a:pt x="40640" y="14245"/>
                    <a:pt x="40640" y="15150"/>
                    <a:pt x="40556" y="16049"/>
                  </a:cubicBezTo>
                  <a:cubicBezTo>
                    <a:pt x="40556" y="19597"/>
                    <a:pt x="38200" y="19597"/>
                    <a:pt x="36686" y="19428"/>
                  </a:cubicBezTo>
                  <a:lnTo>
                    <a:pt x="29450" y="19428"/>
                  </a:lnTo>
                  <a:cubicBezTo>
                    <a:pt x="28844" y="19514"/>
                    <a:pt x="28204" y="19514"/>
                    <a:pt x="27598" y="19428"/>
                  </a:cubicBezTo>
                  <a:cubicBezTo>
                    <a:pt x="26067" y="18887"/>
                    <a:pt x="24418" y="18887"/>
                    <a:pt x="22886" y="19428"/>
                  </a:cubicBezTo>
                  <a:cubicBezTo>
                    <a:pt x="22398" y="20016"/>
                    <a:pt x="21944" y="20637"/>
                    <a:pt x="21540" y="21286"/>
                  </a:cubicBezTo>
                  <a:cubicBezTo>
                    <a:pt x="20951" y="23285"/>
                    <a:pt x="19537" y="24940"/>
                    <a:pt x="17670" y="25848"/>
                  </a:cubicBezTo>
                  <a:cubicBezTo>
                    <a:pt x="17804" y="26743"/>
                    <a:pt x="17804" y="27655"/>
                    <a:pt x="17670" y="28551"/>
                  </a:cubicBezTo>
                  <a:cubicBezTo>
                    <a:pt x="15751" y="34012"/>
                    <a:pt x="12655" y="38977"/>
                    <a:pt x="8582" y="43079"/>
                  </a:cubicBezTo>
                  <a:cubicBezTo>
                    <a:pt x="5806" y="46809"/>
                    <a:pt x="4173" y="51271"/>
                    <a:pt x="3870" y="55919"/>
                  </a:cubicBezTo>
                  <a:lnTo>
                    <a:pt x="3870" y="58791"/>
                  </a:lnTo>
                  <a:cubicBezTo>
                    <a:pt x="3702" y="61571"/>
                    <a:pt x="2271" y="64122"/>
                    <a:pt x="0" y="65717"/>
                  </a:cubicBezTo>
                  <a:lnTo>
                    <a:pt x="0" y="65717"/>
                  </a:lnTo>
                  <a:cubicBezTo>
                    <a:pt x="0" y="67575"/>
                    <a:pt x="841" y="68082"/>
                    <a:pt x="3534" y="68589"/>
                  </a:cubicBezTo>
                  <a:cubicBezTo>
                    <a:pt x="5436" y="68756"/>
                    <a:pt x="7186" y="69667"/>
                    <a:pt x="8414" y="71123"/>
                  </a:cubicBezTo>
                  <a:cubicBezTo>
                    <a:pt x="9945" y="74150"/>
                    <a:pt x="10635" y="77533"/>
                    <a:pt x="10433" y="80922"/>
                  </a:cubicBezTo>
                  <a:lnTo>
                    <a:pt x="10433" y="82611"/>
                  </a:lnTo>
                  <a:cubicBezTo>
                    <a:pt x="10703" y="85083"/>
                    <a:pt x="10703" y="87573"/>
                    <a:pt x="10433" y="90044"/>
                  </a:cubicBezTo>
                  <a:cubicBezTo>
                    <a:pt x="10349" y="91112"/>
                    <a:pt x="10349" y="92186"/>
                    <a:pt x="10433" y="93254"/>
                  </a:cubicBezTo>
                  <a:cubicBezTo>
                    <a:pt x="10366" y="93815"/>
                    <a:pt x="10366" y="94383"/>
                    <a:pt x="10433" y="94943"/>
                  </a:cubicBezTo>
                  <a:cubicBezTo>
                    <a:pt x="11006" y="94432"/>
                    <a:pt x="11477" y="93796"/>
                    <a:pt x="11780" y="93085"/>
                  </a:cubicBezTo>
                  <a:cubicBezTo>
                    <a:pt x="11780" y="91734"/>
                    <a:pt x="12958" y="90213"/>
                    <a:pt x="14304" y="89875"/>
                  </a:cubicBezTo>
                  <a:cubicBezTo>
                    <a:pt x="15313" y="89765"/>
                    <a:pt x="16307" y="90142"/>
                    <a:pt x="16996" y="90889"/>
                  </a:cubicBezTo>
                  <a:cubicBezTo>
                    <a:pt x="18359" y="92271"/>
                    <a:pt x="19403" y="93945"/>
                    <a:pt x="20026" y="95788"/>
                  </a:cubicBezTo>
                  <a:cubicBezTo>
                    <a:pt x="20396" y="96670"/>
                    <a:pt x="20850" y="97518"/>
                    <a:pt x="21372" y="98322"/>
                  </a:cubicBezTo>
                  <a:cubicBezTo>
                    <a:pt x="21961" y="99177"/>
                    <a:pt x="22701" y="99920"/>
                    <a:pt x="23560" y="100518"/>
                  </a:cubicBezTo>
                  <a:lnTo>
                    <a:pt x="24906" y="101701"/>
                  </a:lnTo>
                  <a:lnTo>
                    <a:pt x="25915" y="103052"/>
                  </a:lnTo>
                  <a:cubicBezTo>
                    <a:pt x="25915" y="103052"/>
                    <a:pt x="28776" y="102039"/>
                    <a:pt x="29450" y="101532"/>
                  </a:cubicBezTo>
                  <a:lnTo>
                    <a:pt x="29450" y="101532"/>
                  </a:lnTo>
                  <a:lnTo>
                    <a:pt x="31469" y="99843"/>
                  </a:lnTo>
                  <a:cubicBezTo>
                    <a:pt x="32529" y="98718"/>
                    <a:pt x="33774" y="97800"/>
                    <a:pt x="35171" y="97140"/>
                  </a:cubicBezTo>
                  <a:lnTo>
                    <a:pt x="41398" y="93930"/>
                  </a:lnTo>
                  <a:lnTo>
                    <a:pt x="42744" y="93930"/>
                  </a:lnTo>
                  <a:cubicBezTo>
                    <a:pt x="44931" y="92916"/>
                    <a:pt x="45436" y="92916"/>
                    <a:pt x="47288" y="93930"/>
                  </a:cubicBezTo>
                  <a:lnTo>
                    <a:pt x="47288" y="93930"/>
                  </a:lnTo>
                  <a:lnTo>
                    <a:pt x="49138" y="95281"/>
                  </a:lnTo>
                  <a:cubicBezTo>
                    <a:pt x="50115" y="96097"/>
                    <a:pt x="51192" y="96780"/>
                    <a:pt x="52336" y="97309"/>
                  </a:cubicBezTo>
                  <a:cubicBezTo>
                    <a:pt x="53615" y="97618"/>
                    <a:pt x="54927" y="97618"/>
                    <a:pt x="56207" y="97309"/>
                  </a:cubicBezTo>
                  <a:lnTo>
                    <a:pt x="58226" y="97309"/>
                  </a:lnTo>
                  <a:lnTo>
                    <a:pt x="59740" y="97309"/>
                  </a:lnTo>
                  <a:cubicBezTo>
                    <a:pt x="60952" y="96979"/>
                    <a:pt x="62231" y="96979"/>
                    <a:pt x="63443" y="97309"/>
                  </a:cubicBezTo>
                  <a:cubicBezTo>
                    <a:pt x="65260" y="97700"/>
                    <a:pt x="66943" y="98576"/>
                    <a:pt x="68323" y="99843"/>
                  </a:cubicBezTo>
                  <a:cubicBezTo>
                    <a:pt x="69501" y="100662"/>
                    <a:pt x="70746" y="101397"/>
                    <a:pt x="72025" y="102039"/>
                  </a:cubicBezTo>
                  <a:cubicBezTo>
                    <a:pt x="74028" y="102470"/>
                    <a:pt x="75795" y="103686"/>
                    <a:pt x="76905" y="105418"/>
                  </a:cubicBezTo>
                  <a:cubicBezTo>
                    <a:pt x="77427" y="106022"/>
                    <a:pt x="77983" y="106588"/>
                    <a:pt x="78588" y="107107"/>
                  </a:cubicBezTo>
                  <a:cubicBezTo>
                    <a:pt x="79901" y="108404"/>
                    <a:pt x="81432" y="109437"/>
                    <a:pt x="83132" y="110148"/>
                  </a:cubicBezTo>
                  <a:lnTo>
                    <a:pt x="85656" y="111668"/>
                  </a:lnTo>
                  <a:lnTo>
                    <a:pt x="86834" y="111668"/>
                  </a:lnTo>
                  <a:cubicBezTo>
                    <a:pt x="89207" y="113380"/>
                    <a:pt x="91815" y="114745"/>
                    <a:pt x="94575" y="115723"/>
                  </a:cubicBezTo>
                  <a:lnTo>
                    <a:pt x="95585" y="115723"/>
                  </a:lnTo>
                  <a:cubicBezTo>
                    <a:pt x="96544" y="115861"/>
                    <a:pt x="97470" y="116208"/>
                    <a:pt x="98277" y="116736"/>
                  </a:cubicBezTo>
                  <a:cubicBezTo>
                    <a:pt x="99287" y="113147"/>
                    <a:pt x="99287" y="109345"/>
                    <a:pt x="98277" y="105756"/>
                  </a:cubicBezTo>
                  <a:cubicBezTo>
                    <a:pt x="98244" y="105249"/>
                    <a:pt x="98244" y="104742"/>
                    <a:pt x="98277" y="104235"/>
                  </a:cubicBezTo>
                  <a:cubicBezTo>
                    <a:pt x="98277" y="104235"/>
                    <a:pt x="98277" y="102883"/>
                    <a:pt x="98277" y="102546"/>
                  </a:cubicBezTo>
                  <a:cubicBezTo>
                    <a:pt x="97116" y="102238"/>
                    <a:pt x="95904" y="102238"/>
                    <a:pt x="94743" y="102546"/>
                  </a:cubicBezTo>
                  <a:lnTo>
                    <a:pt x="92892" y="102546"/>
                  </a:lnTo>
                  <a:cubicBezTo>
                    <a:pt x="89022" y="103154"/>
                    <a:pt x="85101" y="101904"/>
                    <a:pt x="82290" y="99167"/>
                  </a:cubicBezTo>
                  <a:cubicBezTo>
                    <a:pt x="81382" y="97859"/>
                    <a:pt x="80810" y="96352"/>
                    <a:pt x="80607" y="94775"/>
                  </a:cubicBezTo>
                  <a:cubicBezTo>
                    <a:pt x="80692" y="94271"/>
                    <a:pt x="80692" y="93757"/>
                    <a:pt x="80607" y="93254"/>
                  </a:cubicBezTo>
                  <a:cubicBezTo>
                    <a:pt x="80237" y="92068"/>
                    <a:pt x="79732" y="90935"/>
                    <a:pt x="79093" y="89875"/>
                  </a:cubicBezTo>
                  <a:lnTo>
                    <a:pt x="79093" y="88693"/>
                  </a:lnTo>
                  <a:cubicBezTo>
                    <a:pt x="79093" y="88693"/>
                    <a:pt x="79093" y="88693"/>
                    <a:pt x="79093" y="88693"/>
                  </a:cubicBezTo>
                  <a:cubicBezTo>
                    <a:pt x="78269" y="88933"/>
                    <a:pt x="77394" y="88933"/>
                    <a:pt x="76569" y="88693"/>
                  </a:cubicBezTo>
                  <a:cubicBezTo>
                    <a:pt x="72260" y="87500"/>
                    <a:pt x="68138" y="85740"/>
                    <a:pt x="64284" y="83456"/>
                  </a:cubicBezTo>
                  <a:cubicBezTo>
                    <a:pt x="60128" y="80408"/>
                    <a:pt x="57587" y="75615"/>
                    <a:pt x="57384" y="70447"/>
                  </a:cubicBezTo>
                  <a:cubicBezTo>
                    <a:pt x="57284" y="67678"/>
                    <a:pt x="58613" y="65051"/>
                    <a:pt x="60918" y="63521"/>
                  </a:cubicBezTo>
                  <a:cubicBezTo>
                    <a:pt x="63880" y="62254"/>
                    <a:pt x="67212" y="62254"/>
                    <a:pt x="70174" y="63521"/>
                  </a:cubicBezTo>
                  <a:lnTo>
                    <a:pt x="72530" y="63521"/>
                  </a:lnTo>
                  <a:cubicBezTo>
                    <a:pt x="75223" y="64068"/>
                    <a:pt x="77377" y="66095"/>
                    <a:pt x="78083" y="68758"/>
                  </a:cubicBezTo>
                  <a:lnTo>
                    <a:pt x="78083" y="69941"/>
                  </a:lnTo>
                  <a:cubicBezTo>
                    <a:pt x="78453" y="70099"/>
                    <a:pt x="78891" y="70099"/>
                    <a:pt x="79261" y="69941"/>
                  </a:cubicBezTo>
                  <a:cubicBezTo>
                    <a:pt x="78756" y="67207"/>
                    <a:pt x="77477" y="64681"/>
                    <a:pt x="75559" y="62676"/>
                  </a:cubicBezTo>
                  <a:cubicBezTo>
                    <a:pt x="74229" y="61009"/>
                    <a:pt x="73102" y="59194"/>
                    <a:pt x="72193" y="57270"/>
                  </a:cubicBezTo>
                  <a:cubicBezTo>
                    <a:pt x="72193" y="56088"/>
                    <a:pt x="72193" y="55074"/>
                    <a:pt x="71352" y="53891"/>
                  </a:cubicBezTo>
                  <a:cubicBezTo>
                    <a:pt x="71167" y="52435"/>
                    <a:pt x="70763" y="51013"/>
                    <a:pt x="70174" y="49668"/>
                  </a:cubicBezTo>
                  <a:cubicBezTo>
                    <a:pt x="69501" y="48713"/>
                    <a:pt x="68642" y="47908"/>
                    <a:pt x="67650" y="47303"/>
                  </a:cubicBezTo>
                  <a:lnTo>
                    <a:pt x="65798" y="45782"/>
                  </a:lnTo>
                  <a:cubicBezTo>
                    <a:pt x="62248" y="42750"/>
                    <a:pt x="61086" y="37744"/>
                    <a:pt x="62938" y="33450"/>
                  </a:cubicBezTo>
                  <a:cubicBezTo>
                    <a:pt x="62938" y="32436"/>
                    <a:pt x="62938" y="31423"/>
                    <a:pt x="62938" y="30240"/>
                  </a:cubicBezTo>
                  <a:cubicBezTo>
                    <a:pt x="62938" y="29400"/>
                    <a:pt x="63611" y="28716"/>
                    <a:pt x="64435" y="28709"/>
                  </a:cubicBezTo>
                  <a:cubicBezTo>
                    <a:pt x="64503" y="28709"/>
                    <a:pt x="64553" y="28713"/>
                    <a:pt x="64621" y="28719"/>
                  </a:cubicBezTo>
                  <a:cubicBezTo>
                    <a:pt x="67885" y="29547"/>
                    <a:pt x="71049" y="30737"/>
                    <a:pt x="74045" y="32267"/>
                  </a:cubicBezTo>
                  <a:lnTo>
                    <a:pt x="77747" y="33957"/>
                  </a:lnTo>
                  <a:lnTo>
                    <a:pt x="78756" y="33957"/>
                  </a:lnTo>
                  <a:cubicBezTo>
                    <a:pt x="80927" y="34413"/>
                    <a:pt x="82593" y="36156"/>
                    <a:pt x="82964" y="38349"/>
                  </a:cubicBezTo>
                  <a:cubicBezTo>
                    <a:pt x="83233" y="39802"/>
                    <a:pt x="83233" y="41289"/>
                    <a:pt x="82964" y="42741"/>
                  </a:cubicBezTo>
                  <a:cubicBezTo>
                    <a:pt x="82964" y="44262"/>
                    <a:pt x="82964" y="44431"/>
                    <a:pt x="83805" y="45107"/>
                  </a:cubicBezTo>
                  <a:cubicBezTo>
                    <a:pt x="84647" y="45782"/>
                    <a:pt x="91378" y="47978"/>
                    <a:pt x="93229" y="45107"/>
                  </a:cubicBezTo>
                  <a:cubicBezTo>
                    <a:pt x="95080" y="42235"/>
                    <a:pt x="93229" y="45107"/>
                    <a:pt x="93229" y="45107"/>
                  </a:cubicBezTo>
                  <a:cubicBezTo>
                    <a:pt x="93549" y="44309"/>
                    <a:pt x="94070" y="43610"/>
                    <a:pt x="94743" y="43079"/>
                  </a:cubicBezTo>
                  <a:cubicBezTo>
                    <a:pt x="95602" y="42522"/>
                    <a:pt x="96578" y="42174"/>
                    <a:pt x="97604" y="42066"/>
                  </a:cubicBezTo>
                  <a:lnTo>
                    <a:pt x="99455" y="42066"/>
                  </a:lnTo>
                  <a:lnTo>
                    <a:pt x="100465" y="42066"/>
                  </a:lnTo>
                  <a:cubicBezTo>
                    <a:pt x="102097" y="41175"/>
                    <a:pt x="103629" y="40098"/>
                    <a:pt x="105009" y="38856"/>
                  </a:cubicBezTo>
                  <a:cubicBezTo>
                    <a:pt x="105009" y="38856"/>
                    <a:pt x="105009" y="37504"/>
                    <a:pt x="105009" y="36829"/>
                  </a:cubicBezTo>
                  <a:cubicBezTo>
                    <a:pt x="104655" y="35996"/>
                    <a:pt x="103881" y="35416"/>
                    <a:pt x="102989" y="35308"/>
                  </a:cubicBezTo>
                  <a:lnTo>
                    <a:pt x="101138" y="35308"/>
                  </a:lnTo>
                  <a:cubicBezTo>
                    <a:pt x="98614" y="35489"/>
                    <a:pt x="96291" y="33870"/>
                    <a:pt x="95585" y="31423"/>
                  </a:cubicBezTo>
                  <a:cubicBezTo>
                    <a:pt x="95013" y="29838"/>
                    <a:pt x="95013" y="28106"/>
                    <a:pt x="95585" y="26523"/>
                  </a:cubicBezTo>
                  <a:cubicBezTo>
                    <a:pt x="96493" y="24577"/>
                    <a:pt x="98345" y="23236"/>
                    <a:pt x="100465" y="22976"/>
                  </a:cubicBezTo>
                  <a:lnTo>
                    <a:pt x="102821" y="21962"/>
                  </a:lnTo>
                  <a:lnTo>
                    <a:pt x="104672" y="20779"/>
                  </a:lnTo>
                  <a:cubicBezTo>
                    <a:pt x="106792" y="19362"/>
                    <a:pt x="109047" y="18174"/>
                    <a:pt x="111404" y="17232"/>
                  </a:cubicBezTo>
                  <a:lnTo>
                    <a:pt x="112918" y="17232"/>
                  </a:lnTo>
                  <a:cubicBezTo>
                    <a:pt x="114012" y="17122"/>
                    <a:pt x="115072" y="16713"/>
                    <a:pt x="115947" y="16049"/>
                  </a:cubicBezTo>
                  <a:cubicBezTo>
                    <a:pt x="116401" y="15583"/>
                    <a:pt x="117142" y="15574"/>
                    <a:pt x="117613" y="16032"/>
                  </a:cubicBezTo>
                  <a:cubicBezTo>
                    <a:pt x="117613" y="16037"/>
                    <a:pt x="117630" y="16044"/>
                    <a:pt x="117630" y="16049"/>
                  </a:cubicBezTo>
                  <a:cubicBezTo>
                    <a:pt x="118067" y="16718"/>
                    <a:pt x="118067" y="17576"/>
                    <a:pt x="117630" y="18245"/>
                  </a:cubicBezTo>
                  <a:cubicBezTo>
                    <a:pt x="116519" y="20975"/>
                    <a:pt x="115997" y="23913"/>
                    <a:pt x="116115" y="26861"/>
                  </a:cubicBezTo>
                  <a:cubicBezTo>
                    <a:pt x="117294" y="26861"/>
                    <a:pt x="118808" y="21117"/>
                    <a:pt x="118808" y="19259"/>
                  </a:cubicBezTo>
                  <a:cubicBezTo>
                    <a:pt x="118741" y="18625"/>
                    <a:pt x="119077" y="18019"/>
                    <a:pt x="119649" y="17738"/>
                  </a:cubicBezTo>
                  <a:cubicBezTo>
                    <a:pt x="121753" y="16402"/>
                    <a:pt x="124260" y="15863"/>
                    <a:pt x="126717" y="16218"/>
                  </a:cubicBezTo>
                  <a:lnTo>
                    <a:pt x="128568" y="16218"/>
                  </a:lnTo>
                  <a:cubicBezTo>
                    <a:pt x="131984" y="15983"/>
                    <a:pt x="135401" y="16622"/>
                    <a:pt x="138497" y="18076"/>
                  </a:cubicBezTo>
                  <a:cubicBezTo>
                    <a:pt x="139625" y="18837"/>
                    <a:pt x="140634" y="19746"/>
                    <a:pt x="141526" y="20779"/>
                  </a:cubicBezTo>
                  <a:cubicBezTo>
                    <a:pt x="142199" y="21786"/>
                    <a:pt x="143142" y="22601"/>
                    <a:pt x="144218" y="23144"/>
                  </a:cubicBezTo>
                  <a:cubicBezTo>
                    <a:pt x="145733" y="23144"/>
                    <a:pt x="148426" y="23144"/>
                    <a:pt x="150613" y="23144"/>
                  </a:cubicBezTo>
                  <a:cubicBezTo>
                    <a:pt x="149974" y="23199"/>
                    <a:pt x="149351" y="22949"/>
                    <a:pt x="148930" y="224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D11280DC-E5D6-47F5-88CD-8DB5CC7FA75D}"/>
                </a:ext>
              </a:extLst>
            </p:cNvPr>
            <p:cNvSpPr/>
            <p:nvPr/>
          </p:nvSpPr>
          <p:spPr>
            <a:xfrm>
              <a:off x="9296588" y="3119558"/>
              <a:ext cx="16828" cy="16894"/>
            </a:xfrm>
            <a:custGeom>
              <a:avLst/>
              <a:gdLst>
                <a:gd name="connsiteX0" fmla="*/ 9424 w 0"/>
                <a:gd name="connsiteY0" fmla="*/ 813 h 0"/>
                <a:gd name="connsiteX1" fmla="*/ 0 w 0"/>
                <a:gd name="connsiteY1" fmla="*/ 1996 h 0"/>
                <a:gd name="connsiteX2" fmla="*/ 4039 w 0"/>
                <a:gd name="connsiteY2" fmla="*/ 8585 h 0"/>
                <a:gd name="connsiteX3" fmla="*/ 12116 w 0"/>
                <a:gd name="connsiteY3" fmla="*/ 11963 h 0"/>
                <a:gd name="connsiteX4" fmla="*/ 15482 w 0"/>
                <a:gd name="connsiteY4" fmla="*/ 11963 h 0"/>
                <a:gd name="connsiteX5" fmla="*/ 15482 w 0"/>
                <a:gd name="connsiteY5" fmla="*/ 9936 h 0"/>
                <a:gd name="connsiteX6" fmla="*/ 9424 w 0"/>
                <a:gd name="connsiteY6" fmla="*/ 8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9424" y="813"/>
                  </a:moveTo>
                  <a:cubicBezTo>
                    <a:pt x="6311" y="-602"/>
                    <a:pt x="2676" y="-146"/>
                    <a:pt x="0" y="1996"/>
                  </a:cubicBezTo>
                  <a:cubicBezTo>
                    <a:pt x="438" y="4635"/>
                    <a:pt x="1885" y="6998"/>
                    <a:pt x="4039" y="8585"/>
                  </a:cubicBezTo>
                  <a:cubicBezTo>
                    <a:pt x="6479" y="10233"/>
                    <a:pt x="9222" y="11382"/>
                    <a:pt x="12116" y="11963"/>
                  </a:cubicBezTo>
                  <a:cubicBezTo>
                    <a:pt x="14641" y="11963"/>
                    <a:pt x="15314" y="11963"/>
                    <a:pt x="15482" y="11963"/>
                  </a:cubicBezTo>
                  <a:cubicBezTo>
                    <a:pt x="15667" y="11299"/>
                    <a:pt x="15667" y="10600"/>
                    <a:pt x="15482" y="9936"/>
                  </a:cubicBezTo>
                  <a:cubicBezTo>
                    <a:pt x="15129" y="6062"/>
                    <a:pt x="12857" y="2628"/>
                    <a:pt x="9424" y="8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B5FBAEDA-04E8-42DF-85F8-2D12873263D2}"/>
                </a:ext>
              </a:extLst>
            </p:cNvPr>
            <p:cNvSpPr/>
            <p:nvPr/>
          </p:nvSpPr>
          <p:spPr>
            <a:xfrm>
              <a:off x="6173248" y="3246900"/>
              <a:ext cx="16828" cy="16894"/>
            </a:xfrm>
            <a:custGeom>
              <a:avLst/>
              <a:gdLst>
                <a:gd name="connsiteX0" fmla="*/ 17502 w 16828"/>
                <a:gd name="connsiteY0" fmla="*/ 344 h 16893"/>
                <a:gd name="connsiteX1" fmla="*/ 17502 w 16828"/>
                <a:gd name="connsiteY1" fmla="*/ 1696 h 16893"/>
                <a:gd name="connsiteX2" fmla="*/ 15314 w 16828"/>
                <a:gd name="connsiteY2" fmla="*/ 6088 h 16893"/>
                <a:gd name="connsiteX3" fmla="*/ 11612 w 16828"/>
                <a:gd name="connsiteY3" fmla="*/ 6088 h 16893"/>
                <a:gd name="connsiteX4" fmla="*/ 11612 w 16828"/>
                <a:gd name="connsiteY4" fmla="*/ 6088 h 16893"/>
                <a:gd name="connsiteX5" fmla="*/ 11612 w 16828"/>
                <a:gd name="connsiteY5" fmla="*/ 7777 h 16893"/>
                <a:gd name="connsiteX6" fmla="*/ 11612 w 16828"/>
                <a:gd name="connsiteY6" fmla="*/ 9974 h 16893"/>
                <a:gd name="connsiteX7" fmla="*/ 5385 w 16828"/>
                <a:gd name="connsiteY7" fmla="*/ 18421 h 16893"/>
                <a:gd name="connsiteX8" fmla="*/ 0 w 16828"/>
                <a:gd name="connsiteY8" fmla="*/ 24840 h 16893"/>
                <a:gd name="connsiteX9" fmla="*/ 0 w 16828"/>
                <a:gd name="connsiteY9" fmla="*/ 26192 h 16893"/>
                <a:gd name="connsiteX10" fmla="*/ 3366 w 16828"/>
                <a:gd name="connsiteY10" fmla="*/ 26192 h 16893"/>
                <a:gd name="connsiteX11" fmla="*/ 4712 w 16828"/>
                <a:gd name="connsiteY11" fmla="*/ 24671 h 16893"/>
                <a:gd name="connsiteX12" fmla="*/ 9424 w 16828"/>
                <a:gd name="connsiteY12" fmla="*/ 21293 h 16893"/>
                <a:gd name="connsiteX13" fmla="*/ 12453 w 16828"/>
                <a:gd name="connsiteY13" fmla="*/ 22475 h 16893"/>
                <a:gd name="connsiteX14" fmla="*/ 13631 w 16828"/>
                <a:gd name="connsiteY14" fmla="*/ 22475 h 16893"/>
                <a:gd name="connsiteX15" fmla="*/ 13631 w 16828"/>
                <a:gd name="connsiteY15" fmla="*/ 18083 h 16893"/>
                <a:gd name="connsiteX16" fmla="*/ 13631 w 16828"/>
                <a:gd name="connsiteY16" fmla="*/ 12339 h 16893"/>
                <a:gd name="connsiteX17" fmla="*/ 13631 w 16828"/>
                <a:gd name="connsiteY17" fmla="*/ 12339 h 16893"/>
                <a:gd name="connsiteX18" fmla="*/ 15297 w 16828"/>
                <a:gd name="connsiteY18" fmla="*/ 10986 h 16893"/>
                <a:gd name="connsiteX19" fmla="*/ 15314 w 16828"/>
                <a:gd name="connsiteY19" fmla="*/ 10987 h 16893"/>
                <a:gd name="connsiteX20" fmla="*/ 15314 w 16828"/>
                <a:gd name="connsiteY20" fmla="*/ 10987 h 16893"/>
                <a:gd name="connsiteX21" fmla="*/ 17670 w 16828"/>
                <a:gd name="connsiteY21" fmla="*/ 9974 h 16893"/>
                <a:gd name="connsiteX22" fmla="*/ 19185 w 16828"/>
                <a:gd name="connsiteY22" fmla="*/ 6764 h 16893"/>
                <a:gd name="connsiteX23" fmla="*/ 19185 w 16828"/>
                <a:gd name="connsiteY23" fmla="*/ 4399 h 16893"/>
                <a:gd name="connsiteX24" fmla="*/ 19185 w 16828"/>
                <a:gd name="connsiteY24" fmla="*/ 6 h 16893"/>
                <a:gd name="connsiteX25" fmla="*/ 17502 w 16828"/>
                <a:gd name="connsiteY25" fmla="*/ 34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828" h="16893">
                  <a:moveTo>
                    <a:pt x="17502" y="344"/>
                  </a:moveTo>
                  <a:cubicBezTo>
                    <a:pt x="17502" y="344"/>
                    <a:pt x="17502" y="344"/>
                    <a:pt x="17502" y="1696"/>
                  </a:cubicBezTo>
                  <a:cubicBezTo>
                    <a:pt x="17788" y="3478"/>
                    <a:pt x="16896" y="5243"/>
                    <a:pt x="15314" y="6088"/>
                  </a:cubicBezTo>
                  <a:cubicBezTo>
                    <a:pt x="14204" y="6879"/>
                    <a:pt x="12722" y="6879"/>
                    <a:pt x="11612" y="6088"/>
                  </a:cubicBezTo>
                  <a:lnTo>
                    <a:pt x="11612" y="6088"/>
                  </a:lnTo>
                  <a:cubicBezTo>
                    <a:pt x="11612" y="6088"/>
                    <a:pt x="11612" y="7271"/>
                    <a:pt x="11612" y="7777"/>
                  </a:cubicBezTo>
                  <a:cubicBezTo>
                    <a:pt x="11696" y="8507"/>
                    <a:pt x="11696" y="9244"/>
                    <a:pt x="11612" y="9974"/>
                  </a:cubicBezTo>
                  <a:cubicBezTo>
                    <a:pt x="10602" y="13442"/>
                    <a:pt x="8398" y="16437"/>
                    <a:pt x="5385" y="18421"/>
                  </a:cubicBezTo>
                  <a:cubicBezTo>
                    <a:pt x="2979" y="19958"/>
                    <a:pt x="1094" y="22198"/>
                    <a:pt x="0" y="24840"/>
                  </a:cubicBezTo>
                  <a:cubicBezTo>
                    <a:pt x="0" y="24840"/>
                    <a:pt x="0" y="26023"/>
                    <a:pt x="0" y="26192"/>
                  </a:cubicBezTo>
                  <a:cubicBezTo>
                    <a:pt x="959" y="27052"/>
                    <a:pt x="2407" y="27052"/>
                    <a:pt x="3366" y="26192"/>
                  </a:cubicBezTo>
                  <a:cubicBezTo>
                    <a:pt x="3904" y="25769"/>
                    <a:pt x="4359" y="25254"/>
                    <a:pt x="4712" y="24671"/>
                  </a:cubicBezTo>
                  <a:cubicBezTo>
                    <a:pt x="5722" y="22982"/>
                    <a:pt x="7237" y="21124"/>
                    <a:pt x="9424" y="21293"/>
                  </a:cubicBezTo>
                  <a:cubicBezTo>
                    <a:pt x="10501" y="21507"/>
                    <a:pt x="11511" y="21907"/>
                    <a:pt x="12453" y="22475"/>
                  </a:cubicBezTo>
                  <a:lnTo>
                    <a:pt x="13631" y="22475"/>
                  </a:lnTo>
                  <a:cubicBezTo>
                    <a:pt x="13799" y="21016"/>
                    <a:pt x="13799" y="19542"/>
                    <a:pt x="13631" y="18083"/>
                  </a:cubicBezTo>
                  <a:cubicBezTo>
                    <a:pt x="13631" y="16224"/>
                    <a:pt x="13631" y="14197"/>
                    <a:pt x="13631" y="12339"/>
                  </a:cubicBezTo>
                  <a:lnTo>
                    <a:pt x="13631" y="12339"/>
                  </a:lnTo>
                  <a:cubicBezTo>
                    <a:pt x="13715" y="11504"/>
                    <a:pt x="14456" y="10898"/>
                    <a:pt x="15297" y="10986"/>
                  </a:cubicBezTo>
                  <a:cubicBezTo>
                    <a:pt x="15297" y="10986"/>
                    <a:pt x="15314" y="10987"/>
                    <a:pt x="15314" y="10987"/>
                  </a:cubicBezTo>
                  <a:lnTo>
                    <a:pt x="15314" y="10987"/>
                  </a:lnTo>
                  <a:cubicBezTo>
                    <a:pt x="16156" y="10786"/>
                    <a:pt x="16946" y="10443"/>
                    <a:pt x="17670" y="9974"/>
                  </a:cubicBezTo>
                  <a:cubicBezTo>
                    <a:pt x="18528" y="9114"/>
                    <a:pt x="19066" y="7978"/>
                    <a:pt x="19185" y="6764"/>
                  </a:cubicBezTo>
                  <a:cubicBezTo>
                    <a:pt x="19269" y="5978"/>
                    <a:pt x="19269" y="5184"/>
                    <a:pt x="19185" y="4399"/>
                  </a:cubicBezTo>
                  <a:cubicBezTo>
                    <a:pt x="18780" y="2964"/>
                    <a:pt x="18780" y="1441"/>
                    <a:pt x="19185" y="6"/>
                  </a:cubicBezTo>
                  <a:cubicBezTo>
                    <a:pt x="18595" y="-29"/>
                    <a:pt x="18023" y="87"/>
                    <a:pt x="17502" y="34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2BAAD248-B7C1-4EA7-901E-2A9600F3F2B3}"/>
                </a:ext>
              </a:extLst>
            </p:cNvPr>
            <p:cNvSpPr/>
            <p:nvPr/>
          </p:nvSpPr>
          <p:spPr>
            <a:xfrm>
              <a:off x="6124951" y="3308400"/>
              <a:ext cx="16828" cy="16894"/>
            </a:xfrm>
            <a:custGeom>
              <a:avLst/>
              <a:gdLst>
                <a:gd name="connsiteX0" fmla="*/ 8078 w 0"/>
                <a:gd name="connsiteY0" fmla="*/ 4561 h 0"/>
                <a:gd name="connsiteX1" fmla="*/ 4207 w 0"/>
                <a:gd name="connsiteY1" fmla="*/ 2365 h 0"/>
                <a:gd name="connsiteX2" fmla="*/ 0 w 0"/>
                <a:gd name="connsiteY2" fmla="*/ 0 h 0"/>
                <a:gd name="connsiteX3" fmla="*/ 842 w 0"/>
                <a:gd name="connsiteY3" fmla="*/ 2196 h 0"/>
                <a:gd name="connsiteX4" fmla="*/ 842 w 0"/>
                <a:gd name="connsiteY4" fmla="*/ 4054 h 0"/>
                <a:gd name="connsiteX5" fmla="*/ 1683 w 0"/>
                <a:gd name="connsiteY5" fmla="*/ 6926 h 0"/>
                <a:gd name="connsiteX6" fmla="*/ 10097 w 0"/>
                <a:gd name="connsiteY6" fmla="*/ 9292 h 0"/>
                <a:gd name="connsiteX7" fmla="*/ 11612 w 0"/>
                <a:gd name="connsiteY7" fmla="*/ 9292 h 0"/>
                <a:gd name="connsiteX8" fmla="*/ 15145 w 0"/>
                <a:gd name="connsiteY8" fmla="*/ 9292 h 0"/>
                <a:gd name="connsiteX9" fmla="*/ 13968 w 0"/>
                <a:gd name="connsiteY9" fmla="*/ 8278 h 0"/>
                <a:gd name="connsiteX10" fmla="*/ 10097 w 0"/>
                <a:gd name="connsiteY10" fmla="*/ 6420 h 0"/>
                <a:gd name="connsiteX11" fmla="*/ 8078 w 0"/>
                <a:gd name="connsiteY11" fmla="*/ 45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8078" y="4561"/>
                  </a:moveTo>
                  <a:cubicBezTo>
                    <a:pt x="6715" y="3958"/>
                    <a:pt x="5419" y="3223"/>
                    <a:pt x="4207" y="2365"/>
                  </a:cubicBezTo>
                  <a:cubicBezTo>
                    <a:pt x="2894" y="1416"/>
                    <a:pt x="1481" y="622"/>
                    <a:pt x="0" y="0"/>
                  </a:cubicBezTo>
                  <a:cubicBezTo>
                    <a:pt x="0" y="0"/>
                    <a:pt x="0" y="1351"/>
                    <a:pt x="842" y="2196"/>
                  </a:cubicBezTo>
                  <a:lnTo>
                    <a:pt x="842" y="4054"/>
                  </a:lnTo>
                  <a:cubicBezTo>
                    <a:pt x="892" y="5065"/>
                    <a:pt x="1178" y="6050"/>
                    <a:pt x="1683" y="6926"/>
                  </a:cubicBezTo>
                  <a:cubicBezTo>
                    <a:pt x="4056" y="8835"/>
                    <a:pt x="7085" y="9690"/>
                    <a:pt x="10097" y="9292"/>
                  </a:cubicBezTo>
                  <a:lnTo>
                    <a:pt x="11612" y="9292"/>
                  </a:lnTo>
                  <a:lnTo>
                    <a:pt x="15145" y="9292"/>
                  </a:lnTo>
                  <a:lnTo>
                    <a:pt x="13968" y="8278"/>
                  </a:lnTo>
                  <a:cubicBezTo>
                    <a:pt x="12756" y="7496"/>
                    <a:pt x="11460" y="6871"/>
                    <a:pt x="10097" y="6420"/>
                  </a:cubicBezTo>
                  <a:cubicBezTo>
                    <a:pt x="9373" y="5860"/>
                    <a:pt x="8700" y="5239"/>
                    <a:pt x="8078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6B8AC540-9382-463C-B200-535BC84C0C8B}"/>
                </a:ext>
              </a:extLst>
            </p:cNvPr>
            <p:cNvSpPr/>
            <p:nvPr/>
          </p:nvSpPr>
          <p:spPr>
            <a:xfrm>
              <a:off x="6050006" y="3325129"/>
              <a:ext cx="67313" cy="50682"/>
            </a:xfrm>
            <a:custGeom>
              <a:avLst/>
              <a:gdLst>
                <a:gd name="connsiteX0" fmla="*/ 62829 w 67313"/>
                <a:gd name="connsiteY0" fmla="*/ 14862 h 50681"/>
                <a:gd name="connsiteX1" fmla="*/ 68719 w 67313"/>
                <a:gd name="connsiteY1" fmla="*/ 19424 h 50681"/>
                <a:gd name="connsiteX2" fmla="*/ 69560 w 67313"/>
                <a:gd name="connsiteY2" fmla="*/ 20437 h 50681"/>
                <a:gd name="connsiteX3" fmla="*/ 77638 w 67313"/>
                <a:gd name="connsiteY3" fmla="*/ 25674 h 50681"/>
                <a:gd name="connsiteX4" fmla="*/ 70402 w 67313"/>
                <a:gd name="connsiteY4" fmla="*/ 17058 h 50681"/>
                <a:gd name="connsiteX5" fmla="*/ 67709 w 67313"/>
                <a:gd name="connsiteY5" fmla="*/ 14693 h 50681"/>
                <a:gd name="connsiteX6" fmla="*/ 67709 w 67313"/>
                <a:gd name="connsiteY6" fmla="*/ 14693 h 50681"/>
                <a:gd name="connsiteX7" fmla="*/ 60305 w 67313"/>
                <a:gd name="connsiteY7" fmla="*/ 7936 h 50681"/>
                <a:gd name="connsiteX8" fmla="*/ 58622 w 67313"/>
                <a:gd name="connsiteY8" fmla="*/ 6753 h 50681"/>
                <a:gd name="connsiteX9" fmla="*/ 53405 w 67313"/>
                <a:gd name="connsiteY9" fmla="*/ 2361 h 50681"/>
                <a:gd name="connsiteX10" fmla="*/ 48357 w 67313"/>
                <a:gd name="connsiteY10" fmla="*/ 165 h 50681"/>
                <a:gd name="connsiteX11" fmla="*/ 45664 w 67313"/>
                <a:gd name="connsiteY11" fmla="*/ 165 h 50681"/>
                <a:gd name="connsiteX12" fmla="*/ 36408 w 67313"/>
                <a:gd name="connsiteY12" fmla="*/ 2868 h 50681"/>
                <a:gd name="connsiteX13" fmla="*/ 35230 w 67313"/>
                <a:gd name="connsiteY13" fmla="*/ 2868 h 50681"/>
                <a:gd name="connsiteX14" fmla="*/ 26816 w 67313"/>
                <a:gd name="connsiteY14" fmla="*/ 6246 h 50681"/>
                <a:gd name="connsiteX15" fmla="*/ 22946 w 67313"/>
                <a:gd name="connsiteY15" fmla="*/ 5064 h 50681"/>
                <a:gd name="connsiteX16" fmla="*/ 17560 w 67313"/>
                <a:gd name="connsiteY16" fmla="*/ 5064 h 50681"/>
                <a:gd name="connsiteX17" fmla="*/ 16214 w 67313"/>
                <a:gd name="connsiteY17" fmla="*/ 6753 h 50681"/>
                <a:gd name="connsiteX18" fmla="*/ 10661 w 67313"/>
                <a:gd name="connsiteY18" fmla="*/ 9625 h 50681"/>
                <a:gd name="connsiteX19" fmla="*/ 6117 w 67313"/>
                <a:gd name="connsiteY19" fmla="*/ 5064 h 50681"/>
                <a:gd name="connsiteX20" fmla="*/ 3593 w 67313"/>
                <a:gd name="connsiteY20" fmla="*/ 1854 h 50681"/>
                <a:gd name="connsiteX21" fmla="*/ 227 w 67313"/>
                <a:gd name="connsiteY21" fmla="*/ 1854 h 50681"/>
                <a:gd name="connsiteX22" fmla="*/ 227 w 67313"/>
                <a:gd name="connsiteY22" fmla="*/ 1854 h 50681"/>
                <a:gd name="connsiteX23" fmla="*/ 227 w 67313"/>
                <a:gd name="connsiteY23" fmla="*/ 8780 h 50681"/>
                <a:gd name="connsiteX24" fmla="*/ 2415 w 67313"/>
                <a:gd name="connsiteY24" fmla="*/ 10977 h 50681"/>
                <a:gd name="connsiteX25" fmla="*/ 4098 w 67313"/>
                <a:gd name="connsiteY25" fmla="*/ 12328 h 50681"/>
                <a:gd name="connsiteX26" fmla="*/ 4098 w 67313"/>
                <a:gd name="connsiteY26" fmla="*/ 12328 h 50681"/>
                <a:gd name="connsiteX27" fmla="*/ 6622 w 67313"/>
                <a:gd name="connsiteY27" fmla="*/ 13342 h 50681"/>
                <a:gd name="connsiteX28" fmla="*/ 10829 w 67313"/>
                <a:gd name="connsiteY28" fmla="*/ 12328 h 50681"/>
                <a:gd name="connsiteX29" fmla="*/ 16719 w 67313"/>
                <a:gd name="connsiteY29" fmla="*/ 11145 h 50681"/>
                <a:gd name="connsiteX30" fmla="*/ 26143 w 67313"/>
                <a:gd name="connsiteY30" fmla="*/ 16383 h 50681"/>
                <a:gd name="connsiteX31" fmla="*/ 26143 w 67313"/>
                <a:gd name="connsiteY31" fmla="*/ 16383 h 50681"/>
                <a:gd name="connsiteX32" fmla="*/ 28331 w 67313"/>
                <a:gd name="connsiteY32" fmla="*/ 22295 h 50681"/>
                <a:gd name="connsiteX33" fmla="*/ 28331 w 67313"/>
                <a:gd name="connsiteY33" fmla="*/ 24323 h 50681"/>
                <a:gd name="connsiteX34" fmla="*/ 29172 w 67313"/>
                <a:gd name="connsiteY34" fmla="*/ 24323 h 50681"/>
                <a:gd name="connsiteX35" fmla="*/ 30014 w 67313"/>
                <a:gd name="connsiteY35" fmla="*/ 24323 h 50681"/>
                <a:gd name="connsiteX36" fmla="*/ 30014 w 67313"/>
                <a:gd name="connsiteY36" fmla="*/ 25674 h 50681"/>
                <a:gd name="connsiteX37" fmla="*/ 30014 w 67313"/>
                <a:gd name="connsiteY37" fmla="*/ 33614 h 50681"/>
                <a:gd name="connsiteX38" fmla="*/ 30014 w 67313"/>
                <a:gd name="connsiteY38" fmla="*/ 35304 h 50681"/>
                <a:gd name="connsiteX39" fmla="*/ 30855 w 67313"/>
                <a:gd name="connsiteY39" fmla="*/ 37162 h 50681"/>
                <a:gd name="connsiteX40" fmla="*/ 30855 w 67313"/>
                <a:gd name="connsiteY40" fmla="*/ 39020 h 50681"/>
                <a:gd name="connsiteX41" fmla="*/ 30855 w 67313"/>
                <a:gd name="connsiteY41" fmla="*/ 40203 h 50681"/>
                <a:gd name="connsiteX42" fmla="*/ 34389 w 67313"/>
                <a:gd name="connsiteY42" fmla="*/ 40203 h 50681"/>
                <a:gd name="connsiteX43" fmla="*/ 37923 w 67313"/>
                <a:gd name="connsiteY43" fmla="*/ 37669 h 50681"/>
                <a:gd name="connsiteX44" fmla="*/ 37923 w 67313"/>
                <a:gd name="connsiteY44" fmla="*/ 35979 h 50681"/>
                <a:gd name="connsiteX45" fmla="*/ 40615 w 67313"/>
                <a:gd name="connsiteY45" fmla="*/ 30236 h 50681"/>
                <a:gd name="connsiteX46" fmla="*/ 43645 w 67313"/>
                <a:gd name="connsiteY46" fmla="*/ 30236 h 50681"/>
                <a:gd name="connsiteX47" fmla="*/ 47683 w 67313"/>
                <a:gd name="connsiteY47" fmla="*/ 38514 h 50681"/>
                <a:gd name="connsiteX48" fmla="*/ 47683 w 67313"/>
                <a:gd name="connsiteY48" fmla="*/ 40541 h 50681"/>
                <a:gd name="connsiteX49" fmla="*/ 49703 w 67313"/>
                <a:gd name="connsiteY49" fmla="*/ 50846 h 50681"/>
                <a:gd name="connsiteX50" fmla="*/ 53405 w 67313"/>
                <a:gd name="connsiteY50" fmla="*/ 45102 h 50681"/>
                <a:gd name="connsiteX51" fmla="*/ 57612 w 67313"/>
                <a:gd name="connsiteY51" fmla="*/ 38514 h 50681"/>
                <a:gd name="connsiteX52" fmla="*/ 58958 w 67313"/>
                <a:gd name="connsiteY52" fmla="*/ 38514 h 50681"/>
                <a:gd name="connsiteX53" fmla="*/ 63166 w 67313"/>
                <a:gd name="connsiteY53" fmla="*/ 46792 h 50681"/>
                <a:gd name="connsiteX54" fmla="*/ 64343 w 67313"/>
                <a:gd name="connsiteY54" fmla="*/ 50170 h 50681"/>
                <a:gd name="connsiteX55" fmla="*/ 66362 w 67313"/>
                <a:gd name="connsiteY55" fmla="*/ 57097 h 50681"/>
                <a:gd name="connsiteX56" fmla="*/ 67204 w 67313"/>
                <a:gd name="connsiteY56" fmla="*/ 48143 h 50681"/>
                <a:gd name="connsiteX57" fmla="*/ 67204 w 67313"/>
                <a:gd name="connsiteY57" fmla="*/ 48143 h 50681"/>
                <a:gd name="connsiteX58" fmla="*/ 63502 w 67313"/>
                <a:gd name="connsiteY58" fmla="*/ 40203 h 50681"/>
                <a:gd name="connsiteX59" fmla="*/ 59968 w 67313"/>
                <a:gd name="connsiteY59" fmla="*/ 33783 h 50681"/>
                <a:gd name="connsiteX60" fmla="*/ 58285 w 67313"/>
                <a:gd name="connsiteY60" fmla="*/ 24830 h 50681"/>
                <a:gd name="connsiteX61" fmla="*/ 58285 w 67313"/>
                <a:gd name="connsiteY61" fmla="*/ 22464 h 50681"/>
                <a:gd name="connsiteX62" fmla="*/ 57276 w 67313"/>
                <a:gd name="connsiteY62" fmla="*/ 18579 h 50681"/>
                <a:gd name="connsiteX63" fmla="*/ 58454 w 67313"/>
                <a:gd name="connsiteY63" fmla="*/ 15707 h 50681"/>
                <a:gd name="connsiteX64" fmla="*/ 62829 w 67313"/>
                <a:gd name="connsiteY64" fmla="*/ 14862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7313" h="50681">
                  <a:moveTo>
                    <a:pt x="62829" y="14862"/>
                  </a:moveTo>
                  <a:cubicBezTo>
                    <a:pt x="65336" y="15508"/>
                    <a:pt x="67456" y="17156"/>
                    <a:pt x="68719" y="19424"/>
                  </a:cubicBezTo>
                  <a:lnTo>
                    <a:pt x="69560" y="20437"/>
                  </a:lnTo>
                  <a:cubicBezTo>
                    <a:pt x="71310" y="23341"/>
                    <a:pt x="74289" y="25274"/>
                    <a:pt x="77638" y="25674"/>
                  </a:cubicBezTo>
                  <a:cubicBezTo>
                    <a:pt x="75871" y="22312"/>
                    <a:pt x="73397" y="19373"/>
                    <a:pt x="70402" y="17058"/>
                  </a:cubicBezTo>
                  <a:lnTo>
                    <a:pt x="67709" y="14693"/>
                  </a:lnTo>
                  <a:lnTo>
                    <a:pt x="67709" y="14693"/>
                  </a:lnTo>
                  <a:cubicBezTo>
                    <a:pt x="65454" y="12222"/>
                    <a:pt x="62963" y="9961"/>
                    <a:pt x="60305" y="7936"/>
                  </a:cubicBezTo>
                  <a:lnTo>
                    <a:pt x="58622" y="6753"/>
                  </a:lnTo>
                  <a:cubicBezTo>
                    <a:pt x="56703" y="5527"/>
                    <a:pt x="54936" y="4050"/>
                    <a:pt x="53405" y="2361"/>
                  </a:cubicBezTo>
                  <a:cubicBezTo>
                    <a:pt x="52143" y="903"/>
                    <a:pt x="50275" y="95"/>
                    <a:pt x="48357" y="165"/>
                  </a:cubicBezTo>
                  <a:lnTo>
                    <a:pt x="45664" y="165"/>
                  </a:lnTo>
                  <a:cubicBezTo>
                    <a:pt x="42332" y="-422"/>
                    <a:pt x="38916" y="577"/>
                    <a:pt x="36408" y="2868"/>
                  </a:cubicBezTo>
                  <a:lnTo>
                    <a:pt x="35230" y="2868"/>
                  </a:lnTo>
                  <a:cubicBezTo>
                    <a:pt x="32824" y="4802"/>
                    <a:pt x="29896" y="5978"/>
                    <a:pt x="26816" y="6246"/>
                  </a:cubicBezTo>
                  <a:cubicBezTo>
                    <a:pt x="25470" y="6086"/>
                    <a:pt x="24157" y="5685"/>
                    <a:pt x="22946" y="5064"/>
                  </a:cubicBezTo>
                  <a:cubicBezTo>
                    <a:pt x="20926" y="5064"/>
                    <a:pt x="19075" y="3543"/>
                    <a:pt x="17560" y="5064"/>
                  </a:cubicBezTo>
                  <a:cubicBezTo>
                    <a:pt x="16988" y="5510"/>
                    <a:pt x="16517" y="6089"/>
                    <a:pt x="16214" y="6753"/>
                  </a:cubicBezTo>
                  <a:cubicBezTo>
                    <a:pt x="15205" y="8443"/>
                    <a:pt x="13690" y="10808"/>
                    <a:pt x="10661" y="9625"/>
                  </a:cubicBezTo>
                  <a:cubicBezTo>
                    <a:pt x="8793" y="8512"/>
                    <a:pt x="7228" y="6942"/>
                    <a:pt x="6117" y="5064"/>
                  </a:cubicBezTo>
                  <a:cubicBezTo>
                    <a:pt x="5444" y="3869"/>
                    <a:pt x="4586" y="2788"/>
                    <a:pt x="3593" y="1854"/>
                  </a:cubicBezTo>
                  <a:cubicBezTo>
                    <a:pt x="2482" y="1606"/>
                    <a:pt x="1338" y="1606"/>
                    <a:pt x="227" y="1854"/>
                  </a:cubicBezTo>
                  <a:lnTo>
                    <a:pt x="227" y="1854"/>
                  </a:lnTo>
                  <a:cubicBezTo>
                    <a:pt x="-76" y="4152"/>
                    <a:pt x="-76" y="6483"/>
                    <a:pt x="227" y="8780"/>
                  </a:cubicBezTo>
                  <a:cubicBezTo>
                    <a:pt x="867" y="9595"/>
                    <a:pt x="1607" y="10331"/>
                    <a:pt x="2415" y="10977"/>
                  </a:cubicBezTo>
                  <a:cubicBezTo>
                    <a:pt x="3054" y="11331"/>
                    <a:pt x="3610" y="11787"/>
                    <a:pt x="4098" y="12328"/>
                  </a:cubicBezTo>
                  <a:lnTo>
                    <a:pt x="4098" y="12328"/>
                  </a:lnTo>
                  <a:cubicBezTo>
                    <a:pt x="5108" y="13342"/>
                    <a:pt x="4939" y="13342"/>
                    <a:pt x="6622" y="13342"/>
                  </a:cubicBezTo>
                  <a:cubicBezTo>
                    <a:pt x="8052" y="13164"/>
                    <a:pt x="9466" y="12825"/>
                    <a:pt x="10829" y="12328"/>
                  </a:cubicBezTo>
                  <a:cubicBezTo>
                    <a:pt x="12714" y="11583"/>
                    <a:pt x="14700" y="11183"/>
                    <a:pt x="16719" y="11145"/>
                  </a:cubicBezTo>
                  <a:cubicBezTo>
                    <a:pt x="20320" y="11875"/>
                    <a:pt x="23619" y="13703"/>
                    <a:pt x="26143" y="16383"/>
                  </a:cubicBezTo>
                  <a:lnTo>
                    <a:pt x="26143" y="16383"/>
                  </a:lnTo>
                  <a:cubicBezTo>
                    <a:pt x="27944" y="17766"/>
                    <a:pt x="28802" y="20065"/>
                    <a:pt x="28331" y="22295"/>
                  </a:cubicBezTo>
                  <a:lnTo>
                    <a:pt x="28331" y="24323"/>
                  </a:lnTo>
                  <a:lnTo>
                    <a:pt x="29172" y="24323"/>
                  </a:lnTo>
                  <a:cubicBezTo>
                    <a:pt x="29172" y="24323"/>
                    <a:pt x="29172" y="24323"/>
                    <a:pt x="30014" y="24323"/>
                  </a:cubicBezTo>
                  <a:cubicBezTo>
                    <a:pt x="30249" y="24742"/>
                    <a:pt x="30249" y="25255"/>
                    <a:pt x="30014" y="25674"/>
                  </a:cubicBezTo>
                  <a:cubicBezTo>
                    <a:pt x="29509" y="28298"/>
                    <a:pt x="29509" y="30991"/>
                    <a:pt x="30014" y="33614"/>
                  </a:cubicBezTo>
                  <a:cubicBezTo>
                    <a:pt x="29862" y="34167"/>
                    <a:pt x="29862" y="34751"/>
                    <a:pt x="30014" y="35304"/>
                  </a:cubicBezTo>
                  <a:cubicBezTo>
                    <a:pt x="30367" y="35890"/>
                    <a:pt x="30653" y="36513"/>
                    <a:pt x="30855" y="37162"/>
                  </a:cubicBezTo>
                  <a:cubicBezTo>
                    <a:pt x="30922" y="37780"/>
                    <a:pt x="30922" y="38402"/>
                    <a:pt x="30855" y="39020"/>
                  </a:cubicBezTo>
                  <a:cubicBezTo>
                    <a:pt x="30855" y="39020"/>
                    <a:pt x="30855" y="40034"/>
                    <a:pt x="30855" y="40203"/>
                  </a:cubicBezTo>
                  <a:cubicBezTo>
                    <a:pt x="30855" y="40372"/>
                    <a:pt x="32706" y="41385"/>
                    <a:pt x="34389" y="40203"/>
                  </a:cubicBezTo>
                  <a:cubicBezTo>
                    <a:pt x="36072" y="39020"/>
                    <a:pt x="37755" y="38683"/>
                    <a:pt x="37923" y="37669"/>
                  </a:cubicBezTo>
                  <a:cubicBezTo>
                    <a:pt x="38091" y="37118"/>
                    <a:pt x="38091" y="36530"/>
                    <a:pt x="37923" y="35979"/>
                  </a:cubicBezTo>
                  <a:cubicBezTo>
                    <a:pt x="37923" y="34290"/>
                    <a:pt x="37923" y="30911"/>
                    <a:pt x="40615" y="30236"/>
                  </a:cubicBezTo>
                  <a:cubicBezTo>
                    <a:pt x="41574" y="29754"/>
                    <a:pt x="42685" y="29754"/>
                    <a:pt x="43645" y="30236"/>
                  </a:cubicBezTo>
                  <a:cubicBezTo>
                    <a:pt x="46135" y="32266"/>
                    <a:pt x="47616" y="35294"/>
                    <a:pt x="47683" y="38514"/>
                  </a:cubicBezTo>
                  <a:cubicBezTo>
                    <a:pt x="47683" y="38514"/>
                    <a:pt x="47683" y="39696"/>
                    <a:pt x="47683" y="40541"/>
                  </a:cubicBezTo>
                  <a:cubicBezTo>
                    <a:pt x="47633" y="44080"/>
                    <a:pt x="48323" y="47589"/>
                    <a:pt x="49703" y="50846"/>
                  </a:cubicBezTo>
                  <a:cubicBezTo>
                    <a:pt x="51049" y="50846"/>
                    <a:pt x="52564" y="47636"/>
                    <a:pt x="53405" y="45102"/>
                  </a:cubicBezTo>
                  <a:cubicBezTo>
                    <a:pt x="53674" y="42357"/>
                    <a:pt x="55239" y="39907"/>
                    <a:pt x="57612" y="38514"/>
                  </a:cubicBezTo>
                  <a:lnTo>
                    <a:pt x="58958" y="38514"/>
                  </a:lnTo>
                  <a:cubicBezTo>
                    <a:pt x="61112" y="40823"/>
                    <a:pt x="62560" y="43692"/>
                    <a:pt x="63166" y="46792"/>
                  </a:cubicBezTo>
                  <a:cubicBezTo>
                    <a:pt x="63166" y="47974"/>
                    <a:pt x="64007" y="49157"/>
                    <a:pt x="64343" y="50170"/>
                  </a:cubicBezTo>
                  <a:cubicBezTo>
                    <a:pt x="65404" y="52350"/>
                    <a:pt x="66076" y="54691"/>
                    <a:pt x="66362" y="57097"/>
                  </a:cubicBezTo>
                  <a:cubicBezTo>
                    <a:pt x="67574" y="54277"/>
                    <a:pt x="67877" y="51142"/>
                    <a:pt x="67204" y="48143"/>
                  </a:cubicBezTo>
                  <a:lnTo>
                    <a:pt x="67204" y="48143"/>
                  </a:lnTo>
                  <a:cubicBezTo>
                    <a:pt x="66784" y="45187"/>
                    <a:pt x="65488" y="42421"/>
                    <a:pt x="63502" y="40203"/>
                  </a:cubicBezTo>
                  <a:cubicBezTo>
                    <a:pt x="62072" y="38218"/>
                    <a:pt x="60877" y="36061"/>
                    <a:pt x="59968" y="33783"/>
                  </a:cubicBezTo>
                  <a:cubicBezTo>
                    <a:pt x="59009" y="30889"/>
                    <a:pt x="58437" y="27877"/>
                    <a:pt x="58285" y="24830"/>
                  </a:cubicBezTo>
                  <a:cubicBezTo>
                    <a:pt x="58420" y="24046"/>
                    <a:pt x="58420" y="23248"/>
                    <a:pt x="58285" y="22464"/>
                  </a:cubicBezTo>
                  <a:cubicBezTo>
                    <a:pt x="57730" y="21235"/>
                    <a:pt x="57393" y="19922"/>
                    <a:pt x="57276" y="18579"/>
                  </a:cubicBezTo>
                  <a:cubicBezTo>
                    <a:pt x="57343" y="17518"/>
                    <a:pt x="57763" y="16511"/>
                    <a:pt x="58454" y="15707"/>
                  </a:cubicBezTo>
                  <a:cubicBezTo>
                    <a:pt x="59732" y="14844"/>
                    <a:pt x="61314" y="14540"/>
                    <a:pt x="62829" y="1486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06ACCC6B-F9CE-475D-B000-7FDD1F39B8F4}"/>
                </a:ext>
              </a:extLst>
            </p:cNvPr>
            <p:cNvSpPr/>
            <p:nvPr/>
          </p:nvSpPr>
          <p:spPr>
            <a:xfrm>
              <a:off x="8845252" y="3657714"/>
              <a:ext cx="16828" cy="16894"/>
            </a:xfrm>
            <a:custGeom>
              <a:avLst/>
              <a:gdLst>
                <a:gd name="connsiteX0" fmla="*/ 0 w 0"/>
                <a:gd name="connsiteY0" fmla="*/ 7315 h 0"/>
                <a:gd name="connsiteX1" fmla="*/ 8583 w 0"/>
                <a:gd name="connsiteY1" fmla="*/ 6132 h 0"/>
                <a:gd name="connsiteX2" fmla="*/ 8583 w 0"/>
                <a:gd name="connsiteY2" fmla="*/ 4443 h 0"/>
                <a:gd name="connsiteX3" fmla="*/ 5554 w 0"/>
                <a:gd name="connsiteY3" fmla="*/ 557 h 0"/>
                <a:gd name="connsiteX4" fmla="*/ 1851 w 0"/>
                <a:gd name="connsiteY4" fmla="*/ 557 h 0"/>
                <a:gd name="connsiteX5" fmla="*/ 1851 w 0"/>
                <a:gd name="connsiteY5" fmla="*/ 557 h 0"/>
                <a:gd name="connsiteX6" fmla="*/ 1851 w 0"/>
                <a:gd name="connsiteY6" fmla="*/ 2247 h 0"/>
                <a:gd name="connsiteX7" fmla="*/ 168 w 0"/>
                <a:gd name="connsiteY7" fmla="*/ 3767 h 0"/>
                <a:gd name="connsiteX8" fmla="*/ 168 w 0"/>
                <a:gd name="connsiteY8" fmla="*/ 3767 h 0"/>
                <a:gd name="connsiteX9" fmla="*/ 168 w 0"/>
                <a:gd name="connsiteY9" fmla="*/ 3767 h 0"/>
                <a:gd name="connsiteX10" fmla="*/ 168 w 0"/>
                <a:gd name="connsiteY10" fmla="*/ 3767 h 0"/>
                <a:gd name="connsiteX11" fmla="*/ 0 w 0"/>
                <a:gd name="connsiteY11" fmla="*/ 731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0" y="7315"/>
                  </a:moveTo>
                  <a:cubicBezTo>
                    <a:pt x="2894" y="8261"/>
                    <a:pt x="6058" y="7822"/>
                    <a:pt x="8583" y="6132"/>
                  </a:cubicBezTo>
                  <a:cubicBezTo>
                    <a:pt x="8970" y="5642"/>
                    <a:pt x="8970" y="4933"/>
                    <a:pt x="8583" y="4443"/>
                  </a:cubicBezTo>
                  <a:cubicBezTo>
                    <a:pt x="8280" y="2720"/>
                    <a:pt x="7152" y="1267"/>
                    <a:pt x="5554" y="557"/>
                  </a:cubicBezTo>
                  <a:cubicBezTo>
                    <a:pt x="4426" y="-186"/>
                    <a:pt x="2979" y="-186"/>
                    <a:pt x="1851" y="557"/>
                  </a:cubicBezTo>
                  <a:lnTo>
                    <a:pt x="1851" y="557"/>
                  </a:lnTo>
                  <a:cubicBezTo>
                    <a:pt x="1919" y="1115"/>
                    <a:pt x="1919" y="1689"/>
                    <a:pt x="1851" y="2247"/>
                  </a:cubicBezTo>
                  <a:cubicBezTo>
                    <a:pt x="1851" y="2247"/>
                    <a:pt x="842" y="3260"/>
                    <a:pt x="168" y="3767"/>
                  </a:cubicBezTo>
                  <a:lnTo>
                    <a:pt x="168" y="3767"/>
                  </a:lnTo>
                  <a:lnTo>
                    <a:pt x="168" y="3767"/>
                  </a:lnTo>
                  <a:lnTo>
                    <a:pt x="168" y="3767"/>
                  </a:lnTo>
                  <a:cubicBezTo>
                    <a:pt x="522" y="4933"/>
                    <a:pt x="471" y="6183"/>
                    <a:pt x="0" y="731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DA3832CD-5255-4899-9647-C36019969125}"/>
                </a:ext>
              </a:extLst>
            </p:cNvPr>
            <p:cNvSpPr/>
            <p:nvPr/>
          </p:nvSpPr>
          <p:spPr>
            <a:xfrm>
              <a:off x="6426347" y="3477508"/>
              <a:ext cx="16828" cy="16894"/>
            </a:xfrm>
            <a:custGeom>
              <a:avLst/>
              <a:gdLst>
                <a:gd name="connsiteX0" fmla="*/ 6395 w 16828"/>
                <a:gd name="connsiteY0" fmla="*/ 0 h 16893"/>
                <a:gd name="connsiteX1" fmla="*/ 6395 w 16828"/>
                <a:gd name="connsiteY1" fmla="*/ 0 h 16893"/>
                <a:gd name="connsiteX2" fmla="*/ 4712 w 16828"/>
                <a:gd name="connsiteY2" fmla="*/ 4899 h 16893"/>
                <a:gd name="connsiteX3" fmla="*/ 4712 w 16828"/>
                <a:gd name="connsiteY3" fmla="*/ 7433 h 16893"/>
                <a:gd name="connsiteX4" fmla="*/ 4712 w 16828"/>
                <a:gd name="connsiteY4" fmla="*/ 9798 h 16893"/>
                <a:gd name="connsiteX5" fmla="*/ 2019 w 16828"/>
                <a:gd name="connsiteY5" fmla="*/ 17739 h 16893"/>
                <a:gd name="connsiteX6" fmla="*/ 0 w 16828"/>
                <a:gd name="connsiteY6" fmla="*/ 20104 h 16893"/>
                <a:gd name="connsiteX7" fmla="*/ 0 w 16828"/>
                <a:gd name="connsiteY7" fmla="*/ 20104 h 16893"/>
                <a:gd name="connsiteX8" fmla="*/ 14641 w 16828"/>
                <a:gd name="connsiteY8" fmla="*/ 25003 h 16893"/>
                <a:gd name="connsiteX9" fmla="*/ 14641 w 16828"/>
                <a:gd name="connsiteY9" fmla="*/ 25003 h 16893"/>
                <a:gd name="connsiteX10" fmla="*/ 16660 w 16828"/>
                <a:gd name="connsiteY10" fmla="*/ 20104 h 16893"/>
                <a:gd name="connsiteX11" fmla="*/ 18511 w 16828"/>
                <a:gd name="connsiteY11" fmla="*/ 12502 h 16893"/>
                <a:gd name="connsiteX12" fmla="*/ 18511 w 16828"/>
                <a:gd name="connsiteY12" fmla="*/ 12502 h 16893"/>
                <a:gd name="connsiteX13" fmla="*/ 15314 w 16828"/>
                <a:gd name="connsiteY13" fmla="*/ 9798 h 16893"/>
                <a:gd name="connsiteX14" fmla="*/ 15314 w 16828"/>
                <a:gd name="connsiteY14" fmla="*/ 9798 h 16893"/>
                <a:gd name="connsiteX15" fmla="*/ 14304 w 16828"/>
                <a:gd name="connsiteY15" fmla="*/ 8954 h 16893"/>
                <a:gd name="connsiteX16" fmla="*/ 13295 w 16828"/>
                <a:gd name="connsiteY16" fmla="*/ 6420 h 16893"/>
                <a:gd name="connsiteX17" fmla="*/ 11275 w 16828"/>
                <a:gd name="connsiteY17" fmla="*/ 2365 h 16893"/>
                <a:gd name="connsiteX18" fmla="*/ 10266 w 16828"/>
                <a:gd name="connsiteY18" fmla="*/ 2365 h 16893"/>
                <a:gd name="connsiteX19" fmla="*/ 8246 w 16828"/>
                <a:gd name="connsiteY19" fmla="*/ 2365 h 16893"/>
                <a:gd name="connsiteX20" fmla="*/ 6395 w 16828"/>
                <a:gd name="connsiteY20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28" h="16893">
                  <a:moveTo>
                    <a:pt x="6395" y="0"/>
                  </a:moveTo>
                  <a:lnTo>
                    <a:pt x="6395" y="0"/>
                  </a:lnTo>
                  <a:cubicBezTo>
                    <a:pt x="5351" y="1426"/>
                    <a:pt x="4762" y="3134"/>
                    <a:pt x="4712" y="4899"/>
                  </a:cubicBezTo>
                  <a:cubicBezTo>
                    <a:pt x="4712" y="4899"/>
                    <a:pt x="4712" y="6758"/>
                    <a:pt x="4712" y="7433"/>
                  </a:cubicBezTo>
                  <a:cubicBezTo>
                    <a:pt x="4712" y="8109"/>
                    <a:pt x="4712" y="8954"/>
                    <a:pt x="4712" y="9798"/>
                  </a:cubicBezTo>
                  <a:cubicBezTo>
                    <a:pt x="4190" y="12561"/>
                    <a:pt x="3299" y="15235"/>
                    <a:pt x="2019" y="17739"/>
                  </a:cubicBezTo>
                  <a:cubicBezTo>
                    <a:pt x="1430" y="18597"/>
                    <a:pt x="758" y="19389"/>
                    <a:pt x="0" y="20104"/>
                  </a:cubicBezTo>
                  <a:lnTo>
                    <a:pt x="0" y="20104"/>
                  </a:lnTo>
                  <a:cubicBezTo>
                    <a:pt x="3803" y="24020"/>
                    <a:pt x="9255" y="25844"/>
                    <a:pt x="14641" y="25003"/>
                  </a:cubicBezTo>
                  <a:lnTo>
                    <a:pt x="14641" y="25003"/>
                  </a:lnTo>
                  <a:cubicBezTo>
                    <a:pt x="15162" y="23314"/>
                    <a:pt x="15852" y="21673"/>
                    <a:pt x="16660" y="20104"/>
                  </a:cubicBezTo>
                  <a:cubicBezTo>
                    <a:pt x="17905" y="17767"/>
                    <a:pt x="18545" y="15152"/>
                    <a:pt x="18511" y="12502"/>
                  </a:cubicBezTo>
                  <a:cubicBezTo>
                    <a:pt x="18511" y="12502"/>
                    <a:pt x="18511" y="12502"/>
                    <a:pt x="18511" y="12502"/>
                  </a:cubicBezTo>
                  <a:cubicBezTo>
                    <a:pt x="18511" y="12502"/>
                    <a:pt x="16324" y="10474"/>
                    <a:pt x="15314" y="9798"/>
                  </a:cubicBezTo>
                  <a:lnTo>
                    <a:pt x="15314" y="9798"/>
                  </a:lnTo>
                  <a:cubicBezTo>
                    <a:pt x="14876" y="9667"/>
                    <a:pt x="14506" y="9361"/>
                    <a:pt x="14304" y="8954"/>
                  </a:cubicBezTo>
                  <a:lnTo>
                    <a:pt x="13295" y="6420"/>
                  </a:lnTo>
                  <a:cubicBezTo>
                    <a:pt x="12790" y="4989"/>
                    <a:pt x="12116" y="3627"/>
                    <a:pt x="11275" y="2365"/>
                  </a:cubicBezTo>
                  <a:lnTo>
                    <a:pt x="10266" y="2365"/>
                  </a:lnTo>
                  <a:lnTo>
                    <a:pt x="8246" y="2365"/>
                  </a:lnTo>
                  <a:cubicBezTo>
                    <a:pt x="8246" y="2365"/>
                    <a:pt x="6563" y="0"/>
                    <a:pt x="639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6013B5BE-8412-4194-9D16-948B3BAD9CD5}"/>
                </a:ext>
              </a:extLst>
            </p:cNvPr>
            <p:cNvSpPr/>
            <p:nvPr/>
          </p:nvSpPr>
          <p:spPr>
            <a:xfrm>
              <a:off x="8839867" y="4443836"/>
              <a:ext cx="16828" cy="16894"/>
            </a:xfrm>
            <a:custGeom>
              <a:avLst/>
              <a:gdLst>
                <a:gd name="connsiteX0" fmla="*/ 5722 w 0"/>
                <a:gd name="connsiteY0" fmla="*/ 1014 h 0"/>
                <a:gd name="connsiteX1" fmla="*/ 3365 w 0"/>
                <a:gd name="connsiteY1" fmla="*/ 1858 h 0"/>
                <a:gd name="connsiteX2" fmla="*/ 3365 w 0"/>
                <a:gd name="connsiteY2" fmla="*/ 1858 h 0"/>
                <a:gd name="connsiteX3" fmla="*/ 3365 w 0"/>
                <a:gd name="connsiteY3" fmla="*/ 1858 h 0"/>
                <a:gd name="connsiteX4" fmla="*/ 0 w 0"/>
                <a:gd name="connsiteY4" fmla="*/ 6082 h 0"/>
                <a:gd name="connsiteX5" fmla="*/ 0 w 0"/>
                <a:gd name="connsiteY5" fmla="*/ 7264 h 0"/>
                <a:gd name="connsiteX6" fmla="*/ 0 w 0"/>
                <a:gd name="connsiteY6" fmla="*/ 11319 h 0"/>
                <a:gd name="connsiteX7" fmla="*/ 0 w 0"/>
                <a:gd name="connsiteY7" fmla="*/ 12332 h 0"/>
                <a:gd name="connsiteX8" fmla="*/ 2187 w 0"/>
                <a:gd name="connsiteY8" fmla="*/ 14022 h 0"/>
                <a:gd name="connsiteX9" fmla="*/ 6731 w 0"/>
                <a:gd name="connsiteY9" fmla="*/ 5913 h 0"/>
                <a:gd name="connsiteX10" fmla="*/ 6731 w 0"/>
                <a:gd name="connsiteY10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5722" y="1014"/>
                  </a:moveTo>
                  <a:lnTo>
                    <a:pt x="3365" y="1858"/>
                  </a:lnTo>
                  <a:lnTo>
                    <a:pt x="3365" y="1858"/>
                  </a:lnTo>
                  <a:lnTo>
                    <a:pt x="3365" y="1858"/>
                  </a:lnTo>
                  <a:cubicBezTo>
                    <a:pt x="1851" y="3041"/>
                    <a:pt x="336" y="4054"/>
                    <a:pt x="0" y="6082"/>
                  </a:cubicBezTo>
                  <a:lnTo>
                    <a:pt x="0" y="7264"/>
                  </a:lnTo>
                  <a:cubicBezTo>
                    <a:pt x="0" y="9292"/>
                    <a:pt x="0" y="9798"/>
                    <a:pt x="0" y="11319"/>
                  </a:cubicBezTo>
                  <a:lnTo>
                    <a:pt x="0" y="12332"/>
                  </a:lnTo>
                  <a:cubicBezTo>
                    <a:pt x="1010" y="14360"/>
                    <a:pt x="1178" y="14360"/>
                    <a:pt x="2187" y="14022"/>
                  </a:cubicBezTo>
                  <a:cubicBezTo>
                    <a:pt x="3197" y="13684"/>
                    <a:pt x="5722" y="9292"/>
                    <a:pt x="6731" y="5913"/>
                  </a:cubicBezTo>
                  <a:cubicBezTo>
                    <a:pt x="7034" y="3953"/>
                    <a:pt x="7034" y="1960"/>
                    <a:pt x="6731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1231E56-5FDF-4DFA-938C-890819644677}"/>
                </a:ext>
              </a:extLst>
            </p:cNvPr>
            <p:cNvSpPr/>
            <p:nvPr/>
          </p:nvSpPr>
          <p:spPr>
            <a:xfrm>
              <a:off x="6433600" y="3433366"/>
              <a:ext cx="16828" cy="33788"/>
            </a:xfrm>
            <a:custGeom>
              <a:avLst/>
              <a:gdLst>
                <a:gd name="connsiteX0" fmla="*/ 4358 w 16828"/>
                <a:gd name="connsiteY0" fmla="*/ 43466 h 33787"/>
                <a:gd name="connsiteX1" fmla="*/ 6882 w 16828"/>
                <a:gd name="connsiteY1" fmla="*/ 48534 h 33787"/>
                <a:gd name="connsiteX2" fmla="*/ 6882 w 16828"/>
                <a:gd name="connsiteY2" fmla="*/ 48534 h 33787"/>
                <a:gd name="connsiteX3" fmla="*/ 8396 w 16828"/>
                <a:gd name="connsiteY3" fmla="*/ 44141 h 33787"/>
                <a:gd name="connsiteX4" fmla="*/ 8396 w 16828"/>
                <a:gd name="connsiteY4" fmla="*/ 41439 h 33787"/>
                <a:gd name="connsiteX5" fmla="*/ 15465 w 16828"/>
                <a:gd name="connsiteY5" fmla="*/ 36033 h 33787"/>
                <a:gd name="connsiteX6" fmla="*/ 19335 w 16828"/>
                <a:gd name="connsiteY6" fmla="*/ 30289 h 33787"/>
                <a:gd name="connsiteX7" fmla="*/ 21186 w 16828"/>
                <a:gd name="connsiteY7" fmla="*/ 23531 h 33787"/>
                <a:gd name="connsiteX8" fmla="*/ 26908 w 16828"/>
                <a:gd name="connsiteY8" fmla="*/ 14577 h 33787"/>
                <a:gd name="connsiteX9" fmla="*/ 29937 w 16828"/>
                <a:gd name="connsiteY9" fmla="*/ 11874 h 33787"/>
                <a:gd name="connsiteX10" fmla="*/ 33134 w 16828"/>
                <a:gd name="connsiteY10" fmla="*/ 9002 h 33787"/>
                <a:gd name="connsiteX11" fmla="*/ 33134 w 16828"/>
                <a:gd name="connsiteY11" fmla="*/ 4779 h 33787"/>
                <a:gd name="connsiteX12" fmla="*/ 29432 w 16828"/>
                <a:gd name="connsiteY12" fmla="*/ 386 h 33787"/>
                <a:gd name="connsiteX13" fmla="*/ 21018 w 16828"/>
                <a:gd name="connsiteY13" fmla="*/ 386 h 33787"/>
                <a:gd name="connsiteX14" fmla="*/ 17484 w 16828"/>
                <a:gd name="connsiteY14" fmla="*/ 386 h 33787"/>
                <a:gd name="connsiteX15" fmla="*/ 15801 w 16828"/>
                <a:gd name="connsiteY15" fmla="*/ 6130 h 33787"/>
                <a:gd name="connsiteX16" fmla="*/ 14960 w 16828"/>
                <a:gd name="connsiteY16" fmla="*/ 9340 h 33787"/>
                <a:gd name="connsiteX17" fmla="*/ 10753 w 16828"/>
                <a:gd name="connsiteY17" fmla="*/ 18463 h 33787"/>
                <a:gd name="connsiteX18" fmla="*/ 8396 w 16828"/>
                <a:gd name="connsiteY18" fmla="*/ 20321 h 33787"/>
                <a:gd name="connsiteX19" fmla="*/ 4863 w 16828"/>
                <a:gd name="connsiteY19" fmla="*/ 23362 h 33787"/>
                <a:gd name="connsiteX20" fmla="*/ 1834 w 16828"/>
                <a:gd name="connsiteY20" fmla="*/ 29106 h 33787"/>
                <a:gd name="connsiteX21" fmla="*/ 1834 w 16828"/>
                <a:gd name="connsiteY21" fmla="*/ 30289 h 33787"/>
                <a:gd name="connsiteX22" fmla="*/ 824 w 16828"/>
                <a:gd name="connsiteY22" fmla="*/ 41439 h 33787"/>
                <a:gd name="connsiteX23" fmla="*/ 1834 w 16828"/>
                <a:gd name="connsiteY23" fmla="*/ 41439 h 33787"/>
                <a:gd name="connsiteX24" fmla="*/ 4358 w 16828"/>
                <a:gd name="connsiteY24" fmla="*/ 43466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828" h="33787">
                  <a:moveTo>
                    <a:pt x="4358" y="43466"/>
                  </a:moveTo>
                  <a:cubicBezTo>
                    <a:pt x="5469" y="45008"/>
                    <a:pt x="6310" y="46720"/>
                    <a:pt x="6882" y="48534"/>
                  </a:cubicBezTo>
                  <a:cubicBezTo>
                    <a:pt x="6882" y="48534"/>
                    <a:pt x="6882" y="48534"/>
                    <a:pt x="6882" y="48534"/>
                  </a:cubicBezTo>
                  <a:cubicBezTo>
                    <a:pt x="7555" y="47137"/>
                    <a:pt x="8077" y="45662"/>
                    <a:pt x="8396" y="44141"/>
                  </a:cubicBezTo>
                  <a:cubicBezTo>
                    <a:pt x="8396" y="43297"/>
                    <a:pt x="8396" y="42283"/>
                    <a:pt x="8396" y="41439"/>
                  </a:cubicBezTo>
                  <a:cubicBezTo>
                    <a:pt x="9911" y="36370"/>
                    <a:pt x="11426" y="35695"/>
                    <a:pt x="15465" y="36033"/>
                  </a:cubicBezTo>
                  <a:cubicBezTo>
                    <a:pt x="19503" y="36370"/>
                    <a:pt x="18662" y="34850"/>
                    <a:pt x="19335" y="30289"/>
                  </a:cubicBezTo>
                  <a:cubicBezTo>
                    <a:pt x="19537" y="27942"/>
                    <a:pt x="20159" y="25651"/>
                    <a:pt x="21186" y="23531"/>
                  </a:cubicBezTo>
                  <a:cubicBezTo>
                    <a:pt x="22818" y="20375"/>
                    <a:pt x="24720" y="17377"/>
                    <a:pt x="26908" y="14577"/>
                  </a:cubicBezTo>
                  <a:cubicBezTo>
                    <a:pt x="27833" y="13589"/>
                    <a:pt x="28843" y="12683"/>
                    <a:pt x="29937" y="11874"/>
                  </a:cubicBezTo>
                  <a:cubicBezTo>
                    <a:pt x="31182" y="11141"/>
                    <a:pt x="32276" y="10165"/>
                    <a:pt x="33134" y="9002"/>
                  </a:cubicBezTo>
                  <a:cubicBezTo>
                    <a:pt x="33639" y="7639"/>
                    <a:pt x="33639" y="6142"/>
                    <a:pt x="33134" y="4779"/>
                  </a:cubicBezTo>
                  <a:cubicBezTo>
                    <a:pt x="32579" y="2856"/>
                    <a:pt x="31232" y="1260"/>
                    <a:pt x="29432" y="386"/>
                  </a:cubicBezTo>
                  <a:cubicBezTo>
                    <a:pt x="26655" y="-129"/>
                    <a:pt x="23794" y="-129"/>
                    <a:pt x="21018" y="386"/>
                  </a:cubicBezTo>
                  <a:lnTo>
                    <a:pt x="17484" y="386"/>
                  </a:lnTo>
                  <a:cubicBezTo>
                    <a:pt x="17484" y="2245"/>
                    <a:pt x="16306" y="4103"/>
                    <a:pt x="15801" y="6130"/>
                  </a:cubicBezTo>
                  <a:lnTo>
                    <a:pt x="14960" y="9340"/>
                  </a:lnTo>
                  <a:cubicBezTo>
                    <a:pt x="14589" y="12761"/>
                    <a:pt x="13108" y="15966"/>
                    <a:pt x="10753" y="18463"/>
                  </a:cubicBezTo>
                  <a:lnTo>
                    <a:pt x="8396" y="20321"/>
                  </a:lnTo>
                  <a:cubicBezTo>
                    <a:pt x="7067" y="21149"/>
                    <a:pt x="5872" y="22174"/>
                    <a:pt x="4863" y="23362"/>
                  </a:cubicBezTo>
                  <a:cubicBezTo>
                    <a:pt x="3533" y="25084"/>
                    <a:pt x="2506" y="27028"/>
                    <a:pt x="1834" y="29106"/>
                  </a:cubicBezTo>
                  <a:lnTo>
                    <a:pt x="1834" y="30289"/>
                  </a:lnTo>
                  <a:cubicBezTo>
                    <a:pt x="319" y="33836"/>
                    <a:pt x="-859" y="39918"/>
                    <a:pt x="824" y="41439"/>
                  </a:cubicBezTo>
                  <a:lnTo>
                    <a:pt x="1834" y="41439"/>
                  </a:lnTo>
                  <a:cubicBezTo>
                    <a:pt x="2877" y="41807"/>
                    <a:pt x="3769" y="42521"/>
                    <a:pt x="4358" y="4346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2B2A0FD4-FE70-4D89-854B-4B41A4DE3517}"/>
                </a:ext>
              </a:extLst>
            </p:cNvPr>
            <p:cNvSpPr/>
            <p:nvPr/>
          </p:nvSpPr>
          <p:spPr>
            <a:xfrm>
              <a:off x="8853329" y="3481055"/>
              <a:ext cx="16828" cy="16894"/>
            </a:xfrm>
            <a:custGeom>
              <a:avLst/>
              <a:gdLst>
                <a:gd name="connsiteX0" fmla="*/ 4207 w 0"/>
                <a:gd name="connsiteY0" fmla="*/ 845 h 0"/>
                <a:gd name="connsiteX1" fmla="*/ 2356 w 0"/>
                <a:gd name="connsiteY1" fmla="*/ 3210 h 0"/>
                <a:gd name="connsiteX2" fmla="*/ 1178 w 0"/>
                <a:gd name="connsiteY2" fmla="*/ 5068 h 0"/>
                <a:gd name="connsiteX3" fmla="*/ 0 w 0"/>
                <a:gd name="connsiteY3" fmla="*/ 7433 h 0"/>
                <a:gd name="connsiteX4" fmla="*/ 0 w 0"/>
                <a:gd name="connsiteY4" fmla="*/ 7433 h 0"/>
                <a:gd name="connsiteX5" fmla="*/ 841 w 0"/>
                <a:gd name="connsiteY5" fmla="*/ 7433 h 0"/>
                <a:gd name="connsiteX6" fmla="*/ 6058 w 0"/>
                <a:gd name="connsiteY6" fmla="*/ 6420 h 0"/>
                <a:gd name="connsiteX7" fmla="*/ 4880 w 0"/>
                <a:gd name="connsiteY7" fmla="*/ 0 h 0"/>
                <a:gd name="connsiteX8" fmla="*/ 4207 w 0"/>
                <a:gd name="connsiteY8" fmla="*/ 84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207" y="845"/>
                  </a:moveTo>
                  <a:cubicBezTo>
                    <a:pt x="3315" y="1365"/>
                    <a:pt x="2642" y="2213"/>
                    <a:pt x="2356" y="3210"/>
                  </a:cubicBezTo>
                  <a:cubicBezTo>
                    <a:pt x="2407" y="4021"/>
                    <a:pt x="1935" y="4774"/>
                    <a:pt x="1178" y="5068"/>
                  </a:cubicBezTo>
                  <a:cubicBezTo>
                    <a:pt x="555" y="5722"/>
                    <a:pt x="152" y="6545"/>
                    <a:pt x="0" y="7433"/>
                  </a:cubicBezTo>
                  <a:lnTo>
                    <a:pt x="0" y="7433"/>
                  </a:lnTo>
                  <a:lnTo>
                    <a:pt x="841" y="7433"/>
                  </a:lnTo>
                  <a:cubicBezTo>
                    <a:pt x="3366" y="8616"/>
                    <a:pt x="5048" y="7433"/>
                    <a:pt x="6058" y="6420"/>
                  </a:cubicBezTo>
                  <a:cubicBezTo>
                    <a:pt x="5890" y="4244"/>
                    <a:pt x="5503" y="2091"/>
                    <a:pt x="4880" y="0"/>
                  </a:cubicBezTo>
                  <a:cubicBezTo>
                    <a:pt x="4880" y="0"/>
                    <a:pt x="4207" y="845"/>
                    <a:pt x="4207" y="84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32120091-D78C-4387-8C31-C51E6D284C9C}"/>
                </a:ext>
              </a:extLst>
            </p:cNvPr>
            <p:cNvSpPr/>
            <p:nvPr/>
          </p:nvSpPr>
          <p:spPr>
            <a:xfrm>
              <a:off x="6420419" y="3500314"/>
              <a:ext cx="16828" cy="33788"/>
            </a:xfrm>
            <a:custGeom>
              <a:avLst/>
              <a:gdLst>
                <a:gd name="connsiteX0" fmla="*/ 2394 w 16828"/>
                <a:gd name="connsiteY0" fmla="*/ 2196 h 33787"/>
                <a:gd name="connsiteX1" fmla="*/ 2394 w 16828"/>
                <a:gd name="connsiteY1" fmla="*/ 3886 h 33787"/>
                <a:gd name="connsiteX2" fmla="*/ 2394 w 16828"/>
                <a:gd name="connsiteY2" fmla="*/ 5913 h 33787"/>
                <a:gd name="connsiteX3" fmla="*/ 1552 w 16828"/>
                <a:gd name="connsiteY3" fmla="*/ 8785 h 33787"/>
                <a:gd name="connsiteX4" fmla="*/ 1552 w 16828"/>
                <a:gd name="connsiteY4" fmla="*/ 11150 h 33787"/>
                <a:gd name="connsiteX5" fmla="*/ 1552 w 16828"/>
                <a:gd name="connsiteY5" fmla="*/ 16387 h 33787"/>
                <a:gd name="connsiteX6" fmla="*/ 38 w 16828"/>
                <a:gd name="connsiteY6" fmla="*/ 18921 h 33787"/>
                <a:gd name="connsiteX7" fmla="*/ 38 w 16828"/>
                <a:gd name="connsiteY7" fmla="*/ 22131 h 33787"/>
                <a:gd name="connsiteX8" fmla="*/ 38 w 16828"/>
                <a:gd name="connsiteY8" fmla="*/ 23989 h 33787"/>
                <a:gd name="connsiteX9" fmla="*/ 1216 w 16828"/>
                <a:gd name="connsiteY9" fmla="*/ 25172 h 33787"/>
                <a:gd name="connsiteX10" fmla="*/ 3404 w 16828"/>
                <a:gd name="connsiteY10" fmla="*/ 26523 h 33787"/>
                <a:gd name="connsiteX11" fmla="*/ 4750 w 16828"/>
                <a:gd name="connsiteY11" fmla="*/ 31085 h 33787"/>
                <a:gd name="connsiteX12" fmla="*/ 4750 w 16828"/>
                <a:gd name="connsiteY12" fmla="*/ 32605 h 33787"/>
                <a:gd name="connsiteX13" fmla="*/ 11481 w 16828"/>
                <a:gd name="connsiteY13" fmla="*/ 34632 h 33787"/>
                <a:gd name="connsiteX14" fmla="*/ 13501 w 16828"/>
                <a:gd name="connsiteY14" fmla="*/ 34632 h 33787"/>
                <a:gd name="connsiteX15" fmla="*/ 16361 w 16828"/>
                <a:gd name="connsiteY15" fmla="*/ 34632 h 33787"/>
                <a:gd name="connsiteX16" fmla="*/ 16361 w 16828"/>
                <a:gd name="connsiteY16" fmla="*/ 34632 h 33787"/>
                <a:gd name="connsiteX17" fmla="*/ 16361 w 16828"/>
                <a:gd name="connsiteY17" fmla="*/ 29902 h 33787"/>
                <a:gd name="connsiteX18" fmla="*/ 16361 w 16828"/>
                <a:gd name="connsiteY18" fmla="*/ 28720 h 33787"/>
                <a:gd name="connsiteX19" fmla="*/ 18717 w 16828"/>
                <a:gd name="connsiteY19" fmla="*/ 17739 h 33787"/>
                <a:gd name="connsiteX20" fmla="*/ 20568 w 16828"/>
                <a:gd name="connsiteY20" fmla="*/ 7771 h 33787"/>
                <a:gd name="connsiteX21" fmla="*/ 20568 w 16828"/>
                <a:gd name="connsiteY21" fmla="*/ 5406 h 33787"/>
                <a:gd name="connsiteX22" fmla="*/ 4750 w 16828"/>
                <a:gd name="connsiteY22" fmla="*/ 0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828" h="33787">
                  <a:moveTo>
                    <a:pt x="2394" y="2196"/>
                  </a:moveTo>
                  <a:cubicBezTo>
                    <a:pt x="2394" y="2196"/>
                    <a:pt x="2394" y="3379"/>
                    <a:pt x="2394" y="3886"/>
                  </a:cubicBezTo>
                  <a:cubicBezTo>
                    <a:pt x="2394" y="4392"/>
                    <a:pt x="2394" y="5237"/>
                    <a:pt x="2394" y="5913"/>
                  </a:cubicBezTo>
                  <a:cubicBezTo>
                    <a:pt x="2041" y="6845"/>
                    <a:pt x="1755" y="7807"/>
                    <a:pt x="1552" y="8785"/>
                  </a:cubicBezTo>
                  <a:lnTo>
                    <a:pt x="1552" y="11150"/>
                  </a:lnTo>
                  <a:cubicBezTo>
                    <a:pt x="1956" y="12871"/>
                    <a:pt x="1956" y="14666"/>
                    <a:pt x="1552" y="16387"/>
                  </a:cubicBezTo>
                  <a:cubicBezTo>
                    <a:pt x="1149" y="17287"/>
                    <a:pt x="644" y="18139"/>
                    <a:pt x="38" y="18921"/>
                  </a:cubicBezTo>
                  <a:cubicBezTo>
                    <a:pt x="139" y="19989"/>
                    <a:pt x="139" y="21063"/>
                    <a:pt x="38" y="22131"/>
                  </a:cubicBezTo>
                  <a:cubicBezTo>
                    <a:pt x="-13" y="22749"/>
                    <a:pt x="-13" y="23371"/>
                    <a:pt x="38" y="23989"/>
                  </a:cubicBezTo>
                  <a:cubicBezTo>
                    <a:pt x="38" y="23989"/>
                    <a:pt x="38" y="23989"/>
                    <a:pt x="1216" y="25172"/>
                  </a:cubicBezTo>
                  <a:cubicBezTo>
                    <a:pt x="2007" y="25496"/>
                    <a:pt x="2747" y="25954"/>
                    <a:pt x="3404" y="26523"/>
                  </a:cubicBezTo>
                  <a:cubicBezTo>
                    <a:pt x="4615" y="27708"/>
                    <a:pt x="5120" y="29433"/>
                    <a:pt x="4750" y="31085"/>
                  </a:cubicBezTo>
                  <a:cubicBezTo>
                    <a:pt x="4649" y="31587"/>
                    <a:pt x="4649" y="32103"/>
                    <a:pt x="4750" y="32605"/>
                  </a:cubicBezTo>
                  <a:cubicBezTo>
                    <a:pt x="6853" y="33702"/>
                    <a:pt x="9125" y="34391"/>
                    <a:pt x="11481" y="34632"/>
                  </a:cubicBezTo>
                  <a:lnTo>
                    <a:pt x="13501" y="34632"/>
                  </a:lnTo>
                  <a:cubicBezTo>
                    <a:pt x="14443" y="34882"/>
                    <a:pt x="15419" y="34882"/>
                    <a:pt x="16361" y="34632"/>
                  </a:cubicBezTo>
                  <a:lnTo>
                    <a:pt x="16361" y="34632"/>
                  </a:lnTo>
                  <a:cubicBezTo>
                    <a:pt x="16277" y="33056"/>
                    <a:pt x="16277" y="31478"/>
                    <a:pt x="16361" y="29902"/>
                  </a:cubicBezTo>
                  <a:lnTo>
                    <a:pt x="16361" y="28720"/>
                  </a:lnTo>
                  <a:cubicBezTo>
                    <a:pt x="16614" y="24964"/>
                    <a:pt x="17405" y="21264"/>
                    <a:pt x="18717" y="17739"/>
                  </a:cubicBezTo>
                  <a:cubicBezTo>
                    <a:pt x="19929" y="14556"/>
                    <a:pt x="20551" y="11179"/>
                    <a:pt x="20568" y="7771"/>
                  </a:cubicBezTo>
                  <a:cubicBezTo>
                    <a:pt x="20484" y="6986"/>
                    <a:pt x="20484" y="6192"/>
                    <a:pt x="20568" y="5406"/>
                  </a:cubicBezTo>
                  <a:cubicBezTo>
                    <a:pt x="14746" y="6100"/>
                    <a:pt x="8940" y="4112"/>
                    <a:pt x="475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E6420DD9-E0E4-4C3F-89B4-7543152F32F1}"/>
                </a:ext>
              </a:extLst>
            </p:cNvPr>
            <p:cNvSpPr/>
            <p:nvPr/>
          </p:nvSpPr>
          <p:spPr>
            <a:xfrm>
              <a:off x="5768022" y="2987692"/>
              <a:ext cx="185112" cy="67575"/>
            </a:xfrm>
            <a:custGeom>
              <a:avLst/>
              <a:gdLst>
                <a:gd name="connsiteX0" fmla="*/ 1346 w 185111"/>
                <a:gd name="connsiteY0" fmla="*/ 54968 h 67575"/>
                <a:gd name="connsiteX1" fmla="*/ 4543 w 185111"/>
                <a:gd name="connsiteY1" fmla="*/ 59868 h 67575"/>
                <a:gd name="connsiteX2" fmla="*/ 6058 w 185111"/>
                <a:gd name="connsiteY2" fmla="*/ 59868 h 67575"/>
                <a:gd name="connsiteX3" fmla="*/ 8751 w 185111"/>
                <a:gd name="connsiteY3" fmla="*/ 59868 h 67575"/>
                <a:gd name="connsiteX4" fmla="*/ 17838 w 185111"/>
                <a:gd name="connsiteY4" fmla="*/ 62739 h 67575"/>
                <a:gd name="connsiteX5" fmla="*/ 26589 w 185111"/>
                <a:gd name="connsiteY5" fmla="*/ 62739 h 67575"/>
                <a:gd name="connsiteX6" fmla="*/ 34330 w 185111"/>
                <a:gd name="connsiteY6" fmla="*/ 62739 h 67575"/>
                <a:gd name="connsiteX7" fmla="*/ 41566 w 185111"/>
                <a:gd name="connsiteY7" fmla="*/ 59530 h 67575"/>
                <a:gd name="connsiteX8" fmla="*/ 48129 w 185111"/>
                <a:gd name="connsiteY8" fmla="*/ 55813 h 67575"/>
                <a:gd name="connsiteX9" fmla="*/ 66135 w 185111"/>
                <a:gd name="connsiteY9" fmla="*/ 55813 h 67575"/>
                <a:gd name="connsiteX10" fmla="*/ 68996 w 185111"/>
                <a:gd name="connsiteY10" fmla="*/ 59192 h 67575"/>
                <a:gd name="connsiteX11" fmla="*/ 71184 w 185111"/>
                <a:gd name="connsiteY11" fmla="*/ 61895 h 67575"/>
                <a:gd name="connsiteX12" fmla="*/ 75223 w 185111"/>
                <a:gd name="connsiteY12" fmla="*/ 63584 h 67575"/>
                <a:gd name="connsiteX13" fmla="*/ 78420 w 185111"/>
                <a:gd name="connsiteY13" fmla="*/ 64767 h 67575"/>
                <a:gd name="connsiteX14" fmla="*/ 89022 w 185111"/>
                <a:gd name="connsiteY14" fmla="*/ 68314 h 67575"/>
                <a:gd name="connsiteX15" fmla="*/ 91883 w 185111"/>
                <a:gd name="connsiteY15" fmla="*/ 68314 h 67575"/>
                <a:gd name="connsiteX16" fmla="*/ 100634 w 185111"/>
                <a:gd name="connsiteY16" fmla="*/ 70680 h 67575"/>
                <a:gd name="connsiteX17" fmla="*/ 109889 w 185111"/>
                <a:gd name="connsiteY17" fmla="*/ 70680 h 67575"/>
                <a:gd name="connsiteX18" fmla="*/ 112413 w 185111"/>
                <a:gd name="connsiteY18" fmla="*/ 72538 h 67575"/>
                <a:gd name="connsiteX19" fmla="*/ 127895 w 185111"/>
                <a:gd name="connsiteY19" fmla="*/ 72538 h 67575"/>
                <a:gd name="connsiteX20" fmla="*/ 141694 w 185111"/>
                <a:gd name="connsiteY20" fmla="*/ 67639 h 67575"/>
                <a:gd name="connsiteX21" fmla="*/ 152633 w 185111"/>
                <a:gd name="connsiteY21" fmla="*/ 65274 h 67575"/>
                <a:gd name="connsiteX22" fmla="*/ 158186 w 185111"/>
                <a:gd name="connsiteY22" fmla="*/ 63246 h 67575"/>
                <a:gd name="connsiteX23" fmla="*/ 162898 w 185111"/>
                <a:gd name="connsiteY23" fmla="*/ 63246 h 67575"/>
                <a:gd name="connsiteX24" fmla="*/ 167779 w 185111"/>
                <a:gd name="connsiteY24" fmla="*/ 63246 h 67575"/>
                <a:gd name="connsiteX25" fmla="*/ 170639 w 185111"/>
                <a:gd name="connsiteY25" fmla="*/ 60881 h 67575"/>
                <a:gd name="connsiteX26" fmla="*/ 170639 w 185111"/>
                <a:gd name="connsiteY26" fmla="*/ 59868 h 67575"/>
                <a:gd name="connsiteX27" fmla="*/ 173836 w 185111"/>
                <a:gd name="connsiteY27" fmla="*/ 55982 h 67575"/>
                <a:gd name="connsiteX28" fmla="*/ 173836 w 185111"/>
                <a:gd name="connsiteY28" fmla="*/ 38074 h 67575"/>
                <a:gd name="connsiteX29" fmla="*/ 173836 w 185111"/>
                <a:gd name="connsiteY29" fmla="*/ 38074 h 67575"/>
                <a:gd name="connsiteX30" fmla="*/ 173836 w 185111"/>
                <a:gd name="connsiteY30" fmla="*/ 36892 h 67575"/>
                <a:gd name="connsiteX31" fmla="*/ 175015 w 185111"/>
                <a:gd name="connsiteY31" fmla="*/ 36892 h 67575"/>
                <a:gd name="connsiteX32" fmla="*/ 189319 w 185111"/>
                <a:gd name="connsiteY32" fmla="*/ 33851 h 67575"/>
                <a:gd name="connsiteX33" fmla="*/ 189319 w 185111"/>
                <a:gd name="connsiteY33" fmla="*/ 26924 h 67575"/>
                <a:gd name="connsiteX34" fmla="*/ 189319 w 185111"/>
                <a:gd name="connsiteY34" fmla="*/ 22363 h 67575"/>
                <a:gd name="connsiteX35" fmla="*/ 190665 w 185111"/>
                <a:gd name="connsiteY35" fmla="*/ 20505 h 67575"/>
                <a:gd name="connsiteX36" fmla="*/ 190665 w 185111"/>
                <a:gd name="connsiteY36" fmla="*/ 20505 h 67575"/>
                <a:gd name="connsiteX37" fmla="*/ 188814 w 185111"/>
                <a:gd name="connsiteY37" fmla="*/ 13409 h 67575"/>
                <a:gd name="connsiteX38" fmla="*/ 188814 w 185111"/>
                <a:gd name="connsiteY38" fmla="*/ 13409 h 67575"/>
                <a:gd name="connsiteX39" fmla="*/ 186290 w 185111"/>
                <a:gd name="connsiteY39" fmla="*/ 13409 h 67575"/>
                <a:gd name="connsiteX40" fmla="*/ 183092 w 185111"/>
                <a:gd name="connsiteY40" fmla="*/ 8341 h 67575"/>
                <a:gd name="connsiteX41" fmla="*/ 180063 w 185111"/>
                <a:gd name="connsiteY41" fmla="*/ 8341 h 67575"/>
                <a:gd name="connsiteX42" fmla="*/ 173332 w 185111"/>
                <a:gd name="connsiteY42" fmla="*/ 8341 h 67575"/>
                <a:gd name="connsiteX43" fmla="*/ 169629 w 185111"/>
                <a:gd name="connsiteY43" fmla="*/ 6990 h 67575"/>
                <a:gd name="connsiteX44" fmla="*/ 162057 w 185111"/>
                <a:gd name="connsiteY44" fmla="*/ 3949 h 67575"/>
                <a:gd name="connsiteX45" fmla="*/ 151623 w 185111"/>
                <a:gd name="connsiteY45" fmla="*/ 63 h 67575"/>
                <a:gd name="connsiteX46" fmla="*/ 147753 w 185111"/>
                <a:gd name="connsiteY46" fmla="*/ 63 h 67575"/>
                <a:gd name="connsiteX47" fmla="*/ 141694 w 185111"/>
                <a:gd name="connsiteY47" fmla="*/ 63 h 67575"/>
                <a:gd name="connsiteX48" fmla="*/ 141694 w 185111"/>
                <a:gd name="connsiteY48" fmla="*/ 2597 h 67575"/>
                <a:gd name="connsiteX49" fmla="*/ 136478 w 185111"/>
                <a:gd name="connsiteY49" fmla="*/ 5300 h 67575"/>
                <a:gd name="connsiteX50" fmla="*/ 134458 w 185111"/>
                <a:gd name="connsiteY50" fmla="*/ 5300 h 67575"/>
                <a:gd name="connsiteX51" fmla="*/ 130588 w 185111"/>
                <a:gd name="connsiteY51" fmla="*/ 7665 h 67575"/>
                <a:gd name="connsiteX52" fmla="*/ 127559 w 185111"/>
                <a:gd name="connsiteY52" fmla="*/ 9862 h 67575"/>
                <a:gd name="connsiteX53" fmla="*/ 121164 w 185111"/>
                <a:gd name="connsiteY53" fmla="*/ 9862 h 67575"/>
                <a:gd name="connsiteX54" fmla="*/ 118808 w 185111"/>
                <a:gd name="connsiteY54" fmla="*/ 9862 h 67575"/>
                <a:gd name="connsiteX55" fmla="*/ 110730 w 185111"/>
                <a:gd name="connsiteY55" fmla="*/ 9862 h 67575"/>
                <a:gd name="connsiteX56" fmla="*/ 107701 w 185111"/>
                <a:gd name="connsiteY56" fmla="*/ 9862 h 67575"/>
                <a:gd name="connsiteX57" fmla="*/ 107701 w 185111"/>
                <a:gd name="connsiteY57" fmla="*/ 9862 h 67575"/>
                <a:gd name="connsiteX58" fmla="*/ 105850 w 185111"/>
                <a:gd name="connsiteY58" fmla="*/ 9862 h 67575"/>
                <a:gd name="connsiteX59" fmla="*/ 101306 w 185111"/>
                <a:gd name="connsiteY59" fmla="*/ 9862 h 67575"/>
                <a:gd name="connsiteX60" fmla="*/ 95753 w 185111"/>
                <a:gd name="connsiteY60" fmla="*/ 12734 h 67575"/>
                <a:gd name="connsiteX61" fmla="*/ 94239 w 185111"/>
                <a:gd name="connsiteY61" fmla="*/ 13916 h 67575"/>
                <a:gd name="connsiteX62" fmla="*/ 90873 w 185111"/>
                <a:gd name="connsiteY62" fmla="*/ 18647 h 67575"/>
                <a:gd name="connsiteX63" fmla="*/ 88685 w 185111"/>
                <a:gd name="connsiteY63" fmla="*/ 24728 h 67575"/>
                <a:gd name="connsiteX64" fmla="*/ 86329 w 185111"/>
                <a:gd name="connsiteY64" fmla="*/ 32499 h 67575"/>
                <a:gd name="connsiteX65" fmla="*/ 86329 w 185111"/>
                <a:gd name="connsiteY65" fmla="*/ 34696 h 67575"/>
                <a:gd name="connsiteX66" fmla="*/ 84983 w 185111"/>
                <a:gd name="connsiteY66" fmla="*/ 40946 h 67575"/>
                <a:gd name="connsiteX67" fmla="*/ 79093 w 185111"/>
                <a:gd name="connsiteY67" fmla="*/ 40946 h 67575"/>
                <a:gd name="connsiteX68" fmla="*/ 77578 w 185111"/>
                <a:gd name="connsiteY68" fmla="*/ 40946 h 67575"/>
                <a:gd name="connsiteX69" fmla="*/ 72362 w 185111"/>
                <a:gd name="connsiteY69" fmla="*/ 40946 h 67575"/>
                <a:gd name="connsiteX70" fmla="*/ 71016 w 185111"/>
                <a:gd name="connsiteY70" fmla="*/ 43143 h 67575"/>
                <a:gd name="connsiteX71" fmla="*/ 69164 w 185111"/>
                <a:gd name="connsiteY71" fmla="*/ 46184 h 67575"/>
                <a:gd name="connsiteX72" fmla="*/ 58563 w 185111"/>
                <a:gd name="connsiteY72" fmla="*/ 46184 h 67575"/>
                <a:gd name="connsiteX73" fmla="*/ 56038 w 185111"/>
                <a:gd name="connsiteY73" fmla="*/ 46184 h 67575"/>
                <a:gd name="connsiteX74" fmla="*/ 33488 w 185111"/>
                <a:gd name="connsiteY74" fmla="*/ 46184 h 67575"/>
                <a:gd name="connsiteX75" fmla="*/ 30459 w 185111"/>
                <a:gd name="connsiteY75" fmla="*/ 46184 h 67575"/>
                <a:gd name="connsiteX76" fmla="*/ 13631 w 185111"/>
                <a:gd name="connsiteY76" fmla="*/ 48042 h 67575"/>
                <a:gd name="connsiteX77" fmla="*/ 12790 w 185111"/>
                <a:gd name="connsiteY77" fmla="*/ 48042 h 67575"/>
                <a:gd name="connsiteX78" fmla="*/ 5217 w 185111"/>
                <a:gd name="connsiteY78" fmla="*/ 47028 h 67575"/>
                <a:gd name="connsiteX79" fmla="*/ 0 w 185111"/>
                <a:gd name="connsiteY79" fmla="*/ 46184 h 67575"/>
                <a:gd name="connsiteX80" fmla="*/ 0 w 185111"/>
                <a:gd name="connsiteY80" fmla="*/ 47028 h 67575"/>
                <a:gd name="connsiteX81" fmla="*/ 0 w 185111"/>
                <a:gd name="connsiteY81" fmla="*/ 52265 h 67575"/>
                <a:gd name="connsiteX82" fmla="*/ 1346 w 185111"/>
                <a:gd name="connsiteY82" fmla="*/ 54968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85111" h="67575">
                  <a:moveTo>
                    <a:pt x="1346" y="54968"/>
                  </a:moveTo>
                  <a:cubicBezTo>
                    <a:pt x="1346" y="54968"/>
                    <a:pt x="3871" y="59023"/>
                    <a:pt x="4543" y="59868"/>
                  </a:cubicBezTo>
                  <a:cubicBezTo>
                    <a:pt x="5015" y="60109"/>
                    <a:pt x="5587" y="60109"/>
                    <a:pt x="6058" y="59868"/>
                  </a:cubicBezTo>
                  <a:cubicBezTo>
                    <a:pt x="6950" y="59675"/>
                    <a:pt x="7859" y="59675"/>
                    <a:pt x="8751" y="59868"/>
                  </a:cubicBezTo>
                  <a:cubicBezTo>
                    <a:pt x="12015" y="59712"/>
                    <a:pt x="15247" y="60729"/>
                    <a:pt x="17838" y="62739"/>
                  </a:cubicBezTo>
                  <a:lnTo>
                    <a:pt x="26589" y="62739"/>
                  </a:lnTo>
                  <a:lnTo>
                    <a:pt x="34330" y="62739"/>
                  </a:lnTo>
                  <a:cubicBezTo>
                    <a:pt x="37073" y="62665"/>
                    <a:pt x="39664" y="61511"/>
                    <a:pt x="41566" y="59530"/>
                  </a:cubicBezTo>
                  <a:cubicBezTo>
                    <a:pt x="43350" y="57681"/>
                    <a:pt x="45639" y="56391"/>
                    <a:pt x="48129" y="55813"/>
                  </a:cubicBezTo>
                  <a:cubicBezTo>
                    <a:pt x="57890" y="53786"/>
                    <a:pt x="63611" y="53617"/>
                    <a:pt x="66135" y="55813"/>
                  </a:cubicBezTo>
                  <a:cubicBezTo>
                    <a:pt x="67263" y="56778"/>
                    <a:pt x="68222" y="57918"/>
                    <a:pt x="68996" y="59192"/>
                  </a:cubicBezTo>
                  <a:cubicBezTo>
                    <a:pt x="69534" y="60227"/>
                    <a:pt x="70292" y="61146"/>
                    <a:pt x="71184" y="61895"/>
                  </a:cubicBezTo>
                  <a:cubicBezTo>
                    <a:pt x="72446" y="62658"/>
                    <a:pt x="73792" y="63228"/>
                    <a:pt x="75223" y="63584"/>
                  </a:cubicBezTo>
                  <a:lnTo>
                    <a:pt x="78420" y="64767"/>
                  </a:lnTo>
                  <a:cubicBezTo>
                    <a:pt x="81651" y="66720"/>
                    <a:pt x="85269" y="67931"/>
                    <a:pt x="89022" y="68314"/>
                  </a:cubicBezTo>
                  <a:lnTo>
                    <a:pt x="91883" y="68314"/>
                  </a:lnTo>
                  <a:cubicBezTo>
                    <a:pt x="94996" y="67818"/>
                    <a:pt x="98176" y="68678"/>
                    <a:pt x="100634" y="70680"/>
                  </a:cubicBezTo>
                  <a:cubicBezTo>
                    <a:pt x="104167" y="66794"/>
                    <a:pt x="107196" y="69159"/>
                    <a:pt x="109889" y="70680"/>
                  </a:cubicBezTo>
                  <a:lnTo>
                    <a:pt x="112413" y="72538"/>
                  </a:lnTo>
                  <a:cubicBezTo>
                    <a:pt x="119481" y="76592"/>
                    <a:pt x="124025" y="76761"/>
                    <a:pt x="127895" y="72538"/>
                  </a:cubicBezTo>
                  <a:cubicBezTo>
                    <a:pt x="131042" y="68203"/>
                    <a:pt x="136528" y="66258"/>
                    <a:pt x="141694" y="67639"/>
                  </a:cubicBezTo>
                  <a:cubicBezTo>
                    <a:pt x="145481" y="67786"/>
                    <a:pt x="149250" y="66971"/>
                    <a:pt x="152633" y="65274"/>
                  </a:cubicBezTo>
                  <a:cubicBezTo>
                    <a:pt x="154434" y="64449"/>
                    <a:pt x="156285" y="63772"/>
                    <a:pt x="158186" y="63246"/>
                  </a:cubicBezTo>
                  <a:cubicBezTo>
                    <a:pt x="159752" y="63094"/>
                    <a:pt x="161333" y="63094"/>
                    <a:pt x="162898" y="63246"/>
                  </a:cubicBezTo>
                  <a:cubicBezTo>
                    <a:pt x="164514" y="63583"/>
                    <a:pt x="166163" y="63583"/>
                    <a:pt x="167779" y="63246"/>
                  </a:cubicBezTo>
                  <a:cubicBezTo>
                    <a:pt x="169024" y="62902"/>
                    <a:pt x="170067" y="62042"/>
                    <a:pt x="170639" y="60881"/>
                  </a:cubicBezTo>
                  <a:lnTo>
                    <a:pt x="170639" y="59868"/>
                  </a:lnTo>
                  <a:cubicBezTo>
                    <a:pt x="171195" y="58224"/>
                    <a:pt x="172339" y="56840"/>
                    <a:pt x="173836" y="55982"/>
                  </a:cubicBezTo>
                  <a:cubicBezTo>
                    <a:pt x="173247" y="50027"/>
                    <a:pt x="173247" y="44030"/>
                    <a:pt x="173836" y="38074"/>
                  </a:cubicBezTo>
                  <a:lnTo>
                    <a:pt x="173836" y="38074"/>
                  </a:lnTo>
                  <a:cubicBezTo>
                    <a:pt x="173702" y="37691"/>
                    <a:pt x="173702" y="37275"/>
                    <a:pt x="173836" y="36892"/>
                  </a:cubicBezTo>
                  <a:cubicBezTo>
                    <a:pt x="174207" y="36711"/>
                    <a:pt x="174644" y="36711"/>
                    <a:pt x="175015" y="36892"/>
                  </a:cubicBezTo>
                  <a:cubicBezTo>
                    <a:pt x="179996" y="37742"/>
                    <a:pt x="185112" y="36654"/>
                    <a:pt x="189319" y="33851"/>
                  </a:cubicBezTo>
                  <a:cubicBezTo>
                    <a:pt x="189487" y="31545"/>
                    <a:pt x="189487" y="29231"/>
                    <a:pt x="189319" y="26924"/>
                  </a:cubicBezTo>
                  <a:cubicBezTo>
                    <a:pt x="189319" y="25404"/>
                    <a:pt x="189319" y="23884"/>
                    <a:pt x="189319" y="22363"/>
                  </a:cubicBezTo>
                  <a:cubicBezTo>
                    <a:pt x="189218" y="21486"/>
                    <a:pt x="189807" y="20676"/>
                    <a:pt x="190665" y="20505"/>
                  </a:cubicBezTo>
                  <a:lnTo>
                    <a:pt x="190665" y="20505"/>
                  </a:lnTo>
                  <a:cubicBezTo>
                    <a:pt x="189538" y="18304"/>
                    <a:pt x="188898" y="15883"/>
                    <a:pt x="188814" y="13409"/>
                  </a:cubicBezTo>
                  <a:lnTo>
                    <a:pt x="188814" y="13409"/>
                  </a:lnTo>
                  <a:cubicBezTo>
                    <a:pt x="187989" y="13639"/>
                    <a:pt x="187114" y="13639"/>
                    <a:pt x="186290" y="13409"/>
                  </a:cubicBezTo>
                  <a:cubicBezTo>
                    <a:pt x="184624" y="12181"/>
                    <a:pt x="183496" y="10372"/>
                    <a:pt x="183092" y="8341"/>
                  </a:cubicBezTo>
                  <a:lnTo>
                    <a:pt x="180063" y="8341"/>
                  </a:lnTo>
                  <a:cubicBezTo>
                    <a:pt x="177909" y="9206"/>
                    <a:pt x="175486" y="9206"/>
                    <a:pt x="173332" y="8341"/>
                  </a:cubicBezTo>
                  <a:lnTo>
                    <a:pt x="169629" y="6990"/>
                  </a:lnTo>
                  <a:cubicBezTo>
                    <a:pt x="166971" y="6346"/>
                    <a:pt x="164430" y="5322"/>
                    <a:pt x="162057" y="3949"/>
                  </a:cubicBezTo>
                  <a:cubicBezTo>
                    <a:pt x="158960" y="1798"/>
                    <a:pt x="155376" y="464"/>
                    <a:pt x="151623" y="63"/>
                  </a:cubicBezTo>
                  <a:cubicBezTo>
                    <a:pt x="150327" y="-21"/>
                    <a:pt x="149048" y="-21"/>
                    <a:pt x="147753" y="63"/>
                  </a:cubicBezTo>
                  <a:cubicBezTo>
                    <a:pt x="145750" y="403"/>
                    <a:pt x="143697" y="403"/>
                    <a:pt x="141694" y="63"/>
                  </a:cubicBezTo>
                  <a:cubicBezTo>
                    <a:pt x="141812" y="905"/>
                    <a:pt x="141812" y="1756"/>
                    <a:pt x="141694" y="2597"/>
                  </a:cubicBezTo>
                  <a:cubicBezTo>
                    <a:pt x="140500" y="4293"/>
                    <a:pt x="138548" y="5302"/>
                    <a:pt x="136478" y="5300"/>
                  </a:cubicBezTo>
                  <a:lnTo>
                    <a:pt x="134458" y="5300"/>
                  </a:lnTo>
                  <a:cubicBezTo>
                    <a:pt x="133028" y="5822"/>
                    <a:pt x="131715" y="6627"/>
                    <a:pt x="130588" y="7665"/>
                  </a:cubicBezTo>
                  <a:cubicBezTo>
                    <a:pt x="129729" y="8583"/>
                    <a:pt x="128703" y="9328"/>
                    <a:pt x="127559" y="9862"/>
                  </a:cubicBezTo>
                  <a:cubicBezTo>
                    <a:pt x="125607" y="11083"/>
                    <a:pt x="123116" y="11083"/>
                    <a:pt x="121164" y="9862"/>
                  </a:cubicBezTo>
                  <a:lnTo>
                    <a:pt x="118808" y="9862"/>
                  </a:lnTo>
                  <a:cubicBezTo>
                    <a:pt x="116132" y="9355"/>
                    <a:pt x="113406" y="9355"/>
                    <a:pt x="110730" y="9862"/>
                  </a:cubicBezTo>
                  <a:lnTo>
                    <a:pt x="107701" y="9862"/>
                  </a:lnTo>
                  <a:lnTo>
                    <a:pt x="107701" y="9862"/>
                  </a:lnTo>
                  <a:lnTo>
                    <a:pt x="105850" y="9862"/>
                  </a:lnTo>
                  <a:cubicBezTo>
                    <a:pt x="104335" y="9693"/>
                    <a:pt x="102821" y="9693"/>
                    <a:pt x="101306" y="9862"/>
                  </a:cubicBezTo>
                  <a:cubicBezTo>
                    <a:pt x="99254" y="10369"/>
                    <a:pt x="97352" y="11352"/>
                    <a:pt x="95753" y="12734"/>
                  </a:cubicBezTo>
                  <a:lnTo>
                    <a:pt x="94239" y="13916"/>
                  </a:lnTo>
                  <a:cubicBezTo>
                    <a:pt x="92370" y="14793"/>
                    <a:pt x="91092" y="16587"/>
                    <a:pt x="90873" y="18647"/>
                  </a:cubicBezTo>
                  <a:cubicBezTo>
                    <a:pt x="90873" y="20674"/>
                    <a:pt x="89527" y="22701"/>
                    <a:pt x="88685" y="24728"/>
                  </a:cubicBezTo>
                  <a:cubicBezTo>
                    <a:pt x="87642" y="27235"/>
                    <a:pt x="86851" y="29837"/>
                    <a:pt x="86329" y="32499"/>
                  </a:cubicBezTo>
                  <a:cubicBezTo>
                    <a:pt x="86228" y="33228"/>
                    <a:pt x="86228" y="33968"/>
                    <a:pt x="86329" y="34696"/>
                  </a:cubicBezTo>
                  <a:cubicBezTo>
                    <a:pt x="86767" y="36877"/>
                    <a:pt x="86279" y="39144"/>
                    <a:pt x="84983" y="40946"/>
                  </a:cubicBezTo>
                  <a:cubicBezTo>
                    <a:pt x="83132" y="42636"/>
                    <a:pt x="80776" y="40946"/>
                    <a:pt x="79093" y="40946"/>
                  </a:cubicBezTo>
                  <a:lnTo>
                    <a:pt x="77578" y="40946"/>
                  </a:lnTo>
                  <a:cubicBezTo>
                    <a:pt x="75896" y="40354"/>
                    <a:pt x="74045" y="40354"/>
                    <a:pt x="72362" y="40946"/>
                  </a:cubicBezTo>
                  <a:cubicBezTo>
                    <a:pt x="72362" y="40946"/>
                    <a:pt x="71352" y="42129"/>
                    <a:pt x="71016" y="43143"/>
                  </a:cubicBezTo>
                  <a:cubicBezTo>
                    <a:pt x="70561" y="44248"/>
                    <a:pt x="69939" y="45275"/>
                    <a:pt x="69164" y="46184"/>
                  </a:cubicBezTo>
                  <a:cubicBezTo>
                    <a:pt x="66472" y="48718"/>
                    <a:pt x="62097" y="47535"/>
                    <a:pt x="58563" y="46184"/>
                  </a:cubicBezTo>
                  <a:lnTo>
                    <a:pt x="56038" y="46184"/>
                  </a:lnTo>
                  <a:cubicBezTo>
                    <a:pt x="48566" y="45097"/>
                    <a:pt x="40960" y="45097"/>
                    <a:pt x="33488" y="46184"/>
                  </a:cubicBezTo>
                  <a:lnTo>
                    <a:pt x="30459" y="46184"/>
                  </a:lnTo>
                  <a:cubicBezTo>
                    <a:pt x="25074" y="47028"/>
                    <a:pt x="19521" y="47704"/>
                    <a:pt x="13631" y="48042"/>
                  </a:cubicBezTo>
                  <a:lnTo>
                    <a:pt x="12790" y="48042"/>
                  </a:lnTo>
                  <a:cubicBezTo>
                    <a:pt x="10232" y="47976"/>
                    <a:pt x="7691" y="47636"/>
                    <a:pt x="5217" y="47028"/>
                  </a:cubicBezTo>
                  <a:lnTo>
                    <a:pt x="0" y="46184"/>
                  </a:lnTo>
                  <a:lnTo>
                    <a:pt x="0" y="47028"/>
                  </a:lnTo>
                  <a:cubicBezTo>
                    <a:pt x="185" y="48768"/>
                    <a:pt x="185" y="50525"/>
                    <a:pt x="0" y="52265"/>
                  </a:cubicBezTo>
                  <a:cubicBezTo>
                    <a:pt x="269" y="53245"/>
                    <a:pt x="724" y="54163"/>
                    <a:pt x="1346" y="549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E56802C3-785F-4F9D-84D8-7F1AE1504601}"/>
                </a:ext>
              </a:extLst>
            </p:cNvPr>
            <p:cNvSpPr/>
            <p:nvPr/>
          </p:nvSpPr>
          <p:spPr>
            <a:xfrm>
              <a:off x="6016913" y="3188770"/>
              <a:ext cx="33657" cy="84469"/>
            </a:xfrm>
            <a:custGeom>
              <a:avLst/>
              <a:gdLst>
                <a:gd name="connsiteX0" fmla="*/ 3197 w 33656"/>
                <a:gd name="connsiteY0" fmla="*/ 62191 h 84469"/>
                <a:gd name="connsiteX1" fmla="*/ 4543 w 33656"/>
                <a:gd name="connsiteY1" fmla="*/ 63711 h 84469"/>
                <a:gd name="connsiteX2" fmla="*/ 11106 w 33656"/>
                <a:gd name="connsiteY2" fmla="*/ 76719 h 84469"/>
                <a:gd name="connsiteX3" fmla="*/ 19857 w 33656"/>
                <a:gd name="connsiteY3" fmla="*/ 90234 h 84469"/>
                <a:gd name="connsiteX4" fmla="*/ 26252 w 33656"/>
                <a:gd name="connsiteY4" fmla="*/ 92769 h 84469"/>
                <a:gd name="connsiteX5" fmla="*/ 28440 w 33656"/>
                <a:gd name="connsiteY5" fmla="*/ 88207 h 84469"/>
                <a:gd name="connsiteX6" fmla="*/ 28440 w 33656"/>
                <a:gd name="connsiteY6" fmla="*/ 85335 h 84469"/>
                <a:gd name="connsiteX7" fmla="*/ 33993 w 33656"/>
                <a:gd name="connsiteY7" fmla="*/ 70806 h 84469"/>
                <a:gd name="connsiteX8" fmla="*/ 42407 w 33656"/>
                <a:gd name="connsiteY8" fmla="*/ 57460 h 84469"/>
                <a:gd name="connsiteX9" fmla="*/ 37527 w 33656"/>
                <a:gd name="connsiteY9" fmla="*/ 44452 h 84469"/>
                <a:gd name="connsiteX10" fmla="*/ 35171 w 33656"/>
                <a:gd name="connsiteY10" fmla="*/ 42087 h 84469"/>
                <a:gd name="connsiteX11" fmla="*/ 28440 w 33656"/>
                <a:gd name="connsiteY11" fmla="*/ 29079 h 84469"/>
                <a:gd name="connsiteX12" fmla="*/ 30964 w 33656"/>
                <a:gd name="connsiteY12" fmla="*/ 22659 h 84469"/>
                <a:gd name="connsiteX13" fmla="*/ 30964 w 33656"/>
                <a:gd name="connsiteY13" fmla="*/ 19956 h 84469"/>
                <a:gd name="connsiteX14" fmla="*/ 28608 w 33656"/>
                <a:gd name="connsiteY14" fmla="*/ 11509 h 84469"/>
                <a:gd name="connsiteX15" fmla="*/ 25915 w 33656"/>
                <a:gd name="connsiteY15" fmla="*/ 10327 h 84469"/>
                <a:gd name="connsiteX16" fmla="*/ 22381 w 33656"/>
                <a:gd name="connsiteY16" fmla="*/ 8637 h 84469"/>
                <a:gd name="connsiteX17" fmla="*/ 21203 w 33656"/>
                <a:gd name="connsiteY17" fmla="*/ 2217 h 84469"/>
                <a:gd name="connsiteX18" fmla="*/ 21203 w 33656"/>
                <a:gd name="connsiteY18" fmla="*/ 2217 h 84469"/>
                <a:gd name="connsiteX19" fmla="*/ 13799 w 33656"/>
                <a:gd name="connsiteY19" fmla="*/ 359 h 84469"/>
                <a:gd name="connsiteX20" fmla="*/ 11275 w 33656"/>
                <a:gd name="connsiteY20" fmla="*/ 359 h 84469"/>
                <a:gd name="connsiteX21" fmla="*/ 5048 w 33656"/>
                <a:gd name="connsiteY21" fmla="*/ 4921 h 84469"/>
                <a:gd name="connsiteX22" fmla="*/ 4039 w 33656"/>
                <a:gd name="connsiteY22" fmla="*/ 7117 h 84469"/>
                <a:gd name="connsiteX23" fmla="*/ 0 w 33656"/>
                <a:gd name="connsiteY23" fmla="*/ 14719 h 84469"/>
                <a:gd name="connsiteX24" fmla="*/ 2524 w 33656"/>
                <a:gd name="connsiteY24" fmla="*/ 22321 h 84469"/>
                <a:gd name="connsiteX25" fmla="*/ 5890 w 33656"/>
                <a:gd name="connsiteY25" fmla="*/ 32458 h 84469"/>
                <a:gd name="connsiteX26" fmla="*/ 3197 w 33656"/>
                <a:gd name="connsiteY26" fmla="*/ 49351 h 84469"/>
                <a:gd name="connsiteX27" fmla="*/ 3197 w 33656"/>
                <a:gd name="connsiteY27" fmla="*/ 62191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656" h="84469">
                  <a:moveTo>
                    <a:pt x="3197" y="62191"/>
                  </a:moveTo>
                  <a:lnTo>
                    <a:pt x="4543" y="63711"/>
                  </a:lnTo>
                  <a:cubicBezTo>
                    <a:pt x="8161" y="67163"/>
                    <a:pt x="10467" y="71756"/>
                    <a:pt x="11106" y="76719"/>
                  </a:cubicBezTo>
                  <a:cubicBezTo>
                    <a:pt x="11830" y="82326"/>
                    <a:pt x="15044" y="87300"/>
                    <a:pt x="19857" y="90234"/>
                  </a:cubicBezTo>
                  <a:cubicBezTo>
                    <a:pt x="21877" y="91755"/>
                    <a:pt x="24569" y="93613"/>
                    <a:pt x="26252" y="92769"/>
                  </a:cubicBezTo>
                  <a:cubicBezTo>
                    <a:pt x="27935" y="91924"/>
                    <a:pt x="27935" y="90741"/>
                    <a:pt x="28440" y="88207"/>
                  </a:cubicBezTo>
                  <a:cubicBezTo>
                    <a:pt x="28356" y="87251"/>
                    <a:pt x="28356" y="86291"/>
                    <a:pt x="28440" y="85335"/>
                  </a:cubicBezTo>
                  <a:cubicBezTo>
                    <a:pt x="28759" y="80034"/>
                    <a:pt x="30694" y="74962"/>
                    <a:pt x="33993" y="70806"/>
                  </a:cubicBezTo>
                  <a:cubicBezTo>
                    <a:pt x="37611" y="66931"/>
                    <a:pt x="40472" y="62402"/>
                    <a:pt x="42407" y="57460"/>
                  </a:cubicBezTo>
                  <a:cubicBezTo>
                    <a:pt x="44427" y="51548"/>
                    <a:pt x="42407" y="48845"/>
                    <a:pt x="37527" y="44452"/>
                  </a:cubicBezTo>
                  <a:lnTo>
                    <a:pt x="35171" y="42087"/>
                  </a:lnTo>
                  <a:cubicBezTo>
                    <a:pt x="31519" y="38644"/>
                    <a:pt x="29147" y="34056"/>
                    <a:pt x="28440" y="29079"/>
                  </a:cubicBezTo>
                  <a:cubicBezTo>
                    <a:pt x="28524" y="26712"/>
                    <a:pt x="29416" y="24445"/>
                    <a:pt x="30964" y="22659"/>
                  </a:cubicBezTo>
                  <a:lnTo>
                    <a:pt x="30964" y="19956"/>
                  </a:lnTo>
                  <a:cubicBezTo>
                    <a:pt x="31014" y="16969"/>
                    <a:pt x="30207" y="14031"/>
                    <a:pt x="28608" y="11509"/>
                  </a:cubicBezTo>
                  <a:cubicBezTo>
                    <a:pt x="27834" y="10886"/>
                    <a:pt x="26908" y="10479"/>
                    <a:pt x="25915" y="10327"/>
                  </a:cubicBezTo>
                  <a:cubicBezTo>
                    <a:pt x="24603" y="10085"/>
                    <a:pt x="23391" y="9502"/>
                    <a:pt x="22381" y="8637"/>
                  </a:cubicBezTo>
                  <a:cubicBezTo>
                    <a:pt x="21220" y="6711"/>
                    <a:pt x="20817" y="4431"/>
                    <a:pt x="21203" y="2217"/>
                  </a:cubicBezTo>
                  <a:lnTo>
                    <a:pt x="21203" y="2217"/>
                  </a:lnTo>
                  <a:cubicBezTo>
                    <a:pt x="18662" y="1959"/>
                    <a:pt x="16172" y="1332"/>
                    <a:pt x="13799" y="359"/>
                  </a:cubicBezTo>
                  <a:lnTo>
                    <a:pt x="11275" y="359"/>
                  </a:lnTo>
                  <a:cubicBezTo>
                    <a:pt x="8414" y="-654"/>
                    <a:pt x="7068" y="359"/>
                    <a:pt x="5048" y="4921"/>
                  </a:cubicBezTo>
                  <a:cubicBezTo>
                    <a:pt x="4645" y="5622"/>
                    <a:pt x="4308" y="6357"/>
                    <a:pt x="4039" y="7117"/>
                  </a:cubicBezTo>
                  <a:cubicBezTo>
                    <a:pt x="3180" y="9882"/>
                    <a:pt x="1801" y="12460"/>
                    <a:pt x="0" y="14719"/>
                  </a:cubicBezTo>
                  <a:lnTo>
                    <a:pt x="2524" y="22321"/>
                  </a:lnTo>
                  <a:cubicBezTo>
                    <a:pt x="3702" y="25531"/>
                    <a:pt x="4880" y="28910"/>
                    <a:pt x="5890" y="32458"/>
                  </a:cubicBezTo>
                  <a:cubicBezTo>
                    <a:pt x="7371" y="38220"/>
                    <a:pt x="6394" y="44339"/>
                    <a:pt x="3197" y="49351"/>
                  </a:cubicBezTo>
                  <a:cubicBezTo>
                    <a:pt x="336" y="54926"/>
                    <a:pt x="-337" y="58136"/>
                    <a:pt x="3197" y="6219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4E2C8207-B5D8-4A78-A77D-8B74D1AF04FA}"/>
                </a:ext>
              </a:extLst>
            </p:cNvPr>
            <p:cNvSpPr/>
            <p:nvPr/>
          </p:nvSpPr>
          <p:spPr>
            <a:xfrm>
              <a:off x="5961068" y="2969003"/>
              <a:ext cx="134627" cy="50682"/>
            </a:xfrm>
            <a:custGeom>
              <a:avLst/>
              <a:gdLst>
                <a:gd name="connsiteX0" fmla="*/ 128038 w 134626"/>
                <a:gd name="connsiteY0" fmla="*/ 8616 h 50681"/>
                <a:gd name="connsiteX1" fmla="*/ 127197 w 134626"/>
                <a:gd name="connsiteY1" fmla="*/ 8616 h 50681"/>
                <a:gd name="connsiteX2" fmla="*/ 104647 w 134626"/>
                <a:gd name="connsiteY2" fmla="*/ 845 h 50681"/>
                <a:gd name="connsiteX3" fmla="*/ 104647 w 134626"/>
                <a:gd name="connsiteY3" fmla="*/ 845 h 50681"/>
                <a:gd name="connsiteX4" fmla="*/ 90512 w 134626"/>
                <a:gd name="connsiteY4" fmla="*/ 4561 h 50681"/>
                <a:gd name="connsiteX5" fmla="*/ 82097 w 134626"/>
                <a:gd name="connsiteY5" fmla="*/ 7433 h 50681"/>
                <a:gd name="connsiteX6" fmla="*/ 79068 w 134626"/>
                <a:gd name="connsiteY6" fmla="*/ 8447 h 50681"/>
                <a:gd name="connsiteX7" fmla="*/ 70149 w 134626"/>
                <a:gd name="connsiteY7" fmla="*/ 8447 h 50681"/>
                <a:gd name="connsiteX8" fmla="*/ 66615 w 134626"/>
                <a:gd name="connsiteY8" fmla="*/ 5406 h 50681"/>
                <a:gd name="connsiteX9" fmla="*/ 62576 w 134626"/>
                <a:gd name="connsiteY9" fmla="*/ 2027 h 50681"/>
                <a:gd name="connsiteX10" fmla="*/ 56518 w 134626"/>
                <a:gd name="connsiteY10" fmla="*/ 2027 h 50681"/>
                <a:gd name="connsiteX11" fmla="*/ 51133 w 134626"/>
                <a:gd name="connsiteY11" fmla="*/ 2027 h 50681"/>
                <a:gd name="connsiteX12" fmla="*/ 47431 w 134626"/>
                <a:gd name="connsiteY12" fmla="*/ 0 h 50681"/>
                <a:gd name="connsiteX13" fmla="*/ 39690 w 134626"/>
                <a:gd name="connsiteY13" fmla="*/ 4055 h 50681"/>
                <a:gd name="connsiteX14" fmla="*/ 34473 w 134626"/>
                <a:gd name="connsiteY14" fmla="*/ 6251 h 50681"/>
                <a:gd name="connsiteX15" fmla="*/ 30266 w 134626"/>
                <a:gd name="connsiteY15" fmla="*/ 10981 h 50681"/>
                <a:gd name="connsiteX16" fmla="*/ 23366 w 134626"/>
                <a:gd name="connsiteY16" fmla="*/ 17401 h 50681"/>
                <a:gd name="connsiteX17" fmla="*/ 13438 w 134626"/>
                <a:gd name="connsiteY17" fmla="*/ 19428 h 50681"/>
                <a:gd name="connsiteX18" fmla="*/ 8221 w 134626"/>
                <a:gd name="connsiteY18" fmla="*/ 19428 h 50681"/>
                <a:gd name="connsiteX19" fmla="*/ 4687 w 134626"/>
                <a:gd name="connsiteY19" fmla="*/ 22469 h 50681"/>
                <a:gd name="connsiteX20" fmla="*/ 4687 w 134626"/>
                <a:gd name="connsiteY20" fmla="*/ 22469 h 50681"/>
                <a:gd name="connsiteX21" fmla="*/ 2331 w 134626"/>
                <a:gd name="connsiteY21" fmla="*/ 25848 h 50681"/>
                <a:gd name="connsiteX22" fmla="*/ 480 w 134626"/>
                <a:gd name="connsiteY22" fmla="*/ 28551 h 50681"/>
                <a:gd name="connsiteX23" fmla="*/ 1994 w 134626"/>
                <a:gd name="connsiteY23" fmla="*/ 37335 h 50681"/>
                <a:gd name="connsiteX24" fmla="*/ 4014 w 134626"/>
                <a:gd name="connsiteY24" fmla="*/ 43586 h 50681"/>
                <a:gd name="connsiteX25" fmla="*/ 14784 w 134626"/>
                <a:gd name="connsiteY25" fmla="*/ 49499 h 50681"/>
                <a:gd name="connsiteX26" fmla="*/ 14784 w 134626"/>
                <a:gd name="connsiteY26" fmla="*/ 49499 h 50681"/>
                <a:gd name="connsiteX27" fmla="*/ 28920 w 134626"/>
                <a:gd name="connsiteY27" fmla="*/ 52709 h 50681"/>
                <a:gd name="connsiteX28" fmla="*/ 41877 w 134626"/>
                <a:gd name="connsiteY28" fmla="*/ 46965 h 50681"/>
                <a:gd name="connsiteX29" fmla="*/ 43224 w 134626"/>
                <a:gd name="connsiteY29" fmla="*/ 45951 h 50681"/>
                <a:gd name="connsiteX30" fmla="*/ 46421 w 134626"/>
                <a:gd name="connsiteY30" fmla="*/ 43417 h 50681"/>
                <a:gd name="connsiteX31" fmla="*/ 46421 w 134626"/>
                <a:gd name="connsiteY31" fmla="*/ 40714 h 50681"/>
                <a:gd name="connsiteX32" fmla="*/ 48946 w 134626"/>
                <a:gd name="connsiteY32" fmla="*/ 35984 h 50681"/>
                <a:gd name="connsiteX33" fmla="*/ 51975 w 134626"/>
                <a:gd name="connsiteY33" fmla="*/ 35984 h 50681"/>
                <a:gd name="connsiteX34" fmla="*/ 51975 w 134626"/>
                <a:gd name="connsiteY34" fmla="*/ 35984 h 50681"/>
                <a:gd name="connsiteX35" fmla="*/ 59715 w 134626"/>
                <a:gd name="connsiteY35" fmla="*/ 35984 h 50681"/>
                <a:gd name="connsiteX36" fmla="*/ 69308 w 134626"/>
                <a:gd name="connsiteY36" fmla="*/ 35984 h 50681"/>
                <a:gd name="connsiteX37" fmla="*/ 87482 w 134626"/>
                <a:gd name="connsiteY37" fmla="*/ 32267 h 50681"/>
                <a:gd name="connsiteX38" fmla="*/ 97074 w 134626"/>
                <a:gd name="connsiteY38" fmla="*/ 26692 h 50681"/>
                <a:gd name="connsiteX39" fmla="*/ 98421 w 134626"/>
                <a:gd name="connsiteY39" fmla="*/ 25679 h 50681"/>
                <a:gd name="connsiteX40" fmla="*/ 101618 w 134626"/>
                <a:gd name="connsiteY40" fmla="*/ 22976 h 50681"/>
                <a:gd name="connsiteX41" fmla="*/ 110369 w 134626"/>
                <a:gd name="connsiteY41" fmla="*/ 17232 h 50681"/>
                <a:gd name="connsiteX42" fmla="*/ 120466 w 134626"/>
                <a:gd name="connsiteY42" fmla="*/ 20442 h 50681"/>
                <a:gd name="connsiteX43" fmla="*/ 123831 w 134626"/>
                <a:gd name="connsiteY43" fmla="*/ 22131 h 50681"/>
                <a:gd name="connsiteX44" fmla="*/ 132582 w 134626"/>
                <a:gd name="connsiteY44" fmla="*/ 27875 h 50681"/>
                <a:gd name="connsiteX45" fmla="*/ 132582 w 134626"/>
                <a:gd name="connsiteY45" fmla="*/ 27875 h 50681"/>
                <a:gd name="connsiteX46" fmla="*/ 132582 w 134626"/>
                <a:gd name="connsiteY46" fmla="*/ 26692 h 50681"/>
                <a:gd name="connsiteX47" fmla="*/ 136116 w 134626"/>
                <a:gd name="connsiteY47" fmla="*/ 13346 h 50681"/>
                <a:gd name="connsiteX48" fmla="*/ 136116 w 134626"/>
                <a:gd name="connsiteY48" fmla="*/ 12839 h 50681"/>
                <a:gd name="connsiteX49" fmla="*/ 136116 w 134626"/>
                <a:gd name="connsiteY49" fmla="*/ 12839 h 50681"/>
                <a:gd name="connsiteX50" fmla="*/ 128038 w 134626"/>
                <a:gd name="connsiteY50" fmla="*/ 8616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4626" h="50681">
                  <a:moveTo>
                    <a:pt x="128038" y="8616"/>
                  </a:moveTo>
                  <a:cubicBezTo>
                    <a:pt x="127786" y="8766"/>
                    <a:pt x="127449" y="8766"/>
                    <a:pt x="127197" y="8616"/>
                  </a:cubicBezTo>
                  <a:cubicBezTo>
                    <a:pt x="120920" y="3264"/>
                    <a:pt x="112876" y="488"/>
                    <a:pt x="104647" y="845"/>
                  </a:cubicBezTo>
                  <a:lnTo>
                    <a:pt x="104647" y="845"/>
                  </a:lnTo>
                  <a:cubicBezTo>
                    <a:pt x="99750" y="1264"/>
                    <a:pt x="94971" y="2521"/>
                    <a:pt x="90512" y="4561"/>
                  </a:cubicBezTo>
                  <a:cubicBezTo>
                    <a:pt x="87768" y="5670"/>
                    <a:pt x="84958" y="6628"/>
                    <a:pt x="82097" y="7433"/>
                  </a:cubicBezTo>
                  <a:lnTo>
                    <a:pt x="79068" y="8447"/>
                  </a:lnTo>
                  <a:cubicBezTo>
                    <a:pt x="76292" y="9979"/>
                    <a:pt x="72926" y="9979"/>
                    <a:pt x="70149" y="8447"/>
                  </a:cubicBezTo>
                  <a:cubicBezTo>
                    <a:pt x="68853" y="7568"/>
                    <a:pt x="67676" y="6548"/>
                    <a:pt x="66615" y="5406"/>
                  </a:cubicBezTo>
                  <a:cubicBezTo>
                    <a:pt x="65437" y="4095"/>
                    <a:pt x="64074" y="2956"/>
                    <a:pt x="62576" y="2027"/>
                  </a:cubicBezTo>
                  <a:cubicBezTo>
                    <a:pt x="60591" y="1446"/>
                    <a:pt x="58504" y="1446"/>
                    <a:pt x="56518" y="2027"/>
                  </a:cubicBezTo>
                  <a:cubicBezTo>
                    <a:pt x="54734" y="2358"/>
                    <a:pt x="52917" y="2358"/>
                    <a:pt x="51133" y="2027"/>
                  </a:cubicBezTo>
                  <a:cubicBezTo>
                    <a:pt x="49753" y="1659"/>
                    <a:pt x="48491" y="963"/>
                    <a:pt x="47431" y="0"/>
                  </a:cubicBezTo>
                  <a:cubicBezTo>
                    <a:pt x="45311" y="2093"/>
                    <a:pt x="42618" y="3505"/>
                    <a:pt x="39690" y="4055"/>
                  </a:cubicBezTo>
                  <a:cubicBezTo>
                    <a:pt x="37856" y="4516"/>
                    <a:pt x="36089" y="5257"/>
                    <a:pt x="34473" y="6251"/>
                  </a:cubicBezTo>
                  <a:cubicBezTo>
                    <a:pt x="32790" y="7547"/>
                    <a:pt x="31360" y="9151"/>
                    <a:pt x="30266" y="10981"/>
                  </a:cubicBezTo>
                  <a:cubicBezTo>
                    <a:pt x="28617" y="13736"/>
                    <a:pt x="26227" y="15963"/>
                    <a:pt x="23366" y="17401"/>
                  </a:cubicBezTo>
                  <a:cubicBezTo>
                    <a:pt x="20220" y="18690"/>
                    <a:pt x="16837" y="19377"/>
                    <a:pt x="13438" y="19428"/>
                  </a:cubicBezTo>
                  <a:lnTo>
                    <a:pt x="8221" y="19428"/>
                  </a:lnTo>
                  <a:cubicBezTo>
                    <a:pt x="6033" y="19428"/>
                    <a:pt x="6033" y="19428"/>
                    <a:pt x="4687" y="22469"/>
                  </a:cubicBezTo>
                  <a:lnTo>
                    <a:pt x="4687" y="22469"/>
                  </a:lnTo>
                  <a:cubicBezTo>
                    <a:pt x="3997" y="23660"/>
                    <a:pt x="3206" y="24790"/>
                    <a:pt x="2331" y="25848"/>
                  </a:cubicBezTo>
                  <a:cubicBezTo>
                    <a:pt x="1607" y="26665"/>
                    <a:pt x="985" y="27574"/>
                    <a:pt x="480" y="28551"/>
                  </a:cubicBezTo>
                  <a:cubicBezTo>
                    <a:pt x="-698" y="31085"/>
                    <a:pt x="480" y="33957"/>
                    <a:pt x="1994" y="37335"/>
                  </a:cubicBezTo>
                  <a:cubicBezTo>
                    <a:pt x="2920" y="39329"/>
                    <a:pt x="3593" y="41427"/>
                    <a:pt x="4014" y="43586"/>
                  </a:cubicBezTo>
                  <a:cubicBezTo>
                    <a:pt x="7851" y="45051"/>
                    <a:pt x="11485" y="47041"/>
                    <a:pt x="14784" y="49499"/>
                  </a:cubicBezTo>
                  <a:lnTo>
                    <a:pt x="14784" y="49499"/>
                  </a:lnTo>
                  <a:cubicBezTo>
                    <a:pt x="18772" y="52655"/>
                    <a:pt x="23972" y="53836"/>
                    <a:pt x="28920" y="52709"/>
                  </a:cubicBezTo>
                  <a:cubicBezTo>
                    <a:pt x="33632" y="51867"/>
                    <a:pt x="38075" y="49898"/>
                    <a:pt x="41877" y="46965"/>
                  </a:cubicBezTo>
                  <a:lnTo>
                    <a:pt x="43224" y="45951"/>
                  </a:lnTo>
                  <a:cubicBezTo>
                    <a:pt x="44452" y="45333"/>
                    <a:pt x="45546" y="44471"/>
                    <a:pt x="46421" y="43417"/>
                  </a:cubicBezTo>
                  <a:cubicBezTo>
                    <a:pt x="46572" y="42522"/>
                    <a:pt x="46572" y="41610"/>
                    <a:pt x="46421" y="40714"/>
                  </a:cubicBezTo>
                  <a:cubicBezTo>
                    <a:pt x="46421" y="38687"/>
                    <a:pt x="47599" y="36660"/>
                    <a:pt x="48946" y="35984"/>
                  </a:cubicBezTo>
                  <a:cubicBezTo>
                    <a:pt x="50292" y="35308"/>
                    <a:pt x="51133" y="35984"/>
                    <a:pt x="51975" y="35984"/>
                  </a:cubicBezTo>
                  <a:lnTo>
                    <a:pt x="51975" y="35984"/>
                  </a:lnTo>
                  <a:cubicBezTo>
                    <a:pt x="54549" y="36215"/>
                    <a:pt x="57141" y="36215"/>
                    <a:pt x="59715" y="35984"/>
                  </a:cubicBezTo>
                  <a:lnTo>
                    <a:pt x="69308" y="35984"/>
                  </a:lnTo>
                  <a:cubicBezTo>
                    <a:pt x="75517" y="35611"/>
                    <a:pt x="81626" y="34359"/>
                    <a:pt x="87482" y="32267"/>
                  </a:cubicBezTo>
                  <a:cubicBezTo>
                    <a:pt x="90949" y="30938"/>
                    <a:pt x="94197" y="29056"/>
                    <a:pt x="97074" y="26692"/>
                  </a:cubicBezTo>
                  <a:lnTo>
                    <a:pt x="98421" y="25679"/>
                  </a:lnTo>
                  <a:cubicBezTo>
                    <a:pt x="99531" y="24836"/>
                    <a:pt x="100608" y="23934"/>
                    <a:pt x="101618" y="22976"/>
                  </a:cubicBezTo>
                  <a:cubicBezTo>
                    <a:pt x="104041" y="20394"/>
                    <a:pt x="107037" y="18426"/>
                    <a:pt x="110369" y="17232"/>
                  </a:cubicBezTo>
                  <a:cubicBezTo>
                    <a:pt x="113970" y="17330"/>
                    <a:pt x="117470" y="18441"/>
                    <a:pt x="120466" y="20442"/>
                  </a:cubicBezTo>
                  <a:lnTo>
                    <a:pt x="123831" y="22131"/>
                  </a:lnTo>
                  <a:cubicBezTo>
                    <a:pt x="127096" y="23457"/>
                    <a:pt x="130058" y="25408"/>
                    <a:pt x="132582" y="27875"/>
                  </a:cubicBezTo>
                  <a:lnTo>
                    <a:pt x="132582" y="27875"/>
                  </a:lnTo>
                  <a:cubicBezTo>
                    <a:pt x="132582" y="27875"/>
                    <a:pt x="132582" y="26861"/>
                    <a:pt x="132582" y="26692"/>
                  </a:cubicBezTo>
                  <a:cubicBezTo>
                    <a:pt x="136285" y="24158"/>
                    <a:pt x="136116" y="19090"/>
                    <a:pt x="136116" y="13346"/>
                  </a:cubicBezTo>
                  <a:lnTo>
                    <a:pt x="136116" y="12839"/>
                  </a:lnTo>
                  <a:lnTo>
                    <a:pt x="136116" y="12839"/>
                  </a:lnTo>
                  <a:cubicBezTo>
                    <a:pt x="133710" y="10942"/>
                    <a:pt x="130967" y="9510"/>
                    <a:pt x="128038" y="86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83152EFE-905A-4A17-9810-F96753909B6C}"/>
                </a:ext>
              </a:extLst>
            </p:cNvPr>
            <p:cNvSpPr/>
            <p:nvPr/>
          </p:nvSpPr>
          <p:spPr>
            <a:xfrm>
              <a:off x="9337480" y="3090132"/>
              <a:ext cx="16828" cy="16894"/>
            </a:xfrm>
            <a:custGeom>
              <a:avLst/>
              <a:gdLst>
                <a:gd name="connsiteX0" fmla="*/ 26084 w 16828"/>
                <a:gd name="connsiteY0" fmla="*/ 4392 h 16893"/>
                <a:gd name="connsiteX1" fmla="*/ 24233 w 16828"/>
                <a:gd name="connsiteY1" fmla="*/ 5575 h 16893"/>
                <a:gd name="connsiteX2" fmla="*/ 17502 w 16828"/>
                <a:gd name="connsiteY2" fmla="*/ 8616 h 16893"/>
                <a:gd name="connsiteX3" fmla="*/ 11107 w 16828"/>
                <a:gd name="connsiteY3" fmla="*/ 12333 h 16893"/>
                <a:gd name="connsiteX4" fmla="*/ 7573 w 16828"/>
                <a:gd name="connsiteY4" fmla="*/ 15373 h 16893"/>
                <a:gd name="connsiteX5" fmla="*/ 3534 w 16828"/>
                <a:gd name="connsiteY5" fmla="*/ 18921 h 16893"/>
                <a:gd name="connsiteX6" fmla="*/ 2356 w 16828"/>
                <a:gd name="connsiteY6" fmla="*/ 20611 h 16893"/>
                <a:gd name="connsiteX7" fmla="*/ 0 w 16828"/>
                <a:gd name="connsiteY7" fmla="*/ 23820 h 16893"/>
                <a:gd name="connsiteX8" fmla="*/ 9761 w 16828"/>
                <a:gd name="connsiteY8" fmla="*/ 19935 h 16893"/>
                <a:gd name="connsiteX9" fmla="*/ 12116 w 16828"/>
                <a:gd name="connsiteY9" fmla="*/ 17908 h 16893"/>
                <a:gd name="connsiteX10" fmla="*/ 21204 w 16828"/>
                <a:gd name="connsiteY10" fmla="*/ 14022 h 16893"/>
                <a:gd name="connsiteX11" fmla="*/ 30459 w 16828"/>
                <a:gd name="connsiteY11" fmla="*/ 9292 h 16893"/>
                <a:gd name="connsiteX12" fmla="*/ 32815 w 16828"/>
                <a:gd name="connsiteY12" fmla="*/ 0 h 16893"/>
                <a:gd name="connsiteX13" fmla="*/ 27935 w 16828"/>
                <a:gd name="connsiteY13" fmla="*/ 321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8" h="16893">
                  <a:moveTo>
                    <a:pt x="26084" y="4392"/>
                  </a:moveTo>
                  <a:cubicBezTo>
                    <a:pt x="25411" y="4685"/>
                    <a:pt x="24789" y="5083"/>
                    <a:pt x="24233" y="5575"/>
                  </a:cubicBezTo>
                  <a:cubicBezTo>
                    <a:pt x="22197" y="6989"/>
                    <a:pt x="19908" y="8020"/>
                    <a:pt x="17502" y="8616"/>
                  </a:cubicBezTo>
                  <a:cubicBezTo>
                    <a:pt x="14977" y="8999"/>
                    <a:pt x="12689" y="10327"/>
                    <a:pt x="11107" y="12333"/>
                  </a:cubicBezTo>
                  <a:cubicBezTo>
                    <a:pt x="10013" y="13442"/>
                    <a:pt x="8835" y="14460"/>
                    <a:pt x="7573" y="15373"/>
                  </a:cubicBezTo>
                  <a:cubicBezTo>
                    <a:pt x="5974" y="16228"/>
                    <a:pt x="4594" y="17443"/>
                    <a:pt x="3534" y="18921"/>
                  </a:cubicBezTo>
                  <a:lnTo>
                    <a:pt x="2356" y="20611"/>
                  </a:lnTo>
                  <a:cubicBezTo>
                    <a:pt x="1447" y="21577"/>
                    <a:pt x="656" y="22655"/>
                    <a:pt x="0" y="23820"/>
                  </a:cubicBezTo>
                  <a:cubicBezTo>
                    <a:pt x="3702" y="25679"/>
                    <a:pt x="6395" y="23820"/>
                    <a:pt x="9761" y="19935"/>
                  </a:cubicBezTo>
                  <a:lnTo>
                    <a:pt x="12116" y="17908"/>
                  </a:lnTo>
                  <a:cubicBezTo>
                    <a:pt x="14792" y="15895"/>
                    <a:pt x="17906" y="14562"/>
                    <a:pt x="21204" y="14022"/>
                  </a:cubicBezTo>
                  <a:cubicBezTo>
                    <a:pt x="24789" y="13715"/>
                    <a:pt x="28104" y="12018"/>
                    <a:pt x="30459" y="9292"/>
                  </a:cubicBezTo>
                  <a:cubicBezTo>
                    <a:pt x="32243" y="6541"/>
                    <a:pt x="33068" y="3274"/>
                    <a:pt x="32815" y="0"/>
                  </a:cubicBezTo>
                  <a:cubicBezTo>
                    <a:pt x="31385" y="1347"/>
                    <a:pt x="29736" y="2433"/>
                    <a:pt x="27935" y="32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90092426-848E-4304-8F26-CEA1EE7E54C2}"/>
                </a:ext>
              </a:extLst>
            </p:cNvPr>
            <p:cNvSpPr/>
            <p:nvPr/>
          </p:nvSpPr>
          <p:spPr>
            <a:xfrm>
              <a:off x="9478166" y="4620039"/>
              <a:ext cx="16828" cy="16894"/>
            </a:xfrm>
            <a:custGeom>
              <a:avLst/>
              <a:gdLst>
                <a:gd name="connsiteX0" fmla="*/ 2019 w 0"/>
                <a:gd name="connsiteY0" fmla="*/ 5237 h 0"/>
                <a:gd name="connsiteX1" fmla="*/ 2019 w 0"/>
                <a:gd name="connsiteY1" fmla="*/ 4055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1858 h 0"/>
                <a:gd name="connsiteX5" fmla="*/ 0 w 0"/>
                <a:gd name="connsiteY5" fmla="*/ 3886 h 0"/>
                <a:gd name="connsiteX6" fmla="*/ 2019 w 0"/>
                <a:gd name="connsiteY6" fmla="*/ 523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019" y="5237"/>
                  </a:moveTo>
                  <a:lnTo>
                    <a:pt x="2019" y="4055"/>
                  </a:lnTo>
                  <a:cubicBezTo>
                    <a:pt x="1548" y="2602"/>
                    <a:pt x="875" y="1250"/>
                    <a:pt x="0" y="0"/>
                  </a:cubicBezTo>
                  <a:lnTo>
                    <a:pt x="0" y="0"/>
                  </a:lnTo>
                  <a:cubicBezTo>
                    <a:pt x="252" y="591"/>
                    <a:pt x="252" y="1267"/>
                    <a:pt x="0" y="1858"/>
                  </a:cubicBezTo>
                  <a:cubicBezTo>
                    <a:pt x="0" y="1858"/>
                    <a:pt x="0" y="1858"/>
                    <a:pt x="0" y="3886"/>
                  </a:cubicBezTo>
                  <a:cubicBezTo>
                    <a:pt x="0" y="5913"/>
                    <a:pt x="2019" y="5406"/>
                    <a:pt x="2019" y="523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FC250DE4-9E32-425F-8CCE-99C1AA380B7B}"/>
                </a:ext>
              </a:extLst>
            </p:cNvPr>
            <p:cNvSpPr/>
            <p:nvPr/>
          </p:nvSpPr>
          <p:spPr>
            <a:xfrm>
              <a:off x="6097032" y="3133549"/>
              <a:ext cx="151455" cy="84469"/>
            </a:xfrm>
            <a:custGeom>
              <a:avLst/>
              <a:gdLst>
                <a:gd name="connsiteX0" fmla="*/ 140332 w 151455"/>
                <a:gd name="connsiteY0" fmla="*/ 45782 h 84469"/>
                <a:gd name="connsiteX1" fmla="*/ 144371 w 151455"/>
                <a:gd name="connsiteY1" fmla="*/ 41728 h 84469"/>
                <a:gd name="connsiteX2" fmla="*/ 144371 w 151455"/>
                <a:gd name="connsiteY2" fmla="*/ 36491 h 84469"/>
                <a:gd name="connsiteX3" fmla="*/ 146727 w 151455"/>
                <a:gd name="connsiteY3" fmla="*/ 28213 h 84469"/>
                <a:gd name="connsiteX4" fmla="*/ 154131 w 151455"/>
                <a:gd name="connsiteY4" fmla="*/ 23145 h 84469"/>
                <a:gd name="connsiteX5" fmla="*/ 157160 w 151455"/>
                <a:gd name="connsiteY5" fmla="*/ 23145 h 84469"/>
                <a:gd name="connsiteX6" fmla="*/ 160021 w 151455"/>
                <a:gd name="connsiteY6" fmla="*/ 19597 h 84469"/>
                <a:gd name="connsiteX7" fmla="*/ 160862 w 151455"/>
                <a:gd name="connsiteY7" fmla="*/ 15542 h 84469"/>
                <a:gd name="connsiteX8" fmla="*/ 151102 w 151455"/>
                <a:gd name="connsiteY8" fmla="*/ 12839 h 84469"/>
                <a:gd name="connsiteX9" fmla="*/ 149588 w 151455"/>
                <a:gd name="connsiteY9" fmla="*/ 12839 h 84469"/>
                <a:gd name="connsiteX10" fmla="*/ 147232 w 151455"/>
                <a:gd name="connsiteY10" fmla="*/ 12839 h 84469"/>
                <a:gd name="connsiteX11" fmla="*/ 137303 w 151455"/>
                <a:gd name="connsiteY11" fmla="*/ 9461 h 84469"/>
                <a:gd name="connsiteX12" fmla="*/ 135788 w 151455"/>
                <a:gd name="connsiteY12" fmla="*/ 8447 h 84469"/>
                <a:gd name="connsiteX13" fmla="*/ 132255 w 151455"/>
                <a:gd name="connsiteY13" fmla="*/ 6420 h 84469"/>
                <a:gd name="connsiteX14" fmla="*/ 104320 w 151455"/>
                <a:gd name="connsiteY14" fmla="*/ 8785 h 84469"/>
                <a:gd name="connsiteX15" fmla="*/ 98598 w 151455"/>
                <a:gd name="connsiteY15" fmla="*/ 13346 h 84469"/>
                <a:gd name="connsiteX16" fmla="*/ 93044 w 151455"/>
                <a:gd name="connsiteY16" fmla="*/ 18245 h 84469"/>
                <a:gd name="connsiteX17" fmla="*/ 88332 w 151455"/>
                <a:gd name="connsiteY17" fmla="*/ 19428 h 84469"/>
                <a:gd name="connsiteX18" fmla="*/ 82779 w 151455"/>
                <a:gd name="connsiteY18" fmla="*/ 19428 h 84469"/>
                <a:gd name="connsiteX19" fmla="*/ 78741 w 151455"/>
                <a:gd name="connsiteY19" fmla="*/ 18583 h 84469"/>
                <a:gd name="connsiteX20" fmla="*/ 75543 w 151455"/>
                <a:gd name="connsiteY20" fmla="*/ 18583 h 84469"/>
                <a:gd name="connsiteX21" fmla="*/ 64773 w 151455"/>
                <a:gd name="connsiteY21" fmla="*/ 16894 h 84469"/>
                <a:gd name="connsiteX22" fmla="*/ 62585 w 151455"/>
                <a:gd name="connsiteY22" fmla="*/ 16894 h 84469"/>
                <a:gd name="connsiteX23" fmla="*/ 60566 w 151455"/>
                <a:gd name="connsiteY23" fmla="*/ 16894 h 84469"/>
                <a:gd name="connsiteX24" fmla="*/ 52993 w 151455"/>
                <a:gd name="connsiteY24" fmla="*/ 16894 h 84469"/>
                <a:gd name="connsiteX25" fmla="*/ 51815 w 151455"/>
                <a:gd name="connsiteY25" fmla="*/ 16894 h 84469"/>
                <a:gd name="connsiteX26" fmla="*/ 46766 w 151455"/>
                <a:gd name="connsiteY26" fmla="*/ 16894 h 84469"/>
                <a:gd name="connsiteX27" fmla="*/ 30948 w 151455"/>
                <a:gd name="connsiteY27" fmla="*/ 16894 h 84469"/>
                <a:gd name="connsiteX28" fmla="*/ 26404 w 151455"/>
                <a:gd name="connsiteY28" fmla="*/ 16894 h 84469"/>
                <a:gd name="connsiteX29" fmla="*/ 17149 w 151455"/>
                <a:gd name="connsiteY29" fmla="*/ 16894 h 84469"/>
                <a:gd name="connsiteX30" fmla="*/ 15971 w 151455"/>
                <a:gd name="connsiteY30" fmla="*/ 16894 h 84469"/>
                <a:gd name="connsiteX31" fmla="*/ 8903 w 151455"/>
                <a:gd name="connsiteY31" fmla="*/ 0 h 84469"/>
                <a:gd name="connsiteX32" fmla="*/ 8903 w 151455"/>
                <a:gd name="connsiteY32" fmla="*/ 2534 h 84469"/>
                <a:gd name="connsiteX33" fmla="*/ 4696 w 151455"/>
                <a:gd name="connsiteY33" fmla="*/ 7940 h 84469"/>
                <a:gd name="connsiteX34" fmla="*/ 1835 w 151455"/>
                <a:gd name="connsiteY34" fmla="*/ 10136 h 84469"/>
                <a:gd name="connsiteX35" fmla="*/ 1835 w 151455"/>
                <a:gd name="connsiteY35" fmla="*/ 20442 h 84469"/>
                <a:gd name="connsiteX36" fmla="*/ 2845 w 151455"/>
                <a:gd name="connsiteY36" fmla="*/ 24665 h 84469"/>
                <a:gd name="connsiteX37" fmla="*/ 2845 w 151455"/>
                <a:gd name="connsiteY37" fmla="*/ 24665 h 84469"/>
                <a:gd name="connsiteX38" fmla="*/ 13783 w 151455"/>
                <a:gd name="connsiteY38" fmla="*/ 36491 h 84469"/>
                <a:gd name="connsiteX39" fmla="*/ 13783 w 151455"/>
                <a:gd name="connsiteY39" fmla="*/ 38349 h 84469"/>
                <a:gd name="connsiteX40" fmla="*/ 13783 w 151455"/>
                <a:gd name="connsiteY40" fmla="*/ 47303 h 84469"/>
                <a:gd name="connsiteX41" fmla="*/ 9576 w 151455"/>
                <a:gd name="connsiteY41" fmla="*/ 51188 h 84469"/>
                <a:gd name="connsiteX42" fmla="*/ 5032 w 151455"/>
                <a:gd name="connsiteY42" fmla="*/ 51188 h 84469"/>
                <a:gd name="connsiteX43" fmla="*/ 6210 w 151455"/>
                <a:gd name="connsiteY43" fmla="*/ 64535 h 84469"/>
                <a:gd name="connsiteX44" fmla="*/ 6210 w 151455"/>
                <a:gd name="connsiteY44" fmla="*/ 64535 h 84469"/>
                <a:gd name="connsiteX45" fmla="*/ 9071 w 151455"/>
                <a:gd name="connsiteY45" fmla="*/ 68082 h 84469"/>
                <a:gd name="connsiteX46" fmla="*/ 17485 w 151455"/>
                <a:gd name="connsiteY46" fmla="*/ 88017 h 84469"/>
                <a:gd name="connsiteX47" fmla="*/ 17485 w 151455"/>
                <a:gd name="connsiteY47" fmla="*/ 88017 h 84469"/>
                <a:gd name="connsiteX48" fmla="*/ 17485 w 151455"/>
                <a:gd name="connsiteY48" fmla="*/ 89368 h 84469"/>
                <a:gd name="connsiteX49" fmla="*/ 17485 w 151455"/>
                <a:gd name="connsiteY49" fmla="*/ 90382 h 84469"/>
                <a:gd name="connsiteX50" fmla="*/ 17485 w 151455"/>
                <a:gd name="connsiteY50" fmla="*/ 90382 h 84469"/>
                <a:gd name="connsiteX51" fmla="*/ 24385 w 151455"/>
                <a:gd name="connsiteY51" fmla="*/ 90382 h 84469"/>
                <a:gd name="connsiteX52" fmla="*/ 26404 w 151455"/>
                <a:gd name="connsiteY52" fmla="*/ 89537 h 84469"/>
                <a:gd name="connsiteX53" fmla="*/ 34314 w 151455"/>
                <a:gd name="connsiteY53" fmla="*/ 87679 h 84469"/>
                <a:gd name="connsiteX54" fmla="*/ 38689 w 151455"/>
                <a:gd name="connsiteY54" fmla="*/ 87679 h 84469"/>
                <a:gd name="connsiteX55" fmla="*/ 44242 w 151455"/>
                <a:gd name="connsiteY55" fmla="*/ 85652 h 84469"/>
                <a:gd name="connsiteX56" fmla="*/ 52656 w 151455"/>
                <a:gd name="connsiteY56" fmla="*/ 82949 h 84469"/>
                <a:gd name="connsiteX57" fmla="*/ 52656 w 151455"/>
                <a:gd name="connsiteY57" fmla="*/ 82949 h 84469"/>
                <a:gd name="connsiteX58" fmla="*/ 59725 w 151455"/>
                <a:gd name="connsiteY58" fmla="*/ 85821 h 84469"/>
                <a:gd name="connsiteX59" fmla="*/ 64604 w 151455"/>
                <a:gd name="connsiteY59" fmla="*/ 88186 h 84469"/>
                <a:gd name="connsiteX60" fmla="*/ 66287 w 151455"/>
                <a:gd name="connsiteY60" fmla="*/ 88186 h 84469"/>
                <a:gd name="connsiteX61" fmla="*/ 70831 w 151455"/>
                <a:gd name="connsiteY61" fmla="*/ 89706 h 84469"/>
                <a:gd name="connsiteX62" fmla="*/ 72514 w 151455"/>
                <a:gd name="connsiteY62" fmla="*/ 92578 h 84469"/>
                <a:gd name="connsiteX63" fmla="*/ 72514 w 151455"/>
                <a:gd name="connsiteY63" fmla="*/ 94099 h 84469"/>
                <a:gd name="connsiteX64" fmla="*/ 75543 w 151455"/>
                <a:gd name="connsiteY64" fmla="*/ 92578 h 84469"/>
                <a:gd name="connsiteX65" fmla="*/ 78572 w 151455"/>
                <a:gd name="connsiteY65" fmla="*/ 90720 h 84469"/>
                <a:gd name="connsiteX66" fmla="*/ 84967 w 151455"/>
                <a:gd name="connsiteY66" fmla="*/ 90720 h 84469"/>
                <a:gd name="connsiteX67" fmla="*/ 86145 w 151455"/>
                <a:gd name="connsiteY67" fmla="*/ 90720 h 84469"/>
                <a:gd name="connsiteX68" fmla="*/ 91193 w 151455"/>
                <a:gd name="connsiteY68" fmla="*/ 90720 h 84469"/>
                <a:gd name="connsiteX69" fmla="*/ 97251 w 151455"/>
                <a:gd name="connsiteY69" fmla="*/ 90720 h 84469"/>
                <a:gd name="connsiteX70" fmla="*/ 101291 w 151455"/>
                <a:gd name="connsiteY70" fmla="*/ 89368 h 84469"/>
                <a:gd name="connsiteX71" fmla="*/ 101291 w 151455"/>
                <a:gd name="connsiteY71" fmla="*/ 83962 h 84469"/>
                <a:gd name="connsiteX72" fmla="*/ 101291 w 151455"/>
                <a:gd name="connsiteY72" fmla="*/ 80922 h 84469"/>
                <a:gd name="connsiteX73" fmla="*/ 102637 w 151455"/>
                <a:gd name="connsiteY73" fmla="*/ 70616 h 84469"/>
                <a:gd name="connsiteX74" fmla="*/ 115763 w 151455"/>
                <a:gd name="connsiteY74" fmla="*/ 65210 h 84469"/>
                <a:gd name="connsiteX75" fmla="*/ 121821 w 151455"/>
                <a:gd name="connsiteY75" fmla="*/ 64028 h 84469"/>
                <a:gd name="connsiteX76" fmla="*/ 122999 w 151455"/>
                <a:gd name="connsiteY76" fmla="*/ 64028 h 84469"/>
                <a:gd name="connsiteX77" fmla="*/ 122999 w 151455"/>
                <a:gd name="connsiteY77" fmla="*/ 65210 h 84469"/>
                <a:gd name="connsiteX78" fmla="*/ 136462 w 151455"/>
                <a:gd name="connsiteY78" fmla="*/ 68082 h 84469"/>
                <a:gd name="connsiteX79" fmla="*/ 142352 w 151455"/>
                <a:gd name="connsiteY79" fmla="*/ 68082 h 84469"/>
                <a:gd name="connsiteX80" fmla="*/ 138986 w 151455"/>
                <a:gd name="connsiteY80" fmla="*/ 63521 h 84469"/>
                <a:gd name="connsiteX81" fmla="*/ 132086 w 151455"/>
                <a:gd name="connsiteY81" fmla="*/ 51864 h 84469"/>
                <a:gd name="connsiteX82" fmla="*/ 132086 w 151455"/>
                <a:gd name="connsiteY82" fmla="*/ 50175 h 84469"/>
                <a:gd name="connsiteX83" fmla="*/ 140332 w 151455"/>
                <a:gd name="connsiteY83" fmla="*/ 45782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51455" h="84469">
                  <a:moveTo>
                    <a:pt x="140332" y="45782"/>
                  </a:moveTo>
                  <a:cubicBezTo>
                    <a:pt x="142099" y="44933"/>
                    <a:pt x="143529" y="43502"/>
                    <a:pt x="144371" y="41728"/>
                  </a:cubicBezTo>
                  <a:cubicBezTo>
                    <a:pt x="144674" y="39996"/>
                    <a:pt x="144674" y="38222"/>
                    <a:pt x="144371" y="36491"/>
                  </a:cubicBezTo>
                  <a:cubicBezTo>
                    <a:pt x="144371" y="33563"/>
                    <a:pt x="145179" y="30694"/>
                    <a:pt x="146727" y="28213"/>
                  </a:cubicBezTo>
                  <a:cubicBezTo>
                    <a:pt x="149588" y="23651"/>
                    <a:pt x="151271" y="23314"/>
                    <a:pt x="154131" y="23145"/>
                  </a:cubicBezTo>
                  <a:lnTo>
                    <a:pt x="157160" y="23145"/>
                  </a:lnTo>
                  <a:cubicBezTo>
                    <a:pt x="159685" y="23145"/>
                    <a:pt x="159685" y="21962"/>
                    <a:pt x="160021" y="19597"/>
                  </a:cubicBezTo>
                  <a:cubicBezTo>
                    <a:pt x="160173" y="18222"/>
                    <a:pt x="160459" y="16863"/>
                    <a:pt x="160862" y="15542"/>
                  </a:cubicBezTo>
                  <a:cubicBezTo>
                    <a:pt x="157800" y="14034"/>
                    <a:pt x="154502" y="13116"/>
                    <a:pt x="151102" y="12839"/>
                  </a:cubicBezTo>
                  <a:lnTo>
                    <a:pt x="149588" y="12839"/>
                  </a:lnTo>
                  <a:lnTo>
                    <a:pt x="147232" y="12839"/>
                  </a:lnTo>
                  <a:cubicBezTo>
                    <a:pt x="143647" y="12804"/>
                    <a:pt x="140164" y="11620"/>
                    <a:pt x="137303" y="9461"/>
                  </a:cubicBezTo>
                  <a:lnTo>
                    <a:pt x="135788" y="8447"/>
                  </a:lnTo>
                  <a:cubicBezTo>
                    <a:pt x="134846" y="7421"/>
                    <a:pt x="133618" y="6714"/>
                    <a:pt x="132255" y="6420"/>
                  </a:cubicBezTo>
                  <a:cubicBezTo>
                    <a:pt x="122898" y="4742"/>
                    <a:pt x="113272" y="5558"/>
                    <a:pt x="104320" y="8785"/>
                  </a:cubicBezTo>
                  <a:cubicBezTo>
                    <a:pt x="102199" y="10006"/>
                    <a:pt x="100264" y="11544"/>
                    <a:pt x="98598" y="13346"/>
                  </a:cubicBezTo>
                  <a:cubicBezTo>
                    <a:pt x="96999" y="15238"/>
                    <a:pt x="95114" y="16889"/>
                    <a:pt x="93044" y="18245"/>
                  </a:cubicBezTo>
                  <a:cubicBezTo>
                    <a:pt x="91597" y="19031"/>
                    <a:pt x="89982" y="19438"/>
                    <a:pt x="88332" y="19428"/>
                  </a:cubicBezTo>
                  <a:cubicBezTo>
                    <a:pt x="86482" y="19592"/>
                    <a:pt x="84630" y="19592"/>
                    <a:pt x="82779" y="19428"/>
                  </a:cubicBezTo>
                  <a:lnTo>
                    <a:pt x="78741" y="18583"/>
                  </a:lnTo>
                  <a:lnTo>
                    <a:pt x="75543" y="18583"/>
                  </a:lnTo>
                  <a:cubicBezTo>
                    <a:pt x="71891" y="18575"/>
                    <a:pt x="68256" y="18006"/>
                    <a:pt x="64773" y="16894"/>
                  </a:cubicBezTo>
                  <a:cubicBezTo>
                    <a:pt x="63258" y="16894"/>
                    <a:pt x="63258" y="16894"/>
                    <a:pt x="62585" y="16894"/>
                  </a:cubicBezTo>
                  <a:cubicBezTo>
                    <a:pt x="61912" y="16995"/>
                    <a:pt x="61239" y="16995"/>
                    <a:pt x="60566" y="16894"/>
                  </a:cubicBezTo>
                  <a:cubicBezTo>
                    <a:pt x="58059" y="17316"/>
                    <a:pt x="55500" y="17316"/>
                    <a:pt x="52993" y="16894"/>
                  </a:cubicBezTo>
                  <a:lnTo>
                    <a:pt x="51815" y="16894"/>
                  </a:lnTo>
                  <a:lnTo>
                    <a:pt x="46766" y="16894"/>
                  </a:lnTo>
                  <a:cubicBezTo>
                    <a:pt x="41516" y="16306"/>
                    <a:pt x="36198" y="16306"/>
                    <a:pt x="30948" y="16894"/>
                  </a:cubicBezTo>
                  <a:lnTo>
                    <a:pt x="26404" y="16894"/>
                  </a:lnTo>
                  <a:cubicBezTo>
                    <a:pt x="23341" y="17321"/>
                    <a:pt x="20211" y="17321"/>
                    <a:pt x="17149" y="16894"/>
                  </a:cubicBezTo>
                  <a:cubicBezTo>
                    <a:pt x="17149" y="16894"/>
                    <a:pt x="17149" y="16894"/>
                    <a:pt x="15971" y="16894"/>
                  </a:cubicBezTo>
                  <a:cubicBezTo>
                    <a:pt x="13447" y="11826"/>
                    <a:pt x="11259" y="6082"/>
                    <a:pt x="8903" y="0"/>
                  </a:cubicBezTo>
                  <a:cubicBezTo>
                    <a:pt x="8987" y="843"/>
                    <a:pt x="8987" y="1691"/>
                    <a:pt x="8903" y="2534"/>
                  </a:cubicBezTo>
                  <a:cubicBezTo>
                    <a:pt x="8465" y="4916"/>
                    <a:pt x="6900" y="6935"/>
                    <a:pt x="4696" y="7940"/>
                  </a:cubicBezTo>
                  <a:lnTo>
                    <a:pt x="1835" y="10136"/>
                  </a:lnTo>
                  <a:cubicBezTo>
                    <a:pt x="-858" y="13177"/>
                    <a:pt x="-353" y="15711"/>
                    <a:pt x="1835" y="20442"/>
                  </a:cubicBezTo>
                  <a:cubicBezTo>
                    <a:pt x="2357" y="21800"/>
                    <a:pt x="2693" y="23219"/>
                    <a:pt x="2845" y="24665"/>
                  </a:cubicBezTo>
                  <a:lnTo>
                    <a:pt x="2845" y="24665"/>
                  </a:lnTo>
                  <a:cubicBezTo>
                    <a:pt x="9071" y="24665"/>
                    <a:pt x="12437" y="25679"/>
                    <a:pt x="13783" y="36491"/>
                  </a:cubicBezTo>
                  <a:cubicBezTo>
                    <a:pt x="13750" y="37109"/>
                    <a:pt x="13750" y="37731"/>
                    <a:pt x="13783" y="38349"/>
                  </a:cubicBezTo>
                  <a:cubicBezTo>
                    <a:pt x="14405" y="41300"/>
                    <a:pt x="14405" y="44352"/>
                    <a:pt x="13783" y="47303"/>
                  </a:cubicBezTo>
                  <a:cubicBezTo>
                    <a:pt x="13110" y="49222"/>
                    <a:pt x="11545" y="50680"/>
                    <a:pt x="9576" y="51188"/>
                  </a:cubicBezTo>
                  <a:cubicBezTo>
                    <a:pt x="8095" y="51690"/>
                    <a:pt x="6513" y="51690"/>
                    <a:pt x="5032" y="51188"/>
                  </a:cubicBezTo>
                  <a:cubicBezTo>
                    <a:pt x="4426" y="55670"/>
                    <a:pt x="4830" y="60230"/>
                    <a:pt x="6210" y="64535"/>
                  </a:cubicBezTo>
                  <a:lnTo>
                    <a:pt x="6210" y="64535"/>
                  </a:lnTo>
                  <a:cubicBezTo>
                    <a:pt x="6917" y="65903"/>
                    <a:pt x="7876" y="67111"/>
                    <a:pt x="9071" y="68082"/>
                  </a:cubicBezTo>
                  <a:cubicBezTo>
                    <a:pt x="14944" y="72954"/>
                    <a:pt x="18074" y="80393"/>
                    <a:pt x="17485" y="88017"/>
                  </a:cubicBezTo>
                  <a:lnTo>
                    <a:pt x="17485" y="88017"/>
                  </a:lnTo>
                  <a:cubicBezTo>
                    <a:pt x="17553" y="88465"/>
                    <a:pt x="17553" y="88921"/>
                    <a:pt x="17485" y="89368"/>
                  </a:cubicBezTo>
                  <a:cubicBezTo>
                    <a:pt x="17485" y="89368"/>
                    <a:pt x="17485" y="89368"/>
                    <a:pt x="17485" y="90382"/>
                  </a:cubicBezTo>
                  <a:lnTo>
                    <a:pt x="17485" y="90382"/>
                  </a:lnTo>
                  <a:cubicBezTo>
                    <a:pt x="19336" y="92409"/>
                    <a:pt x="21356" y="91565"/>
                    <a:pt x="24385" y="90382"/>
                  </a:cubicBezTo>
                  <a:lnTo>
                    <a:pt x="26404" y="89537"/>
                  </a:lnTo>
                  <a:cubicBezTo>
                    <a:pt x="28945" y="88539"/>
                    <a:pt x="31604" y="87914"/>
                    <a:pt x="34314" y="87679"/>
                  </a:cubicBezTo>
                  <a:lnTo>
                    <a:pt x="38689" y="87679"/>
                  </a:lnTo>
                  <a:cubicBezTo>
                    <a:pt x="40590" y="87176"/>
                    <a:pt x="42459" y="86497"/>
                    <a:pt x="44242" y="85652"/>
                  </a:cubicBezTo>
                  <a:cubicBezTo>
                    <a:pt x="46800" y="84123"/>
                    <a:pt x="49678" y="83199"/>
                    <a:pt x="52656" y="82949"/>
                  </a:cubicBezTo>
                  <a:lnTo>
                    <a:pt x="52656" y="82949"/>
                  </a:lnTo>
                  <a:cubicBezTo>
                    <a:pt x="55231" y="83221"/>
                    <a:pt x="57688" y="84216"/>
                    <a:pt x="59725" y="85821"/>
                  </a:cubicBezTo>
                  <a:cubicBezTo>
                    <a:pt x="61205" y="86868"/>
                    <a:pt x="62855" y="87667"/>
                    <a:pt x="64604" y="88186"/>
                  </a:cubicBezTo>
                  <a:lnTo>
                    <a:pt x="66287" y="88186"/>
                  </a:lnTo>
                  <a:cubicBezTo>
                    <a:pt x="67953" y="88024"/>
                    <a:pt x="69602" y="88576"/>
                    <a:pt x="70831" y="89706"/>
                  </a:cubicBezTo>
                  <a:cubicBezTo>
                    <a:pt x="71639" y="90494"/>
                    <a:pt x="72228" y="91485"/>
                    <a:pt x="72514" y="92578"/>
                  </a:cubicBezTo>
                  <a:cubicBezTo>
                    <a:pt x="72463" y="93083"/>
                    <a:pt x="72463" y="93594"/>
                    <a:pt x="72514" y="94099"/>
                  </a:cubicBezTo>
                  <a:cubicBezTo>
                    <a:pt x="72514" y="94099"/>
                    <a:pt x="74534" y="94099"/>
                    <a:pt x="75543" y="92578"/>
                  </a:cubicBezTo>
                  <a:cubicBezTo>
                    <a:pt x="76435" y="91778"/>
                    <a:pt x="77461" y="91149"/>
                    <a:pt x="78572" y="90720"/>
                  </a:cubicBezTo>
                  <a:cubicBezTo>
                    <a:pt x="80693" y="90379"/>
                    <a:pt x="82847" y="90379"/>
                    <a:pt x="84967" y="90720"/>
                  </a:cubicBezTo>
                  <a:lnTo>
                    <a:pt x="86145" y="90720"/>
                  </a:lnTo>
                  <a:lnTo>
                    <a:pt x="91193" y="90720"/>
                  </a:lnTo>
                  <a:cubicBezTo>
                    <a:pt x="93213" y="90958"/>
                    <a:pt x="95232" y="90958"/>
                    <a:pt x="97251" y="90720"/>
                  </a:cubicBezTo>
                  <a:cubicBezTo>
                    <a:pt x="100112" y="90720"/>
                    <a:pt x="101122" y="90720"/>
                    <a:pt x="101291" y="89368"/>
                  </a:cubicBezTo>
                  <a:cubicBezTo>
                    <a:pt x="101458" y="88017"/>
                    <a:pt x="101291" y="86497"/>
                    <a:pt x="101291" y="83962"/>
                  </a:cubicBezTo>
                  <a:lnTo>
                    <a:pt x="101291" y="80922"/>
                  </a:lnTo>
                  <a:cubicBezTo>
                    <a:pt x="100516" y="77435"/>
                    <a:pt x="101004" y="73786"/>
                    <a:pt x="102637" y="70616"/>
                  </a:cubicBezTo>
                  <a:cubicBezTo>
                    <a:pt x="106002" y="66960"/>
                    <a:pt x="110815" y="64982"/>
                    <a:pt x="115763" y="65210"/>
                  </a:cubicBezTo>
                  <a:cubicBezTo>
                    <a:pt x="117816" y="65028"/>
                    <a:pt x="119852" y="64631"/>
                    <a:pt x="121821" y="64028"/>
                  </a:cubicBezTo>
                  <a:cubicBezTo>
                    <a:pt x="122208" y="63886"/>
                    <a:pt x="122612" y="63886"/>
                    <a:pt x="122999" y="64028"/>
                  </a:cubicBezTo>
                  <a:cubicBezTo>
                    <a:pt x="122999" y="64028"/>
                    <a:pt x="122999" y="64028"/>
                    <a:pt x="122999" y="65210"/>
                  </a:cubicBezTo>
                  <a:cubicBezTo>
                    <a:pt x="122999" y="69096"/>
                    <a:pt x="130740" y="68589"/>
                    <a:pt x="136462" y="68082"/>
                  </a:cubicBezTo>
                  <a:lnTo>
                    <a:pt x="142352" y="68082"/>
                  </a:lnTo>
                  <a:lnTo>
                    <a:pt x="138986" y="63521"/>
                  </a:lnTo>
                  <a:cubicBezTo>
                    <a:pt x="136091" y="60022"/>
                    <a:pt x="133769" y="56089"/>
                    <a:pt x="132086" y="51864"/>
                  </a:cubicBezTo>
                  <a:cubicBezTo>
                    <a:pt x="131834" y="51329"/>
                    <a:pt x="131834" y="50710"/>
                    <a:pt x="132086" y="50175"/>
                  </a:cubicBezTo>
                  <a:cubicBezTo>
                    <a:pt x="134122" y="47649"/>
                    <a:pt x="137101" y="46063"/>
                    <a:pt x="140332" y="457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9D63A4B2-6C4F-4C94-AF92-C0AE36F559C9}"/>
                </a:ext>
              </a:extLst>
            </p:cNvPr>
            <p:cNvSpPr/>
            <p:nvPr/>
          </p:nvSpPr>
          <p:spPr>
            <a:xfrm>
              <a:off x="6356732" y="3414662"/>
              <a:ext cx="33657" cy="16894"/>
            </a:xfrm>
            <a:custGeom>
              <a:avLst/>
              <a:gdLst>
                <a:gd name="connsiteX0" fmla="*/ 114 w 33656"/>
                <a:gd name="connsiteY0" fmla="*/ 12333 h 16893"/>
                <a:gd name="connsiteX1" fmla="*/ 955 w 33656"/>
                <a:gd name="connsiteY1" fmla="*/ 12333 h 16893"/>
                <a:gd name="connsiteX2" fmla="*/ 4153 w 33656"/>
                <a:gd name="connsiteY2" fmla="*/ 15204 h 16893"/>
                <a:gd name="connsiteX3" fmla="*/ 8191 w 33656"/>
                <a:gd name="connsiteY3" fmla="*/ 17908 h 16893"/>
                <a:gd name="connsiteX4" fmla="*/ 9537 w 33656"/>
                <a:gd name="connsiteY4" fmla="*/ 16894 h 16893"/>
                <a:gd name="connsiteX5" fmla="*/ 12903 w 33656"/>
                <a:gd name="connsiteY5" fmla="*/ 15373 h 16893"/>
                <a:gd name="connsiteX6" fmla="*/ 12903 w 33656"/>
                <a:gd name="connsiteY6" fmla="*/ 15373 h 16893"/>
                <a:gd name="connsiteX7" fmla="*/ 16774 w 33656"/>
                <a:gd name="connsiteY7" fmla="*/ 18752 h 16893"/>
                <a:gd name="connsiteX8" fmla="*/ 16774 w 33656"/>
                <a:gd name="connsiteY8" fmla="*/ 20442 h 16893"/>
                <a:gd name="connsiteX9" fmla="*/ 18120 w 33656"/>
                <a:gd name="connsiteY9" fmla="*/ 21624 h 16893"/>
                <a:gd name="connsiteX10" fmla="*/ 18120 w 33656"/>
                <a:gd name="connsiteY10" fmla="*/ 19259 h 16893"/>
                <a:gd name="connsiteX11" fmla="*/ 19298 w 33656"/>
                <a:gd name="connsiteY11" fmla="*/ 15542 h 16893"/>
                <a:gd name="connsiteX12" fmla="*/ 20476 w 33656"/>
                <a:gd name="connsiteY12" fmla="*/ 15542 h 16893"/>
                <a:gd name="connsiteX13" fmla="*/ 23337 w 33656"/>
                <a:gd name="connsiteY13" fmla="*/ 15542 h 16893"/>
                <a:gd name="connsiteX14" fmla="*/ 27375 w 33656"/>
                <a:gd name="connsiteY14" fmla="*/ 15542 h 16893"/>
                <a:gd name="connsiteX15" fmla="*/ 31246 w 33656"/>
                <a:gd name="connsiteY15" fmla="*/ 12839 h 16893"/>
                <a:gd name="connsiteX16" fmla="*/ 31246 w 33656"/>
                <a:gd name="connsiteY16" fmla="*/ 10981 h 16893"/>
                <a:gd name="connsiteX17" fmla="*/ 31246 w 33656"/>
                <a:gd name="connsiteY17" fmla="*/ 9629 h 16893"/>
                <a:gd name="connsiteX18" fmla="*/ 32256 w 33656"/>
                <a:gd name="connsiteY18" fmla="*/ 8109 h 16893"/>
                <a:gd name="connsiteX19" fmla="*/ 36463 w 33656"/>
                <a:gd name="connsiteY19" fmla="*/ 8109 h 16893"/>
                <a:gd name="connsiteX20" fmla="*/ 38819 w 33656"/>
                <a:gd name="connsiteY20" fmla="*/ 8109 h 16893"/>
                <a:gd name="connsiteX21" fmla="*/ 41006 w 33656"/>
                <a:gd name="connsiteY21" fmla="*/ 8109 h 16893"/>
                <a:gd name="connsiteX22" fmla="*/ 42353 w 33656"/>
                <a:gd name="connsiteY22" fmla="*/ 8109 h 16893"/>
                <a:gd name="connsiteX23" fmla="*/ 38987 w 33656"/>
                <a:gd name="connsiteY23" fmla="*/ 4392 h 16893"/>
                <a:gd name="connsiteX24" fmla="*/ 38987 w 33656"/>
                <a:gd name="connsiteY24" fmla="*/ 2196 h 16893"/>
                <a:gd name="connsiteX25" fmla="*/ 38987 w 33656"/>
                <a:gd name="connsiteY25" fmla="*/ 2196 h 16893"/>
                <a:gd name="connsiteX26" fmla="*/ 37304 w 33656"/>
                <a:gd name="connsiteY26" fmla="*/ 1014 h 16893"/>
                <a:gd name="connsiteX27" fmla="*/ 37304 w 33656"/>
                <a:gd name="connsiteY27" fmla="*/ 1014 h 16893"/>
                <a:gd name="connsiteX28" fmla="*/ 36463 w 33656"/>
                <a:gd name="connsiteY28" fmla="*/ 0 h 16893"/>
                <a:gd name="connsiteX29" fmla="*/ 36463 w 33656"/>
                <a:gd name="connsiteY29" fmla="*/ 0 h 16893"/>
                <a:gd name="connsiteX30" fmla="*/ 36463 w 33656"/>
                <a:gd name="connsiteY30" fmla="*/ 1183 h 16893"/>
                <a:gd name="connsiteX31" fmla="*/ 33770 w 33656"/>
                <a:gd name="connsiteY31" fmla="*/ 4561 h 16893"/>
                <a:gd name="connsiteX32" fmla="*/ 26871 w 33656"/>
                <a:gd name="connsiteY32" fmla="*/ 2196 h 16893"/>
                <a:gd name="connsiteX33" fmla="*/ 24515 w 33656"/>
                <a:gd name="connsiteY33" fmla="*/ 507 h 16893"/>
                <a:gd name="connsiteX34" fmla="*/ 21822 w 33656"/>
                <a:gd name="connsiteY34" fmla="*/ 507 h 16893"/>
                <a:gd name="connsiteX35" fmla="*/ 17952 w 33656"/>
                <a:gd name="connsiteY35" fmla="*/ 507 h 16893"/>
                <a:gd name="connsiteX36" fmla="*/ 17952 w 33656"/>
                <a:gd name="connsiteY36" fmla="*/ 507 h 16893"/>
                <a:gd name="connsiteX37" fmla="*/ 14754 w 33656"/>
                <a:gd name="connsiteY37" fmla="*/ 7940 h 16893"/>
                <a:gd name="connsiteX38" fmla="*/ 9706 w 33656"/>
                <a:gd name="connsiteY38" fmla="*/ 7940 h 16893"/>
                <a:gd name="connsiteX39" fmla="*/ 8528 w 33656"/>
                <a:gd name="connsiteY39" fmla="*/ 6589 h 16893"/>
                <a:gd name="connsiteX40" fmla="*/ 8528 w 33656"/>
                <a:gd name="connsiteY40" fmla="*/ 6589 h 16893"/>
                <a:gd name="connsiteX41" fmla="*/ 8528 w 33656"/>
                <a:gd name="connsiteY41" fmla="*/ 8278 h 16893"/>
                <a:gd name="connsiteX42" fmla="*/ 7013 w 33656"/>
                <a:gd name="connsiteY42" fmla="*/ 11657 h 16893"/>
                <a:gd name="connsiteX43" fmla="*/ 955 w 33656"/>
                <a:gd name="connsiteY43" fmla="*/ 11657 h 16893"/>
                <a:gd name="connsiteX44" fmla="*/ 114 w 33656"/>
                <a:gd name="connsiteY44" fmla="*/ 11657 h 16893"/>
                <a:gd name="connsiteX45" fmla="*/ 114 w 33656"/>
                <a:gd name="connsiteY45" fmla="*/ 11657 h 16893"/>
                <a:gd name="connsiteX46" fmla="*/ 114 w 33656"/>
                <a:gd name="connsiteY46" fmla="*/ 14529 h 16893"/>
                <a:gd name="connsiteX47" fmla="*/ 114 w 33656"/>
                <a:gd name="connsiteY47" fmla="*/ 1588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656" h="16893">
                  <a:moveTo>
                    <a:pt x="114" y="12333"/>
                  </a:moveTo>
                  <a:lnTo>
                    <a:pt x="955" y="12333"/>
                  </a:lnTo>
                  <a:cubicBezTo>
                    <a:pt x="2133" y="13149"/>
                    <a:pt x="3210" y="14115"/>
                    <a:pt x="4153" y="15204"/>
                  </a:cubicBezTo>
                  <a:cubicBezTo>
                    <a:pt x="5835" y="17063"/>
                    <a:pt x="6845" y="18245"/>
                    <a:pt x="8191" y="17908"/>
                  </a:cubicBezTo>
                  <a:cubicBezTo>
                    <a:pt x="8713" y="17683"/>
                    <a:pt x="9184" y="17337"/>
                    <a:pt x="9537" y="16894"/>
                  </a:cubicBezTo>
                  <a:cubicBezTo>
                    <a:pt x="10463" y="16027"/>
                    <a:pt x="11641" y="15493"/>
                    <a:pt x="12903" y="15373"/>
                  </a:cubicBezTo>
                  <a:lnTo>
                    <a:pt x="12903" y="15373"/>
                  </a:lnTo>
                  <a:cubicBezTo>
                    <a:pt x="14788" y="15542"/>
                    <a:pt x="16353" y="16906"/>
                    <a:pt x="16774" y="18752"/>
                  </a:cubicBezTo>
                  <a:cubicBezTo>
                    <a:pt x="16740" y="19315"/>
                    <a:pt x="16740" y="19879"/>
                    <a:pt x="16774" y="20442"/>
                  </a:cubicBezTo>
                  <a:cubicBezTo>
                    <a:pt x="17784" y="21624"/>
                    <a:pt x="18120" y="21624"/>
                    <a:pt x="18120" y="21624"/>
                  </a:cubicBezTo>
                  <a:cubicBezTo>
                    <a:pt x="18120" y="21624"/>
                    <a:pt x="18120" y="20104"/>
                    <a:pt x="18120" y="19259"/>
                  </a:cubicBezTo>
                  <a:cubicBezTo>
                    <a:pt x="18406" y="17990"/>
                    <a:pt x="18810" y="16747"/>
                    <a:pt x="19298" y="15542"/>
                  </a:cubicBezTo>
                  <a:cubicBezTo>
                    <a:pt x="19685" y="15401"/>
                    <a:pt x="20089" y="15401"/>
                    <a:pt x="20476" y="15542"/>
                  </a:cubicBezTo>
                  <a:lnTo>
                    <a:pt x="23337" y="15542"/>
                  </a:lnTo>
                  <a:cubicBezTo>
                    <a:pt x="24683" y="15723"/>
                    <a:pt x="26029" y="15723"/>
                    <a:pt x="27375" y="15542"/>
                  </a:cubicBezTo>
                  <a:cubicBezTo>
                    <a:pt x="28789" y="14841"/>
                    <a:pt x="30102" y="13929"/>
                    <a:pt x="31246" y="12839"/>
                  </a:cubicBezTo>
                  <a:cubicBezTo>
                    <a:pt x="31246" y="12839"/>
                    <a:pt x="31246" y="12839"/>
                    <a:pt x="31246" y="10981"/>
                  </a:cubicBezTo>
                  <a:cubicBezTo>
                    <a:pt x="31078" y="10547"/>
                    <a:pt x="31078" y="10064"/>
                    <a:pt x="31246" y="9629"/>
                  </a:cubicBezTo>
                  <a:cubicBezTo>
                    <a:pt x="31145" y="8937"/>
                    <a:pt x="31583" y="8276"/>
                    <a:pt x="32256" y="8109"/>
                  </a:cubicBezTo>
                  <a:cubicBezTo>
                    <a:pt x="33636" y="7778"/>
                    <a:pt x="35083" y="7778"/>
                    <a:pt x="36463" y="8109"/>
                  </a:cubicBezTo>
                  <a:lnTo>
                    <a:pt x="38819" y="8109"/>
                  </a:lnTo>
                  <a:cubicBezTo>
                    <a:pt x="39543" y="8281"/>
                    <a:pt x="40283" y="8281"/>
                    <a:pt x="41006" y="8109"/>
                  </a:cubicBezTo>
                  <a:lnTo>
                    <a:pt x="42353" y="8109"/>
                  </a:lnTo>
                  <a:cubicBezTo>
                    <a:pt x="41411" y="6722"/>
                    <a:pt x="40266" y="5472"/>
                    <a:pt x="38987" y="4392"/>
                  </a:cubicBezTo>
                  <a:cubicBezTo>
                    <a:pt x="38549" y="3723"/>
                    <a:pt x="38549" y="2865"/>
                    <a:pt x="38987" y="2196"/>
                  </a:cubicBezTo>
                  <a:lnTo>
                    <a:pt x="38987" y="2196"/>
                  </a:lnTo>
                  <a:cubicBezTo>
                    <a:pt x="38348" y="1941"/>
                    <a:pt x="37759" y="1536"/>
                    <a:pt x="37304" y="1014"/>
                  </a:cubicBezTo>
                  <a:cubicBezTo>
                    <a:pt x="37304" y="1014"/>
                    <a:pt x="37304" y="1014"/>
                    <a:pt x="37304" y="1014"/>
                  </a:cubicBezTo>
                  <a:lnTo>
                    <a:pt x="36463" y="0"/>
                  </a:lnTo>
                  <a:lnTo>
                    <a:pt x="36463" y="0"/>
                  </a:lnTo>
                  <a:cubicBezTo>
                    <a:pt x="36328" y="382"/>
                    <a:pt x="36328" y="801"/>
                    <a:pt x="36463" y="1183"/>
                  </a:cubicBezTo>
                  <a:cubicBezTo>
                    <a:pt x="36430" y="2791"/>
                    <a:pt x="35336" y="4178"/>
                    <a:pt x="33770" y="4561"/>
                  </a:cubicBezTo>
                  <a:cubicBezTo>
                    <a:pt x="30910" y="5575"/>
                    <a:pt x="28722" y="3717"/>
                    <a:pt x="26871" y="2196"/>
                  </a:cubicBezTo>
                  <a:cubicBezTo>
                    <a:pt x="26198" y="1487"/>
                    <a:pt x="25407" y="912"/>
                    <a:pt x="24515" y="507"/>
                  </a:cubicBezTo>
                  <a:cubicBezTo>
                    <a:pt x="23623" y="395"/>
                    <a:pt x="22714" y="395"/>
                    <a:pt x="21822" y="507"/>
                  </a:cubicBezTo>
                  <a:cubicBezTo>
                    <a:pt x="20560" y="830"/>
                    <a:pt x="19214" y="830"/>
                    <a:pt x="17952" y="507"/>
                  </a:cubicBezTo>
                  <a:lnTo>
                    <a:pt x="17952" y="507"/>
                  </a:lnTo>
                  <a:cubicBezTo>
                    <a:pt x="18002" y="3332"/>
                    <a:pt x="16841" y="6041"/>
                    <a:pt x="14754" y="7940"/>
                  </a:cubicBezTo>
                  <a:cubicBezTo>
                    <a:pt x="13274" y="9126"/>
                    <a:pt x="11187" y="9126"/>
                    <a:pt x="9706" y="7940"/>
                  </a:cubicBezTo>
                  <a:cubicBezTo>
                    <a:pt x="9234" y="7572"/>
                    <a:pt x="8831" y="7112"/>
                    <a:pt x="8528" y="6589"/>
                  </a:cubicBezTo>
                  <a:lnTo>
                    <a:pt x="8528" y="6589"/>
                  </a:lnTo>
                  <a:cubicBezTo>
                    <a:pt x="8679" y="7141"/>
                    <a:pt x="8679" y="7726"/>
                    <a:pt x="8528" y="8278"/>
                  </a:cubicBezTo>
                  <a:cubicBezTo>
                    <a:pt x="8477" y="9560"/>
                    <a:pt x="7939" y="10773"/>
                    <a:pt x="7013" y="11657"/>
                  </a:cubicBezTo>
                  <a:cubicBezTo>
                    <a:pt x="5667" y="13008"/>
                    <a:pt x="3143" y="12670"/>
                    <a:pt x="955" y="11657"/>
                  </a:cubicBezTo>
                  <a:lnTo>
                    <a:pt x="114" y="11657"/>
                  </a:lnTo>
                  <a:lnTo>
                    <a:pt x="114" y="11657"/>
                  </a:lnTo>
                  <a:cubicBezTo>
                    <a:pt x="-38" y="12608"/>
                    <a:pt x="-38" y="13578"/>
                    <a:pt x="114" y="14529"/>
                  </a:cubicBezTo>
                  <a:cubicBezTo>
                    <a:pt x="46" y="14976"/>
                    <a:pt x="46" y="15433"/>
                    <a:pt x="114" y="158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3AAD6456-B6B1-4AE7-ACB9-FBD72E9A5AD8}"/>
                </a:ext>
              </a:extLst>
            </p:cNvPr>
            <p:cNvSpPr/>
            <p:nvPr/>
          </p:nvSpPr>
          <p:spPr>
            <a:xfrm>
              <a:off x="6217675" y="3002280"/>
              <a:ext cx="67313" cy="67575"/>
            </a:xfrm>
            <a:custGeom>
              <a:avLst/>
              <a:gdLst>
                <a:gd name="connsiteX0" fmla="*/ 65126 w 67313"/>
                <a:gd name="connsiteY0" fmla="*/ 59470 h 67575"/>
                <a:gd name="connsiteX1" fmla="*/ 78588 w 67313"/>
                <a:gd name="connsiteY1" fmla="*/ 57274 h 67575"/>
                <a:gd name="connsiteX2" fmla="*/ 78588 w 67313"/>
                <a:gd name="connsiteY2" fmla="*/ 55078 h 67575"/>
                <a:gd name="connsiteX3" fmla="*/ 72025 w 67313"/>
                <a:gd name="connsiteY3" fmla="*/ 50178 h 67575"/>
                <a:gd name="connsiteX4" fmla="*/ 68155 w 67313"/>
                <a:gd name="connsiteY4" fmla="*/ 47982 h 67575"/>
                <a:gd name="connsiteX5" fmla="*/ 61592 w 67313"/>
                <a:gd name="connsiteY5" fmla="*/ 28385 h 67575"/>
                <a:gd name="connsiteX6" fmla="*/ 61592 w 67313"/>
                <a:gd name="connsiteY6" fmla="*/ 27372 h 67575"/>
                <a:gd name="connsiteX7" fmla="*/ 61592 w 67313"/>
                <a:gd name="connsiteY7" fmla="*/ 24331 h 67575"/>
                <a:gd name="connsiteX8" fmla="*/ 56375 w 67313"/>
                <a:gd name="connsiteY8" fmla="*/ 14363 h 67575"/>
                <a:gd name="connsiteX9" fmla="*/ 53514 w 67313"/>
                <a:gd name="connsiteY9" fmla="*/ 14363 h 67575"/>
                <a:gd name="connsiteX10" fmla="*/ 47119 w 67313"/>
                <a:gd name="connsiteY10" fmla="*/ 11998 h 67575"/>
                <a:gd name="connsiteX11" fmla="*/ 43249 w 67313"/>
                <a:gd name="connsiteY11" fmla="*/ 7268 h 67575"/>
                <a:gd name="connsiteX12" fmla="*/ 39883 w 67313"/>
                <a:gd name="connsiteY12" fmla="*/ 3214 h 67575"/>
                <a:gd name="connsiteX13" fmla="*/ 30123 w 67313"/>
                <a:gd name="connsiteY13" fmla="*/ 1862 h 67575"/>
                <a:gd name="connsiteX14" fmla="*/ 20867 w 67313"/>
                <a:gd name="connsiteY14" fmla="*/ 1862 h 67575"/>
                <a:gd name="connsiteX15" fmla="*/ 7068 w 67313"/>
                <a:gd name="connsiteY15" fmla="*/ 4 h 67575"/>
                <a:gd name="connsiteX16" fmla="*/ 0 w 67313"/>
                <a:gd name="connsiteY16" fmla="*/ 4 h 67575"/>
                <a:gd name="connsiteX17" fmla="*/ 1346 w 67313"/>
                <a:gd name="connsiteY17" fmla="*/ 7944 h 67575"/>
                <a:gd name="connsiteX18" fmla="*/ 3197 w 67313"/>
                <a:gd name="connsiteY18" fmla="*/ 13012 h 67575"/>
                <a:gd name="connsiteX19" fmla="*/ 5385 w 67313"/>
                <a:gd name="connsiteY19" fmla="*/ 16897 h 67575"/>
                <a:gd name="connsiteX20" fmla="*/ 9255 w 67313"/>
                <a:gd name="connsiteY20" fmla="*/ 24669 h 67575"/>
                <a:gd name="connsiteX21" fmla="*/ 11107 w 67313"/>
                <a:gd name="connsiteY21" fmla="*/ 28554 h 67575"/>
                <a:gd name="connsiteX22" fmla="*/ 13126 w 67313"/>
                <a:gd name="connsiteY22" fmla="*/ 32440 h 67575"/>
                <a:gd name="connsiteX23" fmla="*/ 14977 w 67313"/>
                <a:gd name="connsiteY23" fmla="*/ 32440 h 67575"/>
                <a:gd name="connsiteX24" fmla="*/ 17838 w 67313"/>
                <a:gd name="connsiteY24" fmla="*/ 32440 h 67575"/>
                <a:gd name="connsiteX25" fmla="*/ 22718 w 67313"/>
                <a:gd name="connsiteY25" fmla="*/ 36494 h 67575"/>
                <a:gd name="connsiteX26" fmla="*/ 22718 w 67313"/>
                <a:gd name="connsiteY26" fmla="*/ 36494 h 67575"/>
                <a:gd name="connsiteX27" fmla="*/ 26589 w 67313"/>
                <a:gd name="connsiteY27" fmla="*/ 42069 h 67575"/>
                <a:gd name="connsiteX28" fmla="*/ 28776 w 67313"/>
                <a:gd name="connsiteY28" fmla="*/ 45617 h 67575"/>
                <a:gd name="connsiteX29" fmla="*/ 29786 w 67313"/>
                <a:gd name="connsiteY29" fmla="*/ 46969 h 67575"/>
                <a:gd name="connsiteX30" fmla="*/ 33825 w 67313"/>
                <a:gd name="connsiteY30" fmla="*/ 55584 h 67575"/>
                <a:gd name="connsiteX31" fmla="*/ 32142 w 67313"/>
                <a:gd name="connsiteY31" fmla="*/ 66903 h 67575"/>
                <a:gd name="connsiteX32" fmla="*/ 30123 w 67313"/>
                <a:gd name="connsiteY32" fmla="*/ 70958 h 67575"/>
                <a:gd name="connsiteX33" fmla="*/ 28271 w 67313"/>
                <a:gd name="connsiteY33" fmla="*/ 76533 h 67575"/>
                <a:gd name="connsiteX34" fmla="*/ 31637 w 67313"/>
                <a:gd name="connsiteY34" fmla="*/ 83797 h 67575"/>
                <a:gd name="connsiteX35" fmla="*/ 46109 w 67313"/>
                <a:gd name="connsiteY35" fmla="*/ 77209 h 67575"/>
                <a:gd name="connsiteX36" fmla="*/ 47119 w 67313"/>
                <a:gd name="connsiteY36" fmla="*/ 77209 h 67575"/>
                <a:gd name="connsiteX37" fmla="*/ 50485 w 67313"/>
                <a:gd name="connsiteY37" fmla="*/ 73323 h 67575"/>
                <a:gd name="connsiteX38" fmla="*/ 50485 w 67313"/>
                <a:gd name="connsiteY38" fmla="*/ 70113 h 67575"/>
                <a:gd name="connsiteX39" fmla="*/ 50485 w 67313"/>
                <a:gd name="connsiteY39" fmla="*/ 65045 h 67575"/>
                <a:gd name="connsiteX40" fmla="*/ 65126 w 67313"/>
                <a:gd name="connsiteY40" fmla="*/ 59470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7313" h="67575">
                  <a:moveTo>
                    <a:pt x="65126" y="59470"/>
                  </a:moveTo>
                  <a:cubicBezTo>
                    <a:pt x="70847" y="60315"/>
                    <a:pt x="76737" y="61159"/>
                    <a:pt x="78588" y="57274"/>
                  </a:cubicBezTo>
                  <a:cubicBezTo>
                    <a:pt x="78790" y="56556"/>
                    <a:pt x="78790" y="55796"/>
                    <a:pt x="78588" y="55078"/>
                  </a:cubicBezTo>
                  <a:cubicBezTo>
                    <a:pt x="78588" y="53050"/>
                    <a:pt x="74549" y="51361"/>
                    <a:pt x="72025" y="50178"/>
                  </a:cubicBezTo>
                  <a:cubicBezTo>
                    <a:pt x="70679" y="49567"/>
                    <a:pt x="69383" y="48832"/>
                    <a:pt x="68155" y="47982"/>
                  </a:cubicBezTo>
                  <a:cubicBezTo>
                    <a:pt x="63644" y="42478"/>
                    <a:pt x="61306" y="35504"/>
                    <a:pt x="61592" y="28385"/>
                  </a:cubicBezTo>
                  <a:lnTo>
                    <a:pt x="61592" y="27372"/>
                  </a:lnTo>
                  <a:cubicBezTo>
                    <a:pt x="61592" y="26358"/>
                    <a:pt x="61592" y="25344"/>
                    <a:pt x="61592" y="24331"/>
                  </a:cubicBezTo>
                  <a:cubicBezTo>
                    <a:pt x="61592" y="18587"/>
                    <a:pt x="61592" y="15546"/>
                    <a:pt x="56375" y="14363"/>
                  </a:cubicBezTo>
                  <a:lnTo>
                    <a:pt x="53514" y="14363"/>
                  </a:lnTo>
                  <a:cubicBezTo>
                    <a:pt x="51192" y="14235"/>
                    <a:pt x="48971" y="13411"/>
                    <a:pt x="47119" y="11998"/>
                  </a:cubicBezTo>
                  <a:cubicBezTo>
                    <a:pt x="45554" y="10670"/>
                    <a:pt x="44242" y="9069"/>
                    <a:pt x="43249" y="7268"/>
                  </a:cubicBezTo>
                  <a:cubicBezTo>
                    <a:pt x="42307" y="5776"/>
                    <a:pt x="41179" y="4413"/>
                    <a:pt x="39883" y="3214"/>
                  </a:cubicBezTo>
                  <a:cubicBezTo>
                    <a:pt x="36887" y="1617"/>
                    <a:pt x="33438" y="1137"/>
                    <a:pt x="30123" y="1862"/>
                  </a:cubicBezTo>
                  <a:cubicBezTo>
                    <a:pt x="27077" y="2536"/>
                    <a:pt x="23913" y="2536"/>
                    <a:pt x="20867" y="1862"/>
                  </a:cubicBezTo>
                  <a:cubicBezTo>
                    <a:pt x="16374" y="571"/>
                    <a:pt x="11729" y="-54"/>
                    <a:pt x="7068" y="4"/>
                  </a:cubicBezTo>
                  <a:lnTo>
                    <a:pt x="0" y="4"/>
                  </a:lnTo>
                  <a:cubicBezTo>
                    <a:pt x="858" y="2565"/>
                    <a:pt x="1313" y="5242"/>
                    <a:pt x="1346" y="7944"/>
                  </a:cubicBezTo>
                  <a:cubicBezTo>
                    <a:pt x="1413" y="9787"/>
                    <a:pt x="2070" y="11559"/>
                    <a:pt x="3197" y="13012"/>
                  </a:cubicBezTo>
                  <a:cubicBezTo>
                    <a:pt x="4039" y="14244"/>
                    <a:pt x="4762" y="15543"/>
                    <a:pt x="5385" y="16897"/>
                  </a:cubicBezTo>
                  <a:cubicBezTo>
                    <a:pt x="6395" y="19616"/>
                    <a:pt x="7708" y="22221"/>
                    <a:pt x="9255" y="24669"/>
                  </a:cubicBezTo>
                  <a:cubicBezTo>
                    <a:pt x="10063" y="25860"/>
                    <a:pt x="10703" y="27171"/>
                    <a:pt x="11107" y="28554"/>
                  </a:cubicBezTo>
                  <a:cubicBezTo>
                    <a:pt x="11393" y="30021"/>
                    <a:pt x="12083" y="31372"/>
                    <a:pt x="13126" y="32440"/>
                  </a:cubicBezTo>
                  <a:lnTo>
                    <a:pt x="14977" y="32440"/>
                  </a:lnTo>
                  <a:cubicBezTo>
                    <a:pt x="15919" y="32283"/>
                    <a:pt x="16896" y="32283"/>
                    <a:pt x="17838" y="32440"/>
                  </a:cubicBezTo>
                  <a:cubicBezTo>
                    <a:pt x="19706" y="33469"/>
                    <a:pt x="21355" y="34846"/>
                    <a:pt x="22718" y="36494"/>
                  </a:cubicBezTo>
                  <a:lnTo>
                    <a:pt x="22718" y="36494"/>
                  </a:lnTo>
                  <a:cubicBezTo>
                    <a:pt x="24266" y="38157"/>
                    <a:pt x="25579" y="40035"/>
                    <a:pt x="26589" y="42069"/>
                  </a:cubicBezTo>
                  <a:lnTo>
                    <a:pt x="28776" y="45617"/>
                  </a:lnTo>
                  <a:lnTo>
                    <a:pt x="29786" y="46969"/>
                  </a:lnTo>
                  <a:cubicBezTo>
                    <a:pt x="32075" y="49288"/>
                    <a:pt x="33505" y="52331"/>
                    <a:pt x="33825" y="55584"/>
                  </a:cubicBezTo>
                  <a:cubicBezTo>
                    <a:pt x="33757" y="59414"/>
                    <a:pt x="33202" y="63220"/>
                    <a:pt x="32142" y="66903"/>
                  </a:cubicBezTo>
                  <a:cubicBezTo>
                    <a:pt x="31603" y="68319"/>
                    <a:pt x="30930" y="69677"/>
                    <a:pt x="30123" y="70958"/>
                  </a:cubicBezTo>
                  <a:cubicBezTo>
                    <a:pt x="28793" y="72492"/>
                    <a:pt x="28120" y="74500"/>
                    <a:pt x="28271" y="76533"/>
                  </a:cubicBezTo>
                  <a:cubicBezTo>
                    <a:pt x="28928" y="79148"/>
                    <a:pt x="30072" y="81613"/>
                    <a:pt x="31637" y="83797"/>
                  </a:cubicBezTo>
                  <a:cubicBezTo>
                    <a:pt x="36955" y="82895"/>
                    <a:pt x="41936" y="80624"/>
                    <a:pt x="46109" y="77209"/>
                  </a:cubicBezTo>
                  <a:lnTo>
                    <a:pt x="47119" y="77209"/>
                  </a:lnTo>
                  <a:cubicBezTo>
                    <a:pt x="48971" y="75857"/>
                    <a:pt x="49980" y="75181"/>
                    <a:pt x="50485" y="73323"/>
                  </a:cubicBezTo>
                  <a:cubicBezTo>
                    <a:pt x="50704" y="72264"/>
                    <a:pt x="50704" y="71172"/>
                    <a:pt x="50485" y="70113"/>
                  </a:cubicBezTo>
                  <a:cubicBezTo>
                    <a:pt x="50064" y="68451"/>
                    <a:pt x="50064" y="66707"/>
                    <a:pt x="50485" y="65045"/>
                  </a:cubicBezTo>
                  <a:cubicBezTo>
                    <a:pt x="52504" y="57274"/>
                    <a:pt x="59068" y="58625"/>
                    <a:pt x="65126" y="5947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754D3F39-9656-463B-B4FC-7A48E168A7B3}"/>
                </a:ext>
              </a:extLst>
            </p:cNvPr>
            <p:cNvSpPr/>
            <p:nvPr/>
          </p:nvSpPr>
          <p:spPr>
            <a:xfrm>
              <a:off x="5891172" y="3059554"/>
              <a:ext cx="117798" cy="118257"/>
            </a:xfrm>
            <a:custGeom>
              <a:avLst/>
              <a:gdLst>
                <a:gd name="connsiteX0" fmla="*/ 12823 w 117798"/>
                <a:gd name="connsiteY0" fmla="*/ 70447 h 118256"/>
                <a:gd name="connsiteX1" fmla="*/ 19555 w 117798"/>
                <a:gd name="connsiteY1" fmla="*/ 82273 h 118256"/>
                <a:gd name="connsiteX2" fmla="*/ 26118 w 117798"/>
                <a:gd name="connsiteY2" fmla="*/ 82273 h 118256"/>
                <a:gd name="connsiteX3" fmla="*/ 36888 w 117798"/>
                <a:gd name="connsiteY3" fmla="*/ 85652 h 118256"/>
                <a:gd name="connsiteX4" fmla="*/ 38234 w 117798"/>
                <a:gd name="connsiteY4" fmla="*/ 88862 h 118256"/>
                <a:gd name="connsiteX5" fmla="*/ 39580 w 117798"/>
                <a:gd name="connsiteY5" fmla="*/ 91734 h 118256"/>
                <a:gd name="connsiteX6" fmla="*/ 43787 w 117798"/>
                <a:gd name="connsiteY6" fmla="*/ 94943 h 118256"/>
                <a:gd name="connsiteX7" fmla="*/ 46480 w 117798"/>
                <a:gd name="connsiteY7" fmla="*/ 96802 h 118256"/>
                <a:gd name="connsiteX8" fmla="*/ 50855 w 117798"/>
                <a:gd name="connsiteY8" fmla="*/ 103897 h 118256"/>
                <a:gd name="connsiteX9" fmla="*/ 53548 w 117798"/>
                <a:gd name="connsiteY9" fmla="*/ 109134 h 118256"/>
                <a:gd name="connsiteX10" fmla="*/ 57923 w 117798"/>
                <a:gd name="connsiteY10" fmla="*/ 112682 h 118256"/>
                <a:gd name="connsiteX11" fmla="*/ 61794 w 117798"/>
                <a:gd name="connsiteY11" fmla="*/ 115723 h 118256"/>
                <a:gd name="connsiteX12" fmla="*/ 63645 w 117798"/>
                <a:gd name="connsiteY12" fmla="*/ 117750 h 118256"/>
                <a:gd name="connsiteX13" fmla="*/ 66001 w 117798"/>
                <a:gd name="connsiteY13" fmla="*/ 120284 h 118256"/>
                <a:gd name="connsiteX14" fmla="*/ 71217 w 117798"/>
                <a:gd name="connsiteY14" fmla="*/ 118595 h 118256"/>
                <a:gd name="connsiteX15" fmla="*/ 78790 w 117798"/>
                <a:gd name="connsiteY15" fmla="*/ 116568 h 118256"/>
                <a:gd name="connsiteX16" fmla="*/ 82661 w 117798"/>
                <a:gd name="connsiteY16" fmla="*/ 119440 h 118256"/>
                <a:gd name="connsiteX17" fmla="*/ 84007 w 117798"/>
                <a:gd name="connsiteY17" fmla="*/ 120791 h 118256"/>
                <a:gd name="connsiteX18" fmla="*/ 90570 w 117798"/>
                <a:gd name="connsiteY18" fmla="*/ 122143 h 118256"/>
                <a:gd name="connsiteX19" fmla="*/ 93767 w 117798"/>
                <a:gd name="connsiteY19" fmla="*/ 119946 h 118256"/>
                <a:gd name="connsiteX20" fmla="*/ 87878 w 117798"/>
                <a:gd name="connsiteY20" fmla="*/ 111668 h 118256"/>
                <a:gd name="connsiteX21" fmla="*/ 81988 w 117798"/>
                <a:gd name="connsiteY21" fmla="*/ 107276 h 118256"/>
                <a:gd name="connsiteX22" fmla="*/ 71049 w 117798"/>
                <a:gd name="connsiteY22" fmla="*/ 98491 h 118256"/>
                <a:gd name="connsiteX23" fmla="*/ 61626 w 117798"/>
                <a:gd name="connsiteY23" fmla="*/ 88017 h 118256"/>
                <a:gd name="connsiteX24" fmla="*/ 55231 w 117798"/>
                <a:gd name="connsiteY24" fmla="*/ 80415 h 118256"/>
                <a:gd name="connsiteX25" fmla="*/ 49172 w 117798"/>
                <a:gd name="connsiteY25" fmla="*/ 70110 h 118256"/>
                <a:gd name="connsiteX26" fmla="*/ 45134 w 117798"/>
                <a:gd name="connsiteY26" fmla="*/ 62507 h 118256"/>
                <a:gd name="connsiteX27" fmla="*/ 38066 w 117798"/>
                <a:gd name="connsiteY27" fmla="*/ 57608 h 118256"/>
                <a:gd name="connsiteX28" fmla="*/ 38066 w 117798"/>
                <a:gd name="connsiteY28" fmla="*/ 57608 h 118256"/>
                <a:gd name="connsiteX29" fmla="*/ 31671 w 117798"/>
                <a:gd name="connsiteY29" fmla="*/ 51357 h 118256"/>
                <a:gd name="connsiteX30" fmla="*/ 34363 w 117798"/>
                <a:gd name="connsiteY30" fmla="*/ 42066 h 118256"/>
                <a:gd name="connsiteX31" fmla="*/ 43956 w 117798"/>
                <a:gd name="connsiteY31" fmla="*/ 42066 h 118256"/>
                <a:gd name="connsiteX32" fmla="*/ 45302 w 117798"/>
                <a:gd name="connsiteY32" fmla="*/ 43248 h 118256"/>
                <a:gd name="connsiteX33" fmla="*/ 49341 w 117798"/>
                <a:gd name="connsiteY33" fmla="*/ 45445 h 118256"/>
                <a:gd name="connsiteX34" fmla="*/ 49341 w 117798"/>
                <a:gd name="connsiteY34" fmla="*/ 45445 h 118256"/>
                <a:gd name="connsiteX35" fmla="*/ 54053 w 117798"/>
                <a:gd name="connsiteY35" fmla="*/ 43079 h 118256"/>
                <a:gd name="connsiteX36" fmla="*/ 56072 w 117798"/>
                <a:gd name="connsiteY36" fmla="*/ 41728 h 118256"/>
                <a:gd name="connsiteX37" fmla="*/ 65833 w 117798"/>
                <a:gd name="connsiteY37" fmla="*/ 40545 h 118256"/>
                <a:gd name="connsiteX38" fmla="*/ 69534 w 117798"/>
                <a:gd name="connsiteY38" fmla="*/ 40545 h 118256"/>
                <a:gd name="connsiteX39" fmla="*/ 86363 w 117798"/>
                <a:gd name="connsiteY39" fmla="*/ 42404 h 118256"/>
                <a:gd name="connsiteX40" fmla="*/ 93095 w 117798"/>
                <a:gd name="connsiteY40" fmla="*/ 42404 h 118256"/>
                <a:gd name="connsiteX41" fmla="*/ 104201 w 117798"/>
                <a:gd name="connsiteY41" fmla="*/ 44431 h 118256"/>
                <a:gd name="connsiteX42" fmla="*/ 111437 w 117798"/>
                <a:gd name="connsiteY42" fmla="*/ 46289 h 118256"/>
                <a:gd name="connsiteX43" fmla="*/ 118842 w 117798"/>
                <a:gd name="connsiteY43" fmla="*/ 48316 h 118256"/>
                <a:gd name="connsiteX44" fmla="*/ 123217 w 117798"/>
                <a:gd name="connsiteY44" fmla="*/ 51188 h 118256"/>
                <a:gd name="connsiteX45" fmla="*/ 128939 w 117798"/>
                <a:gd name="connsiteY45" fmla="*/ 40714 h 118256"/>
                <a:gd name="connsiteX46" fmla="*/ 117327 w 117798"/>
                <a:gd name="connsiteY46" fmla="*/ 38011 h 118256"/>
                <a:gd name="connsiteX47" fmla="*/ 118505 w 117798"/>
                <a:gd name="connsiteY47" fmla="*/ 30916 h 118256"/>
                <a:gd name="connsiteX48" fmla="*/ 119683 w 117798"/>
                <a:gd name="connsiteY48" fmla="*/ 27706 h 118256"/>
                <a:gd name="connsiteX49" fmla="*/ 114803 w 117798"/>
                <a:gd name="connsiteY49" fmla="*/ 22131 h 118256"/>
                <a:gd name="connsiteX50" fmla="*/ 114803 w 117798"/>
                <a:gd name="connsiteY50" fmla="*/ 20948 h 118256"/>
                <a:gd name="connsiteX51" fmla="*/ 109923 w 117798"/>
                <a:gd name="connsiteY51" fmla="*/ 20948 h 118256"/>
                <a:gd name="connsiteX52" fmla="*/ 105547 w 117798"/>
                <a:gd name="connsiteY52" fmla="*/ 20948 h 118256"/>
                <a:gd name="connsiteX53" fmla="*/ 95282 w 117798"/>
                <a:gd name="connsiteY53" fmla="*/ 20948 h 118256"/>
                <a:gd name="connsiteX54" fmla="*/ 92758 w 117798"/>
                <a:gd name="connsiteY54" fmla="*/ 22131 h 118256"/>
                <a:gd name="connsiteX55" fmla="*/ 87878 w 117798"/>
                <a:gd name="connsiteY55" fmla="*/ 23820 h 118256"/>
                <a:gd name="connsiteX56" fmla="*/ 84848 w 117798"/>
                <a:gd name="connsiteY56" fmla="*/ 23820 h 118256"/>
                <a:gd name="connsiteX57" fmla="*/ 79968 w 117798"/>
                <a:gd name="connsiteY57" fmla="*/ 20948 h 118256"/>
                <a:gd name="connsiteX58" fmla="*/ 75425 w 117798"/>
                <a:gd name="connsiteY58" fmla="*/ 18076 h 118256"/>
                <a:gd name="connsiteX59" fmla="*/ 63813 w 117798"/>
                <a:gd name="connsiteY59" fmla="*/ 11488 h 118256"/>
                <a:gd name="connsiteX60" fmla="*/ 56577 w 117798"/>
                <a:gd name="connsiteY60" fmla="*/ 0 h 118256"/>
                <a:gd name="connsiteX61" fmla="*/ 56577 w 117798"/>
                <a:gd name="connsiteY61" fmla="*/ 0 h 118256"/>
                <a:gd name="connsiteX62" fmla="*/ 56577 w 117798"/>
                <a:gd name="connsiteY62" fmla="*/ 0 h 118256"/>
                <a:gd name="connsiteX63" fmla="*/ 56577 w 117798"/>
                <a:gd name="connsiteY63" fmla="*/ 0 h 118256"/>
                <a:gd name="connsiteX64" fmla="*/ 56577 w 117798"/>
                <a:gd name="connsiteY64" fmla="*/ 0 h 118256"/>
                <a:gd name="connsiteX65" fmla="*/ 50182 w 117798"/>
                <a:gd name="connsiteY65" fmla="*/ 3886 h 118256"/>
                <a:gd name="connsiteX66" fmla="*/ 45807 w 117798"/>
                <a:gd name="connsiteY66" fmla="*/ 6589 h 118256"/>
                <a:gd name="connsiteX67" fmla="*/ 41768 w 117798"/>
                <a:gd name="connsiteY67" fmla="*/ 9292 h 118256"/>
                <a:gd name="connsiteX68" fmla="*/ 36046 w 117798"/>
                <a:gd name="connsiteY68" fmla="*/ 14360 h 118256"/>
                <a:gd name="connsiteX69" fmla="*/ 36046 w 117798"/>
                <a:gd name="connsiteY69" fmla="*/ 17907 h 118256"/>
                <a:gd name="connsiteX70" fmla="*/ 36046 w 117798"/>
                <a:gd name="connsiteY70" fmla="*/ 19935 h 118256"/>
                <a:gd name="connsiteX71" fmla="*/ 36046 w 117798"/>
                <a:gd name="connsiteY71" fmla="*/ 20948 h 118256"/>
                <a:gd name="connsiteX72" fmla="*/ 33691 w 117798"/>
                <a:gd name="connsiteY72" fmla="*/ 25341 h 118256"/>
                <a:gd name="connsiteX73" fmla="*/ 31503 w 117798"/>
                <a:gd name="connsiteY73" fmla="*/ 25341 h 118256"/>
                <a:gd name="connsiteX74" fmla="*/ 28474 w 117798"/>
                <a:gd name="connsiteY74" fmla="*/ 26861 h 118256"/>
                <a:gd name="connsiteX75" fmla="*/ 25949 w 117798"/>
                <a:gd name="connsiteY75" fmla="*/ 29395 h 118256"/>
                <a:gd name="connsiteX76" fmla="*/ 23089 w 117798"/>
                <a:gd name="connsiteY76" fmla="*/ 32267 h 118256"/>
                <a:gd name="connsiteX77" fmla="*/ 21574 w 117798"/>
                <a:gd name="connsiteY77" fmla="*/ 33788 h 118256"/>
                <a:gd name="connsiteX78" fmla="*/ 16862 w 117798"/>
                <a:gd name="connsiteY78" fmla="*/ 36998 h 118256"/>
                <a:gd name="connsiteX79" fmla="*/ 10972 w 117798"/>
                <a:gd name="connsiteY79" fmla="*/ 36998 h 118256"/>
                <a:gd name="connsiteX80" fmla="*/ 202 w 117798"/>
                <a:gd name="connsiteY80" fmla="*/ 40545 h 118256"/>
                <a:gd name="connsiteX81" fmla="*/ 202 w 117798"/>
                <a:gd name="connsiteY81" fmla="*/ 43248 h 118256"/>
                <a:gd name="connsiteX82" fmla="*/ 202 w 117798"/>
                <a:gd name="connsiteY82" fmla="*/ 44262 h 118256"/>
                <a:gd name="connsiteX83" fmla="*/ 1211 w 117798"/>
                <a:gd name="connsiteY83" fmla="*/ 44262 h 118256"/>
                <a:gd name="connsiteX84" fmla="*/ 6092 w 117798"/>
                <a:gd name="connsiteY84" fmla="*/ 46796 h 118256"/>
                <a:gd name="connsiteX85" fmla="*/ 12655 w 117798"/>
                <a:gd name="connsiteY85" fmla="*/ 50513 h 118256"/>
                <a:gd name="connsiteX86" fmla="*/ 14001 w 117798"/>
                <a:gd name="connsiteY86" fmla="*/ 60987 h 118256"/>
                <a:gd name="connsiteX87" fmla="*/ 12823 w 117798"/>
                <a:gd name="connsiteY87" fmla="*/ 70447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7798" h="118256">
                  <a:moveTo>
                    <a:pt x="12823" y="70447"/>
                  </a:moveTo>
                  <a:cubicBezTo>
                    <a:pt x="14842" y="77036"/>
                    <a:pt x="17030" y="80922"/>
                    <a:pt x="19555" y="82273"/>
                  </a:cubicBezTo>
                  <a:cubicBezTo>
                    <a:pt x="21726" y="82706"/>
                    <a:pt x="23947" y="82706"/>
                    <a:pt x="26118" y="82273"/>
                  </a:cubicBezTo>
                  <a:cubicBezTo>
                    <a:pt x="30325" y="82273"/>
                    <a:pt x="34532" y="82273"/>
                    <a:pt x="36888" y="85652"/>
                  </a:cubicBezTo>
                  <a:cubicBezTo>
                    <a:pt x="37477" y="86657"/>
                    <a:pt x="37931" y="87736"/>
                    <a:pt x="38234" y="88862"/>
                  </a:cubicBezTo>
                  <a:cubicBezTo>
                    <a:pt x="38470" y="89904"/>
                    <a:pt x="38941" y="90882"/>
                    <a:pt x="39580" y="91734"/>
                  </a:cubicBezTo>
                  <a:cubicBezTo>
                    <a:pt x="40758" y="93067"/>
                    <a:pt x="42188" y="94156"/>
                    <a:pt x="43787" y="94943"/>
                  </a:cubicBezTo>
                  <a:lnTo>
                    <a:pt x="46480" y="96802"/>
                  </a:lnTo>
                  <a:cubicBezTo>
                    <a:pt x="48684" y="98613"/>
                    <a:pt x="50216" y="101110"/>
                    <a:pt x="50855" y="103897"/>
                  </a:cubicBezTo>
                  <a:cubicBezTo>
                    <a:pt x="51343" y="105828"/>
                    <a:pt x="52252" y="107622"/>
                    <a:pt x="53548" y="109134"/>
                  </a:cubicBezTo>
                  <a:cubicBezTo>
                    <a:pt x="54928" y="110408"/>
                    <a:pt x="56392" y="111592"/>
                    <a:pt x="57923" y="112682"/>
                  </a:cubicBezTo>
                  <a:cubicBezTo>
                    <a:pt x="59286" y="113599"/>
                    <a:pt x="60582" y="114616"/>
                    <a:pt x="61794" y="115723"/>
                  </a:cubicBezTo>
                  <a:lnTo>
                    <a:pt x="63645" y="117750"/>
                  </a:lnTo>
                  <a:cubicBezTo>
                    <a:pt x="64250" y="118747"/>
                    <a:pt x="65058" y="119608"/>
                    <a:pt x="66001" y="120284"/>
                  </a:cubicBezTo>
                  <a:cubicBezTo>
                    <a:pt x="67515" y="120284"/>
                    <a:pt x="69367" y="120284"/>
                    <a:pt x="71217" y="118595"/>
                  </a:cubicBezTo>
                  <a:cubicBezTo>
                    <a:pt x="73388" y="116956"/>
                    <a:pt x="76098" y="116230"/>
                    <a:pt x="78790" y="116568"/>
                  </a:cubicBezTo>
                  <a:cubicBezTo>
                    <a:pt x="80339" y="117127"/>
                    <a:pt x="81685" y="118124"/>
                    <a:pt x="82661" y="119440"/>
                  </a:cubicBezTo>
                  <a:cubicBezTo>
                    <a:pt x="83014" y="119972"/>
                    <a:pt x="83485" y="120430"/>
                    <a:pt x="84007" y="120791"/>
                  </a:cubicBezTo>
                  <a:cubicBezTo>
                    <a:pt x="85825" y="122320"/>
                    <a:pt x="88298" y="122827"/>
                    <a:pt x="90570" y="122143"/>
                  </a:cubicBezTo>
                  <a:cubicBezTo>
                    <a:pt x="92421" y="122143"/>
                    <a:pt x="93599" y="120960"/>
                    <a:pt x="93767" y="119946"/>
                  </a:cubicBezTo>
                  <a:cubicBezTo>
                    <a:pt x="93936" y="118933"/>
                    <a:pt x="91412" y="114540"/>
                    <a:pt x="87878" y="111668"/>
                  </a:cubicBezTo>
                  <a:lnTo>
                    <a:pt x="81988" y="107276"/>
                  </a:lnTo>
                  <a:cubicBezTo>
                    <a:pt x="78033" y="104747"/>
                    <a:pt x="74365" y="101802"/>
                    <a:pt x="71049" y="98491"/>
                  </a:cubicBezTo>
                  <a:cubicBezTo>
                    <a:pt x="67734" y="95161"/>
                    <a:pt x="64587" y="91666"/>
                    <a:pt x="61626" y="88017"/>
                  </a:cubicBezTo>
                  <a:cubicBezTo>
                    <a:pt x="59623" y="85373"/>
                    <a:pt x="57486" y="82836"/>
                    <a:pt x="55231" y="80415"/>
                  </a:cubicBezTo>
                  <a:cubicBezTo>
                    <a:pt x="52740" y="77284"/>
                    <a:pt x="50704" y="73814"/>
                    <a:pt x="49172" y="70110"/>
                  </a:cubicBezTo>
                  <a:cubicBezTo>
                    <a:pt x="47961" y="67504"/>
                    <a:pt x="46614" y="64967"/>
                    <a:pt x="45134" y="62507"/>
                  </a:cubicBezTo>
                  <a:cubicBezTo>
                    <a:pt x="43333" y="60186"/>
                    <a:pt x="40859" y="58476"/>
                    <a:pt x="38066" y="57608"/>
                  </a:cubicBezTo>
                  <a:lnTo>
                    <a:pt x="38066" y="57608"/>
                  </a:lnTo>
                  <a:cubicBezTo>
                    <a:pt x="34935" y="56888"/>
                    <a:pt x="32479" y="54478"/>
                    <a:pt x="31671" y="51357"/>
                  </a:cubicBezTo>
                  <a:cubicBezTo>
                    <a:pt x="30678" y="47999"/>
                    <a:pt x="31739" y="44367"/>
                    <a:pt x="34363" y="42066"/>
                  </a:cubicBezTo>
                  <a:cubicBezTo>
                    <a:pt x="37107" y="39633"/>
                    <a:pt x="41213" y="39633"/>
                    <a:pt x="43956" y="42066"/>
                  </a:cubicBezTo>
                  <a:lnTo>
                    <a:pt x="45302" y="43248"/>
                  </a:lnTo>
                  <a:cubicBezTo>
                    <a:pt x="46345" y="44444"/>
                    <a:pt x="47775" y="45225"/>
                    <a:pt x="49341" y="45445"/>
                  </a:cubicBezTo>
                  <a:lnTo>
                    <a:pt x="49341" y="45445"/>
                  </a:lnTo>
                  <a:cubicBezTo>
                    <a:pt x="51108" y="45151"/>
                    <a:pt x="52757" y="44326"/>
                    <a:pt x="54053" y="43079"/>
                  </a:cubicBezTo>
                  <a:lnTo>
                    <a:pt x="56072" y="41728"/>
                  </a:lnTo>
                  <a:cubicBezTo>
                    <a:pt x="59034" y="40044"/>
                    <a:pt x="62551" y="39618"/>
                    <a:pt x="65833" y="40545"/>
                  </a:cubicBezTo>
                  <a:lnTo>
                    <a:pt x="69534" y="40545"/>
                  </a:lnTo>
                  <a:cubicBezTo>
                    <a:pt x="75189" y="40660"/>
                    <a:pt x="80827" y="41282"/>
                    <a:pt x="86363" y="42404"/>
                  </a:cubicBezTo>
                  <a:lnTo>
                    <a:pt x="93095" y="42404"/>
                  </a:lnTo>
                  <a:cubicBezTo>
                    <a:pt x="96864" y="42586"/>
                    <a:pt x="100600" y="43267"/>
                    <a:pt x="104201" y="44431"/>
                  </a:cubicBezTo>
                  <a:cubicBezTo>
                    <a:pt x="106574" y="45208"/>
                    <a:pt x="108981" y="45830"/>
                    <a:pt x="111437" y="46289"/>
                  </a:cubicBezTo>
                  <a:lnTo>
                    <a:pt x="118842" y="48316"/>
                  </a:lnTo>
                  <a:cubicBezTo>
                    <a:pt x="120441" y="49053"/>
                    <a:pt x="121904" y="50021"/>
                    <a:pt x="123217" y="51188"/>
                  </a:cubicBezTo>
                  <a:cubicBezTo>
                    <a:pt x="124429" y="47355"/>
                    <a:pt x="126364" y="43797"/>
                    <a:pt x="128939" y="40714"/>
                  </a:cubicBezTo>
                  <a:cubicBezTo>
                    <a:pt x="122881" y="40714"/>
                    <a:pt x="118505" y="40714"/>
                    <a:pt x="117327" y="38011"/>
                  </a:cubicBezTo>
                  <a:cubicBezTo>
                    <a:pt x="116806" y="35582"/>
                    <a:pt x="117226" y="33046"/>
                    <a:pt x="118505" y="30916"/>
                  </a:cubicBezTo>
                  <a:cubicBezTo>
                    <a:pt x="119044" y="29906"/>
                    <a:pt x="119447" y="28826"/>
                    <a:pt x="119683" y="27706"/>
                  </a:cubicBezTo>
                  <a:cubicBezTo>
                    <a:pt x="117597" y="26309"/>
                    <a:pt x="115914" y="24386"/>
                    <a:pt x="114803" y="22131"/>
                  </a:cubicBezTo>
                  <a:cubicBezTo>
                    <a:pt x="114719" y="21741"/>
                    <a:pt x="114719" y="21337"/>
                    <a:pt x="114803" y="20948"/>
                  </a:cubicBezTo>
                  <a:lnTo>
                    <a:pt x="109923" y="20948"/>
                  </a:lnTo>
                  <a:lnTo>
                    <a:pt x="105547" y="20948"/>
                  </a:lnTo>
                  <a:cubicBezTo>
                    <a:pt x="102182" y="20012"/>
                    <a:pt x="98648" y="20012"/>
                    <a:pt x="95282" y="20948"/>
                  </a:cubicBezTo>
                  <a:lnTo>
                    <a:pt x="92758" y="22131"/>
                  </a:lnTo>
                  <a:cubicBezTo>
                    <a:pt x="91310" y="23116"/>
                    <a:pt x="89628" y="23699"/>
                    <a:pt x="87878" y="23820"/>
                  </a:cubicBezTo>
                  <a:cubicBezTo>
                    <a:pt x="86885" y="24040"/>
                    <a:pt x="85842" y="24040"/>
                    <a:pt x="84848" y="23820"/>
                  </a:cubicBezTo>
                  <a:cubicBezTo>
                    <a:pt x="83115" y="23067"/>
                    <a:pt x="81466" y="22102"/>
                    <a:pt x="79968" y="20948"/>
                  </a:cubicBezTo>
                  <a:cubicBezTo>
                    <a:pt x="78572" y="19813"/>
                    <a:pt x="77040" y="18848"/>
                    <a:pt x="75425" y="18076"/>
                  </a:cubicBezTo>
                  <a:cubicBezTo>
                    <a:pt x="71285" y="16406"/>
                    <a:pt x="67381" y="14189"/>
                    <a:pt x="63813" y="11488"/>
                  </a:cubicBezTo>
                  <a:cubicBezTo>
                    <a:pt x="59606" y="9143"/>
                    <a:pt x="56880" y="4815"/>
                    <a:pt x="56577" y="0"/>
                  </a:cubicBezTo>
                  <a:lnTo>
                    <a:pt x="56577" y="0"/>
                  </a:lnTo>
                  <a:lnTo>
                    <a:pt x="56577" y="0"/>
                  </a:lnTo>
                  <a:lnTo>
                    <a:pt x="56577" y="0"/>
                  </a:lnTo>
                  <a:lnTo>
                    <a:pt x="56577" y="0"/>
                  </a:lnTo>
                  <a:cubicBezTo>
                    <a:pt x="54574" y="1490"/>
                    <a:pt x="52437" y="2791"/>
                    <a:pt x="50182" y="3886"/>
                  </a:cubicBezTo>
                  <a:cubicBezTo>
                    <a:pt x="48651" y="4663"/>
                    <a:pt x="47187" y="5566"/>
                    <a:pt x="45807" y="6589"/>
                  </a:cubicBezTo>
                  <a:cubicBezTo>
                    <a:pt x="44595" y="7682"/>
                    <a:pt x="43232" y="8592"/>
                    <a:pt x="41768" y="9292"/>
                  </a:cubicBezTo>
                  <a:cubicBezTo>
                    <a:pt x="40422" y="10136"/>
                    <a:pt x="36383" y="12164"/>
                    <a:pt x="36046" y="14360"/>
                  </a:cubicBezTo>
                  <a:cubicBezTo>
                    <a:pt x="35962" y="15541"/>
                    <a:pt x="35962" y="16727"/>
                    <a:pt x="36046" y="17907"/>
                  </a:cubicBezTo>
                  <a:cubicBezTo>
                    <a:pt x="35962" y="18580"/>
                    <a:pt x="35962" y="19262"/>
                    <a:pt x="36046" y="19935"/>
                  </a:cubicBezTo>
                  <a:lnTo>
                    <a:pt x="36046" y="20948"/>
                  </a:lnTo>
                  <a:cubicBezTo>
                    <a:pt x="36501" y="22803"/>
                    <a:pt x="35491" y="24702"/>
                    <a:pt x="33691" y="25341"/>
                  </a:cubicBezTo>
                  <a:lnTo>
                    <a:pt x="31503" y="25341"/>
                  </a:lnTo>
                  <a:cubicBezTo>
                    <a:pt x="30426" y="25711"/>
                    <a:pt x="29416" y="26223"/>
                    <a:pt x="28474" y="26861"/>
                  </a:cubicBezTo>
                  <a:lnTo>
                    <a:pt x="25949" y="29395"/>
                  </a:lnTo>
                  <a:cubicBezTo>
                    <a:pt x="24940" y="30409"/>
                    <a:pt x="24098" y="31423"/>
                    <a:pt x="23089" y="32267"/>
                  </a:cubicBezTo>
                  <a:lnTo>
                    <a:pt x="21574" y="33788"/>
                  </a:lnTo>
                  <a:cubicBezTo>
                    <a:pt x="20261" y="35195"/>
                    <a:pt x="18646" y="36291"/>
                    <a:pt x="16862" y="36998"/>
                  </a:cubicBezTo>
                  <a:cubicBezTo>
                    <a:pt x="14910" y="37256"/>
                    <a:pt x="12924" y="37256"/>
                    <a:pt x="10972" y="36998"/>
                  </a:cubicBezTo>
                  <a:cubicBezTo>
                    <a:pt x="6597" y="36998"/>
                    <a:pt x="2221" y="36998"/>
                    <a:pt x="202" y="40545"/>
                  </a:cubicBezTo>
                  <a:cubicBezTo>
                    <a:pt x="-67" y="41425"/>
                    <a:pt x="-67" y="42368"/>
                    <a:pt x="202" y="43248"/>
                  </a:cubicBezTo>
                  <a:lnTo>
                    <a:pt x="202" y="44262"/>
                  </a:lnTo>
                  <a:lnTo>
                    <a:pt x="1211" y="44262"/>
                  </a:lnTo>
                  <a:cubicBezTo>
                    <a:pt x="2524" y="45620"/>
                    <a:pt x="4224" y="46510"/>
                    <a:pt x="6092" y="46796"/>
                  </a:cubicBezTo>
                  <a:cubicBezTo>
                    <a:pt x="8667" y="47171"/>
                    <a:pt x="11006" y="48497"/>
                    <a:pt x="12655" y="50513"/>
                  </a:cubicBezTo>
                  <a:cubicBezTo>
                    <a:pt x="14287" y="53744"/>
                    <a:pt x="14775" y="57444"/>
                    <a:pt x="14001" y="60987"/>
                  </a:cubicBezTo>
                  <a:cubicBezTo>
                    <a:pt x="12790" y="63984"/>
                    <a:pt x="12386" y="67244"/>
                    <a:pt x="12823" y="704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6738235D-1BB9-422F-A712-9DC136C4EC06}"/>
                </a:ext>
              </a:extLst>
            </p:cNvPr>
            <p:cNvSpPr/>
            <p:nvPr/>
          </p:nvSpPr>
          <p:spPr>
            <a:xfrm>
              <a:off x="5835167" y="2922545"/>
              <a:ext cx="168283" cy="67575"/>
            </a:xfrm>
            <a:custGeom>
              <a:avLst/>
              <a:gdLst>
                <a:gd name="connsiteX0" fmla="*/ 11107 w 168283"/>
                <a:gd name="connsiteY0" fmla="*/ 45951 h 67575"/>
                <a:gd name="connsiteX1" fmla="*/ 19689 w 168283"/>
                <a:gd name="connsiteY1" fmla="*/ 52371 h 67575"/>
                <a:gd name="connsiteX2" fmla="*/ 28945 w 168283"/>
                <a:gd name="connsiteY2" fmla="*/ 57270 h 67575"/>
                <a:gd name="connsiteX3" fmla="*/ 32983 w 168283"/>
                <a:gd name="connsiteY3" fmla="*/ 60142 h 67575"/>
                <a:gd name="connsiteX4" fmla="*/ 34162 w 168283"/>
                <a:gd name="connsiteY4" fmla="*/ 60142 h 67575"/>
                <a:gd name="connsiteX5" fmla="*/ 44763 w 168283"/>
                <a:gd name="connsiteY5" fmla="*/ 67744 h 67575"/>
                <a:gd name="connsiteX6" fmla="*/ 52504 w 168283"/>
                <a:gd name="connsiteY6" fmla="*/ 67744 h 67575"/>
                <a:gd name="connsiteX7" fmla="*/ 55197 w 168283"/>
                <a:gd name="connsiteY7" fmla="*/ 68758 h 67575"/>
                <a:gd name="connsiteX8" fmla="*/ 59404 w 168283"/>
                <a:gd name="connsiteY8" fmla="*/ 68758 h 67575"/>
                <a:gd name="connsiteX9" fmla="*/ 62097 w 168283"/>
                <a:gd name="connsiteY9" fmla="*/ 66900 h 67575"/>
                <a:gd name="connsiteX10" fmla="*/ 66809 w 168283"/>
                <a:gd name="connsiteY10" fmla="*/ 64028 h 67575"/>
                <a:gd name="connsiteX11" fmla="*/ 69165 w 168283"/>
                <a:gd name="connsiteY11" fmla="*/ 64028 h 67575"/>
                <a:gd name="connsiteX12" fmla="*/ 72362 w 168283"/>
                <a:gd name="connsiteY12" fmla="*/ 62845 h 67575"/>
                <a:gd name="connsiteX13" fmla="*/ 72362 w 168283"/>
                <a:gd name="connsiteY13" fmla="*/ 60649 h 67575"/>
                <a:gd name="connsiteX14" fmla="*/ 72362 w 168283"/>
                <a:gd name="connsiteY14" fmla="*/ 58960 h 67575"/>
                <a:gd name="connsiteX15" fmla="*/ 73877 w 168283"/>
                <a:gd name="connsiteY15" fmla="*/ 58960 h 67575"/>
                <a:gd name="connsiteX16" fmla="*/ 80944 w 168283"/>
                <a:gd name="connsiteY16" fmla="*/ 58960 h 67575"/>
                <a:gd name="connsiteX17" fmla="*/ 85151 w 168283"/>
                <a:gd name="connsiteY17" fmla="*/ 58960 h 67575"/>
                <a:gd name="connsiteX18" fmla="*/ 96763 w 168283"/>
                <a:gd name="connsiteY18" fmla="*/ 63183 h 67575"/>
                <a:gd name="connsiteX19" fmla="*/ 103663 w 168283"/>
                <a:gd name="connsiteY19" fmla="*/ 65886 h 67575"/>
                <a:gd name="connsiteX20" fmla="*/ 107533 w 168283"/>
                <a:gd name="connsiteY20" fmla="*/ 67238 h 67575"/>
                <a:gd name="connsiteX21" fmla="*/ 112750 w 168283"/>
                <a:gd name="connsiteY21" fmla="*/ 67238 h 67575"/>
                <a:gd name="connsiteX22" fmla="*/ 117798 w 168283"/>
                <a:gd name="connsiteY22" fmla="*/ 67238 h 67575"/>
                <a:gd name="connsiteX23" fmla="*/ 119145 w 168283"/>
                <a:gd name="connsiteY23" fmla="*/ 68927 h 67575"/>
                <a:gd name="connsiteX24" fmla="*/ 120996 w 168283"/>
                <a:gd name="connsiteY24" fmla="*/ 72644 h 67575"/>
                <a:gd name="connsiteX25" fmla="*/ 123015 w 168283"/>
                <a:gd name="connsiteY25" fmla="*/ 72644 h 67575"/>
                <a:gd name="connsiteX26" fmla="*/ 123015 w 168283"/>
                <a:gd name="connsiteY26" fmla="*/ 72644 h 67575"/>
                <a:gd name="connsiteX27" fmla="*/ 125371 w 168283"/>
                <a:gd name="connsiteY27" fmla="*/ 69265 h 67575"/>
                <a:gd name="connsiteX28" fmla="*/ 127222 w 168283"/>
                <a:gd name="connsiteY28" fmla="*/ 66393 h 67575"/>
                <a:gd name="connsiteX29" fmla="*/ 127222 w 168283"/>
                <a:gd name="connsiteY29" fmla="*/ 66393 h 67575"/>
                <a:gd name="connsiteX30" fmla="*/ 132607 w 168283"/>
                <a:gd name="connsiteY30" fmla="*/ 61663 h 67575"/>
                <a:gd name="connsiteX31" fmla="*/ 138161 w 168283"/>
                <a:gd name="connsiteY31" fmla="*/ 61663 h 67575"/>
                <a:gd name="connsiteX32" fmla="*/ 147248 w 168283"/>
                <a:gd name="connsiteY32" fmla="*/ 59804 h 67575"/>
                <a:gd name="connsiteX33" fmla="*/ 152970 w 168283"/>
                <a:gd name="connsiteY33" fmla="*/ 54398 h 67575"/>
                <a:gd name="connsiteX34" fmla="*/ 157850 w 168283"/>
                <a:gd name="connsiteY34" fmla="*/ 48823 h 67575"/>
                <a:gd name="connsiteX35" fmla="*/ 163908 w 168283"/>
                <a:gd name="connsiteY35" fmla="*/ 46289 h 67575"/>
                <a:gd name="connsiteX36" fmla="*/ 170135 w 168283"/>
                <a:gd name="connsiteY36" fmla="*/ 43417 h 67575"/>
                <a:gd name="connsiteX37" fmla="*/ 167779 w 168283"/>
                <a:gd name="connsiteY37" fmla="*/ 40545 h 67575"/>
                <a:gd name="connsiteX38" fmla="*/ 165423 w 168283"/>
                <a:gd name="connsiteY38" fmla="*/ 35477 h 67575"/>
                <a:gd name="connsiteX39" fmla="*/ 162730 w 168283"/>
                <a:gd name="connsiteY39" fmla="*/ 30071 h 67575"/>
                <a:gd name="connsiteX40" fmla="*/ 153474 w 168283"/>
                <a:gd name="connsiteY40" fmla="*/ 30071 h 67575"/>
                <a:gd name="connsiteX41" fmla="*/ 151119 w 168283"/>
                <a:gd name="connsiteY41" fmla="*/ 30071 h 67575"/>
                <a:gd name="connsiteX42" fmla="*/ 142031 w 168283"/>
                <a:gd name="connsiteY42" fmla="*/ 27199 h 67575"/>
                <a:gd name="connsiteX43" fmla="*/ 133112 w 168283"/>
                <a:gd name="connsiteY43" fmla="*/ 21455 h 67575"/>
                <a:gd name="connsiteX44" fmla="*/ 129915 w 168283"/>
                <a:gd name="connsiteY44" fmla="*/ 19090 h 67575"/>
                <a:gd name="connsiteX45" fmla="*/ 125708 w 168283"/>
                <a:gd name="connsiteY45" fmla="*/ 16049 h 67575"/>
                <a:gd name="connsiteX46" fmla="*/ 124698 w 168283"/>
                <a:gd name="connsiteY46" fmla="*/ 19597 h 67575"/>
                <a:gd name="connsiteX47" fmla="*/ 123857 w 168283"/>
                <a:gd name="connsiteY47" fmla="*/ 24834 h 67575"/>
                <a:gd name="connsiteX48" fmla="*/ 113591 w 168283"/>
                <a:gd name="connsiteY48" fmla="*/ 27875 h 67575"/>
                <a:gd name="connsiteX49" fmla="*/ 110562 w 168283"/>
                <a:gd name="connsiteY49" fmla="*/ 19428 h 67575"/>
                <a:gd name="connsiteX50" fmla="*/ 110562 w 168283"/>
                <a:gd name="connsiteY50" fmla="*/ 16049 h 67575"/>
                <a:gd name="connsiteX51" fmla="*/ 95248 w 168283"/>
                <a:gd name="connsiteY51" fmla="*/ 11826 h 67575"/>
                <a:gd name="connsiteX52" fmla="*/ 87508 w 168283"/>
                <a:gd name="connsiteY52" fmla="*/ 11826 h 67575"/>
                <a:gd name="connsiteX53" fmla="*/ 78925 w 168283"/>
                <a:gd name="connsiteY53" fmla="*/ 5913 h 67575"/>
                <a:gd name="connsiteX54" fmla="*/ 78084 w 168283"/>
                <a:gd name="connsiteY54" fmla="*/ 4055 h 67575"/>
                <a:gd name="connsiteX55" fmla="*/ 74381 w 168283"/>
                <a:gd name="connsiteY55" fmla="*/ 0 h 67575"/>
                <a:gd name="connsiteX56" fmla="*/ 74381 w 168283"/>
                <a:gd name="connsiteY56" fmla="*/ 0 h 67575"/>
                <a:gd name="connsiteX57" fmla="*/ 73203 w 168283"/>
                <a:gd name="connsiteY57" fmla="*/ 2196 h 67575"/>
                <a:gd name="connsiteX58" fmla="*/ 73203 w 168283"/>
                <a:gd name="connsiteY58" fmla="*/ 5406 h 67575"/>
                <a:gd name="connsiteX59" fmla="*/ 71857 w 168283"/>
                <a:gd name="connsiteY59" fmla="*/ 7264 h 67575"/>
                <a:gd name="connsiteX60" fmla="*/ 65799 w 168283"/>
                <a:gd name="connsiteY60" fmla="*/ 5068 h 67575"/>
                <a:gd name="connsiteX61" fmla="*/ 63948 w 168283"/>
                <a:gd name="connsiteY61" fmla="*/ 4055 h 67575"/>
                <a:gd name="connsiteX62" fmla="*/ 62938 w 168283"/>
                <a:gd name="connsiteY62" fmla="*/ 4055 h 67575"/>
                <a:gd name="connsiteX63" fmla="*/ 60582 w 168283"/>
                <a:gd name="connsiteY63" fmla="*/ 1858 h 67575"/>
                <a:gd name="connsiteX64" fmla="*/ 59236 w 168283"/>
                <a:gd name="connsiteY64" fmla="*/ 0 h 67575"/>
                <a:gd name="connsiteX65" fmla="*/ 59236 w 168283"/>
                <a:gd name="connsiteY65" fmla="*/ 0 h 67575"/>
                <a:gd name="connsiteX66" fmla="*/ 56543 w 168283"/>
                <a:gd name="connsiteY66" fmla="*/ 2703 h 67575"/>
                <a:gd name="connsiteX67" fmla="*/ 54692 w 168283"/>
                <a:gd name="connsiteY67" fmla="*/ 5406 h 67575"/>
                <a:gd name="connsiteX68" fmla="*/ 50653 w 168283"/>
                <a:gd name="connsiteY68" fmla="*/ 8616 h 67575"/>
                <a:gd name="connsiteX69" fmla="*/ 47792 w 168283"/>
                <a:gd name="connsiteY69" fmla="*/ 10643 h 67575"/>
                <a:gd name="connsiteX70" fmla="*/ 46615 w 168283"/>
                <a:gd name="connsiteY70" fmla="*/ 11826 h 67575"/>
                <a:gd name="connsiteX71" fmla="*/ 41566 w 168283"/>
                <a:gd name="connsiteY71" fmla="*/ 12839 h 67575"/>
                <a:gd name="connsiteX72" fmla="*/ 38705 w 168283"/>
                <a:gd name="connsiteY72" fmla="*/ 11488 h 67575"/>
                <a:gd name="connsiteX73" fmla="*/ 33320 w 168283"/>
                <a:gd name="connsiteY73" fmla="*/ 9798 h 67575"/>
                <a:gd name="connsiteX74" fmla="*/ 31974 w 168283"/>
                <a:gd name="connsiteY74" fmla="*/ 9798 h 67575"/>
                <a:gd name="connsiteX75" fmla="*/ 25747 w 168283"/>
                <a:gd name="connsiteY75" fmla="*/ 9798 h 67575"/>
                <a:gd name="connsiteX76" fmla="*/ 24906 w 168283"/>
                <a:gd name="connsiteY76" fmla="*/ 9798 h 67575"/>
                <a:gd name="connsiteX77" fmla="*/ 24906 w 168283"/>
                <a:gd name="connsiteY77" fmla="*/ 9798 h 67575"/>
                <a:gd name="connsiteX78" fmla="*/ 18511 w 168283"/>
                <a:gd name="connsiteY78" fmla="*/ 15036 h 67575"/>
                <a:gd name="connsiteX79" fmla="*/ 13126 w 168283"/>
                <a:gd name="connsiteY79" fmla="*/ 17739 h 67575"/>
                <a:gd name="connsiteX80" fmla="*/ 11107 w 168283"/>
                <a:gd name="connsiteY80" fmla="*/ 18752 h 67575"/>
                <a:gd name="connsiteX81" fmla="*/ 9761 w 168283"/>
                <a:gd name="connsiteY81" fmla="*/ 18752 h 67575"/>
                <a:gd name="connsiteX82" fmla="*/ 7573 w 168283"/>
                <a:gd name="connsiteY82" fmla="*/ 19935 h 67575"/>
                <a:gd name="connsiteX83" fmla="*/ 2019 w 168283"/>
                <a:gd name="connsiteY83" fmla="*/ 17570 h 67575"/>
                <a:gd name="connsiteX84" fmla="*/ 0 w 168283"/>
                <a:gd name="connsiteY84" fmla="*/ 18752 h 67575"/>
                <a:gd name="connsiteX85" fmla="*/ 5554 w 168283"/>
                <a:gd name="connsiteY85" fmla="*/ 29057 h 67575"/>
                <a:gd name="connsiteX86" fmla="*/ 7573 w 168283"/>
                <a:gd name="connsiteY86" fmla="*/ 29057 h 67575"/>
                <a:gd name="connsiteX87" fmla="*/ 11443 w 168283"/>
                <a:gd name="connsiteY87" fmla="*/ 33957 h 67575"/>
                <a:gd name="connsiteX88" fmla="*/ 11443 w 168283"/>
                <a:gd name="connsiteY88" fmla="*/ 40545 h 67575"/>
                <a:gd name="connsiteX89" fmla="*/ 11107 w 168283"/>
                <a:gd name="connsiteY89" fmla="*/ 45951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68283" h="67575">
                  <a:moveTo>
                    <a:pt x="11107" y="45951"/>
                  </a:moveTo>
                  <a:cubicBezTo>
                    <a:pt x="11107" y="48654"/>
                    <a:pt x="16828" y="51864"/>
                    <a:pt x="19689" y="52371"/>
                  </a:cubicBezTo>
                  <a:cubicBezTo>
                    <a:pt x="23190" y="53067"/>
                    <a:pt x="26404" y="54770"/>
                    <a:pt x="28945" y="57270"/>
                  </a:cubicBezTo>
                  <a:cubicBezTo>
                    <a:pt x="30190" y="58361"/>
                    <a:pt x="31536" y="59325"/>
                    <a:pt x="32983" y="60142"/>
                  </a:cubicBezTo>
                  <a:lnTo>
                    <a:pt x="34162" y="60142"/>
                  </a:lnTo>
                  <a:cubicBezTo>
                    <a:pt x="37915" y="62350"/>
                    <a:pt x="41465" y="64896"/>
                    <a:pt x="44763" y="67744"/>
                  </a:cubicBezTo>
                  <a:cubicBezTo>
                    <a:pt x="47321" y="67319"/>
                    <a:pt x="49947" y="67319"/>
                    <a:pt x="52504" y="67744"/>
                  </a:cubicBezTo>
                  <a:cubicBezTo>
                    <a:pt x="53447" y="67922"/>
                    <a:pt x="54373" y="68265"/>
                    <a:pt x="55197" y="68758"/>
                  </a:cubicBezTo>
                  <a:cubicBezTo>
                    <a:pt x="56711" y="68758"/>
                    <a:pt x="57553" y="70110"/>
                    <a:pt x="59404" y="68758"/>
                  </a:cubicBezTo>
                  <a:cubicBezTo>
                    <a:pt x="60397" y="68298"/>
                    <a:pt x="61306" y="67668"/>
                    <a:pt x="62097" y="66900"/>
                  </a:cubicBezTo>
                  <a:cubicBezTo>
                    <a:pt x="63460" y="65638"/>
                    <a:pt x="65058" y="64661"/>
                    <a:pt x="66809" y="64028"/>
                  </a:cubicBezTo>
                  <a:lnTo>
                    <a:pt x="69165" y="64028"/>
                  </a:lnTo>
                  <a:cubicBezTo>
                    <a:pt x="70342" y="64028"/>
                    <a:pt x="71857" y="64028"/>
                    <a:pt x="72362" y="62845"/>
                  </a:cubicBezTo>
                  <a:cubicBezTo>
                    <a:pt x="72530" y="62124"/>
                    <a:pt x="72530" y="61370"/>
                    <a:pt x="72362" y="60649"/>
                  </a:cubicBezTo>
                  <a:cubicBezTo>
                    <a:pt x="72109" y="60113"/>
                    <a:pt x="72109" y="59497"/>
                    <a:pt x="72362" y="58960"/>
                  </a:cubicBezTo>
                  <a:cubicBezTo>
                    <a:pt x="72833" y="58688"/>
                    <a:pt x="73405" y="58688"/>
                    <a:pt x="73877" y="58960"/>
                  </a:cubicBezTo>
                  <a:cubicBezTo>
                    <a:pt x="76215" y="59392"/>
                    <a:pt x="78606" y="59392"/>
                    <a:pt x="80944" y="58960"/>
                  </a:cubicBezTo>
                  <a:cubicBezTo>
                    <a:pt x="82341" y="58782"/>
                    <a:pt x="83755" y="58782"/>
                    <a:pt x="85151" y="58960"/>
                  </a:cubicBezTo>
                  <a:cubicBezTo>
                    <a:pt x="89342" y="59210"/>
                    <a:pt x="93381" y="60676"/>
                    <a:pt x="96763" y="63183"/>
                  </a:cubicBezTo>
                  <a:cubicBezTo>
                    <a:pt x="98968" y="64330"/>
                    <a:pt x="101273" y="65236"/>
                    <a:pt x="103663" y="65886"/>
                  </a:cubicBezTo>
                  <a:lnTo>
                    <a:pt x="107533" y="67238"/>
                  </a:lnTo>
                  <a:cubicBezTo>
                    <a:pt x="109199" y="67923"/>
                    <a:pt x="111084" y="67923"/>
                    <a:pt x="112750" y="67238"/>
                  </a:cubicBezTo>
                  <a:cubicBezTo>
                    <a:pt x="114416" y="66849"/>
                    <a:pt x="116132" y="66849"/>
                    <a:pt x="117798" y="67238"/>
                  </a:cubicBezTo>
                  <a:cubicBezTo>
                    <a:pt x="117798" y="67238"/>
                    <a:pt x="118976" y="67238"/>
                    <a:pt x="119145" y="68927"/>
                  </a:cubicBezTo>
                  <a:cubicBezTo>
                    <a:pt x="119229" y="70370"/>
                    <a:pt x="119902" y="71714"/>
                    <a:pt x="120996" y="72644"/>
                  </a:cubicBezTo>
                  <a:cubicBezTo>
                    <a:pt x="121635" y="72975"/>
                    <a:pt x="122376" y="72975"/>
                    <a:pt x="123015" y="72644"/>
                  </a:cubicBezTo>
                  <a:lnTo>
                    <a:pt x="123015" y="72644"/>
                  </a:lnTo>
                  <a:cubicBezTo>
                    <a:pt x="123705" y="71453"/>
                    <a:pt x="124496" y="70322"/>
                    <a:pt x="125371" y="69265"/>
                  </a:cubicBezTo>
                  <a:cubicBezTo>
                    <a:pt x="126045" y="68347"/>
                    <a:pt x="126667" y="67388"/>
                    <a:pt x="127222" y="66393"/>
                  </a:cubicBezTo>
                  <a:lnTo>
                    <a:pt x="127222" y="66393"/>
                  </a:lnTo>
                  <a:cubicBezTo>
                    <a:pt x="128737" y="63352"/>
                    <a:pt x="129410" y="62338"/>
                    <a:pt x="132607" y="61663"/>
                  </a:cubicBezTo>
                  <a:lnTo>
                    <a:pt x="138161" y="61663"/>
                  </a:lnTo>
                  <a:cubicBezTo>
                    <a:pt x="141274" y="61517"/>
                    <a:pt x="144337" y="60891"/>
                    <a:pt x="147248" y="59804"/>
                  </a:cubicBezTo>
                  <a:cubicBezTo>
                    <a:pt x="149671" y="58649"/>
                    <a:pt x="151674" y="56758"/>
                    <a:pt x="152970" y="54398"/>
                  </a:cubicBezTo>
                  <a:cubicBezTo>
                    <a:pt x="154299" y="52303"/>
                    <a:pt x="155948" y="50423"/>
                    <a:pt x="157850" y="48823"/>
                  </a:cubicBezTo>
                  <a:cubicBezTo>
                    <a:pt x="159752" y="47707"/>
                    <a:pt x="161788" y="46853"/>
                    <a:pt x="163908" y="46289"/>
                  </a:cubicBezTo>
                  <a:cubicBezTo>
                    <a:pt x="166163" y="45771"/>
                    <a:pt x="168283" y="44792"/>
                    <a:pt x="170135" y="43417"/>
                  </a:cubicBezTo>
                  <a:lnTo>
                    <a:pt x="167779" y="40545"/>
                  </a:lnTo>
                  <a:cubicBezTo>
                    <a:pt x="166903" y="38903"/>
                    <a:pt x="166113" y="37210"/>
                    <a:pt x="165423" y="35477"/>
                  </a:cubicBezTo>
                  <a:cubicBezTo>
                    <a:pt x="164918" y="33504"/>
                    <a:pt x="163992" y="31661"/>
                    <a:pt x="162730" y="30071"/>
                  </a:cubicBezTo>
                  <a:cubicBezTo>
                    <a:pt x="161047" y="28551"/>
                    <a:pt x="155831" y="30071"/>
                    <a:pt x="153474" y="30071"/>
                  </a:cubicBezTo>
                  <a:lnTo>
                    <a:pt x="151119" y="30071"/>
                  </a:lnTo>
                  <a:cubicBezTo>
                    <a:pt x="146743" y="30071"/>
                    <a:pt x="146070" y="30071"/>
                    <a:pt x="142031" y="27199"/>
                  </a:cubicBezTo>
                  <a:cubicBezTo>
                    <a:pt x="139221" y="25052"/>
                    <a:pt x="136225" y="23131"/>
                    <a:pt x="133112" y="21455"/>
                  </a:cubicBezTo>
                  <a:cubicBezTo>
                    <a:pt x="131968" y="20769"/>
                    <a:pt x="130907" y="19977"/>
                    <a:pt x="129915" y="19090"/>
                  </a:cubicBezTo>
                  <a:cubicBezTo>
                    <a:pt x="128636" y="17919"/>
                    <a:pt x="127222" y="16899"/>
                    <a:pt x="125708" y="16049"/>
                  </a:cubicBezTo>
                  <a:cubicBezTo>
                    <a:pt x="124866" y="16049"/>
                    <a:pt x="124698" y="16049"/>
                    <a:pt x="124698" y="19597"/>
                  </a:cubicBezTo>
                  <a:cubicBezTo>
                    <a:pt x="124850" y="21386"/>
                    <a:pt x="124563" y="23183"/>
                    <a:pt x="123857" y="24834"/>
                  </a:cubicBezTo>
                  <a:cubicBezTo>
                    <a:pt x="121198" y="27574"/>
                    <a:pt x="117310" y="28726"/>
                    <a:pt x="113591" y="27875"/>
                  </a:cubicBezTo>
                  <a:cubicBezTo>
                    <a:pt x="109721" y="25848"/>
                    <a:pt x="110226" y="22131"/>
                    <a:pt x="110562" y="19428"/>
                  </a:cubicBezTo>
                  <a:cubicBezTo>
                    <a:pt x="110731" y="18308"/>
                    <a:pt x="110731" y="17169"/>
                    <a:pt x="110562" y="16049"/>
                  </a:cubicBezTo>
                  <a:cubicBezTo>
                    <a:pt x="110562" y="10643"/>
                    <a:pt x="103663" y="10812"/>
                    <a:pt x="95248" y="11826"/>
                  </a:cubicBezTo>
                  <a:cubicBezTo>
                    <a:pt x="92674" y="12147"/>
                    <a:pt x="90082" y="12147"/>
                    <a:pt x="87508" y="11826"/>
                  </a:cubicBezTo>
                  <a:cubicBezTo>
                    <a:pt x="82291" y="11826"/>
                    <a:pt x="81618" y="10474"/>
                    <a:pt x="78925" y="5913"/>
                  </a:cubicBezTo>
                  <a:lnTo>
                    <a:pt x="78084" y="4055"/>
                  </a:lnTo>
                  <a:cubicBezTo>
                    <a:pt x="77276" y="2370"/>
                    <a:pt x="75980" y="961"/>
                    <a:pt x="74381" y="0"/>
                  </a:cubicBezTo>
                  <a:lnTo>
                    <a:pt x="74381" y="0"/>
                  </a:lnTo>
                  <a:cubicBezTo>
                    <a:pt x="73893" y="677"/>
                    <a:pt x="73489" y="1416"/>
                    <a:pt x="73203" y="2196"/>
                  </a:cubicBezTo>
                  <a:cubicBezTo>
                    <a:pt x="73035" y="3259"/>
                    <a:pt x="73035" y="4343"/>
                    <a:pt x="73203" y="5406"/>
                  </a:cubicBezTo>
                  <a:cubicBezTo>
                    <a:pt x="73203" y="6420"/>
                    <a:pt x="73203" y="7264"/>
                    <a:pt x="71857" y="7264"/>
                  </a:cubicBezTo>
                  <a:cubicBezTo>
                    <a:pt x="69653" y="7256"/>
                    <a:pt x="67499" y="6479"/>
                    <a:pt x="65799" y="5068"/>
                  </a:cubicBezTo>
                  <a:lnTo>
                    <a:pt x="63948" y="4055"/>
                  </a:lnTo>
                  <a:lnTo>
                    <a:pt x="62938" y="4055"/>
                  </a:lnTo>
                  <a:cubicBezTo>
                    <a:pt x="61979" y="3543"/>
                    <a:pt x="61154" y="2784"/>
                    <a:pt x="60582" y="1858"/>
                  </a:cubicBezTo>
                  <a:cubicBezTo>
                    <a:pt x="59993" y="1360"/>
                    <a:pt x="59522" y="721"/>
                    <a:pt x="59236" y="0"/>
                  </a:cubicBezTo>
                  <a:cubicBezTo>
                    <a:pt x="59236" y="0"/>
                    <a:pt x="59236" y="0"/>
                    <a:pt x="59236" y="0"/>
                  </a:cubicBezTo>
                  <a:cubicBezTo>
                    <a:pt x="59236" y="0"/>
                    <a:pt x="57890" y="0"/>
                    <a:pt x="56543" y="2703"/>
                  </a:cubicBezTo>
                  <a:cubicBezTo>
                    <a:pt x="56005" y="3656"/>
                    <a:pt x="55382" y="4561"/>
                    <a:pt x="54692" y="5406"/>
                  </a:cubicBezTo>
                  <a:cubicBezTo>
                    <a:pt x="53464" y="6617"/>
                    <a:pt x="52118" y="7693"/>
                    <a:pt x="50653" y="8616"/>
                  </a:cubicBezTo>
                  <a:cubicBezTo>
                    <a:pt x="49627" y="9190"/>
                    <a:pt x="48668" y="9869"/>
                    <a:pt x="47792" y="10643"/>
                  </a:cubicBezTo>
                  <a:cubicBezTo>
                    <a:pt x="47355" y="10993"/>
                    <a:pt x="46968" y="11390"/>
                    <a:pt x="46615" y="11826"/>
                  </a:cubicBezTo>
                  <a:cubicBezTo>
                    <a:pt x="45487" y="13475"/>
                    <a:pt x="43249" y="13924"/>
                    <a:pt x="41566" y="12839"/>
                  </a:cubicBezTo>
                  <a:lnTo>
                    <a:pt x="38705" y="11488"/>
                  </a:lnTo>
                  <a:cubicBezTo>
                    <a:pt x="37056" y="10523"/>
                    <a:pt x="35222" y="9947"/>
                    <a:pt x="33320" y="9798"/>
                  </a:cubicBezTo>
                  <a:lnTo>
                    <a:pt x="31974" y="9798"/>
                  </a:lnTo>
                  <a:cubicBezTo>
                    <a:pt x="29954" y="9091"/>
                    <a:pt x="27767" y="9091"/>
                    <a:pt x="25747" y="9798"/>
                  </a:cubicBezTo>
                  <a:lnTo>
                    <a:pt x="24906" y="9798"/>
                  </a:lnTo>
                  <a:lnTo>
                    <a:pt x="24906" y="9798"/>
                  </a:lnTo>
                  <a:cubicBezTo>
                    <a:pt x="23089" y="11900"/>
                    <a:pt x="20935" y="13672"/>
                    <a:pt x="18511" y="15036"/>
                  </a:cubicBezTo>
                  <a:lnTo>
                    <a:pt x="13126" y="17739"/>
                  </a:lnTo>
                  <a:lnTo>
                    <a:pt x="11107" y="18752"/>
                  </a:lnTo>
                  <a:lnTo>
                    <a:pt x="9761" y="18752"/>
                  </a:lnTo>
                  <a:cubicBezTo>
                    <a:pt x="9138" y="19308"/>
                    <a:pt x="8381" y="19712"/>
                    <a:pt x="7573" y="19935"/>
                  </a:cubicBezTo>
                  <a:cubicBezTo>
                    <a:pt x="5217" y="20779"/>
                    <a:pt x="3366" y="18921"/>
                    <a:pt x="2019" y="17570"/>
                  </a:cubicBezTo>
                  <a:lnTo>
                    <a:pt x="0" y="18752"/>
                  </a:lnTo>
                  <a:cubicBezTo>
                    <a:pt x="724" y="22687"/>
                    <a:pt x="2676" y="26292"/>
                    <a:pt x="5554" y="29057"/>
                  </a:cubicBezTo>
                  <a:lnTo>
                    <a:pt x="7573" y="29057"/>
                  </a:lnTo>
                  <a:cubicBezTo>
                    <a:pt x="9592" y="29057"/>
                    <a:pt x="10770" y="30071"/>
                    <a:pt x="11443" y="33957"/>
                  </a:cubicBezTo>
                  <a:cubicBezTo>
                    <a:pt x="11780" y="36139"/>
                    <a:pt x="11780" y="38363"/>
                    <a:pt x="11443" y="40545"/>
                  </a:cubicBezTo>
                  <a:cubicBezTo>
                    <a:pt x="11039" y="42317"/>
                    <a:pt x="10922" y="44144"/>
                    <a:pt x="11107" y="4595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75E53976-B364-4D82-8C9B-0C576C3D770F}"/>
                </a:ext>
              </a:extLst>
            </p:cNvPr>
            <p:cNvSpPr/>
            <p:nvPr/>
          </p:nvSpPr>
          <p:spPr>
            <a:xfrm>
              <a:off x="9309209" y="3144023"/>
              <a:ext cx="16828" cy="16894"/>
            </a:xfrm>
            <a:custGeom>
              <a:avLst/>
              <a:gdLst>
                <a:gd name="connsiteX0" fmla="*/ 7405 w 0"/>
                <a:gd name="connsiteY0" fmla="*/ 0 h 0"/>
                <a:gd name="connsiteX1" fmla="*/ 5385 w 0"/>
                <a:gd name="connsiteY1" fmla="*/ 1183 h 0"/>
                <a:gd name="connsiteX2" fmla="*/ 3366 w 0"/>
                <a:gd name="connsiteY2" fmla="*/ 2534 h 0"/>
                <a:gd name="connsiteX3" fmla="*/ 1514 w 0"/>
                <a:gd name="connsiteY3" fmla="*/ 2534 h 0"/>
                <a:gd name="connsiteX4" fmla="*/ 0 w 0"/>
                <a:gd name="connsiteY4" fmla="*/ 2534 h 0"/>
                <a:gd name="connsiteX5" fmla="*/ 0 w 0"/>
                <a:gd name="connsiteY5" fmla="*/ 2534 h 0"/>
                <a:gd name="connsiteX6" fmla="*/ 3366 w 0"/>
                <a:gd name="connsiteY6" fmla="*/ 6082 h 0"/>
                <a:gd name="connsiteX7" fmla="*/ 6900 w 0"/>
                <a:gd name="connsiteY7" fmla="*/ 6082 h 0"/>
                <a:gd name="connsiteX8" fmla="*/ 9424 w 0"/>
                <a:gd name="connsiteY8" fmla="*/ 4730 h 0"/>
                <a:gd name="connsiteX9" fmla="*/ 9424 w 0"/>
                <a:gd name="connsiteY9" fmla="*/ 338 h 0"/>
                <a:gd name="connsiteX10" fmla="*/ 9424 w 0"/>
                <a:gd name="connsiteY10" fmla="*/ 338 h 0"/>
                <a:gd name="connsiteX11" fmla="*/ 7405 w 0"/>
                <a:gd name="connsiteY1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7405" y="0"/>
                  </a:moveTo>
                  <a:cubicBezTo>
                    <a:pt x="6664" y="262"/>
                    <a:pt x="5974" y="664"/>
                    <a:pt x="5385" y="1183"/>
                  </a:cubicBezTo>
                  <a:lnTo>
                    <a:pt x="3366" y="2534"/>
                  </a:lnTo>
                  <a:lnTo>
                    <a:pt x="1514" y="2534"/>
                  </a:lnTo>
                  <a:cubicBezTo>
                    <a:pt x="1027" y="2389"/>
                    <a:pt x="488" y="2389"/>
                    <a:pt x="0" y="2534"/>
                  </a:cubicBezTo>
                  <a:lnTo>
                    <a:pt x="0" y="2534"/>
                  </a:lnTo>
                  <a:cubicBezTo>
                    <a:pt x="488" y="4188"/>
                    <a:pt x="1750" y="5507"/>
                    <a:pt x="3366" y="6082"/>
                  </a:cubicBezTo>
                  <a:cubicBezTo>
                    <a:pt x="4443" y="6752"/>
                    <a:pt x="5823" y="6752"/>
                    <a:pt x="6900" y="6082"/>
                  </a:cubicBezTo>
                  <a:cubicBezTo>
                    <a:pt x="7691" y="5531"/>
                    <a:pt x="8532" y="5078"/>
                    <a:pt x="9424" y="4730"/>
                  </a:cubicBezTo>
                  <a:cubicBezTo>
                    <a:pt x="9592" y="3271"/>
                    <a:pt x="9592" y="1797"/>
                    <a:pt x="9424" y="338"/>
                  </a:cubicBezTo>
                  <a:cubicBezTo>
                    <a:pt x="9424" y="338"/>
                    <a:pt x="9424" y="338"/>
                    <a:pt x="9424" y="338"/>
                  </a:cubicBezTo>
                  <a:cubicBezTo>
                    <a:pt x="9424" y="338"/>
                    <a:pt x="8583" y="0"/>
                    <a:pt x="740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606E9775-C5E9-44BD-A467-20DC498C8CA0}"/>
                </a:ext>
              </a:extLst>
            </p:cNvPr>
            <p:cNvSpPr/>
            <p:nvPr/>
          </p:nvSpPr>
          <p:spPr>
            <a:xfrm>
              <a:off x="5865458" y="3047052"/>
              <a:ext cx="67313" cy="50682"/>
            </a:xfrm>
            <a:custGeom>
              <a:avLst/>
              <a:gdLst>
                <a:gd name="connsiteX0" fmla="*/ 35508 w 67313"/>
                <a:gd name="connsiteY0" fmla="*/ 48316 h 50681"/>
                <a:gd name="connsiteX1" fmla="*/ 40893 w 67313"/>
                <a:gd name="connsiteY1" fmla="*/ 48316 h 50681"/>
                <a:gd name="connsiteX2" fmla="*/ 44258 w 67313"/>
                <a:gd name="connsiteY2" fmla="*/ 45782 h 50681"/>
                <a:gd name="connsiteX3" fmla="*/ 45941 w 67313"/>
                <a:gd name="connsiteY3" fmla="*/ 44093 h 50681"/>
                <a:gd name="connsiteX4" fmla="*/ 48465 w 67313"/>
                <a:gd name="connsiteY4" fmla="*/ 41559 h 50681"/>
                <a:gd name="connsiteX5" fmla="*/ 51495 w 67313"/>
                <a:gd name="connsiteY5" fmla="*/ 38518 h 50681"/>
                <a:gd name="connsiteX6" fmla="*/ 55197 w 67313"/>
                <a:gd name="connsiteY6" fmla="*/ 36829 h 50681"/>
                <a:gd name="connsiteX7" fmla="*/ 57216 w 67313"/>
                <a:gd name="connsiteY7" fmla="*/ 35984 h 50681"/>
                <a:gd name="connsiteX8" fmla="*/ 57216 w 67313"/>
                <a:gd name="connsiteY8" fmla="*/ 35984 h 50681"/>
                <a:gd name="connsiteX9" fmla="*/ 57216 w 67313"/>
                <a:gd name="connsiteY9" fmla="*/ 34463 h 50681"/>
                <a:gd name="connsiteX10" fmla="*/ 57216 w 67313"/>
                <a:gd name="connsiteY10" fmla="*/ 32605 h 50681"/>
                <a:gd name="connsiteX11" fmla="*/ 57216 w 67313"/>
                <a:gd name="connsiteY11" fmla="*/ 28213 h 50681"/>
                <a:gd name="connsiteX12" fmla="*/ 64621 w 67313"/>
                <a:gd name="connsiteY12" fmla="*/ 20442 h 50681"/>
                <a:gd name="connsiteX13" fmla="*/ 68491 w 67313"/>
                <a:gd name="connsiteY13" fmla="*/ 17907 h 50681"/>
                <a:gd name="connsiteX14" fmla="*/ 73035 w 67313"/>
                <a:gd name="connsiteY14" fmla="*/ 15036 h 50681"/>
                <a:gd name="connsiteX15" fmla="*/ 79093 w 67313"/>
                <a:gd name="connsiteY15" fmla="*/ 11488 h 50681"/>
                <a:gd name="connsiteX16" fmla="*/ 79093 w 67313"/>
                <a:gd name="connsiteY16" fmla="*/ 11488 h 50681"/>
                <a:gd name="connsiteX17" fmla="*/ 81281 w 67313"/>
                <a:gd name="connsiteY17" fmla="*/ 10474 h 50681"/>
                <a:gd name="connsiteX18" fmla="*/ 78588 w 67313"/>
                <a:gd name="connsiteY18" fmla="*/ 3886 h 50681"/>
                <a:gd name="connsiteX19" fmla="*/ 77242 w 67313"/>
                <a:gd name="connsiteY19" fmla="*/ 0 h 50681"/>
                <a:gd name="connsiteX20" fmla="*/ 75728 w 67313"/>
                <a:gd name="connsiteY20" fmla="*/ 2196 h 50681"/>
                <a:gd name="connsiteX21" fmla="*/ 75728 w 67313"/>
                <a:gd name="connsiteY21" fmla="*/ 3548 h 50681"/>
                <a:gd name="connsiteX22" fmla="*/ 71520 w 67313"/>
                <a:gd name="connsiteY22" fmla="*/ 7433 h 50681"/>
                <a:gd name="connsiteX23" fmla="*/ 65798 w 67313"/>
                <a:gd name="connsiteY23" fmla="*/ 8447 h 50681"/>
                <a:gd name="connsiteX24" fmla="*/ 61591 w 67313"/>
                <a:gd name="connsiteY24" fmla="*/ 8447 h 50681"/>
                <a:gd name="connsiteX25" fmla="*/ 56207 w 67313"/>
                <a:gd name="connsiteY25" fmla="*/ 10305 h 50681"/>
                <a:gd name="connsiteX26" fmla="*/ 44090 w 67313"/>
                <a:gd name="connsiteY26" fmla="*/ 12839 h 50681"/>
                <a:gd name="connsiteX27" fmla="*/ 32310 w 67313"/>
                <a:gd name="connsiteY27" fmla="*/ 17063 h 50681"/>
                <a:gd name="connsiteX28" fmla="*/ 24401 w 67313"/>
                <a:gd name="connsiteY28" fmla="*/ 20273 h 50681"/>
                <a:gd name="connsiteX29" fmla="*/ 13967 w 67313"/>
                <a:gd name="connsiteY29" fmla="*/ 16725 h 50681"/>
                <a:gd name="connsiteX30" fmla="*/ 11106 w 67313"/>
                <a:gd name="connsiteY30" fmla="*/ 14867 h 50681"/>
                <a:gd name="connsiteX31" fmla="*/ 4543 w 67313"/>
                <a:gd name="connsiteY31" fmla="*/ 14867 h 50681"/>
                <a:gd name="connsiteX32" fmla="*/ 3534 w 67313"/>
                <a:gd name="connsiteY32" fmla="*/ 14867 h 50681"/>
                <a:gd name="connsiteX33" fmla="*/ 2356 w 67313"/>
                <a:gd name="connsiteY33" fmla="*/ 14867 h 50681"/>
                <a:gd name="connsiteX34" fmla="*/ 0 w 67313"/>
                <a:gd name="connsiteY34" fmla="*/ 12839 h 50681"/>
                <a:gd name="connsiteX35" fmla="*/ 0 w 67313"/>
                <a:gd name="connsiteY35" fmla="*/ 12839 h 50681"/>
                <a:gd name="connsiteX36" fmla="*/ 1346 w 67313"/>
                <a:gd name="connsiteY36" fmla="*/ 14191 h 50681"/>
                <a:gd name="connsiteX37" fmla="*/ 4039 w 67313"/>
                <a:gd name="connsiteY37" fmla="*/ 19259 h 50681"/>
                <a:gd name="connsiteX38" fmla="*/ 5890 w 67313"/>
                <a:gd name="connsiteY38" fmla="*/ 22976 h 50681"/>
                <a:gd name="connsiteX39" fmla="*/ 7236 w 67313"/>
                <a:gd name="connsiteY39" fmla="*/ 24834 h 50681"/>
                <a:gd name="connsiteX40" fmla="*/ 9255 w 67313"/>
                <a:gd name="connsiteY40" fmla="*/ 31085 h 50681"/>
                <a:gd name="connsiteX41" fmla="*/ 9255 w 67313"/>
                <a:gd name="connsiteY41" fmla="*/ 32098 h 50681"/>
                <a:gd name="connsiteX42" fmla="*/ 9255 w 67313"/>
                <a:gd name="connsiteY42" fmla="*/ 34801 h 50681"/>
                <a:gd name="connsiteX43" fmla="*/ 9255 w 67313"/>
                <a:gd name="connsiteY43" fmla="*/ 34801 h 50681"/>
                <a:gd name="connsiteX44" fmla="*/ 10601 w 67313"/>
                <a:gd name="connsiteY44" fmla="*/ 37166 h 50681"/>
                <a:gd name="connsiteX45" fmla="*/ 5553 w 67313"/>
                <a:gd name="connsiteY45" fmla="*/ 44431 h 50681"/>
                <a:gd name="connsiteX46" fmla="*/ 10770 w 67313"/>
                <a:gd name="connsiteY46" fmla="*/ 55243 h 50681"/>
                <a:gd name="connsiteX47" fmla="*/ 14641 w 67313"/>
                <a:gd name="connsiteY47" fmla="*/ 62000 h 50681"/>
                <a:gd name="connsiteX48" fmla="*/ 15819 w 67313"/>
                <a:gd name="connsiteY48" fmla="*/ 64535 h 50681"/>
                <a:gd name="connsiteX49" fmla="*/ 17165 w 67313"/>
                <a:gd name="connsiteY49" fmla="*/ 62507 h 50681"/>
                <a:gd name="connsiteX50" fmla="*/ 19520 w 67313"/>
                <a:gd name="connsiteY50" fmla="*/ 61156 h 50681"/>
                <a:gd name="connsiteX51" fmla="*/ 20867 w 67313"/>
                <a:gd name="connsiteY51" fmla="*/ 61156 h 50681"/>
                <a:gd name="connsiteX52" fmla="*/ 20867 w 67313"/>
                <a:gd name="connsiteY52" fmla="*/ 58115 h 50681"/>
                <a:gd name="connsiteX53" fmla="*/ 20867 w 67313"/>
                <a:gd name="connsiteY53" fmla="*/ 53047 h 50681"/>
                <a:gd name="connsiteX54" fmla="*/ 35508 w 67313"/>
                <a:gd name="connsiteY54" fmla="*/ 48316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7313" h="50681">
                  <a:moveTo>
                    <a:pt x="35508" y="48316"/>
                  </a:moveTo>
                  <a:cubicBezTo>
                    <a:pt x="37291" y="48494"/>
                    <a:pt x="39109" y="48494"/>
                    <a:pt x="40893" y="48316"/>
                  </a:cubicBezTo>
                  <a:cubicBezTo>
                    <a:pt x="42172" y="47698"/>
                    <a:pt x="43316" y="46838"/>
                    <a:pt x="44258" y="45782"/>
                  </a:cubicBezTo>
                  <a:lnTo>
                    <a:pt x="45941" y="44093"/>
                  </a:lnTo>
                  <a:cubicBezTo>
                    <a:pt x="46866" y="43334"/>
                    <a:pt x="47708" y="42486"/>
                    <a:pt x="48465" y="41559"/>
                  </a:cubicBezTo>
                  <a:lnTo>
                    <a:pt x="51495" y="38518"/>
                  </a:lnTo>
                  <a:cubicBezTo>
                    <a:pt x="52622" y="37749"/>
                    <a:pt x="53884" y="37178"/>
                    <a:pt x="55197" y="36829"/>
                  </a:cubicBezTo>
                  <a:lnTo>
                    <a:pt x="57216" y="35984"/>
                  </a:lnTo>
                  <a:lnTo>
                    <a:pt x="57216" y="35984"/>
                  </a:lnTo>
                  <a:lnTo>
                    <a:pt x="57216" y="34463"/>
                  </a:lnTo>
                  <a:cubicBezTo>
                    <a:pt x="57216" y="34463"/>
                    <a:pt x="57216" y="33281"/>
                    <a:pt x="57216" y="32605"/>
                  </a:cubicBezTo>
                  <a:cubicBezTo>
                    <a:pt x="57132" y="31142"/>
                    <a:pt x="57132" y="29676"/>
                    <a:pt x="57216" y="28213"/>
                  </a:cubicBezTo>
                  <a:cubicBezTo>
                    <a:pt x="57216" y="24665"/>
                    <a:pt x="61255" y="22300"/>
                    <a:pt x="64621" y="20442"/>
                  </a:cubicBezTo>
                  <a:cubicBezTo>
                    <a:pt x="65984" y="19717"/>
                    <a:pt x="67279" y="18869"/>
                    <a:pt x="68491" y="17907"/>
                  </a:cubicBezTo>
                  <a:cubicBezTo>
                    <a:pt x="69922" y="16816"/>
                    <a:pt x="71436" y="15855"/>
                    <a:pt x="73035" y="15036"/>
                  </a:cubicBezTo>
                  <a:cubicBezTo>
                    <a:pt x="75155" y="14029"/>
                    <a:pt x="77175" y="12841"/>
                    <a:pt x="79093" y="11488"/>
                  </a:cubicBezTo>
                  <a:lnTo>
                    <a:pt x="79093" y="11488"/>
                  </a:lnTo>
                  <a:cubicBezTo>
                    <a:pt x="79649" y="10861"/>
                    <a:pt x="80439" y="10494"/>
                    <a:pt x="81281" y="10474"/>
                  </a:cubicBezTo>
                  <a:cubicBezTo>
                    <a:pt x="80759" y="8145"/>
                    <a:pt x="79850" y="5918"/>
                    <a:pt x="78588" y="3886"/>
                  </a:cubicBezTo>
                  <a:cubicBezTo>
                    <a:pt x="77932" y="2669"/>
                    <a:pt x="77477" y="1358"/>
                    <a:pt x="77242" y="0"/>
                  </a:cubicBezTo>
                  <a:cubicBezTo>
                    <a:pt x="77242" y="0"/>
                    <a:pt x="76232" y="1014"/>
                    <a:pt x="75728" y="2196"/>
                  </a:cubicBezTo>
                  <a:cubicBezTo>
                    <a:pt x="75223" y="3379"/>
                    <a:pt x="75728" y="2196"/>
                    <a:pt x="75728" y="3548"/>
                  </a:cubicBezTo>
                  <a:cubicBezTo>
                    <a:pt x="74903" y="5355"/>
                    <a:pt x="73388" y="6756"/>
                    <a:pt x="71520" y="7433"/>
                  </a:cubicBezTo>
                  <a:cubicBezTo>
                    <a:pt x="69669" y="8003"/>
                    <a:pt x="67734" y="8342"/>
                    <a:pt x="65798" y="8447"/>
                  </a:cubicBezTo>
                  <a:cubicBezTo>
                    <a:pt x="64402" y="8269"/>
                    <a:pt x="62988" y="8269"/>
                    <a:pt x="61591" y="8447"/>
                  </a:cubicBezTo>
                  <a:lnTo>
                    <a:pt x="56207" y="10305"/>
                  </a:lnTo>
                  <a:cubicBezTo>
                    <a:pt x="52470" y="12211"/>
                    <a:pt x="48280" y="13086"/>
                    <a:pt x="44090" y="12839"/>
                  </a:cubicBezTo>
                  <a:cubicBezTo>
                    <a:pt x="38032" y="12839"/>
                    <a:pt x="36854" y="12839"/>
                    <a:pt x="32310" y="17063"/>
                  </a:cubicBezTo>
                  <a:cubicBezTo>
                    <a:pt x="30207" y="19147"/>
                    <a:pt x="27362" y="20303"/>
                    <a:pt x="24401" y="20273"/>
                  </a:cubicBezTo>
                  <a:cubicBezTo>
                    <a:pt x="20682" y="19996"/>
                    <a:pt x="17097" y="18774"/>
                    <a:pt x="13967" y="16725"/>
                  </a:cubicBezTo>
                  <a:lnTo>
                    <a:pt x="11106" y="14867"/>
                  </a:lnTo>
                  <a:cubicBezTo>
                    <a:pt x="8077" y="12670"/>
                    <a:pt x="6731" y="11657"/>
                    <a:pt x="4543" y="14867"/>
                  </a:cubicBezTo>
                  <a:cubicBezTo>
                    <a:pt x="4224" y="14998"/>
                    <a:pt x="3853" y="14998"/>
                    <a:pt x="3534" y="14867"/>
                  </a:cubicBezTo>
                  <a:cubicBezTo>
                    <a:pt x="3147" y="15008"/>
                    <a:pt x="2743" y="15008"/>
                    <a:pt x="2356" y="14867"/>
                  </a:cubicBezTo>
                  <a:cubicBezTo>
                    <a:pt x="1750" y="14012"/>
                    <a:pt x="942" y="13316"/>
                    <a:pt x="0" y="12839"/>
                  </a:cubicBezTo>
                  <a:lnTo>
                    <a:pt x="0" y="12839"/>
                  </a:lnTo>
                  <a:cubicBezTo>
                    <a:pt x="572" y="13150"/>
                    <a:pt x="1043" y="13620"/>
                    <a:pt x="1346" y="14191"/>
                  </a:cubicBezTo>
                  <a:cubicBezTo>
                    <a:pt x="2473" y="15748"/>
                    <a:pt x="3382" y="17453"/>
                    <a:pt x="4039" y="19259"/>
                  </a:cubicBezTo>
                  <a:cubicBezTo>
                    <a:pt x="4493" y="20577"/>
                    <a:pt x="5116" y="21827"/>
                    <a:pt x="5890" y="22976"/>
                  </a:cubicBezTo>
                  <a:lnTo>
                    <a:pt x="7236" y="24834"/>
                  </a:lnTo>
                  <a:cubicBezTo>
                    <a:pt x="9003" y="26388"/>
                    <a:pt x="9777" y="28787"/>
                    <a:pt x="9255" y="31085"/>
                  </a:cubicBezTo>
                  <a:lnTo>
                    <a:pt x="9255" y="32098"/>
                  </a:lnTo>
                  <a:cubicBezTo>
                    <a:pt x="9171" y="32997"/>
                    <a:pt x="9171" y="33903"/>
                    <a:pt x="9255" y="34801"/>
                  </a:cubicBezTo>
                  <a:lnTo>
                    <a:pt x="9255" y="34801"/>
                  </a:lnTo>
                  <a:cubicBezTo>
                    <a:pt x="9844" y="35506"/>
                    <a:pt x="10299" y="36307"/>
                    <a:pt x="10601" y="37166"/>
                  </a:cubicBezTo>
                  <a:cubicBezTo>
                    <a:pt x="10601" y="41728"/>
                    <a:pt x="7741" y="43417"/>
                    <a:pt x="5553" y="44431"/>
                  </a:cubicBezTo>
                  <a:cubicBezTo>
                    <a:pt x="6630" y="48318"/>
                    <a:pt x="8397" y="51981"/>
                    <a:pt x="10770" y="55243"/>
                  </a:cubicBezTo>
                  <a:cubicBezTo>
                    <a:pt x="12486" y="57214"/>
                    <a:pt x="13816" y="59512"/>
                    <a:pt x="14641" y="62000"/>
                  </a:cubicBezTo>
                  <a:cubicBezTo>
                    <a:pt x="14641" y="63014"/>
                    <a:pt x="15482" y="63690"/>
                    <a:pt x="15819" y="64535"/>
                  </a:cubicBezTo>
                  <a:cubicBezTo>
                    <a:pt x="16155" y="63786"/>
                    <a:pt x="16610" y="63100"/>
                    <a:pt x="17165" y="62507"/>
                  </a:cubicBezTo>
                  <a:cubicBezTo>
                    <a:pt x="17804" y="61842"/>
                    <a:pt x="18629" y="61374"/>
                    <a:pt x="19520" y="61156"/>
                  </a:cubicBezTo>
                  <a:cubicBezTo>
                    <a:pt x="19958" y="61247"/>
                    <a:pt x="20429" y="61247"/>
                    <a:pt x="20867" y="61156"/>
                  </a:cubicBezTo>
                  <a:cubicBezTo>
                    <a:pt x="20867" y="61156"/>
                    <a:pt x="20867" y="59635"/>
                    <a:pt x="20867" y="58115"/>
                  </a:cubicBezTo>
                  <a:cubicBezTo>
                    <a:pt x="20312" y="56471"/>
                    <a:pt x="20312" y="54690"/>
                    <a:pt x="20867" y="53047"/>
                  </a:cubicBezTo>
                  <a:cubicBezTo>
                    <a:pt x="25243" y="47810"/>
                    <a:pt x="30291" y="48147"/>
                    <a:pt x="35508" y="483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A8DED1BC-BB99-48C1-B0D7-A029AA97B308}"/>
                </a:ext>
              </a:extLst>
            </p:cNvPr>
            <p:cNvSpPr/>
            <p:nvPr/>
          </p:nvSpPr>
          <p:spPr>
            <a:xfrm>
              <a:off x="6049055" y="3197666"/>
              <a:ext cx="50485" cy="33788"/>
            </a:xfrm>
            <a:custGeom>
              <a:avLst/>
              <a:gdLst>
                <a:gd name="connsiteX0" fmla="*/ 40388 w 50485"/>
                <a:gd name="connsiteY0" fmla="*/ 28292 h 33787"/>
                <a:gd name="connsiteX1" fmla="*/ 44763 w 50485"/>
                <a:gd name="connsiteY1" fmla="*/ 28292 h 33787"/>
                <a:gd name="connsiteX2" fmla="*/ 48129 w 50485"/>
                <a:gd name="connsiteY2" fmla="*/ 28292 h 33787"/>
                <a:gd name="connsiteX3" fmla="*/ 55534 w 50485"/>
                <a:gd name="connsiteY3" fmla="*/ 28292 h 33787"/>
                <a:gd name="connsiteX4" fmla="*/ 56880 w 50485"/>
                <a:gd name="connsiteY4" fmla="*/ 28292 h 33787"/>
                <a:gd name="connsiteX5" fmla="*/ 58058 w 50485"/>
                <a:gd name="connsiteY5" fmla="*/ 28292 h 33787"/>
                <a:gd name="connsiteX6" fmla="*/ 59068 w 50485"/>
                <a:gd name="connsiteY6" fmla="*/ 28292 h 33787"/>
                <a:gd name="connsiteX7" fmla="*/ 60751 w 50485"/>
                <a:gd name="connsiteY7" fmla="*/ 26265 h 33787"/>
                <a:gd name="connsiteX8" fmla="*/ 62938 w 50485"/>
                <a:gd name="connsiteY8" fmla="*/ 26265 h 33787"/>
                <a:gd name="connsiteX9" fmla="*/ 63948 w 50485"/>
                <a:gd name="connsiteY9" fmla="*/ 26265 h 33787"/>
                <a:gd name="connsiteX10" fmla="*/ 63948 w 50485"/>
                <a:gd name="connsiteY10" fmla="*/ 26265 h 33787"/>
                <a:gd name="connsiteX11" fmla="*/ 63948 w 50485"/>
                <a:gd name="connsiteY11" fmla="*/ 26265 h 33787"/>
                <a:gd name="connsiteX12" fmla="*/ 63948 w 50485"/>
                <a:gd name="connsiteY12" fmla="*/ 26265 h 33787"/>
                <a:gd name="connsiteX13" fmla="*/ 63948 w 50485"/>
                <a:gd name="connsiteY13" fmla="*/ 26265 h 33787"/>
                <a:gd name="connsiteX14" fmla="*/ 63948 w 50485"/>
                <a:gd name="connsiteY14" fmla="*/ 26265 h 33787"/>
                <a:gd name="connsiteX15" fmla="*/ 63948 w 50485"/>
                <a:gd name="connsiteY15" fmla="*/ 24744 h 33787"/>
                <a:gd name="connsiteX16" fmla="*/ 56712 w 50485"/>
                <a:gd name="connsiteY16" fmla="*/ 6161 h 33787"/>
                <a:gd name="connsiteX17" fmla="*/ 53515 w 50485"/>
                <a:gd name="connsiteY17" fmla="*/ 2444 h 33787"/>
                <a:gd name="connsiteX18" fmla="*/ 48971 w 50485"/>
                <a:gd name="connsiteY18" fmla="*/ 3458 h 33787"/>
                <a:gd name="connsiteX19" fmla="*/ 46278 w 50485"/>
                <a:gd name="connsiteY19" fmla="*/ 1769 h 33787"/>
                <a:gd name="connsiteX20" fmla="*/ 43586 w 50485"/>
                <a:gd name="connsiteY20" fmla="*/ 248 h 33787"/>
                <a:gd name="connsiteX21" fmla="*/ 36854 w 50485"/>
                <a:gd name="connsiteY21" fmla="*/ 248 h 33787"/>
                <a:gd name="connsiteX22" fmla="*/ 33994 w 50485"/>
                <a:gd name="connsiteY22" fmla="*/ 248 h 33787"/>
                <a:gd name="connsiteX23" fmla="*/ 30628 w 50485"/>
                <a:gd name="connsiteY23" fmla="*/ 248 h 33787"/>
                <a:gd name="connsiteX24" fmla="*/ 26421 w 50485"/>
                <a:gd name="connsiteY24" fmla="*/ 2951 h 33787"/>
                <a:gd name="connsiteX25" fmla="*/ 22046 w 50485"/>
                <a:gd name="connsiteY25" fmla="*/ 6161 h 33787"/>
                <a:gd name="connsiteX26" fmla="*/ 20026 w 50485"/>
                <a:gd name="connsiteY26" fmla="*/ 7513 h 33787"/>
                <a:gd name="connsiteX27" fmla="*/ 16997 w 50485"/>
                <a:gd name="connsiteY27" fmla="*/ 10385 h 33787"/>
                <a:gd name="connsiteX28" fmla="*/ 8920 w 50485"/>
                <a:gd name="connsiteY28" fmla="*/ 13426 h 33787"/>
                <a:gd name="connsiteX29" fmla="*/ 7909 w 50485"/>
                <a:gd name="connsiteY29" fmla="*/ 13426 h 33787"/>
                <a:gd name="connsiteX30" fmla="*/ 5217 w 50485"/>
                <a:gd name="connsiteY30" fmla="*/ 13426 h 33787"/>
                <a:gd name="connsiteX31" fmla="*/ 3534 w 50485"/>
                <a:gd name="connsiteY31" fmla="*/ 17649 h 33787"/>
                <a:gd name="connsiteX32" fmla="*/ 2356 w 50485"/>
                <a:gd name="connsiteY32" fmla="*/ 20690 h 33787"/>
                <a:gd name="connsiteX33" fmla="*/ 1178 w 50485"/>
                <a:gd name="connsiteY33" fmla="*/ 21534 h 33787"/>
                <a:gd name="connsiteX34" fmla="*/ 1178 w 50485"/>
                <a:gd name="connsiteY34" fmla="*/ 21534 h 33787"/>
                <a:gd name="connsiteX35" fmla="*/ 0 w 50485"/>
                <a:gd name="connsiteY35" fmla="*/ 24744 h 33787"/>
                <a:gd name="connsiteX36" fmla="*/ 5890 w 50485"/>
                <a:gd name="connsiteY36" fmla="*/ 35050 h 33787"/>
                <a:gd name="connsiteX37" fmla="*/ 8078 w 50485"/>
                <a:gd name="connsiteY37" fmla="*/ 37415 h 33787"/>
                <a:gd name="connsiteX38" fmla="*/ 14473 w 50485"/>
                <a:gd name="connsiteY38" fmla="*/ 48058 h 33787"/>
                <a:gd name="connsiteX39" fmla="*/ 15819 w 50485"/>
                <a:gd name="connsiteY39" fmla="*/ 46368 h 33787"/>
                <a:gd name="connsiteX40" fmla="*/ 18006 w 50485"/>
                <a:gd name="connsiteY40" fmla="*/ 43834 h 33787"/>
                <a:gd name="connsiteX41" fmla="*/ 24401 w 50485"/>
                <a:gd name="connsiteY41" fmla="*/ 42652 h 33787"/>
                <a:gd name="connsiteX42" fmla="*/ 26084 w 50485"/>
                <a:gd name="connsiteY42" fmla="*/ 42652 h 33787"/>
                <a:gd name="connsiteX43" fmla="*/ 34330 w 50485"/>
                <a:gd name="connsiteY43" fmla="*/ 42652 h 33787"/>
                <a:gd name="connsiteX44" fmla="*/ 34330 w 50485"/>
                <a:gd name="connsiteY44" fmla="*/ 42652 h 33787"/>
                <a:gd name="connsiteX45" fmla="*/ 34330 w 50485"/>
                <a:gd name="connsiteY45" fmla="*/ 41131 h 33787"/>
                <a:gd name="connsiteX46" fmla="*/ 35172 w 50485"/>
                <a:gd name="connsiteY46" fmla="*/ 36232 h 33787"/>
                <a:gd name="connsiteX47" fmla="*/ 40388 w 50485"/>
                <a:gd name="connsiteY47" fmla="*/ 28292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0485" h="33787">
                  <a:moveTo>
                    <a:pt x="40388" y="28292"/>
                  </a:moveTo>
                  <a:cubicBezTo>
                    <a:pt x="41836" y="28120"/>
                    <a:pt x="43316" y="28120"/>
                    <a:pt x="44763" y="28292"/>
                  </a:cubicBezTo>
                  <a:lnTo>
                    <a:pt x="48129" y="28292"/>
                  </a:lnTo>
                  <a:cubicBezTo>
                    <a:pt x="50586" y="27966"/>
                    <a:pt x="53077" y="27966"/>
                    <a:pt x="55534" y="28292"/>
                  </a:cubicBezTo>
                  <a:lnTo>
                    <a:pt x="56880" y="28292"/>
                  </a:lnTo>
                  <a:lnTo>
                    <a:pt x="58058" y="28292"/>
                  </a:lnTo>
                  <a:cubicBezTo>
                    <a:pt x="58058" y="28292"/>
                    <a:pt x="58058" y="28292"/>
                    <a:pt x="59068" y="28292"/>
                  </a:cubicBezTo>
                  <a:cubicBezTo>
                    <a:pt x="59455" y="27491"/>
                    <a:pt x="60044" y="26795"/>
                    <a:pt x="60751" y="26265"/>
                  </a:cubicBezTo>
                  <a:cubicBezTo>
                    <a:pt x="61474" y="26145"/>
                    <a:pt x="62215" y="26145"/>
                    <a:pt x="62938" y="26265"/>
                  </a:cubicBezTo>
                  <a:lnTo>
                    <a:pt x="63948" y="26265"/>
                  </a:lnTo>
                  <a:lnTo>
                    <a:pt x="63948" y="26265"/>
                  </a:lnTo>
                  <a:lnTo>
                    <a:pt x="63948" y="26265"/>
                  </a:lnTo>
                  <a:lnTo>
                    <a:pt x="63948" y="26265"/>
                  </a:lnTo>
                  <a:cubicBezTo>
                    <a:pt x="63948" y="26265"/>
                    <a:pt x="63948" y="26265"/>
                    <a:pt x="63948" y="26265"/>
                  </a:cubicBezTo>
                  <a:lnTo>
                    <a:pt x="63948" y="26265"/>
                  </a:lnTo>
                  <a:cubicBezTo>
                    <a:pt x="63729" y="25782"/>
                    <a:pt x="63729" y="25228"/>
                    <a:pt x="63948" y="24744"/>
                  </a:cubicBezTo>
                  <a:cubicBezTo>
                    <a:pt x="64856" y="17717"/>
                    <a:pt x="62130" y="10712"/>
                    <a:pt x="56712" y="6161"/>
                  </a:cubicBezTo>
                  <a:cubicBezTo>
                    <a:pt x="55500" y="5053"/>
                    <a:pt x="54440" y="3804"/>
                    <a:pt x="53515" y="2444"/>
                  </a:cubicBezTo>
                  <a:cubicBezTo>
                    <a:pt x="52269" y="3532"/>
                    <a:pt x="50553" y="3914"/>
                    <a:pt x="48971" y="3458"/>
                  </a:cubicBezTo>
                  <a:cubicBezTo>
                    <a:pt x="47978" y="3058"/>
                    <a:pt x="47069" y="2487"/>
                    <a:pt x="46278" y="1769"/>
                  </a:cubicBezTo>
                  <a:cubicBezTo>
                    <a:pt x="45471" y="1108"/>
                    <a:pt x="44562" y="595"/>
                    <a:pt x="43586" y="248"/>
                  </a:cubicBezTo>
                  <a:cubicBezTo>
                    <a:pt x="41347" y="-83"/>
                    <a:pt x="39093" y="-83"/>
                    <a:pt x="36854" y="248"/>
                  </a:cubicBezTo>
                  <a:lnTo>
                    <a:pt x="33994" y="248"/>
                  </a:lnTo>
                  <a:cubicBezTo>
                    <a:pt x="32883" y="17"/>
                    <a:pt x="31739" y="17"/>
                    <a:pt x="30628" y="248"/>
                  </a:cubicBezTo>
                  <a:cubicBezTo>
                    <a:pt x="29013" y="775"/>
                    <a:pt x="27565" y="1705"/>
                    <a:pt x="26421" y="2951"/>
                  </a:cubicBezTo>
                  <a:cubicBezTo>
                    <a:pt x="25075" y="4159"/>
                    <a:pt x="23610" y="5234"/>
                    <a:pt x="22046" y="6161"/>
                  </a:cubicBezTo>
                  <a:lnTo>
                    <a:pt x="20026" y="7513"/>
                  </a:lnTo>
                  <a:cubicBezTo>
                    <a:pt x="18814" y="8241"/>
                    <a:pt x="17788" y="9219"/>
                    <a:pt x="16997" y="10385"/>
                  </a:cubicBezTo>
                  <a:cubicBezTo>
                    <a:pt x="14304" y="14101"/>
                    <a:pt x="12790" y="14777"/>
                    <a:pt x="8920" y="13426"/>
                  </a:cubicBezTo>
                  <a:lnTo>
                    <a:pt x="7909" y="13426"/>
                  </a:lnTo>
                  <a:cubicBezTo>
                    <a:pt x="7909" y="13426"/>
                    <a:pt x="5722" y="12412"/>
                    <a:pt x="5217" y="13426"/>
                  </a:cubicBezTo>
                  <a:cubicBezTo>
                    <a:pt x="4577" y="14802"/>
                    <a:pt x="4022" y="16213"/>
                    <a:pt x="3534" y="17649"/>
                  </a:cubicBezTo>
                  <a:cubicBezTo>
                    <a:pt x="3231" y="18695"/>
                    <a:pt x="2828" y="19712"/>
                    <a:pt x="2356" y="20690"/>
                  </a:cubicBezTo>
                  <a:cubicBezTo>
                    <a:pt x="2154" y="21178"/>
                    <a:pt x="1700" y="21508"/>
                    <a:pt x="1178" y="21534"/>
                  </a:cubicBezTo>
                  <a:lnTo>
                    <a:pt x="1178" y="21534"/>
                  </a:lnTo>
                  <a:cubicBezTo>
                    <a:pt x="471" y="22460"/>
                    <a:pt x="51" y="23579"/>
                    <a:pt x="0" y="24744"/>
                  </a:cubicBezTo>
                  <a:cubicBezTo>
                    <a:pt x="774" y="28738"/>
                    <a:pt x="2844" y="32362"/>
                    <a:pt x="5890" y="35050"/>
                  </a:cubicBezTo>
                  <a:lnTo>
                    <a:pt x="8078" y="37415"/>
                  </a:lnTo>
                  <a:cubicBezTo>
                    <a:pt x="11477" y="40018"/>
                    <a:pt x="13766" y="43823"/>
                    <a:pt x="14473" y="48058"/>
                  </a:cubicBezTo>
                  <a:cubicBezTo>
                    <a:pt x="15079" y="47649"/>
                    <a:pt x="15550" y="47058"/>
                    <a:pt x="15819" y="46368"/>
                  </a:cubicBezTo>
                  <a:cubicBezTo>
                    <a:pt x="16442" y="45443"/>
                    <a:pt x="17182" y="44593"/>
                    <a:pt x="18006" y="43834"/>
                  </a:cubicBezTo>
                  <a:cubicBezTo>
                    <a:pt x="19908" y="42613"/>
                    <a:pt x="22197" y="42189"/>
                    <a:pt x="24401" y="42652"/>
                  </a:cubicBezTo>
                  <a:cubicBezTo>
                    <a:pt x="24956" y="42802"/>
                    <a:pt x="25529" y="42802"/>
                    <a:pt x="26084" y="42652"/>
                  </a:cubicBezTo>
                  <a:lnTo>
                    <a:pt x="34330" y="42652"/>
                  </a:lnTo>
                  <a:lnTo>
                    <a:pt x="34330" y="42652"/>
                  </a:lnTo>
                  <a:cubicBezTo>
                    <a:pt x="34414" y="42148"/>
                    <a:pt x="34414" y="41635"/>
                    <a:pt x="34330" y="41131"/>
                  </a:cubicBezTo>
                  <a:cubicBezTo>
                    <a:pt x="33977" y="39450"/>
                    <a:pt x="34280" y="37699"/>
                    <a:pt x="35172" y="36232"/>
                  </a:cubicBezTo>
                  <a:cubicBezTo>
                    <a:pt x="36013" y="29475"/>
                    <a:pt x="39379" y="28630"/>
                    <a:pt x="40388" y="2829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B59F56D5-8519-4012-992F-2BCFC40D8578}"/>
                </a:ext>
              </a:extLst>
            </p:cNvPr>
            <p:cNvSpPr/>
            <p:nvPr/>
          </p:nvSpPr>
          <p:spPr>
            <a:xfrm>
              <a:off x="9308536" y="4575777"/>
              <a:ext cx="16828" cy="16894"/>
            </a:xfrm>
            <a:custGeom>
              <a:avLst/>
              <a:gdLst>
                <a:gd name="connsiteX0" fmla="*/ 8919 w 16828"/>
                <a:gd name="connsiteY0" fmla="*/ 6251 h 0"/>
                <a:gd name="connsiteX1" fmla="*/ 8919 w 16828"/>
                <a:gd name="connsiteY1" fmla="*/ 6251 h 0"/>
                <a:gd name="connsiteX2" fmla="*/ 4712 w 16828"/>
                <a:gd name="connsiteY2" fmla="*/ 6251 h 0"/>
                <a:gd name="connsiteX3" fmla="*/ 2861 w 16828"/>
                <a:gd name="connsiteY3" fmla="*/ 7940 h 0"/>
                <a:gd name="connsiteX4" fmla="*/ 0 w 16828"/>
                <a:gd name="connsiteY4" fmla="*/ 10643 h 0"/>
                <a:gd name="connsiteX5" fmla="*/ 0 w 16828"/>
                <a:gd name="connsiteY5" fmla="*/ 10643 h 0"/>
                <a:gd name="connsiteX6" fmla="*/ 0 w 16828"/>
                <a:gd name="connsiteY6" fmla="*/ 10643 h 0"/>
                <a:gd name="connsiteX7" fmla="*/ 2356 w 16828"/>
                <a:gd name="connsiteY7" fmla="*/ 10643 h 0"/>
                <a:gd name="connsiteX8" fmla="*/ 4376 w 16828"/>
                <a:gd name="connsiteY8" fmla="*/ 10643 h 0"/>
                <a:gd name="connsiteX9" fmla="*/ 5722 w 16828"/>
                <a:gd name="connsiteY9" fmla="*/ 10643 h 0"/>
                <a:gd name="connsiteX10" fmla="*/ 9929 w 16828"/>
                <a:gd name="connsiteY10" fmla="*/ 10643 h 0"/>
                <a:gd name="connsiteX11" fmla="*/ 15651 w 16828"/>
                <a:gd name="connsiteY11" fmla="*/ 10643 h 0"/>
                <a:gd name="connsiteX12" fmla="*/ 19858 w 16828"/>
                <a:gd name="connsiteY12" fmla="*/ 7095 h 0"/>
                <a:gd name="connsiteX13" fmla="*/ 22382 w 16828"/>
                <a:gd name="connsiteY13" fmla="*/ 4392 h 0"/>
                <a:gd name="connsiteX14" fmla="*/ 22382 w 16828"/>
                <a:gd name="connsiteY14" fmla="*/ 4392 h 0"/>
                <a:gd name="connsiteX15" fmla="*/ 25075 w 16828"/>
                <a:gd name="connsiteY15" fmla="*/ 0 h 0"/>
                <a:gd name="connsiteX16" fmla="*/ 16828 w 16828"/>
                <a:gd name="connsiteY16" fmla="*/ 2872 h 0"/>
                <a:gd name="connsiteX17" fmla="*/ 16828 w 16828"/>
                <a:gd name="connsiteY17" fmla="*/ 2872 h 0"/>
                <a:gd name="connsiteX18" fmla="*/ 8919 w 16828"/>
                <a:gd name="connsiteY18" fmla="*/ 625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28">
                  <a:moveTo>
                    <a:pt x="8919" y="6251"/>
                  </a:moveTo>
                  <a:lnTo>
                    <a:pt x="8919" y="6251"/>
                  </a:lnTo>
                  <a:cubicBezTo>
                    <a:pt x="7623" y="5490"/>
                    <a:pt x="6008" y="5490"/>
                    <a:pt x="4712" y="6251"/>
                  </a:cubicBezTo>
                  <a:cubicBezTo>
                    <a:pt x="4022" y="6724"/>
                    <a:pt x="3383" y="7281"/>
                    <a:pt x="2861" y="7940"/>
                  </a:cubicBezTo>
                  <a:cubicBezTo>
                    <a:pt x="2070" y="9005"/>
                    <a:pt x="1111" y="9917"/>
                    <a:pt x="0" y="10643"/>
                  </a:cubicBezTo>
                  <a:lnTo>
                    <a:pt x="0" y="10643"/>
                  </a:lnTo>
                  <a:lnTo>
                    <a:pt x="0" y="10643"/>
                  </a:lnTo>
                  <a:cubicBezTo>
                    <a:pt x="842" y="11657"/>
                    <a:pt x="842" y="11657"/>
                    <a:pt x="2356" y="10643"/>
                  </a:cubicBezTo>
                  <a:cubicBezTo>
                    <a:pt x="3029" y="10525"/>
                    <a:pt x="3702" y="10525"/>
                    <a:pt x="4376" y="10643"/>
                  </a:cubicBezTo>
                  <a:lnTo>
                    <a:pt x="5722" y="10643"/>
                  </a:lnTo>
                  <a:cubicBezTo>
                    <a:pt x="7118" y="10474"/>
                    <a:pt x="8532" y="10474"/>
                    <a:pt x="9929" y="10643"/>
                  </a:cubicBezTo>
                  <a:cubicBezTo>
                    <a:pt x="11814" y="11065"/>
                    <a:pt x="13766" y="11065"/>
                    <a:pt x="15651" y="10643"/>
                  </a:cubicBezTo>
                  <a:cubicBezTo>
                    <a:pt x="17283" y="9765"/>
                    <a:pt x="18713" y="8565"/>
                    <a:pt x="19858" y="7095"/>
                  </a:cubicBezTo>
                  <a:cubicBezTo>
                    <a:pt x="20615" y="6116"/>
                    <a:pt x="21457" y="5220"/>
                    <a:pt x="22382" y="4392"/>
                  </a:cubicBezTo>
                  <a:lnTo>
                    <a:pt x="22382" y="4392"/>
                  </a:lnTo>
                  <a:cubicBezTo>
                    <a:pt x="24570" y="2534"/>
                    <a:pt x="25075" y="2196"/>
                    <a:pt x="25075" y="0"/>
                  </a:cubicBezTo>
                  <a:cubicBezTo>
                    <a:pt x="22163" y="388"/>
                    <a:pt x="19353" y="1368"/>
                    <a:pt x="16828" y="2872"/>
                  </a:cubicBezTo>
                  <a:lnTo>
                    <a:pt x="16828" y="2872"/>
                  </a:lnTo>
                  <a:cubicBezTo>
                    <a:pt x="14792" y="5068"/>
                    <a:pt x="11915" y="6301"/>
                    <a:pt x="8919" y="625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2105C1CF-E6CE-458B-8AFF-207F64749912}"/>
                </a:ext>
              </a:extLst>
            </p:cNvPr>
            <p:cNvSpPr/>
            <p:nvPr/>
          </p:nvSpPr>
          <p:spPr>
            <a:xfrm>
              <a:off x="8049776" y="4119643"/>
              <a:ext cx="16828" cy="16894"/>
            </a:xfrm>
            <a:custGeom>
              <a:avLst/>
              <a:gdLst>
                <a:gd name="connsiteX0" fmla="*/ 3366 w 0"/>
                <a:gd name="connsiteY0" fmla="*/ 9292 h 0"/>
                <a:gd name="connsiteX1" fmla="*/ 3366 w 0"/>
                <a:gd name="connsiteY1" fmla="*/ 3041 h 0"/>
                <a:gd name="connsiteX2" fmla="*/ 3366 w 0"/>
                <a:gd name="connsiteY2" fmla="*/ 0 h 0"/>
                <a:gd name="connsiteX3" fmla="*/ 0 w 0"/>
                <a:gd name="connsiteY3" fmla="*/ 5237 h 0"/>
                <a:gd name="connsiteX4" fmla="*/ 0 w 0"/>
                <a:gd name="connsiteY4" fmla="*/ 5237 h 0"/>
                <a:gd name="connsiteX5" fmla="*/ 0 w 0"/>
                <a:gd name="connsiteY5" fmla="*/ 5237 h 0"/>
                <a:gd name="connsiteX6" fmla="*/ 3029 w 0"/>
                <a:gd name="connsiteY6" fmla="*/ 8278 h 0"/>
                <a:gd name="connsiteX7" fmla="*/ 4039 w 0"/>
                <a:gd name="connsiteY7" fmla="*/ 8278 h 0"/>
                <a:gd name="connsiteX8" fmla="*/ 4039 w 0"/>
                <a:gd name="connsiteY8" fmla="*/ 8278 h 0"/>
                <a:gd name="connsiteX9" fmla="*/ 4039 w 0"/>
                <a:gd name="connsiteY9" fmla="*/ 8278 h 0"/>
                <a:gd name="connsiteX10" fmla="*/ 4039 w 0"/>
                <a:gd name="connsiteY10" fmla="*/ 625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366" y="9292"/>
                  </a:moveTo>
                  <a:cubicBezTo>
                    <a:pt x="3534" y="7214"/>
                    <a:pt x="3534" y="5119"/>
                    <a:pt x="3366" y="3041"/>
                  </a:cubicBezTo>
                  <a:cubicBezTo>
                    <a:pt x="3450" y="2027"/>
                    <a:pt x="3450" y="1014"/>
                    <a:pt x="3366" y="0"/>
                  </a:cubicBezTo>
                  <a:cubicBezTo>
                    <a:pt x="1834" y="1436"/>
                    <a:pt x="673" y="3244"/>
                    <a:pt x="0" y="5237"/>
                  </a:cubicBezTo>
                  <a:lnTo>
                    <a:pt x="0" y="5237"/>
                  </a:lnTo>
                  <a:lnTo>
                    <a:pt x="0" y="5237"/>
                  </a:lnTo>
                  <a:cubicBezTo>
                    <a:pt x="791" y="6454"/>
                    <a:pt x="1817" y="7484"/>
                    <a:pt x="3029" y="8278"/>
                  </a:cubicBezTo>
                  <a:lnTo>
                    <a:pt x="4039" y="8278"/>
                  </a:lnTo>
                  <a:lnTo>
                    <a:pt x="4039" y="8278"/>
                  </a:lnTo>
                  <a:lnTo>
                    <a:pt x="4039" y="8278"/>
                  </a:lnTo>
                  <a:lnTo>
                    <a:pt x="4039" y="6251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FDCAD7E-6300-4A74-961F-8A64A22CD21D}"/>
                </a:ext>
              </a:extLst>
            </p:cNvPr>
            <p:cNvSpPr/>
            <p:nvPr/>
          </p:nvSpPr>
          <p:spPr>
            <a:xfrm>
              <a:off x="9852091" y="5028701"/>
              <a:ext cx="16828" cy="16894"/>
            </a:xfrm>
            <a:custGeom>
              <a:avLst/>
              <a:gdLst>
                <a:gd name="connsiteX0" fmla="*/ 6395 w 0"/>
                <a:gd name="connsiteY0" fmla="*/ 9292 h 16893"/>
                <a:gd name="connsiteX1" fmla="*/ 6395 w 0"/>
                <a:gd name="connsiteY1" fmla="*/ 13684 h 16893"/>
                <a:gd name="connsiteX2" fmla="*/ 6395 w 0"/>
                <a:gd name="connsiteY2" fmla="*/ 16049 h 16893"/>
                <a:gd name="connsiteX3" fmla="*/ 8078 w 0"/>
                <a:gd name="connsiteY3" fmla="*/ 18245 h 16893"/>
                <a:gd name="connsiteX4" fmla="*/ 14136 w 0"/>
                <a:gd name="connsiteY4" fmla="*/ 18245 h 16893"/>
                <a:gd name="connsiteX5" fmla="*/ 15314 w 0"/>
                <a:gd name="connsiteY5" fmla="*/ 16556 h 16893"/>
                <a:gd name="connsiteX6" fmla="*/ 12454 w 0"/>
                <a:gd name="connsiteY6" fmla="*/ 10136 h 16893"/>
                <a:gd name="connsiteX7" fmla="*/ 4881 w 0"/>
                <a:gd name="connsiteY7" fmla="*/ 2196 h 16893"/>
                <a:gd name="connsiteX8" fmla="*/ 1852 w 0"/>
                <a:gd name="connsiteY8" fmla="*/ 0 h 16893"/>
                <a:gd name="connsiteX9" fmla="*/ 1010 w 0"/>
                <a:gd name="connsiteY9" fmla="*/ 2196 h 16893"/>
                <a:gd name="connsiteX10" fmla="*/ 0 w 0"/>
                <a:gd name="connsiteY10" fmla="*/ 4899 h 16893"/>
                <a:gd name="connsiteX11" fmla="*/ 2019 w 0"/>
                <a:gd name="connsiteY11" fmla="*/ 5913 h 16893"/>
                <a:gd name="connsiteX12" fmla="*/ 2019 w 0"/>
                <a:gd name="connsiteY12" fmla="*/ 5913 h 16893"/>
                <a:gd name="connsiteX13" fmla="*/ 6395 w 0"/>
                <a:gd name="connsiteY13" fmla="*/ 929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h="16893">
                  <a:moveTo>
                    <a:pt x="6395" y="9292"/>
                  </a:moveTo>
                  <a:cubicBezTo>
                    <a:pt x="6816" y="10728"/>
                    <a:pt x="6816" y="12248"/>
                    <a:pt x="6395" y="13684"/>
                  </a:cubicBezTo>
                  <a:cubicBezTo>
                    <a:pt x="6311" y="14478"/>
                    <a:pt x="6311" y="15255"/>
                    <a:pt x="6395" y="16049"/>
                  </a:cubicBezTo>
                  <a:cubicBezTo>
                    <a:pt x="6395" y="17232"/>
                    <a:pt x="6395" y="18077"/>
                    <a:pt x="8078" y="18245"/>
                  </a:cubicBezTo>
                  <a:cubicBezTo>
                    <a:pt x="10047" y="18871"/>
                    <a:pt x="12167" y="18871"/>
                    <a:pt x="14136" y="18245"/>
                  </a:cubicBezTo>
                  <a:cubicBezTo>
                    <a:pt x="15146" y="18245"/>
                    <a:pt x="15314" y="16894"/>
                    <a:pt x="15314" y="16556"/>
                  </a:cubicBezTo>
                  <a:cubicBezTo>
                    <a:pt x="15146" y="14140"/>
                    <a:pt x="14120" y="11876"/>
                    <a:pt x="12454" y="10136"/>
                  </a:cubicBezTo>
                  <a:cubicBezTo>
                    <a:pt x="10249" y="7197"/>
                    <a:pt x="7708" y="4528"/>
                    <a:pt x="4881" y="2196"/>
                  </a:cubicBezTo>
                  <a:cubicBezTo>
                    <a:pt x="4040" y="1250"/>
                    <a:pt x="3013" y="507"/>
                    <a:pt x="1852" y="0"/>
                  </a:cubicBezTo>
                  <a:cubicBezTo>
                    <a:pt x="1650" y="760"/>
                    <a:pt x="1364" y="1487"/>
                    <a:pt x="1010" y="2196"/>
                  </a:cubicBezTo>
                  <a:cubicBezTo>
                    <a:pt x="505" y="3024"/>
                    <a:pt x="168" y="3936"/>
                    <a:pt x="0" y="4899"/>
                  </a:cubicBezTo>
                  <a:cubicBezTo>
                    <a:pt x="0" y="4899"/>
                    <a:pt x="0" y="4899"/>
                    <a:pt x="2019" y="5913"/>
                  </a:cubicBezTo>
                  <a:lnTo>
                    <a:pt x="2019" y="5913"/>
                  </a:lnTo>
                  <a:cubicBezTo>
                    <a:pt x="4040" y="6031"/>
                    <a:pt x="5772" y="7366"/>
                    <a:pt x="6395" y="929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E86D902B-715B-496F-8E26-110A4D1F3459}"/>
                </a:ext>
              </a:extLst>
            </p:cNvPr>
            <p:cNvSpPr/>
            <p:nvPr/>
          </p:nvSpPr>
          <p:spPr>
            <a:xfrm>
              <a:off x="9828867" y="4874291"/>
              <a:ext cx="16828" cy="16894"/>
            </a:xfrm>
            <a:custGeom>
              <a:avLst/>
              <a:gdLst>
                <a:gd name="connsiteX0" fmla="*/ 4712 w 0"/>
                <a:gd name="connsiteY0" fmla="*/ 7095 h 0"/>
                <a:gd name="connsiteX1" fmla="*/ 4712 w 0"/>
                <a:gd name="connsiteY1" fmla="*/ 5068 h 0"/>
                <a:gd name="connsiteX2" fmla="*/ 202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  <a:gd name="connsiteX5" fmla="*/ 0 w 0"/>
                <a:gd name="connsiteY5" fmla="*/ 2196 h 0"/>
                <a:gd name="connsiteX6" fmla="*/ 0 w 0"/>
                <a:gd name="connsiteY6" fmla="*/ 2196 h 0"/>
                <a:gd name="connsiteX7" fmla="*/ 1515 w 0"/>
                <a:gd name="connsiteY7" fmla="*/ 4561 h 0"/>
                <a:gd name="connsiteX8" fmla="*/ 4712 w 0"/>
                <a:gd name="connsiteY8" fmla="*/ 709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712" y="7095"/>
                  </a:moveTo>
                  <a:cubicBezTo>
                    <a:pt x="4712" y="7095"/>
                    <a:pt x="4712" y="5575"/>
                    <a:pt x="4712" y="5068"/>
                  </a:cubicBezTo>
                  <a:cubicBezTo>
                    <a:pt x="4191" y="3210"/>
                    <a:pt x="3265" y="1470"/>
                    <a:pt x="2020" y="0"/>
                  </a:cubicBezTo>
                  <a:cubicBezTo>
                    <a:pt x="2020" y="0"/>
                    <a:pt x="505" y="0"/>
                    <a:pt x="0" y="0"/>
                  </a:cubicBezTo>
                  <a:lnTo>
                    <a:pt x="0" y="0"/>
                  </a:lnTo>
                  <a:cubicBezTo>
                    <a:pt x="539" y="625"/>
                    <a:pt x="539" y="1571"/>
                    <a:pt x="0" y="2196"/>
                  </a:cubicBezTo>
                  <a:lnTo>
                    <a:pt x="0" y="2196"/>
                  </a:lnTo>
                  <a:cubicBezTo>
                    <a:pt x="270" y="3109"/>
                    <a:pt x="792" y="3936"/>
                    <a:pt x="1515" y="4561"/>
                  </a:cubicBezTo>
                  <a:cubicBezTo>
                    <a:pt x="3366" y="6927"/>
                    <a:pt x="4712" y="7433"/>
                    <a:pt x="4712" y="70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CB0A30CA-BE10-44D0-9BC9-AE58A60E8A4F}"/>
                </a:ext>
              </a:extLst>
            </p:cNvPr>
            <p:cNvSpPr/>
            <p:nvPr/>
          </p:nvSpPr>
          <p:spPr>
            <a:xfrm>
              <a:off x="9901899" y="5130233"/>
              <a:ext cx="16828" cy="16894"/>
            </a:xfrm>
            <a:custGeom>
              <a:avLst/>
              <a:gdLst>
                <a:gd name="connsiteX0" fmla="*/ 4211 w 0"/>
                <a:gd name="connsiteY0" fmla="*/ 0 h 0"/>
                <a:gd name="connsiteX1" fmla="*/ 845 w 0"/>
                <a:gd name="connsiteY1" fmla="*/ 3041 h 0"/>
                <a:gd name="connsiteX2" fmla="*/ 845 w 0"/>
                <a:gd name="connsiteY2" fmla="*/ 11488 h 0"/>
                <a:gd name="connsiteX3" fmla="*/ 5389 w 0"/>
                <a:gd name="connsiteY3" fmla="*/ 14191 h 0"/>
                <a:gd name="connsiteX4" fmla="*/ 5389 w 0"/>
                <a:gd name="connsiteY4" fmla="*/ 14191 h 0"/>
                <a:gd name="connsiteX5" fmla="*/ 6903 w 0"/>
                <a:gd name="connsiteY5" fmla="*/ 14191 h 0"/>
                <a:gd name="connsiteX6" fmla="*/ 9933 w 0"/>
                <a:gd name="connsiteY6" fmla="*/ 14191 h 0"/>
                <a:gd name="connsiteX7" fmla="*/ 9933 w 0"/>
                <a:gd name="connsiteY7" fmla="*/ 14191 h 0"/>
                <a:gd name="connsiteX8" fmla="*/ 9933 w 0"/>
                <a:gd name="connsiteY8" fmla="*/ 13346 h 0"/>
                <a:gd name="connsiteX9" fmla="*/ 7408 w 0"/>
                <a:gd name="connsiteY9" fmla="*/ 7264 h 0"/>
                <a:gd name="connsiteX10" fmla="*/ 6230 w 0"/>
                <a:gd name="connsiteY10" fmla="*/ 5575 h 0"/>
                <a:gd name="connsiteX11" fmla="*/ 5389 w 0"/>
                <a:gd name="connsiteY11" fmla="*/ 3379 h 0"/>
                <a:gd name="connsiteX12" fmla="*/ 5389 w 0"/>
                <a:gd name="connsiteY12" fmla="*/ 15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4211" y="0"/>
                  </a:moveTo>
                  <a:cubicBezTo>
                    <a:pt x="4211" y="0"/>
                    <a:pt x="2023" y="1182"/>
                    <a:pt x="845" y="3041"/>
                  </a:cubicBezTo>
                  <a:cubicBezTo>
                    <a:pt x="-282" y="5744"/>
                    <a:pt x="-282" y="8785"/>
                    <a:pt x="845" y="11488"/>
                  </a:cubicBezTo>
                  <a:cubicBezTo>
                    <a:pt x="1989" y="12890"/>
                    <a:pt x="3605" y="13853"/>
                    <a:pt x="5389" y="14191"/>
                  </a:cubicBezTo>
                  <a:lnTo>
                    <a:pt x="5389" y="14191"/>
                  </a:lnTo>
                  <a:lnTo>
                    <a:pt x="6903" y="14191"/>
                  </a:lnTo>
                  <a:cubicBezTo>
                    <a:pt x="7896" y="14005"/>
                    <a:pt x="8940" y="14005"/>
                    <a:pt x="9933" y="14191"/>
                  </a:cubicBezTo>
                  <a:lnTo>
                    <a:pt x="9933" y="14191"/>
                  </a:lnTo>
                  <a:lnTo>
                    <a:pt x="9933" y="13346"/>
                  </a:lnTo>
                  <a:cubicBezTo>
                    <a:pt x="9697" y="11116"/>
                    <a:pt x="8822" y="9004"/>
                    <a:pt x="7408" y="7264"/>
                  </a:cubicBezTo>
                  <a:lnTo>
                    <a:pt x="6230" y="5575"/>
                  </a:lnTo>
                  <a:cubicBezTo>
                    <a:pt x="5877" y="4865"/>
                    <a:pt x="5591" y="4139"/>
                    <a:pt x="5389" y="3379"/>
                  </a:cubicBezTo>
                  <a:cubicBezTo>
                    <a:pt x="5389" y="3379"/>
                    <a:pt x="5389" y="1689"/>
                    <a:pt x="5389" y="15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CC57974C-D1B0-4D4E-AF88-3FD6555B0CB0}"/>
                </a:ext>
              </a:extLst>
            </p:cNvPr>
            <p:cNvSpPr/>
            <p:nvPr/>
          </p:nvSpPr>
          <p:spPr>
            <a:xfrm>
              <a:off x="9898705" y="5107595"/>
              <a:ext cx="16828" cy="16894"/>
            </a:xfrm>
            <a:custGeom>
              <a:avLst/>
              <a:gdLst>
                <a:gd name="connsiteX0" fmla="*/ 841 w 0"/>
                <a:gd name="connsiteY0" fmla="*/ 4899 h 16893"/>
                <a:gd name="connsiteX1" fmla="*/ 841 w 0"/>
                <a:gd name="connsiteY1" fmla="*/ 14698 h 16893"/>
                <a:gd name="connsiteX2" fmla="*/ 841 w 0"/>
                <a:gd name="connsiteY2" fmla="*/ 16218 h 16893"/>
                <a:gd name="connsiteX3" fmla="*/ 841 w 0"/>
                <a:gd name="connsiteY3" fmla="*/ 18077 h 16893"/>
                <a:gd name="connsiteX4" fmla="*/ 4376 w 0"/>
                <a:gd name="connsiteY4" fmla="*/ 18077 h 16893"/>
                <a:gd name="connsiteX5" fmla="*/ 4376 w 0"/>
                <a:gd name="connsiteY5" fmla="*/ 18077 h 16893"/>
                <a:gd name="connsiteX6" fmla="*/ 7405 w 0"/>
                <a:gd name="connsiteY6" fmla="*/ 16894 h 16893"/>
                <a:gd name="connsiteX7" fmla="*/ 7405 w 0"/>
                <a:gd name="connsiteY7" fmla="*/ 15373 h 16893"/>
                <a:gd name="connsiteX8" fmla="*/ 7405 w 0"/>
                <a:gd name="connsiteY8" fmla="*/ 14022 h 16893"/>
                <a:gd name="connsiteX9" fmla="*/ 7405 w 0"/>
                <a:gd name="connsiteY9" fmla="*/ 12839 h 16893"/>
                <a:gd name="connsiteX10" fmla="*/ 5385 w 0"/>
                <a:gd name="connsiteY10" fmla="*/ 7940 h 16893"/>
                <a:gd name="connsiteX11" fmla="*/ 5385 w 0"/>
                <a:gd name="connsiteY11" fmla="*/ 7095 h 16893"/>
                <a:gd name="connsiteX12" fmla="*/ 0 w 0"/>
                <a:gd name="connsiteY12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h="16893">
                  <a:moveTo>
                    <a:pt x="841" y="4899"/>
                  </a:moveTo>
                  <a:cubicBezTo>
                    <a:pt x="1010" y="8160"/>
                    <a:pt x="1010" y="11437"/>
                    <a:pt x="841" y="14698"/>
                  </a:cubicBezTo>
                  <a:cubicBezTo>
                    <a:pt x="841" y="14698"/>
                    <a:pt x="841" y="15711"/>
                    <a:pt x="841" y="16218"/>
                  </a:cubicBezTo>
                  <a:cubicBezTo>
                    <a:pt x="841" y="16725"/>
                    <a:pt x="841" y="17907"/>
                    <a:pt x="841" y="18077"/>
                  </a:cubicBezTo>
                  <a:cubicBezTo>
                    <a:pt x="1935" y="18685"/>
                    <a:pt x="3282" y="18685"/>
                    <a:pt x="4376" y="18077"/>
                  </a:cubicBezTo>
                  <a:lnTo>
                    <a:pt x="4376" y="18077"/>
                  </a:lnTo>
                  <a:cubicBezTo>
                    <a:pt x="5200" y="17316"/>
                    <a:pt x="6277" y="16894"/>
                    <a:pt x="7405" y="16894"/>
                  </a:cubicBezTo>
                  <a:cubicBezTo>
                    <a:pt x="7236" y="16404"/>
                    <a:pt x="7236" y="15864"/>
                    <a:pt x="7405" y="15373"/>
                  </a:cubicBezTo>
                  <a:cubicBezTo>
                    <a:pt x="7320" y="14934"/>
                    <a:pt x="7320" y="14461"/>
                    <a:pt x="7405" y="14022"/>
                  </a:cubicBezTo>
                  <a:cubicBezTo>
                    <a:pt x="7472" y="13633"/>
                    <a:pt x="7472" y="13228"/>
                    <a:pt x="7405" y="12839"/>
                  </a:cubicBezTo>
                  <a:cubicBezTo>
                    <a:pt x="6951" y="11116"/>
                    <a:pt x="6277" y="9478"/>
                    <a:pt x="5385" y="7940"/>
                  </a:cubicBezTo>
                  <a:lnTo>
                    <a:pt x="5385" y="7095"/>
                  </a:lnTo>
                  <a:cubicBezTo>
                    <a:pt x="4460" y="4173"/>
                    <a:pt x="2558" y="1672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1EE9F266-CC44-4D6C-83FB-25E288639563}"/>
                </a:ext>
              </a:extLst>
            </p:cNvPr>
            <p:cNvSpPr/>
            <p:nvPr/>
          </p:nvSpPr>
          <p:spPr>
            <a:xfrm>
              <a:off x="9858317" y="4973289"/>
              <a:ext cx="16828" cy="16894"/>
            </a:xfrm>
            <a:custGeom>
              <a:avLst/>
              <a:gdLst>
                <a:gd name="connsiteX0" fmla="*/ 505 w 0"/>
                <a:gd name="connsiteY0" fmla="*/ 0 h 0"/>
                <a:gd name="connsiteX1" fmla="*/ 1852 w 0"/>
                <a:gd name="connsiteY1" fmla="*/ 5406 h 0"/>
                <a:gd name="connsiteX2" fmla="*/ 1852 w 0"/>
                <a:gd name="connsiteY2" fmla="*/ 6251 h 0"/>
                <a:gd name="connsiteX3" fmla="*/ 3534 w 0"/>
                <a:gd name="connsiteY3" fmla="*/ 4899 h 0"/>
                <a:gd name="connsiteX4" fmla="*/ 5049 w 0"/>
                <a:gd name="connsiteY4" fmla="*/ 2365 h 0"/>
                <a:gd name="connsiteX5" fmla="*/ 0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505" y="0"/>
                  </a:moveTo>
                  <a:cubicBezTo>
                    <a:pt x="253" y="1909"/>
                    <a:pt x="741" y="3835"/>
                    <a:pt x="1852" y="5406"/>
                  </a:cubicBezTo>
                  <a:lnTo>
                    <a:pt x="1852" y="6251"/>
                  </a:lnTo>
                  <a:cubicBezTo>
                    <a:pt x="2508" y="5930"/>
                    <a:pt x="3080" y="5457"/>
                    <a:pt x="3534" y="4899"/>
                  </a:cubicBezTo>
                  <a:cubicBezTo>
                    <a:pt x="4275" y="4223"/>
                    <a:pt x="4797" y="3345"/>
                    <a:pt x="5049" y="2365"/>
                  </a:cubicBezTo>
                  <a:cubicBezTo>
                    <a:pt x="5049" y="2365"/>
                    <a:pt x="3030" y="338"/>
                    <a:pt x="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55F2CABC-DAEC-42F7-926C-F0D4A339F7A1}"/>
                </a:ext>
              </a:extLst>
            </p:cNvPr>
            <p:cNvSpPr/>
            <p:nvPr/>
          </p:nvSpPr>
          <p:spPr>
            <a:xfrm>
              <a:off x="9860417" y="4950313"/>
              <a:ext cx="16828" cy="16894"/>
            </a:xfrm>
            <a:custGeom>
              <a:avLst/>
              <a:gdLst>
                <a:gd name="connsiteX0" fmla="*/ 1097 w 0"/>
                <a:gd name="connsiteY0" fmla="*/ 6251 h 0"/>
                <a:gd name="connsiteX1" fmla="*/ 1097 w 0"/>
                <a:gd name="connsiteY1" fmla="*/ 6251 h 0"/>
                <a:gd name="connsiteX2" fmla="*/ 88 w 0"/>
                <a:gd name="connsiteY2" fmla="*/ 0 h 0"/>
                <a:gd name="connsiteX3" fmla="*/ 1097 w 0"/>
                <a:gd name="connsiteY3" fmla="*/ 625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097" y="6251"/>
                  </a:moveTo>
                  <a:lnTo>
                    <a:pt x="1097" y="6251"/>
                  </a:lnTo>
                  <a:cubicBezTo>
                    <a:pt x="1131" y="4122"/>
                    <a:pt x="795" y="2010"/>
                    <a:pt x="88" y="0"/>
                  </a:cubicBezTo>
                  <a:cubicBezTo>
                    <a:pt x="-181" y="2146"/>
                    <a:pt x="172" y="4308"/>
                    <a:pt x="1097" y="625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93008968-EF43-473C-9767-83AEB9B7380F}"/>
                </a:ext>
              </a:extLst>
            </p:cNvPr>
            <p:cNvSpPr/>
            <p:nvPr/>
          </p:nvSpPr>
          <p:spPr>
            <a:xfrm>
              <a:off x="9966356" y="5587040"/>
              <a:ext cx="16828" cy="16894"/>
            </a:xfrm>
            <a:custGeom>
              <a:avLst/>
              <a:gdLst>
                <a:gd name="connsiteX0" fmla="*/ 0 w 0"/>
                <a:gd name="connsiteY0" fmla="*/ 2 h 0"/>
                <a:gd name="connsiteX1" fmla="*/ 0 w 0"/>
                <a:gd name="connsiteY1" fmla="*/ 2 h 0"/>
                <a:gd name="connsiteX2" fmla="*/ 0 w 0"/>
                <a:gd name="connsiteY2" fmla="*/ 1016 h 0"/>
                <a:gd name="connsiteX3" fmla="*/ 2861 w 0"/>
                <a:gd name="connsiteY3" fmla="*/ 7098 h 0"/>
                <a:gd name="connsiteX4" fmla="*/ 4039 w 0"/>
                <a:gd name="connsiteY4" fmla="*/ 5746 h 0"/>
                <a:gd name="connsiteX5" fmla="*/ 4039 w 0"/>
                <a:gd name="connsiteY5" fmla="*/ 2198 h 0"/>
                <a:gd name="connsiteX6" fmla="*/ 0 w 0"/>
                <a:gd name="connsiteY6" fmla="*/ 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0" y="2"/>
                  </a:moveTo>
                  <a:lnTo>
                    <a:pt x="0" y="2"/>
                  </a:lnTo>
                  <a:cubicBezTo>
                    <a:pt x="101" y="340"/>
                    <a:pt x="101" y="678"/>
                    <a:pt x="0" y="1016"/>
                  </a:cubicBezTo>
                  <a:cubicBezTo>
                    <a:pt x="0" y="2367"/>
                    <a:pt x="1346" y="6422"/>
                    <a:pt x="2861" y="7098"/>
                  </a:cubicBezTo>
                  <a:cubicBezTo>
                    <a:pt x="4376" y="7773"/>
                    <a:pt x="2861" y="7098"/>
                    <a:pt x="4039" y="5746"/>
                  </a:cubicBezTo>
                  <a:cubicBezTo>
                    <a:pt x="4711" y="4665"/>
                    <a:pt x="4711" y="3280"/>
                    <a:pt x="4039" y="2198"/>
                  </a:cubicBezTo>
                  <a:cubicBezTo>
                    <a:pt x="3180" y="779"/>
                    <a:pt x="1649" y="-49"/>
                    <a:pt x="0" y="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74454EBF-B1E1-4F7D-A384-8833D2BA2280}"/>
                </a:ext>
              </a:extLst>
            </p:cNvPr>
            <p:cNvSpPr/>
            <p:nvPr/>
          </p:nvSpPr>
          <p:spPr>
            <a:xfrm>
              <a:off x="9848305" y="4946935"/>
              <a:ext cx="16828" cy="16894"/>
            </a:xfrm>
            <a:custGeom>
              <a:avLst/>
              <a:gdLst>
                <a:gd name="connsiteX0" fmla="*/ 3282 w 0"/>
                <a:gd name="connsiteY0" fmla="*/ 0 h 0"/>
                <a:gd name="connsiteX1" fmla="*/ 1598 w 0"/>
                <a:gd name="connsiteY1" fmla="*/ 1182 h 0"/>
                <a:gd name="connsiteX2" fmla="*/ 253 w 0"/>
                <a:gd name="connsiteY2" fmla="*/ 2027 h 0"/>
                <a:gd name="connsiteX3" fmla="*/ 253 w 0"/>
                <a:gd name="connsiteY3" fmla="*/ 4223 h 0"/>
                <a:gd name="connsiteX4" fmla="*/ 3619 w 0"/>
                <a:gd name="connsiteY4" fmla="*/ 8785 h 0"/>
                <a:gd name="connsiteX5" fmla="*/ 6479 w 0"/>
                <a:gd name="connsiteY5" fmla="*/ 8785 h 0"/>
                <a:gd name="connsiteX6" fmla="*/ 6479 w 0"/>
                <a:gd name="connsiteY6" fmla="*/ 4730 h 0"/>
                <a:gd name="connsiteX7" fmla="*/ 3282 w 0"/>
                <a:gd name="connsiteY7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282" y="0"/>
                  </a:moveTo>
                  <a:cubicBezTo>
                    <a:pt x="3282" y="0"/>
                    <a:pt x="2440" y="0"/>
                    <a:pt x="1598" y="1182"/>
                  </a:cubicBezTo>
                  <a:cubicBezTo>
                    <a:pt x="1347" y="1689"/>
                    <a:pt x="825" y="2027"/>
                    <a:pt x="253" y="2027"/>
                  </a:cubicBezTo>
                  <a:cubicBezTo>
                    <a:pt x="-84" y="2720"/>
                    <a:pt x="-84" y="3531"/>
                    <a:pt x="253" y="4223"/>
                  </a:cubicBezTo>
                  <a:cubicBezTo>
                    <a:pt x="522" y="6217"/>
                    <a:pt x="1801" y="7940"/>
                    <a:pt x="3619" y="8785"/>
                  </a:cubicBezTo>
                  <a:cubicBezTo>
                    <a:pt x="4460" y="9427"/>
                    <a:pt x="5638" y="9427"/>
                    <a:pt x="6479" y="8785"/>
                  </a:cubicBezTo>
                  <a:cubicBezTo>
                    <a:pt x="7085" y="7501"/>
                    <a:pt x="7085" y="6014"/>
                    <a:pt x="6479" y="4730"/>
                  </a:cubicBezTo>
                  <a:cubicBezTo>
                    <a:pt x="6176" y="2754"/>
                    <a:pt x="5014" y="1014"/>
                    <a:pt x="3282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6C87A9B5-AE63-406B-BDF9-1DFDFBBA2AA7}"/>
                </a:ext>
              </a:extLst>
            </p:cNvPr>
            <p:cNvSpPr/>
            <p:nvPr/>
          </p:nvSpPr>
          <p:spPr>
            <a:xfrm>
              <a:off x="9856964" y="5007077"/>
              <a:ext cx="16828" cy="16894"/>
            </a:xfrm>
            <a:custGeom>
              <a:avLst/>
              <a:gdLst>
                <a:gd name="connsiteX0" fmla="*/ 2531 w 0"/>
                <a:gd name="connsiteY0" fmla="*/ 3379 h 0"/>
                <a:gd name="connsiteX1" fmla="*/ 3373 w 0"/>
                <a:gd name="connsiteY1" fmla="*/ 3379 h 0"/>
                <a:gd name="connsiteX2" fmla="*/ 2363 w 0"/>
                <a:gd name="connsiteY2" fmla="*/ 0 h 0"/>
                <a:gd name="connsiteX3" fmla="*/ 1185 w 0"/>
                <a:gd name="connsiteY3" fmla="*/ 0 h 0"/>
                <a:gd name="connsiteX4" fmla="*/ 7 w 0"/>
                <a:gd name="connsiteY4" fmla="*/ 2027 h 0"/>
                <a:gd name="connsiteX5" fmla="*/ 2178 w 0"/>
                <a:gd name="connsiteY5" fmla="*/ 4561 h 0"/>
                <a:gd name="connsiteX6" fmla="*/ 2195 w 0"/>
                <a:gd name="connsiteY6" fmla="*/ 4561 h 0"/>
                <a:gd name="connsiteX7" fmla="*/ 2195 w 0"/>
                <a:gd name="connsiteY7" fmla="*/ 64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2531" y="3379"/>
                  </a:moveTo>
                  <a:cubicBezTo>
                    <a:pt x="2531" y="3379"/>
                    <a:pt x="3373" y="3379"/>
                    <a:pt x="3373" y="3379"/>
                  </a:cubicBezTo>
                  <a:cubicBezTo>
                    <a:pt x="3592" y="2163"/>
                    <a:pt x="3221" y="895"/>
                    <a:pt x="2363" y="0"/>
                  </a:cubicBezTo>
                  <a:lnTo>
                    <a:pt x="1185" y="0"/>
                  </a:lnTo>
                  <a:cubicBezTo>
                    <a:pt x="1185" y="0"/>
                    <a:pt x="7" y="1014"/>
                    <a:pt x="7" y="2027"/>
                  </a:cubicBezTo>
                  <a:cubicBezTo>
                    <a:pt x="-94" y="3328"/>
                    <a:pt x="882" y="4460"/>
                    <a:pt x="2178" y="4561"/>
                  </a:cubicBezTo>
                  <a:cubicBezTo>
                    <a:pt x="2195" y="4561"/>
                    <a:pt x="2195" y="4561"/>
                    <a:pt x="2195" y="4561"/>
                  </a:cubicBezTo>
                  <a:lnTo>
                    <a:pt x="2195" y="642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C8F0EC0A-5C50-4980-AB71-1A63A9A7FE16}"/>
                </a:ext>
              </a:extLst>
            </p:cNvPr>
            <p:cNvSpPr/>
            <p:nvPr/>
          </p:nvSpPr>
          <p:spPr>
            <a:xfrm>
              <a:off x="9917722" y="5159285"/>
              <a:ext cx="16828" cy="16894"/>
            </a:xfrm>
            <a:custGeom>
              <a:avLst/>
              <a:gdLst>
                <a:gd name="connsiteX0" fmla="*/ 0 w 0"/>
                <a:gd name="connsiteY0" fmla="*/ 850 h 0"/>
                <a:gd name="connsiteX1" fmla="*/ 0 w 0"/>
                <a:gd name="connsiteY1" fmla="*/ 3553 h 0"/>
                <a:gd name="connsiteX2" fmla="*/ 5048 w 0"/>
                <a:gd name="connsiteY2" fmla="*/ 3553 h 0"/>
                <a:gd name="connsiteX3" fmla="*/ 5048 w 0"/>
                <a:gd name="connsiteY3" fmla="*/ 3553 h 0"/>
                <a:gd name="connsiteX4" fmla="*/ 3029 w 0"/>
                <a:gd name="connsiteY4" fmla="*/ 343 h 0"/>
                <a:gd name="connsiteX5" fmla="*/ 0 w 0"/>
                <a:gd name="connsiteY5" fmla="*/ 85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0" y="850"/>
                  </a:moveTo>
                  <a:cubicBezTo>
                    <a:pt x="0" y="2708"/>
                    <a:pt x="0" y="3046"/>
                    <a:pt x="0" y="3553"/>
                  </a:cubicBezTo>
                  <a:cubicBezTo>
                    <a:pt x="1632" y="4127"/>
                    <a:pt x="3416" y="4127"/>
                    <a:pt x="5048" y="3553"/>
                  </a:cubicBezTo>
                  <a:lnTo>
                    <a:pt x="5048" y="3553"/>
                  </a:lnTo>
                  <a:cubicBezTo>
                    <a:pt x="4847" y="2252"/>
                    <a:pt x="4123" y="1086"/>
                    <a:pt x="3029" y="343"/>
                  </a:cubicBezTo>
                  <a:cubicBezTo>
                    <a:pt x="2036" y="-265"/>
                    <a:pt x="741" y="-45"/>
                    <a:pt x="0" y="85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49EE3E3A-A1FE-4D02-BF96-58D178D891D9}"/>
                </a:ext>
              </a:extLst>
            </p:cNvPr>
            <p:cNvSpPr/>
            <p:nvPr/>
          </p:nvSpPr>
          <p:spPr>
            <a:xfrm>
              <a:off x="9768117" y="5151857"/>
              <a:ext cx="16828" cy="16894"/>
            </a:xfrm>
            <a:custGeom>
              <a:avLst/>
              <a:gdLst>
                <a:gd name="connsiteX0" fmla="*/ 4376 w 0"/>
                <a:gd name="connsiteY0" fmla="*/ 5575 h 0"/>
                <a:gd name="connsiteX1" fmla="*/ 5554 w 0"/>
                <a:gd name="connsiteY1" fmla="*/ 5575 h 0"/>
                <a:gd name="connsiteX2" fmla="*/ 5554 w 0"/>
                <a:gd name="connsiteY2" fmla="*/ 5575 h 0"/>
                <a:gd name="connsiteX3" fmla="*/ 3197 w 0"/>
                <a:gd name="connsiteY3" fmla="*/ 1014 h 0"/>
                <a:gd name="connsiteX4" fmla="*/ 2019 w 0"/>
                <a:gd name="connsiteY4" fmla="*/ 0 h 0"/>
                <a:gd name="connsiteX5" fmla="*/ 1178 w 0"/>
                <a:gd name="connsiteY5" fmla="*/ 2703 h 0"/>
                <a:gd name="connsiteX6" fmla="*/ 1178 w 0"/>
                <a:gd name="connsiteY6" fmla="*/ 3886 h 0"/>
                <a:gd name="connsiteX7" fmla="*/ 0 w 0"/>
                <a:gd name="connsiteY7" fmla="*/ 6419 h 0"/>
                <a:gd name="connsiteX8" fmla="*/ 1683 w 0"/>
                <a:gd name="connsiteY8" fmla="*/ 6419 h 0"/>
                <a:gd name="connsiteX9" fmla="*/ 5048 w 0"/>
                <a:gd name="connsiteY9" fmla="*/ 641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4376" y="5575"/>
                  </a:moveTo>
                  <a:lnTo>
                    <a:pt x="5554" y="5575"/>
                  </a:lnTo>
                  <a:lnTo>
                    <a:pt x="5554" y="5575"/>
                  </a:lnTo>
                  <a:cubicBezTo>
                    <a:pt x="5503" y="3767"/>
                    <a:pt x="4628" y="2095"/>
                    <a:pt x="3197" y="1014"/>
                  </a:cubicBezTo>
                  <a:lnTo>
                    <a:pt x="2019" y="0"/>
                  </a:lnTo>
                  <a:cubicBezTo>
                    <a:pt x="1784" y="912"/>
                    <a:pt x="1515" y="1824"/>
                    <a:pt x="1178" y="2703"/>
                  </a:cubicBezTo>
                  <a:lnTo>
                    <a:pt x="1178" y="3886"/>
                  </a:lnTo>
                  <a:lnTo>
                    <a:pt x="0" y="6419"/>
                  </a:lnTo>
                  <a:cubicBezTo>
                    <a:pt x="556" y="6572"/>
                    <a:pt x="1128" y="6572"/>
                    <a:pt x="1683" y="6419"/>
                  </a:cubicBezTo>
                  <a:lnTo>
                    <a:pt x="5048" y="6419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08303E5F-2B92-4601-A1AA-C03C4B8CAB4B}"/>
                </a:ext>
              </a:extLst>
            </p:cNvPr>
            <p:cNvSpPr/>
            <p:nvPr/>
          </p:nvSpPr>
          <p:spPr>
            <a:xfrm>
              <a:off x="10007753" y="2870005"/>
              <a:ext cx="16828" cy="16894"/>
            </a:xfrm>
            <a:custGeom>
              <a:avLst/>
              <a:gdLst>
                <a:gd name="connsiteX0" fmla="*/ 4544 w 0"/>
                <a:gd name="connsiteY0" fmla="*/ 1689 h 0"/>
                <a:gd name="connsiteX1" fmla="*/ 2862 w 0"/>
                <a:gd name="connsiteY1" fmla="*/ 1689 h 0"/>
                <a:gd name="connsiteX2" fmla="*/ 2862 w 0"/>
                <a:gd name="connsiteY2" fmla="*/ 1689 h 0"/>
                <a:gd name="connsiteX3" fmla="*/ 0 w 0"/>
                <a:gd name="connsiteY3" fmla="*/ 5406 h 0"/>
                <a:gd name="connsiteX4" fmla="*/ 6395 w 0"/>
                <a:gd name="connsiteY4" fmla="*/ 5406 h 0"/>
                <a:gd name="connsiteX5" fmla="*/ 8414 w 0"/>
                <a:gd name="connsiteY5" fmla="*/ 0 h 0"/>
                <a:gd name="connsiteX6" fmla="*/ 4544 w 0"/>
                <a:gd name="connsiteY6" fmla="*/ 16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544" y="1689"/>
                  </a:moveTo>
                  <a:cubicBezTo>
                    <a:pt x="4056" y="2085"/>
                    <a:pt x="3349" y="2085"/>
                    <a:pt x="2862" y="1689"/>
                  </a:cubicBezTo>
                  <a:lnTo>
                    <a:pt x="2862" y="1689"/>
                  </a:lnTo>
                  <a:cubicBezTo>
                    <a:pt x="1801" y="2840"/>
                    <a:pt x="842" y="4083"/>
                    <a:pt x="0" y="5406"/>
                  </a:cubicBezTo>
                  <a:cubicBezTo>
                    <a:pt x="1953" y="6627"/>
                    <a:pt x="4443" y="6627"/>
                    <a:pt x="6395" y="5406"/>
                  </a:cubicBezTo>
                  <a:cubicBezTo>
                    <a:pt x="7842" y="3999"/>
                    <a:pt x="8583" y="2015"/>
                    <a:pt x="8414" y="0"/>
                  </a:cubicBezTo>
                  <a:cubicBezTo>
                    <a:pt x="6395" y="845"/>
                    <a:pt x="5385" y="676"/>
                    <a:pt x="4544" y="16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975CF12D-DC56-4A7B-95BB-DFC179E978E2}"/>
                </a:ext>
              </a:extLst>
            </p:cNvPr>
            <p:cNvSpPr/>
            <p:nvPr/>
          </p:nvSpPr>
          <p:spPr>
            <a:xfrm>
              <a:off x="9778215" y="5166724"/>
              <a:ext cx="50485" cy="50682"/>
            </a:xfrm>
            <a:custGeom>
              <a:avLst/>
              <a:gdLst>
                <a:gd name="connsiteX0" fmla="*/ 47623 w 50485"/>
                <a:gd name="connsiteY0" fmla="*/ 50851 h 50681"/>
                <a:gd name="connsiteX1" fmla="*/ 47623 w 50485"/>
                <a:gd name="connsiteY1" fmla="*/ 54398 h 50681"/>
                <a:gd name="connsiteX2" fmla="*/ 47623 w 50485"/>
                <a:gd name="connsiteY2" fmla="*/ 56088 h 50681"/>
                <a:gd name="connsiteX3" fmla="*/ 53346 w 50485"/>
                <a:gd name="connsiteY3" fmla="*/ 58453 h 50681"/>
                <a:gd name="connsiteX4" fmla="*/ 55365 w 50485"/>
                <a:gd name="connsiteY4" fmla="*/ 58453 h 50681"/>
                <a:gd name="connsiteX5" fmla="*/ 59572 w 50485"/>
                <a:gd name="connsiteY5" fmla="*/ 61832 h 50681"/>
                <a:gd name="connsiteX6" fmla="*/ 62601 w 50485"/>
                <a:gd name="connsiteY6" fmla="*/ 64366 h 50681"/>
                <a:gd name="connsiteX7" fmla="*/ 62601 w 50485"/>
                <a:gd name="connsiteY7" fmla="*/ 64366 h 50681"/>
                <a:gd name="connsiteX8" fmla="*/ 62601 w 50485"/>
                <a:gd name="connsiteY8" fmla="*/ 58791 h 50681"/>
                <a:gd name="connsiteX9" fmla="*/ 64957 w 50485"/>
                <a:gd name="connsiteY9" fmla="*/ 57946 h 50681"/>
                <a:gd name="connsiteX10" fmla="*/ 64957 w 50485"/>
                <a:gd name="connsiteY10" fmla="*/ 57946 h 50681"/>
                <a:gd name="connsiteX11" fmla="*/ 61423 w 50485"/>
                <a:gd name="connsiteY11" fmla="*/ 53891 h 50681"/>
                <a:gd name="connsiteX12" fmla="*/ 56543 w 50485"/>
                <a:gd name="connsiteY12" fmla="*/ 49330 h 50681"/>
                <a:gd name="connsiteX13" fmla="*/ 55028 w 50485"/>
                <a:gd name="connsiteY13" fmla="*/ 47303 h 50681"/>
                <a:gd name="connsiteX14" fmla="*/ 52336 w 50485"/>
                <a:gd name="connsiteY14" fmla="*/ 44093 h 50681"/>
                <a:gd name="connsiteX15" fmla="*/ 46951 w 50485"/>
                <a:gd name="connsiteY15" fmla="*/ 40545 h 50681"/>
                <a:gd name="connsiteX16" fmla="*/ 42912 w 50485"/>
                <a:gd name="connsiteY16" fmla="*/ 38180 h 50681"/>
                <a:gd name="connsiteX17" fmla="*/ 37527 w 50485"/>
                <a:gd name="connsiteY17" fmla="*/ 35646 h 50681"/>
                <a:gd name="connsiteX18" fmla="*/ 38537 w 50485"/>
                <a:gd name="connsiteY18" fmla="*/ 35646 h 50681"/>
                <a:gd name="connsiteX19" fmla="*/ 32647 w 50485"/>
                <a:gd name="connsiteY19" fmla="*/ 32436 h 50681"/>
                <a:gd name="connsiteX20" fmla="*/ 32647 w 50485"/>
                <a:gd name="connsiteY20" fmla="*/ 30409 h 50681"/>
                <a:gd name="connsiteX21" fmla="*/ 31637 w 50485"/>
                <a:gd name="connsiteY21" fmla="*/ 28382 h 50681"/>
                <a:gd name="connsiteX22" fmla="*/ 31637 w 50485"/>
                <a:gd name="connsiteY22" fmla="*/ 28382 h 50681"/>
                <a:gd name="connsiteX23" fmla="*/ 29281 w 50485"/>
                <a:gd name="connsiteY23" fmla="*/ 25341 h 50681"/>
                <a:gd name="connsiteX24" fmla="*/ 27935 w 50485"/>
                <a:gd name="connsiteY24" fmla="*/ 19766 h 50681"/>
                <a:gd name="connsiteX25" fmla="*/ 27935 w 50485"/>
                <a:gd name="connsiteY25" fmla="*/ 17907 h 50681"/>
                <a:gd name="connsiteX26" fmla="*/ 27935 w 50485"/>
                <a:gd name="connsiteY26" fmla="*/ 15880 h 50681"/>
                <a:gd name="connsiteX27" fmla="*/ 21035 w 50485"/>
                <a:gd name="connsiteY27" fmla="*/ 11995 h 50681"/>
                <a:gd name="connsiteX28" fmla="*/ 19689 w 50485"/>
                <a:gd name="connsiteY28" fmla="*/ 11995 h 50681"/>
                <a:gd name="connsiteX29" fmla="*/ 15313 w 50485"/>
                <a:gd name="connsiteY29" fmla="*/ 11995 h 50681"/>
                <a:gd name="connsiteX30" fmla="*/ 11779 w 50485"/>
                <a:gd name="connsiteY30" fmla="*/ 9461 h 50681"/>
                <a:gd name="connsiteX31" fmla="*/ 11779 w 50485"/>
                <a:gd name="connsiteY31" fmla="*/ 8616 h 50681"/>
                <a:gd name="connsiteX32" fmla="*/ 9928 w 50485"/>
                <a:gd name="connsiteY32" fmla="*/ 4730 h 50681"/>
                <a:gd name="connsiteX33" fmla="*/ 9928 w 50485"/>
                <a:gd name="connsiteY33" fmla="*/ 3379 h 50681"/>
                <a:gd name="connsiteX34" fmla="*/ 8246 w 50485"/>
                <a:gd name="connsiteY34" fmla="*/ 0 h 50681"/>
                <a:gd name="connsiteX35" fmla="*/ 7236 w 50485"/>
                <a:gd name="connsiteY35" fmla="*/ 0 h 50681"/>
                <a:gd name="connsiteX36" fmla="*/ 4880 w 50485"/>
                <a:gd name="connsiteY36" fmla="*/ 0 h 50681"/>
                <a:gd name="connsiteX37" fmla="*/ 3365 w 50485"/>
                <a:gd name="connsiteY37" fmla="*/ 0 h 50681"/>
                <a:gd name="connsiteX38" fmla="*/ 0 w 50485"/>
                <a:gd name="connsiteY38" fmla="*/ 6082 h 50681"/>
                <a:gd name="connsiteX39" fmla="*/ 3702 w 50485"/>
                <a:gd name="connsiteY39" fmla="*/ 8954 h 50681"/>
                <a:gd name="connsiteX40" fmla="*/ 3702 w 50485"/>
                <a:gd name="connsiteY40" fmla="*/ 13515 h 50681"/>
                <a:gd name="connsiteX41" fmla="*/ 3702 w 50485"/>
                <a:gd name="connsiteY41" fmla="*/ 14867 h 50681"/>
                <a:gd name="connsiteX42" fmla="*/ 12116 w 50485"/>
                <a:gd name="connsiteY42" fmla="*/ 18414 h 50681"/>
                <a:gd name="connsiteX43" fmla="*/ 13462 w 50485"/>
                <a:gd name="connsiteY43" fmla="*/ 19428 h 50681"/>
                <a:gd name="connsiteX44" fmla="*/ 17670 w 50485"/>
                <a:gd name="connsiteY44" fmla="*/ 23652 h 50681"/>
                <a:gd name="connsiteX45" fmla="*/ 19689 w 50485"/>
                <a:gd name="connsiteY45" fmla="*/ 30240 h 50681"/>
                <a:gd name="connsiteX46" fmla="*/ 19689 w 50485"/>
                <a:gd name="connsiteY46" fmla="*/ 31423 h 50681"/>
                <a:gd name="connsiteX47" fmla="*/ 25074 w 50485"/>
                <a:gd name="connsiteY47" fmla="*/ 36829 h 50681"/>
                <a:gd name="connsiteX48" fmla="*/ 31300 w 50485"/>
                <a:gd name="connsiteY48" fmla="*/ 40883 h 50681"/>
                <a:gd name="connsiteX49" fmla="*/ 33151 w 50485"/>
                <a:gd name="connsiteY49" fmla="*/ 41728 h 50681"/>
                <a:gd name="connsiteX50" fmla="*/ 36517 w 50485"/>
                <a:gd name="connsiteY50" fmla="*/ 43248 h 50681"/>
                <a:gd name="connsiteX51" fmla="*/ 38873 w 50485"/>
                <a:gd name="connsiteY51" fmla="*/ 47979 h 50681"/>
                <a:gd name="connsiteX52" fmla="*/ 38873 w 50485"/>
                <a:gd name="connsiteY52" fmla="*/ 49837 h 50681"/>
                <a:gd name="connsiteX53" fmla="*/ 38873 w 50485"/>
                <a:gd name="connsiteY53" fmla="*/ 49837 h 50681"/>
                <a:gd name="connsiteX54" fmla="*/ 40724 w 50485"/>
                <a:gd name="connsiteY54" fmla="*/ 49837 h 50681"/>
                <a:gd name="connsiteX55" fmla="*/ 45100 w 50485"/>
                <a:gd name="connsiteY55" fmla="*/ 49837 h 50681"/>
                <a:gd name="connsiteX56" fmla="*/ 47623 w 50485"/>
                <a:gd name="connsiteY56" fmla="*/ 50851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0485" h="50681">
                  <a:moveTo>
                    <a:pt x="47623" y="50851"/>
                  </a:moveTo>
                  <a:cubicBezTo>
                    <a:pt x="48045" y="51999"/>
                    <a:pt x="48045" y="53250"/>
                    <a:pt x="47623" y="54398"/>
                  </a:cubicBezTo>
                  <a:cubicBezTo>
                    <a:pt x="47623" y="54398"/>
                    <a:pt x="47623" y="55919"/>
                    <a:pt x="47623" y="56088"/>
                  </a:cubicBezTo>
                  <a:cubicBezTo>
                    <a:pt x="47623" y="56257"/>
                    <a:pt x="51326" y="58284"/>
                    <a:pt x="53346" y="58453"/>
                  </a:cubicBezTo>
                  <a:lnTo>
                    <a:pt x="55365" y="58453"/>
                  </a:lnTo>
                  <a:cubicBezTo>
                    <a:pt x="57132" y="59044"/>
                    <a:pt x="58613" y="60244"/>
                    <a:pt x="59572" y="61832"/>
                  </a:cubicBezTo>
                  <a:cubicBezTo>
                    <a:pt x="60245" y="63014"/>
                    <a:pt x="61322" y="63927"/>
                    <a:pt x="62601" y="64366"/>
                  </a:cubicBezTo>
                  <a:lnTo>
                    <a:pt x="62601" y="64366"/>
                  </a:lnTo>
                  <a:cubicBezTo>
                    <a:pt x="61642" y="62626"/>
                    <a:pt x="61642" y="60531"/>
                    <a:pt x="62601" y="58791"/>
                  </a:cubicBezTo>
                  <a:cubicBezTo>
                    <a:pt x="63190" y="58115"/>
                    <a:pt x="64082" y="57794"/>
                    <a:pt x="64957" y="57946"/>
                  </a:cubicBezTo>
                  <a:lnTo>
                    <a:pt x="64957" y="57946"/>
                  </a:lnTo>
                  <a:cubicBezTo>
                    <a:pt x="64166" y="56307"/>
                    <a:pt x="62938" y="54905"/>
                    <a:pt x="61423" y="53891"/>
                  </a:cubicBezTo>
                  <a:cubicBezTo>
                    <a:pt x="59556" y="52658"/>
                    <a:pt x="57906" y="51104"/>
                    <a:pt x="56543" y="49330"/>
                  </a:cubicBezTo>
                  <a:lnTo>
                    <a:pt x="55028" y="47303"/>
                  </a:lnTo>
                  <a:cubicBezTo>
                    <a:pt x="54321" y="46086"/>
                    <a:pt x="53412" y="45005"/>
                    <a:pt x="52336" y="44093"/>
                  </a:cubicBezTo>
                  <a:cubicBezTo>
                    <a:pt x="50686" y="42691"/>
                    <a:pt x="48886" y="41508"/>
                    <a:pt x="46951" y="40545"/>
                  </a:cubicBezTo>
                  <a:cubicBezTo>
                    <a:pt x="45537" y="39887"/>
                    <a:pt x="44174" y="39093"/>
                    <a:pt x="42912" y="38180"/>
                  </a:cubicBezTo>
                  <a:cubicBezTo>
                    <a:pt x="41330" y="36930"/>
                    <a:pt x="39496" y="36069"/>
                    <a:pt x="37527" y="35646"/>
                  </a:cubicBezTo>
                  <a:lnTo>
                    <a:pt x="38537" y="35646"/>
                  </a:lnTo>
                  <a:cubicBezTo>
                    <a:pt x="36198" y="35528"/>
                    <a:pt x="34026" y="34345"/>
                    <a:pt x="32647" y="32436"/>
                  </a:cubicBezTo>
                  <a:cubicBezTo>
                    <a:pt x="32579" y="31761"/>
                    <a:pt x="32579" y="31085"/>
                    <a:pt x="32647" y="30409"/>
                  </a:cubicBezTo>
                  <a:cubicBezTo>
                    <a:pt x="32479" y="29666"/>
                    <a:pt x="32142" y="28956"/>
                    <a:pt x="31637" y="28382"/>
                  </a:cubicBezTo>
                  <a:lnTo>
                    <a:pt x="31637" y="28382"/>
                  </a:lnTo>
                  <a:cubicBezTo>
                    <a:pt x="30560" y="27622"/>
                    <a:pt x="29753" y="26574"/>
                    <a:pt x="29281" y="25341"/>
                  </a:cubicBezTo>
                  <a:cubicBezTo>
                    <a:pt x="28625" y="23533"/>
                    <a:pt x="28187" y="21675"/>
                    <a:pt x="27935" y="19766"/>
                  </a:cubicBezTo>
                  <a:lnTo>
                    <a:pt x="27935" y="17907"/>
                  </a:lnTo>
                  <a:cubicBezTo>
                    <a:pt x="27935" y="16556"/>
                    <a:pt x="27935" y="16387"/>
                    <a:pt x="27935" y="15880"/>
                  </a:cubicBezTo>
                  <a:cubicBezTo>
                    <a:pt x="27935" y="15373"/>
                    <a:pt x="23559" y="11319"/>
                    <a:pt x="21035" y="11995"/>
                  </a:cubicBezTo>
                  <a:lnTo>
                    <a:pt x="19689" y="11995"/>
                  </a:lnTo>
                  <a:cubicBezTo>
                    <a:pt x="18242" y="12248"/>
                    <a:pt x="16761" y="12248"/>
                    <a:pt x="15313" y="11995"/>
                  </a:cubicBezTo>
                  <a:cubicBezTo>
                    <a:pt x="13916" y="11522"/>
                    <a:pt x="12688" y="10626"/>
                    <a:pt x="11779" y="9461"/>
                  </a:cubicBezTo>
                  <a:cubicBezTo>
                    <a:pt x="11779" y="9461"/>
                    <a:pt x="11779" y="9461"/>
                    <a:pt x="11779" y="8616"/>
                  </a:cubicBezTo>
                  <a:cubicBezTo>
                    <a:pt x="10635" y="7653"/>
                    <a:pt x="9962" y="6234"/>
                    <a:pt x="9928" y="4730"/>
                  </a:cubicBezTo>
                  <a:cubicBezTo>
                    <a:pt x="9928" y="4730"/>
                    <a:pt x="9928" y="3886"/>
                    <a:pt x="9928" y="3379"/>
                  </a:cubicBezTo>
                  <a:cubicBezTo>
                    <a:pt x="9575" y="2163"/>
                    <a:pt x="9003" y="1014"/>
                    <a:pt x="8246" y="0"/>
                  </a:cubicBezTo>
                  <a:cubicBezTo>
                    <a:pt x="7909" y="101"/>
                    <a:pt x="7572" y="101"/>
                    <a:pt x="7236" y="0"/>
                  </a:cubicBezTo>
                  <a:cubicBezTo>
                    <a:pt x="6478" y="270"/>
                    <a:pt x="5637" y="270"/>
                    <a:pt x="4880" y="0"/>
                  </a:cubicBezTo>
                  <a:lnTo>
                    <a:pt x="3365" y="0"/>
                  </a:lnTo>
                  <a:cubicBezTo>
                    <a:pt x="2625" y="2213"/>
                    <a:pt x="1498" y="4291"/>
                    <a:pt x="0" y="6082"/>
                  </a:cubicBezTo>
                  <a:cubicBezTo>
                    <a:pt x="1632" y="6369"/>
                    <a:pt x="3012" y="7450"/>
                    <a:pt x="3702" y="8954"/>
                  </a:cubicBezTo>
                  <a:cubicBezTo>
                    <a:pt x="3954" y="10457"/>
                    <a:pt x="3954" y="12012"/>
                    <a:pt x="3702" y="13515"/>
                  </a:cubicBezTo>
                  <a:lnTo>
                    <a:pt x="3702" y="14867"/>
                  </a:lnTo>
                  <a:cubicBezTo>
                    <a:pt x="6865" y="14883"/>
                    <a:pt x="9894" y="16167"/>
                    <a:pt x="12116" y="18414"/>
                  </a:cubicBezTo>
                  <a:lnTo>
                    <a:pt x="13462" y="19428"/>
                  </a:lnTo>
                  <a:cubicBezTo>
                    <a:pt x="14994" y="20712"/>
                    <a:pt x="16391" y="22114"/>
                    <a:pt x="17670" y="23652"/>
                  </a:cubicBezTo>
                  <a:cubicBezTo>
                    <a:pt x="18914" y="25628"/>
                    <a:pt x="19605" y="27909"/>
                    <a:pt x="19689" y="30240"/>
                  </a:cubicBezTo>
                  <a:lnTo>
                    <a:pt x="19689" y="31423"/>
                  </a:lnTo>
                  <a:cubicBezTo>
                    <a:pt x="19689" y="34970"/>
                    <a:pt x="21371" y="35646"/>
                    <a:pt x="25074" y="36829"/>
                  </a:cubicBezTo>
                  <a:cubicBezTo>
                    <a:pt x="27396" y="37758"/>
                    <a:pt x="29516" y="39126"/>
                    <a:pt x="31300" y="40883"/>
                  </a:cubicBezTo>
                  <a:cubicBezTo>
                    <a:pt x="31822" y="41339"/>
                    <a:pt x="32461" y="41627"/>
                    <a:pt x="33151" y="41728"/>
                  </a:cubicBezTo>
                  <a:cubicBezTo>
                    <a:pt x="34414" y="41829"/>
                    <a:pt x="35608" y="42370"/>
                    <a:pt x="36517" y="43248"/>
                  </a:cubicBezTo>
                  <a:cubicBezTo>
                    <a:pt x="37729" y="44566"/>
                    <a:pt x="38537" y="46205"/>
                    <a:pt x="38873" y="47979"/>
                  </a:cubicBezTo>
                  <a:cubicBezTo>
                    <a:pt x="38772" y="48587"/>
                    <a:pt x="38772" y="49229"/>
                    <a:pt x="38873" y="49837"/>
                  </a:cubicBezTo>
                  <a:lnTo>
                    <a:pt x="38873" y="49837"/>
                  </a:lnTo>
                  <a:lnTo>
                    <a:pt x="40724" y="49837"/>
                  </a:lnTo>
                  <a:cubicBezTo>
                    <a:pt x="42172" y="49702"/>
                    <a:pt x="43653" y="49702"/>
                    <a:pt x="45100" y="49837"/>
                  </a:cubicBezTo>
                  <a:cubicBezTo>
                    <a:pt x="46782" y="49499"/>
                    <a:pt x="47288" y="50344"/>
                    <a:pt x="47623" y="5085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3E9DE3F8-A9D5-46EF-9E60-678F1416375F}"/>
                </a:ext>
              </a:extLst>
            </p:cNvPr>
            <p:cNvSpPr/>
            <p:nvPr/>
          </p:nvSpPr>
          <p:spPr>
            <a:xfrm>
              <a:off x="9778223" y="6634123"/>
              <a:ext cx="16828" cy="16894"/>
            </a:xfrm>
            <a:custGeom>
              <a:avLst/>
              <a:gdLst>
                <a:gd name="connsiteX0" fmla="*/ 9079 w 0"/>
                <a:gd name="connsiteY0" fmla="*/ 6927 h 0"/>
                <a:gd name="connsiteX1" fmla="*/ 6555 w 0"/>
                <a:gd name="connsiteY1" fmla="*/ 4393 h 0"/>
                <a:gd name="connsiteX2" fmla="*/ 5713 w 0"/>
                <a:gd name="connsiteY2" fmla="*/ 2027 h 0"/>
                <a:gd name="connsiteX3" fmla="*/ 5713 w 0"/>
                <a:gd name="connsiteY3" fmla="*/ 0 h 0"/>
                <a:gd name="connsiteX4" fmla="*/ 4535 w 0"/>
                <a:gd name="connsiteY4" fmla="*/ 0 h 0"/>
                <a:gd name="connsiteX5" fmla="*/ 1843 w 0"/>
                <a:gd name="connsiteY5" fmla="*/ 0 h 0"/>
                <a:gd name="connsiteX6" fmla="*/ 328 w 0"/>
                <a:gd name="connsiteY6" fmla="*/ 0 h 0"/>
                <a:gd name="connsiteX7" fmla="*/ 328 w 0"/>
                <a:gd name="connsiteY7" fmla="*/ 0 h 0"/>
                <a:gd name="connsiteX8" fmla="*/ 328 w 0"/>
                <a:gd name="connsiteY8" fmla="*/ 1352 h 0"/>
                <a:gd name="connsiteX9" fmla="*/ 328 w 0"/>
                <a:gd name="connsiteY9" fmla="*/ 6420 h 0"/>
                <a:gd name="connsiteX10" fmla="*/ 1843 w 0"/>
                <a:gd name="connsiteY10" fmla="*/ 6420 h 0"/>
                <a:gd name="connsiteX11" fmla="*/ 3021 w 0"/>
                <a:gd name="connsiteY11" fmla="*/ 7940 h 0"/>
                <a:gd name="connsiteX12" fmla="*/ 4367 w 0"/>
                <a:gd name="connsiteY12" fmla="*/ 10474 h 0"/>
                <a:gd name="connsiteX13" fmla="*/ 4367 w 0"/>
                <a:gd name="connsiteY13" fmla="*/ 10474 h 0"/>
                <a:gd name="connsiteX14" fmla="*/ 4367 w 0"/>
                <a:gd name="connsiteY14" fmla="*/ 10474 h 0"/>
                <a:gd name="connsiteX15" fmla="*/ 8238 w 0"/>
                <a:gd name="connsiteY15" fmla="*/ 10474 h 0"/>
                <a:gd name="connsiteX16" fmla="*/ 10089 w 0"/>
                <a:gd name="connsiteY16" fmla="*/ 10474 h 0"/>
                <a:gd name="connsiteX17" fmla="*/ 10089 w 0"/>
                <a:gd name="connsiteY17" fmla="*/ 10474 h 0"/>
                <a:gd name="connsiteX18" fmla="*/ 10089 w 0"/>
                <a:gd name="connsiteY18" fmla="*/ 7433 h 0"/>
                <a:gd name="connsiteX19" fmla="*/ 9079 w 0"/>
                <a:gd name="connsiteY19" fmla="*/ 69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>
                  <a:moveTo>
                    <a:pt x="9079" y="6927"/>
                  </a:moveTo>
                  <a:cubicBezTo>
                    <a:pt x="8002" y="6369"/>
                    <a:pt x="7110" y="5474"/>
                    <a:pt x="6555" y="4393"/>
                  </a:cubicBezTo>
                  <a:cubicBezTo>
                    <a:pt x="6555" y="4393"/>
                    <a:pt x="6555" y="2872"/>
                    <a:pt x="5713" y="2027"/>
                  </a:cubicBezTo>
                  <a:cubicBezTo>
                    <a:pt x="5815" y="1352"/>
                    <a:pt x="5815" y="676"/>
                    <a:pt x="5713" y="0"/>
                  </a:cubicBezTo>
                  <a:lnTo>
                    <a:pt x="4535" y="0"/>
                  </a:lnTo>
                  <a:cubicBezTo>
                    <a:pt x="3678" y="355"/>
                    <a:pt x="2701" y="355"/>
                    <a:pt x="1843" y="0"/>
                  </a:cubicBezTo>
                  <a:cubicBezTo>
                    <a:pt x="1355" y="169"/>
                    <a:pt x="816" y="169"/>
                    <a:pt x="328" y="0"/>
                  </a:cubicBezTo>
                  <a:lnTo>
                    <a:pt x="328" y="0"/>
                  </a:lnTo>
                  <a:cubicBezTo>
                    <a:pt x="497" y="439"/>
                    <a:pt x="497" y="913"/>
                    <a:pt x="328" y="1352"/>
                  </a:cubicBezTo>
                  <a:cubicBezTo>
                    <a:pt x="-109" y="3007"/>
                    <a:pt x="-109" y="4764"/>
                    <a:pt x="328" y="6420"/>
                  </a:cubicBezTo>
                  <a:lnTo>
                    <a:pt x="1843" y="6420"/>
                  </a:lnTo>
                  <a:cubicBezTo>
                    <a:pt x="2516" y="6622"/>
                    <a:pt x="2987" y="7231"/>
                    <a:pt x="3021" y="7940"/>
                  </a:cubicBezTo>
                  <a:cubicBezTo>
                    <a:pt x="3206" y="8903"/>
                    <a:pt x="3660" y="9782"/>
                    <a:pt x="4367" y="10474"/>
                  </a:cubicBezTo>
                  <a:lnTo>
                    <a:pt x="4367" y="10474"/>
                  </a:lnTo>
                  <a:lnTo>
                    <a:pt x="4367" y="10474"/>
                  </a:lnTo>
                  <a:cubicBezTo>
                    <a:pt x="5545" y="9461"/>
                    <a:pt x="6891" y="10474"/>
                    <a:pt x="8238" y="10474"/>
                  </a:cubicBezTo>
                  <a:cubicBezTo>
                    <a:pt x="9585" y="10474"/>
                    <a:pt x="9752" y="10474"/>
                    <a:pt x="10089" y="10474"/>
                  </a:cubicBezTo>
                  <a:lnTo>
                    <a:pt x="10089" y="10474"/>
                  </a:lnTo>
                  <a:cubicBezTo>
                    <a:pt x="10157" y="9461"/>
                    <a:pt x="10157" y="8447"/>
                    <a:pt x="10089" y="7433"/>
                  </a:cubicBezTo>
                  <a:cubicBezTo>
                    <a:pt x="10089" y="7433"/>
                    <a:pt x="9585" y="6927"/>
                    <a:pt x="9079" y="69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E82B62FD-3122-4AF8-80B0-A318A2BBCD55}"/>
                </a:ext>
              </a:extLst>
            </p:cNvPr>
            <p:cNvSpPr/>
            <p:nvPr/>
          </p:nvSpPr>
          <p:spPr>
            <a:xfrm>
              <a:off x="9748933" y="2667447"/>
              <a:ext cx="16828" cy="16894"/>
            </a:xfrm>
            <a:custGeom>
              <a:avLst/>
              <a:gdLst>
                <a:gd name="connsiteX0" fmla="*/ 9592 w 0"/>
                <a:gd name="connsiteY0" fmla="*/ 845 h 16893"/>
                <a:gd name="connsiteX1" fmla="*/ 9592 w 0"/>
                <a:gd name="connsiteY1" fmla="*/ 845 h 16893"/>
                <a:gd name="connsiteX2" fmla="*/ 8414 w 0"/>
                <a:gd name="connsiteY2" fmla="*/ 2196 h 16893"/>
                <a:gd name="connsiteX3" fmla="*/ 0 w 0"/>
                <a:gd name="connsiteY3" fmla="*/ 19090 h 16893"/>
                <a:gd name="connsiteX4" fmla="*/ 1011 w 0"/>
                <a:gd name="connsiteY4" fmla="*/ 20948 h 16893"/>
                <a:gd name="connsiteX5" fmla="*/ 2862 w 0"/>
                <a:gd name="connsiteY5" fmla="*/ 18752 h 16893"/>
                <a:gd name="connsiteX6" fmla="*/ 2862 w 0"/>
                <a:gd name="connsiteY6" fmla="*/ 17063 h 16893"/>
                <a:gd name="connsiteX7" fmla="*/ 4376 w 0"/>
                <a:gd name="connsiteY7" fmla="*/ 12670 h 16893"/>
                <a:gd name="connsiteX8" fmla="*/ 7069 w 0"/>
                <a:gd name="connsiteY8" fmla="*/ 10305 h 16893"/>
                <a:gd name="connsiteX9" fmla="*/ 9425 w 0"/>
                <a:gd name="connsiteY9" fmla="*/ 7771 h 16893"/>
                <a:gd name="connsiteX10" fmla="*/ 9425 w 0"/>
                <a:gd name="connsiteY10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h="16893">
                  <a:moveTo>
                    <a:pt x="9592" y="845"/>
                  </a:moveTo>
                  <a:lnTo>
                    <a:pt x="9592" y="845"/>
                  </a:lnTo>
                  <a:cubicBezTo>
                    <a:pt x="9592" y="1531"/>
                    <a:pt x="9088" y="2110"/>
                    <a:pt x="8414" y="2196"/>
                  </a:cubicBezTo>
                  <a:cubicBezTo>
                    <a:pt x="4073" y="6910"/>
                    <a:pt x="1145" y="12770"/>
                    <a:pt x="0" y="19090"/>
                  </a:cubicBezTo>
                  <a:cubicBezTo>
                    <a:pt x="0" y="19090"/>
                    <a:pt x="0" y="20779"/>
                    <a:pt x="1011" y="20948"/>
                  </a:cubicBezTo>
                  <a:cubicBezTo>
                    <a:pt x="2087" y="20781"/>
                    <a:pt x="2878" y="19845"/>
                    <a:pt x="2862" y="18752"/>
                  </a:cubicBezTo>
                  <a:cubicBezTo>
                    <a:pt x="2928" y="18191"/>
                    <a:pt x="2928" y="17624"/>
                    <a:pt x="2862" y="17063"/>
                  </a:cubicBezTo>
                  <a:cubicBezTo>
                    <a:pt x="2912" y="15480"/>
                    <a:pt x="3450" y="13949"/>
                    <a:pt x="4376" y="12670"/>
                  </a:cubicBezTo>
                  <a:cubicBezTo>
                    <a:pt x="5184" y="11789"/>
                    <a:pt x="6092" y="10994"/>
                    <a:pt x="7069" y="10305"/>
                  </a:cubicBezTo>
                  <a:cubicBezTo>
                    <a:pt x="8028" y="9636"/>
                    <a:pt x="8819" y="8773"/>
                    <a:pt x="9425" y="7771"/>
                  </a:cubicBezTo>
                  <a:cubicBezTo>
                    <a:pt x="10367" y="5267"/>
                    <a:pt x="10367" y="2504"/>
                    <a:pt x="942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B7FC339-1712-424A-ADF5-576C15A49D7C}"/>
                </a:ext>
              </a:extLst>
            </p:cNvPr>
            <p:cNvSpPr/>
            <p:nvPr/>
          </p:nvSpPr>
          <p:spPr>
            <a:xfrm>
              <a:off x="9753742" y="5133274"/>
              <a:ext cx="16828" cy="16894"/>
            </a:xfrm>
            <a:custGeom>
              <a:avLst/>
              <a:gdLst>
                <a:gd name="connsiteX0" fmla="*/ 4952 w 0"/>
                <a:gd name="connsiteY0" fmla="*/ 2365 h 0"/>
                <a:gd name="connsiteX1" fmla="*/ 2932 w 0"/>
                <a:gd name="connsiteY1" fmla="*/ 845 h 0"/>
                <a:gd name="connsiteX2" fmla="*/ 1418 w 0"/>
                <a:gd name="connsiteY2" fmla="*/ 0 h 0"/>
                <a:gd name="connsiteX3" fmla="*/ 240 w 0"/>
                <a:gd name="connsiteY3" fmla="*/ 6589 h 0"/>
                <a:gd name="connsiteX4" fmla="*/ 240 w 0"/>
                <a:gd name="connsiteY4" fmla="*/ 11657 h 0"/>
                <a:gd name="connsiteX5" fmla="*/ 4279 w 0"/>
                <a:gd name="connsiteY5" fmla="*/ 10305 h 0"/>
                <a:gd name="connsiteX6" fmla="*/ 4279 w 0"/>
                <a:gd name="connsiteY6" fmla="*/ 7602 h 0"/>
                <a:gd name="connsiteX7" fmla="*/ 4279 w 0"/>
                <a:gd name="connsiteY7" fmla="*/ 5237 h 0"/>
                <a:gd name="connsiteX8" fmla="*/ 4952 w 0"/>
                <a:gd name="connsiteY8" fmla="*/ 23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952" y="2365"/>
                  </a:moveTo>
                  <a:cubicBezTo>
                    <a:pt x="4952" y="2365"/>
                    <a:pt x="4952" y="1352"/>
                    <a:pt x="2932" y="845"/>
                  </a:cubicBezTo>
                  <a:lnTo>
                    <a:pt x="1418" y="0"/>
                  </a:lnTo>
                  <a:cubicBezTo>
                    <a:pt x="812" y="2146"/>
                    <a:pt x="409" y="4359"/>
                    <a:pt x="240" y="6589"/>
                  </a:cubicBezTo>
                  <a:cubicBezTo>
                    <a:pt x="-80" y="8261"/>
                    <a:pt x="-80" y="9984"/>
                    <a:pt x="240" y="11657"/>
                  </a:cubicBezTo>
                  <a:cubicBezTo>
                    <a:pt x="240" y="11657"/>
                    <a:pt x="3605" y="11657"/>
                    <a:pt x="4279" y="10305"/>
                  </a:cubicBezTo>
                  <a:cubicBezTo>
                    <a:pt x="4952" y="8954"/>
                    <a:pt x="4279" y="8616"/>
                    <a:pt x="4279" y="7602"/>
                  </a:cubicBezTo>
                  <a:lnTo>
                    <a:pt x="4279" y="5237"/>
                  </a:lnTo>
                  <a:cubicBezTo>
                    <a:pt x="4699" y="4342"/>
                    <a:pt x="4918" y="3362"/>
                    <a:pt x="4952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853D228-3654-4378-93AE-B7F96CB0F4EB}"/>
                </a:ext>
              </a:extLst>
            </p:cNvPr>
            <p:cNvSpPr/>
            <p:nvPr/>
          </p:nvSpPr>
          <p:spPr>
            <a:xfrm>
              <a:off x="9834053" y="5796695"/>
              <a:ext cx="185112" cy="185832"/>
            </a:xfrm>
            <a:custGeom>
              <a:avLst/>
              <a:gdLst>
                <a:gd name="connsiteX0" fmla="*/ 192884 w 185111"/>
                <a:gd name="connsiteY0" fmla="*/ 22469 h 185832"/>
                <a:gd name="connsiteX1" fmla="*/ 192884 w 185111"/>
                <a:gd name="connsiteY1" fmla="*/ 18583 h 185832"/>
                <a:gd name="connsiteX2" fmla="*/ 192884 w 185111"/>
                <a:gd name="connsiteY2" fmla="*/ 17063 h 185832"/>
                <a:gd name="connsiteX3" fmla="*/ 191371 w 185111"/>
                <a:gd name="connsiteY3" fmla="*/ 17063 h 185832"/>
                <a:gd name="connsiteX4" fmla="*/ 188509 w 185111"/>
                <a:gd name="connsiteY4" fmla="*/ 17063 h 185832"/>
                <a:gd name="connsiteX5" fmla="*/ 186658 w 185111"/>
                <a:gd name="connsiteY5" fmla="*/ 15036 h 185832"/>
                <a:gd name="connsiteX6" fmla="*/ 186658 w 185111"/>
                <a:gd name="connsiteY6" fmla="*/ 15036 h 185832"/>
                <a:gd name="connsiteX7" fmla="*/ 185648 w 185111"/>
                <a:gd name="connsiteY7" fmla="*/ 15036 h 185832"/>
                <a:gd name="connsiteX8" fmla="*/ 185648 w 185111"/>
                <a:gd name="connsiteY8" fmla="*/ 15036 h 185832"/>
                <a:gd name="connsiteX9" fmla="*/ 184470 w 185111"/>
                <a:gd name="connsiteY9" fmla="*/ 16725 h 185832"/>
                <a:gd name="connsiteX10" fmla="*/ 182788 w 185111"/>
                <a:gd name="connsiteY10" fmla="*/ 17739 h 185832"/>
                <a:gd name="connsiteX11" fmla="*/ 182788 w 185111"/>
                <a:gd name="connsiteY11" fmla="*/ 17739 h 185832"/>
                <a:gd name="connsiteX12" fmla="*/ 179590 w 185111"/>
                <a:gd name="connsiteY12" fmla="*/ 20441 h 185832"/>
                <a:gd name="connsiteX13" fmla="*/ 179590 w 185111"/>
                <a:gd name="connsiteY13" fmla="*/ 21286 h 185832"/>
                <a:gd name="connsiteX14" fmla="*/ 178244 w 185111"/>
                <a:gd name="connsiteY14" fmla="*/ 23144 h 185832"/>
                <a:gd name="connsiteX15" fmla="*/ 173700 w 185111"/>
                <a:gd name="connsiteY15" fmla="*/ 24834 h 185832"/>
                <a:gd name="connsiteX16" fmla="*/ 172018 w 185111"/>
                <a:gd name="connsiteY16" fmla="*/ 24834 h 185832"/>
                <a:gd name="connsiteX17" fmla="*/ 172018 w 185111"/>
                <a:gd name="connsiteY17" fmla="*/ 24834 h 185832"/>
                <a:gd name="connsiteX18" fmla="*/ 169493 w 185111"/>
                <a:gd name="connsiteY18" fmla="*/ 24834 h 185832"/>
                <a:gd name="connsiteX19" fmla="*/ 167979 w 185111"/>
                <a:gd name="connsiteY19" fmla="*/ 23482 h 185832"/>
                <a:gd name="connsiteX20" fmla="*/ 167979 w 185111"/>
                <a:gd name="connsiteY20" fmla="*/ 21962 h 185832"/>
                <a:gd name="connsiteX21" fmla="*/ 166801 w 185111"/>
                <a:gd name="connsiteY21" fmla="*/ 20104 h 185832"/>
                <a:gd name="connsiteX22" fmla="*/ 165623 w 185111"/>
                <a:gd name="connsiteY22" fmla="*/ 18414 h 185832"/>
                <a:gd name="connsiteX23" fmla="*/ 166464 w 185111"/>
                <a:gd name="connsiteY23" fmla="*/ 14529 h 185832"/>
                <a:gd name="connsiteX24" fmla="*/ 166464 w 185111"/>
                <a:gd name="connsiteY24" fmla="*/ 12332 h 185832"/>
                <a:gd name="connsiteX25" fmla="*/ 165623 w 185111"/>
                <a:gd name="connsiteY25" fmla="*/ 10643 h 185832"/>
                <a:gd name="connsiteX26" fmla="*/ 165623 w 185111"/>
                <a:gd name="connsiteY26" fmla="*/ 8616 h 185832"/>
                <a:gd name="connsiteX27" fmla="*/ 165623 w 185111"/>
                <a:gd name="connsiteY27" fmla="*/ 7602 h 185832"/>
                <a:gd name="connsiteX28" fmla="*/ 165623 w 185111"/>
                <a:gd name="connsiteY28" fmla="*/ 5744 h 185832"/>
                <a:gd name="connsiteX29" fmla="*/ 165623 w 185111"/>
                <a:gd name="connsiteY29" fmla="*/ 5744 h 185832"/>
                <a:gd name="connsiteX30" fmla="*/ 165623 w 185111"/>
                <a:gd name="connsiteY30" fmla="*/ 7095 h 185832"/>
                <a:gd name="connsiteX31" fmla="*/ 165623 w 185111"/>
                <a:gd name="connsiteY31" fmla="*/ 7095 h 185832"/>
                <a:gd name="connsiteX32" fmla="*/ 163940 w 185111"/>
                <a:gd name="connsiteY32" fmla="*/ 9461 h 185832"/>
                <a:gd name="connsiteX33" fmla="*/ 159228 w 185111"/>
                <a:gd name="connsiteY33" fmla="*/ 9461 h 185832"/>
                <a:gd name="connsiteX34" fmla="*/ 158050 w 185111"/>
                <a:gd name="connsiteY34" fmla="*/ 5575 h 185832"/>
                <a:gd name="connsiteX35" fmla="*/ 158050 w 185111"/>
                <a:gd name="connsiteY35" fmla="*/ 5575 h 185832"/>
                <a:gd name="connsiteX36" fmla="*/ 158050 w 185111"/>
                <a:gd name="connsiteY36" fmla="*/ 4561 h 185832"/>
                <a:gd name="connsiteX37" fmla="*/ 158050 w 185111"/>
                <a:gd name="connsiteY37" fmla="*/ 2365 h 185832"/>
                <a:gd name="connsiteX38" fmla="*/ 158050 w 185111"/>
                <a:gd name="connsiteY38" fmla="*/ 1352 h 185832"/>
                <a:gd name="connsiteX39" fmla="*/ 157040 w 185111"/>
                <a:gd name="connsiteY39" fmla="*/ 1352 h 185832"/>
                <a:gd name="connsiteX40" fmla="*/ 155526 w 185111"/>
                <a:gd name="connsiteY40" fmla="*/ 0 h 185832"/>
                <a:gd name="connsiteX41" fmla="*/ 153674 w 185111"/>
                <a:gd name="connsiteY41" fmla="*/ 0 h 185832"/>
                <a:gd name="connsiteX42" fmla="*/ 153674 w 185111"/>
                <a:gd name="connsiteY42" fmla="*/ 0 h 185832"/>
                <a:gd name="connsiteX43" fmla="*/ 152665 w 185111"/>
                <a:gd name="connsiteY43" fmla="*/ 1182 h 185832"/>
                <a:gd name="connsiteX44" fmla="*/ 151655 w 185111"/>
                <a:gd name="connsiteY44" fmla="*/ 2872 h 185832"/>
                <a:gd name="connsiteX45" fmla="*/ 150309 w 185111"/>
                <a:gd name="connsiteY45" fmla="*/ 4223 h 185832"/>
                <a:gd name="connsiteX46" fmla="*/ 150309 w 185111"/>
                <a:gd name="connsiteY46" fmla="*/ 4223 h 185832"/>
                <a:gd name="connsiteX47" fmla="*/ 147280 w 185111"/>
                <a:gd name="connsiteY47" fmla="*/ 6757 h 185832"/>
                <a:gd name="connsiteX48" fmla="*/ 141221 w 185111"/>
                <a:gd name="connsiteY48" fmla="*/ 13346 h 185832"/>
                <a:gd name="connsiteX49" fmla="*/ 141221 w 185111"/>
                <a:gd name="connsiteY49" fmla="*/ 17232 h 185832"/>
                <a:gd name="connsiteX50" fmla="*/ 141221 w 185111"/>
                <a:gd name="connsiteY50" fmla="*/ 18076 h 185832"/>
                <a:gd name="connsiteX51" fmla="*/ 141221 w 185111"/>
                <a:gd name="connsiteY51" fmla="*/ 18076 h 185832"/>
                <a:gd name="connsiteX52" fmla="*/ 143241 w 185111"/>
                <a:gd name="connsiteY52" fmla="*/ 26186 h 185832"/>
                <a:gd name="connsiteX53" fmla="*/ 136846 w 185111"/>
                <a:gd name="connsiteY53" fmla="*/ 33281 h 185832"/>
                <a:gd name="connsiteX54" fmla="*/ 132976 w 185111"/>
                <a:gd name="connsiteY54" fmla="*/ 36491 h 185832"/>
                <a:gd name="connsiteX55" fmla="*/ 132976 w 185111"/>
                <a:gd name="connsiteY55" fmla="*/ 36491 h 185832"/>
                <a:gd name="connsiteX56" fmla="*/ 129577 w 185111"/>
                <a:gd name="connsiteY56" fmla="*/ 37572 h 185832"/>
                <a:gd name="connsiteX57" fmla="*/ 129441 w 185111"/>
                <a:gd name="connsiteY57" fmla="*/ 37504 h 185832"/>
                <a:gd name="connsiteX58" fmla="*/ 127422 w 185111"/>
                <a:gd name="connsiteY58" fmla="*/ 35984 h 185832"/>
                <a:gd name="connsiteX59" fmla="*/ 127422 w 185111"/>
                <a:gd name="connsiteY59" fmla="*/ 38687 h 185832"/>
                <a:gd name="connsiteX60" fmla="*/ 127422 w 185111"/>
                <a:gd name="connsiteY60" fmla="*/ 41390 h 185832"/>
                <a:gd name="connsiteX61" fmla="*/ 127422 w 185111"/>
                <a:gd name="connsiteY61" fmla="*/ 43248 h 185832"/>
                <a:gd name="connsiteX62" fmla="*/ 127422 w 185111"/>
                <a:gd name="connsiteY62" fmla="*/ 48992 h 185832"/>
                <a:gd name="connsiteX63" fmla="*/ 125403 w 185111"/>
                <a:gd name="connsiteY63" fmla="*/ 51695 h 185832"/>
                <a:gd name="connsiteX64" fmla="*/ 125403 w 185111"/>
                <a:gd name="connsiteY64" fmla="*/ 52709 h 185832"/>
                <a:gd name="connsiteX65" fmla="*/ 124393 w 185111"/>
                <a:gd name="connsiteY65" fmla="*/ 54567 h 185832"/>
                <a:gd name="connsiteX66" fmla="*/ 123383 w 185111"/>
                <a:gd name="connsiteY66" fmla="*/ 56932 h 185832"/>
                <a:gd name="connsiteX67" fmla="*/ 120017 w 185111"/>
                <a:gd name="connsiteY67" fmla="*/ 58791 h 185832"/>
                <a:gd name="connsiteX68" fmla="*/ 118672 w 185111"/>
                <a:gd name="connsiteY68" fmla="*/ 58791 h 185832"/>
                <a:gd name="connsiteX69" fmla="*/ 115475 w 185111"/>
                <a:gd name="connsiteY69" fmla="*/ 63352 h 185832"/>
                <a:gd name="connsiteX70" fmla="*/ 115475 w 185111"/>
                <a:gd name="connsiteY70" fmla="*/ 63352 h 185832"/>
                <a:gd name="connsiteX71" fmla="*/ 114296 w 185111"/>
                <a:gd name="connsiteY71" fmla="*/ 66055 h 185832"/>
                <a:gd name="connsiteX72" fmla="*/ 111603 w 185111"/>
                <a:gd name="connsiteY72" fmla="*/ 71292 h 185832"/>
                <a:gd name="connsiteX73" fmla="*/ 99656 w 185111"/>
                <a:gd name="connsiteY73" fmla="*/ 78218 h 185832"/>
                <a:gd name="connsiteX74" fmla="*/ 97805 w 185111"/>
                <a:gd name="connsiteY74" fmla="*/ 78218 h 185832"/>
                <a:gd name="connsiteX75" fmla="*/ 93765 w 185111"/>
                <a:gd name="connsiteY75" fmla="*/ 79570 h 185832"/>
                <a:gd name="connsiteX76" fmla="*/ 91242 w 185111"/>
                <a:gd name="connsiteY76" fmla="*/ 83287 h 185832"/>
                <a:gd name="connsiteX77" fmla="*/ 89054 w 185111"/>
                <a:gd name="connsiteY77" fmla="*/ 87003 h 185832"/>
                <a:gd name="connsiteX78" fmla="*/ 86193 w 185111"/>
                <a:gd name="connsiteY78" fmla="*/ 89030 h 185832"/>
                <a:gd name="connsiteX79" fmla="*/ 86193 w 185111"/>
                <a:gd name="connsiteY79" fmla="*/ 89030 h 185832"/>
                <a:gd name="connsiteX80" fmla="*/ 82491 w 185111"/>
                <a:gd name="connsiteY80" fmla="*/ 92747 h 185832"/>
                <a:gd name="connsiteX81" fmla="*/ 80471 w 185111"/>
                <a:gd name="connsiteY81" fmla="*/ 95112 h 185832"/>
                <a:gd name="connsiteX82" fmla="*/ 76937 w 185111"/>
                <a:gd name="connsiteY82" fmla="*/ 96971 h 185832"/>
                <a:gd name="connsiteX83" fmla="*/ 75927 w 185111"/>
                <a:gd name="connsiteY83" fmla="*/ 96971 h 185832"/>
                <a:gd name="connsiteX84" fmla="*/ 72562 w 185111"/>
                <a:gd name="connsiteY84" fmla="*/ 98660 h 185832"/>
                <a:gd name="connsiteX85" fmla="*/ 70206 w 185111"/>
                <a:gd name="connsiteY85" fmla="*/ 100012 h 185832"/>
                <a:gd name="connsiteX86" fmla="*/ 67346 w 185111"/>
                <a:gd name="connsiteY86" fmla="*/ 100012 h 185832"/>
                <a:gd name="connsiteX87" fmla="*/ 64148 w 185111"/>
                <a:gd name="connsiteY87" fmla="*/ 101194 h 185832"/>
                <a:gd name="connsiteX88" fmla="*/ 62296 w 185111"/>
                <a:gd name="connsiteY88" fmla="*/ 102546 h 185832"/>
                <a:gd name="connsiteX89" fmla="*/ 59941 w 185111"/>
                <a:gd name="connsiteY89" fmla="*/ 104235 h 185832"/>
                <a:gd name="connsiteX90" fmla="*/ 59941 w 185111"/>
                <a:gd name="connsiteY90" fmla="*/ 104235 h 185832"/>
                <a:gd name="connsiteX91" fmla="*/ 56911 w 185111"/>
                <a:gd name="connsiteY91" fmla="*/ 105587 h 185832"/>
                <a:gd name="connsiteX92" fmla="*/ 54556 w 185111"/>
                <a:gd name="connsiteY92" fmla="*/ 105587 h 185832"/>
                <a:gd name="connsiteX93" fmla="*/ 53546 w 185111"/>
                <a:gd name="connsiteY93" fmla="*/ 105587 h 185832"/>
                <a:gd name="connsiteX94" fmla="*/ 53546 w 185111"/>
                <a:gd name="connsiteY94" fmla="*/ 105587 h 185832"/>
                <a:gd name="connsiteX95" fmla="*/ 52368 w 185111"/>
                <a:gd name="connsiteY95" fmla="*/ 105587 h 185832"/>
                <a:gd name="connsiteX96" fmla="*/ 49507 w 185111"/>
                <a:gd name="connsiteY96" fmla="*/ 106769 h 185832"/>
                <a:gd name="connsiteX97" fmla="*/ 46983 w 185111"/>
                <a:gd name="connsiteY97" fmla="*/ 105080 h 185832"/>
                <a:gd name="connsiteX98" fmla="*/ 46983 w 185111"/>
                <a:gd name="connsiteY98" fmla="*/ 105080 h 185832"/>
                <a:gd name="connsiteX99" fmla="*/ 46983 w 185111"/>
                <a:gd name="connsiteY99" fmla="*/ 106093 h 185832"/>
                <a:gd name="connsiteX100" fmla="*/ 46983 w 185111"/>
                <a:gd name="connsiteY100" fmla="*/ 107276 h 185832"/>
                <a:gd name="connsiteX101" fmla="*/ 46983 w 185111"/>
                <a:gd name="connsiteY101" fmla="*/ 108796 h 185832"/>
                <a:gd name="connsiteX102" fmla="*/ 45637 w 185111"/>
                <a:gd name="connsiteY102" fmla="*/ 112006 h 185832"/>
                <a:gd name="connsiteX103" fmla="*/ 42439 w 185111"/>
                <a:gd name="connsiteY103" fmla="*/ 117412 h 185832"/>
                <a:gd name="connsiteX104" fmla="*/ 39747 w 185111"/>
                <a:gd name="connsiteY104" fmla="*/ 117412 h 185832"/>
                <a:gd name="connsiteX105" fmla="*/ 38737 w 185111"/>
                <a:gd name="connsiteY105" fmla="*/ 117412 h 185832"/>
                <a:gd name="connsiteX106" fmla="*/ 33184 w 185111"/>
                <a:gd name="connsiteY106" fmla="*/ 121467 h 185832"/>
                <a:gd name="connsiteX107" fmla="*/ 21235 w 185111"/>
                <a:gd name="connsiteY107" fmla="*/ 134813 h 185832"/>
                <a:gd name="connsiteX108" fmla="*/ 15177 w 185111"/>
                <a:gd name="connsiteY108" fmla="*/ 141908 h 185832"/>
                <a:gd name="connsiteX109" fmla="*/ 12990 w 185111"/>
                <a:gd name="connsiteY109" fmla="*/ 144105 h 185832"/>
                <a:gd name="connsiteX110" fmla="*/ 6426 w 185111"/>
                <a:gd name="connsiteY110" fmla="*/ 152382 h 185832"/>
                <a:gd name="connsiteX111" fmla="*/ 4071 w 185111"/>
                <a:gd name="connsiteY111" fmla="*/ 155761 h 185832"/>
                <a:gd name="connsiteX112" fmla="*/ 32 w 185111"/>
                <a:gd name="connsiteY112" fmla="*/ 164208 h 185832"/>
                <a:gd name="connsiteX113" fmla="*/ 4744 w 185111"/>
                <a:gd name="connsiteY113" fmla="*/ 172655 h 185832"/>
                <a:gd name="connsiteX114" fmla="*/ 7268 w 185111"/>
                <a:gd name="connsiteY114" fmla="*/ 175865 h 185832"/>
                <a:gd name="connsiteX115" fmla="*/ 11980 w 185111"/>
                <a:gd name="connsiteY115" fmla="*/ 179919 h 185832"/>
                <a:gd name="connsiteX116" fmla="*/ 15346 w 185111"/>
                <a:gd name="connsiteY116" fmla="*/ 178061 h 185832"/>
                <a:gd name="connsiteX117" fmla="*/ 24770 w 185111"/>
                <a:gd name="connsiteY117" fmla="*/ 175358 h 185832"/>
                <a:gd name="connsiteX118" fmla="*/ 28471 w 185111"/>
                <a:gd name="connsiteY118" fmla="*/ 179919 h 185832"/>
                <a:gd name="connsiteX119" fmla="*/ 28471 w 185111"/>
                <a:gd name="connsiteY119" fmla="*/ 180764 h 185832"/>
                <a:gd name="connsiteX120" fmla="*/ 28471 w 185111"/>
                <a:gd name="connsiteY120" fmla="*/ 181947 h 185832"/>
                <a:gd name="connsiteX121" fmla="*/ 29649 w 185111"/>
                <a:gd name="connsiteY121" fmla="*/ 179751 h 185832"/>
                <a:gd name="connsiteX122" fmla="*/ 33521 w 185111"/>
                <a:gd name="connsiteY122" fmla="*/ 179751 h 185832"/>
                <a:gd name="connsiteX123" fmla="*/ 34866 w 185111"/>
                <a:gd name="connsiteY123" fmla="*/ 179751 h 185832"/>
                <a:gd name="connsiteX124" fmla="*/ 46142 w 185111"/>
                <a:gd name="connsiteY124" fmla="*/ 185326 h 185832"/>
                <a:gd name="connsiteX125" fmla="*/ 47993 w 185111"/>
                <a:gd name="connsiteY125" fmla="*/ 185326 h 185832"/>
                <a:gd name="connsiteX126" fmla="*/ 49339 w 185111"/>
                <a:gd name="connsiteY126" fmla="*/ 185326 h 185832"/>
                <a:gd name="connsiteX127" fmla="*/ 54892 w 185111"/>
                <a:gd name="connsiteY127" fmla="*/ 186170 h 185832"/>
                <a:gd name="connsiteX128" fmla="*/ 56744 w 185111"/>
                <a:gd name="connsiteY128" fmla="*/ 186170 h 185832"/>
                <a:gd name="connsiteX129" fmla="*/ 59436 w 185111"/>
                <a:gd name="connsiteY129" fmla="*/ 186170 h 185832"/>
                <a:gd name="connsiteX130" fmla="*/ 63643 w 185111"/>
                <a:gd name="connsiteY130" fmla="*/ 186170 h 185832"/>
                <a:gd name="connsiteX131" fmla="*/ 69197 w 185111"/>
                <a:gd name="connsiteY131" fmla="*/ 189042 h 185832"/>
                <a:gd name="connsiteX132" fmla="*/ 73908 w 185111"/>
                <a:gd name="connsiteY132" fmla="*/ 189042 h 185832"/>
                <a:gd name="connsiteX133" fmla="*/ 75255 w 185111"/>
                <a:gd name="connsiteY133" fmla="*/ 188028 h 185832"/>
                <a:gd name="connsiteX134" fmla="*/ 79462 w 185111"/>
                <a:gd name="connsiteY134" fmla="*/ 184988 h 185832"/>
                <a:gd name="connsiteX135" fmla="*/ 81144 w 185111"/>
                <a:gd name="connsiteY135" fmla="*/ 184988 h 185832"/>
                <a:gd name="connsiteX136" fmla="*/ 84678 w 185111"/>
                <a:gd name="connsiteY136" fmla="*/ 182622 h 185832"/>
                <a:gd name="connsiteX137" fmla="*/ 87876 w 185111"/>
                <a:gd name="connsiteY137" fmla="*/ 176879 h 185832"/>
                <a:gd name="connsiteX138" fmla="*/ 87876 w 185111"/>
                <a:gd name="connsiteY138" fmla="*/ 175696 h 185832"/>
                <a:gd name="connsiteX139" fmla="*/ 87876 w 185111"/>
                <a:gd name="connsiteY139" fmla="*/ 174344 h 185832"/>
                <a:gd name="connsiteX140" fmla="*/ 89542 w 185111"/>
                <a:gd name="connsiteY140" fmla="*/ 174328 h 185832"/>
                <a:gd name="connsiteX141" fmla="*/ 89558 w 185111"/>
                <a:gd name="connsiteY141" fmla="*/ 174344 h 185832"/>
                <a:gd name="connsiteX142" fmla="*/ 89558 w 185111"/>
                <a:gd name="connsiteY142" fmla="*/ 174344 h 185832"/>
                <a:gd name="connsiteX143" fmla="*/ 92420 w 185111"/>
                <a:gd name="connsiteY143" fmla="*/ 174344 h 185832"/>
                <a:gd name="connsiteX144" fmla="*/ 95112 w 185111"/>
                <a:gd name="connsiteY144" fmla="*/ 174344 h 185832"/>
                <a:gd name="connsiteX145" fmla="*/ 98309 w 185111"/>
                <a:gd name="connsiteY145" fmla="*/ 171810 h 185832"/>
                <a:gd name="connsiteX146" fmla="*/ 98309 w 185111"/>
                <a:gd name="connsiteY146" fmla="*/ 171810 h 185832"/>
                <a:gd name="connsiteX147" fmla="*/ 103022 w 185111"/>
                <a:gd name="connsiteY147" fmla="*/ 167756 h 185832"/>
                <a:gd name="connsiteX148" fmla="*/ 104367 w 185111"/>
                <a:gd name="connsiteY148" fmla="*/ 166573 h 185832"/>
                <a:gd name="connsiteX149" fmla="*/ 100497 w 185111"/>
                <a:gd name="connsiteY149" fmla="*/ 168601 h 185832"/>
                <a:gd name="connsiteX150" fmla="*/ 103526 w 185111"/>
                <a:gd name="connsiteY150" fmla="*/ 166404 h 185832"/>
                <a:gd name="connsiteX151" fmla="*/ 103526 w 185111"/>
                <a:gd name="connsiteY151" fmla="*/ 166404 h 185832"/>
                <a:gd name="connsiteX152" fmla="*/ 100834 w 185111"/>
                <a:gd name="connsiteY152" fmla="*/ 157620 h 185832"/>
                <a:gd name="connsiteX153" fmla="*/ 100834 w 185111"/>
                <a:gd name="connsiteY153" fmla="*/ 154579 h 185832"/>
                <a:gd name="connsiteX154" fmla="*/ 100834 w 185111"/>
                <a:gd name="connsiteY154" fmla="*/ 153396 h 185832"/>
                <a:gd name="connsiteX155" fmla="*/ 100834 w 185111"/>
                <a:gd name="connsiteY155" fmla="*/ 151876 h 185832"/>
                <a:gd name="connsiteX156" fmla="*/ 100834 w 185111"/>
                <a:gd name="connsiteY156" fmla="*/ 148666 h 185832"/>
                <a:gd name="connsiteX157" fmla="*/ 103863 w 185111"/>
                <a:gd name="connsiteY157" fmla="*/ 144105 h 185832"/>
                <a:gd name="connsiteX158" fmla="*/ 106387 w 185111"/>
                <a:gd name="connsiteY158" fmla="*/ 140050 h 185832"/>
                <a:gd name="connsiteX159" fmla="*/ 109921 w 185111"/>
                <a:gd name="connsiteY159" fmla="*/ 134982 h 185832"/>
                <a:gd name="connsiteX160" fmla="*/ 111772 w 185111"/>
                <a:gd name="connsiteY160" fmla="*/ 132448 h 185832"/>
                <a:gd name="connsiteX161" fmla="*/ 111772 w 185111"/>
                <a:gd name="connsiteY161" fmla="*/ 130758 h 185832"/>
                <a:gd name="connsiteX162" fmla="*/ 126918 w 185111"/>
                <a:gd name="connsiteY162" fmla="*/ 111837 h 185832"/>
                <a:gd name="connsiteX163" fmla="*/ 128584 w 185111"/>
                <a:gd name="connsiteY163" fmla="*/ 111820 h 185832"/>
                <a:gd name="connsiteX164" fmla="*/ 128600 w 185111"/>
                <a:gd name="connsiteY164" fmla="*/ 111837 h 185832"/>
                <a:gd name="connsiteX165" fmla="*/ 140717 w 185111"/>
                <a:gd name="connsiteY165" fmla="*/ 110824 h 185832"/>
                <a:gd name="connsiteX166" fmla="*/ 147953 w 185111"/>
                <a:gd name="connsiteY166" fmla="*/ 109810 h 185832"/>
                <a:gd name="connsiteX167" fmla="*/ 156704 w 185111"/>
                <a:gd name="connsiteY167" fmla="*/ 108965 h 185832"/>
                <a:gd name="connsiteX168" fmla="*/ 159733 w 185111"/>
                <a:gd name="connsiteY168" fmla="*/ 109979 h 185832"/>
                <a:gd name="connsiteX169" fmla="*/ 162594 w 185111"/>
                <a:gd name="connsiteY169" fmla="*/ 110824 h 185832"/>
                <a:gd name="connsiteX170" fmla="*/ 162594 w 185111"/>
                <a:gd name="connsiteY170" fmla="*/ 109303 h 185832"/>
                <a:gd name="connsiteX171" fmla="*/ 162594 w 185111"/>
                <a:gd name="connsiteY171" fmla="*/ 108121 h 185832"/>
                <a:gd name="connsiteX172" fmla="*/ 162594 w 185111"/>
                <a:gd name="connsiteY172" fmla="*/ 104742 h 185832"/>
                <a:gd name="connsiteX173" fmla="*/ 162594 w 185111"/>
                <a:gd name="connsiteY173" fmla="*/ 104742 h 185832"/>
                <a:gd name="connsiteX174" fmla="*/ 160911 w 185111"/>
                <a:gd name="connsiteY174" fmla="*/ 104742 h 185832"/>
                <a:gd name="connsiteX175" fmla="*/ 157881 w 185111"/>
                <a:gd name="connsiteY175" fmla="*/ 103221 h 185832"/>
                <a:gd name="connsiteX176" fmla="*/ 156536 w 185111"/>
                <a:gd name="connsiteY176" fmla="*/ 103221 h 185832"/>
                <a:gd name="connsiteX177" fmla="*/ 152329 w 185111"/>
                <a:gd name="connsiteY177" fmla="*/ 103221 h 185832"/>
                <a:gd name="connsiteX178" fmla="*/ 150982 w 185111"/>
                <a:gd name="connsiteY178" fmla="*/ 101532 h 185832"/>
                <a:gd name="connsiteX179" fmla="*/ 150982 w 185111"/>
                <a:gd name="connsiteY179" fmla="*/ 97140 h 185832"/>
                <a:gd name="connsiteX180" fmla="*/ 150982 w 185111"/>
                <a:gd name="connsiteY180" fmla="*/ 94437 h 185832"/>
                <a:gd name="connsiteX181" fmla="*/ 150982 w 185111"/>
                <a:gd name="connsiteY181" fmla="*/ 92409 h 185832"/>
                <a:gd name="connsiteX182" fmla="*/ 149804 w 185111"/>
                <a:gd name="connsiteY182" fmla="*/ 89200 h 185832"/>
                <a:gd name="connsiteX183" fmla="*/ 151487 w 185111"/>
                <a:gd name="connsiteY183" fmla="*/ 82611 h 185832"/>
                <a:gd name="connsiteX184" fmla="*/ 155526 w 185111"/>
                <a:gd name="connsiteY184" fmla="*/ 80583 h 185832"/>
                <a:gd name="connsiteX185" fmla="*/ 158218 w 185111"/>
                <a:gd name="connsiteY185" fmla="*/ 80583 h 185832"/>
                <a:gd name="connsiteX186" fmla="*/ 162425 w 185111"/>
                <a:gd name="connsiteY186" fmla="*/ 80583 h 185832"/>
                <a:gd name="connsiteX187" fmla="*/ 162425 w 185111"/>
                <a:gd name="connsiteY187" fmla="*/ 78894 h 185832"/>
                <a:gd name="connsiteX188" fmla="*/ 164445 w 185111"/>
                <a:gd name="connsiteY188" fmla="*/ 76022 h 185832"/>
                <a:gd name="connsiteX189" fmla="*/ 165960 w 185111"/>
                <a:gd name="connsiteY189" fmla="*/ 73826 h 185832"/>
                <a:gd name="connsiteX190" fmla="*/ 165960 w 185111"/>
                <a:gd name="connsiteY190" fmla="*/ 72475 h 185832"/>
                <a:gd name="connsiteX191" fmla="*/ 166969 w 185111"/>
                <a:gd name="connsiteY191" fmla="*/ 69603 h 185832"/>
                <a:gd name="connsiteX192" fmla="*/ 166969 w 185111"/>
                <a:gd name="connsiteY192" fmla="*/ 69603 h 185832"/>
                <a:gd name="connsiteX193" fmla="*/ 167810 w 185111"/>
                <a:gd name="connsiteY193" fmla="*/ 67406 h 185832"/>
                <a:gd name="connsiteX194" fmla="*/ 172859 w 185111"/>
                <a:gd name="connsiteY194" fmla="*/ 60311 h 185832"/>
                <a:gd name="connsiteX195" fmla="*/ 174878 w 185111"/>
                <a:gd name="connsiteY195" fmla="*/ 60311 h 185832"/>
                <a:gd name="connsiteX196" fmla="*/ 174878 w 185111"/>
                <a:gd name="connsiteY196" fmla="*/ 60311 h 185832"/>
                <a:gd name="connsiteX197" fmla="*/ 178412 w 185111"/>
                <a:gd name="connsiteY197" fmla="*/ 60311 h 185832"/>
                <a:gd name="connsiteX198" fmla="*/ 178412 w 185111"/>
                <a:gd name="connsiteY198" fmla="*/ 57439 h 185832"/>
                <a:gd name="connsiteX199" fmla="*/ 180095 w 185111"/>
                <a:gd name="connsiteY199" fmla="*/ 52033 h 185832"/>
                <a:gd name="connsiteX200" fmla="*/ 180937 w 185111"/>
                <a:gd name="connsiteY200" fmla="*/ 50175 h 185832"/>
                <a:gd name="connsiteX201" fmla="*/ 182114 w 185111"/>
                <a:gd name="connsiteY201" fmla="*/ 49161 h 185832"/>
                <a:gd name="connsiteX202" fmla="*/ 184133 w 185111"/>
                <a:gd name="connsiteY202" fmla="*/ 49161 h 185832"/>
                <a:gd name="connsiteX203" fmla="*/ 184976 w 185111"/>
                <a:gd name="connsiteY203" fmla="*/ 49161 h 185832"/>
                <a:gd name="connsiteX204" fmla="*/ 186321 w 185111"/>
                <a:gd name="connsiteY204" fmla="*/ 46796 h 185832"/>
                <a:gd name="connsiteX205" fmla="*/ 185144 w 185111"/>
                <a:gd name="connsiteY205" fmla="*/ 43248 h 185832"/>
                <a:gd name="connsiteX206" fmla="*/ 183461 w 185111"/>
                <a:gd name="connsiteY206" fmla="*/ 42235 h 185832"/>
                <a:gd name="connsiteX207" fmla="*/ 180095 w 185111"/>
                <a:gd name="connsiteY207" fmla="*/ 38856 h 185832"/>
                <a:gd name="connsiteX208" fmla="*/ 180095 w 185111"/>
                <a:gd name="connsiteY208" fmla="*/ 34970 h 185832"/>
                <a:gd name="connsiteX209" fmla="*/ 189519 w 185111"/>
                <a:gd name="connsiteY209" fmla="*/ 31253 h 185832"/>
                <a:gd name="connsiteX210" fmla="*/ 189519 w 185111"/>
                <a:gd name="connsiteY210" fmla="*/ 28382 h 185832"/>
                <a:gd name="connsiteX211" fmla="*/ 189519 w 185111"/>
                <a:gd name="connsiteY211" fmla="*/ 28382 h 185832"/>
                <a:gd name="connsiteX212" fmla="*/ 189519 w 185111"/>
                <a:gd name="connsiteY212" fmla="*/ 28382 h 185832"/>
                <a:gd name="connsiteX213" fmla="*/ 192884 w 185111"/>
                <a:gd name="connsiteY213" fmla="*/ 22469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85111" h="185832">
                  <a:moveTo>
                    <a:pt x="192884" y="22469"/>
                  </a:moveTo>
                  <a:cubicBezTo>
                    <a:pt x="192565" y="21202"/>
                    <a:pt x="192565" y="19850"/>
                    <a:pt x="192884" y="18583"/>
                  </a:cubicBezTo>
                  <a:cubicBezTo>
                    <a:pt x="192985" y="18076"/>
                    <a:pt x="192985" y="17569"/>
                    <a:pt x="192884" y="17063"/>
                  </a:cubicBezTo>
                  <a:lnTo>
                    <a:pt x="191371" y="17063"/>
                  </a:lnTo>
                  <a:cubicBezTo>
                    <a:pt x="190444" y="17401"/>
                    <a:pt x="189434" y="17401"/>
                    <a:pt x="188509" y="17063"/>
                  </a:cubicBezTo>
                  <a:cubicBezTo>
                    <a:pt x="187651" y="16657"/>
                    <a:pt x="186978" y="15931"/>
                    <a:pt x="186658" y="15036"/>
                  </a:cubicBezTo>
                  <a:lnTo>
                    <a:pt x="186658" y="15036"/>
                  </a:lnTo>
                  <a:cubicBezTo>
                    <a:pt x="186658" y="15036"/>
                    <a:pt x="186658" y="15036"/>
                    <a:pt x="185648" y="15036"/>
                  </a:cubicBezTo>
                  <a:lnTo>
                    <a:pt x="185648" y="15036"/>
                  </a:lnTo>
                  <a:cubicBezTo>
                    <a:pt x="185446" y="15711"/>
                    <a:pt x="185026" y="16303"/>
                    <a:pt x="184470" y="16725"/>
                  </a:cubicBezTo>
                  <a:lnTo>
                    <a:pt x="182788" y="17739"/>
                  </a:lnTo>
                  <a:lnTo>
                    <a:pt x="182788" y="17739"/>
                  </a:lnTo>
                  <a:cubicBezTo>
                    <a:pt x="181542" y="18397"/>
                    <a:pt x="180448" y="19327"/>
                    <a:pt x="179590" y="20441"/>
                  </a:cubicBezTo>
                  <a:lnTo>
                    <a:pt x="179590" y="21286"/>
                  </a:lnTo>
                  <a:cubicBezTo>
                    <a:pt x="179304" y="22013"/>
                    <a:pt x="178833" y="22638"/>
                    <a:pt x="178244" y="23144"/>
                  </a:cubicBezTo>
                  <a:cubicBezTo>
                    <a:pt x="176949" y="24175"/>
                    <a:pt x="175349" y="24766"/>
                    <a:pt x="173700" y="24834"/>
                  </a:cubicBezTo>
                  <a:lnTo>
                    <a:pt x="172018" y="24834"/>
                  </a:lnTo>
                  <a:lnTo>
                    <a:pt x="172018" y="24834"/>
                  </a:lnTo>
                  <a:cubicBezTo>
                    <a:pt x="171210" y="25189"/>
                    <a:pt x="170301" y="25189"/>
                    <a:pt x="169493" y="24834"/>
                  </a:cubicBezTo>
                  <a:cubicBezTo>
                    <a:pt x="168804" y="24665"/>
                    <a:pt x="168232" y="24158"/>
                    <a:pt x="167979" y="23482"/>
                  </a:cubicBezTo>
                  <a:cubicBezTo>
                    <a:pt x="167810" y="22992"/>
                    <a:pt x="167810" y="22452"/>
                    <a:pt x="167979" y="21962"/>
                  </a:cubicBezTo>
                  <a:cubicBezTo>
                    <a:pt x="167710" y="21269"/>
                    <a:pt x="167305" y="20644"/>
                    <a:pt x="166801" y="20104"/>
                  </a:cubicBezTo>
                  <a:cubicBezTo>
                    <a:pt x="166801" y="20104"/>
                    <a:pt x="165623" y="20104"/>
                    <a:pt x="165623" y="18414"/>
                  </a:cubicBezTo>
                  <a:cubicBezTo>
                    <a:pt x="165522" y="17063"/>
                    <a:pt x="165808" y="15711"/>
                    <a:pt x="166464" y="14529"/>
                  </a:cubicBezTo>
                  <a:cubicBezTo>
                    <a:pt x="166464" y="13346"/>
                    <a:pt x="166464" y="12839"/>
                    <a:pt x="166464" y="12332"/>
                  </a:cubicBezTo>
                  <a:cubicBezTo>
                    <a:pt x="166077" y="11826"/>
                    <a:pt x="165791" y="11251"/>
                    <a:pt x="165623" y="10643"/>
                  </a:cubicBezTo>
                  <a:cubicBezTo>
                    <a:pt x="165472" y="9984"/>
                    <a:pt x="165472" y="9275"/>
                    <a:pt x="165623" y="8616"/>
                  </a:cubicBezTo>
                  <a:lnTo>
                    <a:pt x="165623" y="7602"/>
                  </a:lnTo>
                  <a:cubicBezTo>
                    <a:pt x="165723" y="6994"/>
                    <a:pt x="165723" y="6352"/>
                    <a:pt x="165623" y="5744"/>
                  </a:cubicBezTo>
                  <a:lnTo>
                    <a:pt x="165623" y="5744"/>
                  </a:lnTo>
                  <a:lnTo>
                    <a:pt x="165623" y="7095"/>
                  </a:lnTo>
                  <a:lnTo>
                    <a:pt x="165623" y="7095"/>
                  </a:lnTo>
                  <a:cubicBezTo>
                    <a:pt x="165623" y="7095"/>
                    <a:pt x="165623" y="8954"/>
                    <a:pt x="163940" y="9461"/>
                  </a:cubicBezTo>
                  <a:cubicBezTo>
                    <a:pt x="162459" y="10221"/>
                    <a:pt x="160709" y="10221"/>
                    <a:pt x="159228" y="9461"/>
                  </a:cubicBezTo>
                  <a:cubicBezTo>
                    <a:pt x="158017" y="8565"/>
                    <a:pt x="157545" y="6994"/>
                    <a:pt x="158050" y="5575"/>
                  </a:cubicBezTo>
                  <a:cubicBezTo>
                    <a:pt x="158050" y="5575"/>
                    <a:pt x="158050" y="5575"/>
                    <a:pt x="158050" y="5575"/>
                  </a:cubicBezTo>
                  <a:cubicBezTo>
                    <a:pt x="158134" y="5237"/>
                    <a:pt x="158134" y="4899"/>
                    <a:pt x="158050" y="4561"/>
                  </a:cubicBezTo>
                  <a:cubicBezTo>
                    <a:pt x="157965" y="3835"/>
                    <a:pt x="157965" y="3092"/>
                    <a:pt x="158050" y="2365"/>
                  </a:cubicBezTo>
                  <a:cubicBezTo>
                    <a:pt x="157933" y="2044"/>
                    <a:pt x="157933" y="1672"/>
                    <a:pt x="158050" y="1352"/>
                  </a:cubicBezTo>
                  <a:cubicBezTo>
                    <a:pt x="157730" y="1503"/>
                    <a:pt x="157360" y="1503"/>
                    <a:pt x="157040" y="1352"/>
                  </a:cubicBezTo>
                  <a:cubicBezTo>
                    <a:pt x="156418" y="1047"/>
                    <a:pt x="155896" y="574"/>
                    <a:pt x="155526" y="0"/>
                  </a:cubicBezTo>
                  <a:lnTo>
                    <a:pt x="153674" y="0"/>
                  </a:lnTo>
                  <a:lnTo>
                    <a:pt x="153674" y="0"/>
                  </a:lnTo>
                  <a:lnTo>
                    <a:pt x="152665" y="1182"/>
                  </a:lnTo>
                  <a:lnTo>
                    <a:pt x="151655" y="2872"/>
                  </a:lnTo>
                  <a:lnTo>
                    <a:pt x="150309" y="4223"/>
                  </a:lnTo>
                  <a:lnTo>
                    <a:pt x="150309" y="4223"/>
                  </a:lnTo>
                  <a:lnTo>
                    <a:pt x="147280" y="6757"/>
                  </a:lnTo>
                  <a:cubicBezTo>
                    <a:pt x="144924" y="8447"/>
                    <a:pt x="140885" y="11488"/>
                    <a:pt x="141221" y="13346"/>
                  </a:cubicBezTo>
                  <a:cubicBezTo>
                    <a:pt x="141407" y="14630"/>
                    <a:pt x="141407" y="15948"/>
                    <a:pt x="141221" y="17232"/>
                  </a:cubicBezTo>
                  <a:lnTo>
                    <a:pt x="141221" y="18076"/>
                  </a:lnTo>
                  <a:lnTo>
                    <a:pt x="141221" y="18076"/>
                  </a:lnTo>
                  <a:cubicBezTo>
                    <a:pt x="143039" y="20357"/>
                    <a:pt x="143780" y="23313"/>
                    <a:pt x="143241" y="26186"/>
                  </a:cubicBezTo>
                  <a:cubicBezTo>
                    <a:pt x="142096" y="29294"/>
                    <a:pt x="139808" y="31828"/>
                    <a:pt x="136846" y="33281"/>
                  </a:cubicBezTo>
                  <a:cubicBezTo>
                    <a:pt x="135399" y="34142"/>
                    <a:pt x="134103" y="35241"/>
                    <a:pt x="132976" y="36491"/>
                  </a:cubicBezTo>
                  <a:lnTo>
                    <a:pt x="132976" y="36491"/>
                  </a:lnTo>
                  <a:cubicBezTo>
                    <a:pt x="132337" y="37741"/>
                    <a:pt x="130805" y="38214"/>
                    <a:pt x="129577" y="37572"/>
                  </a:cubicBezTo>
                  <a:cubicBezTo>
                    <a:pt x="129526" y="37555"/>
                    <a:pt x="129493" y="37538"/>
                    <a:pt x="129441" y="37504"/>
                  </a:cubicBezTo>
                  <a:cubicBezTo>
                    <a:pt x="128668" y="37133"/>
                    <a:pt x="127994" y="36626"/>
                    <a:pt x="127422" y="35984"/>
                  </a:cubicBezTo>
                  <a:lnTo>
                    <a:pt x="127422" y="38687"/>
                  </a:lnTo>
                  <a:cubicBezTo>
                    <a:pt x="127422" y="39700"/>
                    <a:pt x="127422" y="40714"/>
                    <a:pt x="127422" y="41390"/>
                  </a:cubicBezTo>
                  <a:cubicBezTo>
                    <a:pt x="127305" y="41998"/>
                    <a:pt x="127305" y="42640"/>
                    <a:pt x="127422" y="43248"/>
                  </a:cubicBezTo>
                  <a:cubicBezTo>
                    <a:pt x="128297" y="45056"/>
                    <a:pt x="128297" y="47185"/>
                    <a:pt x="127422" y="48992"/>
                  </a:cubicBezTo>
                  <a:cubicBezTo>
                    <a:pt x="126968" y="50039"/>
                    <a:pt x="126278" y="50969"/>
                    <a:pt x="125403" y="51695"/>
                  </a:cubicBezTo>
                  <a:lnTo>
                    <a:pt x="125403" y="52709"/>
                  </a:lnTo>
                  <a:cubicBezTo>
                    <a:pt x="124965" y="53266"/>
                    <a:pt x="124629" y="53891"/>
                    <a:pt x="124393" y="54567"/>
                  </a:cubicBezTo>
                  <a:cubicBezTo>
                    <a:pt x="124158" y="55395"/>
                    <a:pt x="123821" y="56189"/>
                    <a:pt x="123383" y="56932"/>
                  </a:cubicBezTo>
                  <a:cubicBezTo>
                    <a:pt x="122205" y="58959"/>
                    <a:pt x="120860" y="58959"/>
                    <a:pt x="120017" y="58791"/>
                  </a:cubicBezTo>
                  <a:lnTo>
                    <a:pt x="118672" y="58791"/>
                  </a:lnTo>
                  <a:cubicBezTo>
                    <a:pt x="117309" y="60075"/>
                    <a:pt x="116215" y="61629"/>
                    <a:pt x="115475" y="63352"/>
                  </a:cubicBezTo>
                  <a:lnTo>
                    <a:pt x="115475" y="63352"/>
                  </a:lnTo>
                  <a:cubicBezTo>
                    <a:pt x="114987" y="64213"/>
                    <a:pt x="114582" y="65109"/>
                    <a:pt x="114296" y="66055"/>
                  </a:cubicBezTo>
                  <a:cubicBezTo>
                    <a:pt x="113842" y="67998"/>
                    <a:pt x="112916" y="69805"/>
                    <a:pt x="111603" y="71292"/>
                  </a:cubicBezTo>
                  <a:cubicBezTo>
                    <a:pt x="108592" y="74975"/>
                    <a:pt x="104334" y="77424"/>
                    <a:pt x="99656" y="78218"/>
                  </a:cubicBezTo>
                  <a:lnTo>
                    <a:pt x="97805" y="78218"/>
                  </a:lnTo>
                  <a:cubicBezTo>
                    <a:pt x="96324" y="77965"/>
                    <a:pt x="94809" y="78472"/>
                    <a:pt x="93765" y="79570"/>
                  </a:cubicBezTo>
                  <a:cubicBezTo>
                    <a:pt x="92790" y="80719"/>
                    <a:pt x="91948" y="81952"/>
                    <a:pt x="91242" y="83287"/>
                  </a:cubicBezTo>
                  <a:cubicBezTo>
                    <a:pt x="90787" y="84672"/>
                    <a:pt x="90030" y="85939"/>
                    <a:pt x="89054" y="87003"/>
                  </a:cubicBezTo>
                  <a:cubicBezTo>
                    <a:pt x="88414" y="88034"/>
                    <a:pt x="87370" y="88760"/>
                    <a:pt x="86193" y="89030"/>
                  </a:cubicBezTo>
                  <a:lnTo>
                    <a:pt x="86193" y="89030"/>
                  </a:lnTo>
                  <a:cubicBezTo>
                    <a:pt x="84644" y="89909"/>
                    <a:pt x="83366" y="91193"/>
                    <a:pt x="82491" y="92747"/>
                  </a:cubicBezTo>
                  <a:lnTo>
                    <a:pt x="80471" y="95112"/>
                  </a:lnTo>
                  <a:cubicBezTo>
                    <a:pt x="79731" y="96346"/>
                    <a:pt x="78368" y="97055"/>
                    <a:pt x="76937" y="96971"/>
                  </a:cubicBezTo>
                  <a:lnTo>
                    <a:pt x="75927" y="96971"/>
                  </a:lnTo>
                  <a:cubicBezTo>
                    <a:pt x="74716" y="97326"/>
                    <a:pt x="73572" y="97900"/>
                    <a:pt x="72562" y="98660"/>
                  </a:cubicBezTo>
                  <a:lnTo>
                    <a:pt x="70206" y="100012"/>
                  </a:lnTo>
                  <a:lnTo>
                    <a:pt x="67346" y="100012"/>
                  </a:lnTo>
                  <a:lnTo>
                    <a:pt x="64148" y="101194"/>
                  </a:lnTo>
                  <a:lnTo>
                    <a:pt x="62296" y="102546"/>
                  </a:lnTo>
                  <a:lnTo>
                    <a:pt x="59941" y="104235"/>
                  </a:lnTo>
                  <a:lnTo>
                    <a:pt x="59941" y="104235"/>
                  </a:lnTo>
                  <a:cubicBezTo>
                    <a:pt x="58998" y="104826"/>
                    <a:pt x="57972" y="105282"/>
                    <a:pt x="56911" y="105587"/>
                  </a:cubicBezTo>
                  <a:cubicBezTo>
                    <a:pt x="56154" y="105840"/>
                    <a:pt x="55313" y="105840"/>
                    <a:pt x="54556" y="105587"/>
                  </a:cubicBezTo>
                  <a:lnTo>
                    <a:pt x="53546" y="105587"/>
                  </a:lnTo>
                  <a:lnTo>
                    <a:pt x="53546" y="105587"/>
                  </a:lnTo>
                  <a:cubicBezTo>
                    <a:pt x="53546" y="105587"/>
                    <a:pt x="53546" y="105587"/>
                    <a:pt x="52368" y="105587"/>
                  </a:cubicBezTo>
                  <a:cubicBezTo>
                    <a:pt x="51628" y="106381"/>
                    <a:pt x="50584" y="106820"/>
                    <a:pt x="49507" y="106769"/>
                  </a:cubicBezTo>
                  <a:cubicBezTo>
                    <a:pt x="48497" y="106516"/>
                    <a:pt x="47606" y="105924"/>
                    <a:pt x="46983" y="105080"/>
                  </a:cubicBezTo>
                  <a:lnTo>
                    <a:pt x="46983" y="105080"/>
                  </a:lnTo>
                  <a:cubicBezTo>
                    <a:pt x="46882" y="105417"/>
                    <a:pt x="46882" y="105755"/>
                    <a:pt x="46983" y="106093"/>
                  </a:cubicBezTo>
                  <a:lnTo>
                    <a:pt x="46983" y="107276"/>
                  </a:lnTo>
                  <a:cubicBezTo>
                    <a:pt x="47050" y="107783"/>
                    <a:pt x="47050" y="108289"/>
                    <a:pt x="46983" y="108796"/>
                  </a:cubicBezTo>
                  <a:cubicBezTo>
                    <a:pt x="46361" y="109793"/>
                    <a:pt x="45906" y="110874"/>
                    <a:pt x="45637" y="112006"/>
                  </a:cubicBezTo>
                  <a:cubicBezTo>
                    <a:pt x="45401" y="114186"/>
                    <a:pt x="44240" y="116162"/>
                    <a:pt x="42439" y="117412"/>
                  </a:cubicBezTo>
                  <a:cubicBezTo>
                    <a:pt x="41564" y="117716"/>
                    <a:pt x="40622" y="117716"/>
                    <a:pt x="39747" y="117412"/>
                  </a:cubicBezTo>
                  <a:lnTo>
                    <a:pt x="38737" y="117412"/>
                  </a:lnTo>
                  <a:cubicBezTo>
                    <a:pt x="36583" y="118291"/>
                    <a:pt x="34681" y="119676"/>
                    <a:pt x="33184" y="121467"/>
                  </a:cubicBezTo>
                  <a:cubicBezTo>
                    <a:pt x="28977" y="125690"/>
                    <a:pt x="25106" y="130421"/>
                    <a:pt x="21235" y="134813"/>
                  </a:cubicBezTo>
                  <a:lnTo>
                    <a:pt x="15177" y="141908"/>
                  </a:lnTo>
                  <a:lnTo>
                    <a:pt x="12990" y="144105"/>
                  </a:lnTo>
                  <a:cubicBezTo>
                    <a:pt x="10617" y="146706"/>
                    <a:pt x="8429" y="149477"/>
                    <a:pt x="6426" y="152382"/>
                  </a:cubicBezTo>
                  <a:cubicBezTo>
                    <a:pt x="5770" y="153599"/>
                    <a:pt x="4979" y="154731"/>
                    <a:pt x="4071" y="155761"/>
                  </a:cubicBezTo>
                  <a:cubicBezTo>
                    <a:pt x="2052" y="158464"/>
                    <a:pt x="-305" y="161336"/>
                    <a:pt x="32" y="164208"/>
                  </a:cubicBezTo>
                  <a:cubicBezTo>
                    <a:pt x="470" y="167519"/>
                    <a:pt x="2152" y="170560"/>
                    <a:pt x="4744" y="172655"/>
                  </a:cubicBezTo>
                  <a:cubicBezTo>
                    <a:pt x="5687" y="173635"/>
                    <a:pt x="6528" y="174716"/>
                    <a:pt x="7268" y="175865"/>
                  </a:cubicBezTo>
                  <a:cubicBezTo>
                    <a:pt x="9119" y="178737"/>
                    <a:pt x="10466" y="180426"/>
                    <a:pt x="11980" y="179919"/>
                  </a:cubicBezTo>
                  <a:cubicBezTo>
                    <a:pt x="13158" y="179396"/>
                    <a:pt x="14286" y="178771"/>
                    <a:pt x="15346" y="178061"/>
                  </a:cubicBezTo>
                  <a:cubicBezTo>
                    <a:pt x="18375" y="176203"/>
                    <a:pt x="21741" y="174176"/>
                    <a:pt x="24770" y="175358"/>
                  </a:cubicBezTo>
                  <a:cubicBezTo>
                    <a:pt x="26604" y="176270"/>
                    <a:pt x="27951" y="177926"/>
                    <a:pt x="28471" y="179919"/>
                  </a:cubicBezTo>
                  <a:lnTo>
                    <a:pt x="28471" y="180764"/>
                  </a:lnTo>
                  <a:cubicBezTo>
                    <a:pt x="28523" y="181153"/>
                    <a:pt x="28523" y="181558"/>
                    <a:pt x="28471" y="181947"/>
                  </a:cubicBezTo>
                  <a:cubicBezTo>
                    <a:pt x="28589" y="181102"/>
                    <a:pt x="29011" y="180308"/>
                    <a:pt x="29649" y="179751"/>
                  </a:cubicBezTo>
                  <a:cubicBezTo>
                    <a:pt x="29649" y="179751"/>
                    <a:pt x="31333" y="179751"/>
                    <a:pt x="33521" y="179751"/>
                  </a:cubicBezTo>
                  <a:lnTo>
                    <a:pt x="34866" y="179751"/>
                  </a:lnTo>
                  <a:cubicBezTo>
                    <a:pt x="40420" y="176541"/>
                    <a:pt x="44290" y="182454"/>
                    <a:pt x="46142" y="185326"/>
                  </a:cubicBezTo>
                  <a:cubicBezTo>
                    <a:pt x="47993" y="188197"/>
                    <a:pt x="46142" y="186170"/>
                    <a:pt x="47993" y="185326"/>
                  </a:cubicBezTo>
                  <a:lnTo>
                    <a:pt x="49339" y="185326"/>
                  </a:lnTo>
                  <a:cubicBezTo>
                    <a:pt x="51224" y="185156"/>
                    <a:pt x="53142" y="185444"/>
                    <a:pt x="54892" y="186170"/>
                  </a:cubicBezTo>
                  <a:lnTo>
                    <a:pt x="56744" y="186170"/>
                  </a:lnTo>
                  <a:lnTo>
                    <a:pt x="59436" y="186170"/>
                  </a:lnTo>
                  <a:cubicBezTo>
                    <a:pt x="60816" y="185849"/>
                    <a:pt x="62264" y="185849"/>
                    <a:pt x="63643" y="186170"/>
                  </a:cubicBezTo>
                  <a:cubicBezTo>
                    <a:pt x="65544" y="187015"/>
                    <a:pt x="67396" y="187978"/>
                    <a:pt x="69197" y="189042"/>
                  </a:cubicBezTo>
                  <a:cubicBezTo>
                    <a:pt x="71384" y="190394"/>
                    <a:pt x="72394" y="190901"/>
                    <a:pt x="73908" y="189042"/>
                  </a:cubicBezTo>
                  <a:lnTo>
                    <a:pt x="75255" y="188028"/>
                  </a:lnTo>
                  <a:cubicBezTo>
                    <a:pt x="76433" y="186745"/>
                    <a:pt x="77863" y="185697"/>
                    <a:pt x="79462" y="184988"/>
                  </a:cubicBezTo>
                  <a:lnTo>
                    <a:pt x="81144" y="184988"/>
                  </a:lnTo>
                  <a:cubicBezTo>
                    <a:pt x="82558" y="184616"/>
                    <a:pt x="83787" y="183788"/>
                    <a:pt x="84678" y="182622"/>
                  </a:cubicBezTo>
                  <a:cubicBezTo>
                    <a:pt x="85941" y="180832"/>
                    <a:pt x="87017" y="178906"/>
                    <a:pt x="87876" y="176879"/>
                  </a:cubicBezTo>
                  <a:cubicBezTo>
                    <a:pt x="87691" y="176507"/>
                    <a:pt x="87691" y="176068"/>
                    <a:pt x="87876" y="175696"/>
                  </a:cubicBezTo>
                  <a:cubicBezTo>
                    <a:pt x="87808" y="175240"/>
                    <a:pt x="87808" y="174801"/>
                    <a:pt x="87876" y="174344"/>
                  </a:cubicBezTo>
                  <a:cubicBezTo>
                    <a:pt x="88330" y="173871"/>
                    <a:pt x="89070" y="173871"/>
                    <a:pt x="89542" y="174328"/>
                  </a:cubicBezTo>
                  <a:cubicBezTo>
                    <a:pt x="89542" y="174328"/>
                    <a:pt x="89558" y="174344"/>
                    <a:pt x="89558" y="174344"/>
                  </a:cubicBezTo>
                  <a:lnTo>
                    <a:pt x="89558" y="174344"/>
                  </a:lnTo>
                  <a:cubicBezTo>
                    <a:pt x="90501" y="174192"/>
                    <a:pt x="91477" y="174192"/>
                    <a:pt x="92420" y="174344"/>
                  </a:cubicBezTo>
                  <a:cubicBezTo>
                    <a:pt x="93311" y="174463"/>
                    <a:pt x="94220" y="174463"/>
                    <a:pt x="95112" y="174344"/>
                  </a:cubicBezTo>
                  <a:cubicBezTo>
                    <a:pt x="96256" y="173601"/>
                    <a:pt x="97334" y="172756"/>
                    <a:pt x="98309" y="171810"/>
                  </a:cubicBezTo>
                  <a:lnTo>
                    <a:pt x="98309" y="171810"/>
                  </a:lnTo>
                  <a:cubicBezTo>
                    <a:pt x="99807" y="170374"/>
                    <a:pt x="101372" y="169023"/>
                    <a:pt x="103022" y="167756"/>
                  </a:cubicBezTo>
                  <a:lnTo>
                    <a:pt x="104367" y="166573"/>
                  </a:lnTo>
                  <a:lnTo>
                    <a:pt x="100497" y="168601"/>
                  </a:lnTo>
                  <a:cubicBezTo>
                    <a:pt x="101591" y="167992"/>
                    <a:pt x="102617" y="167266"/>
                    <a:pt x="103526" y="166404"/>
                  </a:cubicBezTo>
                  <a:lnTo>
                    <a:pt x="103526" y="166404"/>
                  </a:lnTo>
                  <a:cubicBezTo>
                    <a:pt x="101844" y="163786"/>
                    <a:pt x="100901" y="160745"/>
                    <a:pt x="100834" y="157620"/>
                  </a:cubicBezTo>
                  <a:cubicBezTo>
                    <a:pt x="100716" y="156606"/>
                    <a:pt x="100716" y="155592"/>
                    <a:pt x="100834" y="154579"/>
                  </a:cubicBezTo>
                  <a:cubicBezTo>
                    <a:pt x="100935" y="154190"/>
                    <a:pt x="100935" y="153785"/>
                    <a:pt x="100834" y="153396"/>
                  </a:cubicBezTo>
                  <a:cubicBezTo>
                    <a:pt x="100918" y="152889"/>
                    <a:pt x="100918" y="152382"/>
                    <a:pt x="100834" y="151876"/>
                  </a:cubicBezTo>
                  <a:cubicBezTo>
                    <a:pt x="100598" y="150811"/>
                    <a:pt x="100598" y="149730"/>
                    <a:pt x="100834" y="148666"/>
                  </a:cubicBezTo>
                  <a:cubicBezTo>
                    <a:pt x="101591" y="146993"/>
                    <a:pt x="102617" y="145456"/>
                    <a:pt x="103863" y="144105"/>
                  </a:cubicBezTo>
                  <a:cubicBezTo>
                    <a:pt x="105142" y="143074"/>
                    <a:pt x="106033" y="141655"/>
                    <a:pt x="106387" y="140050"/>
                  </a:cubicBezTo>
                  <a:cubicBezTo>
                    <a:pt x="107077" y="138073"/>
                    <a:pt x="108305" y="136316"/>
                    <a:pt x="109921" y="134982"/>
                  </a:cubicBezTo>
                  <a:cubicBezTo>
                    <a:pt x="110678" y="134255"/>
                    <a:pt x="111318" y="133394"/>
                    <a:pt x="111772" y="132448"/>
                  </a:cubicBezTo>
                  <a:cubicBezTo>
                    <a:pt x="111537" y="131907"/>
                    <a:pt x="111537" y="131299"/>
                    <a:pt x="111772" y="130758"/>
                  </a:cubicBezTo>
                  <a:cubicBezTo>
                    <a:pt x="116653" y="124508"/>
                    <a:pt x="121701" y="118088"/>
                    <a:pt x="126918" y="111837"/>
                  </a:cubicBezTo>
                  <a:cubicBezTo>
                    <a:pt x="127372" y="111364"/>
                    <a:pt x="128112" y="111364"/>
                    <a:pt x="128584" y="111820"/>
                  </a:cubicBezTo>
                  <a:cubicBezTo>
                    <a:pt x="128584" y="111820"/>
                    <a:pt x="128600" y="111837"/>
                    <a:pt x="128600" y="111837"/>
                  </a:cubicBezTo>
                  <a:cubicBezTo>
                    <a:pt x="132572" y="110891"/>
                    <a:pt x="136645" y="110553"/>
                    <a:pt x="140717" y="110824"/>
                  </a:cubicBezTo>
                  <a:cubicBezTo>
                    <a:pt x="143174" y="110891"/>
                    <a:pt x="145614" y="110553"/>
                    <a:pt x="147953" y="109810"/>
                  </a:cubicBezTo>
                  <a:cubicBezTo>
                    <a:pt x="150814" y="109084"/>
                    <a:pt x="153758" y="108796"/>
                    <a:pt x="156704" y="108965"/>
                  </a:cubicBezTo>
                  <a:lnTo>
                    <a:pt x="159733" y="109979"/>
                  </a:lnTo>
                  <a:cubicBezTo>
                    <a:pt x="160911" y="109979"/>
                    <a:pt x="162257" y="111162"/>
                    <a:pt x="162594" y="110824"/>
                  </a:cubicBezTo>
                  <a:cubicBezTo>
                    <a:pt x="162931" y="110486"/>
                    <a:pt x="162594" y="110824"/>
                    <a:pt x="162594" y="109303"/>
                  </a:cubicBezTo>
                  <a:cubicBezTo>
                    <a:pt x="162610" y="108915"/>
                    <a:pt x="162610" y="108509"/>
                    <a:pt x="162594" y="108121"/>
                  </a:cubicBezTo>
                  <a:cubicBezTo>
                    <a:pt x="162694" y="106989"/>
                    <a:pt x="162694" y="105874"/>
                    <a:pt x="162594" y="104742"/>
                  </a:cubicBezTo>
                  <a:lnTo>
                    <a:pt x="162594" y="104742"/>
                  </a:lnTo>
                  <a:lnTo>
                    <a:pt x="160911" y="104742"/>
                  </a:lnTo>
                  <a:cubicBezTo>
                    <a:pt x="159800" y="104471"/>
                    <a:pt x="158756" y="103965"/>
                    <a:pt x="157881" y="103221"/>
                  </a:cubicBezTo>
                  <a:lnTo>
                    <a:pt x="156536" y="103221"/>
                  </a:lnTo>
                  <a:cubicBezTo>
                    <a:pt x="155139" y="103052"/>
                    <a:pt x="153726" y="103052"/>
                    <a:pt x="152329" y="103221"/>
                  </a:cubicBezTo>
                  <a:cubicBezTo>
                    <a:pt x="151588" y="102968"/>
                    <a:pt x="151066" y="102309"/>
                    <a:pt x="150982" y="101532"/>
                  </a:cubicBezTo>
                  <a:cubicBezTo>
                    <a:pt x="150797" y="100079"/>
                    <a:pt x="150797" y="98592"/>
                    <a:pt x="150982" y="97140"/>
                  </a:cubicBezTo>
                  <a:cubicBezTo>
                    <a:pt x="151117" y="96244"/>
                    <a:pt x="151117" y="95332"/>
                    <a:pt x="150982" y="94437"/>
                  </a:cubicBezTo>
                  <a:cubicBezTo>
                    <a:pt x="151151" y="93778"/>
                    <a:pt x="151151" y="93068"/>
                    <a:pt x="150982" y="92409"/>
                  </a:cubicBezTo>
                  <a:cubicBezTo>
                    <a:pt x="150360" y="91446"/>
                    <a:pt x="149956" y="90348"/>
                    <a:pt x="149804" y="89200"/>
                  </a:cubicBezTo>
                  <a:cubicBezTo>
                    <a:pt x="149619" y="86868"/>
                    <a:pt x="150208" y="84554"/>
                    <a:pt x="151487" y="82611"/>
                  </a:cubicBezTo>
                  <a:cubicBezTo>
                    <a:pt x="152211" y="81091"/>
                    <a:pt x="153877" y="80263"/>
                    <a:pt x="155526" y="80583"/>
                  </a:cubicBezTo>
                  <a:lnTo>
                    <a:pt x="158218" y="80583"/>
                  </a:lnTo>
                  <a:cubicBezTo>
                    <a:pt x="159615" y="80854"/>
                    <a:pt x="161028" y="80854"/>
                    <a:pt x="162425" y="80583"/>
                  </a:cubicBezTo>
                  <a:cubicBezTo>
                    <a:pt x="162391" y="80026"/>
                    <a:pt x="162391" y="79452"/>
                    <a:pt x="162425" y="78894"/>
                  </a:cubicBezTo>
                  <a:cubicBezTo>
                    <a:pt x="162963" y="77847"/>
                    <a:pt x="163637" y="76884"/>
                    <a:pt x="164445" y="76022"/>
                  </a:cubicBezTo>
                  <a:cubicBezTo>
                    <a:pt x="165101" y="75397"/>
                    <a:pt x="165606" y="74654"/>
                    <a:pt x="165960" y="73826"/>
                  </a:cubicBezTo>
                  <a:lnTo>
                    <a:pt x="165960" y="72475"/>
                  </a:lnTo>
                  <a:lnTo>
                    <a:pt x="166969" y="69603"/>
                  </a:lnTo>
                  <a:lnTo>
                    <a:pt x="166969" y="69603"/>
                  </a:lnTo>
                  <a:cubicBezTo>
                    <a:pt x="167323" y="68893"/>
                    <a:pt x="167608" y="68166"/>
                    <a:pt x="167810" y="67406"/>
                  </a:cubicBezTo>
                  <a:cubicBezTo>
                    <a:pt x="168316" y="64382"/>
                    <a:pt x="170183" y="61781"/>
                    <a:pt x="172859" y="60311"/>
                  </a:cubicBezTo>
                  <a:cubicBezTo>
                    <a:pt x="173515" y="60125"/>
                    <a:pt x="174222" y="60125"/>
                    <a:pt x="174878" y="60311"/>
                  </a:cubicBezTo>
                  <a:lnTo>
                    <a:pt x="174878" y="60311"/>
                  </a:lnTo>
                  <a:cubicBezTo>
                    <a:pt x="176056" y="60497"/>
                    <a:pt x="177234" y="60497"/>
                    <a:pt x="178412" y="60311"/>
                  </a:cubicBezTo>
                  <a:cubicBezTo>
                    <a:pt x="178278" y="59365"/>
                    <a:pt x="178278" y="58385"/>
                    <a:pt x="178412" y="57439"/>
                  </a:cubicBezTo>
                  <a:cubicBezTo>
                    <a:pt x="178396" y="55513"/>
                    <a:pt x="178984" y="53621"/>
                    <a:pt x="180095" y="52033"/>
                  </a:cubicBezTo>
                  <a:cubicBezTo>
                    <a:pt x="180448" y="51442"/>
                    <a:pt x="180718" y="50817"/>
                    <a:pt x="180937" y="50175"/>
                  </a:cubicBezTo>
                  <a:cubicBezTo>
                    <a:pt x="181122" y="49651"/>
                    <a:pt x="181559" y="49262"/>
                    <a:pt x="182114" y="49161"/>
                  </a:cubicBezTo>
                  <a:cubicBezTo>
                    <a:pt x="182770" y="48975"/>
                    <a:pt x="183478" y="48975"/>
                    <a:pt x="184133" y="49161"/>
                  </a:cubicBezTo>
                  <a:cubicBezTo>
                    <a:pt x="184133" y="49161"/>
                    <a:pt x="184133" y="49161"/>
                    <a:pt x="184976" y="49161"/>
                  </a:cubicBezTo>
                  <a:cubicBezTo>
                    <a:pt x="185817" y="49161"/>
                    <a:pt x="186154" y="49161"/>
                    <a:pt x="186321" y="46796"/>
                  </a:cubicBezTo>
                  <a:cubicBezTo>
                    <a:pt x="186507" y="45495"/>
                    <a:pt x="186070" y="44177"/>
                    <a:pt x="185144" y="43248"/>
                  </a:cubicBezTo>
                  <a:lnTo>
                    <a:pt x="183461" y="42235"/>
                  </a:lnTo>
                  <a:cubicBezTo>
                    <a:pt x="181829" y="41778"/>
                    <a:pt x="180550" y="40495"/>
                    <a:pt x="180095" y="38856"/>
                  </a:cubicBezTo>
                  <a:cubicBezTo>
                    <a:pt x="179675" y="37589"/>
                    <a:pt x="179675" y="36237"/>
                    <a:pt x="180095" y="34970"/>
                  </a:cubicBezTo>
                  <a:cubicBezTo>
                    <a:pt x="182535" y="32385"/>
                    <a:pt x="185985" y="31034"/>
                    <a:pt x="189519" y="31253"/>
                  </a:cubicBezTo>
                  <a:cubicBezTo>
                    <a:pt x="189368" y="30307"/>
                    <a:pt x="189368" y="29328"/>
                    <a:pt x="189519" y="28382"/>
                  </a:cubicBezTo>
                  <a:lnTo>
                    <a:pt x="189519" y="28382"/>
                  </a:lnTo>
                  <a:lnTo>
                    <a:pt x="189519" y="28382"/>
                  </a:lnTo>
                  <a:cubicBezTo>
                    <a:pt x="190006" y="26101"/>
                    <a:pt x="191168" y="24040"/>
                    <a:pt x="192884" y="224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0038F535-3278-4D41-991C-29A48F895880}"/>
                </a:ext>
              </a:extLst>
            </p:cNvPr>
            <p:cNvSpPr/>
            <p:nvPr/>
          </p:nvSpPr>
          <p:spPr>
            <a:xfrm>
              <a:off x="9869600" y="4989338"/>
              <a:ext cx="16828" cy="16894"/>
            </a:xfrm>
            <a:custGeom>
              <a:avLst/>
              <a:gdLst>
                <a:gd name="connsiteX0" fmla="*/ 3862 w 0"/>
                <a:gd name="connsiteY0" fmla="*/ 7771 h 16893"/>
                <a:gd name="connsiteX1" fmla="*/ 2853 w 0"/>
                <a:gd name="connsiteY1" fmla="*/ 1352 h 16893"/>
                <a:gd name="connsiteX2" fmla="*/ 2853 w 0"/>
                <a:gd name="connsiteY2" fmla="*/ 0 h 16893"/>
                <a:gd name="connsiteX3" fmla="*/ 2853 w 0"/>
                <a:gd name="connsiteY3" fmla="*/ 5406 h 16893"/>
                <a:gd name="connsiteX4" fmla="*/ 2853 w 0"/>
                <a:gd name="connsiteY4" fmla="*/ 6758 h 16893"/>
                <a:gd name="connsiteX5" fmla="*/ 1675 w 0"/>
                <a:gd name="connsiteY5" fmla="*/ 12839 h 16893"/>
                <a:gd name="connsiteX6" fmla="*/ 328 w 0"/>
                <a:gd name="connsiteY6" fmla="*/ 18921 h 16893"/>
                <a:gd name="connsiteX7" fmla="*/ 328 w 0"/>
                <a:gd name="connsiteY7" fmla="*/ 22131 h 16893"/>
                <a:gd name="connsiteX8" fmla="*/ 4368 w 0"/>
                <a:gd name="connsiteY8" fmla="*/ 23482 h 16893"/>
                <a:gd name="connsiteX9" fmla="*/ 4368 w 0"/>
                <a:gd name="connsiteY9" fmla="*/ 1030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h="16893">
                  <a:moveTo>
                    <a:pt x="3862" y="7771"/>
                  </a:moveTo>
                  <a:cubicBezTo>
                    <a:pt x="3829" y="5592"/>
                    <a:pt x="3493" y="3430"/>
                    <a:pt x="2853" y="1352"/>
                  </a:cubicBezTo>
                  <a:cubicBezTo>
                    <a:pt x="2887" y="896"/>
                    <a:pt x="2887" y="456"/>
                    <a:pt x="2853" y="0"/>
                  </a:cubicBezTo>
                  <a:cubicBezTo>
                    <a:pt x="2953" y="1808"/>
                    <a:pt x="2953" y="3598"/>
                    <a:pt x="2853" y="5406"/>
                  </a:cubicBezTo>
                  <a:lnTo>
                    <a:pt x="2853" y="6758"/>
                  </a:lnTo>
                  <a:cubicBezTo>
                    <a:pt x="2853" y="8785"/>
                    <a:pt x="2012" y="10812"/>
                    <a:pt x="1675" y="12839"/>
                  </a:cubicBezTo>
                  <a:cubicBezTo>
                    <a:pt x="1338" y="14867"/>
                    <a:pt x="665" y="16894"/>
                    <a:pt x="328" y="18921"/>
                  </a:cubicBezTo>
                  <a:cubicBezTo>
                    <a:pt x="-109" y="19952"/>
                    <a:pt x="-109" y="21101"/>
                    <a:pt x="328" y="22131"/>
                  </a:cubicBezTo>
                  <a:cubicBezTo>
                    <a:pt x="1355" y="23246"/>
                    <a:pt x="2887" y="23770"/>
                    <a:pt x="4368" y="23482"/>
                  </a:cubicBezTo>
                  <a:cubicBezTo>
                    <a:pt x="5225" y="19141"/>
                    <a:pt x="5225" y="14647"/>
                    <a:pt x="4368" y="103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EB1A286-EC4A-4305-8BC1-7EF4B87AB1E6}"/>
                </a:ext>
              </a:extLst>
            </p:cNvPr>
            <p:cNvSpPr/>
            <p:nvPr/>
          </p:nvSpPr>
          <p:spPr>
            <a:xfrm>
              <a:off x="9820584" y="6120044"/>
              <a:ext cx="16828" cy="16894"/>
            </a:xfrm>
            <a:custGeom>
              <a:avLst/>
              <a:gdLst>
                <a:gd name="connsiteX0" fmla="*/ 6433 w 0"/>
                <a:gd name="connsiteY0" fmla="*/ 169 h 0"/>
                <a:gd name="connsiteX1" fmla="*/ 4750 w 0"/>
                <a:gd name="connsiteY1" fmla="*/ 1014 h 0"/>
                <a:gd name="connsiteX2" fmla="*/ 1384 w 0"/>
                <a:gd name="connsiteY2" fmla="*/ 0 h 0"/>
                <a:gd name="connsiteX3" fmla="*/ 1384 w 0"/>
                <a:gd name="connsiteY3" fmla="*/ 0 h 0"/>
                <a:gd name="connsiteX4" fmla="*/ 1384 w 0"/>
                <a:gd name="connsiteY4" fmla="*/ 0 h 0"/>
                <a:gd name="connsiteX5" fmla="*/ 38 w 0"/>
                <a:gd name="connsiteY5" fmla="*/ 1182 h 0"/>
                <a:gd name="connsiteX6" fmla="*/ 38 w 0"/>
                <a:gd name="connsiteY6" fmla="*/ 1182 h 0"/>
                <a:gd name="connsiteX7" fmla="*/ 38 w 0"/>
                <a:gd name="connsiteY7" fmla="*/ 2365 h 0"/>
                <a:gd name="connsiteX8" fmla="*/ 38 w 0"/>
                <a:gd name="connsiteY8" fmla="*/ 4392 h 0"/>
                <a:gd name="connsiteX9" fmla="*/ 38 w 0"/>
                <a:gd name="connsiteY9" fmla="*/ 8278 h 0"/>
                <a:gd name="connsiteX10" fmla="*/ 38 w 0"/>
                <a:gd name="connsiteY10" fmla="*/ 9461 h 0"/>
                <a:gd name="connsiteX11" fmla="*/ 1047 w 0"/>
                <a:gd name="connsiteY11" fmla="*/ 9461 h 0"/>
                <a:gd name="connsiteX12" fmla="*/ 3067 w 0"/>
                <a:gd name="connsiteY12" fmla="*/ 8109 h 0"/>
                <a:gd name="connsiteX13" fmla="*/ 6264 w 0"/>
                <a:gd name="connsiteY13" fmla="*/ 8109 h 0"/>
                <a:gd name="connsiteX14" fmla="*/ 7106 w 0"/>
                <a:gd name="connsiteY14" fmla="*/ 8109 h 0"/>
                <a:gd name="connsiteX15" fmla="*/ 7106 w 0"/>
                <a:gd name="connsiteY15" fmla="*/ 8109 h 0"/>
                <a:gd name="connsiteX16" fmla="*/ 7106 w 0"/>
                <a:gd name="connsiteY16" fmla="*/ 6419 h 0"/>
                <a:gd name="connsiteX17" fmla="*/ 9126 w 0"/>
                <a:gd name="connsiteY17" fmla="*/ 3041 h 0"/>
                <a:gd name="connsiteX18" fmla="*/ 9126 w 0"/>
                <a:gd name="connsiteY18" fmla="*/ 3041 h 0"/>
                <a:gd name="connsiteX19" fmla="*/ 7106 w 0"/>
                <a:gd name="connsiteY19" fmla="*/ 16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>
                  <a:moveTo>
                    <a:pt x="6433" y="169"/>
                  </a:moveTo>
                  <a:cubicBezTo>
                    <a:pt x="5945" y="591"/>
                    <a:pt x="5373" y="879"/>
                    <a:pt x="4750" y="1014"/>
                  </a:cubicBezTo>
                  <a:cubicBezTo>
                    <a:pt x="3538" y="1639"/>
                    <a:pt x="2057" y="1199"/>
                    <a:pt x="1384" y="0"/>
                  </a:cubicBezTo>
                  <a:lnTo>
                    <a:pt x="1384" y="0"/>
                  </a:lnTo>
                  <a:lnTo>
                    <a:pt x="1384" y="0"/>
                  </a:lnTo>
                  <a:cubicBezTo>
                    <a:pt x="1300" y="676"/>
                    <a:pt x="728" y="1182"/>
                    <a:pt x="38" y="1182"/>
                  </a:cubicBezTo>
                  <a:lnTo>
                    <a:pt x="38" y="1182"/>
                  </a:lnTo>
                  <a:cubicBezTo>
                    <a:pt x="-13" y="1571"/>
                    <a:pt x="-13" y="1976"/>
                    <a:pt x="38" y="2365"/>
                  </a:cubicBezTo>
                  <a:cubicBezTo>
                    <a:pt x="88" y="3041"/>
                    <a:pt x="88" y="3717"/>
                    <a:pt x="38" y="4392"/>
                  </a:cubicBezTo>
                  <a:cubicBezTo>
                    <a:pt x="224" y="5676"/>
                    <a:pt x="224" y="6994"/>
                    <a:pt x="38" y="8278"/>
                  </a:cubicBezTo>
                  <a:cubicBezTo>
                    <a:pt x="-13" y="8667"/>
                    <a:pt x="-13" y="9072"/>
                    <a:pt x="38" y="9461"/>
                  </a:cubicBezTo>
                  <a:lnTo>
                    <a:pt x="1047" y="9461"/>
                  </a:lnTo>
                  <a:lnTo>
                    <a:pt x="3067" y="8109"/>
                  </a:lnTo>
                  <a:cubicBezTo>
                    <a:pt x="4060" y="7535"/>
                    <a:pt x="5272" y="7535"/>
                    <a:pt x="6264" y="8109"/>
                  </a:cubicBezTo>
                  <a:lnTo>
                    <a:pt x="7106" y="8109"/>
                  </a:lnTo>
                  <a:lnTo>
                    <a:pt x="7106" y="8109"/>
                  </a:lnTo>
                  <a:cubicBezTo>
                    <a:pt x="7106" y="8109"/>
                    <a:pt x="7106" y="6927"/>
                    <a:pt x="7106" y="6419"/>
                  </a:cubicBezTo>
                  <a:cubicBezTo>
                    <a:pt x="7426" y="5119"/>
                    <a:pt x="8132" y="3936"/>
                    <a:pt x="9126" y="3041"/>
                  </a:cubicBezTo>
                  <a:lnTo>
                    <a:pt x="9126" y="3041"/>
                  </a:lnTo>
                  <a:cubicBezTo>
                    <a:pt x="8520" y="2483"/>
                    <a:pt x="7846" y="2027"/>
                    <a:pt x="7106" y="16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7FF3F52D-F719-48EB-8AA0-3B4628C7EAC5}"/>
                </a:ext>
              </a:extLst>
            </p:cNvPr>
            <p:cNvSpPr/>
            <p:nvPr/>
          </p:nvSpPr>
          <p:spPr>
            <a:xfrm>
              <a:off x="9826344" y="2789759"/>
              <a:ext cx="16828" cy="16894"/>
            </a:xfrm>
            <a:custGeom>
              <a:avLst/>
              <a:gdLst>
                <a:gd name="connsiteX0" fmla="*/ 7236 w 0"/>
                <a:gd name="connsiteY0" fmla="*/ 9292 h 16893"/>
                <a:gd name="connsiteX1" fmla="*/ 6226 w 0"/>
                <a:gd name="connsiteY1" fmla="*/ 9292 h 16893"/>
                <a:gd name="connsiteX2" fmla="*/ 0 w 0"/>
                <a:gd name="connsiteY2" fmla="*/ 0 h 16893"/>
                <a:gd name="connsiteX3" fmla="*/ 841 w 0"/>
                <a:gd name="connsiteY3" fmla="*/ 4055 h 16893"/>
                <a:gd name="connsiteX4" fmla="*/ 1851 w 0"/>
                <a:gd name="connsiteY4" fmla="*/ 8616 h 16893"/>
                <a:gd name="connsiteX5" fmla="*/ 4376 w 0"/>
                <a:gd name="connsiteY5" fmla="*/ 12164 h 16893"/>
                <a:gd name="connsiteX6" fmla="*/ 6058 w 0"/>
                <a:gd name="connsiteY6" fmla="*/ 14022 h 16893"/>
                <a:gd name="connsiteX7" fmla="*/ 7236 w 0"/>
                <a:gd name="connsiteY7" fmla="*/ 16387 h 16893"/>
                <a:gd name="connsiteX8" fmla="*/ 8918 w 0"/>
                <a:gd name="connsiteY8" fmla="*/ 19259 h 16893"/>
                <a:gd name="connsiteX9" fmla="*/ 8918 w 0"/>
                <a:gd name="connsiteY9" fmla="*/ 17739 h 16893"/>
                <a:gd name="connsiteX10" fmla="*/ 8918 w 0"/>
                <a:gd name="connsiteY10" fmla="*/ 14022 h 16893"/>
                <a:gd name="connsiteX11" fmla="*/ 7236 w 0"/>
                <a:gd name="connsiteY11" fmla="*/ 929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16893">
                  <a:moveTo>
                    <a:pt x="7236" y="9292"/>
                  </a:moveTo>
                  <a:lnTo>
                    <a:pt x="6226" y="9292"/>
                  </a:lnTo>
                  <a:cubicBezTo>
                    <a:pt x="3601" y="6604"/>
                    <a:pt x="1498" y="3453"/>
                    <a:pt x="0" y="0"/>
                  </a:cubicBezTo>
                  <a:cubicBezTo>
                    <a:pt x="370" y="1333"/>
                    <a:pt x="639" y="2688"/>
                    <a:pt x="841" y="4055"/>
                  </a:cubicBezTo>
                  <a:cubicBezTo>
                    <a:pt x="1060" y="5599"/>
                    <a:pt x="1397" y="7124"/>
                    <a:pt x="1851" y="8616"/>
                  </a:cubicBezTo>
                  <a:cubicBezTo>
                    <a:pt x="2407" y="9978"/>
                    <a:pt x="3282" y="11191"/>
                    <a:pt x="4376" y="12164"/>
                  </a:cubicBezTo>
                  <a:lnTo>
                    <a:pt x="6058" y="14022"/>
                  </a:lnTo>
                  <a:cubicBezTo>
                    <a:pt x="6529" y="14772"/>
                    <a:pt x="6917" y="15564"/>
                    <a:pt x="7236" y="16387"/>
                  </a:cubicBezTo>
                  <a:cubicBezTo>
                    <a:pt x="7708" y="17396"/>
                    <a:pt x="8262" y="18357"/>
                    <a:pt x="8918" y="19259"/>
                  </a:cubicBezTo>
                  <a:cubicBezTo>
                    <a:pt x="8918" y="19259"/>
                    <a:pt x="8918" y="18245"/>
                    <a:pt x="8918" y="17739"/>
                  </a:cubicBezTo>
                  <a:cubicBezTo>
                    <a:pt x="9155" y="16512"/>
                    <a:pt x="9155" y="15248"/>
                    <a:pt x="8918" y="14022"/>
                  </a:cubicBezTo>
                  <a:cubicBezTo>
                    <a:pt x="9137" y="12267"/>
                    <a:pt x="8515" y="10511"/>
                    <a:pt x="7236" y="929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4C840693-BA54-499D-A8BC-1BC3B868FC59}"/>
                </a:ext>
              </a:extLst>
            </p:cNvPr>
            <p:cNvSpPr/>
            <p:nvPr/>
          </p:nvSpPr>
          <p:spPr>
            <a:xfrm>
              <a:off x="9879965" y="5078125"/>
              <a:ext cx="16828" cy="16894"/>
            </a:xfrm>
            <a:custGeom>
              <a:avLst/>
              <a:gdLst>
                <a:gd name="connsiteX0" fmla="*/ 6119 w 0"/>
                <a:gd name="connsiteY0" fmla="*/ 1596 h 0"/>
                <a:gd name="connsiteX1" fmla="*/ 6119 w 0"/>
                <a:gd name="connsiteY1" fmla="*/ 75 h 0"/>
                <a:gd name="connsiteX2" fmla="*/ 61 w 0"/>
                <a:gd name="connsiteY2" fmla="*/ 75 h 0"/>
                <a:gd name="connsiteX3" fmla="*/ 61 w 0"/>
                <a:gd name="connsiteY3" fmla="*/ 75 h 0"/>
                <a:gd name="connsiteX4" fmla="*/ 2081 w 0"/>
                <a:gd name="connsiteY4" fmla="*/ 6664 h 0"/>
                <a:gd name="connsiteX5" fmla="*/ 3427 w 0"/>
                <a:gd name="connsiteY5" fmla="*/ 6664 h 0"/>
                <a:gd name="connsiteX6" fmla="*/ 6119 w 0"/>
                <a:gd name="connsiteY6" fmla="*/ 15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6119" y="1596"/>
                  </a:moveTo>
                  <a:cubicBezTo>
                    <a:pt x="6119" y="751"/>
                    <a:pt x="6119" y="244"/>
                    <a:pt x="6119" y="75"/>
                  </a:cubicBezTo>
                  <a:cubicBezTo>
                    <a:pt x="6119" y="-94"/>
                    <a:pt x="1912" y="75"/>
                    <a:pt x="61" y="75"/>
                  </a:cubicBezTo>
                  <a:lnTo>
                    <a:pt x="61" y="75"/>
                  </a:lnTo>
                  <a:cubicBezTo>
                    <a:pt x="-225" y="2457"/>
                    <a:pt x="499" y="4856"/>
                    <a:pt x="2081" y="6664"/>
                  </a:cubicBezTo>
                  <a:cubicBezTo>
                    <a:pt x="2502" y="6900"/>
                    <a:pt x="3006" y="6900"/>
                    <a:pt x="3427" y="6664"/>
                  </a:cubicBezTo>
                  <a:cubicBezTo>
                    <a:pt x="4841" y="5295"/>
                    <a:pt x="5782" y="3521"/>
                    <a:pt x="6119" y="15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67DCEF89-140F-4292-858D-BEC57040D1A1}"/>
                </a:ext>
              </a:extLst>
            </p:cNvPr>
            <p:cNvSpPr/>
            <p:nvPr/>
          </p:nvSpPr>
          <p:spPr>
            <a:xfrm>
              <a:off x="5777909" y="2770838"/>
              <a:ext cx="16828" cy="16894"/>
            </a:xfrm>
            <a:custGeom>
              <a:avLst/>
              <a:gdLst>
                <a:gd name="connsiteX0" fmla="*/ 42 w 16828"/>
                <a:gd name="connsiteY0" fmla="*/ 14191 h 16893"/>
                <a:gd name="connsiteX1" fmla="*/ 42 w 16828"/>
                <a:gd name="connsiteY1" fmla="*/ 15542 h 16893"/>
                <a:gd name="connsiteX2" fmla="*/ 883 w 16828"/>
                <a:gd name="connsiteY2" fmla="*/ 15542 h 16893"/>
                <a:gd name="connsiteX3" fmla="*/ 4081 w 16828"/>
                <a:gd name="connsiteY3" fmla="*/ 16725 h 16893"/>
                <a:gd name="connsiteX4" fmla="*/ 6606 w 16828"/>
                <a:gd name="connsiteY4" fmla="*/ 16725 h 16893"/>
                <a:gd name="connsiteX5" fmla="*/ 8120 w 16828"/>
                <a:gd name="connsiteY5" fmla="*/ 16725 h 16893"/>
                <a:gd name="connsiteX6" fmla="*/ 11149 w 16828"/>
                <a:gd name="connsiteY6" fmla="*/ 16725 h 16893"/>
                <a:gd name="connsiteX7" fmla="*/ 15188 w 16828"/>
                <a:gd name="connsiteY7" fmla="*/ 21793 h 16893"/>
                <a:gd name="connsiteX8" fmla="*/ 14178 w 16828"/>
                <a:gd name="connsiteY8" fmla="*/ 23314 h 16893"/>
                <a:gd name="connsiteX9" fmla="*/ 15356 w 16828"/>
                <a:gd name="connsiteY9" fmla="*/ 22300 h 16893"/>
                <a:gd name="connsiteX10" fmla="*/ 18217 w 16828"/>
                <a:gd name="connsiteY10" fmla="*/ 25848 h 16893"/>
                <a:gd name="connsiteX11" fmla="*/ 20236 w 16828"/>
                <a:gd name="connsiteY11" fmla="*/ 24834 h 16893"/>
                <a:gd name="connsiteX12" fmla="*/ 24444 w 16828"/>
                <a:gd name="connsiteY12" fmla="*/ 17570 h 16893"/>
                <a:gd name="connsiteX13" fmla="*/ 21246 w 16828"/>
                <a:gd name="connsiteY13" fmla="*/ 21455 h 16893"/>
                <a:gd name="connsiteX14" fmla="*/ 20068 w 16828"/>
                <a:gd name="connsiteY14" fmla="*/ 22976 h 16893"/>
                <a:gd name="connsiteX15" fmla="*/ 18890 w 16828"/>
                <a:gd name="connsiteY15" fmla="*/ 22976 h 16893"/>
                <a:gd name="connsiteX16" fmla="*/ 17712 w 16828"/>
                <a:gd name="connsiteY16" fmla="*/ 22976 h 16893"/>
                <a:gd name="connsiteX17" fmla="*/ 17712 w 16828"/>
                <a:gd name="connsiteY17" fmla="*/ 13177 h 16893"/>
                <a:gd name="connsiteX18" fmla="*/ 19227 w 16828"/>
                <a:gd name="connsiteY18" fmla="*/ 11657 h 16893"/>
                <a:gd name="connsiteX19" fmla="*/ 21751 w 16828"/>
                <a:gd name="connsiteY19" fmla="*/ 8785 h 16893"/>
                <a:gd name="connsiteX20" fmla="*/ 20573 w 16828"/>
                <a:gd name="connsiteY20" fmla="*/ 4730 h 16893"/>
                <a:gd name="connsiteX21" fmla="*/ 18554 w 16828"/>
                <a:gd name="connsiteY21" fmla="*/ 3041 h 16893"/>
                <a:gd name="connsiteX22" fmla="*/ 18554 w 16828"/>
                <a:gd name="connsiteY22" fmla="*/ 3041 h 16893"/>
                <a:gd name="connsiteX23" fmla="*/ 16197 w 16828"/>
                <a:gd name="connsiteY23" fmla="*/ 3041 h 16893"/>
                <a:gd name="connsiteX24" fmla="*/ 15188 w 16828"/>
                <a:gd name="connsiteY24" fmla="*/ 3041 h 16893"/>
                <a:gd name="connsiteX25" fmla="*/ 11822 w 16828"/>
                <a:gd name="connsiteY25" fmla="*/ 4055 h 16893"/>
                <a:gd name="connsiteX26" fmla="*/ 10139 w 16828"/>
                <a:gd name="connsiteY26" fmla="*/ 1352 h 16893"/>
                <a:gd name="connsiteX27" fmla="*/ 10139 w 16828"/>
                <a:gd name="connsiteY27" fmla="*/ 0 h 16893"/>
                <a:gd name="connsiteX28" fmla="*/ 10139 w 16828"/>
                <a:gd name="connsiteY28" fmla="*/ 0 h 16893"/>
                <a:gd name="connsiteX29" fmla="*/ 10139 w 16828"/>
                <a:gd name="connsiteY29" fmla="*/ 0 h 16893"/>
                <a:gd name="connsiteX30" fmla="*/ 7278 w 16828"/>
                <a:gd name="connsiteY30" fmla="*/ 2027 h 16893"/>
                <a:gd name="connsiteX31" fmla="*/ 6100 w 16828"/>
                <a:gd name="connsiteY31" fmla="*/ 3210 h 16893"/>
                <a:gd name="connsiteX32" fmla="*/ 1557 w 16828"/>
                <a:gd name="connsiteY32" fmla="*/ 3210 h 16893"/>
                <a:gd name="connsiteX33" fmla="*/ 379 w 16828"/>
                <a:gd name="connsiteY33" fmla="*/ 3210 h 16893"/>
                <a:gd name="connsiteX34" fmla="*/ 379 w 16828"/>
                <a:gd name="connsiteY34" fmla="*/ 3210 h 16893"/>
                <a:gd name="connsiteX35" fmla="*/ 379 w 16828"/>
                <a:gd name="connsiteY35" fmla="*/ 8447 h 16893"/>
                <a:gd name="connsiteX36" fmla="*/ 42 w 16828"/>
                <a:gd name="connsiteY36" fmla="*/ 1419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828" h="16893">
                  <a:moveTo>
                    <a:pt x="42" y="14191"/>
                  </a:moveTo>
                  <a:lnTo>
                    <a:pt x="42" y="15542"/>
                  </a:lnTo>
                  <a:lnTo>
                    <a:pt x="883" y="15542"/>
                  </a:lnTo>
                  <a:lnTo>
                    <a:pt x="4081" y="16725"/>
                  </a:lnTo>
                  <a:lnTo>
                    <a:pt x="6606" y="16725"/>
                  </a:lnTo>
                  <a:lnTo>
                    <a:pt x="8120" y="16725"/>
                  </a:lnTo>
                  <a:cubicBezTo>
                    <a:pt x="9130" y="16566"/>
                    <a:pt x="10139" y="16566"/>
                    <a:pt x="11149" y="16725"/>
                  </a:cubicBezTo>
                  <a:cubicBezTo>
                    <a:pt x="12848" y="18098"/>
                    <a:pt x="14228" y="19828"/>
                    <a:pt x="15188" y="21793"/>
                  </a:cubicBezTo>
                  <a:lnTo>
                    <a:pt x="14178" y="23314"/>
                  </a:lnTo>
                  <a:lnTo>
                    <a:pt x="15356" y="22300"/>
                  </a:lnTo>
                  <a:cubicBezTo>
                    <a:pt x="16366" y="23989"/>
                    <a:pt x="17207" y="25679"/>
                    <a:pt x="18217" y="25848"/>
                  </a:cubicBezTo>
                  <a:cubicBezTo>
                    <a:pt x="19227" y="26017"/>
                    <a:pt x="19395" y="25848"/>
                    <a:pt x="20236" y="24834"/>
                  </a:cubicBezTo>
                  <a:cubicBezTo>
                    <a:pt x="22155" y="22753"/>
                    <a:pt x="23585" y="20273"/>
                    <a:pt x="24444" y="17570"/>
                  </a:cubicBezTo>
                  <a:cubicBezTo>
                    <a:pt x="23248" y="18744"/>
                    <a:pt x="22172" y="20046"/>
                    <a:pt x="21246" y="21455"/>
                  </a:cubicBezTo>
                  <a:lnTo>
                    <a:pt x="20068" y="22976"/>
                  </a:lnTo>
                  <a:cubicBezTo>
                    <a:pt x="19715" y="23229"/>
                    <a:pt x="19243" y="23229"/>
                    <a:pt x="18890" y="22976"/>
                  </a:cubicBezTo>
                  <a:cubicBezTo>
                    <a:pt x="18503" y="23118"/>
                    <a:pt x="18099" y="23118"/>
                    <a:pt x="17712" y="22976"/>
                  </a:cubicBezTo>
                  <a:cubicBezTo>
                    <a:pt x="16366" y="20273"/>
                    <a:pt x="14514" y="16556"/>
                    <a:pt x="17712" y="13177"/>
                  </a:cubicBezTo>
                  <a:lnTo>
                    <a:pt x="19227" y="11657"/>
                  </a:lnTo>
                  <a:cubicBezTo>
                    <a:pt x="20354" y="11006"/>
                    <a:pt x="21246" y="9996"/>
                    <a:pt x="21751" y="8785"/>
                  </a:cubicBezTo>
                  <a:cubicBezTo>
                    <a:pt x="22592" y="6251"/>
                    <a:pt x="21751" y="6082"/>
                    <a:pt x="20573" y="4730"/>
                  </a:cubicBezTo>
                  <a:lnTo>
                    <a:pt x="18554" y="3041"/>
                  </a:lnTo>
                  <a:lnTo>
                    <a:pt x="18554" y="3041"/>
                  </a:lnTo>
                  <a:cubicBezTo>
                    <a:pt x="17544" y="2027"/>
                    <a:pt x="17544" y="2027"/>
                    <a:pt x="16197" y="3041"/>
                  </a:cubicBezTo>
                  <a:lnTo>
                    <a:pt x="15188" y="3041"/>
                  </a:lnTo>
                  <a:cubicBezTo>
                    <a:pt x="14178" y="3886"/>
                    <a:pt x="13168" y="4730"/>
                    <a:pt x="11822" y="4055"/>
                  </a:cubicBezTo>
                  <a:cubicBezTo>
                    <a:pt x="10476" y="3379"/>
                    <a:pt x="10307" y="2027"/>
                    <a:pt x="10139" y="1352"/>
                  </a:cubicBezTo>
                  <a:cubicBezTo>
                    <a:pt x="9971" y="676"/>
                    <a:pt x="10139" y="507"/>
                    <a:pt x="10139" y="0"/>
                  </a:cubicBezTo>
                  <a:lnTo>
                    <a:pt x="10139" y="0"/>
                  </a:lnTo>
                  <a:lnTo>
                    <a:pt x="10139" y="0"/>
                  </a:lnTo>
                  <a:cubicBezTo>
                    <a:pt x="9012" y="378"/>
                    <a:pt x="8019" y="1083"/>
                    <a:pt x="7278" y="2027"/>
                  </a:cubicBezTo>
                  <a:lnTo>
                    <a:pt x="6100" y="3210"/>
                  </a:lnTo>
                  <a:cubicBezTo>
                    <a:pt x="3913" y="5068"/>
                    <a:pt x="2903" y="4730"/>
                    <a:pt x="1557" y="3210"/>
                  </a:cubicBezTo>
                  <a:cubicBezTo>
                    <a:pt x="1170" y="3132"/>
                    <a:pt x="766" y="3132"/>
                    <a:pt x="379" y="3210"/>
                  </a:cubicBezTo>
                  <a:lnTo>
                    <a:pt x="379" y="3210"/>
                  </a:lnTo>
                  <a:cubicBezTo>
                    <a:pt x="-126" y="4919"/>
                    <a:pt x="-126" y="6737"/>
                    <a:pt x="379" y="8447"/>
                  </a:cubicBezTo>
                  <a:cubicBezTo>
                    <a:pt x="631" y="10366"/>
                    <a:pt x="514" y="12314"/>
                    <a:pt x="42" y="1419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03B9E5A-4298-4B4E-B299-686B81C5B961}"/>
                </a:ext>
              </a:extLst>
            </p:cNvPr>
            <p:cNvSpPr/>
            <p:nvPr/>
          </p:nvSpPr>
          <p:spPr>
            <a:xfrm>
              <a:off x="9854952" y="2796010"/>
              <a:ext cx="16828" cy="16894"/>
            </a:xfrm>
            <a:custGeom>
              <a:avLst/>
              <a:gdLst>
                <a:gd name="connsiteX0" fmla="*/ 12284 w 16828"/>
                <a:gd name="connsiteY0" fmla="*/ 8447 h 0"/>
                <a:gd name="connsiteX1" fmla="*/ 9087 w 16828"/>
                <a:gd name="connsiteY1" fmla="*/ 5406 h 0"/>
                <a:gd name="connsiteX2" fmla="*/ 4711 w 16828"/>
                <a:gd name="connsiteY2" fmla="*/ 2703 h 0"/>
                <a:gd name="connsiteX3" fmla="*/ 0 w 16828"/>
                <a:gd name="connsiteY3" fmla="*/ 0 h 0"/>
                <a:gd name="connsiteX4" fmla="*/ 5553 w 16828"/>
                <a:gd name="connsiteY4" fmla="*/ 8109 h 0"/>
                <a:gd name="connsiteX5" fmla="*/ 5553 w 16828"/>
                <a:gd name="connsiteY5" fmla="*/ 8109 h 0"/>
                <a:gd name="connsiteX6" fmla="*/ 12116 w 16828"/>
                <a:gd name="connsiteY6" fmla="*/ 11826 h 0"/>
                <a:gd name="connsiteX7" fmla="*/ 13294 w 16828"/>
                <a:gd name="connsiteY7" fmla="*/ 11826 h 0"/>
                <a:gd name="connsiteX8" fmla="*/ 15986 w 16828"/>
                <a:gd name="connsiteY8" fmla="*/ 13515 h 0"/>
                <a:gd name="connsiteX9" fmla="*/ 17501 w 16828"/>
                <a:gd name="connsiteY9" fmla="*/ 13515 h 0"/>
                <a:gd name="connsiteX10" fmla="*/ 17501 w 16828"/>
                <a:gd name="connsiteY10" fmla="*/ 11150 h 0"/>
                <a:gd name="connsiteX11" fmla="*/ 12284 w 16828"/>
                <a:gd name="connsiteY11" fmla="*/ 844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>
                  <a:moveTo>
                    <a:pt x="12284" y="8447"/>
                  </a:moveTo>
                  <a:cubicBezTo>
                    <a:pt x="11341" y="7307"/>
                    <a:pt x="10265" y="6284"/>
                    <a:pt x="9087" y="5406"/>
                  </a:cubicBezTo>
                  <a:cubicBezTo>
                    <a:pt x="7724" y="4347"/>
                    <a:pt x="6260" y="3441"/>
                    <a:pt x="4711" y="2703"/>
                  </a:cubicBezTo>
                  <a:cubicBezTo>
                    <a:pt x="3079" y="1931"/>
                    <a:pt x="1498" y="1027"/>
                    <a:pt x="0" y="0"/>
                  </a:cubicBezTo>
                  <a:cubicBezTo>
                    <a:pt x="0" y="3041"/>
                    <a:pt x="1514" y="5068"/>
                    <a:pt x="5553" y="8109"/>
                  </a:cubicBezTo>
                  <a:lnTo>
                    <a:pt x="5553" y="8109"/>
                  </a:lnTo>
                  <a:cubicBezTo>
                    <a:pt x="7640" y="9509"/>
                    <a:pt x="9844" y="10753"/>
                    <a:pt x="12116" y="11826"/>
                  </a:cubicBezTo>
                  <a:lnTo>
                    <a:pt x="13294" y="11826"/>
                  </a:lnTo>
                  <a:lnTo>
                    <a:pt x="15986" y="13515"/>
                  </a:lnTo>
                  <a:lnTo>
                    <a:pt x="17501" y="13515"/>
                  </a:lnTo>
                  <a:cubicBezTo>
                    <a:pt x="17501" y="13515"/>
                    <a:pt x="17501" y="11826"/>
                    <a:pt x="17501" y="11150"/>
                  </a:cubicBezTo>
                  <a:cubicBezTo>
                    <a:pt x="15582" y="10667"/>
                    <a:pt x="13799" y="9743"/>
                    <a:pt x="12284" y="84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FEB1F4D4-83EC-4C33-AB74-B28D142DB6A8}"/>
                </a:ext>
              </a:extLst>
            </p:cNvPr>
            <p:cNvSpPr/>
            <p:nvPr/>
          </p:nvSpPr>
          <p:spPr>
            <a:xfrm>
              <a:off x="9873872" y="5032755"/>
              <a:ext cx="16828" cy="16894"/>
            </a:xfrm>
            <a:custGeom>
              <a:avLst/>
              <a:gdLst>
                <a:gd name="connsiteX0" fmla="*/ 8174 w 0"/>
                <a:gd name="connsiteY0" fmla="*/ 15374 h 16893"/>
                <a:gd name="connsiteX1" fmla="*/ 8174 w 0"/>
                <a:gd name="connsiteY1" fmla="*/ 4730 h 16893"/>
                <a:gd name="connsiteX2" fmla="*/ 8174 w 0"/>
                <a:gd name="connsiteY2" fmla="*/ 3379 h 16893"/>
                <a:gd name="connsiteX3" fmla="*/ 5818 w 0"/>
                <a:gd name="connsiteY3" fmla="*/ 676 h 16893"/>
                <a:gd name="connsiteX4" fmla="*/ 4135 w 0"/>
                <a:gd name="connsiteY4" fmla="*/ 676 h 16893"/>
                <a:gd name="connsiteX5" fmla="*/ 264 w 0"/>
                <a:gd name="connsiteY5" fmla="*/ 676 h 16893"/>
                <a:gd name="connsiteX6" fmla="*/ 1610 w 0"/>
                <a:gd name="connsiteY6" fmla="*/ 4730 h 16893"/>
                <a:gd name="connsiteX7" fmla="*/ 3125 w 0"/>
                <a:gd name="connsiteY7" fmla="*/ 7095 h 16893"/>
                <a:gd name="connsiteX8" fmla="*/ 5313 w 0"/>
                <a:gd name="connsiteY8" fmla="*/ 8616 h 16893"/>
                <a:gd name="connsiteX9" fmla="*/ 5313 w 0"/>
                <a:gd name="connsiteY9" fmla="*/ 16387 h 16893"/>
                <a:gd name="connsiteX10" fmla="*/ 5313 w 0"/>
                <a:gd name="connsiteY10" fmla="*/ 19090 h 16893"/>
                <a:gd name="connsiteX11" fmla="*/ 7164 w 0"/>
                <a:gd name="connsiteY11" fmla="*/ 22300 h 16893"/>
                <a:gd name="connsiteX12" fmla="*/ 7164 w 0"/>
                <a:gd name="connsiteY12" fmla="*/ 18752 h 16893"/>
                <a:gd name="connsiteX13" fmla="*/ 8174 w 0"/>
                <a:gd name="connsiteY13" fmla="*/ 1537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h="16893">
                  <a:moveTo>
                    <a:pt x="8174" y="15374"/>
                  </a:moveTo>
                  <a:cubicBezTo>
                    <a:pt x="8174" y="11826"/>
                    <a:pt x="8174" y="8278"/>
                    <a:pt x="8174" y="4730"/>
                  </a:cubicBezTo>
                  <a:lnTo>
                    <a:pt x="8174" y="3379"/>
                  </a:lnTo>
                  <a:cubicBezTo>
                    <a:pt x="8174" y="1520"/>
                    <a:pt x="8174" y="1183"/>
                    <a:pt x="5818" y="676"/>
                  </a:cubicBezTo>
                  <a:lnTo>
                    <a:pt x="4135" y="676"/>
                  </a:lnTo>
                  <a:cubicBezTo>
                    <a:pt x="2452" y="676"/>
                    <a:pt x="938" y="-845"/>
                    <a:pt x="264" y="676"/>
                  </a:cubicBezTo>
                  <a:cubicBezTo>
                    <a:pt x="-409" y="2196"/>
                    <a:pt x="264" y="2872"/>
                    <a:pt x="1610" y="4730"/>
                  </a:cubicBezTo>
                  <a:cubicBezTo>
                    <a:pt x="2216" y="5457"/>
                    <a:pt x="2722" y="6251"/>
                    <a:pt x="3125" y="7095"/>
                  </a:cubicBezTo>
                  <a:cubicBezTo>
                    <a:pt x="4051" y="7214"/>
                    <a:pt x="4876" y="7771"/>
                    <a:pt x="5313" y="8616"/>
                  </a:cubicBezTo>
                  <a:cubicBezTo>
                    <a:pt x="6188" y="11133"/>
                    <a:pt x="6188" y="13870"/>
                    <a:pt x="5313" y="16387"/>
                  </a:cubicBezTo>
                  <a:cubicBezTo>
                    <a:pt x="5262" y="17282"/>
                    <a:pt x="5262" y="18195"/>
                    <a:pt x="5313" y="19090"/>
                  </a:cubicBezTo>
                  <a:cubicBezTo>
                    <a:pt x="5751" y="20256"/>
                    <a:pt x="6373" y="21337"/>
                    <a:pt x="7164" y="22300"/>
                  </a:cubicBezTo>
                  <a:lnTo>
                    <a:pt x="7164" y="18752"/>
                  </a:lnTo>
                  <a:cubicBezTo>
                    <a:pt x="7433" y="17603"/>
                    <a:pt x="7770" y="16471"/>
                    <a:pt x="8174" y="1537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CAB41EF1-876B-4CDE-B346-8D9C587787B3}"/>
                </a:ext>
              </a:extLst>
            </p:cNvPr>
            <p:cNvSpPr/>
            <p:nvPr/>
          </p:nvSpPr>
          <p:spPr>
            <a:xfrm>
              <a:off x="9828195" y="5159748"/>
              <a:ext cx="16828" cy="16894"/>
            </a:xfrm>
            <a:custGeom>
              <a:avLst/>
              <a:gdLst>
                <a:gd name="connsiteX0" fmla="*/ 1515 w 0"/>
                <a:gd name="connsiteY0" fmla="*/ 18633 h 16893"/>
                <a:gd name="connsiteX1" fmla="*/ 1515 w 0"/>
                <a:gd name="connsiteY1" fmla="*/ 19477 h 16893"/>
                <a:gd name="connsiteX2" fmla="*/ 4039 w 0"/>
                <a:gd name="connsiteY2" fmla="*/ 18633 h 16893"/>
                <a:gd name="connsiteX3" fmla="*/ 4039 w 0"/>
                <a:gd name="connsiteY3" fmla="*/ 18633 h 16893"/>
                <a:gd name="connsiteX4" fmla="*/ 8246 w 0"/>
                <a:gd name="connsiteY4" fmla="*/ 15085 h 16893"/>
                <a:gd name="connsiteX5" fmla="*/ 8246 w 0"/>
                <a:gd name="connsiteY5" fmla="*/ 13396 h 16893"/>
                <a:gd name="connsiteX6" fmla="*/ 9424 w 0"/>
                <a:gd name="connsiteY6" fmla="*/ 11199 h 16893"/>
                <a:gd name="connsiteX7" fmla="*/ 9424 w 0"/>
                <a:gd name="connsiteY7" fmla="*/ 7145 h 16893"/>
                <a:gd name="connsiteX8" fmla="*/ 9424 w 0"/>
                <a:gd name="connsiteY8" fmla="*/ 4949 h 16893"/>
                <a:gd name="connsiteX9" fmla="*/ 9424 w 0"/>
                <a:gd name="connsiteY9" fmla="*/ 3766 h 16893"/>
                <a:gd name="connsiteX10" fmla="*/ 9424 w 0"/>
                <a:gd name="connsiteY10" fmla="*/ 50 h 16893"/>
                <a:gd name="connsiteX11" fmla="*/ 7405 w 0"/>
                <a:gd name="connsiteY11" fmla="*/ 2077 h 16893"/>
                <a:gd name="connsiteX12" fmla="*/ 6395 w 0"/>
                <a:gd name="connsiteY12" fmla="*/ 3766 h 16893"/>
                <a:gd name="connsiteX13" fmla="*/ 5217 w 0"/>
                <a:gd name="connsiteY13" fmla="*/ 4949 h 16893"/>
                <a:gd name="connsiteX14" fmla="*/ 5217 w 0"/>
                <a:gd name="connsiteY14" fmla="*/ 7145 h 16893"/>
                <a:gd name="connsiteX15" fmla="*/ 4207 w 0"/>
                <a:gd name="connsiteY15" fmla="*/ 8665 h 16893"/>
                <a:gd name="connsiteX16" fmla="*/ 3197 w 0"/>
                <a:gd name="connsiteY16" fmla="*/ 12044 h 16893"/>
                <a:gd name="connsiteX17" fmla="*/ 1347 w 0"/>
                <a:gd name="connsiteY17" fmla="*/ 14071 h 16893"/>
                <a:gd name="connsiteX18" fmla="*/ 0 w 0"/>
                <a:gd name="connsiteY18" fmla="*/ 15761 h 16893"/>
                <a:gd name="connsiteX19" fmla="*/ 841 w 0"/>
                <a:gd name="connsiteY19" fmla="*/ 1795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h="16893">
                  <a:moveTo>
                    <a:pt x="1515" y="18633"/>
                  </a:moveTo>
                  <a:lnTo>
                    <a:pt x="1515" y="19477"/>
                  </a:lnTo>
                  <a:cubicBezTo>
                    <a:pt x="2390" y="19292"/>
                    <a:pt x="3231" y="19021"/>
                    <a:pt x="4039" y="18633"/>
                  </a:cubicBezTo>
                  <a:lnTo>
                    <a:pt x="4039" y="18633"/>
                  </a:lnTo>
                  <a:cubicBezTo>
                    <a:pt x="5839" y="18041"/>
                    <a:pt x="7354" y="16758"/>
                    <a:pt x="8246" y="15085"/>
                  </a:cubicBezTo>
                  <a:cubicBezTo>
                    <a:pt x="8161" y="14528"/>
                    <a:pt x="8161" y="13953"/>
                    <a:pt x="8246" y="13396"/>
                  </a:cubicBezTo>
                  <a:cubicBezTo>
                    <a:pt x="8734" y="12720"/>
                    <a:pt x="9121" y="11977"/>
                    <a:pt x="9424" y="11199"/>
                  </a:cubicBezTo>
                  <a:cubicBezTo>
                    <a:pt x="9743" y="9865"/>
                    <a:pt x="9743" y="8479"/>
                    <a:pt x="9424" y="7145"/>
                  </a:cubicBezTo>
                  <a:cubicBezTo>
                    <a:pt x="9424" y="6300"/>
                    <a:pt x="9424" y="5624"/>
                    <a:pt x="9424" y="4949"/>
                  </a:cubicBezTo>
                  <a:cubicBezTo>
                    <a:pt x="9424" y="4273"/>
                    <a:pt x="9424" y="4104"/>
                    <a:pt x="9424" y="3766"/>
                  </a:cubicBezTo>
                  <a:cubicBezTo>
                    <a:pt x="9424" y="3428"/>
                    <a:pt x="9424" y="218"/>
                    <a:pt x="9424" y="50"/>
                  </a:cubicBezTo>
                  <a:cubicBezTo>
                    <a:pt x="9424" y="-120"/>
                    <a:pt x="8414" y="50"/>
                    <a:pt x="7405" y="2077"/>
                  </a:cubicBezTo>
                  <a:lnTo>
                    <a:pt x="6395" y="3766"/>
                  </a:lnTo>
                  <a:cubicBezTo>
                    <a:pt x="6092" y="4239"/>
                    <a:pt x="5688" y="4645"/>
                    <a:pt x="5217" y="4949"/>
                  </a:cubicBezTo>
                  <a:cubicBezTo>
                    <a:pt x="4830" y="5624"/>
                    <a:pt x="4830" y="6469"/>
                    <a:pt x="5217" y="7145"/>
                  </a:cubicBezTo>
                  <a:cubicBezTo>
                    <a:pt x="5251" y="7821"/>
                    <a:pt x="4847" y="8446"/>
                    <a:pt x="4207" y="8665"/>
                  </a:cubicBezTo>
                  <a:cubicBezTo>
                    <a:pt x="4106" y="9848"/>
                    <a:pt x="3770" y="10997"/>
                    <a:pt x="3197" y="12044"/>
                  </a:cubicBezTo>
                  <a:cubicBezTo>
                    <a:pt x="2710" y="12838"/>
                    <a:pt x="2087" y="13514"/>
                    <a:pt x="1347" y="14071"/>
                  </a:cubicBezTo>
                  <a:cubicBezTo>
                    <a:pt x="791" y="14528"/>
                    <a:pt x="319" y="15102"/>
                    <a:pt x="0" y="15761"/>
                  </a:cubicBezTo>
                  <a:cubicBezTo>
                    <a:pt x="0" y="15761"/>
                    <a:pt x="0" y="16943"/>
                    <a:pt x="841" y="1795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D14EA431-CD12-41C4-B2CD-829E97CB9C33}"/>
                </a:ext>
              </a:extLst>
            </p:cNvPr>
            <p:cNvSpPr/>
            <p:nvPr/>
          </p:nvSpPr>
          <p:spPr>
            <a:xfrm>
              <a:off x="9836943" y="4986466"/>
              <a:ext cx="16828" cy="16894"/>
            </a:xfrm>
            <a:custGeom>
              <a:avLst/>
              <a:gdLst>
                <a:gd name="connsiteX0" fmla="*/ 9931 w 0"/>
                <a:gd name="connsiteY0" fmla="*/ 30409 h 16893"/>
                <a:gd name="connsiteX1" fmla="*/ 12960 w 0"/>
                <a:gd name="connsiteY1" fmla="*/ 31929 h 16893"/>
                <a:gd name="connsiteX2" fmla="*/ 14981 w 0"/>
                <a:gd name="connsiteY2" fmla="*/ 32774 h 16893"/>
                <a:gd name="connsiteX3" fmla="*/ 14981 w 0"/>
                <a:gd name="connsiteY3" fmla="*/ 27875 h 16893"/>
                <a:gd name="connsiteX4" fmla="*/ 12793 w 0"/>
                <a:gd name="connsiteY4" fmla="*/ 20442 h 16893"/>
                <a:gd name="connsiteX5" fmla="*/ 11615 w 0"/>
                <a:gd name="connsiteY5" fmla="*/ 17232 h 16893"/>
                <a:gd name="connsiteX6" fmla="*/ 11615 w 0"/>
                <a:gd name="connsiteY6" fmla="*/ 17232 h 16893"/>
                <a:gd name="connsiteX7" fmla="*/ 8417 w 0"/>
                <a:gd name="connsiteY7" fmla="*/ 17232 h 16893"/>
                <a:gd name="connsiteX8" fmla="*/ 3705 w 0"/>
                <a:gd name="connsiteY8" fmla="*/ 8954 h 16893"/>
                <a:gd name="connsiteX9" fmla="*/ 3705 w 0"/>
                <a:gd name="connsiteY9" fmla="*/ 5744 h 16893"/>
                <a:gd name="connsiteX10" fmla="*/ 3705 w 0"/>
                <a:gd name="connsiteY10" fmla="*/ 1689 h 16893"/>
                <a:gd name="connsiteX11" fmla="*/ 3 w 0"/>
                <a:gd name="connsiteY11" fmla="*/ 0 h 16893"/>
                <a:gd name="connsiteX12" fmla="*/ 3 w 0"/>
                <a:gd name="connsiteY12" fmla="*/ 0 h 16893"/>
                <a:gd name="connsiteX13" fmla="*/ 3 w 0"/>
                <a:gd name="connsiteY13" fmla="*/ 5575 h 16893"/>
                <a:gd name="connsiteX14" fmla="*/ 1685 w 0"/>
                <a:gd name="connsiteY14" fmla="*/ 14867 h 16893"/>
                <a:gd name="connsiteX15" fmla="*/ 4042 w 0"/>
                <a:gd name="connsiteY15" fmla="*/ 28044 h 16893"/>
                <a:gd name="connsiteX16" fmla="*/ 4042 w 0"/>
                <a:gd name="connsiteY16" fmla="*/ 30578 h 16893"/>
                <a:gd name="connsiteX17" fmla="*/ 4042 w 0"/>
                <a:gd name="connsiteY17" fmla="*/ 32774 h 16893"/>
                <a:gd name="connsiteX18" fmla="*/ 5220 w 0"/>
                <a:gd name="connsiteY18" fmla="*/ 31591 h 16893"/>
                <a:gd name="connsiteX19" fmla="*/ 9764 w 0"/>
                <a:gd name="connsiteY19" fmla="*/ 2871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h="16893">
                  <a:moveTo>
                    <a:pt x="9931" y="30409"/>
                  </a:moveTo>
                  <a:cubicBezTo>
                    <a:pt x="11043" y="30679"/>
                    <a:pt x="12086" y="31186"/>
                    <a:pt x="12960" y="31929"/>
                  </a:cubicBezTo>
                  <a:cubicBezTo>
                    <a:pt x="14138" y="32943"/>
                    <a:pt x="14475" y="33112"/>
                    <a:pt x="14981" y="32774"/>
                  </a:cubicBezTo>
                  <a:cubicBezTo>
                    <a:pt x="15485" y="32436"/>
                    <a:pt x="14981" y="30578"/>
                    <a:pt x="14981" y="27875"/>
                  </a:cubicBezTo>
                  <a:cubicBezTo>
                    <a:pt x="14981" y="25172"/>
                    <a:pt x="13634" y="22807"/>
                    <a:pt x="12793" y="20442"/>
                  </a:cubicBezTo>
                  <a:cubicBezTo>
                    <a:pt x="12305" y="19411"/>
                    <a:pt x="11900" y="18330"/>
                    <a:pt x="11615" y="17232"/>
                  </a:cubicBezTo>
                  <a:lnTo>
                    <a:pt x="11615" y="17232"/>
                  </a:lnTo>
                  <a:cubicBezTo>
                    <a:pt x="10638" y="17840"/>
                    <a:pt x="9393" y="17840"/>
                    <a:pt x="8417" y="17232"/>
                  </a:cubicBezTo>
                  <a:cubicBezTo>
                    <a:pt x="5724" y="16218"/>
                    <a:pt x="4379" y="11657"/>
                    <a:pt x="3705" y="8954"/>
                  </a:cubicBezTo>
                  <a:cubicBezTo>
                    <a:pt x="3621" y="7889"/>
                    <a:pt x="3621" y="6808"/>
                    <a:pt x="3705" y="5744"/>
                  </a:cubicBezTo>
                  <a:cubicBezTo>
                    <a:pt x="3705" y="4055"/>
                    <a:pt x="3705" y="2365"/>
                    <a:pt x="3705" y="1689"/>
                  </a:cubicBezTo>
                  <a:cubicBezTo>
                    <a:pt x="2661" y="760"/>
                    <a:pt x="1382" y="169"/>
                    <a:pt x="3" y="0"/>
                  </a:cubicBezTo>
                  <a:lnTo>
                    <a:pt x="3" y="0"/>
                  </a:lnTo>
                  <a:cubicBezTo>
                    <a:pt x="3" y="2027"/>
                    <a:pt x="3" y="3886"/>
                    <a:pt x="3" y="5575"/>
                  </a:cubicBezTo>
                  <a:cubicBezTo>
                    <a:pt x="-47" y="8751"/>
                    <a:pt x="525" y="11910"/>
                    <a:pt x="1685" y="14867"/>
                  </a:cubicBezTo>
                  <a:cubicBezTo>
                    <a:pt x="3503" y="19006"/>
                    <a:pt x="4311" y="23533"/>
                    <a:pt x="4042" y="28044"/>
                  </a:cubicBezTo>
                  <a:cubicBezTo>
                    <a:pt x="3957" y="28889"/>
                    <a:pt x="3957" y="29733"/>
                    <a:pt x="4042" y="30578"/>
                  </a:cubicBezTo>
                  <a:cubicBezTo>
                    <a:pt x="3924" y="31304"/>
                    <a:pt x="3924" y="32048"/>
                    <a:pt x="4042" y="32774"/>
                  </a:cubicBezTo>
                  <a:lnTo>
                    <a:pt x="5220" y="31591"/>
                  </a:lnTo>
                  <a:cubicBezTo>
                    <a:pt x="6566" y="30409"/>
                    <a:pt x="8080" y="28719"/>
                    <a:pt x="9764" y="287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F2D4A680-B3EC-4B33-A567-BC9CA08884B9}"/>
                </a:ext>
              </a:extLst>
            </p:cNvPr>
            <p:cNvSpPr/>
            <p:nvPr/>
          </p:nvSpPr>
          <p:spPr>
            <a:xfrm>
              <a:off x="9852091" y="5990975"/>
              <a:ext cx="16828" cy="16894"/>
            </a:xfrm>
            <a:custGeom>
              <a:avLst/>
              <a:gdLst>
                <a:gd name="connsiteX0" fmla="*/ 12454 w 0"/>
                <a:gd name="connsiteY0" fmla="*/ 3210 h 16893"/>
                <a:gd name="connsiteX1" fmla="*/ 9592 w 0"/>
                <a:gd name="connsiteY1" fmla="*/ 3210 h 16893"/>
                <a:gd name="connsiteX2" fmla="*/ 7910 w 0"/>
                <a:gd name="connsiteY2" fmla="*/ 3210 h 16893"/>
                <a:gd name="connsiteX3" fmla="*/ 7069 w 0"/>
                <a:gd name="connsiteY3" fmla="*/ 4223 h 16893"/>
                <a:gd name="connsiteX4" fmla="*/ 7069 w 0"/>
                <a:gd name="connsiteY4" fmla="*/ 8109 h 16893"/>
                <a:gd name="connsiteX5" fmla="*/ 7069 w 0"/>
                <a:gd name="connsiteY5" fmla="*/ 13346 h 16893"/>
                <a:gd name="connsiteX6" fmla="*/ 2356 w 0"/>
                <a:gd name="connsiteY6" fmla="*/ 16218 h 16893"/>
                <a:gd name="connsiteX7" fmla="*/ 0 w 0"/>
                <a:gd name="connsiteY7" fmla="*/ 15373 h 16893"/>
                <a:gd name="connsiteX8" fmla="*/ 0 w 0"/>
                <a:gd name="connsiteY8" fmla="*/ 15373 h 16893"/>
                <a:gd name="connsiteX9" fmla="*/ 0 w 0"/>
                <a:gd name="connsiteY9" fmla="*/ 16556 h 16893"/>
                <a:gd name="connsiteX10" fmla="*/ 0 w 0"/>
                <a:gd name="connsiteY10" fmla="*/ 20104 h 16893"/>
                <a:gd name="connsiteX11" fmla="*/ 0 w 0"/>
                <a:gd name="connsiteY11" fmla="*/ 21286 h 16893"/>
                <a:gd name="connsiteX12" fmla="*/ 0 w 0"/>
                <a:gd name="connsiteY12" fmla="*/ 21286 h 16893"/>
                <a:gd name="connsiteX13" fmla="*/ 1010 w 0"/>
                <a:gd name="connsiteY13" fmla="*/ 21286 h 16893"/>
                <a:gd name="connsiteX14" fmla="*/ 2356 w 0"/>
                <a:gd name="connsiteY14" fmla="*/ 21286 h 16893"/>
                <a:gd name="connsiteX15" fmla="*/ 2356 w 0"/>
                <a:gd name="connsiteY15" fmla="*/ 21286 h 16893"/>
                <a:gd name="connsiteX16" fmla="*/ 3366 w 0"/>
                <a:gd name="connsiteY16" fmla="*/ 21286 h 16893"/>
                <a:gd name="connsiteX17" fmla="*/ 4376 w 0"/>
                <a:gd name="connsiteY17" fmla="*/ 20104 h 16893"/>
                <a:gd name="connsiteX18" fmla="*/ 6226 w 0"/>
                <a:gd name="connsiteY18" fmla="*/ 20104 h 16893"/>
                <a:gd name="connsiteX19" fmla="*/ 6226 w 0"/>
                <a:gd name="connsiteY19" fmla="*/ 18921 h 16893"/>
                <a:gd name="connsiteX20" fmla="*/ 7237 w 0"/>
                <a:gd name="connsiteY20" fmla="*/ 13346 h 16893"/>
                <a:gd name="connsiteX21" fmla="*/ 9929 w 0"/>
                <a:gd name="connsiteY21" fmla="*/ 10474 h 16893"/>
                <a:gd name="connsiteX22" fmla="*/ 11276 w 0"/>
                <a:gd name="connsiteY22" fmla="*/ 9123 h 16893"/>
                <a:gd name="connsiteX23" fmla="*/ 12621 w 0"/>
                <a:gd name="connsiteY23" fmla="*/ 5744 h 16893"/>
                <a:gd name="connsiteX24" fmla="*/ 12621 w 0"/>
                <a:gd name="connsiteY24" fmla="*/ 3886 h 16893"/>
                <a:gd name="connsiteX25" fmla="*/ 14977 w 0"/>
                <a:gd name="connsiteY25" fmla="*/ 0 h 16893"/>
                <a:gd name="connsiteX26" fmla="*/ 12454 w 0"/>
                <a:gd name="connsiteY26" fmla="*/ 321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h="16893">
                  <a:moveTo>
                    <a:pt x="12454" y="3210"/>
                  </a:moveTo>
                  <a:lnTo>
                    <a:pt x="9592" y="3210"/>
                  </a:lnTo>
                  <a:lnTo>
                    <a:pt x="7910" y="3210"/>
                  </a:lnTo>
                  <a:cubicBezTo>
                    <a:pt x="7775" y="3649"/>
                    <a:pt x="7472" y="4021"/>
                    <a:pt x="7069" y="4223"/>
                  </a:cubicBezTo>
                  <a:cubicBezTo>
                    <a:pt x="5891" y="4223"/>
                    <a:pt x="5891" y="5237"/>
                    <a:pt x="7069" y="8109"/>
                  </a:cubicBezTo>
                  <a:cubicBezTo>
                    <a:pt x="7573" y="9815"/>
                    <a:pt x="7573" y="11640"/>
                    <a:pt x="7069" y="13346"/>
                  </a:cubicBezTo>
                  <a:cubicBezTo>
                    <a:pt x="6378" y="15306"/>
                    <a:pt x="4409" y="16505"/>
                    <a:pt x="2356" y="16218"/>
                  </a:cubicBezTo>
                  <a:lnTo>
                    <a:pt x="0" y="15373"/>
                  </a:lnTo>
                  <a:lnTo>
                    <a:pt x="0" y="15373"/>
                  </a:lnTo>
                  <a:cubicBezTo>
                    <a:pt x="0" y="15373"/>
                    <a:pt x="0" y="16218"/>
                    <a:pt x="0" y="16556"/>
                  </a:cubicBezTo>
                  <a:lnTo>
                    <a:pt x="0" y="20104"/>
                  </a:lnTo>
                  <a:cubicBezTo>
                    <a:pt x="0" y="20104"/>
                    <a:pt x="0" y="20948"/>
                    <a:pt x="0" y="21286"/>
                  </a:cubicBezTo>
                  <a:lnTo>
                    <a:pt x="0" y="21286"/>
                  </a:lnTo>
                  <a:lnTo>
                    <a:pt x="1010" y="21286"/>
                  </a:lnTo>
                  <a:lnTo>
                    <a:pt x="2356" y="21286"/>
                  </a:lnTo>
                  <a:lnTo>
                    <a:pt x="2356" y="21286"/>
                  </a:lnTo>
                  <a:lnTo>
                    <a:pt x="3366" y="21286"/>
                  </a:lnTo>
                  <a:cubicBezTo>
                    <a:pt x="3518" y="20762"/>
                    <a:pt x="3888" y="20323"/>
                    <a:pt x="4376" y="20104"/>
                  </a:cubicBezTo>
                  <a:cubicBezTo>
                    <a:pt x="4982" y="19918"/>
                    <a:pt x="5621" y="19918"/>
                    <a:pt x="6226" y="20104"/>
                  </a:cubicBezTo>
                  <a:cubicBezTo>
                    <a:pt x="6226" y="20104"/>
                    <a:pt x="6226" y="20104"/>
                    <a:pt x="6226" y="18921"/>
                  </a:cubicBezTo>
                  <a:cubicBezTo>
                    <a:pt x="6075" y="17012"/>
                    <a:pt x="6429" y="15086"/>
                    <a:pt x="7237" y="13346"/>
                  </a:cubicBezTo>
                  <a:cubicBezTo>
                    <a:pt x="7860" y="12164"/>
                    <a:pt x="8785" y="11167"/>
                    <a:pt x="9929" y="10474"/>
                  </a:cubicBezTo>
                  <a:cubicBezTo>
                    <a:pt x="10417" y="10069"/>
                    <a:pt x="10871" y="9613"/>
                    <a:pt x="11276" y="9123"/>
                  </a:cubicBezTo>
                  <a:cubicBezTo>
                    <a:pt x="12117" y="8210"/>
                    <a:pt x="12605" y="6994"/>
                    <a:pt x="12621" y="5744"/>
                  </a:cubicBezTo>
                  <a:lnTo>
                    <a:pt x="12621" y="3886"/>
                  </a:lnTo>
                  <a:cubicBezTo>
                    <a:pt x="12975" y="2365"/>
                    <a:pt x="13799" y="1014"/>
                    <a:pt x="14977" y="0"/>
                  </a:cubicBezTo>
                  <a:cubicBezTo>
                    <a:pt x="14136" y="2703"/>
                    <a:pt x="13463" y="2703"/>
                    <a:pt x="12454" y="32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E8486642-07A3-4967-B875-C66F88D21206}"/>
                </a:ext>
              </a:extLst>
            </p:cNvPr>
            <p:cNvSpPr/>
            <p:nvPr/>
          </p:nvSpPr>
          <p:spPr>
            <a:xfrm>
              <a:off x="9832907" y="4934940"/>
              <a:ext cx="16828" cy="16894"/>
            </a:xfrm>
            <a:custGeom>
              <a:avLst/>
              <a:gdLst>
                <a:gd name="connsiteX0" fmla="*/ 673 w 0"/>
                <a:gd name="connsiteY0" fmla="*/ 3548 h 0"/>
                <a:gd name="connsiteX1" fmla="*/ 1682 w 0"/>
                <a:gd name="connsiteY1" fmla="*/ 4393 h 0"/>
                <a:gd name="connsiteX2" fmla="*/ 2861 w 0"/>
                <a:gd name="connsiteY2" fmla="*/ 4393 h 0"/>
                <a:gd name="connsiteX3" fmla="*/ 2861 w 0"/>
                <a:gd name="connsiteY3" fmla="*/ 3210 h 0"/>
                <a:gd name="connsiteX4" fmla="*/ 1010 w 0"/>
                <a:gd name="connsiteY4" fmla="*/ 1183 h 0"/>
                <a:gd name="connsiteX5" fmla="*/ 0 w 0"/>
                <a:gd name="connsiteY5" fmla="*/ 0 h 0"/>
                <a:gd name="connsiteX6" fmla="*/ 0 w 0"/>
                <a:gd name="connsiteY6" fmla="*/ 0 h 0"/>
                <a:gd name="connsiteX7" fmla="*/ 0 w 0"/>
                <a:gd name="connsiteY7" fmla="*/ 1352 h 0"/>
                <a:gd name="connsiteX8" fmla="*/ 673 w 0"/>
                <a:gd name="connsiteY8" fmla="*/ 3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673" y="3548"/>
                  </a:moveTo>
                  <a:lnTo>
                    <a:pt x="1682" y="4393"/>
                  </a:lnTo>
                  <a:lnTo>
                    <a:pt x="2861" y="4393"/>
                  </a:lnTo>
                  <a:cubicBezTo>
                    <a:pt x="2861" y="4393"/>
                    <a:pt x="2861" y="4393"/>
                    <a:pt x="2861" y="3210"/>
                  </a:cubicBezTo>
                  <a:lnTo>
                    <a:pt x="1010" y="1183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014"/>
                    <a:pt x="0" y="1352"/>
                  </a:cubicBezTo>
                  <a:cubicBezTo>
                    <a:pt x="84" y="2112"/>
                    <a:pt x="319" y="2872"/>
                    <a:pt x="673" y="3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3E738479-7F5F-43A3-BB00-4EC8E160033D}"/>
                </a:ext>
              </a:extLst>
            </p:cNvPr>
            <p:cNvSpPr/>
            <p:nvPr/>
          </p:nvSpPr>
          <p:spPr>
            <a:xfrm>
              <a:off x="9900556" y="6175793"/>
              <a:ext cx="16828" cy="16894"/>
            </a:xfrm>
            <a:custGeom>
              <a:avLst/>
              <a:gdLst>
                <a:gd name="connsiteX0" fmla="*/ 1347 w 0"/>
                <a:gd name="connsiteY0" fmla="*/ 1182 h 0"/>
                <a:gd name="connsiteX1" fmla="*/ 0 w 0"/>
                <a:gd name="connsiteY1" fmla="*/ 2703 h 0"/>
                <a:gd name="connsiteX2" fmla="*/ 0 w 0"/>
                <a:gd name="connsiteY2" fmla="*/ 2703 h 0"/>
                <a:gd name="connsiteX3" fmla="*/ 0 w 0"/>
                <a:gd name="connsiteY3" fmla="*/ 2703 h 0"/>
                <a:gd name="connsiteX4" fmla="*/ 0 w 0"/>
                <a:gd name="connsiteY4" fmla="*/ 4899 h 0"/>
                <a:gd name="connsiteX5" fmla="*/ 1852 w 0"/>
                <a:gd name="connsiteY5" fmla="*/ 4899 h 0"/>
                <a:gd name="connsiteX6" fmla="*/ 1852 w 0"/>
                <a:gd name="connsiteY6" fmla="*/ 4899 h 0"/>
                <a:gd name="connsiteX7" fmla="*/ 2862 w 0"/>
                <a:gd name="connsiteY7" fmla="*/ 0 h 0"/>
                <a:gd name="connsiteX8" fmla="*/ 842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347" y="1182"/>
                  </a:moveTo>
                  <a:cubicBezTo>
                    <a:pt x="1347" y="1960"/>
                    <a:pt x="774" y="2619"/>
                    <a:pt x="0" y="2703"/>
                  </a:cubicBezTo>
                  <a:lnTo>
                    <a:pt x="0" y="2703"/>
                  </a:lnTo>
                  <a:cubicBezTo>
                    <a:pt x="0" y="2703"/>
                    <a:pt x="0" y="2703"/>
                    <a:pt x="0" y="2703"/>
                  </a:cubicBezTo>
                  <a:cubicBezTo>
                    <a:pt x="168" y="3429"/>
                    <a:pt x="168" y="4173"/>
                    <a:pt x="0" y="4899"/>
                  </a:cubicBezTo>
                  <a:cubicBezTo>
                    <a:pt x="572" y="4595"/>
                    <a:pt x="1262" y="4595"/>
                    <a:pt x="1852" y="4899"/>
                  </a:cubicBezTo>
                  <a:lnTo>
                    <a:pt x="1852" y="4899"/>
                  </a:lnTo>
                  <a:cubicBezTo>
                    <a:pt x="2591" y="3379"/>
                    <a:pt x="2946" y="1689"/>
                    <a:pt x="2862" y="0"/>
                  </a:cubicBezTo>
                  <a:lnTo>
                    <a:pt x="842" y="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B31C1D7F-F1B6-463E-ABE8-D34A54B2E835}"/>
                </a:ext>
              </a:extLst>
            </p:cNvPr>
            <p:cNvSpPr/>
            <p:nvPr/>
          </p:nvSpPr>
          <p:spPr>
            <a:xfrm>
              <a:off x="9736480" y="6609965"/>
              <a:ext cx="16828" cy="16894"/>
            </a:xfrm>
            <a:custGeom>
              <a:avLst/>
              <a:gdLst>
                <a:gd name="connsiteX0" fmla="*/ 5722 w 0"/>
                <a:gd name="connsiteY0" fmla="*/ 1351 h 0"/>
                <a:gd name="connsiteX1" fmla="*/ 5722 w 0"/>
                <a:gd name="connsiteY1" fmla="*/ 0 h 0"/>
                <a:gd name="connsiteX2" fmla="*/ 5722 w 0"/>
                <a:gd name="connsiteY2" fmla="*/ 0 h 0"/>
                <a:gd name="connsiteX3" fmla="*/ 3534 w 0"/>
                <a:gd name="connsiteY3" fmla="*/ 0 h 0"/>
                <a:gd name="connsiteX4" fmla="*/ 3534 w 0"/>
                <a:gd name="connsiteY4" fmla="*/ 0 h 0"/>
                <a:gd name="connsiteX5" fmla="*/ 1515 w 0"/>
                <a:gd name="connsiteY5" fmla="*/ 4054 h 0"/>
                <a:gd name="connsiteX6" fmla="*/ 1515 w 0"/>
                <a:gd name="connsiteY6" fmla="*/ 4054 h 0"/>
                <a:gd name="connsiteX7" fmla="*/ 0 w 0"/>
                <a:gd name="connsiteY7" fmla="*/ 6082 h 0"/>
                <a:gd name="connsiteX8" fmla="*/ 0 w 0"/>
                <a:gd name="connsiteY8" fmla="*/ 6082 h 0"/>
                <a:gd name="connsiteX9" fmla="*/ 1347 w 0"/>
                <a:gd name="connsiteY9" fmla="*/ 6082 h 0"/>
                <a:gd name="connsiteX10" fmla="*/ 3029 w 0"/>
                <a:gd name="connsiteY10" fmla="*/ 6082 h 0"/>
                <a:gd name="connsiteX11" fmla="*/ 5049 w 0"/>
                <a:gd name="connsiteY11" fmla="*/ 7433 h 0"/>
                <a:gd name="connsiteX12" fmla="*/ 6226 w 0"/>
                <a:gd name="connsiteY12" fmla="*/ 8278 h 0"/>
                <a:gd name="connsiteX13" fmla="*/ 6226 w 0"/>
                <a:gd name="connsiteY13" fmla="*/ 8278 h 0"/>
                <a:gd name="connsiteX14" fmla="*/ 6226 w 0"/>
                <a:gd name="connsiteY14" fmla="*/ 6420 h 0"/>
                <a:gd name="connsiteX15" fmla="*/ 6226 w 0"/>
                <a:gd name="connsiteY15" fmla="*/ 4054 h 0"/>
                <a:gd name="connsiteX16" fmla="*/ 6226 w 0"/>
                <a:gd name="connsiteY16" fmla="*/ 2027 h 0"/>
                <a:gd name="connsiteX17" fmla="*/ 5722 w 0"/>
                <a:gd name="connsiteY17" fmla="*/ 135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>
                  <a:moveTo>
                    <a:pt x="5722" y="1351"/>
                  </a:moveTo>
                  <a:cubicBezTo>
                    <a:pt x="5772" y="896"/>
                    <a:pt x="5772" y="456"/>
                    <a:pt x="5722" y="0"/>
                  </a:cubicBezTo>
                  <a:lnTo>
                    <a:pt x="5722" y="0"/>
                  </a:lnTo>
                  <a:cubicBezTo>
                    <a:pt x="5066" y="473"/>
                    <a:pt x="4191" y="473"/>
                    <a:pt x="3534" y="0"/>
                  </a:cubicBezTo>
                  <a:lnTo>
                    <a:pt x="3534" y="0"/>
                  </a:lnTo>
                  <a:cubicBezTo>
                    <a:pt x="3383" y="1554"/>
                    <a:pt x="2676" y="3007"/>
                    <a:pt x="1515" y="4054"/>
                  </a:cubicBezTo>
                  <a:lnTo>
                    <a:pt x="1515" y="4054"/>
                  </a:lnTo>
                  <a:cubicBezTo>
                    <a:pt x="1515" y="4054"/>
                    <a:pt x="0" y="5575"/>
                    <a:pt x="0" y="6082"/>
                  </a:cubicBezTo>
                  <a:lnTo>
                    <a:pt x="0" y="6082"/>
                  </a:lnTo>
                  <a:cubicBezTo>
                    <a:pt x="0" y="6082"/>
                    <a:pt x="0" y="6082"/>
                    <a:pt x="1347" y="6082"/>
                  </a:cubicBezTo>
                  <a:cubicBezTo>
                    <a:pt x="1902" y="6014"/>
                    <a:pt x="2474" y="6014"/>
                    <a:pt x="3029" y="6082"/>
                  </a:cubicBezTo>
                  <a:cubicBezTo>
                    <a:pt x="3820" y="6318"/>
                    <a:pt x="4528" y="6791"/>
                    <a:pt x="5049" y="7433"/>
                  </a:cubicBezTo>
                  <a:lnTo>
                    <a:pt x="6226" y="8278"/>
                  </a:lnTo>
                  <a:lnTo>
                    <a:pt x="6226" y="8278"/>
                  </a:lnTo>
                  <a:cubicBezTo>
                    <a:pt x="6311" y="7653"/>
                    <a:pt x="6311" y="7045"/>
                    <a:pt x="6226" y="6420"/>
                  </a:cubicBezTo>
                  <a:cubicBezTo>
                    <a:pt x="6142" y="5626"/>
                    <a:pt x="6142" y="4848"/>
                    <a:pt x="6226" y="4054"/>
                  </a:cubicBezTo>
                  <a:cubicBezTo>
                    <a:pt x="6226" y="4054"/>
                    <a:pt x="6226" y="2703"/>
                    <a:pt x="6226" y="2027"/>
                  </a:cubicBezTo>
                  <a:cubicBezTo>
                    <a:pt x="6226" y="1351"/>
                    <a:pt x="5891" y="1858"/>
                    <a:pt x="5722" y="135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F2D57E7D-2A05-4811-82FB-D3E6ECFE9030}"/>
                </a:ext>
              </a:extLst>
            </p:cNvPr>
            <p:cNvSpPr/>
            <p:nvPr/>
          </p:nvSpPr>
          <p:spPr>
            <a:xfrm>
              <a:off x="9812544" y="4859181"/>
              <a:ext cx="16828" cy="16894"/>
            </a:xfrm>
            <a:custGeom>
              <a:avLst/>
              <a:gdLst>
                <a:gd name="connsiteX0" fmla="*/ 0 w 0"/>
                <a:gd name="connsiteY0" fmla="*/ 10042 h 0"/>
                <a:gd name="connsiteX1" fmla="*/ 7909 w 0"/>
                <a:gd name="connsiteY1" fmla="*/ 7508 h 0"/>
                <a:gd name="connsiteX2" fmla="*/ 11275 w 0"/>
                <a:gd name="connsiteY2" fmla="*/ 4805 h 0"/>
                <a:gd name="connsiteX3" fmla="*/ 14809 w 0"/>
                <a:gd name="connsiteY3" fmla="*/ 1933 h 0"/>
                <a:gd name="connsiteX4" fmla="*/ 14809 w 0"/>
                <a:gd name="connsiteY4" fmla="*/ 75 h 0"/>
                <a:gd name="connsiteX5" fmla="*/ 13294 w 0"/>
                <a:gd name="connsiteY5" fmla="*/ 75 h 0"/>
                <a:gd name="connsiteX6" fmla="*/ 13294 w 0"/>
                <a:gd name="connsiteY6" fmla="*/ 75 h 0"/>
                <a:gd name="connsiteX7" fmla="*/ 7741 w 0"/>
                <a:gd name="connsiteY7" fmla="*/ 2947 h 0"/>
                <a:gd name="connsiteX8" fmla="*/ 4712 w 0"/>
                <a:gd name="connsiteY8" fmla="*/ 5312 h 0"/>
                <a:gd name="connsiteX9" fmla="*/ 0 w 0"/>
                <a:gd name="connsiteY9" fmla="*/ 1004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0" y="10042"/>
                  </a:moveTo>
                  <a:cubicBezTo>
                    <a:pt x="2894" y="10718"/>
                    <a:pt x="5941" y="9755"/>
                    <a:pt x="7909" y="7508"/>
                  </a:cubicBezTo>
                  <a:cubicBezTo>
                    <a:pt x="8902" y="6461"/>
                    <a:pt x="10046" y="5565"/>
                    <a:pt x="11275" y="4805"/>
                  </a:cubicBezTo>
                  <a:cubicBezTo>
                    <a:pt x="12655" y="4130"/>
                    <a:pt x="13866" y="3150"/>
                    <a:pt x="14809" y="1933"/>
                  </a:cubicBezTo>
                  <a:cubicBezTo>
                    <a:pt x="14809" y="751"/>
                    <a:pt x="14809" y="244"/>
                    <a:pt x="14809" y="75"/>
                  </a:cubicBezTo>
                  <a:cubicBezTo>
                    <a:pt x="14809" y="-94"/>
                    <a:pt x="14809" y="75"/>
                    <a:pt x="13294" y="75"/>
                  </a:cubicBezTo>
                  <a:lnTo>
                    <a:pt x="13294" y="75"/>
                  </a:lnTo>
                  <a:cubicBezTo>
                    <a:pt x="11190" y="413"/>
                    <a:pt x="9239" y="1410"/>
                    <a:pt x="7741" y="2947"/>
                  </a:cubicBezTo>
                  <a:lnTo>
                    <a:pt x="4712" y="5312"/>
                  </a:lnTo>
                  <a:cubicBezTo>
                    <a:pt x="2726" y="6410"/>
                    <a:pt x="1094" y="8049"/>
                    <a:pt x="0" y="1004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C04D7BC-CCC3-4195-A1B6-104841699E4D}"/>
                </a:ext>
              </a:extLst>
            </p:cNvPr>
            <p:cNvSpPr/>
            <p:nvPr/>
          </p:nvSpPr>
          <p:spPr>
            <a:xfrm>
              <a:off x="9832065" y="4948117"/>
              <a:ext cx="16828" cy="16894"/>
            </a:xfrm>
            <a:custGeom>
              <a:avLst/>
              <a:gdLst>
                <a:gd name="connsiteX0" fmla="*/ 3703 w 0"/>
                <a:gd name="connsiteY0" fmla="*/ 3548 h 0"/>
                <a:gd name="connsiteX1" fmla="*/ 4881 w 0"/>
                <a:gd name="connsiteY1" fmla="*/ 0 h 0"/>
                <a:gd name="connsiteX2" fmla="*/ 2693 w 0"/>
                <a:gd name="connsiteY2" fmla="*/ 0 h 0"/>
                <a:gd name="connsiteX3" fmla="*/ 1178 w 0"/>
                <a:gd name="connsiteY3" fmla="*/ 0 h 0"/>
                <a:gd name="connsiteX4" fmla="*/ 0 w 0"/>
                <a:gd name="connsiteY4" fmla="*/ 1183 h 0"/>
                <a:gd name="connsiteX5" fmla="*/ 0 w 0"/>
                <a:gd name="connsiteY5" fmla="*/ 1183 h 0"/>
                <a:gd name="connsiteX6" fmla="*/ 3703 w 0"/>
                <a:gd name="connsiteY6" fmla="*/ 3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703" y="3548"/>
                  </a:moveTo>
                  <a:cubicBezTo>
                    <a:pt x="4325" y="2450"/>
                    <a:pt x="4712" y="1250"/>
                    <a:pt x="4881" y="0"/>
                  </a:cubicBezTo>
                  <a:lnTo>
                    <a:pt x="2693" y="0"/>
                  </a:lnTo>
                  <a:lnTo>
                    <a:pt x="1178" y="0"/>
                  </a:lnTo>
                  <a:cubicBezTo>
                    <a:pt x="168" y="0"/>
                    <a:pt x="168" y="1183"/>
                    <a:pt x="0" y="1183"/>
                  </a:cubicBezTo>
                  <a:lnTo>
                    <a:pt x="0" y="1183"/>
                  </a:lnTo>
                  <a:cubicBezTo>
                    <a:pt x="1145" y="2112"/>
                    <a:pt x="2390" y="2906"/>
                    <a:pt x="3703" y="3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F14B6B70-809D-4F1E-950E-1F4E1E1D33F5}"/>
                </a:ext>
              </a:extLst>
            </p:cNvPr>
            <p:cNvSpPr/>
            <p:nvPr/>
          </p:nvSpPr>
          <p:spPr>
            <a:xfrm>
              <a:off x="9838565" y="4891397"/>
              <a:ext cx="16828" cy="16894"/>
            </a:xfrm>
            <a:custGeom>
              <a:avLst/>
              <a:gdLst>
                <a:gd name="connsiteX0" fmla="*/ 3429 w 0"/>
                <a:gd name="connsiteY0" fmla="*/ 126 h 0"/>
                <a:gd name="connsiteX1" fmla="*/ 2419 w 0"/>
                <a:gd name="connsiteY1" fmla="*/ 126 h 0"/>
                <a:gd name="connsiteX2" fmla="*/ 63 w 0"/>
                <a:gd name="connsiteY2" fmla="*/ 126 h 0"/>
                <a:gd name="connsiteX3" fmla="*/ 63 w 0"/>
                <a:gd name="connsiteY3" fmla="*/ 1478 h 0"/>
                <a:gd name="connsiteX4" fmla="*/ 2588 w 0"/>
                <a:gd name="connsiteY4" fmla="*/ 2323 h 0"/>
                <a:gd name="connsiteX5" fmla="*/ 9319 w 0"/>
                <a:gd name="connsiteY5" fmla="*/ 2323 h 0"/>
                <a:gd name="connsiteX6" fmla="*/ 10497 w 0"/>
                <a:gd name="connsiteY6" fmla="*/ 802 h 0"/>
                <a:gd name="connsiteX7" fmla="*/ 3429 w 0"/>
                <a:gd name="connsiteY7" fmla="*/ 1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429" y="126"/>
                  </a:moveTo>
                  <a:cubicBezTo>
                    <a:pt x="3429" y="126"/>
                    <a:pt x="3429" y="126"/>
                    <a:pt x="2419" y="126"/>
                  </a:cubicBezTo>
                  <a:lnTo>
                    <a:pt x="63" y="126"/>
                  </a:lnTo>
                  <a:cubicBezTo>
                    <a:pt x="-21" y="566"/>
                    <a:pt x="-21" y="1039"/>
                    <a:pt x="63" y="1478"/>
                  </a:cubicBezTo>
                  <a:lnTo>
                    <a:pt x="2588" y="2323"/>
                  </a:lnTo>
                  <a:cubicBezTo>
                    <a:pt x="5617" y="3505"/>
                    <a:pt x="7636" y="4012"/>
                    <a:pt x="9319" y="2323"/>
                  </a:cubicBezTo>
                  <a:cubicBezTo>
                    <a:pt x="9790" y="1883"/>
                    <a:pt x="10194" y="1376"/>
                    <a:pt x="10497" y="802"/>
                  </a:cubicBezTo>
                  <a:cubicBezTo>
                    <a:pt x="10497" y="802"/>
                    <a:pt x="8141" y="-381"/>
                    <a:pt x="3429" y="1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CA32677C-331A-4A33-9E72-1D7233ACA996}"/>
                </a:ext>
              </a:extLst>
            </p:cNvPr>
            <p:cNvSpPr/>
            <p:nvPr/>
          </p:nvSpPr>
          <p:spPr>
            <a:xfrm>
              <a:off x="9863702" y="5431450"/>
              <a:ext cx="16828" cy="16894"/>
            </a:xfrm>
            <a:custGeom>
              <a:avLst/>
              <a:gdLst>
                <a:gd name="connsiteX0" fmla="*/ 1852 w 0"/>
                <a:gd name="connsiteY0" fmla="*/ 6082 h 0"/>
                <a:gd name="connsiteX1" fmla="*/ 1852 w 0"/>
                <a:gd name="connsiteY1" fmla="*/ 6082 h 0"/>
                <a:gd name="connsiteX2" fmla="*/ 4207 w 0"/>
                <a:gd name="connsiteY2" fmla="*/ 3886 h 0"/>
                <a:gd name="connsiteX3" fmla="*/ 4207 w 0"/>
                <a:gd name="connsiteY3" fmla="*/ 1014 h 0"/>
                <a:gd name="connsiteX4" fmla="*/ 3197 w 0"/>
                <a:gd name="connsiteY4" fmla="*/ 0 h 0"/>
                <a:gd name="connsiteX5" fmla="*/ 3197 w 0"/>
                <a:gd name="connsiteY5" fmla="*/ 0 h 0"/>
                <a:gd name="connsiteX6" fmla="*/ 3197 w 0"/>
                <a:gd name="connsiteY6" fmla="*/ 1689 h 0"/>
                <a:gd name="connsiteX7" fmla="*/ 1347 w 0"/>
                <a:gd name="connsiteY7" fmla="*/ 1689 h 0"/>
                <a:gd name="connsiteX8" fmla="*/ 1347 w 0"/>
                <a:gd name="connsiteY8" fmla="*/ 1689 h 0"/>
                <a:gd name="connsiteX9" fmla="*/ 0 w 0"/>
                <a:gd name="connsiteY9" fmla="*/ 2872 h 0"/>
                <a:gd name="connsiteX10" fmla="*/ 1010 w 0"/>
                <a:gd name="connsiteY10" fmla="*/ 2872 h 0"/>
                <a:gd name="connsiteX11" fmla="*/ 1852 w 0"/>
                <a:gd name="connsiteY11" fmla="*/ 608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1852" y="6082"/>
                  </a:moveTo>
                  <a:lnTo>
                    <a:pt x="1852" y="6082"/>
                  </a:lnTo>
                  <a:cubicBezTo>
                    <a:pt x="3366" y="6082"/>
                    <a:pt x="3871" y="6082"/>
                    <a:pt x="4207" y="3886"/>
                  </a:cubicBezTo>
                  <a:cubicBezTo>
                    <a:pt x="4528" y="2956"/>
                    <a:pt x="4528" y="1943"/>
                    <a:pt x="4207" y="1014"/>
                  </a:cubicBezTo>
                  <a:cubicBezTo>
                    <a:pt x="3955" y="591"/>
                    <a:pt x="3619" y="253"/>
                    <a:pt x="3197" y="0"/>
                  </a:cubicBezTo>
                  <a:lnTo>
                    <a:pt x="3197" y="0"/>
                  </a:lnTo>
                  <a:cubicBezTo>
                    <a:pt x="3332" y="558"/>
                    <a:pt x="3332" y="1132"/>
                    <a:pt x="3197" y="1689"/>
                  </a:cubicBezTo>
                  <a:cubicBezTo>
                    <a:pt x="2676" y="2180"/>
                    <a:pt x="1868" y="2180"/>
                    <a:pt x="1347" y="1689"/>
                  </a:cubicBezTo>
                  <a:lnTo>
                    <a:pt x="1347" y="1689"/>
                  </a:lnTo>
                  <a:lnTo>
                    <a:pt x="0" y="2872"/>
                  </a:lnTo>
                  <a:lnTo>
                    <a:pt x="1010" y="2872"/>
                  </a:lnTo>
                  <a:cubicBezTo>
                    <a:pt x="1834" y="3717"/>
                    <a:pt x="2155" y="4933"/>
                    <a:pt x="1852" y="60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C806A4A-2D09-4BD4-A272-4646999A3717}"/>
                </a:ext>
              </a:extLst>
            </p:cNvPr>
            <p:cNvSpPr/>
            <p:nvPr/>
          </p:nvSpPr>
          <p:spPr>
            <a:xfrm>
              <a:off x="9867909" y="5197699"/>
              <a:ext cx="16828" cy="16894"/>
            </a:xfrm>
            <a:custGeom>
              <a:avLst/>
              <a:gdLst>
                <a:gd name="connsiteX0" fmla="*/ 5891 w 0"/>
                <a:gd name="connsiteY0" fmla="*/ 12442 h 0"/>
                <a:gd name="connsiteX1" fmla="*/ 5891 w 0"/>
                <a:gd name="connsiteY1" fmla="*/ 12442 h 0"/>
                <a:gd name="connsiteX2" fmla="*/ 9761 w 0"/>
                <a:gd name="connsiteY2" fmla="*/ 8895 h 0"/>
                <a:gd name="connsiteX3" fmla="*/ 8247 w 0"/>
                <a:gd name="connsiteY3" fmla="*/ 3658 h 0"/>
                <a:gd name="connsiteX4" fmla="*/ 8247 w 0"/>
                <a:gd name="connsiteY4" fmla="*/ 2644 h 0"/>
                <a:gd name="connsiteX5" fmla="*/ 5722 w 0"/>
                <a:gd name="connsiteY5" fmla="*/ 279 h 0"/>
                <a:gd name="connsiteX6" fmla="*/ 5722 w 0"/>
                <a:gd name="connsiteY6" fmla="*/ 279 h 0"/>
                <a:gd name="connsiteX7" fmla="*/ 4376 w 0"/>
                <a:gd name="connsiteY7" fmla="*/ 279 h 0"/>
                <a:gd name="connsiteX8" fmla="*/ 0 w 0"/>
                <a:gd name="connsiteY8" fmla="*/ 279 h 0"/>
                <a:gd name="connsiteX9" fmla="*/ 0 w 0"/>
                <a:gd name="connsiteY9" fmla="*/ 279 h 0"/>
                <a:gd name="connsiteX10" fmla="*/ 2693 w 0"/>
                <a:gd name="connsiteY10" fmla="*/ 3658 h 0"/>
                <a:gd name="connsiteX11" fmla="*/ 5722 w 0"/>
                <a:gd name="connsiteY11" fmla="*/ 10077 h 0"/>
                <a:gd name="connsiteX12" fmla="*/ 5891 w 0"/>
                <a:gd name="connsiteY12" fmla="*/ 1244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5891" y="12442"/>
                  </a:moveTo>
                  <a:lnTo>
                    <a:pt x="5891" y="12442"/>
                  </a:lnTo>
                  <a:cubicBezTo>
                    <a:pt x="6900" y="12442"/>
                    <a:pt x="8751" y="10584"/>
                    <a:pt x="9761" y="8895"/>
                  </a:cubicBezTo>
                  <a:cubicBezTo>
                    <a:pt x="10770" y="7205"/>
                    <a:pt x="9761" y="6529"/>
                    <a:pt x="8247" y="3658"/>
                  </a:cubicBezTo>
                  <a:cubicBezTo>
                    <a:pt x="8179" y="3320"/>
                    <a:pt x="8179" y="2982"/>
                    <a:pt x="8247" y="2644"/>
                  </a:cubicBezTo>
                  <a:cubicBezTo>
                    <a:pt x="8247" y="786"/>
                    <a:pt x="8247" y="786"/>
                    <a:pt x="5722" y="279"/>
                  </a:cubicBezTo>
                  <a:lnTo>
                    <a:pt x="5722" y="279"/>
                  </a:lnTo>
                  <a:lnTo>
                    <a:pt x="4376" y="279"/>
                  </a:lnTo>
                  <a:cubicBezTo>
                    <a:pt x="2946" y="-93"/>
                    <a:pt x="1431" y="-93"/>
                    <a:pt x="0" y="279"/>
                  </a:cubicBezTo>
                  <a:lnTo>
                    <a:pt x="0" y="279"/>
                  </a:lnTo>
                  <a:cubicBezTo>
                    <a:pt x="0" y="279"/>
                    <a:pt x="0" y="1461"/>
                    <a:pt x="2693" y="3658"/>
                  </a:cubicBezTo>
                  <a:cubicBezTo>
                    <a:pt x="4645" y="5195"/>
                    <a:pt x="5772" y="7577"/>
                    <a:pt x="5722" y="10077"/>
                  </a:cubicBezTo>
                  <a:cubicBezTo>
                    <a:pt x="5554" y="10871"/>
                    <a:pt x="5604" y="11682"/>
                    <a:pt x="5891" y="1244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20A696B8-4265-4B92-BFEC-E690B68FB509}"/>
                </a:ext>
              </a:extLst>
            </p:cNvPr>
            <p:cNvSpPr/>
            <p:nvPr/>
          </p:nvSpPr>
          <p:spPr>
            <a:xfrm>
              <a:off x="9843172" y="5172468"/>
              <a:ext cx="16828" cy="16894"/>
            </a:xfrm>
            <a:custGeom>
              <a:avLst/>
              <a:gdLst>
                <a:gd name="connsiteX0" fmla="*/ 6226 w 0"/>
                <a:gd name="connsiteY0" fmla="*/ 14528 h 16893"/>
                <a:gd name="connsiteX1" fmla="*/ 6226 w 0"/>
                <a:gd name="connsiteY1" fmla="*/ 14528 h 16893"/>
                <a:gd name="connsiteX2" fmla="*/ 7236 w 0"/>
                <a:gd name="connsiteY2" fmla="*/ 15373 h 16893"/>
                <a:gd name="connsiteX3" fmla="*/ 9087 w 0"/>
                <a:gd name="connsiteY3" fmla="*/ 17232 h 16893"/>
                <a:gd name="connsiteX4" fmla="*/ 9928 w 0"/>
                <a:gd name="connsiteY4" fmla="*/ 18583 h 16893"/>
                <a:gd name="connsiteX5" fmla="*/ 9928 w 0"/>
                <a:gd name="connsiteY5" fmla="*/ 19935 h 16893"/>
                <a:gd name="connsiteX6" fmla="*/ 12621 w 0"/>
                <a:gd name="connsiteY6" fmla="*/ 17569 h 16893"/>
                <a:gd name="connsiteX7" fmla="*/ 12621 w 0"/>
                <a:gd name="connsiteY7" fmla="*/ 14866 h 16893"/>
                <a:gd name="connsiteX8" fmla="*/ 12621 w 0"/>
                <a:gd name="connsiteY8" fmla="*/ 12332 h 16893"/>
                <a:gd name="connsiteX9" fmla="*/ 12621 w 0"/>
                <a:gd name="connsiteY9" fmla="*/ 10305 h 16893"/>
                <a:gd name="connsiteX10" fmla="*/ 12621 w 0"/>
                <a:gd name="connsiteY10" fmla="*/ 8954 h 16893"/>
                <a:gd name="connsiteX11" fmla="*/ 10265 w 0"/>
                <a:gd name="connsiteY11" fmla="*/ 2027 h 16893"/>
                <a:gd name="connsiteX12" fmla="*/ 9255 w 0"/>
                <a:gd name="connsiteY12" fmla="*/ 1182 h 16893"/>
                <a:gd name="connsiteX13" fmla="*/ 7573 w 0"/>
                <a:gd name="connsiteY13" fmla="*/ 0 h 16893"/>
                <a:gd name="connsiteX14" fmla="*/ 6395 w 0"/>
                <a:gd name="connsiteY14" fmla="*/ 1014 h 16893"/>
                <a:gd name="connsiteX15" fmla="*/ 5048 w 0"/>
                <a:gd name="connsiteY15" fmla="*/ 2703 h 16893"/>
                <a:gd name="connsiteX16" fmla="*/ 2019 w 0"/>
                <a:gd name="connsiteY16" fmla="*/ 6926 h 16893"/>
                <a:gd name="connsiteX17" fmla="*/ 2019 w 0"/>
                <a:gd name="connsiteY17" fmla="*/ 6926 h 16893"/>
                <a:gd name="connsiteX18" fmla="*/ 0 w 0"/>
                <a:gd name="connsiteY18" fmla="*/ 9967 h 16893"/>
                <a:gd name="connsiteX19" fmla="*/ 0 w 0"/>
                <a:gd name="connsiteY19" fmla="*/ 9967 h 16893"/>
                <a:gd name="connsiteX20" fmla="*/ 6226 w 0"/>
                <a:gd name="connsiteY20" fmla="*/ 1452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h="16893">
                  <a:moveTo>
                    <a:pt x="6226" y="14528"/>
                  </a:moveTo>
                  <a:lnTo>
                    <a:pt x="6226" y="14528"/>
                  </a:lnTo>
                  <a:lnTo>
                    <a:pt x="7236" y="15373"/>
                  </a:lnTo>
                  <a:cubicBezTo>
                    <a:pt x="7943" y="15897"/>
                    <a:pt x="8565" y="16522"/>
                    <a:pt x="9087" y="17232"/>
                  </a:cubicBezTo>
                  <a:cubicBezTo>
                    <a:pt x="9407" y="17654"/>
                    <a:pt x="9693" y="18110"/>
                    <a:pt x="9928" y="18583"/>
                  </a:cubicBezTo>
                  <a:cubicBezTo>
                    <a:pt x="9811" y="19022"/>
                    <a:pt x="9811" y="19495"/>
                    <a:pt x="9928" y="19935"/>
                  </a:cubicBezTo>
                  <a:cubicBezTo>
                    <a:pt x="11780" y="19935"/>
                    <a:pt x="11780" y="19935"/>
                    <a:pt x="12621" y="17569"/>
                  </a:cubicBezTo>
                  <a:cubicBezTo>
                    <a:pt x="12705" y="16674"/>
                    <a:pt x="12705" y="15762"/>
                    <a:pt x="12621" y="14866"/>
                  </a:cubicBezTo>
                  <a:cubicBezTo>
                    <a:pt x="12537" y="14022"/>
                    <a:pt x="12537" y="13177"/>
                    <a:pt x="12621" y="12332"/>
                  </a:cubicBezTo>
                  <a:cubicBezTo>
                    <a:pt x="12553" y="11657"/>
                    <a:pt x="12553" y="10981"/>
                    <a:pt x="12621" y="10305"/>
                  </a:cubicBezTo>
                  <a:lnTo>
                    <a:pt x="12621" y="8954"/>
                  </a:lnTo>
                  <a:cubicBezTo>
                    <a:pt x="13177" y="6386"/>
                    <a:pt x="12268" y="3716"/>
                    <a:pt x="10265" y="2027"/>
                  </a:cubicBezTo>
                  <a:lnTo>
                    <a:pt x="9255" y="1182"/>
                  </a:lnTo>
                  <a:cubicBezTo>
                    <a:pt x="9255" y="1182"/>
                    <a:pt x="7909" y="0"/>
                    <a:pt x="7573" y="0"/>
                  </a:cubicBezTo>
                  <a:cubicBezTo>
                    <a:pt x="7102" y="219"/>
                    <a:pt x="6680" y="574"/>
                    <a:pt x="6395" y="1014"/>
                  </a:cubicBezTo>
                  <a:lnTo>
                    <a:pt x="5048" y="2703"/>
                  </a:lnTo>
                  <a:cubicBezTo>
                    <a:pt x="3938" y="4038"/>
                    <a:pt x="2928" y="5457"/>
                    <a:pt x="2019" y="6926"/>
                  </a:cubicBezTo>
                  <a:lnTo>
                    <a:pt x="2019" y="6926"/>
                  </a:lnTo>
                  <a:cubicBezTo>
                    <a:pt x="1616" y="8092"/>
                    <a:pt x="909" y="9139"/>
                    <a:pt x="0" y="9967"/>
                  </a:cubicBezTo>
                  <a:cubicBezTo>
                    <a:pt x="0" y="9967"/>
                    <a:pt x="0" y="9967"/>
                    <a:pt x="0" y="9967"/>
                  </a:cubicBezTo>
                  <a:cubicBezTo>
                    <a:pt x="0" y="9967"/>
                    <a:pt x="5554" y="13684"/>
                    <a:pt x="6226" y="145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E8B12C76-2623-4014-8610-549962377250}"/>
                </a:ext>
              </a:extLst>
            </p:cNvPr>
            <p:cNvSpPr/>
            <p:nvPr/>
          </p:nvSpPr>
          <p:spPr>
            <a:xfrm>
              <a:off x="9820453" y="6021553"/>
              <a:ext cx="16828" cy="16894"/>
            </a:xfrm>
            <a:custGeom>
              <a:avLst/>
              <a:gdLst>
                <a:gd name="connsiteX0" fmla="*/ 3871 w 0"/>
                <a:gd name="connsiteY0" fmla="*/ 1352 h 0"/>
                <a:gd name="connsiteX1" fmla="*/ 2188 w 0"/>
                <a:gd name="connsiteY1" fmla="*/ 0 h 0"/>
                <a:gd name="connsiteX2" fmla="*/ 2188 w 0"/>
                <a:gd name="connsiteY2" fmla="*/ 0 h 0"/>
                <a:gd name="connsiteX3" fmla="*/ 0 w 0"/>
                <a:gd name="connsiteY3" fmla="*/ 1858 h 0"/>
                <a:gd name="connsiteX4" fmla="*/ 2188 w 0"/>
                <a:gd name="connsiteY4" fmla="*/ 3548 h 0"/>
                <a:gd name="connsiteX5" fmla="*/ 4712 w 0"/>
                <a:gd name="connsiteY5" fmla="*/ 5068 h 0"/>
                <a:gd name="connsiteX6" fmla="*/ 4712 w 0"/>
                <a:gd name="connsiteY6" fmla="*/ 3717 h 0"/>
                <a:gd name="connsiteX7" fmla="*/ 6059 w 0"/>
                <a:gd name="connsiteY7" fmla="*/ 1182 h 0"/>
                <a:gd name="connsiteX8" fmla="*/ 6059 w 0"/>
                <a:gd name="connsiteY8" fmla="*/ 169 h 0"/>
                <a:gd name="connsiteX9" fmla="*/ 6059 w 0"/>
                <a:gd name="connsiteY9" fmla="*/ 169 h 0"/>
                <a:gd name="connsiteX10" fmla="*/ 3871 w 0"/>
                <a:gd name="connsiteY10" fmla="*/ 135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871" y="1352"/>
                  </a:moveTo>
                  <a:cubicBezTo>
                    <a:pt x="3131" y="1199"/>
                    <a:pt x="2491" y="693"/>
                    <a:pt x="2188" y="0"/>
                  </a:cubicBezTo>
                  <a:lnTo>
                    <a:pt x="2188" y="0"/>
                  </a:lnTo>
                  <a:cubicBezTo>
                    <a:pt x="1531" y="709"/>
                    <a:pt x="808" y="1335"/>
                    <a:pt x="0" y="1858"/>
                  </a:cubicBezTo>
                  <a:cubicBezTo>
                    <a:pt x="0" y="1858"/>
                    <a:pt x="0" y="3041"/>
                    <a:pt x="2188" y="3548"/>
                  </a:cubicBezTo>
                  <a:cubicBezTo>
                    <a:pt x="3131" y="3869"/>
                    <a:pt x="3988" y="4376"/>
                    <a:pt x="4712" y="5068"/>
                  </a:cubicBezTo>
                  <a:lnTo>
                    <a:pt x="4712" y="3717"/>
                  </a:lnTo>
                  <a:cubicBezTo>
                    <a:pt x="4982" y="2787"/>
                    <a:pt x="5437" y="1926"/>
                    <a:pt x="6059" y="1182"/>
                  </a:cubicBezTo>
                  <a:cubicBezTo>
                    <a:pt x="6059" y="1182"/>
                    <a:pt x="6059" y="1182"/>
                    <a:pt x="6059" y="169"/>
                  </a:cubicBezTo>
                  <a:lnTo>
                    <a:pt x="6059" y="169"/>
                  </a:lnTo>
                  <a:cubicBezTo>
                    <a:pt x="6059" y="169"/>
                    <a:pt x="4712" y="1520"/>
                    <a:pt x="3871" y="13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6452F378-9D7D-4E24-BF0F-2E218E04CA64}"/>
                </a:ext>
              </a:extLst>
            </p:cNvPr>
            <p:cNvSpPr/>
            <p:nvPr/>
          </p:nvSpPr>
          <p:spPr>
            <a:xfrm>
              <a:off x="10101824" y="5044919"/>
              <a:ext cx="16828" cy="16894"/>
            </a:xfrm>
            <a:custGeom>
              <a:avLst/>
              <a:gdLst>
                <a:gd name="connsiteX0" fmla="*/ 3534 w 0"/>
                <a:gd name="connsiteY0" fmla="*/ 0 h 0"/>
                <a:gd name="connsiteX1" fmla="*/ 1682 w 0"/>
                <a:gd name="connsiteY1" fmla="*/ 0 h 0"/>
                <a:gd name="connsiteX2" fmla="*/ 1682 w 0"/>
                <a:gd name="connsiteY2" fmla="*/ 0 h 0"/>
                <a:gd name="connsiteX3" fmla="*/ 1682 w 0"/>
                <a:gd name="connsiteY3" fmla="*/ 0 h 0"/>
                <a:gd name="connsiteX4" fmla="*/ 1682 w 0"/>
                <a:gd name="connsiteY4" fmla="*/ 0 h 0"/>
                <a:gd name="connsiteX5" fmla="*/ 0 w 0"/>
                <a:gd name="connsiteY5" fmla="*/ 1352 h 0"/>
                <a:gd name="connsiteX6" fmla="*/ 0 w 0"/>
                <a:gd name="connsiteY6" fmla="*/ 1352 h 0"/>
                <a:gd name="connsiteX7" fmla="*/ 0 w 0"/>
                <a:gd name="connsiteY7" fmla="*/ 1352 h 0"/>
                <a:gd name="connsiteX8" fmla="*/ 0 w 0"/>
                <a:gd name="connsiteY8" fmla="*/ 2196 h 0"/>
                <a:gd name="connsiteX9" fmla="*/ 0 w 0"/>
                <a:gd name="connsiteY9" fmla="*/ 4223 h 0"/>
                <a:gd name="connsiteX10" fmla="*/ 0 w 0"/>
                <a:gd name="connsiteY10" fmla="*/ 6082 h 0"/>
                <a:gd name="connsiteX11" fmla="*/ 0 w 0"/>
                <a:gd name="connsiteY11" fmla="*/ 7095 h 0"/>
                <a:gd name="connsiteX12" fmla="*/ 1851 w 0"/>
                <a:gd name="connsiteY12" fmla="*/ 6251 h 0"/>
                <a:gd name="connsiteX13" fmla="*/ 3702 w 0"/>
                <a:gd name="connsiteY13" fmla="*/ 5237 h 0"/>
                <a:gd name="connsiteX14" fmla="*/ 7236 w 0"/>
                <a:gd name="connsiteY14" fmla="*/ 5237 h 0"/>
                <a:gd name="connsiteX15" fmla="*/ 7236 w 0"/>
                <a:gd name="connsiteY15" fmla="*/ 5237 h 0"/>
                <a:gd name="connsiteX16" fmla="*/ 5890 w 0"/>
                <a:gd name="connsiteY16" fmla="*/ 168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>
                  <a:moveTo>
                    <a:pt x="3534" y="0"/>
                  </a:moveTo>
                  <a:lnTo>
                    <a:pt x="1682" y="0"/>
                  </a:lnTo>
                  <a:lnTo>
                    <a:pt x="1682" y="0"/>
                  </a:lnTo>
                  <a:lnTo>
                    <a:pt x="1682" y="0"/>
                  </a:lnTo>
                  <a:cubicBezTo>
                    <a:pt x="1682" y="0"/>
                    <a:pt x="1682" y="0"/>
                    <a:pt x="1682" y="0"/>
                  </a:cubicBezTo>
                  <a:cubicBezTo>
                    <a:pt x="1682" y="0"/>
                    <a:pt x="673" y="1689"/>
                    <a:pt x="0" y="1352"/>
                  </a:cubicBezTo>
                  <a:lnTo>
                    <a:pt x="0" y="1352"/>
                  </a:lnTo>
                  <a:lnTo>
                    <a:pt x="0" y="1352"/>
                  </a:lnTo>
                  <a:lnTo>
                    <a:pt x="0" y="2196"/>
                  </a:lnTo>
                  <a:cubicBezTo>
                    <a:pt x="34" y="2872"/>
                    <a:pt x="34" y="3548"/>
                    <a:pt x="0" y="4223"/>
                  </a:cubicBezTo>
                  <a:cubicBezTo>
                    <a:pt x="168" y="4832"/>
                    <a:pt x="168" y="5473"/>
                    <a:pt x="0" y="6082"/>
                  </a:cubicBezTo>
                  <a:lnTo>
                    <a:pt x="0" y="7095"/>
                  </a:lnTo>
                  <a:cubicBezTo>
                    <a:pt x="690" y="7045"/>
                    <a:pt x="1347" y="6741"/>
                    <a:pt x="1851" y="6251"/>
                  </a:cubicBezTo>
                  <a:cubicBezTo>
                    <a:pt x="2407" y="5811"/>
                    <a:pt x="3029" y="5473"/>
                    <a:pt x="3702" y="5237"/>
                  </a:cubicBezTo>
                  <a:cubicBezTo>
                    <a:pt x="4880" y="5068"/>
                    <a:pt x="6058" y="5068"/>
                    <a:pt x="7236" y="5237"/>
                  </a:cubicBezTo>
                  <a:lnTo>
                    <a:pt x="7236" y="5237"/>
                  </a:lnTo>
                  <a:cubicBezTo>
                    <a:pt x="7236" y="3379"/>
                    <a:pt x="7236" y="2365"/>
                    <a:pt x="5890" y="16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F6A81A6E-73D4-4BEE-9A8F-A55F88A7B6E0}"/>
                </a:ext>
              </a:extLst>
            </p:cNvPr>
            <p:cNvSpPr/>
            <p:nvPr/>
          </p:nvSpPr>
          <p:spPr>
            <a:xfrm>
              <a:off x="9573737" y="4731369"/>
              <a:ext cx="33657" cy="16894"/>
            </a:xfrm>
            <a:custGeom>
              <a:avLst/>
              <a:gdLst>
                <a:gd name="connsiteX0" fmla="*/ 5903 w 33656"/>
                <a:gd name="connsiteY0" fmla="*/ 8785 h 16893"/>
                <a:gd name="connsiteX1" fmla="*/ 4557 w 33656"/>
                <a:gd name="connsiteY1" fmla="*/ 6419 h 16893"/>
                <a:gd name="connsiteX2" fmla="*/ 13 w 33656"/>
                <a:gd name="connsiteY2" fmla="*/ 0 h 16893"/>
                <a:gd name="connsiteX3" fmla="*/ 13 w 33656"/>
                <a:gd name="connsiteY3" fmla="*/ 0 h 16893"/>
                <a:gd name="connsiteX4" fmla="*/ 1360 w 33656"/>
                <a:gd name="connsiteY4" fmla="*/ 5575 h 16893"/>
                <a:gd name="connsiteX5" fmla="*/ 5567 w 33656"/>
                <a:gd name="connsiteY5" fmla="*/ 8954 h 16893"/>
                <a:gd name="connsiteX6" fmla="*/ 9606 w 33656"/>
                <a:gd name="connsiteY6" fmla="*/ 11488 h 16893"/>
                <a:gd name="connsiteX7" fmla="*/ 12971 w 33656"/>
                <a:gd name="connsiteY7" fmla="*/ 14022 h 16893"/>
                <a:gd name="connsiteX8" fmla="*/ 18693 w 33656"/>
                <a:gd name="connsiteY8" fmla="*/ 19428 h 16893"/>
                <a:gd name="connsiteX9" fmla="*/ 19702 w 33656"/>
                <a:gd name="connsiteY9" fmla="*/ 20779 h 16893"/>
                <a:gd name="connsiteX10" fmla="*/ 25929 w 33656"/>
                <a:gd name="connsiteY10" fmla="*/ 27199 h 16893"/>
                <a:gd name="connsiteX11" fmla="*/ 35017 w 33656"/>
                <a:gd name="connsiteY11" fmla="*/ 28550 h 16893"/>
                <a:gd name="connsiteX12" fmla="*/ 31819 w 33656"/>
                <a:gd name="connsiteY12" fmla="*/ 22300 h 16893"/>
                <a:gd name="connsiteX13" fmla="*/ 28116 w 33656"/>
                <a:gd name="connsiteY13" fmla="*/ 21117 h 16893"/>
                <a:gd name="connsiteX14" fmla="*/ 21890 w 33656"/>
                <a:gd name="connsiteY14" fmla="*/ 18245 h 16893"/>
                <a:gd name="connsiteX15" fmla="*/ 19702 w 33656"/>
                <a:gd name="connsiteY15" fmla="*/ 15542 h 16893"/>
                <a:gd name="connsiteX16" fmla="*/ 16169 w 33656"/>
                <a:gd name="connsiteY16" fmla="*/ 12332 h 16893"/>
                <a:gd name="connsiteX17" fmla="*/ 13476 w 33656"/>
                <a:gd name="connsiteY17" fmla="*/ 11488 h 16893"/>
                <a:gd name="connsiteX18" fmla="*/ 5903 w 33656"/>
                <a:gd name="connsiteY18" fmla="*/ 878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656" h="16893">
                  <a:moveTo>
                    <a:pt x="5903" y="8785"/>
                  </a:moveTo>
                  <a:cubicBezTo>
                    <a:pt x="5399" y="8041"/>
                    <a:pt x="4945" y="7247"/>
                    <a:pt x="4557" y="6419"/>
                  </a:cubicBezTo>
                  <a:cubicBezTo>
                    <a:pt x="3042" y="4223"/>
                    <a:pt x="1696" y="2027"/>
                    <a:pt x="13" y="0"/>
                  </a:cubicBezTo>
                  <a:lnTo>
                    <a:pt x="13" y="0"/>
                  </a:lnTo>
                  <a:cubicBezTo>
                    <a:pt x="-87" y="1943"/>
                    <a:pt x="383" y="3886"/>
                    <a:pt x="1360" y="5575"/>
                  </a:cubicBezTo>
                  <a:cubicBezTo>
                    <a:pt x="2454" y="7045"/>
                    <a:pt x="3901" y="8210"/>
                    <a:pt x="5567" y="8954"/>
                  </a:cubicBezTo>
                  <a:cubicBezTo>
                    <a:pt x="7048" y="9579"/>
                    <a:pt x="8411" y="10423"/>
                    <a:pt x="9606" y="11488"/>
                  </a:cubicBezTo>
                  <a:cubicBezTo>
                    <a:pt x="10649" y="12434"/>
                    <a:pt x="11776" y="13278"/>
                    <a:pt x="12971" y="14022"/>
                  </a:cubicBezTo>
                  <a:cubicBezTo>
                    <a:pt x="15243" y="15407"/>
                    <a:pt x="17179" y="17249"/>
                    <a:pt x="18693" y="19428"/>
                  </a:cubicBezTo>
                  <a:lnTo>
                    <a:pt x="19702" y="20779"/>
                  </a:lnTo>
                  <a:cubicBezTo>
                    <a:pt x="20948" y="23601"/>
                    <a:pt x="23152" y="25881"/>
                    <a:pt x="25929" y="27199"/>
                  </a:cubicBezTo>
                  <a:cubicBezTo>
                    <a:pt x="28857" y="28162"/>
                    <a:pt x="31936" y="28618"/>
                    <a:pt x="35017" y="28550"/>
                  </a:cubicBezTo>
                  <a:cubicBezTo>
                    <a:pt x="35437" y="25983"/>
                    <a:pt x="34141" y="23449"/>
                    <a:pt x="31819" y="22300"/>
                  </a:cubicBezTo>
                  <a:cubicBezTo>
                    <a:pt x="30657" y="21708"/>
                    <a:pt x="29413" y="21303"/>
                    <a:pt x="28116" y="21117"/>
                  </a:cubicBezTo>
                  <a:cubicBezTo>
                    <a:pt x="25812" y="20796"/>
                    <a:pt x="23640" y="19800"/>
                    <a:pt x="21890" y="18245"/>
                  </a:cubicBezTo>
                  <a:cubicBezTo>
                    <a:pt x="21117" y="17384"/>
                    <a:pt x="20376" y="16488"/>
                    <a:pt x="19702" y="15542"/>
                  </a:cubicBezTo>
                  <a:cubicBezTo>
                    <a:pt x="18524" y="14191"/>
                    <a:pt x="17851" y="13008"/>
                    <a:pt x="16169" y="12332"/>
                  </a:cubicBezTo>
                  <a:lnTo>
                    <a:pt x="13476" y="11488"/>
                  </a:lnTo>
                  <a:cubicBezTo>
                    <a:pt x="10666" y="11927"/>
                    <a:pt x="7805" y="10913"/>
                    <a:pt x="5903" y="878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E62C07CC-9781-433D-A6D5-7519E39C7B8D}"/>
                </a:ext>
              </a:extLst>
            </p:cNvPr>
            <p:cNvSpPr/>
            <p:nvPr/>
          </p:nvSpPr>
          <p:spPr>
            <a:xfrm>
              <a:off x="9544617" y="2922841"/>
              <a:ext cx="16828" cy="16894"/>
            </a:xfrm>
            <a:custGeom>
              <a:avLst/>
              <a:gdLst>
                <a:gd name="connsiteX0" fmla="*/ 2882 w 0"/>
                <a:gd name="connsiteY0" fmla="*/ 6293 h 0"/>
                <a:gd name="connsiteX1" fmla="*/ 4732 w 0"/>
                <a:gd name="connsiteY1" fmla="*/ 6293 h 0"/>
                <a:gd name="connsiteX2" fmla="*/ 4732 w 0"/>
                <a:gd name="connsiteY2" fmla="*/ 1393 h 0"/>
                <a:gd name="connsiteX3" fmla="*/ 1199 w 0"/>
                <a:gd name="connsiteY3" fmla="*/ 42 h 0"/>
                <a:gd name="connsiteX4" fmla="*/ 190 w 0"/>
                <a:gd name="connsiteY4" fmla="*/ 42 h 0"/>
                <a:gd name="connsiteX5" fmla="*/ 190 w 0"/>
                <a:gd name="connsiteY5" fmla="*/ 42 h 0"/>
                <a:gd name="connsiteX6" fmla="*/ 190 w 0"/>
                <a:gd name="connsiteY6" fmla="*/ 3589 h 0"/>
                <a:gd name="connsiteX7" fmla="*/ 2882 w 0"/>
                <a:gd name="connsiteY7" fmla="*/ 62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2882" y="6293"/>
                  </a:moveTo>
                  <a:cubicBezTo>
                    <a:pt x="3488" y="6499"/>
                    <a:pt x="4126" y="6499"/>
                    <a:pt x="4732" y="6293"/>
                  </a:cubicBezTo>
                  <a:cubicBezTo>
                    <a:pt x="5136" y="4684"/>
                    <a:pt x="5136" y="3002"/>
                    <a:pt x="4732" y="1393"/>
                  </a:cubicBezTo>
                  <a:cubicBezTo>
                    <a:pt x="3875" y="356"/>
                    <a:pt x="2528" y="-156"/>
                    <a:pt x="1199" y="42"/>
                  </a:cubicBezTo>
                  <a:lnTo>
                    <a:pt x="190" y="42"/>
                  </a:lnTo>
                  <a:lnTo>
                    <a:pt x="190" y="42"/>
                  </a:lnTo>
                  <a:cubicBezTo>
                    <a:pt x="-63" y="1211"/>
                    <a:pt x="-63" y="2420"/>
                    <a:pt x="190" y="3589"/>
                  </a:cubicBezTo>
                  <a:cubicBezTo>
                    <a:pt x="778" y="4757"/>
                    <a:pt x="1721" y="5705"/>
                    <a:pt x="2882" y="62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30A616AE-56A8-4428-A688-F1A861BFDBA0}"/>
                </a:ext>
              </a:extLst>
            </p:cNvPr>
            <p:cNvSpPr/>
            <p:nvPr/>
          </p:nvSpPr>
          <p:spPr>
            <a:xfrm>
              <a:off x="10101971" y="4910106"/>
              <a:ext cx="16828" cy="16894"/>
            </a:xfrm>
            <a:custGeom>
              <a:avLst/>
              <a:gdLst>
                <a:gd name="connsiteX0" fmla="*/ 3554 w 0"/>
                <a:gd name="connsiteY0" fmla="*/ 2703 h 0"/>
                <a:gd name="connsiteX1" fmla="*/ 3554 w 0"/>
                <a:gd name="connsiteY1" fmla="*/ 1014 h 0"/>
                <a:gd name="connsiteX2" fmla="*/ 3554 w 0"/>
                <a:gd name="connsiteY2" fmla="*/ 0 h 0"/>
                <a:gd name="connsiteX3" fmla="*/ 1535 w 0"/>
                <a:gd name="connsiteY3" fmla="*/ 0 h 0"/>
                <a:gd name="connsiteX4" fmla="*/ 190 w 0"/>
                <a:gd name="connsiteY4" fmla="*/ 0 h 0"/>
                <a:gd name="connsiteX5" fmla="*/ 190 w 0"/>
                <a:gd name="connsiteY5" fmla="*/ 3886 h 0"/>
                <a:gd name="connsiteX6" fmla="*/ 190 w 0"/>
                <a:gd name="connsiteY6" fmla="*/ 7602 h 0"/>
                <a:gd name="connsiteX7" fmla="*/ 3723 w 0"/>
                <a:gd name="connsiteY7" fmla="*/ 9461 h 0"/>
                <a:gd name="connsiteX8" fmla="*/ 6079 w 0"/>
                <a:gd name="connsiteY8" fmla="*/ 5068 h 0"/>
                <a:gd name="connsiteX9" fmla="*/ 6079 w 0"/>
                <a:gd name="connsiteY9" fmla="*/ 40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3554" y="2703"/>
                  </a:moveTo>
                  <a:cubicBezTo>
                    <a:pt x="3488" y="2146"/>
                    <a:pt x="3488" y="1571"/>
                    <a:pt x="3554" y="1014"/>
                  </a:cubicBezTo>
                  <a:lnTo>
                    <a:pt x="3554" y="0"/>
                  </a:lnTo>
                  <a:cubicBezTo>
                    <a:pt x="3554" y="0"/>
                    <a:pt x="2377" y="0"/>
                    <a:pt x="1535" y="0"/>
                  </a:cubicBezTo>
                  <a:lnTo>
                    <a:pt x="190" y="0"/>
                  </a:lnTo>
                  <a:cubicBezTo>
                    <a:pt x="357" y="1284"/>
                    <a:pt x="357" y="2602"/>
                    <a:pt x="190" y="3886"/>
                  </a:cubicBezTo>
                  <a:cubicBezTo>
                    <a:pt x="-63" y="5119"/>
                    <a:pt x="-63" y="6369"/>
                    <a:pt x="190" y="7602"/>
                  </a:cubicBezTo>
                  <a:cubicBezTo>
                    <a:pt x="879" y="8886"/>
                    <a:pt x="2276" y="9630"/>
                    <a:pt x="3723" y="9461"/>
                  </a:cubicBezTo>
                  <a:cubicBezTo>
                    <a:pt x="5086" y="8396"/>
                    <a:pt x="5928" y="6791"/>
                    <a:pt x="6079" y="5068"/>
                  </a:cubicBezTo>
                  <a:cubicBezTo>
                    <a:pt x="6079" y="5068"/>
                    <a:pt x="6079" y="5068"/>
                    <a:pt x="6079" y="40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5F3186D7-3B25-4CB9-A5E0-3B694FBCE5E6}"/>
                </a:ext>
              </a:extLst>
            </p:cNvPr>
            <p:cNvSpPr/>
            <p:nvPr/>
          </p:nvSpPr>
          <p:spPr>
            <a:xfrm>
              <a:off x="10090044" y="5058867"/>
              <a:ext cx="16828" cy="16894"/>
            </a:xfrm>
            <a:custGeom>
              <a:avLst/>
              <a:gdLst>
                <a:gd name="connsiteX0" fmla="*/ 4544 w 0"/>
                <a:gd name="connsiteY0" fmla="*/ 243 h 0"/>
                <a:gd name="connsiteX1" fmla="*/ 4544 w 0"/>
                <a:gd name="connsiteY1" fmla="*/ 1594 h 0"/>
                <a:gd name="connsiteX2" fmla="*/ 0 w 0"/>
                <a:gd name="connsiteY2" fmla="*/ 10041 h 0"/>
                <a:gd name="connsiteX3" fmla="*/ 0 w 0"/>
                <a:gd name="connsiteY3" fmla="*/ 10041 h 0"/>
                <a:gd name="connsiteX4" fmla="*/ 10602 w 0"/>
                <a:gd name="connsiteY4" fmla="*/ 2608 h 0"/>
                <a:gd name="connsiteX5" fmla="*/ 10602 w 0"/>
                <a:gd name="connsiteY5" fmla="*/ 1257 h 0"/>
                <a:gd name="connsiteX6" fmla="*/ 4544 w 0"/>
                <a:gd name="connsiteY6" fmla="*/ 24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544" y="243"/>
                  </a:moveTo>
                  <a:cubicBezTo>
                    <a:pt x="4729" y="665"/>
                    <a:pt x="4729" y="1155"/>
                    <a:pt x="4544" y="1594"/>
                  </a:cubicBezTo>
                  <a:cubicBezTo>
                    <a:pt x="2306" y="3960"/>
                    <a:pt x="741" y="6865"/>
                    <a:pt x="0" y="10041"/>
                  </a:cubicBezTo>
                  <a:lnTo>
                    <a:pt x="0" y="10041"/>
                  </a:lnTo>
                  <a:cubicBezTo>
                    <a:pt x="4376" y="9078"/>
                    <a:pt x="8195" y="6409"/>
                    <a:pt x="10602" y="2608"/>
                  </a:cubicBezTo>
                  <a:cubicBezTo>
                    <a:pt x="10602" y="1763"/>
                    <a:pt x="10602" y="1425"/>
                    <a:pt x="10602" y="1257"/>
                  </a:cubicBezTo>
                  <a:cubicBezTo>
                    <a:pt x="8818" y="74"/>
                    <a:pt x="6614" y="-298"/>
                    <a:pt x="4544" y="24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34C72428-F2BA-4C19-AFE7-3B691441E02C}"/>
                </a:ext>
              </a:extLst>
            </p:cNvPr>
            <p:cNvSpPr/>
            <p:nvPr/>
          </p:nvSpPr>
          <p:spPr>
            <a:xfrm>
              <a:off x="10115681" y="2884027"/>
              <a:ext cx="16828" cy="16894"/>
            </a:xfrm>
            <a:custGeom>
              <a:avLst/>
              <a:gdLst>
                <a:gd name="connsiteX0" fmla="*/ 3981 w 0"/>
                <a:gd name="connsiteY0" fmla="*/ 2365 h 0"/>
                <a:gd name="connsiteX1" fmla="*/ 2634 w 0"/>
                <a:gd name="connsiteY1" fmla="*/ 0 h 0"/>
                <a:gd name="connsiteX2" fmla="*/ 615 w 0"/>
                <a:gd name="connsiteY2" fmla="*/ 8278 h 0"/>
                <a:gd name="connsiteX3" fmla="*/ 3476 w 0"/>
                <a:gd name="connsiteY3" fmla="*/ 10136 h 0"/>
                <a:gd name="connsiteX4" fmla="*/ 4991 w 0"/>
                <a:gd name="connsiteY4" fmla="*/ 405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981" y="2365"/>
                  </a:moveTo>
                  <a:cubicBezTo>
                    <a:pt x="3392" y="1661"/>
                    <a:pt x="2937" y="860"/>
                    <a:pt x="2634" y="0"/>
                  </a:cubicBezTo>
                  <a:cubicBezTo>
                    <a:pt x="615" y="2703"/>
                    <a:pt x="-899" y="6251"/>
                    <a:pt x="615" y="8278"/>
                  </a:cubicBezTo>
                  <a:cubicBezTo>
                    <a:pt x="2130" y="10305"/>
                    <a:pt x="2971" y="10474"/>
                    <a:pt x="3476" y="10136"/>
                  </a:cubicBezTo>
                  <a:cubicBezTo>
                    <a:pt x="5058" y="8547"/>
                    <a:pt x="5647" y="6207"/>
                    <a:pt x="4991" y="405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37AEF237-C375-44EB-A20E-70BB605C7C02}"/>
                </a:ext>
              </a:extLst>
            </p:cNvPr>
            <p:cNvSpPr/>
            <p:nvPr/>
          </p:nvSpPr>
          <p:spPr>
            <a:xfrm>
              <a:off x="9587887" y="4771746"/>
              <a:ext cx="16828" cy="16894"/>
            </a:xfrm>
            <a:custGeom>
              <a:avLst/>
              <a:gdLst>
                <a:gd name="connsiteX0" fmla="*/ 12116 w 0"/>
                <a:gd name="connsiteY0" fmla="*/ 24327 h 16893"/>
                <a:gd name="connsiteX1" fmla="*/ 8246 w 0"/>
                <a:gd name="connsiteY1" fmla="*/ 21455 h 16893"/>
                <a:gd name="connsiteX2" fmla="*/ 6562 w 0"/>
                <a:gd name="connsiteY2" fmla="*/ 17569 h 16893"/>
                <a:gd name="connsiteX3" fmla="*/ 5217 w 0"/>
                <a:gd name="connsiteY3" fmla="*/ 14698 h 16893"/>
                <a:gd name="connsiteX4" fmla="*/ 1177 w 0"/>
                <a:gd name="connsiteY4" fmla="*/ 3886 h 16893"/>
                <a:gd name="connsiteX5" fmla="*/ 1177 w 0"/>
                <a:gd name="connsiteY5" fmla="*/ 2872 h 16893"/>
                <a:gd name="connsiteX6" fmla="*/ 1177 w 0"/>
                <a:gd name="connsiteY6" fmla="*/ 0 h 16893"/>
                <a:gd name="connsiteX7" fmla="*/ 1177 w 0"/>
                <a:gd name="connsiteY7" fmla="*/ 0 h 16893"/>
                <a:gd name="connsiteX8" fmla="*/ 1177 w 0"/>
                <a:gd name="connsiteY8" fmla="*/ 0 h 16893"/>
                <a:gd name="connsiteX9" fmla="*/ 0 w 0"/>
                <a:gd name="connsiteY9" fmla="*/ 8785 h 16893"/>
                <a:gd name="connsiteX10" fmla="*/ 0 w 0"/>
                <a:gd name="connsiteY10" fmla="*/ 8785 h 16893"/>
                <a:gd name="connsiteX11" fmla="*/ 0 w 0"/>
                <a:gd name="connsiteY11" fmla="*/ 11826 h 16893"/>
                <a:gd name="connsiteX12" fmla="*/ 6226 w 0"/>
                <a:gd name="connsiteY12" fmla="*/ 20103 h 16893"/>
                <a:gd name="connsiteX13" fmla="*/ 6226 w 0"/>
                <a:gd name="connsiteY13" fmla="*/ 21624 h 16893"/>
                <a:gd name="connsiteX14" fmla="*/ 8414 w 0"/>
                <a:gd name="connsiteY14" fmla="*/ 25172 h 16893"/>
                <a:gd name="connsiteX15" fmla="*/ 9928 w 0"/>
                <a:gd name="connsiteY15" fmla="*/ 26016 h 16893"/>
                <a:gd name="connsiteX16" fmla="*/ 14472 w 0"/>
                <a:gd name="connsiteY16" fmla="*/ 27875 h 16893"/>
                <a:gd name="connsiteX17" fmla="*/ 16323 w 0"/>
                <a:gd name="connsiteY17" fmla="*/ 27030 h 16893"/>
                <a:gd name="connsiteX18" fmla="*/ 16323 w 0"/>
                <a:gd name="connsiteY18" fmla="*/ 25172 h 16893"/>
                <a:gd name="connsiteX19" fmla="*/ 12116 w 0"/>
                <a:gd name="connsiteY19" fmla="*/ 24327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h="16893">
                  <a:moveTo>
                    <a:pt x="12116" y="24327"/>
                  </a:moveTo>
                  <a:cubicBezTo>
                    <a:pt x="10652" y="23634"/>
                    <a:pt x="9340" y="22654"/>
                    <a:pt x="8246" y="21455"/>
                  </a:cubicBezTo>
                  <a:cubicBezTo>
                    <a:pt x="7471" y="20256"/>
                    <a:pt x="6916" y="18955"/>
                    <a:pt x="6562" y="17569"/>
                  </a:cubicBezTo>
                  <a:cubicBezTo>
                    <a:pt x="6361" y="16522"/>
                    <a:pt x="5890" y="15525"/>
                    <a:pt x="5217" y="14698"/>
                  </a:cubicBezTo>
                  <a:cubicBezTo>
                    <a:pt x="2642" y="11674"/>
                    <a:pt x="1211" y="7856"/>
                    <a:pt x="1177" y="3886"/>
                  </a:cubicBezTo>
                  <a:lnTo>
                    <a:pt x="1177" y="2872"/>
                  </a:lnTo>
                  <a:cubicBezTo>
                    <a:pt x="1177" y="2027"/>
                    <a:pt x="1177" y="676"/>
                    <a:pt x="1177" y="0"/>
                  </a:cubicBezTo>
                  <a:lnTo>
                    <a:pt x="1177" y="0"/>
                  </a:lnTo>
                  <a:lnTo>
                    <a:pt x="1177" y="0"/>
                  </a:lnTo>
                  <a:cubicBezTo>
                    <a:pt x="1177" y="3210"/>
                    <a:pt x="1177" y="6082"/>
                    <a:pt x="0" y="8785"/>
                  </a:cubicBezTo>
                  <a:lnTo>
                    <a:pt x="0" y="8785"/>
                  </a:lnTo>
                  <a:cubicBezTo>
                    <a:pt x="0" y="10981"/>
                    <a:pt x="0" y="11150"/>
                    <a:pt x="0" y="11826"/>
                  </a:cubicBezTo>
                  <a:cubicBezTo>
                    <a:pt x="2894" y="13870"/>
                    <a:pt x="5065" y="16759"/>
                    <a:pt x="6226" y="20103"/>
                  </a:cubicBezTo>
                  <a:lnTo>
                    <a:pt x="6226" y="21624"/>
                  </a:lnTo>
                  <a:cubicBezTo>
                    <a:pt x="6226" y="23651"/>
                    <a:pt x="7236" y="24665"/>
                    <a:pt x="8414" y="25172"/>
                  </a:cubicBezTo>
                  <a:lnTo>
                    <a:pt x="9928" y="26016"/>
                  </a:lnTo>
                  <a:cubicBezTo>
                    <a:pt x="11325" y="26895"/>
                    <a:pt x="12856" y="27520"/>
                    <a:pt x="14472" y="27875"/>
                  </a:cubicBezTo>
                  <a:cubicBezTo>
                    <a:pt x="15195" y="27993"/>
                    <a:pt x="15936" y="27655"/>
                    <a:pt x="16323" y="27030"/>
                  </a:cubicBezTo>
                  <a:cubicBezTo>
                    <a:pt x="16576" y="26439"/>
                    <a:pt x="16576" y="25763"/>
                    <a:pt x="16323" y="25172"/>
                  </a:cubicBezTo>
                  <a:cubicBezTo>
                    <a:pt x="15078" y="24361"/>
                    <a:pt x="13580" y="24074"/>
                    <a:pt x="12116" y="243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E5F9D7F7-A02C-4AA5-A2E6-ADD591AFE68B}"/>
                </a:ext>
              </a:extLst>
            </p:cNvPr>
            <p:cNvSpPr/>
            <p:nvPr/>
          </p:nvSpPr>
          <p:spPr>
            <a:xfrm>
              <a:off x="9599823" y="4770901"/>
              <a:ext cx="16828" cy="16894"/>
            </a:xfrm>
            <a:custGeom>
              <a:avLst/>
              <a:gdLst>
                <a:gd name="connsiteX0" fmla="*/ 11118 w 16828"/>
                <a:gd name="connsiteY0" fmla="*/ 17063 h 16893"/>
                <a:gd name="connsiteX1" fmla="*/ 4555 w 16828"/>
                <a:gd name="connsiteY1" fmla="*/ 13684 h 16893"/>
                <a:gd name="connsiteX2" fmla="*/ 3208 w 16828"/>
                <a:gd name="connsiteY2" fmla="*/ 8278 h 16893"/>
                <a:gd name="connsiteX3" fmla="*/ 3208 w 16828"/>
                <a:gd name="connsiteY3" fmla="*/ 7095 h 16893"/>
                <a:gd name="connsiteX4" fmla="*/ 1020 w 16828"/>
                <a:gd name="connsiteY4" fmla="*/ 2196 h 16893"/>
                <a:gd name="connsiteX5" fmla="*/ 1020 w 16828"/>
                <a:gd name="connsiteY5" fmla="*/ 1352 h 16893"/>
                <a:gd name="connsiteX6" fmla="*/ 1020 w 16828"/>
                <a:gd name="connsiteY6" fmla="*/ 0 h 16893"/>
                <a:gd name="connsiteX7" fmla="*/ 11 w 16828"/>
                <a:gd name="connsiteY7" fmla="*/ 0 h 16893"/>
                <a:gd name="connsiteX8" fmla="*/ 11 w 16828"/>
                <a:gd name="connsiteY8" fmla="*/ 0 h 16893"/>
                <a:gd name="connsiteX9" fmla="*/ 1189 w 16828"/>
                <a:gd name="connsiteY9" fmla="*/ 4561 h 16893"/>
                <a:gd name="connsiteX10" fmla="*/ 2367 w 16828"/>
                <a:gd name="connsiteY10" fmla="*/ 6757 h 16893"/>
                <a:gd name="connsiteX11" fmla="*/ 4218 w 16828"/>
                <a:gd name="connsiteY11" fmla="*/ 9967 h 16893"/>
                <a:gd name="connsiteX12" fmla="*/ 9434 w 16828"/>
                <a:gd name="connsiteY12" fmla="*/ 20104 h 16893"/>
                <a:gd name="connsiteX13" fmla="*/ 9434 w 16828"/>
                <a:gd name="connsiteY13" fmla="*/ 20104 h 16893"/>
                <a:gd name="connsiteX14" fmla="*/ 9434 w 16828"/>
                <a:gd name="connsiteY14" fmla="*/ 20104 h 16893"/>
                <a:gd name="connsiteX15" fmla="*/ 13978 w 16828"/>
                <a:gd name="connsiteY15" fmla="*/ 25679 h 16893"/>
                <a:gd name="connsiteX16" fmla="*/ 14988 w 16828"/>
                <a:gd name="connsiteY16" fmla="*/ 28213 h 16893"/>
                <a:gd name="connsiteX17" fmla="*/ 16503 w 16828"/>
                <a:gd name="connsiteY17" fmla="*/ 28213 h 16893"/>
                <a:gd name="connsiteX18" fmla="*/ 17513 w 16828"/>
                <a:gd name="connsiteY18" fmla="*/ 27199 h 16893"/>
                <a:gd name="connsiteX19" fmla="*/ 15998 w 16828"/>
                <a:gd name="connsiteY19" fmla="*/ 18583 h 16893"/>
                <a:gd name="connsiteX20" fmla="*/ 11118 w 16828"/>
                <a:gd name="connsiteY20" fmla="*/ 1706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28" h="16893">
                  <a:moveTo>
                    <a:pt x="11118" y="17063"/>
                  </a:moveTo>
                  <a:cubicBezTo>
                    <a:pt x="8442" y="17401"/>
                    <a:pt x="5850" y="16049"/>
                    <a:pt x="4555" y="13684"/>
                  </a:cubicBezTo>
                  <a:cubicBezTo>
                    <a:pt x="3679" y="12012"/>
                    <a:pt x="3208" y="10170"/>
                    <a:pt x="3208" y="8278"/>
                  </a:cubicBezTo>
                  <a:lnTo>
                    <a:pt x="3208" y="7095"/>
                  </a:lnTo>
                  <a:cubicBezTo>
                    <a:pt x="2973" y="5288"/>
                    <a:pt x="2216" y="3581"/>
                    <a:pt x="1020" y="2196"/>
                  </a:cubicBezTo>
                  <a:lnTo>
                    <a:pt x="1020" y="1352"/>
                  </a:lnTo>
                  <a:cubicBezTo>
                    <a:pt x="936" y="912"/>
                    <a:pt x="936" y="439"/>
                    <a:pt x="1020" y="0"/>
                  </a:cubicBezTo>
                  <a:cubicBezTo>
                    <a:pt x="701" y="152"/>
                    <a:pt x="331" y="152"/>
                    <a:pt x="11" y="0"/>
                  </a:cubicBezTo>
                  <a:lnTo>
                    <a:pt x="11" y="0"/>
                  </a:lnTo>
                  <a:cubicBezTo>
                    <a:pt x="-74" y="1605"/>
                    <a:pt x="347" y="3193"/>
                    <a:pt x="1189" y="4561"/>
                  </a:cubicBezTo>
                  <a:lnTo>
                    <a:pt x="2367" y="6757"/>
                  </a:lnTo>
                  <a:cubicBezTo>
                    <a:pt x="2821" y="7923"/>
                    <a:pt x="3444" y="9004"/>
                    <a:pt x="4218" y="9967"/>
                  </a:cubicBezTo>
                  <a:cubicBezTo>
                    <a:pt x="6456" y="13076"/>
                    <a:pt x="8206" y="16488"/>
                    <a:pt x="9434" y="20104"/>
                  </a:cubicBezTo>
                  <a:lnTo>
                    <a:pt x="9434" y="20104"/>
                  </a:lnTo>
                  <a:lnTo>
                    <a:pt x="9434" y="20104"/>
                  </a:lnTo>
                  <a:cubicBezTo>
                    <a:pt x="12128" y="20104"/>
                    <a:pt x="13306" y="23482"/>
                    <a:pt x="13978" y="25679"/>
                  </a:cubicBezTo>
                  <a:cubicBezTo>
                    <a:pt x="14231" y="26557"/>
                    <a:pt x="14567" y="27402"/>
                    <a:pt x="14988" y="28213"/>
                  </a:cubicBezTo>
                  <a:cubicBezTo>
                    <a:pt x="15442" y="28517"/>
                    <a:pt x="16048" y="28517"/>
                    <a:pt x="16503" y="28213"/>
                  </a:cubicBezTo>
                  <a:cubicBezTo>
                    <a:pt x="17024" y="28145"/>
                    <a:pt x="17445" y="27723"/>
                    <a:pt x="17513" y="27199"/>
                  </a:cubicBezTo>
                  <a:cubicBezTo>
                    <a:pt x="17866" y="24243"/>
                    <a:pt x="17327" y="21252"/>
                    <a:pt x="15998" y="18583"/>
                  </a:cubicBezTo>
                  <a:cubicBezTo>
                    <a:pt x="14988" y="17739"/>
                    <a:pt x="13306" y="17063"/>
                    <a:pt x="11118" y="170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A5485837-33D2-4385-924D-C3199C10FDD1}"/>
                </a:ext>
              </a:extLst>
            </p:cNvPr>
            <p:cNvSpPr/>
            <p:nvPr/>
          </p:nvSpPr>
          <p:spPr>
            <a:xfrm>
              <a:off x="10121512" y="5036641"/>
              <a:ext cx="16828" cy="16894"/>
            </a:xfrm>
            <a:custGeom>
              <a:avLst/>
              <a:gdLst>
                <a:gd name="connsiteX0" fmla="*/ 11443 w 0"/>
                <a:gd name="connsiteY0" fmla="*/ 8447 h 16893"/>
                <a:gd name="connsiteX1" fmla="*/ 10098 w 0"/>
                <a:gd name="connsiteY1" fmla="*/ 5237 h 16893"/>
                <a:gd name="connsiteX2" fmla="*/ 10098 w 0"/>
                <a:gd name="connsiteY2" fmla="*/ 2703 h 16893"/>
                <a:gd name="connsiteX3" fmla="*/ 10098 w 0"/>
                <a:gd name="connsiteY3" fmla="*/ 1183 h 16893"/>
                <a:gd name="connsiteX4" fmla="*/ 7405 w 0"/>
                <a:gd name="connsiteY4" fmla="*/ 0 h 16893"/>
                <a:gd name="connsiteX5" fmla="*/ 7405 w 0"/>
                <a:gd name="connsiteY5" fmla="*/ 0 h 16893"/>
                <a:gd name="connsiteX6" fmla="*/ 7405 w 0"/>
                <a:gd name="connsiteY6" fmla="*/ 1183 h 16893"/>
                <a:gd name="connsiteX7" fmla="*/ 4881 w 0"/>
                <a:gd name="connsiteY7" fmla="*/ 6082 h 16893"/>
                <a:gd name="connsiteX8" fmla="*/ 4881 w 0"/>
                <a:gd name="connsiteY8" fmla="*/ 6082 h 16893"/>
                <a:gd name="connsiteX9" fmla="*/ 4881 w 0"/>
                <a:gd name="connsiteY9" fmla="*/ 7095 h 16893"/>
                <a:gd name="connsiteX10" fmla="*/ 4881 w 0"/>
                <a:gd name="connsiteY10" fmla="*/ 8616 h 16893"/>
                <a:gd name="connsiteX11" fmla="*/ 4881 w 0"/>
                <a:gd name="connsiteY11" fmla="*/ 10981 h 16893"/>
                <a:gd name="connsiteX12" fmla="*/ 3197 w 0"/>
                <a:gd name="connsiteY12" fmla="*/ 11995 h 16893"/>
                <a:gd name="connsiteX13" fmla="*/ 0 w 0"/>
                <a:gd name="connsiteY13" fmla="*/ 14867 h 16893"/>
                <a:gd name="connsiteX14" fmla="*/ 0 w 0"/>
                <a:gd name="connsiteY14" fmla="*/ 14867 h 16893"/>
                <a:gd name="connsiteX15" fmla="*/ 1851 w 0"/>
                <a:gd name="connsiteY15" fmla="*/ 16387 h 16893"/>
                <a:gd name="connsiteX16" fmla="*/ 1851 w 0"/>
                <a:gd name="connsiteY16" fmla="*/ 16387 h 16893"/>
                <a:gd name="connsiteX17" fmla="*/ 4376 w 0"/>
                <a:gd name="connsiteY17" fmla="*/ 14698 h 16893"/>
                <a:gd name="connsiteX18" fmla="*/ 4376 w 0"/>
                <a:gd name="connsiteY18" fmla="*/ 14698 h 16893"/>
                <a:gd name="connsiteX19" fmla="*/ 4376 w 0"/>
                <a:gd name="connsiteY19" fmla="*/ 13684 h 16893"/>
                <a:gd name="connsiteX20" fmla="*/ 5554 w 0"/>
                <a:gd name="connsiteY20" fmla="*/ 11995 h 16893"/>
                <a:gd name="connsiteX21" fmla="*/ 7405 w 0"/>
                <a:gd name="connsiteY21" fmla="*/ 11995 h 16893"/>
                <a:gd name="connsiteX22" fmla="*/ 10098 w 0"/>
                <a:gd name="connsiteY22" fmla="*/ 19597 h 16893"/>
                <a:gd name="connsiteX23" fmla="*/ 13799 w 0"/>
                <a:gd name="connsiteY23" fmla="*/ 19597 h 16893"/>
                <a:gd name="connsiteX24" fmla="*/ 14809 w 0"/>
                <a:gd name="connsiteY24" fmla="*/ 16894 h 16893"/>
                <a:gd name="connsiteX25" fmla="*/ 14809 w 0"/>
                <a:gd name="connsiteY25" fmla="*/ 16894 h 16893"/>
                <a:gd name="connsiteX26" fmla="*/ 14809 w 0"/>
                <a:gd name="connsiteY26" fmla="*/ 1013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h="16893">
                  <a:moveTo>
                    <a:pt x="11443" y="8447"/>
                  </a:moveTo>
                  <a:cubicBezTo>
                    <a:pt x="10889" y="7416"/>
                    <a:pt x="10451" y="6352"/>
                    <a:pt x="10098" y="5237"/>
                  </a:cubicBezTo>
                  <a:cubicBezTo>
                    <a:pt x="9929" y="4392"/>
                    <a:pt x="9929" y="3548"/>
                    <a:pt x="10098" y="2703"/>
                  </a:cubicBezTo>
                  <a:cubicBezTo>
                    <a:pt x="10098" y="2703"/>
                    <a:pt x="10098" y="1689"/>
                    <a:pt x="10098" y="1183"/>
                  </a:cubicBezTo>
                  <a:cubicBezTo>
                    <a:pt x="10098" y="676"/>
                    <a:pt x="8920" y="0"/>
                    <a:pt x="7405" y="0"/>
                  </a:cubicBezTo>
                  <a:lnTo>
                    <a:pt x="7405" y="0"/>
                  </a:lnTo>
                  <a:cubicBezTo>
                    <a:pt x="7338" y="388"/>
                    <a:pt x="7338" y="794"/>
                    <a:pt x="7405" y="1183"/>
                  </a:cubicBezTo>
                  <a:cubicBezTo>
                    <a:pt x="7455" y="3142"/>
                    <a:pt x="6496" y="4984"/>
                    <a:pt x="4881" y="6082"/>
                  </a:cubicBezTo>
                  <a:lnTo>
                    <a:pt x="4881" y="6082"/>
                  </a:lnTo>
                  <a:cubicBezTo>
                    <a:pt x="4881" y="6082"/>
                    <a:pt x="4881" y="6082"/>
                    <a:pt x="4881" y="7095"/>
                  </a:cubicBezTo>
                  <a:cubicBezTo>
                    <a:pt x="4881" y="8109"/>
                    <a:pt x="4881" y="8109"/>
                    <a:pt x="4881" y="8616"/>
                  </a:cubicBezTo>
                  <a:lnTo>
                    <a:pt x="4881" y="10981"/>
                  </a:lnTo>
                  <a:cubicBezTo>
                    <a:pt x="4594" y="11640"/>
                    <a:pt x="3922" y="12062"/>
                    <a:pt x="3197" y="11995"/>
                  </a:cubicBezTo>
                  <a:lnTo>
                    <a:pt x="0" y="14867"/>
                  </a:lnTo>
                  <a:lnTo>
                    <a:pt x="0" y="14867"/>
                  </a:lnTo>
                  <a:cubicBezTo>
                    <a:pt x="0" y="14867"/>
                    <a:pt x="1515" y="16387"/>
                    <a:pt x="1851" y="16387"/>
                  </a:cubicBezTo>
                  <a:lnTo>
                    <a:pt x="1851" y="16387"/>
                  </a:lnTo>
                  <a:cubicBezTo>
                    <a:pt x="2777" y="15965"/>
                    <a:pt x="3635" y="15390"/>
                    <a:pt x="4376" y="14698"/>
                  </a:cubicBezTo>
                  <a:lnTo>
                    <a:pt x="4376" y="14698"/>
                  </a:lnTo>
                  <a:lnTo>
                    <a:pt x="4376" y="13684"/>
                  </a:lnTo>
                  <a:cubicBezTo>
                    <a:pt x="4712" y="13076"/>
                    <a:pt x="5100" y="12518"/>
                    <a:pt x="5554" y="11995"/>
                  </a:cubicBezTo>
                  <a:cubicBezTo>
                    <a:pt x="6075" y="11505"/>
                    <a:pt x="6883" y="11505"/>
                    <a:pt x="7405" y="11995"/>
                  </a:cubicBezTo>
                  <a:cubicBezTo>
                    <a:pt x="9289" y="14056"/>
                    <a:pt x="10265" y="16793"/>
                    <a:pt x="10098" y="19597"/>
                  </a:cubicBezTo>
                  <a:cubicBezTo>
                    <a:pt x="11309" y="19901"/>
                    <a:pt x="12587" y="19901"/>
                    <a:pt x="13799" y="19597"/>
                  </a:cubicBezTo>
                  <a:cubicBezTo>
                    <a:pt x="13799" y="19597"/>
                    <a:pt x="14641" y="19597"/>
                    <a:pt x="14809" y="16894"/>
                  </a:cubicBezTo>
                  <a:lnTo>
                    <a:pt x="14809" y="16894"/>
                  </a:lnTo>
                  <a:cubicBezTo>
                    <a:pt x="15431" y="14681"/>
                    <a:pt x="15431" y="12349"/>
                    <a:pt x="14809" y="1013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AD07EE7F-A412-4EE9-870D-477DF57423A9}"/>
                </a:ext>
              </a:extLst>
            </p:cNvPr>
            <p:cNvSpPr/>
            <p:nvPr/>
          </p:nvSpPr>
          <p:spPr>
            <a:xfrm>
              <a:off x="10103002" y="5097966"/>
              <a:ext cx="16828" cy="16894"/>
            </a:xfrm>
            <a:custGeom>
              <a:avLst/>
              <a:gdLst>
                <a:gd name="connsiteX0" fmla="*/ 4880 w 0"/>
                <a:gd name="connsiteY0" fmla="*/ 9461 h 0"/>
                <a:gd name="connsiteX1" fmla="*/ 5890 w 0"/>
                <a:gd name="connsiteY1" fmla="*/ 5406 h 0"/>
                <a:gd name="connsiteX2" fmla="*/ 4711 w 0"/>
                <a:gd name="connsiteY2" fmla="*/ 0 h 0"/>
                <a:gd name="connsiteX3" fmla="*/ 1010 w 0"/>
                <a:gd name="connsiteY3" fmla="*/ 3210 h 0"/>
                <a:gd name="connsiteX4" fmla="*/ 0 w 0"/>
                <a:gd name="connsiteY4" fmla="*/ 4054 h 0"/>
                <a:gd name="connsiteX5" fmla="*/ 0 w 0"/>
                <a:gd name="connsiteY5" fmla="*/ 8954 h 0"/>
                <a:gd name="connsiteX6" fmla="*/ 4880 w 0"/>
                <a:gd name="connsiteY6" fmla="*/ 94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880" y="9461"/>
                  </a:moveTo>
                  <a:cubicBezTo>
                    <a:pt x="4880" y="9461"/>
                    <a:pt x="5890" y="8109"/>
                    <a:pt x="5890" y="5406"/>
                  </a:cubicBezTo>
                  <a:cubicBezTo>
                    <a:pt x="6058" y="3531"/>
                    <a:pt x="5654" y="1639"/>
                    <a:pt x="4711" y="0"/>
                  </a:cubicBezTo>
                  <a:cubicBezTo>
                    <a:pt x="3702" y="0"/>
                    <a:pt x="1682" y="1689"/>
                    <a:pt x="1010" y="3210"/>
                  </a:cubicBezTo>
                  <a:cubicBezTo>
                    <a:pt x="337" y="4730"/>
                    <a:pt x="1010" y="3210"/>
                    <a:pt x="0" y="4054"/>
                  </a:cubicBezTo>
                  <a:cubicBezTo>
                    <a:pt x="0" y="8109"/>
                    <a:pt x="0" y="8954"/>
                    <a:pt x="0" y="8954"/>
                  </a:cubicBezTo>
                  <a:cubicBezTo>
                    <a:pt x="1498" y="9781"/>
                    <a:pt x="3248" y="9967"/>
                    <a:pt x="4880" y="94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9BC58D2C-096B-4DE4-A2FE-8013166163DF}"/>
                </a:ext>
              </a:extLst>
            </p:cNvPr>
            <p:cNvSpPr/>
            <p:nvPr/>
          </p:nvSpPr>
          <p:spPr>
            <a:xfrm>
              <a:off x="10111216" y="5070091"/>
              <a:ext cx="16828" cy="16894"/>
            </a:xfrm>
            <a:custGeom>
              <a:avLst/>
              <a:gdLst>
                <a:gd name="connsiteX0" fmla="*/ 1041 w 16828"/>
                <a:gd name="connsiteY0" fmla="*/ 13853 h 16893"/>
                <a:gd name="connsiteX1" fmla="*/ 3060 w 16828"/>
                <a:gd name="connsiteY1" fmla="*/ 20611 h 16893"/>
                <a:gd name="connsiteX2" fmla="*/ 4911 w 16828"/>
                <a:gd name="connsiteY2" fmla="*/ 27368 h 16893"/>
                <a:gd name="connsiteX3" fmla="*/ 8614 w 16828"/>
                <a:gd name="connsiteY3" fmla="*/ 27368 h 16893"/>
                <a:gd name="connsiteX4" fmla="*/ 8614 w 16828"/>
                <a:gd name="connsiteY4" fmla="*/ 27368 h 16893"/>
                <a:gd name="connsiteX5" fmla="*/ 15345 w 16828"/>
                <a:gd name="connsiteY5" fmla="*/ 22131 h 16893"/>
                <a:gd name="connsiteX6" fmla="*/ 16523 w 16828"/>
                <a:gd name="connsiteY6" fmla="*/ 22131 h 16893"/>
                <a:gd name="connsiteX7" fmla="*/ 21235 w 16828"/>
                <a:gd name="connsiteY7" fmla="*/ 18414 h 16893"/>
                <a:gd name="connsiteX8" fmla="*/ 17197 w 16828"/>
                <a:gd name="connsiteY8" fmla="*/ 12670 h 16893"/>
                <a:gd name="connsiteX9" fmla="*/ 368 w 16828"/>
                <a:gd name="connsiteY9" fmla="*/ 0 h 16893"/>
                <a:gd name="connsiteX10" fmla="*/ 368 w 16828"/>
                <a:gd name="connsiteY10" fmla="*/ 4055 h 16893"/>
                <a:gd name="connsiteX11" fmla="*/ 1041 w 16828"/>
                <a:gd name="connsiteY11" fmla="*/ 1385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8" h="16893">
                  <a:moveTo>
                    <a:pt x="1041" y="13853"/>
                  </a:moveTo>
                  <a:cubicBezTo>
                    <a:pt x="2135" y="15948"/>
                    <a:pt x="2825" y="18245"/>
                    <a:pt x="3060" y="20611"/>
                  </a:cubicBezTo>
                  <a:cubicBezTo>
                    <a:pt x="2825" y="23009"/>
                    <a:pt x="3482" y="25425"/>
                    <a:pt x="4911" y="27368"/>
                  </a:cubicBezTo>
                  <a:cubicBezTo>
                    <a:pt x="4911" y="27368"/>
                    <a:pt x="6595" y="29227"/>
                    <a:pt x="8614" y="27368"/>
                  </a:cubicBezTo>
                  <a:lnTo>
                    <a:pt x="8614" y="27368"/>
                  </a:lnTo>
                  <a:cubicBezTo>
                    <a:pt x="10515" y="25223"/>
                    <a:pt x="12804" y="23449"/>
                    <a:pt x="15345" y="22131"/>
                  </a:cubicBezTo>
                  <a:lnTo>
                    <a:pt x="16523" y="22131"/>
                  </a:lnTo>
                  <a:cubicBezTo>
                    <a:pt x="18375" y="22131"/>
                    <a:pt x="21067" y="20104"/>
                    <a:pt x="21235" y="18414"/>
                  </a:cubicBezTo>
                  <a:cubicBezTo>
                    <a:pt x="21404" y="16725"/>
                    <a:pt x="18711" y="14022"/>
                    <a:pt x="17197" y="12670"/>
                  </a:cubicBezTo>
                  <a:cubicBezTo>
                    <a:pt x="11828" y="8126"/>
                    <a:pt x="6208" y="3903"/>
                    <a:pt x="368" y="0"/>
                  </a:cubicBezTo>
                  <a:lnTo>
                    <a:pt x="368" y="4055"/>
                  </a:lnTo>
                  <a:cubicBezTo>
                    <a:pt x="-288" y="7315"/>
                    <a:pt x="-69" y="10711"/>
                    <a:pt x="1041" y="1385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B6B8E5E0-26C3-4F97-ACBF-EE81D6499D7E}"/>
                </a:ext>
              </a:extLst>
            </p:cNvPr>
            <p:cNvSpPr/>
            <p:nvPr/>
          </p:nvSpPr>
          <p:spPr>
            <a:xfrm>
              <a:off x="9572460" y="4759244"/>
              <a:ext cx="16828" cy="16894"/>
            </a:xfrm>
            <a:custGeom>
              <a:avLst/>
              <a:gdLst>
                <a:gd name="connsiteX0" fmla="*/ 2805 w 0"/>
                <a:gd name="connsiteY0" fmla="*/ 0 h 16893"/>
                <a:gd name="connsiteX1" fmla="*/ 2805 w 0"/>
                <a:gd name="connsiteY1" fmla="*/ 0 h 16893"/>
                <a:gd name="connsiteX2" fmla="*/ 2805 w 0"/>
                <a:gd name="connsiteY2" fmla="*/ 0 h 16893"/>
                <a:gd name="connsiteX3" fmla="*/ 2805 w 0"/>
                <a:gd name="connsiteY3" fmla="*/ 0 h 16893"/>
                <a:gd name="connsiteX4" fmla="*/ 449 w 0"/>
                <a:gd name="connsiteY4" fmla="*/ 3548 h 16893"/>
                <a:gd name="connsiteX5" fmla="*/ 449 w 0"/>
                <a:gd name="connsiteY5" fmla="*/ 6082 h 16893"/>
                <a:gd name="connsiteX6" fmla="*/ 449 w 0"/>
                <a:gd name="connsiteY6" fmla="*/ 9967 h 16893"/>
                <a:gd name="connsiteX7" fmla="*/ 449 w 0"/>
                <a:gd name="connsiteY7" fmla="*/ 15036 h 16893"/>
                <a:gd name="connsiteX8" fmla="*/ 449 w 0"/>
                <a:gd name="connsiteY8" fmla="*/ 22131 h 16893"/>
                <a:gd name="connsiteX9" fmla="*/ 449 w 0"/>
                <a:gd name="connsiteY9" fmla="*/ 22131 h 16893"/>
                <a:gd name="connsiteX10" fmla="*/ 4150 w 0"/>
                <a:gd name="connsiteY10" fmla="*/ 17232 h 16893"/>
                <a:gd name="connsiteX11" fmla="*/ 4993 w 0"/>
                <a:gd name="connsiteY11" fmla="*/ 15542 h 16893"/>
                <a:gd name="connsiteX12" fmla="*/ 6507 w 0"/>
                <a:gd name="connsiteY12" fmla="*/ 13684 h 16893"/>
                <a:gd name="connsiteX13" fmla="*/ 8358 w 0"/>
                <a:gd name="connsiteY13" fmla="*/ 10643 h 16893"/>
                <a:gd name="connsiteX14" fmla="*/ 6844 w 0"/>
                <a:gd name="connsiteY14" fmla="*/ 4392 h 16893"/>
                <a:gd name="connsiteX15" fmla="*/ 2805 w 0"/>
                <a:gd name="connsiteY15" fmla="*/ 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h="16893">
                  <a:moveTo>
                    <a:pt x="2805" y="0"/>
                  </a:moveTo>
                  <a:lnTo>
                    <a:pt x="2805" y="0"/>
                  </a:lnTo>
                  <a:lnTo>
                    <a:pt x="2805" y="0"/>
                  </a:lnTo>
                  <a:lnTo>
                    <a:pt x="2805" y="0"/>
                  </a:lnTo>
                  <a:cubicBezTo>
                    <a:pt x="1627" y="1182"/>
                    <a:pt x="449" y="2365"/>
                    <a:pt x="449" y="3548"/>
                  </a:cubicBezTo>
                  <a:cubicBezTo>
                    <a:pt x="297" y="4392"/>
                    <a:pt x="297" y="5237"/>
                    <a:pt x="449" y="6082"/>
                  </a:cubicBezTo>
                  <a:cubicBezTo>
                    <a:pt x="617" y="7366"/>
                    <a:pt x="617" y="8683"/>
                    <a:pt x="449" y="9967"/>
                  </a:cubicBezTo>
                  <a:cubicBezTo>
                    <a:pt x="549" y="11657"/>
                    <a:pt x="549" y="13346"/>
                    <a:pt x="449" y="15036"/>
                  </a:cubicBezTo>
                  <a:cubicBezTo>
                    <a:pt x="449" y="18245"/>
                    <a:pt x="-561" y="20104"/>
                    <a:pt x="449" y="22131"/>
                  </a:cubicBezTo>
                  <a:lnTo>
                    <a:pt x="449" y="22131"/>
                  </a:lnTo>
                  <a:cubicBezTo>
                    <a:pt x="1458" y="22131"/>
                    <a:pt x="3309" y="18921"/>
                    <a:pt x="4150" y="17232"/>
                  </a:cubicBezTo>
                  <a:lnTo>
                    <a:pt x="4993" y="15542"/>
                  </a:lnTo>
                  <a:lnTo>
                    <a:pt x="6507" y="13684"/>
                  </a:lnTo>
                  <a:cubicBezTo>
                    <a:pt x="7247" y="12755"/>
                    <a:pt x="7870" y="11724"/>
                    <a:pt x="8358" y="10643"/>
                  </a:cubicBezTo>
                  <a:cubicBezTo>
                    <a:pt x="8526" y="8447"/>
                    <a:pt x="7988" y="6268"/>
                    <a:pt x="6844" y="4392"/>
                  </a:cubicBezTo>
                  <a:cubicBezTo>
                    <a:pt x="6338" y="3886"/>
                    <a:pt x="4319" y="0"/>
                    <a:pt x="280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BD6B59A0-6D8F-460E-AAAF-5A64F73A3113}"/>
                </a:ext>
              </a:extLst>
            </p:cNvPr>
            <p:cNvSpPr/>
            <p:nvPr/>
          </p:nvSpPr>
          <p:spPr>
            <a:xfrm>
              <a:off x="8448103" y="4864493"/>
              <a:ext cx="1026529" cy="878480"/>
            </a:xfrm>
            <a:custGeom>
              <a:avLst/>
              <a:gdLst>
                <a:gd name="connsiteX0" fmla="*/ 1040159 w 1026528"/>
                <a:gd name="connsiteY0" fmla="*/ 562059 h 878480"/>
                <a:gd name="connsiteX1" fmla="*/ 1038140 w 1026528"/>
                <a:gd name="connsiteY1" fmla="*/ 552260 h 878480"/>
                <a:gd name="connsiteX2" fmla="*/ 1038140 w 1026528"/>
                <a:gd name="connsiteY2" fmla="*/ 550571 h 878480"/>
                <a:gd name="connsiteX3" fmla="*/ 1036457 w 1026528"/>
                <a:gd name="connsiteY3" fmla="*/ 541279 h 878480"/>
                <a:gd name="connsiteX4" fmla="*/ 1036457 w 1026528"/>
                <a:gd name="connsiteY4" fmla="*/ 535873 h 878480"/>
                <a:gd name="connsiteX5" fmla="*/ 1037298 w 1026528"/>
                <a:gd name="connsiteY5" fmla="*/ 529960 h 878480"/>
                <a:gd name="connsiteX6" fmla="*/ 1037298 w 1026528"/>
                <a:gd name="connsiteY6" fmla="*/ 516276 h 878480"/>
                <a:gd name="connsiteX7" fmla="*/ 1035952 w 1026528"/>
                <a:gd name="connsiteY7" fmla="*/ 512897 h 878480"/>
                <a:gd name="connsiteX8" fmla="*/ 1035952 w 1026528"/>
                <a:gd name="connsiteY8" fmla="*/ 513911 h 878480"/>
                <a:gd name="connsiteX9" fmla="*/ 1035952 w 1026528"/>
                <a:gd name="connsiteY9" fmla="*/ 518641 h 878480"/>
                <a:gd name="connsiteX10" fmla="*/ 1035952 w 1026528"/>
                <a:gd name="connsiteY10" fmla="*/ 521006 h 878480"/>
                <a:gd name="connsiteX11" fmla="*/ 1035952 w 1026528"/>
                <a:gd name="connsiteY11" fmla="*/ 526412 h 878480"/>
                <a:gd name="connsiteX12" fmla="*/ 1035952 w 1026528"/>
                <a:gd name="connsiteY12" fmla="*/ 530805 h 878480"/>
                <a:gd name="connsiteX13" fmla="*/ 1034774 w 1026528"/>
                <a:gd name="connsiteY13" fmla="*/ 532663 h 878480"/>
                <a:gd name="connsiteX14" fmla="*/ 1033260 w 1026528"/>
                <a:gd name="connsiteY14" fmla="*/ 531497 h 878480"/>
                <a:gd name="connsiteX15" fmla="*/ 1033260 w 1026528"/>
                <a:gd name="connsiteY15" fmla="*/ 531481 h 878480"/>
                <a:gd name="connsiteX16" fmla="*/ 1033260 w 1026528"/>
                <a:gd name="connsiteY16" fmla="*/ 528440 h 878480"/>
                <a:gd name="connsiteX17" fmla="*/ 1033260 w 1026528"/>
                <a:gd name="connsiteY17" fmla="*/ 525568 h 878480"/>
                <a:gd name="connsiteX18" fmla="*/ 1032082 w 1026528"/>
                <a:gd name="connsiteY18" fmla="*/ 522358 h 878480"/>
                <a:gd name="connsiteX19" fmla="*/ 1030736 w 1026528"/>
                <a:gd name="connsiteY19" fmla="*/ 517966 h 878480"/>
                <a:gd name="connsiteX20" fmla="*/ 1029221 w 1026528"/>
                <a:gd name="connsiteY20" fmla="*/ 507153 h 878480"/>
                <a:gd name="connsiteX21" fmla="*/ 1029221 w 1026528"/>
                <a:gd name="connsiteY21" fmla="*/ 507153 h 878480"/>
                <a:gd name="connsiteX22" fmla="*/ 1030567 w 1026528"/>
                <a:gd name="connsiteY22" fmla="*/ 500734 h 878480"/>
                <a:gd name="connsiteX23" fmla="*/ 1031913 w 1026528"/>
                <a:gd name="connsiteY23" fmla="*/ 495835 h 878480"/>
                <a:gd name="connsiteX24" fmla="*/ 1031913 w 1026528"/>
                <a:gd name="connsiteY24" fmla="*/ 495835 h 878480"/>
                <a:gd name="connsiteX25" fmla="*/ 1033091 w 1026528"/>
                <a:gd name="connsiteY25" fmla="*/ 490935 h 878480"/>
                <a:gd name="connsiteX26" fmla="*/ 1034269 w 1026528"/>
                <a:gd name="connsiteY26" fmla="*/ 486205 h 878480"/>
                <a:gd name="connsiteX27" fmla="*/ 1033091 w 1026528"/>
                <a:gd name="connsiteY27" fmla="*/ 480123 h 878480"/>
                <a:gd name="connsiteX28" fmla="*/ 1031913 w 1026528"/>
                <a:gd name="connsiteY28" fmla="*/ 476744 h 878480"/>
                <a:gd name="connsiteX29" fmla="*/ 1030736 w 1026528"/>
                <a:gd name="connsiteY29" fmla="*/ 464581 h 878480"/>
                <a:gd name="connsiteX30" fmla="*/ 1030736 w 1026528"/>
                <a:gd name="connsiteY30" fmla="*/ 461878 h 878480"/>
                <a:gd name="connsiteX31" fmla="*/ 1030736 w 1026528"/>
                <a:gd name="connsiteY31" fmla="*/ 456810 h 878480"/>
                <a:gd name="connsiteX32" fmla="*/ 1034101 w 1026528"/>
                <a:gd name="connsiteY32" fmla="*/ 451235 h 878480"/>
                <a:gd name="connsiteX33" fmla="*/ 1036120 w 1026528"/>
                <a:gd name="connsiteY33" fmla="*/ 448363 h 878480"/>
                <a:gd name="connsiteX34" fmla="*/ 1036120 w 1026528"/>
                <a:gd name="connsiteY34" fmla="*/ 439747 h 878480"/>
                <a:gd name="connsiteX35" fmla="*/ 1031577 w 1026528"/>
                <a:gd name="connsiteY35" fmla="*/ 437382 h 878480"/>
                <a:gd name="connsiteX36" fmla="*/ 1030567 w 1026528"/>
                <a:gd name="connsiteY36" fmla="*/ 442788 h 878480"/>
                <a:gd name="connsiteX37" fmla="*/ 1030567 w 1026528"/>
                <a:gd name="connsiteY37" fmla="*/ 441943 h 878480"/>
                <a:gd name="connsiteX38" fmla="*/ 1030567 w 1026528"/>
                <a:gd name="connsiteY38" fmla="*/ 445491 h 878480"/>
                <a:gd name="connsiteX39" fmla="*/ 1030567 w 1026528"/>
                <a:gd name="connsiteY39" fmla="*/ 451404 h 878480"/>
                <a:gd name="connsiteX40" fmla="*/ 1024004 w 1026528"/>
                <a:gd name="connsiteY40" fmla="*/ 456979 h 878480"/>
                <a:gd name="connsiteX41" fmla="*/ 1019629 w 1026528"/>
                <a:gd name="connsiteY41" fmla="*/ 450728 h 878480"/>
                <a:gd name="connsiteX42" fmla="*/ 1012392 w 1026528"/>
                <a:gd name="connsiteY42" fmla="*/ 443126 h 878480"/>
                <a:gd name="connsiteX43" fmla="*/ 1010710 w 1026528"/>
                <a:gd name="connsiteY43" fmla="*/ 442281 h 878480"/>
                <a:gd name="connsiteX44" fmla="*/ 1005830 w 1026528"/>
                <a:gd name="connsiteY44" fmla="*/ 434003 h 878480"/>
                <a:gd name="connsiteX45" fmla="*/ 1005830 w 1026528"/>
                <a:gd name="connsiteY45" fmla="*/ 432483 h 878480"/>
                <a:gd name="connsiteX46" fmla="*/ 1004483 w 1026528"/>
                <a:gd name="connsiteY46" fmla="*/ 426401 h 878480"/>
                <a:gd name="connsiteX47" fmla="*/ 1000108 w 1026528"/>
                <a:gd name="connsiteY47" fmla="*/ 422346 h 878480"/>
                <a:gd name="connsiteX48" fmla="*/ 998089 w 1026528"/>
                <a:gd name="connsiteY48" fmla="*/ 420657 h 878480"/>
                <a:gd name="connsiteX49" fmla="*/ 996406 w 1026528"/>
                <a:gd name="connsiteY49" fmla="*/ 419136 h 878480"/>
                <a:gd name="connsiteX50" fmla="*/ 990852 w 1026528"/>
                <a:gd name="connsiteY50" fmla="*/ 414068 h 878480"/>
                <a:gd name="connsiteX51" fmla="*/ 986982 w 1026528"/>
                <a:gd name="connsiteY51" fmla="*/ 410689 h 878480"/>
                <a:gd name="connsiteX52" fmla="*/ 985130 w 1026528"/>
                <a:gd name="connsiteY52" fmla="*/ 409169 h 878480"/>
                <a:gd name="connsiteX53" fmla="*/ 980587 w 1026528"/>
                <a:gd name="connsiteY53" fmla="*/ 403932 h 878480"/>
                <a:gd name="connsiteX54" fmla="*/ 979409 w 1026528"/>
                <a:gd name="connsiteY54" fmla="*/ 402243 h 878480"/>
                <a:gd name="connsiteX55" fmla="*/ 977558 w 1026528"/>
                <a:gd name="connsiteY55" fmla="*/ 399709 h 878480"/>
                <a:gd name="connsiteX56" fmla="*/ 975875 w 1026528"/>
                <a:gd name="connsiteY56" fmla="*/ 398357 h 878480"/>
                <a:gd name="connsiteX57" fmla="*/ 970490 w 1026528"/>
                <a:gd name="connsiteY57" fmla="*/ 391262 h 878480"/>
                <a:gd name="connsiteX58" fmla="*/ 971500 w 1026528"/>
                <a:gd name="connsiteY58" fmla="*/ 385180 h 878480"/>
                <a:gd name="connsiteX59" fmla="*/ 971500 w 1026528"/>
                <a:gd name="connsiteY59" fmla="*/ 383997 h 878480"/>
                <a:gd name="connsiteX60" fmla="*/ 971500 w 1026528"/>
                <a:gd name="connsiteY60" fmla="*/ 378253 h 878480"/>
                <a:gd name="connsiteX61" fmla="*/ 967629 w 1026528"/>
                <a:gd name="connsiteY61" fmla="*/ 369975 h 878480"/>
                <a:gd name="connsiteX62" fmla="*/ 966283 w 1026528"/>
                <a:gd name="connsiteY62" fmla="*/ 367948 h 878480"/>
                <a:gd name="connsiteX63" fmla="*/ 958878 w 1026528"/>
                <a:gd name="connsiteY63" fmla="*/ 361697 h 878480"/>
                <a:gd name="connsiteX64" fmla="*/ 956354 w 1026528"/>
                <a:gd name="connsiteY64" fmla="*/ 367948 h 878480"/>
                <a:gd name="connsiteX65" fmla="*/ 955513 w 1026528"/>
                <a:gd name="connsiteY65" fmla="*/ 368962 h 878480"/>
                <a:gd name="connsiteX66" fmla="*/ 947267 w 1026528"/>
                <a:gd name="connsiteY66" fmla="*/ 374199 h 878480"/>
                <a:gd name="connsiteX67" fmla="*/ 942892 w 1026528"/>
                <a:gd name="connsiteY67" fmla="*/ 373185 h 878480"/>
                <a:gd name="connsiteX68" fmla="*/ 942892 w 1026528"/>
                <a:gd name="connsiteY68" fmla="*/ 373185 h 878480"/>
                <a:gd name="connsiteX69" fmla="*/ 935319 w 1026528"/>
                <a:gd name="connsiteY69" fmla="*/ 367272 h 878480"/>
                <a:gd name="connsiteX70" fmla="*/ 936497 w 1026528"/>
                <a:gd name="connsiteY70" fmla="*/ 363894 h 878480"/>
                <a:gd name="connsiteX71" fmla="*/ 936497 w 1026528"/>
                <a:gd name="connsiteY71" fmla="*/ 362542 h 878480"/>
                <a:gd name="connsiteX72" fmla="*/ 936497 w 1026528"/>
                <a:gd name="connsiteY72" fmla="*/ 359163 h 878480"/>
                <a:gd name="connsiteX73" fmla="*/ 936497 w 1026528"/>
                <a:gd name="connsiteY73" fmla="*/ 356460 h 878480"/>
                <a:gd name="connsiteX74" fmla="*/ 936497 w 1026528"/>
                <a:gd name="connsiteY74" fmla="*/ 355447 h 878480"/>
                <a:gd name="connsiteX75" fmla="*/ 936497 w 1026528"/>
                <a:gd name="connsiteY75" fmla="*/ 350210 h 878480"/>
                <a:gd name="connsiteX76" fmla="*/ 936497 w 1026528"/>
                <a:gd name="connsiteY76" fmla="*/ 347844 h 878480"/>
                <a:gd name="connsiteX77" fmla="*/ 936497 w 1026528"/>
                <a:gd name="connsiteY77" fmla="*/ 344972 h 878480"/>
                <a:gd name="connsiteX78" fmla="*/ 933299 w 1026528"/>
                <a:gd name="connsiteY78" fmla="*/ 335343 h 878480"/>
                <a:gd name="connsiteX79" fmla="*/ 932290 w 1026528"/>
                <a:gd name="connsiteY79" fmla="*/ 334329 h 878480"/>
                <a:gd name="connsiteX80" fmla="*/ 925054 w 1026528"/>
                <a:gd name="connsiteY80" fmla="*/ 324362 h 878480"/>
                <a:gd name="connsiteX81" fmla="*/ 921015 w 1026528"/>
                <a:gd name="connsiteY81" fmla="*/ 320308 h 878480"/>
                <a:gd name="connsiteX82" fmla="*/ 915125 w 1026528"/>
                <a:gd name="connsiteY82" fmla="*/ 314733 h 878480"/>
                <a:gd name="connsiteX83" fmla="*/ 915125 w 1026528"/>
                <a:gd name="connsiteY83" fmla="*/ 313381 h 878480"/>
                <a:gd name="connsiteX84" fmla="*/ 915125 w 1026528"/>
                <a:gd name="connsiteY84" fmla="*/ 312199 h 878480"/>
                <a:gd name="connsiteX85" fmla="*/ 914283 w 1026528"/>
                <a:gd name="connsiteY85" fmla="*/ 306792 h 878480"/>
                <a:gd name="connsiteX86" fmla="*/ 914283 w 1026528"/>
                <a:gd name="connsiteY86" fmla="*/ 305610 h 878480"/>
                <a:gd name="connsiteX87" fmla="*/ 914283 w 1026528"/>
                <a:gd name="connsiteY87" fmla="*/ 303583 h 878480"/>
                <a:gd name="connsiteX88" fmla="*/ 911759 w 1026528"/>
                <a:gd name="connsiteY88" fmla="*/ 294460 h 878480"/>
                <a:gd name="connsiteX89" fmla="*/ 908225 w 1026528"/>
                <a:gd name="connsiteY89" fmla="*/ 294460 h 878480"/>
                <a:gd name="connsiteX90" fmla="*/ 905364 w 1026528"/>
                <a:gd name="connsiteY90" fmla="*/ 294460 h 878480"/>
                <a:gd name="connsiteX91" fmla="*/ 897791 w 1026528"/>
                <a:gd name="connsiteY91" fmla="*/ 290405 h 878480"/>
                <a:gd name="connsiteX92" fmla="*/ 895099 w 1026528"/>
                <a:gd name="connsiteY92" fmla="*/ 288040 h 878480"/>
                <a:gd name="connsiteX93" fmla="*/ 886853 w 1026528"/>
                <a:gd name="connsiteY93" fmla="*/ 280438 h 878480"/>
                <a:gd name="connsiteX94" fmla="*/ 884160 w 1026528"/>
                <a:gd name="connsiteY94" fmla="*/ 274525 h 878480"/>
                <a:gd name="connsiteX95" fmla="*/ 884160 w 1026528"/>
                <a:gd name="connsiteY95" fmla="*/ 272160 h 878480"/>
                <a:gd name="connsiteX96" fmla="*/ 881636 w 1026528"/>
                <a:gd name="connsiteY96" fmla="*/ 267430 h 878480"/>
                <a:gd name="connsiteX97" fmla="*/ 881636 w 1026528"/>
                <a:gd name="connsiteY97" fmla="*/ 267430 h 878480"/>
                <a:gd name="connsiteX98" fmla="*/ 880627 w 1026528"/>
                <a:gd name="connsiteY98" fmla="*/ 269457 h 878480"/>
                <a:gd name="connsiteX99" fmla="*/ 877598 w 1026528"/>
                <a:gd name="connsiteY99" fmla="*/ 270808 h 878480"/>
                <a:gd name="connsiteX100" fmla="*/ 874569 w 1026528"/>
                <a:gd name="connsiteY100" fmla="*/ 270808 h 878480"/>
                <a:gd name="connsiteX101" fmla="*/ 871876 w 1026528"/>
                <a:gd name="connsiteY101" fmla="*/ 270808 h 878480"/>
                <a:gd name="connsiteX102" fmla="*/ 865313 w 1026528"/>
                <a:gd name="connsiteY102" fmla="*/ 268443 h 878480"/>
                <a:gd name="connsiteX103" fmla="*/ 862452 w 1026528"/>
                <a:gd name="connsiteY103" fmla="*/ 266078 h 878480"/>
                <a:gd name="connsiteX104" fmla="*/ 854879 w 1026528"/>
                <a:gd name="connsiteY104" fmla="*/ 258307 h 878480"/>
                <a:gd name="connsiteX105" fmla="*/ 853196 w 1026528"/>
                <a:gd name="connsiteY105" fmla="*/ 253577 h 878480"/>
                <a:gd name="connsiteX106" fmla="*/ 853196 w 1026528"/>
                <a:gd name="connsiteY106" fmla="*/ 252225 h 878480"/>
                <a:gd name="connsiteX107" fmla="*/ 852018 w 1026528"/>
                <a:gd name="connsiteY107" fmla="*/ 250198 h 878480"/>
                <a:gd name="connsiteX108" fmla="*/ 850504 w 1026528"/>
                <a:gd name="connsiteY108" fmla="*/ 247495 h 878480"/>
                <a:gd name="connsiteX109" fmla="*/ 850504 w 1026528"/>
                <a:gd name="connsiteY109" fmla="*/ 242258 h 878480"/>
                <a:gd name="connsiteX110" fmla="*/ 850504 w 1026528"/>
                <a:gd name="connsiteY110" fmla="*/ 239893 h 878480"/>
                <a:gd name="connsiteX111" fmla="*/ 851346 w 1026528"/>
                <a:gd name="connsiteY111" fmla="*/ 231953 h 878480"/>
                <a:gd name="connsiteX112" fmla="*/ 851346 w 1026528"/>
                <a:gd name="connsiteY112" fmla="*/ 229587 h 878480"/>
                <a:gd name="connsiteX113" fmla="*/ 851346 w 1026528"/>
                <a:gd name="connsiteY113" fmla="*/ 223506 h 878480"/>
                <a:gd name="connsiteX114" fmla="*/ 849831 w 1026528"/>
                <a:gd name="connsiteY114" fmla="*/ 221478 h 878480"/>
                <a:gd name="connsiteX115" fmla="*/ 848148 w 1026528"/>
                <a:gd name="connsiteY115" fmla="*/ 218944 h 878480"/>
                <a:gd name="connsiteX116" fmla="*/ 845960 w 1026528"/>
                <a:gd name="connsiteY116" fmla="*/ 212863 h 878480"/>
                <a:gd name="connsiteX117" fmla="*/ 845960 w 1026528"/>
                <a:gd name="connsiteY117" fmla="*/ 211511 h 878480"/>
                <a:gd name="connsiteX118" fmla="*/ 844109 w 1026528"/>
                <a:gd name="connsiteY118" fmla="*/ 206612 h 878480"/>
                <a:gd name="connsiteX119" fmla="*/ 842090 w 1026528"/>
                <a:gd name="connsiteY119" fmla="*/ 201375 h 878480"/>
                <a:gd name="connsiteX120" fmla="*/ 842090 w 1026528"/>
                <a:gd name="connsiteY120" fmla="*/ 198334 h 878480"/>
                <a:gd name="connsiteX121" fmla="*/ 840575 w 1026528"/>
                <a:gd name="connsiteY121" fmla="*/ 193266 h 878480"/>
                <a:gd name="connsiteX122" fmla="*/ 836200 w 1026528"/>
                <a:gd name="connsiteY122" fmla="*/ 186339 h 878480"/>
                <a:gd name="connsiteX123" fmla="*/ 827113 w 1026528"/>
                <a:gd name="connsiteY123" fmla="*/ 157451 h 878480"/>
                <a:gd name="connsiteX124" fmla="*/ 827113 w 1026528"/>
                <a:gd name="connsiteY124" fmla="*/ 147821 h 878480"/>
                <a:gd name="connsiteX125" fmla="*/ 827113 w 1026528"/>
                <a:gd name="connsiteY125" fmla="*/ 140557 h 878480"/>
                <a:gd name="connsiteX126" fmla="*/ 827113 w 1026528"/>
                <a:gd name="connsiteY126" fmla="*/ 134137 h 878480"/>
                <a:gd name="connsiteX127" fmla="*/ 824084 w 1026528"/>
                <a:gd name="connsiteY127" fmla="*/ 130590 h 878480"/>
                <a:gd name="connsiteX128" fmla="*/ 823074 w 1026528"/>
                <a:gd name="connsiteY128" fmla="*/ 130590 h 878480"/>
                <a:gd name="connsiteX129" fmla="*/ 821896 w 1026528"/>
                <a:gd name="connsiteY129" fmla="*/ 128731 h 878480"/>
                <a:gd name="connsiteX130" fmla="*/ 820886 w 1026528"/>
                <a:gd name="connsiteY130" fmla="*/ 126873 h 878480"/>
                <a:gd name="connsiteX131" fmla="*/ 816847 w 1026528"/>
                <a:gd name="connsiteY131" fmla="*/ 122987 h 878480"/>
                <a:gd name="connsiteX132" fmla="*/ 813650 w 1026528"/>
                <a:gd name="connsiteY132" fmla="*/ 119946 h 878480"/>
                <a:gd name="connsiteX133" fmla="*/ 806750 w 1026528"/>
                <a:gd name="connsiteY133" fmla="*/ 114709 h 878480"/>
                <a:gd name="connsiteX134" fmla="*/ 804563 w 1026528"/>
                <a:gd name="connsiteY134" fmla="*/ 113358 h 878480"/>
                <a:gd name="connsiteX135" fmla="*/ 802375 w 1026528"/>
                <a:gd name="connsiteY135" fmla="*/ 111668 h 878480"/>
                <a:gd name="connsiteX136" fmla="*/ 798168 w 1026528"/>
                <a:gd name="connsiteY136" fmla="*/ 108965 h 878480"/>
                <a:gd name="connsiteX137" fmla="*/ 798168 w 1026528"/>
                <a:gd name="connsiteY137" fmla="*/ 108965 h 878480"/>
                <a:gd name="connsiteX138" fmla="*/ 795475 w 1026528"/>
                <a:gd name="connsiteY138" fmla="*/ 111330 h 878480"/>
                <a:gd name="connsiteX139" fmla="*/ 792951 w 1026528"/>
                <a:gd name="connsiteY139" fmla="*/ 113865 h 878480"/>
                <a:gd name="connsiteX140" fmla="*/ 787061 w 1026528"/>
                <a:gd name="connsiteY140" fmla="*/ 112006 h 878480"/>
                <a:gd name="connsiteX141" fmla="*/ 787061 w 1026528"/>
                <a:gd name="connsiteY141" fmla="*/ 112006 h 878480"/>
                <a:gd name="connsiteX142" fmla="*/ 783359 w 1026528"/>
                <a:gd name="connsiteY142" fmla="*/ 105756 h 878480"/>
                <a:gd name="connsiteX143" fmla="*/ 782518 w 1026528"/>
                <a:gd name="connsiteY143" fmla="*/ 101701 h 878480"/>
                <a:gd name="connsiteX144" fmla="*/ 782518 w 1026528"/>
                <a:gd name="connsiteY144" fmla="*/ 99167 h 878480"/>
                <a:gd name="connsiteX145" fmla="*/ 781507 w 1026528"/>
                <a:gd name="connsiteY145" fmla="*/ 96464 h 878480"/>
                <a:gd name="connsiteX146" fmla="*/ 779993 w 1026528"/>
                <a:gd name="connsiteY146" fmla="*/ 91058 h 878480"/>
                <a:gd name="connsiteX147" fmla="*/ 779993 w 1026528"/>
                <a:gd name="connsiteY147" fmla="*/ 82442 h 878480"/>
                <a:gd name="connsiteX148" fmla="*/ 779993 w 1026528"/>
                <a:gd name="connsiteY148" fmla="*/ 73826 h 878480"/>
                <a:gd name="connsiteX149" fmla="*/ 778983 w 1026528"/>
                <a:gd name="connsiteY149" fmla="*/ 71461 h 878480"/>
                <a:gd name="connsiteX150" fmla="*/ 777806 w 1026528"/>
                <a:gd name="connsiteY150" fmla="*/ 68589 h 878480"/>
                <a:gd name="connsiteX151" fmla="*/ 777806 w 1026528"/>
                <a:gd name="connsiteY151" fmla="*/ 65548 h 878480"/>
                <a:gd name="connsiteX152" fmla="*/ 777806 w 1026528"/>
                <a:gd name="connsiteY152" fmla="*/ 63014 h 878480"/>
                <a:gd name="connsiteX153" fmla="*/ 775113 w 1026528"/>
                <a:gd name="connsiteY153" fmla="*/ 59466 h 878480"/>
                <a:gd name="connsiteX154" fmla="*/ 773262 w 1026528"/>
                <a:gd name="connsiteY154" fmla="*/ 57270 h 878480"/>
                <a:gd name="connsiteX155" fmla="*/ 770738 w 1026528"/>
                <a:gd name="connsiteY155" fmla="*/ 50851 h 878480"/>
                <a:gd name="connsiteX156" fmla="*/ 769392 w 1026528"/>
                <a:gd name="connsiteY156" fmla="*/ 46458 h 878480"/>
                <a:gd name="connsiteX157" fmla="*/ 768213 w 1026528"/>
                <a:gd name="connsiteY157" fmla="*/ 42235 h 878480"/>
                <a:gd name="connsiteX158" fmla="*/ 767372 w 1026528"/>
                <a:gd name="connsiteY158" fmla="*/ 38349 h 878480"/>
                <a:gd name="connsiteX159" fmla="*/ 766194 w 1026528"/>
                <a:gd name="connsiteY159" fmla="*/ 32943 h 878480"/>
                <a:gd name="connsiteX160" fmla="*/ 761482 w 1026528"/>
                <a:gd name="connsiteY160" fmla="*/ 23652 h 878480"/>
                <a:gd name="connsiteX161" fmla="*/ 756770 w 1026528"/>
                <a:gd name="connsiteY161" fmla="*/ 14529 h 878480"/>
                <a:gd name="connsiteX162" fmla="*/ 754078 w 1026528"/>
                <a:gd name="connsiteY162" fmla="*/ 6420 h 878480"/>
                <a:gd name="connsiteX163" fmla="*/ 752058 w 1026528"/>
                <a:gd name="connsiteY163" fmla="*/ 0 h 878480"/>
                <a:gd name="connsiteX164" fmla="*/ 748693 w 1026528"/>
                <a:gd name="connsiteY164" fmla="*/ 4899 h 878480"/>
                <a:gd name="connsiteX165" fmla="*/ 746673 w 1026528"/>
                <a:gd name="connsiteY165" fmla="*/ 7602 h 878480"/>
                <a:gd name="connsiteX166" fmla="*/ 746673 w 1026528"/>
                <a:gd name="connsiteY166" fmla="*/ 16218 h 878480"/>
                <a:gd name="connsiteX167" fmla="*/ 746673 w 1026528"/>
                <a:gd name="connsiteY167" fmla="*/ 26692 h 878480"/>
                <a:gd name="connsiteX168" fmla="*/ 746673 w 1026528"/>
                <a:gd name="connsiteY168" fmla="*/ 26692 h 878480"/>
                <a:gd name="connsiteX169" fmla="*/ 746673 w 1026528"/>
                <a:gd name="connsiteY169" fmla="*/ 30240 h 878480"/>
                <a:gd name="connsiteX170" fmla="*/ 746673 w 1026528"/>
                <a:gd name="connsiteY170" fmla="*/ 35815 h 878480"/>
                <a:gd name="connsiteX171" fmla="*/ 740783 w 1026528"/>
                <a:gd name="connsiteY171" fmla="*/ 47134 h 878480"/>
                <a:gd name="connsiteX172" fmla="*/ 739605 w 1026528"/>
                <a:gd name="connsiteY172" fmla="*/ 48486 h 878480"/>
                <a:gd name="connsiteX173" fmla="*/ 736240 w 1026528"/>
                <a:gd name="connsiteY173" fmla="*/ 53385 h 878480"/>
                <a:gd name="connsiteX174" fmla="*/ 736240 w 1026528"/>
                <a:gd name="connsiteY174" fmla="*/ 55581 h 878480"/>
                <a:gd name="connsiteX175" fmla="*/ 738595 w 1026528"/>
                <a:gd name="connsiteY175" fmla="*/ 56595 h 878480"/>
                <a:gd name="connsiteX176" fmla="*/ 741793 w 1026528"/>
                <a:gd name="connsiteY176" fmla="*/ 57608 h 878480"/>
                <a:gd name="connsiteX177" fmla="*/ 744317 w 1026528"/>
                <a:gd name="connsiteY177" fmla="*/ 66393 h 878480"/>
                <a:gd name="connsiteX178" fmla="*/ 740783 w 1026528"/>
                <a:gd name="connsiteY178" fmla="*/ 70110 h 878480"/>
                <a:gd name="connsiteX179" fmla="*/ 739942 w 1026528"/>
                <a:gd name="connsiteY179" fmla="*/ 70110 h 878480"/>
                <a:gd name="connsiteX180" fmla="*/ 736745 w 1026528"/>
                <a:gd name="connsiteY180" fmla="*/ 75178 h 878480"/>
                <a:gd name="connsiteX181" fmla="*/ 736745 w 1026528"/>
                <a:gd name="connsiteY181" fmla="*/ 84469 h 878480"/>
                <a:gd name="connsiteX182" fmla="*/ 733715 w 1026528"/>
                <a:gd name="connsiteY182" fmla="*/ 98491 h 878480"/>
                <a:gd name="connsiteX183" fmla="*/ 734893 w 1026528"/>
                <a:gd name="connsiteY183" fmla="*/ 121636 h 878480"/>
                <a:gd name="connsiteX184" fmla="*/ 736408 w 1026528"/>
                <a:gd name="connsiteY184" fmla="*/ 124677 h 878480"/>
                <a:gd name="connsiteX185" fmla="*/ 738595 w 1026528"/>
                <a:gd name="connsiteY185" fmla="*/ 129576 h 878480"/>
                <a:gd name="connsiteX186" fmla="*/ 738595 w 1026528"/>
                <a:gd name="connsiteY186" fmla="*/ 135320 h 878480"/>
                <a:gd name="connsiteX187" fmla="*/ 738595 w 1026528"/>
                <a:gd name="connsiteY187" fmla="*/ 138361 h 878480"/>
                <a:gd name="connsiteX188" fmla="*/ 738595 w 1026528"/>
                <a:gd name="connsiteY188" fmla="*/ 143936 h 878480"/>
                <a:gd name="connsiteX189" fmla="*/ 738595 w 1026528"/>
                <a:gd name="connsiteY189" fmla="*/ 146470 h 878480"/>
                <a:gd name="connsiteX190" fmla="*/ 736745 w 1026528"/>
                <a:gd name="connsiteY190" fmla="*/ 152889 h 878480"/>
                <a:gd name="connsiteX191" fmla="*/ 736745 w 1026528"/>
                <a:gd name="connsiteY191" fmla="*/ 154072 h 878480"/>
                <a:gd name="connsiteX192" fmla="*/ 733884 w 1026528"/>
                <a:gd name="connsiteY192" fmla="*/ 159647 h 878480"/>
                <a:gd name="connsiteX193" fmla="*/ 732874 w 1026528"/>
                <a:gd name="connsiteY193" fmla="*/ 161674 h 878480"/>
                <a:gd name="connsiteX194" fmla="*/ 730181 w 1026528"/>
                <a:gd name="connsiteY194" fmla="*/ 168432 h 878480"/>
                <a:gd name="connsiteX195" fmla="*/ 730181 w 1026528"/>
                <a:gd name="connsiteY195" fmla="*/ 174007 h 878480"/>
                <a:gd name="connsiteX196" fmla="*/ 730181 w 1026528"/>
                <a:gd name="connsiteY196" fmla="*/ 177217 h 878480"/>
                <a:gd name="connsiteX197" fmla="*/ 724460 w 1026528"/>
                <a:gd name="connsiteY197" fmla="*/ 194110 h 878480"/>
                <a:gd name="connsiteX198" fmla="*/ 721094 w 1026528"/>
                <a:gd name="connsiteY198" fmla="*/ 200868 h 878480"/>
                <a:gd name="connsiteX199" fmla="*/ 718570 w 1026528"/>
                <a:gd name="connsiteY199" fmla="*/ 206443 h 878480"/>
                <a:gd name="connsiteX200" fmla="*/ 708809 w 1026528"/>
                <a:gd name="connsiteY200" fmla="*/ 215903 h 878480"/>
                <a:gd name="connsiteX201" fmla="*/ 706622 w 1026528"/>
                <a:gd name="connsiteY201" fmla="*/ 217424 h 878480"/>
                <a:gd name="connsiteX202" fmla="*/ 698376 w 1026528"/>
                <a:gd name="connsiteY202" fmla="*/ 219113 h 878480"/>
                <a:gd name="connsiteX203" fmla="*/ 694000 w 1026528"/>
                <a:gd name="connsiteY203" fmla="*/ 219113 h 878480"/>
                <a:gd name="connsiteX204" fmla="*/ 694000 w 1026528"/>
                <a:gd name="connsiteY204" fmla="*/ 219113 h 878480"/>
                <a:gd name="connsiteX205" fmla="*/ 689625 w 1026528"/>
                <a:gd name="connsiteY205" fmla="*/ 219113 h 878480"/>
                <a:gd name="connsiteX206" fmla="*/ 686596 w 1026528"/>
                <a:gd name="connsiteY206" fmla="*/ 214552 h 878480"/>
                <a:gd name="connsiteX207" fmla="*/ 685755 w 1026528"/>
                <a:gd name="connsiteY207" fmla="*/ 213201 h 878480"/>
                <a:gd name="connsiteX208" fmla="*/ 681884 w 1026528"/>
                <a:gd name="connsiteY208" fmla="*/ 208639 h 878480"/>
                <a:gd name="connsiteX209" fmla="*/ 678182 w 1026528"/>
                <a:gd name="connsiteY209" fmla="*/ 204416 h 878480"/>
                <a:gd name="connsiteX210" fmla="*/ 677172 w 1026528"/>
                <a:gd name="connsiteY210" fmla="*/ 203064 h 878480"/>
                <a:gd name="connsiteX211" fmla="*/ 672797 w 1026528"/>
                <a:gd name="connsiteY211" fmla="*/ 193942 h 878480"/>
                <a:gd name="connsiteX212" fmla="*/ 672797 w 1026528"/>
                <a:gd name="connsiteY212" fmla="*/ 188535 h 878480"/>
                <a:gd name="connsiteX213" fmla="*/ 672797 w 1026528"/>
                <a:gd name="connsiteY213" fmla="*/ 185326 h 878480"/>
                <a:gd name="connsiteX214" fmla="*/ 672797 w 1026528"/>
                <a:gd name="connsiteY214" fmla="*/ 186170 h 878480"/>
                <a:gd name="connsiteX215" fmla="*/ 672797 w 1026528"/>
                <a:gd name="connsiteY215" fmla="*/ 186170 h 878480"/>
                <a:gd name="connsiteX216" fmla="*/ 672797 w 1026528"/>
                <a:gd name="connsiteY216" fmla="*/ 187522 h 878480"/>
                <a:gd name="connsiteX217" fmla="*/ 671114 w 1026528"/>
                <a:gd name="connsiteY217" fmla="*/ 190732 h 878480"/>
                <a:gd name="connsiteX218" fmla="*/ 665561 w 1026528"/>
                <a:gd name="connsiteY218" fmla="*/ 192252 h 878480"/>
                <a:gd name="connsiteX219" fmla="*/ 663541 w 1026528"/>
                <a:gd name="connsiteY219" fmla="*/ 192252 h 878480"/>
                <a:gd name="connsiteX220" fmla="*/ 660680 w 1026528"/>
                <a:gd name="connsiteY220" fmla="*/ 192252 h 878480"/>
                <a:gd name="connsiteX221" fmla="*/ 659502 w 1026528"/>
                <a:gd name="connsiteY221" fmla="*/ 192252 h 878480"/>
                <a:gd name="connsiteX222" fmla="*/ 655463 w 1026528"/>
                <a:gd name="connsiteY222" fmla="*/ 192252 h 878480"/>
                <a:gd name="connsiteX223" fmla="*/ 652771 w 1026528"/>
                <a:gd name="connsiteY223" fmla="*/ 191239 h 878480"/>
                <a:gd name="connsiteX224" fmla="*/ 650752 w 1026528"/>
                <a:gd name="connsiteY224" fmla="*/ 190394 h 878480"/>
                <a:gd name="connsiteX225" fmla="*/ 649405 w 1026528"/>
                <a:gd name="connsiteY225" fmla="*/ 190394 h 878480"/>
                <a:gd name="connsiteX226" fmla="*/ 642001 w 1026528"/>
                <a:gd name="connsiteY226" fmla="*/ 187522 h 878480"/>
                <a:gd name="connsiteX227" fmla="*/ 637289 w 1026528"/>
                <a:gd name="connsiteY227" fmla="*/ 181271 h 878480"/>
                <a:gd name="connsiteX228" fmla="*/ 637289 w 1026528"/>
                <a:gd name="connsiteY228" fmla="*/ 179920 h 878480"/>
                <a:gd name="connsiteX229" fmla="*/ 628202 w 1026528"/>
                <a:gd name="connsiteY229" fmla="*/ 170459 h 878480"/>
                <a:gd name="connsiteX230" fmla="*/ 623995 w 1026528"/>
                <a:gd name="connsiteY230" fmla="*/ 166742 h 878480"/>
                <a:gd name="connsiteX231" fmla="*/ 622816 w 1026528"/>
                <a:gd name="connsiteY231" fmla="*/ 165729 h 878480"/>
                <a:gd name="connsiteX232" fmla="*/ 617937 w 1026528"/>
                <a:gd name="connsiteY232" fmla="*/ 161674 h 878480"/>
                <a:gd name="connsiteX233" fmla="*/ 613224 w 1026528"/>
                <a:gd name="connsiteY233" fmla="*/ 159647 h 878480"/>
                <a:gd name="connsiteX234" fmla="*/ 611037 w 1026528"/>
                <a:gd name="connsiteY234" fmla="*/ 159647 h 878480"/>
                <a:gd name="connsiteX235" fmla="*/ 602454 w 1026528"/>
                <a:gd name="connsiteY235" fmla="*/ 153396 h 878480"/>
                <a:gd name="connsiteX236" fmla="*/ 596396 w 1026528"/>
                <a:gd name="connsiteY236" fmla="*/ 148497 h 878480"/>
                <a:gd name="connsiteX237" fmla="*/ 593030 w 1026528"/>
                <a:gd name="connsiteY237" fmla="*/ 146470 h 878480"/>
                <a:gd name="connsiteX238" fmla="*/ 586131 w 1026528"/>
                <a:gd name="connsiteY238" fmla="*/ 142753 h 878480"/>
                <a:gd name="connsiteX239" fmla="*/ 579736 w 1026528"/>
                <a:gd name="connsiteY239" fmla="*/ 137009 h 878480"/>
                <a:gd name="connsiteX240" fmla="*/ 579736 w 1026528"/>
                <a:gd name="connsiteY240" fmla="*/ 129745 h 878480"/>
                <a:gd name="connsiteX241" fmla="*/ 579736 w 1026528"/>
                <a:gd name="connsiteY241" fmla="*/ 127211 h 878480"/>
                <a:gd name="connsiteX242" fmla="*/ 579736 w 1026528"/>
                <a:gd name="connsiteY242" fmla="*/ 121805 h 878480"/>
                <a:gd name="connsiteX243" fmla="*/ 578726 w 1026528"/>
                <a:gd name="connsiteY243" fmla="*/ 117412 h 878480"/>
                <a:gd name="connsiteX244" fmla="*/ 580409 w 1026528"/>
                <a:gd name="connsiteY244" fmla="*/ 112006 h 878480"/>
                <a:gd name="connsiteX245" fmla="*/ 580409 w 1026528"/>
                <a:gd name="connsiteY245" fmla="*/ 110824 h 878480"/>
                <a:gd name="connsiteX246" fmla="*/ 581250 w 1026528"/>
                <a:gd name="connsiteY246" fmla="*/ 109472 h 878480"/>
                <a:gd name="connsiteX247" fmla="*/ 585121 w 1026528"/>
                <a:gd name="connsiteY247" fmla="*/ 99674 h 878480"/>
                <a:gd name="connsiteX248" fmla="*/ 586299 w 1026528"/>
                <a:gd name="connsiteY248" fmla="*/ 98153 h 878480"/>
                <a:gd name="connsiteX249" fmla="*/ 586299 w 1026528"/>
                <a:gd name="connsiteY249" fmla="*/ 93761 h 878480"/>
                <a:gd name="connsiteX250" fmla="*/ 586299 w 1026528"/>
                <a:gd name="connsiteY250" fmla="*/ 92578 h 878480"/>
                <a:gd name="connsiteX251" fmla="*/ 588150 w 1026528"/>
                <a:gd name="connsiteY251" fmla="*/ 83287 h 878480"/>
                <a:gd name="connsiteX252" fmla="*/ 590843 w 1026528"/>
                <a:gd name="connsiteY252" fmla="*/ 83287 h 878480"/>
                <a:gd name="connsiteX253" fmla="*/ 593367 w 1026528"/>
                <a:gd name="connsiteY253" fmla="*/ 85990 h 878480"/>
                <a:gd name="connsiteX254" fmla="*/ 594209 w 1026528"/>
                <a:gd name="connsiteY254" fmla="*/ 86834 h 878480"/>
                <a:gd name="connsiteX255" fmla="*/ 595891 w 1026528"/>
                <a:gd name="connsiteY255" fmla="*/ 92071 h 878480"/>
                <a:gd name="connsiteX256" fmla="*/ 596901 w 1026528"/>
                <a:gd name="connsiteY256" fmla="*/ 99674 h 878480"/>
                <a:gd name="connsiteX257" fmla="*/ 596901 w 1026528"/>
                <a:gd name="connsiteY257" fmla="*/ 101701 h 878480"/>
                <a:gd name="connsiteX258" fmla="*/ 592694 w 1026528"/>
                <a:gd name="connsiteY258" fmla="*/ 103728 h 878480"/>
                <a:gd name="connsiteX259" fmla="*/ 591011 w 1026528"/>
                <a:gd name="connsiteY259" fmla="*/ 103728 h 878480"/>
                <a:gd name="connsiteX260" fmla="*/ 594040 w 1026528"/>
                <a:gd name="connsiteY260" fmla="*/ 106769 h 878480"/>
                <a:gd name="connsiteX261" fmla="*/ 597911 w 1026528"/>
                <a:gd name="connsiteY261" fmla="*/ 107614 h 878480"/>
                <a:gd name="connsiteX262" fmla="*/ 597911 w 1026528"/>
                <a:gd name="connsiteY262" fmla="*/ 107614 h 878480"/>
                <a:gd name="connsiteX263" fmla="*/ 603144 w 1026528"/>
                <a:gd name="connsiteY263" fmla="*/ 107462 h 878480"/>
                <a:gd name="connsiteX264" fmla="*/ 603295 w 1026528"/>
                <a:gd name="connsiteY264" fmla="*/ 107614 h 878480"/>
                <a:gd name="connsiteX265" fmla="*/ 605483 w 1026528"/>
                <a:gd name="connsiteY265" fmla="*/ 108628 h 878480"/>
                <a:gd name="connsiteX266" fmla="*/ 608849 w 1026528"/>
                <a:gd name="connsiteY266" fmla="*/ 109810 h 878480"/>
                <a:gd name="connsiteX267" fmla="*/ 611373 w 1026528"/>
                <a:gd name="connsiteY267" fmla="*/ 110655 h 878480"/>
                <a:gd name="connsiteX268" fmla="*/ 611373 w 1026528"/>
                <a:gd name="connsiteY268" fmla="*/ 110655 h 878480"/>
                <a:gd name="connsiteX269" fmla="*/ 611373 w 1026528"/>
                <a:gd name="connsiteY269" fmla="*/ 108121 h 878480"/>
                <a:gd name="connsiteX270" fmla="*/ 608176 w 1026528"/>
                <a:gd name="connsiteY270" fmla="*/ 108121 h 878480"/>
                <a:gd name="connsiteX271" fmla="*/ 603969 w 1026528"/>
                <a:gd name="connsiteY271" fmla="*/ 106769 h 878480"/>
                <a:gd name="connsiteX272" fmla="*/ 602791 w 1026528"/>
                <a:gd name="connsiteY272" fmla="*/ 106769 h 878480"/>
                <a:gd name="connsiteX273" fmla="*/ 600771 w 1026528"/>
                <a:gd name="connsiteY273" fmla="*/ 106769 h 878480"/>
                <a:gd name="connsiteX274" fmla="*/ 596228 w 1026528"/>
                <a:gd name="connsiteY274" fmla="*/ 103221 h 878480"/>
                <a:gd name="connsiteX275" fmla="*/ 596228 w 1026528"/>
                <a:gd name="connsiteY275" fmla="*/ 97984 h 878480"/>
                <a:gd name="connsiteX276" fmla="*/ 596228 w 1026528"/>
                <a:gd name="connsiteY276" fmla="*/ 95788 h 878480"/>
                <a:gd name="connsiteX277" fmla="*/ 596228 w 1026528"/>
                <a:gd name="connsiteY277" fmla="*/ 92916 h 878480"/>
                <a:gd name="connsiteX278" fmla="*/ 596228 w 1026528"/>
                <a:gd name="connsiteY278" fmla="*/ 89031 h 878480"/>
                <a:gd name="connsiteX279" fmla="*/ 596228 w 1026528"/>
                <a:gd name="connsiteY279" fmla="*/ 88186 h 878480"/>
                <a:gd name="connsiteX280" fmla="*/ 596228 w 1026528"/>
                <a:gd name="connsiteY280" fmla="*/ 85990 h 878480"/>
                <a:gd name="connsiteX281" fmla="*/ 596228 w 1026528"/>
                <a:gd name="connsiteY281" fmla="*/ 84807 h 878480"/>
                <a:gd name="connsiteX282" fmla="*/ 595218 w 1026528"/>
                <a:gd name="connsiteY282" fmla="*/ 82949 h 878480"/>
                <a:gd name="connsiteX283" fmla="*/ 595218 w 1026528"/>
                <a:gd name="connsiteY283" fmla="*/ 81259 h 878480"/>
                <a:gd name="connsiteX284" fmla="*/ 596564 w 1026528"/>
                <a:gd name="connsiteY284" fmla="*/ 80415 h 878480"/>
                <a:gd name="connsiteX285" fmla="*/ 600266 w 1026528"/>
                <a:gd name="connsiteY285" fmla="*/ 81428 h 878480"/>
                <a:gd name="connsiteX286" fmla="*/ 601445 w 1026528"/>
                <a:gd name="connsiteY286" fmla="*/ 82611 h 878480"/>
                <a:gd name="connsiteX287" fmla="*/ 601445 w 1026528"/>
                <a:gd name="connsiteY287" fmla="*/ 82611 h 878480"/>
                <a:gd name="connsiteX288" fmla="*/ 605652 w 1026528"/>
                <a:gd name="connsiteY288" fmla="*/ 79232 h 878480"/>
                <a:gd name="connsiteX289" fmla="*/ 607839 w 1026528"/>
                <a:gd name="connsiteY289" fmla="*/ 78219 h 878480"/>
                <a:gd name="connsiteX290" fmla="*/ 609690 w 1026528"/>
                <a:gd name="connsiteY290" fmla="*/ 75516 h 878480"/>
                <a:gd name="connsiteX291" fmla="*/ 609690 w 1026528"/>
                <a:gd name="connsiteY291" fmla="*/ 74333 h 878480"/>
                <a:gd name="connsiteX292" fmla="*/ 608849 w 1026528"/>
                <a:gd name="connsiteY292" fmla="*/ 74333 h 878480"/>
                <a:gd name="connsiteX293" fmla="*/ 605483 w 1026528"/>
                <a:gd name="connsiteY293" fmla="*/ 67238 h 878480"/>
                <a:gd name="connsiteX294" fmla="*/ 612669 w 1026528"/>
                <a:gd name="connsiteY294" fmla="*/ 62136 h 878480"/>
                <a:gd name="connsiteX295" fmla="*/ 612888 w 1026528"/>
                <a:gd name="connsiteY295" fmla="*/ 62170 h 878480"/>
                <a:gd name="connsiteX296" fmla="*/ 612888 w 1026528"/>
                <a:gd name="connsiteY296" fmla="*/ 62170 h 878480"/>
                <a:gd name="connsiteX297" fmla="*/ 615917 w 1026528"/>
                <a:gd name="connsiteY297" fmla="*/ 60818 h 878480"/>
                <a:gd name="connsiteX298" fmla="*/ 615917 w 1026528"/>
                <a:gd name="connsiteY298" fmla="*/ 58453 h 878480"/>
                <a:gd name="connsiteX299" fmla="*/ 615917 w 1026528"/>
                <a:gd name="connsiteY299" fmla="*/ 55243 h 878480"/>
                <a:gd name="connsiteX300" fmla="*/ 615917 w 1026528"/>
                <a:gd name="connsiteY300" fmla="*/ 54229 h 878480"/>
                <a:gd name="connsiteX301" fmla="*/ 615917 w 1026528"/>
                <a:gd name="connsiteY301" fmla="*/ 51864 h 878480"/>
                <a:gd name="connsiteX302" fmla="*/ 608512 w 1026528"/>
                <a:gd name="connsiteY302" fmla="*/ 49668 h 878480"/>
                <a:gd name="connsiteX303" fmla="*/ 608512 w 1026528"/>
                <a:gd name="connsiteY303" fmla="*/ 49668 h 878480"/>
                <a:gd name="connsiteX304" fmla="*/ 603295 w 1026528"/>
                <a:gd name="connsiteY304" fmla="*/ 49668 h 878480"/>
                <a:gd name="connsiteX305" fmla="*/ 601276 w 1026528"/>
                <a:gd name="connsiteY305" fmla="*/ 47978 h 878480"/>
                <a:gd name="connsiteX306" fmla="*/ 601276 w 1026528"/>
                <a:gd name="connsiteY306" fmla="*/ 45276 h 878480"/>
                <a:gd name="connsiteX307" fmla="*/ 601276 w 1026528"/>
                <a:gd name="connsiteY307" fmla="*/ 43924 h 878480"/>
                <a:gd name="connsiteX308" fmla="*/ 601276 w 1026528"/>
                <a:gd name="connsiteY308" fmla="*/ 41897 h 878480"/>
                <a:gd name="connsiteX309" fmla="*/ 601276 w 1026528"/>
                <a:gd name="connsiteY309" fmla="*/ 41897 h 878480"/>
                <a:gd name="connsiteX310" fmla="*/ 600098 w 1026528"/>
                <a:gd name="connsiteY310" fmla="*/ 41897 h 878480"/>
                <a:gd name="connsiteX311" fmla="*/ 598079 w 1026528"/>
                <a:gd name="connsiteY311" fmla="*/ 40545 h 878480"/>
                <a:gd name="connsiteX312" fmla="*/ 596564 w 1026528"/>
                <a:gd name="connsiteY312" fmla="*/ 39363 h 878480"/>
                <a:gd name="connsiteX313" fmla="*/ 595555 w 1026528"/>
                <a:gd name="connsiteY313" fmla="*/ 41390 h 878480"/>
                <a:gd name="connsiteX314" fmla="*/ 594545 w 1026528"/>
                <a:gd name="connsiteY314" fmla="*/ 43586 h 878480"/>
                <a:gd name="connsiteX315" fmla="*/ 585962 w 1026528"/>
                <a:gd name="connsiteY315" fmla="*/ 51357 h 878480"/>
                <a:gd name="connsiteX316" fmla="*/ 585962 w 1026528"/>
                <a:gd name="connsiteY316" fmla="*/ 51357 h 878480"/>
                <a:gd name="connsiteX317" fmla="*/ 582765 w 1026528"/>
                <a:gd name="connsiteY317" fmla="*/ 51357 h 878480"/>
                <a:gd name="connsiteX318" fmla="*/ 580578 w 1026528"/>
                <a:gd name="connsiteY318" fmla="*/ 51357 h 878480"/>
                <a:gd name="connsiteX319" fmla="*/ 572500 w 1026528"/>
                <a:gd name="connsiteY319" fmla="*/ 51357 h 878480"/>
                <a:gd name="connsiteX320" fmla="*/ 561057 w 1026528"/>
                <a:gd name="connsiteY320" fmla="*/ 52371 h 878480"/>
                <a:gd name="connsiteX321" fmla="*/ 558532 w 1026528"/>
                <a:gd name="connsiteY321" fmla="*/ 52371 h 878480"/>
                <a:gd name="connsiteX322" fmla="*/ 546416 w 1026528"/>
                <a:gd name="connsiteY322" fmla="*/ 48823 h 878480"/>
                <a:gd name="connsiteX323" fmla="*/ 546416 w 1026528"/>
                <a:gd name="connsiteY323" fmla="*/ 46965 h 878480"/>
                <a:gd name="connsiteX324" fmla="*/ 546416 w 1026528"/>
                <a:gd name="connsiteY324" fmla="*/ 45445 h 878480"/>
                <a:gd name="connsiteX325" fmla="*/ 544060 w 1026528"/>
                <a:gd name="connsiteY325" fmla="*/ 43417 h 878480"/>
                <a:gd name="connsiteX326" fmla="*/ 542041 w 1026528"/>
                <a:gd name="connsiteY326" fmla="*/ 41897 h 878480"/>
                <a:gd name="connsiteX327" fmla="*/ 537497 w 1026528"/>
                <a:gd name="connsiteY327" fmla="*/ 35308 h 878480"/>
                <a:gd name="connsiteX328" fmla="*/ 537497 w 1026528"/>
                <a:gd name="connsiteY328" fmla="*/ 33957 h 878480"/>
                <a:gd name="connsiteX329" fmla="*/ 537497 w 1026528"/>
                <a:gd name="connsiteY329" fmla="*/ 32267 h 878480"/>
                <a:gd name="connsiteX330" fmla="*/ 535646 w 1026528"/>
                <a:gd name="connsiteY330" fmla="*/ 35308 h 878480"/>
                <a:gd name="connsiteX331" fmla="*/ 532953 w 1026528"/>
                <a:gd name="connsiteY331" fmla="*/ 39025 h 878480"/>
                <a:gd name="connsiteX332" fmla="*/ 527232 w 1026528"/>
                <a:gd name="connsiteY332" fmla="*/ 36491 h 878480"/>
                <a:gd name="connsiteX333" fmla="*/ 526390 w 1026528"/>
                <a:gd name="connsiteY333" fmla="*/ 34970 h 878480"/>
                <a:gd name="connsiteX334" fmla="*/ 522688 w 1026528"/>
                <a:gd name="connsiteY334" fmla="*/ 32943 h 878480"/>
                <a:gd name="connsiteX335" fmla="*/ 518817 w 1026528"/>
                <a:gd name="connsiteY335" fmla="*/ 30916 h 878480"/>
                <a:gd name="connsiteX336" fmla="*/ 515284 w 1026528"/>
                <a:gd name="connsiteY336" fmla="*/ 25510 h 878480"/>
                <a:gd name="connsiteX337" fmla="*/ 515284 w 1026528"/>
                <a:gd name="connsiteY337" fmla="*/ 24496 h 878480"/>
                <a:gd name="connsiteX338" fmla="*/ 515284 w 1026528"/>
                <a:gd name="connsiteY338" fmla="*/ 22638 h 878480"/>
                <a:gd name="connsiteX339" fmla="*/ 512591 w 1026528"/>
                <a:gd name="connsiteY339" fmla="*/ 22638 h 878480"/>
                <a:gd name="connsiteX340" fmla="*/ 509225 w 1026528"/>
                <a:gd name="connsiteY340" fmla="*/ 22638 h 878480"/>
                <a:gd name="connsiteX341" fmla="*/ 504513 w 1026528"/>
                <a:gd name="connsiteY341" fmla="*/ 15542 h 878480"/>
                <a:gd name="connsiteX342" fmla="*/ 504513 w 1026528"/>
                <a:gd name="connsiteY342" fmla="*/ 14191 h 878480"/>
                <a:gd name="connsiteX343" fmla="*/ 503335 w 1026528"/>
                <a:gd name="connsiteY343" fmla="*/ 10812 h 878480"/>
                <a:gd name="connsiteX344" fmla="*/ 502494 w 1026528"/>
                <a:gd name="connsiteY344" fmla="*/ 10812 h 878480"/>
                <a:gd name="connsiteX345" fmla="*/ 495763 w 1026528"/>
                <a:gd name="connsiteY345" fmla="*/ 14191 h 878480"/>
                <a:gd name="connsiteX346" fmla="*/ 491556 w 1026528"/>
                <a:gd name="connsiteY346" fmla="*/ 13177 h 878480"/>
                <a:gd name="connsiteX347" fmla="*/ 488863 w 1026528"/>
                <a:gd name="connsiteY347" fmla="*/ 13177 h 878480"/>
                <a:gd name="connsiteX348" fmla="*/ 488863 w 1026528"/>
                <a:gd name="connsiteY348" fmla="*/ 15373 h 878480"/>
                <a:gd name="connsiteX349" fmla="*/ 488863 w 1026528"/>
                <a:gd name="connsiteY349" fmla="*/ 16725 h 878480"/>
                <a:gd name="connsiteX350" fmla="*/ 494080 w 1026528"/>
                <a:gd name="connsiteY350" fmla="*/ 26861 h 878480"/>
                <a:gd name="connsiteX351" fmla="*/ 500306 w 1026528"/>
                <a:gd name="connsiteY351" fmla="*/ 35815 h 878480"/>
                <a:gd name="connsiteX352" fmla="*/ 501316 w 1026528"/>
                <a:gd name="connsiteY352" fmla="*/ 37166 h 878480"/>
                <a:gd name="connsiteX353" fmla="*/ 504513 w 1026528"/>
                <a:gd name="connsiteY353" fmla="*/ 47810 h 878480"/>
                <a:gd name="connsiteX354" fmla="*/ 496941 w 1026528"/>
                <a:gd name="connsiteY354" fmla="*/ 47810 h 878480"/>
                <a:gd name="connsiteX355" fmla="*/ 495594 w 1026528"/>
                <a:gd name="connsiteY355" fmla="*/ 47810 h 878480"/>
                <a:gd name="connsiteX356" fmla="*/ 492902 w 1026528"/>
                <a:gd name="connsiteY356" fmla="*/ 47810 h 878480"/>
                <a:gd name="connsiteX357" fmla="*/ 491387 w 1026528"/>
                <a:gd name="connsiteY357" fmla="*/ 47810 h 878480"/>
                <a:gd name="connsiteX358" fmla="*/ 479608 w 1026528"/>
                <a:gd name="connsiteY358" fmla="*/ 46796 h 878480"/>
                <a:gd name="connsiteX359" fmla="*/ 469678 w 1026528"/>
                <a:gd name="connsiteY359" fmla="*/ 45613 h 878480"/>
                <a:gd name="connsiteX360" fmla="*/ 464630 w 1026528"/>
                <a:gd name="connsiteY360" fmla="*/ 43755 h 878480"/>
                <a:gd name="connsiteX361" fmla="*/ 464630 w 1026528"/>
                <a:gd name="connsiteY361" fmla="*/ 43755 h 878480"/>
                <a:gd name="connsiteX362" fmla="*/ 464630 w 1026528"/>
                <a:gd name="connsiteY362" fmla="*/ 43755 h 878480"/>
                <a:gd name="connsiteX363" fmla="*/ 464630 w 1026528"/>
                <a:gd name="connsiteY363" fmla="*/ 45107 h 878480"/>
                <a:gd name="connsiteX364" fmla="*/ 464630 w 1026528"/>
                <a:gd name="connsiteY364" fmla="*/ 48148 h 878480"/>
                <a:gd name="connsiteX365" fmla="*/ 461938 w 1026528"/>
                <a:gd name="connsiteY365" fmla="*/ 53553 h 878480"/>
                <a:gd name="connsiteX366" fmla="*/ 460423 w 1026528"/>
                <a:gd name="connsiteY366" fmla="*/ 55919 h 878480"/>
                <a:gd name="connsiteX367" fmla="*/ 456048 w 1026528"/>
                <a:gd name="connsiteY367" fmla="*/ 66055 h 878480"/>
                <a:gd name="connsiteX368" fmla="*/ 453692 w 1026528"/>
                <a:gd name="connsiteY368" fmla="*/ 72137 h 878480"/>
                <a:gd name="connsiteX369" fmla="*/ 453692 w 1026528"/>
                <a:gd name="connsiteY369" fmla="*/ 72137 h 878480"/>
                <a:gd name="connsiteX370" fmla="*/ 453692 w 1026528"/>
                <a:gd name="connsiteY370" fmla="*/ 73995 h 878480"/>
                <a:gd name="connsiteX371" fmla="*/ 453692 w 1026528"/>
                <a:gd name="connsiteY371" fmla="*/ 75347 h 878480"/>
                <a:gd name="connsiteX372" fmla="*/ 453692 w 1026528"/>
                <a:gd name="connsiteY372" fmla="*/ 78387 h 878480"/>
                <a:gd name="connsiteX373" fmla="*/ 447970 w 1026528"/>
                <a:gd name="connsiteY373" fmla="*/ 84807 h 878480"/>
                <a:gd name="connsiteX374" fmla="*/ 445446 w 1026528"/>
                <a:gd name="connsiteY374" fmla="*/ 87003 h 878480"/>
                <a:gd name="connsiteX375" fmla="*/ 440566 w 1026528"/>
                <a:gd name="connsiteY375" fmla="*/ 90720 h 878480"/>
                <a:gd name="connsiteX376" fmla="*/ 435854 w 1026528"/>
                <a:gd name="connsiteY376" fmla="*/ 90720 h 878480"/>
                <a:gd name="connsiteX377" fmla="*/ 431983 w 1026528"/>
                <a:gd name="connsiteY377" fmla="*/ 94437 h 878480"/>
                <a:gd name="connsiteX378" fmla="*/ 430637 w 1026528"/>
                <a:gd name="connsiteY378" fmla="*/ 105080 h 878480"/>
                <a:gd name="connsiteX379" fmla="*/ 430637 w 1026528"/>
                <a:gd name="connsiteY379" fmla="*/ 124339 h 878480"/>
                <a:gd name="connsiteX380" fmla="*/ 435685 w 1026528"/>
                <a:gd name="connsiteY380" fmla="*/ 131265 h 878480"/>
                <a:gd name="connsiteX381" fmla="*/ 436695 w 1026528"/>
                <a:gd name="connsiteY381" fmla="*/ 133124 h 878480"/>
                <a:gd name="connsiteX382" fmla="*/ 440397 w 1026528"/>
                <a:gd name="connsiteY382" fmla="*/ 139374 h 878480"/>
                <a:gd name="connsiteX383" fmla="*/ 442417 w 1026528"/>
                <a:gd name="connsiteY383" fmla="*/ 142753 h 878480"/>
                <a:gd name="connsiteX384" fmla="*/ 442417 w 1026528"/>
                <a:gd name="connsiteY384" fmla="*/ 144611 h 878480"/>
                <a:gd name="connsiteX385" fmla="*/ 442417 w 1026528"/>
                <a:gd name="connsiteY385" fmla="*/ 144611 h 878480"/>
                <a:gd name="connsiteX386" fmla="*/ 440633 w 1026528"/>
                <a:gd name="connsiteY386" fmla="*/ 145811 h 878480"/>
                <a:gd name="connsiteX387" fmla="*/ 440566 w 1026528"/>
                <a:gd name="connsiteY387" fmla="*/ 145794 h 878480"/>
                <a:gd name="connsiteX388" fmla="*/ 439388 w 1026528"/>
                <a:gd name="connsiteY388" fmla="*/ 145794 h 878480"/>
                <a:gd name="connsiteX389" fmla="*/ 437368 w 1026528"/>
                <a:gd name="connsiteY389" fmla="*/ 144780 h 878480"/>
                <a:gd name="connsiteX390" fmla="*/ 436022 w 1026528"/>
                <a:gd name="connsiteY390" fmla="*/ 144780 h 878480"/>
                <a:gd name="connsiteX391" fmla="*/ 435012 w 1026528"/>
                <a:gd name="connsiteY391" fmla="*/ 144780 h 878480"/>
                <a:gd name="connsiteX392" fmla="*/ 433666 w 1026528"/>
                <a:gd name="connsiteY392" fmla="*/ 144780 h 878480"/>
                <a:gd name="connsiteX393" fmla="*/ 427776 w 1026528"/>
                <a:gd name="connsiteY393" fmla="*/ 139712 h 878480"/>
                <a:gd name="connsiteX394" fmla="*/ 426093 w 1026528"/>
                <a:gd name="connsiteY394" fmla="*/ 137685 h 878480"/>
                <a:gd name="connsiteX395" fmla="*/ 418016 w 1026528"/>
                <a:gd name="connsiteY395" fmla="*/ 133292 h 878480"/>
                <a:gd name="connsiteX396" fmla="*/ 414314 w 1026528"/>
                <a:gd name="connsiteY396" fmla="*/ 133292 h 878480"/>
                <a:gd name="connsiteX397" fmla="*/ 411116 w 1026528"/>
                <a:gd name="connsiteY397" fmla="*/ 133292 h 878480"/>
                <a:gd name="connsiteX398" fmla="*/ 402534 w 1026528"/>
                <a:gd name="connsiteY398" fmla="*/ 130927 h 878480"/>
                <a:gd name="connsiteX399" fmla="*/ 397485 w 1026528"/>
                <a:gd name="connsiteY399" fmla="*/ 129914 h 878480"/>
                <a:gd name="connsiteX400" fmla="*/ 395634 w 1026528"/>
                <a:gd name="connsiteY400" fmla="*/ 134475 h 878480"/>
                <a:gd name="connsiteX401" fmla="*/ 388566 w 1026528"/>
                <a:gd name="connsiteY401" fmla="*/ 148159 h 878480"/>
                <a:gd name="connsiteX402" fmla="*/ 386715 w 1026528"/>
                <a:gd name="connsiteY402" fmla="*/ 148159 h 878480"/>
                <a:gd name="connsiteX403" fmla="*/ 386715 w 1026528"/>
                <a:gd name="connsiteY403" fmla="*/ 139205 h 878480"/>
                <a:gd name="connsiteX404" fmla="*/ 386715 w 1026528"/>
                <a:gd name="connsiteY404" fmla="*/ 138361 h 878480"/>
                <a:gd name="connsiteX405" fmla="*/ 390586 w 1026528"/>
                <a:gd name="connsiteY405" fmla="*/ 127549 h 878480"/>
                <a:gd name="connsiteX406" fmla="*/ 390586 w 1026528"/>
                <a:gd name="connsiteY406" fmla="*/ 124339 h 878480"/>
                <a:gd name="connsiteX407" fmla="*/ 389744 w 1026528"/>
                <a:gd name="connsiteY407" fmla="*/ 124339 h 878480"/>
                <a:gd name="connsiteX408" fmla="*/ 384864 w 1026528"/>
                <a:gd name="connsiteY408" fmla="*/ 119102 h 878480"/>
                <a:gd name="connsiteX409" fmla="*/ 382676 w 1026528"/>
                <a:gd name="connsiteY409" fmla="*/ 115723 h 878480"/>
                <a:gd name="connsiteX410" fmla="*/ 379647 w 1026528"/>
                <a:gd name="connsiteY410" fmla="*/ 111330 h 878480"/>
                <a:gd name="connsiteX411" fmla="*/ 377459 w 1026528"/>
                <a:gd name="connsiteY411" fmla="*/ 108965 h 878480"/>
                <a:gd name="connsiteX412" fmla="*/ 374094 w 1026528"/>
                <a:gd name="connsiteY412" fmla="*/ 105418 h 878480"/>
                <a:gd name="connsiteX413" fmla="*/ 370896 w 1026528"/>
                <a:gd name="connsiteY413" fmla="*/ 105418 h 878480"/>
                <a:gd name="connsiteX414" fmla="*/ 368877 w 1026528"/>
                <a:gd name="connsiteY414" fmla="*/ 105418 h 878480"/>
                <a:gd name="connsiteX415" fmla="*/ 362819 w 1026528"/>
                <a:gd name="connsiteY415" fmla="*/ 104235 h 878480"/>
                <a:gd name="connsiteX416" fmla="*/ 359117 w 1026528"/>
                <a:gd name="connsiteY416" fmla="*/ 103221 h 878480"/>
                <a:gd name="connsiteX417" fmla="*/ 350870 w 1026528"/>
                <a:gd name="connsiteY417" fmla="*/ 103221 h 878480"/>
                <a:gd name="connsiteX418" fmla="*/ 347000 w 1026528"/>
                <a:gd name="connsiteY418" fmla="*/ 103221 h 878480"/>
                <a:gd name="connsiteX419" fmla="*/ 345149 w 1026528"/>
                <a:gd name="connsiteY419" fmla="*/ 103221 h 878480"/>
                <a:gd name="connsiteX420" fmla="*/ 339259 w 1026528"/>
                <a:gd name="connsiteY420" fmla="*/ 104742 h 878480"/>
                <a:gd name="connsiteX421" fmla="*/ 339259 w 1026528"/>
                <a:gd name="connsiteY421" fmla="*/ 106431 h 878480"/>
                <a:gd name="connsiteX422" fmla="*/ 339259 w 1026528"/>
                <a:gd name="connsiteY422" fmla="*/ 108796 h 878480"/>
                <a:gd name="connsiteX423" fmla="*/ 337240 w 1026528"/>
                <a:gd name="connsiteY423" fmla="*/ 112513 h 878480"/>
                <a:gd name="connsiteX424" fmla="*/ 337240 w 1026528"/>
                <a:gd name="connsiteY424" fmla="*/ 112513 h 878480"/>
                <a:gd name="connsiteX425" fmla="*/ 334042 w 1026528"/>
                <a:gd name="connsiteY425" fmla="*/ 120115 h 878480"/>
                <a:gd name="connsiteX426" fmla="*/ 334042 w 1026528"/>
                <a:gd name="connsiteY426" fmla="*/ 121805 h 878480"/>
                <a:gd name="connsiteX427" fmla="*/ 331518 w 1026528"/>
                <a:gd name="connsiteY427" fmla="*/ 127549 h 878480"/>
                <a:gd name="connsiteX428" fmla="*/ 329162 w 1026528"/>
                <a:gd name="connsiteY428" fmla="*/ 130758 h 878480"/>
                <a:gd name="connsiteX429" fmla="*/ 324787 w 1026528"/>
                <a:gd name="connsiteY429" fmla="*/ 135827 h 878480"/>
                <a:gd name="connsiteX430" fmla="*/ 316204 w 1026528"/>
                <a:gd name="connsiteY430" fmla="*/ 139374 h 878480"/>
                <a:gd name="connsiteX431" fmla="*/ 311492 w 1026528"/>
                <a:gd name="connsiteY431" fmla="*/ 134813 h 878480"/>
                <a:gd name="connsiteX432" fmla="*/ 310651 w 1026528"/>
                <a:gd name="connsiteY432" fmla="*/ 132617 h 878480"/>
                <a:gd name="connsiteX433" fmla="*/ 310651 w 1026528"/>
                <a:gd name="connsiteY433" fmla="*/ 132617 h 878480"/>
                <a:gd name="connsiteX434" fmla="*/ 309304 w 1026528"/>
                <a:gd name="connsiteY434" fmla="*/ 136671 h 878480"/>
                <a:gd name="connsiteX435" fmla="*/ 309304 w 1026528"/>
                <a:gd name="connsiteY435" fmla="*/ 136671 h 878480"/>
                <a:gd name="connsiteX436" fmla="*/ 309304 w 1026528"/>
                <a:gd name="connsiteY436" fmla="*/ 137516 h 878480"/>
                <a:gd name="connsiteX437" fmla="*/ 309304 w 1026528"/>
                <a:gd name="connsiteY437" fmla="*/ 139712 h 878480"/>
                <a:gd name="connsiteX438" fmla="*/ 309304 w 1026528"/>
                <a:gd name="connsiteY438" fmla="*/ 141909 h 878480"/>
                <a:gd name="connsiteX439" fmla="*/ 310819 w 1026528"/>
                <a:gd name="connsiteY439" fmla="*/ 143091 h 878480"/>
                <a:gd name="connsiteX440" fmla="*/ 310819 w 1026528"/>
                <a:gd name="connsiteY440" fmla="*/ 143091 h 878480"/>
                <a:gd name="connsiteX441" fmla="*/ 315026 w 1026528"/>
                <a:gd name="connsiteY441" fmla="*/ 147314 h 878480"/>
                <a:gd name="connsiteX442" fmla="*/ 316541 w 1026528"/>
                <a:gd name="connsiteY442" fmla="*/ 154748 h 878480"/>
                <a:gd name="connsiteX443" fmla="*/ 314016 w 1026528"/>
                <a:gd name="connsiteY443" fmla="*/ 156606 h 878480"/>
                <a:gd name="connsiteX444" fmla="*/ 314016 w 1026528"/>
                <a:gd name="connsiteY444" fmla="*/ 156606 h 878480"/>
                <a:gd name="connsiteX445" fmla="*/ 307117 w 1026528"/>
                <a:gd name="connsiteY445" fmla="*/ 160323 h 878480"/>
                <a:gd name="connsiteX446" fmla="*/ 302573 w 1026528"/>
                <a:gd name="connsiteY446" fmla="*/ 162857 h 878480"/>
                <a:gd name="connsiteX447" fmla="*/ 292308 w 1026528"/>
                <a:gd name="connsiteY447" fmla="*/ 167249 h 878480"/>
                <a:gd name="connsiteX448" fmla="*/ 292308 w 1026528"/>
                <a:gd name="connsiteY448" fmla="*/ 167249 h 878480"/>
                <a:gd name="connsiteX449" fmla="*/ 288942 w 1026528"/>
                <a:gd name="connsiteY449" fmla="*/ 168263 h 878480"/>
                <a:gd name="connsiteX450" fmla="*/ 287764 w 1026528"/>
                <a:gd name="connsiteY450" fmla="*/ 168263 h 878480"/>
                <a:gd name="connsiteX451" fmla="*/ 284399 w 1026528"/>
                <a:gd name="connsiteY451" fmla="*/ 169783 h 878480"/>
                <a:gd name="connsiteX452" fmla="*/ 283557 w 1026528"/>
                <a:gd name="connsiteY452" fmla="*/ 169783 h 878480"/>
                <a:gd name="connsiteX453" fmla="*/ 280360 w 1026528"/>
                <a:gd name="connsiteY453" fmla="*/ 167587 h 878480"/>
                <a:gd name="connsiteX454" fmla="*/ 280360 w 1026528"/>
                <a:gd name="connsiteY454" fmla="*/ 171980 h 878480"/>
                <a:gd name="connsiteX455" fmla="*/ 280360 w 1026528"/>
                <a:gd name="connsiteY455" fmla="*/ 173331 h 878480"/>
                <a:gd name="connsiteX456" fmla="*/ 279182 w 1026528"/>
                <a:gd name="connsiteY456" fmla="*/ 178568 h 878480"/>
                <a:gd name="connsiteX457" fmla="*/ 279182 w 1026528"/>
                <a:gd name="connsiteY457" fmla="*/ 181102 h 878480"/>
                <a:gd name="connsiteX458" fmla="*/ 279182 w 1026528"/>
                <a:gd name="connsiteY458" fmla="*/ 185495 h 878480"/>
                <a:gd name="connsiteX459" fmla="*/ 279182 w 1026528"/>
                <a:gd name="connsiteY459" fmla="*/ 188535 h 878480"/>
                <a:gd name="connsiteX460" fmla="*/ 279182 w 1026528"/>
                <a:gd name="connsiteY460" fmla="*/ 192590 h 878480"/>
                <a:gd name="connsiteX461" fmla="*/ 279182 w 1026528"/>
                <a:gd name="connsiteY461" fmla="*/ 196814 h 878480"/>
                <a:gd name="connsiteX462" fmla="*/ 280697 w 1026528"/>
                <a:gd name="connsiteY462" fmla="*/ 201881 h 878480"/>
                <a:gd name="connsiteX463" fmla="*/ 281538 w 1026528"/>
                <a:gd name="connsiteY463" fmla="*/ 204078 h 878480"/>
                <a:gd name="connsiteX464" fmla="*/ 281538 w 1026528"/>
                <a:gd name="connsiteY464" fmla="*/ 218606 h 878480"/>
                <a:gd name="connsiteX465" fmla="*/ 281538 w 1026528"/>
                <a:gd name="connsiteY465" fmla="*/ 219620 h 878480"/>
                <a:gd name="connsiteX466" fmla="*/ 280360 w 1026528"/>
                <a:gd name="connsiteY466" fmla="*/ 219620 h 878480"/>
                <a:gd name="connsiteX467" fmla="*/ 280360 w 1026528"/>
                <a:gd name="connsiteY467" fmla="*/ 219620 h 878480"/>
                <a:gd name="connsiteX468" fmla="*/ 278004 w 1026528"/>
                <a:gd name="connsiteY468" fmla="*/ 217762 h 878480"/>
                <a:gd name="connsiteX469" fmla="*/ 278004 w 1026528"/>
                <a:gd name="connsiteY469" fmla="*/ 215059 h 878480"/>
                <a:gd name="connsiteX470" fmla="*/ 278004 w 1026528"/>
                <a:gd name="connsiteY470" fmla="*/ 214214 h 878480"/>
                <a:gd name="connsiteX471" fmla="*/ 278004 w 1026528"/>
                <a:gd name="connsiteY471" fmla="*/ 213031 h 878480"/>
                <a:gd name="connsiteX472" fmla="*/ 278004 w 1026528"/>
                <a:gd name="connsiteY472" fmla="*/ 213031 h 878480"/>
                <a:gd name="connsiteX473" fmla="*/ 278004 w 1026528"/>
                <a:gd name="connsiteY473" fmla="*/ 211680 h 878480"/>
                <a:gd name="connsiteX474" fmla="*/ 276826 w 1026528"/>
                <a:gd name="connsiteY474" fmla="*/ 208808 h 878480"/>
                <a:gd name="connsiteX475" fmla="*/ 276826 w 1026528"/>
                <a:gd name="connsiteY475" fmla="*/ 204416 h 878480"/>
                <a:gd name="connsiteX476" fmla="*/ 276826 w 1026528"/>
                <a:gd name="connsiteY476" fmla="*/ 202051 h 878480"/>
                <a:gd name="connsiteX477" fmla="*/ 273292 w 1026528"/>
                <a:gd name="connsiteY477" fmla="*/ 194448 h 878480"/>
                <a:gd name="connsiteX478" fmla="*/ 272450 w 1026528"/>
                <a:gd name="connsiteY478" fmla="*/ 193266 h 878480"/>
                <a:gd name="connsiteX479" fmla="*/ 270431 w 1026528"/>
                <a:gd name="connsiteY479" fmla="*/ 190563 h 878480"/>
                <a:gd name="connsiteX480" fmla="*/ 266561 w 1026528"/>
                <a:gd name="connsiteY480" fmla="*/ 184312 h 878480"/>
                <a:gd name="connsiteX481" fmla="*/ 266561 w 1026528"/>
                <a:gd name="connsiteY481" fmla="*/ 182285 h 878480"/>
                <a:gd name="connsiteX482" fmla="*/ 264878 w 1026528"/>
                <a:gd name="connsiteY482" fmla="*/ 177555 h 878480"/>
                <a:gd name="connsiteX483" fmla="*/ 263363 w 1026528"/>
                <a:gd name="connsiteY483" fmla="*/ 180257 h 878480"/>
                <a:gd name="connsiteX484" fmla="*/ 263363 w 1026528"/>
                <a:gd name="connsiteY484" fmla="*/ 180257 h 878480"/>
                <a:gd name="connsiteX485" fmla="*/ 260502 w 1026528"/>
                <a:gd name="connsiteY485" fmla="*/ 184650 h 878480"/>
                <a:gd name="connsiteX486" fmla="*/ 257305 w 1026528"/>
                <a:gd name="connsiteY486" fmla="*/ 189380 h 878480"/>
                <a:gd name="connsiteX487" fmla="*/ 257305 w 1026528"/>
                <a:gd name="connsiteY487" fmla="*/ 189380 h 878480"/>
                <a:gd name="connsiteX488" fmla="*/ 255790 w 1026528"/>
                <a:gd name="connsiteY488" fmla="*/ 191407 h 878480"/>
                <a:gd name="connsiteX489" fmla="*/ 254781 w 1026528"/>
                <a:gd name="connsiteY489" fmla="*/ 192759 h 878480"/>
                <a:gd name="connsiteX490" fmla="*/ 254781 w 1026528"/>
                <a:gd name="connsiteY490" fmla="*/ 192759 h 878480"/>
                <a:gd name="connsiteX491" fmla="*/ 252593 w 1026528"/>
                <a:gd name="connsiteY491" fmla="*/ 196307 h 878480"/>
                <a:gd name="connsiteX492" fmla="*/ 251583 w 1026528"/>
                <a:gd name="connsiteY492" fmla="*/ 197996 h 878480"/>
                <a:gd name="connsiteX493" fmla="*/ 249059 w 1026528"/>
                <a:gd name="connsiteY493" fmla="*/ 202726 h 878480"/>
                <a:gd name="connsiteX494" fmla="*/ 249059 w 1026528"/>
                <a:gd name="connsiteY494" fmla="*/ 204247 h 878480"/>
                <a:gd name="connsiteX495" fmla="*/ 249059 w 1026528"/>
                <a:gd name="connsiteY495" fmla="*/ 205598 h 878480"/>
                <a:gd name="connsiteX496" fmla="*/ 249059 w 1026528"/>
                <a:gd name="connsiteY496" fmla="*/ 209991 h 878480"/>
                <a:gd name="connsiteX497" fmla="*/ 249059 w 1026528"/>
                <a:gd name="connsiteY497" fmla="*/ 211849 h 878480"/>
                <a:gd name="connsiteX498" fmla="*/ 249059 w 1026528"/>
                <a:gd name="connsiteY498" fmla="*/ 216073 h 878480"/>
                <a:gd name="connsiteX499" fmla="*/ 249059 w 1026528"/>
                <a:gd name="connsiteY499" fmla="*/ 220972 h 878480"/>
                <a:gd name="connsiteX500" fmla="*/ 249059 w 1026528"/>
                <a:gd name="connsiteY500" fmla="*/ 228574 h 878480"/>
                <a:gd name="connsiteX501" fmla="*/ 244347 w 1026528"/>
                <a:gd name="connsiteY501" fmla="*/ 238710 h 878480"/>
                <a:gd name="connsiteX502" fmla="*/ 239131 w 1026528"/>
                <a:gd name="connsiteY502" fmla="*/ 240231 h 878480"/>
                <a:gd name="connsiteX503" fmla="*/ 235933 w 1026528"/>
                <a:gd name="connsiteY503" fmla="*/ 240231 h 878480"/>
                <a:gd name="connsiteX504" fmla="*/ 232062 w 1026528"/>
                <a:gd name="connsiteY504" fmla="*/ 246819 h 878480"/>
                <a:gd name="connsiteX505" fmla="*/ 228024 w 1026528"/>
                <a:gd name="connsiteY505" fmla="*/ 254590 h 878480"/>
                <a:gd name="connsiteX506" fmla="*/ 228024 w 1026528"/>
                <a:gd name="connsiteY506" fmla="*/ 254590 h 878480"/>
                <a:gd name="connsiteX507" fmla="*/ 225500 w 1026528"/>
                <a:gd name="connsiteY507" fmla="*/ 258645 h 878480"/>
                <a:gd name="connsiteX508" fmla="*/ 222807 w 1026528"/>
                <a:gd name="connsiteY508" fmla="*/ 263206 h 878480"/>
                <a:gd name="connsiteX509" fmla="*/ 219441 w 1026528"/>
                <a:gd name="connsiteY509" fmla="*/ 267936 h 878480"/>
                <a:gd name="connsiteX510" fmla="*/ 216917 w 1026528"/>
                <a:gd name="connsiteY510" fmla="*/ 271653 h 878480"/>
                <a:gd name="connsiteX511" fmla="*/ 213720 w 1026528"/>
                <a:gd name="connsiteY511" fmla="*/ 275708 h 878480"/>
                <a:gd name="connsiteX512" fmla="*/ 211364 w 1026528"/>
                <a:gd name="connsiteY512" fmla="*/ 276890 h 878480"/>
                <a:gd name="connsiteX513" fmla="*/ 209681 w 1026528"/>
                <a:gd name="connsiteY513" fmla="*/ 278073 h 878480"/>
                <a:gd name="connsiteX514" fmla="*/ 209681 w 1026528"/>
                <a:gd name="connsiteY514" fmla="*/ 278073 h 878480"/>
                <a:gd name="connsiteX515" fmla="*/ 208671 w 1026528"/>
                <a:gd name="connsiteY515" fmla="*/ 278918 h 878480"/>
                <a:gd name="connsiteX516" fmla="*/ 204296 w 1026528"/>
                <a:gd name="connsiteY516" fmla="*/ 278918 h 878480"/>
                <a:gd name="connsiteX517" fmla="*/ 196891 w 1026528"/>
                <a:gd name="connsiteY517" fmla="*/ 278918 h 878480"/>
                <a:gd name="connsiteX518" fmla="*/ 193694 w 1026528"/>
                <a:gd name="connsiteY518" fmla="*/ 281452 h 878480"/>
                <a:gd name="connsiteX519" fmla="*/ 189824 w 1026528"/>
                <a:gd name="connsiteY519" fmla="*/ 284324 h 878480"/>
                <a:gd name="connsiteX520" fmla="*/ 187636 w 1026528"/>
                <a:gd name="connsiteY520" fmla="*/ 285337 h 878480"/>
                <a:gd name="connsiteX521" fmla="*/ 184270 w 1026528"/>
                <a:gd name="connsiteY521" fmla="*/ 287027 h 878480"/>
                <a:gd name="connsiteX522" fmla="*/ 183429 w 1026528"/>
                <a:gd name="connsiteY522" fmla="*/ 287027 h 878480"/>
                <a:gd name="connsiteX523" fmla="*/ 180400 w 1026528"/>
                <a:gd name="connsiteY523" fmla="*/ 288209 h 878480"/>
                <a:gd name="connsiteX524" fmla="*/ 171986 w 1026528"/>
                <a:gd name="connsiteY524" fmla="*/ 286689 h 878480"/>
                <a:gd name="connsiteX525" fmla="*/ 168283 w 1026528"/>
                <a:gd name="connsiteY525" fmla="*/ 286689 h 878480"/>
                <a:gd name="connsiteX526" fmla="*/ 155662 w 1026528"/>
                <a:gd name="connsiteY526" fmla="*/ 292602 h 878480"/>
                <a:gd name="connsiteX527" fmla="*/ 154147 w 1026528"/>
                <a:gd name="connsiteY527" fmla="*/ 293615 h 878480"/>
                <a:gd name="connsiteX528" fmla="*/ 149267 w 1026528"/>
                <a:gd name="connsiteY528" fmla="*/ 296487 h 878480"/>
                <a:gd name="connsiteX529" fmla="*/ 146070 w 1026528"/>
                <a:gd name="connsiteY529" fmla="*/ 298177 h 878480"/>
                <a:gd name="connsiteX530" fmla="*/ 144723 w 1026528"/>
                <a:gd name="connsiteY530" fmla="*/ 299190 h 878480"/>
                <a:gd name="connsiteX531" fmla="*/ 143209 w 1026528"/>
                <a:gd name="connsiteY531" fmla="*/ 300542 h 878480"/>
                <a:gd name="connsiteX532" fmla="*/ 141863 w 1026528"/>
                <a:gd name="connsiteY532" fmla="*/ 300542 h 878480"/>
                <a:gd name="connsiteX533" fmla="*/ 140348 w 1026528"/>
                <a:gd name="connsiteY533" fmla="*/ 301386 h 878480"/>
                <a:gd name="connsiteX534" fmla="*/ 137656 w 1026528"/>
                <a:gd name="connsiteY534" fmla="*/ 303752 h 878480"/>
                <a:gd name="connsiteX535" fmla="*/ 133449 w 1026528"/>
                <a:gd name="connsiteY535" fmla="*/ 307299 h 878480"/>
                <a:gd name="connsiteX536" fmla="*/ 126549 w 1026528"/>
                <a:gd name="connsiteY536" fmla="*/ 310002 h 878480"/>
                <a:gd name="connsiteX537" fmla="*/ 125539 w 1026528"/>
                <a:gd name="connsiteY537" fmla="*/ 310002 h 878480"/>
                <a:gd name="connsiteX538" fmla="*/ 120154 w 1026528"/>
                <a:gd name="connsiteY538" fmla="*/ 311016 h 878480"/>
                <a:gd name="connsiteX539" fmla="*/ 116115 w 1026528"/>
                <a:gd name="connsiteY539" fmla="*/ 308820 h 878480"/>
                <a:gd name="connsiteX540" fmla="*/ 113086 w 1026528"/>
                <a:gd name="connsiteY540" fmla="*/ 307130 h 878480"/>
                <a:gd name="connsiteX541" fmla="*/ 97520 w 1026528"/>
                <a:gd name="connsiteY541" fmla="*/ 314885 h 878480"/>
                <a:gd name="connsiteX542" fmla="*/ 89695 w 1026528"/>
                <a:gd name="connsiteY542" fmla="*/ 306792 h 878480"/>
                <a:gd name="connsiteX543" fmla="*/ 87844 w 1026528"/>
                <a:gd name="connsiteY543" fmla="*/ 306792 h 878480"/>
                <a:gd name="connsiteX544" fmla="*/ 82122 w 1026528"/>
                <a:gd name="connsiteY544" fmla="*/ 310002 h 878480"/>
                <a:gd name="connsiteX545" fmla="*/ 79093 w 1026528"/>
                <a:gd name="connsiteY545" fmla="*/ 311523 h 878480"/>
                <a:gd name="connsiteX546" fmla="*/ 75054 w 1026528"/>
                <a:gd name="connsiteY546" fmla="*/ 314733 h 878480"/>
                <a:gd name="connsiteX547" fmla="*/ 71016 w 1026528"/>
                <a:gd name="connsiteY547" fmla="*/ 317942 h 878480"/>
                <a:gd name="connsiteX548" fmla="*/ 65630 w 1026528"/>
                <a:gd name="connsiteY548" fmla="*/ 321997 h 878480"/>
                <a:gd name="connsiteX549" fmla="*/ 64116 w 1026528"/>
                <a:gd name="connsiteY549" fmla="*/ 323179 h 878480"/>
                <a:gd name="connsiteX550" fmla="*/ 59740 w 1026528"/>
                <a:gd name="connsiteY550" fmla="*/ 328923 h 878480"/>
                <a:gd name="connsiteX551" fmla="*/ 54524 w 1026528"/>
                <a:gd name="connsiteY551" fmla="*/ 335343 h 878480"/>
                <a:gd name="connsiteX552" fmla="*/ 51831 w 1026528"/>
                <a:gd name="connsiteY552" fmla="*/ 336525 h 878480"/>
                <a:gd name="connsiteX553" fmla="*/ 50653 w 1026528"/>
                <a:gd name="connsiteY553" fmla="*/ 336525 h 878480"/>
                <a:gd name="connsiteX554" fmla="*/ 49138 w 1026528"/>
                <a:gd name="connsiteY554" fmla="*/ 337708 h 878480"/>
                <a:gd name="connsiteX555" fmla="*/ 47624 w 1026528"/>
                <a:gd name="connsiteY555" fmla="*/ 338891 h 878480"/>
                <a:gd name="connsiteX556" fmla="*/ 42407 w 1026528"/>
                <a:gd name="connsiteY556" fmla="*/ 343114 h 878480"/>
                <a:gd name="connsiteX557" fmla="*/ 31132 w 1026528"/>
                <a:gd name="connsiteY557" fmla="*/ 350041 h 878480"/>
                <a:gd name="connsiteX558" fmla="*/ 31132 w 1026528"/>
                <a:gd name="connsiteY558" fmla="*/ 350041 h 878480"/>
                <a:gd name="connsiteX559" fmla="*/ 31132 w 1026528"/>
                <a:gd name="connsiteY559" fmla="*/ 350041 h 878480"/>
                <a:gd name="connsiteX560" fmla="*/ 28608 w 1026528"/>
                <a:gd name="connsiteY560" fmla="*/ 354940 h 878480"/>
                <a:gd name="connsiteX561" fmla="*/ 28608 w 1026528"/>
                <a:gd name="connsiteY561" fmla="*/ 354940 h 878480"/>
                <a:gd name="connsiteX562" fmla="*/ 25747 w 1026528"/>
                <a:gd name="connsiteY562" fmla="*/ 362373 h 878480"/>
                <a:gd name="connsiteX563" fmla="*/ 22718 w 1026528"/>
                <a:gd name="connsiteY563" fmla="*/ 360853 h 878480"/>
                <a:gd name="connsiteX564" fmla="*/ 19352 w 1026528"/>
                <a:gd name="connsiteY564" fmla="*/ 353250 h 878480"/>
                <a:gd name="connsiteX565" fmla="*/ 19352 w 1026528"/>
                <a:gd name="connsiteY565" fmla="*/ 353250 h 878480"/>
                <a:gd name="connsiteX566" fmla="*/ 16155 w 1026528"/>
                <a:gd name="connsiteY566" fmla="*/ 367272 h 878480"/>
                <a:gd name="connsiteX567" fmla="*/ 16155 w 1026528"/>
                <a:gd name="connsiteY567" fmla="*/ 374537 h 878480"/>
                <a:gd name="connsiteX568" fmla="*/ 16155 w 1026528"/>
                <a:gd name="connsiteY568" fmla="*/ 381125 h 878480"/>
                <a:gd name="connsiteX569" fmla="*/ 16155 w 1026528"/>
                <a:gd name="connsiteY569" fmla="*/ 384166 h 878480"/>
                <a:gd name="connsiteX570" fmla="*/ 16155 w 1026528"/>
                <a:gd name="connsiteY570" fmla="*/ 386869 h 878480"/>
                <a:gd name="connsiteX571" fmla="*/ 16155 w 1026528"/>
                <a:gd name="connsiteY571" fmla="*/ 388390 h 878480"/>
                <a:gd name="connsiteX572" fmla="*/ 16155 w 1026528"/>
                <a:gd name="connsiteY572" fmla="*/ 391262 h 878480"/>
                <a:gd name="connsiteX573" fmla="*/ 16155 w 1026528"/>
                <a:gd name="connsiteY573" fmla="*/ 391262 h 878480"/>
                <a:gd name="connsiteX574" fmla="*/ 16155 w 1026528"/>
                <a:gd name="connsiteY574" fmla="*/ 393965 h 878480"/>
                <a:gd name="connsiteX575" fmla="*/ 15313 w 1026528"/>
                <a:gd name="connsiteY575" fmla="*/ 393965 h 878480"/>
                <a:gd name="connsiteX576" fmla="*/ 15313 w 1026528"/>
                <a:gd name="connsiteY576" fmla="*/ 393965 h 878480"/>
                <a:gd name="connsiteX577" fmla="*/ 15313 w 1026528"/>
                <a:gd name="connsiteY577" fmla="*/ 393965 h 878480"/>
                <a:gd name="connsiteX578" fmla="*/ 15313 w 1026528"/>
                <a:gd name="connsiteY578" fmla="*/ 393965 h 878480"/>
                <a:gd name="connsiteX579" fmla="*/ 15313 w 1026528"/>
                <a:gd name="connsiteY579" fmla="*/ 395316 h 878480"/>
                <a:gd name="connsiteX580" fmla="*/ 9592 w 1026528"/>
                <a:gd name="connsiteY580" fmla="*/ 406804 h 878480"/>
                <a:gd name="connsiteX581" fmla="*/ 6899 w 1026528"/>
                <a:gd name="connsiteY581" fmla="*/ 412717 h 878480"/>
                <a:gd name="connsiteX582" fmla="*/ 6899 w 1026528"/>
                <a:gd name="connsiteY582" fmla="*/ 415927 h 878480"/>
                <a:gd name="connsiteX583" fmla="*/ 6899 w 1026528"/>
                <a:gd name="connsiteY583" fmla="*/ 423360 h 878480"/>
                <a:gd name="connsiteX584" fmla="*/ 6899 w 1026528"/>
                <a:gd name="connsiteY584" fmla="*/ 425725 h 878480"/>
                <a:gd name="connsiteX585" fmla="*/ 6899 w 1026528"/>
                <a:gd name="connsiteY585" fmla="*/ 428259 h 878480"/>
                <a:gd name="connsiteX586" fmla="*/ 6899 w 1026528"/>
                <a:gd name="connsiteY586" fmla="*/ 436030 h 878480"/>
                <a:gd name="connsiteX587" fmla="*/ 10097 w 1026528"/>
                <a:gd name="connsiteY587" fmla="*/ 440930 h 878480"/>
                <a:gd name="connsiteX588" fmla="*/ 11275 w 1026528"/>
                <a:gd name="connsiteY588" fmla="*/ 442619 h 878480"/>
                <a:gd name="connsiteX589" fmla="*/ 12789 w 1026528"/>
                <a:gd name="connsiteY589" fmla="*/ 444815 h 878480"/>
                <a:gd name="connsiteX590" fmla="*/ 16660 w 1026528"/>
                <a:gd name="connsiteY590" fmla="*/ 449883 h 878480"/>
                <a:gd name="connsiteX591" fmla="*/ 16660 w 1026528"/>
                <a:gd name="connsiteY591" fmla="*/ 450897 h 878480"/>
                <a:gd name="connsiteX592" fmla="*/ 25410 w 1026528"/>
                <a:gd name="connsiteY592" fmla="*/ 474548 h 878480"/>
                <a:gd name="connsiteX593" fmla="*/ 14304 w 1026528"/>
                <a:gd name="connsiteY593" fmla="*/ 478941 h 878480"/>
                <a:gd name="connsiteX594" fmla="*/ 11275 w 1026528"/>
                <a:gd name="connsiteY594" fmla="*/ 478941 h 878480"/>
                <a:gd name="connsiteX595" fmla="*/ 8246 w 1026528"/>
                <a:gd name="connsiteY595" fmla="*/ 478941 h 878480"/>
                <a:gd name="connsiteX596" fmla="*/ 3197 w 1026528"/>
                <a:gd name="connsiteY596" fmla="*/ 478941 h 878480"/>
                <a:gd name="connsiteX597" fmla="*/ 0 w 1026528"/>
                <a:gd name="connsiteY597" fmla="*/ 475731 h 878480"/>
                <a:gd name="connsiteX598" fmla="*/ 0 w 1026528"/>
                <a:gd name="connsiteY598" fmla="*/ 475731 h 878480"/>
                <a:gd name="connsiteX599" fmla="*/ 2019 w 1026528"/>
                <a:gd name="connsiteY599" fmla="*/ 480968 h 878480"/>
                <a:gd name="connsiteX600" fmla="*/ 2019 w 1026528"/>
                <a:gd name="connsiteY600" fmla="*/ 481813 h 878480"/>
                <a:gd name="connsiteX601" fmla="*/ 6058 w 1026528"/>
                <a:gd name="connsiteY601" fmla="*/ 488908 h 878480"/>
                <a:gd name="connsiteX602" fmla="*/ 6058 w 1026528"/>
                <a:gd name="connsiteY602" fmla="*/ 490935 h 878480"/>
                <a:gd name="connsiteX603" fmla="*/ 7741 w 1026528"/>
                <a:gd name="connsiteY603" fmla="*/ 495159 h 878480"/>
                <a:gd name="connsiteX604" fmla="*/ 9255 w 1026528"/>
                <a:gd name="connsiteY604" fmla="*/ 497693 h 878480"/>
                <a:gd name="connsiteX605" fmla="*/ 10601 w 1026528"/>
                <a:gd name="connsiteY605" fmla="*/ 499889 h 878480"/>
                <a:gd name="connsiteX606" fmla="*/ 13462 w 1026528"/>
                <a:gd name="connsiteY606" fmla="*/ 504620 h 878480"/>
                <a:gd name="connsiteX607" fmla="*/ 17333 w 1026528"/>
                <a:gd name="connsiteY607" fmla="*/ 511208 h 878480"/>
                <a:gd name="connsiteX608" fmla="*/ 20867 w 1026528"/>
                <a:gd name="connsiteY608" fmla="*/ 523034 h 878480"/>
                <a:gd name="connsiteX609" fmla="*/ 20867 w 1026528"/>
                <a:gd name="connsiteY609" fmla="*/ 527257 h 878480"/>
                <a:gd name="connsiteX610" fmla="*/ 20867 w 1026528"/>
                <a:gd name="connsiteY610" fmla="*/ 529453 h 878480"/>
                <a:gd name="connsiteX611" fmla="*/ 20867 w 1026528"/>
                <a:gd name="connsiteY611" fmla="*/ 531650 h 878480"/>
                <a:gd name="connsiteX612" fmla="*/ 20867 w 1026528"/>
                <a:gd name="connsiteY612" fmla="*/ 533001 h 878480"/>
                <a:gd name="connsiteX613" fmla="*/ 20867 w 1026528"/>
                <a:gd name="connsiteY613" fmla="*/ 534015 h 878480"/>
                <a:gd name="connsiteX614" fmla="*/ 20867 w 1026528"/>
                <a:gd name="connsiteY614" fmla="*/ 535366 h 878480"/>
                <a:gd name="connsiteX615" fmla="*/ 22381 w 1026528"/>
                <a:gd name="connsiteY615" fmla="*/ 540096 h 878480"/>
                <a:gd name="connsiteX616" fmla="*/ 28103 w 1026528"/>
                <a:gd name="connsiteY616" fmla="*/ 548205 h 878480"/>
                <a:gd name="connsiteX617" fmla="*/ 30122 w 1026528"/>
                <a:gd name="connsiteY617" fmla="*/ 552260 h 878480"/>
                <a:gd name="connsiteX618" fmla="*/ 32142 w 1026528"/>
                <a:gd name="connsiteY618" fmla="*/ 556315 h 878480"/>
                <a:gd name="connsiteX619" fmla="*/ 35844 w 1026528"/>
                <a:gd name="connsiteY619" fmla="*/ 562396 h 878480"/>
                <a:gd name="connsiteX620" fmla="*/ 37864 w 1026528"/>
                <a:gd name="connsiteY620" fmla="*/ 565775 h 878480"/>
                <a:gd name="connsiteX621" fmla="*/ 40556 w 1026528"/>
                <a:gd name="connsiteY621" fmla="*/ 569154 h 878480"/>
                <a:gd name="connsiteX622" fmla="*/ 43922 w 1026528"/>
                <a:gd name="connsiteY622" fmla="*/ 573715 h 878480"/>
                <a:gd name="connsiteX623" fmla="*/ 45436 w 1026528"/>
                <a:gd name="connsiteY623" fmla="*/ 582331 h 878480"/>
                <a:gd name="connsiteX624" fmla="*/ 45436 w 1026528"/>
                <a:gd name="connsiteY624" fmla="*/ 588413 h 878480"/>
                <a:gd name="connsiteX625" fmla="*/ 45436 w 1026528"/>
                <a:gd name="connsiteY625" fmla="*/ 593819 h 878480"/>
                <a:gd name="connsiteX626" fmla="*/ 47119 w 1026528"/>
                <a:gd name="connsiteY626" fmla="*/ 599732 h 878480"/>
                <a:gd name="connsiteX627" fmla="*/ 47119 w 1026528"/>
                <a:gd name="connsiteY627" fmla="*/ 600914 h 878480"/>
                <a:gd name="connsiteX628" fmla="*/ 48802 w 1026528"/>
                <a:gd name="connsiteY628" fmla="*/ 609699 h 878480"/>
                <a:gd name="connsiteX629" fmla="*/ 47456 w 1026528"/>
                <a:gd name="connsiteY629" fmla="*/ 615105 h 878480"/>
                <a:gd name="connsiteX630" fmla="*/ 46446 w 1026528"/>
                <a:gd name="connsiteY630" fmla="*/ 618653 h 878480"/>
                <a:gd name="connsiteX631" fmla="*/ 47456 w 1026528"/>
                <a:gd name="connsiteY631" fmla="*/ 620173 h 878480"/>
                <a:gd name="connsiteX632" fmla="*/ 48802 w 1026528"/>
                <a:gd name="connsiteY632" fmla="*/ 622032 h 878480"/>
                <a:gd name="connsiteX633" fmla="*/ 52336 w 1026528"/>
                <a:gd name="connsiteY633" fmla="*/ 628114 h 878480"/>
                <a:gd name="connsiteX634" fmla="*/ 54692 w 1026528"/>
                <a:gd name="connsiteY634" fmla="*/ 635885 h 878480"/>
                <a:gd name="connsiteX635" fmla="*/ 54692 w 1026528"/>
                <a:gd name="connsiteY635" fmla="*/ 635885 h 878480"/>
                <a:gd name="connsiteX636" fmla="*/ 56879 w 1026528"/>
                <a:gd name="connsiteY636" fmla="*/ 643318 h 878480"/>
                <a:gd name="connsiteX637" fmla="*/ 56879 w 1026528"/>
                <a:gd name="connsiteY637" fmla="*/ 645176 h 878480"/>
                <a:gd name="connsiteX638" fmla="*/ 61086 w 1026528"/>
                <a:gd name="connsiteY638" fmla="*/ 653285 h 878480"/>
                <a:gd name="connsiteX639" fmla="*/ 65462 w 1026528"/>
                <a:gd name="connsiteY639" fmla="*/ 661732 h 878480"/>
                <a:gd name="connsiteX640" fmla="*/ 65462 w 1026528"/>
                <a:gd name="connsiteY640" fmla="*/ 664942 h 878480"/>
                <a:gd name="connsiteX641" fmla="*/ 65462 w 1026528"/>
                <a:gd name="connsiteY641" fmla="*/ 667476 h 878480"/>
                <a:gd name="connsiteX642" fmla="*/ 66472 w 1026528"/>
                <a:gd name="connsiteY642" fmla="*/ 670855 h 878480"/>
                <a:gd name="connsiteX643" fmla="*/ 67313 w 1026528"/>
                <a:gd name="connsiteY643" fmla="*/ 673051 h 878480"/>
                <a:gd name="connsiteX644" fmla="*/ 65967 w 1026528"/>
                <a:gd name="connsiteY644" fmla="*/ 684032 h 878480"/>
                <a:gd name="connsiteX645" fmla="*/ 64621 w 1026528"/>
                <a:gd name="connsiteY645" fmla="*/ 687580 h 878480"/>
                <a:gd name="connsiteX646" fmla="*/ 64621 w 1026528"/>
                <a:gd name="connsiteY646" fmla="*/ 693493 h 878480"/>
                <a:gd name="connsiteX647" fmla="*/ 64621 w 1026528"/>
                <a:gd name="connsiteY647" fmla="*/ 695689 h 878480"/>
                <a:gd name="connsiteX648" fmla="*/ 63779 w 1026528"/>
                <a:gd name="connsiteY648" fmla="*/ 702615 h 878480"/>
                <a:gd name="connsiteX649" fmla="*/ 59909 w 1026528"/>
                <a:gd name="connsiteY649" fmla="*/ 706501 h 878480"/>
                <a:gd name="connsiteX650" fmla="*/ 57721 w 1026528"/>
                <a:gd name="connsiteY650" fmla="*/ 708190 h 878480"/>
                <a:gd name="connsiteX651" fmla="*/ 50148 w 1026528"/>
                <a:gd name="connsiteY651" fmla="*/ 713090 h 878480"/>
                <a:gd name="connsiteX652" fmla="*/ 47456 w 1026528"/>
                <a:gd name="connsiteY652" fmla="*/ 713090 h 878480"/>
                <a:gd name="connsiteX653" fmla="*/ 43081 w 1026528"/>
                <a:gd name="connsiteY653" fmla="*/ 713090 h 878480"/>
                <a:gd name="connsiteX654" fmla="*/ 44427 w 1026528"/>
                <a:gd name="connsiteY654" fmla="*/ 714272 h 878480"/>
                <a:gd name="connsiteX655" fmla="*/ 46278 w 1026528"/>
                <a:gd name="connsiteY655" fmla="*/ 715793 h 878480"/>
                <a:gd name="connsiteX656" fmla="*/ 48129 w 1026528"/>
                <a:gd name="connsiteY656" fmla="*/ 719678 h 878480"/>
                <a:gd name="connsiteX657" fmla="*/ 49643 w 1026528"/>
                <a:gd name="connsiteY657" fmla="*/ 722719 h 878480"/>
                <a:gd name="connsiteX658" fmla="*/ 51326 w 1026528"/>
                <a:gd name="connsiteY658" fmla="*/ 724915 h 878480"/>
                <a:gd name="connsiteX659" fmla="*/ 55197 w 1026528"/>
                <a:gd name="connsiteY659" fmla="*/ 730152 h 878480"/>
                <a:gd name="connsiteX660" fmla="*/ 56375 w 1026528"/>
                <a:gd name="connsiteY660" fmla="*/ 732517 h 878480"/>
                <a:gd name="connsiteX661" fmla="*/ 59067 w 1026528"/>
                <a:gd name="connsiteY661" fmla="*/ 736910 h 878480"/>
                <a:gd name="connsiteX662" fmla="*/ 62938 w 1026528"/>
                <a:gd name="connsiteY662" fmla="*/ 739275 h 878480"/>
                <a:gd name="connsiteX663" fmla="*/ 69333 w 1026528"/>
                <a:gd name="connsiteY663" fmla="*/ 744174 h 878480"/>
                <a:gd name="connsiteX664" fmla="*/ 71184 w 1026528"/>
                <a:gd name="connsiteY664" fmla="*/ 747891 h 878480"/>
                <a:gd name="connsiteX665" fmla="*/ 71184 w 1026528"/>
                <a:gd name="connsiteY665" fmla="*/ 749580 h 878480"/>
                <a:gd name="connsiteX666" fmla="*/ 73371 w 1026528"/>
                <a:gd name="connsiteY666" fmla="*/ 753635 h 878480"/>
                <a:gd name="connsiteX667" fmla="*/ 73371 w 1026528"/>
                <a:gd name="connsiteY667" fmla="*/ 753635 h 878480"/>
                <a:gd name="connsiteX668" fmla="*/ 77578 w 1026528"/>
                <a:gd name="connsiteY668" fmla="*/ 752114 h 878480"/>
                <a:gd name="connsiteX669" fmla="*/ 82122 w 1026528"/>
                <a:gd name="connsiteY669" fmla="*/ 752114 h 878480"/>
                <a:gd name="connsiteX670" fmla="*/ 88854 w 1026528"/>
                <a:gd name="connsiteY670" fmla="*/ 754479 h 878480"/>
                <a:gd name="connsiteX671" fmla="*/ 94743 w 1026528"/>
                <a:gd name="connsiteY671" fmla="*/ 756169 h 878480"/>
                <a:gd name="connsiteX672" fmla="*/ 99960 w 1026528"/>
                <a:gd name="connsiteY672" fmla="*/ 757858 h 878480"/>
                <a:gd name="connsiteX673" fmla="*/ 105682 w 1026528"/>
                <a:gd name="connsiteY673" fmla="*/ 757858 h 878480"/>
                <a:gd name="connsiteX674" fmla="*/ 111404 w 1026528"/>
                <a:gd name="connsiteY674" fmla="*/ 757013 h 878480"/>
                <a:gd name="connsiteX675" fmla="*/ 116788 w 1026528"/>
                <a:gd name="connsiteY675" fmla="*/ 757013 h 878480"/>
                <a:gd name="connsiteX676" fmla="*/ 118135 w 1026528"/>
                <a:gd name="connsiteY676" fmla="*/ 757013 h 878480"/>
                <a:gd name="connsiteX677" fmla="*/ 121332 w 1026528"/>
                <a:gd name="connsiteY677" fmla="*/ 756169 h 878480"/>
                <a:gd name="connsiteX678" fmla="*/ 121332 w 1026528"/>
                <a:gd name="connsiteY678" fmla="*/ 756169 h 878480"/>
                <a:gd name="connsiteX679" fmla="*/ 124193 w 1026528"/>
                <a:gd name="connsiteY679" fmla="*/ 755324 h 878480"/>
                <a:gd name="connsiteX680" fmla="*/ 126717 w 1026528"/>
                <a:gd name="connsiteY680" fmla="*/ 755324 h 878480"/>
                <a:gd name="connsiteX681" fmla="*/ 127727 w 1026528"/>
                <a:gd name="connsiteY681" fmla="*/ 751439 h 878480"/>
                <a:gd name="connsiteX682" fmla="*/ 129746 w 1026528"/>
                <a:gd name="connsiteY682" fmla="*/ 746033 h 878480"/>
                <a:gd name="connsiteX683" fmla="*/ 132607 w 1026528"/>
                <a:gd name="connsiteY683" fmla="*/ 744681 h 878480"/>
                <a:gd name="connsiteX684" fmla="*/ 132607 w 1026528"/>
                <a:gd name="connsiteY684" fmla="*/ 744681 h 878480"/>
                <a:gd name="connsiteX685" fmla="*/ 137151 w 1026528"/>
                <a:gd name="connsiteY685" fmla="*/ 742654 h 878480"/>
                <a:gd name="connsiteX686" fmla="*/ 142031 w 1026528"/>
                <a:gd name="connsiteY686" fmla="*/ 739444 h 878480"/>
                <a:gd name="connsiteX687" fmla="*/ 147248 w 1026528"/>
                <a:gd name="connsiteY687" fmla="*/ 735052 h 878480"/>
                <a:gd name="connsiteX688" fmla="*/ 150950 w 1026528"/>
                <a:gd name="connsiteY688" fmla="*/ 733024 h 878480"/>
                <a:gd name="connsiteX689" fmla="*/ 154316 w 1026528"/>
                <a:gd name="connsiteY689" fmla="*/ 731335 h 878480"/>
                <a:gd name="connsiteX690" fmla="*/ 157177 w 1026528"/>
                <a:gd name="connsiteY690" fmla="*/ 729645 h 878480"/>
                <a:gd name="connsiteX691" fmla="*/ 161047 w 1026528"/>
                <a:gd name="connsiteY691" fmla="*/ 727280 h 878480"/>
                <a:gd name="connsiteX692" fmla="*/ 161047 w 1026528"/>
                <a:gd name="connsiteY692" fmla="*/ 727280 h 878480"/>
                <a:gd name="connsiteX693" fmla="*/ 163571 w 1026528"/>
                <a:gd name="connsiteY693" fmla="*/ 725084 h 878480"/>
                <a:gd name="connsiteX694" fmla="*/ 163571 w 1026528"/>
                <a:gd name="connsiteY694" fmla="*/ 724240 h 878480"/>
                <a:gd name="connsiteX695" fmla="*/ 163571 w 1026528"/>
                <a:gd name="connsiteY695" fmla="*/ 722719 h 878480"/>
                <a:gd name="connsiteX696" fmla="*/ 168451 w 1026528"/>
                <a:gd name="connsiteY696" fmla="*/ 720354 h 878480"/>
                <a:gd name="connsiteX697" fmla="*/ 168451 w 1026528"/>
                <a:gd name="connsiteY697" fmla="*/ 720354 h 878480"/>
                <a:gd name="connsiteX698" fmla="*/ 172322 w 1026528"/>
                <a:gd name="connsiteY698" fmla="*/ 720354 h 878480"/>
                <a:gd name="connsiteX699" fmla="*/ 180231 w 1026528"/>
                <a:gd name="connsiteY699" fmla="*/ 720354 h 878480"/>
                <a:gd name="connsiteX700" fmla="*/ 187131 w 1026528"/>
                <a:gd name="connsiteY700" fmla="*/ 720354 h 878480"/>
                <a:gd name="connsiteX701" fmla="*/ 196891 w 1026528"/>
                <a:gd name="connsiteY701" fmla="*/ 720354 h 878480"/>
                <a:gd name="connsiteX702" fmla="*/ 202950 w 1026528"/>
                <a:gd name="connsiteY702" fmla="*/ 720354 h 878480"/>
                <a:gd name="connsiteX703" fmla="*/ 203959 w 1026528"/>
                <a:gd name="connsiteY703" fmla="*/ 720354 h 878480"/>
                <a:gd name="connsiteX704" fmla="*/ 205810 w 1026528"/>
                <a:gd name="connsiteY704" fmla="*/ 720354 h 878480"/>
                <a:gd name="connsiteX705" fmla="*/ 207157 w 1026528"/>
                <a:gd name="connsiteY705" fmla="*/ 720354 h 878480"/>
                <a:gd name="connsiteX706" fmla="*/ 208334 w 1026528"/>
                <a:gd name="connsiteY706" fmla="*/ 720354 h 878480"/>
                <a:gd name="connsiteX707" fmla="*/ 209512 w 1026528"/>
                <a:gd name="connsiteY707" fmla="*/ 720354 h 878480"/>
                <a:gd name="connsiteX708" fmla="*/ 211700 w 1026528"/>
                <a:gd name="connsiteY708" fmla="*/ 720354 h 878480"/>
                <a:gd name="connsiteX709" fmla="*/ 217758 w 1026528"/>
                <a:gd name="connsiteY709" fmla="*/ 722381 h 878480"/>
                <a:gd name="connsiteX710" fmla="*/ 219441 w 1026528"/>
                <a:gd name="connsiteY710" fmla="*/ 723564 h 878480"/>
                <a:gd name="connsiteX711" fmla="*/ 226004 w 1026528"/>
                <a:gd name="connsiteY711" fmla="*/ 724577 h 878480"/>
                <a:gd name="connsiteX712" fmla="*/ 228024 w 1026528"/>
                <a:gd name="connsiteY712" fmla="*/ 723733 h 878480"/>
                <a:gd name="connsiteX713" fmla="*/ 235260 w 1026528"/>
                <a:gd name="connsiteY713" fmla="*/ 722888 h 878480"/>
                <a:gd name="connsiteX714" fmla="*/ 245357 w 1026528"/>
                <a:gd name="connsiteY714" fmla="*/ 724070 h 878480"/>
                <a:gd name="connsiteX715" fmla="*/ 246703 w 1026528"/>
                <a:gd name="connsiteY715" fmla="*/ 724070 h 878480"/>
                <a:gd name="connsiteX716" fmla="*/ 252761 w 1026528"/>
                <a:gd name="connsiteY716" fmla="*/ 724070 h 878480"/>
                <a:gd name="connsiteX717" fmla="*/ 257642 w 1026528"/>
                <a:gd name="connsiteY717" fmla="*/ 724070 h 878480"/>
                <a:gd name="connsiteX718" fmla="*/ 260166 w 1026528"/>
                <a:gd name="connsiteY718" fmla="*/ 724070 h 878480"/>
                <a:gd name="connsiteX719" fmla="*/ 260166 w 1026528"/>
                <a:gd name="connsiteY719" fmla="*/ 721874 h 878480"/>
                <a:gd name="connsiteX720" fmla="*/ 262185 w 1026528"/>
                <a:gd name="connsiteY720" fmla="*/ 718665 h 878480"/>
                <a:gd name="connsiteX721" fmla="*/ 264036 w 1026528"/>
                <a:gd name="connsiteY721" fmla="*/ 715624 h 878480"/>
                <a:gd name="connsiteX722" fmla="*/ 264036 w 1026528"/>
                <a:gd name="connsiteY722" fmla="*/ 714610 h 878480"/>
                <a:gd name="connsiteX723" fmla="*/ 264036 w 1026528"/>
                <a:gd name="connsiteY723" fmla="*/ 712245 h 878480"/>
                <a:gd name="connsiteX724" fmla="*/ 265888 w 1026528"/>
                <a:gd name="connsiteY724" fmla="*/ 708866 h 878480"/>
                <a:gd name="connsiteX725" fmla="*/ 265888 w 1026528"/>
                <a:gd name="connsiteY725" fmla="*/ 708866 h 878480"/>
                <a:gd name="connsiteX726" fmla="*/ 269085 w 1026528"/>
                <a:gd name="connsiteY726" fmla="*/ 705656 h 878480"/>
                <a:gd name="connsiteX727" fmla="*/ 272114 w 1026528"/>
                <a:gd name="connsiteY727" fmla="*/ 702278 h 878480"/>
                <a:gd name="connsiteX728" fmla="*/ 273965 w 1026528"/>
                <a:gd name="connsiteY728" fmla="*/ 699912 h 878480"/>
                <a:gd name="connsiteX729" fmla="*/ 277499 w 1026528"/>
                <a:gd name="connsiteY729" fmla="*/ 696196 h 878480"/>
                <a:gd name="connsiteX730" fmla="*/ 281370 w 1026528"/>
                <a:gd name="connsiteY730" fmla="*/ 693999 h 878480"/>
                <a:gd name="connsiteX731" fmla="*/ 281370 w 1026528"/>
                <a:gd name="connsiteY731" fmla="*/ 693999 h 878480"/>
                <a:gd name="connsiteX732" fmla="*/ 283389 w 1026528"/>
                <a:gd name="connsiteY732" fmla="*/ 692986 h 878480"/>
                <a:gd name="connsiteX733" fmla="*/ 286754 w 1026528"/>
                <a:gd name="connsiteY733" fmla="*/ 691128 h 878480"/>
                <a:gd name="connsiteX734" fmla="*/ 289952 w 1026528"/>
                <a:gd name="connsiteY734" fmla="*/ 691128 h 878480"/>
                <a:gd name="connsiteX735" fmla="*/ 293654 w 1026528"/>
                <a:gd name="connsiteY735" fmla="*/ 690283 h 878480"/>
                <a:gd name="connsiteX736" fmla="*/ 297356 w 1026528"/>
                <a:gd name="connsiteY736" fmla="*/ 688256 h 878480"/>
                <a:gd name="connsiteX737" fmla="*/ 300049 w 1026528"/>
                <a:gd name="connsiteY737" fmla="*/ 686397 h 878480"/>
                <a:gd name="connsiteX738" fmla="*/ 304929 w 1026528"/>
                <a:gd name="connsiteY738" fmla="*/ 683525 h 878480"/>
                <a:gd name="connsiteX739" fmla="*/ 312502 w 1026528"/>
                <a:gd name="connsiteY739" fmla="*/ 679302 h 878480"/>
                <a:gd name="connsiteX740" fmla="*/ 319234 w 1026528"/>
                <a:gd name="connsiteY740" fmla="*/ 675078 h 878480"/>
                <a:gd name="connsiteX741" fmla="*/ 322430 w 1026528"/>
                <a:gd name="connsiteY741" fmla="*/ 672882 h 878480"/>
                <a:gd name="connsiteX742" fmla="*/ 336398 w 1026528"/>
                <a:gd name="connsiteY742" fmla="*/ 671362 h 878480"/>
                <a:gd name="connsiteX743" fmla="*/ 343971 w 1026528"/>
                <a:gd name="connsiteY743" fmla="*/ 671362 h 878480"/>
                <a:gd name="connsiteX744" fmla="*/ 347168 w 1026528"/>
                <a:gd name="connsiteY744" fmla="*/ 671362 h 878480"/>
                <a:gd name="connsiteX745" fmla="*/ 352385 w 1026528"/>
                <a:gd name="connsiteY745" fmla="*/ 671362 h 878480"/>
                <a:gd name="connsiteX746" fmla="*/ 359453 w 1026528"/>
                <a:gd name="connsiteY746" fmla="*/ 671362 h 878480"/>
                <a:gd name="connsiteX747" fmla="*/ 364670 w 1026528"/>
                <a:gd name="connsiteY747" fmla="*/ 669165 h 878480"/>
                <a:gd name="connsiteX748" fmla="*/ 370728 w 1026528"/>
                <a:gd name="connsiteY748" fmla="*/ 666462 h 878480"/>
                <a:gd name="connsiteX749" fmla="*/ 376955 w 1026528"/>
                <a:gd name="connsiteY749" fmla="*/ 663590 h 878480"/>
                <a:gd name="connsiteX750" fmla="*/ 376955 w 1026528"/>
                <a:gd name="connsiteY750" fmla="*/ 663590 h 878480"/>
                <a:gd name="connsiteX751" fmla="*/ 378469 w 1026528"/>
                <a:gd name="connsiteY751" fmla="*/ 663590 h 878480"/>
                <a:gd name="connsiteX752" fmla="*/ 380488 w 1026528"/>
                <a:gd name="connsiteY752" fmla="*/ 662408 h 878480"/>
                <a:gd name="connsiteX753" fmla="*/ 381498 w 1026528"/>
                <a:gd name="connsiteY753" fmla="*/ 661394 h 878480"/>
                <a:gd name="connsiteX754" fmla="*/ 382845 w 1026528"/>
                <a:gd name="connsiteY754" fmla="*/ 660043 h 878480"/>
                <a:gd name="connsiteX755" fmla="*/ 388229 w 1026528"/>
                <a:gd name="connsiteY755" fmla="*/ 659029 h 878480"/>
                <a:gd name="connsiteX756" fmla="*/ 389912 w 1026528"/>
                <a:gd name="connsiteY756" fmla="*/ 659029 h 878480"/>
                <a:gd name="connsiteX757" fmla="*/ 396307 w 1026528"/>
                <a:gd name="connsiteY757" fmla="*/ 657847 h 878480"/>
                <a:gd name="connsiteX758" fmla="*/ 397317 w 1026528"/>
                <a:gd name="connsiteY758" fmla="*/ 656326 h 878480"/>
                <a:gd name="connsiteX759" fmla="*/ 398831 w 1026528"/>
                <a:gd name="connsiteY759" fmla="*/ 653792 h 878480"/>
                <a:gd name="connsiteX760" fmla="*/ 406067 w 1026528"/>
                <a:gd name="connsiteY760" fmla="*/ 650751 h 878480"/>
                <a:gd name="connsiteX761" fmla="*/ 409938 w 1026528"/>
                <a:gd name="connsiteY761" fmla="*/ 651934 h 878480"/>
                <a:gd name="connsiteX762" fmla="*/ 416669 w 1026528"/>
                <a:gd name="connsiteY762" fmla="*/ 651934 h 878480"/>
                <a:gd name="connsiteX763" fmla="*/ 417847 w 1026528"/>
                <a:gd name="connsiteY763" fmla="*/ 651934 h 878480"/>
                <a:gd name="connsiteX764" fmla="*/ 421213 w 1026528"/>
                <a:gd name="connsiteY764" fmla="*/ 650413 h 878480"/>
                <a:gd name="connsiteX765" fmla="*/ 424411 w 1026528"/>
                <a:gd name="connsiteY765" fmla="*/ 650413 h 878480"/>
                <a:gd name="connsiteX766" fmla="*/ 426598 w 1026528"/>
                <a:gd name="connsiteY766" fmla="*/ 650413 h 878480"/>
                <a:gd name="connsiteX767" fmla="*/ 430805 w 1026528"/>
                <a:gd name="connsiteY767" fmla="*/ 650413 h 878480"/>
                <a:gd name="connsiteX768" fmla="*/ 441912 w 1026528"/>
                <a:gd name="connsiteY768" fmla="*/ 650413 h 878480"/>
                <a:gd name="connsiteX769" fmla="*/ 446287 w 1026528"/>
                <a:gd name="connsiteY769" fmla="*/ 648893 h 878480"/>
                <a:gd name="connsiteX770" fmla="*/ 449316 w 1026528"/>
                <a:gd name="connsiteY770" fmla="*/ 647879 h 878480"/>
                <a:gd name="connsiteX771" fmla="*/ 452850 w 1026528"/>
                <a:gd name="connsiteY771" fmla="*/ 647035 h 878480"/>
                <a:gd name="connsiteX772" fmla="*/ 456216 w 1026528"/>
                <a:gd name="connsiteY772" fmla="*/ 647035 h 878480"/>
                <a:gd name="connsiteX773" fmla="*/ 457394 w 1026528"/>
                <a:gd name="connsiteY773" fmla="*/ 647035 h 878480"/>
                <a:gd name="connsiteX774" fmla="*/ 464630 w 1026528"/>
                <a:gd name="connsiteY774" fmla="*/ 648724 h 878480"/>
                <a:gd name="connsiteX775" fmla="*/ 464630 w 1026528"/>
                <a:gd name="connsiteY775" fmla="*/ 650244 h 878480"/>
                <a:gd name="connsiteX776" fmla="*/ 464630 w 1026528"/>
                <a:gd name="connsiteY776" fmla="*/ 651596 h 878480"/>
                <a:gd name="connsiteX777" fmla="*/ 467154 w 1026528"/>
                <a:gd name="connsiteY777" fmla="*/ 653454 h 878480"/>
                <a:gd name="connsiteX778" fmla="*/ 468164 w 1026528"/>
                <a:gd name="connsiteY778" fmla="*/ 653454 h 878480"/>
                <a:gd name="connsiteX779" fmla="*/ 471025 w 1026528"/>
                <a:gd name="connsiteY779" fmla="*/ 654637 h 878480"/>
                <a:gd name="connsiteX780" fmla="*/ 475737 w 1026528"/>
                <a:gd name="connsiteY780" fmla="*/ 657509 h 878480"/>
                <a:gd name="connsiteX781" fmla="*/ 480785 w 1026528"/>
                <a:gd name="connsiteY781" fmla="*/ 659705 h 878480"/>
                <a:gd name="connsiteX782" fmla="*/ 488863 w 1026528"/>
                <a:gd name="connsiteY782" fmla="*/ 663253 h 878480"/>
                <a:gd name="connsiteX783" fmla="*/ 500811 w 1026528"/>
                <a:gd name="connsiteY783" fmla="*/ 666462 h 878480"/>
                <a:gd name="connsiteX784" fmla="*/ 505523 w 1026528"/>
                <a:gd name="connsiteY784" fmla="*/ 666462 h 878480"/>
                <a:gd name="connsiteX785" fmla="*/ 510740 w 1026528"/>
                <a:gd name="connsiteY785" fmla="*/ 666462 h 878480"/>
                <a:gd name="connsiteX786" fmla="*/ 520500 w 1026528"/>
                <a:gd name="connsiteY786" fmla="*/ 669165 h 878480"/>
                <a:gd name="connsiteX787" fmla="*/ 523361 w 1026528"/>
                <a:gd name="connsiteY787" fmla="*/ 673558 h 878480"/>
                <a:gd name="connsiteX788" fmla="*/ 524203 w 1026528"/>
                <a:gd name="connsiteY788" fmla="*/ 675754 h 878480"/>
                <a:gd name="connsiteX789" fmla="*/ 529251 w 1026528"/>
                <a:gd name="connsiteY789" fmla="*/ 682174 h 878480"/>
                <a:gd name="connsiteX790" fmla="*/ 539684 w 1026528"/>
                <a:gd name="connsiteY790" fmla="*/ 692986 h 878480"/>
                <a:gd name="connsiteX791" fmla="*/ 545070 w 1026528"/>
                <a:gd name="connsiteY791" fmla="*/ 699743 h 878480"/>
                <a:gd name="connsiteX792" fmla="*/ 552979 w 1026528"/>
                <a:gd name="connsiteY792" fmla="*/ 709204 h 878480"/>
                <a:gd name="connsiteX793" fmla="*/ 555167 w 1026528"/>
                <a:gd name="connsiteY793" fmla="*/ 711062 h 878480"/>
                <a:gd name="connsiteX794" fmla="*/ 560215 w 1026528"/>
                <a:gd name="connsiteY794" fmla="*/ 716468 h 878480"/>
                <a:gd name="connsiteX795" fmla="*/ 563076 w 1026528"/>
                <a:gd name="connsiteY795" fmla="*/ 723564 h 878480"/>
                <a:gd name="connsiteX796" fmla="*/ 564759 w 1026528"/>
                <a:gd name="connsiteY796" fmla="*/ 727787 h 878480"/>
                <a:gd name="connsiteX797" fmla="*/ 567452 w 1026528"/>
                <a:gd name="connsiteY797" fmla="*/ 741471 h 878480"/>
                <a:gd name="connsiteX798" fmla="*/ 563749 w 1026528"/>
                <a:gd name="connsiteY798" fmla="*/ 747046 h 878480"/>
                <a:gd name="connsiteX799" fmla="*/ 563749 w 1026528"/>
                <a:gd name="connsiteY799" fmla="*/ 747046 h 878480"/>
                <a:gd name="connsiteX800" fmla="*/ 562908 w 1026528"/>
                <a:gd name="connsiteY800" fmla="*/ 747046 h 878480"/>
                <a:gd name="connsiteX801" fmla="*/ 569639 w 1026528"/>
                <a:gd name="connsiteY801" fmla="*/ 752959 h 878480"/>
                <a:gd name="connsiteX802" fmla="*/ 572331 w 1026528"/>
                <a:gd name="connsiteY802" fmla="*/ 754142 h 878480"/>
                <a:gd name="connsiteX803" fmla="*/ 574688 w 1026528"/>
                <a:gd name="connsiteY803" fmla="*/ 756000 h 878480"/>
                <a:gd name="connsiteX804" fmla="*/ 578726 w 1026528"/>
                <a:gd name="connsiteY804" fmla="*/ 758534 h 878480"/>
                <a:gd name="connsiteX805" fmla="*/ 578726 w 1026528"/>
                <a:gd name="connsiteY805" fmla="*/ 756338 h 878480"/>
                <a:gd name="connsiteX806" fmla="*/ 578726 w 1026528"/>
                <a:gd name="connsiteY806" fmla="*/ 756338 h 878480"/>
                <a:gd name="connsiteX807" fmla="*/ 578726 w 1026528"/>
                <a:gd name="connsiteY807" fmla="*/ 753635 h 878480"/>
                <a:gd name="connsiteX808" fmla="*/ 579736 w 1026528"/>
                <a:gd name="connsiteY808" fmla="*/ 741978 h 878480"/>
                <a:gd name="connsiteX809" fmla="*/ 588655 w 1026528"/>
                <a:gd name="connsiteY809" fmla="*/ 734545 h 878480"/>
                <a:gd name="connsiteX810" fmla="*/ 592862 w 1026528"/>
                <a:gd name="connsiteY810" fmla="*/ 732349 h 878480"/>
                <a:gd name="connsiteX811" fmla="*/ 596228 w 1026528"/>
                <a:gd name="connsiteY811" fmla="*/ 727956 h 878480"/>
                <a:gd name="connsiteX812" fmla="*/ 600940 w 1026528"/>
                <a:gd name="connsiteY812" fmla="*/ 722381 h 878480"/>
                <a:gd name="connsiteX813" fmla="*/ 602118 w 1026528"/>
                <a:gd name="connsiteY813" fmla="*/ 722381 h 878480"/>
                <a:gd name="connsiteX814" fmla="*/ 606325 w 1026528"/>
                <a:gd name="connsiteY814" fmla="*/ 719678 h 878480"/>
                <a:gd name="connsiteX815" fmla="*/ 609859 w 1026528"/>
                <a:gd name="connsiteY815" fmla="*/ 716130 h 878480"/>
                <a:gd name="connsiteX816" fmla="*/ 614402 w 1026528"/>
                <a:gd name="connsiteY816" fmla="*/ 711569 h 878480"/>
                <a:gd name="connsiteX817" fmla="*/ 620797 w 1026528"/>
                <a:gd name="connsiteY817" fmla="*/ 707177 h 878480"/>
                <a:gd name="connsiteX818" fmla="*/ 622816 w 1026528"/>
                <a:gd name="connsiteY818" fmla="*/ 705994 h 878480"/>
                <a:gd name="connsiteX819" fmla="*/ 625509 w 1026528"/>
                <a:gd name="connsiteY819" fmla="*/ 702446 h 878480"/>
                <a:gd name="connsiteX820" fmla="*/ 625509 w 1026528"/>
                <a:gd name="connsiteY820" fmla="*/ 698054 h 878480"/>
                <a:gd name="connsiteX821" fmla="*/ 625509 w 1026528"/>
                <a:gd name="connsiteY821" fmla="*/ 695351 h 878480"/>
                <a:gd name="connsiteX822" fmla="*/ 626856 w 1026528"/>
                <a:gd name="connsiteY822" fmla="*/ 687073 h 878480"/>
                <a:gd name="connsiteX823" fmla="*/ 628370 w 1026528"/>
                <a:gd name="connsiteY823" fmla="*/ 685890 h 878480"/>
                <a:gd name="connsiteX824" fmla="*/ 629716 w 1026528"/>
                <a:gd name="connsiteY824" fmla="*/ 687411 h 878480"/>
                <a:gd name="connsiteX825" fmla="*/ 629716 w 1026528"/>
                <a:gd name="connsiteY825" fmla="*/ 692141 h 878480"/>
                <a:gd name="connsiteX826" fmla="*/ 629716 w 1026528"/>
                <a:gd name="connsiteY826" fmla="*/ 693493 h 878480"/>
                <a:gd name="connsiteX827" fmla="*/ 629716 w 1026528"/>
                <a:gd name="connsiteY827" fmla="*/ 699406 h 878480"/>
                <a:gd name="connsiteX828" fmla="*/ 629716 w 1026528"/>
                <a:gd name="connsiteY828" fmla="*/ 700757 h 878480"/>
                <a:gd name="connsiteX829" fmla="*/ 629716 w 1026528"/>
                <a:gd name="connsiteY829" fmla="*/ 707683 h 878480"/>
                <a:gd name="connsiteX830" fmla="*/ 629716 w 1026528"/>
                <a:gd name="connsiteY830" fmla="*/ 712752 h 878480"/>
                <a:gd name="connsiteX831" fmla="*/ 629716 w 1026528"/>
                <a:gd name="connsiteY831" fmla="*/ 714779 h 878480"/>
                <a:gd name="connsiteX832" fmla="*/ 627865 w 1026528"/>
                <a:gd name="connsiteY832" fmla="*/ 723057 h 878480"/>
                <a:gd name="connsiteX833" fmla="*/ 620797 w 1026528"/>
                <a:gd name="connsiteY833" fmla="*/ 728463 h 878480"/>
                <a:gd name="connsiteX834" fmla="*/ 617263 w 1026528"/>
                <a:gd name="connsiteY834" fmla="*/ 730659 h 878480"/>
                <a:gd name="connsiteX835" fmla="*/ 617263 w 1026528"/>
                <a:gd name="connsiteY835" fmla="*/ 734714 h 878480"/>
                <a:gd name="connsiteX836" fmla="*/ 617263 w 1026528"/>
                <a:gd name="connsiteY836" fmla="*/ 744005 h 878480"/>
                <a:gd name="connsiteX837" fmla="*/ 617263 w 1026528"/>
                <a:gd name="connsiteY837" fmla="*/ 746033 h 878480"/>
                <a:gd name="connsiteX838" fmla="*/ 617263 w 1026528"/>
                <a:gd name="connsiteY838" fmla="*/ 749073 h 878480"/>
                <a:gd name="connsiteX839" fmla="*/ 617263 w 1026528"/>
                <a:gd name="connsiteY839" fmla="*/ 754142 h 878480"/>
                <a:gd name="connsiteX840" fmla="*/ 610868 w 1026528"/>
                <a:gd name="connsiteY840" fmla="*/ 761237 h 878480"/>
                <a:gd name="connsiteX841" fmla="*/ 608176 w 1026528"/>
                <a:gd name="connsiteY841" fmla="*/ 761237 h 878480"/>
                <a:gd name="connsiteX842" fmla="*/ 605147 w 1026528"/>
                <a:gd name="connsiteY842" fmla="*/ 762420 h 878480"/>
                <a:gd name="connsiteX843" fmla="*/ 605988 w 1026528"/>
                <a:gd name="connsiteY843" fmla="*/ 768163 h 878480"/>
                <a:gd name="connsiteX844" fmla="*/ 608007 w 1026528"/>
                <a:gd name="connsiteY844" fmla="*/ 768163 h 878480"/>
                <a:gd name="connsiteX845" fmla="*/ 614907 w 1026528"/>
                <a:gd name="connsiteY845" fmla="*/ 768163 h 878480"/>
                <a:gd name="connsiteX846" fmla="*/ 618441 w 1026528"/>
                <a:gd name="connsiteY846" fmla="*/ 768163 h 878480"/>
                <a:gd name="connsiteX847" fmla="*/ 625173 w 1026528"/>
                <a:gd name="connsiteY847" fmla="*/ 768163 h 878480"/>
                <a:gd name="connsiteX848" fmla="*/ 628033 w 1026528"/>
                <a:gd name="connsiteY848" fmla="*/ 757013 h 878480"/>
                <a:gd name="connsiteX849" fmla="*/ 631735 w 1026528"/>
                <a:gd name="connsiteY849" fmla="*/ 742823 h 878480"/>
                <a:gd name="connsiteX850" fmla="*/ 635942 w 1026528"/>
                <a:gd name="connsiteY850" fmla="*/ 736910 h 878480"/>
                <a:gd name="connsiteX851" fmla="*/ 639813 w 1026528"/>
                <a:gd name="connsiteY851" fmla="*/ 737924 h 878480"/>
                <a:gd name="connsiteX852" fmla="*/ 645198 w 1026528"/>
                <a:gd name="connsiteY852" fmla="*/ 764126 h 878480"/>
                <a:gd name="connsiteX853" fmla="*/ 643684 w 1026528"/>
                <a:gd name="connsiteY853" fmla="*/ 766136 h 878480"/>
                <a:gd name="connsiteX854" fmla="*/ 642001 w 1026528"/>
                <a:gd name="connsiteY854" fmla="*/ 769853 h 878480"/>
                <a:gd name="connsiteX855" fmla="*/ 640318 w 1026528"/>
                <a:gd name="connsiteY855" fmla="*/ 776104 h 878480"/>
                <a:gd name="connsiteX856" fmla="*/ 639477 w 1026528"/>
                <a:gd name="connsiteY856" fmla="*/ 779820 h 878480"/>
                <a:gd name="connsiteX857" fmla="*/ 633418 w 1026528"/>
                <a:gd name="connsiteY857" fmla="*/ 784044 h 878480"/>
                <a:gd name="connsiteX858" fmla="*/ 628875 w 1026528"/>
                <a:gd name="connsiteY858" fmla="*/ 782692 h 878480"/>
                <a:gd name="connsiteX859" fmla="*/ 617768 w 1026528"/>
                <a:gd name="connsiteY859" fmla="*/ 780834 h 878480"/>
                <a:gd name="connsiteX860" fmla="*/ 618778 w 1026528"/>
                <a:gd name="connsiteY860" fmla="*/ 780834 h 878480"/>
                <a:gd name="connsiteX861" fmla="*/ 622985 w 1026528"/>
                <a:gd name="connsiteY861" fmla="*/ 782692 h 878480"/>
                <a:gd name="connsiteX862" fmla="*/ 628370 w 1026528"/>
                <a:gd name="connsiteY862" fmla="*/ 785733 h 878480"/>
                <a:gd name="connsiteX863" fmla="*/ 630221 w 1026528"/>
                <a:gd name="connsiteY863" fmla="*/ 786747 h 878480"/>
                <a:gd name="connsiteX864" fmla="*/ 632409 w 1026528"/>
                <a:gd name="connsiteY864" fmla="*/ 787760 h 878480"/>
                <a:gd name="connsiteX865" fmla="*/ 633587 w 1026528"/>
                <a:gd name="connsiteY865" fmla="*/ 787760 h 878480"/>
                <a:gd name="connsiteX866" fmla="*/ 635101 w 1026528"/>
                <a:gd name="connsiteY866" fmla="*/ 787760 h 878480"/>
                <a:gd name="connsiteX867" fmla="*/ 638804 w 1026528"/>
                <a:gd name="connsiteY867" fmla="*/ 787760 h 878480"/>
                <a:gd name="connsiteX868" fmla="*/ 638804 w 1026528"/>
                <a:gd name="connsiteY868" fmla="*/ 785733 h 878480"/>
                <a:gd name="connsiteX869" fmla="*/ 640318 w 1026528"/>
                <a:gd name="connsiteY869" fmla="*/ 783537 h 878480"/>
                <a:gd name="connsiteX870" fmla="*/ 642506 w 1026528"/>
                <a:gd name="connsiteY870" fmla="*/ 780834 h 878480"/>
                <a:gd name="connsiteX871" fmla="*/ 642506 w 1026528"/>
                <a:gd name="connsiteY871" fmla="*/ 779820 h 878480"/>
                <a:gd name="connsiteX872" fmla="*/ 642506 w 1026528"/>
                <a:gd name="connsiteY872" fmla="*/ 778638 h 878480"/>
                <a:gd name="connsiteX873" fmla="*/ 653949 w 1026528"/>
                <a:gd name="connsiteY873" fmla="*/ 775766 h 878480"/>
                <a:gd name="connsiteX874" fmla="*/ 653949 w 1026528"/>
                <a:gd name="connsiteY874" fmla="*/ 775766 h 878480"/>
                <a:gd name="connsiteX875" fmla="*/ 655632 w 1026528"/>
                <a:gd name="connsiteY875" fmla="*/ 775766 h 878480"/>
                <a:gd name="connsiteX876" fmla="*/ 663541 w 1026528"/>
                <a:gd name="connsiteY876" fmla="*/ 778638 h 878480"/>
                <a:gd name="connsiteX877" fmla="*/ 667411 w 1026528"/>
                <a:gd name="connsiteY877" fmla="*/ 783030 h 878480"/>
                <a:gd name="connsiteX878" fmla="*/ 669094 w 1026528"/>
                <a:gd name="connsiteY878" fmla="*/ 785226 h 878480"/>
                <a:gd name="connsiteX879" fmla="*/ 670609 w 1026528"/>
                <a:gd name="connsiteY879" fmla="*/ 786747 h 878480"/>
                <a:gd name="connsiteX880" fmla="*/ 672965 w 1026528"/>
                <a:gd name="connsiteY880" fmla="*/ 789450 h 878480"/>
                <a:gd name="connsiteX881" fmla="*/ 674984 w 1026528"/>
                <a:gd name="connsiteY881" fmla="*/ 801106 h 878480"/>
                <a:gd name="connsiteX882" fmla="*/ 674984 w 1026528"/>
                <a:gd name="connsiteY882" fmla="*/ 802120 h 878480"/>
                <a:gd name="connsiteX883" fmla="*/ 674984 w 1026528"/>
                <a:gd name="connsiteY883" fmla="*/ 811581 h 878480"/>
                <a:gd name="connsiteX884" fmla="*/ 674984 w 1026528"/>
                <a:gd name="connsiteY884" fmla="*/ 812594 h 878480"/>
                <a:gd name="connsiteX885" fmla="*/ 674984 w 1026528"/>
                <a:gd name="connsiteY885" fmla="*/ 814115 h 878480"/>
                <a:gd name="connsiteX886" fmla="*/ 674984 w 1026528"/>
                <a:gd name="connsiteY886" fmla="*/ 815297 h 878480"/>
                <a:gd name="connsiteX887" fmla="*/ 674984 w 1026528"/>
                <a:gd name="connsiteY887" fmla="*/ 816818 h 878480"/>
                <a:gd name="connsiteX888" fmla="*/ 674984 w 1026528"/>
                <a:gd name="connsiteY888" fmla="*/ 819690 h 878480"/>
                <a:gd name="connsiteX889" fmla="*/ 674984 w 1026528"/>
                <a:gd name="connsiteY889" fmla="*/ 820872 h 878480"/>
                <a:gd name="connsiteX890" fmla="*/ 674984 w 1026528"/>
                <a:gd name="connsiteY890" fmla="*/ 824251 h 878480"/>
                <a:gd name="connsiteX891" fmla="*/ 678855 w 1026528"/>
                <a:gd name="connsiteY891" fmla="*/ 828475 h 878480"/>
                <a:gd name="connsiteX892" fmla="*/ 683567 w 1026528"/>
                <a:gd name="connsiteY892" fmla="*/ 834218 h 878480"/>
                <a:gd name="connsiteX893" fmla="*/ 683567 w 1026528"/>
                <a:gd name="connsiteY893" fmla="*/ 835063 h 878480"/>
                <a:gd name="connsiteX894" fmla="*/ 683567 w 1026528"/>
                <a:gd name="connsiteY894" fmla="*/ 836415 h 878480"/>
                <a:gd name="connsiteX895" fmla="*/ 685081 w 1026528"/>
                <a:gd name="connsiteY895" fmla="*/ 838780 h 878480"/>
                <a:gd name="connsiteX896" fmla="*/ 687606 w 1026528"/>
                <a:gd name="connsiteY896" fmla="*/ 840638 h 878480"/>
                <a:gd name="connsiteX897" fmla="*/ 688615 w 1026528"/>
                <a:gd name="connsiteY897" fmla="*/ 840638 h 878480"/>
                <a:gd name="connsiteX898" fmla="*/ 695515 w 1026528"/>
                <a:gd name="connsiteY898" fmla="*/ 849930 h 878480"/>
                <a:gd name="connsiteX899" fmla="*/ 695515 w 1026528"/>
                <a:gd name="connsiteY899" fmla="*/ 851281 h 878480"/>
                <a:gd name="connsiteX900" fmla="*/ 695515 w 1026528"/>
                <a:gd name="connsiteY900" fmla="*/ 853139 h 878480"/>
                <a:gd name="connsiteX901" fmla="*/ 696693 w 1026528"/>
                <a:gd name="connsiteY901" fmla="*/ 854153 h 878480"/>
                <a:gd name="connsiteX902" fmla="*/ 697871 w 1026528"/>
                <a:gd name="connsiteY902" fmla="*/ 854153 h 878480"/>
                <a:gd name="connsiteX903" fmla="*/ 701237 w 1026528"/>
                <a:gd name="connsiteY903" fmla="*/ 856011 h 878480"/>
                <a:gd name="connsiteX904" fmla="*/ 704434 w 1026528"/>
                <a:gd name="connsiteY904" fmla="*/ 857532 h 878480"/>
                <a:gd name="connsiteX905" fmla="*/ 705612 w 1026528"/>
                <a:gd name="connsiteY905" fmla="*/ 858546 h 878480"/>
                <a:gd name="connsiteX906" fmla="*/ 708977 w 1026528"/>
                <a:gd name="connsiteY906" fmla="*/ 860235 h 878480"/>
                <a:gd name="connsiteX907" fmla="*/ 715036 w 1026528"/>
                <a:gd name="connsiteY907" fmla="*/ 863783 h 878480"/>
                <a:gd name="connsiteX908" fmla="*/ 715036 w 1026528"/>
                <a:gd name="connsiteY908" fmla="*/ 863783 h 878480"/>
                <a:gd name="connsiteX909" fmla="*/ 718907 w 1026528"/>
                <a:gd name="connsiteY909" fmla="*/ 865472 h 878480"/>
                <a:gd name="connsiteX910" fmla="*/ 721936 w 1026528"/>
                <a:gd name="connsiteY910" fmla="*/ 865472 h 878480"/>
                <a:gd name="connsiteX911" fmla="*/ 725301 w 1026528"/>
                <a:gd name="connsiteY911" fmla="*/ 865472 h 878480"/>
                <a:gd name="connsiteX912" fmla="*/ 726815 w 1026528"/>
                <a:gd name="connsiteY912" fmla="*/ 865472 h 878480"/>
                <a:gd name="connsiteX913" fmla="*/ 743644 w 1026528"/>
                <a:gd name="connsiteY913" fmla="*/ 866486 h 878480"/>
                <a:gd name="connsiteX914" fmla="*/ 748019 w 1026528"/>
                <a:gd name="connsiteY914" fmla="*/ 866486 h 878480"/>
                <a:gd name="connsiteX915" fmla="*/ 755087 w 1026528"/>
                <a:gd name="connsiteY915" fmla="*/ 867837 h 878480"/>
                <a:gd name="connsiteX916" fmla="*/ 756938 w 1026528"/>
                <a:gd name="connsiteY916" fmla="*/ 867837 h 878480"/>
                <a:gd name="connsiteX917" fmla="*/ 760977 w 1026528"/>
                <a:gd name="connsiteY917" fmla="*/ 869864 h 878480"/>
                <a:gd name="connsiteX918" fmla="*/ 764679 w 1026528"/>
                <a:gd name="connsiteY918" fmla="*/ 874257 h 878480"/>
                <a:gd name="connsiteX919" fmla="*/ 766026 w 1026528"/>
                <a:gd name="connsiteY919" fmla="*/ 876284 h 878480"/>
                <a:gd name="connsiteX920" fmla="*/ 767035 w 1026528"/>
                <a:gd name="connsiteY920" fmla="*/ 878143 h 878480"/>
                <a:gd name="connsiteX921" fmla="*/ 769055 w 1026528"/>
                <a:gd name="connsiteY921" fmla="*/ 880339 h 878480"/>
                <a:gd name="connsiteX922" fmla="*/ 773262 w 1026528"/>
                <a:gd name="connsiteY922" fmla="*/ 880339 h 878480"/>
                <a:gd name="connsiteX923" fmla="*/ 774945 w 1026528"/>
                <a:gd name="connsiteY923" fmla="*/ 879156 h 878480"/>
                <a:gd name="connsiteX924" fmla="*/ 776123 w 1026528"/>
                <a:gd name="connsiteY924" fmla="*/ 878143 h 878480"/>
                <a:gd name="connsiteX925" fmla="*/ 779488 w 1026528"/>
                <a:gd name="connsiteY925" fmla="*/ 876115 h 878480"/>
                <a:gd name="connsiteX926" fmla="*/ 781171 w 1026528"/>
                <a:gd name="connsiteY926" fmla="*/ 876115 h 878480"/>
                <a:gd name="connsiteX927" fmla="*/ 783022 w 1026528"/>
                <a:gd name="connsiteY927" fmla="*/ 874426 h 878480"/>
                <a:gd name="connsiteX928" fmla="*/ 785883 w 1026528"/>
                <a:gd name="connsiteY928" fmla="*/ 872230 h 878480"/>
                <a:gd name="connsiteX929" fmla="*/ 787902 w 1026528"/>
                <a:gd name="connsiteY929" fmla="*/ 872230 h 878480"/>
                <a:gd name="connsiteX930" fmla="*/ 789922 w 1026528"/>
                <a:gd name="connsiteY930" fmla="*/ 872230 h 878480"/>
                <a:gd name="connsiteX931" fmla="*/ 791268 w 1026528"/>
                <a:gd name="connsiteY931" fmla="*/ 870033 h 878480"/>
                <a:gd name="connsiteX932" fmla="*/ 795139 w 1026528"/>
                <a:gd name="connsiteY932" fmla="*/ 866148 h 878480"/>
                <a:gd name="connsiteX933" fmla="*/ 797326 w 1026528"/>
                <a:gd name="connsiteY933" fmla="*/ 866148 h 878480"/>
                <a:gd name="connsiteX934" fmla="*/ 799009 w 1026528"/>
                <a:gd name="connsiteY934" fmla="*/ 866148 h 878480"/>
                <a:gd name="connsiteX935" fmla="*/ 802375 w 1026528"/>
                <a:gd name="connsiteY935" fmla="*/ 866148 h 878480"/>
                <a:gd name="connsiteX936" fmla="*/ 806245 w 1026528"/>
                <a:gd name="connsiteY936" fmla="*/ 866148 h 878480"/>
                <a:gd name="connsiteX937" fmla="*/ 808433 w 1026528"/>
                <a:gd name="connsiteY937" fmla="*/ 866148 h 878480"/>
                <a:gd name="connsiteX938" fmla="*/ 810284 w 1026528"/>
                <a:gd name="connsiteY938" fmla="*/ 866148 h 878480"/>
                <a:gd name="connsiteX939" fmla="*/ 821223 w 1026528"/>
                <a:gd name="connsiteY939" fmla="*/ 866148 h 878480"/>
                <a:gd name="connsiteX940" fmla="*/ 829637 w 1026528"/>
                <a:gd name="connsiteY940" fmla="*/ 872230 h 878480"/>
                <a:gd name="connsiteX941" fmla="*/ 833844 w 1026528"/>
                <a:gd name="connsiteY941" fmla="*/ 875439 h 878480"/>
                <a:gd name="connsiteX942" fmla="*/ 839565 w 1026528"/>
                <a:gd name="connsiteY942" fmla="*/ 880339 h 878480"/>
                <a:gd name="connsiteX943" fmla="*/ 840912 w 1026528"/>
                <a:gd name="connsiteY943" fmla="*/ 882873 h 878480"/>
                <a:gd name="connsiteX944" fmla="*/ 842258 w 1026528"/>
                <a:gd name="connsiteY944" fmla="*/ 885238 h 878480"/>
                <a:gd name="connsiteX945" fmla="*/ 848148 w 1026528"/>
                <a:gd name="connsiteY945" fmla="*/ 889630 h 878480"/>
                <a:gd name="connsiteX946" fmla="*/ 848148 w 1026528"/>
                <a:gd name="connsiteY946" fmla="*/ 889630 h 878480"/>
                <a:gd name="connsiteX947" fmla="*/ 848148 w 1026528"/>
                <a:gd name="connsiteY947" fmla="*/ 888786 h 878480"/>
                <a:gd name="connsiteX948" fmla="*/ 850672 w 1026528"/>
                <a:gd name="connsiteY948" fmla="*/ 884562 h 878480"/>
                <a:gd name="connsiteX949" fmla="*/ 850672 w 1026528"/>
                <a:gd name="connsiteY949" fmla="*/ 884562 h 878480"/>
                <a:gd name="connsiteX950" fmla="*/ 851682 w 1026528"/>
                <a:gd name="connsiteY950" fmla="*/ 883211 h 878480"/>
                <a:gd name="connsiteX951" fmla="*/ 854879 w 1026528"/>
                <a:gd name="connsiteY951" fmla="*/ 879325 h 878480"/>
                <a:gd name="connsiteX952" fmla="*/ 856394 w 1026528"/>
                <a:gd name="connsiteY952" fmla="*/ 877973 h 878480"/>
                <a:gd name="connsiteX953" fmla="*/ 859255 w 1026528"/>
                <a:gd name="connsiteY953" fmla="*/ 874764 h 878480"/>
                <a:gd name="connsiteX954" fmla="*/ 868847 w 1026528"/>
                <a:gd name="connsiteY954" fmla="*/ 863107 h 878480"/>
                <a:gd name="connsiteX955" fmla="*/ 872886 w 1026528"/>
                <a:gd name="connsiteY955" fmla="*/ 861418 h 878480"/>
                <a:gd name="connsiteX956" fmla="*/ 877429 w 1026528"/>
                <a:gd name="connsiteY956" fmla="*/ 858208 h 878480"/>
                <a:gd name="connsiteX957" fmla="*/ 887021 w 1026528"/>
                <a:gd name="connsiteY957" fmla="*/ 846044 h 878480"/>
                <a:gd name="connsiteX958" fmla="*/ 897287 w 1026528"/>
                <a:gd name="connsiteY958" fmla="*/ 847058 h 878480"/>
                <a:gd name="connsiteX959" fmla="*/ 902840 w 1026528"/>
                <a:gd name="connsiteY959" fmla="*/ 848240 h 878480"/>
                <a:gd name="connsiteX960" fmla="*/ 910750 w 1026528"/>
                <a:gd name="connsiteY960" fmla="*/ 848240 h 878480"/>
                <a:gd name="connsiteX961" fmla="*/ 914620 w 1026528"/>
                <a:gd name="connsiteY961" fmla="*/ 848240 h 878480"/>
                <a:gd name="connsiteX962" fmla="*/ 915966 w 1026528"/>
                <a:gd name="connsiteY962" fmla="*/ 846889 h 878480"/>
                <a:gd name="connsiteX963" fmla="*/ 917481 w 1026528"/>
                <a:gd name="connsiteY963" fmla="*/ 846889 h 878480"/>
                <a:gd name="connsiteX964" fmla="*/ 927409 w 1026528"/>
                <a:gd name="connsiteY964" fmla="*/ 846889 h 878480"/>
                <a:gd name="connsiteX965" fmla="*/ 933299 w 1026528"/>
                <a:gd name="connsiteY965" fmla="*/ 844524 h 878480"/>
                <a:gd name="connsiteX966" fmla="*/ 933299 w 1026528"/>
                <a:gd name="connsiteY966" fmla="*/ 844524 h 878480"/>
                <a:gd name="connsiteX967" fmla="*/ 936833 w 1026528"/>
                <a:gd name="connsiteY967" fmla="*/ 838104 h 878480"/>
                <a:gd name="connsiteX968" fmla="*/ 936833 w 1026528"/>
                <a:gd name="connsiteY968" fmla="*/ 835063 h 878480"/>
                <a:gd name="connsiteX969" fmla="*/ 936833 w 1026528"/>
                <a:gd name="connsiteY969" fmla="*/ 825940 h 878480"/>
                <a:gd name="connsiteX970" fmla="*/ 936833 w 1026528"/>
                <a:gd name="connsiteY970" fmla="*/ 823913 h 878480"/>
                <a:gd name="connsiteX971" fmla="*/ 935824 w 1026528"/>
                <a:gd name="connsiteY971" fmla="*/ 816311 h 878480"/>
                <a:gd name="connsiteX972" fmla="*/ 935824 w 1026528"/>
                <a:gd name="connsiteY972" fmla="*/ 814453 h 878480"/>
                <a:gd name="connsiteX973" fmla="*/ 938516 w 1026528"/>
                <a:gd name="connsiteY973" fmla="*/ 806344 h 878480"/>
                <a:gd name="connsiteX974" fmla="*/ 942892 w 1026528"/>
                <a:gd name="connsiteY974" fmla="*/ 792322 h 878480"/>
                <a:gd name="connsiteX975" fmla="*/ 942892 w 1026528"/>
                <a:gd name="connsiteY975" fmla="*/ 789112 h 878480"/>
                <a:gd name="connsiteX976" fmla="*/ 942892 w 1026528"/>
                <a:gd name="connsiteY976" fmla="*/ 785564 h 878480"/>
                <a:gd name="connsiteX977" fmla="*/ 945584 w 1026528"/>
                <a:gd name="connsiteY977" fmla="*/ 776610 h 878480"/>
                <a:gd name="connsiteX978" fmla="*/ 949286 w 1026528"/>
                <a:gd name="connsiteY978" fmla="*/ 770360 h 878480"/>
                <a:gd name="connsiteX979" fmla="*/ 954503 w 1026528"/>
                <a:gd name="connsiteY979" fmla="*/ 761406 h 878480"/>
                <a:gd name="connsiteX980" fmla="*/ 959552 w 1026528"/>
                <a:gd name="connsiteY980" fmla="*/ 751270 h 878480"/>
                <a:gd name="connsiteX981" fmla="*/ 960898 w 1026528"/>
                <a:gd name="connsiteY981" fmla="*/ 747891 h 878480"/>
                <a:gd name="connsiteX982" fmla="*/ 963085 w 1026528"/>
                <a:gd name="connsiteY982" fmla="*/ 742992 h 878480"/>
                <a:gd name="connsiteX983" fmla="*/ 963085 w 1026528"/>
                <a:gd name="connsiteY983" fmla="*/ 741133 h 878480"/>
                <a:gd name="connsiteX984" fmla="*/ 965105 w 1026528"/>
                <a:gd name="connsiteY984" fmla="*/ 737924 h 878480"/>
                <a:gd name="connsiteX985" fmla="*/ 965946 w 1026528"/>
                <a:gd name="connsiteY985" fmla="*/ 736910 h 878480"/>
                <a:gd name="connsiteX986" fmla="*/ 968639 w 1026528"/>
                <a:gd name="connsiteY986" fmla="*/ 730997 h 878480"/>
                <a:gd name="connsiteX987" fmla="*/ 968639 w 1026528"/>
                <a:gd name="connsiteY987" fmla="*/ 728125 h 878480"/>
                <a:gd name="connsiteX988" fmla="*/ 968639 w 1026528"/>
                <a:gd name="connsiteY988" fmla="*/ 722381 h 878480"/>
                <a:gd name="connsiteX989" fmla="*/ 972846 w 1026528"/>
                <a:gd name="connsiteY989" fmla="*/ 711738 h 878480"/>
                <a:gd name="connsiteX990" fmla="*/ 972846 w 1026528"/>
                <a:gd name="connsiteY990" fmla="*/ 709880 h 878480"/>
                <a:gd name="connsiteX991" fmla="*/ 977894 w 1026528"/>
                <a:gd name="connsiteY991" fmla="*/ 701602 h 878480"/>
                <a:gd name="connsiteX992" fmla="*/ 982606 w 1026528"/>
                <a:gd name="connsiteY992" fmla="*/ 699912 h 878480"/>
                <a:gd name="connsiteX993" fmla="*/ 986309 w 1026528"/>
                <a:gd name="connsiteY993" fmla="*/ 698392 h 878480"/>
                <a:gd name="connsiteX994" fmla="*/ 988328 w 1026528"/>
                <a:gd name="connsiteY994" fmla="*/ 694168 h 878480"/>
                <a:gd name="connsiteX995" fmla="*/ 988328 w 1026528"/>
                <a:gd name="connsiteY995" fmla="*/ 692141 h 878480"/>
                <a:gd name="connsiteX996" fmla="*/ 989338 w 1026528"/>
                <a:gd name="connsiteY996" fmla="*/ 686228 h 878480"/>
                <a:gd name="connsiteX997" fmla="*/ 997752 w 1026528"/>
                <a:gd name="connsiteY997" fmla="*/ 683525 h 878480"/>
                <a:gd name="connsiteX998" fmla="*/ 1001118 w 1026528"/>
                <a:gd name="connsiteY998" fmla="*/ 680991 h 878480"/>
                <a:gd name="connsiteX999" fmla="*/ 1007008 w 1026528"/>
                <a:gd name="connsiteY999" fmla="*/ 664097 h 878480"/>
                <a:gd name="connsiteX1000" fmla="*/ 1008354 w 1026528"/>
                <a:gd name="connsiteY1000" fmla="*/ 658353 h 878480"/>
                <a:gd name="connsiteX1001" fmla="*/ 1009700 w 1026528"/>
                <a:gd name="connsiteY1001" fmla="*/ 652948 h 878480"/>
                <a:gd name="connsiteX1002" fmla="*/ 1012056 w 1026528"/>
                <a:gd name="connsiteY1002" fmla="*/ 647373 h 878480"/>
                <a:gd name="connsiteX1003" fmla="*/ 1014075 w 1026528"/>
                <a:gd name="connsiteY1003" fmla="*/ 643149 h 878480"/>
                <a:gd name="connsiteX1004" fmla="*/ 1014075 w 1026528"/>
                <a:gd name="connsiteY1004" fmla="*/ 636391 h 878480"/>
                <a:gd name="connsiteX1005" fmla="*/ 1014075 w 1026528"/>
                <a:gd name="connsiteY1005" fmla="*/ 632506 h 878480"/>
                <a:gd name="connsiteX1006" fmla="*/ 1015253 w 1026528"/>
                <a:gd name="connsiteY1006" fmla="*/ 622201 h 878480"/>
                <a:gd name="connsiteX1007" fmla="*/ 1016263 w 1026528"/>
                <a:gd name="connsiteY1007" fmla="*/ 615950 h 878480"/>
                <a:gd name="connsiteX1008" fmla="*/ 1016263 w 1026528"/>
                <a:gd name="connsiteY1008" fmla="*/ 610882 h 878480"/>
                <a:gd name="connsiteX1009" fmla="*/ 1018114 w 1026528"/>
                <a:gd name="connsiteY1009" fmla="*/ 598042 h 878480"/>
                <a:gd name="connsiteX1010" fmla="*/ 1019797 w 1026528"/>
                <a:gd name="connsiteY1010" fmla="*/ 587230 h 878480"/>
                <a:gd name="connsiteX1011" fmla="*/ 1019797 w 1026528"/>
                <a:gd name="connsiteY1011" fmla="*/ 585710 h 878480"/>
                <a:gd name="connsiteX1012" fmla="*/ 1020639 w 1026528"/>
                <a:gd name="connsiteY1012" fmla="*/ 579628 h 878480"/>
                <a:gd name="connsiteX1013" fmla="*/ 1024846 w 1026528"/>
                <a:gd name="connsiteY1013" fmla="*/ 573884 h 878480"/>
                <a:gd name="connsiteX1014" fmla="*/ 1027538 w 1026528"/>
                <a:gd name="connsiteY1014" fmla="*/ 571012 h 878480"/>
                <a:gd name="connsiteX1015" fmla="*/ 1027538 w 1026528"/>
                <a:gd name="connsiteY1015" fmla="*/ 564255 h 87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</a:cxnLst>
              <a:rect l="l" t="t" r="r" b="b"/>
              <a:pathLst>
                <a:path w="1026528" h="878480">
                  <a:moveTo>
                    <a:pt x="1040159" y="562059"/>
                  </a:moveTo>
                  <a:cubicBezTo>
                    <a:pt x="1039755" y="558747"/>
                    <a:pt x="1039082" y="555470"/>
                    <a:pt x="1038140" y="552260"/>
                  </a:cubicBezTo>
                  <a:lnTo>
                    <a:pt x="1038140" y="550571"/>
                  </a:lnTo>
                  <a:cubicBezTo>
                    <a:pt x="1037046" y="547597"/>
                    <a:pt x="1036474" y="544455"/>
                    <a:pt x="1036457" y="541279"/>
                  </a:cubicBezTo>
                  <a:cubicBezTo>
                    <a:pt x="1036457" y="539421"/>
                    <a:pt x="1036457" y="537731"/>
                    <a:pt x="1036457" y="535873"/>
                  </a:cubicBezTo>
                  <a:cubicBezTo>
                    <a:pt x="1036978" y="533947"/>
                    <a:pt x="1037265" y="531954"/>
                    <a:pt x="1037298" y="529960"/>
                  </a:cubicBezTo>
                  <a:cubicBezTo>
                    <a:pt x="1037719" y="525416"/>
                    <a:pt x="1037719" y="520821"/>
                    <a:pt x="1037298" y="516276"/>
                  </a:cubicBezTo>
                  <a:cubicBezTo>
                    <a:pt x="1037298" y="514418"/>
                    <a:pt x="1036289" y="512897"/>
                    <a:pt x="1035952" y="512897"/>
                  </a:cubicBezTo>
                  <a:cubicBezTo>
                    <a:pt x="1035615" y="512897"/>
                    <a:pt x="1035952" y="512897"/>
                    <a:pt x="1035952" y="513911"/>
                  </a:cubicBezTo>
                  <a:cubicBezTo>
                    <a:pt x="1035431" y="515448"/>
                    <a:pt x="1035431" y="517104"/>
                    <a:pt x="1035952" y="518641"/>
                  </a:cubicBezTo>
                  <a:cubicBezTo>
                    <a:pt x="1035952" y="518641"/>
                    <a:pt x="1035952" y="520162"/>
                    <a:pt x="1035952" y="521006"/>
                  </a:cubicBezTo>
                  <a:lnTo>
                    <a:pt x="1035952" y="526412"/>
                  </a:lnTo>
                  <a:cubicBezTo>
                    <a:pt x="1035868" y="527882"/>
                    <a:pt x="1035868" y="529335"/>
                    <a:pt x="1035952" y="530805"/>
                  </a:cubicBezTo>
                  <a:cubicBezTo>
                    <a:pt x="1036070" y="531633"/>
                    <a:pt x="1035565" y="532427"/>
                    <a:pt x="1034774" y="532663"/>
                  </a:cubicBezTo>
                  <a:cubicBezTo>
                    <a:pt x="1034034" y="532765"/>
                    <a:pt x="1033360" y="532241"/>
                    <a:pt x="1033260" y="531497"/>
                  </a:cubicBezTo>
                  <a:cubicBezTo>
                    <a:pt x="1033260" y="531497"/>
                    <a:pt x="1033260" y="531481"/>
                    <a:pt x="1033260" y="531481"/>
                  </a:cubicBezTo>
                  <a:cubicBezTo>
                    <a:pt x="1033192" y="530467"/>
                    <a:pt x="1033192" y="529453"/>
                    <a:pt x="1033260" y="528440"/>
                  </a:cubicBezTo>
                  <a:cubicBezTo>
                    <a:pt x="1033260" y="527426"/>
                    <a:pt x="1033260" y="526581"/>
                    <a:pt x="1033260" y="525568"/>
                  </a:cubicBezTo>
                  <a:cubicBezTo>
                    <a:pt x="1032974" y="524470"/>
                    <a:pt x="1032570" y="523388"/>
                    <a:pt x="1032082" y="522358"/>
                  </a:cubicBezTo>
                  <a:cubicBezTo>
                    <a:pt x="1031560" y="520922"/>
                    <a:pt x="1031105" y="519452"/>
                    <a:pt x="1030736" y="517966"/>
                  </a:cubicBezTo>
                  <a:cubicBezTo>
                    <a:pt x="1029709" y="514452"/>
                    <a:pt x="1029187" y="510819"/>
                    <a:pt x="1029221" y="507153"/>
                  </a:cubicBezTo>
                  <a:lnTo>
                    <a:pt x="1029221" y="507153"/>
                  </a:lnTo>
                  <a:cubicBezTo>
                    <a:pt x="1029255" y="504940"/>
                    <a:pt x="1029709" y="502761"/>
                    <a:pt x="1030567" y="500734"/>
                  </a:cubicBezTo>
                  <a:cubicBezTo>
                    <a:pt x="1031291" y="499197"/>
                    <a:pt x="1031745" y="497524"/>
                    <a:pt x="1031913" y="495835"/>
                  </a:cubicBezTo>
                  <a:lnTo>
                    <a:pt x="1031913" y="495835"/>
                  </a:lnTo>
                  <a:cubicBezTo>
                    <a:pt x="1032199" y="494179"/>
                    <a:pt x="1032603" y="492540"/>
                    <a:pt x="1033091" y="490935"/>
                  </a:cubicBezTo>
                  <a:cubicBezTo>
                    <a:pt x="1033646" y="489398"/>
                    <a:pt x="1034034" y="487810"/>
                    <a:pt x="1034269" y="486205"/>
                  </a:cubicBezTo>
                  <a:cubicBezTo>
                    <a:pt x="1034337" y="484110"/>
                    <a:pt x="1033933" y="482032"/>
                    <a:pt x="1033091" y="480123"/>
                  </a:cubicBezTo>
                  <a:cubicBezTo>
                    <a:pt x="1032620" y="479025"/>
                    <a:pt x="1032233" y="477893"/>
                    <a:pt x="1031913" y="476744"/>
                  </a:cubicBezTo>
                  <a:cubicBezTo>
                    <a:pt x="1031105" y="472741"/>
                    <a:pt x="1030702" y="468669"/>
                    <a:pt x="1030736" y="464581"/>
                  </a:cubicBezTo>
                  <a:lnTo>
                    <a:pt x="1030736" y="461878"/>
                  </a:lnTo>
                  <a:cubicBezTo>
                    <a:pt x="1030399" y="460205"/>
                    <a:pt x="1030399" y="458482"/>
                    <a:pt x="1030736" y="456810"/>
                  </a:cubicBezTo>
                  <a:cubicBezTo>
                    <a:pt x="1031560" y="454782"/>
                    <a:pt x="1032688" y="452907"/>
                    <a:pt x="1034101" y="451235"/>
                  </a:cubicBezTo>
                  <a:lnTo>
                    <a:pt x="1036120" y="448363"/>
                  </a:lnTo>
                  <a:cubicBezTo>
                    <a:pt x="1037618" y="445694"/>
                    <a:pt x="1037618" y="442416"/>
                    <a:pt x="1036120" y="439747"/>
                  </a:cubicBezTo>
                  <a:cubicBezTo>
                    <a:pt x="1035111" y="438395"/>
                    <a:pt x="1032418" y="436875"/>
                    <a:pt x="1031577" y="437382"/>
                  </a:cubicBezTo>
                  <a:cubicBezTo>
                    <a:pt x="1030736" y="437889"/>
                    <a:pt x="1030736" y="441268"/>
                    <a:pt x="1030567" y="442788"/>
                  </a:cubicBezTo>
                  <a:lnTo>
                    <a:pt x="1030567" y="441943"/>
                  </a:lnTo>
                  <a:cubicBezTo>
                    <a:pt x="1030567" y="442957"/>
                    <a:pt x="1030567" y="444308"/>
                    <a:pt x="1030567" y="445491"/>
                  </a:cubicBezTo>
                  <a:cubicBezTo>
                    <a:pt x="1030819" y="447451"/>
                    <a:pt x="1030819" y="449444"/>
                    <a:pt x="1030567" y="451404"/>
                  </a:cubicBezTo>
                  <a:cubicBezTo>
                    <a:pt x="1030214" y="454732"/>
                    <a:pt x="1027319" y="457181"/>
                    <a:pt x="1024004" y="456979"/>
                  </a:cubicBezTo>
                  <a:cubicBezTo>
                    <a:pt x="1020639" y="456979"/>
                    <a:pt x="1020134" y="452924"/>
                    <a:pt x="1019629" y="450728"/>
                  </a:cubicBezTo>
                  <a:cubicBezTo>
                    <a:pt x="1019124" y="448532"/>
                    <a:pt x="1015927" y="444815"/>
                    <a:pt x="1012392" y="443126"/>
                  </a:cubicBezTo>
                  <a:lnTo>
                    <a:pt x="1010710" y="442281"/>
                  </a:lnTo>
                  <a:cubicBezTo>
                    <a:pt x="1007445" y="440896"/>
                    <a:pt x="1005476" y="437534"/>
                    <a:pt x="1005830" y="434003"/>
                  </a:cubicBezTo>
                  <a:lnTo>
                    <a:pt x="1005830" y="432483"/>
                  </a:lnTo>
                  <a:cubicBezTo>
                    <a:pt x="1005964" y="430371"/>
                    <a:pt x="1005493" y="428259"/>
                    <a:pt x="1004483" y="426401"/>
                  </a:cubicBezTo>
                  <a:cubicBezTo>
                    <a:pt x="1003187" y="424881"/>
                    <a:pt x="1001724" y="423512"/>
                    <a:pt x="1000108" y="422346"/>
                  </a:cubicBezTo>
                  <a:lnTo>
                    <a:pt x="998089" y="420657"/>
                  </a:lnTo>
                  <a:lnTo>
                    <a:pt x="996406" y="419136"/>
                  </a:lnTo>
                  <a:cubicBezTo>
                    <a:pt x="994554" y="417447"/>
                    <a:pt x="992703" y="415927"/>
                    <a:pt x="990852" y="414068"/>
                  </a:cubicBezTo>
                  <a:lnTo>
                    <a:pt x="986982" y="410689"/>
                  </a:lnTo>
                  <a:lnTo>
                    <a:pt x="985130" y="409169"/>
                  </a:lnTo>
                  <a:cubicBezTo>
                    <a:pt x="983448" y="407581"/>
                    <a:pt x="981917" y="405824"/>
                    <a:pt x="980587" y="403932"/>
                  </a:cubicBezTo>
                  <a:lnTo>
                    <a:pt x="979409" y="402243"/>
                  </a:lnTo>
                  <a:cubicBezTo>
                    <a:pt x="978971" y="401280"/>
                    <a:pt x="978349" y="400418"/>
                    <a:pt x="977558" y="399709"/>
                  </a:cubicBezTo>
                  <a:lnTo>
                    <a:pt x="975875" y="398357"/>
                  </a:lnTo>
                  <a:cubicBezTo>
                    <a:pt x="973284" y="396718"/>
                    <a:pt x="971365" y="394201"/>
                    <a:pt x="970490" y="391262"/>
                  </a:cubicBezTo>
                  <a:cubicBezTo>
                    <a:pt x="970187" y="389184"/>
                    <a:pt x="970540" y="387055"/>
                    <a:pt x="971500" y="385180"/>
                  </a:cubicBezTo>
                  <a:lnTo>
                    <a:pt x="971500" y="383997"/>
                  </a:lnTo>
                  <a:cubicBezTo>
                    <a:pt x="971987" y="382122"/>
                    <a:pt x="971987" y="380129"/>
                    <a:pt x="971500" y="378253"/>
                  </a:cubicBezTo>
                  <a:cubicBezTo>
                    <a:pt x="970743" y="375280"/>
                    <a:pt x="969430" y="372476"/>
                    <a:pt x="967629" y="369975"/>
                  </a:cubicBezTo>
                  <a:lnTo>
                    <a:pt x="966283" y="367948"/>
                  </a:lnTo>
                  <a:cubicBezTo>
                    <a:pt x="964785" y="364924"/>
                    <a:pt x="962110" y="362660"/>
                    <a:pt x="958878" y="361697"/>
                  </a:cubicBezTo>
                  <a:cubicBezTo>
                    <a:pt x="958525" y="363944"/>
                    <a:pt x="957667" y="366090"/>
                    <a:pt x="956354" y="367948"/>
                  </a:cubicBezTo>
                  <a:lnTo>
                    <a:pt x="955513" y="368962"/>
                  </a:lnTo>
                  <a:cubicBezTo>
                    <a:pt x="954049" y="372189"/>
                    <a:pt x="950801" y="374249"/>
                    <a:pt x="947267" y="374199"/>
                  </a:cubicBezTo>
                  <a:cubicBezTo>
                    <a:pt x="945786" y="373962"/>
                    <a:pt x="944322" y="373624"/>
                    <a:pt x="942892" y="373185"/>
                  </a:cubicBezTo>
                  <a:lnTo>
                    <a:pt x="942892" y="373185"/>
                  </a:lnTo>
                  <a:cubicBezTo>
                    <a:pt x="939357" y="372003"/>
                    <a:pt x="935487" y="370313"/>
                    <a:pt x="935319" y="367272"/>
                  </a:cubicBezTo>
                  <a:cubicBezTo>
                    <a:pt x="935285" y="366039"/>
                    <a:pt x="935706" y="364840"/>
                    <a:pt x="936497" y="363894"/>
                  </a:cubicBezTo>
                  <a:cubicBezTo>
                    <a:pt x="936581" y="363454"/>
                    <a:pt x="936581" y="362981"/>
                    <a:pt x="936497" y="362542"/>
                  </a:cubicBezTo>
                  <a:cubicBezTo>
                    <a:pt x="936648" y="361427"/>
                    <a:pt x="936648" y="360278"/>
                    <a:pt x="936497" y="359163"/>
                  </a:cubicBezTo>
                  <a:cubicBezTo>
                    <a:pt x="936413" y="358268"/>
                    <a:pt x="936413" y="357356"/>
                    <a:pt x="936497" y="356460"/>
                  </a:cubicBezTo>
                  <a:lnTo>
                    <a:pt x="936497" y="355447"/>
                  </a:lnTo>
                  <a:cubicBezTo>
                    <a:pt x="936244" y="353707"/>
                    <a:pt x="936244" y="351950"/>
                    <a:pt x="936497" y="350210"/>
                  </a:cubicBezTo>
                  <a:lnTo>
                    <a:pt x="936497" y="347844"/>
                  </a:lnTo>
                  <a:cubicBezTo>
                    <a:pt x="936581" y="346882"/>
                    <a:pt x="936581" y="345935"/>
                    <a:pt x="936497" y="344972"/>
                  </a:cubicBezTo>
                  <a:cubicBezTo>
                    <a:pt x="936833" y="341459"/>
                    <a:pt x="935672" y="337962"/>
                    <a:pt x="933299" y="335343"/>
                  </a:cubicBezTo>
                  <a:lnTo>
                    <a:pt x="932290" y="334329"/>
                  </a:lnTo>
                  <a:cubicBezTo>
                    <a:pt x="929227" y="331542"/>
                    <a:pt x="926770" y="328146"/>
                    <a:pt x="925054" y="324362"/>
                  </a:cubicBezTo>
                  <a:cubicBezTo>
                    <a:pt x="924465" y="322419"/>
                    <a:pt x="922950" y="320899"/>
                    <a:pt x="921015" y="320308"/>
                  </a:cubicBezTo>
                  <a:cubicBezTo>
                    <a:pt x="918289" y="319480"/>
                    <a:pt x="916118" y="317419"/>
                    <a:pt x="915125" y="314733"/>
                  </a:cubicBezTo>
                  <a:cubicBezTo>
                    <a:pt x="915125" y="314733"/>
                    <a:pt x="915125" y="314733"/>
                    <a:pt x="915125" y="313381"/>
                  </a:cubicBezTo>
                  <a:cubicBezTo>
                    <a:pt x="915141" y="312993"/>
                    <a:pt x="915141" y="312587"/>
                    <a:pt x="915125" y="312199"/>
                  </a:cubicBezTo>
                  <a:cubicBezTo>
                    <a:pt x="914300" y="310526"/>
                    <a:pt x="914014" y="308634"/>
                    <a:pt x="914283" y="306792"/>
                  </a:cubicBezTo>
                  <a:cubicBezTo>
                    <a:pt x="914182" y="306404"/>
                    <a:pt x="914182" y="305998"/>
                    <a:pt x="914283" y="305610"/>
                  </a:cubicBezTo>
                  <a:cubicBezTo>
                    <a:pt x="914368" y="304934"/>
                    <a:pt x="914368" y="304258"/>
                    <a:pt x="914283" y="303583"/>
                  </a:cubicBezTo>
                  <a:cubicBezTo>
                    <a:pt x="914283" y="298683"/>
                    <a:pt x="914283" y="296149"/>
                    <a:pt x="911759" y="294460"/>
                  </a:cubicBezTo>
                  <a:cubicBezTo>
                    <a:pt x="910581" y="294274"/>
                    <a:pt x="909403" y="294274"/>
                    <a:pt x="908225" y="294460"/>
                  </a:cubicBezTo>
                  <a:lnTo>
                    <a:pt x="905364" y="294460"/>
                  </a:lnTo>
                  <a:cubicBezTo>
                    <a:pt x="902470" y="293970"/>
                    <a:pt x="899811" y="292551"/>
                    <a:pt x="897791" y="290405"/>
                  </a:cubicBezTo>
                  <a:lnTo>
                    <a:pt x="895099" y="288040"/>
                  </a:lnTo>
                  <a:cubicBezTo>
                    <a:pt x="892154" y="285726"/>
                    <a:pt x="889394" y="283192"/>
                    <a:pt x="886853" y="280438"/>
                  </a:cubicBezTo>
                  <a:cubicBezTo>
                    <a:pt x="885440" y="278749"/>
                    <a:pt x="884514" y="276704"/>
                    <a:pt x="884160" y="274525"/>
                  </a:cubicBezTo>
                  <a:cubicBezTo>
                    <a:pt x="884228" y="273731"/>
                    <a:pt x="884228" y="272954"/>
                    <a:pt x="884160" y="272160"/>
                  </a:cubicBezTo>
                  <a:cubicBezTo>
                    <a:pt x="883639" y="270437"/>
                    <a:pt x="882781" y="268832"/>
                    <a:pt x="881636" y="267430"/>
                  </a:cubicBezTo>
                  <a:cubicBezTo>
                    <a:pt x="881636" y="267430"/>
                    <a:pt x="881636" y="267430"/>
                    <a:pt x="881636" y="267430"/>
                  </a:cubicBezTo>
                  <a:cubicBezTo>
                    <a:pt x="881401" y="268156"/>
                    <a:pt x="881064" y="268832"/>
                    <a:pt x="880627" y="269457"/>
                  </a:cubicBezTo>
                  <a:cubicBezTo>
                    <a:pt x="879953" y="270437"/>
                    <a:pt x="878776" y="270961"/>
                    <a:pt x="877598" y="270808"/>
                  </a:cubicBezTo>
                  <a:cubicBezTo>
                    <a:pt x="876604" y="270994"/>
                    <a:pt x="875561" y="270994"/>
                    <a:pt x="874569" y="270808"/>
                  </a:cubicBezTo>
                  <a:cubicBezTo>
                    <a:pt x="873677" y="270673"/>
                    <a:pt x="872768" y="270673"/>
                    <a:pt x="871876" y="270808"/>
                  </a:cubicBezTo>
                  <a:cubicBezTo>
                    <a:pt x="869436" y="271163"/>
                    <a:pt x="866979" y="270285"/>
                    <a:pt x="865313" y="268443"/>
                  </a:cubicBezTo>
                  <a:lnTo>
                    <a:pt x="862452" y="266078"/>
                  </a:lnTo>
                  <a:cubicBezTo>
                    <a:pt x="859642" y="263781"/>
                    <a:pt x="857100" y="261179"/>
                    <a:pt x="854879" y="258307"/>
                  </a:cubicBezTo>
                  <a:cubicBezTo>
                    <a:pt x="853836" y="256956"/>
                    <a:pt x="853247" y="255300"/>
                    <a:pt x="853196" y="253577"/>
                  </a:cubicBezTo>
                  <a:cubicBezTo>
                    <a:pt x="853112" y="253138"/>
                    <a:pt x="853112" y="252665"/>
                    <a:pt x="853196" y="252225"/>
                  </a:cubicBezTo>
                  <a:cubicBezTo>
                    <a:pt x="852995" y="251448"/>
                    <a:pt x="852591" y="250755"/>
                    <a:pt x="852018" y="250198"/>
                  </a:cubicBezTo>
                  <a:cubicBezTo>
                    <a:pt x="851346" y="249404"/>
                    <a:pt x="850824" y="248492"/>
                    <a:pt x="850504" y="247495"/>
                  </a:cubicBezTo>
                  <a:cubicBezTo>
                    <a:pt x="850235" y="245755"/>
                    <a:pt x="850235" y="243998"/>
                    <a:pt x="850504" y="242258"/>
                  </a:cubicBezTo>
                  <a:cubicBezTo>
                    <a:pt x="850588" y="241464"/>
                    <a:pt x="850588" y="240687"/>
                    <a:pt x="850504" y="239893"/>
                  </a:cubicBezTo>
                  <a:cubicBezTo>
                    <a:pt x="850437" y="237224"/>
                    <a:pt x="850723" y="234554"/>
                    <a:pt x="851346" y="231953"/>
                  </a:cubicBezTo>
                  <a:lnTo>
                    <a:pt x="851346" y="229587"/>
                  </a:lnTo>
                  <a:cubicBezTo>
                    <a:pt x="852069" y="227628"/>
                    <a:pt x="852069" y="225465"/>
                    <a:pt x="851346" y="223506"/>
                  </a:cubicBezTo>
                  <a:cubicBezTo>
                    <a:pt x="850958" y="222745"/>
                    <a:pt x="850437" y="222070"/>
                    <a:pt x="849831" y="221478"/>
                  </a:cubicBezTo>
                  <a:cubicBezTo>
                    <a:pt x="849191" y="220684"/>
                    <a:pt x="848636" y="219840"/>
                    <a:pt x="848148" y="218944"/>
                  </a:cubicBezTo>
                  <a:cubicBezTo>
                    <a:pt x="847206" y="217002"/>
                    <a:pt x="846465" y="214957"/>
                    <a:pt x="845960" y="212863"/>
                  </a:cubicBezTo>
                  <a:lnTo>
                    <a:pt x="845960" y="211511"/>
                  </a:lnTo>
                  <a:cubicBezTo>
                    <a:pt x="845960" y="209822"/>
                    <a:pt x="844782" y="208301"/>
                    <a:pt x="844109" y="206612"/>
                  </a:cubicBezTo>
                  <a:cubicBezTo>
                    <a:pt x="843335" y="204905"/>
                    <a:pt x="842662" y="203165"/>
                    <a:pt x="842090" y="201375"/>
                  </a:cubicBezTo>
                  <a:cubicBezTo>
                    <a:pt x="842022" y="200361"/>
                    <a:pt x="842022" y="199347"/>
                    <a:pt x="842090" y="198334"/>
                  </a:cubicBezTo>
                  <a:cubicBezTo>
                    <a:pt x="841787" y="196594"/>
                    <a:pt x="841282" y="194888"/>
                    <a:pt x="840575" y="193266"/>
                  </a:cubicBezTo>
                  <a:cubicBezTo>
                    <a:pt x="839229" y="190732"/>
                    <a:pt x="837546" y="188367"/>
                    <a:pt x="836200" y="186339"/>
                  </a:cubicBezTo>
                  <a:cubicBezTo>
                    <a:pt x="829873" y="178095"/>
                    <a:pt x="826641" y="167857"/>
                    <a:pt x="827113" y="157451"/>
                  </a:cubicBezTo>
                  <a:cubicBezTo>
                    <a:pt x="827365" y="154241"/>
                    <a:pt x="827365" y="151031"/>
                    <a:pt x="827113" y="147821"/>
                  </a:cubicBezTo>
                  <a:cubicBezTo>
                    <a:pt x="826877" y="145406"/>
                    <a:pt x="826877" y="142973"/>
                    <a:pt x="827113" y="140557"/>
                  </a:cubicBezTo>
                  <a:cubicBezTo>
                    <a:pt x="827516" y="138428"/>
                    <a:pt x="827516" y="136249"/>
                    <a:pt x="827113" y="134137"/>
                  </a:cubicBezTo>
                  <a:cubicBezTo>
                    <a:pt x="827113" y="131603"/>
                    <a:pt x="825766" y="130758"/>
                    <a:pt x="824084" y="130590"/>
                  </a:cubicBezTo>
                  <a:lnTo>
                    <a:pt x="823074" y="130590"/>
                  </a:lnTo>
                  <a:lnTo>
                    <a:pt x="821896" y="128731"/>
                  </a:lnTo>
                  <a:lnTo>
                    <a:pt x="820886" y="126873"/>
                  </a:lnTo>
                  <a:cubicBezTo>
                    <a:pt x="819674" y="125454"/>
                    <a:pt x="818311" y="124153"/>
                    <a:pt x="816847" y="122987"/>
                  </a:cubicBezTo>
                  <a:cubicBezTo>
                    <a:pt x="815703" y="122058"/>
                    <a:pt x="814626" y="121045"/>
                    <a:pt x="813650" y="119946"/>
                  </a:cubicBezTo>
                  <a:cubicBezTo>
                    <a:pt x="811613" y="117885"/>
                    <a:pt x="809291" y="116128"/>
                    <a:pt x="806750" y="114709"/>
                  </a:cubicBezTo>
                  <a:lnTo>
                    <a:pt x="804563" y="113358"/>
                  </a:lnTo>
                  <a:lnTo>
                    <a:pt x="802375" y="111668"/>
                  </a:lnTo>
                  <a:cubicBezTo>
                    <a:pt x="801028" y="110486"/>
                    <a:pt x="799346" y="108965"/>
                    <a:pt x="798168" y="108965"/>
                  </a:cubicBezTo>
                  <a:lnTo>
                    <a:pt x="798168" y="108965"/>
                  </a:lnTo>
                  <a:cubicBezTo>
                    <a:pt x="797040" y="109438"/>
                    <a:pt x="796098" y="110266"/>
                    <a:pt x="795475" y="111330"/>
                  </a:cubicBezTo>
                  <a:cubicBezTo>
                    <a:pt x="794853" y="112378"/>
                    <a:pt x="793994" y="113240"/>
                    <a:pt x="792951" y="113865"/>
                  </a:cubicBezTo>
                  <a:cubicBezTo>
                    <a:pt x="790090" y="115723"/>
                    <a:pt x="788407" y="113865"/>
                    <a:pt x="787061" y="112006"/>
                  </a:cubicBezTo>
                  <a:lnTo>
                    <a:pt x="787061" y="112006"/>
                  </a:lnTo>
                  <a:cubicBezTo>
                    <a:pt x="785698" y="110013"/>
                    <a:pt x="784453" y="107918"/>
                    <a:pt x="783359" y="105756"/>
                  </a:cubicBezTo>
                  <a:cubicBezTo>
                    <a:pt x="782938" y="104438"/>
                    <a:pt x="782652" y="103086"/>
                    <a:pt x="782518" y="101701"/>
                  </a:cubicBezTo>
                  <a:lnTo>
                    <a:pt x="782518" y="99167"/>
                  </a:lnTo>
                  <a:cubicBezTo>
                    <a:pt x="782265" y="98238"/>
                    <a:pt x="781929" y="97343"/>
                    <a:pt x="781507" y="96464"/>
                  </a:cubicBezTo>
                  <a:cubicBezTo>
                    <a:pt x="780801" y="94724"/>
                    <a:pt x="780296" y="92916"/>
                    <a:pt x="779993" y="91058"/>
                  </a:cubicBezTo>
                  <a:cubicBezTo>
                    <a:pt x="779572" y="88203"/>
                    <a:pt x="779572" y="85297"/>
                    <a:pt x="779993" y="82442"/>
                  </a:cubicBezTo>
                  <a:cubicBezTo>
                    <a:pt x="780414" y="79587"/>
                    <a:pt x="780414" y="76681"/>
                    <a:pt x="779993" y="73826"/>
                  </a:cubicBezTo>
                  <a:cubicBezTo>
                    <a:pt x="779758" y="72998"/>
                    <a:pt x="779421" y="72204"/>
                    <a:pt x="778983" y="71461"/>
                  </a:cubicBezTo>
                  <a:cubicBezTo>
                    <a:pt x="778394" y="70599"/>
                    <a:pt x="777991" y="69620"/>
                    <a:pt x="777806" y="68589"/>
                  </a:cubicBezTo>
                  <a:cubicBezTo>
                    <a:pt x="777671" y="67575"/>
                    <a:pt x="777671" y="66562"/>
                    <a:pt x="777806" y="65548"/>
                  </a:cubicBezTo>
                  <a:cubicBezTo>
                    <a:pt x="777906" y="64703"/>
                    <a:pt x="777906" y="63859"/>
                    <a:pt x="777806" y="63014"/>
                  </a:cubicBezTo>
                  <a:cubicBezTo>
                    <a:pt x="777166" y="61646"/>
                    <a:pt x="776257" y="60446"/>
                    <a:pt x="775113" y="59466"/>
                  </a:cubicBezTo>
                  <a:lnTo>
                    <a:pt x="773262" y="57270"/>
                  </a:lnTo>
                  <a:cubicBezTo>
                    <a:pt x="771932" y="55361"/>
                    <a:pt x="771074" y="53165"/>
                    <a:pt x="770738" y="50851"/>
                  </a:cubicBezTo>
                  <a:cubicBezTo>
                    <a:pt x="770367" y="49364"/>
                    <a:pt x="769913" y="47894"/>
                    <a:pt x="769392" y="46458"/>
                  </a:cubicBezTo>
                  <a:cubicBezTo>
                    <a:pt x="769392" y="45107"/>
                    <a:pt x="768550" y="43755"/>
                    <a:pt x="768213" y="42235"/>
                  </a:cubicBezTo>
                  <a:cubicBezTo>
                    <a:pt x="767843" y="40968"/>
                    <a:pt x="767557" y="39667"/>
                    <a:pt x="767372" y="38349"/>
                  </a:cubicBezTo>
                  <a:cubicBezTo>
                    <a:pt x="767086" y="36525"/>
                    <a:pt x="766682" y="34717"/>
                    <a:pt x="766194" y="32943"/>
                  </a:cubicBezTo>
                  <a:cubicBezTo>
                    <a:pt x="764966" y="29683"/>
                    <a:pt x="763383" y="26574"/>
                    <a:pt x="761482" y="23652"/>
                  </a:cubicBezTo>
                  <a:cubicBezTo>
                    <a:pt x="759614" y="20780"/>
                    <a:pt x="758032" y="17722"/>
                    <a:pt x="756770" y="14529"/>
                  </a:cubicBezTo>
                  <a:cubicBezTo>
                    <a:pt x="755760" y="11826"/>
                    <a:pt x="754919" y="9123"/>
                    <a:pt x="754078" y="6420"/>
                  </a:cubicBezTo>
                  <a:lnTo>
                    <a:pt x="752058" y="0"/>
                  </a:lnTo>
                  <a:cubicBezTo>
                    <a:pt x="751082" y="1723"/>
                    <a:pt x="749954" y="3362"/>
                    <a:pt x="748693" y="4899"/>
                  </a:cubicBezTo>
                  <a:lnTo>
                    <a:pt x="746673" y="7602"/>
                  </a:lnTo>
                  <a:cubicBezTo>
                    <a:pt x="745428" y="10339"/>
                    <a:pt x="745428" y="13481"/>
                    <a:pt x="746673" y="16218"/>
                  </a:cubicBezTo>
                  <a:cubicBezTo>
                    <a:pt x="747514" y="19664"/>
                    <a:pt x="747514" y="23246"/>
                    <a:pt x="746673" y="26692"/>
                  </a:cubicBezTo>
                  <a:lnTo>
                    <a:pt x="746673" y="26692"/>
                  </a:lnTo>
                  <a:cubicBezTo>
                    <a:pt x="746589" y="27875"/>
                    <a:pt x="746589" y="29057"/>
                    <a:pt x="746673" y="30240"/>
                  </a:cubicBezTo>
                  <a:cubicBezTo>
                    <a:pt x="746673" y="32098"/>
                    <a:pt x="746673" y="33957"/>
                    <a:pt x="746673" y="35815"/>
                  </a:cubicBezTo>
                  <a:cubicBezTo>
                    <a:pt x="745529" y="39971"/>
                    <a:pt x="743526" y="43823"/>
                    <a:pt x="740783" y="47134"/>
                  </a:cubicBezTo>
                  <a:lnTo>
                    <a:pt x="739605" y="48486"/>
                  </a:lnTo>
                  <a:cubicBezTo>
                    <a:pt x="738208" y="49905"/>
                    <a:pt x="737064" y="51560"/>
                    <a:pt x="736240" y="53385"/>
                  </a:cubicBezTo>
                  <a:cubicBezTo>
                    <a:pt x="736240" y="54905"/>
                    <a:pt x="736240" y="55412"/>
                    <a:pt x="736240" y="55581"/>
                  </a:cubicBezTo>
                  <a:cubicBezTo>
                    <a:pt x="736240" y="55750"/>
                    <a:pt x="737586" y="55581"/>
                    <a:pt x="738595" y="56595"/>
                  </a:cubicBezTo>
                  <a:cubicBezTo>
                    <a:pt x="739706" y="56780"/>
                    <a:pt x="740783" y="57118"/>
                    <a:pt x="741793" y="57608"/>
                  </a:cubicBezTo>
                  <a:cubicBezTo>
                    <a:pt x="744536" y="59602"/>
                    <a:pt x="745579" y="63234"/>
                    <a:pt x="744317" y="66393"/>
                  </a:cubicBezTo>
                  <a:cubicBezTo>
                    <a:pt x="743812" y="68133"/>
                    <a:pt x="742500" y="69518"/>
                    <a:pt x="740783" y="70110"/>
                  </a:cubicBezTo>
                  <a:lnTo>
                    <a:pt x="739942" y="70110"/>
                  </a:lnTo>
                  <a:cubicBezTo>
                    <a:pt x="737754" y="71292"/>
                    <a:pt x="737249" y="72137"/>
                    <a:pt x="736745" y="75178"/>
                  </a:cubicBezTo>
                  <a:cubicBezTo>
                    <a:pt x="736576" y="78269"/>
                    <a:pt x="736576" y="81378"/>
                    <a:pt x="736745" y="84469"/>
                  </a:cubicBezTo>
                  <a:cubicBezTo>
                    <a:pt x="736559" y="89284"/>
                    <a:pt x="735533" y="94031"/>
                    <a:pt x="733715" y="98491"/>
                  </a:cubicBezTo>
                  <a:cubicBezTo>
                    <a:pt x="731830" y="106161"/>
                    <a:pt x="732251" y="114203"/>
                    <a:pt x="734893" y="121636"/>
                  </a:cubicBezTo>
                  <a:cubicBezTo>
                    <a:pt x="735263" y="122717"/>
                    <a:pt x="735768" y="123731"/>
                    <a:pt x="736408" y="124677"/>
                  </a:cubicBezTo>
                  <a:cubicBezTo>
                    <a:pt x="737434" y="126163"/>
                    <a:pt x="738175" y="127819"/>
                    <a:pt x="738595" y="129576"/>
                  </a:cubicBezTo>
                  <a:cubicBezTo>
                    <a:pt x="738764" y="131485"/>
                    <a:pt x="738764" y="133411"/>
                    <a:pt x="738595" y="135320"/>
                  </a:cubicBezTo>
                  <a:cubicBezTo>
                    <a:pt x="738511" y="136334"/>
                    <a:pt x="738511" y="137347"/>
                    <a:pt x="738595" y="138361"/>
                  </a:cubicBezTo>
                  <a:cubicBezTo>
                    <a:pt x="738595" y="140219"/>
                    <a:pt x="738595" y="142077"/>
                    <a:pt x="738595" y="143936"/>
                  </a:cubicBezTo>
                  <a:lnTo>
                    <a:pt x="738595" y="146470"/>
                  </a:lnTo>
                  <a:cubicBezTo>
                    <a:pt x="738646" y="148750"/>
                    <a:pt x="738006" y="150997"/>
                    <a:pt x="736745" y="152889"/>
                  </a:cubicBezTo>
                  <a:lnTo>
                    <a:pt x="736745" y="154072"/>
                  </a:lnTo>
                  <a:cubicBezTo>
                    <a:pt x="735684" y="155880"/>
                    <a:pt x="734742" y="157738"/>
                    <a:pt x="733884" y="159647"/>
                  </a:cubicBezTo>
                  <a:lnTo>
                    <a:pt x="732874" y="161674"/>
                  </a:lnTo>
                  <a:cubicBezTo>
                    <a:pt x="731730" y="163820"/>
                    <a:pt x="730838" y="166084"/>
                    <a:pt x="730181" y="168432"/>
                  </a:cubicBezTo>
                  <a:cubicBezTo>
                    <a:pt x="729996" y="170290"/>
                    <a:pt x="729996" y="172148"/>
                    <a:pt x="730181" y="174007"/>
                  </a:cubicBezTo>
                  <a:cubicBezTo>
                    <a:pt x="730265" y="175071"/>
                    <a:pt x="730265" y="176152"/>
                    <a:pt x="730181" y="177217"/>
                  </a:cubicBezTo>
                  <a:cubicBezTo>
                    <a:pt x="730013" y="183298"/>
                    <a:pt x="728010" y="189177"/>
                    <a:pt x="724460" y="194110"/>
                  </a:cubicBezTo>
                  <a:cubicBezTo>
                    <a:pt x="723080" y="196222"/>
                    <a:pt x="721936" y="198486"/>
                    <a:pt x="721094" y="200868"/>
                  </a:cubicBezTo>
                  <a:cubicBezTo>
                    <a:pt x="720387" y="202794"/>
                    <a:pt x="719546" y="204652"/>
                    <a:pt x="718570" y="206443"/>
                  </a:cubicBezTo>
                  <a:cubicBezTo>
                    <a:pt x="716163" y="210362"/>
                    <a:pt x="712798" y="213623"/>
                    <a:pt x="708809" y="215903"/>
                  </a:cubicBezTo>
                  <a:lnTo>
                    <a:pt x="706622" y="217424"/>
                  </a:lnTo>
                  <a:cubicBezTo>
                    <a:pt x="704182" y="218995"/>
                    <a:pt x="701237" y="219603"/>
                    <a:pt x="698376" y="219113"/>
                  </a:cubicBezTo>
                  <a:lnTo>
                    <a:pt x="694000" y="219113"/>
                  </a:lnTo>
                  <a:lnTo>
                    <a:pt x="694000" y="219113"/>
                  </a:lnTo>
                  <a:cubicBezTo>
                    <a:pt x="692637" y="219840"/>
                    <a:pt x="690988" y="219840"/>
                    <a:pt x="689625" y="219113"/>
                  </a:cubicBezTo>
                  <a:cubicBezTo>
                    <a:pt x="688245" y="217880"/>
                    <a:pt x="687202" y="216309"/>
                    <a:pt x="686596" y="214552"/>
                  </a:cubicBezTo>
                  <a:cubicBezTo>
                    <a:pt x="686276" y="214130"/>
                    <a:pt x="685990" y="213674"/>
                    <a:pt x="685755" y="213201"/>
                  </a:cubicBezTo>
                  <a:cubicBezTo>
                    <a:pt x="684745" y="211460"/>
                    <a:pt x="683432" y="209923"/>
                    <a:pt x="681884" y="208639"/>
                  </a:cubicBezTo>
                  <a:cubicBezTo>
                    <a:pt x="680437" y="207440"/>
                    <a:pt x="679191" y="206004"/>
                    <a:pt x="678182" y="204416"/>
                  </a:cubicBezTo>
                  <a:lnTo>
                    <a:pt x="677172" y="203064"/>
                  </a:lnTo>
                  <a:cubicBezTo>
                    <a:pt x="674816" y="200547"/>
                    <a:pt x="673284" y="197354"/>
                    <a:pt x="672797" y="193942"/>
                  </a:cubicBezTo>
                  <a:cubicBezTo>
                    <a:pt x="672612" y="192151"/>
                    <a:pt x="672612" y="190326"/>
                    <a:pt x="672797" y="188535"/>
                  </a:cubicBezTo>
                  <a:cubicBezTo>
                    <a:pt x="672931" y="187471"/>
                    <a:pt x="672931" y="186390"/>
                    <a:pt x="672797" y="185326"/>
                  </a:cubicBezTo>
                  <a:lnTo>
                    <a:pt x="672797" y="186170"/>
                  </a:lnTo>
                  <a:lnTo>
                    <a:pt x="672797" y="186170"/>
                  </a:lnTo>
                  <a:cubicBezTo>
                    <a:pt x="672746" y="186626"/>
                    <a:pt x="672746" y="187066"/>
                    <a:pt x="672797" y="187522"/>
                  </a:cubicBezTo>
                  <a:cubicBezTo>
                    <a:pt x="672544" y="188721"/>
                    <a:pt x="671955" y="189836"/>
                    <a:pt x="671114" y="190732"/>
                  </a:cubicBezTo>
                  <a:cubicBezTo>
                    <a:pt x="669465" y="191813"/>
                    <a:pt x="667530" y="192337"/>
                    <a:pt x="665561" y="192252"/>
                  </a:cubicBezTo>
                  <a:lnTo>
                    <a:pt x="663541" y="192252"/>
                  </a:lnTo>
                  <a:cubicBezTo>
                    <a:pt x="662599" y="192083"/>
                    <a:pt x="661623" y="192083"/>
                    <a:pt x="660680" y="192252"/>
                  </a:cubicBezTo>
                  <a:lnTo>
                    <a:pt x="659502" y="192252"/>
                  </a:lnTo>
                  <a:cubicBezTo>
                    <a:pt x="658173" y="192506"/>
                    <a:pt x="656793" y="192506"/>
                    <a:pt x="655463" y="192252"/>
                  </a:cubicBezTo>
                  <a:cubicBezTo>
                    <a:pt x="654521" y="192066"/>
                    <a:pt x="653613" y="191728"/>
                    <a:pt x="652771" y="191239"/>
                  </a:cubicBezTo>
                  <a:lnTo>
                    <a:pt x="650752" y="190394"/>
                  </a:lnTo>
                  <a:lnTo>
                    <a:pt x="649405" y="190394"/>
                  </a:lnTo>
                  <a:cubicBezTo>
                    <a:pt x="646797" y="189836"/>
                    <a:pt x="644306" y="188873"/>
                    <a:pt x="642001" y="187522"/>
                  </a:cubicBezTo>
                  <a:cubicBezTo>
                    <a:pt x="639914" y="185883"/>
                    <a:pt x="638299" y="183721"/>
                    <a:pt x="637289" y="181271"/>
                  </a:cubicBezTo>
                  <a:lnTo>
                    <a:pt x="637289" y="179920"/>
                  </a:lnTo>
                  <a:cubicBezTo>
                    <a:pt x="634899" y="176203"/>
                    <a:pt x="631820" y="172993"/>
                    <a:pt x="628202" y="170459"/>
                  </a:cubicBezTo>
                  <a:lnTo>
                    <a:pt x="623995" y="166742"/>
                  </a:lnTo>
                  <a:lnTo>
                    <a:pt x="622816" y="165729"/>
                  </a:lnTo>
                  <a:cubicBezTo>
                    <a:pt x="621352" y="164191"/>
                    <a:pt x="619720" y="162823"/>
                    <a:pt x="617937" y="161674"/>
                  </a:cubicBezTo>
                  <a:cubicBezTo>
                    <a:pt x="616489" y="160728"/>
                    <a:pt x="614907" y="160036"/>
                    <a:pt x="613224" y="159647"/>
                  </a:cubicBezTo>
                  <a:lnTo>
                    <a:pt x="611037" y="159647"/>
                  </a:lnTo>
                  <a:cubicBezTo>
                    <a:pt x="607823" y="158110"/>
                    <a:pt x="604911" y="155998"/>
                    <a:pt x="602454" y="153396"/>
                  </a:cubicBezTo>
                  <a:cubicBezTo>
                    <a:pt x="600603" y="151572"/>
                    <a:pt x="598567" y="149933"/>
                    <a:pt x="596396" y="148497"/>
                  </a:cubicBezTo>
                  <a:lnTo>
                    <a:pt x="593030" y="146470"/>
                  </a:lnTo>
                  <a:cubicBezTo>
                    <a:pt x="590809" y="145101"/>
                    <a:pt x="588503" y="143868"/>
                    <a:pt x="586131" y="142753"/>
                  </a:cubicBezTo>
                  <a:cubicBezTo>
                    <a:pt x="583304" y="141790"/>
                    <a:pt x="580998" y="139712"/>
                    <a:pt x="579736" y="137009"/>
                  </a:cubicBezTo>
                  <a:cubicBezTo>
                    <a:pt x="578878" y="134661"/>
                    <a:pt x="578878" y="132093"/>
                    <a:pt x="579736" y="129745"/>
                  </a:cubicBezTo>
                  <a:cubicBezTo>
                    <a:pt x="579887" y="128900"/>
                    <a:pt x="579887" y="128055"/>
                    <a:pt x="579736" y="127211"/>
                  </a:cubicBezTo>
                  <a:cubicBezTo>
                    <a:pt x="580140" y="125437"/>
                    <a:pt x="580140" y="123579"/>
                    <a:pt x="579736" y="121805"/>
                  </a:cubicBezTo>
                  <a:cubicBezTo>
                    <a:pt x="579281" y="120369"/>
                    <a:pt x="578945" y="118899"/>
                    <a:pt x="578726" y="117412"/>
                  </a:cubicBezTo>
                  <a:cubicBezTo>
                    <a:pt x="578575" y="115453"/>
                    <a:pt x="579181" y="113527"/>
                    <a:pt x="580409" y="112006"/>
                  </a:cubicBezTo>
                  <a:lnTo>
                    <a:pt x="580409" y="110824"/>
                  </a:lnTo>
                  <a:lnTo>
                    <a:pt x="581250" y="109472"/>
                  </a:lnTo>
                  <a:cubicBezTo>
                    <a:pt x="583338" y="106583"/>
                    <a:pt x="584667" y="103205"/>
                    <a:pt x="585121" y="99674"/>
                  </a:cubicBezTo>
                  <a:cubicBezTo>
                    <a:pt x="585104" y="98947"/>
                    <a:pt x="585592" y="98322"/>
                    <a:pt x="586299" y="98153"/>
                  </a:cubicBezTo>
                  <a:lnTo>
                    <a:pt x="586299" y="93761"/>
                  </a:lnTo>
                  <a:lnTo>
                    <a:pt x="586299" y="92578"/>
                  </a:lnTo>
                  <a:cubicBezTo>
                    <a:pt x="586299" y="88693"/>
                    <a:pt x="586299" y="84807"/>
                    <a:pt x="588150" y="83287"/>
                  </a:cubicBezTo>
                  <a:cubicBezTo>
                    <a:pt x="588975" y="82797"/>
                    <a:pt x="590001" y="82797"/>
                    <a:pt x="590843" y="83287"/>
                  </a:cubicBezTo>
                  <a:cubicBezTo>
                    <a:pt x="591886" y="83962"/>
                    <a:pt x="592761" y="84892"/>
                    <a:pt x="593367" y="85990"/>
                  </a:cubicBezTo>
                  <a:lnTo>
                    <a:pt x="594209" y="86834"/>
                  </a:lnTo>
                  <a:cubicBezTo>
                    <a:pt x="595572" y="88203"/>
                    <a:pt x="596194" y="90163"/>
                    <a:pt x="595891" y="92071"/>
                  </a:cubicBezTo>
                  <a:cubicBezTo>
                    <a:pt x="595740" y="94639"/>
                    <a:pt x="596076" y="97224"/>
                    <a:pt x="596901" y="99674"/>
                  </a:cubicBezTo>
                  <a:cubicBezTo>
                    <a:pt x="597238" y="100316"/>
                    <a:pt x="597238" y="101059"/>
                    <a:pt x="596901" y="101701"/>
                  </a:cubicBezTo>
                  <a:cubicBezTo>
                    <a:pt x="596211" y="103340"/>
                    <a:pt x="594410" y="104218"/>
                    <a:pt x="592694" y="103728"/>
                  </a:cubicBezTo>
                  <a:cubicBezTo>
                    <a:pt x="591179" y="103728"/>
                    <a:pt x="591179" y="103728"/>
                    <a:pt x="591011" y="103728"/>
                  </a:cubicBezTo>
                  <a:cubicBezTo>
                    <a:pt x="590843" y="103728"/>
                    <a:pt x="592021" y="105587"/>
                    <a:pt x="594040" y="106769"/>
                  </a:cubicBezTo>
                  <a:cubicBezTo>
                    <a:pt x="596059" y="107952"/>
                    <a:pt x="596901" y="108121"/>
                    <a:pt x="597911" y="107614"/>
                  </a:cubicBezTo>
                  <a:lnTo>
                    <a:pt x="597911" y="107614"/>
                  </a:lnTo>
                  <a:cubicBezTo>
                    <a:pt x="599307" y="106127"/>
                    <a:pt x="601663" y="106060"/>
                    <a:pt x="603144" y="107462"/>
                  </a:cubicBezTo>
                  <a:cubicBezTo>
                    <a:pt x="603195" y="107512"/>
                    <a:pt x="603245" y="107563"/>
                    <a:pt x="603295" y="107614"/>
                  </a:cubicBezTo>
                  <a:cubicBezTo>
                    <a:pt x="603851" y="108239"/>
                    <a:pt x="604642" y="108611"/>
                    <a:pt x="605483" y="108628"/>
                  </a:cubicBezTo>
                  <a:cubicBezTo>
                    <a:pt x="606695" y="108661"/>
                    <a:pt x="607873" y="109084"/>
                    <a:pt x="608849" y="109810"/>
                  </a:cubicBezTo>
                  <a:lnTo>
                    <a:pt x="611373" y="110655"/>
                  </a:lnTo>
                  <a:cubicBezTo>
                    <a:pt x="611373" y="110655"/>
                    <a:pt x="611373" y="110655"/>
                    <a:pt x="611373" y="110655"/>
                  </a:cubicBezTo>
                  <a:cubicBezTo>
                    <a:pt x="611609" y="109827"/>
                    <a:pt x="611609" y="108949"/>
                    <a:pt x="611373" y="108121"/>
                  </a:cubicBezTo>
                  <a:lnTo>
                    <a:pt x="608176" y="108121"/>
                  </a:lnTo>
                  <a:cubicBezTo>
                    <a:pt x="606661" y="108104"/>
                    <a:pt x="605197" y="107631"/>
                    <a:pt x="603969" y="106769"/>
                  </a:cubicBezTo>
                  <a:lnTo>
                    <a:pt x="602791" y="106769"/>
                  </a:lnTo>
                  <a:cubicBezTo>
                    <a:pt x="602118" y="106651"/>
                    <a:pt x="601445" y="106651"/>
                    <a:pt x="600771" y="106769"/>
                  </a:cubicBezTo>
                  <a:cubicBezTo>
                    <a:pt x="598567" y="106972"/>
                    <a:pt x="596581" y="105418"/>
                    <a:pt x="596228" y="103221"/>
                  </a:cubicBezTo>
                  <a:cubicBezTo>
                    <a:pt x="595908" y="101498"/>
                    <a:pt x="595908" y="99708"/>
                    <a:pt x="596228" y="97984"/>
                  </a:cubicBezTo>
                  <a:cubicBezTo>
                    <a:pt x="596312" y="97258"/>
                    <a:pt x="596312" y="96515"/>
                    <a:pt x="596228" y="95788"/>
                  </a:cubicBezTo>
                  <a:cubicBezTo>
                    <a:pt x="596312" y="94825"/>
                    <a:pt x="596312" y="93879"/>
                    <a:pt x="596228" y="92916"/>
                  </a:cubicBezTo>
                  <a:cubicBezTo>
                    <a:pt x="596042" y="91632"/>
                    <a:pt x="596042" y="90315"/>
                    <a:pt x="596228" y="89031"/>
                  </a:cubicBezTo>
                  <a:lnTo>
                    <a:pt x="596228" y="88186"/>
                  </a:lnTo>
                  <a:cubicBezTo>
                    <a:pt x="596329" y="87460"/>
                    <a:pt x="596329" y="86716"/>
                    <a:pt x="596228" y="85990"/>
                  </a:cubicBezTo>
                  <a:cubicBezTo>
                    <a:pt x="596261" y="85601"/>
                    <a:pt x="596261" y="85196"/>
                    <a:pt x="596228" y="84807"/>
                  </a:cubicBezTo>
                  <a:cubicBezTo>
                    <a:pt x="595790" y="84250"/>
                    <a:pt x="595453" y="83625"/>
                    <a:pt x="595218" y="82949"/>
                  </a:cubicBezTo>
                  <a:cubicBezTo>
                    <a:pt x="595050" y="82391"/>
                    <a:pt x="595050" y="81817"/>
                    <a:pt x="595218" y="81259"/>
                  </a:cubicBezTo>
                  <a:cubicBezTo>
                    <a:pt x="595470" y="80753"/>
                    <a:pt x="595992" y="80415"/>
                    <a:pt x="596564" y="80415"/>
                  </a:cubicBezTo>
                  <a:cubicBezTo>
                    <a:pt x="597877" y="80398"/>
                    <a:pt x="599156" y="80753"/>
                    <a:pt x="600266" y="81428"/>
                  </a:cubicBezTo>
                  <a:cubicBezTo>
                    <a:pt x="600738" y="81732"/>
                    <a:pt x="601142" y="82138"/>
                    <a:pt x="601445" y="82611"/>
                  </a:cubicBezTo>
                  <a:lnTo>
                    <a:pt x="601445" y="82611"/>
                  </a:lnTo>
                  <a:cubicBezTo>
                    <a:pt x="602454" y="81057"/>
                    <a:pt x="603918" y="79874"/>
                    <a:pt x="605652" y="79232"/>
                  </a:cubicBezTo>
                  <a:lnTo>
                    <a:pt x="607839" y="78219"/>
                  </a:lnTo>
                  <a:cubicBezTo>
                    <a:pt x="608782" y="77593"/>
                    <a:pt x="609438" y="76631"/>
                    <a:pt x="609690" y="75516"/>
                  </a:cubicBezTo>
                  <a:cubicBezTo>
                    <a:pt x="609690" y="75516"/>
                    <a:pt x="609690" y="75516"/>
                    <a:pt x="609690" y="74333"/>
                  </a:cubicBezTo>
                  <a:lnTo>
                    <a:pt x="608849" y="74333"/>
                  </a:lnTo>
                  <a:cubicBezTo>
                    <a:pt x="607166" y="72982"/>
                    <a:pt x="604305" y="70616"/>
                    <a:pt x="605483" y="67238"/>
                  </a:cubicBezTo>
                  <a:cubicBezTo>
                    <a:pt x="606055" y="63842"/>
                    <a:pt x="609287" y="61544"/>
                    <a:pt x="612669" y="62136"/>
                  </a:cubicBezTo>
                  <a:cubicBezTo>
                    <a:pt x="612736" y="62136"/>
                    <a:pt x="612820" y="62152"/>
                    <a:pt x="612888" y="62170"/>
                  </a:cubicBezTo>
                  <a:lnTo>
                    <a:pt x="612888" y="62170"/>
                  </a:lnTo>
                  <a:cubicBezTo>
                    <a:pt x="615580" y="62170"/>
                    <a:pt x="615580" y="62170"/>
                    <a:pt x="615917" y="60818"/>
                  </a:cubicBezTo>
                  <a:cubicBezTo>
                    <a:pt x="615833" y="60024"/>
                    <a:pt x="615833" y="59247"/>
                    <a:pt x="615917" y="58453"/>
                  </a:cubicBezTo>
                  <a:cubicBezTo>
                    <a:pt x="615833" y="57388"/>
                    <a:pt x="615833" y="56307"/>
                    <a:pt x="615917" y="55243"/>
                  </a:cubicBezTo>
                  <a:lnTo>
                    <a:pt x="615917" y="54229"/>
                  </a:lnTo>
                  <a:cubicBezTo>
                    <a:pt x="616052" y="53452"/>
                    <a:pt x="616052" y="52641"/>
                    <a:pt x="615917" y="51864"/>
                  </a:cubicBezTo>
                  <a:cubicBezTo>
                    <a:pt x="615917" y="50006"/>
                    <a:pt x="610700" y="49161"/>
                    <a:pt x="608512" y="49668"/>
                  </a:cubicBezTo>
                  <a:lnTo>
                    <a:pt x="608512" y="49668"/>
                  </a:lnTo>
                  <a:cubicBezTo>
                    <a:pt x="606796" y="50090"/>
                    <a:pt x="605012" y="50090"/>
                    <a:pt x="603295" y="49668"/>
                  </a:cubicBezTo>
                  <a:cubicBezTo>
                    <a:pt x="602454" y="49668"/>
                    <a:pt x="601613" y="49668"/>
                    <a:pt x="601276" y="47978"/>
                  </a:cubicBezTo>
                  <a:cubicBezTo>
                    <a:pt x="600940" y="47117"/>
                    <a:pt x="600940" y="46137"/>
                    <a:pt x="601276" y="45276"/>
                  </a:cubicBezTo>
                  <a:cubicBezTo>
                    <a:pt x="601310" y="44819"/>
                    <a:pt x="601310" y="44380"/>
                    <a:pt x="601276" y="43924"/>
                  </a:cubicBezTo>
                  <a:cubicBezTo>
                    <a:pt x="601276" y="42573"/>
                    <a:pt x="601276" y="42404"/>
                    <a:pt x="601276" y="41897"/>
                  </a:cubicBezTo>
                  <a:lnTo>
                    <a:pt x="601276" y="41897"/>
                  </a:lnTo>
                  <a:lnTo>
                    <a:pt x="600098" y="41897"/>
                  </a:lnTo>
                  <a:cubicBezTo>
                    <a:pt x="599358" y="41559"/>
                    <a:pt x="598668" y="41103"/>
                    <a:pt x="598079" y="40545"/>
                  </a:cubicBezTo>
                  <a:lnTo>
                    <a:pt x="596564" y="39363"/>
                  </a:lnTo>
                  <a:cubicBezTo>
                    <a:pt x="596564" y="39363"/>
                    <a:pt x="595723" y="40883"/>
                    <a:pt x="595555" y="41390"/>
                  </a:cubicBezTo>
                  <a:cubicBezTo>
                    <a:pt x="595285" y="42150"/>
                    <a:pt x="594949" y="42894"/>
                    <a:pt x="594545" y="43586"/>
                  </a:cubicBezTo>
                  <a:cubicBezTo>
                    <a:pt x="592357" y="46965"/>
                    <a:pt x="589160" y="51357"/>
                    <a:pt x="585962" y="51357"/>
                  </a:cubicBezTo>
                  <a:lnTo>
                    <a:pt x="585962" y="51357"/>
                  </a:lnTo>
                  <a:lnTo>
                    <a:pt x="582765" y="51357"/>
                  </a:lnTo>
                  <a:lnTo>
                    <a:pt x="580578" y="51357"/>
                  </a:lnTo>
                  <a:cubicBezTo>
                    <a:pt x="577901" y="50952"/>
                    <a:pt x="575175" y="50952"/>
                    <a:pt x="572500" y="51357"/>
                  </a:cubicBezTo>
                  <a:cubicBezTo>
                    <a:pt x="568747" y="52202"/>
                    <a:pt x="564894" y="52540"/>
                    <a:pt x="561057" y="52371"/>
                  </a:cubicBezTo>
                  <a:lnTo>
                    <a:pt x="558532" y="52371"/>
                  </a:lnTo>
                  <a:cubicBezTo>
                    <a:pt x="554325" y="52371"/>
                    <a:pt x="548603" y="52371"/>
                    <a:pt x="546416" y="48823"/>
                  </a:cubicBezTo>
                  <a:cubicBezTo>
                    <a:pt x="546416" y="48823"/>
                    <a:pt x="546416" y="47472"/>
                    <a:pt x="546416" y="46965"/>
                  </a:cubicBezTo>
                  <a:cubicBezTo>
                    <a:pt x="546534" y="46458"/>
                    <a:pt x="546534" y="45951"/>
                    <a:pt x="546416" y="45445"/>
                  </a:cubicBezTo>
                  <a:cubicBezTo>
                    <a:pt x="545760" y="44634"/>
                    <a:pt x="544952" y="43958"/>
                    <a:pt x="544060" y="43417"/>
                  </a:cubicBezTo>
                  <a:lnTo>
                    <a:pt x="542041" y="41897"/>
                  </a:lnTo>
                  <a:cubicBezTo>
                    <a:pt x="539970" y="40140"/>
                    <a:pt x="538406" y="37876"/>
                    <a:pt x="537497" y="35308"/>
                  </a:cubicBezTo>
                  <a:lnTo>
                    <a:pt x="537497" y="33957"/>
                  </a:lnTo>
                  <a:cubicBezTo>
                    <a:pt x="537446" y="33399"/>
                    <a:pt x="537446" y="32825"/>
                    <a:pt x="537497" y="32267"/>
                  </a:cubicBezTo>
                  <a:cubicBezTo>
                    <a:pt x="537497" y="33112"/>
                    <a:pt x="536151" y="34294"/>
                    <a:pt x="535646" y="35308"/>
                  </a:cubicBezTo>
                  <a:cubicBezTo>
                    <a:pt x="535023" y="36727"/>
                    <a:pt x="534097" y="37994"/>
                    <a:pt x="532953" y="39025"/>
                  </a:cubicBezTo>
                  <a:cubicBezTo>
                    <a:pt x="529756" y="41221"/>
                    <a:pt x="528073" y="39025"/>
                    <a:pt x="527232" y="36491"/>
                  </a:cubicBezTo>
                  <a:lnTo>
                    <a:pt x="526390" y="34970"/>
                  </a:lnTo>
                  <a:cubicBezTo>
                    <a:pt x="525364" y="33974"/>
                    <a:pt x="524084" y="33264"/>
                    <a:pt x="522688" y="32943"/>
                  </a:cubicBezTo>
                  <a:cubicBezTo>
                    <a:pt x="521291" y="32504"/>
                    <a:pt x="519979" y="31828"/>
                    <a:pt x="518817" y="30916"/>
                  </a:cubicBezTo>
                  <a:cubicBezTo>
                    <a:pt x="517286" y="29378"/>
                    <a:pt x="516074" y="27537"/>
                    <a:pt x="515284" y="25510"/>
                  </a:cubicBezTo>
                  <a:cubicBezTo>
                    <a:pt x="515284" y="25510"/>
                    <a:pt x="515284" y="25510"/>
                    <a:pt x="515284" y="24496"/>
                  </a:cubicBezTo>
                  <a:cubicBezTo>
                    <a:pt x="515284" y="23482"/>
                    <a:pt x="515284" y="22807"/>
                    <a:pt x="515284" y="22638"/>
                  </a:cubicBezTo>
                  <a:cubicBezTo>
                    <a:pt x="515284" y="22469"/>
                    <a:pt x="513601" y="22638"/>
                    <a:pt x="512591" y="22638"/>
                  </a:cubicBezTo>
                  <a:cubicBezTo>
                    <a:pt x="511480" y="22891"/>
                    <a:pt x="510336" y="22891"/>
                    <a:pt x="509225" y="22638"/>
                  </a:cubicBezTo>
                  <a:cubicBezTo>
                    <a:pt x="505860" y="22638"/>
                    <a:pt x="505018" y="18245"/>
                    <a:pt x="504513" y="15542"/>
                  </a:cubicBezTo>
                  <a:cubicBezTo>
                    <a:pt x="504008" y="12839"/>
                    <a:pt x="504513" y="14529"/>
                    <a:pt x="504513" y="14191"/>
                  </a:cubicBezTo>
                  <a:cubicBezTo>
                    <a:pt x="504194" y="13042"/>
                    <a:pt x="503807" y="11910"/>
                    <a:pt x="503335" y="10812"/>
                  </a:cubicBezTo>
                  <a:lnTo>
                    <a:pt x="502494" y="10812"/>
                  </a:lnTo>
                  <a:cubicBezTo>
                    <a:pt x="500962" y="13008"/>
                    <a:pt x="498438" y="14275"/>
                    <a:pt x="495763" y="14191"/>
                  </a:cubicBezTo>
                  <a:cubicBezTo>
                    <a:pt x="494315" y="14039"/>
                    <a:pt x="492902" y="13701"/>
                    <a:pt x="491556" y="13177"/>
                  </a:cubicBezTo>
                  <a:cubicBezTo>
                    <a:pt x="490664" y="13025"/>
                    <a:pt x="489755" y="13025"/>
                    <a:pt x="488863" y="13177"/>
                  </a:cubicBezTo>
                  <a:lnTo>
                    <a:pt x="488863" y="15373"/>
                  </a:lnTo>
                  <a:lnTo>
                    <a:pt x="488863" y="16725"/>
                  </a:lnTo>
                  <a:cubicBezTo>
                    <a:pt x="489940" y="20408"/>
                    <a:pt x="491724" y="23837"/>
                    <a:pt x="494080" y="26861"/>
                  </a:cubicBezTo>
                  <a:cubicBezTo>
                    <a:pt x="496452" y="29632"/>
                    <a:pt x="498539" y="32622"/>
                    <a:pt x="500306" y="35815"/>
                  </a:cubicBezTo>
                  <a:lnTo>
                    <a:pt x="501316" y="37166"/>
                  </a:lnTo>
                  <a:cubicBezTo>
                    <a:pt x="503335" y="40376"/>
                    <a:pt x="506028" y="44600"/>
                    <a:pt x="504513" y="47810"/>
                  </a:cubicBezTo>
                  <a:cubicBezTo>
                    <a:pt x="502999" y="51020"/>
                    <a:pt x="498960" y="49330"/>
                    <a:pt x="496941" y="47810"/>
                  </a:cubicBezTo>
                  <a:lnTo>
                    <a:pt x="495594" y="47810"/>
                  </a:lnTo>
                  <a:cubicBezTo>
                    <a:pt x="494719" y="47489"/>
                    <a:pt x="493777" y="47489"/>
                    <a:pt x="492902" y="47810"/>
                  </a:cubicBezTo>
                  <a:lnTo>
                    <a:pt x="491387" y="47810"/>
                  </a:lnTo>
                  <a:cubicBezTo>
                    <a:pt x="487433" y="48333"/>
                    <a:pt x="483411" y="47995"/>
                    <a:pt x="479608" y="46796"/>
                  </a:cubicBezTo>
                  <a:cubicBezTo>
                    <a:pt x="476427" y="45698"/>
                    <a:pt x="473027" y="45292"/>
                    <a:pt x="469678" y="45613"/>
                  </a:cubicBezTo>
                  <a:cubicBezTo>
                    <a:pt x="467811" y="45765"/>
                    <a:pt x="465960" y="45090"/>
                    <a:pt x="464630" y="43755"/>
                  </a:cubicBezTo>
                  <a:lnTo>
                    <a:pt x="464630" y="43755"/>
                  </a:lnTo>
                  <a:lnTo>
                    <a:pt x="464630" y="43755"/>
                  </a:lnTo>
                  <a:cubicBezTo>
                    <a:pt x="464630" y="43755"/>
                    <a:pt x="464630" y="43755"/>
                    <a:pt x="464630" y="45107"/>
                  </a:cubicBezTo>
                  <a:cubicBezTo>
                    <a:pt x="464815" y="46120"/>
                    <a:pt x="464815" y="47134"/>
                    <a:pt x="464630" y="48148"/>
                  </a:cubicBezTo>
                  <a:cubicBezTo>
                    <a:pt x="464008" y="50073"/>
                    <a:pt x="463099" y="51898"/>
                    <a:pt x="461938" y="53553"/>
                  </a:cubicBezTo>
                  <a:cubicBezTo>
                    <a:pt x="461348" y="54280"/>
                    <a:pt x="460844" y="55074"/>
                    <a:pt x="460423" y="55919"/>
                  </a:cubicBezTo>
                  <a:cubicBezTo>
                    <a:pt x="458791" y="59213"/>
                    <a:pt x="457327" y="62609"/>
                    <a:pt x="456048" y="66055"/>
                  </a:cubicBezTo>
                  <a:cubicBezTo>
                    <a:pt x="456048" y="68082"/>
                    <a:pt x="454533" y="70110"/>
                    <a:pt x="453692" y="72137"/>
                  </a:cubicBezTo>
                  <a:lnTo>
                    <a:pt x="453692" y="72137"/>
                  </a:lnTo>
                  <a:cubicBezTo>
                    <a:pt x="453625" y="72762"/>
                    <a:pt x="453625" y="73370"/>
                    <a:pt x="453692" y="73995"/>
                  </a:cubicBezTo>
                  <a:lnTo>
                    <a:pt x="453692" y="75347"/>
                  </a:lnTo>
                  <a:cubicBezTo>
                    <a:pt x="453928" y="76343"/>
                    <a:pt x="453928" y="77391"/>
                    <a:pt x="453692" y="78387"/>
                  </a:cubicBezTo>
                  <a:cubicBezTo>
                    <a:pt x="452598" y="81124"/>
                    <a:pt x="450562" y="83405"/>
                    <a:pt x="447970" y="84807"/>
                  </a:cubicBezTo>
                  <a:lnTo>
                    <a:pt x="445446" y="87003"/>
                  </a:lnTo>
                  <a:cubicBezTo>
                    <a:pt x="444100" y="88574"/>
                    <a:pt x="442434" y="89842"/>
                    <a:pt x="440566" y="90720"/>
                  </a:cubicBezTo>
                  <a:cubicBezTo>
                    <a:pt x="439000" y="90940"/>
                    <a:pt x="437419" y="90940"/>
                    <a:pt x="435854" y="90720"/>
                  </a:cubicBezTo>
                  <a:cubicBezTo>
                    <a:pt x="432993" y="90720"/>
                    <a:pt x="432152" y="90720"/>
                    <a:pt x="431983" y="94437"/>
                  </a:cubicBezTo>
                  <a:cubicBezTo>
                    <a:pt x="431781" y="98018"/>
                    <a:pt x="431327" y="101566"/>
                    <a:pt x="430637" y="105080"/>
                  </a:cubicBezTo>
                  <a:cubicBezTo>
                    <a:pt x="429459" y="111449"/>
                    <a:pt x="429459" y="117970"/>
                    <a:pt x="430637" y="124339"/>
                  </a:cubicBezTo>
                  <a:cubicBezTo>
                    <a:pt x="432841" y="126214"/>
                    <a:pt x="434575" y="128579"/>
                    <a:pt x="435685" y="131265"/>
                  </a:cubicBezTo>
                  <a:lnTo>
                    <a:pt x="436695" y="133124"/>
                  </a:lnTo>
                  <a:cubicBezTo>
                    <a:pt x="437873" y="135320"/>
                    <a:pt x="439219" y="137347"/>
                    <a:pt x="440397" y="139374"/>
                  </a:cubicBezTo>
                  <a:lnTo>
                    <a:pt x="442417" y="142753"/>
                  </a:lnTo>
                  <a:cubicBezTo>
                    <a:pt x="442669" y="143344"/>
                    <a:pt x="442669" y="144020"/>
                    <a:pt x="442417" y="144611"/>
                  </a:cubicBezTo>
                  <a:lnTo>
                    <a:pt x="442417" y="144611"/>
                  </a:lnTo>
                  <a:cubicBezTo>
                    <a:pt x="442249" y="145439"/>
                    <a:pt x="441458" y="145980"/>
                    <a:pt x="440633" y="145811"/>
                  </a:cubicBezTo>
                  <a:cubicBezTo>
                    <a:pt x="440616" y="145811"/>
                    <a:pt x="440583" y="145794"/>
                    <a:pt x="440566" y="145794"/>
                  </a:cubicBezTo>
                  <a:cubicBezTo>
                    <a:pt x="440179" y="145895"/>
                    <a:pt x="439775" y="145895"/>
                    <a:pt x="439388" y="145794"/>
                  </a:cubicBezTo>
                  <a:cubicBezTo>
                    <a:pt x="438647" y="145591"/>
                    <a:pt x="437974" y="145253"/>
                    <a:pt x="437368" y="144780"/>
                  </a:cubicBezTo>
                  <a:lnTo>
                    <a:pt x="436022" y="144780"/>
                  </a:lnTo>
                  <a:lnTo>
                    <a:pt x="435012" y="144780"/>
                  </a:lnTo>
                  <a:lnTo>
                    <a:pt x="433666" y="144780"/>
                  </a:lnTo>
                  <a:cubicBezTo>
                    <a:pt x="431344" y="143581"/>
                    <a:pt x="429324" y="141841"/>
                    <a:pt x="427776" y="139712"/>
                  </a:cubicBezTo>
                  <a:lnTo>
                    <a:pt x="426093" y="137685"/>
                  </a:lnTo>
                  <a:cubicBezTo>
                    <a:pt x="423889" y="135455"/>
                    <a:pt x="421078" y="133918"/>
                    <a:pt x="418016" y="133292"/>
                  </a:cubicBezTo>
                  <a:cubicBezTo>
                    <a:pt x="416787" y="133056"/>
                    <a:pt x="415542" y="133056"/>
                    <a:pt x="414314" y="133292"/>
                  </a:cubicBezTo>
                  <a:cubicBezTo>
                    <a:pt x="413253" y="133462"/>
                    <a:pt x="412176" y="133462"/>
                    <a:pt x="411116" y="133292"/>
                  </a:cubicBezTo>
                  <a:cubicBezTo>
                    <a:pt x="408053" y="133647"/>
                    <a:pt x="404990" y="132803"/>
                    <a:pt x="402534" y="130927"/>
                  </a:cubicBezTo>
                  <a:cubicBezTo>
                    <a:pt x="399505" y="128731"/>
                    <a:pt x="398158" y="128562"/>
                    <a:pt x="397485" y="129914"/>
                  </a:cubicBezTo>
                  <a:cubicBezTo>
                    <a:pt x="396745" y="131384"/>
                    <a:pt x="396122" y="132904"/>
                    <a:pt x="395634" y="134475"/>
                  </a:cubicBezTo>
                  <a:cubicBezTo>
                    <a:pt x="392436" y="143429"/>
                    <a:pt x="390586" y="147652"/>
                    <a:pt x="388566" y="148159"/>
                  </a:cubicBezTo>
                  <a:cubicBezTo>
                    <a:pt x="388028" y="148581"/>
                    <a:pt x="387254" y="148581"/>
                    <a:pt x="386715" y="148159"/>
                  </a:cubicBezTo>
                  <a:cubicBezTo>
                    <a:pt x="384696" y="146132"/>
                    <a:pt x="386715" y="141909"/>
                    <a:pt x="386715" y="139205"/>
                  </a:cubicBezTo>
                  <a:lnTo>
                    <a:pt x="386715" y="138361"/>
                  </a:lnTo>
                  <a:cubicBezTo>
                    <a:pt x="387691" y="134644"/>
                    <a:pt x="388987" y="131029"/>
                    <a:pt x="390586" y="127549"/>
                  </a:cubicBezTo>
                  <a:cubicBezTo>
                    <a:pt x="390586" y="125859"/>
                    <a:pt x="390586" y="125521"/>
                    <a:pt x="390586" y="124339"/>
                  </a:cubicBezTo>
                  <a:lnTo>
                    <a:pt x="389744" y="124339"/>
                  </a:lnTo>
                  <a:cubicBezTo>
                    <a:pt x="387910" y="122801"/>
                    <a:pt x="386277" y="121045"/>
                    <a:pt x="384864" y="119102"/>
                  </a:cubicBezTo>
                  <a:cubicBezTo>
                    <a:pt x="384039" y="118037"/>
                    <a:pt x="383299" y="116905"/>
                    <a:pt x="382676" y="115723"/>
                  </a:cubicBezTo>
                  <a:cubicBezTo>
                    <a:pt x="381851" y="114135"/>
                    <a:pt x="380825" y="112665"/>
                    <a:pt x="379647" y="111330"/>
                  </a:cubicBezTo>
                  <a:lnTo>
                    <a:pt x="377459" y="108965"/>
                  </a:lnTo>
                  <a:cubicBezTo>
                    <a:pt x="376248" y="107867"/>
                    <a:pt x="375137" y="106685"/>
                    <a:pt x="374094" y="105418"/>
                  </a:cubicBezTo>
                  <a:cubicBezTo>
                    <a:pt x="374094" y="104573"/>
                    <a:pt x="372748" y="105418"/>
                    <a:pt x="370896" y="105418"/>
                  </a:cubicBezTo>
                  <a:lnTo>
                    <a:pt x="368877" y="105418"/>
                  </a:lnTo>
                  <a:cubicBezTo>
                    <a:pt x="366790" y="105485"/>
                    <a:pt x="364720" y="105080"/>
                    <a:pt x="362819" y="104235"/>
                  </a:cubicBezTo>
                  <a:cubicBezTo>
                    <a:pt x="361641" y="103745"/>
                    <a:pt x="360395" y="103407"/>
                    <a:pt x="359117" y="103221"/>
                  </a:cubicBezTo>
                  <a:cubicBezTo>
                    <a:pt x="356390" y="102816"/>
                    <a:pt x="353597" y="102816"/>
                    <a:pt x="350870" y="103221"/>
                  </a:cubicBezTo>
                  <a:lnTo>
                    <a:pt x="347000" y="103221"/>
                  </a:lnTo>
                  <a:lnTo>
                    <a:pt x="345149" y="103221"/>
                  </a:lnTo>
                  <a:cubicBezTo>
                    <a:pt x="343130" y="103221"/>
                    <a:pt x="339932" y="103221"/>
                    <a:pt x="339259" y="104742"/>
                  </a:cubicBezTo>
                  <a:cubicBezTo>
                    <a:pt x="339158" y="105299"/>
                    <a:pt x="339158" y="105874"/>
                    <a:pt x="339259" y="106431"/>
                  </a:cubicBezTo>
                  <a:cubicBezTo>
                    <a:pt x="339310" y="107225"/>
                    <a:pt x="339310" y="108002"/>
                    <a:pt x="339259" y="108796"/>
                  </a:cubicBezTo>
                  <a:cubicBezTo>
                    <a:pt x="338754" y="110114"/>
                    <a:pt x="338081" y="111364"/>
                    <a:pt x="337240" y="112513"/>
                  </a:cubicBezTo>
                  <a:lnTo>
                    <a:pt x="337240" y="112513"/>
                  </a:lnTo>
                  <a:cubicBezTo>
                    <a:pt x="335759" y="114844"/>
                    <a:pt x="334665" y="117412"/>
                    <a:pt x="334042" y="120115"/>
                  </a:cubicBezTo>
                  <a:cubicBezTo>
                    <a:pt x="333941" y="120673"/>
                    <a:pt x="333941" y="121247"/>
                    <a:pt x="334042" y="121805"/>
                  </a:cubicBezTo>
                  <a:cubicBezTo>
                    <a:pt x="333706" y="123899"/>
                    <a:pt x="332831" y="125893"/>
                    <a:pt x="331518" y="127549"/>
                  </a:cubicBezTo>
                  <a:cubicBezTo>
                    <a:pt x="330643" y="128545"/>
                    <a:pt x="329852" y="129627"/>
                    <a:pt x="329162" y="130758"/>
                  </a:cubicBezTo>
                  <a:cubicBezTo>
                    <a:pt x="327934" y="132634"/>
                    <a:pt x="326453" y="134340"/>
                    <a:pt x="324787" y="135827"/>
                  </a:cubicBezTo>
                  <a:cubicBezTo>
                    <a:pt x="322397" y="137938"/>
                    <a:pt x="319385" y="139188"/>
                    <a:pt x="316204" y="139374"/>
                  </a:cubicBezTo>
                  <a:cubicBezTo>
                    <a:pt x="313175" y="139374"/>
                    <a:pt x="312334" y="136671"/>
                    <a:pt x="311492" y="134813"/>
                  </a:cubicBezTo>
                  <a:cubicBezTo>
                    <a:pt x="311273" y="134053"/>
                    <a:pt x="310987" y="133326"/>
                    <a:pt x="310651" y="132617"/>
                  </a:cubicBezTo>
                  <a:lnTo>
                    <a:pt x="310651" y="132617"/>
                  </a:lnTo>
                  <a:cubicBezTo>
                    <a:pt x="310752" y="134086"/>
                    <a:pt x="310264" y="135556"/>
                    <a:pt x="309304" y="136671"/>
                  </a:cubicBezTo>
                  <a:lnTo>
                    <a:pt x="309304" y="136671"/>
                  </a:lnTo>
                  <a:cubicBezTo>
                    <a:pt x="309355" y="136942"/>
                    <a:pt x="309355" y="137246"/>
                    <a:pt x="309304" y="137516"/>
                  </a:cubicBezTo>
                  <a:lnTo>
                    <a:pt x="309304" y="139712"/>
                  </a:lnTo>
                  <a:lnTo>
                    <a:pt x="309304" y="141909"/>
                  </a:lnTo>
                  <a:cubicBezTo>
                    <a:pt x="309304" y="141909"/>
                    <a:pt x="309304" y="142753"/>
                    <a:pt x="310819" y="143091"/>
                  </a:cubicBezTo>
                  <a:lnTo>
                    <a:pt x="310819" y="143091"/>
                  </a:lnTo>
                  <a:cubicBezTo>
                    <a:pt x="312620" y="144037"/>
                    <a:pt x="314084" y="145507"/>
                    <a:pt x="315026" y="147314"/>
                  </a:cubicBezTo>
                  <a:cubicBezTo>
                    <a:pt x="316036" y="149004"/>
                    <a:pt x="317887" y="152383"/>
                    <a:pt x="316541" y="154748"/>
                  </a:cubicBezTo>
                  <a:cubicBezTo>
                    <a:pt x="315985" y="155677"/>
                    <a:pt x="315077" y="156353"/>
                    <a:pt x="314016" y="156606"/>
                  </a:cubicBezTo>
                  <a:lnTo>
                    <a:pt x="314016" y="156606"/>
                  </a:lnTo>
                  <a:lnTo>
                    <a:pt x="307117" y="160323"/>
                  </a:lnTo>
                  <a:lnTo>
                    <a:pt x="302573" y="162857"/>
                  </a:lnTo>
                  <a:cubicBezTo>
                    <a:pt x="299342" y="164749"/>
                    <a:pt x="295892" y="166219"/>
                    <a:pt x="292308" y="167249"/>
                  </a:cubicBezTo>
                  <a:lnTo>
                    <a:pt x="292308" y="167249"/>
                  </a:lnTo>
                  <a:cubicBezTo>
                    <a:pt x="291147" y="167401"/>
                    <a:pt x="290003" y="167756"/>
                    <a:pt x="288942" y="168263"/>
                  </a:cubicBezTo>
                  <a:lnTo>
                    <a:pt x="287764" y="168263"/>
                  </a:lnTo>
                  <a:cubicBezTo>
                    <a:pt x="286687" y="168871"/>
                    <a:pt x="285560" y="169378"/>
                    <a:pt x="284399" y="169783"/>
                  </a:cubicBezTo>
                  <a:lnTo>
                    <a:pt x="283557" y="169783"/>
                  </a:lnTo>
                  <a:cubicBezTo>
                    <a:pt x="282161" y="169716"/>
                    <a:pt x="280932" y="168871"/>
                    <a:pt x="280360" y="167587"/>
                  </a:cubicBezTo>
                  <a:cubicBezTo>
                    <a:pt x="280461" y="169057"/>
                    <a:pt x="280461" y="170510"/>
                    <a:pt x="280360" y="171980"/>
                  </a:cubicBezTo>
                  <a:lnTo>
                    <a:pt x="280360" y="173331"/>
                  </a:lnTo>
                  <a:cubicBezTo>
                    <a:pt x="280192" y="175122"/>
                    <a:pt x="279788" y="176879"/>
                    <a:pt x="279182" y="178568"/>
                  </a:cubicBezTo>
                  <a:cubicBezTo>
                    <a:pt x="279182" y="179413"/>
                    <a:pt x="279182" y="180257"/>
                    <a:pt x="279182" y="181102"/>
                  </a:cubicBezTo>
                  <a:cubicBezTo>
                    <a:pt x="278929" y="182555"/>
                    <a:pt x="278929" y="184042"/>
                    <a:pt x="279182" y="185495"/>
                  </a:cubicBezTo>
                  <a:lnTo>
                    <a:pt x="279182" y="188535"/>
                  </a:lnTo>
                  <a:cubicBezTo>
                    <a:pt x="279266" y="189887"/>
                    <a:pt x="279266" y="191239"/>
                    <a:pt x="279182" y="192590"/>
                  </a:cubicBezTo>
                  <a:lnTo>
                    <a:pt x="279182" y="196814"/>
                  </a:lnTo>
                  <a:cubicBezTo>
                    <a:pt x="279535" y="198554"/>
                    <a:pt x="280040" y="200243"/>
                    <a:pt x="280697" y="201881"/>
                  </a:cubicBezTo>
                  <a:cubicBezTo>
                    <a:pt x="281050" y="202591"/>
                    <a:pt x="281336" y="203318"/>
                    <a:pt x="281538" y="204078"/>
                  </a:cubicBezTo>
                  <a:cubicBezTo>
                    <a:pt x="283255" y="208774"/>
                    <a:pt x="283255" y="213910"/>
                    <a:pt x="281538" y="218606"/>
                  </a:cubicBezTo>
                  <a:cubicBezTo>
                    <a:pt x="281639" y="218944"/>
                    <a:pt x="281639" y="219282"/>
                    <a:pt x="281538" y="219620"/>
                  </a:cubicBezTo>
                  <a:lnTo>
                    <a:pt x="280360" y="219620"/>
                  </a:lnTo>
                  <a:lnTo>
                    <a:pt x="280360" y="219620"/>
                  </a:lnTo>
                  <a:cubicBezTo>
                    <a:pt x="279334" y="219384"/>
                    <a:pt x="278475" y="218708"/>
                    <a:pt x="278004" y="217762"/>
                  </a:cubicBezTo>
                  <a:cubicBezTo>
                    <a:pt x="277768" y="216883"/>
                    <a:pt x="277768" y="215937"/>
                    <a:pt x="278004" y="215059"/>
                  </a:cubicBezTo>
                  <a:cubicBezTo>
                    <a:pt x="278105" y="214788"/>
                    <a:pt x="278105" y="214484"/>
                    <a:pt x="278004" y="214214"/>
                  </a:cubicBezTo>
                  <a:cubicBezTo>
                    <a:pt x="278071" y="213825"/>
                    <a:pt x="278071" y="213420"/>
                    <a:pt x="278004" y="213031"/>
                  </a:cubicBezTo>
                  <a:lnTo>
                    <a:pt x="278004" y="213031"/>
                  </a:lnTo>
                  <a:lnTo>
                    <a:pt x="278004" y="211680"/>
                  </a:lnTo>
                  <a:cubicBezTo>
                    <a:pt x="277415" y="210818"/>
                    <a:pt x="277011" y="209839"/>
                    <a:pt x="276826" y="208808"/>
                  </a:cubicBezTo>
                  <a:cubicBezTo>
                    <a:pt x="276657" y="207355"/>
                    <a:pt x="276657" y="205869"/>
                    <a:pt x="276826" y="204416"/>
                  </a:cubicBezTo>
                  <a:lnTo>
                    <a:pt x="276826" y="202051"/>
                  </a:lnTo>
                  <a:cubicBezTo>
                    <a:pt x="276304" y="199263"/>
                    <a:pt x="275093" y="196644"/>
                    <a:pt x="273292" y="194448"/>
                  </a:cubicBezTo>
                  <a:lnTo>
                    <a:pt x="272450" y="193266"/>
                  </a:lnTo>
                  <a:cubicBezTo>
                    <a:pt x="271862" y="192303"/>
                    <a:pt x="271188" y="191391"/>
                    <a:pt x="270431" y="190563"/>
                  </a:cubicBezTo>
                  <a:cubicBezTo>
                    <a:pt x="268950" y="188603"/>
                    <a:pt x="267655" y="186508"/>
                    <a:pt x="266561" y="184312"/>
                  </a:cubicBezTo>
                  <a:cubicBezTo>
                    <a:pt x="266561" y="184312"/>
                    <a:pt x="266561" y="183129"/>
                    <a:pt x="266561" y="182285"/>
                  </a:cubicBezTo>
                  <a:cubicBezTo>
                    <a:pt x="266157" y="180663"/>
                    <a:pt x="265585" y="179075"/>
                    <a:pt x="264878" y="177555"/>
                  </a:cubicBezTo>
                  <a:cubicBezTo>
                    <a:pt x="264508" y="178517"/>
                    <a:pt x="263986" y="179430"/>
                    <a:pt x="263363" y="180257"/>
                  </a:cubicBezTo>
                  <a:lnTo>
                    <a:pt x="263363" y="180257"/>
                  </a:lnTo>
                  <a:cubicBezTo>
                    <a:pt x="262320" y="181660"/>
                    <a:pt x="261360" y="183129"/>
                    <a:pt x="260502" y="184650"/>
                  </a:cubicBezTo>
                  <a:cubicBezTo>
                    <a:pt x="259678" y="186373"/>
                    <a:pt x="258601" y="187978"/>
                    <a:pt x="257305" y="189380"/>
                  </a:cubicBezTo>
                  <a:lnTo>
                    <a:pt x="257305" y="189380"/>
                  </a:lnTo>
                  <a:cubicBezTo>
                    <a:pt x="257305" y="189380"/>
                    <a:pt x="255790" y="190732"/>
                    <a:pt x="255790" y="191407"/>
                  </a:cubicBezTo>
                  <a:cubicBezTo>
                    <a:pt x="255723" y="191999"/>
                    <a:pt x="255336" y="192522"/>
                    <a:pt x="254781" y="192759"/>
                  </a:cubicBezTo>
                  <a:lnTo>
                    <a:pt x="254781" y="192759"/>
                  </a:lnTo>
                  <a:cubicBezTo>
                    <a:pt x="253923" y="193857"/>
                    <a:pt x="253182" y="195039"/>
                    <a:pt x="252593" y="196307"/>
                  </a:cubicBezTo>
                  <a:lnTo>
                    <a:pt x="251583" y="197996"/>
                  </a:lnTo>
                  <a:cubicBezTo>
                    <a:pt x="250624" y="199500"/>
                    <a:pt x="249766" y="201088"/>
                    <a:pt x="249059" y="202726"/>
                  </a:cubicBezTo>
                  <a:cubicBezTo>
                    <a:pt x="248891" y="203216"/>
                    <a:pt x="248891" y="203757"/>
                    <a:pt x="249059" y="204247"/>
                  </a:cubicBezTo>
                  <a:lnTo>
                    <a:pt x="249059" y="205598"/>
                  </a:lnTo>
                  <a:cubicBezTo>
                    <a:pt x="249228" y="207051"/>
                    <a:pt x="249228" y="208538"/>
                    <a:pt x="249059" y="209991"/>
                  </a:cubicBezTo>
                  <a:lnTo>
                    <a:pt x="249059" y="211849"/>
                  </a:lnTo>
                  <a:cubicBezTo>
                    <a:pt x="249143" y="213251"/>
                    <a:pt x="249143" y="214670"/>
                    <a:pt x="249059" y="216073"/>
                  </a:cubicBezTo>
                  <a:cubicBezTo>
                    <a:pt x="249059" y="217762"/>
                    <a:pt x="249059" y="219451"/>
                    <a:pt x="249059" y="220972"/>
                  </a:cubicBezTo>
                  <a:cubicBezTo>
                    <a:pt x="249396" y="223489"/>
                    <a:pt x="249396" y="226057"/>
                    <a:pt x="249059" y="228574"/>
                  </a:cubicBezTo>
                  <a:cubicBezTo>
                    <a:pt x="248554" y="232358"/>
                    <a:pt x="246905" y="235889"/>
                    <a:pt x="244347" y="238710"/>
                  </a:cubicBezTo>
                  <a:cubicBezTo>
                    <a:pt x="242850" y="239825"/>
                    <a:pt x="240998" y="240366"/>
                    <a:pt x="239131" y="240231"/>
                  </a:cubicBezTo>
                  <a:cubicBezTo>
                    <a:pt x="238070" y="240045"/>
                    <a:pt x="236993" y="240045"/>
                    <a:pt x="235933" y="240231"/>
                  </a:cubicBezTo>
                  <a:cubicBezTo>
                    <a:pt x="234014" y="241988"/>
                    <a:pt x="232651" y="244285"/>
                    <a:pt x="232062" y="246819"/>
                  </a:cubicBezTo>
                  <a:cubicBezTo>
                    <a:pt x="231053" y="249573"/>
                    <a:pt x="229707" y="252192"/>
                    <a:pt x="228024" y="254590"/>
                  </a:cubicBezTo>
                  <a:lnTo>
                    <a:pt x="228024" y="254590"/>
                  </a:lnTo>
                  <a:cubicBezTo>
                    <a:pt x="227014" y="255942"/>
                    <a:pt x="226341" y="257294"/>
                    <a:pt x="225500" y="258645"/>
                  </a:cubicBezTo>
                  <a:lnTo>
                    <a:pt x="222807" y="263206"/>
                  </a:lnTo>
                  <a:lnTo>
                    <a:pt x="219441" y="267936"/>
                  </a:lnTo>
                  <a:lnTo>
                    <a:pt x="216917" y="271653"/>
                  </a:lnTo>
                  <a:cubicBezTo>
                    <a:pt x="215941" y="273072"/>
                    <a:pt x="214881" y="274424"/>
                    <a:pt x="213720" y="275708"/>
                  </a:cubicBezTo>
                  <a:cubicBezTo>
                    <a:pt x="213013" y="276231"/>
                    <a:pt x="212205" y="276637"/>
                    <a:pt x="211364" y="276890"/>
                  </a:cubicBezTo>
                  <a:lnTo>
                    <a:pt x="209681" y="278073"/>
                  </a:lnTo>
                  <a:lnTo>
                    <a:pt x="209681" y="278073"/>
                  </a:lnTo>
                  <a:cubicBezTo>
                    <a:pt x="209597" y="278563"/>
                    <a:pt x="209176" y="278918"/>
                    <a:pt x="208671" y="278918"/>
                  </a:cubicBezTo>
                  <a:lnTo>
                    <a:pt x="204296" y="278918"/>
                  </a:lnTo>
                  <a:cubicBezTo>
                    <a:pt x="201839" y="278478"/>
                    <a:pt x="199348" y="278478"/>
                    <a:pt x="196891" y="278918"/>
                  </a:cubicBezTo>
                  <a:cubicBezTo>
                    <a:pt x="195713" y="279593"/>
                    <a:pt x="194636" y="280455"/>
                    <a:pt x="193694" y="281452"/>
                  </a:cubicBezTo>
                  <a:cubicBezTo>
                    <a:pt x="192567" y="282600"/>
                    <a:pt x="191254" y="283580"/>
                    <a:pt x="189824" y="284324"/>
                  </a:cubicBezTo>
                  <a:lnTo>
                    <a:pt x="187636" y="285337"/>
                  </a:lnTo>
                  <a:lnTo>
                    <a:pt x="184270" y="287027"/>
                  </a:lnTo>
                  <a:lnTo>
                    <a:pt x="183429" y="287027"/>
                  </a:lnTo>
                  <a:cubicBezTo>
                    <a:pt x="182571" y="287753"/>
                    <a:pt x="181510" y="288159"/>
                    <a:pt x="180400" y="288209"/>
                  </a:cubicBezTo>
                  <a:cubicBezTo>
                    <a:pt x="177539" y="288040"/>
                    <a:pt x="174729" y="287516"/>
                    <a:pt x="171986" y="286689"/>
                  </a:cubicBezTo>
                  <a:lnTo>
                    <a:pt x="168283" y="286689"/>
                  </a:lnTo>
                  <a:cubicBezTo>
                    <a:pt x="164076" y="285844"/>
                    <a:pt x="159532" y="289392"/>
                    <a:pt x="155662" y="292602"/>
                  </a:cubicBezTo>
                  <a:lnTo>
                    <a:pt x="154147" y="293615"/>
                  </a:lnTo>
                  <a:cubicBezTo>
                    <a:pt x="152616" y="294730"/>
                    <a:pt x="150984" y="295693"/>
                    <a:pt x="149267" y="296487"/>
                  </a:cubicBezTo>
                  <a:lnTo>
                    <a:pt x="146070" y="298177"/>
                  </a:lnTo>
                  <a:cubicBezTo>
                    <a:pt x="146070" y="298177"/>
                    <a:pt x="146070" y="298177"/>
                    <a:pt x="144723" y="299190"/>
                  </a:cubicBezTo>
                  <a:lnTo>
                    <a:pt x="143209" y="300542"/>
                  </a:lnTo>
                  <a:lnTo>
                    <a:pt x="141863" y="300542"/>
                  </a:lnTo>
                  <a:lnTo>
                    <a:pt x="140348" y="301386"/>
                  </a:lnTo>
                  <a:lnTo>
                    <a:pt x="137656" y="303752"/>
                  </a:lnTo>
                  <a:cubicBezTo>
                    <a:pt x="136376" y="305069"/>
                    <a:pt x="134963" y="306252"/>
                    <a:pt x="133449" y="307299"/>
                  </a:cubicBezTo>
                  <a:cubicBezTo>
                    <a:pt x="131362" y="308667"/>
                    <a:pt x="129006" y="309597"/>
                    <a:pt x="126549" y="310002"/>
                  </a:cubicBezTo>
                  <a:lnTo>
                    <a:pt x="125539" y="310002"/>
                  </a:lnTo>
                  <a:cubicBezTo>
                    <a:pt x="123941" y="311033"/>
                    <a:pt x="122005" y="311404"/>
                    <a:pt x="120154" y="311016"/>
                  </a:cubicBezTo>
                  <a:cubicBezTo>
                    <a:pt x="118589" y="310796"/>
                    <a:pt x="117158" y="310019"/>
                    <a:pt x="116115" y="308820"/>
                  </a:cubicBezTo>
                  <a:cubicBezTo>
                    <a:pt x="114769" y="307299"/>
                    <a:pt x="114769" y="307299"/>
                    <a:pt x="113086" y="307130"/>
                  </a:cubicBezTo>
                  <a:cubicBezTo>
                    <a:pt x="110915" y="313584"/>
                    <a:pt x="103948" y="317047"/>
                    <a:pt x="97520" y="314885"/>
                  </a:cubicBezTo>
                  <a:cubicBezTo>
                    <a:pt x="93767" y="313618"/>
                    <a:pt x="90856" y="310594"/>
                    <a:pt x="89695" y="306792"/>
                  </a:cubicBezTo>
                  <a:cubicBezTo>
                    <a:pt x="89695" y="306792"/>
                    <a:pt x="88685" y="306792"/>
                    <a:pt x="87844" y="306792"/>
                  </a:cubicBezTo>
                  <a:cubicBezTo>
                    <a:pt x="86094" y="308110"/>
                    <a:pt x="84158" y="309191"/>
                    <a:pt x="82122" y="310002"/>
                  </a:cubicBezTo>
                  <a:lnTo>
                    <a:pt x="79093" y="311523"/>
                  </a:lnTo>
                  <a:cubicBezTo>
                    <a:pt x="77561" y="312334"/>
                    <a:pt x="76198" y="313432"/>
                    <a:pt x="75054" y="314733"/>
                  </a:cubicBezTo>
                  <a:cubicBezTo>
                    <a:pt x="73708" y="315746"/>
                    <a:pt x="72530" y="316929"/>
                    <a:pt x="71016" y="317942"/>
                  </a:cubicBezTo>
                  <a:cubicBezTo>
                    <a:pt x="69080" y="319091"/>
                    <a:pt x="67263" y="320443"/>
                    <a:pt x="65630" y="321997"/>
                  </a:cubicBezTo>
                  <a:lnTo>
                    <a:pt x="64116" y="323179"/>
                  </a:lnTo>
                  <a:cubicBezTo>
                    <a:pt x="62399" y="324886"/>
                    <a:pt x="60918" y="326812"/>
                    <a:pt x="59740" y="328923"/>
                  </a:cubicBezTo>
                  <a:cubicBezTo>
                    <a:pt x="58377" y="331356"/>
                    <a:pt x="56610" y="333518"/>
                    <a:pt x="54524" y="335343"/>
                  </a:cubicBezTo>
                  <a:cubicBezTo>
                    <a:pt x="53750" y="335985"/>
                    <a:pt x="52824" y="336390"/>
                    <a:pt x="51831" y="336525"/>
                  </a:cubicBezTo>
                  <a:lnTo>
                    <a:pt x="50653" y="336525"/>
                  </a:lnTo>
                  <a:lnTo>
                    <a:pt x="49138" y="337708"/>
                  </a:lnTo>
                  <a:lnTo>
                    <a:pt x="47624" y="338891"/>
                  </a:lnTo>
                  <a:cubicBezTo>
                    <a:pt x="45689" y="340040"/>
                    <a:pt x="43939" y="341475"/>
                    <a:pt x="42407" y="343114"/>
                  </a:cubicBezTo>
                  <a:cubicBezTo>
                    <a:pt x="39513" y="346611"/>
                    <a:pt x="35541" y="349044"/>
                    <a:pt x="31132" y="350041"/>
                  </a:cubicBezTo>
                  <a:lnTo>
                    <a:pt x="31132" y="350041"/>
                  </a:lnTo>
                  <a:lnTo>
                    <a:pt x="31132" y="350041"/>
                  </a:lnTo>
                  <a:cubicBezTo>
                    <a:pt x="29904" y="351443"/>
                    <a:pt x="29028" y="353115"/>
                    <a:pt x="28608" y="354940"/>
                  </a:cubicBezTo>
                  <a:lnTo>
                    <a:pt x="28608" y="354940"/>
                  </a:lnTo>
                  <a:cubicBezTo>
                    <a:pt x="28608" y="358319"/>
                    <a:pt x="28608" y="361697"/>
                    <a:pt x="25747" y="362373"/>
                  </a:cubicBezTo>
                  <a:cubicBezTo>
                    <a:pt x="22886" y="363049"/>
                    <a:pt x="23896" y="362373"/>
                    <a:pt x="22718" y="360853"/>
                  </a:cubicBezTo>
                  <a:cubicBezTo>
                    <a:pt x="21103" y="358572"/>
                    <a:pt x="19958" y="355987"/>
                    <a:pt x="19352" y="353250"/>
                  </a:cubicBezTo>
                  <a:cubicBezTo>
                    <a:pt x="19352" y="353250"/>
                    <a:pt x="19352" y="353250"/>
                    <a:pt x="19352" y="353250"/>
                  </a:cubicBezTo>
                  <a:cubicBezTo>
                    <a:pt x="17434" y="357694"/>
                    <a:pt x="16357" y="362441"/>
                    <a:pt x="16155" y="367272"/>
                  </a:cubicBezTo>
                  <a:cubicBezTo>
                    <a:pt x="16155" y="369638"/>
                    <a:pt x="16155" y="372172"/>
                    <a:pt x="16155" y="374537"/>
                  </a:cubicBezTo>
                  <a:cubicBezTo>
                    <a:pt x="16155" y="376902"/>
                    <a:pt x="16155" y="378929"/>
                    <a:pt x="16155" y="381125"/>
                  </a:cubicBezTo>
                  <a:cubicBezTo>
                    <a:pt x="16239" y="382139"/>
                    <a:pt x="16239" y="383153"/>
                    <a:pt x="16155" y="384166"/>
                  </a:cubicBezTo>
                  <a:cubicBezTo>
                    <a:pt x="16071" y="385062"/>
                    <a:pt x="16071" y="385974"/>
                    <a:pt x="16155" y="386869"/>
                  </a:cubicBezTo>
                  <a:lnTo>
                    <a:pt x="16155" y="388390"/>
                  </a:lnTo>
                  <a:cubicBezTo>
                    <a:pt x="16239" y="389353"/>
                    <a:pt x="16239" y="390299"/>
                    <a:pt x="16155" y="391262"/>
                  </a:cubicBezTo>
                  <a:lnTo>
                    <a:pt x="16155" y="391262"/>
                  </a:lnTo>
                  <a:cubicBezTo>
                    <a:pt x="16508" y="392123"/>
                    <a:pt x="16508" y="393103"/>
                    <a:pt x="16155" y="393965"/>
                  </a:cubicBezTo>
                  <a:cubicBezTo>
                    <a:pt x="15886" y="394032"/>
                    <a:pt x="15583" y="394032"/>
                    <a:pt x="15313" y="393965"/>
                  </a:cubicBezTo>
                  <a:lnTo>
                    <a:pt x="15313" y="393965"/>
                  </a:lnTo>
                  <a:lnTo>
                    <a:pt x="15313" y="393965"/>
                  </a:lnTo>
                  <a:cubicBezTo>
                    <a:pt x="15313" y="393965"/>
                    <a:pt x="15313" y="393965"/>
                    <a:pt x="15313" y="393965"/>
                  </a:cubicBezTo>
                  <a:cubicBezTo>
                    <a:pt x="15482" y="394404"/>
                    <a:pt x="15482" y="394877"/>
                    <a:pt x="15313" y="395316"/>
                  </a:cubicBezTo>
                  <a:cubicBezTo>
                    <a:pt x="14068" y="399438"/>
                    <a:pt x="12133" y="403324"/>
                    <a:pt x="9592" y="406804"/>
                  </a:cubicBezTo>
                  <a:cubicBezTo>
                    <a:pt x="8060" y="408426"/>
                    <a:pt x="7118" y="410504"/>
                    <a:pt x="6899" y="412717"/>
                  </a:cubicBezTo>
                  <a:lnTo>
                    <a:pt x="6899" y="415927"/>
                  </a:lnTo>
                  <a:cubicBezTo>
                    <a:pt x="7152" y="418393"/>
                    <a:pt x="7152" y="420893"/>
                    <a:pt x="6899" y="423360"/>
                  </a:cubicBezTo>
                  <a:cubicBezTo>
                    <a:pt x="6899" y="424205"/>
                    <a:pt x="6899" y="425049"/>
                    <a:pt x="6899" y="425725"/>
                  </a:cubicBezTo>
                  <a:cubicBezTo>
                    <a:pt x="6815" y="426570"/>
                    <a:pt x="6815" y="427414"/>
                    <a:pt x="6899" y="428259"/>
                  </a:cubicBezTo>
                  <a:cubicBezTo>
                    <a:pt x="6529" y="430844"/>
                    <a:pt x="6529" y="433445"/>
                    <a:pt x="6899" y="436030"/>
                  </a:cubicBezTo>
                  <a:cubicBezTo>
                    <a:pt x="7640" y="437855"/>
                    <a:pt x="8734" y="439511"/>
                    <a:pt x="10097" y="440930"/>
                  </a:cubicBezTo>
                  <a:lnTo>
                    <a:pt x="11275" y="442619"/>
                  </a:lnTo>
                  <a:lnTo>
                    <a:pt x="12789" y="444815"/>
                  </a:lnTo>
                  <a:lnTo>
                    <a:pt x="16660" y="449883"/>
                  </a:lnTo>
                  <a:lnTo>
                    <a:pt x="16660" y="450897"/>
                  </a:lnTo>
                  <a:cubicBezTo>
                    <a:pt x="20867" y="456641"/>
                    <a:pt x="28103" y="466270"/>
                    <a:pt x="25410" y="474548"/>
                  </a:cubicBezTo>
                  <a:cubicBezTo>
                    <a:pt x="22718" y="482826"/>
                    <a:pt x="18174" y="479786"/>
                    <a:pt x="14304" y="478941"/>
                  </a:cubicBezTo>
                  <a:lnTo>
                    <a:pt x="11275" y="478941"/>
                  </a:lnTo>
                  <a:cubicBezTo>
                    <a:pt x="10265" y="478772"/>
                    <a:pt x="9255" y="478772"/>
                    <a:pt x="8246" y="478941"/>
                  </a:cubicBezTo>
                  <a:cubicBezTo>
                    <a:pt x="6597" y="479363"/>
                    <a:pt x="4846" y="479363"/>
                    <a:pt x="3197" y="478941"/>
                  </a:cubicBezTo>
                  <a:cubicBezTo>
                    <a:pt x="1178" y="478941"/>
                    <a:pt x="505" y="476914"/>
                    <a:pt x="0" y="475731"/>
                  </a:cubicBezTo>
                  <a:lnTo>
                    <a:pt x="0" y="475731"/>
                  </a:lnTo>
                  <a:cubicBezTo>
                    <a:pt x="336" y="477589"/>
                    <a:pt x="1010" y="479363"/>
                    <a:pt x="2019" y="480968"/>
                  </a:cubicBezTo>
                  <a:lnTo>
                    <a:pt x="2019" y="481813"/>
                  </a:lnTo>
                  <a:cubicBezTo>
                    <a:pt x="3736" y="483941"/>
                    <a:pt x="5099" y="486340"/>
                    <a:pt x="6058" y="488908"/>
                  </a:cubicBezTo>
                  <a:lnTo>
                    <a:pt x="6058" y="490935"/>
                  </a:lnTo>
                  <a:cubicBezTo>
                    <a:pt x="6496" y="492388"/>
                    <a:pt x="7051" y="493807"/>
                    <a:pt x="7741" y="495159"/>
                  </a:cubicBezTo>
                  <a:lnTo>
                    <a:pt x="9255" y="497693"/>
                  </a:lnTo>
                  <a:cubicBezTo>
                    <a:pt x="9794" y="498369"/>
                    <a:pt x="10248" y="499095"/>
                    <a:pt x="10601" y="499889"/>
                  </a:cubicBezTo>
                  <a:cubicBezTo>
                    <a:pt x="11645" y="501410"/>
                    <a:pt x="12604" y="502981"/>
                    <a:pt x="13462" y="504620"/>
                  </a:cubicBezTo>
                  <a:cubicBezTo>
                    <a:pt x="14624" y="506883"/>
                    <a:pt x="15919" y="509079"/>
                    <a:pt x="17333" y="511208"/>
                  </a:cubicBezTo>
                  <a:cubicBezTo>
                    <a:pt x="19958" y="514553"/>
                    <a:pt x="21220" y="518793"/>
                    <a:pt x="20867" y="523034"/>
                  </a:cubicBezTo>
                  <a:cubicBezTo>
                    <a:pt x="20951" y="524436"/>
                    <a:pt x="20951" y="525855"/>
                    <a:pt x="20867" y="527257"/>
                  </a:cubicBezTo>
                  <a:cubicBezTo>
                    <a:pt x="20867" y="527257"/>
                    <a:pt x="20867" y="528609"/>
                    <a:pt x="20867" y="529453"/>
                  </a:cubicBezTo>
                  <a:cubicBezTo>
                    <a:pt x="20951" y="530180"/>
                    <a:pt x="20951" y="530923"/>
                    <a:pt x="20867" y="531650"/>
                  </a:cubicBezTo>
                  <a:cubicBezTo>
                    <a:pt x="20817" y="532106"/>
                    <a:pt x="20817" y="532545"/>
                    <a:pt x="20867" y="533001"/>
                  </a:cubicBezTo>
                  <a:cubicBezTo>
                    <a:pt x="20867" y="533001"/>
                    <a:pt x="20867" y="533001"/>
                    <a:pt x="20867" y="534015"/>
                  </a:cubicBezTo>
                  <a:cubicBezTo>
                    <a:pt x="20867" y="535028"/>
                    <a:pt x="20867" y="534859"/>
                    <a:pt x="20867" y="535366"/>
                  </a:cubicBezTo>
                  <a:cubicBezTo>
                    <a:pt x="20817" y="537072"/>
                    <a:pt x="21355" y="538745"/>
                    <a:pt x="22381" y="540096"/>
                  </a:cubicBezTo>
                  <a:cubicBezTo>
                    <a:pt x="24637" y="542546"/>
                    <a:pt x="26555" y="545266"/>
                    <a:pt x="28103" y="548205"/>
                  </a:cubicBezTo>
                  <a:cubicBezTo>
                    <a:pt x="28103" y="549557"/>
                    <a:pt x="29618" y="550909"/>
                    <a:pt x="30122" y="552260"/>
                  </a:cubicBezTo>
                  <a:lnTo>
                    <a:pt x="32142" y="556315"/>
                  </a:lnTo>
                  <a:cubicBezTo>
                    <a:pt x="33320" y="558342"/>
                    <a:pt x="34498" y="560369"/>
                    <a:pt x="35844" y="562396"/>
                  </a:cubicBezTo>
                  <a:lnTo>
                    <a:pt x="37864" y="565775"/>
                  </a:lnTo>
                  <a:cubicBezTo>
                    <a:pt x="38621" y="567008"/>
                    <a:pt x="39530" y="568140"/>
                    <a:pt x="40556" y="569154"/>
                  </a:cubicBezTo>
                  <a:cubicBezTo>
                    <a:pt x="41852" y="570539"/>
                    <a:pt x="42979" y="572077"/>
                    <a:pt x="43922" y="573715"/>
                  </a:cubicBezTo>
                  <a:cubicBezTo>
                    <a:pt x="45319" y="576351"/>
                    <a:pt x="45857" y="579375"/>
                    <a:pt x="45436" y="582331"/>
                  </a:cubicBezTo>
                  <a:lnTo>
                    <a:pt x="45436" y="588413"/>
                  </a:lnTo>
                  <a:cubicBezTo>
                    <a:pt x="45436" y="590271"/>
                    <a:pt x="45436" y="592130"/>
                    <a:pt x="45436" y="593819"/>
                  </a:cubicBezTo>
                  <a:cubicBezTo>
                    <a:pt x="45453" y="595914"/>
                    <a:pt x="46025" y="597958"/>
                    <a:pt x="47119" y="599732"/>
                  </a:cubicBezTo>
                  <a:lnTo>
                    <a:pt x="47119" y="600914"/>
                  </a:lnTo>
                  <a:cubicBezTo>
                    <a:pt x="48415" y="603651"/>
                    <a:pt x="49004" y="606675"/>
                    <a:pt x="48802" y="609699"/>
                  </a:cubicBezTo>
                  <a:cubicBezTo>
                    <a:pt x="48600" y="611557"/>
                    <a:pt x="48146" y="613365"/>
                    <a:pt x="47456" y="615105"/>
                  </a:cubicBezTo>
                  <a:cubicBezTo>
                    <a:pt x="46968" y="616237"/>
                    <a:pt x="46631" y="617437"/>
                    <a:pt x="46446" y="618653"/>
                  </a:cubicBezTo>
                  <a:lnTo>
                    <a:pt x="47456" y="620173"/>
                  </a:lnTo>
                  <a:cubicBezTo>
                    <a:pt x="47944" y="620765"/>
                    <a:pt x="48398" y="621390"/>
                    <a:pt x="48802" y="622032"/>
                  </a:cubicBezTo>
                  <a:cubicBezTo>
                    <a:pt x="49980" y="623890"/>
                    <a:pt x="51158" y="626086"/>
                    <a:pt x="52336" y="628114"/>
                  </a:cubicBezTo>
                  <a:cubicBezTo>
                    <a:pt x="53497" y="630580"/>
                    <a:pt x="54288" y="633198"/>
                    <a:pt x="54692" y="635885"/>
                  </a:cubicBezTo>
                  <a:lnTo>
                    <a:pt x="54692" y="635885"/>
                  </a:lnTo>
                  <a:cubicBezTo>
                    <a:pt x="55264" y="638402"/>
                    <a:pt x="56004" y="640885"/>
                    <a:pt x="56879" y="643318"/>
                  </a:cubicBezTo>
                  <a:lnTo>
                    <a:pt x="56879" y="645176"/>
                  </a:lnTo>
                  <a:cubicBezTo>
                    <a:pt x="57805" y="648099"/>
                    <a:pt x="59219" y="650853"/>
                    <a:pt x="61086" y="653285"/>
                  </a:cubicBezTo>
                  <a:cubicBezTo>
                    <a:pt x="63005" y="655836"/>
                    <a:pt x="64486" y="658691"/>
                    <a:pt x="65462" y="661732"/>
                  </a:cubicBezTo>
                  <a:cubicBezTo>
                    <a:pt x="65546" y="662796"/>
                    <a:pt x="65546" y="663878"/>
                    <a:pt x="65462" y="664942"/>
                  </a:cubicBezTo>
                  <a:cubicBezTo>
                    <a:pt x="65546" y="665787"/>
                    <a:pt x="65546" y="666631"/>
                    <a:pt x="65462" y="667476"/>
                  </a:cubicBezTo>
                  <a:lnTo>
                    <a:pt x="66472" y="670855"/>
                  </a:lnTo>
                  <a:cubicBezTo>
                    <a:pt x="66825" y="671564"/>
                    <a:pt x="67111" y="672291"/>
                    <a:pt x="67313" y="673051"/>
                  </a:cubicBezTo>
                  <a:cubicBezTo>
                    <a:pt x="68104" y="676768"/>
                    <a:pt x="67633" y="680620"/>
                    <a:pt x="65967" y="684032"/>
                  </a:cubicBezTo>
                  <a:cubicBezTo>
                    <a:pt x="65445" y="685181"/>
                    <a:pt x="64991" y="686363"/>
                    <a:pt x="64621" y="687580"/>
                  </a:cubicBezTo>
                  <a:cubicBezTo>
                    <a:pt x="64368" y="689540"/>
                    <a:pt x="64368" y="691533"/>
                    <a:pt x="64621" y="693493"/>
                  </a:cubicBezTo>
                  <a:cubicBezTo>
                    <a:pt x="64621" y="693493"/>
                    <a:pt x="64621" y="695013"/>
                    <a:pt x="64621" y="695689"/>
                  </a:cubicBezTo>
                  <a:cubicBezTo>
                    <a:pt x="65092" y="698020"/>
                    <a:pt x="64789" y="700453"/>
                    <a:pt x="63779" y="702615"/>
                  </a:cubicBezTo>
                  <a:cubicBezTo>
                    <a:pt x="62752" y="704153"/>
                    <a:pt x="61440" y="705470"/>
                    <a:pt x="59909" y="706501"/>
                  </a:cubicBezTo>
                  <a:lnTo>
                    <a:pt x="57721" y="708190"/>
                  </a:lnTo>
                  <a:cubicBezTo>
                    <a:pt x="55870" y="710674"/>
                    <a:pt x="53177" y="712414"/>
                    <a:pt x="50148" y="713090"/>
                  </a:cubicBezTo>
                  <a:lnTo>
                    <a:pt x="47456" y="713090"/>
                  </a:lnTo>
                  <a:cubicBezTo>
                    <a:pt x="46008" y="712836"/>
                    <a:pt x="44528" y="712836"/>
                    <a:pt x="43081" y="713090"/>
                  </a:cubicBezTo>
                  <a:lnTo>
                    <a:pt x="44427" y="714272"/>
                  </a:lnTo>
                  <a:cubicBezTo>
                    <a:pt x="45117" y="714695"/>
                    <a:pt x="45739" y="715201"/>
                    <a:pt x="46278" y="715793"/>
                  </a:cubicBezTo>
                  <a:cubicBezTo>
                    <a:pt x="47052" y="717009"/>
                    <a:pt x="47674" y="718310"/>
                    <a:pt x="48129" y="719678"/>
                  </a:cubicBezTo>
                  <a:cubicBezTo>
                    <a:pt x="48465" y="720776"/>
                    <a:pt x="48970" y="721790"/>
                    <a:pt x="49643" y="722719"/>
                  </a:cubicBezTo>
                  <a:lnTo>
                    <a:pt x="51326" y="724915"/>
                  </a:lnTo>
                  <a:cubicBezTo>
                    <a:pt x="52790" y="726520"/>
                    <a:pt x="54086" y="728277"/>
                    <a:pt x="55197" y="730152"/>
                  </a:cubicBezTo>
                  <a:cubicBezTo>
                    <a:pt x="55197" y="730997"/>
                    <a:pt x="56038" y="731842"/>
                    <a:pt x="56375" y="732517"/>
                  </a:cubicBezTo>
                  <a:cubicBezTo>
                    <a:pt x="56829" y="734207"/>
                    <a:pt x="57754" y="735744"/>
                    <a:pt x="59067" y="736910"/>
                  </a:cubicBezTo>
                  <a:cubicBezTo>
                    <a:pt x="60195" y="737924"/>
                    <a:pt x="61508" y="738734"/>
                    <a:pt x="62938" y="739275"/>
                  </a:cubicBezTo>
                  <a:cubicBezTo>
                    <a:pt x="65479" y="740289"/>
                    <a:pt x="67700" y="741978"/>
                    <a:pt x="69333" y="744174"/>
                  </a:cubicBezTo>
                  <a:cubicBezTo>
                    <a:pt x="70140" y="745306"/>
                    <a:pt x="70780" y="746556"/>
                    <a:pt x="71184" y="747891"/>
                  </a:cubicBezTo>
                  <a:lnTo>
                    <a:pt x="71184" y="749580"/>
                  </a:lnTo>
                  <a:cubicBezTo>
                    <a:pt x="71184" y="750932"/>
                    <a:pt x="72530" y="752283"/>
                    <a:pt x="73371" y="753635"/>
                  </a:cubicBezTo>
                  <a:lnTo>
                    <a:pt x="73371" y="753635"/>
                  </a:lnTo>
                  <a:cubicBezTo>
                    <a:pt x="74213" y="752621"/>
                    <a:pt x="75728" y="752452"/>
                    <a:pt x="77578" y="752114"/>
                  </a:cubicBezTo>
                  <a:lnTo>
                    <a:pt x="82122" y="752114"/>
                  </a:lnTo>
                  <a:cubicBezTo>
                    <a:pt x="84444" y="752638"/>
                    <a:pt x="86699" y="753432"/>
                    <a:pt x="88854" y="754479"/>
                  </a:cubicBezTo>
                  <a:cubicBezTo>
                    <a:pt x="90721" y="755341"/>
                    <a:pt x="92707" y="755916"/>
                    <a:pt x="94743" y="756169"/>
                  </a:cubicBezTo>
                  <a:lnTo>
                    <a:pt x="99960" y="757858"/>
                  </a:lnTo>
                  <a:cubicBezTo>
                    <a:pt x="101828" y="758416"/>
                    <a:pt x="103814" y="758416"/>
                    <a:pt x="105682" y="757858"/>
                  </a:cubicBezTo>
                  <a:cubicBezTo>
                    <a:pt x="107869" y="757858"/>
                    <a:pt x="109889" y="757858"/>
                    <a:pt x="111404" y="757013"/>
                  </a:cubicBezTo>
                  <a:cubicBezTo>
                    <a:pt x="113120" y="756287"/>
                    <a:pt x="115072" y="756287"/>
                    <a:pt x="116788" y="757013"/>
                  </a:cubicBezTo>
                  <a:lnTo>
                    <a:pt x="118135" y="757013"/>
                  </a:lnTo>
                  <a:cubicBezTo>
                    <a:pt x="119262" y="757166"/>
                    <a:pt x="120423" y="756862"/>
                    <a:pt x="121332" y="756169"/>
                  </a:cubicBezTo>
                  <a:lnTo>
                    <a:pt x="121332" y="756169"/>
                  </a:lnTo>
                  <a:cubicBezTo>
                    <a:pt x="122224" y="755713"/>
                    <a:pt x="123200" y="755426"/>
                    <a:pt x="124193" y="755324"/>
                  </a:cubicBezTo>
                  <a:cubicBezTo>
                    <a:pt x="125001" y="755696"/>
                    <a:pt x="125910" y="755696"/>
                    <a:pt x="126717" y="755324"/>
                  </a:cubicBezTo>
                  <a:cubicBezTo>
                    <a:pt x="127256" y="754091"/>
                    <a:pt x="127592" y="752773"/>
                    <a:pt x="127727" y="751439"/>
                  </a:cubicBezTo>
                  <a:cubicBezTo>
                    <a:pt x="127962" y="749496"/>
                    <a:pt x="128652" y="747654"/>
                    <a:pt x="129746" y="746033"/>
                  </a:cubicBezTo>
                  <a:cubicBezTo>
                    <a:pt x="130503" y="745255"/>
                    <a:pt x="131530" y="744766"/>
                    <a:pt x="132607" y="744681"/>
                  </a:cubicBezTo>
                  <a:lnTo>
                    <a:pt x="132607" y="744681"/>
                  </a:lnTo>
                  <a:cubicBezTo>
                    <a:pt x="134189" y="744140"/>
                    <a:pt x="135704" y="743465"/>
                    <a:pt x="137151" y="742654"/>
                  </a:cubicBezTo>
                  <a:cubicBezTo>
                    <a:pt x="138951" y="741877"/>
                    <a:pt x="140600" y="740795"/>
                    <a:pt x="142031" y="739444"/>
                  </a:cubicBezTo>
                  <a:cubicBezTo>
                    <a:pt x="143613" y="737805"/>
                    <a:pt x="145363" y="736335"/>
                    <a:pt x="147248" y="735052"/>
                  </a:cubicBezTo>
                  <a:cubicBezTo>
                    <a:pt x="148426" y="734274"/>
                    <a:pt x="149671" y="733599"/>
                    <a:pt x="150950" y="733024"/>
                  </a:cubicBezTo>
                  <a:lnTo>
                    <a:pt x="154316" y="731335"/>
                  </a:lnTo>
                  <a:cubicBezTo>
                    <a:pt x="155208" y="730676"/>
                    <a:pt x="156167" y="730119"/>
                    <a:pt x="157177" y="729645"/>
                  </a:cubicBezTo>
                  <a:lnTo>
                    <a:pt x="161047" y="727280"/>
                  </a:lnTo>
                  <a:lnTo>
                    <a:pt x="161047" y="727280"/>
                  </a:lnTo>
                  <a:cubicBezTo>
                    <a:pt x="162023" y="726723"/>
                    <a:pt x="162881" y="725980"/>
                    <a:pt x="163571" y="725084"/>
                  </a:cubicBezTo>
                  <a:lnTo>
                    <a:pt x="163571" y="724240"/>
                  </a:lnTo>
                  <a:cubicBezTo>
                    <a:pt x="163504" y="723733"/>
                    <a:pt x="163504" y="723226"/>
                    <a:pt x="163571" y="722719"/>
                  </a:cubicBezTo>
                  <a:cubicBezTo>
                    <a:pt x="164581" y="721013"/>
                    <a:pt x="166499" y="720084"/>
                    <a:pt x="168451" y="720354"/>
                  </a:cubicBezTo>
                  <a:lnTo>
                    <a:pt x="168451" y="720354"/>
                  </a:lnTo>
                  <a:lnTo>
                    <a:pt x="172322" y="720354"/>
                  </a:lnTo>
                  <a:lnTo>
                    <a:pt x="180231" y="720354"/>
                  </a:lnTo>
                  <a:cubicBezTo>
                    <a:pt x="182520" y="720523"/>
                    <a:pt x="184842" y="720523"/>
                    <a:pt x="187131" y="720354"/>
                  </a:cubicBezTo>
                  <a:cubicBezTo>
                    <a:pt x="190362" y="719847"/>
                    <a:pt x="193660" y="719847"/>
                    <a:pt x="196891" y="720354"/>
                  </a:cubicBezTo>
                  <a:cubicBezTo>
                    <a:pt x="198894" y="720692"/>
                    <a:pt x="200947" y="720692"/>
                    <a:pt x="202950" y="720354"/>
                  </a:cubicBezTo>
                  <a:lnTo>
                    <a:pt x="203959" y="720354"/>
                  </a:lnTo>
                  <a:cubicBezTo>
                    <a:pt x="204565" y="720236"/>
                    <a:pt x="205205" y="720236"/>
                    <a:pt x="205810" y="720354"/>
                  </a:cubicBezTo>
                  <a:lnTo>
                    <a:pt x="207157" y="720354"/>
                  </a:lnTo>
                  <a:lnTo>
                    <a:pt x="208334" y="720354"/>
                  </a:lnTo>
                  <a:lnTo>
                    <a:pt x="209512" y="720354"/>
                  </a:lnTo>
                  <a:lnTo>
                    <a:pt x="211700" y="720354"/>
                  </a:lnTo>
                  <a:cubicBezTo>
                    <a:pt x="213921" y="720084"/>
                    <a:pt x="216143" y="720827"/>
                    <a:pt x="217758" y="722381"/>
                  </a:cubicBezTo>
                  <a:lnTo>
                    <a:pt x="219441" y="723564"/>
                  </a:lnTo>
                  <a:cubicBezTo>
                    <a:pt x="221276" y="725101"/>
                    <a:pt x="223800" y="725490"/>
                    <a:pt x="226004" y="724577"/>
                  </a:cubicBezTo>
                  <a:lnTo>
                    <a:pt x="228024" y="723733"/>
                  </a:lnTo>
                  <a:cubicBezTo>
                    <a:pt x="230127" y="722229"/>
                    <a:pt x="232870" y="721908"/>
                    <a:pt x="235260" y="722888"/>
                  </a:cubicBezTo>
                  <a:cubicBezTo>
                    <a:pt x="238525" y="723868"/>
                    <a:pt x="241941" y="724273"/>
                    <a:pt x="245357" y="724070"/>
                  </a:cubicBezTo>
                  <a:lnTo>
                    <a:pt x="246703" y="724070"/>
                  </a:lnTo>
                  <a:cubicBezTo>
                    <a:pt x="248723" y="723817"/>
                    <a:pt x="250742" y="723817"/>
                    <a:pt x="252761" y="724070"/>
                  </a:cubicBezTo>
                  <a:cubicBezTo>
                    <a:pt x="254377" y="724240"/>
                    <a:pt x="256026" y="724240"/>
                    <a:pt x="257642" y="724070"/>
                  </a:cubicBezTo>
                  <a:cubicBezTo>
                    <a:pt x="258988" y="724070"/>
                    <a:pt x="259997" y="724070"/>
                    <a:pt x="260166" y="724070"/>
                  </a:cubicBezTo>
                  <a:cubicBezTo>
                    <a:pt x="259981" y="723344"/>
                    <a:pt x="259981" y="722601"/>
                    <a:pt x="260166" y="721874"/>
                  </a:cubicBezTo>
                  <a:cubicBezTo>
                    <a:pt x="260704" y="720726"/>
                    <a:pt x="261377" y="719644"/>
                    <a:pt x="262185" y="718665"/>
                  </a:cubicBezTo>
                  <a:cubicBezTo>
                    <a:pt x="263043" y="717820"/>
                    <a:pt x="263666" y="716772"/>
                    <a:pt x="264036" y="715624"/>
                  </a:cubicBezTo>
                  <a:cubicBezTo>
                    <a:pt x="264087" y="715286"/>
                    <a:pt x="264087" y="714948"/>
                    <a:pt x="264036" y="714610"/>
                  </a:cubicBezTo>
                  <a:cubicBezTo>
                    <a:pt x="263851" y="713833"/>
                    <a:pt x="263851" y="713022"/>
                    <a:pt x="264036" y="712245"/>
                  </a:cubicBezTo>
                  <a:cubicBezTo>
                    <a:pt x="264222" y="710927"/>
                    <a:pt x="264878" y="709728"/>
                    <a:pt x="265888" y="708866"/>
                  </a:cubicBezTo>
                  <a:lnTo>
                    <a:pt x="265888" y="708866"/>
                  </a:lnTo>
                  <a:lnTo>
                    <a:pt x="269085" y="705656"/>
                  </a:lnTo>
                  <a:lnTo>
                    <a:pt x="272114" y="702278"/>
                  </a:lnTo>
                  <a:cubicBezTo>
                    <a:pt x="272821" y="701568"/>
                    <a:pt x="273444" y="700774"/>
                    <a:pt x="273965" y="699912"/>
                  </a:cubicBezTo>
                  <a:cubicBezTo>
                    <a:pt x="274958" y="698510"/>
                    <a:pt x="276153" y="697260"/>
                    <a:pt x="277499" y="696196"/>
                  </a:cubicBezTo>
                  <a:cubicBezTo>
                    <a:pt x="278677" y="695266"/>
                    <a:pt x="279973" y="694540"/>
                    <a:pt x="281370" y="693999"/>
                  </a:cubicBezTo>
                  <a:lnTo>
                    <a:pt x="281370" y="693999"/>
                  </a:lnTo>
                  <a:lnTo>
                    <a:pt x="283389" y="692986"/>
                  </a:lnTo>
                  <a:cubicBezTo>
                    <a:pt x="284416" y="692209"/>
                    <a:pt x="285543" y="691584"/>
                    <a:pt x="286754" y="691128"/>
                  </a:cubicBezTo>
                  <a:lnTo>
                    <a:pt x="289952" y="691128"/>
                  </a:lnTo>
                  <a:cubicBezTo>
                    <a:pt x="291214" y="690992"/>
                    <a:pt x="292460" y="690705"/>
                    <a:pt x="293654" y="690283"/>
                  </a:cubicBezTo>
                  <a:cubicBezTo>
                    <a:pt x="294917" y="689675"/>
                    <a:pt x="296162" y="688999"/>
                    <a:pt x="297356" y="688256"/>
                  </a:cubicBezTo>
                  <a:lnTo>
                    <a:pt x="300049" y="686397"/>
                  </a:lnTo>
                  <a:lnTo>
                    <a:pt x="304929" y="683525"/>
                  </a:lnTo>
                  <a:cubicBezTo>
                    <a:pt x="307268" y="681802"/>
                    <a:pt x="309809" y="680383"/>
                    <a:pt x="312502" y="679302"/>
                  </a:cubicBezTo>
                  <a:cubicBezTo>
                    <a:pt x="314908" y="678187"/>
                    <a:pt x="317180" y="676768"/>
                    <a:pt x="319234" y="675078"/>
                  </a:cubicBezTo>
                  <a:lnTo>
                    <a:pt x="322430" y="672882"/>
                  </a:lnTo>
                  <a:cubicBezTo>
                    <a:pt x="326638" y="670348"/>
                    <a:pt x="331737" y="669808"/>
                    <a:pt x="336398" y="671362"/>
                  </a:cubicBezTo>
                  <a:cubicBezTo>
                    <a:pt x="338922" y="671615"/>
                    <a:pt x="341447" y="671615"/>
                    <a:pt x="343971" y="671362"/>
                  </a:cubicBezTo>
                  <a:lnTo>
                    <a:pt x="347168" y="671362"/>
                  </a:lnTo>
                  <a:cubicBezTo>
                    <a:pt x="348902" y="671193"/>
                    <a:pt x="350652" y="671193"/>
                    <a:pt x="352385" y="671362"/>
                  </a:cubicBezTo>
                  <a:cubicBezTo>
                    <a:pt x="354724" y="671784"/>
                    <a:pt x="357114" y="671784"/>
                    <a:pt x="359453" y="671362"/>
                  </a:cubicBezTo>
                  <a:cubicBezTo>
                    <a:pt x="361338" y="671024"/>
                    <a:pt x="363121" y="670281"/>
                    <a:pt x="364670" y="669165"/>
                  </a:cubicBezTo>
                  <a:cubicBezTo>
                    <a:pt x="366487" y="667865"/>
                    <a:pt x="368557" y="666952"/>
                    <a:pt x="370728" y="666462"/>
                  </a:cubicBezTo>
                  <a:cubicBezTo>
                    <a:pt x="372983" y="665939"/>
                    <a:pt x="375103" y="664959"/>
                    <a:pt x="376955" y="663590"/>
                  </a:cubicBezTo>
                  <a:lnTo>
                    <a:pt x="376955" y="663590"/>
                  </a:lnTo>
                  <a:lnTo>
                    <a:pt x="378469" y="663590"/>
                  </a:lnTo>
                  <a:lnTo>
                    <a:pt x="380488" y="662408"/>
                  </a:lnTo>
                  <a:lnTo>
                    <a:pt x="381498" y="661394"/>
                  </a:lnTo>
                  <a:cubicBezTo>
                    <a:pt x="381851" y="660871"/>
                    <a:pt x="382306" y="660398"/>
                    <a:pt x="382845" y="660043"/>
                  </a:cubicBezTo>
                  <a:cubicBezTo>
                    <a:pt x="384426" y="658996"/>
                    <a:pt x="386378" y="658624"/>
                    <a:pt x="388229" y="659029"/>
                  </a:cubicBezTo>
                  <a:lnTo>
                    <a:pt x="389912" y="659029"/>
                  </a:lnTo>
                  <a:cubicBezTo>
                    <a:pt x="392100" y="659097"/>
                    <a:pt x="394288" y="658691"/>
                    <a:pt x="396307" y="657847"/>
                  </a:cubicBezTo>
                  <a:cubicBezTo>
                    <a:pt x="396795" y="657458"/>
                    <a:pt x="397148" y="656934"/>
                    <a:pt x="397317" y="656326"/>
                  </a:cubicBezTo>
                  <a:cubicBezTo>
                    <a:pt x="397653" y="655397"/>
                    <a:pt x="398175" y="654535"/>
                    <a:pt x="398831" y="653792"/>
                  </a:cubicBezTo>
                  <a:cubicBezTo>
                    <a:pt x="400615" y="651664"/>
                    <a:pt x="403307" y="650532"/>
                    <a:pt x="406067" y="650751"/>
                  </a:cubicBezTo>
                  <a:lnTo>
                    <a:pt x="409938" y="651934"/>
                  </a:lnTo>
                  <a:cubicBezTo>
                    <a:pt x="412075" y="652948"/>
                    <a:pt x="414532" y="652948"/>
                    <a:pt x="416669" y="651934"/>
                  </a:cubicBezTo>
                  <a:lnTo>
                    <a:pt x="417847" y="651934"/>
                  </a:lnTo>
                  <a:cubicBezTo>
                    <a:pt x="418773" y="651072"/>
                    <a:pt x="419951" y="650532"/>
                    <a:pt x="421213" y="650413"/>
                  </a:cubicBezTo>
                  <a:lnTo>
                    <a:pt x="424411" y="650413"/>
                  </a:lnTo>
                  <a:lnTo>
                    <a:pt x="426598" y="650413"/>
                  </a:lnTo>
                  <a:lnTo>
                    <a:pt x="430805" y="650413"/>
                  </a:lnTo>
                  <a:cubicBezTo>
                    <a:pt x="434474" y="651089"/>
                    <a:pt x="438243" y="651089"/>
                    <a:pt x="441912" y="650413"/>
                  </a:cubicBezTo>
                  <a:lnTo>
                    <a:pt x="446287" y="648893"/>
                  </a:lnTo>
                  <a:lnTo>
                    <a:pt x="449316" y="647879"/>
                  </a:lnTo>
                  <a:cubicBezTo>
                    <a:pt x="450444" y="647440"/>
                    <a:pt x="451639" y="647153"/>
                    <a:pt x="452850" y="647035"/>
                  </a:cubicBezTo>
                  <a:cubicBezTo>
                    <a:pt x="453961" y="647203"/>
                    <a:pt x="455105" y="647203"/>
                    <a:pt x="456216" y="647035"/>
                  </a:cubicBezTo>
                  <a:lnTo>
                    <a:pt x="457394" y="647035"/>
                  </a:lnTo>
                  <a:cubicBezTo>
                    <a:pt x="459413" y="646021"/>
                    <a:pt x="463116" y="644501"/>
                    <a:pt x="464630" y="648724"/>
                  </a:cubicBezTo>
                  <a:lnTo>
                    <a:pt x="464630" y="650244"/>
                  </a:lnTo>
                  <a:cubicBezTo>
                    <a:pt x="464462" y="650684"/>
                    <a:pt x="464462" y="651157"/>
                    <a:pt x="464630" y="651596"/>
                  </a:cubicBezTo>
                  <a:cubicBezTo>
                    <a:pt x="465388" y="652322"/>
                    <a:pt x="466229" y="652948"/>
                    <a:pt x="467154" y="653454"/>
                  </a:cubicBezTo>
                  <a:lnTo>
                    <a:pt x="468164" y="653454"/>
                  </a:lnTo>
                  <a:cubicBezTo>
                    <a:pt x="469191" y="653623"/>
                    <a:pt x="470167" y="654029"/>
                    <a:pt x="471025" y="654637"/>
                  </a:cubicBezTo>
                  <a:cubicBezTo>
                    <a:pt x="472472" y="655786"/>
                    <a:pt x="474054" y="656748"/>
                    <a:pt x="475737" y="657509"/>
                  </a:cubicBezTo>
                  <a:lnTo>
                    <a:pt x="480785" y="659705"/>
                  </a:lnTo>
                  <a:cubicBezTo>
                    <a:pt x="483579" y="660634"/>
                    <a:pt x="486288" y="661834"/>
                    <a:pt x="488863" y="663253"/>
                  </a:cubicBezTo>
                  <a:cubicBezTo>
                    <a:pt x="492531" y="665280"/>
                    <a:pt x="496621" y="666378"/>
                    <a:pt x="500811" y="666462"/>
                  </a:cubicBezTo>
                  <a:lnTo>
                    <a:pt x="505523" y="666462"/>
                  </a:lnTo>
                  <a:lnTo>
                    <a:pt x="510740" y="666462"/>
                  </a:lnTo>
                  <a:cubicBezTo>
                    <a:pt x="514207" y="666260"/>
                    <a:pt x="517639" y="667206"/>
                    <a:pt x="520500" y="669165"/>
                  </a:cubicBezTo>
                  <a:cubicBezTo>
                    <a:pt x="521762" y="670399"/>
                    <a:pt x="522738" y="671902"/>
                    <a:pt x="523361" y="673558"/>
                  </a:cubicBezTo>
                  <a:cubicBezTo>
                    <a:pt x="523546" y="674318"/>
                    <a:pt x="523815" y="675061"/>
                    <a:pt x="524203" y="675754"/>
                  </a:cubicBezTo>
                  <a:cubicBezTo>
                    <a:pt x="525566" y="678119"/>
                    <a:pt x="527265" y="680282"/>
                    <a:pt x="529251" y="682174"/>
                  </a:cubicBezTo>
                  <a:cubicBezTo>
                    <a:pt x="533020" y="685485"/>
                    <a:pt x="536521" y="689100"/>
                    <a:pt x="539684" y="692986"/>
                  </a:cubicBezTo>
                  <a:cubicBezTo>
                    <a:pt x="541653" y="695081"/>
                    <a:pt x="543454" y="697344"/>
                    <a:pt x="545070" y="699743"/>
                  </a:cubicBezTo>
                  <a:cubicBezTo>
                    <a:pt x="547442" y="703122"/>
                    <a:pt x="550084" y="706281"/>
                    <a:pt x="552979" y="709204"/>
                  </a:cubicBezTo>
                  <a:lnTo>
                    <a:pt x="555167" y="711062"/>
                  </a:lnTo>
                  <a:cubicBezTo>
                    <a:pt x="557220" y="712464"/>
                    <a:pt x="558953" y="714306"/>
                    <a:pt x="560215" y="716468"/>
                  </a:cubicBezTo>
                  <a:cubicBezTo>
                    <a:pt x="561343" y="718766"/>
                    <a:pt x="562302" y="721131"/>
                    <a:pt x="563076" y="723564"/>
                  </a:cubicBezTo>
                  <a:cubicBezTo>
                    <a:pt x="563076" y="725084"/>
                    <a:pt x="564254" y="726436"/>
                    <a:pt x="564759" y="727787"/>
                  </a:cubicBezTo>
                  <a:cubicBezTo>
                    <a:pt x="566862" y="732028"/>
                    <a:pt x="567788" y="736758"/>
                    <a:pt x="567452" y="741471"/>
                  </a:cubicBezTo>
                  <a:cubicBezTo>
                    <a:pt x="567535" y="743938"/>
                    <a:pt x="566055" y="746185"/>
                    <a:pt x="563749" y="747046"/>
                  </a:cubicBezTo>
                  <a:lnTo>
                    <a:pt x="563749" y="747046"/>
                  </a:lnTo>
                  <a:lnTo>
                    <a:pt x="562908" y="747046"/>
                  </a:lnTo>
                  <a:cubicBezTo>
                    <a:pt x="562908" y="750087"/>
                    <a:pt x="566946" y="751945"/>
                    <a:pt x="569639" y="752959"/>
                  </a:cubicBezTo>
                  <a:lnTo>
                    <a:pt x="572331" y="754142"/>
                  </a:lnTo>
                  <a:lnTo>
                    <a:pt x="574688" y="756000"/>
                  </a:lnTo>
                  <a:cubicBezTo>
                    <a:pt x="575882" y="757064"/>
                    <a:pt x="577245" y="757926"/>
                    <a:pt x="578726" y="758534"/>
                  </a:cubicBezTo>
                  <a:cubicBezTo>
                    <a:pt x="578810" y="757808"/>
                    <a:pt x="578810" y="757064"/>
                    <a:pt x="578726" y="756338"/>
                  </a:cubicBezTo>
                  <a:lnTo>
                    <a:pt x="578726" y="756338"/>
                  </a:lnTo>
                  <a:cubicBezTo>
                    <a:pt x="578810" y="755443"/>
                    <a:pt x="578810" y="754530"/>
                    <a:pt x="578726" y="753635"/>
                  </a:cubicBezTo>
                  <a:cubicBezTo>
                    <a:pt x="578037" y="749732"/>
                    <a:pt x="578390" y="745712"/>
                    <a:pt x="579736" y="741978"/>
                  </a:cubicBezTo>
                  <a:cubicBezTo>
                    <a:pt x="581655" y="738447"/>
                    <a:pt x="584852" y="735778"/>
                    <a:pt x="588655" y="734545"/>
                  </a:cubicBezTo>
                  <a:cubicBezTo>
                    <a:pt x="590119" y="733953"/>
                    <a:pt x="591533" y="733210"/>
                    <a:pt x="592862" y="732349"/>
                  </a:cubicBezTo>
                  <a:cubicBezTo>
                    <a:pt x="594292" y="731149"/>
                    <a:pt x="595437" y="729645"/>
                    <a:pt x="596228" y="727956"/>
                  </a:cubicBezTo>
                  <a:cubicBezTo>
                    <a:pt x="597221" y="725675"/>
                    <a:pt x="598853" y="723733"/>
                    <a:pt x="600940" y="722381"/>
                  </a:cubicBezTo>
                  <a:lnTo>
                    <a:pt x="602118" y="722381"/>
                  </a:lnTo>
                  <a:cubicBezTo>
                    <a:pt x="603615" y="721638"/>
                    <a:pt x="605029" y="720743"/>
                    <a:pt x="606325" y="719678"/>
                  </a:cubicBezTo>
                  <a:lnTo>
                    <a:pt x="609859" y="716130"/>
                  </a:lnTo>
                  <a:cubicBezTo>
                    <a:pt x="611239" y="714492"/>
                    <a:pt x="612770" y="712954"/>
                    <a:pt x="614402" y="711569"/>
                  </a:cubicBezTo>
                  <a:cubicBezTo>
                    <a:pt x="616371" y="709880"/>
                    <a:pt x="618509" y="708410"/>
                    <a:pt x="620797" y="707177"/>
                  </a:cubicBezTo>
                  <a:lnTo>
                    <a:pt x="622816" y="705994"/>
                  </a:lnTo>
                  <a:cubicBezTo>
                    <a:pt x="624230" y="705318"/>
                    <a:pt x="625223" y="704001"/>
                    <a:pt x="625509" y="702446"/>
                  </a:cubicBezTo>
                  <a:cubicBezTo>
                    <a:pt x="625593" y="700977"/>
                    <a:pt x="625593" y="699524"/>
                    <a:pt x="625509" y="698054"/>
                  </a:cubicBezTo>
                  <a:lnTo>
                    <a:pt x="625509" y="695351"/>
                  </a:lnTo>
                  <a:cubicBezTo>
                    <a:pt x="625677" y="692547"/>
                    <a:pt x="626132" y="689776"/>
                    <a:pt x="626856" y="687073"/>
                  </a:cubicBezTo>
                  <a:cubicBezTo>
                    <a:pt x="626856" y="687073"/>
                    <a:pt x="627697" y="685721"/>
                    <a:pt x="628370" y="685890"/>
                  </a:cubicBezTo>
                  <a:cubicBezTo>
                    <a:pt x="629077" y="686076"/>
                    <a:pt x="629615" y="686684"/>
                    <a:pt x="629716" y="687411"/>
                  </a:cubicBezTo>
                  <a:cubicBezTo>
                    <a:pt x="629800" y="688982"/>
                    <a:pt x="629800" y="690570"/>
                    <a:pt x="629716" y="692141"/>
                  </a:cubicBezTo>
                  <a:lnTo>
                    <a:pt x="629716" y="693493"/>
                  </a:lnTo>
                  <a:cubicBezTo>
                    <a:pt x="629548" y="695452"/>
                    <a:pt x="629548" y="697446"/>
                    <a:pt x="629716" y="699406"/>
                  </a:cubicBezTo>
                  <a:lnTo>
                    <a:pt x="629716" y="700757"/>
                  </a:lnTo>
                  <a:cubicBezTo>
                    <a:pt x="629885" y="703054"/>
                    <a:pt x="629885" y="705386"/>
                    <a:pt x="629716" y="707683"/>
                  </a:cubicBezTo>
                  <a:cubicBezTo>
                    <a:pt x="629716" y="709373"/>
                    <a:pt x="629716" y="711062"/>
                    <a:pt x="629716" y="712752"/>
                  </a:cubicBezTo>
                  <a:cubicBezTo>
                    <a:pt x="629716" y="714441"/>
                    <a:pt x="629716" y="714103"/>
                    <a:pt x="629716" y="714779"/>
                  </a:cubicBezTo>
                  <a:cubicBezTo>
                    <a:pt x="630457" y="717685"/>
                    <a:pt x="629766" y="720759"/>
                    <a:pt x="627865" y="723057"/>
                  </a:cubicBezTo>
                  <a:cubicBezTo>
                    <a:pt x="625795" y="725202"/>
                    <a:pt x="623405" y="727027"/>
                    <a:pt x="620797" y="728463"/>
                  </a:cubicBezTo>
                  <a:cubicBezTo>
                    <a:pt x="619569" y="729088"/>
                    <a:pt x="618374" y="729831"/>
                    <a:pt x="617263" y="730659"/>
                  </a:cubicBezTo>
                  <a:cubicBezTo>
                    <a:pt x="615749" y="731842"/>
                    <a:pt x="615749" y="732011"/>
                    <a:pt x="617263" y="734714"/>
                  </a:cubicBezTo>
                  <a:cubicBezTo>
                    <a:pt x="617852" y="737788"/>
                    <a:pt x="617852" y="740931"/>
                    <a:pt x="617263" y="744005"/>
                  </a:cubicBezTo>
                  <a:cubicBezTo>
                    <a:pt x="617179" y="744681"/>
                    <a:pt x="617179" y="745357"/>
                    <a:pt x="617263" y="746033"/>
                  </a:cubicBezTo>
                  <a:cubicBezTo>
                    <a:pt x="617179" y="747046"/>
                    <a:pt x="617179" y="748060"/>
                    <a:pt x="617263" y="749073"/>
                  </a:cubicBezTo>
                  <a:cubicBezTo>
                    <a:pt x="617515" y="750746"/>
                    <a:pt x="617515" y="752469"/>
                    <a:pt x="617263" y="754142"/>
                  </a:cubicBezTo>
                  <a:cubicBezTo>
                    <a:pt x="616237" y="757318"/>
                    <a:pt x="613914" y="759902"/>
                    <a:pt x="610868" y="761237"/>
                  </a:cubicBezTo>
                  <a:lnTo>
                    <a:pt x="608176" y="761237"/>
                  </a:lnTo>
                  <a:cubicBezTo>
                    <a:pt x="606325" y="761237"/>
                    <a:pt x="605483" y="761237"/>
                    <a:pt x="605147" y="762420"/>
                  </a:cubicBezTo>
                  <a:cubicBezTo>
                    <a:pt x="604861" y="764379"/>
                    <a:pt x="605164" y="766373"/>
                    <a:pt x="605988" y="768163"/>
                  </a:cubicBezTo>
                  <a:lnTo>
                    <a:pt x="608007" y="768163"/>
                  </a:lnTo>
                  <a:cubicBezTo>
                    <a:pt x="610296" y="767910"/>
                    <a:pt x="612619" y="767910"/>
                    <a:pt x="614907" y="768163"/>
                  </a:cubicBezTo>
                  <a:lnTo>
                    <a:pt x="618441" y="768163"/>
                  </a:lnTo>
                  <a:cubicBezTo>
                    <a:pt x="620679" y="768417"/>
                    <a:pt x="622935" y="768417"/>
                    <a:pt x="625173" y="768163"/>
                  </a:cubicBezTo>
                  <a:cubicBezTo>
                    <a:pt x="626317" y="764498"/>
                    <a:pt x="627276" y="760781"/>
                    <a:pt x="628033" y="757013"/>
                  </a:cubicBezTo>
                  <a:cubicBezTo>
                    <a:pt x="628774" y="752165"/>
                    <a:pt x="630019" y="747418"/>
                    <a:pt x="631735" y="742823"/>
                  </a:cubicBezTo>
                  <a:cubicBezTo>
                    <a:pt x="632745" y="740458"/>
                    <a:pt x="633923" y="737754"/>
                    <a:pt x="635942" y="736910"/>
                  </a:cubicBezTo>
                  <a:cubicBezTo>
                    <a:pt x="637322" y="736606"/>
                    <a:pt x="638770" y="736978"/>
                    <a:pt x="639813" y="737924"/>
                  </a:cubicBezTo>
                  <a:cubicBezTo>
                    <a:pt x="648513" y="743667"/>
                    <a:pt x="650920" y="755408"/>
                    <a:pt x="645198" y="764126"/>
                  </a:cubicBezTo>
                  <a:cubicBezTo>
                    <a:pt x="644744" y="764835"/>
                    <a:pt x="644239" y="765494"/>
                    <a:pt x="643684" y="766136"/>
                  </a:cubicBezTo>
                  <a:lnTo>
                    <a:pt x="642001" y="769853"/>
                  </a:lnTo>
                  <a:cubicBezTo>
                    <a:pt x="641193" y="771863"/>
                    <a:pt x="640621" y="773958"/>
                    <a:pt x="640318" y="776104"/>
                  </a:cubicBezTo>
                  <a:cubicBezTo>
                    <a:pt x="640318" y="777286"/>
                    <a:pt x="640318" y="778469"/>
                    <a:pt x="639477" y="779820"/>
                  </a:cubicBezTo>
                  <a:cubicBezTo>
                    <a:pt x="638635" y="781172"/>
                    <a:pt x="636447" y="784888"/>
                    <a:pt x="633418" y="784044"/>
                  </a:cubicBezTo>
                  <a:lnTo>
                    <a:pt x="628875" y="782692"/>
                  </a:lnTo>
                  <a:cubicBezTo>
                    <a:pt x="625324" y="781358"/>
                    <a:pt x="621555" y="780716"/>
                    <a:pt x="617768" y="780834"/>
                  </a:cubicBezTo>
                  <a:lnTo>
                    <a:pt x="618778" y="780834"/>
                  </a:lnTo>
                  <a:cubicBezTo>
                    <a:pt x="620292" y="781138"/>
                    <a:pt x="621739" y="781763"/>
                    <a:pt x="622985" y="782692"/>
                  </a:cubicBezTo>
                  <a:cubicBezTo>
                    <a:pt x="624634" y="783942"/>
                    <a:pt x="626451" y="784956"/>
                    <a:pt x="628370" y="785733"/>
                  </a:cubicBezTo>
                  <a:lnTo>
                    <a:pt x="630221" y="786747"/>
                  </a:lnTo>
                  <a:lnTo>
                    <a:pt x="632409" y="787760"/>
                  </a:lnTo>
                  <a:cubicBezTo>
                    <a:pt x="632762" y="788014"/>
                    <a:pt x="633233" y="788014"/>
                    <a:pt x="633587" y="787760"/>
                  </a:cubicBezTo>
                  <a:lnTo>
                    <a:pt x="635101" y="787760"/>
                  </a:lnTo>
                  <a:lnTo>
                    <a:pt x="638804" y="787760"/>
                  </a:lnTo>
                  <a:lnTo>
                    <a:pt x="638804" y="785733"/>
                  </a:lnTo>
                  <a:cubicBezTo>
                    <a:pt x="639207" y="784939"/>
                    <a:pt x="639712" y="784196"/>
                    <a:pt x="640318" y="783537"/>
                  </a:cubicBezTo>
                  <a:cubicBezTo>
                    <a:pt x="641193" y="782760"/>
                    <a:pt x="641917" y="781847"/>
                    <a:pt x="642506" y="780834"/>
                  </a:cubicBezTo>
                  <a:cubicBezTo>
                    <a:pt x="642439" y="780496"/>
                    <a:pt x="642439" y="780158"/>
                    <a:pt x="642506" y="779820"/>
                  </a:cubicBezTo>
                  <a:cubicBezTo>
                    <a:pt x="642354" y="779449"/>
                    <a:pt x="642354" y="779009"/>
                    <a:pt x="642506" y="778638"/>
                  </a:cubicBezTo>
                  <a:cubicBezTo>
                    <a:pt x="645366" y="773907"/>
                    <a:pt x="650415" y="774921"/>
                    <a:pt x="653949" y="775766"/>
                  </a:cubicBezTo>
                  <a:lnTo>
                    <a:pt x="653949" y="775766"/>
                  </a:lnTo>
                  <a:lnTo>
                    <a:pt x="655632" y="775766"/>
                  </a:lnTo>
                  <a:cubicBezTo>
                    <a:pt x="658476" y="776036"/>
                    <a:pt x="661185" y="777016"/>
                    <a:pt x="663541" y="778638"/>
                  </a:cubicBezTo>
                  <a:cubicBezTo>
                    <a:pt x="665005" y="779939"/>
                    <a:pt x="666301" y="781408"/>
                    <a:pt x="667411" y="783030"/>
                  </a:cubicBezTo>
                  <a:cubicBezTo>
                    <a:pt x="667916" y="783807"/>
                    <a:pt x="668489" y="784534"/>
                    <a:pt x="669094" y="785226"/>
                  </a:cubicBezTo>
                  <a:lnTo>
                    <a:pt x="670609" y="786747"/>
                  </a:lnTo>
                  <a:cubicBezTo>
                    <a:pt x="671484" y="787575"/>
                    <a:pt x="672275" y="788470"/>
                    <a:pt x="672965" y="789450"/>
                  </a:cubicBezTo>
                  <a:cubicBezTo>
                    <a:pt x="674934" y="792997"/>
                    <a:pt x="675641" y="797103"/>
                    <a:pt x="674984" y="801106"/>
                  </a:cubicBezTo>
                  <a:lnTo>
                    <a:pt x="674984" y="802120"/>
                  </a:lnTo>
                  <a:cubicBezTo>
                    <a:pt x="674631" y="805262"/>
                    <a:pt x="674631" y="808438"/>
                    <a:pt x="674984" y="811581"/>
                  </a:cubicBezTo>
                  <a:cubicBezTo>
                    <a:pt x="675169" y="811902"/>
                    <a:pt x="675169" y="812273"/>
                    <a:pt x="674984" y="812594"/>
                  </a:cubicBezTo>
                  <a:lnTo>
                    <a:pt x="674984" y="814115"/>
                  </a:lnTo>
                  <a:cubicBezTo>
                    <a:pt x="675169" y="814486"/>
                    <a:pt x="675169" y="814926"/>
                    <a:pt x="674984" y="815297"/>
                  </a:cubicBezTo>
                  <a:cubicBezTo>
                    <a:pt x="675287" y="815753"/>
                    <a:pt x="675287" y="816362"/>
                    <a:pt x="674984" y="816818"/>
                  </a:cubicBezTo>
                  <a:cubicBezTo>
                    <a:pt x="674984" y="817831"/>
                    <a:pt x="674984" y="818845"/>
                    <a:pt x="674984" y="819690"/>
                  </a:cubicBezTo>
                  <a:lnTo>
                    <a:pt x="674984" y="820872"/>
                  </a:lnTo>
                  <a:cubicBezTo>
                    <a:pt x="674900" y="822004"/>
                    <a:pt x="674900" y="823119"/>
                    <a:pt x="674984" y="824251"/>
                  </a:cubicBezTo>
                  <a:cubicBezTo>
                    <a:pt x="674984" y="826278"/>
                    <a:pt x="676667" y="827292"/>
                    <a:pt x="678855" y="828475"/>
                  </a:cubicBezTo>
                  <a:cubicBezTo>
                    <a:pt x="680942" y="829894"/>
                    <a:pt x="682574" y="831887"/>
                    <a:pt x="683567" y="834218"/>
                  </a:cubicBezTo>
                  <a:lnTo>
                    <a:pt x="683567" y="835063"/>
                  </a:lnTo>
                  <a:cubicBezTo>
                    <a:pt x="683567" y="835063"/>
                    <a:pt x="683567" y="835063"/>
                    <a:pt x="683567" y="836415"/>
                  </a:cubicBezTo>
                  <a:lnTo>
                    <a:pt x="685081" y="838780"/>
                  </a:lnTo>
                  <a:cubicBezTo>
                    <a:pt x="685687" y="839675"/>
                    <a:pt x="686579" y="840317"/>
                    <a:pt x="687606" y="840638"/>
                  </a:cubicBezTo>
                  <a:lnTo>
                    <a:pt x="688615" y="840638"/>
                  </a:lnTo>
                  <a:cubicBezTo>
                    <a:pt x="691998" y="842750"/>
                    <a:pt x="694471" y="846078"/>
                    <a:pt x="695515" y="849930"/>
                  </a:cubicBezTo>
                  <a:lnTo>
                    <a:pt x="695515" y="851281"/>
                  </a:lnTo>
                  <a:cubicBezTo>
                    <a:pt x="695397" y="851890"/>
                    <a:pt x="695397" y="852531"/>
                    <a:pt x="695515" y="853139"/>
                  </a:cubicBezTo>
                  <a:cubicBezTo>
                    <a:pt x="695835" y="853562"/>
                    <a:pt x="696239" y="853900"/>
                    <a:pt x="696693" y="854153"/>
                  </a:cubicBezTo>
                  <a:lnTo>
                    <a:pt x="697871" y="854153"/>
                  </a:lnTo>
                  <a:cubicBezTo>
                    <a:pt x="698897" y="854930"/>
                    <a:pt x="700025" y="855555"/>
                    <a:pt x="701237" y="856011"/>
                  </a:cubicBezTo>
                  <a:lnTo>
                    <a:pt x="704434" y="857532"/>
                  </a:lnTo>
                  <a:lnTo>
                    <a:pt x="705612" y="858546"/>
                  </a:lnTo>
                  <a:cubicBezTo>
                    <a:pt x="706639" y="859272"/>
                    <a:pt x="707783" y="859846"/>
                    <a:pt x="708977" y="860235"/>
                  </a:cubicBezTo>
                  <a:cubicBezTo>
                    <a:pt x="711232" y="860945"/>
                    <a:pt x="713303" y="862161"/>
                    <a:pt x="715036" y="863783"/>
                  </a:cubicBezTo>
                  <a:lnTo>
                    <a:pt x="715036" y="863783"/>
                  </a:lnTo>
                  <a:cubicBezTo>
                    <a:pt x="716214" y="864594"/>
                    <a:pt x="717527" y="865151"/>
                    <a:pt x="718907" y="865472"/>
                  </a:cubicBezTo>
                  <a:cubicBezTo>
                    <a:pt x="720589" y="865472"/>
                    <a:pt x="720757" y="865472"/>
                    <a:pt x="721936" y="865472"/>
                  </a:cubicBezTo>
                  <a:cubicBezTo>
                    <a:pt x="723029" y="865151"/>
                    <a:pt x="724207" y="865151"/>
                    <a:pt x="725301" y="865472"/>
                  </a:cubicBezTo>
                  <a:lnTo>
                    <a:pt x="726815" y="865472"/>
                  </a:lnTo>
                  <a:cubicBezTo>
                    <a:pt x="732436" y="864543"/>
                    <a:pt x="738175" y="864898"/>
                    <a:pt x="743644" y="866486"/>
                  </a:cubicBezTo>
                  <a:cubicBezTo>
                    <a:pt x="745091" y="866655"/>
                    <a:pt x="746572" y="866655"/>
                    <a:pt x="748019" y="866486"/>
                  </a:cubicBezTo>
                  <a:cubicBezTo>
                    <a:pt x="750443" y="866452"/>
                    <a:pt x="752849" y="866925"/>
                    <a:pt x="755087" y="867837"/>
                  </a:cubicBezTo>
                  <a:lnTo>
                    <a:pt x="756938" y="867837"/>
                  </a:lnTo>
                  <a:cubicBezTo>
                    <a:pt x="758419" y="868192"/>
                    <a:pt x="759799" y="868885"/>
                    <a:pt x="760977" y="869864"/>
                  </a:cubicBezTo>
                  <a:cubicBezTo>
                    <a:pt x="762425" y="871131"/>
                    <a:pt x="763669" y="872618"/>
                    <a:pt x="764679" y="874257"/>
                  </a:cubicBezTo>
                  <a:lnTo>
                    <a:pt x="766026" y="876284"/>
                  </a:lnTo>
                  <a:lnTo>
                    <a:pt x="767035" y="878143"/>
                  </a:lnTo>
                  <a:cubicBezTo>
                    <a:pt x="767877" y="879325"/>
                    <a:pt x="768213" y="880001"/>
                    <a:pt x="769055" y="880339"/>
                  </a:cubicBezTo>
                  <a:cubicBezTo>
                    <a:pt x="770452" y="880592"/>
                    <a:pt x="771865" y="880592"/>
                    <a:pt x="773262" y="880339"/>
                  </a:cubicBezTo>
                  <a:cubicBezTo>
                    <a:pt x="773901" y="880068"/>
                    <a:pt x="774473" y="879663"/>
                    <a:pt x="774945" y="879156"/>
                  </a:cubicBezTo>
                  <a:lnTo>
                    <a:pt x="776123" y="878143"/>
                  </a:lnTo>
                  <a:lnTo>
                    <a:pt x="779488" y="876115"/>
                  </a:lnTo>
                  <a:lnTo>
                    <a:pt x="781171" y="876115"/>
                  </a:lnTo>
                  <a:lnTo>
                    <a:pt x="783022" y="874426"/>
                  </a:lnTo>
                  <a:cubicBezTo>
                    <a:pt x="783864" y="873547"/>
                    <a:pt x="784823" y="872804"/>
                    <a:pt x="785883" y="872230"/>
                  </a:cubicBezTo>
                  <a:lnTo>
                    <a:pt x="787902" y="872230"/>
                  </a:lnTo>
                  <a:cubicBezTo>
                    <a:pt x="788542" y="872500"/>
                    <a:pt x="789282" y="872500"/>
                    <a:pt x="789922" y="872230"/>
                  </a:cubicBezTo>
                  <a:cubicBezTo>
                    <a:pt x="789922" y="872230"/>
                    <a:pt x="790763" y="870878"/>
                    <a:pt x="791268" y="870033"/>
                  </a:cubicBezTo>
                  <a:cubicBezTo>
                    <a:pt x="791773" y="869189"/>
                    <a:pt x="793119" y="866317"/>
                    <a:pt x="795139" y="866148"/>
                  </a:cubicBezTo>
                  <a:lnTo>
                    <a:pt x="797326" y="866148"/>
                  </a:lnTo>
                  <a:lnTo>
                    <a:pt x="799009" y="866148"/>
                  </a:lnTo>
                  <a:lnTo>
                    <a:pt x="802375" y="866148"/>
                  </a:lnTo>
                  <a:lnTo>
                    <a:pt x="806245" y="866148"/>
                  </a:lnTo>
                  <a:lnTo>
                    <a:pt x="808433" y="866148"/>
                  </a:lnTo>
                  <a:lnTo>
                    <a:pt x="810284" y="866148"/>
                  </a:lnTo>
                  <a:cubicBezTo>
                    <a:pt x="813835" y="865016"/>
                    <a:pt x="817672" y="865016"/>
                    <a:pt x="821223" y="866148"/>
                  </a:cubicBezTo>
                  <a:cubicBezTo>
                    <a:pt x="824504" y="867432"/>
                    <a:pt x="827399" y="869527"/>
                    <a:pt x="829637" y="872230"/>
                  </a:cubicBezTo>
                  <a:cubicBezTo>
                    <a:pt x="830882" y="873480"/>
                    <a:pt x="832312" y="874561"/>
                    <a:pt x="833844" y="875439"/>
                  </a:cubicBezTo>
                  <a:cubicBezTo>
                    <a:pt x="836099" y="876622"/>
                    <a:pt x="838051" y="878294"/>
                    <a:pt x="839565" y="880339"/>
                  </a:cubicBezTo>
                  <a:cubicBezTo>
                    <a:pt x="840087" y="881150"/>
                    <a:pt x="840525" y="881994"/>
                    <a:pt x="840912" y="882873"/>
                  </a:cubicBezTo>
                  <a:cubicBezTo>
                    <a:pt x="840912" y="883717"/>
                    <a:pt x="841753" y="884562"/>
                    <a:pt x="842258" y="885238"/>
                  </a:cubicBezTo>
                  <a:cubicBezTo>
                    <a:pt x="843907" y="887079"/>
                    <a:pt x="845910" y="888583"/>
                    <a:pt x="848148" y="889630"/>
                  </a:cubicBezTo>
                  <a:lnTo>
                    <a:pt x="848148" y="889630"/>
                  </a:lnTo>
                  <a:cubicBezTo>
                    <a:pt x="848148" y="889630"/>
                    <a:pt x="848148" y="889630"/>
                    <a:pt x="848148" y="888786"/>
                  </a:cubicBezTo>
                  <a:cubicBezTo>
                    <a:pt x="848804" y="887265"/>
                    <a:pt x="849646" y="885846"/>
                    <a:pt x="850672" y="884562"/>
                  </a:cubicBezTo>
                  <a:lnTo>
                    <a:pt x="850672" y="884562"/>
                  </a:lnTo>
                  <a:lnTo>
                    <a:pt x="851682" y="883211"/>
                  </a:lnTo>
                  <a:cubicBezTo>
                    <a:pt x="852658" y="881842"/>
                    <a:pt x="853718" y="880541"/>
                    <a:pt x="854879" y="879325"/>
                  </a:cubicBezTo>
                  <a:lnTo>
                    <a:pt x="856394" y="877973"/>
                  </a:lnTo>
                  <a:cubicBezTo>
                    <a:pt x="857488" y="877027"/>
                    <a:pt x="858447" y="875946"/>
                    <a:pt x="859255" y="874764"/>
                  </a:cubicBezTo>
                  <a:cubicBezTo>
                    <a:pt x="861526" y="870202"/>
                    <a:pt x="864808" y="866215"/>
                    <a:pt x="868847" y="863107"/>
                  </a:cubicBezTo>
                  <a:cubicBezTo>
                    <a:pt x="870075" y="862296"/>
                    <a:pt x="871439" y="861722"/>
                    <a:pt x="872886" y="861418"/>
                  </a:cubicBezTo>
                  <a:cubicBezTo>
                    <a:pt x="875241" y="861418"/>
                    <a:pt x="876588" y="860235"/>
                    <a:pt x="877429" y="858208"/>
                  </a:cubicBezTo>
                  <a:cubicBezTo>
                    <a:pt x="879953" y="852633"/>
                    <a:pt x="882983" y="846889"/>
                    <a:pt x="887021" y="846044"/>
                  </a:cubicBezTo>
                  <a:cubicBezTo>
                    <a:pt x="890471" y="845622"/>
                    <a:pt x="893988" y="845977"/>
                    <a:pt x="897287" y="847058"/>
                  </a:cubicBezTo>
                  <a:cubicBezTo>
                    <a:pt x="899104" y="847581"/>
                    <a:pt x="900972" y="847970"/>
                    <a:pt x="902840" y="848240"/>
                  </a:cubicBezTo>
                  <a:cubicBezTo>
                    <a:pt x="905465" y="848561"/>
                    <a:pt x="908124" y="848561"/>
                    <a:pt x="910750" y="848240"/>
                  </a:cubicBezTo>
                  <a:lnTo>
                    <a:pt x="914620" y="848240"/>
                  </a:lnTo>
                  <a:cubicBezTo>
                    <a:pt x="914620" y="848240"/>
                    <a:pt x="914620" y="846889"/>
                    <a:pt x="915966" y="846889"/>
                  </a:cubicBezTo>
                  <a:lnTo>
                    <a:pt x="917481" y="846889"/>
                  </a:lnTo>
                  <a:cubicBezTo>
                    <a:pt x="920779" y="846399"/>
                    <a:pt x="924111" y="846399"/>
                    <a:pt x="927409" y="846889"/>
                  </a:cubicBezTo>
                  <a:cubicBezTo>
                    <a:pt x="930270" y="846889"/>
                    <a:pt x="930943" y="846889"/>
                    <a:pt x="933299" y="844524"/>
                  </a:cubicBezTo>
                  <a:lnTo>
                    <a:pt x="933299" y="844524"/>
                  </a:lnTo>
                  <a:cubicBezTo>
                    <a:pt x="935369" y="843020"/>
                    <a:pt x="936665" y="840672"/>
                    <a:pt x="936833" y="838104"/>
                  </a:cubicBezTo>
                  <a:lnTo>
                    <a:pt x="936833" y="835063"/>
                  </a:lnTo>
                  <a:cubicBezTo>
                    <a:pt x="936833" y="832022"/>
                    <a:pt x="936833" y="828981"/>
                    <a:pt x="936833" y="825940"/>
                  </a:cubicBezTo>
                  <a:cubicBezTo>
                    <a:pt x="936665" y="825281"/>
                    <a:pt x="936665" y="824572"/>
                    <a:pt x="936833" y="823913"/>
                  </a:cubicBezTo>
                  <a:cubicBezTo>
                    <a:pt x="936833" y="821717"/>
                    <a:pt x="936833" y="817325"/>
                    <a:pt x="935824" y="816311"/>
                  </a:cubicBezTo>
                  <a:cubicBezTo>
                    <a:pt x="935487" y="815737"/>
                    <a:pt x="935487" y="815027"/>
                    <a:pt x="935824" y="814453"/>
                  </a:cubicBezTo>
                  <a:cubicBezTo>
                    <a:pt x="936665" y="811750"/>
                    <a:pt x="937507" y="809047"/>
                    <a:pt x="938516" y="806344"/>
                  </a:cubicBezTo>
                  <a:cubicBezTo>
                    <a:pt x="940300" y="801782"/>
                    <a:pt x="941764" y="797086"/>
                    <a:pt x="942892" y="792322"/>
                  </a:cubicBezTo>
                  <a:cubicBezTo>
                    <a:pt x="942975" y="791257"/>
                    <a:pt x="942975" y="790176"/>
                    <a:pt x="942892" y="789112"/>
                  </a:cubicBezTo>
                  <a:cubicBezTo>
                    <a:pt x="942892" y="787929"/>
                    <a:pt x="942892" y="786747"/>
                    <a:pt x="942892" y="785564"/>
                  </a:cubicBezTo>
                  <a:cubicBezTo>
                    <a:pt x="943329" y="782456"/>
                    <a:pt x="944238" y="779449"/>
                    <a:pt x="945584" y="776610"/>
                  </a:cubicBezTo>
                  <a:cubicBezTo>
                    <a:pt x="946712" y="774465"/>
                    <a:pt x="947940" y="772370"/>
                    <a:pt x="949286" y="770360"/>
                  </a:cubicBezTo>
                  <a:cubicBezTo>
                    <a:pt x="951306" y="767555"/>
                    <a:pt x="953056" y="764548"/>
                    <a:pt x="954503" y="761406"/>
                  </a:cubicBezTo>
                  <a:lnTo>
                    <a:pt x="959552" y="751270"/>
                  </a:lnTo>
                  <a:lnTo>
                    <a:pt x="960898" y="747891"/>
                  </a:lnTo>
                  <a:cubicBezTo>
                    <a:pt x="961386" y="746151"/>
                    <a:pt x="962126" y="744512"/>
                    <a:pt x="963085" y="742992"/>
                  </a:cubicBezTo>
                  <a:cubicBezTo>
                    <a:pt x="963153" y="742367"/>
                    <a:pt x="963153" y="741758"/>
                    <a:pt x="963085" y="741133"/>
                  </a:cubicBezTo>
                  <a:lnTo>
                    <a:pt x="965105" y="737924"/>
                  </a:lnTo>
                  <a:lnTo>
                    <a:pt x="965946" y="736910"/>
                  </a:lnTo>
                  <a:cubicBezTo>
                    <a:pt x="967562" y="735356"/>
                    <a:pt x="968521" y="733244"/>
                    <a:pt x="968639" y="730997"/>
                  </a:cubicBezTo>
                  <a:cubicBezTo>
                    <a:pt x="968807" y="730051"/>
                    <a:pt x="968807" y="729071"/>
                    <a:pt x="968639" y="728125"/>
                  </a:cubicBezTo>
                  <a:cubicBezTo>
                    <a:pt x="968218" y="726233"/>
                    <a:pt x="968218" y="724273"/>
                    <a:pt x="968639" y="722381"/>
                  </a:cubicBezTo>
                  <a:cubicBezTo>
                    <a:pt x="969649" y="719340"/>
                    <a:pt x="970995" y="715961"/>
                    <a:pt x="972846" y="711738"/>
                  </a:cubicBezTo>
                  <a:cubicBezTo>
                    <a:pt x="972879" y="711113"/>
                    <a:pt x="972879" y="710505"/>
                    <a:pt x="972846" y="709880"/>
                  </a:cubicBezTo>
                  <a:cubicBezTo>
                    <a:pt x="973889" y="706771"/>
                    <a:pt x="975622" y="703950"/>
                    <a:pt x="977894" y="701602"/>
                  </a:cubicBezTo>
                  <a:cubicBezTo>
                    <a:pt x="979274" y="700605"/>
                    <a:pt x="980907" y="700014"/>
                    <a:pt x="982606" y="699912"/>
                  </a:cubicBezTo>
                  <a:cubicBezTo>
                    <a:pt x="983953" y="699760"/>
                    <a:pt x="985249" y="699236"/>
                    <a:pt x="986309" y="698392"/>
                  </a:cubicBezTo>
                  <a:cubicBezTo>
                    <a:pt x="987504" y="697294"/>
                    <a:pt x="988227" y="695790"/>
                    <a:pt x="988328" y="694168"/>
                  </a:cubicBezTo>
                  <a:cubicBezTo>
                    <a:pt x="988412" y="693493"/>
                    <a:pt x="988412" y="692817"/>
                    <a:pt x="988328" y="692141"/>
                  </a:cubicBezTo>
                  <a:cubicBezTo>
                    <a:pt x="988143" y="690114"/>
                    <a:pt x="988479" y="688070"/>
                    <a:pt x="989338" y="686228"/>
                  </a:cubicBezTo>
                  <a:cubicBezTo>
                    <a:pt x="991559" y="684049"/>
                    <a:pt x="994672" y="683052"/>
                    <a:pt x="997752" y="683525"/>
                  </a:cubicBezTo>
                  <a:cubicBezTo>
                    <a:pt x="999771" y="683525"/>
                    <a:pt x="999939" y="683525"/>
                    <a:pt x="1001118" y="680991"/>
                  </a:cubicBezTo>
                  <a:cubicBezTo>
                    <a:pt x="1003676" y="675585"/>
                    <a:pt x="1005644" y="669926"/>
                    <a:pt x="1007008" y="664097"/>
                  </a:cubicBezTo>
                  <a:cubicBezTo>
                    <a:pt x="1007613" y="662222"/>
                    <a:pt x="1008068" y="660296"/>
                    <a:pt x="1008354" y="658353"/>
                  </a:cubicBezTo>
                  <a:cubicBezTo>
                    <a:pt x="1008354" y="656495"/>
                    <a:pt x="1009195" y="654637"/>
                    <a:pt x="1009700" y="652948"/>
                  </a:cubicBezTo>
                  <a:cubicBezTo>
                    <a:pt x="1010255" y="651005"/>
                    <a:pt x="1011046" y="649130"/>
                    <a:pt x="1012056" y="647373"/>
                  </a:cubicBezTo>
                  <a:cubicBezTo>
                    <a:pt x="1012864" y="646038"/>
                    <a:pt x="1013537" y="644619"/>
                    <a:pt x="1014075" y="643149"/>
                  </a:cubicBezTo>
                  <a:cubicBezTo>
                    <a:pt x="1014496" y="640919"/>
                    <a:pt x="1014496" y="638621"/>
                    <a:pt x="1014075" y="636391"/>
                  </a:cubicBezTo>
                  <a:cubicBezTo>
                    <a:pt x="1014075" y="635040"/>
                    <a:pt x="1014075" y="633689"/>
                    <a:pt x="1014075" y="632506"/>
                  </a:cubicBezTo>
                  <a:cubicBezTo>
                    <a:pt x="1014210" y="629043"/>
                    <a:pt x="1014597" y="625596"/>
                    <a:pt x="1015253" y="622201"/>
                  </a:cubicBezTo>
                  <a:cubicBezTo>
                    <a:pt x="1015253" y="620173"/>
                    <a:pt x="1016095" y="617977"/>
                    <a:pt x="1016263" y="615950"/>
                  </a:cubicBezTo>
                  <a:cubicBezTo>
                    <a:pt x="1016431" y="613922"/>
                    <a:pt x="1016263" y="612571"/>
                    <a:pt x="1016263" y="610882"/>
                  </a:cubicBezTo>
                  <a:cubicBezTo>
                    <a:pt x="1016465" y="606557"/>
                    <a:pt x="1017088" y="602249"/>
                    <a:pt x="1018114" y="598042"/>
                  </a:cubicBezTo>
                  <a:cubicBezTo>
                    <a:pt x="1019326" y="594579"/>
                    <a:pt x="1019898" y="590913"/>
                    <a:pt x="1019797" y="587230"/>
                  </a:cubicBezTo>
                  <a:cubicBezTo>
                    <a:pt x="1019562" y="586757"/>
                    <a:pt x="1019562" y="586183"/>
                    <a:pt x="1019797" y="585710"/>
                  </a:cubicBezTo>
                  <a:cubicBezTo>
                    <a:pt x="1019730" y="583649"/>
                    <a:pt x="1020016" y="581588"/>
                    <a:pt x="1020639" y="579628"/>
                  </a:cubicBezTo>
                  <a:cubicBezTo>
                    <a:pt x="1021261" y="577246"/>
                    <a:pt x="1022759" y="575185"/>
                    <a:pt x="1024846" y="573884"/>
                  </a:cubicBezTo>
                  <a:cubicBezTo>
                    <a:pt x="1025906" y="573090"/>
                    <a:pt x="1026815" y="572127"/>
                    <a:pt x="1027538" y="571012"/>
                  </a:cubicBezTo>
                  <a:cubicBezTo>
                    <a:pt x="1028144" y="568799"/>
                    <a:pt x="1028144" y="566468"/>
                    <a:pt x="1027538" y="5642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8681FD09-5908-47F7-91CE-5A20BEA9188C}"/>
                </a:ext>
              </a:extLst>
            </p:cNvPr>
            <p:cNvSpPr/>
            <p:nvPr/>
          </p:nvSpPr>
          <p:spPr>
            <a:xfrm>
              <a:off x="10145241" y="2898048"/>
              <a:ext cx="16828" cy="16894"/>
            </a:xfrm>
            <a:custGeom>
              <a:avLst/>
              <a:gdLst>
                <a:gd name="connsiteX0" fmla="*/ 16828 w 16828"/>
                <a:gd name="connsiteY0" fmla="*/ 6926 h 0"/>
                <a:gd name="connsiteX1" fmla="*/ 9928 w 16828"/>
                <a:gd name="connsiteY1" fmla="*/ 4899 h 0"/>
                <a:gd name="connsiteX2" fmla="*/ 8583 w 16828"/>
                <a:gd name="connsiteY2" fmla="*/ 3379 h 0"/>
                <a:gd name="connsiteX3" fmla="*/ 4376 w 16828"/>
                <a:gd name="connsiteY3" fmla="*/ 0 h 0"/>
                <a:gd name="connsiteX4" fmla="*/ 2861 w 16828"/>
                <a:gd name="connsiteY4" fmla="*/ 0 h 0"/>
                <a:gd name="connsiteX5" fmla="*/ 841 w 16828"/>
                <a:gd name="connsiteY5" fmla="*/ 0 h 0"/>
                <a:gd name="connsiteX6" fmla="*/ 841 w 16828"/>
                <a:gd name="connsiteY6" fmla="*/ 0 h 0"/>
                <a:gd name="connsiteX7" fmla="*/ 0 w 16828"/>
                <a:gd name="connsiteY7" fmla="*/ 3379 h 0"/>
                <a:gd name="connsiteX8" fmla="*/ 4711 w 16828"/>
                <a:gd name="connsiteY8" fmla="*/ 6251 h 0"/>
                <a:gd name="connsiteX9" fmla="*/ 6058 w 16828"/>
                <a:gd name="connsiteY9" fmla="*/ 6251 h 0"/>
                <a:gd name="connsiteX10" fmla="*/ 11947 w 16828"/>
                <a:gd name="connsiteY10" fmla="*/ 9629 h 0"/>
                <a:gd name="connsiteX11" fmla="*/ 15482 w 16828"/>
                <a:gd name="connsiteY11" fmla="*/ 11995 h 0"/>
                <a:gd name="connsiteX12" fmla="*/ 18006 w 16828"/>
                <a:gd name="connsiteY12" fmla="*/ 11995 h 0"/>
                <a:gd name="connsiteX13" fmla="*/ 18006 w 16828"/>
                <a:gd name="connsiteY13" fmla="*/ 8616 h 0"/>
                <a:gd name="connsiteX14" fmla="*/ 16828 w 16828"/>
                <a:gd name="connsiteY14" fmla="*/ 69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>
                  <a:moveTo>
                    <a:pt x="16828" y="6926"/>
                  </a:moveTo>
                  <a:cubicBezTo>
                    <a:pt x="14338" y="7688"/>
                    <a:pt x="11628" y="6891"/>
                    <a:pt x="9928" y="4899"/>
                  </a:cubicBezTo>
                  <a:lnTo>
                    <a:pt x="8583" y="3379"/>
                  </a:lnTo>
                  <a:cubicBezTo>
                    <a:pt x="7522" y="1885"/>
                    <a:pt x="6058" y="715"/>
                    <a:pt x="4376" y="0"/>
                  </a:cubicBezTo>
                  <a:lnTo>
                    <a:pt x="2861" y="0"/>
                  </a:lnTo>
                  <a:cubicBezTo>
                    <a:pt x="2188" y="76"/>
                    <a:pt x="1514" y="76"/>
                    <a:pt x="841" y="0"/>
                  </a:cubicBezTo>
                  <a:lnTo>
                    <a:pt x="841" y="0"/>
                  </a:lnTo>
                  <a:cubicBezTo>
                    <a:pt x="286" y="1039"/>
                    <a:pt x="0" y="2200"/>
                    <a:pt x="0" y="3379"/>
                  </a:cubicBezTo>
                  <a:cubicBezTo>
                    <a:pt x="0" y="4730"/>
                    <a:pt x="3365" y="5744"/>
                    <a:pt x="4711" y="6251"/>
                  </a:cubicBezTo>
                  <a:lnTo>
                    <a:pt x="6058" y="6251"/>
                  </a:lnTo>
                  <a:cubicBezTo>
                    <a:pt x="8145" y="7136"/>
                    <a:pt x="10130" y="8270"/>
                    <a:pt x="11947" y="9629"/>
                  </a:cubicBezTo>
                  <a:lnTo>
                    <a:pt x="15482" y="11995"/>
                  </a:lnTo>
                  <a:cubicBezTo>
                    <a:pt x="16256" y="12485"/>
                    <a:pt x="17232" y="12485"/>
                    <a:pt x="18006" y="11995"/>
                  </a:cubicBezTo>
                  <a:cubicBezTo>
                    <a:pt x="18444" y="10910"/>
                    <a:pt x="18444" y="9700"/>
                    <a:pt x="18006" y="8616"/>
                  </a:cubicBezTo>
                  <a:cubicBezTo>
                    <a:pt x="18511" y="6926"/>
                    <a:pt x="18511" y="6758"/>
                    <a:pt x="16828" y="69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4A4167FE-5D45-4622-94E5-4ECD4D36A750}"/>
                </a:ext>
              </a:extLst>
            </p:cNvPr>
            <p:cNvSpPr/>
            <p:nvPr/>
          </p:nvSpPr>
          <p:spPr>
            <a:xfrm>
              <a:off x="9478502" y="4871436"/>
              <a:ext cx="16828" cy="16894"/>
            </a:xfrm>
            <a:custGeom>
              <a:avLst/>
              <a:gdLst>
                <a:gd name="connsiteX0" fmla="*/ 11107 w 16828"/>
                <a:gd name="connsiteY0" fmla="*/ 7247 h 0"/>
                <a:gd name="connsiteX1" fmla="*/ 9761 w 16828"/>
                <a:gd name="connsiteY1" fmla="*/ 6234 h 0"/>
                <a:gd name="connsiteX2" fmla="*/ 5385 w 16828"/>
                <a:gd name="connsiteY2" fmla="*/ 2348 h 0"/>
                <a:gd name="connsiteX3" fmla="*/ 4544 w 16828"/>
                <a:gd name="connsiteY3" fmla="*/ 1166 h 0"/>
                <a:gd name="connsiteX4" fmla="*/ 3702 w 16828"/>
                <a:gd name="connsiteY4" fmla="*/ 152 h 0"/>
                <a:gd name="connsiteX5" fmla="*/ 2524 w 16828"/>
                <a:gd name="connsiteY5" fmla="*/ 152 h 0"/>
                <a:gd name="connsiteX6" fmla="*/ 0 w 16828"/>
                <a:gd name="connsiteY6" fmla="*/ 152 h 0"/>
                <a:gd name="connsiteX7" fmla="*/ 0 w 16828"/>
                <a:gd name="connsiteY7" fmla="*/ 152 h 0"/>
                <a:gd name="connsiteX8" fmla="*/ 2188 w 16828"/>
                <a:gd name="connsiteY8" fmla="*/ 3531 h 0"/>
                <a:gd name="connsiteX9" fmla="*/ 4712 w 16828"/>
                <a:gd name="connsiteY9" fmla="*/ 6572 h 0"/>
                <a:gd name="connsiteX10" fmla="*/ 10602 w 16828"/>
                <a:gd name="connsiteY10" fmla="*/ 12485 h 0"/>
                <a:gd name="connsiteX11" fmla="*/ 18006 w 16828"/>
                <a:gd name="connsiteY11" fmla="*/ 14512 h 0"/>
                <a:gd name="connsiteX12" fmla="*/ 11107 w 16828"/>
                <a:gd name="connsiteY12" fmla="*/ 724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8">
                  <a:moveTo>
                    <a:pt x="11107" y="7247"/>
                  </a:moveTo>
                  <a:lnTo>
                    <a:pt x="9761" y="6234"/>
                  </a:lnTo>
                  <a:cubicBezTo>
                    <a:pt x="8078" y="5220"/>
                    <a:pt x="6597" y="3902"/>
                    <a:pt x="5385" y="2348"/>
                  </a:cubicBezTo>
                  <a:lnTo>
                    <a:pt x="4544" y="1166"/>
                  </a:lnTo>
                  <a:cubicBezTo>
                    <a:pt x="4544" y="1166"/>
                    <a:pt x="4544" y="152"/>
                    <a:pt x="3702" y="152"/>
                  </a:cubicBezTo>
                  <a:lnTo>
                    <a:pt x="2524" y="152"/>
                  </a:lnTo>
                  <a:cubicBezTo>
                    <a:pt x="1700" y="-51"/>
                    <a:pt x="825" y="-51"/>
                    <a:pt x="0" y="152"/>
                  </a:cubicBezTo>
                  <a:lnTo>
                    <a:pt x="0" y="152"/>
                  </a:lnTo>
                  <a:cubicBezTo>
                    <a:pt x="0" y="152"/>
                    <a:pt x="0" y="1504"/>
                    <a:pt x="2188" y="3531"/>
                  </a:cubicBezTo>
                  <a:lnTo>
                    <a:pt x="4712" y="6572"/>
                  </a:lnTo>
                  <a:cubicBezTo>
                    <a:pt x="6277" y="8903"/>
                    <a:pt x="8280" y="10913"/>
                    <a:pt x="10602" y="12485"/>
                  </a:cubicBezTo>
                  <a:cubicBezTo>
                    <a:pt x="14977" y="14850"/>
                    <a:pt x="17502" y="15187"/>
                    <a:pt x="18006" y="14512"/>
                  </a:cubicBezTo>
                  <a:cubicBezTo>
                    <a:pt x="18511" y="13836"/>
                    <a:pt x="16155" y="10964"/>
                    <a:pt x="11107" y="724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559E6FFB-2340-4B65-B4D3-F3DEA613F6C9}"/>
                </a:ext>
              </a:extLst>
            </p:cNvPr>
            <p:cNvSpPr/>
            <p:nvPr/>
          </p:nvSpPr>
          <p:spPr>
            <a:xfrm>
              <a:off x="8440362" y="5306605"/>
              <a:ext cx="16828" cy="16894"/>
            </a:xfrm>
            <a:custGeom>
              <a:avLst/>
              <a:gdLst>
                <a:gd name="connsiteX0" fmla="*/ 1347 w 0"/>
                <a:gd name="connsiteY0" fmla="*/ 4055 h 0"/>
                <a:gd name="connsiteX1" fmla="*/ 1347 w 0"/>
                <a:gd name="connsiteY1" fmla="*/ 0 h 0"/>
                <a:gd name="connsiteX2" fmla="*/ 1347 w 0"/>
                <a:gd name="connsiteY2" fmla="*/ 0 h 0"/>
                <a:gd name="connsiteX3" fmla="*/ 1347 w 0"/>
                <a:gd name="connsiteY3" fmla="*/ 0 h 0"/>
                <a:gd name="connsiteX4" fmla="*/ 0 w 0"/>
                <a:gd name="connsiteY4" fmla="*/ 4899 h 0"/>
                <a:gd name="connsiteX5" fmla="*/ 0 w 0"/>
                <a:gd name="connsiteY5" fmla="*/ 6758 h 0"/>
                <a:gd name="connsiteX6" fmla="*/ 0 w 0"/>
                <a:gd name="connsiteY6" fmla="*/ 9798 h 0"/>
                <a:gd name="connsiteX7" fmla="*/ 0 w 0"/>
                <a:gd name="connsiteY7" fmla="*/ 9798 h 0"/>
                <a:gd name="connsiteX8" fmla="*/ 1347 w 0"/>
                <a:gd name="connsiteY8" fmla="*/ 405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347" y="4055"/>
                  </a:moveTo>
                  <a:cubicBezTo>
                    <a:pt x="1851" y="2754"/>
                    <a:pt x="1851" y="1301"/>
                    <a:pt x="1347" y="0"/>
                  </a:cubicBezTo>
                  <a:lnTo>
                    <a:pt x="1347" y="0"/>
                  </a:lnTo>
                  <a:lnTo>
                    <a:pt x="1347" y="0"/>
                  </a:lnTo>
                  <a:cubicBezTo>
                    <a:pt x="1347" y="0"/>
                    <a:pt x="168" y="3210"/>
                    <a:pt x="0" y="4899"/>
                  </a:cubicBezTo>
                  <a:cubicBezTo>
                    <a:pt x="84" y="5507"/>
                    <a:pt x="84" y="6149"/>
                    <a:pt x="0" y="6758"/>
                  </a:cubicBezTo>
                  <a:cubicBezTo>
                    <a:pt x="0" y="7771"/>
                    <a:pt x="0" y="8785"/>
                    <a:pt x="0" y="9798"/>
                  </a:cubicBezTo>
                  <a:lnTo>
                    <a:pt x="0" y="9798"/>
                  </a:lnTo>
                  <a:cubicBezTo>
                    <a:pt x="758" y="7974"/>
                    <a:pt x="1212" y="6031"/>
                    <a:pt x="1347" y="40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B470B38C-C6DA-4DFF-9A8F-1C97018605C7}"/>
                </a:ext>
              </a:extLst>
            </p:cNvPr>
            <p:cNvSpPr/>
            <p:nvPr/>
          </p:nvSpPr>
          <p:spPr>
            <a:xfrm>
              <a:off x="9344212" y="5775747"/>
              <a:ext cx="16828" cy="16894"/>
            </a:xfrm>
            <a:custGeom>
              <a:avLst/>
              <a:gdLst>
                <a:gd name="connsiteX0" fmla="*/ 15313 w 0"/>
                <a:gd name="connsiteY0" fmla="*/ 16725 h 16893"/>
                <a:gd name="connsiteX1" fmla="*/ 11780 w 0"/>
                <a:gd name="connsiteY1" fmla="*/ 9967 h 16893"/>
                <a:gd name="connsiteX2" fmla="*/ 4880 w 0"/>
                <a:gd name="connsiteY2" fmla="*/ 3717 h 16893"/>
                <a:gd name="connsiteX3" fmla="*/ 1178 w 0"/>
                <a:gd name="connsiteY3" fmla="*/ 0 h 16893"/>
                <a:gd name="connsiteX4" fmla="*/ 0 w 0"/>
                <a:gd name="connsiteY4" fmla="*/ 0 h 16893"/>
                <a:gd name="connsiteX5" fmla="*/ 1346 w 0"/>
                <a:gd name="connsiteY5" fmla="*/ 3717 h 16893"/>
                <a:gd name="connsiteX6" fmla="*/ 1346 w 0"/>
                <a:gd name="connsiteY6" fmla="*/ 3717 h 16893"/>
                <a:gd name="connsiteX7" fmla="*/ 4543 w 0"/>
                <a:gd name="connsiteY7" fmla="*/ 9630 h 16893"/>
                <a:gd name="connsiteX8" fmla="*/ 4543 w 0"/>
                <a:gd name="connsiteY8" fmla="*/ 12670 h 16893"/>
                <a:gd name="connsiteX9" fmla="*/ 5722 w 0"/>
                <a:gd name="connsiteY9" fmla="*/ 16894 h 16893"/>
                <a:gd name="connsiteX10" fmla="*/ 9760 w 0"/>
                <a:gd name="connsiteY10" fmla="*/ 21455 h 16893"/>
                <a:gd name="connsiteX11" fmla="*/ 12453 w 0"/>
                <a:gd name="connsiteY11" fmla="*/ 21455 h 16893"/>
                <a:gd name="connsiteX12" fmla="*/ 14641 w 0"/>
                <a:gd name="connsiteY12" fmla="*/ 21455 h 16893"/>
                <a:gd name="connsiteX13" fmla="*/ 14641 w 0"/>
                <a:gd name="connsiteY13" fmla="*/ 18583 h 16893"/>
                <a:gd name="connsiteX14" fmla="*/ 15313 w 0"/>
                <a:gd name="connsiteY14" fmla="*/ 1672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h="16893">
                  <a:moveTo>
                    <a:pt x="15313" y="16725"/>
                  </a:moveTo>
                  <a:cubicBezTo>
                    <a:pt x="15313" y="12502"/>
                    <a:pt x="15313" y="11657"/>
                    <a:pt x="11780" y="9967"/>
                  </a:cubicBezTo>
                  <a:cubicBezTo>
                    <a:pt x="8935" y="8582"/>
                    <a:pt x="6546" y="6403"/>
                    <a:pt x="4880" y="3717"/>
                  </a:cubicBezTo>
                  <a:cubicBezTo>
                    <a:pt x="3954" y="2196"/>
                    <a:pt x="2692" y="929"/>
                    <a:pt x="1178" y="0"/>
                  </a:cubicBezTo>
                  <a:cubicBezTo>
                    <a:pt x="791" y="101"/>
                    <a:pt x="387" y="101"/>
                    <a:pt x="0" y="0"/>
                  </a:cubicBezTo>
                  <a:cubicBezTo>
                    <a:pt x="84" y="1335"/>
                    <a:pt x="555" y="2636"/>
                    <a:pt x="1346" y="3717"/>
                  </a:cubicBezTo>
                  <a:lnTo>
                    <a:pt x="1346" y="3717"/>
                  </a:lnTo>
                  <a:cubicBezTo>
                    <a:pt x="2844" y="5423"/>
                    <a:pt x="3937" y="7433"/>
                    <a:pt x="4543" y="9630"/>
                  </a:cubicBezTo>
                  <a:cubicBezTo>
                    <a:pt x="4543" y="10643"/>
                    <a:pt x="4543" y="11657"/>
                    <a:pt x="4543" y="12670"/>
                  </a:cubicBezTo>
                  <a:cubicBezTo>
                    <a:pt x="4695" y="14140"/>
                    <a:pt x="5082" y="15559"/>
                    <a:pt x="5722" y="16894"/>
                  </a:cubicBezTo>
                  <a:cubicBezTo>
                    <a:pt x="6832" y="18600"/>
                    <a:pt x="8195" y="20137"/>
                    <a:pt x="9760" y="21455"/>
                  </a:cubicBezTo>
                  <a:cubicBezTo>
                    <a:pt x="10601" y="21878"/>
                    <a:pt x="11611" y="21878"/>
                    <a:pt x="12453" y="21455"/>
                  </a:cubicBezTo>
                  <a:lnTo>
                    <a:pt x="14641" y="21455"/>
                  </a:lnTo>
                  <a:cubicBezTo>
                    <a:pt x="14725" y="20492"/>
                    <a:pt x="14725" y="19546"/>
                    <a:pt x="14641" y="18583"/>
                  </a:cubicBezTo>
                  <a:cubicBezTo>
                    <a:pt x="15482" y="18921"/>
                    <a:pt x="15482" y="17907"/>
                    <a:pt x="15313" y="1672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14091703-AB1B-4D5A-8074-0C089DAEFE3A}"/>
                </a:ext>
              </a:extLst>
            </p:cNvPr>
            <p:cNvSpPr/>
            <p:nvPr/>
          </p:nvSpPr>
          <p:spPr>
            <a:xfrm>
              <a:off x="6107113" y="2671717"/>
              <a:ext cx="16828" cy="16894"/>
            </a:xfrm>
            <a:custGeom>
              <a:avLst/>
              <a:gdLst>
                <a:gd name="connsiteX0" fmla="*/ 11107 w 16828"/>
                <a:gd name="connsiteY0" fmla="*/ 123 h 16893"/>
                <a:gd name="connsiteX1" fmla="*/ 9087 w 16828"/>
                <a:gd name="connsiteY1" fmla="*/ 123 h 16893"/>
                <a:gd name="connsiteX2" fmla="*/ 7405 w 16828"/>
                <a:gd name="connsiteY2" fmla="*/ 123 h 16893"/>
                <a:gd name="connsiteX3" fmla="*/ 841 w 16828"/>
                <a:gd name="connsiteY3" fmla="*/ 123 h 16893"/>
                <a:gd name="connsiteX4" fmla="*/ 0 w 16828"/>
                <a:gd name="connsiteY4" fmla="*/ 123 h 16893"/>
                <a:gd name="connsiteX5" fmla="*/ 0 w 16828"/>
                <a:gd name="connsiteY5" fmla="*/ 1137 h 16893"/>
                <a:gd name="connsiteX6" fmla="*/ 0 w 16828"/>
                <a:gd name="connsiteY6" fmla="*/ 4853 h 16893"/>
                <a:gd name="connsiteX7" fmla="*/ 2188 w 16828"/>
                <a:gd name="connsiteY7" fmla="*/ 8401 h 16893"/>
                <a:gd name="connsiteX8" fmla="*/ 6395 w 16828"/>
                <a:gd name="connsiteY8" fmla="*/ 10428 h 16893"/>
                <a:gd name="connsiteX9" fmla="*/ 11443 w 16828"/>
                <a:gd name="connsiteY9" fmla="*/ 12962 h 16893"/>
                <a:gd name="connsiteX10" fmla="*/ 14136 w 16828"/>
                <a:gd name="connsiteY10" fmla="*/ 15158 h 16893"/>
                <a:gd name="connsiteX11" fmla="*/ 17670 w 16828"/>
                <a:gd name="connsiteY11" fmla="*/ 17861 h 16893"/>
                <a:gd name="connsiteX12" fmla="*/ 11107 w 16828"/>
                <a:gd name="connsiteY12" fmla="*/ 2995 h 16893"/>
                <a:gd name="connsiteX13" fmla="*/ 10854 w 16828"/>
                <a:gd name="connsiteY13" fmla="*/ 380 h 16893"/>
                <a:gd name="connsiteX14" fmla="*/ 11107 w 16828"/>
                <a:gd name="connsiteY14" fmla="*/ 12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 h="16893">
                  <a:moveTo>
                    <a:pt x="11107" y="123"/>
                  </a:moveTo>
                  <a:cubicBezTo>
                    <a:pt x="10450" y="-41"/>
                    <a:pt x="9744" y="-41"/>
                    <a:pt x="9087" y="123"/>
                  </a:cubicBezTo>
                  <a:lnTo>
                    <a:pt x="7405" y="123"/>
                  </a:lnTo>
                  <a:cubicBezTo>
                    <a:pt x="5318" y="1035"/>
                    <a:pt x="2928" y="1035"/>
                    <a:pt x="841" y="123"/>
                  </a:cubicBezTo>
                  <a:lnTo>
                    <a:pt x="0" y="123"/>
                  </a:lnTo>
                  <a:lnTo>
                    <a:pt x="0" y="1137"/>
                  </a:lnTo>
                  <a:cubicBezTo>
                    <a:pt x="202" y="2368"/>
                    <a:pt x="202" y="3622"/>
                    <a:pt x="0" y="4853"/>
                  </a:cubicBezTo>
                  <a:cubicBezTo>
                    <a:pt x="84" y="6330"/>
                    <a:pt x="909" y="7664"/>
                    <a:pt x="2188" y="8401"/>
                  </a:cubicBezTo>
                  <a:cubicBezTo>
                    <a:pt x="3517" y="9210"/>
                    <a:pt x="4931" y="9889"/>
                    <a:pt x="6395" y="10428"/>
                  </a:cubicBezTo>
                  <a:cubicBezTo>
                    <a:pt x="8078" y="10428"/>
                    <a:pt x="9761" y="11949"/>
                    <a:pt x="11443" y="12962"/>
                  </a:cubicBezTo>
                  <a:lnTo>
                    <a:pt x="14136" y="15158"/>
                  </a:lnTo>
                  <a:cubicBezTo>
                    <a:pt x="15230" y="16165"/>
                    <a:pt x="16408" y="17069"/>
                    <a:pt x="17670" y="17861"/>
                  </a:cubicBezTo>
                  <a:cubicBezTo>
                    <a:pt x="17805" y="12172"/>
                    <a:pt x="15398" y="6720"/>
                    <a:pt x="11107" y="2995"/>
                  </a:cubicBezTo>
                  <a:cubicBezTo>
                    <a:pt x="10316" y="2343"/>
                    <a:pt x="10198" y="1172"/>
                    <a:pt x="10854" y="380"/>
                  </a:cubicBezTo>
                  <a:cubicBezTo>
                    <a:pt x="10922" y="285"/>
                    <a:pt x="11006" y="201"/>
                    <a:pt x="11107" y="1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932525C9-54E1-4C97-8938-CEA94133B761}"/>
                </a:ext>
              </a:extLst>
            </p:cNvPr>
            <p:cNvSpPr/>
            <p:nvPr/>
          </p:nvSpPr>
          <p:spPr>
            <a:xfrm>
              <a:off x="9538916" y="2926937"/>
              <a:ext cx="16828" cy="16894"/>
            </a:xfrm>
            <a:custGeom>
              <a:avLst/>
              <a:gdLst>
                <a:gd name="connsiteX0" fmla="*/ 6900 w 16828"/>
                <a:gd name="connsiteY0" fmla="*/ 19090 h 16893"/>
                <a:gd name="connsiteX1" fmla="*/ 18848 w 16828"/>
                <a:gd name="connsiteY1" fmla="*/ 8447 h 16893"/>
                <a:gd name="connsiteX2" fmla="*/ 21035 w 16828"/>
                <a:gd name="connsiteY2" fmla="*/ 7433 h 16893"/>
                <a:gd name="connsiteX3" fmla="*/ 29113 w 16828"/>
                <a:gd name="connsiteY3" fmla="*/ 2196 h 16893"/>
                <a:gd name="connsiteX4" fmla="*/ 27093 w 16828"/>
                <a:gd name="connsiteY4" fmla="*/ 1351 h 16893"/>
                <a:gd name="connsiteX5" fmla="*/ 22214 w 16828"/>
                <a:gd name="connsiteY5" fmla="*/ 0 h 16893"/>
                <a:gd name="connsiteX6" fmla="*/ 15482 w 16828"/>
                <a:gd name="connsiteY6" fmla="*/ 6082 h 16893"/>
                <a:gd name="connsiteX7" fmla="*/ 11443 w 16828"/>
                <a:gd name="connsiteY7" fmla="*/ 9292 h 16893"/>
                <a:gd name="connsiteX8" fmla="*/ 8751 w 16828"/>
                <a:gd name="connsiteY8" fmla="*/ 11826 h 16893"/>
                <a:gd name="connsiteX9" fmla="*/ 4881 w 16828"/>
                <a:gd name="connsiteY9" fmla="*/ 15373 h 16893"/>
                <a:gd name="connsiteX10" fmla="*/ 4881 w 16828"/>
                <a:gd name="connsiteY10" fmla="*/ 16387 h 16893"/>
                <a:gd name="connsiteX11" fmla="*/ 1010 w 16828"/>
                <a:gd name="connsiteY11" fmla="*/ 20948 h 16893"/>
                <a:gd name="connsiteX12" fmla="*/ 0 w 16828"/>
                <a:gd name="connsiteY12" fmla="*/ 21962 h 16893"/>
                <a:gd name="connsiteX13" fmla="*/ 1178 w 16828"/>
                <a:gd name="connsiteY13" fmla="*/ 21962 h 16893"/>
                <a:gd name="connsiteX14" fmla="*/ 6900 w 16828"/>
                <a:gd name="connsiteY14" fmla="*/ 1909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 h="16893">
                  <a:moveTo>
                    <a:pt x="6900" y="19090"/>
                  </a:moveTo>
                  <a:cubicBezTo>
                    <a:pt x="9811" y="14488"/>
                    <a:pt x="13950" y="10799"/>
                    <a:pt x="18848" y="8447"/>
                  </a:cubicBezTo>
                  <a:lnTo>
                    <a:pt x="21035" y="7433"/>
                  </a:lnTo>
                  <a:cubicBezTo>
                    <a:pt x="24166" y="6470"/>
                    <a:pt x="26959" y="4658"/>
                    <a:pt x="29113" y="2196"/>
                  </a:cubicBezTo>
                  <a:lnTo>
                    <a:pt x="27093" y="1351"/>
                  </a:lnTo>
                  <a:cubicBezTo>
                    <a:pt x="25546" y="657"/>
                    <a:pt x="23896" y="201"/>
                    <a:pt x="22214" y="0"/>
                  </a:cubicBezTo>
                  <a:cubicBezTo>
                    <a:pt x="20429" y="2494"/>
                    <a:pt x="18141" y="4570"/>
                    <a:pt x="15482" y="6082"/>
                  </a:cubicBezTo>
                  <a:cubicBezTo>
                    <a:pt x="14086" y="7079"/>
                    <a:pt x="12739" y="8151"/>
                    <a:pt x="11443" y="9292"/>
                  </a:cubicBezTo>
                  <a:lnTo>
                    <a:pt x="8751" y="11826"/>
                  </a:lnTo>
                  <a:cubicBezTo>
                    <a:pt x="7338" y="12871"/>
                    <a:pt x="6042" y="14061"/>
                    <a:pt x="4881" y="15373"/>
                  </a:cubicBezTo>
                  <a:lnTo>
                    <a:pt x="4881" y="16387"/>
                  </a:lnTo>
                  <a:cubicBezTo>
                    <a:pt x="3736" y="18022"/>
                    <a:pt x="2440" y="19550"/>
                    <a:pt x="1010" y="20948"/>
                  </a:cubicBezTo>
                  <a:lnTo>
                    <a:pt x="0" y="21962"/>
                  </a:lnTo>
                  <a:lnTo>
                    <a:pt x="1178" y="21962"/>
                  </a:lnTo>
                  <a:cubicBezTo>
                    <a:pt x="3467" y="22136"/>
                    <a:pt x="5672" y="21033"/>
                    <a:pt x="6900" y="1909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E778E8AC-28A4-4474-9D20-E80729E80375}"/>
                </a:ext>
              </a:extLst>
            </p:cNvPr>
            <p:cNvSpPr/>
            <p:nvPr/>
          </p:nvSpPr>
          <p:spPr>
            <a:xfrm>
              <a:off x="10153002" y="6014288"/>
              <a:ext cx="16828" cy="16894"/>
            </a:xfrm>
            <a:custGeom>
              <a:avLst/>
              <a:gdLst>
                <a:gd name="connsiteX0" fmla="*/ 2335 w 0"/>
                <a:gd name="connsiteY0" fmla="*/ 0 h 0"/>
                <a:gd name="connsiteX1" fmla="*/ 316 w 0"/>
                <a:gd name="connsiteY1" fmla="*/ 0 h 0"/>
                <a:gd name="connsiteX2" fmla="*/ 316 w 0"/>
                <a:gd name="connsiteY2" fmla="*/ 3210 h 0"/>
                <a:gd name="connsiteX3" fmla="*/ 316 w 0"/>
                <a:gd name="connsiteY3" fmla="*/ 6589 h 0"/>
                <a:gd name="connsiteX4" fmla="*/ 316 w 0"/>
                <a:gd name="connsiteY4" fmla="*/ 6589 h 0"/>
                <a:gd name="connsiteX5" fmla="*/ 316 w 0"/>
                <a:gd name="connsiteY5" fmla="*/ 8109 h 0"/>
                <a:gd name="connsiteX6" fmla="*/ 316 w 0"/>
                <a:gd name="connsiteY6" fmla="*/ 7096 h 0"/>
                <a:gd name="connsiteX7" fmla="*/ 1494 w 0"/>
                <a:gd name="connsiteY7" fmla="*/ 5913 h 0"/>
                <a:gd name="connsiteX8" fmla="*/ 1494 w 0"/>
                <a:gd name="connsiteY8" fmla="*/ 5913 h 0"/>
                <a:gd name="connsiteX9" fmla="*/ 1494 w 0"/>
                <a:gd name="connsiteY9" fmla="*/ 3717 h 0"/>
                <a:gd name="connsiteX10" fmla="*/ 1494 w 0"/>
                <a:gd name="connsiteY10" fmla="*/ 1689 h 0"/>
                <a:gd name="connsiteX11" fmla="*/ 1494 w 0"/>
                <a:gd name="connsiteY11" fmla="*/ 5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2335" y="0"/>
                  </a:moveTo>
                  <a:lnTo>
                    <a:pt x="316" y="0"/>
                  </a:lnTo>
                  <a:cubicBezTo>
                    <a:pt x="-105" y="1031"/>
                    <a:pt x="-105" y="2180"/>
                    <a:pt x="316" y="3210"/>
                  </a:cubicBezTo>
                  <a:cubicBezTo>
                    <a:pt x="619" y="4308"/>
                    <a:pt x="619" y="5491"/>
                    <a:pt x="316" y="6589"/>
                  </a:cubicBezTo>
                  <a:lnTo>
                    <a:pt x="316" y="6589"/>
                  </a:lnTo>
                  <a:cubicBezTo>
                    <a:pt x="215" y="7096"/>
                    <a:pt x="215" y="7602"/>
                    <a:pt x="316" y="8109"/>
                  </a:cubicBezTo>
                  <a:lnTo>
                    <a:pt x="316" y="7096"/>
                  </a:lnTo>
                  <a:lnTo>
                    <a:pt x="1494" y="5913"/>
                  </a:lnTo>
                  <a:lnTo>
                    <a:pt x="1494" y="5913"/>
                  </a:lnTo>
                  <a:cubicBezTo>
                    <a:pt x="1763" y="5203"/>
                    <a:pt x="1763" y="4426"/>
                    <a:pt x="1494" y="3717"/>
                  </a:cubicBezTo>
                  <a:lnTo>
                    <a:pt x="1494" y="1689"/>
                  </a:lnTo>
                  <a:cubicBezTo>
                    <a:pt x="1528" y="1301"/>
                    <a:pt x="1528" y="896"/>
                    <a:pt x="1494" y="5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D0E7BBDA-F463-4A67-934E-AE04F494D9AD}"/>
                </a:ext>
              </a:extLst>
            </p:cNvPr>
            <p:cNvSpPr/>
            <p:nvPr/>
          </p:nvSpPr>
          <p:spPr>
            <a:xfrm>
              <a:off x="10149242" y="5076342"/>
              <a:ext cx="16828" cy="16894"/>
            </a:xfrm>
            <a:custGeom>
              <a:avLst/>
              <a:gdLst>
                <a:gd name="connsiteX0" fmla="*/ 374 w 0"/>
                <a:gd name="connsiteY0" fmla="*/ 15880 h 0"/>
                <a:gd name="connsiteX1" fmla="*/ 374 w 0"/>
                <a:gd name="connsiteY1" fmla="*/ 15880 h 0"/>
                <a:gd name="connsiteX2" fmla="*/ 1551 w 0"/>
                <a:gd name="connsiteY2" fmla="*/ 15880 h 0"/>
                <a:gd name="connsiteX3" fmla="*/ 1551 w 0"/>
                <a:gd name="connsiteY3" fmla="*/ 3210 h 0"/>
                <a:gd name="connsiteX4" fmla="*/ 1551 w 0"/>
                <a:gd name="connsiteY4" fmla="*/ 0 h 0"/>
                <a:gd name="connsiteX5" fmla="*/ 1551 w 0"/>
                <a:gd name="connsiteY5" fmla="*/ 0 h 0"/>
                <a:gd name="connsiteX6" fmla="*/ 374 w 0"/>
                <a:gd name="connsiteY6" fmla="*/ 3717 h 0"/>
                <a:gd name="connsiteX7" fmla="*/ 374 w 0"/>
                <a:gd name="connsiteY7" fmla="*/ 8954 h 0"/>
                <a:gd name="connsiteX8" fmla="*/ 374 w 0"/>
                <a:gd name="connsiteY8" fmla="*/ 10474 h 0"/>
                <a:gd name="connsiteX9" fmla="*/ 374 w 0"/>
                <a:gd name="connsiteY9" fmla="*/ 12164 h 0"/>
                <a:gd name="connsiteX10" fmla="*/ 374 w 0"/>
                <a:gd name="connsiteY10" fmla="*/ 158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74" y="15880"/>
                  </a:moveTo>
                  <a:lnTo>
                    <a:pt x="374" y="15880"/>
                  </a:lnTo>
                  <a:cubicBezTo>
                    <a:pt x="761" y="16015"/>
                    <a:pt x="1165" y="16015"/>
                    <a:pt x="1551" y="15880"/>
                  </a:cubicBezTo>
                  <a:cubicBezTo>
                    <a:pt x="2460" y="11707"/>
                    <a:pt x="2460" y="7383"/>
                    <a:pt x="1551" y="3210"/>
                  </a:cubicBezTo>
                  <a:cubicBezTo>
                    <a:pt x="1551" y="2027"/>
                    <a:pt x="1551" y="1014"/>
                    <a:pt x="1551" y="0"/>
                  </a:cubicBezTo>
                  <a:lnTo>
                    <a:pt x="1551" y="0"/>
                  </a:lnTo>
                  <a:cubicBezTo>
                    <a:pt x="206" y="0"/>
                    <a:pt x="206" y="1689"/>
                    <a:pt x="374" y="3717"/>
                  </a:cubicBezTo>
                  <a:cubicBezTo>
                    <a:pt x="676" y="5457"/>
                    <a:pt x="676" y="7214"/>
                    <a:pt x="374" y="8954"/>
                  </a:cubicBezTo>
                  <a:lnTo>
                    <a:pt x="374" y="10474"/>
                  </a:lnTo>
                  <a:cubicBezTo>
                    <a:pt x="374" y="10474"/>
                    <a:pt x="-468" y="11826"/>
                    <a:pt x="374" y="12164"/>
                  </a:cubicBezTo>
                  <a:cubicBezTo>
                    <a:pt x="1216" y="12501"/>
                    <a:pt x="-299" y="15373"/>
                    <a:pt x="374" y="158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70F9520B-86B1-4892-88A1-0B17A430A8C5}"/>
                </a:ext>
              </a:extLst>
            </p:cNvPr>
            <p:cNvSpPr/>
            <p:nvPr/>
          </p:nvSpPr>
          <p:spPr>
            <a:xfrm>
              <a:off x="9524434" y="4683897"/>
              <a:ext cx="33657" cy="50682"/>
            </a:xfrm>
            <a:custGeom>
              <a:avLst/>
              <a:gdLst>
                <a:gd name="connsiteX0" fmla="*/ 34339 w 33656"/>
                <a:gd name="connsiteY0" fmla="*/ 44093 h 50681"/>
                <a:gd name="connsiteX1" fmla="*/ 29796 w 33656"/>
                <a:gd name="connsiteY1" fmla="*/ 40714 h 50681"/>
                <a:gd name="connsiteX2" fmla="*/ 25420 w 33656"/>
                <a:gd name="connsiteY2" fmla="*/ 37842 h 50681"/>
                <a:gd name="connsiteX3" fmla="*/ 19867 w 33656"/>
                <a:gd name="connsiteY3" fmla="*/ 29057 h 50681"/>
                <a:gd name="connsiteX4" fmla="*/ 18857 w 33656"/>
                <a:gd name="connsiteY4" fmla="*/ 27030 h 50681"/>
                <a:gd name="connsiteX5" fmla="*/ 14650 w 33656"/>
                <a:gd name="connsiteY5" fmla="*/ 19428 h 50681"/>
                <a:gd name="connsiteX6" fmla="*/ 10948 w 33656"/>
                <a:gd name="connsiteY6" fmla="*/ 17739 h 50681"/>
                <a:gd name="connsiteX7" fmla="*/ 3273 w 33656"/>
                <a:gd name="connsiteY7" fmla="*/ 8920 h 50681"/>
                <a:gd name="connsiteX8" fmla="*/ 3375 w 33656"/>
                <a:gd name="connsiteY8" fmla="*/ 8109 h 50681"/>
                <a:gd name="connsiteX9" fmla="*/ 3375 w 33656"/>
                <a:gd name="connsiteY9" fmla="*/ 5575 h 50681"/>
                <a:gd name="connsiteX10" fmla="*/ 1187 w 33656"/>
                <a:gd name="connsiteY10" fmla="*/ 0 h 50681"/>
                <a:gd name="connsiteX11" fmla="*/ 1187 w 33656"/>
                <a:gd name="connsiteY11" fmla="*/ 12670 h 50681"/>
                <a:gd name="connsiteX12" fmla="*/ 3879 w 33656"/>
                <a:gd name="connsiteY12" fmla="*/ 12670 h 50681"/>
                <a:gd name="connsiteX13" fmla="*/ 4889 w 33656"/>
                <a:gd name="connsiteY13" fmla="*/ 12670 h 50681"/>
                <a:gd name="connsiteX14" fmla="*/ 4889 w 33656"/>
                <a:gd name="connsiteY14" fmla="*/ 14022 h 50681"/>
                <a:gd name="connsiteX15" fmla="*/ 4889 w 33656"/>
                <a:gd name="connsiteY15" fmla="*/ 28213 h 50681"/>
                <a:gd name="connsiteX16" fmla="*/ 4889 w 33656"/>
                <a:gd name="connsiteY16" fmla="*/ 28213 h 50681"/>
                <a:gd name="connsiteX17" fmla="*/ 4889 w 33656"/>
                <a:gd name="connsiteY17" fmla="*/ 28213 h 50681"/>
                <a:gd name="connsiteX18" fmla="*/ 10274 w 33656"/>
                <a:gd name="connsiteY18" fmla="*/ 29564 h 50681"/>
                <a:gd name="connsiteX19" fmla="*/ 11789 w 33656"/>
                <a:gd name="connsiteY19" fmla="*/ 37336 h 50681"/>
                <a:gd name="connsiteX20" fmla="*/ 13977 w 33656"/>
                <a:gd name="connsiteY20" fmla="*/ 37336 h 50681"/>
                <a:gd name="connsiteX21" fmla="*/ 20539 w 33656"/>
                <a:gd name="connsiteY21" fmla="*/ 40376 h 50681"/>
                <a:gd name="connsiteX22" fmla="*/ 21549 w 33656"/>
                <a:gd name="connsiteY22" fmla="*/ 49330 h 50681"/>
                <a:gd name="connsiteX23" fmla="*/ 21549 w 33656"/>
                <a:gd name="connsiteY23" fmla="*/ 51188 h 50681"/>
                <a:gd name="connsiteX24" fmla="*/ 25252 w 33656"/>
                <a:gd name="connsiteY24" fmla="*/ 54398 h 50681"/>
                <a:gd name="connsiteX25" fmla="*/ 27608 w 33656"/>
                <a:gd name="connsiteY25" fmla="*/ 56426 h 50681"/>
                <a:gd name="connsiteX26" fmla="*/ 31478 w 33656"/>
                <a:gd name="connsiteY26" fmla="*/ 54736 h 50681"/>
                <a:gd name="connsiteX27" fmla="*/ 35517 w 33656"/>
                <a:gd name="connsiteY27" fmla="*/ 52709 h 50681"/>
                <a:gd name="connsiteX28" fmla="*/ 38377 w 33656"/>
                <a:gd name="connsiteY28" fmla="*/ 52709 h 50681"/>
                <a:gd name="connsiteX29" fmla="*/ 38377 w 33656"/>
                <a:gd name="connsiteY29" fmla="*/ 49837 h 50681"/>
                <a:gd name="connsiteX30" fmla="*/ 34339 w 33656"/>
                <a:gd name="connsiteY30" fmla="*/ 4409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656" h="50681">
                  <a:moveTo>
                    <a:pt x="34339" y="44093"/>
                  </a:moveTo>
                  <a:cubicBezTo>
                    <a:pt x="33044" y="42691"/>
                    <a:pt x="31512" y="41542"/>
                    <a:pt x="29796" y="40714"/>
                  </a:cubicBezTo>
                  <a:cubicBezTo>
                    <a:pt x="28230" y="39920"/>
                    <a:pt x="26766" y="38957"/>
                    <a:pt x="25420" y="37842"/>
                  </a:cubicBezTo>
                  <a:cubicBezTo>
                    <a:pt x="22929" y="35376"/>
                    <a:pt x="21028" y="32369"/>
                    <a:pt x="19867" y="29057"/>
                  </a:cubicBezTo>
                  <a:lnTo>
                    <a:pt x="18857" y="27030"/>
                  </a:lnTo>
                  <a:cubicBezTo>
                    <a:pt x="17831" y="24310"/>
                    <a:pt x="16417" y="21742"/>
                    <a:pt x="14650" y="19428"/>
                  </a:cubicBezTo>
                  <a:cubicBezTo>
                    <a:pt x="13624" y="18499"/>
                    <a:pt x="12328" y="17908"/>
                    <a:pt x="10948" y="17739"/>
                  </a:cubicBezTo>
                  <a:cubicBezTo>
                    <a:pt x="6404" y="17435"/>
                    <a:pt x="2972" y="13481"/>
                    <a:pt x="3273" y="8920"/>
                  </a:cubicBezTo>
                  <a:cubicBezTo>
                    <a:pt x="3307" y="8650"/>
                    <a:pt x="3325" y="8379"/>
                    <a:pt x="3375" y="8109"/>
                  </a:cubicBezTo>
                  <a:cubicBezTo>
                    <a:pt x="3459" y="7264"/>
                    <a:pt x="3459" y="6420"/>
                    <a:pt x="3375" y="5575"/>
                  </a:cubicBezTo>
                  <a:cubicBezTo>
                    <a:pt x="3055" y="3582"/>
                    <a:pt x="2298" y="1672"/>
                    <a:pt x="1187" y="0"/>
                  </a:cubicBezTo>
                  <a:cubicBezTo>
                    <a:pt x="346" y="3886"/>
                    <a:pt x="-1000" y="10305"/>
                    <a:pt x="1187" y="12670"/>
                  </a:cubicBezTo>
                  <a:cubicBezTo>
                    <a:pt x="3375" y="15036"/>
                    <a:pt x="1187" y="13684"/>
                    <a:pt x="3879" y="12670"/>
                  </a:cubicBezTo>
                  <a:cubicBezTo>
                    <a:pt x="4200" y="12519"/>
                    <a:pt x="4570" y="12519"/>
                    <a:pt x="4889" y="12670"/>
                  </a:cubicBezTo>
                  <a:cubicBezTo>
                    <a:pt x="5058" y="13110"/>
                    <a:pt x="5058" y="13583"/>
                    <a:pt x="4889" y="14022"/>
                  </a:cubicBezTo>
                  <a:cubicBezTo>
                    <a:pt x="4553" y="18752"/>
                    <a:pt x="4553" y="23482"/>
                    <a:pt x="4889" y="28213"/>
                  </a:cubicBezTo>
                  <a:lnTo>
                    <a:pt x="4889" y="28213"/>
                  </a:lnTo>
                  <a:lnTo>
                    <a:pt x="4889" y="28213"/>
                  </a:lnTo>
                  <a:cubicBezTo>
                    <a:pt x="6791" y="27706"/>
                    <a:pt x="8827" y="28213"/>
                    <a:pt x="10274" y="29564"/>
                  </a:cubicBezTo>
                  <a:cubicBezTo>
                    <a:pt x="11486" y="31963"/>
                    <a:pt x="12008" y="34649"/>
                    <a:pt x="11789" y="37336"/>
                  </a:cubicBezTo>
                  <a:lnTo>
                    <a:pt x="13977" y="37336"/>
                  </a:lnTo>
                  <a:cubicBezTo>
                    <a:pt x="16518" y="37251"/>
                    <a:pt x="18958" y="38383"/>
                    <a:pt x="20539" y="40376"/>
                  </a:cubicBezTo>
                  <a:cubicBezTo>
                    <a:pt x="21685" y="43214"/>
                    <a:pt x="22020" y="46306"/>
                    <a:pt x="21549" y="49330"/>
                  </a:cubicBezTo>
                  <a:cubicBezTo>
                    <a:pt x="21549" y="49330"/>
                    <a:pt x="21549" y="50682"/>
                    <a:pt x="21549" y="51188"/>
                  </a:cubicBezTo>
                  <a:cubicBezTo>
                    <a:pt x="23098" y="51830"/>
                    <a:pt x="24393" y="52962"/>
                    <a:pt x="25252" y="54398"/>
                  </a:cubicBezTo>
                  <a:cubicBezTo>
                    <a:pt x="26093" y="55581"/>
                    <a:pt x="26766" y="56257"/>
                    <a:pt x="27608" y="56426"/>
                  </a:cubicBezTo>
                  <a:cubicBezTo>
                    <a:pt x="28449" y="56595"/>
                    <a:pt x="30132" y="56426"/>
                    <a:pt x="31478" y="54736"/>
                  </a:cubicBezTo>
                  <a:cubicBezTo>
                    <a:pt x="32723" y="53858"/>
                    <a:pt x="34070" y="53182"/>
                    <a:pt x="35517" y="52709"/>
                  </a:cubicBezTo>
                  <a:cubicBezTo>
                    <a:pt x="36442" y="52996"/>
                    <a:pt x="37452" y="52996"/>
                    <a:pt x="38377" y="52709"/>
                  </a:cubicBezTo>
                  <a:cubicBezTo>
                    <a:pt x="38580" y="51763"/>
                    <a:pt x="38580" y="50783"/>
                    <a:pt x="38377" y="49837"/>
                  </a:cubicBezTo>
                  <a:cubicBezTo>
                    <a:pt x="37351" y="47725"/>
                    <a:pt x="35988" y="45782"/>
                    <a:pt x="34339" y="440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F0E159E7-187A-4AAF-9010-44D074CE0148}"/>
                </a:ext>
              </a:extLst>
            </p:cNvPr>
            <p:cNvSpPr/>
            <p:nvPr/>
          </p:nvSpPr>
          <p:spPr>
            <a:xfrm>
              <a:off x="10143894" y="6080174"/>
              <a:ext cx="16828" cy="16894"/>
            </a:xfrm>
            <a:custGeom>
              <a:avLst/>
              <a:gdLst>
                <a:gd name="connsiteX0" fmla="*/ 5722 w 0"/>
                <a:gd name="connsiteY0" fmla="*/ 1352 h 0"/>
                <a:gd name="connsiteX1" fmla="*/ 5722 w 0"/>
                <a:gd name="connsiteY1" fmla="*/ 0 h 0"/>
                <a:gd name="connsiteX2" fmla="*/ 5722 w 0"/>
                <a:gd name="connsiteY2" fmla="*/ 0 h 0"/>
                <a:gd name="connsiteX3" fmla="*/ 3534 w 0"/>
                <a:gd name="connsiteY3" fmla="*/ 0 h 0"/>
                <a:gd name="connsiteX4" fmla="*/ 2019 w 0"/>
                <a:gd name="connsiteY4" fmla="*/ 0 h 0"/>
                <a:gd name="connsiteX5" fmla="*/ 1010 w 0"/>
                <a:gd name="connsiteY5" fmla="*/ 0 h 0"/>
                <a:gd name="connsiteX6" fmla="*/ 1010 w 0"/>
                <a:gd name="connsiteY6" fmla="*/ 0 h 0"/>
                <a:gd name="connsiteX7" fmla="*/ 1010 w 0"/>
                <a:gd name="connsiteY7" fmla="*/ 2196 h 0"/>
                <a:gd name="connsiteX8" fmla="*/ 0 w 0"/>
                <a:gd name="connsiteY8" fmla="*/ 3210 h 0"/>
                <a:gd name="connsiteX9" fmla="*/ 0 w 0"/>
                <a:gd name="connsiteY9" fmla="*/ 3210 h 0"/>
                <a:gd name="connsiteX10" fmla="*/ 1515 w 0"/>
                <a:gd name="connsiteY10" fmla="*/ 3210 h 0"/>
                <a:gd name="connsiteX11" fmla="*/ 2525 w 0"/>
                <a:gd name="connsiteY11" fmla="*/ 4730 h 0"/>
                <a:gd name="connsiteX12" fmla="*/ 2525 w 0"/>
                <a:gd name="connsiteY12" fmla="*/ 4730 h 0"/>
                <a:gd name="connsiteX13" fmla="*/ 2525 w 0"/>
                <a:gd name="connsiteY13" fmla="*/ 6082 h 0"/>
                <a:gd name="connsiteX14" fmla="*/ 4880 w 0"/>
                <a:gd name="connsiteY14" fmla="*/ 6927 h 0"/>
                <a:gd name="connsiteX15" fmla="*/ 4880 w 0"/>
                <a:gd name="connsiteY15" fmla="*/ 4561 h 0"/>
                <a:gd name="connsiteX16" fmla="*/ 4880 w 0"/>
                <a:gd name="connsiteY16" fmla="*/ 4561 h 0"/>
                <a:gd name="connsiteX17" fmla="*/ 4880 w 0"/>
                <a:gd name="connsiteY17" fmla="*/ 3717 h 0"/>
                <a:gd name="connsiteX18" fmla="*/ 5722 w 0"/>
                <a:gd name="connsiteY18" fmla="*/ 135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>
                  <a:moveTo>
                    <a:pt x="5722" y="1352"/>
                  </a:moveTo>
                  <a:cubicBezTo>
                    <a:pt x="5722" y="1352"/>
                    <a:pt x="5722" y="338"/>
                    <a:pt x="5722" y="0"/>
                  </a:cubicBezTo>
                  <a:lnTo>
                    <a:pt x="5722" y="0"/>
                  </a:lnTo>
                  <a:lnTo>
                    <a:pt x="3534" y="0"/>
                  </a:lnTo>
                  <a:lnTo>
                    <a:pt x="2019" y="0"/>
                  </a:lnTo>
                  <a:lnTo>
                    <a:pt x="1010" y="0"/>
                  </a:lnTo>
                  <a:lnTo>
                    <a:pt x="1010" y="0"/>
                  </a:lnTo>
                  <a:cubicBezTo>
                    <a:pt x="1548" y="625"/>
                    <a:pt x="1548" y="1571"/>
                    <a:pt x="1010" y="2196"/>
                  </a:cubicBezTo>
                  <a:cubicBezTo>
                    <a:pt x="942" y="2720"/>
                    <a:pt x="522" y="3142"/>
                    <a:pt x="0" y="3210"/>
                  </a:cubicBezTo>
                  <a:lnTo>
                    <a:pt x="0" y="3210"/>
                  </a:lnTo>
                  <a:lnTo>
                    <a:pt x="1515" y="3210"/>
                  </a:lnTo>
                  <a:cubicBezTo>
                    <a:pt x="1515" y="3210"/>
                    <a:pt x="1515" y="4054"/>
                    <a:pt x="2525" y="4730"/>
                  </a:cubicBezTo>
                  <a:lnTo>
                    <a:pt x="2525" y="4730"/>
                  </a:lnTo>
                  <a:cubicBezTo>
                    <a:pt x="2525" y="5744"/>
                    <a:pt x="2525" y="5913"/>
                    <a:pt x="2525" y="6082"/>
                  </a:cubicBezTo>
                  <a:lnTo>
                    <a:pt x="4880" y="6927"/>
                  </a:lnTo>
                  <a:cubicBezTo>
                    <a:pt x="4880" y="6927"/>
                    <a:pt x="4880" y="5744"/>
                    <a:pt x="4880" y="4561"/>
                  </a:cubicBezTo>
                  <a:lnTo>
                    <a:pt x="4880" y="4561"/>
                  </a:lnTo>
                  <a:cubicBezTo>
                    <a:pt x="4982" y="4291"/>
                    <a:pt x="4982" y="3987"/>
                    <a:pt x="4880" y="3717"/>
                  </a:cubicBezTo>
                  <a:cubicBezTo>
                    <a:pt x="4930" y="2872"/>
                    <a:pt x="5233" y="2044"/>
                    <a:pt x="5722" y="13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EFE1A72A-5BE7-4E86-82E0-F5F07E6F4A77}"/>
                </a:ext>
              </a:extLst>
            </p:cNvPr>
            <p:cNvSpPr/>
            <p:nvPr/>
          </p:nvSpPr>
          <p:spPr>
            <a:xfrm>
              <a:off x="9502226" y="4875938"/>
              <a:ext cx="16828" cy="16894"/>
            </a:xfrm>
            <a:custGeom>
              <a:avLst/>
              <a:gdLst>
                <a:gd name="connsiteX0" fmla="*/ 7577 w 0"/>
                <a:gd name="connsiteY0" fmla="*/ 380 h 0"/>
                <a:gd name="connsiteX1" fmla="*/ 7577 w 0"/>
                <a:gd name="connsiteY1" fmla="*/ 380 h 0"/>
                <a:gd name="connsiteX2" fmla="*/ 2529 w 0"/>
                <a:gd name="connsiteY2" fmla="*/ 380 h 0"/>
                <a:gd name="connsiteX3" fmla="*/ 1519 w 0"/>
                <a:gd name="connsiteY3" fmla="*/ 380 h 0"/>
                <a:gd name="connsiteX4" fmla="*/ 341 w 0"/>
                <a:gd name="connsiteY4" fmla="*/ 380 h 0"/>
                <a:gd name="connsiteX5" fmla="*/ 341 w 0"/>
                <a:gd name="connsiteY5" fmla="*/ 380 h 0"/>
                <a:gd name="connsiteX6" fmla="*/ 341 w 0"/>
                <a:gd name="connsiteY6" fmla="*/ 3928 h 0"/>
                <a:gd name="connsiteX7" fmla="*/ 1687 w 0"/>
                <a:gd name="connsiteY7" fmla="*/ 5111 h 0"/>
                <a:gd name="connsiteX8" fmla="*/ 4717 w 0"/>
                <a:gd name="connsiteY8" fmla="*/ 5111 h 0"/>
                <a:gd name="connsiteX9" fmla="*/ 9765 w 0"/>
                <a:gd name="connsiteY9" fmla="*/ 7983 h 0"/>
                <a:gd name="connsiteX10" fmla="*/ 9765 w 0"/>
                <a:gd name="connsiteY10" fmla="*/ 5617 h 0"/>
                <a:gd name="connsiteX11" fmla="*/ 9765 w 0"/>
                <a:gd name="connsiteY11" fmla="*/ 3928 h 0"/>
                <a:gd name="connsiteX12" fmla="*/ 9765 w 0"/>
                <a:gd name="connsiteY12" fmla="*/ 1732 h 0"/>
                <a:gd name="connsiteX13" fmla="*/ 7577 w 0"/>
                <a:gd name="connsiteY13" fmla="*/ 3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7577" y="380"/>
                  </a:moveTo>
                  <a:lnTo>
                    <a:pt x="7577" y="380"/>
                  </a:lnTo>
                  <a:cubicBezTo>
                    <a:pt x="5928" y="-127"/>
                    <a:pt x="4178" y="-127"/>
                    <a:pt x="2529" y="380"/>
                  </a:cubicBezTo>
                  <a:lnTo>
                    <a:pt x="1519" y="380"/>
                  </a:lnTo>
                  <a:lnTo>
                    <a:pt x="341" y="380"/>
                  </a:lnTo>
                  <a:lnTo>
                    <a:pt x="341" y="380"/>
                  </a:lnTo>
                  <a:cubicBezTo>
                    <a:pt x="-114" y="1512"/>
                    <a:pt x="-114" y="2796"/>
                    <a:pt x="341" y="3928"/>
                  </a:cubicBezTo>
                  <a:cubicBezTo>
                    <a:pt x="341" y="3928"/>
                    <a:pt x="341" y="4773"/>
                    <a:pt x="1687" y="5111"/>
                  </a:cubicBezTo>
                  <a:lnTo>
                    <a:pt x="4717" y="5111"/>
                  </a:lnTo>
                  <a:cubicBezTo>
                    <a:pt x="6837" y="4857"/>
                    <a:pt x="8890" y="6023"/>
                    <a:pt x="9765" y="7983"/>
                  </a:cubicBezTo>
                  <a:cubicBezTo>
                    <a:pt x="9765" y="7983"/>
                    <a:pt x="9765" y="6462"/>
                    <a:pt x="9765" y="5617"/>
                  </a:cubicBezTo>
                  <a:cubicBezTo>
                    <a:pt x="9697" y="5060"/>
                    <a:pt x="9697" y="4485"/>
                    <a:pt x="9765" y="3928"/>
                  </a:cubicBezTo>
                  <a:cubicBezTo>
                    <a:pt x="9916" y="3201"/>
                    <a:pt x="9916" y="2458"/>
                    <a:pt x="9765" y="1732"/>
                  </a:cubicBezTo>
                  <a:cubicBezTo>
                    <a:pt x="9765" y="1732"/>
                    <a:pt x="8587" y="718"/>
                    <a:pt x="7577" y="38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2BF9FFEB-A576-4E04-ADE2-AE2FEABF39AB}"/>
                </a:ext>
              </a:extLst>
            </p:cNvPr>
            <p:cNvSpPr/>
            <p:nvPr/>
          </p:nvSpPr>
          <p:spPr>
            <a:xfrm>
              <a:off x="9515188" y="4618518"/>
              <a:ext cx="16828" cy="16894"/>
            </a:xfrm>
            <a:custGeom>
              <a:avLst/>
              <a:gdLst>
                <a:gd name="connsiteX0" fmla="*/ 3702 w 0"/>
                <a:gd name="connsiteY0" fmla="*/ 0 h 0"/>
                <a:gd name="connsiteX1" fmla="*/ 2355 w 0"/>
                <a:gd name="connsiteY1" fmla="*/ 1352 h 0"/>
                <a:gd name="connsiteX2" fmla="*/ 2355 w 0"/>
                <a:gd name="connsiteY2" fmla="*/ 1352 h 0"/>
                <a:gd name="connsiteX3" fmla="*/ 0 w 0"/>
                <a:gd name="connsiteY3" fmla="*/ 1352 h 0"/>
                <a:gd name="connsiteX4" fmla="*/ 0 w 0"/>
                <a:gd name="connsiteY4" fmla="*/ 2196 h 0"/>
                <a:gd name="connsiteX5" fmla="*/ 3533 w 0"/>
                <a:gd name="connsiteY5" fmla="*/ 3379 h 0"/>
                <a:gd name="connsiteX6" fmla="*/ 4880 w 0"/>
                <a:gd name="connsiteY6" fmla="*/ 2365 h 0"/>
                <a:gd name="connsiteX7" fmla="*/ 4880 w 0"/>
                <a:gd name="connsiteY7" fmla="*/ 1014 h 0"/>
                <a:gd name="connsiteX8" fmla="*/ 3702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702" y="0"/>
                  </a:moveTo>
                  <a:cubicBezTo>
                    <a:pt x="3702" y="845"/>
                    <a:pt x="3702" y="1352"/>
                    <a:pt x="2355" y="1352"/>
                  </a:cubicBezTo>
                  <a:lnTo>
                    <a:pt x="2355" y="1352"/>
                  </a:lnTo>
                  <a:lnTo>
                    <a:pt x="0" y="1352"/>
                  </a:lnTo>
                  <a:lnTo>
                    <a:pt x="0" y="2196"/>
                  </a:lnTo>
                  <a:cubicBezTo>
                    <a:pt x="0" y="2196"/>
                    <a:pt x="2524" y="3548"/>
                    <a:pt x="3533" y="3379"/>
                  </a:cubicBezTo>
                  <a:cubicBezTo>
                    <a:pt x="4543" y="3210"/>
                    <a:pt x="4711" y="3379"/>
                    <a:pt x="4880" y="2365"/>
                  </a:cubicBezTo>
                  <a:cubicBezTo>
                    <a:pt x="5048" y="1926"/>
                    <a:pt x="5048" y="1453"/>
                    <a:pt x="4880" y="1014"/>
                  </a:cubicBezTo>
                  <a:cubicBezTo>
                    <a:pt x="4711" y="507"/>
                    <a:pt x="4543" y="169"/>
                    <a:pt x="3702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AB7F992E-AC7E-44AA-9484-55EC348242F3}"/>
                </a:ext>
              </a:extLst>
            </p:cNvPr>
            <p:cNvSpPr/>
            <p:nvPr/>
          </p:nvSpPr>
          <p:spPr>
            <a:xfrm>
              <a:off x="10149448" y="5062995"/>
              <a:ext cx="16828" cy="16894"/>
            </a:xfrm>
            <a:custGeom>
              <a:avLst/>
              <a:gdLst>
                <a:gd name="connsiteX0" fmla="*/ 1178 w 0"/>
                <a:gd name="connsiteY0" fmla="*/ 3379 h 0"/>
                <a:gd name="connsiteX1" fmla="*/ 2188 w 0"/>
                <a:gd name="connsiteY1" fmla="*/ 4561 h 0"/>
                <a:gd name="connsiteX2" fmla="*/ 5048 w 0"/>
                <a:gd name="connsiteY2" fmla="*/ 4561 h 0"/>
                <a:gd name="connsiteX3" fmla="*/ 5048 w 0"/>
                <a:gd name="connsiteY3" fmla="*/ 4561 h 0"/>
                <a:gd name="connsiteX4" fmla="*/ 5048 w 0"/>
                <a:gd name="connsiteY4" fmla="*/ 4561 h 0"/>
                <a:gd name="connsiteX5" fmla="*/ 5048 w 0"/>
                <a:gd name="connsiteY5" fmla="*/ 3210 h 0"/>
                <a:gd name="connsiteX6" fmla="*/ 3365 w 0"/>
                <a:gd name="connsiteY6" fmla="*/ 1014 h 0"/>
                <a:gd name="connsiteX7" fmla="*/ 2355 w 0"/>
                <a:gd name="connsiteY7" fmla="*/ 0 h 0"/>
                <a:gd name="connsiteX8" fmla="*/ 0 w 0"/>
                <a:gd name="connsiteY8" fmla="*/ 2872 h 0"/>
                <a:gd name="connsiteX9" fmla="*/ 0 w 0"/>
                <a:gd name="connsiteY9" fmla="*/ 2872 h 0"/>
                <a:gd name="connsiteX10" fmla="*/ 0 w 0"/>
                <a:gd name="connsiteY10" fmla="*/ 28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1178" y="3379"/>
                  </a:moveTo>
                  <a:cubicBezTo>
                    <a:pt x="1379" y="3869"/>
                    <a:pt x="1733" y="4291"/>
                    <a:pt x="2188" y="4561"/>
                  </a:cubicBezTo>
                  <a:lnTo>
                    <a:pt x="5048" y="4561"/>
                  </a:lnTo>
                  <a:lnTo>
                    <a:pt x="5048" y="4561"/>
                  </a:lnTo>
                  <a:lnTo>
                    <a:pt x="5048" y="4561"/>
                  </a:lnTo>
                  <a:cubicBezTo>
                    <a:pt x="5048" y="4561"/>
                    <a:pt x="5048" y="4561"/>
                    <a:pt x="5048" y="3210"/>
                  </a:cubicBezTo>
                  <a:cubicBezTo>
                    <a:pt x="4527" y="2450"/>
                    <a:pt x="3971" y="1706"/>
                    <a:pt x="3365" y="1014"/>
                  </a:cubicBezTo>
                  <a:lnTo>
                    <a:pt x="2355" y="0"/>
                  </a:lnTo>
                  <a:cubicBezTo>
                    <a:pt x="1851" y="1149"/>
                    <a:pt x="1026" y="2146"/>
                    <a:pt x="0" y="2872"/>
                  </a:cubicBezTo>
                  <a:lnTo>
                    <a:pt x="0" y="2872"/>
                  </a:lnTo>
                  <a:lnTo>
                    <a:pt x="0" y="287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B659AE05-D746-43AD-AF03-53E850212948}"/>
                </a:ext>
              </a:extLst>
            </p:cNvPr>
            <p:cNvSpPr/>
            <p:nvPr/>
          </p:nvSpPr>
          <p:spPr>
            <a:xfrm>
              <a:off x="9711238" y="4822612"/>
              <a:ext cx="16828" cy="16894"/>
            </a:xfrm>
            <a:custGeom>
              <a:avLst/>
              <a:gdLst>
                <a:gd name="connsiteX0" fmla="*/ 0 w 0"/>
                <a:gd name="connsiteY0" fmla="*/ 322 h 0"/>
                <a:gd name="connsiteX1" fmla="*/ 0 w 0"/>
                <a:gd name="connsiteY1" fmla="*/ 322 h 0"/>
                <a:gd name="connsiteX2" fmla="*/ 2356 w 0"/>
                <a:gd name="connsiteY2" fmla="*/ 6572 h 0"/>
                <a:gd name="connsiteX3" fmla="*/ 3366 w 0"/>
                <a:gd name="connsiteY3" fmla="*/ 7586 h 0"/>
                <a:gd name="connsiteX4" fmla="*/ 3366 w 0"/>
                <a:gd name="connsiteY4" fmla="*/ 6234 h 0"/>
                <a:gd name="connsiteX5" fmla="*/ 3366 w 0"/>
                <a:gd name="connsiteY5" fmla="*/ 5221 h 0"/>
                <a:gd name="connsiteX6" fmla="*/ 4376 w 0"/>
                <a:gd name="connsiteY6" fmla="*/ 997 h 0"/>
                <a:gd name="connsiteX7" fmla="*/ 4376 w 0"/>
                <a:gd name="connsiteY7" fmla="*/ 997 h 0"/>
                <a:gd name="connsiteX8" fmla="*/ 0 w 0"/>
                <a:gd name="connsiteY8" fmla="*/ 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0" y="322"/>
                  </a:moveTo>
                  <a:lnTo>
                    <a:pt x="0" y="322"/>
                  </a:lnTo>
                  <a:cubicBezTo>
                    <a:pt x="287" y="2569"/>
                    <a:pt x="1077" y="4714"/>
                    <a:pt x="2356" y="6572"/>
                  </a:cubicBezTo>
                  <a:lnTo>
                    <a:pt x="3366" y="7586"/>
                  </a:lnTo>
                  <a:cubicBezTo>
                    <a:pt x="3366" y="7586"/>
                    <a:pt x="3366" y="6572"/>
                    <a:pt x="3366" y="6234"/>
                  </a:cubicBezTo>
                  <a:lnTo>
                    <a:pt x="3366" y="5221"/>
                  </a:lnTo>
                  <a:cubicBezTo>
                    <a:pt x="3248" y="3734"/>
                    <a:pt x="3601" y="2264"/>
                    <a:pt x="4376" y="997"/>
                  </a:cubicBezTo>
                  <a:lnTo>
                    <a:pt x="4376" y="997"/>
                  </a:lnTo>
                  <a:cubicBezTo>
                    <a:pt x="1852" y="-185"/>
                    <a:pt x="505" y="-185"/>
                    <a:pt x="0" y="3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B15063F9-B8AB-49DA-9CB3-D888AE8FD925}"/>
                </a:ext>
              </a:extLst>
            </p:cNvPr>
            <p:cNvSpPr/>
            <p:nvPr/>
          </p:nvSpPr>
          <p:spPr>
            <a:xfrm>
              <a:off x="10008258" y="5798718"/>
              <a:ext cx="16828" cy="16894"/>
            </a:xfrm>
            <a:custGeom>
              <a:avLst/>
              <a:gdLst>
                <a:gd name="connsiteX0" fmla="*/ 2525 w 0"/>
                <a:gd name="connsiteY0" fmla="*/ 6593 h 0"/>
                <a:gd name="connsiteX1" fmla="*/ 2525 w 0"/>
                <a:gd name="connsiteY1" fmla="*/ 4397 h 0"/>
                <a:gd name="connsiteX2" fmla="*/ 3534 w 0"/>
                <a:gd name="connsiteY2" fmla="*/ 2369 h 0"/>
                <a:gd name="connsiteX3" fmla="*/ 3534 w 0"/>
                <a:gd name="connsiteY3" fmla="*/ 1187 h 0"/>
                <a:gd name="connsiteX4" fmla="*/ 3534 w 0"/>
                <a:gd name="connsiteY4" fmla="*/ 342 h 0"/>
                <a:gd name="connsiteX5" fmla="*/ 0 w 0"/>
                <a:gd name="connsiteY5" fmla="*/ 342 h 0"/>
                <a:gd name="connsiteX6" fmla="*/ 0 w 0"/>
                <a:gd name="connsiteY6" fmla="*/ 342 h 0"/>
                <a:gd name="connsiteX7" fmla="*/ 0 w 0"/>
                <a:gd name="connsiteY7" fmla="*/ 3214 h 0"/>
                <a:gd name="connsiteX8" fmla="*/ 0 w 0"/>
                <a:gd name="connsiteY8" fmla="*/ 4566 h 0"/>
                <a:gd name="connsiteX9" fmla="*/ 0 w 0"/>
                <a:gd name="connsiteY9" fmla="*/ 4566 h 0"/>
                <a:gd name="connsiteX10" fmla="*/ 2525 w 0"/>
                <a:gd name="connsiteY10" fmla="*/ 67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2525" y="6593"/>
                  </a:moveTo>
                  <a:cubicBezTo>
                    <a:pt x="2457" y="5866"/>
                    <a:pt x="2457" y="5123"/>
                    <a:pt x="2525" y="4397"/>
                  </a:cubicBezTo>
                  <a:lnTo>
                    <a:pt x="3534" y="2369"/>
                  </a:lnTo>
                  <a:cubicBezTo>
                    <a:pt x="3534" y="2369"/>
                    <a:pt x="3534" y="1525"/>
                    <a:pt x="3534" y="1187"/>
                  </a:cubicBezTo>
                  <a:lnTo>
                    <a:pt x="3534" y="342"/>
                  </a:lnTo>
                  <a:cubicBezTo>
                    <a:pt x="2407" y="-114"/>
                    <a:pt x="1128" y="-114"/>
                    <a:pt x="0" y="342"/>
                  </a:cubicBezTo>
                  <a:lnTo>
                    <a:pt x="0" y="342"/>
                  </a:lnTo>
                  <a:cubicBezTo>
                    <a:pt x="84" y="1305"/>
                    <a:pt x="84" y="2251"/>
                    <a:pt x="0" y="3214"/>
                  </a:cubicBezTo>
                  <a:cubicBezTo>
                    <a:pt x="101" y="3653"/>
                    <a:pt x="101" y="4126"/>
                    <a:pt x="0" y="4566"/>
                  </a:cubicBezTo>
                  <a:lnTo>
                    <a:pt x="0" y="4566"/>
                  </a:lnTo>
                  <a:lnTo>
                    <a:pt x="2525" y="6762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C23BDD8B-8FFB-4133-85C4-2AEEB2F7A526}"/>
                </a:ext>
              </a:extLst>
            </p:cNvPr>
            <p:cNvSpPr/>
            <p:nvPr/>
          </p:nvSpPr>
          <p:spPr>
            <a:xfrm>
              <a:off x="9698953" y="4849981"/>
              <a:ext cx="16828" cy="16894"/>
            </a:xfrm>
            <a:custGeom>
              <a:avLst/>
              <a:gdLst>
                <a:gd name="connsiteX0" fmla="*/ 24064 w 16828"/>
                <a:gd name="connsiteY0" fmla="*/ 13160 h 0"/>
                <a:gd name="connsiteX1" fmla="*/ 18848 w 16828"/>
                <a:gd name="connsiteY1" fmla="*/ 7754 h 0"/>
                <a:gd name="connsiteX2" fmla="*/ 18848 w 16828"/>
                <a:gd name="connsiteY2" fmla="*/ 7754 h 0"/>
                <a:gd name="connsiteX3" fmla="*/ 16491 w 16828"/>
                <a:gd name="connsiteY3" fmla="*/ 7754 h 0"/>
                <a:gd name="connsiteX4" fmla="*/ 15650 w 16828"/>
                <a:gd name="connsiteY4" fmla="*/ 7754 h 0"/>
                <a:gd name="connsiteX5" fmla="*/ 12621 w 16828"/>
                <a:gd name="connsiteY5" fmla="*/ 7754 h 0"/>
                <a:gd name="connsiteX6" fmla="*/ 10770 w 16828"/>
                <a:gd name="connsiteY6" fmla="*/ 6572 h 0"/>
                <a:gd name="connsiteX7" fmla="*/ 9087 w 16828"/>
                <a:gd name="connsiteY7" fmla="*/ 5220 h 0"/>
                <a:gd name="connsiteX8" fmla="*/ 7068 w 16828"/>
                <a:gd name="connsiteY8" fmla="*/ 2686 h 0"/>
                <a:gd name="connsiteX9" fmla="*/ 7068 w 16828"/>
                <a:gd name="connsiteY9" fmla="*/ 1841 h 0"/>
                <a:gd name="connsiteX10" fmla="*/ 2692 w 16828"/>
                <a:gd name="connsiteY10" fmla="*/ 152 h 0"/>
                <a:gd name="connsiteX11" fmla="*/ 1682 w 16828"/>
                <a:gd name="connsiteY11" fmla="*/ 152 h 0"/>
                <a:gd name="connsiteX12" fmla="*/ 505 w 16828"/>
                <a:gd name="connsiteY12" fmla="*/ 152 h 0"/>
                <a:gd name="connsiteX13" fmla="*/ 505 w 16828"/>
                <a:gd name="connsiteY13" fmla="*/ 1504 h 0"/>
                <a:gd name="connsiteX14" fmla="*/ 505 w 16828"/>
                <a:gd name="connsiteY14" fmla="*/ 1504 h 0"/>
                <a:gd name="connsiteX15" fmla="*/ 0 w 16828"/>
                <a:gd name="connsiteY15" fmla="*/ 1504 h 0"/>
                <a:gd name="connsiteX16" fmla="*/ 3197 w 16828"/>
                <a:gd name="connsiteY16" fmla="*/ 2348 h 0"/>
                <a:gd name="connsiteX17" fmla="*/ 5048 w 16828"/>
                <a:gd name="connsiteY17" fmla="*/ 4882 h 0"/>
                <a:gd name="connsiteX18" fmla="*/ 5048 w 16828"/>
                <a:gd name="connsiteY18" fmla="*/ 5727 h 0"/>
                <a:gd name="connsiteX19" fmla="*/ 6395 w 16828"/>
                <a:gd name="connsiteY19" fmla="*/ 8599 h 0"/>
                <a:gd name="connsiteX20" fmla="*/ 8246 w 16828"/>
                <a:gd name="connsiteY20" fmla="*/ 11640 h 0"/>
                <a:gd name="connsiteX21" fmla="*/ 18175 w 16828"/>
                <a:gd name="connsiteY21" fmla="*/ 15357 h 0"/>
                <a:gd name="connsiteX22" fmla="*/ 19857 w 16828"/>
                <a:gd name="connsiteY22" fmla="*/ 15357 h 0"/>
                <a:gd name="connsiteX23" fmla="*/ 21877 w 16828"/>
                <a:gd name="connsiteY23" fmla="*/ 1535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28">
                  <a:moveTo>
                    <a:pt x="24064" y="13160"/>
                  </a:moveTo>
                  <a:cubicBezTo>
                    <a:pt x="22752" y="10981"/>
                    <a:pt x="20968" y="9140"/>
                    <a:pt x="18848" y="7754"/>
                  </a:cubicBezTo>
                  <a:lnTo>
                    <a:pt x="18848" y="7754"/>
                  </a:lnTo>
                  <a:cubicBezTo>
                    <a:pt x="18091" y="7450"/>
                    <a:pt x="17249" y="7450"/>
                    <a:pt x="16491" y="7754"/>
                  </a:cubicBezTo>
                  <a:lnTo>
                    <a:pt x="15650" y="7754"/>
                  </a:lnTo>
                  <a:cubicBezTo>
                    <a:pt x="14708" y="8295"/>
                    <a:pt x="13564" y="8295"/>
                    <a:pt x="12621" y="7754"/>
                  </a:cubicBezTo>
                  <a:lnTo>
                    <a:pt x="10770" y="6572"/>
                  </a:lnTo>
                  <a:lnTo>
                    <a:pt x="9087" y="5220"/>
                  </a:lnTo>
                  <a:cubicBezTo>
                    <a:pt x="8095" y="4697"/>
                    <a:pt x="7354" y="3784"/>
                    <a:pt x="7068" y="2686"/>
                  </a:cubicBezTo>
                  <a:cubicBezTo>
                    <a:pt x="7068" y="2686"/>
                    <a:pt x="7068" y="2686"/>
                    <a:pt x="7068" y="1841"/>
                  </a:cubicBezTo>
                  <a:cubicBezTo>
                    <a:pt x="5957" y="608"/>
                    <a:pt x="4342" y="-17"/>
                    <a:pt x="2692" y="152"/>
                  </a:cubicBezTo>
                  <a:cubicBezTo>
                    <a:pt x="2692" y="152"/>
                    <a:pt x="1851" y="152"/>
                    <a:pt x="1682" y="152"/>
                  </a:cubicBezTo>
                  <a:cubicBezTo>
                    <a:pt x="1313" y="-51"/>
                    <a:pt x="875" y="-51"/>
                    <a:pt x="505" y="152"/>
                  </a:cubicBezTo>
                  <a:cubicBezTo>
                    <a:pt x="505" y="152"/>
                    <a:pt x="505" y="152"/>
                    <a:pt x="505" y="1504"/>
                  </a:cubicBezTo>
                  <a:lnTo>
                    <a:pt x="505" y="1504"/>
                  </a:lnTo>
                  <a:lnTo>
                    <a:pt x="0" y="1504"/>
                  </a:lnTo>
                  <a:cubicBezTo>
                    <a:pt x="1144" y="1335"/>
                    <a:pt x="2288" y="1639"/>
                    <a:pt x="3197" y="2348"/>
                  </a:cubicBezTo>
                  <a:cubicBezTo>
                    <a:pt x="4039" y="3007"/>
                    <a:pt x="4679" y="3886"/>
                    <a:pt x="5048" y="4882"/>
                  </a:cubicBezTo>
                  <a:lnTo>
                    <a:pt x="5048" y="5727"/>
                  </a:lnTo>
                  <a:cubicBezTo>
                    <a:pt x="5604" y="6639"/>
                    <a:pt x="6058" y="7602"/>
                    <a:pt x="6395" y="8599"/>
                  </a:cubicBezTo>
                  <a:cubicBezTo>
                    <a:pt x="6614" y="9815"/>
                    <a:pt x="7270" y="10897"/>
                    <a:pt x="8246" y="11640"/>
                  </a:cubicBezTo>
                  <a:cubicBezTo>
                    <a:pt x="11140" y="13785"/>
                    <a:pt x="14590" y="15069"/>
                    <a:pt x="18175" y="15357"/>
                  </a:cubicBezTo>
                  <a:cubicBezTo>
                    <a:pt x="18730" y="15509"/>
                    <a:pt x="19302" y="15509"/>
                    <a:pt x="19857" y="15357"/>
                  </a:cubicBezTo>
                  <a:cubicBezTo>
                    <a:pt x="20530" y="15238"/>
                    <a:pt x="21204" y="15238"/>
                    <a:pt x="21877" y="1535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96C33790-A814-4AEE-AF5F-732B5854DC2E}"/>
                </a:ext>
              </a:extLst>
            </p:cNvPr>
            <p:cNvSpPr/>
            <p:nvPr/>
          </p:nvSpPr>
          <p:spPr>
            <a:xfrm>
              <a:off x="9989709" y="5602167"/>
              <a:ext cx="134627" cy="219620"/>
            </a:xfrm>
            <a:custGeom>
              <a:avLst/>
              <a:gdLst>
                <a:gd name="connsiteX0" fmla="*/ 144256 w 134626"/>
                <a:gd name="connsiteY0" fmla="*/ 103808 h 219620"/>
                <a:gd name="connsiteX1" fmla="*/ 142068 w 134626"/>
                <a:gd name="connsiteY1" fmla="*/ 103808 h 219620"/>
                <a:gd name="connsiteX2" fmla="*/ 138535 w 134626"/>
                <a:gd name="connsiteY2" fmla="*/ 103808 h 219620"/>
                <a:gd name="connsiteX3" fmla="*/ 135842 w 134626"/>
                <a:gd name="connsiteY3" fmla="*/ 103808 h 219620"/>
                <a:gd name="connsiteX4" fmla="*/ 133822 w 134626"/>
                <a:gd name="connsiteY4" fmla="*/ 103808 h 219620"/>
                <a:gd name="connsiteX5" fmla="*/ 130793 w 134626"/>
                <a:gd name="connsiteY5" fmla="*/ 103808 h 219620"/>
                <a:gd name="connsiteX6" fmla="*/ 130793 w 134626"/>
                <a:gd name="connsiteY6" fmla="*/ 103808 h 219620"/>
                <a:gd name="connsiteX7" fmla="*/ 128101 w 134626"/>
                <a:gd name="connsiteY7" fmla="*/ 103808 h 219620"/>
                <a:gd name="connsiteX8" fmla="*/ 126251 w 134626"/>
                <a:gd name="connsiteY8" fmla="*/ 103808 h 219620"/>
                <a:gd name="connsiteX9" fmla="*/ 124230 w 134626"/>
                <a:gd name="connsiteY9" fmla="*/ 106005 h 219620"/>
                <a:gd name="connsiteX10" fmla="*/ 121538 w 134626"/>
                <a:gd name="connsiteY10" fmla="*/ 108708 h 219620"/>
                <a:gd name="connsiteX11" fmla="*/ 121538 w 134626"/>
                <a:gd name="connsiteY11" fmla="*/ 108708 h 219620"/>
                <a:gd name="connsiteX12" fmla="*/ 119182 w 134626"/>
                <a:gd name="connsiteY12" fmla="*/ 114283 h 219620"/>
                <a:gd name="connsiteX13" fmla="*/ 107907 w 134626"/>
                <a:gd name="connsiteY13" fmla="*/ 114283 h 219620"/>
                <a:gd name="connsiteX14" fmla="*/ 105888 w 134626"/>
                <a:gd name="connsiteY14" fmla="*/ 113100 h 219620"/>
                <a:gd name="connsiteX15" fmla="*/ 104710 w 134626"/>
                <a:gd name="connsiteY15" fmla="*/ 112255 h 219620"/>
                <a:gd name="connsiteX16" fmla="*/ 100671 w 134626"/>
                <a:gd name="connsiteY16" fmla="*/ 112255 h 219620"/>
                <a:gd name="connsiteX17" fmla="*/ 97978 w 134626"/>
                <a:gd name="connsiteY17" fmla="*/ 112255 h 219620"/>
                <a:gd name="connsiteX18" fmla="*/ 97978 w 134626"/>
                <a:gd name="connsiteY18" fmla="*/ 112255 h 219620"/>
                <a:gd name="connsiteX19" fmla="*/ 92761 w 134626"/>
                <a:gd name="connsiteY19" fmla="*/ 108538 h 219620"/>
                <a:gd name="connsiteX20" fmla="*/ 90574 w 134626"/>
                <a:gd name="connsiteY20" fmla="*/ 106005 h 219620"/>
                <a:gd name="connsiteX21" fmla="*/ 88218 w 134626"/>
                <a:gd name="connsiteY21" fmla="*/ 105160 h 219620"/>
                <a:gd name="connsiteX22" fmla="*/ 83674 w 134626"/>
                <a:gd name="connsiteY22" fmla="*/ 103133 h 219620"/>
                <a:gd name="connsiteX23" fmla="*/ 80140 w 134626"/>
                <a:gd name="connsiteY23" fmla="*/ 94348 h 219620"/>
                <a:gd name="connsiteX24" fmla="*/ 80140 w 134626"/>
                <a:gd name="connsiteY24" fmla="*/ 90124 h 219620"/>
                <a:gd name="connsiteX25" fmla="*/ 80140 w 134626"/>
                <a:gd name="connsiteY25" fmla="*/ 86408 h 219620"/>
                <a:gd name="connsiteX26" fmla="*/ 80140 w 134626"/>
                <a:gd name="connsiteY26" fmla="*/ 85394 h 219620"/>
                <a:gd name="connsiteX27" fmla="*/ 77616 w 134626"/>
                <a:gd name="connsiteY27" fmla="*/ 78130 h 219620"/>
                <a:gd name="connsiteX28" fmla="*/ 77616 w 134626"/>
                <a:gd name="connsiteY28" fmla="*/ 76271 h 219620"/>
                <a:gd name="connsiteX29" fmla="*/ 75429 w 134626"/>
                <a:gd name="connsiteY29" fmla="*/ 72724 h 219620"/>
                <a:gd name="connsiteX30" fmla="*/ 71053 w 134626"/>
                <a:gd name="connsiteY30" fmla="*/ 70190 h 219620"/>
                <a:gd name="connsiteX31" fmla="*/ 69538 w 134626"/>
                <a:gd name="connsiteY31" fmla="*/ 68669 h 219620"/>
                <a:gd name="connsiteX32" fmla="*/ 68361 w 134626"/>
                <a:gd name="connsiteY32" fmla="*/ 67318 h 219620"/>
                <a:gd name="connsiteX33" fmla="*/ 68361 w 134626"/>
                <a:gd name="connsiteY33" fmla="*/ 69514 h 219620"/>
                <a:gd name="connsiteX34" fmla="*/ 68361 w 134626"/>
                <a:gd name="connsiteY34" fmla="*/ 69514 h 219620"/>
                <a:gd name="connsiteX35" fmla="*/ 70043 w 134626"/>
                <a:gd name="connsiteY35" fmla="*/ 72386 h 219620"/>
                <a:gd name="connsiteX36" fmla="*/ 70043 w 134626"/>
                <a:gd name="connsiteY36" fmla="*/ 76102 h 219620"/>
                <a:gd name="connsiteX37" fmla="*/ 70043 w 134626"/>
                <a:gd name="connsiteY37" fmla="*/ 77792 h 219620"/>
                <a:gd name="connsiteX38" fmla="*/ 71894 w 134626"/>
                <a:gd name="connsiteY38" fmla="*/ 84042 h 219620"/>
                <a:gd name="connsiteX39" fmla="*/ 71894 w 134626"/>
                <a:gd name="connsiteY39" fmla="*/ 86070 h 219620"/>
                <a:gd name="connsiteX40" fmla="*/ 71894 w 134626"/>
                <a:gd name="connsiteY40" fmla="*/ 90293 h 219620"/>
                <a:gd name="connsiteX41" fmla="*/ 66678 w 134626"/>
                <a:gd name="connsiteY41" fmla="*/ 92321 h 219620"/>
                <a:gd name="connsiteX42" fmla="*/ 61798 w 134626"/>
                <a:gd name="connsiteY42" fmla="*/ 89449 h 219620"/>
                <a:gd name="connsiteX43" fmla="*/ 60788 w 134626"/>
                <a:gd name="connsiteY43" fmla="*/ 89449 h 219620"/>
                <a:gd name="connsiteX44" fmla="*/ 59610 w 134626"/>
                <a:gd name="connsiteY44" fmla="*/ 89449 h 219620"/>
                <a:gd name="connsiteX45" fmla="*/ 59610 w 134626"/>
                <a:gd name="connsiteY45" fmla="*/ 88435 h 219620"/>
                <a:gd name="connsiteX46" fmla="*/ 59610 w 134626"/>
                <a:gd name="connsiteY46" fmla="*/ 83874 h 219620"/>
                <a:gd name="connsiteX47" fmla="*/ 58263 w 134626"/>
                <a:gd name="connsiteY47" fmla="*/ 78637 h 219620"/>
                <a:gd name="connsiteX48" fmla="*/ 56076 w 134626"/>
                <a:gd name="connsiteY48" fmla="*/ 75765 h 219620"/>
                <a:gd name="connsiteX49" fmla="*/ 53552 w 134626"/>
                <a:gd name="connsiteY49" fmla="*/ 72386 h 219620"/>
                <a:gd name="connsiteX50" fmla="*/ 52037 w 134626"/>
                <a:gd name="connsiteY50" fmla="*/ 70865 h 219620"/>
                <a:gd name="connsiteX51" fmla="*/ 51027 w 134626"/>
                <a:gd name="connsiteY51" fmla="*/ 70021 h 219620"/>
                <a:gd name="connsiteX52" fmla="*/ 49345 w 134626"/>
                <a:gd name="connsiteY52" fmla="*/ 67149 h 219620"/>
                <a:gd name="connsiteX53" fmla="*/ 50523 w 134626"/>
                <a:gd name="connsiteY53" fmla="*/ 63939 h 219620"/>
                <a:gd name="connsiteX54" fmla="*/ 51533 w 134626"/>
                <a:gd name="connsiteY54" fmla="*/ 62587 h 219620"/>
                <a:gd name="connsiteX55" fmla="*/ 52542 w 134626"/>
                <a:gd name="connsiteY55" fmla="*/ 60729 h 219620"/>
                <a:gd name="connsiteX56" fmla="*/ 52542 w 134626"/>
                <a:gd name="connsiteY56" fmla="*/ 57350 h 219620"/>
                <a:gd name="connsiteX57" fmla="*/ 49345 w 134626"/>
                <a:gd name="connsiteY57" fmla="*/ 54985 h 219620"/>
                <a:gd name="connsiteX58" fmla="*/ 49345 w 134626"/>
                <a:gd name="connsiteY58" fmla="*/ 54985 h 219620"/>
                <a:gd name="connsiteX59" fmla="*/ 48335 w 134626"/>
                <a:gd name="connsiteY59" fmla="*/ 54985 h 219620"/>
                <a:gd name="connsiteX60" fmla="*/ 48335 w 134626"/>
                <a:gd name="connsiteY60" fmla="*/ 53803 h 219620"/>
                <a:gd name="connsiteX61" fmla="*/ 50018 w 134626"/>
                <a:gd name="connsiteY61" fmla="*/ 45356 h 219620"/>
                <a:gd name="connsiteX62" fmla="*/ 51027 w 134626"/>
                <a:gd name="connsiteY62" fmla="*/ 42484 h 219620"/>
                <a:gd name="connsiteX63" fmla="*/ 51027 w 134626"/>
                <a:gd name="connsiteY63" fmla="*/ 40794 h 219620"/>
                <a:gd name="connsiteX64" fmla="*/ 53215 w 134626"/>
                <a:gd name="connsiteY64" fmla="*/ 35557 h 219620"/>
                <a:gd name="connsiteX65" fmla="*/ 48335 w 134626"/>
                <a:gd name="connsiteY65" fmla="*/ 33361 h 219620"/>
                <a:gd name="connsiteX66" fmla="*/ 45138 w 134626"/>
                <a:gd name="connsiteY66" fmla="*/ 31841 h 219620"/>
                <a:gd name="connsiteX67" fmla="*/ 39921 w 134626"/>
                <a:gd name="connsiteY67" fmla="*/ 27617 h 219620"/>
                <a:gd name="connsiteX68" fmla="*/ 36218 w 134626"/>
                <a:gd name="connsiteY68" fmla="*/ 24407 h 219620"/>
                <a:gd name="connsiteX69" fmla="*/ 34199 w 134626"/>
                <a:gd name="connsiteY69" fmla="*/ 22887 h 219620"/>
                <a:gd name="connsiteX70" fmla="*/ 28814 w 134626"/>
                <a:gd name="connsiteY70" fmla="*/ 18832 h 219620"/>
                <a:gd name="connsiteX71" fmla="*/ 25953 w 134626"/>
                <a:gd name="connsiteY71" fmla="*/ 18832 h 219620"/>
                <a:gd name="connsiteX72" fmla="*/ 23093 w 134626"/>
                <a:gd name="connsiteY72" fmla="*/ 18832 h 219620"/>
                <a:gd name="connsiteX73" fmla="*/ 14342 w 134626"/>
                <a:gd name="connsiteY73" fmla="*/ 11061 h 219620"/>
                <a:gd name="connsiteX74" fmla="*/ 12659 w 134626"/>
                <a:gd name="connsiteY74" fmla="*/ 7513 h 219620"/>
                <a:gd name="connsiteX75" fmla="*/ 9798 w 134626"/>
                <a:gd name="connsiteY75" fmla="*/ 5148 h 219620"/>
                <a:gd name="connsiteX76" fmla="*/ 7778 w 134626"/>
                <a:gd name="connsiteY76" fmla="*/ 4135 h 219620"/>
                <a:gd name="connsiteX77" fmla="*/ 5928 w 134626"/>
                <a:gd name="connsiteY77" fmla="*/ 2614 h 219620"/>
                <a:gd name="connsiteX78" fmla="*/ 1215 w 134626"/>
                <a:gd name="connsiteY78" fmla="*/ 80 h 219620"/>
                <a:gd name="connsiteX79" fmla="*/ 374 w 134626"/>
                <a:gd name="connsiteY79" fmla="*/ 1263 h 219620"/>
                <a:gd name="connsiteX80" fmla="*/ 374 w 134626"/>
                <a:gd name="connsiteY80" fmla="*/ 1263 h 219620"/>
                <a:gd name="connsiteX81" fmla="*/ 1720 w 134626"/>
                <a:gd name="connsiteY81" fmla="*/ 3797 h 219620"/>
                <a:gd name="connsiteX82" fmla="*/ 3234 w 134626"/>
                <a:gd name="connsiteY82" fmla="*/ 5317 h 219620"/>
                <a:gd name="connsiteX83" fmla="*/ 5928 w 134626"/>
                <a:gd name="connsiteY83" fmla="*/ 9372 h 219620"/>
                <a:gd name="connsiteX84" fmla="*/ 7106 w 134626"/>
                <a:gd name="connsiteY84" fmla="*/ 11568 h 219620"/>
                <a:gd name="connsiteX85" fmla="*/ 8620 w 134626"/>
                <a:gd name="connsiteY85" fmla="*/ 13257 h 219620"/>
                <a:gd name="connsiteX86" fmla="*/ 11985 w 134626"/>
                <a:gd name="connsiteY86" fmla="*/ 19339 h 219620"/>
                <a:gd name="connsiteX87" fmla="*/ 10471 w 134626"/>
                <a:gd name="connsiteY87" fmla="*/ 23732 h 219620"/>
                <a:gd name="connsiteX88" fmla="*/ 9462 w 134626"/>
                <a:gd name="connsiteY88" fmla="*/ 25083 h 219620"/>
                <a:gd name="connsiteX89" fmla="*/ 9462 w 134626"/>
                <a:gd name="connsiteY89" fmla="*/ 27448 h 219620"/>
                <a:gd name="connsiteX90" fmla="*/ 9462 w 134626"/>
                <a:gd name="connsiteY90" fmla="*/ 27448 h 219620"/>
                <a:gd name="connsiteX91" fmla="*/ 15688 w 134626"/>
                <a:gd name="connsiteY91" fmla="*/ 37753 h 219620"/>
                <a:gd name="connsiteX92" fmla="*/ 19558 w 134626"/>
                <a:gd name="connsiteY92" fmla="*/ 41470 h 219620"/>
                <a:gd name="connsiteX93" fmla="*/ 19558 w 134626"/>
                <a:gd name="connsiteY93" fmla="*/ 41470 h 219620"/>
                <a:gd name="connsiteX94" fmla="*/ 21746 w 134626"/>
                <a:gd name="connsiteY94" fmla="*/ 43328 h 219620"/>
                <a:gd name="connsiteX95" fmla="*/ 22587 w 134626"/>
                <a:gd name="connsiteY95" fmla="*/ 48228 h 219620"/>
                <a:gd name="connsiteX96" fmla="*/ 22587 w 134626"/>
                <a:gd name="connsiteY96" fmla="*/ 48228 h 219620"/>
                <a:gd name="connsiteX97" fmla="*/ 25953 w 134626"/>
                <a:gd name="connsiteY97" fmla="*/ 49072 h 219620"/>
                <a:gd name="connsiteX98" fmla="*/ 30665 w 134626"/>
                <a:gd name="connsiteY98" fmla="*/ 50593 h 219620"/>
                <a:gd name="connsiteX99" fmla="*/ 34367 w 134626"/>
                <a:gd name="connsiteY99" fmla="*/ 60222 h 219620"/>
                <a:gd name="connsiteX100" fmla="*/ 35714 w 134626"/>
                <a:gd name="connsiteY100" fmla="*/ 65797 h 219620"/>
                <a:gd name="connsiteX101" fmla="*/ 39753 w 134626"/>
                <a:gd name="connsiteY101" fmla="*/ 71541 h 219620"/>
                <a:gd name="connsiteX102" fmla="*/ 44801 w 134626"/>
                <a:gd name="connsiteY102" fmla="*/ 79143 h 219620"/>
                <a:gd name="connsiteX103" fmla="*/ 45979 w 134626"/>
                <a:gd name="connsiteY103" fmla="*/ 82184 h 219620"/>
                <a:gd name="connsiteX104" fmla="*/ 47661 w 134626"/>
                <a:gd name="connsiteY104" fmla="*/ 86408 h 219620"/>
                <a:gd name="connsiteX105" fmla="*/ 49008 w 134626"/>
                <a:gd name="connsiteY105" fmla="*/ 88435 h 219620"/>
                <a:gd name="connsiteX106" fmla="*/ 50355 w 134626"/>
                <a:gd name="connsiteY106" fmla="*/ 90631 h 219620"/>
                <a:gd name="connsiteX107" fmla="*/ 51869 w 134626"/>
                <a:gd name="connsiteY107" fmla="*/ 99923 h 219620"/>
                <a:gd name="connsiteX108" fmla="*/ 51869 w 134626"/>
                <a:gd name="connsiteY108" fmla="*/ 103977 h 219620"/>
                <a:gd name="connsiteX109" fmla="*/ 51869 w 134626"/>
                <a:gd name="connsiteY109" fmla="*/ 106849 h 219620"/>
                <a:gd name="connsiteX110" fmla="*/ 51869 w 134626"/>
                <a:gd name="connsiteY110" fmla="*/ 113945 h 219620"/>
                <a:gd name="connsiteX111" fmla="*/ 48335 w 134626"/>
                <a:gd name="connsiteY111" fmla="*/ 121040 h 219620"/>
                <a:gd name="connsiteX112" fmla="*/ 45811 w 134626"/>
                <a:gd name="connsiteY112" fmla="*/ 125770 h 219620"/>
                <a:gd name="connsiteX113" fmla="*/ 45811 w 134626"/>
                <a:gd name="connsiteY113" fmla="*/ 131007 h 219620"/>
                <a:gd name="connsiteX114" fmla="*/ 45811 w 134626"/>
                <a:gd name="connsiteY114" fmla="*/ 136582 h 219620"/>
                <a:gd name="connsiteX115" fmla="*/ 34367 w 134626"/>
                <a:gd name="connsiteY115" fmla="*/ 143002 h 219620"/>
                <a:gd name="connsiteX116" fmla="*/ 32348 w 134626"/>
                <a:gd name="connsiteY116" fmla="*/ 143002 h 219620"/>
                <a:gd name="connsiteX117" fmla="*/ 23766 w 134626"/>
                <a:gd name="connsiteY117" fmla="*/ 147564 h 219620"/>
                <a:gd name="connsiteX118" fmla="*/ 23766 w 134626"/>
                <a:gd name="connsiteY118" fmla="*/ 153307 h 219620"/>
                <a:gd name="connsiteX119" fmla="*/ 25281 w 134626"/>
                <a:gd name="connsiteY119" fmla="*/ 154997 h 219620"/>
                <a:gd name="connsiteX120" fmla="*/ 27131 w 134626"/>
                <a:gd name="connsiteY120" fmla="*/ 156855 h 219620"/>
                <a:gd name="connsiteX121" fmla="*/ 28477 w 134626"/>
                <a:gd name="connsiteY121" fmla="*/ 158376 h 219620"/>
                <a:gd name="connsiteX122" fmla="*/ 31002 w 134626"/>
                <a:gd name="connsiteY122" fmla="*/ 160403 h 219620"/>
                <a:gd name="connsiteX123" fmla="*/ 32348 w 134626"/>
                <a:gd name="connsiteY123" fmla="*/ 160403 h 219620"/>
                <a:gd name="connsiteX124" fmla="*/ 39584 w 134626"/>
                <a:gd name="connsiteY124" fmla="*/ 162768 h 219620"/>
                <a:gd name="connsiteX125" fmla="*/ 45642 w 134626"/>
                <a:gd name="connsiteY125" fmla="*/ 167329 h 219620"/>
                <a:gd name="connsiteX126" fmla="*/ 47661 w 134626"/>
                <a:gd name="connsiteY126" fmla="*/ 170370 h 219620"/>
                <a:gd name="connsiteX127" fmla="*/ 49512 w 134626"/>
                <a:gd name="connsiteY127" fmla="*/ 173073 h 219620"/>
                <a:gd name="connsiteX128" fmla="*/ 54562 w 134626"/>
                <a:gd name="connsiteY128" fmla="*/ 173918 h 219620"/>
                <a:gd name="connsiteX129" fmla="*/ 63817 w 134626"/>
                <a:gd name="connsiteY129" fmla="*/ 178648 h 219620"/>
                <a:gd name="connsiteX130" fmla="*/ 63817 w 134626"/>
                <a:gd name="connsiteY130" fmla="*/ 187433 h 219620"/>
                <a:gd name="connsiteX131" fmla="*/ 63817 w 134626"/>
                <a:gd name="connsiteY131" fmla="*/ 189122 h 219620"/>
                <a:gd name="connsiteX132" fmla="*/ 63817 w 134626"/>
                <a:gd name="connsiteY132" fmla="*/ 192839 h 219620"/>
                <a:gd name="connsiteX133" fmla="*/ 62976 w 134626"/>
                <a:gd name="connsiteY133" fmla="*/ 197907 h 219620"/>
                <a:gd name="connsiteX134" fmla="*/ 62976 w 134626"/>
                <a:gd name="connsiteY134" fmla="*/ 197907 h 219620"/>
                <a:gd name="connsiteX135" fmla="*/ 59273 w 134626"/>
                <a:gd name="connsiteY135" fmla="*/ 206016 h 219620"/>
                <a:gd name="connsiteX136" fmla="*/ 54562 w 134626"/>
                <a:gd name="connsiteY136" fmla="*/ 209902 h 219620"/>
                <a:gd name="connsiteX137" fmla="*/ 52542 w 134626"/>
                <a:gd name="connsiteY137" fmla="*/ 211253 h 219620"/>
                <a:gd name="connsiteX138" fmla="*/ 49143 w 134626"/>
                <a:gd name="connsiteY138" fmla="*/ 213449 h 219620"/>
                <a:gd name="connsiteX139" fmla="*/ 51314 w 134626"/>
                <a:gd name="connsiteY139" fmla="*/ 216862 h 219620"/>
                <a:gd name="connsiteX140" fmla="*/ 53888 w 134626"/>
                <a:gd name="connsiteY140" fmla="*/ 216152 h 219620"/>
                <a:gd name="connsiteX141" fmla="*/ 55740 w 134626"/>
                <a:gd name="connsiteY141" fmla="*/ 215308 h 219620"/>
                <a:gd name="connsiteX142" fmla="*/ 56917 w 134626"/>
                <a:gd name="connsiteY142" fmla="*/ 215308 h 219620"/>
                <a:gd name="connsiteX143" fmla="*/ 58095 w 134626"/>
                <a:gd name="connsiteY143" fmla="*/ 215308 h 219620"/>
                <a:gd name="connsiteX144" fmla="*/ 58095 w 134626"/>
                <a:gd name="connsiteY144" fmla="*/ 216659 h 219620"/>
                <a:gd name="connsiteX145" fmla="*/ 58095 w 134626"/>
                <a:gd name="connsiteY145" fmla="*/ 219531 h 219620"/>
                <a:gd name="connsiteX146" fmla="*/ 59947 w 134626"/>
                <a:gd name="connsiteY146" fmla="*/ 219531 h 219620"/>
                <a:gd name="connsiteX147" fmla="*/ 59947 w 134626"/>
                <a:gd name="connsiteY147" fmla="*/ 219531 h 219620"/>
                <a:gd name="connsiteX148" fmla="*/ 61124 w 134626"/>
                <a:gd name="connsiteY148" fmla="*/ 218349 h 219620"/>
                <a:gd name="connsiteX149" fmla="*/ 62807 w 134626"/>
                <a:gd name="connsiteY149" fmla="*/ 218349 h 219620"/>
                <a:gd name="connsiteX150" fmla="*/ 64321 w 134626"/>
                <a:gd name="connsiteY150" fmla="*/ 221558 h 219620"/>
                <a:gd name="connsiteX151" fmla="*/ 64321 w 134626"/>
                <a:gd name="connsiteY151" fmla="*/ 221558 h 219620"/>
                <a:gd name="connsiteX152" fmla="*/ 68697 w 134626"/>
                <a:gd name="connsiteY152" fmla="*/ 223586 h 219620"/>
                <a:gd name="connsiteX153" fmla="*/ 68697 w 134626"/>
                <a:gd name="connsiteY153" fmla="*/ 223586 h 219620"/>
                <a:gd name="connsiteX154" fmla="*/ 72736 w 134626"/>
                <a:gd name="connsiteY154" fmla="*/ 221221 h 219620"/>
                <a:gd name="connsiteX155" fmla="*/ 74755 w 134626"/>
                <a:gd name="connsiteY155" fmla="*/ 219024 h 219620"/>
                <a:gd name="connsiteX156" fmla="*/ 79130 w 134626"/>
                <a:gd name="connsiteY156" fmla="*/ 218011 h 219620"/>
                <a:gd name="connsiteX157" fmla="*/ 80814 w 134626"/>
                <a:gd name="connsiteY157" fmla="*/ 218011 h 219620"/>
                <a:gd name="connsiteX158" fmla="*/ 80814 w 134626"/>
                <a:gd name="connsiteY158" fmla="*/ 216152 h 219620"/>
                <a:gd name="connsiteX159" fmla="*/ 80814 w 134626"/>
                <a:gd name="connsiteY159" fmla="*/ 213111 h 219620"/>
                <a:gd name="connsiteX160" fmla="*/ 84180 w 134626"/>
                <a:gd name="connsiteY160" fmla="*/ 208719 h 219620"/>
                <a:gd name="connsiteX161" fmla="*/ 84180 w 134626"/>
                <a:gd name="connsiteY161" fmla="*/ 208719 h 219620"/>
                <a:gd name="connsiteX162" fmla="*/ 90238 w 134626"/>
                <a:gd name="connsiteY162" fmla="*/ 198583 h 219620"/>
                <a:gd name="connsiteX163" fmla="*/ 96296 w 134626"/>
                <a:gd name="connsiteY163" fmla="*/ 194190 h 219620"/>
                <a:gd name="connsiteX164" fmla="*/ 101344 w 134626"/>
                <a:gd name="connsiteY164" fmla="*/ 190474 h 219620"/>
                <a:gd name="connsiteX165" fmla="*/ 109254 w 134626"/>
                <a:gd name="connsiteY165" fmla="*/ 182534 h 219620"/>
                <a:gd name="connsiteX166" fmla="*/ 109254 w 134626"/>
                <a:gd name="connsiteY166" fmla="*/ 171890 h 219620"/>
                <a:gd name="connsiteX167" fmla="*/ 108244 w 134626"/>
                <a:gd name="connsiteY167" fmla="*/ 168681 h 219620"/>
                <a:gd name="connsiteX168" fmla="*/ 107402 w 134626"/>
                <a:gd name="connsiteY168" fmla="*/ 159727 h 219620"/>
                <a:gd name="connsiteX169" fmla="*/ 111946 w 134626"/>
                <a:gd name="connsiteY169" fmla="*/ 155504 h 219620"/>
                <a:gd name="connsiteX170" fmla="*/ 123726 w 134626"/>
                <a:gd name="connsiteY170" fmla="*/ 151280 h 219620"/>
                <a:gd name="connsiteX171" fmla="*/ 130289 w 134626"/>
                <a:gd name="connsiteY171" fmla="*/ 151280 h 219620"/>
                <a:gd name="connsiteX172" fmla="*/ 130289 w 134626"/>
                <a:gd name="connsiteY172" fmla="*/ 151280 h 219620"/>
                <a:gd name="connsiteX173" fmla="*/ 132477 w 134626"/>
                <a:gd name="connsiteY173" fmla="*/ 151280 h 219620"/>
                <a:gd name="connsiteX174" fmla="*/ 132477 w 134626"/>
                <a:gd name="connsiteY174" fmla="*/ 150266 h 219620"/>
                <a:gd name="connsiteX175" fmla="*/ 132477 w 134626"/>
                <a:gd name="connsiteY175" fmla="*/ 147057 h 219620"/>
                <a:gd name="connsiteX176" fmla="*/ 132477 w 134626"/>
                <a:gd name="connsiteY176" fmla="*/ 140468 h 219620"/>
                <a:gd name="connsiteX177" fmla="*/ 138872 w 134626"/>
                <a:gd name="connsiteY177" fmla="*/ 135062 h 219620"/>
                <a:gd name="connsiteX178" fmla="*/ 141901 w 134626"/>
                <a:gd name="connsiteY178" fmla="*/ 135062 h 219620"/>
                <a:gd name="connsiteX179" fmla="*/ 144089 w 134626"/>
                <a:gd name="connsiteY179" fmla="*/ 135062 h 219620"/>
                <a:gd name="connsiteX180" fmla="*/ 144089 w 134626"/>
                <a:gd name="connsiteY180" fmla="*/ 135062 h 219620"/>
                <a:gd name="connsiteX181" fmla="*/ 144089 w 134626"/>
                <a:gd name="connsiteY181" fmla="*/ 133035 h 219620"/>
                <a:gd name="connsiteX182" fmla="*/ 144089 w 134626"/>
                <a:gd name="connsiteY182" fmla="*/ 131683 h 219620"/>
                <a:gd name="connsiteX183" fmla="*/ 144089 w 134626"/>
                <a:gd name="connsiteY183" fmla="*/ 129825 h 219620"/>
                <a:gd name="connsiteX184" fmla="*/ 144089 w 134626"/>
                <a:gd name="connsiteY184" fmla="*/ 124081 h 219620"/>
                <a:gd name="connsiteX185" fmla="*/ 144089 w 134626"/>
                <a:gd name="connsiteY185" fmla="*/ 120026 h 219620"/>
                <a:gd name="connsiteX186" fmla="*/ 144089 w 134626"/>
                <a:gd name="connsiteY186" fmla="*/ 117661 h 219620"/>
                <a:gd name="connsiteX187" fmla="*/ 144089 w 134626"/>
                <a:gd name="connsiteY187" fmla="*/ 115465 h 219620"/>
                <a:gd name="connsiteX188" fmla="*/ 144089 w 134626"/>
                <a:gd name="connsiteY188" fmla="*/ 113100 h 219620"/>
                <a:gd name="connsiteX189" fmla="*/ 147622 w 134626"/>
                <a:gd name="connsiteY189" fmla="*/ 105836 h 219620"/>
                <a:gd name="connsiteX190" fmla="*/ 150482 w 134626"/>
                <a:gd name="connsiteY190" fmla="*/ 105836 h 219620"/>
                <a:gd name="connsiteX191" fmla="*/ 150482 w 134626"/>
                <a:gd name="connsiteY191" fmla="*/ 105836 h 219620"/>
                <a:gd name="connsiteX192" fmla="*/ 144256 w 134626"/>
                <a:gd name="connsiteY192" fmla="*/ 103808 h 2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34626" h="219620">
                  <a:moveTo>
                    <a:pt x="144256" y="103808"/>
                  </a:moveTo>
                  <a:lnTo>
                    <a:pt x="142068" y="103808"/>
                  </a:lnTo>
                  <a:lnTo>
                    <a:pt x="138535" y="103808"/>
                  </a:lnTo>
                  <a:lnTo>
                    <a:pt x="135842" y="103808"/>
                  </a:lnTo>
                  <a:lnTo>
                    <a:pt x="133822" y="103808"/>
                  </a:lnTo>
                  <a:cubicBezTo>
                    <a:pt x="132847" y="103420"/>
                    <a:pt x="131769" y="103420"/>
                    <a:pt x="130793" y="103808"/>
                  </a:cubicBezTo>
                  <a:lnTo>
                    <a:pt x="130793" y="103808"/>
                  </a:lnTo>
                  <a:lnTo>
                    <a:pt x="128101" y="103808"/>
                  </a:lnTo>
                  <a:lnTo>
                    <a:pt x="126251" y="103808"/>
                  </a:lnTo>
                  <a:cubicBezTo>
                    <a:pt x="125408" y="104366"/>
                    <a:pt x="124719" y="105126"/>
                    <a:pt x="124230" y="106005"/>
                  </a:cubicBezTo>
                  <a:cubicBezTo>
                    <a:pt x="123507" y="107069"/>
                    <a:pt x="122598" y="107981"/>
                    <a:pt x="121538" y="108708"/>
                  </a:cubicBezTo>
                  <a:lnTo>
                    <a:pt x="121538" y="108708"/>
                  </a:lnTo>
                  <a:cubicBezTo>
                    <a:pt x="121538" y="110397"/>
                    <a:pt x="121538" y="113438"/>
                    <a:pt x="119182" y="114283"/>
                  </a:cubicBezTo>
                  <a:cubicBezTo>
                    <a:pt x="115480" y="115195"/>
                    <a:pt x="111609" y="115195"/>
                    <a:pt x="107907" y="114283"/>
                  </a:cubicBezTo>
                  <a:cubicBezTo>
                    <a:pt x="107133" y="114097"/>
                    <a:pt x="106426" y="113691"/>
                    <a:pt x="105888" y="113100"/>
                  </a:cubicBezTo>
                  <a:lnTo>
                    <a:pt x="104710" y="112255"/>
                  </a:lnTo>
                  <a:cubicBezTo>
                    <a:pt x="103381" y="111917"/>
                    <a:pt x="102000" y="111917"/>
                    <a:pt x="100671" y="112255"/>
                  </a:cubicBezTo>
                  <a:lnTo>
                    <a:pt x="97978" y="112255"/>
                  </a:lnTo>
                  <a:lnTo>
                    <a:pt x="97978" y="112255"/>
                  </a:lnTo>
                  <a:cubicBezTo>
                    <a:pt x="95286" y="112255"/>
                    <a:pt x="93939" y="110228"/>
                    <a:pt x="92761" y="108538"/>
                  </a:cubicBezTo>
                  <a:cubicBezTo>
                    <a:pt x="92273" y="107508"/>
                    <a:pt x="91516" y="106646"/>
                    <a:pt x="90574" y="106005"/>
                  </a:cubicBezTo>
                  <a:cubicBezTo>
                    <a:pt x="89867" y="105549"/>
                    <a:pt x="89060" y="105261"/>
                    <a:pt x="88218" y="105160"/>
                  </a:cubicBezTo>
                  <a:cubicBezTo>
                    <a:pt x="86518" y="104991"/>
                    <a:pt x="84937" y="104281"/>
                    <a:pt x="83674" y="103133"/>
                  </a:cubicBezTo>
                  <a:cubicBezTo>
                    <a:pt x="81689" y="100599"/>
                    <a:pt x="80460" y="97558"/>
                    <a:pt x="80140" y="94348"/>
                  </a:cubicBezTo>
                  <a:cubicBezTo>
                    <a:pt x="79939" y="92946"/>
                    <a:pt x="79939" y="91527"/>
                    <a:pt x="80140" y="90124"/>
                  </a:cubicBezTo>
                  <a:cubicBezTo>
                    <a:pt x="80881" y="88992"/>
                    <a:pt x="80881" y="87539"/>
                    <a:pt x="80140" y="86408"/>
                  </a:cubicBezTo>
                  <a:lnTo>
                    <a:pt x="80140" y="85394"/>
                  </a:lnTo>
                  <a:cubicBezTo>
                    <a:pt x="78407" y="83384"/>
                    <a:pt x="77515" y="80782"/>
                    <a:pt x="77616" y="78130"/>
                  </a:cubicBezTo>
                  <a:lnTo>
                    <a:pt x="77616" y="76271"/>
                  </a:lnTo>
                  <a:cubicBezTo>
                    <a:pt x="77616" y="73737"/>
                    <a:pt x="77616" y="73737"/>
                    <a:pt x="75429" y="72724"/>
                  </a:cubicBezTo>
                  <a:cubicBezTo>
                    <a:pt x="73897" y="72014"/>
                    <a:pt x="72433" y="71169"/>
                    <a:pt x="71053" y="70190"/>
                  </a:cubicBezTo>
                  <a:cubicBezTo>
                    <a:pt x="70465" y="69767"/>
                    <a:pt x="69959" y="69260"/>
                    <a:pt x="69538" y="68669"/>
                  </a:cubicBezTo>
                  <a:cubicBezTo>
                    <a:pt x="69236" y="68145"/>
                    <a:pt x="68831" y="67689"/>
                    <a:pt x="68361" y="67318"/>
                  </a:cubicBezTo>
                  <a:cubicBezTo>
                    <a:pt x="68361" y="67318"/>
                    <a:pt x="68361" y="69176"/>
                    <a:pt x="68361" y="69514"/>
                  </a:cubicBezTo>
                  <a:cubicBezTo>
                    <a:pt x="68361" y="69852"/>
                    <a:pt x="68361" y="69514"/>
                    <a:pt x="68361" y="69514"/>
                  </a:cubicBezTo>
                  <a:cubicBezTo>
                    <a:pt x="69319" y="70173"/>
                    <a:pt x="69943" y="71220"/>
                    <a:pt x="70043" y="72386"/>
                  </a:cubicBezTo>
                  <a:cubicBezTo>
                    <a:pt x="70228" y="73619"/>
                    <a:pt x="70228" y="74869"/>
                    <a:pt x="70043" y="76102"/>
                  </a:cubicBezTo>
                  <a:cubicBezTo>
                    <a:pt x="69976" y="76660"/>
                    <a:pt x="69976" y="77234"/>
                    <a:pt x="70043" y="77792"/>
                  </a:cubicBezTo>
                  <a:cubicBezTo>
                    <a:pt x="70346" y="79954"/>
                    <a:pt x="70969" y="82066"/>
                    <a:pt x="71894" y="84042"/>
                  </a:cubicBezTo>
                  <a:lnTo>
                    <a:pt x="71894" y="86070"/>
                  </a:lnTo>
                  <a:cubicBezTo>
                    <a:pt x="72466" y="87421"/>
                    <a:pt x="72466" y="88942"/>
                    <a:pt x="71894" y="90293"/>
                  </a:cubicBezTo>
                  <a:cubicBezTo>
                    <a:pt x="70716" y="91966"/>
                    <a:pt x="68663" y="92760"/>
                    <a:pt x="66678" y="92321"/>
                  </a:cubicBezTo>
                  <a:cubicBezTo>
                    <a:pt x="64726" y="92084"/>
                    <a:pt x="62958" y="91054"/>
                    <a:pt x="61798" y="89449"/>
                  </a:cubicBezTo>
                  <a:lnTo>
                    <a:pt x="60788" y="89449"/>
                  </a:lnTo>
                  <a:cubicBezTo>
                    <a:pt x="60417" y="89601"/>
                    <a:pt x="59980" y="89601"/>
                    <a:pt x="59610" y="89449"/>
                  </a:cubicBezTo>
                  <a:cubicBezTo>
                    <a:pt x="59509" y="89111"/>
                    <a:pt x="59509" y="88773"/>
                    <a:pt x="59610" y="88435"/>
                  </a:cubicBezTo>
                  <a:cubicBezTo>
                    <a:pt x="59391" y="86914"/>
                    <a:pt x="59391" y="85394"/>
                    <a:pt x="59610" y="83874"/>
                  </a:cubicBezTo>
                  <a:cubicBezTo>
                    <a:pt x="59626" y="82032"/>
                    <a:pt x="59156" y="80241"/>
                    <a:pt x="58263" y="78637"/>
                  </a:cubicBezTo>
                  <a:lnTo>
                    <a:pt x="56076" y="75765"/>
                  </a:lnTo>
                  <a:lnTo>
                    <a:pt x="53552" y="72386"/>
                  </a:lnTo>
                  <a:cubicBezTo>
                    <a:pt x="53232" y="71727"/>
                    <a:pt x="52693" y="71186"/>
                    <a:pt x="52037" y="70865"/>
                  </a:cubicBezTo>
                  <a:lnTo>
                    <a:pt x="51027" y="70021"/>
                  </a:lnTo>
                  <a:cubicBezTo>
                    <a:pt x="50052" y="69379"/>
                    <a:pt x="49429" y="68314"/>
                    <a:pt x="49345" y="67149"/>
                  </a:cubicBezTo>
                  <a:cubicBezTo>
                    <a:pt x="49429" y="65983"/>
                    <a:pt x="49849" y="64885"/>
                    <a:pt x="50523" y="63939"/>
                  </a:cubicBezTo>
                  <a:lnTo>
                    <a:pt x="51533" y="62587"/>
                  </a:lnTo>
                  <a:cubicBezTo>
                    <a:pt x="51533" y="62587"/>
                    <a:pt x="52542" y="61236"/>
                    <a:pt x="52542" y="60729"/>
                  </a:cubicBezTo>
                  <a:cubicBezTo>
                    <a:pt x="53114" y="59681"/>
                    <a:pt x="53114" y="58398"/>
                    <a:pt x="52542" y="57350"/>
                  </a:cubicBezTo>
                  <a:cubicBezTo>
                    <a:pt x="51987" y="56033"/>
                    <a:pt x="50758" y="55120"/>
                    <a:pt x="49345" y="54985"/>
                  </a:cubicBezTo>
                  <a:lnTo>
                    <a:pt x="49345" y="54985"/>
                  </a:lnTo>
                  <a:lnTo>
                    <a:pt x="48335" y="54985"/>
                  </a:lnTo>
                  <a:cubicBezTo>
                    <a:pt x="48234" y="54597"/>
                    <a:pt x="48234" y="54191"/>
                    <a:pt x="48335" y="53803"/>
                  </a:cubicBezTo>
                  <a:cubicBezTo>
                    <a:pt x="48167" y="50880"/>
                    <a:pt x="48739" y="47974"/>
                    <a:pt x="50018" y="45356"/>
                  </a:cubicBezTo>
                  <a:lnTo>
                    <a:pt x="51027" y="42484"/>
                  </a:lnTo>
                  <a:lnTo>
                    <a:pt x="51027" y="40794"/>
                  </a:lnTo>
                  <a:cubicBezTo>
                    <a:pt x="51246" y="38885"/>
                    <a:pt x="52003" y="37061"/>
                    <a:pt x="53215" y="35557"/>
                  </a:cubicBezTo>
                  <a:cubicBezTo>
                    <a:pt x="51667" y="34679"/>
                    <a:pt x="50018" y="33935"/>
                    <a:pt x="48335" y="33361"/>
                  </a:cubicBezTo>
                  <a:cubicBezTo>
                    <a:pt x="47207" y="32989"/>
                    <a:pt x="46130" y="32482"/>
                    <a:pt x="45138" y="31841"/>
                  </a:cubicBezTo>
                  <a:lnTo>
                    <a:pt x="39921" y="27617"/>
                  </a:lnTo>
                  <a:lnTo>
                    <a:pt x="36218" y="24407"/>
                  </a:lnTo>
                  <a:lnTo>
                    <a:pt x="34199" y="22887"/>
                  </a:lnTo>
                  <a:cubicBezTo>
                    <a:pt x="32567" y="21333"/>
                    <a:pt x="30749" y="19981"/>
                    <a:pt x="28814" y="18832"/>
                  </a:cubicBezTo>
                  <a:cubicBezTo>
                    <a:pt x="27922" y="18325"/>
                    <a:pt x="26845" y="18325"/>
                    <a:pt x="25953" y="18832"/>
                  </a:cubicBezTo>
                  <a:cubicBezTo>
                    <a:pt x="25010" y="18950"/>
                    <a:pt x="24035" y="18950"/>
                    <a:pt x="23093" y="18832"/>
                  </a:cubicBezTo>
                  <a:cubicBezTo>
                    <a:pt x="17371" y="18832"/>
                    <a:pt x="15856" y="14778"/>
                    <a:pt x="14342" y="11061"/>
                  </a:cubicBezTo>
                  <a:cubicBezTo>
                    <a:pt x="13854" y="9845"/>
                    <a:pt x="13282" y="8662"/>
                    <a:pt x="12659" y="7513"/>
                  </a:cubicBezTo>
                  <a:cubicBezTo>
                    <a:pt x="12070" y="6365"/>
                    <a:pt x="11026" y="5503"/>
                    <a:pt x="9798" y="5148"/>
                  </a:cubicBezTo>
                  <a:lnTo>
                    <a:pt x="7778" y="4135"/>
                  </a:lnTo>
                  <a:lnTo>
                    <a:pt x="5928" y="2614"/>
                  </a:lnTo>
                  <a:cubicBezTo>
                    <a:pt x="4749" y="1601"/>
                    <a:pt x="2393" y="-427"/>
                    <a:pt x="1215" y="80"/>
                  </a:cubicBezTo>
                  <a:cubicBezTo>
                    <a:pt x="38" y="587"/>
                    <a:pt x="1215" y="80"/>
                    <a:pt x="374" y="1263"/>
                  </a:cubicBezTo>
                  <a:cubicBezTo>
                    <a:pt x="-467" y="2445"/>
                    <a:pt x="374" y="1263"/>
                    <a:pt x="374" y="1263"/>
                  </a:cubicBezTo>
                  <a:cubicBezTo>
                    <a:pt x="340" y="2293"/>
                    <a:pt x="845" y="3256"/>
                    <a:pt x="1720" y="3797"/>
                  </a:cubicBezTo>
                  <a:lnTo>
                    <a:pt x="3234" y="5317"/>
                  </a:lnTo>
                  <a:cubicBezTo>
                    <a:pt x="4278" y="6567"/>
                    <a:pt x="5187" y="7919"/>
                    <a:pt x="5928" y="9372"/>
                  </a:cubicBezTo>
                  <a:cubicBezTo>
                    <a:pt x="6247" y="10132"/>
                    <a:pt x="6651" y="10875"/>
                    <a:pt x="7106" y="11568"/>
                  </a:cubicBezTo>
                  <a:lnTo>
                    <a:pt x="8620" y="13257"/>
                  </a:lnTo>
                  <a:cubicBezTo>
                    <a:pt x="10454" y="14795"/>
                    <a:pt x="11666" y="16957"/>
                    <a:pt x="11985" y="19339"/>
                  </a:cubicBezTo>
                  <a:cubicBezTo>
                    <a:pt x="12137" y="20961"/>
                    <a:pt x="11582" y="22566"/>
                    <a:pt x="10471" y="23732"/>
                  </a:cubicBezTo>
                  <a:cubicBezTo>
                    <a:pt x="10471" y="23732"/>
                    <a:pt x="10471" y="23732"/>
                    <a:pt x="9462" y="25083"/>
                  </a:cubicBezTo>
                  <a:cubicBezTo>
                    <a:pt x="8452" y="26435"/>
                    <a:pt x="9462" y="26266"/>
                    <a:pt x="9462" y="27448"/>
                  </a:cubicBezTo>
                  <a:lnTo>
                    <a:pt x="9462" y="27448"/>
                  </a:lnTo>
                  <a:cubicBezTo>
                    <a:pt x="11279" y="31030"/>
                    <a:pt x="13366" y="34476"/>
                    <a:pt x="15688" y="37753"/>
                  </a:cubicBezTo>
                  <a:cubicBezTo>
                    <a:pt x="16765" y="39189"/>
                    <a:pt x="18077" y="40440"/>
                    <a:pt x="19558" y="41470"/>
                  </a:cubicBezTo>
                  <a:lnTo>
                    <a:pt x="19558" y="41470"/>
                  </a:lnTo>
                  <a:cubicBezTo>
                    <a:pt x="20552" y="41690"/>
                    <a:pt x="21375" y="42382"/>
                    <a:pt x="21746" y="43328"/>
                  </a:cubicBezTo>
                  <a:cubicBezTo>
                    <a:pt x="22436" y="44866"/>
                    <a:pt x="22722" y="46555"/>
                    <a:pt x="22587" y="48228"/>
                  </a:cubicBezTo>
                  <a:lnTo>
                    <a:pt x="22587" y="48228"/>
                  </a:lnTo>
                  <a:cubicBezTo>
                    <a:pt x="23665" y="48684"/>
                    <a:pt x="24792" y="48971"/>
                    <a:pt x="25953" y="49072"/>
                  </a:cubicBezTo>
                  <a:cubicBezTo>
                    <a:pt x="27636" y="49106"/>
                    <a:pt x="29285" y="49630"/>
                    <a:pt x="30665" y="50593"/>
                  </a:cubicBezTo>
                  <a:cubicBezTo>
                    <a:pt x="33358" y="52451"/>
                    <a:pt x="33862" y="56674"/>
                    <a:pt x="34367" y="60222"/>
                  </a:cubicBezTo>
                  <a:cubicBezTo>
                    <a:pt x="34552" y="62131"/>
                    <a:pt x="35006" y="64007"/>
                    <a:pt x="35714" y="65797"/>
                  </a:cubicBezTo>
                  <a:cubicBezTo>
                    <a:pt x="36808" y="67875"/>
                    <a:pt x="38171" y="69818"/>
                    <a:pt x="39753" y="71541"/>
                  </a:cubicBezTo>
                  <a:cubicBezTo>
                    <a:pt x="41890" y="73737"/>
                    <a:pt x="43606" y="76322"/>
                    <a:pt x="44801" y="79143"/>
                  </a:cubicBezTo>
                  <a:cubicBezTo>
                    <a:pt x="45272" y="80123"/>
                    <a:pt x="45660" y="81137"/>
                    <a:pt x="45979" y="82184"/>
                  </a:cubicBezTo>
                  <a:cubicBezTo>
                    <a:pt x="46433" y="83637"/>
                    <a:pt x="47005" y="85039"/>
                    <a:pt x="47661" y="86408"/>
                  </a:cubicBezTo>
                  <a:lnTo>
                    <a:pt x="49008" y="88435"/>
                  </a:lnTo>
                  <a:cubicBezTo>
                    <a:pt x="49546" y="89111"/>
                    <a:pt x="50001" y="89837"/>
                    <a:pt x="50355" y="90631"/>
                  </a:cubicBezTo>
                  <a:cubicBezTo>
                    <a:pt x="51599" y="93554"/>
                    <a:pt x="52121" y="96747"/>
                    <a:pt x="51869" y="99923"/>
                  </a:cubicBezTo>
                  <a:cubicBezTo>
                    <a:pt x="51784" y="101274"/>
                    <a:pt x="51784" y="102626"/>
                    <a:pt x="51869" y="103977"/>
                  </a:cubicBezTo>
                  <a:lnTo>
                    <a:pt x="51869" y="106849"/>
                  </a:lnTo>
                  <a:cubicBezTo>
                    <a:pt x="52475" y="109181"/>
                    <a:pt x="52475" y="111613"/>
                    <a:pt x="51869" y="113945"/>
                  </a:cubicBezTo>
                  <a:cubicBezTo>
                    <a:pt x="51128" y="116512"/>
                    <a:pt x="49933" y="118912"/>
                    <a:pt x="48335" y="121040"/>
                  </a:cubicBezTo>
                  <a:cubicBezTo>
                    <a:pt x="47258" y="122476"/>
                    <a:pt x="46417" y="124081"/>
                    <a:pt x="45811" y="125770"/>
                  </a:cubicBezTo>
                  <a:cubicBezTo>
                    <a:pt x="45389" y="127494"/>
                    <a:pt x="45389" y="129284"/>
                    <a:pt x="45811" y="131007"/>
                  </a:cubicBezTo>
                  <a:cubicBezTo>
                    <a:pt x="46164" y="132849"/>
                    <a:pt x="46164" y="134741"/>
                    <a:pt x="45811" y="136582"/>
                  </a:cubicBezTo>
                  <a:cubicBezTo>
                    <a:pt x="44801" y="142157"/>
                    <a:pt x="38575" y="142664"/>
                    <a:pt x="34367" y="143002"/>
                  </a:cubicBezTo>
                  <a:lnTo>
                    <a:pt x="32348" y="143002"/>
                  </a:lnTo>
                  <a:cubicBezTo>
                    <a:pt x="28999" y="143323"/>
                    <a:pt x="25919" y="144962"/>
                    <a:pt x="23766" y="147564"/>
                  </a:cubicBezTo>
                  <a:cubicBezTo>
                    <a:pt x="23143" y="149422"/>
                    <a:pt x="23143" y="151449"/>
                    <a:pt x="23766" y="153307"/>
                  </a:cubicBezTo>
                  <a:cubicBezTo>
                    <a:pt x="23766" y="154152"/>
                    <a:pt x="23766" y="154321"/>
                    <a:pt x="25281" y="154997"/>
                  </a:cubicBezTo>
                  <a:cubicBezTo>
                    <a:pt x="25936" y="155571"/>
                    <a:pt x="26559" y="156196"/>
                    <a:pt x="27131" y="156855"/>
                  </a:cubicBezTo>
                  <a:lnTo>
                    <a:pt x="28477" y="158376"/>
                  </a:lnTo>
                  <a:cubicBezTo>
                    <a:pt x="28477" y="159558"/>
                    <a:pt x="29655" y="160065"/>
                    <a:pt x="31002" y="160403"/>
                  </a:cubicBezTo>
                  <a:lnTo>
                    <a:pt x="32348" y="160403"/>
                  </a:lnTo>
                  <a:cubicBezTo>
                    <a:pt x="34872" y="160808"/>
                    <a:pt x="37312" y="161602"/>
                    <a:pt x="39584" y="162768"/>
                  </a:cubicBezTo>
                  <a:cubicBezTo>
                    <a:pt x="41788" y="164018"/>
                    <a:pt x="43825" y="165555"/>
                    <a:pt x="45642" y="167329"/>
                  </a:cubicBezTo>
                  <a:cubicBezTo>
                    <a:pt x="46417" y="168275"/>
                    <a:pt x="47089" y="169289"/>
                    <a:pt x="47661" y="170370"/>
                  </a:cubicBezTo>
                  <a:cubicBezTo>
                    <a:pt x="47998" y="171434"/>
                    <a:pt x="48655" y="172363"/>
                    <a:pt x="49512" y="173073"/>
                  </a:cubicBezTo>
                  <a:cubicBezTo>
                    <a:pt x="51078" y="173817"/>
                    <a:pt x="52828" y="174104"/>
                    <a:pt x="54562" y="173918"/>
                  </a:cubicBezTo>
                  <a:cubicBezTo>
                    <a:pt x="57926" y="173918"/>
                    <a:pt x="62134" y="173918"/>
                    <a:pt x="63817" y="178648"/>
                  </a:cubicBezTo>
                  <a:cubicBezTo>
                    <a:pt x="64759" y="181503"/>
                    <a:pt x="64759" y="184578"/>
                    <a:pt x="63817" y="187433"/>
                  </a:cubicBezTo>
                  <a:lnTo>
                    <a:pt x="63817" y="189122"/>
                  </a:lnTo>
                  <a:cubicBezTo>
                    <a:pt x="63716" y="190355"/>
                    <a:pt x="63716" y="191606"/>
                    <a:pt x="63817" y="192839"/>
                  </a:cubicBezTo>
                  <a:cubicBezTo>
                    <a:pt x="63884" y="194562"/>
                    <a:pt x="63598" y="196285"/>
                    <a:pt x="62976" y="197907"/>
                  </a:cubicBezTo>
                  <a:cubicBezTo>
                    <a:pt x="62976" y="197907"/>
                    <a:pt x="62976" y="197907"/>
                    <a:pt x="62976" y="197907"/>
                  </a:cubicBezTo>
                  <a:cubicBezTo>
                    <a:pt x="62404" y="200864"/>
                    <a:pt x="61141" y="203651"/>
                    <a:pt x="59273" y="206016"/>
                  </a:cubicBezTo>
                  <a:cubicBezTo>
                    <a:pt x="58062" y="207706"/>
                    <a:pt x="56446" y="209040"/>
                    <a:pt x="54562" y="209902"/>
                  </a:cubicBezTo>
                  <a:lnTo>
                    <a:pt x="52542" y="211253"/>
                  </a:lnTo>
                  <a:cubicBezTo>
                    <a:pt x="50993" y="210915"/>
                    <a:pt x="49479" y="211895"/>
                    <a:pt x="49143" y="213449"/>
                  </a:cubicBezTo>
                  <a:cubicBezTo>
                    <a:pt x="48789" y="214987"/>
                    <a:pt x="49782" y="216524"/>
                    <a:pt x="51314" y="216862"/>
                  </a:cubicBezTo>
                  <a:cubicBezTo>
                    <a:pt x="52239" y="217065"/>
                    <a:pt x="53199" y="216794"/>
                    <a:pt x="53888" y="216152"/>
                  </a:cubicBezTo>
                  <a:lnTo>
                    <a:pt x="55740" y="215308"/>
                  </a:lnTo>
                  <a:lnTo>
                    <a:pt x="56917" y="215308"/>
                  </a:lnTo>
                  <a:cubicBezTo>
                    <a:pt x="57288" y="215156"/>
                    <a:pt x="57725" y="215156"/>
                    <a:pt x="58095" y="215308"/>
                  </a:cubicBezTo>
                  <a:cubicBezTo>
                    <a:pt x="58247" y="215747"/>
                    <a:pt x="58247" y="216220"/>
                    <a:pt x="58095" y="216659"/>
                  </a:cubicBezTo>
                  <a:cubicBezTo>
                    <a:pt x="58297" y="217605"/>
                    <a:pt x="58297" y="218585"/>
                    <a:pt x="58095" y="219531"/>
                  </a:cubicBezTo>
                  <a:cubicBezTo>
                    <a:pt x="58701" y="219700"/>
                    <a:pt x="59341" y="219700"/>
                    <a:pt x="59947" y="219531"/>
                  </a:cubicBezTo>
                  <a:lnTo>
                    <a:pt x="59947" y="219531"/>
                  </a:lnTo>
                  <a:lnTo>
                    <a:pt x="61124" y="218349"/>
                  </a:lnTo>
                  <a:cubicBezTo>
                    <a:pt x="61613" y="217960"/>
                    <a:pt x="62319" y="217960"/>
                    <a:pt x="62807" y="218349"/>
                  </a:cubicBezTo>
                  <a:cubicBezTo>
                    <a:pt x="63615" y="219244"/>
                    <a:pt x="64154" y="220359"/>
                    <a:pt x="64321" y="221558"/>
                  </a:cubicBezTo>
                  <a:lnTo>
                    <a:pt x="64321" y="221558"/>
                  </a:lnTo>
                  <a:cubicBezTo>
                    <a:pt x="64321" y="223079"/>
                    <a:pt x="65836" y="223586"/>
                    <a:pt x="68697" y="223586"/>
                  </a:cubicBezTo>
                  <a:lnTo>
                    <a:pt x="68697" y="223586"/>
                  </a:lnTo>
                  <a:cubicBezTo>
                    <a:pt x="70548" y="223586"/>
                    <a:pt x="71390" y="222572"/>
                    <a:pt x="72736" y="221221"/>
                  </a:cubicBezTo>
                  <a:cubicBezTo>
                    <a:pt x="73275" y="220376"/>
                    <a:pt x="73948" y="219633"/>
                    <a:pt x="74755" y="219024"/>
                  </a:cubicBezTo>
                  <a:cubicBezTo>
                    <a:pt x="76035" y="218129"/>
                    <a:pt x="77599" y="217774"/>
                    <a:pt x="79130" y="218011"/>
                  </a:cubicBezTo>
                  <a:cubicBezTo>
                    <a:pt x="79973" y="218011"/>
                    <a:pt x="80814" y="218011"/>
                    <a:pt x="80814" y="218011"/>
                  </a:cubicBezTo>
                  <a:cubicBezTo>
                    <a:pt x="80982" y="217402"/>
                    <a:pt x="80982" y="216761"/>
                    <a:pt x="80814" y="216152"/>
                  </a:cubicBezTo>
                  <a:cubicBezTo>
                    <a:pt x="80730" y="215139"/>
                    <a:pt x="80730" y="214125"/>
                    <a:pt x="80814" y="213111"/>
                  </a:cubicBezTo>
                  <a:cubicBezTo>
                    <a:pt x="81133" y="211186"/>
                    <a:pt x="82396" y="209530"/>
                    <a:pt x="84180" y="208719"/>
                  </a:cubicBezTo>
                  <a:lnTo>
                    <a:pt x="84180" y="208719"/>
                  </a:lnTo>
                  <a:cubicBezTo>
                    <a:pt x="87444" y="206269"/>
                    <a:pt x="89632" y="202637"/>
                    <a:pt x="90238" y="198583"/>
                  </a:cubicBezTo>
                  <a:cubicBezTo>
                    <a:pt x="92004" y="196792"/>
                    <a:pt x="94058" y="195322"/>
                    <a:pt x="96296" y="194190"/>
                  </a:cubicBezTo>
                  <a:cubicBezTo>
                    <a:pt x="97843" y="192771"/>
                    <a:pt x="99543" y="191538"/>
                    <a:pt x="101344" y="190474"/>
                  </a:cubicBezTo>
                  <a:cubicBezTo>
                    <a:pt x="104710" y="188447"/>
                    <a:pt x="108244" y="186250"/>
                    <a:pt x="109254" y="182534"/>
                  </a:cubicBezTo>
                  <a:cubicBezTo>
                    <a:pt x="109758" y="179003"/>
                    <a:pt x="109758" y="175421"/>
                    <a:pt x="109254" y="171890"/>
                  </a:cubicBezTo>
                  <a:cubicBezTo>
                    <a:pt x="109051" y="170776"/>
                    <a:pt x="108715" y="169711"/>
                    <a:pt x="108244" y="168681"/>
                  </a:cubicBezTo>
                  <a:cubicBezTo>
                    <a:pt x="106830" y="165910"/>
                    <a:pt x="106527" y="162717"/>
                    <a:pt x="107402" y="159727"/>
                  </a:cubicBezTo>
                  <a:cubicBezTo>
                    <a:pt x="108193" y="157700"/>
                    <a:pt x="109860" y="156128"/>
                    <a:pt x="111946" y="155504"/>
                  </a:cubicBezTo>
                  <a:cubicBezTo>
                    <a:pt x="116002" y="154473"/>
                    <a:pt x="119940" y="153071"/>
                    <a:pt x="123726" y="151280"/>
                  </a:cubicBezTo>
                  <a:cubicBezTo>
                    <a:pt x="125846" y="150537"/>
                    <a:pt x="128168" y="150537"/>
                    <a:pt x="130289" y="151280"/>
                  </a:cubicBezTo>
                  <a:lnTo>
                    <a:pt x="130289" y="151280"/>
                  </a:lnTo>
                  <a:cubicBezTo>
                    <a:pt x="131803" y="151280"/>
                    <a:pt x="132308" y="151280"/>
                    <a:pt x="132477" y="151280"/>
                  </a:cubicBezTo>
                  <a:cubicBezTo>
                    <a:pt x="132644" y="151280"/>
                    <a:pt x="132477" y="151280"/>
                    <a:pt x="132477" y="150266"/>
                  </a:cubicBezTo>
                  <a:cubicBezTo>
                    <a:pt x="132544" y="149202"/>
                    <a:pt x="132544" y="148121"/>
                    <a:pt x="132477" y="147057"/>
                  </a:cubicBezTo>
                  <a:cubicBezTo>
                    <a:pt x="131787" y="144911"/>
                    <a:pt x="131787" y="142614"/>
                    <a:pt x="132477" y="140468"/>
                  </a:cubicBezTo>
                  <a:cubicBezTo>
                    <a:pt x="133469" y="137630"/>
                    <a:pt x="135926" y="135569"/>
                    <a:pt x="138872" y="135062"/>
                  </a:cubicBezTo>
                  <a:cubicBezTo>
                    <a:pt x="139881" y="134893"/>
                    <a:pt x="140891" y="134893"/>
                    <a:pt x="141901" y="135062"/>
                  </a:cubicBezTo>
                  <a:lnTo>
                    <a:pt x="144089" y="135062"/>
                  </a:lnTo>
                  <a:lnTo>
                    <a:pt x="144089" y="135062"/>
                  </a:lnTo>
                  <a:lnTo>
                    <a:pt x="144089" y="133035"/>
                  </a:lnTo>
                  <a:cubicBezTo>
                    <a:pt x="144037" y="132579"/>
                    <a:pt x="144037" y="132139"/>
                    <a:pt x="144089" y="131683"/>
                  </a:cubicBezTo>
                  <a:cubicBezTo>
                    <a:pt x="144155" y="131058"/>
                    <a:pt x="144155" y="130450"/>
                    <a:pt x="144089" y="129825"/>
                  </a:cubicBezTo>
                  <a:cubicBezTo>
                    <a:pt x="143920" y="127916"/>
                    <a:pt x="143920" y="125990"/>
                    <a:pt x="144089" y="124081"/>
                  </a:cubicBezTo>
                  <a:cubicBezTo>
                    <a:pt x="143818" y="122746"/>
                    <a:pt x="143818" y="121361"/>
                    <a:pt x="144089" y="120026"/>
                  </a:cubicBezTo>
                  <a:cubicBezTo>
                    <a:pt x="144155" y="119232"/>
                    <a:pt x="144155" y="118455"/>
                    <a:pt x="144089" y="117661"/>
                  </a:cubicBezTo>
                  <a:lnTo>
                    <a:pt x="144089" y="115465"/>
                  </a:lnTo>
                  <a:cubicBezTo>
                    <a:pt x="144004" y="114671"/>
                    <a:pt x="144004" y="113894"/>
                    <a:pt x="144089" y="113100"/>
                  </a:cubicBezTo>
                  <a:cubicBezTo>
                    <a:pt x="144121" y="110262"/>
                    <a:pt x="145418" y="107609"/>
                    <a:pt x="147622" y="105836"/>
                  </a:cubicBezTo>
                  <a:cubicBezTo>
                    <a:pt x="148547" y="105531"/>
                    <a:pt x="149557" y="105531"/>
                    <a:pt x="150482" y="105836"/>
                  </a:cubicBezTo>
                  <a:lnTo>
                    <a:pt x="150482" y="105836"/>
                  </a:lnTo>
                  <a:cubicBezTo>
                    <a:pt x="148750" y="104383"/>
                    <a:pt x="146512" y="103656"/>
                    <a:pt x="144256" y="10380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E93E0ECC-640F-4625-A20D-B5D3BDA6CC76}"/>
                </a:ext>
              </a:extLst>
            </p:cNvPr>
            <p:cNvSpPr/>
            <p:nvPr/>
          </p:nvSpPr>
          <p:spPr>
            <a:xfrm>
              <a:off x="10054704" y="5655294"/>
              <a:ext cx="16828" cy="16894"/>
            </a:xfrm>
            <a:custGeom>
              <a:avLst/>
              <a:gdLst>
                <a:gd name="connsiteX0" fmla="*/ 336 w 0"/>
                <a:gd name="connsiteY0" fmla="*/ 169 h 0"/>
                <a:gd name="connsiteX1" fmla="*/ 336 w 0"/>
                <a:gd name="connsiteY1" fmla="*/ 3886 h 0"/>
                <a:gd name="connsiteX2" fmla="*/ 1514 w 0"/>
                <a:gd name="connsiteY2" fmla="*/ 3886 h 0"/>
                <a:gd name="connsiteX3" fmla="*/ 3197 w 0"/>
                <a:gd name="connsiteY3" fmla="*/ 5744 h 0"/>
                <a:gd name="connsiteX4" fmla="*/ 4207 w 0"/>
                <a:gd name="connsiteY4" fmla="*/ 6758 h 0"/>
                <a:gd name="connsiteX5" fmla="*/ 4207 w 0"/>
                <a:gd name="connsiteY5" fmla="*/ 3548 h 0"/>
                <a:gd name="connsiteX6" fmla="*/ 3366 w 0"/>
                <a:gd name="connsiteY6" fmla="*/ 2365 h 0"/>
                <a:gd name="connsiteX7" fmla="*/ 2188 w 0"/>
                <a:gd name="connsiteY7" fmla="*/ 1183 h 0"/>
                <a:gd name="connsiteX8" fmla="*/ 2188 w 0"/>
                <a:gd name="connsiteY8" fmla="*/ 1183 h 0"/>
                <a:gd name="connsiteX9" fmla="*/ 1178 w 0"/>
                <a:gd name="connsiteY9" fmla="*/ 0 h 0"/>
                <a:gd name="connsiteX10" fmla="*/ 0 w 0"/>
                <a:gd name="connsiteY10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36" y="169"/>
                  </a:moveTo>
                  <a:cubicBezTo>
                    <a:pt x="16" y="1385"/>
                    <a:pt x="16" y="2669"/>
                    <a:pt x="336" y="3886"/>
                  </a:cubicBezTo>
                  <a:lnTo>
                    <a:pt x="1514" y="3886"/>
                  </a:lnTo>
                  <a:cubicBezTo>
                    <a:pt x="2154" y="4426"/>
                    <a:pt x="2726" y="5051"/>
                    <a:pt x="3197" y="5744"/>
                  </a:cubicBezTo>
                  <a:lnTo>
                    <a:pt x="4207" y="6758"/>
                  </a:lnTo>
                  <a:cubicBezTo>
                    <a:pt x="4476" y="5710"/>
                    <a:pt x="4476" y="4595"/>
                    <a:pt x="4207" y="3548"/>
                  </a:cubicBezTo>
                  <a:cubicBezTo>
                    <a:pt x="4207" y="3548"/>
                    <a:pt x="4207" y="3548"/>
                    <a:pt x="3366" y="2365"/>
                  </a:cubicBezTo>
                  <a:lnTo>
                    <a:pt x="2188" y="1183"/>
                  </a:lnTo>
                  <a:lnTo>
                    <a:pt x="2188" y="1183"/>
                  </a:lnTo>
                  <a:cubicBezTo>
                    <a:pt x="2188" y="1183"/>
                    <a:pt x="2188" y="338"/>
                    <a:pt x="1178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709FD941-803F-4F57-941D-9BCAF2DE2117}"/>
                </a:ext>
              </a:extLst>
            </p:cNvPr>
            <p:cNvSpPr/>
            <p:nvPr/>
          </p:nvSpPr>
          <p:spPr>
            <a:xfrm>
              <a:off x="9677603" y="4781037"/>
              <a:ext cx="16828" cy="33788"/>
            </a:xfrm>
            <a:custGeom>
              <a:avLst/>
              <a:gdLst>
                <a:gd name="connsiteX0" fmla="*/ 21350 w 16828"/>
                <a:gd name="connsiteY0" fmla="*/ 43755 h 33787"/>
                <a:gd name="connsiteX1" fmla="*/ 21350 w 16828"/>
                <a:gd name="connsiteY1" fmla="*/ 43755 h 33787"/>
                <a:gd name="connsiteX2" fmla="*/ 23875 w 16828"/>
                <a:gd name="connsiteY2" fmla="*/ 38180 h 33787"/>
                <a:gd name="connsiteX3" fmla="*/ 23875 w 16828"/>
                <a:gd name="connsiteY3" fmla="*/ 37167 h 33787"/>
                <a:gd name="connsiteX4" fmla="*/ 23875 w 16828"/>
                <a:gd name="connsiteY4" fmla="*/ 35308 h 33787"/>
                <a:gd name="connsiteX5" fmla="*/ 23875 w 16828"/>
                <a:gd name="connsiteY5" fmla="*/ 33957 h 33787"/>
                <a:gd name="connsiteX6" fmla="*/ 23875 w 16828"/>
                <a:gd name="connsiteY6" fmla="*/ 32943 h 33787"/>
                <a:gd name="connsiteX7" fmla="*/ 22360 w 16828"/>
                <a:gd name="connsiteY7" fmla="*/ 31929 h 33787"/>
                <a:gd name="connsiteX8" fmla="*/ 14114 w 16828"/>
                <a:gd name="connsiteY8" fmla="*/ 25510 h 33787"/>
                <a:gd name="connsiteX9" fmla="*/ 8729 w 16828"/>
                <a:gd name="connsiteY9" fmla="*/ 10812 h 33787"/>
                <a:gd name="connsiteX10" fmla="*/ 7383 w 16828"/>
                <a:gd name="connsiteY10" fmla="*/ 7096 h 33787"/>
                <a:gd name="connsiteX11" fmla="*/ 4522 w 16828"/>
                <a:gd name="connsiteY11" fmla="*/ 1689 h 33787"/>
                <a:gd name="connsiteX12" fmla="*/ 3344 w 16828"/>
                <a:gd name="connsiteY12" fmla="*/ 0 h 33787"/>
                <a:gd name="connsiteX13" fmla="*/ 1997 w 16828"/>
                <a:gd name="connsiteY13" fmla="*/ 2196 h 33787"/>
                <a:gd name="connsiteX14" fmla="*/ 147 w 16828"/>
                <a:gd name="connsiteY14" fmla="*/ 7433 h 33787"/>
                <a:gd name="connsiteX15" fmla="*/ 1662 w 16828"/>
                <a:gd name="connsiteY15" fmla="*/ 9798 h 33787"/>
                <a:gd name="connsiteX16" fmla="*/ 3681 w 16828"/>
                <a:gd name="connsiteY16" fmla="*/ 13008 h 33787"/>
                <a:gd name="connsiteX17" fmla="*/ 3681 w 16828"/>
                <a:gd name="connsiteY17" fmla="*/ 14867 h 33787"/>
                <a:gd name="connsiteX18" fmla="*/ 5195 w 16828"/>
                <a:gd name="connsiteY18" fmla="*/ 18245 h 33787"/>
                <a:gd name="connsiteX19" fmla="*/ 7047 w 16828"/>
                <a:gd name="connsiteY19" fmla="*/ 21117 h 33787"/>
                <a:gd name="connsiteX20" fmla="*/ 9907 w 16828"/>
                <a:gd name="connsiteY20" fmla="*/ 25510 h 33787"/>
                <a:gd name="connsiteX21" fmla="*/ 14283 w 16828"/>
                <a:gd name="connsiteY21" fmla="*/ 33281 h 33787"/>
                <a:gd name="connsiteX22" fmla="*/ 15797 w 16828"/>
                <a:gd name="connsiteY22" fmla="*/ 35815 h 33787"/>
                <a:gd name="connsiteX23" fmla="*/ 15797 w 16828"/>
                <a:gd name="connsiteY23" fmla="*/ 37167 h 33787"/>
                <a:gd name="connsiteX24" fmla="*/ 19163 w 16828"/>
                <a:gd name="connsiteY24" fmla="*/ 42066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828" h="33787">
                  <a:moveTo>
                    <a:pt x="21350" y="43755"/>
                  </a:moveTo>
                  <a:lnTo>
                    <a:pt x="21350" y="43755"/>
                  </a:lnTo>
                  <a:cubicBezTo>
                    <a:pt x="22697" y="42066"/>
                    <a:pt x="24211" y="39701"/>
                    <a:pt x="23875" y="38180"/>
                  </a:cubicBezTo>
                  <a:cubicBezTo>
                    <a:pt x="23942" y="37842"/>
                    <a:pt x="23942" y="37504"/>
                    <a:pt x="23875" y="37167"/>
                  </a:cubicBezTo>
                  <a:lnTo>
                    <a:pt x="23875" y="35308"/>
                  </a:lnTo>
                  <a:cubicBezTo>
                    <a:pt x="23807" y="34869"/>
                    <a:pt x="23807" y="34396"/>
                    <a:pt x="23875" y="33957"/>
                  </a:cubicBezTo>
                  <a:cubicBezTo>
                    <a:pt x="23875" y="33957"/>
                    <a:pt x="23875" y="33112"/>
                    <a:pt x="23875" y="32943"/>
                  </a:cubicBezTo>
                  <a:cubicBezTo>
                    <a:pt x="23875" y="32774"/>
                    <a:pt x="23875" y="32098"/>
                    <a:pt x="22360" y="31929"/>
                  </a:cubicBezTo>
                  <a:cubicBezTo>
                    <a:pt x="18523" y="31794"/>
                    <a:pt x="15191" y="29210"/>
                    <a:pt x="14114" y="25510"/>
                  </a:cubicBezTo>
                  <a:cubicBezTo>
                    <a:pt x="12095" y="20780"/>
                    <a:pt x="10412" y="15711"/>
                    <a:pt x="8729" y="10812"/>
                  </a:cubicBezTo>
                  <a:lnTo>
                    <a:pt x="7383" y="7096"/>
                  </a:lnTo>
                  <a:cubicBezTo>
                    <a:pt x="6794" y="5119"/>
                    <a:pt x="5835" y="3277"/>
                    <a:pt x="4522" y="1689"/>
                  </a:cubicBezTo>
                  <a:cubicBezTo>
                    <a:pt x="4085" y="1149"/>
                    <a:pt x="3697" y="591"/>
                    <a:pt x="3344" y="0"/>
                  </a:cubicBezTo>
                  <a:cubicBezTo>
                    <a:pt x="2991" y="794"/>
                    <a:pt x="2537" y="1521"/>
                    <a:pt x="1997" y="2196"/>
                  </a:cubicBezTo>
                  <a:cubicBezTo>
                    <a:pt x="483" y="4561"/>
                    <a:pt x="-358" y="6082"/>
                    <a:pt x="147" y="7433"/>
                  </a:cubicBezTo>
                  <a:lnTo>
                    <a:pt x="1662" y="9798"/>
                  </a:lnTo>
                  <a:cubicBezTo>
                    <a:pt x="2435" y="10812"/>
                    <a:pt x="3109" y="11876"/>
                    <a:pt x="3681" y="13008"/>
                  </a:cubicBezTo>
                  <a:cubicBezTo>
                    <a:pt x="3681" y="13008"/>
                    <a:pt x="3681" y="14360"/>
                    <a:pt x="3681" y="14867"/>
                  </a:cubicBezTo>
                  <a:cubicBezTo>
                    <a:pt x="4118" y="16016"/>
                    <a:pt x="4623" y="17147"/>
                    <a:pt x="5195" y="18245"/>
                  </a:cubicBezTo>
                  <a:cubicBezTo>
                    <a:pt x="5751" y="19242"/>
                    <a:pt x="6373" y="20205"/>
                    <a:pt x="7047" y="21117"/>
                  </a:cubicBezTo>
                  <a:cubicBezTo>
                    <a:pt x="8173" y="22469"/>
                    <a:pt x="9133" y="23939"/>
                    <a:pt x="9907" y="25510"/>
                  </a:cubicBezTo>
                  <a:cubicBezTo>
                    <a:pt x="11085" y="28044"/>
                    <a:pt x="12768" y="30747"/>
                    <a:pt x="14283" y="33281"/>
                  </a:cubicBezTo>
                  <a:lnTo>
                    <a:pt x="15797" y="35815"/>
                  </a:lnTo>
                  <a:lnTo>
                    <a:pt x="15797" y="37167"/>
                  </a:lnTo>
                  <a:cubicBezTo>
                    <a:pt x="16774" y="38890"/>
                    <a:pt x="17900" y="40528"/>
                    <a:pt x="19163" y="4206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B3121A26-F486-410B-90A5-1BC68F8AD1A6}"/>
                </a:ext>
              </a:extLst>
            </p:cNvPr>
            <p:cNvSpPr/>
            <p:nvPr/>
          </p:nvSpPr>
          <p:spPr>
            <a:xfrm>
              <a:off x="9659574" y="4877816"/>
              <a:ext cx="16828" cy="16894"/>
            </a:xfrm>
            <a:custGeom>
              <a:avLst/>
              <a:gdLst>
                <a:gd name="connsiteX0" fmla="*/ 20700 w 16828"/>
                <a:gd name="connsiteY0" fmla="*/ 16410 h 16893"/>
                <a:gd name="connsiteX1" fmla="*/ 18680 w 16828"/>
                <a:gd name="connsiteY1" fmla="*/ 15396 h 16893"/>
                <a:gd name="connsiteX2" fmla="*/ 14305 w 16828"/>
                <a:gd name="connsiteY2" fmla="*/ 11679 h 16893"/>
                <a:gd name="connsiteX3" fmla="*/ 10939 w 16828"/>
                <a:gd name="connsiteY3" fmla="*/ 8638 h 16893"/>
                <a:gd name="connsiteX4" fmla="*/ 10939 w 16828"/>
                <a:gd name="connsiteY4" fmla="*/ 8638 h 16893"/>
                <a:gd name="connsiteX5" fmla="*/ 8414 w 16828"/>
                <a:gd name="connsiteY5" fmla="*/ 6611 h 16893"/>
                <a:gd name="connsiteX6" fmla="*/ 7237 w 16828"/>
                <a:gd name="connsiteY6" fmla="*/ 2895 h 16893"/>
                <a:gd name="connsiteX7" fmla="*/ 7237 w 16828"/>
                <a:gd name="connsiteY7" fmla="*/ 698 h 16893"/>
                <a:gd name="connsiteX8" fmla="*/ 5385 w 16828"/>
                <a:gd name="connsiteY8" fmla="*/ 698 h 16893"/>
                <a:gd name="connsiteX9" fmla="*/ 4040 w 16828"/>
                <a:gd name="connsiteY9" fmla="*/ 2388 h 16893"/>
                <a:gd name="connsiteX10" fmla="*/ 0 w 16828"/>
                <a:gd name="connsiteY10" fmla="*/ 5767 h 16893"/>
                <a:gd name="connsiteX11" fmla="*/ 2693 w 16828"/>
                <a:gd name="connsiteY11" fmla="*/ 8300 h 16893"/>
                <a:gd name="connsiteX12" fmla="*/ 3871 w 16828"/>
                <a:gd name="connsiteY12" fmla="*/ 8300 h 16893"/>
                <a:gd name="connsiteX13" fmla="*/ 10435 w 16828"/>
                <a:gd name="connsiteY13" fmla="*/ 15227 h 16893"/>
                <a:gd name="connsiteX14" fmla="*/ 10435 w 16828"/>
                <a:gd name="connsiteY14" fmla="*/ 15227 h 16893"/>
                <a:gd name="connsiteX15" fmla="*/ 16156 w 16828"/>
                <a:gd name="connsiteY15" fmla="*/ 19113 h 16893"/>
                <a:gd name="connsiteX16" fmla="*/ 16997 w 16828"/>
                <a:gd name="connsiteY16" fmla="*/ 19113 h 16893"/>
                <a:gd name="connsiteX17" fmla="*/ 26758 w 16828"/>
                <a:gd name="connsiteY17" fmla="*/ 21478 h 16893"/>
                <a:gd name="connsiteX18" fmla="*/ 26758 w 16828"/>
                <a:gd name="connsiteY18" fmla="*/ 19450 h 16893"/>
                <a:gd name="connsiteX19" fmla="*/ 20700 w 16828"/>
                <a:gd name="connsiteY19" fmla="*/ 1641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28" h="16893">
                  <a:moveTo>
                    <a:pt x="20700" y="16410"/>
                  </a:moveTo>
                  <a:lnTo>
                    <a:pt x="18680" y="15396"/>
                  </a:lnTo>
                  <a:cubicBezTo>
                    <a:pt x="16980" y="14484"/>
                    <a:pt x="15483" y="13217"/>
                    <a:pt x="14305" y="11679"/>
                  </a:cubicBezTo>
                  <a:cubicBezTo>
                    <a:pt x="13311" y="10531"/>
                    <a:pt x="12184" y="9500"/>
                    <a:pt x="10939" y="8638"/>
                  </a:cubicBezTo>
                  <a:lnTo>
                    <a:pt x="10939" y="8638"/>
                  </a:lnTo>
                  <a:cubicBezTo>
                    <a:pt x="9895" y="8267"/>
                    <a:pt x="9004" y="7540"/>
                    <a:pt x="8414" y="6611"/>
                  </a:cubicBezTo>
                  <a:cubicBezTo>
                    <a:pt x="7792" y="5462"/>
                    <a:pt x="7405" y="4195"/>
                    <a:pt x="7237" y="2895"/>
                  </a:cubicBezTo>
                  <a:lnTo>
                    <a:pt x="7237" y="698"/>
                  </a:lnTo>
                  <a:cubicBezTo>
                    <a:pt x="7237" y="-146"/>
                    <a:pt x="7237" y="-315"/>
                    <a:pt x="5385" y="698"/>
                  </a:cubicBezTo>
                  <a:cubicBezTo>
                    <a:pt x="3534" y="1712"/>
                    <a:pt x="5385" y="2388"/>
                    <a:pt x="4040" y="2388"/>
                  </a:cubicBezTo>
                  <a:cubicBezTo>
                    <a:pt x="2188" y="2709"/>
                    <a:pt x="640" y="3993"/>
                    <a:pt x="0" y="5767"/>
                  </a:cubicBezTo>
                  <a:cubicBezTo>
                    <a:pt x="0" y="6611"/>
                    <a:pt x="1852" y="7794"/>
                    <a:pt x="2693" y="8300"/>
                  </a:cubicBezTo>
                  <a:lnTo>
                    <a:pt x="3871" y="8300"/>
                  </a:lnTo>
                  <a:cubicBezTo>
                    <a:pt x="6345" y="10311"/>
                    <a:pt x="8566" y="12642"/>
                    <a:pt x="10435" y="15227"/>
                  </a:cubicBezTo>
                  <a:lnTo>
                    <a:pt x="10435" y="15227"/>
                  </a:lnTo>
                  <a:cubicBezTo>
                    <a:pt x="12083" y="16866"/>
                    <a:pt x="14036" y="18184"/>
                    <a:pt x="16156" y="19113"/>
                  </a:cubicBezTo>
                  <a:lnTo>
                    <a:pt x="16997" y="19113"/>
                  </a:lnTo>
                  <a:cubicBezTo>
                    <a:pt x="23392" y="22322"/>
                    <a:pt x="26085" y="22154"/>
                    <a:pt x="26758" y="21478"/>
                  </a:cubicBezTo>
                  <a:cubicBezTo>
                    <a:pt x="27010" y="20819"/>
                    <a:pt x="27010" y="20109"/>
                    <a:pt x="26758" y="19450"/>
                  </a:cubicBezTo>
                  <a:cubicBezTo>
                    <a:pt x="25579" y="18268"/>
                    <a:pt x="22550" y="17085"/>
                    <a:pt x="20700" y="164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65052F31-4178-4957-86AC-9D60FD485EC7}"/>
                </a:ext>
              </a:extLst>
            </p:cNvPr>
            <p:cNvSpPr/>
            <p:nvPr/>
          </p:nvSpPr>
          <p:spPr>
            <a:xfrm>
              <a:off x="9620365" y="4758906"/>
              <a:ext cx="33657" cy="16894"/>
            </a:xfrm>
            <a:custGeom>
              <a:avLst/>
              <a:gdLst>
                <a:gd name="connsiteX0" fmla="*/ 16828 w 33656"/>
                <a:gd name="connsiteY0" fmla="*/ 21962 h 16893"/>
                <a:gd name="connsiteX1" fmla="*/ 16828 w 33656"/>
                <a:gd name="connsiteY1" fmla="*/ 21962 h 16893"/>
                <a:gd name="connsiteX2" fmla="*/ 23055 w 33656"/>
                <a:gd name="connsiteY2" fmla="*/ 28044 h 16893"/>
                <a:gd name="connsiteX3" fmla="*/ 29113 w 33656"/>
                <a:gd name="connsiteY3" fmla="*/ 29564 h 16893"/>
                <a:gd name="connsiteX4" fmla="*/ 37527 w 33656"/>
                <a:gd name="connsiteY4" fmla="*/ 32098 h 16893"/>
                <a:gd name="connsiteX5" fmla="*/ 41902 w 33656"/>
                <a:gd name="connsiteY5" fmla="*/ 32098 h 16893"/>
                <a:gd name="connsiteX6" fmla="*/ 41902 w 33656"/>
                <a:gd name="connsiteY6" fmla="*/ 30578 h 16893"/>
                <a:gd name="connsiteX7" fmla="*/ 27262 w 33656"/>
                <a:gd name="connsiteY7" fmla="*/ 20780 h 16893"/>
                <a:gd name="connsiteX8" fmla="*/ 25074 w 33656"/>
                <a:gd name="connsiteY8" fmla="*/ 20780 h 16893"/>
                <a:gd name="connsiteX9" fmla="*/ 15987 w 33656"/>
                <a:gd name="connsiteY9" fmla="*/ 14867 h 16893"/>
                <a:gd name="connsiteX10" fmla="*/ 15987 w 33656"/>
                <a:gd name="connsiteY10" fmla="*/ 11150 h 16893"/>
                <a:gd name="connsiteX11" fmla="*/ 15987 w 33656"/>
                <a:gd name="connsiteY11" fmla="*/ 9798 h 16893"/>
                <a:gd name="connsiteX12" fmla="*/ 14135 w 33656"/>
                <a:gd name="connsiteY12" fmla="*/ 6420 h 16893"/>
                <a:gd name="connsiteX13" fmla="*/ 8918 w 33656"/>
                <a:gd name="connsiteY13" fmla="*/ 3379 h 16893"/>
                <a:gd name="connsiteX14" fmla="*/ 7405 w 33656"/>
                <a:gd name="connsiteY14" fmla="*/ 3379 h 16893"/>
                <a:gd name="connsiteX15" fmla="*/ 4039 w 33656"/>
                <a:gd name="connsiteY15" fmla="*/ 3379 h 16893"/>
                <a:gd name="connsiteX16" fmla="*/ 2019 w 33656"/>
                <a:gd name="connsiteY16" fmla="*/ 1689 h 16893"/>
                <a:gd name="connsiteX17" fmla="*/ 0 w 33656"/>
                <a:gd name="connsiteY17" fmla="*/ 0 h 16893"/>
                <a:gd name="connsiteX18" fmla="*/ 1682 w 33656"/>
                <a:gd name="connsiteY18" fmla="*/ 3548 h 16893"/>
                <a:gd name="connsiteX19" fmla="*/ 4376 w 33656"/>
                <a:gd name="connsiteY19" fmla="*/ 5406 h 16893"/>
                <a:gd name="connsiteX20" fmla="*/ 6731 w 33656"/>
                <a:gd name="connsiteY20" fmla="*/ 6927 h 16893"/>
                <a:gd name="connsiteX21" fmla="*/ 16828 w 33656"/>
                <a:gd name="connsiteY21" fmla="*/ 2196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656" h="16893">
                  <a:moveTo>
                    <a:pt x="16828" y="21962"/>
                  </a:moveTo>
                  <a:lnTo>
                    <a:pt x="16828" y="21962"/>
                  </a:lnTo>
                  <a:cubicBezTo>
                    <a:pt x="17973" y="24766"/>
                    <a:pt x="20227" y="26963"/>
                    <a:pt x="23055" y="28044"/>
                  </a:cubicBezTo>
                  <a:cubicBezTo>
                    <a:pt x="25006" y="28787"/>
                    <a:pt x="27043" y="29294"/>
                    <a:pt x="29113" y="29564"/>
                  </a:cubicBezTo>
                  <a:cubicBezTo>
                    <a:pt x="31991" y="30122"/>
                    <a:pt x="34817" y="30967"/>
                    <a:pt x="37527" y="32098"/>
                  </a:cubicBezTo>
                  <a:cubicBezTo>
                    <a:pt x="38940" y="32605"/>
                    <a:pt x="40489" y="32605"/>
                    <a:pt x="41902" y="32098"/>
                  </a:cubicBezTo>
                  <a:cubicBezTo>
                    <a:pt x="42087" y="31608"/>
                    <a:pt x="42087" y="31068"/>
                    <a:pt x="41902" y="30578"/>
                  </a:cubicBezTo>
                  <a:cubicBezTo>
                    <a:pt x="39883" y="25003"/>
                    <a:pt x="31805" y="22131"/>
                    <a:pt x="27262" y="20780"/>
                  </a:cubicBezTo>
                  <a:lnTo>
                    <a:pt x="25074" y="20780"/>
                  </a:lnTo>
                  <a:cubicBezTo>
                    <a:pt x="21877" y="20780"/>
                    <a:pt x="17333" y="19259"/>
                    <a:pt x="15987" y="14867"/>
                  </a:cubicBezTo>
                  <a:cubicBezTo>
                    <a:pt x="15751" y="13633"/>
                    <a:pt x="15751" y="12383"/>
                    <a:pt x="15987" y="11150"/>
                  </a:cubicBezTo>
                  <a:cubicBezTo>
                    <a:pt x="16088" y="10711"/>
                    <a:pt x="16088" y="10238"/>
                    <a:pt x="15987" y="9798"/>
                  </a:cubicBezTo>
                  <a:cubicBezTo>
                    <a:pt x="15785" y="8498"/>
                    <a:pt x="15128" y="7298"/>
                    <a:pt x="14135" y="6420"/>
                  </a:cubicBezTo>
                  <a:cubicBezTo>
                    <a:pt x="12722" y="4916"/>
                    <a:pt x="10921" y="3869"/>
                    <a:pt x="8918" y="3379"/>
                  </a:cubicBezTo>
                  <a:lnTo>
                    <a:pt x="7405" y="3379"/>
                  </a:lnTo>
                  <a:cubicBezTo>
                    <a:pt x="6293" y="3598"/>
                    <a:pt x="5149" y="3598"/>
                    <a:pt x="4039" y="3379"/>
                  </a:cubicBezTo>
                  <a:cubicBezTo>
                    <a:pt x="3264" y="2956"/>
                    <a:pt x="2574" y="2382"/>
                    <a:pt x="2019" y="1689"/>
                  </a:cubicBezTo>
                  <a:lnTo>
                    <a:pt x="0" y="0"/>
                  </a:lnTo>
                  <a:cubicBezTo>
                    <a:pt x="353" y="1267"/>
                    <a:pt x="925" y="2466"/>
                    <a:pt x="1682" y="3548"/>
                  </a:cubicBezTo>
                  <a:cubicBezTo>
                    <a:pt x="2473" y="4325"/>
                    <a:pt x="3382" y="4950"/>
                    <a:pt x="4376" y="5406"/>
                  </a:cubicBezTo>
                  <a:cubicBezTo>
                    <a:pt x="5217" y="5812"/>
                    <a:pt x="6008" y="6318"/>
                    <a:pt x="6731" y="6927"/>
                  </a:cubicBezTo>
                  <a:cubicBezTo>
                    <a:pt x="11174" y="11116"/>
                    <a:pt x="14623" y="16252"/>
                    <a:pt x="16828" y="2196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70D09430-137F-4310-A73B-29AE71B8D526}"/>
                </a:ext>
              </a:extLst>
            </p:cNvPr>
            <p:cNvSpPr/>
            <p:nvPr/>
          </p:nvSpPr>
          <p:spPr>
            <a:xfrm>
              <a:off x="9730830" y="4780797"/>
              <a:ext cx="16828" cy="16894"/>
            </a:xfrm>
            <a:custGeom>
              <a:avLst/>
              <a:gdLst>
                <a:gd name="connsiteX0" fmla="*/ 265 w 0"/>
                <a:gd name="connsiteY0" fmla="*/ 916 h 0"/>
                <a:gd name="connsiteX1" fmla="*/ 265 w 0"/>
                <a:gd name="connsiteY1" fmla="*/ 4126 h 0"/>
                <a:gd name="connsiteX2" fmla="*/ 265 w 0"/>
                <a:gd name="connsiteY2" fmla="*/ 5308 h 0"/>
                <a:gd name="connsiteX3" fmla="*/ 265 w 0"/>
                <a:gd name="connsiteY3" fmla="*/ 5308 h 0"/>
                <a:gd name="connsiteX4" fmla="*/ 265 w 0"/>
                <a:gd name="connsiteY4" fmla="*/ 5308 h 0"/>
                <a:gd name="connsiteX5" fmla="*/ 2117 w 0"/>
                <a:gd name="connsiteY5" fmla="*/ 5308 h 0"/>
                <a:gd name="connsiteX6" fmla="*/ 2117 w 0"/>
                <a:gd name="connsiteY6" fmla="*/ 5308 h 0"/>
                <a:gd name="connsiteX7" fmla="*/ 2117 w 0"/>
                <a:gd name="connsiteY7" fmla="*/ 71 h 0"/>
                <a:gd name="connsiteX8" fmla="*/ 265 w 0"/>
                <a:gd name="connsiteY8" fmla="*/ 91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265" y="916"/>
                  </a:moveTo>
                  <a:cubicBezTo>
                    <a:pt x="-88" y="1963"/>
                    <a:pt x="-88" y="3078"/>
                    <a:pt x="265" y="4126"/>
                  </a:cubicBezTo>
                  <a:cubicBezTo>
                    <a:pt x="401" y="4514"/>
                    <a:pt x="401" y="4920"/>
                    <a:pt x="265" y="5308"/>
                  </a:cubicBezTo>
                  <a:lnTo>
                    <a:pt x="265" y="5308"/>
                  </a:lnTo>
                  <a:cubicBezTo>
                    <a:pt x="265" y="5308"/>
                    <a:pt x="265" y="5308"/>
                    <a:pt x="265" y="5308"/>
                  </a:cubicBezTo>
                  <a:cubicBezTo>
                    <a:pt x="265" y="5308"/>
                    <a:pt x="1443" y="5308"/>
                    <a:pt x="2117" y="5308"/>
                  </a:cubicBezTo>
                  <a:lnTo>
                    <a:pt x="2117" y="5308"/>
                  </a:lnTo>
                  <a:cubicBezTo>
                    <a:pt x="2369" y="3568"/>
                    <a:pt x="2369" y="1811"/>
                    <a:pt x="2117" y="71"/>
                  </a:cubicBezTo>
                  <a:cubicBezTo>
                    <a:pt x="1376" y="-165"/>
                    <a:pt x="568" y="206"/>
                    <a:pt x="265" y="9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D2B7F2D5-4DAD-4A53-A654-EEE056A23D6D}"/>
                </a:ext>
              </a:extLst>
            </p:cNvPr>
            <p:cNvSpPr/>
            <p:nvPr/>
          </p:nvSpPr>
          <p:spPr>
            <a:xfrm>
              <a:off x="9723690" y="6602701"/>
              <a:ext cx="16828" cy="16894"/>
            </a:xfrm>
            <a:custGeom>
              <a:avLst/>
              <a:gdLst>
                <a:gd name="connsiteX0" fmla="*/ 4376 w 0"/>
                <a:gd name="connsiteY0" fmla="*/ 0 h 0"/>
                <a:gd name="connsiteX1" fmla="*/ 3534 w 0"/>
                <a:gd name="connsiteY1" fmla="*/ 0 h 0"/>
                <a:gd name="connsiteX2" fmla="*/ 2525 w 0"/>
                <a:gd name="connsiteY2" fmla="*/ 0 h 0"/>
                <a:gd name="connsiteX3" fmla="*/ 1347 w 0"/>
                <a:gd name="connsiteY3" fmla="*/ 0 h 0"/>
                <a:gd name="connsiteX4" fmla="*/ 1347 w 0"/>
                <a:gd name="connsiteY4" fmla="*/ 0 h 0"/>
                <a:gd name="connsiteX5" fmla="*/ 0 w 0"/>
                <a:gd name="connsiteY5" fmla="*/ 0 h 0"/>
                <a:gd name="connsiteX6" fmla="*/ 0 w 0"/>
                <a:gd name="connsiteY6" fmla="*/ 2027 h 0"/>
                <a:gd name="connsiteX7" fmla="*/ 1011 w 0"/>
                <a:gd name="connsiteY7" fmla="*/ 4392 h 0"/>
                <a:gd name="connsiteX8" fmla="*/ 1011 w 0"/>
                <a:gd name="connsiteY8" fmla="*/ 6757 h 0"/>
                <a:gd name="connsiteX9" fmla="*/ 3030 w 0"/>
                <a:gd name="connsiteY9" fmla="*/ 4054 h 0"/>
                <a:gd name="connsiteX10" fmla="*/ 4207 w 0"/>
                <a:gd name="connsiteY10" fmla="*/ 844 h 0"/>
                <a:gd name="connsiteX11" fmla="*/ 4207 w 0"/>
                <a:gd name="connsiteY11" fmla="*/ 84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4376" y="0"/>
                  </a:moveTo>
                  <a:lnTo>
                    <a:pt x="3534" y="0"/>
                  </a:lnTo>
                  <a:cubicBezTo>
                    <a:pt x="3215" y="118"/>
                    <a:pt x="2844" y="118"/>
                    <a:pt x="2525" y="0"/>
                  </a:cubicBezTo>
                  <a:cubicBezTo>
                    <a:pt x="2137" y="135"/>
                    <a:pt x="1734" y="135"/>
                    <a:pt x="1347" y="0"/>
                  </a:cubicBezTo>
                  <a:lnTo>
                    <a:pt x="1347" y="0"/>
                  </a:lnTo>
                  <a:lnTo>
                    <a:pt x="0" y="0"/>
                  </a:lnTo>
                  <a:lnTo>
                    <a:pt x="0" y="2027"/>
                  </a:lnTo>
                  <a:cubicBezTo>
                    <a:pt x="471" y="2754"/>
                    <a:pt x="808" y="3548"/>
                    <a:pt x="1011" y="4392"/>
                  </a:cubicBezTo>
                  <a:cubicBezTo>
                    <a:pt x="1246" y="5170"/>
                    <a:pt x="1246" y="5980"/>
                    <a:pt x="1011" y="6757"/>
                  </a:cubicBezTo>
                  <a:cubicBezTo>
                    <a:pt x="1902" y="6048"/>
                    <a:pt x="2592" y="5118"/>
                    <a:pt x="3030" y="4054"/>
                  </a:cubicBezTo>
                  <a:cubicBezTo>
                    <a:pt x="3669" y="3091"/>
                    <a:pt x="4073" y="1993"/>
                    <a:pt x="4207" y="844"/>
                  </a:cubicBezTo>
                  <a:lnTo>
                    <a:pt x="4207" y="844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62EAD722-19D5-47AF-8047-565BF2CE7B32}"/>
                </a:ext>
              </a:extLst>
            </p:cNvPr>
            <p:cNvSpPr/>
            <p:nvPr/>
          </p:nvSpPr>
          <p:spPr>
            <a:xfrm>
              <a:off x="9988232" y="2854969"/>
              <a:ext cx="16828" cy="16894"/>
            </a:xfrm>
            <a:custGeom>
              <a:avLst/>
              <a:gdLst>
                <a:gd name="connsiteX0" fmla="*/ 14977 w 16828"/>
                <a:gd name="connsiteY0" fmla="*/ 4223 h 0"/>
                <a:gd name="connsiteX1" fmla="*/ 12453 w 16828"/>
                <a:gd name="connsiteY1" fmla="*/ 4223 h 0"/>
                <a:gd name="connsiteX2" fmla="*/ 9424 w 16828"/>
                <a:gd name="connsiteY2" fmla="*/ 2703 h 0"/>
                <a:gd name="connsiteX3" fmla="*/ 2861 w 16828"/>
                <a:gd name="connsiteY3" fmla="*/ 0 h 0"/>
                <a:gd name="connsiteX4" fmla="*/ 2861 w 16828"/>
                <a:gd name="connsiteY4" fmla="*/ 845 h 0"/>
                <a:gd name="connsiteX5" fmla="*/ 2861 w 16828"/>
                <a:gd name="connsiteY5" fmla="*/ 2027 h 0"/>
                <a:gd name="connsiteX6" fmla="*/ 1682 w 16828"/>
                <a:gd name="connsiteY6" fmla="*/ 3548 h 0"/>
                <a:gd name="connsiteX7" fmla="*/ 0 w 16828"/>
                <a:gd name="connsiteY7" fmla="*/ 2196 h 0"/>
                <a:gd name="connsiteX8" fmla="*/ 0 w 16828"/>
                <a:gd name="connsiteY8" fmla="*/ 2196 h 0"/>
                <a:gd name="connsiteX9" fmla="*/ 4376 w 16828"/>
                <a:gd name="connsiteY9" fmla="*/ 9798 h 0"/>
                <a:gd name="connsiteX10" fmla="*/ 5722 w 16828"/>
                <a:gd name="connsiteY10" fmla="*/ 11995 h 0"/>
                <a:gd name="connsiteX11" fmla="*/ 9087 w 16828"/>
                <a:gd name="connsiteY11" fmla="*/ 14698 h 0"/>
                <a:gd name="connsiteX12" fmla="*/ 19520 w 16828"/>
                <a:gd name="connsiteY12" fmla="*/ 8447 h 0"/>
                <a:gd name="connsiteX13" fmla="*/ 19520 w 16828"/>
                <a:gd name="connsiteY13" fmla="*/ 8447 h 0"/>
                <a:gd name="connsiteX14" fmla="*/ 21204 w 16828"/>
                <a:gd name="connsiteY14" fmla="*/ 7264 h 0"/>
                <a:gd name="connsiteX15" fmla="*/ 21204 w 16828"/>
                <a:gd name="connsiteY15" fmla="*/ 7264 h 0"/>
                <a:gd name="connsiteX16" fmla="*/ 21204 w 16828"/>
                <a:gd name="connsiteY16" fmla="*/ 7264 h 0"/>
                <a:gd name="connsiteX17" fmla="*/ 14977 w 16828"/>
                <a:gd name="connsiteY17" fmla="*/ 4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28">
                  <a:moveTo>
                    <a:pt x="14977" y="4223"/>
                  </a:moveTo>
                  <a:lnTo>
                    <a:pt x="12453" y="4223"/>
                  </a:lnTo>
                  <a:lnTo>
                    <a:pt x="9424" y="2703"/>
                  </a:lnTo>
                  <a:cubicBezTo>
                    <a:pt x="7371" y="1488"/>
                    <a:pt x="5166" y="578"/>
                    <a:pt x="2861" y="0"/>
                  </a:cubicBezTo>
                  <a:cubicBezTo>
                    <a:pt x="2928" y="277"/>
                    <a:pt x="2928" y="568"/>
                    <a:pt x="2861" y="845"/>
                  </a:cubicBezTo>
                  <a:lnTo>
                    <a:pt x="2861" y="2027"/>
                  </a:lnTo>
                  <a:cubicBezTo>
                    <a:pt x="2827" y="2732"/>
                    <a:pt x="2356" y="3337"/>
                    <a:pt x="1682" y="3548"/>
                  </a:cubicBezTo>
                  <a:cubicBezTo>
                    <a:pt x="1682" y="3548"/>
                    <a:pt x="168" y="3548"/>
                    <a:pt x="0" y="2196"/>
                  </a:cubicBezTo>
                  <a:lnTo>
                    <a:pt x="0" y="2196"/>
                  </a:lnTo>
                  <a:cubicBezTo>
                    <a:pt x="1077" y="4931"/>
                    <a:pt x="2558" y="7492"/>
                    <a:pt x="4376" y="9798"/>
                  </a:cubicBezTo>
                  <a:cubicBezTo>
                    <a:pt x="4930" y="10459"/>
                    <a:pt x="5385" y="11199"/>
                    <a:pt x="5722" y="11995"/>
                  </a:cubicBezTo>
                  <a:cubicBezTo>
                    <a:pt x="6429" y="13314"/>
                    <a:pt x="7657" y="14289"/>
                    <a:pt x="9087" y="14698"/>
                  </a:cubicBezTo>
                  <a:cubicBezTo>
                    <a:pt x="12284" y="14698"/>
                    <a:pt x="16323" y="11488"/>
                    <a:pt x="19520" y="8447"/>
                  </a:cubicBezTo>
                  <a:lnTo>
                    <a:pt x="19520" y="8447"/>
                  </a:lnTo>
                  <a:cubicBezTo>
                    <a:pt x="20026" y="7979"/>
                    <a:pt x="20598" y="7582"/>
                    <a:pt x="21204" y="7264"/>
                  </a:cubicBezTo>
                  <a:lnTo>
                    <a:pt x="21204" y="7264"/>
                  </a:lnTo>
                  <a:lnTo>
                    <a:pt x="21204" y="7264"/>
                  </a:lnTo>
                  <a:cubicBezTo>
                    <a:pt x="19689" y="4561"/>
                    <a:pt x="16997" y="4392"/>
                    <a:pt x="14977" y="4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00DE90A9-C528-4B0D-A6E0-B09CDF889431}"/>
                </a:ext>
              </a:extLst>
            </p:cNvPr>
            <p:cNvSpPr/>
            <p:nvPr/>
          </p:nvSpPr>
          <p:spPr>
            <a:xfrm>
              <a:off x="9633032" y="6238301"/>
              <a:ext cx="16828" cy="16894"/>
            </a:xfrm>
            <a:custGeom>
              <a:avLst/>
              <a:gdLst>
                <a:gd name="connsiteX0" fmla="*/ 5340 w 0"/>
                <a:gd name="connsiteY0" fmla="*/ 3548 h 0"/>
                <a:gd name="connsiteX1" fmla="*/ 5340 w 0"/>
                <a:gd name="connsiteY1" fmla="*/ 1520 h 0"/>
                <a:gd name="connsiteX2" fmla="*/ 4497 w 0"/>
                <a:gd name="connsiteY2" fmla="*/ 0 h 0"/>
                <a:gd name="connsiteX3" fmla="*/ 4497 w 0"/>
                <a:gd name="connsiteY3" fmla="*/ 0 h 0"/>
                <a:gd name="connsiteX4" fmla="*/ 4497 w 0"/>
                <a:gd name="connsiteY4" fmla="*/ 1014 h 0"/>
                <a:gd name="connsiteX5" fmla="*/ 4497 w 0"/>
                <a:gd name="connsiteY5" fmla="*/ 3886 h 0"/>
                <a:gd name="connsiteX6" fmla="*/ 2142 w 0"/>
                <a:gd name="connsiteY6" fmla="*/ 5406 h 0"/>
                <a:gd name="connsiteX7" fmla="*/ 627 w 0"/>
                <a:gd name="connsiteY7" fmla="*/ 14528 h 0"/>
                <a:gd name="connsiteX8" fmla="*/ 3825 w 0"/>
                <a:gd name="connsiteY8" fmla="*/ 16218 h 0"/>
                <a:gd name="connsiteX9" fmla="*/ 3825 w 0"/>
                <a:gd name="connsiteY9" fmla="*/ 16218 h 0"/>
                <a:gd name="connsiteX10" fmla="*/ 5507 w 0"/>
                <a:gd name="connsiteY10" fmla="*/ 15373 h 0"/>
                <a:gd name="connsiteX11" fmla="*/ 7695 w 0"/>
                <a:gd name="connsiteY11" fmla="*/ 10136 h 0"/>
                <a:gd name="connsiteX12" fmla="*/ 7695 w 0"/>
                <a:gd name="connsiteY12" fmla="*/ 10136 h 0"/>
                <a:gd name="connsiteX13" fmla="*/ 7695 w 0"/>
                <a:gd name="connsiteY13" fmla="*/ 7940 h 0"/>
                <a:gd name="connsiteX14" fmla="*/ 7695 w 0"/>
                <a:gd name="connsiteY14" fmla="*/ 6927 h 0"/>
                <a:gd name="connsiteX15" fmla="*/ 7695 w 0"/>
                <a:gd name="connsiteY15" fmla="*/ 591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>
                  <a:moveTo>
                    <a:pt x="5340" y="3548"/>
                  </a:moveTo>
                  <a:cubicBezTo>
                    <a:pt x="5272" y="2872"/>
                    <a:pt x="5272" y="2196"/>
                    <a:pt x="5340" y="1520"/>
                  </a:cubicBezTo>
                  <a:cubicBezTo>
                    <a:pt x="5340" y="338"/>
                    <a:pt x="5340" y="169"/>
                    <a:pt x="4497" y="0"/>
                  </a:cubicBezTo>
                  <a:lnTo>
                    <a:pt x="4497" y="0"/>
                  </a:lnTo>
                  <a:cubicBezTo>
                    <a:pt x="4497" y="0"/>
                    <a:pt x="4497" y="0"/>
                    <a:pt x="4497" y="1014"/>
                  </a:cubicBezTo>
                  <a:cubicBezTo>
                    <a:pt x="4800" y="1943"/>
                    <a:pt x="4800" y="2956"/>
                    <a:pt x="4497" y="3886"/>
                  </a:cubicBezTo>
                  <a:cubicBezTo>
                    <a:pt x="3993" y="4730"/>
                    <a:pt x="3118" y="5288"/>
                    <a:pt x="2142" y="5406"/>
                  </a:cubicBezTo>
                  <a:cubicBezTo>
                    <a:pt x="627" y="8109"/>
                    <a:pt x="-887" y="12501"/>
                    <a:pt x="627" y="14528"/>
                  </a:cubicBezTo>
                  <a:cubicBezTo>
                    <a:pt x="1402" y="15526"/>
                    <a:pt x="2562" y="16150"/>
                    <a:pt x="3825" y="16218"/>
                  </a:cubicBezTo>
                  <a:lnTo>
                    <a:pt x="3825" y="16218"/>
                  </a:lnTo>
                  <a:cubicBezTo>
                    <a:pt x="4497" y="16235"/>
                    <a:pt x="5121" y="15914"/>
                    <a:pt x="5507" y="15373"/>
                  </a:cubicBezTo>
                  <a:cubicBezTo>
                    <a:pt x="6517" y="13769"/>
                    <a:pt x="7257" y="11994"/>
                    <a:pt x="7695" y="10136"/>
                  </a:cubicBezTo>
                  <a:cubicBezTo>
                    <a:pt x="7695" y="10136"/>
                    <a:pt x="7695" y="10136"/>
                    <a:pt x="7695" y="10136"/>
                  </a:cubicBezTo>
                  <a:cubicBezTo>
                    <a:pt x="7560" y="9410"/>
                    <a:pt x="7560" y="8667"/>
                    <a:pt x="7695" y="7940"/>
                  </a:cubicBezTo>
                  <a:cubicBezTo>
                    <a:pt x="7594" y="7602"/>
                    <a:pt x="7594" y="7264"/>
                    <a:pt x="7695" y="6927"/>
                  </a:cubicBezTo>
                  <a:lnTo>
                    <a:pt x="7695" y="5913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092E51FA-04BB-4169-94B7-611AF85C1FA6}"/>
                </a:ext>
              </a:extLst>
            </p:cNvPr>
            <p:cNvSpPr/>
            <p:nvPr/>
          </p:nvSpPr>
          <p:spPr>
            <a:xfrm>
              <a:off x="10130432" y="5070595"/>
              <a:ext cx="16828" cy="16894"/>
            </a:xfrm>
            <a:custGeom>
              <a:avLst/>
              <a:gdLst>
                <a:gd name="connsiteX0" fmla="*/ 9255 w 0"/>
                <a:gd name="connsiteY0" fmla="*/ 8281 h 0"/>
                <a:gd name="connsiteX1" fmla="*/ 7573 w 0"/>
                <a:gd name="connsiteY1" fmla="*/ 2030 h 0"/>
                <a:gd name="connsiteX2" fmla="*/ 4376 w 0"/>
                <a:gd name="connsiteY2" fmla="*/ 510 h 0"/>
                <a:gd name="connsiteX3" fmla="*/ 4376 w 0"/>
                <a:gd name="connsiteY3" fmla="*/ 510 h 0"/>
                <a:gd name="connsiteX4" fmla="*/ 2692 w 0"/>
                <a:gd name="connsiteY4" fmla="*/ 1354 h 0"/>
                <a:gd name="connsiteX5" fmla="*/ 1010 w 0"/>
                <a:gd name="connsiteY5" fmla="*/ 1354 h 0"/>
                <a:gd name="connsiteX6" fmla="*/ 0 w 0"/>
                <a:gd name="connsiteY6" fmla="*/ 1354 h 0"/>
                <a:gd name="connsiteX7" fmla="*/ 0 w 0"/>
                <a:gd name="connsiteY7" fmla="*/ 1354 h 0"/>
                <a:gd name="connsiteX8" fmla="*/ 0 w 0"/>
                <a:gd name="connsiteY8" fmla="*/ 1354 h 0"/>
                <a:gd name="connsiteX9" fmla="*/ 2524 w 0"/>
                <a:gd name="connsiteY9" fmla="*/ 2706 h 0"/>
                <a:gd name="connsiteX10" fmla="*/ 5890 w 0"/>
                <a:gd name="connsiteY10" fmla="*/ 4564 h 0"/>
                <a:gd name="connsiteX11" fmla="*/ 5890 w 0"/>
                <a:gd name="connsiteY11" fmla="*/ 4564 h 0"/>
                <a:gd name="connsiteX12" fmla="*/ 8246 w 0"/>
                <a:gd name="connsiteY12" fmla="*/ 6423 h 0"/>
                <a:gd name="connsiteX13" fmla="*/ 8246 w 0"/>
                <a:gd name="connsiteY13" fmla="*/ 64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9255" y="8281"/>
                  </a:moveTo>
                  <a:cubicBezTo>
                    <a:pt x="9255" y="8281"/>
                    <a:pt x="10265" y="5409"/>
                    <a:pt x="7573" y="2030"/>
                  </a:cubicBezTo>
                  <a:cubicBezTo>
                    <a:pt x="4880" y="-1348"/>
                    <a:pt x="5890" y="510"/>
                    <a:pt x="4376" y="510"/>
                  </a:cubicBezTo>
                  <a:lnTo>
                    <a:pt x="4376" y="510"/>
                  </a:lnTo>
                  <a:cubicBezTo>
                    <a:pt x="4139" y="1202"/>
                    <a:pt x="3382" y="1574"/>
                    <a:pt x="2692" y="1354"/>
                  </a:cubicBezTo>
                  <a:cubicBezTo>
                    <a:pt x="2692" y="1354"/>
                    <a:pt x="2692" y="1354"/>
                    <a:pt x="1010" y="1354"/>
                  </a:cubicBezTo>
                  <a:lnTo>
                    <a:pt x="0" y="1354"/>
                  </a:lnTo>
                  <a:lnTo>
                    <a:pt x="0" y="1354"/>
                  </a:lnTo>
                  <a:lnTo>
                    <a:pt x="0" y="1354"/>
                  </a:lnTo>
                  <a:cubicBezTo>
                    <a:pt x="723" y="1997"/>
                    <a:pt x="1582" y="2470"/>
                    <a:pt x="2524" y="2706"/>
                  </a:cubicBezTo>
                  <a:cubicBezTo>
                    <a:pt x="3786" y="3010"/>
                    <a:pt x="4948" y="3652"/>
                    <a:pt x="5890" y="4564"/>
                  </a:cubicBezTo>
                  <a:lnTo>
                    <a:pt x="5890" y="4564"/>
                  </a:lnTo>
                  <a:cubicBezTo>
                    <a:pt x="5890" y="4564"/>
                    <a:pt x="7740" y="6423"/>
                    <a:pt x="8246" y="6423"/>
                  </a:cubicBezTo>
                  <a:lnTo>
                    <a:pt x="8246" y="6423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F8E44C60-0064-4B82-93B2-31B244620DCA}"/>
                </a:ext>
              </a:extLst>
            </p:cNvPr>
            <p:cNvSpPr/>
            <p:nvPr/>
          </p:nvSpPr>
          <p:spPr>
            <a:xfrm>
              <a:off x="9640054" y="4685080"/>
              <a:ext cx="16828" cy="16894"/>
            </a:xfrm>
            <a:custGeom>
              <a:avLst/>
              <a:gdLst>
                <a:gd name="connsiteX0" fmla="*/ 3366 w 0"/>
                <a:gd name="connsiteY0" fmla="*/ 5575 h 0"/>
                <a:gd name="connsiteX1" fmla="*/ 5385 w 0"/>
                <a:gd name="connsiteY1" fmla="*/ 5575 h 0"/>
                <a:gd name="connsiteX2" fmla="*/ 8583 w 0"/>
                <a:gd name="connsiteY2" fmla="*/ 6927 h 0"/>
                <a:gd name="connsiteX3" fmla="*/ 12453 w 0"/>
                <a:gd name="connsiteY3" fmla="*/ 8278 h 0"/>
                <a:gd name="connsiteX4" fmla="*/ 15650 w 0"/>
                <a:gd name="connsiteY4" fmla="*/ 5575 h 0"/>
                <a:gd name="connsiteX5" fmla="*/ 7741 w 0"/>
                <a:gd name="connsiteY5" fmla="*/ 2703 h 0"/>
                <a:gd name="connsiteX6" fmla="*/ 4376 w 0"/>
                <a:gd name="connsiteY6" fmla="*/ 1352 h 0"/>
                <a:gd name="connsiteX7" fmla="*/ 1010 w 0"/>
                <a:gd name="connsiteY7" fmla="*/ 0 h 0"/>
                <a:gd name="connsiteX8" fmla="*/ 1010 w 0"/>
                <a:gd name="connsiteY8" fmla="*/ 0 h 0"/>
                <a:gd name="connsiteX9" fmla="*/ 0 w 0"/>
                <a:gd name="connsiteY9" fmla="*/ 0 h 0"/>
                <a:gd name="connsiteX10" fmla="*/ 0 w 0"/>
                <a:gd name="connsiteY10" fmla="*/ 1858 h 0"/>
                <a:gd name="connsiteX11" fmla="*/ 3366 w 0"/>
                <a:gd name="connsiteY11" fmla="*/ 557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3366" y="5575"/>
                  </a:moveTo>
                  <a:lnTo>
                    <a:pt x="5385" y="5575"/>
                  </a:lnTo>
                  <a:lnTo>
                    <a:pt x="8583" y="6927"/>
                  </a:lnTo>
                  <a:cubicBezTo>
                    <a:pt x="9777" y="7619"/>
                    <a:pt x="11090" y="8092"/>
                    <a:pt x="12453" y="8278"/>
                  </a:cubicBezTo>
                  <a:cubicBezTo>
                    <a:pt x="13900" y="7974"/>
                    <a:pt x="15112" y="6960"/>
                    <a:pt x="15650" y="5575"/>
                  </a:cubicBezTo>
                  <a:lnTo>
                    <a:pt x="7741" y="2703"/>
                  </a:lnTo>
                  <a:lnTo>
                    <a:pt x="4376" y="1352"/>
                  </a:lnTo>
                  <a:lnTo>
                    <a:pt x="1010" y="0"/>
                  </a:lnTo>
                  <a:lnTo>
                    <a:pt x="1010" y="0"/>
                  </a:lnTo>
                  <a:lnTo>
                    <a:pt x="0" y="0"/>
                  </a:lnTo>
                  <a:cubicBezTo>
                    <a:pt x="0" y="0"/>
                    <a:pt x="0" y="1352"/>
                    <a:pt x="0" y="1858"/>
                  </a:cubicBezTo>
                  <a:cubicBezTo>
                    <a:pt x="0" y="2365"/>
                    <a:pt x="673" y="5068"/>
                    <a:pt x="3366" y="557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F19B1AAD-65CF-472D-937B-BA13C57FEE0A}"/>
                </a:ext>
              </a:extLst>
            </p:cNvPr>
            <p:cNvSpPr/>
            <p:nvPr/>
          </p:nvSpPr>
          <p:spPr>
            <a:xfrm>
              <a:off x="10117979" y="5109285"/>
              <a:ext cx="16828" cy="16894"/>
            </a:xfrm>
            <a:custGeom>
              <a:avLst/>
              <a:gdLst>
                <a:gd name="connsiteX0" fmla="*/ 10602 w 16828"/>
                <a:gd name="connsiteY0" fmla="*/ 3379 h 0"/>
                <a:gd name="connsiteX1" fmla="*/ 9087 w 16828"/>
                <a:gd name="connsiteY1" fmla="*/ 3379 h 0"/>
                <a:gd name="connsiteX2" fmla="*/ 6395 w 16828"/>
                <a:gd name="connsiteY2" fmla="*/ 4730 h 0"/>
                <a:gd name="connsiteX3" fmla="*/ 4039 w 16828"/>
                <a:gd name="connsiteY3" fmla="*/ 6082 h 0"/>
                <a:gd name="connsiteX4" fmla="*/ 2188 w 16828"/>
                <a:gd name="connsiteY4" fmla="*/ 6082 h 0"/>
                <a:gd name="connsiteX5" fmla="*/ 841 w 16828"/>
                <a:gd name="connsiteY5" fmla="*/ 7095 h 0"/>
                <a:gd name="connsiteX6" fmla="*/ 0 w 16828"/>
                <a:gd name="connsiteY6" fmla="*/ 7095 h 0"/>
                <a:gd name="connsiteX7" fmla="*/ 0 w 16828"/>
                <a:gd name="connsiteY7" fmla="*/ 7095 h 0"/>
                <a:gd name="connsiteX8" fmla="*/ 0 w 16828"/>
                <a:gd name="connsiteY8" fmla="*/ 7095 h 0"/>
                <a:gd name="connsiteX9" fmla="*/ 0 w 16828"/>
                <a:gd name="connsiteY9" fmla="*/ 7095 h 0"/>
                <a:gd name="connsiteX10" fmla="*/ 3029 w 16828"/>
                <a:gd name="connsiteY10" fmla="*/ 7095 h 0"/>
                <a:gd name="connsiteX11" fmla="*/ 5890 w 16828"/>
                <a:gd name="connsiteY11" fmla="*/ 7095 h 0"/>
                <a:gd name="connsiteX12" fmla="*/ 6731 w 16828"/>
                <a:gd name="connsiteY12" fmla="*/ 7095 h 0"/>
                <a:gd name="connsiteX13" fmla="*/ 8582 w 16828"/>
                <a:gd name="connsiteY13" fmla="*/ 7095 h 0"/>
                <a:gd name="connsiteX14" fmla="*/ 11106 w 16828"/>
                <a:gd name="connsiteY14" fmla="*/ 7095 h 0"/>
                <a:gd name="connsiteX15" fmla="*/ 13462 w 16828"/>
                <a:gd name="connsiteY15" fmla="*/ 5237 h 0"/>
                <a:gd name="connsiteX16" fmla="*/ 14641 w 16828"/>
                <a:gd name="connsiteY16" fmla="*/ 3886 h 0"/>
                <a:gd name="connsiteX17" fmla="*/ 15819 w 16828"/>
                <a:gd name="connsiteY17" fmla="*/ 2872 h 0"/>
                <a:gd name="connsiteX18" fmla="*/ 17838 w 16828"/>
                <a:gd name="connsiteY18" fmla="*/ 845 h 0"/>
                <a:gd name="connsiteX19" fmla="*/ 17838 w 16828"/>
                <a:gd name="connsiteY19" fmla="*/ 0 h 0"/>
                <a:gd name="connsiteX20" fmla="*/ 10602 w 16828"/>
                <a:gd name="connsiteY20" fmla="*/ 337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28">
                  <a:moveTo>
                    <a:pt x="10602" y="3379"/>
                  </a:moveTo>
                  <a:lnTo>
                    <a:pt x="9087" y="3379"/>
                  </a:lnTo>
                  <a:cubicBezTo>
                    <a:pt x="8094" y="3582"/>
                    <a:pt x="7168" y="4055"/>
                    <a:pt x="6395" y="4730"/>
                  </a:cubicBezTo>
                  <a:cubicBezTo>
                    <a:pt x="5687" y="5322"/>
                    <a:pt x="4896" y="5778"/>
                    <a:pt x="4039" y="6082"/>
                  </a:cubicBezTo>
                  <a:lnTo>
                    <a:pt x="2188" y="6082"/>
                  </a:lnTo>
                  <a:cubicBezTo>
                    <a:pt x="2036" y="6690"/>
                    <a:pt x="1464" y="7112"/>
                    <a:pt x="841" y="7095"/>
                  </a:cubicBezTo>
                  <a:lnTo>
                    <a:pt x="0" y="7095"/>
                  </a:lnTo>
                  <a:lnTo>
                    <a:pt x="0" y="7095"/>
                  </a:lnTo>
                  <a:cubicBezTo>
                    <a:pt x="0" y="7095"/>
                    <a:pt x="0" y="7095"/>
                    <a:pt x="0" y="7095"/>
                  </a:cubicBezTo>
                  <a:cubicBezTo>
                    <a:pt x="0" y="7095"/>
                    <a:pt x="0" y="7095"/>
                    <a:pt x="0" y="7095"/>
                  </a:cubicBezTo>
                  <a:cubicBezTo>
                    <a:pt x="992" y="7349"/>
                    <a:pt x="2036" y="7349"/>
                    <a:pt x="3029" y="7095"/>
                  </a:cubicBezTo>
                  <a:cubicBezTo>
                    <a:pt x="3971" y="6927"/>
                    <a:pt x="4947" y="6927"/>
                    <a:pt x="5890" y="7095"/>
                  </a:cubicBezTo>
                  <a:lnTo>
                    <a:pt x="6731" y="7095"/>
                  </a:lnTo>
                  <a:cubicBezTo>
                    <a:pt x="7337" y="6927"/>
                    <a:pt x="7977" y="6927"/>
                    <a:pt x="8582" y="7095"/>
                  </a:cubicBezTo>
                  <a:cubicBezTo>
                    <a:pt x="9406" y="7332"/>
                    <a:pt x="10281" y="7332"/>
                    <a:pt x="11106" y="7095"/>
                  </a:cubicBezTo>
                  <a:cubicBezTo>
                    <a:pt x="12015" y="6639"/>
                    <a:pt x="12806" y="6014"/>
                    <a:pt x="13462" y="5237"/>
                  </a:cubicBezTo>
                  <a:cubicBezTo>
                    <a:pt x="13765" y="4713"/>
                    <a:pt x="14169" y="4257"/>
                    <a:pt x="14641" y="3886"/>
                  </a:cubicBezTo>
                  <a:lnTo>
                    <a:pt x="15819" y="2872"/>
                  </a:lnTo>
                  <a:cubicBezTo>
                    <a:pt x="15819" y="2872"/>
                    <a:pt x="17670" y="1520"/>
                    <a:pt x="17838" y="845"/>
                  </a:cubicBezTo>
                  <a:cubicBezTo>
                    <a:pt x="18005" y="169"/>
                    <a:pt x="17838" y="0"/>
                    <a:pt x="17838" y="0"/>
                  </a:cubicBezTo>
                  <a:cubicBezTo>
                    <a:pt x="17838" y="0"/>
                    <a:pt x="13967" y="2534"/>
                    <a:pt x="10602" y="337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D94303FD-9081-49CA-ADE6-1FD90650C9C8}"/>
                </a:ext>
              </a:extLst>
            </p:cNvPr>
            <p:cNvSpPr/>
            <p:nvPr/>
          </p:nvSpPr>
          <p:spPr>
            <a:xfrm>
              <a:off x="9644640" y="4661048"/>
              <a:ext cx="16828" cy="16894"/>
            </a:xfrm>
            <a:custGeom>
              <a:avLst/>
              <a:gdLst>
                <a:gd name="connsiteX0" fmla="*/ 3828 w 0"/>
                <a:gd name="connsiteY0" fmla="*/ 6293 h 0"/>
                <a:gd name="connsiteX1" fmla="*/ 4669 w 0"/>
                <a:gd name="connsiteY1" fmla="*/ 2070 h 0"/>
                <a:gd name="connsiteX2" fmla="*/ 4669 w 0"/>
                <a:gd name="connsiteY2" fmla="*/ 380 h 0"/>
                <a:gd name="connsiteX3" fmla="*/ 4669 w 0"/>
                <a:gd name="connsiteY3" fmla="*/ 380 h 0"/>
                <a:gd name="connsiteX4" fmla="*/ 126 w 0"/>
                <a:gd name="connsiteY4" fmla="*/ 380 h 0"/>
                <a:gd name="connsiteX5" fmla="*/ 126 w 0"/>
                <a:gd name="connsiteY5" fmla="*/ 380 h 0"/>
                <a:gd name="connsiteX6" fmla="*/ 126 w 0"/>
                <a:gd name="connsiteY6" fmla="*/ 2070 h 0"/>
                <a:gd name="connsiteX7" fmla="*/ 126 w 0"/>
                <a:gd name="connsiteY7" fmla="*/ 6631 h 0"/>
                <a:gd name="connsiteX8" fmla="*/ 3828 w 0"/>
                <a:gd name="connsiteY8" fmla="*/ 62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828" y="6293"/>
                  </a:moveTo>
                  <a:cubicBezTo>
                    <a:pt x="3896" y="4857"/>
                    <a:pt x="4181" y="3421"/>
                    <a:pt x="4669" y="2070"/>
                  </a:cubicBezTo>
                  <a:lnTo>
                    <a:pt x="4669" y="380"/>
                  </a:lnTo>
                  <a:cubicBezTo>
                    <a:pt x="4669" y="380"/>
                    <a:pt x="4669" y="380"/>
                    <a:pt x="4669" y="380"/>
                  </a:cubicBezTo>
                  <a:cubicBezTo>
                    <a:pt x="3206" y="-127"/>
                    <a:pt x="1590" y="-127"/>
                    <a:pt x="126" y="380"/>
                  </a:cubicBezTo>
                  <a:lnTo>
                    <a:pt x="126" y="380"/>
                  </a:lnTo>
                  <a:cubicBezTo>
                    <a:pt x="210" y="938"/>
                    <a:pt x="210" y="1512"/>
                    <a:pt x="126" y="2070"/>
                  </a:cubicBezTo>
                  <a:cubicBezTo>
                    <a:pt x="-42" y="3590"/>
                    <a:pt x="-42" y="5111"/>
                    <a:pt x="126" y="6631"/>
                  </a:cubicBezTo>
                  <a:cubicBezTo>
                    <a:pt x="126" y="6631"/>
                    <a:pt x="3828" y="6462"/>
                    <a:pt x="3828" y="62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7B1A6F55-55D2-4C69-8816-46E453E24C1A}"/>
                </a:ext>
              </a:extLst>
            </p:cNvPr>
            <p:cNvSpPr/>
            <p:nvPr/>
          </p:nvSpPr>
          <p:spPr>
            <a:xfrm>
              <a:off x="9641817" y="4802492"/>
              <a:ext cx="16828" cy="16894"/>
            </a:xfrm>
            <a:custGeom>
              <a:avLst/>
              <a:gdLst>
                <a:gd name="connsiteX0" fmla="*/ 3791 w 0"/>
                <a:gd name="connsiteY0" fmla="*/ 507 h 0"/>
                <a:gd name="connsiteX1" fmla="*/ 2781 w 0"/>
                <a:gd name="connsiteY1" fmla="*/ 507 h 0"/>
                <a:gd name="connsiteX2" fmla="*/ 88 w 0"/>
                <a:gd name="connsiteY2" fmla="*/ 507 h 0"/>
                <a:gd name="connsiteX3" fmla="*/ 88 w 0"/>
                <a:gd name="connsiteY3" fmla="*/ 3210 h 0"/>
                <a:gd name="connsiteX4" fmla="*/ 88 w 0"/>
                <a:gd name="connsiteY4" fmla="*/ 4055 h 0"/>
                <a:gd name="connsiteX5" fmla="*/ 88 w 0"/>
                <a:gd name="connsiteY5" fmla="*/ 5913 h 0"/>
                <a:gd name="connsiteX6" fmla="*/ 1771 w 0"/>
                <a:gd name="connsiteY6" fmla="*/ 10643 h 0"/>
                <a:gd name="connsiteX7" fmla="*/ 2781 w 0"/>
                <a:gd name="connsiteY7" fmla="*/ 4561 h 0"/>
                <a:gd name="connsiteX8" fmla="*/ 2781 w 0"/>
                <a:gd name="connsiteY8" fmla="*/ 3548 h 0"/>
                <a:gd name="connsiteX9" fmla="*/ 2781 w 0"/>
                <a:gd name="connsiteY9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3791" y="507"/>
                  </a:moveTo>
                  <a:lnTo>
                    <a:pt x="2781" y="507"/>
                  </a:lnTo>
                  <a:lnTo>
                    <a:pt x="88" y="507"/>
                  </a:lnTo>
                  <a:cubicBezTo>
                    <a:pt x="-29" y="1402"/>
                    <a:pt x="-29" y="2315"/>
                    <a:pt x="88" y="3210"/>
                  </a:cubicBezTo>
                  <a:lnTo>
                    <a:pt x="88" y="4055"/>
                  </a:lnTo>
                  <a:lnTo>
                    <a:pt x="88" y="5913"/>
                  </a:lnTo>
                  <a:cubicBezTo>
                    <a:pt x="88" y="6927"/>
                    <a:pt x="1097" y="10305"/>
                    <a:pt x="1771" y="10643"/>
                  </a:cubicBezTo>
                  <a:cubicBezTo>
                    <a:pt x="2209" y="8633"/>
                    <a:pt x="2562" y="6606"/>
                    <a:pt x="2781" y="4561"/>
                  </a:cubicBezTo>
                  <a:lnTo>
                    <a:pt x="2781" y="3548"/>
                  </a:lnTo>
                  <a:cubicBezTo>
                    <a:pt x="2949" y="2365"/>
                    <a:pt x="2949" y="1183"/>
                    <a:pt x="2781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7EE451CA-C4A2-4444-B425-D6D133A8A3B5}"/>
                </a:ext>
              </a:extLst>
            </p:cNvPr>
            <p:cNvSpPr/>
            <p:nvPr/>
          </p:nvSpPr>
          <p:spPr>
            <a:xfrm>
              <a:off x="9669672" y="4808912"/>
              <a:ext cx="16828" cy="16894"/>
            </a:xfrm>
            <a:custGeom>
              <a:avLst/>
              <a:gdLst>
                <a:gd name="connsiteX0" fmla="*/ 2019 w 0"/>
                <a:gd name="connsiteY0" fmla="*/ 2703 h 0"/>
                <a:gd name="connsiteX1" fmla="*/ 5385 w 0"/>
                <a:gd name="connsiteY1" fmla="*/ 3717 h 0"/>
                <a:gd name="connsiteX2" fmla="*/ 3533 w 0"/>
                <a:gd name="connsiteY2" fmla="*/ 1352 h 0"/>
                <a:gd name="connsiteX3" fmla="*/ 0 w 0"/>
                <a:gd name="connsiteY3" fmla="*/ 0 h 0"/>
                <a:gd name="connsiteX4" fmla="*/ 0 w 0"/>
                <a:gd name="connsiteY4" fmla="*/ 0 h 0"/>
                <a:gd name="connsiteX5" fmla="*/ 2019 w 0"/>
                <a:gd name="connsiteY5" fmla="*/ 270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2019" y="2703"/>
                  </a:moveTo>
                  <a:cubicBezTo>
                    <a:pt x="3079" y="3244"/>
                    <a:pt x="4207" y="3581"/>
                    <a:pt x="5385" y="3717"/>
                  </a:cubicBezTo>
                  <a:cubicBezTo>
                    <a:pt x="4914" y="2821"/>
                    <a:pt x="4274" y="2027"/>
                    <a:pt x="3533" y="1352"/>
                  </a:cubicBezTo>
                  <a:cubicBezTo>
                    <a:pt x="2558" y="507"/>
                    <a:pt x="1295" y="17"/>
                    <a:pt x="0" y="0"/>
                  </a:cubicBezTo>
                  <a:lnTo>
                    <a:pt x="0" y="0"/>
                  </a:lnTo>
                  <a:cubicBezTo>
                    <a:pt x="538" y="997"/>
                    <a:pt x="1211" y="1909"/>
                    <a:pt x="2019" y="27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55B897BB-D5E8-454D-B121-98691251D517}"/>
                </a:ext>
              </a:extLst>
            </p:cNvPr>
            <p:cNvSpPr/>
            <p:nvPr/>
          </p:nvSpPr>
          <p:spPr>
            <a:xfrm>
              <a:off x="9659239" y="5117729"/>
              <a:ext cx="16828" cy="16894"/>
            </a:xfrm>
            <a:custGeom>
              <a:avLst/>
              <a:gdLst>
                <a:gd name="connsiteX0" fmla="*/ 841 w 0"/>
                <a:gd name="connsiteY0" fmla="*/ 1692 h 0"/>
                <a:gd name="connsiteX1" fmla="*/ 0 w 0"/>
                <a:gd name="connsiteY1" fmla="*/ 7098 h 0"/>
                <a:gd name="connsiteX2" fmla="*/ 0 w 0"/>
                <a:gd name="connsiteY2" fmla="*/ 7098 h 0"/>
                <a:gd name="connsiteX3" fmla="*/ 0 w 0"/>
                <a:gd name="connsiteY3" fmla="*/ 9126 h 0"/>
                <a:gd name="connsiteX4" fmla="*/ 2188 w 0"/>
                <a:gd name="connsiteY4" fmla="*/ 10477 h 0"/>
                <a:gd name="connsiteX5" fmla="*/ 3366 w 0"/>
                <a:gd name="connsiteY5" fmla="*/ 10477 h 0"/>
                <a:gd name="connsiteX6" fmla="*/ 3366 w 0"/>
                <a:gd name="connsiteY6" fmla="*/ 10477 h 0"/>
                <a:gd name="connsiteX7" fmla="*/ 3366 w 0"/>
                <a:gd name="connsiteY7" fmla="*/ 9464 h 0"/>
                <a:gd name="connsiteX8" fmla="*/ 4711 w 0"/>
                <a:gd name="connsiteY8" fmla="*/ 5409 h 0"/>
                <a:gd name="connsiteX9" fmla="*/ 4711 w 0"/>
                <a:gd name="connsiteY9" fmla="*/ 4226 h 0"/>
                <a:gd name="connsiteX10" fmla="*/ 4711 w 0"/>
                <a:gd name="connsiteY10" fmla="*/ 2875 h 0"/>
                <a:gd name="connsiteX11" fmla="*/ 6058 w 0"/>
                <a:gd name="connsiteY11" fmla="*/ 3 h 0"/>
                <a:gd name="connsiteX12" fmla="*/ 6058 w 0"/>
                <a:gd name="connsiteY12" fmla="*/ 3 h 0"/>
                <a:gd name="connsiteX13" fmla="*/ 841 w 0"/>
                <a:gd name="connsiteY13" fmla="*/ 169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>
                  <a:moveTo>
                    <a:pt x="841" y="1692"/>
                  </a:moveTo>
                  <a:cubicBezTo>
                    <a:pt x="875" y="3534"/>
                    <a:pt x="589" y="5358"/>
                    <a:pt x="0" y="7098"/>
                  </a:cubicBezTo>
                  <a:lnTo>
                    <a:pt x="0" y="7098"/>
                  </a:lnTo>
                  <a:cubicBezTo>
                    <a:pt x="0" y="8619"/>
                    <a:pt x="0" y="8619"/>
                    <a:pt x="0" y="9126"/>
                  </a:cubicBezTo>
                  <a:lnTo>
                    <a:pt x="2188" y="10477"/>
                  </a:lnTo>
                  <a:lnTo>
                    <a:pt x="3366" y="10477"/>
                  </a:lnTo>
                  <a:lnTo>
                    <a:pt x="3366" y="10477"/>
                  </a:lnTo>
                  <a:lnTo>
                    <a:pt x="3366" y="9464"/>
                  </a:lnTo>
                  <a:cubicBezTo>
                    <a:pt x="3719" y="8078"/>
                    <a:pt x="4157" y="6727"/>
                    <a:pt x="4711" y="5409"/>
                  </a:cubicBezTo>
                  <a:lnTo>
                    <a:pt x="4711" y="4226"/>
                  </a:lnTo>
                  <a:cubicBezTo>
                    <a:pt x="4661" y="3770"/>
                    <a:pt x="4661" y="3331"/>
                    <a:pt x="4711" y="2875"/>
                  </a:cubicBezTo>
                  <a:lnTo>
                    <a:pt x="6058" y="3"/>
                  </a:lnTo>
                  <a:lnTo>
                    <a:pt x="6058" y="3"/>
                  </a:lnTo>
                  <a:cubicBezTo>
                    <a:pt x="4173" y="-48"/>
                    <a:pt x="2339" y="544"/>
                    <a:pt x="841" y="169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221BA09D-ABA8-47D9-AA3B-39A39130B0AB}"/>
                </a:ext>
              </a:extLst>
            </p:cNvPr>
            <p:cNvSpPr/>
            <p:nvPr/>
          </p:nvSpPr>
          <p:spPr>
            <a:xfrm>
              <a:off x="9655200" y="4814846"/>
              <a:ext cx="16828" cy="16894"/>
            </a:xfrm>
            <a:custGeom>
              <a:avLst/>
              <a:gdLst>
                <a:gd name="connsiteX0" fmla="*/ 8246 w 16828"/>
                <a:gd name="connsiteY0" fmla="*/ 16873 h 16893"/>
                <a:gd name="connsiteX1" fmla="*/ 13462 w 16828"/>
                <a:gd name="connsiteY1" fmla="*/ 16873 h 16893"/>
                <a:gd name="connsiteX2" fmla="*/ 16828 w 16828"/>
                <a:gd name="connsiteY2" fmla="*/ 17717 h 16893"/>
                <a:gd name="connsiteX3" fmla="*/ 23391 w 16828"/>
                <a:gd name="connsiteY3" fmla="*/ 19238 h 16893"/>
                <a:gd name="connsiteX4" fmla="*/ 24569 w 16828"/>
                <a:gd name="connsiteY4" fmla="*/ 19238 h 16893"/>
                <a:gd name="connsiteX5" fmla="*/ 27430 w 16828"/>
                <a:gd name="connsiteY5" fmla="*/ 19238 h 16893"/>
                <a:gd name="connsiteX6" fmla="*/ 23391 w 16828"/>
                <a:gd name="connsiteY6" fmla="*/ 11636 h 16893"/>
                <a:gd name="connsiteX7" fmla="*/ 23391 w 16828"/>
                <a:gd name="connsiteY7" fmla="*/ 11636 h 16893"/>
                <a:gd name="connsiteX8" fmla="*/ 17164 w 16828"/>
                <a:gd name="connsiteY8" fmla="*/ 7581 h 16893"/>
                <a:gd name="connsiteX9" fmla="*/ 14809 w 16828"/>
                <a:gd name="connsiteY9" fmla="*/ 7581 h 16893"/>
                <a:gd name="connsiteX10" fmla="*/ 7068 w 16828"/>
                <a:gd name="connsiteY10" fmla="*/ 7581 h 16893"/>
                <a:gd name="connsiteX11" fmla="*/ 4543 w 16828"/>
                <a:gd name="connsiteY11" fmla="*/ 2682 h 16893"/>
                <a:gd name="connsiteX12" fmla="*/ 3533 w 16828"/>
                <a:gd name="connsiteY12" fmla="*/ 317 h 16893"/>
                <a:gd name="connsiteX13" fmla="*/ 0 w 16828"/>
                <a:gd name="connsiteY13" fmla="*/ 317 h 16893"/>
                <a:gd name="connsiteX14" fmla="*/ 0 w 16828"/>
                <a:gd name="connsiteY14" fmla="*/ 317 h 16893"/>
                <a:gd name="connsiteX15" fmla="*/ 0 w 16828"/>
                <a:gd name="connsiteY15" fmla="*/ 1837 h 16893"/>
                <a:gd name="connsiteX16" fmla="*/ 0 w 16828"/>
                <a:gd name="connsiteY16" fmla="*/ 3020 h 16893"/>
                <a:gd name="connsiteX17" fmla="*/ 3029 w 16828"/>
                <a:gd name="connsiteY17" fmla="*/ 14845 h 16893"/>
                <a:gd name="connsiteX18" fmla="*/ 8246 w 16828"/>
                <a:gd name="connsiteY18" fmla="*/ 1687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28" h="16893">
                  <a:moveTo>
                    <a:pt x="8246" y="16873"/>
                  </a:moveTo>
                  <a:cubicBezTo>
                    <a:pt x="9978" y="16721"/>
                    <a:pt x="11729" y="16721"/>
                    <a:pt x="13462" y="16873"/>
                  </a:cubicBezTo>
                  <a:lnTo>
                    <a:pt x="16828" y="17717"/>
                  </a:lnTo>
                  <a:lnTo>
                    <a:pt x="23391" y="19238"/>
                  </a:lnTo>
                  <a:lnTo>
                    <a:pt x="24569" y="19238"/>
                  </a:lnTo>
                  <a:cubicBezTo>
                    <a:pt x="24569" y="19238"/>
                    <a:pt x="26925" y="20082"/>
                    <a:pt x="27430" y="19238"/>
                  </a:cubicBezTo>
                  <a:cubicBezTo>
                    <a:pt x="27935" y="18393"/>
                    <a:pt x="27430" y="15859"/>
                    <a:pt x="23391" y="11636"/>
                  </a:cubicBezTo>
                  <a:lnTo>
                    <a:pt x="23391" y="11636"/>
                  </a:lnTo>
                  <a:cubicBezTo>
                    <a:pt x="21708" y="9608"/>
                    <a:pt x="19352" y="6905"/>
                    <a:pt x="17164" y="7581"/>
                  </a:cubicBezTo>
                  <a:lnTo>
                    <a:pt x="14809" y="7581"/>
                  </a:lnTo>
                  <a:cubicBezTo>
                    <a:pt x="12453" y="9085"/>
                    <a:pt x="9424" y="9085"/>
                    <a:pt x="7068" y="7581"/>
                  </a:cubicBezTo>
                  <a:cubicBezTo>
                    <a:pt x="5620" y="6348"/>
                    <a:pt x="4711" y="4591"/>
                    <a:pt x="4543" y="2682"/>
                  </a:cubicBezTo>
                  <a:cubicBezTo>
                    <a:pt x="4408" y="1820"/>
                    <a:pt x="4055" y="1009"/>
                    <a:pt x="3533" y="317"/>
                  </a:cubicBezTo>
                  <a:cubicBezTo>
                    <a:pt x="2389" y="-106"/>
                    <a:pt x="1144" y="-106"/>
                    <a:pt x="0" y="317"/>
                  </a:cubicBezTo>
                  <a:lnTo>
                    <a:pt x="0" y="317"/>
                  </a:lnTo>
                  <a:cubicBezTo>
                    <a:pt x="201" y="807"/>
                    <a:pt x="201" y="1347"/>
                    <a:pt x="0" y="1837"/>
                  </a:cubicBezTo>
                  <a:lnTo>
                    <a:pt x="0" y="3020"/>
                  </a:lnTo>
                  <a:cubicBezTo>
                    <a:pt x="0" y="8932"/>
                    <a:pt x="0" y="14001"/>
                    <a:pt x="3029" y="14845"/>
                  </a:cubicBezTo>
                  <a:cubicBezTo>
                    <a:pt x="4678" y="15724"/>
                    <a:pt x="6428" y="16400"/>
                    <a:pt x="8246" y="1687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C0EE8744-1BB4-4646-9271-9CAE253A1577}"/>
                </a:ext>
              </a:extLst>
            </p:cNvPr>
            <p:cNvSpPr/>
            <p:nvPr/>
          </p:nvSpPr>
          <p:spPr>
            <a:xfrm>
              <a:off x="10036193" y="5196288"/>
              <a:ext cx="16828" cy="16894"/>
            </a:xfrm>
            <a:custGeom>
              <a:avLst/>
              <a:gdLst>
                <a:gd name="connsiteX0" fmla="*/ 4712 w 0"/>
                <a:gd name="connsiteY0" fmla="*/ 8785 h 0"/>
                <a:gd name="connsiteX1" fmla="*/ 4712 w 0"/>
                <a:gd name="connsiteY1" fmla="*/ 7602 h 0"/>
                <a:gd name="connsiteX2" fmla="*/ 3534 w 0"/>
                <a:gd name="connsiteY2" fmla="*/ 1014 h 0"/>
                <a:gd name="connsiteX3" fmla="*/ 0 w 0"/>
                <a:gd name="connsiteY3" fmla="*/ 0 h 0"/>
                <a:gd name="connsiteX4" fmla="*/ 0 w 0"/>
                <a:gd name="connsiteY4" fmla="*/ 1858 h 0"/>
                <a:gd name="connsiteX5" fmla="*/ 1683 w 0"/>
                <a:gd name="connsiteY5" fmla="*/ 7771 h 0"/>
                <a:gd name="connsiteX6" fmla="*/ 4712 w 0"/>
                <a:gd name="connsiteY6" fmla="*/ 87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712" y="8785"/>
                  </a:moveTo>
                  <a:cubicBezTo>
                    <a:pt x="4797" y="8396"/>
                    <a:pt x="4797" y="7991"/>
                    <a:pt x="4712" y="7602"/>
                  </a:cubicBezTo>
                  <a:cubicBezTo>
                    <a:pt x="4510" y="5372"/>
                    <a:pt x="4106" y="3176"/>
                    <a:pt x="3534" y="1014"/>
                  </a:cubicBezTo>
                  <a:cubicBezTo>
                    <a:pt x="2424" y="456"/>
                    <a:pt x="1228" y="118"/>
                    <a:pt x="0" y="0"/>
                  </a:cubicBezTo>
                  <a:lnTo>
                    <a:pt x="0" y="1858"/>
                  </a:lnTo>
                  <a:cubicBezTo>
                    <a:pt x="0" y="4730"/>
                    <a:pt x="0" y="6082"/>
                    <a:pt x="1683" y="7771"/>
                  </a:cubicBezTo>
                  <a:cubicBezTo>
                    <a:pt x="2491" y="8548"/>
                    <a:pt x="3602" y="8920"/>
                    <a:pt x="4712" y="878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FC4DAB5-7AE6-4C8D-952B-F18767454516}"/>
                </a:ext>
              </a:extLst>
            </p:cNvPr>
            <p:cNvSpPr/>
            <p:nvPr/>
          </p:nvSpPr>
          <p:spPr>
            <a:xfrm>
              <a:off x="5774248" y="4456675"/>
              <a:ext cx="33657" cy="16894"/>
            </a:xfrm>
            <a:custGeom>
              <a:avLst/>
              <a:gdLst>
                <a:gd name="connsiteX0" fmla="*/ 21709 w 33656"/>
                <a:gd name="connsiteY0" fmla="*/ 31929 h 16893"/>
                <a:gd name="connsiteX1" fmla="*/ 30460 w 33656"/>
                <a:gd name="connsiteY1" fmla="*/ 31929 h 16893"/>
                <a:gd name="connsiteX2" fmla="*/ 38705 w 33656"/>
                <a:gd name="connsiteY2" fmla="*/ 31929 h 16893"/>
                <a:gd name="connsiteX3" fmla="*/ 38705 w 33656"/>
                <a:gd name="connsiteY3" fmla="*/ 13177 h 16893"/>
                <a:gd name="connsiteX4" fmla="*/ 38705 w 33656"/>
                <a:gd name="connsiteY4" fmla="*/ 0 h 16893"/>
                <a:gd name="connsiteX5" fmla="*/ 38705 w 33656"/>
                <a:gd name="connsiteY5" fmla="*/ 0 h 16893"/>
                <a:gd name="connsiteX6" fmla="*/ 8919 w 33656"/>
                <a:gd name="connsiteY6" fmla="*/ 1183 h 16893"/>
                <a:gd name="connsiteX7" fmla="*/ 3366 w 33656"/>
                <a:gd name="connsiteY7" fmla="*/ 1183 h 16893"/>
                <a:gd name="connsiteX8" fmla="*/ 3366 w 33656"/>
                <a:gd name="connsiteY8" fmla="*/ 1183 h 16893"/>
                <a:gd name="connsiteX9" fmla="*/ 2020 w 33656"/>
                <a:gd name="connsiteY9" fmla="*/ 7771 h 16893"/>
                <a:gd name="connsiteX10" fmla="*/ 0 w 33656"/>
                <a:gd name="connsiteY10" fmla="*/ 21455 h 16893"/>
                <a:gd name="connsiteX11" fmla="*/ 0 w 33656"/>
                <a:gd name="connsiteY11" fmla="*/ 31423 h 16893"/>
                <a:gd name="connsiteX12" fmla="*/ 21709 w 33656"/>
                <a:gd name="connsiteY12" fmla="*/ 3192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656" h="16893">
                  <a:moveTo>
                    <a:pt x="21709" y="31929"/>
                  </a:moveTo>
                  <a:cubicBezTo>
                    <a:pt x="24620" y="31761"/>
                    <a:pt x="27548" y="31761"/>
                    <a:pt x="30460" y="31929"/>
                  </a:cubicBezTo>
                  <a:lnTo>
                    <a:pt x="38705" y="31929"/>
                  </a:lnTo>
                  <a:cubicBezTo>
                    <a:pt x="38705" y="25848"/>
                    <a:pt x="38705" y="19428"/>
                    <a:pt x="38705" y="13177"/>
                  </a:cubicBezTo>
                  <a:cubicBezTo>
                    <a:pt x="38705" y="6927"/>
                    <a:pt x="38705" y="4393"/>
                    <a:pt x="38705" y="0"/>
                  </a:cubicBezTo>
                  <a:lnTo>
                    <a:pt x="38705" y="0"/>
                  </a:lnTo>
                  <a:cubicBezTo>
                    <a:pt x="28911" y="2027"/>
                    <a:pt x="18848" y="2433"/>
                    <a:pt x="8919" y="1183"/>
                  </a:cubicBezTo>
                  <a:lnTo>
                    <a:pt x="3366" y="1183"/>
                  </a:lnTo>
                  <a:lnTo>
                    <a:pt x="3366" y="1183"/>
                  </a:lnTo>
                  <a:cubicBezTo>
                    <a:pt x="3366" y="3379"/>
                    <a:pt x="2524" y="5575"/>
                    <a:pt x="2020" y="7771"/>
                  </a:cubicBezTo>
                  <a:cubicBezTo>
                    <a:pt x="674" y="12197"/>
                    <a:pt x="-17" y="16826"/>
                    <a:pt x="0" y="21455"/>
                  </a:cubicBezTo>
                  <a:cubicBezTo>
                    <a:pt x="472" y="24766"/>
                    <a:pt x="472" y="28111"/>
                    <a:pt x="0" y="31423"/>
                  </a:cubicBezTo>
                  <a:cubicBezTo>
                    <a:pt x="7136" y="32977"/>
                    <a:pt x="14506" y="33163"/>
                    <a:pt x="21709" y="3192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A4B5B425-7D59-4C5F-B8F7-BFF69E3D93B9}"/>
                </a:ext>
              </a:extLst>
            </p:cNvPr>
            <p:cNvSpPr/>
            <p:nvPr/>
          </p:nvSpPr>
          <p:spPr>
            <a:xfrm>
              <a:off x="5743285" y="4109844"/>
              <a:ext cx="185112" cy="337877"/>
            </a:xfrm>
            <a:custGeom>
              <a:avLst/>
              <a:gdLst>
                <a:gd name="connsiteX0" fmla="*/ 32142 w 185111"/>
                <a:gd name="connsiteY0" fmla="*/ 294291 h 337877"/>
                <a:gd name="connsiteX1" fmla="*/ 32142 w 185111"/>
                <a:gd name="connsiteY1" fmla="*/ 311185 h 337877"/>
                <a:gd name="connsiteX2" fmla="*/ 32142 w 185111"/>
                <a:gd name="connsiteY2" fmla="*/ 317942 h 337877"/>
                <a:gd name="connsiteX3" fmla="*/ 32142 w 185111"/>
                <a:gd name="connsiteY3" fmla="*/ 329937 h 337877"/>
                <a:gd name="connsiteX4" fmla="*/ 33152 w 185111"/>
                <a:gd name="connsiteY4" fmla="*/ 333822 h 337877"/>
                <a:gd name="connsiteX5" fmla="*/ 34498 w 185111"/>
                <a:gd name="connsiteY5" fmla="*/ 341087 h 337877"/>
                <a:gd name="connsiteX6" fmla="*/ 34498 w 185111"/>
                <a:gd name="connsiteY6" fmla="*/ 342607 h 337877"/>
                <a:gd name="connsiteX7" fmla="*/ 39883 w 185111"/>
                <a:gd name="connsiteY7" fmla="*/ 342607 h 337877"/>
                <a:gd name="connsiteX8" fmla="*/ 72362 w 185111"/>
                <a:gd name="connsiteY8" fmla="*/ 338722 h 337877"/>
                <a:gd name="connsiteX9" fmla="*/ 73523 w 185111"/>
                <a:gd name="connsiteY9" fmla="*/ 337218 h 337877"/>
                <a:gd name="connsiteX10" fmla="*/ 73708 w 185111"/>
                <a:gd name="connsiteY10" fmla="*/ 337201 h 337877"/>
                <a:gd name="connsiteX11" fmla="*/ 86834 w 185111"/>
                <a:gd name="connsiteY11" fmla="*/ 338384 h 337877"/>
                <a:gd name="connsiteX12" fmla="*/ 95753 w 185111"/>
                <a:gd name="connsiteY12" fmla="*/ 339397 h 337877"/>
                <a:gd name="connsiteX13" fmla="*/ 103494 w 185111"/>
                <a:gd name="connsiteY13" fmla="*/ 340242 h 337877"/>
                <a:gd name="connsiteX14" fmla="*/ 105513 w 185111"/>
                <a:gd name="connsiteY14" fmla="*/ 340242 h 337877"/>
                <a:gd name="connsiteX15" fmla="*/ 132607 w 185111"/>
                <a:gd name="connsiteY15" fmla="*/ 343621 h 337877"/>
                <a:gd name="connsiteX16" fmla="*/ 135636 w 185111"/>
                <a:gd name="connsiteY16" fmla="*/ 343621 h 337877"/>
                <a:gd name="connsiteX17" fmla="*/ 164413 w 185111"/>
                <a:gd name="connsiteY17" fmla="*/ 345479 h 337877"/>
                <a:gd name="connsiteX18" fmla="*/ 176529 w 185111"/>
                <a:gd name="connsiteY18" fmla="*/ 349703 h 337877"/>
                <a:gd name="connsiteX19" fmla="*/ 177371 w 185111"/>
                <a:gd name="connsiteY19" fmla="*/ 349703 h 337877"/>
                <a:gd name="connsiteX20" fmla="*/ 190833 w 185111"/>
                <a:gd name="connsiteY20" fmla="*/ 353419 h 337877"/>
                <a:gd name="connsiteX21" fmla="*/ 194199 w 185111"/>
                <a:gd name="connsiteY21" fmla="*/ 334160 h 337877"/>
                <a:gd name="connsiteX22" fmla="*/ 194199 w 185111"/>
                <a:gd name="connsiteY22" fmla="*/ 334160 h 337877"/>
                <a:gd name="connsiteX23" fmla="*/ 189992 w 185111"/>
                <a:gd name="connsiteY23" fmla="*/ 318111 h 337877"/>
                <a:gd name="connsiteX24" fmla="*/ 184102 w 185111"/>
                <a:gd name="connsiteY24" fmla="*/ 313719 h 337877"/>
                <a:gd name="connsiteX25" fmla="*/ 175015 w 185111"/>
                <a:gd name="connsiteY25" fmla="*/ 304596 h 337877"/>
                <a:gd name="connsiteX26" fmla="*/ 174005 w 185111"/>
                <a:gd name="connsiteY26" fmla="*/ 301555 h 337877"/>
                <a:gd name="connsiteX27" fmla="*/ 173164 w 185111"/>
                <a:gd name="connsiteY27" fmla="*/ 298683 h 337877"/>
                <a:gd name="connsiteX28" fmla="*/ 170808 w 185111"/>
                <a:gd name="connsiteY28" fmla="*/ 295980 h 337877"/>
                <a:gd name="connsiteX29" fmla="*/ 167105 w 185111"/>
                <a:gd name="connsiteY29" fmla="*/ 290743 h 337877"/>
                <a:gd name="connsiteX30" fmla="*/ 167105 w 185111"/>
                <a:gd name="connsiteY30" fmla="*/ 281114 h 337877"/>
                <a:gd name="connsiteX31" fmla="*/ 167105 w 185111"/>
                <a:gd name="connsiteY31" fmla="*/ 273343 h 337877"/>
                <a:gd name="connsiteX32" fmla="*/ 160206 w 185111"/>
                <a:gd name="connsiteY32" fmla="*/ 265233 h 337877"/>
                <a:gd name="connsiteX33" fmla="*/ 152465 w 185111"/>
                <a:gd name="connsiteY33" fmla="*/ 255942 h 337877"/>
                <a:gd name="connsiteX34" fmla="*/ 152465 w 185111"/>
                <a:gd name="connsiteY34" fmla="*/ 249015 h 337877"/>
                <a:gd name="connsiteX35" fmla="*/ 152465 w 185111"/>
                <a:gd name="connsiteY35" fmla="*/ 245637 h 337877"/>
                <a:gd name="connsiteX36" fmla="*/ 152465 w 185111"/>
                <a:gd name="connsiteY36" fmla="*/ 236007 h 337877"/>
                <a:gd name="connsiteX37" fmla="*/ 150782 w 185111"/>
                <a:gd name="connsiteY37" fmla="*/ 228067 h 337877"/>
                <a:gd name="connsiteX38" fmla="*/ 149267 w 185111"/>
                <a:gd name="connsiteY38" fmla="*/ 216748 h 337877"/>
                <a:gd name="connsiteX39" fmla="*/ 156167 w 185111"/>
                <a:gd name="connsiteY39" fmla="*/ 206612 h 337877"/>
                <a:gd name="connsiteX40" fmla="*/ 159533 w 185111"/>
                <a:gd name="connsiteY40" fmla="*/ 203064 h 337877"/>
                <a:gd name="connsiteX41" fmla="*/ 168957 w 185111"/>
                <a:gd name="connsiteY41" fmla="*/ 185326 h 337877"/>
                <a:gd name="connsiteX42" fmla="*/ 168957 w 185111"/>
                <a:gd name="connsiteY42" fmla="*/ 184481 h 337877"/>
                <a:gd name="connsiteX43" fmla="*/ 177034 w 185111"/>
                <a:gd name="connsiteY43" fmla="*/ 174514 h 337877"/>
                <a:gd name="connsiteX44" fmla="*/ 173164 w 185111"/>
                <a:gd name="connsiteY44" fmla="*/ 160830 h 337877"/>
                <a:gd name="connsiteX45" fmla="*/ 170976 w 185111"/>
                <a:gd name="connsiteY45" fmla="*/ 154410 h 337877"/>
                <a:gd name="connsiteX46" fmla="*/ 168788 w 185111"/>
                <a:gd name="connsiteY46" fmla="*/ 147990 h 337877"/>
                <a:gd name="connsiteX47" fmla="*/ 167442 w 185111"/>
                <a:gd name="connsiteY47" fmla="*/ 139205 h 337877"/>
                <a:gd name="connsiteX48" fmla="*/ 167442 w 185111"/>
                <a:gd name="connsiteY48" fmla="*/ 138023 h 337877"/>
                <a:gd name="connsiteX49" fmla="*/ 161720 w 185111"/>
                <a:gd name="connsiteY49" fmla="*/ 132448 h 337877"/>
                <a:gd name="connsiteX50" fmla="*/ 155494 w 185111"/>
                <a:gd name="connsiteY50" fmla="*/ 126366 h 337877"/>
                <a:gd name="connsiteX51" fmla="*/ 149436 w 185111"/>
                <a:gd name="connsiteY51" fmla="*/ 122649 h 337877"/>
                <a:gd name="connsiteX52" fmla="*/ 142031 w 185111"/>
                <a:gd name="connsiteY52" fmla="*/ 117243 h 337877"/>
                <a:gd name="connsiteX53" fmla="*/ 139675 w 185111"/>
                <a:gd name="connsiteY53" fmla="*/ 102039 h 337877"/>
                <a:gd name="connsiteX54" fmla="*/ 146912 w 185111"/>
                <a:gd name="connsiteY54" fmla="*/ 94943 h 337877"/>
                <a:gd name="connsiteX55" fmla="*/ 153979 w 185111"/>
                <a:gd name="connsiteY55" fmla="*/ 97140 h 337877"/>
                <a:gd name="connsiteX56" fmla="*/ 156503 w 185111"/>
                <a:gd name="connsiteY56" fmla="*/ 98491 h 337877"/>
                <a:gd name="connsiteX57" fmla="*/ 164413 w 185111"/>
                <a:gd name="connsiteY57" fmla="*/ 98491 h 337877"/>
                <a:gd name="connsiteX58" fmla="*/ 166769 w 185111"/>
                <a:gd name="connsiteY58" fmla="*/ 98491 h 337877"/>
                <a:gd name="connsiteX59" fmla="*/ 170639 w 185111"/>
                <a:gd name="connsiteY59" fmla="*/ 98491 h 337877"/>
                <a:gd name="connsiteX60" fmla="*/ 177202 w 185111"/>
                <a:gd name="connsiteY60" fmla="*/ 96633 h 337877"/>
                <a:gd name="connsiteX61" fmla="*/ 178380 w 185111"/>
                <a:gd name="connsiteY61" fmla="*/ 93254 h 337877"/>
                <a:gd name="connsiteX62" fmla="*/ 176698 w 185111"/>
                <a:gd name="connsiteY62" fmla="*/ 89200 h 337877"/>
                <a:gd name="connsiteX63" fmla="*/ 172995 w 185111"/>
                <a:gd name="connsiteY63" fmla="*/ 87510 h 337877"/>
                <a:gd name="connsiteX64" fmla="*/ 167105 w 185111"/>
                <a:gd name="connsiteY64" fmla="*/ 83625 h 337877"/>
                <a:gd name="connsiteX65" fmla="*/ 166096 w 185111"/>
                <a:gd name="connsiteY65" fmla="*/ 73319 h 337877"/>
                <a:gd name="connsiteX66" fmla="*/ 166096 w 185111"/>
                <a:gd name="connsiteY66" fmla="*/ 69772 h 337877"/>
                <a:gd name="connsiteX67" fmla="*/ 166096 w 185111"/>
                <a:gd name="connsiteY67" fmla="*/ 69772 h 337877"/>
                <a:gd name="connsiteX68" fmla="*/ 166096 w 185111"/>
                <a:gd name="connsiteY68" fmla="*/ 68420 h 337877"/>
                <a:gd name="connsiteX69" fmla="*/ 166096 w 185111"/>
                <a:gd name="connsiteY69" fmla="*/ 44769 h 337877"/>
                <a:gd name="connsiteX70" fmla="*/ 166096 w 185111"/>
                <a:gd name="connsiteY70" fmla="*/ 38349 h 337877"/>
                <a:gd name="connsiteX71" fmla="*/ 165254 w 185111"/>
                <a:gd name="connsiteY71" fmla="*/ 29395 h 337877"/>
                <a:gd name="connsiteX72" fmla="*/ 161215 w 185111"/>
                <a:gd name="connsiteY72" fmla="*/ 20273 h 337877"/>
                <a:gd name="connsiteX73" fmla="*/ 159364 w 185111"/>
                <a:gd name="connsiteY73" fmla="*/ 16725 h 337877"/>
                <a:gd name="connsiteX74" fmla="*/ 157681 w 185111"/>
                <a:gd name="connsiteY74" fmla="*/ 12670 h 337877"/>
                <a:gd name="connsiteX75" fmla="*/ 156672 w 185111"/>
                <a:gd name="connsiteY75" fmla="*/ 9461 h 337877"/>
                <a:gd name="connsiteX76" fmla="*/ 152465 w 185111"/>
                <a:gd name="connsiteY76" fmla="*/ 4223 h 337877"/>
                <a:gd name="connsiteX77" fmla="*/ 151287 w 185111"/>
                <a:gd name="connsiteY77" fmla="*/ 3210 h 337877"/>
                <a:gd name="connsiteX78" fmla="*/ 146070 w 185111"/>
                <a:gd name="connsiteY78" fmla="*/ 0 h 337877"/>
                <a:gd name="connsiteX79" fmla="*/ 146070 w 185111"/>
                <a:gd name="connsiteY79" fmla="*/ 2027 h 337877"/>
                <a:gd name="connsiteX80" fmla="*/ 145212 w 185111"/>
                <a:gd name="connsiteY80" fmla="*/ 4004 h 337877"/>
                <a:gd name="connsiteX81" fmla="*/ 145060 w 185111"/>
                <a:gd name="connsiteY81" fmla="*/ 4055 h 337877"/>
                <a:gd name="connsiteX82" fmla="*/ 144219 w 185111"/>
                <a:gd name="connsiteY82" fmla="*/ 4055 h 337877"/>
                <a:gd name="connsiteX83" fmla="*/ 144219 w 185111"/>
                <a:gd name="connsiteY83" fmla="*/ 12502 h 337877"/>
                <a:gd name="connsiteX84" fmla="*/ 151119 w 185111"/>
                <a:gd name="connsiteY84" fmla="*/ 29395 h 337877"/>
                <a:gd name="connsiteX85" fmla="*/ 156503 w 185111"/>
                <a:gd name="connsiteY85" fmla="*/ 53047 h 337877"/>
                <a:gd name="connsiteX86" fmla="*/ 144555 w 185111"/>
                <a:gd name="connsiteY86" fmla="*/ 60649 h 337877"/>
                <a:gd name="connsiteX87" fmla="*/ 137993 w 185111"/>
                <a:gd name="connsiteY87" fmla="*/ 60649 h 337877"/>
                <a:gd name="connsiteX88" fmla="*/ 135468 w 185111"/>
                <a:gd name="connsiteY88" fmla="*/ 64872 h 337877"/>
                <a:gd name="connsiteX89" fmla="*/ 135468 w 185111"/>
                <a:gd name="connsiteY89" fmla="*/ 68420 h 337877"/>
                <a:gd name="connsiteX90" fmla="*/ 132439 w 185111"/>
                <a:gd name="connsiteY90" fmla="*/ 73150 h 337877"/>
                <a:gd name="connsiteX91" fmla="*/ 129746 w 185111"/>
                <a:gd name="connsiteY91" fmla="*/ 78725 h 337877"/>
                <a:gd name="connsiteX92" fmla="*/ 129746 w 185111"/>
                <a:gd name="connsiteY92" fmla="*/ 83456 h 337877"/>
                <a:gd name="connsiteX93" fmla="*/ 129746 w 185111"/>
                <a:gd name="connsiteY93" fmla="*/ 92916 h 337877"/>
                <a:gd name="connsiteX94" fmla="*/ 123015 w 185111"/>
                <a:gd name="connsiteY94" fmla="*/ 104235 h 337877"/>
                <a:gd name="connsiteX95" fmla="*/ 119818 w 185111"/>
                <a:gd name="connsiteY95" fmla="*/ 109641 h 337877"/>
                <a:gd name="connsiteX96" fmla="*/ 118640 w 185111"/>
                <a:gd name="connsiteY96" fmla="*/ 112006 h 337877"/>
                <a:gd name="connsiteX97" fmla="*/ 111067 w 185111"/>
                <a:gd name="connsiteY97" fmla="*/ 116230 h 337877"/>
                <a:gd name="connsiteX98" fmla="*/ 107365 w 185111"/>
                <a:gd name="connsiteY98" fmla="*/ 116230 h 337877"/>
                <a:gd name="connsiteX99" fmla="*/ 104672 w 185111"/>
                <a:gd name="connsiteY99" fmla="*/ 118426 h 337877"/>
                <a:gd name="connsiteX100" fmla="*/ 106355 w 185111"/>
                <a:gd name="connsiteY100" fmla="*/ 124339 h 337877"/>
                <a:gd name="connsiteX101" fmla="*/ 108879 w 185111"/>
                <a:gd name="connsiteY101" fmla="*/ 138699 h 337877"/>
                <a:gd name="connsiteX102" fmla="*/ 104504 w 185111"/>
                <a:gd name="connsiteY102" fmla="*/ 147483 h 337877"/>
                <a:gd name="connsiteX103" fmla="*/ 100297 w 185111"/>
                <a:gd name="connsiteY103" fmla="*/ 147483 h 337877"/>
                <a:gd name="connsiteX104" fmla="*/ 99119 w 185111"/>
                <a:gd name="connsiteY104" fmla="*/ 147483 h 337877"/>
                <a:gd name="connsiteX105" fmla="*/ 97268 w 185111"/>
                <a:gd name="connsiteY105" fmla="*/ 147483 h 337877"/>
                <a:gd name="connsiteX106" fmla="*/ 97268 w 185111"/>
                <a:gd name="connsiteY106" fmla="*/ 153058 h 337877"/>
                <a:gd name="connsiteX107" fmla="*/ 96090 w 185111"/>
                <a:gd name="connsiteY107" fmla="*/ 154917 h 337877"/>
                <a:gd name="connsiteX108" fmla="*/ 96090 w 185111"/>
                <a:gd name="connsiteY108" fmla="*/ 154917 h 337877"/>
                <a:gd name="connsiteX109" fmla="*/ 96090 w 185111"/>
                <a:gd name="connsiteY109" fmla="*/ 154917 h 337877"/>
                <a:gd name="connsiteX110" fmla="*/ 96090 w 185111"/>
                <a:gd name="connsiteY110" fmla="*/ 154917 h 337877"/>
                <a:gd name="connsiteX111" fmla="*/ 96090 w 185111"/>
                <a:gd name="connsiteY111" fmla="*/ 154917 h 337877"/>
                <a:gd name="connsiteX112" fmla="*/ 94070 w 185111"/>
                <a:gd name="connsiteY112" fmla="*/ 171810 h 337877"/>
                <a:gd name="connsiteX113" fmla="*/ 84310 w 185111"/>
                <a:gd name="connsiteY113" fmla="*/ 188704 h 337877"/>
                <a:gd name="connsiteX114" fmla="*/ 78588 w 185111"/>
                <a:gd name="connsiteY114" fmla="*/ 198503 h 337877"/>
                <a:gd name="connsiteX115" fmla="*/ 78588 w 185111"/>
                <a:gd name="connsiteY115" fmla="*/ 200699 h 337877"/>
                <a:gd name="connsiteX116" fmla="*/ 75054 w 185111"/>
                <a:gd name="connsiteY116" fmla="*/ 208808 h 337877"/>
                <a:gd name="connsiteX117" fmla="*/ 60414 w 185111"/>
                <a:gd name="connsiteY117" fmla="*/ 205429 h 337877"/>
                <a:gd name="connsiteX118" fmla="*/ 57385 w 185111"/>
                <a:gd name="connsiteY118" fmla="*/ 201206 h 337877"/>
                <a:gd name="connsiteX119" fmla="*/ 49644 w 185111"/>
                <a:gd name="connsiteY119" fmla="*/ 195462 h 337877"/>
                <a:gd name="connsiteX120" fmla="*/ 38369 w 185111"/>
                <a:gd name="connsiteY120" fmla="*/ 197827 h 337877"/>
                <a:gd name="connsiteX121" fmla="*/ 34330 w 185111"/>
                <a:gd name="connsiteY121" fmla="*/ 199010 h 337877"/>
                <a:gd name="connsiteX122" fmla="*/ 23560 w 185111"/>
                <a:gd name="connsiteY122" fmla="*/ 209653 h 337877"/>
                <a:gd name="connsiteX123" fmla="*/ 21035 w 185111"/>
                <a:gd name="connsiteY123" fmla="*/ 213369 h 337877"/>
                <a:gd name="connsiteX124" fmla="*/ 19521 w 185111"/>
                <a:gd name="connsiteY124" fmla="*/ 215735 h 337877"/>
                <a:gd name="connsiteX125" fmla="*/ 15650 w 185111"/>
                <a:gd name="connsiteY125" fmla="*/ 221140 h 337877"/>
                <a:gd name="connsiteX126" fmla="*/ 13126 w 185111"/>
                <a:gd name="connsiteY126" fmla="*/ 223506 h 337877"/>
                <a:gd name="connsiteX127" fmla="*/ 8919 w 185111"/>
                <a:gd name="connsiteY127" fmla="*/ 229081 h 337877"/>
                <a:gd name="connsiteX128" fmla="*/ 8919 w 185111"/>
                <a:gd name="connsiteY128" fmla="*/ 234149 h 337877"/>
                <a:gd name="connsiteX129" fmla="*/ 8919 w 185111"/>
                <a:gd name="connsiteY129" fmla="*/ 238879 h 337877"/>
                <a:gd name="connsiteX130" fmla="*/ 8078 w 185111"/>
                <a:gd name="connsiteY130" fmla="*/ 249015 h 337877"/>
                <a:gd name="connsiteX131" fmla="*/ 8078 w 185111"/>
                <a:gd name="connsiteY131" fmla="*/ 252056 h 337877"/>
                <a:gd name="connsiteX132" fmla="*/ 4880 w 185111"/>
                <a:gd name="connsiteY132" fmla="*/ 261010 h 337877"/>
                <a:gd name="connsiteX133" fmla="*/ 1514 w 185111"/>
                <a:gd name="connsiteY133" fmla="*/ 264051 h 337877"/>
                <a:gd name="connsiteX134" fmla="*/ 0 w 185111"/>
                <a:gd name="connsiteY134" fmla="*/ 265571 h 337877"/>
                <a:gd name="connsiteX135" fmla="*/ 15145 w 185111"/>
                <a:gd name="connsiteY135" fmla="*/ 269964 h 337877"/>
                <a:gd name="connsiteX136" fmla="*/ 16997 w 185111"/>
                <a:gd name="connsiteY136" fmla="*/ 269964 h 337877"/>
                <a:gd name="connsiteX137" fmla="*/ 23896 w 185111"/>
                <a:gd name="connsiteY137" fmla="*/ 269964 h 337877"/>
                <a:gd name="connsiteX138" fmla="*/ 26925 w 185111"/>
                <a:gd name="connsiteY138" fmla="*/ 274863 h 337877"/>
                <a:gd name="connsiteX139" fmla="*/ 28440 w 185111"/>
                <a:gd name="connsiteY139" fmla="*/ 277904 h 337877"/>
                <a:gd name="connsiteX140" fmla="*/ 30123 w 185111"/>
                <a:gd name="connsiteY140" fmla="*/ 279593 h 337877"/>
                <a:gd name="connsiteX141" fmla="*/ 33488 w 185111"/>
                <a:gd name="connsiteY141" fmla="*/ 284155 h 337877"/>
                <a:gd name="connsiteX142" fmla="*/ 34666 w 185111"/>
                <a:gd name="connsiteY142" fmla="*/ 292939 h 33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85111" h="337877">
                  <a:moveTo>
                    <a:pt x="32142" y="294291"/>
                  </a:moveTo>
                  <a:cubicBezTo>
                    <a:pt x="32142" y="300204"/>
                    <a:pt x="32142" y="306117"/>
                    <a:pt x="32142" y="311185"/>
                  </a:cubicBezTo>
                  <a:cubicBezTo>
                    <a:pt x="32142" y="313550"/>
                    <a:pt x="32142" y="315746"/>
                    <a:pt x="32142" y="317942"/>
                  </a:cubicBezTo>
                  <a:cubicBezTo>
                    <a:pt x="31772" y="321929"/>
                    <a:pt x="31772" y="325950"/>
                    <a:pt x="32142" y="329937"/>
                  </a:cubicBezTo>
                  <a:lnTo>
                    <a:pt x="33152" y="333822"/>
                  </a:lnTo>
                  <a:cubicBezTo>
                    <a:pt x="33943" y="336171"/>
                    <a:pt x="34397" y="338620"/>
                    <a:pt x="34498" y="341087"/>
                  </a:cubicBezTo>
                  <a:cubicBezTo>
                    <a:pt x="34498" y="341087"/>
                    <a:pt x="34498" y="342100"/>
                    <a:pt x="34498" y="342607"/>
                  </a:cubicBezTo>
                  <a:lnTo>
                    <a:pt x="39883" y="342607"/>
                  </a:lnTo>
                  <a:cubicBezTo>
                    <a:pt x="47792" y="342607"/>
                    <a:pt x="71857" y="344972"/>
                    <a:pt x="72362" y="338722"/>
                  </a:cubicBezTo>
                  <a:cubicBezTo>
                    <a:pt x="72261" y="337978"/>
                    <a:pt x="72799" y="337303"/>
                    <a:pt x="73523" y="337218"/>
                  </a:cubicBezTo>
                  <a:cubicBezTo>
                    <a:pt x="73590" y="337201"/>
                    <a:pt x="73641" y="337201"/>
                    <a:pt x="73708" y="337201"/>
                  </a:cubicBezTo>
                  <a:cubicBezTo>
                    <a:pt x="78117" y="336796"/>
                    <a:pt x="82560" y="337184"/>
                    <a:pt x="86834" y="338384"/>
                  </a:cubicBezTo>
                  <a:cubicBezTo>
                    <a:pt x="89779" y="338992"/>
                    <a:pt x="92758" y="339330"/>
                    <a:pt x="95753" y="339397"/>
                  </a:cubicBezTo>
                  <a:cubicBezTo>
                    <a:pt x="98345" y="339516"/>
                    <a:pt x="100936" y="339803"/>
                    <a:pt x="103494" y="340242"/>
                  </a:cubicBezTo>
                  <a:lnTo>
                    <a:pt x="105513" y="340242"/>
                  </a:lnTo>
                  <a:cubicBezTo>
                    <a:pt x="114416" y="342202"/>
                    <a:pt x="123487" y="343334"/>
                    <a:pt x="132607" y="343621"/>
                  </a:cubicBezTo>
                  <a:lnTo>
                    <a:pt x="135636" y="343621"/>
                  </a:lnTo>
                  <a:cubicBezTo>
                    <a:pt x="145262" y="343452"/>
                    <a:pt x="154888" y="344077"/>
                    <a:pt x="164413" y="345479"/>
                  </a:cubicBezTo>
                  <a:cubicBezTo>
                    <a:pt x="168620" y="346358"/>
                    <a:pt x="172692" y="347777"/>
                    <a:pt x="176529" y="349703"/>
                  </a:cubicBezTo>
                  <a:lnTo>
                    <a:pt x="177371" y="349703"/>
                  </a:lnTo>
                  <a:cubicBezTo>
                    <a:pt x="181073" y="351392"/>
                    <a:pt x="187804" y="354602"/>
                    <a:pt x="190833" y="353419"/>
                  </a:cubicBezTo>
                  <a:cubicBezTo>
                    <a:pt x="193862" y="352237"/>
                    <a:pt x="193526" y="349196"/>
                    <a:pt x="194199" y="334160"/>
                  </a:cubicBezTo>
                  <a:lnTo>
                    <a:pt x="194199" y="334160"/>
                  </a:lnTo>
                  <a:cubicBezTo>
                    <a:pt x="194434" y="328501"/>
                    <a:pt x="192971" y="322909"/>
                    <a:pt x="189992" y="318111"/>
                  </a:cubicBezTo>
                  <a:cubicBezTo>
                    <a:pt x="188208" y="316422"/>
                    <a:pt x="186223" y="314952"/>
                    <a:pt x="184102" y="313719"/>
                  </a:cubicBezTo>
                  <a:cubicBezTo>
                    <a:pt x="180147" y="311776"/>
                    <a:pt x="176950" y="308566"/>
                    <a:pt x="175015" y="304596"/>
                  </a:cubicBezTo>
                  <a:cubicBezTo>
                    <a:pt x="174560" y="303633"/>
                    <a:pt x="174207" y="302603"/>
                    <a:pt x="174005" y="301555"/>
                  </a:cubicBezTo>
                  <a:cubicBezTo>
                    <a:pt x="173938" y="300542"/>
                    <a:pt x="173652" y="299562"/>
                    <a:pt x="173164" y="298683"/>
                  </a:cubicBezTo>
                  <a:cubicBezTo>
                    <a:pt x="172474" y="297704"/>
                    <a:pt x="171683" y="296808"/>
                    <a:pt x="170808" y="295980"/>
                  </a:cubicBezTo>
                  <a:cubicBezTo>
                    <a:pt x="169074" y="294646"/>
                    <a:pt x="167795" y="292821"/>
                    <a:pt x="167105" y="290743"/>
                  </a:cubicBezTo>
                  <a:cubicBezTo>
                    <a:pt x="166432" y="287567"/>
                    <a:pt x="166432" y="284290"/>
                    <a:pt x="167105" y="281114"/>
                  </a:cubicBezTo>
                  <a:cubicBezTo>
                    <a:pt x="167526" y="278546"/>
                    <a:pt x="167526" y="275910"/>
                    <a:pt x="167105" y="273343"/>
                  </a:cubicBezTo>
                  <a:cubicBezTo>
                    <a:pt x="165658" y="270014"/>
                    <a:pt x="163252" y="267193"/>
                    <a:pt x="160206" y="265233"/>
                  </a:cubicBezTo>
                  <a:cubicBezTo>
                    <a:pt x="156689" y="263054"/>
                    <a:pt x="153979" y="259794"/>
                    <a:pt x="152465" y="255942"/>
                  </a:cubicBezTo>
                  <a:cubicBezTo>
                    <a:pt x="152044" y="253644"/>
                    <a:pt x="152044" y="251313"/>
                    <a:pt x="152465" y="249015"/>
                  </a:cubicBezTo>
                  <a:cubicBezTo>
                    <a:pt x="152599" y="247900"/>
                    <a:pt x="152599" y="246752"/>
                    <a:pt x="152465" y="245637"/>
                  </a:cubicBezTo>
                  <a:lnTo>
                    <a:pt x="152465" y="236007"/>
                  </a:lnTo>
                  <a:cubicBezTo>
                    <a:pt x="152280" y="233287"/>
                    <a:pt x="151707" y="230618"/>
                    <a:pt x="150782" y="228067"/>
                  </a:cubicBezTo>
                  <a:cubicBezTo>
                    <a:pt x="149469" y="224452"/>
                    <a:pt x="148947" y="220583"/>
                    <a:pt x="149267" y="216748"/>
                  </a:cubicBezTo>
                  <a:cubicBezTo>
                    <a:pt x="150462" y="212727"/>
                    <a:pt x="152885" y="209196"/>
                    <a:pt x="156167" y="206612"/>
                  </a:cubicBezTo>
                  <a:cubicBezTo>
                    <a:pt x="157412" y="205564"/>
                    <a:pt x="158540" y="204365"/>
                    <a:pt x="159533" y="203064"/>
                  </a:cubicBezTo>
                  <a:cubicBezTo>
                    <a:pt x="163487" y="197624"/>
                    <a:pt x="166651" y="191644"/>
                    <a:pt x="168957" y="185326"/>
                  </a:cubicBezTo>
                  <a:lnTo>
                    <a:pt x="168957" y="184481"/>
                  </a:lnTo>
                  <a:cubicBezTo>
                    <a:pt x="170976" y="179075"/>
                    <a:pt x="172322" y="176203"/>
                    <a:pt x="177034" y="174514"/>
                  </a:cubicBezTo>
                  <a:cubicBezTo>
                    <a:pt x="176075" y="169868"/>
                    <a:pt x="174779" y="165289"/>
                    <a:pt x="173164" y="160830"/>
                  </a:cubicBezTo>
                  <a:cubicBezTo>
                    <a:pt x="173164" y="158802"/>
                    <a:pt x="171649" y="156606"/>
                    <a:pt x="170976" y="154410"/>
                  </a:cubicBezTo>
                  <a:cubicBezTo>
                    <a:pt x="170303" y="152214"/>
                    <a:pt x="169629" y="150186"/>
                    <a:pt x="168788" y="147990"/>
                  </a:cubicBezTo>
                  <a:cubicBezTo>
                    <a:pt x="167863" y="145152"/>
                    <a:pt x="167408" y="142196"/>
                    <a:pt x="167442" y="139205"/>
                  </a:cubicBezTo>
                  <a:lnTo>
                    <a:pt x="167442" y="138023"/>
                  </a:lnTo>
                  <a:lnTo>
                    <a:pt x="161720" y="132448"/>
                  </a:lnTo>
                  <a:cubicBezTo>
                    <a:pt x="159516" y="130556"/>
                    <a:pt x="157446" y="128528"/>
                    <a:pt x="155494" y="126366"/>
                  </a:cubicBezTo>
                  <a:cubicBezTo>
                    <a:pt x="153693" y="124795"/>
                    <a:pt x="151640" y="123545"/>
                    <a:pt x="149436" y="122649"/>
                  </a:cubicBezTo>
                  <a:cubicBezTo>
                    <a:pt x="146609" y="121416"/>
                    <a:pt x="144067" y="119575"/>
                    <a:pt x="142031" y="117243"/>
                  </a:cubicBezTo>
                  <a:cubicBezTo>
                    <a:pt x="139053" y="112767"/>
                    <a:pt x="138194" y="107209"/>
                    <a:pt x="139675" y="102039"/>
                  </a:cubicBezTo>
                  <a:cubicBezTo>
                    <a:pt x="140382" y="98390"/>
                    <a:pt x="143260" y="95568"/>
                    <a:pt x="146912" y="94943"/>
                  </a:cubicBezTo>
                  <a:cubicBezTo>
                    <a:pt x="149469" y="94741"/>
                    <a:pt x="151993" y="95518"/>
                    <a:pt x="153979" y="97140"/>
                  </a:cubicBezTo>
                  <a:lnTo>
                    <a:pt x="156503" y="98491"/>
                  </a:lnTo>
                  <a:cubicBezTo>
                    <a:pt x="159044" y="99488"/>
                    <a:pt x="161872" y="99488"/>
                    <a:pt x="164413" y="98491"/>
                  </a:cubicBezTo>
                  <a:lnTo>
                    <a:pt x="166769" y="98491"/>
                  </a:lnTo>
                  <a:cubicBezTo>
                    <a:pt x="168065" y="98390"/>
                    <a:pt x="169343" y="98390"/>
                    <a:pt x="170639" y="98491"/>
                  </a:cubicBezTo>
                  <a:cubicBezTo>
                    <a:pt x="172978" y="98660"/>
                    <a:pt x="175301" y="98001"/>
                    <a:pt x="177202" y="96633"/>
                  </a:cubicBezTo>
                  <a:cubicBezTo>
                    <a:pt x="177993" y="95687"/>
                    <a:pt x="178414" y="94487"/>
                    <a:pt x="178380" y="93254"/>
                  </a:cubicBezTo>
                  <a:cubicBezTo>
                    <a:pt x="178364" y="91734"/>
                    <a:pt x="177758" y="90281"/>
                    <a:pt x="176698" y="89200"/>
                  </a:cubicBezTo>
                  <a:cubicBezTo>
                    <a:pt x="175604" y="88372"/>
                    <a:pt x="174341" y="87797"/>
                    <a:pt x="172995" y="87510"/>
                  </a:cubicBezTo>
                  <a:cubicBezTo>
                    <a:pt x="170521" y="87274"/>
                    <a:pt x="168317" y="85821"/>
                    <a:pt x="167105" y="83625"/>
                  </a:cubicBezTo>
                  <a:cubicBezTo>
                    <a:pt x="165894" y="80330"/>
                    <a:pt x="165540" y="76783"/>
                    <a:pt x="166096" y="73319"/>
                  </a:cubicBezTo>
                  <a:cubicBezTo>
                    <a:pt x="166096" y="71968"/>
                    <a:pt x="166096" y="70785"/>
                    <a:pt x="166096" y="69772"/>
                  </a:cubicBezTo>
                  <a:cubicBezTo>
                    <a:pt x="166096" y="68758"/>
                    <a:pt x="166096" y="69772"/>
                    <a:pt x="166096" y="69772"/>
                  </a:cubicBezTo>
                  <a:cubicBezTo>
                    <a:pt x="165927" y="69332"/>
                    <a:pt x="165927" y="68859"/>
                    <a:pt x="166096" y="68420"/>
                  </a:cubicBezTo>
                  <a:cubicBezTo>
                    <a:pt x="167173" y="60581"/>
                    <a:pt x="167173" y="52607"/>
                    <a:pt x="166096" y="44769"/>
                  </a:cubicBezTo>
                  <a:cubicBezTo>
                    <a:pt x="165927" y="42640"/>
                    <a:pt x="165927" y="40478"/>
                    <a:pt x="166096" y="38349"/>
                  </a:cubicBezTo>
                  <a:cubicBezTo>
                    <a:pt x="166180" y="35342"/>
                    <a:pt x="165894" y="32335"/>
                    <a:pt x="165254" y="29395"/>
                  </a:cubicBezTo>
                  <a:cubicBezTo>
                    <a:pt x="164464" y="26135"/>
                    <a:pt x="163100" y="23043"/>
                    <a:pt x="161215" y="20273"/>
                  </a:cubicBezTo>
                  <a:cubicBezTo>
                    <a:pt x="160526" y="19124"/>
                    <a:pt x="159920" y="17941"/>
                    <a:pt x="159364" y="16725"/>
                  </a:cubicBezTo>
                  <a:cubicBezTo>
                    <a:pt x="158725" y="15407"/>
                    <a:pt x="158169" y="14056"/>
                    <a:pt x="157681" y="12670"/>
                  </a:cubicBezTo>
                  <a:cubicBezTo>
                    <a:pt x="157446" y="11572"/>
                    <a:pt x="157109" y="10491"/>
                    <a:pt x="156672" y="9461"/>
                  </a:cubicBezTo>
                  <a:cubicBezTo>
                    <a:pt x="155595" y="7467"/>
                    <a:pt x="154181" y="5693"/>
                    <a:pt x="152465" y="4223"/>
                  </a:cubicBezTo>
                  <a:lnTo>
                    <a:pt x="151287" y="3210"/>
                  </a:lnTo>
                  <a:cubicBezTo>
                    <a:pt x="149924" y="1622"/>
                    <a:pt x="148089" y="507"/>
                    <a:pt x="146070" y="0"/>
                  </a:cubicBezTo>
                  <a:cubicBezTo>
                    <a:pt x="146036" y="676"/>
                    <a:pt x="146036" y="1352"/>
                    <a:pt x="146070" y="2027"/>
                  </a:cubicBezTo>
                  <a:cubicBezTo>
                    <a:pt x="146373" y="2804"/>
                    <a:pt x="146003" y="3700"/>
                    <a:pt x="145212" y="4004"/>
                  </a:cubicBezTo>
                  <a:cubicBezTo>
                    <a:pt x="145161" y="4021"/>
                    <a:pt x="145111" y="4038"/>
                    <a:pt x="145060" y="4055"/>
                  </a:cubicBezTo>
                  <a:cubicBezTo>
                    <a:pt x="145060" y="4055"/>
                    <a:pt x="145060" y="4055"/>
                    <a:pt x="144219" y="4055"/>
                  </a:cubicBezTo>
                  <a:cubicBezTo>
                    <a:pt x="144926" y="6825"/>
                    <a:pt x="144926" y="9731"/>
                    <a:pt x="144219" y="12502"/>
                  </a:cubicBezTo>
                  <a:cubicBezTo>
                    <a:pt x="143024" y="19006"/>
                    <a:pt x="145717" y="25611"/>
                    <a:pt x="151119" y="29395"/>
                  </a:cubicBezTo>
                  <a:cubicBezTo>
                    <a:pt x="156167" y="36153"/>
                    <a:pt x="158119" y="44752"/>
                    <a:pt x="156503" y="53047"/>
                  </a:cubicBezTo>
                  <a:cubicBezTo>
                    <a:pt x="154652" y="63014"/>
                    <a:pt x="149099" y="61663"/>
                    <a:pt x="144555" y="60649"/>
                  </a:cubicBezTo>
                  <a:cubicBezTo>
                    <a:pt x="142435" y="59906"/>
                    <a:pt x="140113" y="59906"/>
                    <a:pt x="137993" y="60649"/>
                  </a:cubicBezTo>
                  <a:cubicBezTo>
                    <a:pt x="136310" y="60649"/>
                    <a:pt x="135973" y="62507"/>
                    <a:pt x="135468" y="64872"/>
                  </a:cubicBezTo>
                  <a:cubicBezTo>
                    <a:pt x="135552" y="66055"/>
                    <a:pt x="135552" y="67237"/>
                    <a:pt x="135468" y="68420"/>
                  </a:cubicBezTo>
                  <a:cubicBezTo>
                    <a:pt x="134728" y="70160"/>
                    <a:pt x="133701" y="71748"/>
                    <a:pt x="132439" y="73150"/>
                  </a:cubicBezTo>
                  <a:cubicBezTo>
                    <a:pt x="130891" y="74620"/>
                    <a:pt x="129932" y="76597"/>
                    <a:pt x="129746" y="78725"/>
                  </a:cubicBezTo>
                  <a:cubicBezTo>
                    <a:pt x="129578" y="80297"/>
                    <a:pt x="129578" y="81884"/>
                    <a:pt x="129746" y="83456"/>
                  </a:cubicBezTo>
                  <a:cubicBezTo>
                    <a:pt x="130790" y="86530"/>
                    <a:pt x="130790" y="89842"/>
                    <a:pt x="129746" y="92916"/>
                  </a:cubicBezTo>
                  <a:cubicBezTo>
                    <a:pt x="128182" y="97055"/>
                    <a:pt x="125910" y="100890"/>
                    <a:pt x="123015" y="104235"/>
                  </a:cubicBezTo>
                  <a:cubicBezTo>
                    <a:pt x="121618" y="105823"/>
                    <a:pt x="120541" y="107648"/>
                    <a:pt x="119818" y="109641"/>
                  </a:cubicBezTo>
                  <a:cubicBezTo>
                    <a:pt x="119818" y="109641"/>
                    <a:pt x="118976" y="111162"/>
                    <a:pt x="118640" y="112006"/>
                  </a:cubicBezTo>
                  <a:cubicBezTo>
                    <a:pt x="117209" y="114827"/>
                    <a:pt x="114214" y="116500"/>
                    <a:pt x="111067" y="116230"/>
                  </a:cubicBezTo>
                  <a:cubicBezTo>
                    <a:pt x="109839" y="116061"/>
                    <a:pt x="108593" y="116061"/>
                    <a:pt x="107365" y="116230"/>
                  </a:cubicBezTo>
                  <a:cubicBezTo>
                    <a:pt x="106355" y="116230"/>
                    <a:pt x="105009" y="117412"/>
                    <a:pt x="104672" y="118426"/>
                  </a:cubicBezTo>
                  <a:cubicBezTo>
                    <a:pt x="104723" y="120504"/>
                    <a:pt x="105295" y="122548"/>
                    <a:pt x="106355" y="124339"/>
                  </a:cubicBezTo>
                  <a:cubicBezTo>
                    <a:pt x="108644" y="128748"/>
                    <a:pt x="109536" y="133766"/>
                    <a:pt x="108879" y="138699"/>
                  </a:cubicBezTo>
                  <a:cubicBezTo>
                    <a:pt x="108442" y="142044"/>
                    <a:pt x="106893" y="145135"/>
                    <a:pt x="104504" y="147483"/>
                  </a:cubicBezTo>
                  <a:cubicBezTo>
                    <a:pt x="103225" y="148311"/>
                    <a:pt x="101576" y="148311"/>
                    <a:pt x="100297" y="147483"/>
                  </a:cubicBezTo>
                  <a:lnTo>
                    <a:pt x="99119" y="147483"/>
                  </a:lnTo>
                  <a:cubicBezTo>
                    <a:pt x="98530" y="147179"/>
                    <a:pt x="97840" y="147179"/>
                    <a:pt x="97268" y="147483"/>
                  </a:cubicBezTo>
                  <a:cubicBezTo>
                    <a:pt x="96427" y="148497"/>
                    <a:pt x="97268" y="151876"/>
                    <a:pt x="97268" y="153058"/>
                  </a:cubicBezTo>
                  <a:cubicBezTo>
                    <a:pt x="97268" y="154241"/>
                    <a:pt x="97268" y="154917"/>
                    <a:pt x="96090" y="154917"/>
                  </a:cubicBezTo>
                  <a:lnTo>
                    <a:pt x="96090" y="154917"/>
                  </a:lnTo>
                  <a:lnTo>
                    <a:pt x="96090" y="154917"/>
                  </a:lnTo>
                  <a:lnTo>
                    <a:pt x="96090" y="154917"/>
                  </a:lnTo>
                  <a:lnTo>
                    <a:pt x="96090" y="154917"/>
                  </a:lnTo>
                  <a:cubicBezTo>
                    <a:pt x="95114" y="160509"/>
                    <a:pt x="94441" y="166151"/>
                    <a:pt x="94070" y="171810"/>
                  </a:cubicBezTo>
                  <a:cubicBezTo>
                    <a:pt x="93212" y="178534"/>
                    <a:pt x="89695" y="184616"/>
                    <a:pt x="84310" y="188704"/>
                  </a:cubicBezTo>
                  <a:cubicBezTo>
                    <a:pt x="81416" y="191289"/>
                    <a:pt x="79413" y="194719"/>
                    <a:pt x="78588" y="198503"/>
                  </a:cubicBezTo>
                  <a:lnTo>
                    <a:pt x="78588" y="200699"/>
                  </a:lnTo>
                  <a:cubicBezTo>
                    <a:pt x="78067" y="203638"/>
                    <a:pt x="76855" y="206426"/>
                    <a:pt x="75054" y="208808"/>
                  </a:cubicBezTo>
                  <a:cubicBezTo>
                    <a:pt x="71857" y="211680"/>
                    <a:pt x="62601" y="208808"/>
                    <a:pt x="60414" y="205429"/>
                  </a:cubicBezTo>
                  <a:cubicBezTo>
                    <a:pt x="59337" y="204078"/>
                    <a:pt x="58327" y="202659"/>
                    <a:pt x="57385" y="201206"/>
                  </a:cubicBezTo>
                  <a:cubicBezTo>
                    <a:pt x="55197" y="197658"/>
                    <a:pt x="53682" y="195293"/>
                    <a:pt x="49644" y="195462"/>
                  </a:cubicBezTo>
                  <a:cubicBezTo>
                    <a:pt x="45806" y="195766"/>
                    <a:pt x="42004" y="196560"/>
                    <a:pt x="38369" y="197827"/>
                  </a:cubicBezTo>
                  <a:lnTo>
                    <a:pt x="34330" y="199010"/>
                  </a:lnTo>
                  <a:cubicBezTo>
                    <a:pt x="29450" y="200361"/>
                    <a:pt x="26589" y="204922"/>
                    <a:pt x="23560" y="209653"/>
                  </a:cubicBezTo>
                  <a:lnTo>
                    <a:pt x="21035" y="213369"/>
                  </a:lnTo>
                  <a:lnTo>
                    <a:pt x="19521" y="215735"/>
                  </a:lnTo>
                  <a:cubicBezTo>
                    <a:pt x="18326" y="217610"/>
                    <a:pt x="17030" y="219400"/>
                    <a:pt x="15650" y="221140"/>
                  </a:cubicBezTo>
                  <a:cubicBezTo>
                    <a:pt x="14893" y="222019"/>
                    <a:pt x="14052" y="222813"/>
                    <a:pt x="13126" y="223506"/>
                  </a:cubicBezTo>
                  <a:cubicBezTo>
                    <a:pt x="11207" y="224908"/>
                    <a:pt x="9744" y="226851"/>
                    <a:pt x="8919" y="229081"/>
                  </a:cubicBezTo>
                  <a:cubicBezTo>
                    <a:pt x="8818" y="230770"/>
                    <a:pt x="8818" y="232459"/>
                    <a:pt x="8919" y="234149"/>
                  </a:cubicBezTo>
                  <a:cubicBezTo>
                    <a:pt x="9087" y="235720"/>
                    <a:pt x="9087" y="237308"/>
                    <a:pt x="8919" y="238879"/>
                  </a:cubicBezTo>
                  <a:cubicBezTo>
                    <a:pt x="8919" y="242089"/>
                    <a:pt x="8919" y="245468"/>
                    <a:pt x="8078" y="249015"/>
                  </a:cubicBezTo>
                  <a:cubicBezTo>
                    <a:pt x="7994" y="250029"/>
                    <a:pt x="7994" y="251043"/>
                    <a:pt x="8078" y="252056"/>
                  </a:cubicBezTo>
                  <a:cubicBezTo>
                    <a:pt x="8852" y="255418"/>
                    <a:pt x="7606" y="258915"/>
                    <a:pt x="4880" y="261010"/>
                  </a:cubicBezTo>
                  <a:cubicBezTo>
                    <a:pt x="3601" y="261838"/>
                    <a:pt x="2474" y="262868"/>
                    <a:pt x="1514" y="264051"/>
                  </a:cubicBezTo>
                  <a:lnTo>
                    <a:pt x="0" y="265571"/>
                  </a:lnTo>
                  <a:cubicBezTo>
                    <a:pt x="4005" y="269474"/>
                    <a:pt x="9676" y="271113"/>
                    <a:pt x="15145" y="269964"/>
                  </a:cubicBezTo>
                  <a:lnTo>
                    <a:pt x="16997" y="269964"/>
                  </a:lnTo>
                  <a:cubicBezTo>
                    <a:pt x="19184" y="268967"/>
                    <a:pt x="21709" y="268967"/>
                    <a:pt x="23896" y="269964"/>
                  </a:cubicBezTo>
                  <a:cubicBezTo>
                    <a:pt x="25310" y="271315"/>
                    <a:pt x="26353" y="273005"/>
                    <a:pt x="26925" y="274863"/>
                  </a:cubicBezTo>
                  <a:cubicBezTo>
                    <a:pt x="27296" y="275944"/>
                    <a:pt x="27801" y="276958"/>
                    <a:pt x="28440" y="277904"/>
                  </a:cubicBezTo>
                  <a:cubicBezTo>
                    <a:pt x="28962" y="278512"/>
                    <a:pt x="29517" y="279069"/>
                    <a:pt x="30123" y="279593"/>
                  </a:cubicBezTo>
                  <a:cubicBezTo>
                    <a:pt x="31738" y="280674"/>
                    <a:pt x="32916" y="282296"/>
                    <a:pt x="33488" y="284155"/>
                  </a:cubicBezTo>
                  <a:cubicBezTo>
                    <a:pt x="34246" y="287027"/>
                    <a:pt x="34632" y="289966"/>
                    <a:pt x="34666" y="29293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1FC0416-DDBE-499F-9D71-0B1456024B9B}"/>
                </a:ext>
              </a:extLst>
            </p:cNvPr>
            <p:cNvSpPr/>
            <p:nvPr/>
          </p:nvSpPr>
          <p:spPr>
            <a:xfrm>
              <a:off x="5593468" y="4086024"/>
              <a:ext cx="302910" cy="287195"/>
            </a:xfrm>
            <a:custGeom>
              <a:avLst/>
              <a:gdLst>
                <a:gd name="connsiteX0" fmla="*/ 152340 w 302910"/>
                <a:gd name="connsiteY0" fmla="*/ 275539 h 287195"/>
                <a:gd name="connsiteX1" fmla="*/ 152340 w 302910"/>
                <a:gd name="connsiteY1" fmla="*/ 272160 h 287195"/>
                <a:gd name="connsiteX2" fmla="*/ 153182 w 302910"/>
                <a:gd name="connsiteY2" fmla="*/ 261686 h 287195"/>
                <a:gd name="connsiteX3" fmla="*/ 153182 w 302910"/>
                <a:gd name="connsiteY3" fmla="*/ 257462 h 287195"/>
                <a:gd name="connsiteX4" fmla="*/ 153182 w 302910"/>
                <a:gd name="connsiteY4" fmla="*/ 251549 h 287195"/>
                <a:gd name="connsiteX5" fmla="*/ 158399 w 302910"/>
                <a:gd name="connsiteY5" fmla="*/ 244116 h 287195"/>
                <a:gd name="connsiteX6" fmla="*/ 160586 w 302910"/>
                <a:gd name="connsiteY6" fmla="*/ 241920 h 287195"/>
                <a:gd name="connsiteX7" fmla="*/ 164120 w 302910"/>
                <a:gd name="connsiteY7" fmla="*/ 236852 h 287195"/>
                <a:gd name="connsiteX8" fmla="*/ 165803 w 302910"/>
                <a:gd name="connsiteY8" fmla="*/ 234318 h 287195"/>
                <a:gd name="connsiteX9" fmla="*/ 168159 w 302910"/>
                <a:gd name="connsiteY9" fmla="*/ 230770 h 287195"/>
                <a:gd name="connsiteX10" fmla="*/ 180612 w 302910"/>
                <a:gd name="connsiteY10" fmla="*/ 218944 h 287195"/>
                <a:gd name="connsiteX11" fmla="*/ 184651 w 302910"/>
                <a:gd name="connsiteY11" fmla="*/ 217762 h 287195"/>
                <a:gd name="connsiteX12" fmla="*/ 196431 w 302910"/>
                <a:gd name="connsiteY12" fmla="*/ 215228 h 287195"/>
                <a:gd name="connsiteX13" fmla="*/ 196431 w 302910"/>
                <a:gd name="connsiteY13" fmla="*/ 215228 h 287195"/>
                <a:gd name="connsiteX14" fmla="*/ 206191 w 302910"/>
                <a:gd name="connsiteY14" fmla="*/ 222323 h 287195"/>
                <a:gd name="connsiteX15" fmla="*/ 208884 w 302910"/>
                <a:gd name="connsiteY15" fmla="*/ 226209 h 287195"/>
                <a:gd name="connsiteX16" fmla="*/ 219822 w 302910"/>
                <a:gd name="connsiteY16" fmla="*/ 229419 h 287195"/>
                <a:gd name="connsiteX17" fmla="*/ 222178 w 302910"/>
                <a:gd name="connsiteY17" fmla="*/ 222999 h 287195"/>
                <a:gd name="connsiteX18" fmla="*/ 222178 w 302910"/>
                <a:gd name="connsiteY18" fmla="*/ 220634 h 287195"/>
                <a:gd name="connsiteX19" fmla="*/ 228910 w 302910"/>
                <a:gd name="connsiteY19" fmla="*/ 209146 h 287195"/>
                <a:gd name="connsiteX20" fmla="*/ 237492 w 302910"/>
                <a:gd name="connsiteY20" fmla="*/ 194955 h 287195"/>
                <a:gd name="connsiteX21" fmla="*/ 239680 w 302910"/>
                <a:gd name="connsiteY21" fmla="*/ 176034 h 287195"/>
                <a:gd name="connsiteX22" fmla="*/ 240689 w 302910"/>
                <a:gd name="connsiteY22" fmla="*/ 174683 h 287195"/>
                <a:gd name="connsiteX23" fmla="*/ 240689 w 302910"/>
                <a:gd name="connsiteY23" fmla="*/ 174683 h 287195"/>
                <a:gd name="connsiteX24" fmla="*/ 242036 w 302910"/>
                <a:gd name="connsiteY24" fmla="*/ 174683 h 287195"/>
                <a:gd name="connsiteX25" fmla="*/ 243382 w 302910"/>
                <a:gd name="connsiteY25" fmla="*/ 167587 h 287195"/>
                <a:gd name="connsiteX26" fmla="*/ 247589 w 302910"/>
                <a:gd name="connsiteY26" fmla="*/ 166405 h 287195"/>
                <a:gd name="connsiteX27" fmla="*/ 249272 w 302910"/>
                <a:gd name="connsiteY27" fmla="*/ 166405 h 287195"/>
                <a:gd name="connsiteX28" fmla="*/ 251123 w 302910"/>
                <a:gd name="connsiteY28" fmla="*/ 166405 h 287195"/>
                <a:gd name="connsiteX29" fmla="*/ 253984 w 302910"/>
                <a:gd name="connsiteY29" fmla="*/ 159985 h 287195"/>
                <a:gd name="connsiteX30" fmla="*/ 251796 w 302910"/>
                <a:gd name="connsiteY30" fmla="*/ 147990 h 287195"/>
                <a:gd name="connsiteX31" fmla="*/ 251796 w 302910"/>
                <a:gd name="connsiteY31" fmla="*/ 139205 h 287195"/>
                <a:gd name="connsiteX32" fmla="*/ 256339 w 302910"/>
                <a:gd name="connsiteY32" fmla="*/ 134982 h 287195"/>
                <a:gd name="connsiteX33" fmla="*/ 260715 w 302910"/>
                <a:gd name="connsiteY33" fmla="*/ 134982 h 287195"/>
                <a:gd name="connsiteX34" fmla="*/ 265932 w 302910"/>
                <a:gd name="connsiteY34" fmla="*/ 132279 h 287195"/>
                <a:gd name="connsiteX35" fmla="*/ 267110 w 302910"/>
                <a:gd name="connsiteY35" fmla="*/ 130083 h 287195"/>
                <a:gd name="connsiteX36" fmla="*/ 270812 w 302910"/>
                <a:gd name="connsiteY36" fmla="*/ 124001 h 287195"/>
                <a:gd name="connsiteX37" fmla="*/ 276870 w 302910"/>
                <a:gd name="connsiteY37" fmla="*/ 113696 h 287195"/>
                <a:gd name="connsiteX38" fmla="*/ 276870 w 302910"/>
                <a:gd name="connsiteY38" fmla="*/ 106769 h 287195"/>
                <a:gd name="connsiteX39" fmla="*/ 276029 w 302910"/>
                <a:gd name="connsiteY39" fmla="*/ 100687 h 287195"/>
                <a:gd name="connsiteX40" fmla="*/ 279563 w 302910"/>
                <a:gd name="connsiteY40" fmla="*/ 92747 h 287195"/>
                <a:gd name="connsiteX41" fmla="*/ 281919 w 302910"/>
                <a:gd name="connsiteY41" fmla="*/ 89031 h 287195"/>
                <a:gd name="connsiteX42" fmla="*/ 282760 w 302910"/>
                <a:gd name="connsiteY42" fmla="*/ 86159 h 287195"/>
                <a:gd name="connsiteX43" fmla="*/ 286967 w 302910"/>
                <a:gd name="connsiteY43" fmla="*/ 79401 h 287195"/>
                <a:gd name="connsiteX44" fmla="*/ 295045 w 302910"/>
                <a:gd name="connsiteY44" fmla="*/ 79401 h 287195"/>
                <a:gd name="connsiteX45" fmla="*/ 303627 w 302910"/>
                <a:gd name="connsiteY45" fmla="*/ 74502 h 287195"/>
                <a:gd name="connsiteX46" fmla="*/ 299588 w 302910"/>
                <a:gd name="connsiteY46" fmla="*/ 54567 h 287195"/>
                <a:gd name="connsiteX47" fmla="*/ 291511 w 302910"/>
                <a:gd name="connsiteY47" fmla="*/ 34632 h 287195"/>
                <a:gd name="connsiteX48" fmla="*/ 284948 w 302910"/>
                <a:gd name="connsiteY48" fmla="*/ 20273 h 287195"/>
                <a:gd name="connsiteX49" fmla="*/ 277543 w 302910"/>
                <a:gd name="connsiteY49" fmla="*/ 5068 h 287195"/>
                <a:gd name="connsiteX50" fmla="*/ 277543 w 302910"/>
                <a:gd name="connsiteY50" fmla="*/ 3717 h 287195"/>
                <a:gd name="connsiteX51" fmla="*/ 275524 w 302910"/>
                <a:gd name="connsiteY51" fmla="*/ 6251 h 287195"/>
                <a:gd name="connsiteX52" fmla="*/ 274010 w 302910"/>
                <a:gd name="connsiteY52" fmla="*/ 6251 h 287195"/>
                <a:gd name="connsiteX53" fmla="*/ 267110 w 302910"/>
                <a:gd name="connsiteY53" fmla="*/ 11319 h 287195"/>
                <a:gd name="connsiteX54" fmla="*/ 263576 w 302910"/>
                <a:gd name="connsiteY54" fmla="*/ 15373 h 287195"/>
                <a:gd name="connsiteX55" fmla="*/ 261051 w 302910"/>
                <a:gd name="connsiteY55" fmla="*/ 18414 h 287195"/>
                <a:gd name="connsiteX56" fmla="*/ 258864 w 302910"/>
                <a:gd name="connsiteY56" fmla="*/ 20611 h 287195"/>
                <a:gd name="connsiteX57" fmla="*/ 255667 w 302910"/>
                <a:gd name="connsiteY57" fmla="*/ 24158 h 287195"/>
                <a:gd name="connsiteX58" fmla="*/ 247589 w 302910"/>
                <a:gd name="connsiteY58" fmla="*/ 27199 h 287195"/>
                <a:gd name="connsiteX59" fmla="*/ 247589 w 302910"/>
                <a:gd name="connsiteY59" fmla="*/ 27199 h 287195"/>
                <a:gd name="connsiteX60" fmla="*/ 244055 w 302910"/>
                <a:gd name="connsiteY60" fmla="*/ 27199 h 287195"/>
                <a:gd name="connsiteX61" fmla="*/ 241699 w 302910"/>
                <a:gd name="connsiteY61" fmla="*/ 27199 h 287195"/>
                <a:gd name="connsiteX62" fmla="*/ 237997 w 302910"/>
                <a:gd name="connsiteY62" fmla="*/ 26355 h 287195"/>
                <a:gd name="connsiteX63" fmla="*/ 236146 w 302910"/>
                <a:gd name="connsiteY63" fmla="*/ 24327 h 287195"/>
                <a:gd name="connsiteX64" fmla="*/ 234968 w 302910"/>
                <a:gd name="connsiteY64" fmla="*/ 23145 h 287195"/>
                <a:gd name="connsiteX65" fmla="*/ 233453 w 302910"/>
                <a:gd name="connsiteY65" fmla="*/ 21793 h 287195"/>
                <a:gd name="connsiteX66" fmla="*/ 231602 w 302910"/>
                <a:gd name="connsiteY66" fmla="*/ 20273 h 287195"/>
                <a:gd name="connsiteX67" fmla="*/ 231602 w 302910"/>
                <a:gd name="connsiteY67" fmla="*/ 20273 h 287195"/>
                <a:gd name="connsiteX68" fmla="*/ 227900 w 302910"/>
                <a:gd name="connsiteY68" fmla="*/ 17570 h 287195"/>
                <a:gd name="connsiteX69" fmla="*/ 219822 w 302910"/>
                <a:gd name="connsiteY69" fmla="*/ 17570 h 287195"/>
                <a:gd name="connsiteX70" fmla="*/ 213427 w 302910"/>
                <a:gd name="connsiteY70" fmla="*/ 18583 h 287195"/>
                <a:gd name="connsiteX71" fmla="*/ 202994 w 302910"/>
                <a:gd name="connsiteY71" fmla="*/ 19597 h 287195"/>
                <a:gd name="connsiteX72" fmla="*/ 201647 w 302910"/>
                <a:gd name="connsiteY72" fmla="*/ 19597 h 287195"/>
                <a:gd name="connsiteX73" fmla="*/ 199292 w 302910"/>
                <a:gd name="connsiteY73" fmla="*/ 19597 h 287195"/>
                <a:gd name="connsiteX74" fmla="*/ 195758 w 302910"/>
                <a:gd name="connsiteY74" fmla="*/ 19597 h 287195"/>
                <a:gd name="connsiteX75" fmla="*/ 185829 w 302910"/>
                <a:gd name="connsiteY75" fmla="*/ 27030 h 287195"/>
                <a:gd name="connsiteX76" fmla="*/ 183305 w 302910"/>
                <a:gd name="connsiteY76" fmla="*/ 29395 h 287195"/>
                <a:gd name="connsiteX77" fmla="*/ 178088 w 302910"/>
                <a:gd name="connsiteY77" fmla="*/ 33112 h 287195"/>
                <a:gd name="connsiteX78" fmla="*/ 177078 w 302910"/>
                <a:gd name="connsiteY78" fmla="*/ 33112 h 287195"/>
                <a:gd name="connsiteX79" fmla="*/ 174386 w 302910"/>
                <a:gd name="connsiteY79" fmla="*/ 34464 h 287195"/>
                <a:gd name="connsiteX80" fmla="*/ 170347 w 302910"/>
                <a:gd name="connsiteY80" fmla="*/ 34464 h 287195"/>
                <a:gd name="connsiteX81" fmla="*/ 169505 w 302910"/>
                <a:gd name="connsiteY81" fmla="*/ 34464 h 287195"/>
                <a:gd name="connsiteX82" fmla="*/ 165130 w 302910"/>
                <a:gd name="connsiteY82" fmla="*/ 34464 h 287195"/>
                <a:gd name="connsiteX83" fmla="*/ 163616 w 302910"/>
                <a:gd name="connsiteY83" fmla="*/ 34464 h 287195"/>
                <a:gd name="connsiteX84" fmla="*/ 157389 w 302910"/>
                <a:gd name="connsiteY84" fmla="*/ 34464 h 287195"/>
                <a:gd name="connsiteX85" fmla="*/ 156211 w 302910"/>
                <a:gd name="connsiteY85" fmla="*/ 34464 h 287195"/>
                <a:gd name="connsiteX86" fmla="*/ 151162 w 302910"/>
                <a:gd name="connsiteY86" fmla="*/ 33112 h 287195"/>
                <a:gd name="connsiteX87" fmla="*/ 146955 w 302910"/>
                <a:gd name="connsiteY87" fmla="*/ 27199 h 287195"/>
                <a:gd name="connsiteX88" fmla="*/ 145946 w 302910"/>
                <a:gd name="connsiteY88" fmla="*/ 25341 h 287195"/>
                <a:gd name="connsiteX89" fmla="*/ 142580 w 302910"/>
                <a:gd name="connsiteY89" fmla="*/ 21286 h 287195"/>
                <a:gd name="connsiteX90" fmla="*/ 140897 w 302910"/>
                <a:gd name="connsiteY90" fmla="*/ 19597 h 287195"/>
                <a:gd name="connsiteX91" fmla="*/ 139888 w 302910"/>
                <a:gd name="connsiteY91" fmla="*/ 18414 h 287195"/>
                <a:gd name="connsiteX92" fmla="*/ 137195 w 302910"/>
                <a:gd name="connsiteY92" fmla="*/ 16049 h 287195"/>
                <a:gd name="connsiteX93" fmla="*/ 135849 w 302910"/>
                <a:gd name="connsiteY93" fmla="*/ 17232 h 287195"/>
                <a:gd name="connsiteX94" fmla="*/ 133493 w 302910"/>
                <a:gd name="connsiteY94" fmla="*/ 18921 h 287195"/>
                <a:gd name="connsiteX95" fmla="*/ 128276 w 302910"/>
                <a:gd name="connsiteY95" fmla="*/ 20442 h 287195"/>
                <a:gd name="connsiteX96" fmla="*/ 121040 w 302910"/>
                <a:gd name="connsiteY96" fmla="*/ 23314 h 287195"/>
                <a:gd name="connsiteX97" fmla="*/ 118852 w 302910"/>
                <a:gd name="connsiteY97" fmla="*/ 25172 h 287195"/>
                <a:gd name="connsiteX98" fmla="*/ 111111 w 302910"/>
                <a:gd name="connsiteY98" fmla="*/ 28720 h 287195"/>
                <a:gd name="connsiteX99" fmla="*/ 105053 w 302910"/>
                <a:gd name="connsiteY99" fmla="*/ 27199 h 287195"/>
                <a:gd name="connsiteX100" fmla="*/ 103707 w 302910"/>
                <a:gd name="connsiteY100" fmla="*/ 27199 h 287195"/>
                <a:gd name="connsiteX101" fmla="*/ 99331 w 302910"/>
                <a:gd name="connsiteY101" fmla="*/ 23820 h 287195"/>
                <a:gd name="connsiteX102" fmla="*/ 98322 w 302910"/>
                <a:gd name="connsiteY102" fmla="*/ 15542 h 287195"/>
                <a:gd name="connsiteX103" fmla="*/ 98322 w 302910"/>
                <a:gd name="connsiteY103" fmla="*/ 11319 h 287195"/>
                <a:gd name="connsiteX104" fmla="*/ 91590 w 302910"/>
                <a:gd name="connsiteY104" fmla="*/ 7940 h 287195"/>
                <a:gd name="connsiteX105" fmla="*/ 89571 w 302910"/>
                <a:gd name="connsiteY105" fmla="*/ 7940 h 287195"/>
                <a:gd name="connsiteX106" fmla="*/ 83513 w 302910"/>
                <a:gd name="connsiteY106" fmla="*/ 7940 h 287195"/>
                <a:gd name="connsiteX107" fmla="*/ 80652 w 302910"/>
                <a:gd name="connsiteY107" fmla="*/ 6927 h 287195"/>
                <a:gd name="connsiteX108" fmla="*/ 72069 w 302910"/>
                <a:gd name="connsiteY108" fmla="*/ 1689 h 287195"/>
                <a:gd name="connsiteX109" fmla="*/ 71228 w 302910"/>
                <a:gd name="connsiteY109" fmla="*/ 0 h 287195"/>
                <a:gd name="connsiteX110" fmla="*/ 71228 w 302910"/>
                <a:gd name="connsiteY110" fmla="*/ 0 h 287195"/>
                <a:gd name="connsiteX111" fmla="*/ 69713 w 302910"/>
                <a:gd name="connsiteY111" fmla="*/ 845 h 287195"/>
                <a:gd name="connsiteX112" fmla="*/ 68872 w 302910"/>
                <a:gd name="connsiteY112" fmla="*/ 845 h 287195"/>
                <a:gd name="connsiteX113" fmla="*/ 67862 w 302910"/>
                <a:gd name="connsiteY113" fmla="*/ 845 h 287195"/>
                <a:gd name="connsiteX114" fmla="*/ 66853 w 302910"/>
                <a:gd name="connsiteY114" fmla="*/ 845 h 287195"/>
                <a:gd name="connsiteX115" fmla="*/ 58102 w 302910"/>
                <a:gd name="connsiteY115" fmla="*/ 3210 h 287195"/>
                <a:gd name="connsiteX116" fmla="*/ 53727 w 302910"/>
                <a:gd name="connsiteY116" fmla="*/ 3210 h 287195"/>
                <a:gd name="connsiteX117" fmla="*/ 46995 w 302910"/>
                <a:gd name="connsiteY117" fmla="*/ 3210 h 287195"/>
                <a:gd name="connsiteX118" fmla="*/ 43798 w 302910"/>
                <a:gd name="connsiteY118" fmla="*/ 3210 h 287195"/>
                <a:gd name="connsiteX119" fmla="*/ 42451 w 302910"/>
                <a:gd name="connsiteY119" fmla="*/ 6420 h 287195"/>
                <a:gd name="connsiteX120" fmla="*/ 41610 w 302910"/>
                <a:gd name="connsiteY120" fmla="*/ 7940 h 287195"/>
                <a:gd name="connsiteX121" fmla="*/ 40432 w 302910"/>
                <a:gd name="connsiteY121" fmla="*/ 10474 h 287195"/>
                <a:gd name="connsiteX122" fmla="*/ 39086 w 302910"/>
                <a:gd name="connsiteY122" fmla="*/ 13515 h 287195"/>
                <a:gd name="connsiteX123" fmla="*/ 37403 w 302910"/>
                <a:gd name="connsiteY123" fmla="*/ 16387 h 287195"/>
                <a:gd name="connsiteX124" fmla="*/ 35552 w 302910"/>
                <a:gd name="connsiteY124" fmla="*/ 19766 h 287195"/>
                <a:gd name="connsiteX125" fmla="*/ 35552 w 302910"/>
                <a:gd name="connsiteY125" fmla="*/ 22300 h 287195"/>
                <a:gd name="connsiteX126" fmla="*/ 35552 w 302910"/>
                <a:gd name="connsiteY126" fmla="*/ 25003 h 287195"/>
                <a:gd name="connsiteX127" fmla="*/ 32859 w 302910"/>
                <a:gd name="connsiteY127" fmla="*/ 30916 h 287195"/>
                <a:gd name="connsiteX128" fmla="*/ 29999 w 302910"/>
                <a:gd name="connsiteY128" fmla="*/ 35308 h 287195"/>
                <a:gd name="connsiteX129" fmla="*/ 28484 w 302910"/>
                <a:gd name="connsiteY129" fmla="*/ 37504 h 287195"/>
                <a:gd name="connsiteX130" fmla="*/ 26970 w 302910"/>
                <a:gd name="connsiteY130" fmla="*/ 40545 h 287195"/>
                <a:gd name="connsiteX131" fmla="*/ 26970 w 302910"/>
                <a:gd name="connsiteY131" fmla="*/ 44093 h 287195"/>
                <a:gd name="connsiteX132" fmla="*/ 26970 w 302910"/>
                <a:gd name="connsiteY132" fmla="*/ 46965 h 287195"/>
                <a:gd name="connsiteX133" fmla="*/ 25792 w 302910"/>
                <a:gd name="connsiteY133" fmla="*/ 53553 h 287195"/>
                <a:gd name="connsiteX134" fmla="*/ 24613 w 302910"/>
                <a:gd name="connsiteY134" fmla="*/ 58960 h 287195"/>
                <a:gd name="connsiteX135" fmla="*/ 24613 w 302910"/>
                <a:gd name="connsiteY135" fmla="*/ 61663 h 287195"/>
                <a:gd name="connsiteX136" fmla="*/ 22931 w 302910"/>
                <a:gd name="connsiteY136" fmla="*/ 69772 h 287195"/>
                <a:gd name="connsiteX137" fmla="*/ 22931 w 302910"/>
                <a:gd name="connsiteY137" fmla="*/ 70785 h 287195"/>
                <a:gd name="connsiteX138" fmla="*/ 21584 w 302910"/>
                <a:gd name="connsiteY138" fmla="*/ 74671 h 287195"/>
                <a:gd name="connsiteX139" fmla="*/ 23435 w 302910"/>
                <a:gd name="connsiteY139" fmla="*/ 79232 h 287195"/>
                <a:gd name="connsiteX140" fmla="*/ 24950 w 302910"/>
                <a:gd name="connsiteY140" fmla="*/ 82949 h 287195"/>
                <a:gd name="connsiteX141" fmla="*/ 24950 w 302910"/>
                <a:gd name="connsiteY141" fmla="*/ 84638 h 287195"/>
                <a:gd name="connsiteX142" fmla="*/ 26970 w 302910"/>
                <a:gd name="connsiteY142" fmla="*/ 90382 h 287195"/>
                <a:gd name="connsiteX143" fmla="*/ 26970 w 302910"/>
                <a:gd name="connsiteY143" fmla="*/ 91565 h 287195"/>
                <a:gd name="connsiteX144" fmla="*/ 28989 w 302910"/>
                <a:gd name="connsiteY144" fmla="*/ 96633 h 287195"/>
                <a:gd name="connsiteX145" fmla="*/ 26970 w 302910"/>
                <a:gd name="connsiteY145" fmla="*/ 104573 h 287195"/>
                <a:gd name="connsiteX146" fmla="*/ 25792 w 302910"/>
                <a:gd name="connsiteY146" fmla="*/ 107445 h 287195"/>
                <a:gd name="connsiteX147" fmla="*/ 24782 w 302910"/>
                <a:gd name="connsiteY147" fmla="*/ 114709 h 287195"/>
                <a:gd name="connsiteX148" fmla="*/ 22931 w 302910"/>
                <a:gd name="connsiteY148" fmla="*/ 120622 h 287195"/>
                <a:gd name="connsiteX149" fmla="*/ 22931 w 302910"/>
                <a:gd name="connsiteY149" fmla="*/ 122650 h 287195"/>
                <a:gd name="connsiteX150" fmla="*/ 20238 w 302910"/>
                <a:gd name="connsiteY150" fmla="*/ 126704 h 287195"/>
                <a:gd name="connsiteX151" fmla="*/ 18387 w 302910"/>
                <a:gd name="connsiteY151" fmla="*/ 126704 h 287195"/>
                <a:gd name="connsiteX152" fmla="*/ 16873 w 302910"/>
                <a:gd name="connsiteY152" fmla="*/ 126704 h 287195"/>
                <a:gd name="connsiteX153" fmla="*/ 14348 w 302910"/>
                <a:gd name="connsiteY153" fmla="*/ 129576 h 287195"/>
                <a:gd name="connsiteX154" fmla="*/ 12665 w 302910"/>
                <a:gd name="connsiteY154" fmla="*/ 134306 h 287195"/>
                <a:gd name="connsiteX155" fmla="*/ 11824 w 302910"/>
                <a:gd name="connsiteY155" fmla="*/ 138192 h 287195"/>
                <a:gd name="connsiteX156" fmla="*/ 10309 w 302910"/>
                <a:gd name="connsiteY156" fmla="*/ 140726 h 287195"/>
                <a:gd name="connsiteX157" fmla="*/ 9131 w 302910"/>
                <a:gd name="connsiteY157" fmla="*/ 142753 h 287195"/>
                <a:gd name="connsiteX158" fmla="*/ 9131 w 302910"/>
                <a:gd name="connsiteY158" fmla="*/ 146132 h 287195"/>
                <a:gd name="connsiteX159" fmla="*/ 9131 w 302910"/>
                <a:gd name="connsiteY159" fmla="*/ 148497 h 287195"/>
                <a:gd name="connsiteX160" fmla="*/ 7954 w 302910"/>
                <a:gd name="connsiteY160" fmla="*/ 150017 h 287195"/>
                <a:gd name="connsiteX161" fmla="*/ 5261 w 302910"/>
                <a:gd name="connsiteY161" fmla="*/ 150017 h 287195"/>
                <a:gd name="connsiteX162" fmla="*/ 4083 w 302910"/>
                <a:gd name="connsiteY162" fmla="*/ 150017 h 287195"/>
                <a:gd name="connsiteX163" fmla="*/ 1559 w 302910"/>
                <a:gd name="connsiteY163" fmla="*/ 151031 h 287195"/>
                <a:gd name="connsiteX164" fmla="*/ 212 w 302910"/>
                <a:gd name="connsiteY164" fmla="*/ 158633 h 287195"/>
                <a:gd name="connsiteX165" fmla="*/ 212 w 302910"/>
                <a:gd name="connsiteY165" fmla="*/ 160492 h 287195"/>
                <a:gd name="connsiteX166" fmla="*/ 212 w 302910"/>
                <a:gd name="connsiteY166" fmla="*/ 168263 h 287195"/>
                <a:gd name="connsiteX167" fmla="*/ 212 w 302910"/>
                <a:gd name="connsiteY167" fmla="*/ 173669 h 287195"/>
                <a:gd name="connsiteX168" fmla="*/ 1222 w 302910"/>
                <a:gd name="connsiteY168" fmla="*/ 179244 h 287195"/>
                <a:gd name="connsiteX169" fmla="*/ 2400 w 302910"/>
                <a:gd name="connsiteY169" fmla="*/ 183805 h 287195"/>
                <a:gd name="connsiteX170" fmla="*/ 1559 w 302910"/>
                <a:gd name="connsiteY170" fmla="*/ 197320 h 287195"/>
                <a:gd name="connsiteX171" fmla="*/ 549 w 302910"/>
                <a:gd name="connsiteY171" fmla="*/ 205260 h 287195"/>
                <a:gd name="connsiteX172" fmla="*/ 2064 w 302910"/>
                <a:gd name="connsiteY172" fmla="*/ 218269 h 287195"/>
                <a:gd name="connsiteX173" fmla="*/ 3410 w 302910"/>
                <a:gd name="connsiteY173" fmla="*/ 235162 h 287195"/>
                <a:gd name="connsiteX174" fmla="*/ 8121 w 302910"/>
                <a:gd name="connsiteY174" fmla="*/ 233980 h 287195"/>
                <a:gd name="connsiteX175" fmla="*/ 9636 w 302910"/>
                <a:gd name="connsiteY175" fmla="*/ 233135 h 287195"/>
                <a:gd name="connsiteX176" fmla="*/ 19397 w 302910"/>
                <a:gd name="connsiteY176" fmla="*/ 231953 h 287195"/>
                <a:gd name="connsiteX177" fmla="*/ 28989 w 302910"/>
                <a:gd name="connsiteY177" fmla="*/ 231953 h 287195"/>
                <a:gd name="connsiteX178" fmla="*/ 40768 w 302910"/>
                <a:gd name="connsiteY178" fmla="*/ 233642 h 287195"/>
                <a:gd name="connsiteX179" fmla="*/ 43630 w 302910"/>
                <a:gd name="connsiteY179" fmla="*/ 236007 h 287195"/>
                <a:gd name="connsiteX180" fmla="*/ 46322 w 302910"/>
                <a:gd name="connsiteY180" fmla="*/ 238203 h 287195"/>
                <a:gd name="connsiteX181" fmla="*/ 50697 w 302910"/>
                <a:gd name="connsiteY181" fmla="*/ 240231 h 287195"/>
                <a:gd name="connsiteX182" fmla="*/ 56756 w 302910"/>
                <a:gd name="connsiteY182" fmla="*/ 243272 h 287195"/>
                <a:gd name="connsiteX183" fmla="*/ 62646 w 302910"/>
                <a:gd name="connsiteY183" fmla="*/ 249860 h 287195"/>
                <a:gd name="connsiteX184" fmla="*/ 64497 w 302910"/>
                <a:gd name="connsiteY184" fmla="*/ 252563 h 287195"/>
                <a:gd name="connsiteX185" fmla="*/ 66348 w 302910"/>
                <a:gd name="connsiteY185" fmla="*/ 254759 h 287195"/>
                <a:gd name="connsiteX186" fmla="*/ 70050 w 302910"/>
                <a:gd name="connsiteY186" fmla="*/ 260165 h 287195"/>
                <a:gd name="connsiteX187" fmla="*/ 75267 w 302910"/>
                <a:gd name="connsiteY187" fmla="*/ 281283 h 287195"/>
                <a:gd name="connsiteX188" fmla="*/ 79642 w 302910"/>
                <a:gd name="connsiteY188" fmla="*/ 288378 h 287195"/>
                <a:gd name="connsiteX189" fmla="*/ 83344 w 302910"/>
                <a:gd name="connsiteY189" fmla="*/ 292264 h 287195"/>
                <a:gd name="connsiteX190" fmla="*/ 85196 w 302910"/>
                <a:gd name="connsiteY190" fmla="*/ 295474 h 287195"/>
                <a:gd name="connsiteX191" fmla="*/ 88561 w 302910"/>
                <a:gd name="connsiteY191" fmla="*/ 300204 h 287195"/>
                <a:gd name="connsiteX192" fmla="*/ 91758 w 302910"/>
                <a:gd name="connsiteY192" fmla="*/ 298345 h 287195"/>
                <a:gd name="connsiteX193" fmla="*/ 93778 w 302910"/>
                <a:gd name="connsiteY193" fmla="*/ 296994 h 287195"/>
                <a:gd name="connsiteX194" fmla="*/ 109092 w 302910"/>
                <a:gd name="connsiteY194" fmla="*/ 294122 h 287195"/>
                <a:gd name="connsiteX195" fmla="*/ 113972 w 302910"/>
                <a:gd name="connsiteY195" fmla="*/ 294122 h 287195"/>
                <a:gd name="connsiteX196" fmla="*/ 123396 w 302910"/>
                <a:gd name="connsiteY196" fmla="*/ 291419 h 287195"/>
                <a:gd name="connsiteX197" fmla="*/ 133661 w 302910"/>
                <a:gd name="connsiteY197" fmla="*/ 288547 h 287195"/>
                <a:gd name="connsiteX198" fmla="*/ 137027 w 302910"/>
                <a:gd name="connsiteY198" fmla="*/ 288547 h 287195"/>
                <a:gd name="connsiteX199" fmla="*/ 146787 w 302910"/>
                <a:gd name="connsiteY199" fmla="*/ 287027 h 287195"/>
                <a:gd name="connsiteX200" fmla="*/ 150826 w 302910"/>
                <a:gd name="connsiteY200" fmla="*/ 283479 h 287195"/>
                <a:gd name="connsiteX201" fmla="*/ 154697 w 302910"/>
                <a:gd name="connsiteY201" fmla="*/ 280100 h 287195"/>
                <a:gd name="connsiteX202" fmla="*/ 152340 w 302910"/>
                <a:gd name="connsiteY202" fmla="*/ 275539 h 28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302910" h="287195">
                  <a:moveTo>
                    <a:pt x="152340" y="275539"/>
                  </a:moveTo>
                  <a:cubicBezTo>
                    <a:pt x="152256" y="274407"/>
                    <a:pt x="152256" y="273292"/>
                    <a:pt x="152340" y="272160"/>
                  </a:cubicBezTo>
                  <a:cubicBezTo>
                    <a:pt x="152340" y="268443"/>
                    <a:pt x="152340" y="265065"/>
                    <a:pt x="153182" y="261686"/>
                  </a:cubicBezTo>
                  <a:cubicBezTo>
                    <a:pt x="153350" y="260284"/>
                    <a:pt x="153350" y="258864"/>
                    <a:pt x="153182" y="257462"/>
                  </a:cubicBezTo>
                  <a:cubicBezTo>
                    <a:pt x="153014" y="255503"/>
                    <a:pt x="153014" y="253509"/>
                    <a:pt x="153182" y="251549"/>
                  </a:cubicBezTo>
                  <a:cubicBezTo>
                    <a:pt x="154125" y="248593"/>
                    <a:pt x="155942" y="246008"/>
                    <a:pt x="158399" y="244116"/>
                  </a:cubicBezTo>
                  <a:lnTo>
                    <a:pt x="160586" y="241920"/>
                  </a:lnTo>
                  <a:cubicBezTo>
                    <a:pt x="161916" y="240349"/>
                    <a:pt x="163094" y="238643"/>
                    <a:pt x="164120" y="236852"/>
                  </a:cubicBezTo>
                  <a:lnTo>
                    <a:pt x="165803" y="234318"/>
                  </a:lnTo>
                  <a:cubicBezTo>
                    <a:pt x="166645" y="233135"/>
                    <a:pt x="167486" y="231953"/>
                    <a:pt x="168159" y="230770"/>
                  </a:cubicBezTo>
                  <a:cubicBezTo>
                    <a:pt x="171525" y="225702"/>
                    <a:pt x="174722" y="220465"/>
                    <a:pt x="180612" y="218944"/>
                  </a:cubicBezTo>
                  <a:lnTo>
                    <a:pt x="184651" y="217762"/>
                  </a:lnTo>
                  <a:cubicBezTo>
                    <a:pt x="188454" y="216393"/>
                    <a:pt x="192409" y="215549"/>
                    <a:pt x="196431" y="215228"/>
                  </a:cubicBezTo>
                  <a:lnTo>
                    <a:pt x="196431" y="215228"/>
                  </a:lnTo>
                  <a:cubicBezTo>
                    <a:pt x="201816" y="215228"/>
                    <a:pt x="204004" y="218944"/>
                    <a:pt x="206191" y="222323"/>
                  </a:cubicBezTo>
                  <a:cubicBezTo>
                    <a:pt x="206999" y="223692"/>
                    <a:pt x="207891" y="224975"/>
                    <a:pt x="208884" y="226209"/>
                  </a:cubicBezTo>
                  <a:cubicBezTo>
                    <a:pt x="210398" y="228236"/>
                    <a:pt x="218308" y="230770"/>
                    <a:pt x="219822" y="229419"/>
                  </a:cubicBezTo>
                  <a:cubicBezTo>
                    <a:pt x="221118" y="227510"/>
                    <a:pt x="221926" y="225296"/>
                    <a:pt x="222178" y="222999"/>
                  </a:cubicBezTo>
                  <a:cubicBezTo>
                    <a:pt x="222178" y="222154"/>
                    <a:pt x="222178" y="221310"/>
                    <a:pt x="222178" y="220634"/>
                  </a:cubicBezTo>
                  <a:cubicBezTo>
                    <a:pt x="223120" y="216174"/>
                    <a:pt x="225477" y="212136"/>
                    <a:pt x="228910" y="209146"/>
                  </a:cubicBezTo>
                  <a:cubicBezTo>
                    <a:pt x="233554" y="205767"/>
                    <a:pt x="236651" y="200648"/>
                    <a:pt x="237492" y="194955"/>
                  </a:cubicBezTo>
                  <a:cubicBezTo>
                    <a:pt x="237879" y="188620"/>
                    <a:pt x="238603" y="182302"/>
                    <a:pt x="239680" y="176034"/>
                  </a:cubicBezTo>
                  <a:cubicBezTo>
                    <a:pt x="239747" y="175443"/>
                    <a:pt x="240134" y="174919"/>
                    <a:pt x="240689" y="174683"/>
                  </a:cubicBezTo>
                  <a:lnTo>
                    <a:pt x="240689" y="174683"/>
                  </a:lnTo>
                  <a:cubicBezTo>
                    <a:pt x="241110" y="174446"/>
                    <a:pt x="241615" y="174446"/>
                    <a:pt x="242036" y="174683"/>
                  </a:cubicBezTo>
                  <a:cubicBezTo>
                    <a:pt x="241547" y="172233"/>
                    <a:pt x="242036" y="169682"/>
                    <a:pt x="243382" y="167587"/>
                  </a:cubicBezTo>
                  <a:cubicBezTo>
                    <a:pt x="244476" y="166472"/>
                    <a:pt x="246074" y="166016"/>
                    <a:pt x="247589" y="166405"/>
                  </a:cubicBezTo>
                  <a:lnTo>
                    <a:pt x="249272" y="166405"/>
                  </a:lnTo>
                  <a:cubicBezTo>
                    <a:pt x="250113" y="166405"/>
                    <a:pt x="250450" y="166405"/>
                    <a:pt x="251123" y="166405"/>
                  </a:cubicBezTo>
                  <a:cubicBezTo>
                    <a:pt x="252688" y="164597"/>
                    <a:pt x="253698" y="162367"/>
                    <a:pt x="253984" y="159985"/>
                  </a:cubicBezTo>
                  <a:cubicBezTo>
                    <a:pt x="254589" y="155846"/>
                    <a:pt x="253832" y="151639"/>
                    <a:pt x="251796" y="147990"/>
                  </a:cubicBezTo>
                  <a:cubicBezTo>
                    <a:pt x="250719" y="145169"/>
                    <a:pt x="250719" y="142027"/>
                    <a:pt x="251796" y="139205"/>
                  </a:cubicBezTo>
                  <a:cubicBezTo>
                    <a:pt x="252537" y="137144"/>
                    <a:pt x="254236" y="135573"/>
                    <a:pt x="256339" y="134982"/>
                  </a:cubicBezTo>
                  <a:cubicBezTo>
                    <a:pt x="257787" y="134661"/>
                    <a:pt x="259268" y="134661"/>
                    <a:pt x="260715" y="134982"/>
                  </a:cubicBezTo>
                  <a:cubicBezTo>
                    <a:pt x="263408" y="134982"/>
                    <a:pt x="264922" y="134982"/>
                    <a:pt x="265932" y="132279"/>
                  </a:cubicBezTo>
                  <a:lnTo>
                    <a:pt x="267110" y="130083"/>
                  </a:lnTo>
                  <a:cubicBezTo>
                    <a:pt x="267985" y="127853"/>
                    <a:pt x="269247" y="125809"/>
                    <a:pt x="270812" y="124001"/>
                  </a:cubicBezTo>
                  <a:cubicBezTo>
                    <a:pt x="273353" y="120892"/>
                    <a:pt x="275389" y="117429"/>
                    <a:pt x="276870" y="113696"/>
                  </a:cubicBezTo>
                  <a:cubicBezTo>
                    <a:pt x="277628" y="111449"/>
                    <a:pt x="277628" y="109016"/>
                    <a:pt x="276870" y="106769"/>
                  </a:cubicBezTo>
                  <a:cubicBezTo>
                    <a:pt x="276315" y="104793"/>
                    <a:pt x="276029" y="102748"/>
                    <a:pt x="276029" y="100687"/>
                  </a:cubicBezTo>
                  <a:cubicBezTo>
                    <a:pt x="276214" y="97697"/>
                    <a:pt x="277459" y="94876"/>
                    <a:pt x="279563" y="92747"/>
                  </a:cubicBezTo>
                  <a:cubicBezTo>
                    <a:pt x="280556" y="91666"/>
                    <a:pt x="281363" y="90399"/>
                    <a:pt x="281919" y="89031"/>
                  </a:cubicBezTo>
                  <a:cubicBezTo>
                    <a:pt x="282306" y="88102"/>
                    <a:pt x="282575" y="87139"/>
                    <a:pt x="282760" y="86159"/>
                  </a:cubicBezTo>
                  <a:cubicBezTo>
                    <a:pt x="282945" y="83337"/>
                    <a:pt x="284527" y="80803"/>
                    <a:pt x="286967" y="79401"/>
                  </a:cubicBezTo>
                  <a:cubicBezTo>
                    <a:pt x="289592" y="78557"/>
                    <a:pt x="292420" y="78557"/>
                    <a:pt x="295045" y="79401"/>
                  </a:cubicBezTo>
                  <a:cubicBezTo>
                    <a:pt x="300093" y="80584"/>
                    <a:pt x="302449" y="80922"/>
                    <a:pt x="303627" y="74502"/>
                  </a:cubicBezTo>
                  <a:cubicBezTo>
                    <a:pt x="304974" y="67575"/>
                    <a:pt x="303526" y="60412"/>
                    <a:pt x="299588" y="54567"/>
                  </a:cubicBezTo>
                  <a:cubicBezTo>
                    <a:pt x="293211" y="50107"/>
                    <a:pt x="290047" y="42302"/>
                    <a:pt x="291511" y="34632"/>
                  </a:cubicBezTo>
                  <a:cubicBezTo>
                    <a:pt x="292689" y="27706"/>
                    <a:pt x="289996" y="25003"/>
                    <a:pt x="284948" y="20273"/>
                  </a:cubicBezTo>
                  <a:cubicBezTo>
                    <a:pt x="281397" y="15813"/>
                    <a:pt x="278873" y="10626"/>
                    <a:pt x="277543" y="5068"/>
                  </a:cubicBezTo>
                  <a:lnTo>
                    <a:pt x="277543" y="3717"/>
                  </a:lnTo>
                  <a:cubicBezTo>
                    <a:pt x="277173" y="4764"/>
                    <a:pt x="276449" y="5643"/>
                    <a:pt x="275524" y="6251"/>
                  </a:cubicBezTo>
                  <a:lnTo>
                    <a:pt x="274010" y="6251"/>
                  </a:lnTo>
                  <a:cubicBezTo>
                    <a:pt x="271569" y="7738"/>
                    <a:pt x="269264" y="9427"/>
                    <a:pt x="267110" y="11319"/>
                  </a:cubicBezTo>
                  <a:cubicBezTo>
                    <a:pt x="265814" y="12552"/>
                    <a:pt x="264619" y="13921"/>
                    <a:pt x="263576" y="15373"/>
                  </a:cubicBezTo>
                  <a:lnTo>
                    <a:pt x="261051" y="18414"/>
                  </a:lnTo>
                  <a:cubicBezTo>
                    <a:pt x="260362" y="19191"/>
                    <a:pt x="259638" y="19918"/>
                    <a:pt x="258864" y="20611"/>
                  </a:cubicBezTo>
                  <a:cubicBezTo>
                    <a:pt x="257669" y="21675"/>
                    <a:pt x="256592" y="22858"/>
                    <a:pt x="255667" y="24158"/>
                  </a:cubicBezTo>
                  <a:cubicBezTo>
                    <a:pt x="255667" y="27537"/>
                    <a:pt x="250450" y="27368"/>
                    <a:pt x="247589" y="27199"/>
                  </a:cubicBezTo>
                  <a:lnTo>
                    <a:pt x="247589" y="27199"/>
                  </a:lnTo>
                  <a:lnTo>
                    <a:pt x="244055" y="27199"/>
                  </a:lnTo>
                  <a:lnTo>
                    <a:pt x="241699" y="27199"/>
                  </a:lnTo>
                  <a:cubicBezTo>
                    <a:pt x="240403" y="27368"/>
                    <a:pt x="239091" y="27064"/>
                    <a:pt x="237997" y="26355"/>
                  </a:cubicBezTo>
                  <a:cubicBezTo>
                    <a:pt x="237223" y="25848"/>
                    <a:pt x="236583" y="25155"/>
                    <a:pt x="236146" y="24327"/>
                  </a:cubicBezTo>
                  <a:lnTo>
                    <a:pt x="234968" y="23145"/>
                  </a:lnTo>
                  <a:lnTo>
                    <a:pt x="233453" y="21793"/>
                  </a:lnTo>
                  <a:lnTo>
                    <a:pt x="231602" y="20273"/>
                  </a:lnTo>
                  <a:lnTo>
                    <a:pt x="231602" y="20273"/>
                  </a:lnTo>
                  <a:cubicBezTo>
                    <a:pt x="230659" y="19023"/>
                    <a:pt x="229381" y="18077"/>
                    <a:pt x="227900" y="17570"/>
                  </a:cubicBezTo>
                  <a:cubicBezTo>
                    <a:pt x="225258" y="16826"/>
                    <a:pt x="222464" y="16826"/>
                    <a:pt x="219822" y="17570"/>
                  </a:cubicBezTo>
                  <a:cubicBezTo>
                    <a:pt x="217736" y="18161"/>
                    <a:pt x="215598" y="18499"/>
                    <a:pt x="213427" y="18583"/>
                  </a:cubicBezTo>
                  <a:cubicBezTo>
                    <a:pt x="209927" y="18583"/>
                    <a:pt x="206427" y="18921"/>
                    <a:pt x="202994" y="19597"/>
                  </a:cubicBezTo>
                  <a:lnTo>
                    <a:pt x="201647" y="19597"/>
                  </a:lnTo>
                  <a:lnTo>
                    <a:pt x="199292" y="19597"/>
                  </a:lnTo>
                  <a:lnTo>
                    <a:pt x="195758" y="19597"/>
                  </a:lnTo>
                  <a:cubicBezTo>
                    <a:pt x="191937" y="21303"/>
                    <a:pt x="188555" y="23854"/>
                    <a:pt x="185829" y="27030"/>
                  </a:cubicBezTo>
                  <a:lnTo>
                    <a:pt x="183305" y="29395"/>
                  </a:lnTo>
                  <a:cubicBezTo>
                    <a:pt x="181655" y="30764"/>
                    <a:pt x="179922" y="31997"/>
                    <a:pt x="178088" y="33112"/>
                  </a:cubicBezTo>
                  <a:lnTo>
                    <a:pt x="177078" y="33112"/>
                  </a:lnTo>
                  <a:cubicBezTo>
                    <a:pt x="176287" y="33754"/>
                    <a:pt x="175379" y="34227"/>
                    <a:pt x="174386" y="34464"/>
                  </a:cubicBezTo>
                  <a:cubicBezTo>
                    <a:pt x="173056" y="34802"/>
                    <a:pt x="171677" y="34802"/>
                    <a:pt x="170347" y="34464"/>
                  </a:cubicBezTo>
                  <a:lnTo>
                    <a:pt x="169505" y="34464"/>
                  </a:lnTo>
                  <a:lnTo>
                    <a:pt x="165130" y="34464"/>
                  </a:lnTo>
                  <a:lnTo>
                    <a:pt x="163616" y="34464"/>
                  </a:lnTo>
                  <a:lnTo>
                    <a:pt x="157389" y="34464"/>
                  </a:lnTo>
                  <a:lnTo>
                    <a:pt x="156211" y="34464"/>
                  </a:lnTo>
                  <a:cubicBezTo>
                    <a:pt x="154411" y="34835"/>
                    <a:pt x="152542" y="34329"/>
                    <a:pt x="151162" y="33112"/>
                  </a:cubicBezTo>
                  <a:cubicBezTo>
                    <a:pt x="149581" y="31287"/>
                    <a:pt x="148167" y="29294"/>
                    <a:pt x="146955" y="27199"/>
                  </a:cubicBezTo>
                  <a:lnTo>
                    <a:pt x="145946" y="25341"/>
                  </a:lnTo>
                  <a:cubicBezTo>
                    <a:pt x="145003" y="23854"/>
                    <a:pt x="143876" y="22486"/>
                    <a:pt x="142580" y="21286"/>
                  </a:cubicBezTo>
                  <a:cubicBezTo>
                    <a:pt x="141974" y="20763"/>
                    <a:pt x="141419" y="20205"/>
                    <a:pt x="140897" y="19597"/>
                  </a:cubicBezTo>
                  <a:cubicBezTo>
                    <a:pt x="140897" y="19597"/>
                    <a:pt x="140897" y="19597"/>
                    <a:pt x="139888" y="18414"/>
                  </a:cubicBezTo>
                  <a:cubicBezTo>
                    <a:pt x="138878" y="17232"/>
                    <a:pt x="138036" y="16049"/>
                    <a:pt x="137195" y="16049"/>
                  </a:cubicBezTo>
                  <a:lnTo>
                    <a:pt x="135849" y="17232"/>
                  </a:lnTo>
                  <a:cubicBezTo>
                    <a:pt x="135176" y="17941"/>
                    <a:pt x="134385" y="18516"/>
                    <a:pt x="133493" y="18921"/>
                  </a:cubicBezTo>
                  <a:cubicBezTo>
                    <a:pt x="131810" y="19580"/>
                    <a:pt x="130060" y="20087"/>
                    <a:pt x="128276" y="20442"/>
                  </a:cubicBezTo>
                  <a:cubicBezTo>
                    <a:pt x="125668" y="20813"/>
                    <a:pt x="123194" y="21810"/>
                    <a:pt x="121040" y="23314"/>
                  </a:cubicBezTo>
                  <a:lnTo>
                    <a:pt x="118852" y="25172"/>
                  </a:lnTo>
                  <a:cubicBezTo>
                    <a:pt x="116951" y="27486"/>
                    <a:pt x="114089" y="28787"/>
                    <a:pt x="111111" y="28720"/>
                  </a:cubicBezTo>
                  <a:cubicBezTo>
                    <a:pt x="109024" y="28551"/>
                    <a:pt x="106972" y="28044"/>
                    <a:pt x="105053" y="27199"/>
                  </a:cubicBezTo>
                  <a:lnTo>
                    <a:pt x="103707" y="27199"/>
                  </a:lnTo>
                  <a:cubicBezTo>
                    <a:pt x="101788" y="26844"/>
                    <a:pt x="100173" y="25594"/>
                    <a:pt x="99331" y="23820"/>
                  </a:cubicBezTo>
                  <a:cubicBezTo>
                    <a:pt x="98355" y="21185"/>
                    <a:pt x="98019" y="18347"/>
                    <a:pt x="98322" y="15542"/>
                  </a:cubicBezTo>
                  <a:cubicBezTo>
                    <a:pt x="98490" y="14140"/>
                    <a:pt x="98490" y="12721"/>
                    <a:pt x="98322" y="11319"/>
                  </a:cubicBezTo>
                  <a:cubicBezTo>
                    <a:pt x="98322" y="7940"/>
                    <a:pt x="95797" y="7771"/>
                    <a:pt x="91590" y="7940"/>
                  </a:cubicBezTo>
                  <a:lnTo>
                    <a:pt x="89571" y="7940"/>
                  </a:lnTo>
                  <a:cubicBezTo>
                    <a:pt x="87585" y="8430"/>
                    <a:pt x="85499" y="8430"/>
                    <a:pt x="83513" y="7940"/>
                  </a:cubicBezTo>
                  <a:lnTo>
                    <a:pt x="80652" y="6927"/>
                  </a:lnTo>
                  <a:cubicBezTo>
                    <a:pt x="77320" y="6099"/>
                    <a:pt x="74325" y="4274"/>
                    <a:pt x="72069" y="1689"/>
                  </a:cubicBezTo>
                  <a:cubicBezTo>
                    <a:pt x="72069" y="1689"/>
                    <a:pt x="72069" y="507"/>
                    <a:pt x="71228" y="0"/>
                  </a:cubicBezTo>
                  <a:lnTo>
                    <a:pt x="71228" y="0"/>
                  </a:lnTo>
                  <a:lnTo>
                    <a:pt x="69713" y="845"/>
                  </a:lnTo>
                  <a:lnTo>
                    <a:pt x="68872" y="845"/>
                  </a:lnTo>
                  <a:lnTo>
                    <a:pt x="67862" y="845"/>
                  </a:lnTo>
                  <a:lnTo>
                    <a:pt x="66853" y="845"/>
                  </a:lnTo>
                  <a:cubicBezTo>
                    <a:pt x="64210" y="2416"/>
                    <a:pt x="61181" y="3244"/>
                    <a:pt x="58102" y="3210"/>
                  </a:cubicBezTo>
                  <a:cubicBezTo>
                    <a:pt x="56654" y="3041"/>
                    <a:pt x="55174" y="3041"/>
                    <a:pt x="53727" y="3210"/>
                  </a:cubicBezTo>
                  <a:cubicBezTo>
                    <a:pt x="51488" y="3463"/>
                    <a:pt x="49234" y="3463"/>
                    <a:pt x="46995" y="3210"/>
                  </a:cubicBezTo>
                  <a:lnTo>
                    <a:pt x="43798" y="3210"/>
                  </a:lnTo>
                  <a:cubicBezTo>
                    <a:pt x="43444" y="4325"/>
                    <a:pt x="43007" y="5389"/>
                    <a:pt x="42451" y="6420"/>
                  </a:cubicBezTo>
                  <a:cubicBezTo>
                    <a:pt x="42115" y="6893"/>
                    <a:pt x="41829" y="7400"/>
                    <a:pt x="41610" y="7940"/>
                  </a:cubicBezTo>
                  <a:lnTo>
                    <a:pt x="40432" y="10474"/>
                  </a:lnTo>
                  <a:lnTo>
                    <a:pt x="39086" y="13515"/>
                  </a:lnTo>
                  <a:lnTo>
                    <a:pt x="37403" y="16387"/>
                  </a:lnTo>
                  <a:cubicBezTo>
                    <a:pt x="36629" y="17418"/>
                    <a:pt x="36006" y="18550"/>
                    <a:pt x="35552" y="19766"/>
                  </a:cubicBezTo>
                  <a:cubicBezTo>
                    <a:pt x="35367" y="20594"/>
                    <a:pt x="35367" y="21472"/>
                    <a:pt x="35552" y="22300"/>
                  </a:cubicBezTo>
                  <a:cubicBezTo>
                    <a:pt x="35720" y="23195"/>
                    <a:pt x="35720" y="24108"/>
                    <a:pt x="35552" y="25003"/>
                  </a:cubicBezTo>
                  <a:cubicBezTo>
                    <a:pt x="35181" y="27182"/>
                    <a:pt x="34256" y="29210"/>
                    <a:pt x="32859" y="30916"/>
                  </a:cubicBezTo>
                  <a:lnTo>
                    <a:pt x="29999" y="35308"/>
                  </a:lnTo>
                  <a:lnTo>
                    <a:pt x="28484" y="37504"/>
                  </a:lnTo>
                  <a:cubicBezTo>
                    <a:pt x="27811" y="38434"/>
                    <a:pt x="27306" y="39447"/>
                    <a:pt x="26970" y="40545"/>
                  </a:cubicBezTo>
                  <a:cubicBezTo>
                    <a:pt x="26801" y="41728"/>
                    <a:pt x="26801" y="42911"/>
                    <a:pt x="26970" y="44093"/>
                  </a:cubicBezTo>
                  <a:lnTo>
                    <a:pt x="26970" y="46965"/>
                  </a:lnTo>
                  <a:cubicBezTo>
                    <a:pt x="26767" y="49195"/>
                    <a:pt x="26381" y="51391"/>
                    <a:pt x="25792" y="53553"/>
                  </a:cubicBezTo>
                  <a:cubicBezTo>
                    <a:pt x="25236" y="55311"/>
                    <a:pt x="24849" y="57118"/>
                    <a:pt x="24613" y="58960"/>
                  </a:cubicBezTo>
                  <a:cubicBezTo>
                    <a:pt x="24613" y="59804"/>
                    <a:pt x="24613" y="60818"/>
                    <a:pt x="24613" y="61663"/>
                  </a:cubicBezTo>
                  <a:cubicBezTo>
                    <a:pt x="24681" y="64467"/>
                    <a:pt x="24092" y="67238"/>
                    <a:pt x="22931" y="69772"/>
                  </a:cubicBezTo>
                  <a:lnTo>
                    <a:pt x="22931" y="70785"/>
                  </a:lnTo>
                  <a:cubicBezTo>
                    <a:pt x="22140" y="71934"/>
                    <a:pt x="21685" y="73286"/>
                    <a:pt x="21584" y="74671"/>
                  </a:cubicBezTo>
                  <a:cubicBezTo>
                    <a:pt x="21938" y="76293"/>
                    <a:pt x="22560" y="77830"/>
                    <a:pt x="23435" y="79232"/>
                  </a:cubicBezTo>
                  <a:cubicBezTo>
                    <a:pt x="24041" y="80432"/>
                    <a:pt x="24546" y="81665"/>
                    <a:pt x="24950" y="82949"/>
                  </a:cubicBezTo>
                  <a:lnTo>
                    <a:pt x="24950" y="84638"/>
                  </a:lnTo>
                  <a:cubicBezTo>
                    <a:pt x="25489" y="86598"/>
                    <a:pt x="26162" y="88507"/>
                    <a:pt x="26970" y="90382"/>
                  </a:cubicBezTo>
                  <a:cubicBezTo>
                    <a:pt x="27003" y="90771"/>
                    <a:pt x="27003" y="91176"/>
                    <a:pt x="26970" y="91565"/>
                  </a:cubicBezTo>
                  <a:cubicBezTo>
                    <a:pt x="27962" y="93102"/>
                    <a:pt x="28652" y="94825"/>
                    <a:pt x="28989" y="96633"/>
                  </a:cubicBezTo>
                  <a:cubicBezTo>
                    <a:pt x="29208" y="99437"/>
                    <a:pt x="28501" y="102225"/>
                    <a:pt x="26970" y="104573"/>
                  </a:cubicBezTo>
                  <a:cubicBezTo>
                    <a:pt x="26431" y="105469"/>
                    <a:pt x="26044" y="106431"/>
                    <a:pt x="25792" y="107445"/>
                  </a:cubicBezTo>
                  <a:cubicBezTo>
                    <a:pt x="25068" y="109793"/>
                    <a:pt x="24731" y="112243"/>
                    <a:pt x="24782" y="114709"/>
                  </a:cubicBezTo>
                  <a:cubicBezTo>
                    <a:pt x="24899" y="116838"/>
                    <a:pt x="24243" y="118950"/>
                    <a:pt x="22931" y="120622"/>
                  </a:cubicBezTo>
                  <a:cubicBezTo>
                    <a:pt x="22830" y="121298"/>
                    <a:pt x="22830" y="121974"/>
                    <a:pt x="22931" y="122650"/>
                  </a:cubicBezTo>
                  <a:cubicBezTo>
                    <a:pt x="22476" y="124254"/>
                    <a:pt x="21534" y="125674"/>
                    <a:pt x="20238" y="126704"/>
                  </a:cubicBezTo>
                  <a:lnTo>
                    <a:pt x="18387" y="126704"/>
                  </a:lnTo>
                  <a:lnTo>
                    <a:pt x="16873" y="126704"/>
                  </a:lnTo>
                  <a:cubicBezTo>
                    <a:pt x="15947" y="127582"/>
                    <a:pt x="15105" y="128545"/>
                    <a:pt x="14348" y="129576"/>
                  </a:cubicBezTo>
                  <a:cubicBezTo>
                    <a:pt x="13541" y="131046"/>
                    <a:pt x="12968" y="132651"/>
                    <a:pt x="12665" y="134306"/>
                  </a:cubicBezTo>
                  <a:cubicBezTo>
                    <a:pt x="12480" y="135624"/>
                    <a:pt x="12194" y="136925"/>
                    <a:pt x="11824" y="138192"/>
                  </a:cubicBezTo>
                  <a:cubicBezTo>
                    <a:pt x="11437" y="139104"/>
                    <a:pt x="10932" y="139949"/>
                    <a:pt x="10309" y="140726"/>
                  </a:cubicBezTo>
                  <a:cubicBezTo>
                    <a:pt x="9754" y="141300"/>
                    <a:pt x="9350" y="141993"/>
                    <a:pt x="9131" y="142753"/>
                  </a:cubicBezTo>
                  <a:cubicBezTo>
                    <a:pt x="9047" y="143885"/>
                    <a:pt x="9047" y="145000"/>
                    <a:pt x="9131" y="146132"/>
                  </a:cubicBezTo>
                  <a:lnTo>
                    <a:pt x="9131" y="148497"/>
                  </a:lnTo>
                  <a:cubicBezTo>
                    <a:pt x="9131" y="148497"/>
                    <a:pt x="9131" y="150017"/>
                    <a:pt x="7954" y="150017"/>
                  </a:cubicBezTo>
                  <a:cubicBezTo>
                    <a:pt x="7061" y="150203"/>
                    <a:pt x="6153" y="150203"/>
                    <a:pt x="5261" y="150017"/>
                  </a:cubicBezTo>
                  <a:lnTo>
                    <a:pt x="4083" y="150017"/>
                  </a:lnTo>
                  <a:cubicBezTo>
                    <a:pt x="3174" y="150153"/>
                    <a:pt x="2316" y="150508"/>
                    <a:pt x="1559" y="151031"/>
                  </a:cubicBezTo>
                  <a:cubicBezTo>
                    <a:pt x="-293" y="152214"/>
                    <a:pt x="-124" y="154748"/>
                    <a:pt x="212" y="158633"/>
                  </a:cubicBezTo>
                  <a:cubicBezTo>
                    <a:pt x="212" y="158633"/>
                    <a:pt x="212" y="159816"/>
                    <a:pt x="212" y="160492"/>
                  </a:cubicBezTo>
                  <a:cubicBezTo>
                    <a:pt x="549" y="163076"/>
                    <a:pt x="549" y="165678"/>
                    <a:pt x="212" y="168263"/>
                  </a:cubicBezTo>
                  <a:cubicBezTo>
                    <a:pt x="212" y="170121"/>
                    <a:pt x="212" y="171810"/>
                    <a:pt x="212" y="173669"/>
                  </a:cubicBezTo>
                  <a:cubicBezTo>
                    <a:pt x="296" y="175561"/>
                    <a:pt x="650" y="177436"/>
                    <a:pt x="1222" y="179244"/>
                  </a:cubicBezTo>
                  <a:cubicBezTo>
                    <a:pt x="1811" y="180714"/>
                    <a:pt x="2215" y="182234"/>
                    <a:pt x="2400" y="183805"/>
                  </a:cubicBezTo>
                  <a:cubicBezTo>
                    <a:pt x="2804" y="188333"/>
                    <a:pt x="2518" y="192877"/>
                    <a:pt x="1559" y="197320"/>
                  </a:cubicBezTo>
                  <a:cubicBezTo>
                    <a:pt x="1071" y="199939"/>
                    <a:pt x="734" y="202591"/>
                    <a:pt x="549" y="205260"/>
                  </a:cubicBezTo>
                  <a:cubicBezTo>
                    <a:pt x="296" y="209653"/>
                    <a:pt x="818" y="214045"/>
                    <a:pt x="2064" y="218269"/>
                  </a:cubicBezTo>
                  <a:cubicBezTo>
                    <a:pt x="3427" y="223793"/>
                    <a:pt x="3881" y="229503"/>
                    <a:pt x="3410" y="235162"/>
                  </a:cubicBezTo>
                  <a:cubicBezTo>
                    <a:pt x="5042" y="235095"/>
                    <a:pt x="6641" y="234689"/>
                    <a:pt x="8121" y="233980"/>
                  </a:cubicBezTo>
                  <a:lnTo>
                    <a:pt x="9636" y="233135"/>
                  </a:lnTo>
                  <a:cubicBezTo>
                    <a:pt x="12750" y="231970"/>
                    <a:pt x="16098" y="231564"/>
                    <a:pt x="19397" y="231953"/>
                  </a:cubicBezTo>
                  <a:cubicBezTo>
                    <a:pt x="22560" y="232662"/>
                    <a:pt x="25825" y="232662"/>
                    <a:pt x="28989" y="231953"/>
                  </a:cubicBezTo>
                  <a:cubicBezTo>
                    <a:pt x="32960" y="230703"/>
                    <a:pt x="37302" y="231328"/>
                    <a:pt x="40768" y="233642"/>
                  </a:cubicBezTo>
                  <a:lnTo>
                    <a:pt x="43630" y="236007"/>
                  </a:lnTo>
                  <a:cubicBezTo>
                    <a:pt x="44403" y="236886"/>
                    <a:pt x="45312" y="237612"/>
                    <a:pt x="46322" y="238203"/>
                  </a:cubicBezTo>
                  <a:cubicBezTo>
                    <a:pt x="47735" y="238981"/>
                    <a:pt x="49200" y="239656"/>
                    <a:pt x="50697" y="240231"/>
                  </a:cubicBezTo>
                  <a:cubicBezTo>
                    <a:pt x="52818" y="241042"/>
                    <a:pt x="54837" y="242055"/>
                    <a:pt x="56756" y="243272"/>
                  </a:cubicBezTo>
                  <a:cubicBezTo>
                    <a:pt x="59111" y="245079"/>
                    <a:pt x="61097" y="247326"/>
                    <a:pt x="62646" y="249860"/>
                  </a:cubicBezTo>
                  <a:lnTo>
                    <a:pt x="64497" y="252563"/>
                  </a:lnTo>
                  <a:cubicBezTo>
                    <a:pt x="65018" y="253374"/>
                    <a:pt x="65641" y="254100"/>
                    <a:pt x="66348" y="254759"/>
                  </a:cubicBezTo>
                  <a:cubicBezTo>
                    <a:pt x="67963" y="256263"/>
                    <a:pt x="69225" y="258121"/>
                    <a:pt x="70050" y="260165"/>
                  </a:cubicBezTo>
                  <a:cubicBezTo>
                    <a:pt x="72709" y="266940"/>
                    <a:pt x="74459" y="274035"/>
                    <a:pt x="75267" y="281283"/>
                  </a:cubicBezTo>
                  <a:cubicBezTo>
                    <a:pt x="75688" y="284155"/>
                    <a:pt x="77269" y="286722"/>
                    <a:pt x="79642" y="288378"/>
                  </a:cubicBezTo>
                  <a:cubicBezTo>
                    <a:pt x="80955" y="289594"/>
                    <a:pt x="82200" y="290895"/>
                    <a:pt x="83344" y="292264"/>
                  </a:cubicBezTo>
                  <a:lnTo>
                    <a:pt x="85196" y="295474"/>
                  </a:lnTo>
                  <a:cubicBezTo>
                    <a:pt x="86205" y="297332"/>
                    <a:pt x="87551" y="300035"/>
                    <a:pt x="88561" y="300204"/>
                  </a:cubicBezTo>
                  <a:cubicBezTo>
                    <a:pt x="89571" y="300373"/>
                    <a:pt x="90749" y="299190"/>
                    <a:pt x="91758" y="298345"/>
                  </a:cubicBezTo>
                  <a:lnTo>
                    <a:pt x="93778" y="296994"/>
                  </a:lnTo>
                  <a:cubicBezTo>
                    <a:pt x="98591" y="294848"/>
                    <a:pt x="103841" y="293869"/>
                    <a:pt x="109092" y="294122"/>
                  </a:cubicBezTo>
                  <a:lnTo>
                    <a:pt x="113972" y="294122"/>
                  </a:lnTo>
                  <a:cubicBezTo>
                    <a:pt x="117220" y="293615"/>
                    <a:pt x="120384" y="292703"/>
                    <a:pt x="123396" y="291419"/>
                  </a:cubicBezTo>
                  <a:cubicBezTo>
                    <a:pt x="126660" y="289966"/>
                    <a:pt x="130127" y="289003"/>
                    <a:pt x="133661" y="288547"/>
                  </a:cubicBezTo>
                  <a:lnTo>
                    <a:pt x="137027" y="288547"/>
                  </a:lnTo>
                  <a:cubicBezTo>
                    <a:pt x="140342" y="288598"/>
                    <a:pt x="143640" y="288091"/>
                    <a:pt x="146787" y="287027"/>
                  </a:cubicBezTo>
                  <a:cubicBezTo>
                    <a:pt x="148302" y="286047"/>
                    <a:pt x="149665" y="284847"/>
                    <a:pt x="150826" y="283479"/>
                  </a:cubicBezTo>
                  <a:cubicBezTo>
                    <a:pt x="151953" y="282178"/>
                    <a:pt x="153249" y="281046"/>
                    <a:pt x="154697" y="280100"/>
                  </a:cubicBezTo>
                  <a:cubicBezTo>
                    <a:pt x="152509" y="280100"/>
                    <a:pt x="152509" y="278749"/>
                    <a:pt x="152340" y="27553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8B01ACEB-FF49-458D-8CD0-F1F14F332BD5}"/>
                </a:ext>
              </a:extLst>
            </p:cNvPr>
            <p:cNvSpPr/>
            <p:nvPr/>
          </p:nvSpPr>
          <p:spPr>
            <a:xfrm>
              <a:off x="5753250" y="4451907"/>
              <a:ext cx="134627" cy="185832"/>
            </a:xfrm>
            <a:custGeom>
              <a:avLst/>
              <a:gdLst>
                <a:gd name="connsiteX0" fmla="*/ 68623 w 134626"/>
                <a:gd name="connsiteY0" fmla="*/ 181139 h 185832"/>
                <a:gd name="connsiteX1" fmla="*/ 72494 w 134626"/>
                <a:gd name="connsiteY1" fmla="*/ 181139 h 185832"/>
                <a:gd name="connsiteX2" fmla="*/ 73335 w 134626"/>
                <a:gd name="connsiteY2" fmla="*/ 181139 h 185832"/>
                <a:gd name="connsiteX3" fmla="*/ 73335 w 134626"/>
                <a:gd name="connsiteY3" fmla="*/ 178943 h 185832"/>
                <a:gd name="connsiteX4" fmla="*/ 71989 w 134626"/>
                <a:gd name="connsiteY4" fmla="*/ 170159 h 185832"/>
                <a:gd name="connsiteX5" fmla="*/ 70306 w 134626"/>
                <a:gd name="connsiteY5" fmla="*/ 167287 h 185832"/>
                <a:gd name="connsiteX6" fmla="*/ 65089 w 134626"/>
                <a:gd name="connsiteY6" fmla="*/ 151406 h 185832"/>
                <a:gd name="connsiteX7" fmla="*/ 65089 w 134626"/>
                <a:gd name="connsiteY7" fmla="*/ 151406 h 185832"/>
                <a:gd name="connsiteX8" fmla="*/ 66099 w 134626"/>
                <a:gd name="connsiteY8" fmla="*/ 143635 h 185832"/>
                <a:gd name="connsiteX9" fmla="*/ 72157 w 134626"/>
                <a:gd name="connsiteY9" fmla="*/ 141777 h 185832"/>
                <a:gd name="connsiteX10" fmla="*/ 82759 w 134626"/>
                <a:gd name="connsiteY10" fmla="*/ 141777 h 185832"/>
                <a:gd name="connsiteX11" fmla="*/ 83769 w 134626"/>
                <a:gd name="connsiteY11" fmla="*/ 141777 h 185832"/>
                <a:gd name="connsiteX12" fmla="*/ 89658 w 134626"/>
                <a:gd name="connsiteY12" fmla="*/ 139750 h 185832"/>
                <a:gd name="connsiteX13" fmla="*/ 89658 w 134626"/>
                <a:gd name="connsiteY13" fmla="*/ 134343 h 185832"/>
                <a:gd name="connsiteX14" fmla="*/ 89658 w 134626"/>
                <a:gd name="connsiteY14" fmla="*/ 128768 h 185832"/>
                <a:gd name="connsiteX15" fmla="*/ 93193 w 134626"/>
                <a:gd name="connsiteY15" fmla="*/ 124714 h 185832"/>
                <a:gd name="connsiteX16" fmla="*/ 99755 w 134626"/>
                <a:gd name="connsiteY16" fmla="*/ 130796 h 185832"/>
                <a:gd name="connsiteX17" fmla="*/ 102280 w 134626"/>
                <a:gd name="connsiteY17" fmla="*/ 141439 h 185832"/>
                <a:gd name="connsiteX18" fmla="*/ 117257 w 134626"/>
                <a:gd name="connsiteY18" fmla="*/ 140256 h 185832"/>
                <a:gd name="connsiteX19" fmla="*/ 119276 w 134626"/>
                <a:gd name="connsiteY19" fmla="*/ 138398 h 185832"/>
                <a:gd name="connsiteX20" fmla="*/ 126176 w 134626"/>
                <a:gd name="connsiteY20" fmla="*/ 138398 h 185832"/>
                <a:gd name="connsiteX21" fmla="*/ 129373 w 134626"/>
                <a:gd name="connsiteY21" fmla="*/ 141270 h 185832"/>
                <a:gd name="connsiteX22" fmla="*/ 132402 w 134626"/>
                <a:gd name="connsiteY22" fmla="*/ 133837 h 185832"/>
                <a:gd name="connsiteX23" fmla="*/ 134590 w 134626"/>
                <a:gd name="connsiteY23" fmla="*/ 129106 h 185832"/>
                <a:gd name="connsiteX24" fmla="*/ 137114 w 134626"/>
                <a:gd name="connsiteY24" fmla="*/ 109509 h 185832"/>
                <a:gd name="connsiteX25" fmla="*/ 137114 w 134626"/>
                <a:gd name="connsiteY25" fmla="*/ 106300 h 185832"/>
                <a:gd name="connsiteX26" fmla="*/ 137114 w 134626"/>
                <a:gd name="connsiteY26" fmla="*/ 102245 h 185832"/>
                <a:gd name="connsiteX27" fmla="*/ 135600 w 134626"/>
                <a:gd name="connsiteY27" fmla="*/ 89068 h 185832"/>
                <a:gd name="connsiteX28" fmla="*/ 132234 w 134626"/>
                <a:gd name="connsiteY28" fmla="*/ 85351 h 185832"/>
                <a:gd name="connsiteX29" fmla="*/ 129710 w 134626"/>
                <a:gd name="connsiteY29" fmla="*/ 82648 h 185832"/>
                <a:gd name="connsiteX30" fmla="*/ 127354 w 134626"/>
                <a:gd name="connsiteY30" fmla="*/ 79101 h 185832"/>
                <a:gd name="connsiteX31" fmla="*/ 124325 w 134626"/>
                <a:gd name="connsiteY31" fmla="*/ 74877 h 185832"/>
                <a:gd name="connsiteX32" fmla="*/ 124325 w 134626"/>
                <a:gd name="connsiteY32" fmla="*/ 73863 h 185832"/>
                <a:gd name="connsiteX33" fmla="*/ 127354 w 134626"/>
                <a:gd name="connsiteY33" fmla="*/ 55787 h 185832"/>
                <a:gd name="connsiteX34" fmla="*/ 136609 w 134626"/>
                <a:gd name="connsiteY34" fmla="*/ 49030 h 185832"/>
                <a:gd name="connsiteX35" fmla="*/ 139471 w 134626"/>
                <a:gd name="connsiteY35" fmla="*/ 49030 h 185832"/>
                <a:gd name="connsiteX36" fmla="*/ 139471 w 134626"/>
                <a:gd name="connsiteY36" fmla="*/ 33656 h 185832"/>
                <a:gd name="connsiteX37" fmla="*/ 139471 w 134626"/>
                <a:gd name="connsiteY37" fmla="*/ 26054 h 185832"/>
                <a:gd name="connsiteX38" fmla="*/ 139471 w 134626"/>
                <a:gd name="connsiteY38" fmla="*/ 26054 h 185832"/>
                <a:gd name="connsiteX39" fmla="*/ 139471 w 134626"/>
                <a:gd name="connsiteY39" fmla="*/ 26054 h 185832"/>
                <a:gd name="connsiteX40" fmla="*/ 135095 w 134626"/>
                <a:gd name="connsiteY40" fmla="*/ 24702 h 185832"/>
                <a:gd name="connsiteX41" fmla="*/ 123988 w 134626"/>
                <a:gd name="connsiteY41" fmla="*/ 23351 h 185832"/>
                <a:gd name="connsiteX42" fmla="*/ 119613 w 134626"/>
                <a:gd name="connsiteY42" fmla="*/ 27068 h 185832"/>
                <a:gd name="connsiteX43" fmla="*/ 115406 w 134626"/>
                <a:gd name="connsiteY43" fmla="*/ 31291 h 185832"/>
                <a:gd name="connsiteX44" fmla="*/ 109684 w 134626"/>
                <a:gd name="connsiteY44" fmla="*/ 31291 h 185832"/>
                <a:gd name="connsiteX45" fmla="*/ 106823 w 134626"/>
                <a:gd name="connsiteY45" fmla="*/ 21155 h 185832"/>
                <a:gd name="connsiteX46" fmla="*/ 107833 w 134626"/>
                <a:gd name="connsiteY46" fmla="*/ 4261 h 185832"/>
                <a:gd name="connsiteX47" fmla="*/ 96390 w 134626"/>
                <a:gd name="connsiteY47" fmla="*/ 2402 h 185832"/>
                <a:gd name="connsiteX48" fmla="*/ 94371 w 134626"/>
                <a:gd name="connsiteY48" fmla="*/ 2402 h 185832"/>
                <a:gd name="connsiteX49" fmla="*/ 86798 w 134626"/>
                <a:gd name="connsiteY49" fmla="*/ 2402 h 185832"/>
                <a:gd name="connsiteX50" fmla="*/ 77374 w 134626"/>
                <a:gd name="connsiteY50" fmla="*/ 1220 h 185832"/>
                <a:gd name="connsiteX51" fmla="*/ 66099 w 134626"/>
                <a:gd name="connsiteY51" fmla="*/ 37 h 185832"/>
                <a:gd name="connsiteX52" fmla="*/ 63070 w 134626"/>
                <a:gd name="connsiteY52" fmla="*/ 3416 h 185832"/>
                <a:gd name="connsiteX53" fmla="*/ 63070 w 134626"/>
                <a:gd name="connsiteY53" fmla="*/ 4599 h 185832"/>
                <a:gd name="connsiteX54" fmla="*/ 63070 w 134626"/>
                <a:gd name="connsiteY54" fmla="*/ 17607 h 185832"/>
                <a:gd name="connsiteX55" fmla="*/ 63070 w 134626"/>
                <a:gd name="connsiteY55" fmla="*/ 38386 h 185832"/>
                <a:gd name="connsiteX56" fmla="*/ 61724 w 134626"/>
                <a:gd name="connsiteY56" fmla="*/ 39907 h 185832"/>
                <a:gd name="connsiteX57" fmla="*/ 51963 w 134626"/>
                <a:gd name="connsiteY57" fmla="*/ 39907 h 185832"/>
                <a:gd name="connsiteX58" fmla="*/ 43380 w 134626"/>
                <a:gd name="connsiteY58" fmla="*/ 39907 h 185832"/>
                <a:gd name="connsiteX59" fmla="*/ 34293 w 134626"/>
                <a:gd name="connsiteY59" fmla="*/ 39907 h 185832"/>
                <a:gd name="connsiteX60" fmla="*/ 19484 w 134626"/>
                <a:gd name="connsiteY60" fmla="*/ 37542 h 185832"/>
                <a:gd name="connsiteX61" fmla="*/ 15446 w 134626"/>
                <a:gd name="connsiteY61" fmla="*/ 45820 h 185832"/>
                <a:gd name="connsiteX62" fmla="*/ 15446 w 134626"/>
                <a:gd name="connsiteY62" fmla="*/ 45820 h 185832"/>
                <a:gd name="connsiteX63" fmla="*/ 10565 w 134626"/>
                <a:gd name="connsiteY63" fmla="*/ 57983 h 185832"/>
                <a:gd name="connsiteX64" fmla="*/ 5853 w 134626"/>
                <a:gd name="connsiteY64" fmla="*/ 69809 h 185832"/>
                <a:gd name="connsiteX65" fmla="*/ 4171 w 134626"/>
                <a:gd name="connsiteY65" fmla="*/ 73188 h 185832"/>
                <a:gd name="connsiteX66" fmla="*/ 637 w 134626"/>
                <a:gd name="connsiteY66" fmla="*/ 90082 h 185832"/>
                <a:gd name="connsiteX67" fmla="*/ 1983 w 134626"/>
                <a:gd name="connsiteY67" fmla="*/ 103090 h 185832"/>
                <a:gd name="connsiteX68" fmla="*/ 3497 w 134626"/>
                <a:gd name="connsiteY68" fmla="*/ 116436 h 185832"/>
                <a:gd name="connsiteX69" fmla="*/ 6527 w 134626"/>
                <a:gd name="connsiteY69" fmla="*/ 121166 h 185832"/>
                <a:gd name="connsiteX70" fmla="*/ 9051 w 134626"/>
                <a:gd name="connsiteY70" fmla="*/ 124883 h 185832"/>
                <a:gd name="connsiteX71" fmla="*/ 11743 w 134626"/>
                <a:gd name="connsiteY71" fmla="*/ 132316 h 185832"/>
                <a:gd name="connsiteX72" fmla="*/ 12585 w 134626"/>
                <a:gd name="connsiteY72" fmla="*/ 135695 h 185832"/>
                <a:gd name="connsiteX73" fmla="*/ 21335 w 134626"/>
                <a:gd name="connsiteY73" fmla="*/ 146676 h 185832"/>
                <a:gd name="connsiteX74" fmla="*/ 25374 w 134626"/>
                <a:gd name="connsiteY74" fmla="*/ 150055 h 185832"/>
                <a:gd name="connsiteX75" fmla="*/ 42203 w 134626"/>
                <a:gd name="connsiteY75" fmla="*/ 169145 h 185832"/>
                <a:gd name="connsiteX76" fmla="*/ 50448 w 134626"/>
                <a:gd name="connsiteY76" fmla="*/ 184518 h 185832"/>
                <a:gd name="connsiteX77" fmla="*/ 52636 w 134626"/>
                <a:gd name="connsiteY77" fmla="*/ 188573 h 185832"/>
                <a:gd name="connsiteX78" fmla="*/ 68455 w 134626"/>
                <a:gd name="connsiteY78" fmla="*/ 181815 h 185832"/>
                <a:gd name="connsiteX79" fmla="*/ 68623 w 134626"/>
                <a:gd name="connsiteY79" fmla="*/ 181139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34626" h="185832">
                  <a:moveTo>
                    <a:pt x="68623" y="181139"/>
                  </a:moveTo>
                  <a:cubicBezTo>
                    <a:pt x="69885" y="180751"/>
                    <a:pt x="71232" y="180751"/>
                    <a:pt x="72494" y="181139"/>
                  </a:cubicBezTo>
                  <a:lnTo>
                    <a:pt x="73335" y="181139"/>
                  </a:lnTo>
                  <a:cubicBezTo>
                    <a:pt x="73335" y="181139"/>
                    <a:pt x="73335" y="181139"/>
                    <a:pt x="73335" y="178943"/>
                  </a:cubicBezTo>
                  <a:cubicBezTo>
                    <a:pt x="74092" y="175953"/>
                    <a:pt x="73604" y="172777"/>
                    <a:pt x="71989" y="170159"/>
                  </a:cubicBezTo>
                  <a:lnTo>
                    <a:pt x="70306" y="167287"/>
                  </a:lnTo>
                  <a:cubicBezTo>
                    <a:pt x="67277" y="162522"/>
                    <a:pt x="65476" y="157049"/>
                    <a:pt x="65089" y="151406"/>
                  </a:cubicBezTo>
                  <a:lnTo>
                    <a:pt x="65089" y="151406"/>
                  </a:lnTo>
                  <a:cubicBezTo>
                    <a:pt x="65089" y="147690"/>
                    <a:pt x="65089" y="145325"/>
                    <a:pt x="66099" y="143635"/>
                  </a:cubicBezTo>
                  <a:cubicBezTo>
                    <a:pt x="67647" y="141980"/>
                    <a:pt x="69952" y="141270"/>
                    <a:pt x="72157" y="141777"/>
                  </a:cubicBezTo>
                  <a:cubicBezTo>
                    <a:pt x="75691" y="141777"/>
                    <a:pt x="79225" y="141777"/>
                    <a:pt x="82759" y="141777"/>
                  </a:cubicBezTo>
                  <a:lnTo>
                    <a:pt x="83769" y="141777"/>
                  </a:lnTo>
                  <a:cubicBezTo>
                    <a:pt x="86798" y="141777"/>
                    <a:pt x="88481" y="141777"/>
                    <a:pt x="89658" y="139750"/>
                  </a:cubicBezTo>
                  <a:cubicBezTo>
                    <a:pt x="90433" y="138026"/>
                    <a:pt x="90433" y="136067"/>
                    <a:pt x="89658" y="134343"/>
                  </a:cubicBezTo>
                  <a:cubicBezTo>
                    <a:pt x="89238" y="132502"/>
                    <a:pt x="89238" y="130610"/>
                    <a:pt x="89658" y="128768"/>
                  </a:cubicBezTo>
                  <a:cubicBezTo>
                    <a:pt x="90500" y="125390"/>
                    <a:pt x="92351" y="124714"/>
                    <a:pt x="93193" y="124714"/>
                  </a:cubicBezTo>
                  <a:cubicBezTo>
                    <a:pt x="94034" y="124714"/>
                    <a:pt x="98746" y="128262"/>
                    <a:pt x="99755" y="130796"/>
                  </a:cubicBezTo>
                  <a:cubicBezTo>
                    <a:pt x="100933" y="134259"/>
                    <a:pt x="101775" y="137824"/>
                    <a:pt x="102280" y="141439"/>
                  </a:cubicBezTo>
                  <a:cubicBezTo>
                    <a:pt x="107294" y="142351"/>
                    <a:pt x="112444" y="141946"/>
                    <a:pt x="117257" y="140256"/>
                  </a:cubicBezTo>
                  <a:lnTo>
                    <a:pt x="119276" y="138398"/>
                  </a:lnTo>
                  <a:cubicBezTo>
                    <a:pt x="121296" y="135864"/>
                    <a:pt x="122810" y="136033"/>
                    <a:pt x="126176" y="138398"/>
                  </a:cubicBezTo>
                  <a:cubicBezTo>
                    <a:pt x="127320" y="139260"/>
                    <a:pt x="128381" y="140223"/>
                    <a:pt x="129373" y="141270"/>
                  </a:cubicBezTo>
                  <a:cubicBezTo>
                    <a:pt x="129996" y="138651"/>
                    <a:pt x="131022" y="136151"/>
                    <a:pt x="132402" y="133837"/>
                  </a:cubicBezTo>
                  <a:cubicBezTo>
                    <a:pt x="133244" y="132316"/>
                    <a:pt x="133968" y="130728"/>
                    <a:pt x="134590" y="129106"/>
                  </a:cubicBezTo>
                  <a:cubicBezTo>
                    <a:pt x="136442" y="122737"/>
                    <a:pt x="137300" y="116132"/>
                    <a:pt x="137114" y="109509"/>
                  </a:cubicBezTo>
                  <a:lnTo>
                    <a:pt x="137114" y="106300"/>
                  </a:lnTo>
                  <a:cubicBezTo>
                    <a:pt x="137114" y="104948"/>
                    <a:pt x="137114" y="103597"/>
                    <a:pt x="137114" y="102245"/>
                  </a:cubicBezTo>
                  <a:cubicBezTo>
                    <a:pt x="138091" y="97802"/>
                    <a:pt x="137552" y="93173"/>
                    <a:pt x="135600" y="89068"/>
                  </a:cubicBezTo>
                  <a:cubicBezTo>
                    <a:pt x="134674" y="87666"/>
                    <a:pt x="133530" y="86416"/>
                    <a:pt x="132234" y="85351"/>
                  </a:cubicBezTo>
                  <a:lnTo>
                    <a:pt x="129710" y="82648"/>
                  </a:lnTo>
                  <a:cubicBezTo>
                    <a:pt x="128869" y="81635"/>
                    <a:pt x="128195" y="80283"/>
                    <a:pt x="127354" y="79101"/>
                  </a:cubicBezTo>
                  <a:cubicBezTo>
                    <a:pt x="126664" y="77479"/>
                    <a:pt x="125637" y="76043"/>
                    <a:pt x="124325" y="74877"/>
                  </a:cubicBezTo>
                  <a:cubicBezTo>
                    <a:pt x="124325" y="74877"/>
                    <a:pt x="124325" y="74877"/>
                    <a:pt x="124325" y="73863"/>
                  </a:cubicBezTo>
                  <a:cubicBezTo>
                    <a:pt x="123214" y="67664"/>
                    <a:pt x="124291" y="61278"/>
                    <a:pt x="127354" y="55787"/>
                  </a:cubicBezTo>
                  <a:cubicBezTo>
                    <a:pt x="130215" y="48692"/>
                    <a:pt x="133076" y="48861"/>
                    <a:pt x="136609" y="49030"/>
                  </a:cubicBezTo>
                  <a:lnTo>
                    <a:pt x="139471" y="49030"/>
                  </a:lnTo>
                  <a:cubicBezTo>
                    <a:pt x="139471" y="43792"/>
                    <a:pt x="139471" y="38893"/>
                    <a:pt x="139471" y="33656"/>
                  </a:cubicBezTo>
                  <a:cubicBezTo>
                    <a:pt x="139471" y="31122"/>
                    <a:pt x="139471" y="28588"/>
                    <a:pt x="139471" y="26054"/>
                  </a:cubicBezTo>
                  <a:lnTo>
                    <a:pt x="139471" y="26054"/>
                  </a:lnTo>
                  <a:lnTo>
                    <a:pt x="139471" y="26054"/>
                  </a:lnTo>
                  <a:lnTo>
                    <a:pt x="135095" y="24702"/>
                  </a:lnTo>
                  <a:cubicBezTo>
                    <a:pt x="131662" y="22996"/>
                    <a:pt x="127741" y="22523"/>
                    <a:pt x="123988" y="23351"/>
                  </a:cubicBezTo>
                  <a:cubicBezTo>
                    <a:pt x="122238" y="24196"/>
                    <a:pt x="120740" y="25479"/>
                    <a:pt x="119613" y="27068"/>
                  </a:cubicBezTo>
                  <a:cubicBezTo>
                    <a:pt x="118435" y="28673"/>
                    <a:pt x="117004" y="30108"/>
                    <a:pt x="115406" y="31291"/>
                  </a:cubicBezTo>
                  <a:cubicBezTo>
                    <a:pt x="112881" y="32811"/>
                    <a:pt x="111031" y="32980"/>
                    <a:pt x="109684" y="31291"/>
                  </a:cubicBezTo>
                  <a:cubicBezTo>
                    <a:pt x="108338" y="29602"/>
                    <a:pt x="106992" y="25547"/>
                    <a:pt x="106823" y="21155"/>
                  </a:cubicBezTo>
                  <a:cubicBezTo>
                    <a:pt x="106520" y="15495"/>
                    <a:pt x="106857" y="9836"/>
                    <a:pt x="107833" y="4261"/>
                  </a:cubicBezTo>
                  <a:lnTo>
                    <a:pt x="96390" y="2402"/>
                  </a:lnTo>
                  <a:lnTo>
                    <a:pt x="94371" y="2402"/>
                  </a:lnTo>
                  <a:cubicBezTo>
                    <a:pt x="91846" y="2250"/>
                    <a:pt x="89322" y="2250"/>
                    <a:pt x="86798" y="2402"/>
                  </a:cubicBezTo>
                  <a:cubicBezTo>
                    <a:pt x="83617" y="2335"/>
                    <a:pt x="80470" y="1929"/>
                    <a:pt x="77374" y="1220"/>
                  </a:cubicBezTo>
                  <a:cubicBezTo>
                    <a:pt x="73689" y="274"/>
                    <a:pt x="69902" y="-132"/>
                    <a:pt x="66099" y="37"/>
                  </a:cubicBezTo>
                  <a:cubicBezTo>
                    <a:pt x="65476" y="1456"/>
                    <a:pt x="64416" y="2639"/>
                    <a:pt x="63070" y="3416"/>
                  </a:cubicBezTo>
                  <a:cubicBezTo>
                    <a:pt x="63171" y="3805"/>
                    <a:pt x="63171" y="4210"/>
                    <a:pt x="63070" y="4599"/>
                  </a:cubicBezTo>
                  <a:cubicBezTo>
                    <a:pt x="63070" y="8991"/>
                    <a:pt x="63070" y="13215"/>
                    <a:pt x="63070" y="17607"/>
                  </a:cubicBezTo>
                  <a:cubicBezTo>
                    <a:pt x="63070" y="21999"/>
                    <a:pt x="63070" y="31460"/>
                    <a:pt x="63070" y="38386"/>
                  </a:cubicBezTo>
                  <a:cubicBezTo>
                    <a:pt x="63070" y="39163"/>
                    <a:pt x="62498" y="39822"/>
                    <a:pt x="61724" y="39907"/>
                  </a:cubicBezTo>
                  <a:cubicBezTo>
                    <a:pt x="58475" y="40076"/>
                    <a:pt x="55211" y="40076"/>
                    <a:pt x="51963" y="39907"/>
                  </a:cubicBezTo>
                  <a:lnTo>
                    <a:pt x="43380" y="39907"/>
                  </a:lnTo>
                  <a:lnTo>
                    <a:pt x="34293" y="39907"/>
                  </a:lnTo>
                  <a:cubicBezTo>
                    <a:pt x="29262" y="40008"/>
                    <a:pt x="24247" y="39197"/>
                    <a:pt x="19484" y="37542"/>
                  </a:cubicBezTo>
                  <a:cubicBezTo>
                    <a:pt x="18306" y="40380"/>
                    <a:pt x="16960" y="43150"/>
                    <a:pt x="15446" y="45820"/>
                  </a:cubicBezTo>
                  <a:lnTo>
                    <a:pt x="15446" y="45820"/>
                  </a:lnTo>
                  <a:cubicBezTo>
                    <a:pt x="13494" y="49739"/>
                    <a:pt x="11861" y="53794"/>
                    <a:pt x="10565" y="57983"/>
                  </a:cubicBezTo>
                  <a:cubicBezTo>
                    <a:pt x="9287" y="62038"/>
                    <a:pt x="7704" y="65991"/>
                    <a:pt x="5853" y="69809"/>
                  </a:cubicBezTo>
                  <a:cubicBezTo>
                    <a:pt x="5853" y="70991"/>
                    <a:pt x="4675" y="72005"/>
                    <a:pt x="4171" y="73188"/>
                  </a:cubicBezTo>
                  <a:cubicBezTo>
                    <a:pt x="401" y="77952"/>
                    <a:pt x="-912" y="84202"/>
                    <a:pt x="637" y="90082"/>
                  </a:cubicBezTo>
                  <a:cubicBezTo>
                    <a:pt x="1512" y="94356"/>
                    <a:pt x="1966" y="98714"/>
                    <a:pt x="1983" y="103090"/>
                  </a:cubicBezTo>
                  <a:cubicBezTo>
                    <a:pt x="1764" y="107584"/>
                    <a:pt x="2269" y="112094"/>
                    <a:pt x="3497" y="116436"/>
                  </a:cubicBezTo>
                  <a:cubicBezTo>
                    <a:pt x="4238" y="118176"/>
                    <a:pt x="5264" y="119764"/>
                    <a:pt x="6527" y="121166"/>
                  </a:cubicBezTo>
                  <a:cubicBezTo>
                    <a:pt x="7469" y="122332"/>
                    <a:pt x="8310" y="123582"/>
                    <a:pt x="9051" y="124883"/>
                  </a:cubicBezTo>
                  <a:cubicBezTo>
                    <a:pt x="10262" y="127231"/>
                    <a:pt x="11171" y="129731"/>
                    <a:pt x="11743" y="132316"/>
                  </a:cubicBezTo>
                  <a:cubicBezTo>
                    <a:pt x="11743" y="133499"/>
                    <a:pt x="11743" y="134681"/>
                    <a:pt x="12585" y="135695"/>
                  </a:cubicBezTo>
                  <a:cubicBezTo>
                    <a:pt x="14285" y="140189"/>
                    <a:pt x="17347" y="144024"/>
                    <a:pt x="21335" y="146676"/>
                  </a:cubicBezTo>
                  <a:lnTo>
                    <a:pt x="25374" y="150055"/>
                  </a:lnTo>
                  <a:cubicBezTo>
                    <a:pt x="31718" y="155731"/>
                    <a:pt x="37356" y="162134"/>
                    <a:pt x="42203" y="169145"/>
                  </a:cubicBezTo>
                  <a:cubicBezTo>
                    <a:pt x="45215" y="174129"/>
                    <a:pt x="47975" y="179247"/>
                    <a:pt x="50448" y="184518"/>
                  </a:cubicBezTo>
                  <a:lnTo>
                    <a:pt x="52636" y="188573"/>
                  </a:lnTo>
                  <a:cubicBezTo>
                    <a:pt x="56809" y="184316"/>
                    <a:pt x="62498" y="181883"/>
                    <a:pt x="68455" y="181815"/>
                  </a:cubicBezTo>
                  <a:cubicBezTo>
                    <a:pt x="68455" y="181579"/>
                    <a:pt x="68522" y="181342"/>
                    <a:pt x="68623" y="18113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1587AA1F-6DF1-4851-A772-6E5215D10D30}"/>
                </a:ext>
              </a:extLst>
            </p:cNvPr>
            <p:cNvSpPr/>
            <p:nvPr/>
          </p:nvSpPr>
          <p:spPr>
            <a:xfrm>
              <a:off x="5831858" y="4660634"/>
              <a:ext cx="16828" cy="33788"/>
            </a:xfrm>
            <a:custGeom>
              <a:avLst/>
              <a:gdLst>
                <a:gd name="connsiteX0" fmla="*/ 16267 w 16828"/>
                <a:gd name="connsiteY0" fmla="*/ 14310 h 33787"/>
                <a:gd name="connsiteX1" fmla="*/ 19801 w 16828"/>
                <a:gd name="connsiteY1" fmla="*/ 10087 h 33787"/>
                <a:gd name="connsiteX2" fmla="*/ 20979 w 16828"/>
                <a:gd name="connsiteY2" fmla="*/ 8059 h 33787"/>
                <a:gd name="connsiteX3" fmla="*/ 20979 w 16828"/>
                <a:gd name="connsiteY3" fmla="*/ 8059 h 33787"/>
                <a:gd name="connsiteX4" fmla="*/ 20137 w 16828"/>
                <a:gd name="connsiteY4" fmla="*/ 5019 h 33787"/>
                <a:gd name="connsiteX5" fmla="*/ 16772 w 16828"/>
                <a:gd name="connsiteY5" fmla="*/ 119 h 33787"/>
                <a:gd name="connsiteX6" fmla="*/ 8863 w 16828"/>
                <a:gd name="connsiteY6" fmla="*/ 4343 h 33787"/>
                <a:gd name="connsiteX7" fmla="*/ 5328 w 16828"/>
                <a:gd name="connsiteY7" fmla="*/ 6539 h 33787"/>
                <a:gd name="connsiteX8" fmla="*/ 280 w 16828"/>
                <a:gd name="connsiteY8" fmla="*/ 25291 h 33787"/>
                <a:gd name="connsiteX9" fmla="*/ 280 w 16828"/>
                <a:gd name="connsiteY9" fmla="*/ 25291 h 33787"/>
                <a:gd name="connsiteX10" fmla="*/ 280 w 16828"/>
                <a:gd name="connsiteY10" fmla="*/ 34076 h 33787"/>
                <a:gd name="connsiteX11" fmla="*/ 280 w 16828"/>
                <a:gd name="connsiteY11" fmla="*/ 39144 h 33787"/>
                <a:gd name="connsiteX12" fmla="*/ 3141 w 16828"/>
                <a:gd name="connsiteY12" fmla="*/ 39989 h 33787"/>
                <a:gd name="connsiteX13" fmla="*/ 10040 w 16828"/>
                <a:gd name="connsiteY13" fmla="*/ 42692 h 33787"/>
                <a:gd name="connsiteX14" fmla="*/ 11723 w 16828"/>
                <a:gd name="connsiteY14" fmla="*/ 28332 h 33787"/>
                <a:gd name="connsiteX15" fmla="*/ 11723 w 16828"/>
                <a:gd name="connsiteY15" fmla="*/ 25629 h 33787"/>
                <a:gd name="connsiteX16" fmla="*/ 11723 w 16828"/>
                <a:gd name="connsiteY16" fmla="*/ 24615 h 33787"/>
                <a:gd name="connsiteX17" fmla="*/ 14079 w 16828"/>
                <a:gd name="connsiteY17" fmla="*/ 15324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28" h="33787">
                  <a:moveTo>
                    <a:pt x="16267" y="14310"/>
                  </a:moveTo>
                  <a:cubicBezTo>
                    <a:pt x="18623" y="12958"/>
                    <a:pt x="19969" y="11776"/>
                    <a:pt x="19801" y="10087"/>
                  </a:cubicBezTo>
                  <a:cubicBezTo>
                    <a:pt x="19582" y="9208"/>
                    <a:pt x="20104" y="8313"/>
                    <a:pt x="20979" y="8059"/>
                  </a:cubicBezTo>
                  <a:lnTo>
                    <a:pt x="20979" y="8059"/>
                  </a:lnTo>
                  <a:cubicBezTo>
                    <a:pt x="20979" y="7046"/>
                    <a:pt x="20979" y="6032"/>
                    <a:pt x="20137" y="5019"/>
                  </a:cubicBezTo>
                  <a:cubicBezTo>
                    <a:pt x="19296" y="626"/>
                    <a:pt x="18791" y="-388"/>
                    <a:pt x="16772" y="119"/>
                  </a:cubicBezTo>
                  <a:cubicBezTo>
                    <a:pt x="13961" y="1167"/>
                    <a:pt x="11303" y="2586"/>
                    <a:pt x="8863" y="4343"/>
                  </a:cubicBezTo>
                  <a:lnTo>
                    <a:pt x="5328" y="6539"/>
                  </a:lnTo>
                  <a:cubicBezTo>
                    <a:pt x="-730" y="9918"/>
                    <a:pt x="-225" y="17520"/>
                    <a:pt x="280" y="25291"/>
                  </a:cubicBezTo>
                  <a:lnTo>
                    <a:pt x="280" y="25291"/>
                  </a:lnTo>
                  <a:cubicBezTo>
                    <a:pt x="280" y="28163"/>
                    <a:pt x="280" y="31204"/>
                    <a:pt x="280" y="34076"/>
                  </a:cubicBezTo>
                  <a:lnTo>
                    <a:pt x="280" y="39144"/>
                  </a:lnTo>
                  <a:lnTo>
                    <a:pt x="3141" y="39989"/>
                  </a:lnTo>
                  <a:cubicBezTo>
                    <a:pt x="5514" y="40664"/>
                    <a:pt x="7836" y="41577"/>
                    <a:pt x="10040" y="42692"/>
                  </a:cubicBezTo>
                  <a:cubicBezTo>
                    <a:pt x="12733" y="39989"/>
                    <a:pt x="12396" y="34583"/>
                    <a:pt x="11723" y="28332"/>
                  </a:cubicBezTo>
                  <a:cubicBezTo>
                    <a:pt x="11656" y="27437"/>
                    <a:pt x="11656" y="26524"/>
                    <a:pt x="11723" y="25629"/>
                  </a:cubicBezTo>
                  <a:lnTo>
                    <a:pt x="11723" y="24615"/>
                  </a:lnTo>
                  <a:cubicBezTo>
                    <a:pt x="10764" y="21321"/>
                    <a:pt x="11673" y="17756"/>
                    <a:pt x="14079" y="1532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9ED0C247-0FCB-4FDA-85F8-53DF8923F3A1}"/>
                </a:ext>
              </a:extLst>
            </p:cNvPr>
            <p:cNvSpPr/>
            <p:nvPr/>
          </p:nvSpPr>
          <p:spPr>
            <a:xfrm>
              <a:off x="8869653" y="3575363"/>
              <a:ext cx="16828" cy="16894"/>
            </a:xfrm>
            <a:custGeom>
              <a:avLst/>
              <a:gdLst>
                <a:gd name="connsiteX0" fmla="*/ 505 w 0"/>
                <a:gd name="connsiteY0" fmla="*/ 16178 h 16893"/>
                <a:gd name="connsiteX1" fmla="*/ 2693 w 0"/>
                <a:gd name="connsiteY1" fmla="*/ 17023 h 16893"/>
                <a:gd name="connsiteX2" fmla="*/ 3871 w 0"/>
                <a:gd name="connsiteY2" fmla="*/ 17023 h 16893"/>
                <a:gd name="connsiteX3" fmla="*/ 6563 w 0"/>
                <a:gd name="connsiteY3" fmla="*/ 15672 h 16893"/>
                <a:gd name="connsiteX4" fmla="*/ 8078 w 0"/>
                <a:gd name="connsiteY4" fmla="*/ 14151 h 16893"/>
                <a:gd name="connsiteX5" fmla="*/ 9424 w 0"/>
                <a:gd name="connsiteY5" fmla="*/ 12462 h 16893"/>
                <a:gd name="connsiteX6" fmla="*/ 9424 w 0"/>
                <a:gd name="connsiteY6" fmla="*/ 2494 h 16893"/>
                <a:gd name="connsiteX7" fmla="*/ 9424 w 0"/>
                <a:gd name="connsiteY7" fmla="*/ 129 h 16893"/>
                <a:gd name="connsiteX8" fmla="*/ 7405 w 0"/>
                <a:gd name="connsiteY8" fmla="*/ 129 h 16893"/>
                <a:gd name="connsiteX9" fmla="*/ 6109 w 0"/>
                <a:gd name="connsiteY9" fmla="*/ 1188 h 16893"/>
                <a:gd name="connsiteX10" fmla="*/ 5890 w 0"/>
                <a:gd name="connsiteY10" fmla="*/ 1143 h 16893"/>
                <a:gd name="connsiteX11" fmla="*/ 5890 w 0"/>
                <a:gd name="connsiteY11" fmla="*/ 1143 h 16893"/>
                <a:gd name="connsiteX12" fmla="*/ 4376 w 0"/>
                <a:gd name="connsiteY12" fmla="*/ 3170 h 16893"/>
                <a:gd name="connsiteX13" fmla="*/ 4376 w 0"/>
                <a:gd name="connsiteY13" fmla="*/ 4522 h 16893"/>
                <a:gd name="connsiteX14" fmla="*/ 6563 w 0"/>
                <a:gd name="connsiteY14" fmla="*/ 10266 h 16893"/>
                <a:gd name="connsiteX15" fmla="*/ 2188 w 0"/>
                <a:gd name="connsiteY15" fmla="*/ 13982 h 16893"/>
                <a:gd name="connsiteX16" fmla="*/ 0 w 0"/>
                <a:gd name="connsiteY16" fmla="*/ 1533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h="16893">
                  <a:moveTo>
                    <a:pt x="505" y="16178"/>
                  </a:moveTo>
                  <a:lnTo>
                    <a:pt x="2693" y="17023"/>
                  </a:lnTo>
                  <a:lnTo>
                    <a:pt x="3871" y="17023"/>
                  </a:lnTo>
                  <a:cubicBezTo>
                    <a:pt x="4880" y="17023"/>
                    <a:pt x="5217" y="17023"/>
                    <a:pt x="6563" y="15672"/>
                  </a:cubicBezTo>
                  <a:lnTo>
                    <a:pt x="8078" y="14151"/>
                  </a:lnTo>
                  <a:lnTo>
                    <a:pt x="9424" y="12462"/>
                  </a:lnTo>
                  <a:cubicBezTo>
                    <a:pt x="10215" y="9184"/>
                    <a:pt x="10215" y="5768"/>
                    <a:pt x="9424" y="2494"/>
                  </a:cubicBezTo>
                  <a:cubicBezTo>
                    <a:pt x="9340" y="1707"/>
                    <a:pt x="9340" y="917"/>
                    <a:pt x="9424" y="129"/>
                  </a:cubicBezTo>
                  <a:cubicBezTo>
                    <a:pt x="8767" y="-43"/>
                    <a:pt x="8061" y="-43"/>
                    <a:pt x="7405" y="129"/>
                  </a:cubicBezTo>
                  <a:cubicBezTo>
                    <a:pt x="7337" y="780"/>
                    <a:pt x="6765" y="1253"/>
                    <a:pt x="6109" y="1188"/>
                  </a:cubicBezTo>
                  <a:cubicBezTo>
                    <a:pt x="6042" y="1180"/>
                    <a:pt x="5957" y="1165"/>
                    <a:pt x="5890" y="1143"/>
                  </a:cubicBezTo>
                  <a:lnTo>
                    <a:pt x="5890" y="1143"/>
                  </a:lnTo>
                  <a:cubicBezTo>
                    <a:pt x="5267" y="1719"/>
                    <a:pt x="4746" y="2406"/>
                    <a:pt x="4376" y="3170"/>
                  </a:cubicBezTo>
                  <a:cubicBezTo>
                    <a:pt x="4376" y="3170"/>
                    <a:pt x="4376" y="3170"/>
                    <a:pt x="4376" y="4522"/>
                  </a:cubicBezTo>
                  <a:cubicBezTo>
                    <a:pt x="6361" y="5681"/>
                    <a:pt x="7270" y="8069"/>
                    <a:pt x="6563" y="10266"/>
                  </a:cubicBezTo>
                  <a:cubicBezTo>
                    <a:pt x="5705" y="12090"/>
                    <a:pt x="4106" y="13442"/>
                    <a:pt x="2188" y="13982"/>
                  </a:cubicBezTo>
                  <a:lnTo>
                    <a:pt x="0" y="15334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0F5B2872-F9E1-47C5-AA7B-59AD047064F6}"/>
                </a:ext>
              </a:extLst>
            </p:cNvPr>
            <p:cNvSpPr/>
            <p:nvPr/>
          </p:nvSpPr>
          <p:spPr>
            <a:xfrm>
              <a:off x="5805550" y="4410905"/>
              <a:ext cx="185112" cy="253408"/>
            </a:xfrm>
            <a:custGeom>
              <a:avLst/>
              <a:gdLst>
                <a:gd name="connsiteX0" fmla="*/ 30796 w 185111"/>
                <a:gd name="connsiteY0" fmla="*/ 253564 h 253407"/>
                <a:gd name="connsiteX1" fmla="*/ 34162 w 185111"/>
                <a:gd name="connsiteY1" fmla="*/ 251368 h 253407"/>
                <a:gd name="connsiteX2" fmla="*/ 42912 w 185111"/>
                <a:gd name="connsiteY2" fmla="*/ 246976 h 253407"/>
                <a:gd name="connsiteX3" fmla="*/ 49643 w 185111"/>
                <a:gd name="connsiteY3" fmla="*/ 254409 h 253407"/>
                <a:gd name="connsiteX4" fmla="*/ 49643 w 185111"/>
                <a:gd name="connsiteY4" fmla="*/ 256267 h 253407"/>
                <a:gd name="connsiteX5" fmla="*/ 50485 w 185111"/>
                <a:gd name="connsiteY5" fmla="*/ 256267 h 253407"/>
                <a:gd name="connsiteX6" fmla="*/ 54692 w 185111"/>
                <a:gd name="connsiteY6" fmla="*/ 256267 h 253407"/>
                <a:gd name="connsiteX7" fmla="*/ 56711 w 185111"/>
                <a:gd name="connsiteY7" fmla="*/ 259308 h 253407"/>
                <a:gd name="connsiteX8" fmla="*/ 57721 w 185111"/>
                <a:gd name="connsiteY8" fmla="*/ 260997 h 253407"/>
                <a:gd name="connsiteX9" fmla="*/ 63274 w 185111"/>
                <a:gd name="connsiteY9" fmla="*/ 259646 h 253407"/>
                <a:gd name="connsiteX10" fmla="*/ 64957 w 185111"/>
                <a:gd name="connsiteY10" fmla="*/ 252719 h 253407"/>
                <a:gd name="connsiteX11" fmla="*/ 64957 w 185111"/>
                <a:gd name="connsiteY11" fmla="*/ 251199 h 253407"/>
                <a:gd name="connsiteX12" fmla="*/ 64957 w 185111"/>
                <a:gd name="connsiteY12" fmla="*/ 245793 h 253407"/>
                <a:gd name="connsiteX13" fmla="*/ 71857 w 185111"/>
                <a:gd name="connsiteY13" fmla="*/ 242583 h 253407"/>
                <a:gd name="connsiteX14" fmla="*/ 72866 w 185111"/>
                <a:gd name="connsiteY14" fmla="*/ 243766 h 253407"/>
                <a:gd name="connsiteX15" fmla="*/ 75054 w 185111"/>
                <a:gd name="connsiteY15" fmla="*/ 247313 h 253407"/>
                <a:gd name="connsiteX16" fmla="*/ 81785 w 185111"/>
                <a:gd name="connsiteY16" fmla="*/ 244272 h 253407"/>
                <a:gd name="connsiteX17" fmla="*/ 87843 w 185111"/>
                <a:gd name="connsiteY17" fmla="*/ 240894 h 253407"/>
                <a:gd name="connsiteX18" fmla="*/ 89358 w 185111"/>
                <a:gd name="connsiteY18" fmla="*/ 241907 h 253407"/>
                <a:gd name="connsiteX19" fmla="*/ 89358 w 185111"/>
                <a:gd name="connsiteY19" fmla="*/ 250861 h 253407"/>
                <a:gd name="connsiteX20" fmla="*/ 89358 w 185111"/>
                <a:gd name="connsiteY20" fmla="*/ 259308 h 253407"/>
                <a:gd name="connsiteX21" fmla="*/ 95248 w 185111"/>
                <a:gd name="connsiteY21" fmla="*/ 262518 h 253407"/>
                <a:gd name="connsiteX22" fmla="*/ 97436 w 185111"/>
                <a:gd name="connsiteY22" fmla="*/ 261673 h 253407"/>
                <a:gd name="connsiteX23" fmla="*/ 101306 w 185111"/>
                <a:gd name="connsiteY23" fmla="*/ 252719 h 253407"/>
                <a:gd name="connsiteX24" fmla="*/ 108038 w 185111"/>
                <a:gd name="connsiteY24" fmla="*/ 240218 h 253407"/>
                <a:gd name="connsiteX25" fmla="*/ 116452 w 185111"/>
                <a:gd name="connsiteY25" fmla="*/ 237853 h 253407"/>
                <a:gd name="connsiteX26" fmla="*/ 123183 w 185111"/>
                <a:gd name="connsiteY26" fmla="*/ 235488 h 253407"/>
                <a:gd name="connsiteX27" fmla="*/ 126717 w 185111"/>
                <a:gd name="connsiteY27" fmla="*/ 227717 h 253407"/>
                <a:gd name="connsiteX28" fmla="*/ 130588 w 185111"/>
                <a:gd name="connsiteY28" fmla="*/ 219608 h 253407"/>
                <a:gd name="connsiteX29" fmla="*/ 131597 w 185111"/>
                <a:gd name="connsiteY29" fmla="*/ 219608 h 253407"/>
                <a:gd name="connsiteX30" fmla="*/ 133280 w 185111"/>
                <a:gd name="connsiteY30" fmla="*/ 212174 h 253407"/>
                <a:gd name="connsiteX31" fmla="*/ 131429 w 185111"/>
                <a:gd name="connsiteY31" fmla="*/ 206937 h 253407"/>
                <a:gd name="connsiteX32" fmla="*/ 128905 w 185111"/>
                <a:gd name="connsiteY32" fmla="*/ 197814 h 253407"/>
                <a:gd name="connsiteX33" fmla="*/ 135636 w 185111"/>
                <a:gd name="connsiteY33" fmla="*/ 172474 h 253407"/>
                <a:gd name="connsiteX34" fmla="*/ 137992 w 185111"/>
                <a:gd name="connsiteY34" fmla="*/ 171291 h 253407"/>
                <a:gd name="connsiteX35" fmla="*/ 144051 w 185111"/>
                <a:gd name="connsiteY35" fmla="*/ 166392 h 253407"/>
                <a:gd name="connsiteX36" fmla="*/ 144051 w 185111"/>
                <a:gd name="connsiteY36" fmla="*/ 158114 h 253407"/>
                <a:gd name="connsiteX37" fmla="*/ 144051 w 185111"/>
                <a:gd name="connsiteY37" fmla="*/ 155749 h 253407"/>
                <a:gd name="connsiteX38" fmla="*/ 149604 w 185111"/>
                <a:gd name="connsiteY38" fmla="*/ 145106 h 253407"/>
                <a:gd name="connsiteX39" fmla="*/ 155662 w 185111"/>
                <a:gd name="connsiteY39" fmla="*/ 141558 h 253407"/>
                <a:gd name="connsiteX40" fmla="*/ 163066 w 185111"/>
                <a:gd name="connsiteY40" fmla="*/ 137334 h 253407"/>
                <a:gd name="connsiteX41" fmla="*/ 164581 w 185111"/>
                <a:gd name="connsiteY41" fmla="*/ 137334 h 253407"/>
                <a:gd name="connsiteX42" fmla="*/ 168788 w 185111"/>
                <a:gd name="connsiteY42" fmla="*/ 133280 h 253407"/>
                <a:gd name="connsiteX43" fmla="*/ 168788 w 185111"/>
                <a:gd name="connsiteY43" fmla="*/ 131759 h 253407"/>
                <a:gd name="connsiteX44" fmla="*/ 171480 w 185111"/>
                <a:gd name="connsiteY44" fmla="*/ 122130 h 253407"/>
                <a:gd name="connsiteX45" fmla="*/ 171480 w 185111"/>
                <a:gd name="connsiteY45" fmla="*/ 122130 h 253407"/>
                <a:gd name="connsiteX46" fmla="*/ 175351 w 185111"/>
                <a:gd name="connsiteY46" fmla="*/ 111318 h 253407"/>
                <a:gd name="connsiteX47" fmla="*/ 175351 w 185111"/>
                <a:gd name="connsiteY47" fmla="*/ 103716 h 253407"/>
                <a:gd name="connsiteX48" fmla="*/ 175351 w 185111"/>
                <a:gd name="connsiteY48" fmla="*/ 99492 h 253407"/>
                <a:gd name="connsiteX49" fmla="*/ 175351 w 185111"/>
                <a:gd name="connsiteY49" fmla="*/ 86822 h 253407"/>
                <a:gd name="connsiteX50" fmla="*/ 176192 w 185111"/>
                <a:gd name="connsiteY50" fmla="*/ 74151 h 253407"/>
                <a:gd name="connsiteX51" fmla="*/ 176192 w 185111"/>
                <a:gd name="connsiteY51" fmla="*/ 68576 h 253407"/>
                <a:gd name="connsiteX52" fmla="*/ 176192 w 185111"/>
                <a:gd name="connsiteY52" fmla="*/ 61312 h 253407"/>
                <a:gd name="connsiteX53" fmla="*/ 177202 w 185111"/>
                <a:gd name="connsiteY53" fmla="*/ 45939 h 253407"/>
                <a:gd name="connsiteX54" fmla="*/ 185112 w 185111"/>
                <a:gd name="connsiteY54" fmla="*/ 29045 h 253407"/>
                <a:gd name="connsiteX55" fmla="*/ 188646 w 185111"/>
                <a:gd name="connsiteY55" fmla="*/ 22963 h 253407"/>
                <a:gd name="connsiteX56" fmla="*/ 191506 w 185111"/>
                <a:gd name="connsiteY56" fmla="*/ 6069 h 253407"/>
                <a:gd name="connsiteX57" fmla="*/ 191506 w 185111"/>
                <a:gd name="connsiteY57" fmla="*/ 4718 h 253407"/>
                <a:gd name="connsiteX58" fmla="*/ 190665 w 185111"/>
                <a:gd name="connsiteY58" fmla="*/ 3197 h 253407"/>
                <a:gd name="connsiteX59" fmla="*/ 190665 w 185111"/>
                <a:gd name="connsiteY59" fmla="*/ 156 h 253407"/>
                <a:gd name="connsiteX60" fmla="*/ 190665 w 185111"/>
                <a:gd name="connsiteY60" fmla="*/ 1001 h 253407"/>
                <a:gd name="connsiteX61" fmla="*/ 176698 w 185111"/>
                <a:gd name="connsiteY61" fmla="*/ 1001 h 253407"/>
                <a:gd name="connsiteX62" fmla="*/ 175015 w 185111"/>
                <a:gd name="connsiteY62" fmla="*/ 1001 h 253407"/>
                <a:gd name="connsiteX63" fmla="*/ 154989 w 185111"/>
                <a:gd name="connsiteY63" fmla="*/ 1001 h 253407"/>
                <a:gd name="connsiteX64" fmla="*/ 146743 w 185111"/>
                <a:gd name="connsiteY64" fmla="*/ 10293 h 253407"/>
                <a:gd name="connsiteX65" fmla="*/ 140180 w 185111"/>
                <a:gd name="connsiteY65" fmla="*/ 25835 h 253407"/>
                <a:gd name="connsiteX66" fmla="*/ 134290 w 185111"/>
                <a:gd name="connsiteY66" fmla="*/ 39181 h 253407"/>
                <a:gd name="connsiteX67" fmla="*/ 134290 w 185111"/>
                <a:gd name="connsiteY67" fmla="*/ 39181 h 253407"/>
                <a:gd name="connsiteX68" fmla="*/ 129073 w 185111"/>
                <a:gd name="connsiteY68" fmla="*/ 59623 h 253407"/>
                <a:gd name="connsiteX69" fmla="*/ 126717 w 185111"/>
                <a:gd name="connsiteY69" fmla="*/ 59623 h 253407"/>
                <a:gd name="connsiteX70" fmla="*/ 113759 w 185111"/>
                <a:gd name="connsiteY70" fmla="*/ 55568 h 253407"/>
                <a:gd name="connsiteX71" fmla="*/ 112918 w 185111"/>
                <a:gd name="connsiteY71" fmla="*/ 55568 h 253407"/>
                <a:gd name="connsiteX72" fmla="*/ 101475 w 185111"/>
                <a:gd name="connsiteY72" fmla="*/ 51683 h 253407"/>
                <a:gd name="connsiteX73" fmla="*/ 70679 w 185111"/>
                <a:gd name="connsiteY73" fmla="*/ 49824 h 253407"/>
                <a:gd name="connsiteX74" fmla="*/ 70679 w 185111"/>
                <a:gd name="connsiteY74" fmla="*/ 49824 h 253407"/>
                <a:gd name="connsiteX75" fmla="*/ 57553 w 185111"/>
                <a:gd name="connsiteY75" fmla="*/ 48811 h 253407"/>
                <a:gd name="connsiteX76" fmla="*/ 57553 w 185111"/>
                <a:gd name="connsiteY76" fmla="*/ 48811 h 253407"/>
                <a:gd name="connsiteX77" fmla="*/ 56543 w 185111"/>
                <a:gd name="connsiteY77" fmla="*/ 65705 h 253407"/>
                <a:gd name="connsiteX78" fmla="*/ 57889 w 185111"/>
                <a:gd name="connsiteY78" fmla="*/ 73476 h 253407"/>
                <a:gd name="connsiteX79" fmla="*/ 60918 w 185111"/>
                <a:gd name="connsiteY79" fmla="*/ 72631 h 253407"/>
                <a:gd name="connsiteX80" fmla="*/ 64452 w 185111"/>
                <a:gd name="connsiteY80" fmla="*/ 69083 h 253407"/>
                <a:gd name="connsiteX81" fmla="*/ 70005 w 185111"/>
                <a:gd name="connsiteY81" fmla="*/ 64353 h 253407"/>
                <a:gd name="connsiteX82" fmla="*/ 82795 w 185111"/>
                <a:gd name="connsiteY82" fmla="*/ 65705 h 253407"/>
                <a:gd name="connsiteX83" fmla="*/ 87339 w 185111"/>
                <a:gd name="connsiteY83" fmla="*/ 67056 h 253407"/>
                <a:gd name="connsiteX84" fmla="*/ 87339 w 185111"/>
                <a:gd name="connsiteY84" fmla="*/ 67056 h 253407"/>
                <a:gd name="connsiteX85" fmla="*/ 87339 w 185111"/>
                <a:gd name="connsiteY85" fmla="*/ 67056 h 253407"/>
                <a:gd name="connsiteX86" fmla="*/ 87339 w 185111"/>
                <a:gd name="connsiteY86" fmla="*/ 67056 h 253407"/>
                <a:gd name="connsiteX87" fmla="*/ 87339 w 185111"/>
                <a:gd name="connsiteY87" fmla="*/ 68239 h 253407"/>
                <a:gd name="connsiteX88" fmla="*/ 87339 w 185111"/>
                <a:gd name="connsiteY88" fmla="*/ 76517 h 253407"/>
                <a:gd name="connsiteX89" fmla="*/ 88180 w 185111"/>
                <a:gd name="connsiteY89" fmla="*/ 93410 h 253407"/>
                <a:gd name="connsiteX90" fmla="*/ 86834 w 185111"/>
                <a:gd name="connsiteY90" fmla="*/ 94931 h 253407"/>
                <a:gd name="connsiteX91" fmla="*/ 82459 w 185111"/>
                <a:gd name="connsiteY91" fmla="*/ 94931 h 253407"/>
                <a:gd name="connsiteX92" fmla="*/ 75728 w 185111"/>
                <a:gd name="connsiteY92" fmla="*/ 99661 h 253407"/>
                <a:gd name="connsiteX93" fmla="*/ 72866 w 185111"/>
                <a:gd name="connsiteY93" fmla="*/ 114697 h 253407"/>
                <a:gd name="connsiteX94" fmla="*/ 76232 w 185111"/>
                <a:gd name="connsiteY94" fmla="*/ 119427 h 253407"/>
                <a:gd name="connsiteX95" fmla="*/ 78252 w 185111"/>
                <a:gd name="connsiteY95" fmla="*/ 122468 h 253407"/>
                <a:gd name="connsiteX96" fmla="*/ 80607 w 185111"/>
                <a:gd name="connsiteY96" fmla="*/ 125002 h 253407"/>
                <a:gd name="connsiteX97" fmla="*/ 84310 w 185111"/>
                <a:gd name="connsiteY97" fmla="*/ 129394 h 253407"/>
                <a:gd name="connsiteX98" fmla="*/ 86497 w 185111"/>
                <a:gd name="connsiteY98" fmla="*/ 144937 h 253407"/>
                <a:gd name="connsiteX99" fmla="*/ 86497 w 185111"/>
                <a:gd name="connsiteY99" fmla="*/ 148822 h 253407"/>
                <a:gd name="connsiteX100" fmla="*/ 86497 w 185111"/>
                <a:gd name="connsiteY100" fmla="*/ 152201 h 253407"/>
                <a:gd name="connsiteX101" fmla="*/ 83636 w 185111"/>
                <a:gd name="connsiteY101" fmla="*/ 172980 h 253407"/>
                <a:gd name="connsiteX102" fmla="*/ 81281 w 185111"/>
                <a:gd name="connsiteY102" fmla="*/ 178217 h 253407"/>
                <a:gd name="connsiteX103" fmla="*/ 78420 w 185111"/>
                <a:gd name="connsiteY103" fmla="*/ 187678 h 253407"/>
                <a:gd name="connsiteX104" fmla="*/ 77410 w 185111"/>
                <a:gd name="connsiteY104" fmla="*/ 189537 h 253407"/>
                <a:gd name="connsiteX105" fmla="*/ 75728 w 185111"/>
                <a:gd name="connsiteY105" fmla="*/ 189537 h 253407"/>
                <a:gd name="connsiteX106" fmla="*/ 71015 w 185111"/>
                <a:gd name="connsiteY106" fmla="*/ 184637 h 253407"/>
                <a:gd name="connsiteX107" fmla="*/ 67650 w 185111"/>
                <a:gd name="connsiteY107" fmla="*/ 183624 h 253407"/>
                <a:gd name="connsiteX108" fmla="*/ 65126 w 185111"/>
                <a:gd name="connsiteY108" fmla="*/ 185820 h 253407"/>
                <a:gd name="connsiteX109" fmla="*/ 48297 w 185111"/>
                <a:gd name="connsiteY109" fmla="*/ 187678 h 253407"/>
                <a:gd name="connsiteX110" fmla="*/ 47288 w 185111"/>
                <a:gd name="connsiteY110" fmla="*/ 187678 h 253407"/>
                <a:gd name="connsiteX111" fmla="*/ 46093 w 185111"/>
                <a:gd name="connsiteY111" fmla="*/ 186513 h 253407"/>
                <a:gd name="connsiteX112" fmla="*/ 46109 w 185111"/>
                <a:gd name="connsiteY112" fmla="*/ 186327 h 253407"/>
                <a:gd name="connsiteX113" fmla="*/ 43417 w 185111"/>
                <a:gd name="connsiteY113" fmla="*/ 175008 h 253407"/>
                <a:gd name="connsiteX114" fmla="*/ 39883 w 185111"/>
                <a:gd name="connsiteY114" fmla="*/ 170953 h 253407"/>
                <a:gd name="connsiteX115" fmla="*/ 39883 w 185111"/>
                <a:gd name="connsiteY115" fmla="*/ 170953 h 253407"/>
                <a:gd name="connsiteX116" fmla="*/ 38873 w 185111"/>
                <a:gd name="connsiteY116" fmla="*/ 172643 h 253407"/>
                <a:gd name="connsiteX117" fmla="*/ 38873 w 185111"/>
                <a:gd name="connsiteY117" fmla="*/ 176359 h 253407"/>
                <a:gd name="connsiteX118" fmla="*/ 38873 w 185111"/>
                <a:gd name="connsiteY118" fmla="*/ 184637 h 253407"/>
                <a:gd name="connsiteX119" fmla="*/ 30459 w 185111"/>
                <a:gd name="connsiteY119" fmla="*/ 188185 h 253407"/>
                <a:gd name="connsiteX120" fmla="*/ 29450 w 185111"/>
                <a:gd name="connsiteY120" fmla="*/ 188185 h 253407"/>
                <a:gd name="connsiteX121" fmla="*/ 19016 w 185111"/>
                <a:gd name="connsiteY121" fmla="*/ 188185 h 253407"/>
                <a:gd name="connsiteX122" fmla="*/ 15145 w 185111"/>
                <a:gd name="connsiteY122" fmla="*/ 189029 h 253407"/>
                <a:gd name="connsiteX123" fmla="*/ 15145 w 185111"/>
                <a:gd name="connsiteY123" fmla="*/ 194267 h 253407"/>
                <a:gd name="connsiteX124" fmla="*/ 15145 w 185111"/>
                <a:gd name="connsiteY124" fmla="*/ 194267 h 253407"/>
                <a:gd name="connsiteX125" fmla="*/ 19857 w 185111"/>
                <a:gd name="connsiteY125" fmla="*/ 208626 h 253407"/>
                <a:gd name="connsiteX126" fmla="*/ 21540 w 185111"/>
                <a:gd name="connsiteY126" fmla="*/ 211498 h 253407"/>
                <a:gd name="connsiteX127" fmla="*/ 23391 w 185111"/>
                <a:gd name="connsiteY127" fmla="*/ 222986 h 253407"/>
                <a:gd name="connsiteX128" fmla="*/ 18679 w 185111"/>
                <a:gd name="connsiteY128" fmla="*/ 227548 h 253407"/>
                <a:gd name="connsiteX129" fmla="*/ 16660 w 185111"/>
                <a:gd name="connsiteY129" fmla="*/ 227548 h 253407"/>
                <a:gd name="connsiteX130" fmla="*/ 15482 w 185111"/>
                <a:gd name="connsiteY130" fmla="*/ 228730 h 253407"/>
                <a:gd name="connsiteX131" fmla="*/ 0 w 185111"/>
                <a:gd name="connsiteY131" fmla="*/ 235150 h 253407"/>
                <a:gd name="connsiteX132" fmla="*/ 4880 w 185111"/>
                <a:gd name="connsiteY132" fmla="*/ 243766 h 253407"/>
                <a:gd name="connsiteX133" fmla="*/ 14809 w 185111"/>
                <a:gd name="connsiteY133" fmla="*/ 254409 h 253407"/>
                <a:gd name="connsiteX134" fmla="*/ 23055 w 185111"/>
                <a:gd name="connsiteY134" fmla="*/ 262518 h 253407"/>
                <a:gd name="connsiteX135" fmla="*/ 23896 w 185111"/>
                <a:gd name="connsiteY135" fmla="*/ 262518 h 253407"/>
                <a:gd name="connsiteX136" fmla="*/ 30796 w 185111"/>
                <a:gd name="connsiteY136" fmla="*/ 253564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85111" h="253407">
                  <a:moveTo>
                    <a:pt x="30796" y="253564"/>
                  </a:moveTo>
                  <a:lnTo>
                    <a:pt x="34162" y="251368"/>
                  </a:lnTo>
                  <a:cubicBezTo>
                    <a:pt x="36887" y="249543"/>
                    <a:pt x="39816" y="248057"/>
                    <a:pt x="42912" y="246976"/>
                  </a:cubicBezTo>
                  <a:cubicBezTo>
                    <a:pt x="47624" y="245624"/>
                    <a:pt x="48802" y="250861"/>
                    <a:pt x="49643" y="254409"/>
                  </a:cubicBezTo>
                  <a:cubicBezTo>
                    <a:pt x="49576" y="255034"/>
                    <a:pt x="49576" y="255642"/>
                    <a:pt x="49643" y="256267"/>
                  </a:cubicBezTo>
                  <a:lnTo>
                    <a:pt x="50485" y="256267"/>
                  </a:lnTo>
                  <a:cubicBezTo>
                    <a:pt x="51848" y="255845"/>
                    <a:pt x="53329" y="255845"/>
                    <a:pt x="54692" y="256267"/>
                  </a:cubicBezTo>
                  <a:cubicBezTo>
                    <a:pt x="55651" y="257061"/>
                    <a:pt x="56341" y="258126"/>
                    <a:pt x="56711" y="259308"/>
                  </a:cubicBezTo>
                  <a:cubicBezTo>
                    <a:pt x="56964" y="259916"/>
                    <a:pt x="57317" y="260474"/>
                    <a:pt x="57721" y="260997"/>
                  </a:cubicBezTo>
                  <a:cubicBezTo>
                    <a:pt x="59909" y="263363"/>
                    <a:pt x="60918" y="262856"/>
                    <a:pt x="63274" y="259646"/>
                  </a:cubicBezTo>
                  <a:cubicBezTo>
                    <a:pt x="65260" y="257940"/>
                    <a:pt x="65950" y="255152"/>
                    <a:pt x="64957" y="252719"/>
                  </a:cubicBezTo>
                  <a:cubicBezTo>
                    <a:pt x="65024" y="252213"/>
                    <a:pt x="65024" y="251706"/>
                    <a:pt x="64957" y="251199"/>
                  </a:cubicBezTo>
                  <a:cubicBezTo>
                    <a:pt x="64267" y="249459"/>
                    <a:pt x="64267" y="247533"/>
                    <a:pt x="64957" y="245793"/>
                  </a:cubicBezTo>
                  <a:cubicBezTo>
                    <a:pt x="66303" y="243310"/>
                    <a:pt x="69097" y="242009"/>
                    <a:pt x="71857" y="242583"/>
                  </a:cubicBezTo>
                  <a:cubicBezTo>
                    <a:pt x="72345" y="242803"/>
                    <a:pt x="72715" y="243242"/>
                    <a:pt x="72866" y="243766"/>
                  </a:cubicBezTo>
                  <a:cubicBezTo>
                    <a:pt x="72866" y="245793"/>
                    <a:pt x="74213" y="246976"/>
                    <a:pt x="75054" y="247313"/>
                  </a:cubicBezTo>
                  <a:cubicBezTo>
                    <a:pt x="75895" y="247651"/>
                    <a:pt x="79429" y="246131"/>
                    <a:pt x="81785" y="244272"/>
                  </a:cubicBezTo>
                  <a:cubicBezTo>
                    <a:pt x="83569" y="242769"/>
                    <a:pt x="85622" y="241620"/>
                    <a:pt x="87843" y="240894"/>
                  </a:cubicBezTo>
                  <a:cubicBezTo>
                    <a:pt x="87843" y="240894"/>
                    <a:pt x="89022" y="240894"/>
                    <a:pt x="89358" y="241907"/>
                  </a:cubicBezTo>
                  <a:cubicBezTo>
                    <a:pt x="89863" y="244864"/>
                    <a:pt x="89863" y="247905"/>
                    <a:pt x="89358" y="250861"/>
                  </a:cubicBezTo>
                  <a:cubicBezTo>
                    <a:pt x="88651" y="253632"/>
                    <a:pt x="88651" y="256537"/>
                    <a:pt x="89358" y="259308"/>
                  </a:cubicBezTo>
                  <a:cubicBezTo>
                    <a:pt x="90839" y="261099"/>
                    <a:pt x="92943" y="262264"/>
                    <a:pt x="95248" y="262518"/>
                  </a:cubicBezTo>
                  <a:cubicBezTo>
                    <a:pt x="96426" y="262518"/>
                    <a:pt x="97099" y="262518"/>
                    <a:pt x="97436" y="261673"/>
                  </a:cubicBezTo>
                  <a:cubicBezTo>
                    <a:pt x="99119" y="258869"/>
                    <a:pt x="100414" y="255862"/>
                    <a:pt x="101306" y="252719"/>
                  </a:cubicBezTo>
                  <a:cubicBezTo>
                    <a:pt x="102585" y="248090"/>
                    <a:pt x="104874" y="243816"/>
                    <a:pt x="108038" y="240218"/>
                  </a:cubicBezTo>
                  <a:cubicBezTo>
                    <a:pt x="110394" y="238292"/>
                    <a:pt x="113440" y="237430"/>
                    <a:pt x="116452" y="237853"/>
                  </a:cubicBezTo>
                  <a:cubicBezTo>
                    <a:pt x="119649" y="237853"/>
                    <a:pt x="121669" y="237853"/>
                    <a:pt x="123183" y="235488"/>
                  </a:cubicBezTo>
                  <a:cubicBezTo>
                    <a:pt x="124664" y="233038"/>
                    <a:pt x="125842" y="230436"/>
                    <a:pt x="126717" y="227717"/>
                  </a:cubicBezTo>
                  <a:cubicBezTo>
                    <a:pt x="127760" y="224895"/>
                    <a:pt x="129056" y="222192"/>
                    <a:pt x="130588" y="219608"/>
                  </a:cubicBezTo>
                  <a:cubicBezTo>
                    <a:pt x="130907" y="219422"/>
                    <a:pt x="131278" y="219422"/>
                    <a:pt x="131597" y="219608"/>
                  </a:cubicBezTo>
                  <a:cubicBezTo>
                    <a:pt x="133129" y="217462"/>
                    <a:pt x="133735" y="214776"/>
                    <a:pt x="133280" y="212174"/>
                  </a:cubicBezTo>
                  <a:cubicBezTo>
                    <a:pt x="132758" y="210400"/>
                    <a:pt x="132153" y="208643"/>
                    <a:pt x="131429" y="206937"/>
                  </a:cubicBezTo>
                  <a:cubicBezTo>
                    <a:pt x="130268" y="203997"/>
                    <a:pt x="129426" y="200940"/>
                    <a:pt x="128905" y="197814"/>
                  </a:cubicBezTo>
                  <a:cubicBezTo>
                    <a:pt x="128063" y="190888"/>
                    <a:pt x="126213" y="177880"/>
                    <a:pt x="135636" y="172474"/>
                  </a:cubicBezTo>
                  <a:lnTo>
                    <a:pt x="137992" y="171291"/>
                  </a:lnTo>
                  <a:cubicBezTo>
                    <a:pt x="140516" y="170108"/>
                    <a:pt x="143546" y="168757"/>
                    <a:pt x="144051" y="166392"/>
                  </a:cubicBezTo>
                  <a:cubicBezTo>
                    <a:pt x="144538" y="163655"/>
                    <a:pt x="144538" y="160851"/>
                    <a:pt x="144051" y="158114"/>
                  </a:cubicBezTo>
                  <a:cubicBezTo>
                    <a:pt x="143983" y="157320"/>
                    <a:pt x="143983" y="156543"/>
                    <a:pt x="144051" y="155749"/>
                  </a:cubicBezTo>
                  <a:cubicBezTo>
                    <a:pt x="143041" y="148822"/>
                    <a:pt x="145228" y="147302"/>
                    <a:pt x="149604" y="145106"/>
                  </a:cubicBezTo>
                  <a:lnTo>
                    <a:pt x="155662" y="141558"/>
                  </a:lnTo>
                  <a:cubicBezTo>
                    <a:pt x="158035" y="139987"/>
                    <a:pt x="160509" y="138585"/>
                    <a:pt x="163066" y="137334"/>
                  </a:cubicBezTo>
                  <a:lnTo>
                    <a:pt x="164581" y="137334"/>
                  </a:lnTo>
                  <a:cubicBezTo>
                    <a:pt x="167105" y="136321"/>
                    <a:pt x="168451" y="135645"/>
                    <a:pt x="168788" y="133280"/>
                  </a:cubicBezTo>
                  <a:lnTo>
                    <a:pt x="168788" y="131759"/>
                  </a:lnTo>
                  <a:cubicBezTo>
                    <a:pt x="169108" y="128414"/>
                    <a:pt x="170017" y="125154"/>
                    <a:pt x="171480" y="122130"/>
                  </a:cubicBezTo>
                  <a:lnTo>
                    <a:pt x="171480" y="122130"/>
                  </a:lnTo>
                  <a:cubicBezTo>
                    <a:pt x="173230" y="118717"/>
                    <a:pt x="174543" y="115085"/>
                    <a:pt x="175351" y="111318"/>
                  </a:cubicBezTo>
                  <a:cubicBezTo>
                    <a:pt x="175687" y="108801"/>
                    <a:pt x="175687" y="106233"/>
                    <a:pt x="175351" y="103716"/>
                  </a:cubicBezTo>
                  <a:cubicBezTo>
                    <a:pt x="175351" y="102195"/>
                    <a:pt x="175351" y="100844"/>
                    <a:pt x="175351" y="99492"/>
                  </a:cubicBezTo>
                  <a:cubicBezTo>
                    <a:pt x="175351" y="95269"/>
                    <a:pt x="175351" y="91045"/>
                    <a:pt x="175351" y="86822"/>
                  </a:cubicBezTo>
                  <a:cubicBezTo>
                    <a:pt x="175890" y="82615"/>
                    <a:pt x="176176" y="78392"/>
                    <a:pt x="176192" y="74151"/>
                  </a:cubicBezTo>
                  <a:cubicBezTo>
                    <a:pt x="176192" y="72293"/>
                    <a:pt x="176192" y="70435"/>
                    <a:pt x="176192" y="68576"/>
                  </a:cubicBezTo>
                  <a:cubicBezTo>
                    <a:pt x="176428" y="66161"/>
                    <a:pt x="176428" y="63728"/>
                    <a:pt x="176192" y="61312"/>
                  </a:cubicBezTo>
                  <a:cubicBezTo>
                    <a:pt x="175452" y="56176"/>
                    <a:pt x="175789" y="50939"/>
                    <a:pt x="177202" y="45939"/>
                  </a:cubicBezTo>
                  <a:cubicBezTo>
                    <a:pt x="179137" y="40009"/>
                    <a:pt x="181796" y="34333"/>
                    <a:pt x="185112" y="29045"/>
                  </a:cubicBezTo>
                  <a:cubicBezTo>
                    <a:pt x="186289" y="27018"/>
                    <a:pt x="187636" y="24990"/>
                    <a:pt x="188646" y="22963"/>
                  </a:cubicBezTo>
                  <a:cubicBezTo>
                    <a:pt x="190867" y="17625"/>
                    <a:pt x="191859" y="11847"/>
                    <a:pt x="191506" y="6069"/>
                  </a:cubicBezTo>
                  <a:cubicBezTo>
                    <a:pt x="191506" y="6069"/>
                    <a:pt x="191506" y="4887"/>
                    <a:pt x="191506" y="4718"/>
                  </a:cubicBezTo>
                  <a:cubicBezTo>
                    <a:pt x="190985" y="4380"/>
                    <a:pt x="190682" y="3805"/>
                    <a:pt x="190665" y="3197"/>
                  </a:cubicBezTo>
                  <a:lnTo>
                    <a:pt x="190665" y="156"/>
                  </a:lnTo>
                  <a:cubicBezTo>
                    <a:pt x="190766" y="427"/>
                    <a:pt x="190766" y="731"/>
                    <a:pt x="190665" y="1001"/>
                  </a:cubicBezTo>
                  <a:cubicBezTo>
                    <a:pt x="186121" y="2454"/>
                    <a:pt x="181241" y="2454"/>
                    <a:pt x="176698" y="1001"/>
                  </a:cubicBezTo>
                  <a:lnTo>
                    <a:pt x="175015" y="1001"/>
                  </a:lnTo>
                  <a:cubicBezTo>
                    <a:pt x="168401" y="-334"/>
                    <a:pt x="161602" y="-334"/>
                    <a:pt x="154989" y="1001"/>
                  </a:cubicBezTo>
                  <a:cubicBezTo>
                    <a:pt x="148594" y="2353"/>
                    <a:pt x="147921" y="3535"/>
                    <a:pt x="146743" y="10293"/>
                  </a:cubicBezTo>
                  <a:cubicBezTo>
                    <a:pt x="145464" y="15817"/>
                    <a:pt x="143243" y="21071"/>
                    <a:pt x="140180" y="25835"/>
                  </a:cubicBezTo>
                  <a:cubicBezTo>
                    <a:pt x="137538" y="29940"/>
                    <a:pt x="135552" y="34451"/>
                    <a:pt x="134290" y="39181"/>
                  </a:cubicBezTo>
                  <a:lnTo>
                    <a:pt x="134290" y="39181"/>
                  </a:lnTo>
                  <a:cubicBezTo>
                    <a:pt x="134290" y="48980"/>
                    <a:pt x="132944" y="58271"/>
                    <a:pt x="129073" y="59623"/>
                  </a:cubicBezTo>
                  <a:cubicBezTo>
                    <a:pt x="128299" y="59792"/>
                    <a:pt x="127491" y="59792"/>
                    <a:pt x="126717" y="59623"/>
                  </a:cubicBezTo>
                  <a:cubicBezTo>
                    <a:pt x="122190" y="59099"/>
                    <a:pt x="117781" y="57714"/>
                    <a:pt x="113759" y="55568"/>
                  </a:cubicBezTo>
                  <a:lnTo>
                    <a:pt x="112918" y="55568"/>
                  </a:lnTo>
                  <a:cubicBezTo>
                    <a:pt x="109283" y="53777"/>
                    <a:pt x="105446" y="52460"/>
                    <a:pt x="101475" y="51683"/>
                  </a:cubicBezTo>
                  <a:cubicBezTo>
                    <a:pt x="91294" y="50094"/>
                    <a:pt x="80978" y="49470"/>
                    <a:pt x="70679" y="49824"/>
                  </a:cubicBezTo>
                  <a:lnTo>
                    <a:pt x="70679" y="49824"/>
                  </a:lnTo>
                  <a:cubicBezTo>
                    <a:pt x="66287" y="49757"/>
                    <a:pt x="61911" y="49419"/>
                    <a:pt x="57553" y="48811"/>
                  </a:cubicBezTo>
                  <a:cubicBezTo>
                    <a:pt x="57553" y="48811"/>
                    <a:pt x="57553" y="48811"/>
                    <a:pt x="57553" y="48811"/>
                  </a:cubicBezTo>
                  <a:cubicBezTo>
                    <a:pt x="56493" y="54369"/>
                    <a:pt x="56156" y="60045"/>
                    <a:pt x="56543" y="65705"/>
                  </a:cubicBezTo>
                  <a:cubicBezTo>
                    <a:pt x="56543" y="69083"/>
                    <a:pt x="56543" y="72800"/>
                    <a:pt x="57889" y="73476"/>
                  </a:cubicBezTo>
                  <a:cubicBezTo>
                    <a:pt x="59236" y="74151"/>
                    <a:pt x="59572" y="73476"/>
                    <a:pt x="60918" y="72631"/>
                  </a:cubicBezTo>
                  <a:cubicBezTo>
                    <a:pt x="62265" y="71634"/>
                    <a:pt x="63460" y="70435"/>
                    <a:pt x="64452" y="69083"/>
                  </a:cubicBezTo>
                  <a:cubicBezTo>
                    <a:pt x="65849" y="67039"/>
                    <a:pt x="67767" y="65400"/>
                    <a:pt x="70005" y="64353"/>
                  </a:cubicBezTo>
                  <a:cubicBezTo>
                    <a:pt x="74297" y="63373"/>
                    <a:pt x="78807" y="63846"/>
                    <a:pt x="82795" y="65705"/>
                  </a:cubicBezTo>
                  <a:lnTo>
                    <a:pt x="87339" y="67056"/>
                  </a:lnTo>
                  <a:cubicBezTo>
                    <a:pt x="87339" y="67056"/>
                    <a:pt x="87339" y="67056"/>
                    <a:pt x="87339" y="67056"/>
                  </a:cubicBezTo>
                  <a:lnTo>
                    <a:pt x="87339" y="67056"/>
                  </a:lnTo>
                  <a:lnTo>
                    <a:pt x="87339" y="67056"/>
                  </a:lnTo>
                  <a:cubicBezTo>
                    <a:pt x="87474" y="67445"/>
                    <a:pt x="87474" y="67850"/>
                    <a:pt x="87339" y="68239"/>
                  </a:cubicBezTo>
                  <a:cubicBezTo>
                    <a:pt x="87339" y="71110"/>
                    <a:pt x="87339" y="73814"/>
                    <a:pt x="87339" y="76517"/>
                  </a:cubicBezTo>
                  <a:cubicBezTo>
                    <a:pt x="88096" y="82108"/>
                    <a:pt x="88382" y="87768"/>
                    <a:pt x="88180" y="93410"/>
                  </a:cubicBezTo>
                  <a:cubicBezTo>
                    <a:pt x="88180" y="94255"/>
                    <a:pt x="88180" y="94931"/>
                    <a:pt x="86834" y="94931"/>
                  </a:cubicBezTo>
                  <a:cubicBezTo>
                    <a:pt x="85387" y="95083"/>
                    <a:pt x="83906" y="95083"/>
                    <a:pt x="82459" y="94931"/>
                  </a:cubicBezTo>
                  <a:cubicBezTo>
                    <a:pt x="79093" y="94931"/>
                    <a:pt x="77747" y="94931"/>
                    <a:pt x="75728" y="99661"/>
                  </a:cubicBezTo>
                  <a:cubicBezTo>
                    <a:pt x="73220" y="104239"/>
                    <a:pt x="72227" y="109510"/>
                    <a:pt x="72866" y="114697"/>
                  </a:cubicBezTo>
                  <a:cubicBezTo>
                    <a:pt x="74213" y="116099"/>
                    <a:pt x="75340" y="117687"/>
                    <a:pt x="76232" y="119427"/>
                  </a:cubicBezTo>
                  <a:cubicBezTo>
                    <a:pt x="76788" y="120508"/>
                    <a:pt x="77461" y="121539"/>
                    <a:pt x="78252" y="122468"/>
                  </a:cubicBezTo>
                  <a:lnTo>
                    <a:pt x="80607" y="125002"/>
                  </a:lnTo>
                  <a:cubicBezTo>
                    <a:pt x="82088" y="126235"/>
                    <a:pt x="83334" y="127722"/>
                    <a:pt x="84310" y="129394"/>
                  </a:cubicBezTo>
                  <a:cubicBezTo>
                    <a:pt x="86783" y="134175"/>
                    <a:pt x="87557" y="139649"/>
                    <a:pt x="86497" y="144937"/>
                  </a:cubicBezTo>
                  <a:cubicBezTo>
                    <a:pt x="86497" y="146288"/>
                    <a:pt x="86497" y="147471"/>
                    <a:pt x="86497" y="148822"/>
                  </a:cubicBezTo>
                  <a:lnTo>
                    <a:pt x="86497" y="152201"/>
                  </a:lnTo>
                  <a:cubicBezTo>
                    <a:pt x="86699" y="159246"/>
                    <a:pt x="85740" y="166257"/>
                    <a:pt x="83636" y="172980"/>
                  </a:cubicBezTo>
                  <a:cubicBezTo>
                    <a:pt x="82997" y="174788"/>
                    <a:pt x="82206" y="176545"/>
                    <a:pt x="81281" y="178217"/>
                  </a:cubicBezTo>
                  <a:cubicBezTo>
                    <a:pt x="79413" y="181022"/>
                    <a:pt x="78420" y="184316"/>
                    <a:pt x="78420" y="187678"/>
                  </a:cubicBezTo>
                  <a:cubicBezTo>
                    <a:pt x="78638" y="188472"/>
                    <a:pt x="78184" y="189300"/>
                    <a:pt x="77410" y="189537"/>
                  </a:cubicBezTo>
                  <a:cubicBezTo>
                    <a:pt x="76922" y="189925"/>
                    <a:pt x="76215" y="189925"/>
                    <a:pt x="75728" y="189537"/>
                  </a:cubicBezTo>
                  <a:cubicBezTo>
                    <a:pt x="74415" y="187661"/>
                    <a:pt x="72833" y="186006"/>
                    <a:pt x="71015" y="184637"/>
                  </a:cubicBezTo>
                  <a:cubicBezTo>
                    <a:pt x="68659" y="182610"/>
                    <a:pt x="68659" y="182441"/>
                    <a:pt x="67650" y="183624"/>
                  </a:cubicBezTo>
                  <a:cubicBezTo>
                    <a:pt x="66876" y="184435"/>
                    <a:pt x="66034" y="185161"/>
                    <a:pt x="65126" y="185820"/>
                  </a:cubicBezTo>
                  <a:cubicBezTo>
                    <a:pt x="59825" y="188117"/>
                    <a:pt x="53968" y="188759"/>
                    <a:pt x="48297" y="187678"/>
                  </a:cubicBezTo>
                  <a:lnTo>
                    <a:pt x="47288" y="187678"/>
                  </a:lnTo>
                  <a:cubicBezTo>
                    <a:pt x="46631" y="187678"/>
                    <a:pt x="46109" y="187154"/>
                    <a:pt x="46093" y="186513"/>
                  </a:cubicBezTo>
                  <a:cubicBezTo>
                    <a:pt x="46093" y="186445"/>
                    <a:pt x="46109" y="186394"/>
                    <a:pt x="46109" y="186327"/>
                  </a:cubicBezTo>
                  <a:cubicBezTo>
                    <a:pt x="45554" y="182475"/>
                    <a:pt x="44645" y="178690"/>
                    <a:pt x="43417" y="175008"/>
                  </a:cubicBezTo>
                  <a:cubicBezTo>
                    <a:pt x="43417" y="173149"/>
                    <a:pt x="40893" y="170953"/>
                    <a:pt x="39883" y="170953"/>
                  </a:cubicBezTo>
                  <a:lnTo>
                    <a:pt x="39883" y="170953"/>
                  </a:lnTo>
                  <a:cubicBezTo>
                    <a:pt x="39883" y="170953"/>
                    <a:pt x="39041" y="171967"/>
                    <a:pt x="38873" y="172643"/>
                  </a:cubicBezTo>
                  <a:cubicBezTo>
                    <a:pt x="38621" y="173876"/>
                    <a:pt x="38621" y="175126"/>
                    <a:pt x="38873" y="176359"/>
                  </a:cubicBezTo>
                  <a:cubicBezTo>
                    <a:pt x="40001" y="178995"/>
                    <a:pt x="40001" y="182002"/>
                    <a:pt x="38873" y="184637"/>
                  </a:cubicBezTo>
                  <a:cubicBezTo>
                    <a:pt x="37207" y="187627"/>
                    <a:pt x="33740" y="189080"/>
                    <a:pt x="30459" y="188185"/>
                  </a:cubicBezTo>
                  <a:lnTo>
                    <a:pt x="29450" y="188185"/>
                  </a:lnTo>
                  <a:lnTo>
                    <a:pt x="19016" y="188185"/>
                  </a:lnTo>
                  <a:cubicBezTo>
                    <a:pt x="16828" y="188185"/>
                    <a:pt x="15482" y="188185"/>
                    <a:pt x="15145" y="189029"/>
                  </a:cubicBezTo>
                  <a:cubicBezTo>
                    <a:pt x="14691" y="190753"/>
                    <a:pt x="14691" y="192544"/>
                    <a:pt x="15145" y="194267"/>
                  </a:cubicBezTo>
                  <a:lnTo>
                    <a:pt x="15145" y="194267"/>
                  </a:lnTo>
                  <a:cubicBezTo>
                    <a:pt x="15532" y="199369"/>
                    <a:pt x="17148" y="204302"/>
                    <a:pt x="19857" y="208626"/>
                  </a:cubicBezTo>
                  <a:lnTo>
                    <a:pt x="21540" y="211498"/>
                  </a:lnTo>
                  <a:cubicBezTo>
                    <a:pt x="23610" y="214945"/>
                    <a:pt x="24283" y="219067"/>
                    <a:pt x="23391" y="222986"/>
                  </a:cubicBezTo>
                  <a:cubicBezTo>
                    <a:pt x="22381" y="227548"/>
                    <a:pt x="21035" y="228223"/>
                    <a:pt x="18679" y="227548"/>
                  </a:cubicBezTo>
                  <a:lnTo>
                    <a:pt x="16660" y="227548"/>
                  </a:lnTo>
                  <a:cubicBezTo>
                    <a:pt x="16508" y="228122"/>
                    <a:pt x="16054" y="228578"/>
                    <a:pt x="15482" y="228730"/>
                  </a:cubicBezTo>
                  <a:cubicBezTo>
                    <a:pt x="9643" y="228494"/>
                    <a:pt x="3971" y="230842"/>
                    <a:pt x="0" y="235150"/>
                  </a:cubicBezTo>
                  <a:cubicBezTo>
                    <a:pt x="1514" y="238022"/>
                    <a:pt x="3197" y="241063"/>
                    <a:pt x="4880" y="243766"/>
                  </a:cubicBezTo>
                  <a:cubicBezTo>
                    <a:pt x="7690" y="247753"/>
                    <a:pt x="11039" y="251334"/>
                    <a:pt x="14809" y="254409"/>
                  </a:cubicBezTo>
                  <a:cubicBezTo>
                    <a:pt x="17754" y="256892"/>
                    <a:pt x="20514" y="259612"/>
                    <a:pt x="23055" y="262518"/>
                  </a:cubicBezTo>
                  <a:lnTo>
                    <a:pt x="23896" y="262518"/>
                  </a:lnTo>
                  <a:cubicBezTo>
                    <a:pt x="24670" y="258615"/>
                    <a:pt x="27228" y="255287"/>
                    <a:pt x="30796" y="2535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C7665261-99DD-43C5-AC6A-311380F8B31C}"/>
                </a:ext>
              </a:extLst>
            </p:cNvPr>
            <p:cNvSpPr/>
            <p:nvPr/>
          </p:nvSpPr>
          <p:spPr>
            <a:xfrm>
              <a:off x="5826572" y="4714331"/>
              <a:ext cx="555335" cy="354771"/>
            </a:xfrm>
            <a:custGeom>
              <a:avLst/>
              <a:gdLst>
                <a:gd name="connsiteX0" fmla="*/ 1864 w 555335"/>
                <a:gd name="connsiteY0" fmla="*/ 345961 h 354770"/>
                <a:gd name="connsiteX1" fmla="*/ 6912 w 555335"/>
                <a:gd name="connsiteY1" fmla="*/ 345961 h 354770"/>
                <a:gd name="connsiteX2" fmla="*/ 10109 w 555335"/>
                <a:gd name="connsiteY2" fmla="*/ 345961 h 354770"/>
                <a:gd name="connsiteX3" fmla="*/ 15999 w 555335"/>
                <a:gd name="connsiteY3" fmla="*/ 345961 h 354770"/>
                <a:gd name="connsiteX4" fmla="*/ 18692 w 555335"/>
                <a:gd name="connsiteY4" fmla="*/ 345961 h 354770"/>
                <a:gd name="connsiteX5" fmla="*/ 24077 w 555335"/>
                <a:gd name="connsiteY5" fmla="*/ 343765 h 354770"/>
                <a:gd name="connsiteX6" fmla="*/ 26097 w 555335"/>
                <a:gd name="connsiteY6" fmla="*/ 342075 h 354770"/>
                <a:gd name="connsiteX7" fmla="*/ 36698 w 555335"/>
                <a:gd name="connsiteY7" fmla="*/ 340386 h 354770"/>
                <a:gd name="connsiteX8" fmla="*/ 43430 w 555335"/>
                <a:gd name="connsiteY8" fmla="*/ 343427 h 354770"/>
                <a:gd name="connsiteX9" fmla="*/ 46796 w 555335"/>
                <a:gd name="connsiteY9" fmla="*/ 345285 h 354770"/>
                <a:gd name="connsiteX10" fmla="*/ 47637 w 555335"/>
                <a:gd name="connsiteY10" fmla="*/ 346468 h 354770"/>
                <a:gd name="connsiteX11" fmla="*/ 49993 w 555335"/>
                <a:gd name="connsiteY11" fmla="*/ 350860 h 354770"/>
                <a:gd name="connsiteX12" fmla="*/ 51003 w 555335"/>
                <a:gd name="connsiteY12" fmla="*/ 352212 h 354770"/>
                <a:gd name="connsiteX13" fmla="*/ 52517 w 555335"/>
                <a:gd name="connsiteY13" fmla="*/ 355253 h 354770"/>
                <a:gd name="connsiteX14" fmla="*/ 53527 w 555335"/>
                <a:gd name="connsiteY14" fmla="*/ 357280 h 354770"/>
                <a:gd name="connsiteX15" fmla="*/ 76245 w 555335"/>
                <a:gd name="connsiteY15" fmla="*/ 351536 h 354770"/>
                <a:gd name="connsiteX16" fmla="*/ 91054 w 555335"/>
                <a:gd name="connsiteY16" fmla="*/ 351536 h 354770"/>
                <a:gd name="connsiteX17" fmla="*/ 100141 w 555335"/>
                <a:gd name="connsiteY17" fmla="*/ 351536 h 354770"/>
                <a:gd name="connsiteX18" fmla="*/ 100141 w 555335"/>
                <a:gd name="connsiteY18" fmla="*/ 351536 h 354770"/>
                <a:gd name="connsiteX19" fmla="*/ 122691 w 555335"/>
                <a:gd name="connsiteY19" fmla="*/ 353394 h 354770"/>
                <a:gd name="connsiteX20" fmla="*/ 146419 w 555335"/>
                <a:gd name="connsiteY20" fmla="*/ 354577 h 354770"/>
                <a:gd name="connsiteX21" fmla="*/ 170988 w 555335"/>
                <a:gd name="connsiteY21" fmla="*/ 352888 h 354770"/>
                <a:gd name="connsiteX22" fmla="*/ 172335 w 555335"/>
                <a:gd name="connsiteY22" fmla="*/ 354408 h 354770"/>
                <a:gd name="connsiteX23" fmla="*/ 182937 w 555335"/>
                <a:gd name="connsiteY23" fmla="*/ 361504 h 354770"/>
                <a:gd name="connsiteX24" fmla="*/ 184114 w 555335"/>
                <a:gd name="connsiteY24" fmla="*/ 361504 h 354770"/>
                <a:gd name="connsiteX25" fmla="*/ 199765 w 555335"/>
                <a:gd name="connsiteY25" fmla="*/ 365051 h 354770"/>
                <a:gd name="connsiteX26" fmla="*/ 208347 w 555335"/>
                <a:gd name="connsiteY26" fmla="*/ 366741 h 354770"/>
                <a:gd name="connsiteX27" fmla="*/ 215079 w 555335"/>
                <a:gd name="connsiteY27" fmla="*/ 367754 h 354770"/>
                <a:gd name="connsiteX28" fmla="*/ 217939 w 555335"/>
                <a:gd name="connsiteY28" fmla="*/ 367754 h 354770"/>
                <a:gd name="connsiteX29" fmla="*/ 232580 w 555335"/>
                <a:gd name="connsiteY29" fmla="*/ 369950 h 354770"/>
                <a:gd name="connsiteX30" fmla="*/ 243350 w 555335"/>
                <a:gd name="connsiteY30" fmla="*/ 367754 h 354770"/>
                <a:gd name="connsiteX31" fmla="*/ 253615 w 555335"/>
                <a:gd name="connsiteY31" fmla="*/ 365727 h 354770"/>
                <a:gd name="connsiteX32" fmla="*/ 266910 w 555335"/>
                <a:gd name="connsiteY32" fmla="*/ 364375 h 354770"/>
                <a:gd name="connsiteX33" fmla="*/ 279195 w 555335"/>
                <a:gd name="connsiteY33" fmla="*/ 363024 h 354770"/>
                <a:gd name="connsiteX34" fmla="*/ 283570 w 555335"/>
                <a:gd name="connsiteY34" fmla="*/ 363024 h 354770"/>
                <a:gd name="connsiteX35" fmla="*/ 291648 w 555335"/>
                <a:gd name="connsiteY35" fmla="*/ 362179 h 354770"/>
                <a:gd name="connsiteX36" fmla="*/ 294340 w 555335"/>
                <a:gd name="connsiteY36" fmla="*/ 360997 h 354770"/>
                <a:gd name="connsiteX37" fmla="*/ 297874 w 555335"/>
                <a:gd name="connsiteY37" fmla="*/ 359476 h 354770"/>
                <a:gd name="connsiteX38" fmla="*/ 297874 w 555335"/>
                <a:gd name="connsiteY38" fmla="*/ 359476 h 354770"/>
                <a:gd name="connsiteX39" fmla="*/ 296696 w 555335"/>
                <a:gd name="connsiteY39" fmla="*/ 357787 h 354770"/>
                <a:gd name="connsiteX40" fmla="*/ 294172 w 555335"/>
                <a:gd name="connsiteY40" fmla="*/ 356266 h 354770"/>
                <a:gd name="connsiteX41" fmla="*/ 291143 w 555335"/>
                <a:gd name="connsiteY41" fmla="*/ 354408 h 354770"/>
                <a:gd name="connsiteX42" fmla="*/ 286767 w 555335"/>
                <a:gd name="connsiteY42" fmla="*/ 347988 h 354770"/>
                <a:gd name="connsiteX43" fmla="*/ 283234 w 555335"/>
                <a:gd name="connsiteY43" fmla="*/ 342413 h 354770"/>
                <a:gd name="connsiteX44" fmla="*/ 279700 w 555335"/>
                <a:gd name="connsiteY44" fmla="*/ 339372 h 354770"/>
                <a:gd name="connsiteX45" fmla="*/ 272800 w 555335"/>
                <a:gd name="connsiteY45" fmla="*/ 332615 h 354770"/>
                <a:gd name="connsiteX46" fmla="*/ 261525 w 555335"/>
                <a:gd name="connsiteY46" fmla="*/ 311498 h 354770"/>
                <a:gd name="connsiteX47" fmla="*/ 261525 w 555335"/>
                <a:gd name="connsiteY47" fmla="*/ 310484 h 354770"/>
                <a:gd name="connsiteX48" fmla="*/ 260010 w 555335"/>
                <a:gd name="connsiteY48" fmla="*/ 295449 h 354770"/>
                <a:gd name="connsiteX49" fmla="*/ 260010 w 555335"/>
                <a:gd name="connsiteY49" fmla="*/ 289029 h 354770"/>
                <a:gd name="connsiteX50" fmla="*/ 260010 w 555335"/>
                <a:gd name="connsiteY50" fmla="*/ 282778 h 354770"/>
                <a:gd name="connsiteX51" fmla="*/ 260010 w 555335"/>
                <a:gd name="connsiteY51" fmla="*/ 270108 h 354770"/>
                <a:gd name="connsiteX52" fmla="*/ 260010 w 555335"/>
                <a:gd name="connsiteY52" fmla="*/ 253214 h 354770"/>
                <a:gd name="connsiteX53" fmla="*/ 260010 w 555335"/>
                <a:gd name="connsiteY53" fmla="*/ 233279 h 354770"/>
                <a:gd name="connsiteX54" fmla="*/ 260010 w 555335"/>
                <a:gd name="connsiteY54" fmla="*/ 214189 h 354770"/>
                <a:gd name="connsiteX55" fmla="*/ 260936 w 555335"/>
                <a:gd name="connsiteY55" fmla="*/ 212246 h 354770"/>
                <a:gd name="connsiteX56" fmla="*/ 262871 w 555335"/>
                <a:gd name="connsiteY56" fmla="*/ 213192 h 354770"/>
                <a:gd name="connsiteX57" fmla="*/ 262871 w 555335"/>
                <a:gd name="connsiteY57" fmla="*/ 214189 h 354770"/>
                <a:gd name="connsiteX58" fmla="*/ 262871 w 555335"/>
                <a:gd name="connsiteY58" fmla="*/ 233279 h 354770"/>
                <a:gd name="connsiteX59" fmla="*/ 262871 w 555335"/>
                <a:gd name="connsiteY59" fmla="*/ 253214 h 354770"/>
                <a:gd name="connsiteX60" fmla="*/ 262871 w 555335"/>
                <a:gd name="connsiteY60" fmla="*/ 270108 h 354770"/>
                <a:gd name="connsiteX61" fmla="*/ 262871 w 555335"/>
                <a:gd name="connsiteY61" fmla="*/ 282440 h 354770"/>
                <a:gd name="connsiteX62" fmla="*/ 262871 w 555335"/>
                <a:gd name="connsiteY62" fmla="*/ 288691 h 354770"/>
                <a:gd name="connsiteX63" fmla="*/ 262871 w 555335"/>
                <a:gd name="connsiteY63" fmla="*/ 295449 h 354770"/>
                <a:gd name="connsiteX64" fmla="*/ 264217 w 555335"/>
                <a:gd name="connsiteY64" fmla="*/ 309470 h 354770"/>
                <a:gd name="connsiteX65" fmla="*/ 264217 w 555335"/>
                <a:gd name="connsiteY65" fmla="*/ 310484 h 354770"/>
                <a:gd name="connsiteX66" fmla="*/ 273810 w 555335"/>
                <a:gd name="connsiteY66" fmla="*/ 329405 h 354770"/>
                <a:gd name="connsiteX67" fmla="*/ 274651 w 555335"/>
                <a:gd name="connsiteY67" fmla="*/ 329405 h 354770"/>
                <a:gd name="connsiteX68" fmla="*/ 281214 w 555335"/>
                <a:gd name="connsiteY68" fmla="*/ 335825 h 354770"/>
                <a:gd name="connsiteX69" fmla="*/ 284748 w 555335"/>
                <a:gd name="connsiteY69" fmla="*/ 339035 h 354770"/>
                <a:gd name="connsiteX70" fmla="*/ 288955 w 555335"/>
                <a:gd name="connsiteY70" fmla="*/ 345454 h 354770"/>
                <a:gd name="connsiteX71" fmla="*/ 292657 w 555335"/>
                <a:gd name="connsiteY71" fmla="*/ 350860 h 354770"/>
                <a:gd name="connsiteX72" fmla="*/ 295014 w 555335"/>
                <a:gd name="connsiteY72" fmla="*/ 352381 h 354770"/>
                <a:gd name="connsiteX73" fmla="*/ 298379 w 555335"/>
                <a:gd name="connsiteY73" fmla="*/ 354577 h 354770"/>
                <a:gd name="connsiteX74" fmla="*/ 299557 w 555335"/>
                <a:gd name="connsiteY74" fmla="*/ 356097 h 354770"/>
                <a:gd name="connsiteX75" fmla="*/ 313019 w 555335"/>
                <a:gd name="connsiteY75" fmla="*/ 353057 h 354770"/>
                <a:gd name="connsiteX76" fmla="*/ 328165 w 555335"/>
                <a:gd name="connsiteY76" fmla="*/ 349847 h 354770"/>
                <a:gd name="connsiteX77" fmla="*/ 342974 w 555335"/>
                <a:gd name="connsiteY77" fmla="*/ 353225 h 354770"/>
                <a:gd name="connsiteX78" fmla="*/ 348359 w 555335"/>
                <a:gd name="connsiteY78" fmla="*/ 358294 h 354770"/>
                <a:gd name="connsiteX79" fmla="*/ 349874 w 555335"/>
                <a:gd name="connsiteY79" fmla="*/ 360152 h 354770"/>
                <a:gd name="connsiteX80" fmla="*/ 351557 w 555335"/>
                <a:gd name="connsiteY80" fmla="*/ 361504 h 354770"/>
                <a:gd name="connsiteX81" fmla="*/ 355427 w 555335"/>
                <a:gd name="connsiteY81" fmla="*/ 363362 h 354770"/>
                <a:gd name="connsiteX82" fmla="*/ 364851 w 555335"/>
                <a:gd name="connsiteY82" fmla="*/ 369781 h 354770"/>
                <a:gd name="connsiteX83" fmla="*/ 364851 w 555335"/>
                <a:gd name="connsiteY83" fmla="*/ 369781 h 354770"/>
                <a:gd name="connsiteX84" fmla="*/ 370236 w 555335"/>
                <a:gd name="connsiteY84" fmla="*/ 366909 h 354770"/>
                <a:gd name="connsiteX85" fmla="*/ 380333 w 555335"/>
                <a:gd name="connsiteY85" fmla="*/ 364882 h 354770"/>
                <a:gd name="connsiteX86" fmla="*/ 383025 w 555335"/>
                <a:gd name="connsiteY86" fmla="*/ 368430 h 354770"/>
                <a:gd name="connsiteX87" fmla="*/ 384877 w 555335"/>
                <a:gd name="connsiteY87" fmla="*/ 371133 h 354770"/>
                <a:gd name="connsiteX88" fmla="*/ 388915 w 555335"/>
                <a:gd name="connsiteY88" fmla="*/ 369950 h 354770"/>
                <a:gd name="connsiteX89" fmla="*/ 390766 w 555335"/>
                <a:gd name="connsiteY89" fmla="*/ 368430 h 354770"/>
                <a:gd name="connsiteX90" fmla="*/ 392786 w 555335"/>
                <a:gd name="connsiteY90" fmla="*/ 367078 h 354770"/>
                <a:gd name="connsiteX91" fmla="*/ 394637 w 555335"/>
                <a:gd name="connsiteY91" fmla="*/ 363531 h 354770"/>
                <a:gd name="connsiteX92" fmla="*/ 398171 w 555335"/>
                <a:gd name="connsiteY92" fmla="*/ 354239 h 354770"/>
                <a:gd name="connsiteX93" fmla="*/ 400359 w 555335"/>
                <a:gd name="connsiteY93" fmla="*/ 350354 h 354770"/>
                <a:gd name="connsiteX94" fmla="*/ 408941 w 555335"/>
                <a:gd name="connsiteY94" fmla="*/ 339035 h 354770"/>
                <a:gd name="connsiteX95" fmla="*/ 412812 w 555335"/>
                <a:gd name="connsiteY95" fmla="*/ 337683 h 354770"/>
                <a:gd name="connsiteX96" fmla="*/ 417187 w 555335"/>
                <a:gd name="connsiteY96" fmla="*/ 335487 h 354770"/>
                <a:gd name="connsiteX97" fmla="*/ 424760 w 555335"/>
                <a:gd name="connsiteY97" fmla="*/ 330081 h 354770"/>
                <a:gd name="connsiteX98" fmla="*/ 438559 w 555335"/>
                <a:gd name="connsiteY98" fmla="*/ 316228 h 354770"/>
                <a:gd name="connsiteX99" fmla="*/ 438559 w 555335"/>
                <a:gd name="connsiteY99" fmla="*/ 312511 h 354770"/>
                <a:gd name="connsiteX100" fmla="*/ 438559 w 555335"/>
                <a:gd name="connsiteY100" fmla="*/ 307612 h 354770"/>
                <a:gd name="connsiteX101" fmla="*/ 445964 w 555335"/>
                <a:gd name="connsiteY101" fmla="*/ 298489 h 354770"/>
                <a:gd name="connsiteX102" fmla="*/ 452358 w 555335"/>
                <a:gd name="connsiteY102" fmla="*/ 296969 h 354770"/>
                <a:gd name="connsiteX103" fmla="*/ 455051 w 555335"/>
                <a:gd name="connsiteY103" fmla="*/ 296969 h 354770"/>
                <a:gd name="connsiteX104" fmla="*/ 458417 w 555335"/>
                <a:gd name="connsiteY104" fmla="*/ 296969 h 354770"/>
                <a:gd name="connsiteX105" fmla="*/ 463297 w 555335"/>
                <a:gd name="connsiteY105" fmla="*/ 295786 h 354770"/>
                <a:gd name="connsiteX106" fmla="*/ 468009 w 555335"/>
                <a:gd name="connsiteY106" fmla="*/ 295786 h 354770"/>
                <a:gd name="connsiteX107" fmla="*/ 475245 w 555335"/>
                <a:gd name="connsiteY107" fmla="*/ 295786 h 354770"/>
                <a:gd name="connsiteX108" fmla="*/ 475245 w 555335"/>
                <a:gd name="connsiteY108" fmla="*/ 291901 h 354770"/>
                <a:gd name="connsiteX109" fmla="*/ 472216 w 555335"/>
                <a:gd name="connsiteY109" fmla="*/ 282609 h 354770"/>
                <a:gd name="connsiteX110" fmla="*/ 471038 w 555335"/>
                <a:gd name="connsiteY110" fmla="*/ 279737 h 354770"/>
                <a:gd name="connsiteX111" fmla="*/ 471038 w 555335"/>
                <a:gd name="connsiteY111" fmla="*/ 275007 h 354770"/>
                <a:gd name="connsiteX112" fmla="*/ 475076 w 555335"/>
                <a:gd name="connsiteY112" fmla="*/ 271459 h 354770"/>
                <a:gd name="connsiteX113" fmla="*/ 476423 w 555335"/>
                <a:gd name="connsiteY113" fmla="*/ 271459 h 354770"/>
                <a:gd name="connsiteX114" fmla="*/ 479788 w 555335"/>
                <a:gd name="connsiteY114" fmla="*/ 269601 h 354770"/>
                <a:gd name="connsiteX115" fmla="*/ 480966 w 555335"/>
                <a:gd name="connsiteY115" fmla="*/ 269601 h 354770"/>
                <a:gd name="connsiteX116" fmla="*/ 483995 w 555335"/>
                <a:gd name="connsiteY116" fmla="*/ 268249 h 354770"/>
                <a:gd name="connsiteX117" fmla="*/ 488539 w 555335"/>
                <a:gd name="connsiteY117" fmla="*/ 268249 h 354770"/>
                <a:gd name="connsiteX118" fmla="*/ 495775 w 555335"/>
                <a:gd name="connsiteY118" fmla="*/ 264533 h 354770"/>
                <a:gd name="connsiteX119" fmla="*/ 497122 w 555335"/>
                <a:gd name="connsiteY119" fmla="*/ 264533 h 354770"/>
                <a:gd name="connsiteX120" fmla="*/ 513950 w 555335"/>
                <a:gd name="connsiteY120" fmla="*/ 259971 h 354770"/>
                <a:gd name="connsiteX121" fmla="*/ 528423 w 555335"/>
                <a:gd name="connsiteY121" fmla="*/ 256086 h 354770"/>
                <a:gd name="connsiteX122" fmla="*/ 528423 w 555335"/>
                <a:gd name="connsiteY122" fmla="*/ 256086 h 354770"/>
                <a:gd name="connsiteX123" fmla="*/ 542895 w 555335"/>
                <a:gd name="connsiteY123" fmla="*/ 251018 h 354770"/>
                <a:gd name="connsiteX124" fmla="*/ 542053 w 555335"/>
                <a:gd name="connsiteY124" fmla="*/ 249835 h 354770"/>
                <a:gd name="connsiteX125" fmla="*/ 542053 w 555335"/>
                <a:gd name="connsiteY125" fmla="*/ 248821 h 354770"/>
                <a:gd name="connsiteX126" fmla="*/ 540539 w 555335"/>
                <a:gd name="connsiteY126" fmla="*/ 245105 h 354770"/>
                <a:gd name="connsiteX127" fmla="*/ 538688 w 555335"/>
                <a:gd name="connsiteY127" fmla="*/ 236151 h 354770"/>
                <a:gd name="connsiteX128" fmla="*/ 539866 w 555335"/>
                <a:gd name="connsiteY128" fmla="*/ 234462 h 354770"/>
                <a:gd name="connsiteX129" fmla="*/ 541044 w 555335"/>
                <a:gd name="connsiteY129" fmla="*/ 234462 h 354770"/>
                <a:gd name="connsiteX130" fmla="*/ 544409 w 555335"/>
                <a:gd name="connsiteY130" fmla="*/ 231083 h 354770"/>
                <a:gd name="connsiteX131" fmla="*/ 545756 w 555335"/>
                <a:gd name="connsiteY131" fmla="*/ 220778 h 354770"/>
                <a:gd name="connsiteX132" fmla="*/ 545756 w 555335"/>
                <a:gd name="connsiteY132" fmla="*/ 217568 h 354770"/>
                <a:gd name="connsiteX133" fmla="*/ 545756 w 555335"/>
                <a:gd name="connsiteY133" fmla="*/ 210472 h 354770"/>
                <a:gd name="connsiteX134" fmla="*/ 551141 w 555335"/>
                <a:gd name="connsiteY134" fmla="*/ 203715 h 354770"/>
                <a:gd name="connsiteX135" fmla="*/ 552318 w 555335"/>
                <a:gd name="connsiteY135" fmla="*/ 202870 h 354770"/>
                <a:gd name="connsiteX136" fmla="*/ 555853 w 555335"/>
                <a:gd name="connsiteY136" fmla="*/ 188679 h 354770"/>
                <a:gd name="connsiteX137" fmla="*/ 554843 w 555335"/>
                <a:gd name="connsiteY137" fmla="*/ 184118 h 354770"/>
                <a:gd name="connsiteX138" fmla="*/ 553497 w 555335"/>
                <a:gd name="connsiteY138" fmla="*/ 178036 h 354770"/>
                <a:gd name="connsiteX139" fmla="*/ 553497 w 555335"/>
                <a:gd name="connsiteY139" fmla="*/ 167055 h 354770"/>
                <a:gd name="connsiteX140" fmla="*/ 554843 w 555335"/>
                <a:gd name="connsiteY140" fmla="*/ 156581 h 354770"/>
                <a:gd name="connsiteX141" fmla="*/ 554843 w 555335"/>
                <a:gd name="connsiteY141" fmla="*/ 152358 h 354770"/>
                <a:gd name="connsiteX142" fmla="*/ 554843 w 555335"/>
                <a:gd name="connsiteY142" fmla="*/ 146614 h 354770"/>
                <a:gd name="connsiteX143" fmla="*/ 554843 w 555335"/>
                <a:gd name="connsiteY143" fmla="*/ 145600 h 354770"/>
                <a:gd name="connsiteX144" fmla="*/ 558040 w 555335"/>
                <a:gd name="connsiteY144" fmla="*/ 144079 h 354770"/>
                <a:gd name="connsiteX145" fmla="*/ 559555 w 555335"/>
                <a:gd name="connsiteY145" fmla="*/ 144079 h 354770"/>
                <a:gd name="connsiteX146" fmla="*/ 561070 w 555335"/>
                <a:gd name="connsiteY146" fmla="*/ 141883 h 354770"/>
                <a:gd name="connsiteX147" fmla="*/ 561070 w 555335"/>
                <a:gd name="connsiteY147" fmla="*/ 140701 h 354770"/>
                <a:gd name="connsiteX148" fmla="*/ 554170 w 555335"/>
                <a:gd name="connsiteY148" fmla="*/ 126003 h 354770"/>
                <a:gd name="connsiteX149" fmla="*/ 552992 w 555335"/>
                <a:gd name="connsiteY149" fmla="*/ 122455 h 354770"/>
                <a:gd name="connsiteX150" fmla="*/ 550636 w 555335"/>
                <a:gd name="connsiteY150" fmla="*/ 108771 h 354770"/>
                <a:gd name="connsiteX151" fmla="*/ 540371 w 555335"/>
                <a:gd name="connsiteY151" fmla="*/ 104210 h 354770"/>
                <a:gd name="connsiteX152" fmla="*/ 538856 w 555335"/>
                <a:gd name="connsiteY152" fmla="*/ 104210 h 354770"/>
                <a:gd name="connsiteX153" fmla="*/ 531452 w 555335"/>
                <a:gd name="connsiteY153" fmla="*/ 99818 h 354770"/>
                <a:gd name="connsiteX154" fmla="*/ 528254 w 555335"/>
                <a:gd name="connsiteY154" fmla="*/ 97621 h 354770"/>
                <a:gd name="connsiteX155" fmla="*/ 525225 w 555335"/>
                <a:gd name="connsiteY155" fmla="*/ 96439 h 354770"/>
                <a:gd name="connsiteX156" fmla="*/ 520008 w 555335"/>
                <a:gd name="connsiteY156" fmla="*/ 93229 h 354770"/>
                <a:gd name="connsiteX157" fmla="*/ 509743 w 555335"/>
                <a:gd name="connsiteY157" fmla="*/ 86303 h 354770"/>
                <a:gd name="connsiteX158" fmla="*/ 506209 w 555335"/>
                <a:gd name="connsiteY158" fmla="*/ 84782 h 354770"/>
                <a:gd name="connsiteX159" fmla="*/ 500656 w 555335"/>
                <a:gd name="connsiteY159" fmla="*/ 82417 h 354770"/>
                <a:gd name="connsiteX160" fmla="*/ 498973 w 555335"/>
                <a:gd name="connsiteY160" fmla="*/ 82417 h 354770"/>
                <a:gd name="connsiteX161" fmla="*/ 495775 w 555335"/>
                <a:gd name="connsiteY161" fmla="*/ 81403 h 354770"/>
                <a:gd name="connsiteX162" fmla="*/ 493419 w 555335"/>
                <a:gd name="connsiteY162" fmla="*/ 79207 h 354770"/>
                <a:gd name="connsiteX163" fmla="*/ 492410 w 555335"/>
                <a:gd name="connsiteY163" fmla="*/ 78025 h 354770"/>
                <a:gd name="connsiteX164" fmla="*/ 492410 w 555335"/>
                <a:gd name="connsiteY164" fmla="*/ 78025 h 354770"/>
                <a:gd name="connsiteX165" fmla="*/ 487698 w 555335"/>
                <a:gd name="connsiteY165" fmla="*/ 71605 h 354770"/>
                <a:gd name="connsiteX166" fmla="*/ 486856 w 555335"/>
                <a:gd name="connsiteY166" fmla="*/ 71605 h 354770"/>
                <a:gd name="connsiteX167" fmla="*/ 483154 w 555335"/>
                <a:gd name="connsiteY167" fmla="*/ 71605 h 354770"/>
                <a:gd name="connsiteX168" fmla="*/ 462119 w 555335"/>
                <a:gd name="connsiteY168" fmla="*/ 74308 h 354770"/>
                <a:gd name="connsiteX169" fmla="*/ 458248 w 555335"/>
                <a:gd name="connsiteY169" fmla="*/ 75997 h 354770"/>
                <a:gd name="connsiteX170" fmla="*/ 452863 w 555335"/>
                <a:gd name="connsiteY170" fmla="*/ 78532 h 354770"/>
                <a:gd name="connsiteX171" fmla="*/ 448656 w 555335"/>
                <a:gd name="connsiteY171" fmla="*/ 79376 h 354770"/>
                <a:gd name="connsiteX172" fmla="*/ 443103 w 555335"/>
                <a:gd name="connsiteY172" fmla="*/ 81234 h 354770"/>
                <a:gd name="connsiteX173" fmla="*/ 441588 w 555335"/>
                <a:gd name="connsiteY173" fmla="*/ 87147 h 354770"/>
                <a:gd name="connsiteX174" fmla="*/ 441588 w 555335"/>
                <a:gd name="connsiteY174" fmla="*/ 92216 h 354770"/>
                <a:gd name="connsiteX175" fmla="*/ 434184 w 555335"/>
                <a:gd name="connsiteY175" fmla="*/ 97284 h 354770"/>
                <a:gd name="connsiteX176" fmla="*/ 431996 w 555335"/>
                <a:gd name="connsiteY176" fmla="*/ 97284 h 354770"/>
                <a:gd name="connsiteX177" fmla="*/ 428630 w 555335"/>
                <a:gd name="connsiteY177" fmla="*/ 98973 h 354770"/>
                <a:gd name="connsiteX178" fmla="*/ 433679 w 555335"/>
                <a:gd name="connsiteY178" fmla="*/ 112150 h 354770"/>
                <a:gd name="connsiteX179" fmla="*/ 435530 w 555335"/>
                <a:gd name="connsiteY179" fmla="*/ 127524 h 354770"/>
                <a:gd name="connsiteX180" fmla="*/ 435530 w 555335"/>
                <a:gd name="connsiteY180" fmla="*/ 130733 h 354770"/>
                <a:gd name="connsiteX181" fmla="*/ 435530 w 555335"/>
                <a:gd name="connsiteY181" fmla="*/ 139349 h 354770"/>
                <a:gd name="connsiteX182" fmla="*/ 435530 w 555335"/>
                <a:gd name="connsiteY182" fmla="*/ 149486 h 354770"/>
                <a:gd name="connsiteX183" fmla="*/ 433174 w 555335"/>
                <a:gd name="connsiteY183" fmla="*/ 156581 h 354770"/>
                <a:gd name="connsiteX184" fmla="*/ 431323 w 555335"/>
                <a:gd name="connsiteY184" fmla="*/ 161818 h 354770"/>
                <a:gd name="connsiteX185" fmla="*/ 431323 w 555335"/>
                <a:gd name="connsiteY185" fmla="*/ 172630 h 354770"/>
                <a:gd name="connsiteX186" fmla="*/ 431323 w 555335"/>
                <a:gd name="connsiteY186" fmla="*/ 177867 h 354770"/>
                <a:gd name="connsiteX187" fmla="*/ 431323 w 555335"/>
                <a:gd name="connsiteY187" fmla="*/ 180063 h 354770"/>
                <a:gd name="connsiteX188" fmla="*/ 431323 w 555335"/>
                <a:gd name="connsiteY188" fmla="*/ 184625 h 354770"/>
                <a:gd name="connsiteX189" fmla="*/ 433510 w 555335"/>
                <a:gd name="connsiteY189" fmla="*/ 185807 h 354770"/>
                <a:gd name="connsiteX190" fmla="*/ 436203 w 555335"/>
                <a:gd name="connsiteY190" fmla="*/ 185807 h 354770"/>
                <a:gd name="connsiteX191" fmla="*/ 443776 w 555335"/>
                <a:gd name="connsiteY191" fmla="*/ 198647 h 354770"/>
                <a:gd name="connsiteX192" fmla="*/ 445795 w 555335"/>
                <a:gd name="connsiteY192" fmla="*/ 198647 h 354770"/>
                <a:gd name="connsiteX193" fmla="*/ 451348 w 555335"/>
                <a:gd name="connsiteY193" fmla="*/ 198647 h 354770"/>
                <a:gd name="connsiteX194" fmla="*/ 452695 w 555335"/>
                <a:gd name="connsiteY194" fmla="*/ 197126 h 354770"/>
                <a:gd name="connsiteX195" fmla="*/ 455724 w 555335"/>
                <a:gd name="connsiteY195" fmla="*/ 194423 h 354770"/>
                <a:gd name="connsiteX196" fmla="*/ 458248 w 555335"/>
                <a:gd name="connsiteY196" fmla="*/ 194423 h 354770"/>
                <a:gd name="connsiteX197" fmla="*/ 461277 w 555335"/>
                <a:gd name="connsiteY197" fmla="*/ 192903 h 354770"/>
                <a:gd name="connsiteX198" fmla="*/ 462792 w 555335"/>
                <a:gd name="connsiteY198" fmla="*/ 192903 h 354770"/>
                <a:gd name="connsiteX199" fmla="*/ 463802 w 555335"/>
                <a:gd name="connsiteY199" fmla="*/ 194254 h 354770"/>
                <a:gd name="connsiteX200" fmla="*/ 463802 w 555335"/>
                <a:gd name="connsiteY200" fmla="*/ 208952 h 354770"/>
                <a:gd name="connsiteX201" fmla="*/ 463802 w 555335"/>
                <a:gd name="connsiteY201" fmla="*/ 215710 h 354770"/>
                <a:gd name="connsiteX202" fmla="*/ 465148 w 555335"/>
                <a:gd name="connsiteY202" fmla="*/ 223988 h 354770"/>
                <a:gd name="connsiteX203" fmla="*/ 466662 w 555335"/>
                <a:gd name="connsiteY203" fmla="*/ 235306 h 354770"/>
                <a:gd name="connsiteX204" fmla="*/ 465821 w 555335"/>
                <a:gd name="connsiteY204" fmla="*/ 236489 h 354770"/>
                <a:gd name="connsiteX205" fmla="*/ 465821 w 555335"/>
                <a:gd name="connsiteY205" fmla="*/ 236489 h 354770"/>
                <a:gd name="connsiteX206" fmla="*/ 465821 w 555335"/>
                <a:gd name="connsiteY206" fmla="*/ 236489 h 354770"/>
                <a:gd name="connsiteX207" fmla="*/ 461950 w 555335"/>
                <a:gd name="connsiteY207" fmla="*/ 231421 h 354770"/>
                <a:gd name="connsiteX208" fmla="*/ 458080 w 555335"/>
                <a:gd name="connsiteY208" fmla="*/ 227704 h 354770"/>
                <a:gd name="connsiteX209" fmla="*/ 454378 w 555335"/>
                <a:gd name="connsiteY209" fmla="*/ 230914 h 354770"/>
                <a:gd name="connsiteX210" fmla="*/ 453031 w 555335"/>
                <a:gd name="connsiteY210" fmla="*/ 232941 h 354770"/>
                <a:gd name="connsiteX211" fmla="*/ 445290 w 555335"/>
                <a:gd name="connsiteY211" fmla="*/ 234124 h 354770"/>
                <a:gd name="connsiteX212" fmla="*/ 444449 w 555335"/>
                <a:gd name="connsiteY212" fmla="*/ 234124 h 354770"/>
                <a:gd name="connsiteX213" fmla="*/ 440747 w 555335"/>
                <a:gd name="connsiteY213" fmla="*/ 230745 h 354770"/>
                <a:gd name="connsiteX214" fmla="*/ 439905 w 555335"/>
                <a:gd name="connsiteY214" fmla="*/ 229731 h 354770"/>
                <a:gd name="connsiteX215" fmla="*/ 438054 w 555335"/>
                <a:gd name="connsiteY215" fmla="*/ 227704 h 354770"/>
                <a:gd name="connsiteX216" fmla="*/ 438054 w 555335"/>
                <a:gd name="connsiteY216" fmla="*/ 226690 h 354770"/>
                <a:gd name="connsiteX217" fmla="*/ 438054 w 555335"/>
                <a:gd name="connsiteY217" fmla="*/ 224832 h 354770"/>
                <a:gd name="connsiteX218" fmla="*/ 430481 w 555335"/>
                <a:gd name="connsiteY218" fmla="*/ 207938 h 354770"/>
                <a:gd name="connsiteX219" fmla="*/ 419543 w 555335"/>
                <a:gd name="connsiteY219" fmla="*/ 201181 h 354770"/>
                <a:gd name="connsiteX220" fmla="*/ 407427 w 555335"/>
                <a:gd name="connsiteY220" fmla="*/ 193241 h 354770"/>
                <a:gd name="connsiteX221" fmla="*/ 403724 w 555335"/>
                <a:gd name="connsiteY221" fmla="*/ 187835 h 354770"/>
                <a:gd name="connsiteX222" fmla="*/ 398844 w 555335"/>
                <a:gd name="connsiteY222" fmla="*/ 181415 h 354770"/>
                <a:gd name="connsiteX223" fmla="*/ 393964 w 555335"/>
                <a:gd name="connsiteY223" fmla="*/ 183104 h 354770"/>
                <a:gd name="connsiteX224" fmla="*/ 392954 w 555335"/>
                <a:gd name="connsiteY224" fmla="*/ 184963 h 354770"/>
                <a:gd name="connsiteX225" fmla="*/ 392954 w 555335"/>
                <a:gd name="connsiteY225" fmla="*/ 189017 h 354770"/>
                <a:gd name="connsiteX226" fmla="*/ 392954 w 555335"/>
                <a:gd name="connsiteY226" fmla="*/ 193241 h 354770"/>
                <a:gd name="connsiteX227" fmla="*/ 391777 w 555335"/>
                <a:gd name="connsiteY227" fmla="*/ 194930 h 354770"/>
                <a:gd name="connsiteX228" fmla="*/ 383362 w 555335"/>
                <a:gd name="connsiteY228" fmla="*/ 192227 h 354770"/>
                <a:gd name="connsiteX229" fmla="*/ 379323 w 555335"/>
                <a:gd name="connsiteY229" fmla="*/ 190369 h 354770"/>
                <a:gd name="connsiteX230" fmla="*/ 372087 w 555335"/>
                <a:gd name="connsiteY230" fmla="*/ 189186 h 354770"/>
                <a:gd name="connsiteX231" fmla="*/ 355259 w 555335"/>
                <a:gd name="connsiteY231" fmla="*/ 182260 h 354770"/>
                <a:gd name="connsiteX232" fmla="*/ 351557 w 555335"/>
                <a:gd name="connsiteY232" fmla="*/ 178374 h 354770"/>
                <a:gd name="connsiteX233" fmla="*/ 351557 w 555335"/>
                <a:gd name="connsiteY233" fmla="*/ 178374 h 354770"/>
                <a:gd name="connsiteX234" fmla="*/ 348359 w 555335"/>
                <a:gd name="connsiteY234" fmla="*/ 174995 h 354770"/>
                <a:gd name="connsiteX235" fmla="*/ 348359 w 555335"/>
                <a:gd name="connsiteY235" fmla="*/ 170096 h 354770"/>
                <a:gd name="connsiteX236" fmla="*/ 348359 w 555335"/>
                <a:gd name="connsiteY236" fmla="*/ 166886 h 354770"/>
                <a:gd name="connsiteX237" fmla="*/ 347349 w 555335"/>
                <a:gd name="connsiteY237" fmla="*/ 163508 h 354770"/>
                <a:gd name="connsiteX238" fmla="*/ 345835 w 555335"/>
                <a:gd name="connsiteY238" fmla="*/ 165873 h 354770"/>
                <a:gd name="connsiteX239" fmla="*/ 340618 w 555335"/>
                <a:gd name="connsiteY239" fmla="*/ 171448 h 354770"/>
                <a:gd name="connsiteX240" fmla="*/ 327829 w 555335"/>
                <a:gd name="connsiteY240" fmla="*/ 171448 h 354770"/>
                <a:gd name="connsiteX241" fmla="*/ 323958 w 555335"/>
                <a:gd name="connsiteY241" fmla="*/ 164352 h 354770"/>
                <a:gd name="connsiteX242" fmla="*/ 322780 w 555335"/>
                <a:gd name="connsiteY242" fmla="*/ 161818 h 354770"/>
                <a:gd name="connsiteX243" fmla="*/ 318068 w 555335"/>
                <a:gd name="connsiteY243" fmla="*/ 159622 h 354770"/>
                <a:gd name="connsiteX244" fmla="*/ 316722 w 555335"/>
                <a:gd name="connsiteY244" fmla="*/ 159622 h 354770"/>
                <a:gd name="connsiteX245" fmla="*/ 316722 w 555335"/>
                <a:gd name="connsiteY245" fmla="*/ 170772 h 354770"/>
                <a:gd name="connsiteX246" fmla="*/ 316722 w 555335"/>
                <a:gd name="connsiteY246" fmla="*/ 172123 h 354770"/>
                <a:gd name="connsiteX247" fmla="*/ 316722 w 555335"/>
                <a:gd name="connsiteY247" fmla="*/ 184118 h 354770"/>
                <a:gd name="connsiteX248" fmla="*/ 316722 w 555335"/>
                <a:gd name="connsiteY248" fmla="*/ 189017 h 354770"/>
                <a:gd name="connsiteX249" fmla="*/ 316722 w 555335"/>
                <a:gd name="connsiteY249" fmla="*/ 198140 h 354770"/>
                <a:gd name="connsiteX250" fmla="*/ 318068 w 555335"/>
                <a:gd name="connsiteY250" fmla="*/ 219764 h 354770"/>
                <a:gd name="connsiteX251" fmla="*/ 317227 w 555335"/>
                <a:gd name="connsiteY251" fmla="*/ 222129 h 354770"/>
                <a:gd name="connsiteX252" fmla="*/ 317227 w 555335"/>
                <a:gd name="connsiteY252" fmla="*/ 222129 h 354770"/>
                <a:gd name="connsiteX253" fmla="*/ 315881 w 555335"/>
                <a:gd name="connsiteY253" fmla="*/ 221115 h 354770"/>
                <a:gd name="connsiteX254" fmla="*/ 314366 w 555335"/>
                <a:gd name="connsiteY254" fmla="*/ 197633 h 354770"/>
                <a:gd name="connsiteX255" fmla="*/ 314366 w 555335"/>
                <a:gd name="connsiteY255" fmla="*/ 188848 h 354770"/>
                <a:gd name="connsiteX256" fmla="*/ 314366 w 555335"/>
                <a:gd name="connsiteY256" fmla="*/ 183949 h 354770"/>
                <a:gd name="connsiteX257" fmla="*/ 314366 w 555335"/>
                <a:gd name="connsiteY257" fmla="*/ 172292 h 354770"/>
                <a:gd name="connsiteX258" fmla="*/ 314366 w 555335"/>
                <a:gd name="connsiteY258" fmla="*/ 170941 h 354770"/>
                <a:gd name="connsiteX259" fmla="*/ 314366 w 555335"/>
                <a:gd name="connsiteY259" fmla="*/ 159791 h 354770"/>
                <a:gd name="connsiteX260" fmla="*/ 303091 w 555335"/>
                <a:gd name="connsiteY260" fmla="*/ 161142 h 354770"/>
                <a:gd name="connsiteX261" fmla="*/ 291479 w 555335"/>
                <a:gd name="connsiteY261" fmla="*/ 162494 h 354770"/>
                <a:gd name="connsiteX262" fmla="*/ 286095 w 555335"/>
                <a:gd name="connsiteY262" fmla="*/ 162494 h 354770"/>
                <a:gd name="connsiteX263" fmla="*/ 279700 w 555335"/>
                <a:gd name="connsiteY263" fmla="*/ 162494 h 354770"/>
                <a:gd name="connsiteX264" fmla="*/ 276334 w 555335"/>
                <a:gd name="connsiteY264" fmla="*/ 164183 h 354770"/>
                <a:gd name="connsiteX265" fmla="*/ 269939 w 555335"/>
                <a:gd name="connsiteY265" fmla="*/ 166380 h 354770"/>
                <a:gd name="connsiteX266" fmla="*/ 268088 w 555335"/>
                <a:gd name="connsiteY266" fmla="*/ 143235 h 354770"/>
                <a:gd name="connsiteX267" fmla="*/ 268088 w 555335"/>
                <a:gd name="connsiteY267" fmla="*/ 135971 h 354770"/>
                <a:gd name="connsiteX268" fmla="*/ 263544 w 555335"/>
                <a:gd name="connsiteY268" fmla="*/ 124483 h 354770"/>
                <a:gd name="connsiteX269" fmla="*/ 256645 w 555335"/>
                <a:gd name="connsiteY269" fmla="*/ 110461 h 354770"/>
                <a:gd name="connsiteX270" fmla="*/ 256645 w 555335"/>
                <a:gd name="connsiteY270" fmla="*/ 93567 h 354770"/>
                <a:gd name="connsiteX271" fmla="*/ 257655 w 555335"/>
                <a:gd name="connsiteY271" fmla="*/ 86978 h 354770"/>
                <a:gd name="connsiteX272" fmla="*/ 257655 w 555335"/>
                <a:gd name="connsiteY272" fmla="*/ 71436 h 354770"/>
                <a:gd name="connsiteX273" fmla="*/ 256140 w 555335"/>
                <a:gd name="connsiteY273" fmla="*/ 68733 h 354770"/>
                <a:gd name="connsiteX274" fmla="*/ 253952 w 555335"/>
                <a:gd name="connsiteY274" fmla="*/ 62482 h 354770"/>
                <a:gd name="connsiteX275" fmla="*/ 256140 w 555335"/>
                <a:gd name="connsiteY275" fmla="*/ 55218 h 354770"/>
                <a:gd name="connsiteX276" fmla="*/ 257655 w 555335"/>
                <a:gd name="connsiteY276" fmla="*/ 50994 h 354770"/>
                <a:gd name="connsiteX277" fmla="*/ 255803 w 555335"/>
                <a:gd name="connsiteY277" fmla="*/ 44913 h 354770"/>
                <a:gd name="connsiteX278" fmla="*/ 237965 w 555335"/>
                <a:gd name="connsiteY278" fmla="*/ 44913 h 354770"/>
                <a:gd name="connsiteX279" fmla="*/ 236114 w 555335"/>
                <a:gd name="connsiteY279" fmla="*/ 44913 h 354770"/>
                <a:gd name="connsiteX280" fmla="*/ 225176 w 555335"/>
                <a:gd name="connsiteY280" fmla="*/ 43054 h 354770"/>
                <a:gd name="connsiteX281" fmla="*/ 224334 w 555335"/>
                <a:gd name="connsiteY281" fmla="*/ 32242 h 354770"/>
                <a:gd name="connsiteX282" fmla="*/ 224334 w 555335"/>
                <a:gd name="connsiteY282" fmla="*/ 32242 h 354770"/>
                <a:gd name="connsiteX283" fmla="*/ 210535 w 555335"/>
                <a:gd name="connsiteY283" fmla="*/ 32242 h 354770"/>
                <a:gd name="connsiteX284" fmla="*/ 207001 w 555335"/>
                <a:gd name="connsiteY284" fmla="*/ 32242 h 354770"/>
                <a:gd name="connsiteX285" fmla="*/ 200101 w 555335"/>
                <a:gd name="connsiteY285" fmla="*/ 32242 h 354770"/>
                <a:gd name="connsiteX286" fmla="*/ 200101 w 555335"/>
                <a:gd name="connsiteY286" fmla="*/ 36804 h 354770"/>
                <a:gd name="connsiteX287" fmla="*/ 200101 w 555335"/>
                <a:gd name="connsiteY287" fmla="*/ 41027 h 354770"/>
                <a:gd name="connsiteX288" fmla="*/ 200101 w 555335"/>
                <a:gd name="connsiteY288" fmla="*/ 44744 h 354770"/>
                <a:gd name="connsiteX289" fmla="*/ 200101 w 555335"/>
                <a:gd name="connsiteY289" fmla="*/ 49981 h 354770"/>
                <a:gd name="connsiteX290" fmla="*/ 198755 w 555335"/>
                <a:gd name="connsiteY290" fmla="*/ 58765 h 354770"/>
                <a:gd name="connsiteX291" fmla="*/ 197914 w 555335"/>
                <a:gd name="connsiteY291" fmla="*/ 65185 h 354770"/>
                <a:gd name="connsiteX292" fmla="*/ 196904 w 555335"/>
                <a:gd name="connsiteY292" fmla="*/ 67212 h 354770"/>
                <a:gd name="connsiteX293" fmla="*/ 186975 w 555335"/>
                <a:gd name="connsiteY293" fmla="*/ 67212 h 354770"/>
                <a:gd name="connsiteX294" fmla="*/ 184283 w 555335"/>
                <a:gd name="connsiteY294" fmla="*/ 67212 h 354770"/>
                <a:gd name="connsiteX295" fmla="*/ 172166 w 555335"/>
                <a:gd name="connsiteY295" fmla="*/ 65354 h 354770"/>
                <a:gd name="connsiteX296" fmla="*/ 148102 w 555335"/>
                <a:gd name="connsiteY296" fmla="*/ 69071 h 354770"/>
                <a:gd name="connsiteX297" fmla="*/ 146436 w 555335"/>
                <a:gd name="connsiteY297" fmla="*/ 69088 h 354770"/>
                <a:gd name="connsiteX298" fmla="*/ 146419 w 555335"/>
                <a:gd name="connsiteY298" fmla="*/ 69071 h 354770"/>
                <a:gd name="connsiteX299" fmla="*/ 143390 w 555335"/>
                <a:gd name="connsiteY299" fmla="*/ 60286 h 354770"/>
                <a:gd name="connsiteX300" fmla="*/ 141034 w 555335"/>
                <a:gd name="connsiteY300" fmla="*/ 53022 h 354770"/>
                <a:gd name="connsiteX301" fmla="*/ 134134 w 555335"/>
                <a:gd name="connsiteY301" fmla="*/ 36128 h 354770"/>
                <a:gd name="connsiteX302" fmla="*/ 133293 w 555335"/>
                <a:gd name="connsiteY302" fmla="*/ 34607 h 354770"/>
                <a:gd name="connsiteX303" fmla="*/ 128245 w 555335"/>
                <a:gd name="connsiteY303" fmla="*/ 19910 h 354770"/>
                <a:gd name="connsiteX304" fmla="*/ 125552 w 555335"/>
                <a:gd name="connsiteY304" fmla="*/ 6057 h 354770"/>
                <a:gd name="connsiteX305" fmla="*/ 120335 w 555335"/>
                <a:gd name="connsiteY305" fmla="*/ 1664 h 354770"/>
                <a:gd name="connsiteX306" fmla="*/ 117474 w 555335"/>
                <a:gd name="connsiteY306" fmla="*/ 1664 h 354770"/>
                <a:gd name="connsiteX307" fmla="*/ 103675 w 555335"/>
                <a:gd name="connsiteY307" fmla="*/ 144 h 354770"/>
                <a:gd name="connsiteX308" fmla="*/ 101319 w 555335"/>
                <a:gd name="connsiteY308" fmla="*/ 144 h 354770"/>
                <a:gd name="connsiteX309" fmla="*/ 76582 w 555335"/>
                <a:gd name="connsiteY309" fmla="*/ 144 h 354770"/>
                <a:gd name="connsiteX310" fmla="*/ 61268 w 555335"/>
                <a:gd name="connsiteY310" fmla="*/ 144 h 354770"/>
                <a:gd name="connsiteX311" fmla="*/ 28621 w 555335"/>
                <a:gd name="connsiteY311" fmla="*/ 144 h 354770"/>
                <a:gd name="connsiteX312" fmla="*/ 22058 w 555335"/>
                <a:gd name="connsiteY312" fmla="*/ 144 h 354770"/>
                <a:gd name="connsiteX313" fmla="*/ 22058 w 555335"/>
                <a:gd name="connsiteY313" fmla="*/ 144 h 354770"/>
                <a:gd name="connsiteX314" fmla="*/ 18692 w 555335"/>
                <a:gd name="connsiteY314" fmla="*/ 10787 h 354770"/>
                <a:gd name="connsiteX315" fmla="*/ 15663 w 555335"/>
                <a:gd name="connsiteY315" fmla="*/ 18727 h 354770"/>
                <a:gd name="connsiteX316" fmla="*/ 22058 w 555335"/>
                <a:gd name="connsiteY316" fmla="*/ 29370 h 354770"/>
                <a:gd name="connsiteX317" fmla="*/ 30135 w 555335"/>
                <a:gd name="connsiteY317" fmla="*/ 44406 h 354770"/>
                <a:gd name="connsiteX318" fmla="*/ 31313 w 555335"/>
                <a:gd name="connsiteY318" fmla="*/ 49474 h 354770"/>
                <a:gd name="connsiteX319" fmla="*/ 32828 w 555335"/>
                <a:gd name="connsiteY319" fmla="*/ 56400 h 354770"/>
                <a:gd name="connsiteX320" fmla="*/ 34847 w 555335"/>
                <a:gd name="connsiteY320" fmla="*/ 61300 h 354770"/>
                <a:gd name="connsiteX321" fmla="*/ 36866 w 555335"/>
                <a:gd name="connsiteY321" fmla="*/ 66537 h 354770"/>
                <a:gd name="connsiteX322" fmla="*/ 36866 w 555335"/>
                <a:gd name="connsiteY322" fmla="*/ 68733 h 354770"/>
                <a:gd name="connsiteX323" fmla="*/ 39054 w 555335"/>
                <a:gd name="connsiteY323" fmla="*/ 75490 h 354770"/>
                <a:gd name="connsiteX324" fmla="*/ 39054 w 555335"/>
                <a:gd name="connsiteY324" fmla="*/ 87147 h 354770"/>
                <a:gd name="connsiteX325" fmla="*/ 38045 w 555335"/>
                <a:gd name="connsiteY325" fmla="*/ 87147 h 354770"/>
                <a:gd name="connsiteX326" fmla="*/ 38045 w 555335"/>
                <a:gd name="connsiteY326" fmla="*/ 87147 h 354770"/>
                <a:gd name="connsiteX327" fmla="*/ 31818 w 555335"/>
                <a:gd name="connsiteY327" fmla="*/ 95425 h 354770"/>
                <a:gd name="connsiteX328" fmla="*/ 31818 w 555335"/>
                <a:gd name="connsiteY328" fmla="*/ 97115 h 354770"/>
                <a:gd name="connsiteX329" fmla="*/ 31818 w 555335"/>
                <a:gd name="connsiteY329" fmla="*/ 102352 h 354770"/>
                <a:gd name="connsiteX330" fmla="*/ 33501 w 555335"/>
                <a:gd name="connsiteY330" fmla="*/ 105731 h 354770"/>
                <a:gd name="connsiteX331" fmla="*/ 36025 w 555335"/>
                <a:gd name="connsiteY331" fmla="*/ 110968 h 354770"/>
                <a:gd name="connsiteX332" fmla="*/ 42420 w 555335"/>
                <a:gd name="connsiteY332" fmla="*/ 124990 h 354770"/>
                <a:gd name="connsiteX333" fmla="*/ 44608 w 555335"/>
                <a:gd name="connsiteY333" fmla="*/ 128875 h 354770"/>
                <a:gd name="connsiteX334" fmla="*/ 49320 w 555335"/>
                <a:gd name="connsiteY334" fmla="*/ 142221 h 354770"/>
                <a:gd name="connsiteX335" fmla="*/ 51339 w 555335"/>
                <a:gd name="connsiteY335" fmla="*/ 148472 h 354770"/>
                <a:gd name="connsiteX336" fmla="*/ 52517 w 555335"/>
                <a:gd name="connsiteY336" fmla="*/ 162663 h 354770"/>
                <a:gd name="connsiteX337" fmla="*/ 52517 w 555335"/>
                <a:gd name="connsiteY337" fmla="*/ 166886 h 354770"/>
                <a:gd name="connsiteX338" fmla="*/ 51508 w 555335"/>
                <a:gd name="connsiteY338" fmla="*/ 176685 h 354770"/>
                <a:gd name="connsiteX339" fmla="*/ 50498 w 555335"/>
                <a:gd name="connsiteY339" fmla="*/ 186483 h 354770"/>
                <a:gd name="connsiteX340" fmla="*/ 48310 w 555335"/>
                <a:gd name="connsiteY340" fmla="*/ 194761 h 354770"/>
                <a:gd name="connsiteX341" fmla="*/ 46122 w 555335"/>
                <a:gd name="connsiteY341" fmla="*/ 198816 h 354770"/>
                <a:gd name="connsiteX342" fmla="*/ 43430 w 555335"/>
                <a:gd name="connsiteY342" fmla="*/ 203715 h 354770"/>
                <a:gd name="connsiteX343" fmla="*/ 40737 w 555335"/>
                <a:gd name="connsiteY343" fmla="*/ 207938 h 354770"/>
                <a:gd name="connsiteX344" fmla="*/ 35016 w 555335"/>
                <a:gd name="connsiteY344" fmla="*/ 216047 h 354770"/>
                <a:gd name="connsiteX345" fmla="*/ 26601 w 555335"/>
                <a:gd name="connsiteY345" fmla="*/ 222467 h 354770"/>
                <a:gd name="connsiteX346" fmla="*/ 16168 w 555335"/>
                <a:gd name="connsiteY346" fmla="*/ 236996 h 354770"/>
                <a:gd name="connsiteX347" fmla="*/ 15326 w 555335"/>
                <a:gd name="connsiteY347" fmla="*/ 243247 h 354770"/>
                <a:gd name="connsiteX348" fmla="*/ 14149 w 555335"/>
                <a:gd name="connsiteY348" fmla="*/ 252707 h 354770"/>
                <a:gd name="connsiteX349" fmla="*/ 14149 w 555335"/>
                <a:gd name="connsiteY349" fmla="*/ 259465 h 354770"/>
                <a:gd name="connsiteX350" fmla="*/ 14149 w 555335"/>
                <a:gd name="connsiteY350" fmla="*/ 269770 h 354770"/>
                <a:gd name="connsiteX351" fmla="*/ 12129 w 555335"/>
                <a:gd name="connsiteY351" fmla="*/ 277541 h 354770"/>
                <a:gd name="connsiteX352" fmla="*/ 10278 w 555335"/>
                <a:gd name="connsiteY352" fmla="*/ 285481 h 354770"/>
                <a:gd name="connsiteX353" fmla="*/ 10278 w 555335"/>
                <a:gd name="connsiteY353" fmla="*/ 289874 h 354770"/>
                <a:gd name="connsiteX354" fmla="*/ 9100 w 555335"/>
                <a:gd name="connsiteY354" fmla="*/ 299841 h 354770"/>
                <a:gd name="connsiteX355" fmla="*/ 4388 w 555335"/>
                <a:gd name="connsiteY355" fmla="*/ 304909 h 354770"/>
                <a:gd name="connsiteX356" fmla="*/ 518 w 555335"/>
                <a:gd name="connsiteY356" fmla="*/ 309470 h 354770"/>
                <a:gd name="connsiteX357" fmla="*/ 518 w 555335"/>
                <a:gd name="connsiteY357" fmla="*/ 317411 h 354770"/>
                <a:gd name="connsiteX358" fmla="*/ 518 w 555335"/>
                <a:gd name="connsiteY358" fmla="*/ 323492 h 354770"/>
                <a:gd name="connsiteX359" fmla="*/ 518 w 555335"/>
                <a:gd name="connsiteY359" fmla="*/ 338528 h 354770"/>
                <a:gd name="connsiteX360" fmla="*/ 518 w 555335"/>
                <a:gd name="connsiteY360" fmla="*/ 340048 h 354770"/>
                <a:gd name="connsiteX361" fmla="*/ 518 w 555335"/>
                <a:gd name="connsiteY361" fmla="*/ 347313 h 354770"/>
                <a:gd name="connsiteX362" fmla="*/ 518 w 555335"/>
                <a:gd name="connsiteY362" fmla="*/ 353225 h 354770"/>
                <a:gd name="connsiteX363" fmla="*/ 518 w 555335"/>
                <a:gd name="connsiteY363" fmla="*/ 353225 h 354770"/>
                <a:gd name="connsiteX364" fmla="*/ 1864 w 555335"/>
                <a:gd name="connsiteY364" fmla="*/ 345961 h 3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</a:cxnLst>
              <a:rect l="l" t="t" r="r" b="b"/>
              <a:pathLst>
                <a:path w="555335" h="354770">
                  <a:moveTo>
                    <a:pt x="1864" y="345961"/>
                  </a:moveTo>
                  <a:cubicBezTo>
                    <a:pt x="3530" y="345708"/>
                    <a:pt x="5246" y="345708"/>
                    <a:pt x="6912" y="345961"/>
                  </a:cubicBezTo>
                  <a:lnTo>
                    <a:pt x="10109" y="345961"/>
                  </a:lnTo>
                  <a:cubicBezTo>
                    <a:pt x="11961" y="345961"/>
                    <a:pt x="13980" y="345961"/>
                    <a:pt x="15999" y="345961"/>
                  </a:cubicBezTo>
                  <a:lnTo>
                    <a:pt x="18692" y="345961"/>
                  </a:lnTo>
                  <a:cubicBezTo>
                    <a:pt x="20711" y="346012"/>
                    <a:pt x="22663" y="345218"/>
                    <a:pt x="24077" y="343765"/>
                  </a:cubicBezTo>
                  <a:lnTo>
                    <a:pt x="26097" y="342075"/>
                  </a:lnTo>
                  <a:cubicBezTo>
                    <a:pt x="29260" y="340116"/>
                    <a:pt x="33080" y="339508"/>
                    <a:pt x="36698" y="340386"/>
                  </a:cubicBezTo>
                  <a:cubicBezTo>
                    <a:pt x="39088" y="341011"/>
                    <a:pt x="41377" y="342042"/>
                    <a:pt x="43430" y="343427"/>
                  </a:cubicBezTo>
                  <a:lnTo>
                    <a:pt x="46796" y="345285"/>
                  </a:lnTo>
                  <a:cubicBezTo>
                    <a:pt x="47199" y="345572"/>
                    <a:pt x="47502" y="345995"/>
                    <a:pt x="47637" y="346468"/>
                  </a:cubicBezTo>
                  <a:cubicBezTo>
                    <a:pt x="48226" y="348039"/>
                    <a:pt x="49017" y="349509"/>
                    <a:pt x="49993" y="350860"/>
                  </a:cubicBezTo>
                  <a:lnTo>
                    <a:pt x="51003" y="352212"/>
                  </a:lnTo>
                  <a:cubicBezTo>
                    <a:pt x="51709" y="353107"/>
                    <a:pt x="52214" y="354154"/>
                    <a:pt x="52517" y="355253"/>
                  </a:cubicBezTo>
                  <a:lnTo>
                    <a:pt x="53527" y="357280"/>
                  </a:lnTo>
                  <a:cubicBezTo>
                    <a:pt x="60291" y="352972"/>
                    <a:pt x="68252" y="350962"/>
                    <a:pt x="76245" y="351536"/>
                  </a:cubicBezTo>
                  <a:cubicBezTo>
                    <a:pt x="81176" y="351789"/>
                    <a:pt x="86123" y="351789"/>
                    <a:pt x="91054" y="351536"/>
                  </a:cubicBezTo>
                  <a:lnTo>
                    <a:pt x="100141" y="351536"/>
                  </a:lnTo>
                  <a:lnTo>
                    <a:pt x="100141" y="351536"/>
                  </a:lnTo>
                  <a:cubicBezTo>
                    <a:pt x="107697" y="351283"/>
                    <a:pt x="115270" y="351908"/>
                    <a:pt x="122691" y="353394"/>
                  </a:cubicBezTo>
                  <a:cubicBezTo>
                    <a:pt x="130432" y="355405"/>
                    <a:pt x="138510" y="355810"/>
                    <a:pt x="146419" y="354577"/>
                  </a:cubicBezTo>
                  <a:cubicBezTo>
                    <a:pt x="154497" y="352938"/>
                    <a:pt x="162760" y="352364"/>
                    <a:pt x="170988" y="352888"/>
                  </a:cubicBezTo>
                  <a:cubicBezTo>
                    <a:pt x="171695" y="353073"/>
                    <a:pt x="172234" y="353681"/>
                    <a:pt x="172335" y="354408"/>
                  </a:cubicBezTo>
                  <a:cubicBezTo>
                    <a:pt x="172335" y="359814"/>
                    <a:pt x="177215" y="360659"/>
                    <a:pt x="182937" y="361504"/>
                  </a:cubicBezTo>
                  <a:lnTo>
                    <a:pt x="184114" y="361504"/>
                  </a:lnTo>
                  <a:cubicBezTo>
                    <a:pt x="189415" y="362297"/>
                    <a:pt x="194649" y="363480"/>
                    <a:pt x="199765" y="365051"/>
                  </a:cubicBezTo>
                  <a:cubicBezTo>
                    <a:pt x="202575" y="365879"/>
                    <a:pt x="205436" y="366436"/>
                    <a:pt x="208347" y="366741"/>
                  </a:cubicBezTo>
                  <a:lnTo>
                    <a:pt x="215079" y="367754"/>
                  </a:lnTo>
                  <a:lnTo>
                    <a:pt x="217939" y="367754"/>
                  </a:lnTo>
                  <a:cubicBezTo>
                    <a:pt x="222719" y="369055"/>
                    <a:pt x="227632" y="369781"/>
                    <a:pt x="232580" y="369950"/>
                  </a:cubicBezTo>
                  <a:cubicBezTo>
                    <a:pt x="236249" y="369731"/>
                    <a:pt x="239884" y="368987"/>
                    <a:pt x="243350" y="367754"/>
                  </a:cubicBezTo>
                  <a:cubicBezTo>
                    <a:pt x="246699" y="366741"/>
                    <a:pt x="250132" y="366065"/>
                    <a:pt x="253615" y="365727"/>
                  </a:cubicBezTo>
                  <a:lnTo>
                    <a:pt x="266910" y="364375"/>
                  </a:lnTo>
                  <a:lnTo>
                    <a:pt x="279195" y="363024"/>
                  </a:lnTo>
                  <a:lnTo>
                    <a:pt x="283570" y="363024"/>
                  </a:lnTo>
                  <a:cubicBezTo>
                    <a:pt x="286296" y="363159"/>
                    <a:pt x="289022" y="362872"/>
                    <a:pt x="291648" y="362179"/>
                  </a:cubicBezTo>
                  <a:lnTo>
                    <a:pt x="294340" y="360997"/>
                  </a:lnTo>
                  <a:cubicBezTo>
                    <a:pt x="295468" y="360388"/>
                    <a:pt x="296663" y="359882"/>
                    <a:pt x="297874" y="359476"/>
                  </a:cubicBezTo>
                  <a:lnTo>
                    <a:pt x="297874" y="359476"/>
                  </a:lnTo>
                  <a:lnTo>
                    <a:pt x="296696" y="357787"/>
                  </a:lnTo>
                  <a:lnTo>
                    <a:pt x="294172" y="356266"/>
                  </a:lnTo>
                  <a:cubicBezTo>
                    <a:pt x="293078" y="355810"/>
                    <a:pt x="292051" y="355185"/>
                    <a:pt x="291143" y="354408"/>
                  </a:cubicBezTo>
                  <a:cubicBezTo>
                    <a:pt x="289291" y="352567"/>
                    <a:pt x="287811" y="350387"/>
                    <a:pt x="286767" y="347988"/>
                  </a:cubicBezTo>
                  <a:cubicBezTo>
                    <a:pt x="285842" y="345978"/>
                    <a:pt x="284664" y="344103"/>
                    <a:pt x="283234" y="342413"/>
                  </a:cubicBezTo>
                  <a:lnTo>
                    <a:pt x="279700" y="339372"/>
                  </a:lnTo>
                  <a:cubicBezTo>
                    <a:pt x="277091" y="337464"/>
                    <a:pt x="274769" y="335183"/>
                    <a:pt x="272800" y="332615"/>
                  </a:cubicBezTo>
                  <a:cubicBezTo>
                    <a:pt x="266405" y="330250"/>
                    <a:pt x="263376" y="318593"/>
                    <a:pt x="261525" y="311498"/>
                  </a:cubicBezTo>
                  <a:lnTo>
                    <a:pt x="261525" y="310484"/>
                  </a:lnTo>
                  <a:cubicBezTo>
                    <a:pt x="260465" y="305551"/>
                    <a:pt x="259960" y="300500"/>
                    <a:pt x="260010" y="295449"/>
                  </a:cubicBezTo>
                  <a:cubicBezTo>
                    <a:pt x="260010" y="293421"/>
                    <a:pt x="260010" y="291225"/>
                    <a:pt x="260010" y="289029"/>
                  </a:cubicBezTo>
                  <a:cubicBezTo>
                    <a:pt x="260010" y="286832"/>
                    <a:pt x="260010" y="284805"/>
                    <a:pt x="260010" y="282778"/>
                  </a:cubicBezTo>
                  <a:cubicBezTo>
                    <a:pt x="260010" y="280751"/>
                    <a:pt x="260010" y="274331"/>
                    <a:pt x="260010" y="270108"/>
                  </a:cubicBezTo>
                  <a:lnTo>
                    <a:pt x="260010" y="253214"/>
                  </a:lnTo>
                  <a:cubicBezTo>
                    <a:pt x="260010" y="246625"/>
                    <a:pt x="260010" y="239868"/>
                    <a:pt x="260010" y="233279"/>
                  </a:cubicBezTo>
                  <a:cubicBezTo>
                    <a:pt x="260010" y="226690"/>
                    <a:pt x="260010" y="220609"/>
                    <a:pt x="260010" y="214189"/>
                  </a:cubicBezTo>
                  <a:cubicBezTo>
                    <a:pt x="259741" y="213395"/>
                    <a:pt x="260145" y="212533"/>
                    <a:pt x="260936" y="212246"/>
                  </a:cubicBezTo>
                  <a:cubicBezTo>
                    <a:pt x="261727" y="211976"/>
                    <a:pt x="262602" y="212398"/>
                    <a:pt x="262871" y="213192"/>
                  </a:cubicBezTo>
                  <a:cubicBezTo>
                    <a:pt x="262989" y="213513"/>
                    <a:pt x="262989" y="213868"/>
                    <a:pt x="262871" y="214189"/>
                  </a:cubicBezTo>
                  <a:cubicBezTo>
                    <a:pt x="262871" y="220609"/>
                    <a:pt x="262871" y="226860"/>
                    <a:pt x="262871" y="233279"/>
                  </a:cubicBezTo>
                  <a:cubicBezTo>
                    <a:pt x="262871" y="239699"/>
                    <a:pt x="262871" y="246625"/>
                    <a:pt x="262871" y="253214"/>
                  </a:cubicBezTo>
                  <a:lnTo>
                    <a:pt x="262871" y="270108"/>
                  </a:lnTo>
                  <a:cubicBezTo>
                    <a:pt x="262871" y="274162"/>
                    <a:pt x="262871" y="278386"/>
                    <a:pt x="262871" y="282440"/>
                  </a:cubicBezTo>
                  <a:cubicBezTo>
                    <a:pt x="262871" y="286495"/>
                    <a:pt x="262871" y="286664"/>
                    <a:pt x="262871" y="288691"/>
                  </a:cubicBezTo>
                  <a:cubicBezTo>
                    <a:pt x="262871" y="290718"/>
                    <a:pt x="262871" y="293252"/>
                    <a:pt x="262871" y="295449"/>
                  </a:cubicBezTo>
                  <a:cubicBezTo>
                    <a:pt x="262821" y="300162"/>
                    <a:pt x="263275" y="304858"/>
                    <a:pt x="264217" y="309470"/>
                  </a:cubicBezTo>
                  <a:lnTo>
                    <a:pt x="264217" y="310484"/>
                  </a:lnTo>
                  <a:cubicBezTo>
                    <a:pt x="265732" y="316566"/>
                    <a:pt x="268593" y="327378"/>
                    <a:pt x="273810" y="329405"/>
                  </a:cubicBezTo>
                  <a:cubicBezTo>
                    <a:pt x="273810" y="329405"/>
                    <a:pt x="273810" y="329405"/>
                    <a:pt x="274651" y="329405"/>
                  </a:cubicBezTo>
                  <a:cubicBezTo>
                    <a:pt x="276502" y="331872"/>
                    <a:pt x="278706" y="334034"/>
                    <a:pt x="281214" y="335825"/>
                  </a:cubicBezTo>
                  <a:lnTo>
                    <a:pt x="284748" y="339035"/>
                  </a:lnTo>
                  <a:cubicBezTo>
                    <a:pt x="286532" y="340893"/>
                    <a:pt x="287962" y="343072"/>
                    <a:pt x="288955" y="345454"/>
                  </a:cubicBezTo>
                  <a:cubicBezTo>
                    <a:pt x="289864" y="347465"/>
                    <a:pt x="291126" y="349289"/>
                    <a:pt x="292657" y="350860"/>
                  </a:cubicBezTo>
                  <a:cubicBezTo>
                    <a:pt x="293381" y="351468"/>
                    <a:pt x="294172" y="351975"/>
                    <a:pt x="295014" y="352381"/>
                  </a:cubicBezTo>
                  <a:cubicBezTo>
                    <a:pt x="296258" y="352888"/>
                    <a:pt x="297403" y="353631"/>
                    <a:pt x="298379" y="354577"/>
                  </a:cubicBezTo>
                  <a:lnTo>
                    <a:pt x="299557" y="356097"/>
                  </a:lnTo>
                  <a:cubicBezTo>
                    <a:pt x="304202" y="356030"/>
                    <a:pt x="308796" y="354999"/>
                    <a:pt x="313019" y="353057"/>
                  </a:cubicBezTo>
                  <a:cubicBezTo>
                    <a:pt x="317748" y="350827"/>
                    <a:pt x="322932" y="349728"/>
                    <a:pt x="328165" y="349847"/>
                  </a:cubicBezTo>
                  <a:cubicBezTo>
                    <a:pt x="333231" y="350286"/>
                    <a:pt x="338212" y="351418"/>
                    <a:pt x="342974" y="353225"/>
                  </a:cubicBezTo>
                  <a:cubicBezTo>
                    <a:pt x="345246" y="354307"/>
                    <a:pt x="347131" y="356081"/>
                    <a:pt x="348359" y="358294"/>
                  </a:cubicBezTo>
                  <a:lnTo>
                    <a:pt x="349874" y="360152"/>
                  </a:lnTo>
                  <a:cubicBezTo>
                    <a:pt x="350362" y="360693"/>
                    <a:pt x="350917" y="361149"/>
                    <a:pt x="351557" y="361504"/>
                  </a:cubicBezTo>
                  <a:lnTo>
                    <a:pt x="355427" y="363362"/>
                  </a:lnTo>
                  <a:cubicBezTo>
                    <a:pt x="359213" y="364342"/>
                    <a:pt x="362546" y="366605"/>
                    <a:pt x="364851" y="369781"/>
                  </a:cubicBezTo>
                  <a:lnTo>
                    <a:pt x="364851" y="369781"/>
                  </a:lnTo>
                  <a:cubicBezTo>
                    <a:pt x="366921" y="369444"/>
                    <a:pt x="368805" y="368447"/>
                    <a:pt x="370236" y="366909"/>
                  </a:cubicBezTo>
                  <a:cubicBezTo>
                    <a:pt x="372928" y="364713"/>
                    <a:pt x="376294" y="362010"/>
                    <a:pt x="380333" y="364882"/>
                  </a:cubicBezTo>
                  <a:cubicBezTo>
                    <a:pt x="381511" y="365828"/>
                    <a:pt x="382436" y="367045"/>
                    <a:pt x="383025" y="368430"/>
                  </a:cubicBezTo>
                  <a:cubicBezTo>
                    <a:pt x="383025" y="369613"/>
                    <a:pt x="384204" y="370795"/>
                    <a:pt x="384877" y="371133"/>
                  </a:cubicBezTo>
                  <a:cubicBezTo>
                    <a:pt x="385550" y="371471"/>
                    <a:pt x="387233" y="371133"/>
                    <a:pt x="388915" y="369950"/>
                  </a:cubicBezTo>
                  <a:lnTo>
                    <a:pt x="390766" y="368430"/>
                  </a:lnTo>
                  <a:lnTo>
                    <a:pt x="392786" y="367078"/>
                  </a:lnTo>
                  <a:cubicBezTo>
                    <a:pt x="394132" y="367078"/>
                    <a:pt x="394132" y="367078"/>
                    <a:pt x="394637" y="363531"/>
                  </a:cubicBezTo>
                  <a:cubicBezTo>
                    <a:pt x="395243" y="360236"/>
                    <a:pt x="396438" y="357094"/>
                    <a:pt x="398171" y="354239"/>
                  </a:cubicBezTo>
                  <a:lnTo>
                    <a:pt x="400359" y="350354"/>
                  </a:lnTo>
                  <a:cubicBezTo>
                    <a:pt x="402294" y="345944"/>
                    <a:pt x="405222" y="342075"/>
                    <a:pt x="408941" y="339035"/>
                  </a:cubicBezTo>
                  <a:cubicBezTo>
                    <a:pt x="410187" y="338460"/>
                    <a:pt x="411482" y="338004"/>
                    <a:pt x="412812" y="337683"/>
                  </a:cubicBezTo>
                  <a:cubicBezTo>
                    <a:pt x="414427" y="337328"/>
                    <a:pt x="415942" y="336585"/>
                    <a:pt x="417187" y="335487"/>
                  </a:cubicBezTo>
                  <a:cubicBezTo>
                    <a:pt x="419593" y="333510"/>
                    <a:pt x="422118" y="331720"/>
                    <a:pt x="424760" y="330081"/>
                  </a:cubicBezTo>
                  <a:cubicBezTo>
                    <a:pt x="430246" y="326432"/>
                    <a:pt x="434924" y="321735"/>
                    <a:pt x="438559" y="316228"/>
                  </a:cubicBezTo>
                  <a:cubicBezTo>
                    <a:pt x="439400" y="314707"/>
                    <a:pt x="438559" y="314032"/>
                    <a:pt x="438559" y="312511"/>
                  </a:cubicBezTo>
                  <a:cubicBezTo>
                    <a:pt x="438155" y="310906"/>
                    <a:pt x="438155" y="309217"/>
                    <a:pt x="438559" y="307612"/>
                  </a:cubicBezTo>
                  <a:cubicBezTo>
                    <a:pt x="438559" y="303557"/>
                    <a:pt x="442766" y="300686"/>
                    <a:pt x="445964" y="298489"/>
                  </a:cubicBezTo>
                  <a:cubicBezTo>
                    <a:pt x="447916" y="297391"/>
                    <a:pt x="450120" y="296851"/>
                    <a:pt x="452358" y="296969"/>
                  </a:cubicBezTo>
                  <a:lnTo>
                    <a:pt x="455051" y="296969"/>
                  </a:lnTo>
                  <a:lnTo>
                    <a:pt x="458417" y="296969"/>
                  </a:lnTo>
                  <a:cubicBezTo>
                    <a:pt x="459948" y="296242"/>
                    <a:pt x="461614" y="295837"/>
                    <a:pt x="463297" y="295786"/>
                  </a:cubicBezTo>
                  <a:cubicBezTo>
                    <a:pt x="464862" y="295634"/>
                    <a:pt x="466444" y="295634"/>
                    <a:pt x="468009" y="295786"/>
                  </a:cubicBezTo>
                  <a:cubicBezTo>
                    <a:pt x="470701" y="295786"/>
                    <a:pt x="474067" y="297138"/>
                    <a:pt x="475245" y="295786"/>
                  </a:cubicBezTo>
                  <a:cubicBezTo>
                    <a:pt x="475682" y="294536"/>
                    <a:pt x="475682" y="293151"/>
                    <a:pt x="475245" y="291901"/>
                  </a:cubicBezTo>
                  <a:cubicBezTo>
                    <a:pt x="474740" y="288657"/>
                    <a:pt x="473730" y="285515"/>
                    <a:pt x="472216" y="282609"/>
                  </a:cubicBezTo>
                  <a:cubicBezTo>
                    <a:pt x="471896" y="281629"/>
                    <a:pt x="471509" y="280666"/>
                    <a:pt x="471038" y="279737"/>
                  </a:cubicBezTo>
                  <a:cubicBezTo>
                    <a:pt x="470566" y="278200"/>
                    <a:pt x="470566" y="276544"/>
                    <a:pt x="471038" y="275007"/>
                  </a:cubicBezTo>
                  <a:cubicBezTo>
                    <a:pt x="471761" y="273250"/>
                    <a:pt x="473259" y="271949"/>
                    <a:pt x="475076" y="271459"/>
                  </a:cubicBezTo>
                  <a:lnTo>
                    <a:pt x="476423" y="271459"/>
                  </a:lnTo>
                  <a:lnTo>
                    <a:pt x="479788" y="269601"/>
                  </a:lnTo>
                  <a:lnTo>
                    <a:pt x="480966" y="269601"/>
                  </a:lnTo>
                  <a:cubicBezTo>
                    <a:pt x="481892" y="268976"/>
                    <a:pt x="482919" y="268520"/>
                    <a:pt x="483995" y="268249"/>
                  </a:cubicBezTo>
                  <a:cubicBezTo>
                    <a:pt x="485678" y="268249"/>
                    <a:pt x="487193" y="268249"/>
                    <a:pt x="488539" y="268249"/>
                  </a:cubicBezTo>
                  <a:cubicBezTo>
                    <a:pt x="491064" y="267253"/>
                    <a:pt x="493487" y="266003"/>
                    <a:pt x="495775" y="264533"/>
                  </a:cubicBezTo>
                  <a:lnTo>
                    <a:pt x="497122" y="264533"/>
                  </a:lnTo>
                  <a:cubicBezTo>
                    <a:pt x="502389" y="261965"/>
                    <a:pt x="508111" y="260411"/>
                    <a:pt x="513950" y="259971"/>
                  </a:cubicBezTo>
                  <a:cubicBezTo>
                    <a:pt x="518948" y="259482"/>
                    <a:pt x="523845" y="258164"/>
                    <a:pt x="528423" y="256086"/>
                  </a:cubicBezTo>
                  <a:lnTo>
                    <a:pt x="528423" y="256086"/>
                  </a:lnTo>
                  <a:cubicBezTo>
                    <a:pt x="532747" y="253197"/>
                    <a:pt x="537728" y="251440"/>
                    <a:pt x="542895" y="251018"/>
                  </a:cubicBezTo>
                  <a:lnTo>
                    <a:pt x="542053" y="249835"/>
                  </a:lnTo>
                  <a:lnTo>
                    <a:pt x="542053" y="248821"/>
                  </a:lnTo>
                  <a:cubicBezTo>
                    <a:pt x="541649" y="247538"/>
                    <a:pt x="541144" y="246304"/>
                    <a:pt x="540539" y="245105"/>
                  </a:cubicBezTo>
                  <a:cubicBezTo>
                    <a:pt x="539192" y="242317"/>
                    <a:pt x="538553" y="239243"/>
                    <a:pt x="538688" y="236151"/>
                  </a:cubicBezTo>
                  <a:cubicBezTo>
                    <a:pt x="538772" y="235425"/>
                    <a:pt x="539226" y="234800"/>
                    <a:pt x="539866" y="234462"/>
                  </a:cubicBezTo>
                  <a:lnTo>
                    <a:pt x="541044" y="234462"/>
                  </a:lnTo>
                  <a:cubicBezTo>
                    <a:pt x="543232" y="234462"/>
                    <a:pt x="543904" y="233617"/>
                    <a:pt x="544409" y="231083"/>
                  </a:cubicBezTo>
                  <a:cubicBezTo>
                    <a:pt x="545234" y="227704"/>
                    <a:pt x="545688" y="224258"/>
                    <a:pt x="545756" y="220778"/>
                  </a:cubicBezTo>
                  <a:cubicBezTo>
                    <a:pt x="545756" y="219764"/>
                    <a:pt x="545756" y="218750"/>
                    <a:pt x="545756" y="217568"/>
                  </a:cubicBezTo>
                  <a:cubicBezTo>
                    <a:pt x="545335" y="215219"/>
                    <a:pt x="545335" y="212821"/>
                    <a:pt x="545756" y="210472"/>
                  </a:cubicBezTo>
                  <a:cubicBezTo>
                    <a:pt x="546361" y="207482"/>
                    <a:pt x="548364" y="204965"/>
                    <a:pt x="551141" y="203715"/>
                  </a:cubicBezTo>
                  <a:lnTo>
                    <a:pt x="552318" y="202870"/>
                  </a:lnTo>
                  <a:cubicBezTo>
                    <a:pt x="555583" y="198917"/>
                    <a:pt x="556879" y="193697"/>
                    <a:pt x="555853" y="188679"/>
                  </a:cubicBezTo>
                  <a:cubicBezTo>
                    <a:pt x="555600" y="187142"/>
                    <a:pt x="555264" y="185621"/>
                    <a:pt x="554843" y="184118"/>
                  </a:cubicBezTo>
                  <a:cubicBezTo>
                    <a:pt x="554271" y="182124"/>
                    <a:pt x="553833" y="180080"/>
                    <a:pt x="553497" y="178036"/>
                  </a:cubicBezTo>
                  <a:cubicBezTo>
                    <a:pt x="553160" y="174387"/>
                    <a:pt x="553160" y="170704"/>
                    <a:pt x="553497" y="167055"/>
                  </a:cubicBezTo>
                  <a:cubicBezTo>
                    <a:pt x="553497" y="164014"/>
                    <a:pt x="553497" y="160636"/>
                    <a:pt x="554843" y="156581"/>
                  </a:cubicBezTo>
                  <a:cubicBezTo>
                    <a:pt x="554843" y="155229"/>
                    <a:pt x="554843" y="153709"/>
                    <a:pt x="554843" y="152358"/>
                  </a:cubicBezTo>
                  <a:cubicBezTo>
                    <a:pt x="554675" y="150448"/>
                    <a:pt x="554675" y="148523"/>
                    <a:pt x="554843" y="146614"/>
                  </a:cubicBezTo>
                  <a:cubicBezTo>
                    <a:pt x="554775" y="146276"/>
                    <a:pt x="554775" y="145938"/>
                    <a:pt x="554843" y="145600"/>
                  </a:cubicBezTo>
                  <a:cubicBezTo>
                    <a:pt x="555684" y="144722"/>
                    <a:pt x="556829" y="144181"/>
                    <a:pt x="558040" y="144079"/>
                  </a:cubicBezTo>
                  <a:cubicBezTo>
                    <a:pt x="558545" y="144198"/>
                    <a:pt x="559050" y="144198"/>
                    <a:pt x="559555" y="144079"/>
                  </a:cubicBezTo>
                  <a:cubicBezTo>
                    <a:pt x="560177" y="143438"/>
                    <a:pt x="560682" y="142694"/>
                    <a:pt x="561070" y="141883"/>
                  </a:cubicBezTo>
                  <a:cubicBezTo>
                    <a:pt x="561019" y="141495"/>
                    <a:pt x="561019" y="141089"/>
                    <a:pt x="561070" y="140701"/>
                  </a:cubicBezTo>
                  <a:cubicBezTo>
                    <a:pt x="558141" y="136123"/>
                    <a:pt x="555819" y="131189"/>
                    <a:pt x="554170" y="126003"/>
                  </a:cubicBezTo>
                  <a:cubicBezTo>
                    <a:pt x="553884" y="124787"/>
                    <a:pt x="553480" y="123604"/>
                    <a:pt x="552992" y="122455"/>
                  </a:cubicBezTo>
                  <a:cubicBezTo>
                    <a:pt x="550838" y="118232"/>
                    <a:pt x="550013" y="113468"/>
                    <a:pt x="550636" y="108771"/>
                  </a:cubicBezTo>
                  <a:cubicBezTo>
                    <a:pt x="547354" y="106947"/>
                    <a:pt x="543921" y="105409"/>
                    <a:pt x="540371" y="104210"/>
                  </a:cubicBezTo>
                  <a:lnTo>
                    <a:pt x="538856" y="104210"/>
                  </a:lnTo>
                  <a:cubicBezTo>
                    <a:pt x="536214" y="103078"/>
                    <a:pt x="533723" y="101591"/>
                    <a:pt x="531452" y="99818"/>
                  </a:cubicBezTo>
                  <a:lnTo>
                    <a:pt x="528254" y="97621"/>
                  </a:lnTo>
                  <a:cubicBezTo>
                    <a:pt x="527312" y="97081"/>
                    <a:pt x="526285" y="96692"/>
                    <a:pt x="525225" y="96439"/>
                  </a:cubicBezTo>
                  <a:cubicBezTo>
                    <a:pt x="523122" y="96152"/>
                    <a:pt x="521220" y="94986"/>
                    <a:pt x="520008" y="93229"/>
                  </a:cubicBezTo>
                  <a:cubicBezTo>
                    <a:pt x="517316" y="89985"/>
                    <a:pt x="513748" y="87587"/>
                    <a:pt x="509743" y="86303"/>
                  </a:cubicBezTo>
                  <a:lnTo>
                    <a:pt x="506209" y="84782"/>
                  </a:lnTo>
                  <a:cubicBezTo>
                    <a:pt x="504425" y="83853"/>
                    <a:pt x="502557" y="83059"/>
                    <a:pt x="500656" y="82417"/>
                  </a:cubicBezTo>
                  <a:lnTo>
                    <a:pt x="498973" y="82417"/>
                  </a:lnTo>
                  <a:cubicBezTo>
                    <a:pt x="497828" y="82400"/>
                    <a:pt x="496718" y="82045"/>
                    <a:pt x="495775" y="81403"/>
                  </a:cubicBezTo>
                  <a:cubicBezTo>
                    <a:pt x="494866" y="80812"/>
                    <a:pt x="494076" y="80069"/>
                    <a:pt x="493419" y="79207"/>
                  </a:cubicBezTo>
                  <a:lnTo>
                    <a:pt x="492410" y="78025"/>
                  </a:lnTo>
                  <a:lnTo>
                    <a:pt x="492410" y="78025"/>
                  </a:lnTo>
                  <a:cubicBezTo>
                    <a:pt x="490475" y="76183"/>
                    <a:pt x="488876" y="74004"/>
                    <a:pt x="487698" y="71605"/>
                  </a:cubicBezTo>
                  <a:lnTo>
                    <a:pt x="486856" y="71605"/>
                  </a:lnTo>
                  <a:lnTo>
                    <a:pt x="483154" y="71605"/>
                  </a:lnTo>
                  <a:cubicBezTo>
                    <a:pt x="476036" y="70845"/>
                    <a:pt x="468816" y="71774"/>
                    <a:pt x="462119" y="74308"/>
                  </a:cubicBezTo>
                  <a:lnTo>
                    <a:pt x="458248" y="75997"/>
                  </a:lnTo>
                  <a:cubicBezTo>
                    <a:pt x="456532" y="77011"/>
                    <a:pt x="454731" y="77856"/>
                    <a:pt x="452863" y="78532"/>
                  </a:cubicBezTo>
                  <a:cubicBezTo>
                    <a:pt x="451500" y="78971"/>
                    <a:pt x="450087" y="79258"/>
                    <a:pt x="448656" y="79376"/>
                  </a:cubicBezTo>
                  <a:cubicBezTo>
                    <a:pt x="446670" y="79494"/>
                    <a:pt x="444769" y="80136"/>
                    <a:pt x="443103" y="81234"/>
                  </a:cubicBezTo>
                  <a:cubicBezTo>
                    <a:pt x="441588" y="82417"/>
                    <a:pt x="441420" y="84275"/>
                    <a:pt x="441588" y="87147"/>
                  </a:cubicBezTo>
                  <a:cubicBezTo>
                    <a:pt x="441757" y="88837"/>
                    <a:pt x="441757" y="90526"/>
                    <a:pt x="441588" y="92216"/>
                  </a:cubicBezTo>
                  <a:cubicBezTo>
                    <a:pt x="440410" y="97453"/>
                    <a:pt x="436708" y="97284"/>
                    <a:pt x="434184" y="97284"/>
                  </a:cubicBezTo>
                  <a:cubicBezTo>
                    <a:pt x="433460" y="97115"/>
                    <a:pt x="432720" y="97115"/>
                    <a:pt x="431996" y="97284"/>
                  </a:cubicBezTo>
                  <a:cubicBezTo>
                    <a:pt x="430650" y="97284"/>
                    <a:pt x="428967" y="97284"/>
                    <a:pt x="428630" y="98973"/>
                  </a:cubicBezTo>
                  <a:cubicBezTo>
                    <a:pt x="428294" y="100662"/>
                    <a:pt x="428630" y="103366"/>
                    <a:pt x="433679" y="112150"/>
                  </a:cubicBezTo>
                  <a:cubicBezTo>
                    <a:pt x="436355" y="116813"/>
                    <a:pt x="437028" y="122354"/>
                    <a:pt x="435530" y="127524"/>
                  </a:cubicBezTo>
                  <a:cubicBezTo>
                    <a:pt x="435446" y="128588"/>
                    <a:pt x="435446" y="129669"/>
                    <a:pt x="435530" y="130733"/>
                  </a:cubicBezTo>
                  <a:cubicBezTo>
                    <a:pt x="435530" y="133605"/>
                    <a:pt x="435530" y="136477"/>
                    <a:pt x="435530" y="139349"/>
                  </a:cubicBezTo>
                  <a:cubicBezTo>
                    <a:pt x="435782" y="142728"/>
                    <a:pt x="435782" y="146107"/>
                    <a:pt x="435530" y="149486"/>
                  </a:cubicBezTo>
                  <a:cubicBezTo>
                    <a:pt x="435126" y="151969"/>
                    <a:pt x="434335" y="154351"/>
                    <a:pt x="433174" y="156581"/>
                  </a:cubicBezTo>
                  <a:cubicBezTo>
                    <a:pt x="432265" y="158220"/>
                    <a:pt x="431643" y="159977"/>
                    <a:pt x="431323" y="161818"/>
                  </a:cubicBezTo>
                  <a:cubicBezTo>
                    <a:pt x="430666" y="165400"/>
                    <a:pt x="430666" y="169049"/>
                    <a:pt x="431323" y="172630"/>
                  </a:cubicBezTo>
                  <a:cubicBezTo>
                    <a:pt x="431323" y="174320"/>
                    <a:pt x="431323" y="176178"/>
                    <a:pt x="431323" y="177867"/>
                  </a:cubicBezTo>
                  <a:cubicBezTo>
                    <a:pt x="431407" y="178594"/>
                    <a:pt x="431407" y="179337"/>
                    <a:pt x="431323" y="180063"/>
                  </a:cubicBezTo>
                  <a:cubicBezTo>
                    <a:pt x="430869" y="181550"/>
                    <a:pt x="430869" y="183138"/>
                    <a:pt x="431323" y="184625"/>
                  </a:cubicBezTo>
                  <a:cubicBezTo>
                    <a:pt x="431323" y="185638"/>
                    <a:pt x="432332" y="185638"/>
                    <a:pt x="433510" y="185807"/>
                  </a:cubicBezTo>
                  <a:cubicBezTo>
                    <a:pt x="434403" y="185605"/>
                    <a:pt x="435311" y="185605"/>
                    <a:pt x="436203" y="185807"/>
                  </a:cubicBezTo>
                  <a:cubicBezTo>
                    <a:pt x="440915" y="187666"/>
                    <a:pt x="442598" y="193579"/>
                    <a:pt x="443776" y="198647"/>
                  </a:cubicBezTo>
                  <a:lnTo>
                    <a:pt x="445795" y="198647"/>
                  </a:lnTo>
                  <a:cubicBezTo>
                    <a:pt x="447546" y="199491"/>
                    <a:pt x="449598" y="199491"/>
                    <a:pt x="451348" y="198647"/>
                  </a:cubicBezTo>
                  <a:cubicBezTo>
                    <a:pt x="451921" y="198258"/>
                    <a:pt x="452375" y="197735"/>
                    <a:pt x="452695" y="197126"/>
                  </a:cubicBezTo>
                  <a:cubicBezTo>
                    <a:pt x="453503" y="196011"/>
                    <a:pt x="454529" y="195099"/>
                    <a:pt x="455724" y="194423"/>
                  </a:cubicBezTo>
                  <a:lnTo>
                    <a:pt x="458248" y="194423"/>
                  </a:lnTo>
                  <a:cubicBezTo>
                    <a:pt x="459392" y="194271"/>
                    <a:pt x="460470" y="193731"/>
                    <a:pt x="461277" y="192903"/>
                  </a:cubicBezTo>
                  <a:cubicBezTo>
                    <a:pt x="461715" y="192531"/>
                    <a:pt x="462355" y="192531"/>
                    <a:pt x="462792" y="192903"/>
                  </a:cubicBezTo>
                  <a:cubicBezTo>
                    <a:pt x="463347" y="193139"/>
                    <a:pt x="463734" y="193663"/>
                    <a:pt x="463802" y="194254"/>
                  </a:cubicBezTo>
                  <a:cubicBezTo>
                    <a:pt x="463802" y="199154"/>
                    <a:pt x="463802" y="204222"/>
                    <a:pt x="463802" y="208952"/>
                  </a:cubicBezTo>
                  <a:lnTo>
                    <a:pt x="463802" y="215710"/>
                  </a:lnTo>
                  <a:cubicBezTo>
                    <a:pt x="463936" y="218514"/>
                    <a:pt x="464390" y="221285"/>
                    <a:pt x="465148" y="223988"/>
                  </a:cubicBezTo>
                  <a:cubicBezTo>
                    <a:pt x="466343" y="227636"/>
                    <a:pt x="466864" y="231471"/>
                    <a:pt x="466662" y="235306"/>
                  </a:cubicBezTo>
                  <a:cubicBezTo>
                    <a:pt x="466662" y="235306"/>
                    <a:pt x="466662" y="236320"/>
                    <a:pt x="465821" y="236489"/>
                  </a:cubicBezTo>
                  <a:lnTo>
                    <a:pt x="465821" y="236489"/>
                  </a:lnTo>
                  <a:lnTo>
                    <a:pt x="465821" y="236489"/>
                  </a:lnTo>
                  <a:cubicBezTo>
                    <a:pt x="463936" y="235340"/>
                    <a:pt x="462556" y="233532"/>
                    <a:pt x="461950" y="231421"/>
                  </a:cubicBezTo>
                  <a:cubicBezTo>
                    <a:pt x="460941" y="229393"/>
                    <a:pt x="460267" y="227873"/>
                    <a:pt x="458080" y="227704"/>
                  </a:cubicBezTo>
                  <a:cubicBezTo>
                    <a:pt x="455892" y="227535"/>
                    <a:pt x="455724" y="228718"/>
                    <a:pt x="454378" y="230914"/>
                  </a:cubicBezTo>
                  <a:cubicBezTo>
                    <a:pt x="454008" y="231640"/>
                    <a:pt x="453553" y="232316"/>
                    <a:pt x="453031" y="232941"/>
                  </a:cubicBezTo>
                  <a:cubicBezTo>
                    <a:pt x="450002" y="237334"/>
                    <a:pt x="447983" y="236320"/>
                    <a:pt x="445290" y="234124"/>
                  </a:cubicBezTo>
                  <a:lnTo>
                    <a:pt x="444449" y="234124"/>
                  </a:lnTo>
                  <a:lnTo>
                    <a:pt x="440747" y="230745"/>
                  </a:lnTo>
                  <a:lnTo>
                    <a:pt x="439905" y="229731"/>
                  </a:lnTo>
                  <a:cubicBezTo>
                    <a:pt x="439905" y="229731"/>
                    <a:pt x="438559" y="227873"/>
                    <a:pt x="438054" y="227704"/>
                  </a:cubicBezTo>
                  <a:cubicBezTo>
                    <a:pt x="437953" y="227366"/>
                    <a:pt x="437953" y="227028"/>
                    <a:pt x="438054" y="226690"/>
                  </a:cubicBezTo>
                  <a:lnTo>
                    <a:pt x="438054" y="224832"/>
                  </a:lnTo>
                  <a:cubicBezTo>
                    <a:pt x="436708" y="218734"/>
                    <a:pt x="434133" y="212990"/>
                    <a:pt x="430481" y="207938"/>
                  </a:cubicBezTo>
                  <a:cubicBezTo>
                    <a:pt x="427772" y="204441"/>
                    <a:pt x="423885" y="202042"/>
                    <a:pt x="419543" y="201181"/>
                  </a:cubicBezTo>
                  <a:cubicBezTo>
                    <a:pt x="414764" y="199880"/>
                    <a:pt x="410523" y="197109"/>
                    <a:pt x="407427" y="193241"/>
                  </a:cubicBezTo>
                  <a:cubicBezTo>
                    <a:pt x="406013" y="191568"/>
                    <a:pt x="404768" y="189761"/>
                    <a:pt x="403724" y="187835"/>
                  </a:cubicBezTo>
                  <a:cubicBezTo>
                    <a:pt x="402210" y="185132"/>
                    <a:pt x="400191" y="181584"/>
                    <a:pt x="398844" y="181415"/>
                  </a:cubicBezTo>
                  <a:cubicBezTo>
                    <a:pt x="397061" y="181263"/>
                    <a:pt x="395276" y="181871"/>
                    <a:pt x="393964" y="183104"/>
                  </a:cubicBezTo>
                  <a:cubicBezTo>
                    <a:pt x="393375" y="183544"/>
                    <a:pt x="393005" y="184219"/>
                    <a:pt x="392954" y="184963"/>
                  </a:cubicBezTo>
                  <a:cubicBezTo>
                    <a:pt x="392803" y="186314"/>
                    <a:pt x="392803" y="187666"/>
                    <a:pt x="392954" y="189017"/>
                  </a:cubicBezTo>
                  <a:cubicBezTo>
                    <a:pt x="393038" y="190420"/>
                    <a:pt x="393038" y="191839"/>
                    <a:pt x="392954" y="193241"/>
                  </a:cubicBezTo>
                  <a:cubicBezTo>
                    <a:pt x="392988" y="194001"/>
                    <a:pt x="392500" y="194694"/>
                    <a:pt x="391777" y="194930"/>
                  </a:cubicBezTo>
                  <a:cubicBezTo>
                    <a:pt x="388731" y="195116"/>
                    <a:pt x="385735" y="194153"/>
                    <a:pt x="383362" y="192227"/>
                  </a:cubicBezTo>
                  <a:cubicBezTo>
                    <a:pt x="382050" y="191534"/>
                    <a:pt x="380703" y="190909"/>
                    <a:pt x="379323" y="190369"/>
                  </a:cubicBezTo>
                  <a:cubicBezTo>
                    <a:pt x="376951" y="189777"/>
                    <a:pt x="374527" y="189372"/>
                    <a:pt x="372087" y="189186"/>
                  </a:cubicBezTo>
                  <a:cubicBezTo>
                    <a:pt x="365726" y="189507"/>
                    <a:pt x="359567" y="186973"/>
                    <a:pt x="355259" y="182260"/>
                  </a:cubicBezTo>
                  <a:cubicBezTo>
                    <a:pt x="354232" y="180773"/>
                    <a:pt x="352987" y="179455"/>
                    <a:pt x="351557" y="178374"/>
                  </a:cubicBezTo>
                  <a:lnTo>
                    <a:pt x="351557" y="178374"/>
                  </a:lnTo>
                  <a:cubicBezTo>
                    <a:pt x="350160" y="177614"/>
                    <a:pt x="349049" y="176431"/>
                    <a:pt x="348359" y="174995"/>
                  </a:cubicBezTo>
                  <a:cubicBezTo>
                    <a:pt x="348040" y="173374"/>
                    <a:pt x="348040" y="171718"/>
                    <a:pt x="348359" y="170096"/>
                  </a:cubicBezTo>
                  <a:cubicBezTo>
                    <a:pt x="348511" y="169032"/>
                    <a:pt x="348511" y="167951"/>
                    <a:pt x="348359" y="166886"/>
                  </a:cubicBezTo>
                  <a:cubicBezTo>
                    <a:pt x="348309" y="165687"/>
                    <a:pt x="347955" y="164538"/>
                    <a:pt x="347349" y="163508"/>
                  </a:cubicBezTo>
                  <a:lnTo>
                    <a:pt x="345835" y="165873"/>
                  </a:lnTo>
                  <a:cubicBezTo>
                    <a:pt x="344808" y="168288"/>
                    <a:pt x="342957" y="170265"/>
                    <a:pt x="340618" y="171448"/>
                  </a:cubicBezTo>
                  <a:cubicBezTo>
                    <a:pt x="338430" y="172461"/>
                    <a:pt x="330521" y="174320"/>
                    <a:pt x="327829" y="171448"/>
                  </a:cubicBezTo>
                  <a:cubicBezTo>
                    <a:pt x="326163" y="169302"/>
                    <a:pt x="324867" y="166903"/>
                    <a:pt x="323958" y="164352"/>
                  </a:cubicBezTo>
                  <a:cubicBezTo>
                    <a:pt x="323638" y="163474"/>
                    <a:pt x="323234" y="162629"/>
                    <a:pt x="322780" y="161818"/>
                  </a:cubicBezTo>
                  <a:cubicBezTo>
                    <a:pt x="321602" y="159284"/>
                    <a:pt x="320592" y="159453"/>
                    <a:pt x="318068" y="159622"/>
                  </a:cubicBezTo>
                  <a:lnTo>
                    <a:pt x="316722" y="159622"/>
                  </a:lnTo>
                  <a:cubicBezTo>
                    <a:pt x="316133" y="163322"/>
                    <a:pt x="316133" y="167072"/>
                    <a:pt x="316722" y="170772"/>
                  </a:cubicBezTo>
                  <a:lnTo>
                    <a:pt x="316722" y="172123"/>
                  </a:lnTo>
                  <a:cubicBezTo>
                    <a:pt x="316974" y="176110"/>
                    <a:pt x="316974" y="180131"/>
                    <a:pt x="316722" y="184118"/>
                  </a:cubicBezTo>
                  <a:lnTo>
                    <a:pt x="316722" y="189017"/>
                  </a:lnTo>
                  <a:cubicBezTo>
                    <a:pt x="316722" y="191889"/>
                    <a:pt x="316722" y="194930"/>
                    <a:pt x="316722" y="198140"/>
                  </a:cubicBezTo>
                  <a:cubicBezTo>
                    <a:pt x="315779" y="205370"/>
                    <a:pt x="316234" y="212703"/>
                    <a:pt x="318068" y="219764"/>
                  </a:cubicBezTo>
                  <a:cubicBezTo>
                    <a:pt x="318439" y="220659"/>
                    <a:pt x="318068" y="221673"/>
                    <a:pt x="317227" y="222129"/>
                  </a:cubicBezTo>
                  <a:lnTo>
                    <a:pt x="317227" y="222129"/>
                  </a:lnTo>
                  <a:cubicBezTo>
                    <a:pt x="316621" y="222095"/>
                    <a:pt x="316082" y="221690"/>
                    <a:pt x="315881" y="221115"/>
                  </a:cubicBezTo>
                  <a:cubicBezTo>
                    <a:pt x="313844" y="213463"/>
                    <a:pt x="313322" y="205489"/>
                    <a:pt x="314366" y="197633"/>
                  </a:cubicBezTo>
                  <a:cubicBezTo>
                    <a:pt x="314366" y="194592"/>
                    <a:pt x="314366" y="191720"/>
                    <a:pt x="314366" y="188848"/>
                  </a:cubicBezTo>
                  <a:lnTo>
                    <a:pt x="314366" y="183949"/>
                  </a:lnTo>
                  <a:cubicBezTo>
                    <a:pt x="314618" y="180063"/>
                    <a:pt x="314618" y="176178"/>
                    <a:pt x="314366" y="172292"/>
                  </a:cubicBezTo>
                  <a:lnTo>
                    <a:pt x="314366" y="170941"/>
                  </a:lnTo>
                  <a:cubicBezTo>
                    <a:pt x="313945" y="167241"/>
                    <a:pt x="313945" y="163491"/>
                    <a:pt x="314366" y="159791"/>
                  </a:cubicBezTo>
                  <a:cubicBezTo>
                    <a:pt x="310580" y="159909"/>
                    <a:pt x="306810" y="160365"/>
                    <a:pt x="303091" y="161142"/>
                  </a:cubicBezTo>
                  <a:cubicBezTo>
                    <a:pt x="299271" y="161953"/>
                    <a:pt x="295383" y="162392"/>
                    <a:pt x="291479" y="162494"/>
                  </a:cubicBezTo>
                  <a:cubicBezTo>
                    <a:pt x="289696" y="162663"/>
                    <a:pt x="287878" y="162663"/>
                    <a:pt x="286095" y="162494"/>
                  </a:cubicBezTo>
                  <a:cubicBezTo>
                    <a:pt x="283974" y="162089"/>
                    <a:pt x="281803" y="162089"/>
                    <a:pt x="279700" y="162494"/>
                  </a:cubicBezTo>
                  <a:cubicBezTo>
                    <a:pt x="278505" y="162882"/>
                    <a:pt x="277360" y="163457"/>
                    <a:pt x="276334" y="164183"/>
                  </a:cubicBezTo>
                  <a:cubicBezTo>
                    <a:pt x="274567" y="165737"/>
                    <a:pt x="272278" y="166515"/>
                    <a:pt x="269939" y="166380"/>
                  </a:cubicBezTo>
                  <a:cubicBezTo>
                    <a:pt x="266860" y="159064"/>
                    <a:pt x="266203" y="150955"/>
                    <a:pt x="268088" y="143235"/>
                  </a:cubicBezTo>
                  <a:cubicBezTo>
                    <a:pt x="268240" y="140819"/>
                    <a:pt x="268240" y="138386"/>
                    <a:pt x="268088" y="135971"/>
                  </a:cubicBezTo>
                  <a:cubicBezTo>
                    <a:pt x="268088" y="129551"/>
                    <a:pt x="268088" y="127524"/>
                    <a:pt x="263544" y="124483"/>
                  </a:cubicBezTo>
                  <a:cubicBezTo>
                    <a:pt x="258715" y="121560"/>
                    <a:pt x="256022" y="116086"/>
                    <a:pt x="256645" y="110461"/>
                  </a:cubicBezTo>
                  <a:cubicBezTo>
                    <a:pt x="256241" y="104835"/>
                    <a:pt x="256241" y="99193"/>
                    <a:pt x="256645" y="93567"/>
                  </a:cubicBezTo>
                  <a:cubicBezTo>
                    <a:pt x="256645" y="91371"/>
                    <a:pt x="256645" y="89174"/>
                    <a:pt x="257655" y="86978"/>
                  </a:cubicBezTo>
                  <a:cubicBezTo>
                    <a:pt x="259001" y="81893"/>
                    <a:pt x="259001" y="76521"/>
                    <a:pt x="257655" y="71436"/>
                  </a:cubicBezTo>
                  <a:cubicBezTo>
                    <a:pt x="257250" y="70490"/>
                    <a:pt x="256729" y="69578"/>
                    <a:pt x="256140" y="68733"/>
                  </a:cubicBezTo>
                  <a:cubicBezTo>
                    <a:pt x="254895" y="66875"/>
                    <a:pt x="254137" y="64712"/>
                    <a:pt x="253952" y="62482"/>
                  </a:cubicBezTo>
                  <a:cubicBezTo>
                    <a:pt x="254120" y="59931"/>
                    <a:pt x="254878" y="57448"/>
                    <a:pt x="256140" y="55218"/>
                  </a:cubicBezTo>
                  <a:cubicBezTo>
                    <a:pt x="256140" y="53698"/>
                    <a:pt x="257318" y="52346"/>
                    <a:pt x="257655" y="50994"/>
                  </a:cubicBezTo>
                  <a:cubicBezTo>
                    <a:pt x="258664" y="45757"/>
                    <a:pt x="256645" y="45082"/>
                    <a:pt x="255803" y="44913"/>
                  </a:cubicBezTo>
                  <a:cubicBezTo>
                    <a:pt x="249913" y="43730"/>
                    <a:pt x="243855" y="43730"/>
                    <a:pt x="237965" y="44913"/>
                  </a:cubicBezTo>
                  <a:lnTo>
                    <a:pt x="236114" y="44913"/>
                  </a:lnTo>
                  <a:cubicBezTo>
                    <a:pt x="232580" y="45757"/>
                    <a:pt x="227195" y="46940"/>
                    <a:pt x="225176" y="43054"/>
                  </a:cubicBezTo>
                  <a:cubicBezTo>
                    <a:pt x="224116" y="39557"/>
                    <a:pt x="223830" y="35858"/>
                    <a:pt x="224334" y="32242"/>
                  </a:cubicBezTo>
                  <a:lnTo>
                    <a:pt x="224334" y="32242"/>
                  </a:lnTo>
                  <a:cubicBezTo>
                    <a:pt x="219740" y="32614"/>
                    <a:pt x="215129" y="32614"/>
                    <a:pt x="210535" y="32242"/>
                  </a:cubicBezTo>
                  <a:lnTo>
                    <a:pt x="207001" y="32242"/>
                  </a:lnTo>
                  <a:cubicBezTo>
                    <a:pt x="203467" y="31398"/>
                    <a:pt x="200438" y="30891"/>
                    <a:pt x="200101" y="32242"/>
                  </a:cubicBezTo>
                  <a:cubicBezTo>
                    <a:pt x="199917" y="33763"/>
                    <a:pt x="199917" y="35283"/>
                    <a:pt x="200101" y="36804"/>
                  </a:cubicBezTo>
                  <a:cubicBezTo>
                    <a:pt x="200186" y="38206"/>
                    <a:pt x="200186" y="39625"/>
                    <a:pt x="200101" y="41027"/>
                  </a:cubicBezTo>
                  <a:lnTo>
                    <a:pt x="200101" y="44744"/>
                  </a:lnTo>
                  <a:cubicBezTo>
                    <a:pt x="200101" y="46602"/>
                    <a:pt x="200101" y="48291"/>
                    <a:pt x="200101" y="49981"/>
                  </a:cubicBezTo>
                  <a:cubicBezTo>
                    <a:pt x="200085" y="52954"/>
                    <a:pt x="199631" y="55927"/>
                    <a:pt x="198755" y="58765"/>
                  </a:cubicBezTo>
                  <a:cubicBezTo>
                    <a:pt x="197897" y="60793"/>
                    <a:pt x="197611" y="63006"/>
                    <a:pt x="197914" y="65185"/>
                  </a:cubicBezTo>
                  <a:cubicBezTo>
                    <a:pt x="198149" y="66013"/>
                    <a:pt x="197712" y="66891"/>
                    <a:pt x="196904" y="67212"/>
                  </a:cubicBezTo>
                  <a:cubicBezTo>
                    <a:pt x="193656" y="68142"/>
                    <a:pt x="190223" y="68142"/>
                    <a:pt x="186975" y="67212"/>
                  </a:cubicBezTo>
                  <a:lnTo>
                    <a:pt x="184283" y="67212"/>
                  </a:lnTo>
                  <a:cubicBezTo>
                    <a:pt x="180278" y="66351"/>
                    <a:pt x="176239" y="65743"/>
                    <a:pt x="172166" y="65354"/>
                  </a:cubicBezTo>
                  <a:cubicBezTo>
                    <a:pt x="163954" y="64476"/>
                    <a:pt x="155675" y="65760"/>
                    <a:pt x="148102" y="69071"/>
                  </a:cubicBezTo>
                  <a:cubicBezTo>
                    <a:pt x="147647" y="69544"/>
                    <a:pt x="146907" y="69544"/>
                    <a:pt x="146436" y="69088"/>
                  </a:cubicBezTo>
                  <a:cubicBezTo>
                    <a:pt x="146436" y="69088"/>
                    <a:pt x="146419" y="69071"/>
                    <a:pt x="146419" y="69071"/>
                  </a:cubicBezTo>
                  <a:cubicBezTo>
                    <a:pt x="145258" y="66199"/>
                    <a:pt x="144248" y="63259"/>
                    <a:pt x="143390" y="60286"/>
                  </a:cubicBezTo>
                  <a:cubicBezTo>
                    <a:pt x="142784" y="57803"/>
                    <a:pt x="141993" y="55387"/>
                    <a:pt x="141034" y="53022"/>
                  </a:cubicBezTo>
                  <a:cubicBezTo>
                    <a:pt x="138678" y="46940"/>
                    <a:pt x="136827" y="42041"/>
                    <a:pt x="134134" y="36128"/>
                  </a:cubicBezTo>
                  <a:lnTo>
                    <a:pt x="133293" y="34607"/>
                  </a:lnTo>
                  <a:cubicBezTo>
                    <a:pt x="130685" y="30080"/>
                    <a:pt x="128985" y="25079"/>
                    <a:pt x="128245" y="19910"/>
                  </a:cubicBezTo>
                  <a:cubicBezTo>
                    <a:pt x="127824" y="15213"/>
                    <a:pt x="126932" y="10567"/>
                    <a:pt x="125552" y="6057"/>
                  </a:cubicBezTo>
                  <a:cubicBezTo>
                    <a:pt x="124374" y="2678"/>
                    <a:pt x="123028" y="2340"/>
                    <a:pt x="120335" y="1664"/>
                  </a:cubicBezTo>
                  <a:lnTo>
                    <a:pt x="117474" y="1664"/>
                  </a:lnTo>
                  <a:cubicBezTo>
                    <a:pt x="113015" y="228"/>
                    <a:pt x="108337" y="-278"/>
                    <a:pt x="103675" y="144"/>
                  </a:cubicBezTo>
                  <a:lnTo>
                    <a:pt x="101319" y="144"/>
                  </a:lnTo>
                  <a:lnTo>
                    <a:pt x="76582" y="144"/>
                  </a:lnTo>
                  <a:lnTo>
                    <a:pt x="61268" y="144"/>
                  </a:lnTo>
                  <a:cubicBezTo>
                    <a:pt x="50329" y="144"/>
                    <a:pt x="39054" y="144"/>
                    <a:pt x="28621" y="144"/>
                  </a:cubicBezTo>
                  <a:lnTo>
                    <a:pt x="22058" y="144"/>
                  </a:lnTo>
                  <a:cubicBezTo>
                    <a:pt x="22058" y="144"/>
                    <a:pt x="22058" y="144"/>
                    <a:pt x="22058" y="144"/>
                  </a:cubicBezTo>
                  <a:cubicBezTo>
                    <a:pt x="24414" y="5212"/>
                    <a:pt x="21048" y="8422"/>
                    <a:pt x="18692" y="10787"/>
                  </a:cubicBezTo>
                  <a:cubicBezTo>
                    <a:pt x="16336" y="13152"/>
                    <a:pt x="14317" y="15517"/>
                    <a:pt x="15663" y="18727"/>
                  </a:cubicBezTo>
                  <a:cubicBezTo>
                    <a:pt x="17413" y="22495"/>
                    <a:pt x="19550" y="26059"/>
                    <a:pt x="22058" y="29370"/>
                  </a:cubicBezTo>
                  <a:cubicBezTo>
                    <a:pt x="25743" y="33780"/>
                    <a:pt x="28503" y="38898"/>
                    <a:pt x="30135" y="44406"/>
                  </a:cubicBezTo>
                  <a:cubicBezTo>
                    <a:pt x="30135" y="46095"/>
                    <a:pt x="30977" y="47785"/>
                    <a:pt x="31313" y="49474"/>
                  </a:cubicBezTo>
                  <a:lnTo>
                    <a:pt x="32828" y="56400"/>
                  </a:lnTo>
                  <a:cubicBezTo>
                    <a:pt x="33333" y="58107"/>
                    <a:pt x="34006" y="59746"/>
                    <a:pt x="34847" y="61300"/>
                  </a:cubicBezTo>
                  <a:cubicBezTo>
                    <a:pt x="35622" y="63006"/>
                    <a:pt x="36294" y="64746"/>
                    <a:pt x="36866" y="66537"/>
                  </a:cubicBezTo>
                  <a:cubicBezTo>
                    <a:pt x="36799" y="67263"/>
                    <a:pt x="36799" y="68007"/>
                    <a:pt x="36866" y="68733"/>
                  </a:cubicBezTo>
                  <a:cubicBezTo>
                    <a:pt x="37321" y="71064"/>
                    <a:pt x="38045" y="73345"/>
                    <a:pt x="39054" y="75490"/>
                  </a:cubicBezTo>
                  <a:cubicBezTo>
                    <a:pt x="41276" y="79055"/>
                    <a:pt x="41276" y="83583"/>
                    <a:pt x="39054" y="87147"/>
                  </a:cubicBezTo>
                  <a:cubicBezTo>
                    <a:pt x="38735" y="87299"/>
                    <a:pt x="38364" y="87299"/>
                    <a:pt x="38045" y="87147"/>
                  </a:cubicBezTo>
                  <a:lnTo>
                    <a:pt x="38045" y="87147"/>
                  </a:lnTo>
                  <a:cubicBezTo>
                    <a:pt x="36766" y="90425"/>
                    <a:pt x="34612" y="93297"/>
                    <a:pt x="31818" y="95425"/>
                  </a:cubicBezTo>
                  <a:lnTo>
                    <a:pt x="31818" y="97115"/>
                  </a:lnTo>
                  <a:cubicBezTo>
                    <a:pt x="31246" y="98821"/>
                    <a:pt x="31246" y="100645"/>
                    <a:pt x="31818" y="102352"/>
                  </a:cubicBezTo>
                  <a:cubicBezTo>
                    <a:pt x="32306" y="103517"/>
                    <a:pt x="32878" y="104632"/>
                    <a:pt x="33501" y="105731"/>
                  </a:cubicBezTo>
                  <a:cubicBezTo>
                    <a:pt x="34696" y="107285"/>
                    <a:pt x="35571" y="109059"/>
                    <a:pt x="36025" y="110968"/>
                  </a:cubicBezTo>
                  <a:cubicBezTo>
                    <a:pt x="37540" y="115901"/>
                    <a:pt x="39694" y="120614"/>
                    <a:pt x="42420" y="124990"/>
                  </a:cubicBezTo>
                  <a:lnTo>
                    <a:pt x="44608" y="128875"/>
                  </a:lnTo>
                  <a:cubicBezTo>
                    <a:pt x="46694" y="133115"/>
                    <a:pt x="48276" y="137592"/>
                    <a:pt x="49320" y="142221"/>
                  </a:cubicBezTo>
                  <a:lnTo>
                    <a:pt x="51339" y="148472"/>
                  </a:lnTo>
                  <a:cubicBezTo>
                    <a:pt x="52584" y="153084"/>
                    <a:pt x="52988" y="157899"/>
                    <a:pt x="52517" y="162663"/>
                  </a:cubicBezTo>
                  <a:lnTo>
                    <a:pt x="52517" y="166886"/>
                  </a:lnTo>
                  <a:cubicBezTo>
                    <a:pt x="52433" y="170180"/>
                    <a:pt x="52096" y="173458"/>
                    <a:pt x="51508" y="176685"/>
                  </a:cubicBezTo>
                  <a:cubicBezTo>
                    <a:pt x="50851" y="179911"/>
                    <a:pt x="50514" y="183189"/>
                    <a:pt x="50498" y="186483"/>
                  </a:cubicBezTo>
                  <a:cubicBezTo>
                    <a:pt x="51003" y="189423"/>
                    <a:pt x="50195" y="192447"/>
                    <a:pt x="48310" y="194761"/>
                  </a:cubicBezTo>
                  <a:cubicBezTo>
                    <a:pt x="47300" y="196282"/>
                    <a:pt x="46796" y="197633"/>
                    <a:pt x="46122" y="198816"/>
                  </a:cubicBezTo>
                  <a:cubicBezTo>
                    <a:pt x="45331" y="200505"/>
                    <a:pt x="44422" y="202144"/>
                    <a:pt x="43430" y="203715"/>
                  </a:cubicBezTo>
                  <a:cubicBezTo>
                    <a:pt x="42589" y="205066"/>
                    <a:pt x="41578" y="206418"/>
                    <a:pt x="40737" y="207938"/>
                  </a:cubicBezTo>
                  <a:cubicBezTo>
                    <a:pt x="39172" y="210861"/>
                    <a:pt x="37237" y="213581"/>
                    <a:pt x="35016" y="216047"/>
                  </a:cubicBezTo>
                  <a:cubicBezTo>
                    <a:pt x="32559" y="218615"/>
                    <a:pt x="29732" y="220778"/>
                    <a:pt x="26601" y="222467"/>
                  </a:cubicBezTo>
                  <a:cubicBezTo>
                    <a:pt x="20644" y="224917"/>
                    <a:pt x="16589" y="230542"/>
                    <a:pt x="16168" y="236996"/>
                  </a:cubicBezTo>
                  <a:cubicBezTo>
                    <a:pt x="16168" y="239023"/>
                    <a:pt x="16168" y="241219"/>
                    <a:pt x="15326" y="243247"/>
                  </a:cubicBezTo>
                  <a:cubicBezTo>
                    <a:pt x="14485" y="245274"/>
                    <a:pt x="14317" y="249666"/>
                    <a:pt x="14149" y="252707"/>
                  </a:cubicBezTo>
                  <a:lnTo>
                    <a:pt x="14149" y="259465"/>
                  </a:lnTo>
                  <a:cubicBezTo>
                    <a:pt x="14401" y="262894"/>
                    <a:pt x="14401" y="266340"/>
                    <a:pt x="14149" y="269770"/>
                  </a:cubicBezTo>
                  <a:cubicBezTo>
                    <a:pt x="13660" y="272405"/>
                    <a:pt x="12987" y="275007"/>
                    <a:pt x="12129" y="277541"/>
                  </a:cubicBezTo>
                  <a:cubicBezTo>
                    <a:pt x="11271" y="280126"/>
                    <a:pt x="10648" y="282778"/>
                    <a:pt x="10278" y="285481"/>
                  </a:cubicBezTo>
                  <a:cubicBezTo>
                    <a:pt x="10194" y="286951"/>
                    <a:pt x="10194" y="288404"/>
                    <a:pt x="10278" y="289874"/>
                  </a:cubicBezTo>
                  <a:cubicBezTo>
                    <a:pt x="10732" y="293235"/>
                    <a:pt x="10312" y="296665"/>
                    <a:pt x="9100" y="299841"/>
                  </a:cubicBezTo>
                  <a:cubicBezTo>
                    <a:pt x="7888" y="301834"/>
                    <a:pt x="6290" y="303557"/>
                    <a:pt x="4388" y="304909"/>
                  </a:cubicBezTo>
                  <a:cubicBezTo>
                    <a:pt x="2789" y="306142"/>
                    <a:pt x="1476" y="307696"/>
                    <a:pt x="518" y="309470"/>
                  </a:cubicBezTo>
                  <a:cubicBezTo>
                    <a:pt x="-173" y="312072"/>
                    <a:pt x="-173" y="314809"/>
                    <a:pt x="518" y="317411"/>
                  </a:cubicBezTo>
                  <a:cubicBezTo>
                    <a:pt x="686" y="319438"/>
                    <a:pt x="686" y="321465"/>
                    <a:pt x="518" y="323492"/>
                  </a:cubicBezTo>
                  <a:cubicBezTo>
                    <a:pt x="265" y="328493"/>
                    <a:pt x="265" y="333527"/>
                    <a:pt x="518" y="338528"/>
                  </a:cubicBezTo>
                  <a:lnTo>
                    <a:pt x="518" y="340048"/>
                  </a:lnTo>
                  <a:cubicBezTo>
                    <a:pt x="686" y="342464"/>
                    <a:pt x="686" y="344897"/>
                    <a:pt x="518" y="347313"/>
                  </a:cubicBezTo>
                  <a:cubicBezTo>
                    <a:pt x="366" y="349272"/>
                    <a:pt x="366" y="351266"/>
                    <a:pt x="518" y="353225"/>
                  </a:cubicBezTo>
                  <a:lnTo>
                    <a:pt x="518" y="353225"/>
                  </a:lnTo>
                  <a:cubicBezTo>
                    <a:pt x="13" y="350725"/>
                    <a:pt x="484" y="348107"/>
                    <a:pt x="1864" y="3459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B8663E71-5F2E-48A5-BBFD-731832422F5D}"/>
                </a:ext>
              </a:extLst>
            </p:cNvPr>
            <p:cNvSpPr/>
            <p:nvPr/>
          </p:nvSpPr>
          <p:spPr>
            <a:xfrm>
              <a:off x="8853864" y="3642223"/>
              <a:ext cx="16828" cy="16894"/>
            </a:xfrm>
            <a:custGeom>
              <a:avLst/>
              <a:gdLst>
                <a:gd name="connsiteX0" fmla="*/ 1654 w 0"/>
                <a:gd name="connsiteY0" fmla="*/ 0 h 0"/>
                <a:gd name="connsiteX1" fmla="*/ 139 w 0"/>
                <a:gd name="connsiteY1" fmla="*/ 845 h 0"/>
                <a:gd name="connsiteX2" fmla="*/ 139 w 0"/>
                <a:gd name="connsiteY2" fmla="*/ 1858 h 0"/>
                <a:gd name="connsiteX3" fmla="*/ 139 w 0"/>
                <a:gd name="connsiteY3" fmla="*/ 3548 h 0"/>
                <a:gd name="connsiteX4" fmla="*/ 2158 w 0"/>
                <a:gd name="connsiteY4" fmla="*/ 8785 h 0"/>
                <a:gd name="connsiteX5" fmla="*/ 2158 w 0"/>
                <a:gd name="connsiteY5" fmla="*/ 10643 h 0"/>
                <a:gd name="connsiteX6" fmla="*/ 7207 w 0"/>
                <a:gd name="connsiteY6" fmla="*/ 13684 h 0"/>
                <a:gd name="connsiteX7" fmla="*/ 5019 w 0"/>
                <a:gd name="connsiteY7" fmla="*/ 2534 h 0"/>
                <a:gd name="connsiteX8" fmla="*/ 1654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654" y="0"/>
                  </a:moveTo>
                  <a:cubicBezTo>
                    <a:pt x="1048" y="17"/>
                    <a:pt x="475" y="321"/>
                    <a:pt x="139" y="845"/>
                  </a:cubicBezTo>
                  <a:lnTo>
                    <a:pt x="139" y="1858"/>
                  </a:lnTo>
                  <a:cubicBezTo>
                    <a:pt x="-46" y="2399"/>
                    <a:pt x="-46" y="3007"/>
                    <a:pt x="139" y="3548"/>
                  </a:cubicBezTo>
                  <a:cubicBezTo>
                    <a:pt x="1519" y="4933"/>
                    <a:pt x="2259" y="6825"/>
                    <a:pt x="2158" y="8785"/>
                  </a:cubicBezTo>
                  <a:cubicBezTo>
                    <a:pt x="2057" y="9393"/>
                    <a:pt x="2057" y="10035"/>
                    <a:pt x="2158" y="10643"/>
                  </a:cubicBezTo>
                  <a:cubicBezTo>
                    <a:pt x="2158" y="13346"/>
                    <a:pt x="4178" y="13853"/>
                    <a:pt x="7207" y="13684"/>
                  </a:cubicBezTo>
                  <a:cubicBezTo>
                    <a:pt x="7880" y="9832"/>
                    <a:pt x="7089" y="5845"/>
                    <a:pt x="5019" y="2534"/>
                  </a:cubicBezTo>
                  <a:cubicBezTo>
                    <a:pt x="4430" y="1149"/>
                    <a:pt x="3151" y="186"/>
                    <a:pt x="1654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9BD62D50-D3C2-43EE-9FBC-672F70C84D27}"/>
                </a:ext>
              </a:extLst>
            </p:cNvPr>
            <p:cNvSpPr/>
            <p:nvPr/>
          </p:nvSpPr>
          <p:spPr>
            <a:xfrm>
              <a:off x="5301510" y="4189077"/>
              <a:ext cx="151455" cy="185832"/>
            </a:xfrm>
            <a:custGeom>
              <a:avLst/>
              <a:gdLst>
                <a:gd name="connsiteX0" fmla="*/ 144249 w 151455"/>
                <a:gd name="connsiteY0" fmla="*/ 158295 h 185832"/>
                <a:gd name="connsiteX1" fmla="*/ 143071 w 151455"/>
                <a:gd name="connsiteY1" fmla="*/ 158295 h 185832"/>
                <a:gd name="connsiteX2" fmla="*/ 138528 w 151455"/>
                <a:gd name="connsiteY2" fmla="*/ 155255 h 185832"/>
                <a:gd name="connsiteX3" fmla="*/ 137686 w 151455"/>
                <a:gd name="connsiteY3" fmla="*/ 148835 h 185832"/>
                <a:gd name="connsiteX4" fmla="*/ 137686 w 151455"/>
                <a:gd name="connsiteY4" fmla="*/ 145625 h 185832"/>
                <a:gd name="connsiteX5" fmla="*/ 134993 w 151455"/>
                <a:gd name="connsiteY5" fmla="*/ 138192 h 185832"/>
                <a:gd name="connsiteX6" fmla="*/ 131964 w 151455"/>
                <a:gd name="connsiteY6" fmla="*/ 127717 h 185832"/>
                <a:gd name="connsiteX7" fmla="*/ 134321 w 151455"/>
                <a:gd name="connsiteY7" fmla="*/ 118088 h 185832"/>
                <a:gd name="connsiteX8" fmla="*/ 136676 w 151455"/>
                <a:gd name="connsiteY8" fmla="*/ 110486 h 185832"/>
                <a:gd name="connsiteX9" fmla="*/ 136676 w 151455"/>
                <a:gd name="connsiteY9" fmla="*/ 108627 h 185832"/>
                <a:gd name="connsiteX10" fmla="*/ 141052 w 151455"/>
                <a:gd name="connsiteY10" fmla="*/ 90889 h 185832"/>
                <a:gd name="connsiteX11" fmla="*/ 144922 w 151455"/>
                <a:gd name="connsiteY11" fmla="*/ 85314 h 185832"/>
                <a:gd name="connsiteX12" fmla="*/ 151149 w 151455"/>
                <a:gd name="connsiteY12" fmla="*/ 75178 h 185832"/>
                <a:gd name="connsiteX13" fmla="*/ 150307 w 151455"/>
                <a:gd name="connsiteY13" fmla="*/ 65379 h 185832"/>
                <a:gd name="connsiteX14" fmla="*/ 148961 w 151455"/>
                <a:gd name="connsiteY14" fmla="*/ 56595 h 185832"/>
                <a:gd name="connsiteX15" fmla="*/ 148961 w 151455"/>
                <a:gd name="connsiteY15" fmla="*/ 52540 h 185832"/>
                <a:gd name="connsiteX16" fmla="*/ 148961 w 151455"/>
                <a:gd name="connsiteY16" fmla="*/ 46289 h 185832"/>
                <a:gd name="connsiteX17" fmla="*/ 146100 w 151455"/>
                <a:gd name="connsiteY17" fmla="*/ 37842 h 185832"/>
                <a:gd name="connsiteX18" fmla="*/ 144249 w 151455"/>
                <a:gd name="connsiteY18" fmla="*/ 34294 h 185832"/>
                <a:gd name="connsiteX19" fmla="*/ 144249 w 151455"/>
                <a:gd name="connsiteY19" fmla="*/ 34294 h 185832"/>
                <a:gd name="connsiteX20" fmla="*/ 142869 w 151455"/>
                <a:gd name="connsiteY20" fmla="*/ 32656 h 185832"/>
                <a:gd name="connsiteX21" fmla="*/ 142903 w 151455"/>
                <a:gd name="connsiteY21" fmla="*/ 32436 h 185832"/>
                <a:gd name="connsiteX22" fmla="*/ 142903 w 151455"/>
                <a:gd name="connsiteY22" fmla="*/ 32436 h 185832"/>
                <a:gd name="connsiteX23" fmla="*/ 135667 w 151455"/>
                <a:gd name="connsiteY23" fmla="*/ 26186 h 185832"/>
                <a:gd name="connsiteX24" fmla="*/ 114295 w 151455"/>
                <a:gd name="connsiteY24" fmla="*/ 26186 h 185832"/>
                <a:gd name="connsiteX25" fmla="*/ 111097 w 151455"/>
                <a:gd name="connsiteY25" fmla="*/ 27537 h 185832"/>
                <a:gd name="connsiteX26" fmla="*/ 95279 w 151455"/>
                <a:gd name="connsiteY26" fmla="*/ 29902 h 185832"/>
                <a:gd name="connsiteX27" fmla="*/ 85855 w 151455"/>
                <a:gd name="connsiteY27" fmla="*/ 18245 h 185832"/>
                <a:gd name="connsiteX28" fmla="*/ 73738 w 151455"/>
                <a:gd name="connsiteY28" fmla="*/ 8278 h 185832"/>
                <a:gd name="connsiteX29" fmla="*/ 73738 w 151455"/>
                <a:gd name="connsiteY29" fmla="*/ 8278 h 185832"/>
                <a:gd name="connsiteX30" fmla="*/ 71719 w 151455"/>
                <a:gd name="connsiteY30" fmla="*/ 10136 h 185832"/>
                <a:gd name="connsiteX31" fmla="*/ 70541 w 151455"/>
                <a:gd name="connsiteY31" fmla="*/ 11150 h 185832"/>
                <a:gd name="connsiteX32" fmla="*/ 69531 w 151455"/>
                <a:gd name="connsiteY32" fmla="*/ 12670 h 185832"/>
                <a:gd name="connsiteX33" fmla="*/ 66502 w 151455"/>
                <a:gd name="connsiteY33" fmla="*/ 15373 h 185832"/>
                <a:gd name="connsiteX34" fmla="*/ 66502 w 151455"/>
                <a:gd name="connsiteY34" fmla="*/ 15373 h 185832"/>
                <a:gd name="connsiteX35" fmla="*/ 62463 w 151455"/>
                <a:gd name="connsiteY35" fmla="*/ 13853 h 185832"/>
                <a:gd name="connsiteX36" fmla="*/ 60612 w 151455"/>
                <a:gd name="connsiteY36" fmla="*/ 12839 h 185832"/>
                <a:gd name="connsiteX37" fmla="*/ 59434 w 151455"/>
                <a:gd name="connsiteY37" fmla="*/ 12839 h 185832"/>
                <a:gd name="connsiteX38" fmla="*/ 58256 w 151455"/>
                <a:gd name="connsiteY38" fmla="*/ 12839 h 185832"/>
                <a:gd name="connsiteX39" fmla="*/ 54049 w 151455"/>
                <a:gd name="connsiteY39" fmla="*/ 0 h 185832"/>
                <a:gd name="connsiteX40" fmla="*/ 51525 w 151455"/>
                <a:gd name="connsiteY40" fmla="*/ 1689 h 185832"/>
                <a:gd name="connsiteX41" fmla="*/ 49842 w 151455"/>
                <a:gd name="connsiteY41" fmla="*/ 2703 h 185832"/>
                <a:gd name="connsiteX42" fmla="*/ 48159 w 151455"/>
                <a:gd name="connsiteY42" fmla="*/ 5068 h 185832"/>
                <a:gd name="connsiteX43" fmla="*/ 45972 w 151455"/>
                <a:gd name="connsiteY43" fmla="*/ 8447 h 185832"/>
                <a:gd name="connsiteX44" fmla="*/ 42438 w 151455"/>
                <a:gd name="connsiteY44" fmla="*/ 10981 h 185832"/>
                <a:gd name="connsiteX45" fmla="*/ 40923 w 151455"/>
                <a:gd name="connsiteY45" fmla="*/ 11826 h 185832"/>
                <a:gd name="connsiteX46" fmla="*/ 39240 w 151455"/>
                <a:gd name="connsiteY46" fmla="*/ 14022 h 185832"/>
                <a:gd name="connsiteX47" fmla="*/ 37726 w 151455"/>
                <a:gd name="connsiteY47" fmla="*/ 16387 h 185832"/>
                <a:gd name="connsiteX48" fmla="*/ 35538 w 151455"/>
                <a:gd name="connsiteY48" fmla="*/ 17569 h 185832"/>
                <a:gd name="connsiteX49" fmla="*/ 31499 w 151455"/>
                <a:gd name="connsiteY49" fmla="*/ 14360 h 185832"/>
                <a:gd name="connsiteX50" fmla="*/ 30658 w 151455"/>
                <a:gd name="connsiteY50" fmla="*/ 13515 h 185832"/>
                <a:gd name="connsiteX51" fmla="*/ 24768 w 151455"/>
                <a:gd name="connsiteY51" fmla="*/ 7433 h 185832"/>
                <a:gd name="connsiteX52" fmla="*/ 19551 w 151455"/>
                <a:gd name="connsiteY52" fmla="*/ 7433 h 185832"/>
                <a:gd name="connsiteX53" fmla="*/ 11305 w 151455"/>
                <a:gd name="connsiteY53" fmla="*/ 10136 h 185832"/>
                <a:gd name="connsiteX54" fmla="*/ 7771 w 151455"/>
                <a:gd name="connsiteY54" fmla="*/ 11319 h 185832"/>
                <a:gd name="connsiteX55" fmla="*/ 6930 w 151455"/>
                <a:gd name="connsiteY55" fmla="*/ 11319 h 185832"/>
                <a:gd name="connsiteX56" fmla="*/ 6930 w 151455"/>
                <a:gd name="connsiteY56" fmla="*/ 13684 h 185832"/>
                <a:gd name="connsiteX57" fmla="*/ 6930 w 151455"/>
                <a:gd name="connsiteY57" fmla="*/ 22807 h 185832"/>
                <a:gd name="connsiteX58" fmla="*/ 6930 w 151455"/>
                <a:gd name="connsiteY58" fmla="*/ 27030 h 185832"/>
                <a:gd name="connsiteX59" fmla="*/ 6930 w 151455"/>
                <a:gd name="connsiteY59" fmla="*/ 29057 h 185832"/>
                <a:gd name="connsiteX60" fmla="*/ 8949 w 151455"/>
                <a:gd name="connsiteY60" fmla="*/ 33450 h 185832"/>
                <a:gd name="connsiteX61" fmla="*/ 12988 w 151455"/>
                <a:gd name="connsiteY61" fmla="*/ 39532 h 185832"/>
                <a:gd name="connsiteX62" fmla="*/ 14166 w 151455"/>
                <a:gd name="connsiteY62" fmla="*/ 41897 h 185832"/>
                <a:gd name="connsiteX63" fmla="*/ 17868 w 151455"/>
                <a:gd name="connsiteY63" fmla="*/ 45445 h 185832"/>
                <a:gd name="connsiteX64" fmla="*/ 18709 w 151455"/>
                <a:gd name="connsiteY64" fmla="*/ 46458 h 185832"/>
                <a:gd name="connsiteX65" fmla="*/ 14839 w 151455"/>
                <a:gd name="connsiteY65" fmla="*/ 53216 h 185832"/>
                <a:gd name="connsiteX66" fmla="*/ 11810 w 151455"/>
                <a:gd name="connsiteY66" fmla="*/ 58115 h 185832"/>
                <a:gd name="connsiteX67" fmla="*/ 14502 w 151455"/>
                <a:gd name="connsiteY67" fmla="*/ 61156 h 185832"/>
                <a:gd name="connsiteX68" fmla="*/ 18542 w 151455"/>
                <a:gd name="connsiteY68" fmla="*/ 68082 h 185832"/>
                <a:gd name="connsiteX69" fmla="*/ 17195 w 151455"/>
                <a:gd name="connsiteY69" fmla="*/ 69772 h 185832"/>
                <a:gd name="connsiteX70" fmla="*/ 11305 w 151455"/>
                <a:gd name="connsiteY70" fmla="*/ 67575 h 185832"/>
                <a:gd name="connsiteX71" fmla="*/ 10127 w 151455"/>
                <a:gd name="connsiteY71" fmla="*/ 66731 h 185832"/>
                <a:gd name="connsiteX72" fmla="*/ 8613 w 151455"/>
                <a:gd name="connsiteY72" fmla="*/ 66731 h 185832"/>
                <a:gd name="connsiteX73" fmla="*/ 8613 w 151455"/>
                <a:gd name="connsiteY73" fmla="*/ 66731 h 185832"/>
                <a:gd name="connsiteX74" fmla="*/ 6930 w 151455"/>
                <a:gd name="connsiteY74" fmla="*/ 68758 h 185832"/>
                <a:gd name="connsiteX75" fmla="*/ 6930 w 151455"/>
                <a:gd name="connsiteY75" fmla="*/ 69772 h 185832"/>
                <a:gd name="connsiteX76" fmla="*/ 6930 w 151455"/>
                <a:gd name="connsiteY76" fmla="*/ 71968 h 185832"/>
                <a:gd name="connsiteX77" fmla="*/ 6930 w 151455"/>
                <a:gd name="connsiteY77" fmla="*/ 71968 h 185832"/>
                <a:gd name="connsiteX78" fmla="*/ 7940 w 151455"/>
                <a:gd name="connsiteY78" fmla="*/ 72812 h 185832"/>
                <a:gd name="connsiteX79" fmla="*/ 8781 w 151455"/>
                <a:gd name="connsiteY79" fmla="*/ 72812 h 185832"/>
                <a:gd name="connsiteX80" fmla="*/ 10632 w 151455"/>
                <a:gd name="connsiteY80" fmla="*/ 74333 h 185832"/>
                <a:gd name="connsiteX81" fmla="*/ 12147 w 151455"/>
                <a:gd name="connsiteY81" fmla="*/ 78556 h 185832"/>
                <a:gd name="connsiteX82" fmla="*/ 12147 w 151455"/>
                <a:gd name="connsiteY82" fmla="*/ 79570 h 185832"/>
                <a:gd name="connsiteX83" fmla="*/ 12147 w 151455"/>
                <a:gd name="connsiteY83" fmla="*/ 79570 h 185832"/>
                <a:gd name="connsiteX84" fmla="*/ 12147 w 151455"/>
                <a:gd name="connsiteY84" fmla="*/ 81935 h 185832"/>
                <a:gd name="connsiteX85" fmla="*/ 12147 w 151455"/>
                <a:gd name="connsiteY85" fmla="*/ 88693 h 185832"/>
                <a:gd name="connsiteX86" fmla="*/ 10632 w 151455"/>
                <a:gd name="connsiteY86" fmla="*/ 91227 h 185832"/>
                <a:gd name="connsiteX87" fmla="*/ 10632 w 151455"/>
                <a:gd name="connsiteY87" fmla="*/ 92578 h 185832"/>
                <a:gd name="connsiteX88" fmla="*/ 9790 w 151455"/>
                <a:gd name="connsiteY88" fmla="*/ 96971 h 185832"/>
                <a:gd name="connsiteX89" fmla="*/ 8613 w 151455"/>
                <a:gd name="connsiteY89" fmla="*/ 98660 h 185832"/>
                <a:gd name="connsiteX90" fmla="*/ 5415 w 151455"/>
                <a:gd name="connsiteY90" fmla="*/ 98660 h 185832"/>
                <a:gd name="connsiteX91" fmla="*/ 4237 w 151455"/>
                <a:gd name="connsiteY91" fmla="*/ 100687 h 185832"/>
                <a:gd name="connsiteX92" fmla="*/ 4237 w 151455"/>
                <a:gd name="connsiteY92" fmla="*/ 103390 h 185832"/>
                <a:gd name="connsiteX93" fmla="*/ 4237 w 151455"/>
                <a:gd name="connsiteY93" fmla="*/ 108290 h 185832"/>
                <a:gd name="connsiteX94" fmla="*/ 4237 w 151455"/>
                <a:gd name="connsiteY94" fmla="*/ 109472 h 185832"/>
                <a:gd name="connsiteX95" fmla="*/ 4237 w 151455"/>
                <a:gd name="connsiteY95" fmla="*/ 114878 h 185832"/>
                <a:gd name="connsiteX96" fmla="*/ 1208 w 151455"/>
                <a:gd name="connsiteY96" fmla="*/ 124170 h 185832"/>
                <a:gd name="connsiteX97" fmla="*/ 30 w 151455"/>
                <a:gd name="connsiteY97" fmla="*/ 128562 h 185832"/>
                <a:gd name="connsiteX98" fmla="*/ 1208 w 151455"/>
                <a:gd name="connsiteY98" fmla="*/ 128562 h 185832"/>
                <a:gd name="connsiteX99" fmla="*/ 2218 w 151455"/>
                <a:gd name="connsiteY99" fmla="*/ 128562 h 185832"/>
                <a:gd name="connsiteX100" fmla="*/ 3901 w 151455"/>
                <a:gd name="connsiteY100" fmla="*/ 128562 h 185832"/>
                <a:gd name="connsiteX101" fmla="*/ 5247 w 151455"/>
                <a:gd name="connsiteY101" fmla="*/ 128562 h 185832"/>
                <a:gd name="connsiteX102" fmla="*/ 11137 w 151455"/>
                <a:gd name="connsiteY102" fmla="*/ 131603 h 185832"/>
                <a:gd name="connsiteX103" fmla="*/ 12652 w 151455"/>
                <a:gd name="connsiteY103" fmla="*/ 133630 h 185832"/>
                <a:gd name="connsiteX104" fmla="*/ 17532 w 151455"/>
                <a:gd name="connsiteY104" fmla="*/ 141233 h 185832"/>
                <a:gd name="connsiteX105" fmla="*/ 17532 w 151455"/>
                <a:gd name="connsiteY105" fmla="*/ 143936 h 185832"/>
                <a:gd name="connsiteX106" fmla="*/ 20224 w 151455"/>
                <a:gd name="connsiteY106" fmla="*/ 146808 h 185832"/>
                <a:gd name="connsiteX107" fmla="*/ 22075 w 151455"/>
                <a:gd name="connsiteY107" fmla="*/ 146808 h 185832"/>
                <a:gd name="connsiteX108" fmla="*/ 27628 w 151455"/>
                <a:gd name="connsiteY108" fmla="*/ 146808 h 185832"/>
                <a:gd name="connsiteX109" fmla="*/ 27628 w 151455"/>
                <a:gd name="connsiteY109" fmla="*/ 150524 h 185832"/>
                <a:gd name="connsiteX110" fmla="*/ 27628 w 151455"/>
                <a:gd name="connsiteY110" fmla="*/ 150524 h 185832"/>
                <a:gd name="connsiteX111" fmla="*/ 27628 w 151455"/>
                <a:gd name="connsiteY111" fmla="*/ 157113 h 185832"/>
                <a:gd name="connsiteX112" fmla="*/ 27628 w 151455"/>
                <a:gd name="connsiteY112" fmla="*/ 159985 h 185832"/>
                <a:gd name="connsiteX113" fmla="*/ 27628 w 151455"/>
                <a:gd name="connsiteY113" fmla="*/ 166235 h 185832"/>
                <a:gd name="connsiteX114" fmla="*/ 25273 w 151455"/>
                <a:gd name="connsiteY114" fmla="*/ 173669 h 185832"/>
                <a:gd name="connsiteX115" fmla="*/ 24095 w 151455"/>
                <a:gd name="connsiteY115" fmla="*/ 176879 h 185832"/>
                <a:gd name="connsiteX116" fmla="*/ 24095 w 151455"/>
                <a:gd name="connsiteY116" fmla="*/ 193772 h 185832"/>
                <a:gd name="connsiteX117" fmla="*/ 34360 w 151455"/>
                <a:gd name="connsiteY117" fmla="*/ 191069 h 185832"/>
                <a:gd name="connsiteX118" fmla="*/ 39072 w 151455"/>
                <a:gd name="connsiteY118" fmla="*/ 189042 h 185832"/>
                <a:gd name="connsiteX119" fmla="*/ 47823 w 151455"/>
                <a:gd name="connsiteY119" fmla="*/ 183974 h 185832"/>
                <a:gd name="connsiteX120" fmla="*/ 54386 w 151455"/>
                <a:gd name="connsiteY120" fmla="*/ 179919 h 185832"/>
                <a:gd name="connsiteX121" fmla="*/ 65324 w 151455"/>
                <a:gd name="connsiteY121" fmla="*/ 176034 h 185832"/>
                <a:gd name="connsiteX122" fmla="*/ 74243 w 151455"/>
                <a:gd name="connsiteY122" fmla="*/ 172824 h 185832"/>
                <a:gd name="connsiteX123" fmla="*/ 75926 w 151455"/>
                <a:gd name="connsiteY123" fmla="*/ 172824 h 185832"/>
                <a:gd name="connsiteX124" fmla="*/ 81648 w 151455"/>
                <a:gd name="connsiteY124" fmla="*/ 170797 h 185832"/>
                <a:gd name="connsiteX125" fmla="*/ 87874 w 151455"/>
                <a:gd name="connsiteY125" fmla="*/ 170797 h 185832"/>
                <a:gd name="connsiteX126" fmla="*/ 92250 w 151455"/>
                <a:gd name="connsiteY126" fmla="*/ 170797 h 185832"/>
                <a:gd name="connsiteX127" fmla="*/ 106553 w 151455"/>
                <a:gd name="connsiteY127" fmla="*/ 169952 h 185832"/>
                <a:gd name="connsiteX128" fmla="*/ 120858 w 151455"/>
                <a:gd name="connsiteY128" fmla="*/ 169952 h 185832"/>
                <a:gd name="connsiteX129" fmla="*/ 127252 w 151455"/>
                <a:gd name="connsiteY129" fmla="*/ 169952 h 185832"/>
                <a:gd name="connsiteX130" fmla="*/ 140379 w 151455"/>
                <a:gd name="connsiteY130" fmla="*/ 169952 h 185832"/>
                <a:gd name="connsiteX131" fmla="*/ 141725 w 151455"/>
                <a:gd name="connsiteY131" fmla="*/ 169952 h 185832"/>
                <a:gd name="connsiteX132" fmla="*/ 145595 w 151455"/>
                <a:gd name="connsiteY132" fmla="*/ 171304 h 185832"/>
                <a:gd name="connsiteX133" fmla="*/ 145595 w 151455"/>
                <a:gd name="connsiteY133" fmla="*/ 167587 h 185832"/>
                <a:gd name="connsiteX134" fmla="*/ 145595 w 151455"/>
                <a:gd name="connsiteY134" fmla="*/ 165560 h 185832"/>
                <a:gd name="connsiteX135" fmla="*/ 146437 w 151455"/>
                <a:gd name="connsiteY135" fmla="*/ 161843 h 185832"/>
                <a:gd name="connsiteX136" fmla="*/ 146437 w 151455"/>
                <a:gd name="connsiteY136" fmla="*/ 158126 h 185832"/>
                <a:gd name="connsiteX137" fmla="*/ 144249 w 151455"/>
                <a:gd name="connsiteY137" fmla="*/ 158295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151455" h="185832">
                  <a:moveTo>
                    <a:pt x="144249" y="158295"/>
                  </a:moveTo>
                  <a:lnTo>
                    <a:pt x="143071" y="158295"/>
                  </a:lnTo>
                  <a:cubicBezTo>
                    <a:pt x="141136" y="158126"/>
                    <a:pt x="139436" y="156978"/>
                    <a:pt x="138528" y="155255"/>
                  </a:cubicBezTo>
                  <a:cubicBezTo>
                    <a:pt x="137837" y="153193"/>
                    <a:pt x="137551" y="151014"/>
                    <a:pt x="137686" y="148835"/>
                  </a:cubicBezTo>
                  <a:cubicBezTo>
                    <a:pt x="137787" y="147770"/>
                    <a:pt x="137787" y="146689"/>
                    <a:pt x="137686" y="145625"/>
                  </a:cubicBezTo>
                  <a:cubicBezTo>
                    <a:pt x="137131" y="143040"/>
                    <a:pt x="136239" y="140523"/>
                    <a:pt x="134993" y="138192"/>
                  </a:cubicBezTo>
                  <a:cubicBezTo>
                    <a:pt x="133327" y="134931"/>
                    <a:pt x="132301" y="131367"/>
                    <a:pt x="131964" y="127717"/>
                  </a:cubicBezTo>
                  <a:cubicBezTo>
                    <a:pt x="132066" y="124373"/>
                    <a:pt x="132873" y="121095"/>
                    <a:pt x="134321" y="118088"/>
                  </a:cubicBezTo>
                  <a:cubicBezTo>
                    <a:pt x="135565" y="115723"/>
                    <a:pt x="136356" y="113138"/>
                    <a:pt x="136676" y="110486"/>
                  </a:cubicBezTo>
                  <a:lnTo>
                    <a:pt x="136676" y="108627"/>
                  </a:lnTo>
                  <a:cubicBezTo>
                    <a:pt x="136356" y="102410"/>
                    <a:pt x="137888" y="96244"/>
                    <a:pt x="141052" y="90889"/>
                  </a:cubicBezTo>
                  <a:cubicBezTo>
                    <a:pt x="142230" y="88946"/>
                    <a:pt x="143526" y="87088"/>
                    <a:pt x="144922" y="85314"/>
                  </a:cubicBezTo>
                  <a:cubicBezTo>
                    <a:pt x="147632" y="82374"/>
                    <a:pt x="149752" y="78928"/>
                    <a:pt x="151149" y="75178"/>
                  </a:cubicBezTo>
                  <a:cubicBezTo>
                    <a:pt x="151771" y="71900"/>
                    <a:pt x="151468" y="68504"/>
                    <a:pt x="150307" y="65379"/>
                  </a:cubicBezTo>
                  <a:cubicBezTo>
                    <a:pt x="149432" y="62524"/>
                    <a:pt x="148978" y="59568"/>
                    <a:pt x="148961" y="56595"/>
                  </a:cubicBezTo>
                  <a:cubicBezTo>
                    <a:pt x="148877" y="55243"/>
                    <a:pt x="148877" y="53891"/>
                    <a:pt x="148961" y="52540"/>
                  </a:cubicBezTo>
                  <a:cubicBezTo>
                    <a:pt x="149129" y="50462"/>
                    <a:pt x="149129" y="48367"/>
                    <a:pt x="148961" y="46289"/>
                  </a:cubicBezTo>
                  <a:cubicBezTo>
                    <a:pt x="148524" y="43316"/>
                    <a:pt x="147547" y="40461"/>
                    <a:pt x="146100" y="37842"/>
                  </a:cubicBezTo>
                  <a:cubicBezTo>
                    <a:pt x="145545" y="36626"/>
                    <a:pt x="144939" y="35443"/>
                    <a:pt x="144249" y="34294"/>
                  </a:cubicBezTo>
                  <a:lnTo>
                    <a:pt x="144249" y="34294"/>
                  </a:lnTo>
                  <a:cubicBezTo>
                    <a:pt x="143408" y="34227"/>
                    <a:pt x="142802" y="33484"/>
                    <a:pt x="142869" y="32656"/>
                  </a:cubicBezTo>
                  <a:cubicBezTo>
                    <a:pt x="142869" y="32571"/>
                    <a:pt x="142886" y="32504"/>
                    <a:pt x="142903" y="32436"/>
                  </a:cubicBezTo>
                  <a:lnTo>
                    <a:pt x="142903" y="32436"/>
                  </a:lnTo>
                  <a:cubicBezTo>
                    <a:pt x="141136" y="29699"/>
                    <a:pt x="138628" y="27520"/>
                    <a:pt x="135667" y="26186"/>
                  </a:cubicBezTo>
                  <a:cubicBezTo>
                    <a:pt x="128851" y="23229"/>
                    <a:pt x="121110" y="23229"/>
                    <a:pt x="114295" y="26186"/>
                  </a:cubicBezTo>
                  <a:lnTo>
                    <a:pt x="111097" y="27537"/>
                  </a:lnTo>
                  <a:cubicBezTo>
                    <a:pt x="106470" y="30713"/>
                    <a:pt x="100630" y="31591"/>
                    <a:pt x="95279" y="29902"/>
                  </a:cubicBezTo>
                  <a:cubicBezTo>
                    <a:pt x="91105" y="26996"/>
                    <a:pt x="87840" y="22942"/>
                    <a:pt x="85855" y="18245"/>
                  </a:cubicBezTo>
                  <a:cubicBezTo>
                    <a:pt x="83701" y="13126"/>
                    <a:pt x="79157" y="9393"/>
                    <a:pt x="73738" y="8278"/>
                  </a:cubicBezTo>
                  <a:lnTo>
                    <a:pt x="73738" y="8278"/>
                  </a:lnTo>
                  <a:lnTo>
                    <a:pt x="71719" y="10136"/>
                  </a:lnTo>
                  <a:lnTo>
                    <a:pt x="70541" y="11150"/>
                  </a:lnTo>
                  <a:lnTo>
                    <a:pt x="69531" y="12670"/>
                  </a:lnTo>
                  <a:cubicBezTo>
                    <a:pt x="69531" y="13853"/>
                    <a:pt x="68185" y="15373"/>
                    <a:pt x="66502" y="15373"/>
                  </a:cubicBezTo>
                  <a:lnTo>
                    <a:pt x="66502" y="15373"/>
                  </a:lnTo>
                  <a:cubicBezTo>
                    <a:pt x="65055" y="15204"/>
                    <a:pt x="63675" y="14681"/>
                    <a:pt x="62463" y="13853"/>
                  </a:cubicBezTo>
                  <a:lnTo>
                    <a:pt x="60612" y="12839"/>
                  </a:lnTo>
                  <a:lnTo>
                    <a:pt x="59434" y="12839"/>
                  </a:lnTo>
                  <a:lnTo>
                    <a:pt x="58256" y="12839"/>
                  </a:lnTo>
                  <a:cubicBezTo>
                    <a:pt x="54554" y="11488"/>
                    <a:pt x="54049" y="4899"/>
                    <a:pt x="54049" y="0"/>
                  </a:cubicBezTo>
                  <a:lnTo>
                    <a:pt x="51525" y="1689"/>
                  </a:lnTo>
                  <a:cubicBezTo>
                    <a:pt x="50903" y="1926"/>
                    <a:pt x="50347" y="2264"/>
                    <a:pt x="49842" y="2703"/>
                  </a:cubicBezTo>
                  <a:cubicBezTo>
                    <a:pt x="49001" y="2703"/>
                    <a:pt x="48664" y="4055"/>
                    <a:pt x="48159" y="5068"/>
                  </a:cubicBezTo>
                  <a:cubicBezTo>
                    <a:pt x="47654" y="6318"/>
                    <a:pt x="46914" y="7467"/>
                    <a:pt x="45972" y="8447"/>
                  </a:cubicBezTo>
                  <a:cubicBezTo>
                    <a:pt x="44945" y="9494"/>
                    <a:pt x="43750" y="10356"/>
                    <a:pt x="42438" y="10981"/>
                  </a:cubicBezTo>
                  <a:lnTo>
                    <a:pt x="40923" y="11826"/>
                  </a:lnTo>
                  <a:cubicBezTo>
                    <a:pt x="40149" y="12366"/>
                    <a:pt x="39560" y="13126"/>
                    <a:pt x="39240" y="14022"/>
                  </a:cubicBezTo>
                  <a:cubicBezTo>
                    <a:pt x="38819" y="14867"/>
                    <a:pt x="38315" y="15661"/>
                    <a:pt x="37726" y="16387"/>
                  </a:cubicBezTo>
                  <a:cubicBezTo>
                    <a:pt x="36884" y="17401"/>
                    <a:pt x="36043" y="17739"/>
                    <a:pt x="35538" y="17569"/>
                  </a:cubicBezTo>
                  <a:cubicBezTo>
                    <a:pt x="35033" y="17401"/>
                    <a:pt x="32509" y="15711"/>
                    <a:pt x="31499" y="14360"/>
                  </a:cubicBezTo>
                  <a:cubicBezTo>
                    <a:pt x="30490" y="13008"/>
                    <a:pt x="31499" y="14360"/>
                    <a:pt x="30658" y="13515"/>
                  </a:cubicBezTo>
                  <a:cubicBezTo>
                    <a:pt x="28824" y="11353"/>
                    <a:pt x="26872" y="9325"/>
                    <a:pt x="24768" y="7433"/>
                  </a:cubicBezTo>
                  <a:cubicBezTo>
                    <a:pt x="23085" y="5913"/>
                    <a:pt x="22075" y="6251"/>
                    <a:pt x="19551" y="7433"/>
                  </a:cubicBezTo>
                  <a:cubicBezTo>
                    <a:pt x="16876" y="8565"/>
                    <a:pt x="14116" y="9461"/>
                    <a:pt x="11305" y="10136"/>
                  </a:cubicBezTo>
                  <a:lnTo>
                    <a:pt x="7771" y="11319"/>
                  </a:lnTo>
                  <a:lnTo>
                    <a:pt x="6930" y="11319"/>
                  </a:lnTo>
                  <a:cubicBezTo>
                    <a:pt x="6930" y="11319"/>
                    <a:pt x="6930" y="12164"/>
                    <a:pt x="6930" y="13684"/>
                  </a:cubicBezTo>
                  <a:cubicBezTo>
                    <a:pt x="7855" y="16657"/>
                    <a:pt x="7855" y="19833"/>
                    <a:pt x="6930" y="22807"/>
                  </a:cubicBezTo>
                  <a:cubicBezTo>
                    <a:pt x="6846" y="24209"/>
                    <a:pt x="6846" y="25628"/>
                    <a:pt x="6930" y="27030"/>
                  </a:cubicBezTo>
                  <a:lnTo>
                    <a:pt x="6930" y="29057"/>
                  </a:lnTo>
                  <a:cubicBezTo>
                    <a:pt x="6930" y="31085"/>
                    <a:pt x="6930" y="31761"/>
                    <a:pt x="8949" y="33450"/>
                  </a:cubicBezTo>
                  <a:cubicBezTo>
                    <a:pt x="10716" y="35156"/>
                    <a:pt x="12096" y="37234"/>
                    <a:pt x="12988" y="39532"/>
                  </a:cubicBezTo>
                  <a:cubicBezTo>
                    <a:pt x="12988" y="39532"/>
                    <a:pt x="12988" y="41052"/>
                    <a:pt x="14166" y="41897"/>
                  </a:cubicBezTo>
                  <a:cubicBezTo>
                    <a:pt x="15058" y="43400"/>
                    <a:pt x="16337" y="44634"/>
                    <a:pt x="17868" y="45445"/>
                  </a:cubicBezTo>
                  <a:cubicBezTo>
                    <a:pt x="17868" y="45445"/>
                    <a:pt x="17868" y="45445"/>
                    <a:pt x="18709" y="46458"/>
                  </a:cubicBezTo>
                  <a:cubicBezTo>
                    <a:pt x="18709" y="49668"/>
                    <a:pt x="16354" y="52033"/>
                    <a:pt x="14839" y="53216"/>
                  </a:cubicBezTo>
                  <a:cubicBezTo>
                    <a:pt x="13325" y="54398"/>
                    <a:pt x="11473" y="56087"/>
                    <a:pt x="11810" y="58115"/>
                  </a:cubicBezTo>
                  <a:cubicBezTo>
                    <a:pt x="12147" y="60142"/>
                    <a:pt x="13156" y="60142"/>
                    <a:pt x="14502" y="61156"/>
                  </a:cubicBezTo>
                  <a:cubicBezTo>
                    <a:pt x="15849" y="62169"/>
                    <a:pt x="18878" y="64703"/>
                    <a:pt x="18542" y="68082"/>
                  </a:cubicBezTo>
                  <a:cubicBezTo>
                    <a:pt x="18508" y="68876"/>
                    <a:pt x="17953" y="69552"/>
                    <a:pt x="17195" y="69772"/>
                  </a:cubicBezTo>
                  <a:cubicBezTo>
                    <a:pt x="15024" y="69805"/>
                    <a:pt x="12938" y="69011"/>
                    <a:pt x="11305" y="67575"/>
                  </a:cubicBezTo>
                  <a:lnTo>
                    <a:pt x="10127" y="66731"/>
                  </a:lnTo>
                  <a:lnTo>
                    <a:pt x="8613" y="66731"/>
                  </a:lnTo>
                  <a:lnTo>
                    <a:pt x="8613" y="66731"/>
                  </a:lnTo>
                  <a:cubicBezTo>
                    <a:pt x="8141" y="67474"/>
                    <a:pt x="7569" y="68150"/>
                    <a:pt x="6930" y="68758"/>
                  </a:cubicBezTo>
                  <a:lnTo>
                    <a:pt x="6930" y="69772"/>
                  </a:lnTo>
                  <a:lnTo>
                    <a:pt x="6930" y="71968"/>
                  </a:lnTo>
                  <a:lnTo>
                    <a:pt x="6930" y="71968"/>
                  </a:lnTo>
                  <a:lnTo>
                    <a:pt x="7940" y="72812"/>
                  </a:lnTo>
                  <a:lnTo>
                    <a:pt x="8781" y="72812"/>
                  </a:lnTo>
                  <a:cubicBezTo>
                    <a:pt x="9504" y="73167"/>
                    <a:pt x="10144" y="73691"/>
                    <a:pt x="10632" y="74333"/>
                  </a:cubicBezTo>
                  <a:cubicBezTo>
                    <a:pt x="11389" y="75634"/>
                    <a:pt x="11894" y="77070"/>
                    <a:pt x="12147" y="78556"/>
                  </a:cubicBezTo>
                  <a:cubicBezTo>
                    <a:pt x="12247" y="78894"/>
                    <a:pt x="12247" y="79232"/>
                    <a:pt x="12147" y="79570"/>
                  </a:cubicBezTo>
                  <a:cubicBezTo>
                    <a:pt x="12147" y="79570"/>
                    <a:pt x="12147" y="79570"/>
                    <a:pt x="12147" y="79570"/>
                  </a:cubicBezTo>
                  <a:lnTo>
                    <a:pt x="12147" y="81935"/>
                  </a:lnTo>
                  <a:cubicBezTo>
                    <a:pt x="12483" y="84182"/>
                    <a:pt x="12483" y="86446"/>
                    <a:pt x="12147" y="88693"/>
                  </a:cubicBezTo>
                  <a:cubicBezTo>
                    <a:pt x="11827" y="89639"/>
                    <a:pt x="11305" y="90500"/>
                    <a:pt x="10632" y="91227"/>
                  </a:cubicBezTo>
                  <a:lnTo>
                    <a:pt x="10632" y="92578"/>
                  </a:lnTo>
                  <a:cubicBezTo>
                    <a:pt x="10077" y="93981"/>
                    <a:pt x="9790" y="95467"/>
                    <a:pt x="9790" y="96971"/>
                  </a:cubicBezTo>
                  <a:cubicBezTo>
                    <a:pt x="9824" y="97731"/>
                    <a:pt x="9337" y="98424"/>
                    <a:pt x="8613" y="98660"/>
                  </a:cubicBezTo>
                  <a:cubicBezTo>
                    <a:pt x="7098" y="98660"/>
                    <a:pt x="5920" y="98660"/>
                    <a:pt x="5415" y="98660"/>
                  </a:cubicBezTo>
                  <a:cubicBezTo>
                    <a:pt x="5213" y="99420"/>
                    <a:pt x="4793" y="100130"/>
                    <a:pt x="4237" y="100687"/>
                  </a:cubicBezTo>
                  <a:cubicBezTo>
                    <a:pt x="4237" y="100687"/>
                    <a:pt x="4237" y="102377"/>
                    <a:pt x="4237" y="103390"/>
                  </a:cubicBezTo>
                  <a:cubicBezTo>
                    <a:pt x="4406" y="105012"/>
                    <a:pt x="4406" y="106668"/>
                    <a:pt x="4237" y="108290"/>
                  </a:cubicBezTo>
                  <a:lnTo>
                    <a:pt x="4237" y="109472"/>
                  </a:lnTo>
                  <a:cubicBezTo>
                    <a:pt x="4406" y="111263"/>
                    <a:pt x="4406" y="113087"/>
                    <a:pt x="4237" y="114878"/>
                  </a:cubicBezTo>
                  <a:cubicBezTo>
                    <a:pt x="3951" y="118172"/>
                    <a:pt x="2908" y="121349"/>
                    <a:pt x="1208" y="124170"/>
                  </a:cubicBezTo>
                  <a:cubicBezTo>
                    <a:pt x="299" y="125437"/>
                    <a:pt x="-121" y="127008"/>
                    <a:pt x="30" y="128562"/>
                  </a:cubicBezTo>
                  <a:lnTo>
                    <a:pt x="1208" y="128562"/>
                  </a:lnTo>
                  <a:lnTo>
                    <a:pt x="2218" y="128562"/>
                  </a:lnTo>
                  <a:cubicBezTo>
                    <a:pt x="2773" y="128714"/>
                    <a:pt x="3345" y="128714"/>
                    <a:pt x="3901" y="128562"/>
                  </a:cubicBezTo>
                  <a:lnTo>
                    <a:pt x="5247" y="128562"/>
                  </a:lnTo>
                  <a:cubicBezTo>
                    <a:pt x="8276" y="127549"/>
                    <a:pt x="9959" y="129914"/>
                    <a:pt x="11137" y="131603"/>
                  </a:cubicBezTo>
                  <a:cubicBezTo>
                    <a:pt x="11558" y="132329"/>
                    <a:pt x="12062" y="133022"/>
                    <a:pt x="12652" y="133630"/>
                  </a:cubicBezTo>
                  <a:cubicBezTo>
                    <a:pt x="14940" y="135675"/>
                    <a:pt x="16623" y="138293"/>
                    <a:pt x="17532" y="141233"/>
                  </a:cubicBezTo>
                  <a:cubicBezTo>
                    <a:pt x="17532" y="141233"/>
                    <a:pt x="17532" y="143091"/>
                    <a:pt x="17532" y="143936"/>
                  </a:cubicBezTo>
                  <a:cubicBezTo>
                    <a:pt x="17532" y="144780"/>
                    <a:pt x="17532" y="146808"/>
                    <a:pt x="20224" y="146808"/>
                  </a:cubicBezTo>
                  <a:lnTo>
                    <a:pt x="22075" y="146808"/>
                  </a:lnTo>
                  <a:cubicBezTo>
                    <a:pt x="24600" y="146808"/>
                    <a:pt x="26619" y="146808"/>
                    <a:pt x="27628" y="146808"/>
                  </a:cubicBezTo>
                  <a:cubicBezTo>
                    <a:pt x="28285" y="147956"/>
                    <a:pt x="28285" y="149375"/>
                    <a:pt x="27628" y="150524"/>
                  </a:cubicBezTo>
                  <a:cubicBezTo>
                    <a:pt x="27628" y="150524"/>
                    <a:pt x="27628" y="150524"/>
                    <a:pt x="27628" y="150524"/>
                  </a:cubicBezTo>
                  <a:cubicBezTo>
                    <a:pt x="27628" y="150524"/>
                    <a:pt x="27628" y="154917"/>
                    <a:pt x="27628" y="157113"/>
                  </a:cubicBezTo>
                  <a:lnTo>
                    <a:pt x="27628" y="159985"/>
                  </a:lnTo>
                  <a:cubicBezTo>
                    <a:pt x="27864" y="162063"/>
                    <a:pt x="27864" y="164157"/>
                    <a:pt x="27628" y="166235"/>
                  </a:cubicBezTo>
                  <a:cubicBezTo>
                    <a:pt x="27040" y="168770"/>
                    <a:pt x="26266" y="171253"/>
                    <a:pt x="25273" y="173669"/>
                  </a:cubicBezTo>
                  <a:cubicBezTo>
                    <a:pt x="24785" y="174699"/>
                    <a:pt x="24381" y="175781"/>
                    <a:pt x="24095" y="176879"/>
                  </a:cubicBezTo>
                  <a:cubicBezTo>
                    <a:pt x="22210" y="182352"/>
                    <a:pt x="22210" y="188299"/>
                    <a:pt x="24095" y="193772"/>
                  </a:cubicBezTo>
                  <a:cubicBezTo>
                    <a:pt x="27696" y="193806"/>
                    <a:pt x="31230" y="192860"/>
                    <a:pt x="34360" y="191069"/>
                  </a:cubicBezTo>
                  <a:lnTo>
                    <a:pt x="39072" y="189042"/>
                  </a:lnTo>
                  <a:cubicBezTo>
                    <a:pt x="42219" y="187809"/>
                    <a:pt x="45180" y="186103"/>
                    <a:pt x="47823" y="183974"/>
                  </a:cubicBezTo>
                  <a:cubicBezTo>
                    <a:pt x="49926" y="182487"/>
                    <a:pt x="52114" y="181136"/>
                    <a:pt x="54386" y="179919"/>
                  </a:cubicBezTo>
                  <a:cubicBezTo>
                    <a:pt x="57886" y="178230"/>
                    <a:pt x="61555" y="176929"/>
                    <a:pt x="65324" y="176034"/>
                  </a:cubicBezTo>
                  <a:cubicBezTo>
                    <a:pt x="68353" y="175122"/>
                    <a:pt x="71332" y="174040"/>
                    <a:pt x="74243" y="172824"/>
                  </a:cubicBezTo>
                  <a:lnTo>
                    <a:pt x="75926" y="172824"/>
                  </a:lnTo>
                  <a:cubicBezTo>
                    <a:pt x="77676" y="171760"/>
                    <a:pt x="79629" y="171067"/>
                    <a:pt x="81648" y="170797"/>
                  </a:cubicBezTo>
                  <a:cubicBezTo>
                    <a:pt x="83717" y="170543"/>
                    <a:pt x="85804" y="170543"/>
                    <a:pt x="87874" y="170797"/>
                  </a:cubicBezTo>
                  <a:cubicBezTo>
                    <a:pt x="89338" y="170881"/>
                    <a:pt x="90786" y="170881"/>
                    <a:pt x="92250" y="170797"/>
                  </a:cubicBezTo>
                  <a:cubicBezTo>
                    <a:pt x="97029" y="170848"/>
                    <a:pt x="101808" y="170577"/>
                    <a:pt x="106553" y="169952"/>
                  </a:cubicBezTo>
                  <a:cubicBezTo>
                    <a:pt x="111316" y="169614"/>
                    <a:pt x="116095" y="169614"/>
                    <a:pt x="120858" y="169952"/>
                  </a:cubicBezTo>
                  <a:cubicBezTo>
                    <a:pt x="122978" y="170189"/>
                    <a:pt x="125132" y="170189"/>
                    <a:pt x="127252" y="169952"/>
                  </a:cubicBezTo>
                  <a:cubicBezTo>
                    <a:pt x="131527" y="168601"/>
                    <a:pt x="136104" y="168601"/>
                    <a:pt x="140379" y="169952"/>
                  </a:cubicBezTo>
                  <a:lnTo>
                    <a:pt x="141725" y="169952"/>
                  </a:lnTo>
                  <a:cubicBezTo>
                    <a:pt x="142903" y="169952"/>
                    <a:pt x="144922" y="171979"/>
                    <a:pt x="145595" y="171304"/>
                  </a:cubicBezTo>
                  <a:cubicBezTo>
                    <a:pt x="146269" y="170628"/>
                    <a:pt x="145595" y="168939"/>
                    <a:pt x="145595" y="167587"/>
                  </a:cubicBezTo>
                  <a:cubicBezTo>
                    <a:pt x="145595" y="166235"/>
                    <a:pt x="145595" y="166235"/>
                    <a:pt x="145595" y="165560"/>
                  </a:cubicBezTo>
                  <a:cubicBezTo>
                    <a:pt x="145764" y="164293"/>
                    <a:pt x="146033" y="163059"/>
                    <a:pt x="146437" y="161843"/>
                  </a:cubicBezTo>
                  <a:cubicBezTo>
                    <a:pt x="146807" y="160627"/>
                    <a:pt x="146807" y="159343"/>
                    <a:pt x="146437" y="158126"/>
                  </a:cubicBezTo>
                  <a:cubicBezTo>
                    <a:pt x="146437" y="158126"/>
                    <a:pt x="145427" y="158633"/>
                    <a:pt x="144249" y="1582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658A769B-ABB4-451F-8F59-FBBFC2900639}"/>
                </a:ext>
              </a:extLst>
            </p:cNvPr>
            <p:cNvSpPr/>
            <p:nvPr/>
          </p:nvSpPr>
          <p:spPr>
            <a:xfrm>
              <a:off x="8913146" y="3707433"/>
              <a:ext cx="16828" cy="16894"/>
            </a:xfrm>
            <a:custGeom>
              <a:avLst/>
              <a:gdLst>
                <a:gd name="connsiteX0" fmla="*/ 2954 w 0"/>
                <a:gd name="connsiteY0" fmla="*/ 0 h 0"/>
                <a:gd name="connsiteX1" fmla="*/ 261 w 0"/>
                <a:gd name="connsiteY1" fmla="*/ 0 h 0"/>
                <a:gd name="connsiteX2" fmla="*/ 1775 w 0"/>
                <a:gd name="connsiteY2" fmla="*/ 4561 h 0"/>
                <a:gd name="connsiteX3" fmla="*/ 1775 w 0"/>
                <a:gd name="connsiteY3" fmla="*/ 4561 h 0"/>
                <a:gd name="connsiteX4" fmla="*/ 6487 w 0"/>
                <a:gd name="connsiteY4" fmla="*/ 7602 h 0"/>
                <a:gd name="connsiteX5" fmla="*/ 7833 w 0"/>
                <a:gd name="connsiteY5" fmla="*/ 6589 h 0"/>
                <a:gd name="connsiteX6" fmla="*/ 2954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954" y="0"/>
                  </a:moveTo>
                  <a:cubicBezTo>
                    <a:pt x="2112" y="0"/>
                    <a:pt x="934" y="0"/>
                    <a:pt x="261" y="0"/>
                  </a:cubicBezTo>
                  <a:cubicBezTo>
                    <a:pt x="-412" y="0"/>
                    <a:pt x="261" y="2196"/>
                    <a:pt x="1775" y="4561"/>
                  </a:cubicBezTo>
                  <a:lnTo>
                    <a:pt x="1775" y="4561"/>
                  </a:lnTo>
                  <a:cubicBezTo>
                    <a:pt x="2549" y="6470"/>
                    <a:pt x="4434" y="7687"/>
                    <a:pt x="6487" y="7602"/>
                  </a:cubicBezTo>
                  <a:cubicBezTo>
                    <a:pt x="7833" y="7602"/>
                    <a:pt x="7833" y="7602"/>
                    <a:pt x="7833" y="6589"/>
                  </a:cubicBezTo>
                  <a:cubicBezTo>
                    <a:pt x="7244" y="3784"/>
                    <a:pt x="5461" y="1368"/>
                    <a:pt x="2954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D56E690F-6FCE-4001-A264-CEF72FA9926F}"/>
                </a:ext>
              </a:extLst>
            </p:cNvPr>
            <p:cNvSpPr/>
            <p:nvPr/>
          </p:nvSpPr>
          <p:spPr>
            <a:xfrm>
              <a:off x="5432970" y="4171338"/>
              <a:ext cx="100970" cy="202726"/>
            </a:xfrm>
            <a:custGeom>
              <a:avLst/>
              <a:gdLst>
                <a:gd name="connsiteX0" fmla="*/ 110899 w 100970"/>
                <a:gd name="connsiteY0" fmla="*/ 154241 h 202726"/>
                <a:gd name="connsiteX1" fmla="*/ 109889 w 100970"/>
                <a:gd name="connsiteY1" fmla="*/ 152383 h 202726"/>
                <a:gd name="connsiteX2" fmla="*/ 107533 w 100970"/>
                <a:gd name="connsiteY2" fmla="*/ 149173 h 202726"/>
                <a:gd name="connsiteX3" fmla="*/ 104672 w 100970"/>
                <a:gd name="connsiteY3" fmla="*/ 147821 h 202726"/>
                <a:gd name="connsiteX4" fmla="*/ 101138 w 100970"/>
                <a:gd name="connsiteY4" fmla="*/ 146301 h 202726"/>
                <a:gd name="connsiteX5" fmla="*/ 97604 w 100970"/>
                <a:gd name="connsiteY5" fmla="*/ 138867 h 202726"/>
                <a:gd name="connsiteX6" fmla="*/ 99792 w 100970"/>
                <a:gd name="connsiteY6" fmla="*/ 135996 h 202726"/>
                <a:gd name="connsiteX7" fmla="*/ 99792 w 100970"/>
                <a:gd name="connsiteY7" fmla="*/ 135996 h 202726"/>
                <a:gd name="connsiteX8" fmla="*/ 99792 w 100970"/>
                <a:gd name="connsiteY8" fmla="*/ 133630 h 202726"/>
                <a:gd name="connsiteX9" fmla="*/ 99792 w 100970"/>
                <a:gd name="connsiteY9" fmla="*/ 131265 h 202726"/>
                <a:gd name="connsiteX10" fmla="*/ 99792 w 100970"/>
                <a:gd name="connsiteY10" fmla="*/ 129069 h 202726"/>
                <a:gd name="connsiteX11" fmla="*/ 99792 w 100970"/>
                <a:gd name="connsiteY11" fmla="*/ 125183 h 202726"/>
                <a:gd name="connsiteX12" fmla="*/ 98614 w 100970"/>
                <a:gd name="connsiteY12" fmla="*/ 122987 h 202726"/>
                <a:gd name="connsiteX13" fmla="*/ 96594 w 100970"/>
                <a:gd name="connsiteY13" fmla="*/ 118595 h 202726"/>
                <a:gd name="connsiteX14" fmla="*/ 97436 w 100970"/>
                <a:gd name="connsiteY14" fmla="*/ 109810 h 202726"/>
                <a:gd name="connsiteX15" fmla="*/ 98277 w 100970"/>
                <a:gd name="connsiteY15" fmla="*/ 105587 h 202726"/>
                <a:gd name="connsiteX16" fmla="*/ 98277 w 100970"/>
                <a:gd name="connsiteY16" fmla="*/ 101870 h 202726"/>
                <a:gd name="connsiteX17" fmla="*/ 98277 w 100970"/>
                <a:gd name="connsiteY17" fmla="*/ 96126 h 202726"/>
                <a:gd name="connsiteX18" fmla="*/ 98277 w 100970"/>
                <a:gd name="connsiteY18" fmla="*/ 90889 h 202726"/>
                <a:gd name="connsiteX19" fmla="*/ 98277 w 100970"/>
                <a:gd name="connsiteY19" fmla="*/ 90889 h 202726"/>
                <a:gd name="connsiteX20" fmla="*/ 92387 w 100970"/>
                <a:gd name="connsiteY20" fmla="*/ 85483 h 202726"/>
                <a:gd name="connsiteX21" fmla="*/ 92387 w 100970"/>
                <a:gd name="connsiteY21" fmla="*/ 78050 h 202726"/>
                <a:gd name="connsiteX22" fmla="*/ 92387 w 100970"/>
                <a:gd name="connsiteY22" fmla="*/ 74502 h 202726"/>
                <a:gd name="connsiteX23" fmla="*/ 91378 w 100970"/>
                <a:gd name="connsiteY23" fmla="*/ 66900 h 202726"/>
                <a:gd name="connsiteX24" fmla="*/ 91378 w 100970"/>
                <a:gd name="connsiteY24" fmla="*/ 63690 h 202726"/>
                <a:gd name="connsiteX25" fmla="*/ 90537 w 100970"/>
                <a:gd name="connsiteY25" fmla="*/ 59635 h 202726"/>
                <a:gd name="connsiteX26" fmla="*/ 89022 w 100970"/>
                <a:gd name="connsiteY26" fmla="*/ 57101 h 202726"/>
                <a:gd name="connsiteX27" fmla="*/ 86666 w 100970"/>
                <a:gd name="connsiteY27" fmla="*/ 52033 h 202726"/>
                <a:gd name="connsiteX28" fmla="*/ 88517 w 100970"/>
                <a:gd name="connsiteY28" fmla="*/ 45445 h 202726"/>
                <a:gd name="connsiteX29" fmla="*/ 88517 w 100970"/>
                <a:gd name="connsiteY29" fmla="*/ 43924 h 202726"/>
                <a:gd name="connsiteX30" fmla="*/ 90537 w 100970"/>
                <a:gd name="connsiteY30" fmla="*/ 36322 h 202726"/>
                <a:gd name="connsiteX31" fmla="*/ 89022 w 100970"/>
                <a:gd name="connsiteY31" fmla="*/ 32267 h 202726"/>
                <a:gd name="connsiteX32" fmla="*/ 89022 w 100970"/>
                <a:gd name="connsiteY32" fmla="*/ 30578 h 202726"/>
                <a:gd name="connsiteX33" fmla="*/ 77410 w 100970"/>
                <a:gd name="connsiteY33" fmla="*/ 13684 h 202726"/>
                <a:gd name="connsiteX34" fmla="*/ 77410 w 100970"/>
                <a:gd name="connsiteY34" fmla="*/ 11488 h 202726"/>
                <a:gd name="connsiteX35" fmla="*/ 80776 w 100970"/>
                <a:gd name="connsiteY35" fmla="*/ 6420 h 202726"/>
                <a:gd name="connsiteX36" fmla="*/ 82964 w 100970"/>
                <a:gd name="connsiteY36" fmla="*/ 2703 h 202726"/>
                <a:gd name="connsiteX37" fmla="*/ 79093 w 100970"/>
                <a:gd name="connsiteY37" fmla="*/ 1014 h 202726"/>
                <a:gd name="connsiteX38" fmla="*/ 76569 w 100970"/>
                <a:gd name="connsiteY38" fmla="*/ 0 h 202726"/>
                <a:gd name="connsiteX39" fmla="*/ 76569 w 100970"/>
                <a:gd name="connsiteY39" fmla="*/ 0 h 202726"/>
                <a:gd name="connsiteX40" fmla="*/ 76569 w 100970"/>
                <a:gd name="connsiteY40" fmla="*/ 1183 h 202726"/>
                <a:gd name="connsiteX41" fmla="*/ 73371 w 100970"/>
                <a:gd name="connsiteY41" fmla="*/ 4899 h 202726"/>
                <a:gd name="connsiteX42" fmla="*/ 63443 w 100970"/>
                <a:gd name="connsiteY42" fmla="*/ 7433 h 202726"/>
                <a:gd name="connsiteX43" fmla="*/ 43922 w 100970"/>
                <a:gd name="connsiteY43" fmla="*/ 7433 h 202726"/>
                <a:gd name="connsiteX44" fmla="*/ 31637 w 100970"/>
                <a:gd name="connsiteY44" fmla="*/ 6589 h 202726"/>
                <a:gd name="connsiteX45" fmla="*/ 17502 w 100970"/>
                <a:gd name="connsiteY45" fmla="*/ 6589 h 202726"/>
                <a:gd name="connsiteX46" fmla="*/ 12453 w 100970"/>
                <a:gd name="connsiteY46" fmla="*/ 9461 h 202726"/>
                <a:gd name="connsiteX47" fmla="*/ 12453 w 100970"/>
                <a:gd name="connsiteY47" fmla="*/ 11150 h 202726"/>
                <a:gd name="connsiteX48" fmla="*/ 10770 w 100970"/>
                <a:gd name="connsiteY48" fmla="*/ 16387 h 202726"/>
                <a:gd name="connsiteX49" fmla="*/ 11948 w 100970"/>
                <a:gd name="connsiteY49" fmla="*/ 17401 h 202726"/>
                <a:gd name="connsiteX50" fmla="*/ 14304 w 100970"/>
                <a:gd name="connsiteY50" fmla="*/ 19428 h 202726"/>
                <a:gd name="connsiteX51" fmla="*/ 14304 w 100970"/>
                <a:gd name="connsiteY51" fmla="*/ 22131 h 202726"/>
                <a:gd name="connsiteX52" fmla="*/ 14304 w 100970"/>
                <a:gd name="connsiteY52" fmla="*/ 22976 h 202726"/>
                <a:gd name="connsiteX53" fmla="*/ 14304 w 100970"/>
                <a:gd name="connsiteY53" fmla="*/ 24327 h 202726"/>
                <a:gd name="connsiteX54" fmla="*/ 14304 w 100970"/>
                <a:gd name="connsiteY54" fmla="*/ 27537 h 202726"/>
                <a:gd name="connsiteX55" fmla="*/ 12958 w 100970"/>
                <a:gd name="connsiteY55" fmla="*/ 34294 h 202726"/>
                <a:gd name="connsiteX56" fmla="*/ 12116 w 100970"/>
                <a:gd name="connsiteY56" fmla="*/ 36660 h 202726"/>
                <a:gd name="connsiteX57" fmla="*/ 11107 w 100970"/>
                <a:gd name="connsiteY57" fmla="*/ 46289 h 202726"/>
                <a:gd name="connsiteX58" fmla="*/ 11107 w 100970"/>
                <a:gd name="connsiteY58" fmla="*/ 49330 h 202726"/>
                <a:gd name="connsiteX59" fmla="*/ 13967 w 100970"/>
                <a:gd name="connsiteY59" fmla="*/ 54567 h 202726"/>
                <a:gd name="connsiteX60" fmla="*/ 17165 w 100970"/>
                <a:gd name="connsiteY60" fmla="*/ 64366 h 202726"/>
                <a:gd name="connsiteX61" fmla="*/ 17165 w 100970"/>
                <a:gd name="connsiteY61" fmla="*/ 71292 h 202726"/>
                <a:gd name="connsiteX62" fmla="*/ 17165 w 100970"/>
                <a:gd name="connsiteY62" fmla="*/ 75178 h 202726"/>
                <a:gd name="connsiteX63" fmla="*/ 18343 w 100970"/>
                <a:gd name="connsiteY63" fmla="*/ 82780 h 202726"/>
                <a:gd name="connsiteX64" fmla="*/ 19185 w 100970"/>
                <a:gd name="connsiteY64" fmla="*/ 94775 h 202726"/>
                <a:gd name="connsiteX65" fmla="*/ 12285 w 100970"/>
                <a:gd name="connsiteY65" fmla="*/ 106262 h 202726"/>
                <a:gd name="connsiteX66" fmla="*/ 8583 w 100970"/>
                <a:gd name="connsiteY66" fmla="*/ 111330 h 202726"/>
                <a:gd name="connsiteX67" fmla="*/ 4712 w 100970"/>
                <a:gd name="connsiteY67" fmla="*/ 127211 h 202726"/>
                <a:gd name="connsiteX68" fmla="*/ 4712 w 100970"/>
                <a:gd name="connsiteY68" fmla="*/ 129238 h 202726"/>
                <a:gd name="connsiteX69" fmla="*/ 2188 w 100970"/>
                <a:gd name="connsiteY69" fmla="*/ 138192 h 202726"/>
                <a:gd name="connsiteX70" fmla="*/ 0 w 100970"/>
                <a:gd name="connsiteY70" fmla="*/ 145963 h 202726"/>
                <a:gd name="connsiteX71" fmla="*/ 2693 w 100970"/>
                <a:gd name="connsiteY71" fmla="*/ 154917 h 202726"/>
                <a:gd name="connsiteX72" fmla="*/ 5722 w 100970"/>
                <a:gd name="connsiteY72" fmla="*/ 163364 h 202726"/>
                <a:gd name="connsiteX73" fmla="*/ 5722 w 100970"/>
                <a:gd name="connsiteY73" fmla="*/ 167249 h 202726"/>
                <a:gd name="connsiteX74" fmla="*/ 5722 w 100970"/>
                <a:gd name="connsiteY74" fmla="*/ 171980 h 202726"/>
                <a:gd name="connsiteX75" fmla="*/ 8246 w 100970"/>
                <a:gd name="connsiteY75" fmla="*/ 173331 h 202726"/>
                <a:gd name="connsiteX76" fmla="*/ 9760 w 100970"/>
                <a:gd name="connsiteY76" fmla="*/ 173331 h 202726"/>
                <a:gd name="connsiteX77" fmla="*/ 13631 w 100970"/>
                <a:gd name="connsiteY77" fmla="*/ 176541 h 202726"/>
                <a:gd name="connsiteX78" fmla="*/ 13631 w 100970"/>
                <a:gd name="connsiteY78" fmla="*/ 182960 h 202726"/>
                <a:gd name="connsiteX79" fmla="*/ 13631 w 100970"/>
                <a:gd name="connsiteY79" fmla="*/ 186339 h 202726"/>
                <a:gd name="connsiteX80" fmla="*/ 13631 w 100970"/>
                <a:gd name="connsiteY80" fmla="*/ 187860 h 202726"/>
                <a:gd name="connsiteX81" fmla="*/ 12621 w 100970"/>
                <a:gd name="connsiteY81" fmla="*/ 192421 h 202726"/>
                <a:gd name="connsiteX82" fmla="*/ 20194 w 100970"/>
                <a:gd name="connsiteY82" fmla="*/ 198334 h 202726"/>
                <a:gd name="connsiteX83" fmla="*/ 22550 w 100970"/>
                <a:gd name="connsiteY83" fmla="*/ 200530 h 202726"/>
                <a:gd name="connsiteX84" fmla="*/ 26589 w 100970"/>
                <a:gd name="connsiteY84" fmla="*/ 203740 h 202726"/>
                <a:gd name="connsiteX85" fmla="*/ 29618 w 100970"/>
                <a:gd name="connsiteY85" fmla="*/ 202219 h 202726"/>
                <a:gd name="connsiteX86" fmla="*/ 31974 w 100970"/>
                <a:gd name="connsiteY86" fmla="*/ 199516 h 202726"/>
                <a:gd name="connsiteX87" fmla="*/ 42912 w 100970"/>
                <a:gd name="connsiteY87" fmla="*/ 192083 h 202726"/>
                <a:gd name="connsiteX88" fmla="*/ 48129 w 100970"/>
                <a:gd name="connsiteY88" fmla="*/ 189887 h 202726"/>
                <a:gd name="connsiteX89" fmla="*/ 55197 w 100970"/>
                <a:gd name="connsiteY89" fmla="*/ 186339 h 202726"/>
                <a:gd name="connsiteX90" fmla="*/ 57048 w 100970"/>
                <a:gd name="connsiteY90" fmla="*/ 184650 h 202726"/>
                <a:gd name="connsiteX91" fmla="*/ 60077 w 100970"/>
                <a:gd name="connsiteY91" fmla="*/ 182116 h 202726"/>
                <a:gd name="connsiteX92" fmla="*/ 67987 w 100970"/>
                <a:gd name="connsiteY92" fmla="*/ 179582 h 202726"/>
                <a:gd name="connsiteX93" fmla="*/ 69164 w 100970"/>
                <a:gd name="connsiteY93" fmla="*/ 179582 h 202726"/>
                <a:gd name="connsiteX94" fmla="*/ 80103 w 100970"/>
                <a:gd name="connsiteY94" fmla="*/ 174176 h 202726"/>
                <a:gd name="connsiteX95" fmla="*/ 90368 w 100970"/>
                <a:gd name="connsiteY95" fmla="*/ 168939 h 202726"/>
                <a:gd name="connsiteX96" fmla="*/ 98277 w 100970"/>
                <a:gd name="connsiteY96" fmla="*/ 167080 h 202726"/>
                <a:gd name="connsiteX97" fmla="*/ 99792 w 100970"/>
                <a:gd name="connsiteY97" fmla="*/ 167080 h 202726"/>
                <a:gd name="connsiteX98" fmla="*/ 103663 w 100970"/>
                <a:gd name="connsiteY98" fmla="*/ 165898 h 202726"/>
                <a:gd name="connsiteX99" fmla="*/ 104672 w 100970"/>
                <a:gd name="connsiteY99" fmla="*/ 164208 h 202726"/>
                <a:gd name="connsiteX100" fmla="*/ 106860 w 100970"/>
                <a:gd name="connsiteY100" fmla="*/ 161336 h 202726"/>
                <a:gd name="connsiteX101" fmla="*/ 108206 w 100970"/>
                <a:gd name="connsiteY101" fmla="*/ 160323 h 202726"/>
                <a:gd name="connsiteX102" fmla="*/ 110225 w 100970"/>
                <a:gd name="connsiteY102" fmla="*/ 158971 h 202726"/>
                <a:gd name="connsiteX103" fmla="*/ 109048 w 100970"/>
                <a:gd name="connsiteY103" fmla="*/ 157113 h 2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00970" h="202726">
                  <a:moveTo>
                    <a:pt x="110899" y="154241"/>
                  </a:moveTo>
                  <a:cubicBezTo>
                    <a:pt x="110899" y="154241"/>
                    <a:pt x="110899" y="152889"/>
                    <a:pt x="109889" y="152383"/>
                  </a:cubicBezTo>
                  <a:cubicBezTo>
                    <a:pt x="109384" y="151132"/>
                    <a:pt x="108576" y="150017"/>
                    <a:pt x="107533" y="149173"/>
                  </a:cubicBezTo>
                  <a:cubicBezTo>
                    <a:pt x="106624" y="148615"/>
                    <a:pt x="105665" y="148176"/>
                    <a:pt x="104672" y="147821"/>
                  </a:cubicBezTo>
                  <a:cubicBezTo>
                    <a:pt x="103444" y="147449"/>
                    <a:pt x="102249" y="146943"/>
                    <a:pt x="101138" y="146301"/>
                  </a:cubicBezTo>
                  <a:cubicBezTo>
                    <a:pt x="98412" y="144916"/>
                    <a:pt x="96965" y="141858"/>
                    <a:pt x="97604" y="138867"/>
                  </a:cubicBezTo>
                  <a:cubicBezTo>
                    <a:pt x="97907" y="137651"/>
                    <a:pt x="98698" y="136604"/>
                    <a:pt x="99792" y="135996"/>
                  </a:cubicBezTo>
                  <a:lnTo>
                    <a:pt x="99792" y="135996"/>
                  </a:lnTo>
                  <a:cubicBezTo>
                    <a:pt x="99910" y="135218"/>
                    <a:pt x="99910" y="134408"/>
                    <a:pt x="99792" y="133630"/>
                  </a:cubicBezTo>
                  <a:cubicBezTo>
                    <a:pt x="99708" y="132836"/>
                    <a:pt x="99708" y="132059"/>
                    <a:pt x="99792" y="131265"/>
                  </a:cubicBezTo>
                  <a:cubicBezTo>
                    <a:pt x="99742" y="130539"/>
                    <a:pt x="99742" y="129795"/>
                    <a:pt x="99792" y="129069"/>
                  </a:cubicBezTo>
                  <a:cubicBezTo>
                    <a:pt x="100179" y="127802"/>
                    <a:pt x="100179" y="126450"/>
                    <a:pt x="99792" y="125183"/>
                  </a:cubicBezTo>
                  <a:cubicBezTo>
                    <a:pt x="99472" y="124423"/>
                    <a:pt x="99068" y="123680"/>
                    <a:pt x="98614" y="122987"/>
                  </a:cubicBezTo>
                  <a:cubicBezTo>
                    <a:pt x="97621" y="121703"/>
                    <a:pt x="96914" y="120200"/>
                    <a:pt x="96594" y="118595"/>
                  </a:cubicBezTo>
                  <a:cubicBezTo>
                    <a:pt x="96090" y="115638"/>
                    <a:pt x="96393" y="112614"/>
                    <a:pt x="97436" y="109810"/>
                  </a:cubicBezTo>
                  <a:cubicBezTo>
                    <a:pt x="97790" y="108425"/>
                    <a:pt x="98076" y="107006"/>
                    <a:pt x="98277" y="105587"/>
                  </a:cubicBezTo>
                  <a:cubicBezTo>
                    <a:pt x="98362" y="104353"/>
                    <a:pt x="98362" y="103103"/>
                    <a:pt x="98277" y="101870"/>
                  </a:cubicBezTo>
                  <a:cubicBezTo>
                    <a:pt x="97958" y="99961"/>
                    <a:pt x="97958" y="98035"/>
                    <a:pt x="98277" y="96126"/>
                  </a:cubicBezTo>
                  <a:cubicBezTo>
                    <a:pt x="98446" y="94386"/>
                    <a:pt x="98446" y="92629"/>
                    <a:pt x="98277" y="90889"/>
                  </a:cubicBezTo>
                  <a:lnTo>
                    <a:pt x="98277" y="90889"/>
                  </a:lnTo>
                  <a:cubicBezTo>
                    <a:pt x="95972" y="89487"/>
                    <a:pt x="93970" y="87662"/>
                    <a:pt x="92387" y="85483"/>
                  </a:cubicBezTo>
                  <a:cubicBezTo>
                    <a:pt x="91731" y="83050"/>
                    <a:pt x="91731" y="80482"/>
                    <a:pt x="92387" y="78050"/>
                  </a:cubicBezTo>
                  <a:cubicBezTo>
                    <a:pt x="92506" y="76867"/>
                    <a:pt x="92506" y="75684"/>
                    <a:pt x="92387" y="74502"/>
                  </a:cubicBezTo>
                  <a:cubicBezTo>
                    <a:pt x="92337" y="71934"/>
                    <a:pt x="91984" y="69383"/>
                    <a:pt x="91378" y="66900"/>
                  </a:cubicBezTo>
                  <a:lnTo>
                    <a:pt x="91378" y="63690"/>
                  </a:lnTo>
                  <a:cubicBezTo>
                    <a:pt x="91310" y="62305"/>
                    <a:pt x="91024" y="60936"/>
                    <a:pt x="90537" y="59635"/>
                  </a:cubicBezTo>
                  <a:cubicBezTo>
                    <a:pt x="90217" y="58689"/>
                    <a:pt x="89712" y="57828"/>
                    <a:pt x="89022" y="57101"/>
                  </a:cubicBezTo>
                  <a:cubicBezTo>
                    <a:pt x="87877" y="55615"/>
                    <a:pt x="87070" y="53874"/>
                    <a:pt x="86666" y="52033"/>
                  </a:cubicBezTo>
                  <a:cubicBezTo>
                    <a:pt x="86599" y="49702"/>
                    <a:pt x="87255" y="47404"/>
                    <a:pt x="88517" y="45445"/>
                  </a:cubicBezTo>
                  <a:lnTo>
                    <a:pt x="88517" y="43924"/>
                  </a:lnTo>
                  <a:cubicBezTo>
                    <a:pt x="89779" y="41593"/>
                    <a:pt x="90469" y="38974"/>
                    <a:pt x="90537" y="36322"/>
                  </a:cubicBezTo>
                  <a:cubicBezTo>
                    <a:pt x="90368" y="34869"/>
                    <a:pt x="89846" y="33484"/>
                    <a:pt x="89022" y="32267"/>
                  </a:cubicBezTo>
                  <a:cubicBezTo>
                    <a:pt x="88988" y="31710"/>
                    <a:pt x="88988" y="31135"/>
                    <a:pt x="89022" y="30578"/>
                  </a:cubicBezTo>
                  <a:cubicBezTo>
                    <a:pt x="86548" y="24091"/>
                    <a:pt x="82577" y="18296"/>
                    <a:pt x="77410" y="13684"/>
                  </a:cubicBezTo>
                  <a:cubicBezTo>
                    <a:pt x="77074" y="12991"/>
                    <a:pt x="77074" y="12181"/>
                    <a:pt x="77410" y="11488"/>
                  </a:cubicBezTo>
                  <a:cubicBezTo>
                    <a:pt x="78167" y="9579"/>
                    <a:pt x="79312" y="7856"/>
                    <a:pt x="80776" y="6420"/>
                  </a:cubicBezTo>
                  <a:cubicBezTo>
                    <a:pt x="81988" y="5541"/>
                    <a:pt x="82779" y="4190"/>
                    <a:pt x="82964" y="2703"/>
                  </a:cubicBezTo>
                  <a:cubicBezTo>
                    <a:pt x="81601" y="2331"/>
                    <a:pt x="80305" y="1757"/>
                    <a:pt x="79093" y="1014"/>
                  </a:cubicBezTo>
                  <a:cubicBezTo>
                    <a:pt x="78286" y="608"/>
                    <a:pt x="77444" y="270"/>
                    <a:pt x="76569" y="0"/>
                  </a:cubicBezTo>
                  <a:lnTo>
                    <a:pt x="76569" y="0"/>
                  </a:lnTo>
                  <a:cubicBezTo>
                    <a:pt x="76485" y="388"/>
                    <a:pt x="76485" y="794"/>
                    <a:pt x="76569" y="1183"/>
                  </a:cubicBezTo>
                  <a:cubicBezTo>
                    <a:pt x="75997" y="2771"/>
                    <a:pt x="74852" y="4088"/>
                    <a:pt x="73371" y="4899"/>
                  </a:cubicBezTo>
                  <a:cubicBezTo>
                    <a:pt x="70225" y="6301"/>
                    <a:pt x="66876" y="7146"/>
                    <a:pt x="63443" y="7433"/>
                  </a:cubicBezTo>
                  <a:cubicBezTo>
                    <a:pt x="56947" y="8109"/>
                    <a:pt x="50418" y="8109"/>
                    <a:pt x="43922" y="7433"/>
                  </a:cubicBezTo>
                  <a:cubicBezTo>
                    <a:pt x="39883" y="7433"/>
                    <a:pt x="35676" y="6589"/>
                    <a:pt x="31637" y="6589"/>
                  </a:cubicBezTo>
                  <a:lnTo>
                    <a:pt x="17502" y="6589"/>
                  </a:lnTo>
                  <a:cubicBezTo>
                    <a:pt x="14977" y="6589"/>
                    <a:pt x="13631" y="6589"/>
                    <a:pt x="12453" y="9461"/>
                  </a:cubicBezTo>
                  <a:lnTo>
                    <a:pt x="12453" y="11150"/>
                  </a:lnTo>
                  <a:cubicBezTo>
                    <a:pt x="10770" y="13684"/>
                    <a:pt x="10097" y="15205"/>
                    <a:pt x="10770" y="16387"/>
                  </a:cubicBezTo>
                  <a:lnTo>
                    <a:pt x="11948" y="17401"/>
                  </a:lnTo>
                  <a:cubicBezTo>
                    <a:pt x="12890" y="17874"/>
                    <a:pt x="13698" y="18566"/>
                    <a:pt x="14304" y="19428"/>
                  </a:cubicBezTo>
                  <a:cubicBezTo>
                    <a:pt x="14523" y="20323"/>
                    <a:pt x="14523" y="21236"/>
                    <a:pt x="14304" y="22131"/>
                  </a:cubicBezTo>
                  <a:cubicBezTo>
                    <a:pt x="14304" y="22131"/>
                    <a:pt x="14304" y="22131"/>
                    <a:pt x="14304" y="22976"/>
                  </a:cubicBezTo>
                  <a:lnTo>
                    <a:pt x="14304" y="24327"/>
                  </a:lnTo>
                  <a:cubicBezTo>
                    <a:pt x="14523" y="25392"/>
                    <a:pt x="14523" y="26473"/>
                    <a:pt x="14304" y="27537"/>
                  </a:cubicBezTo>
                  <a:cubicBezTo>
                    <a:pt x="14270" y="29851"/>
                    <a:pt x="13799" y="32149"/>
                    <a:pt x="12958" y="34294"/>
                  </a:cubicBezTo>
                  <a:cubicBezTo>
                    <a:pt x="12604" y="35055"/>
                    <a:pt x="12318" y="35849"/>
                    <a:pt x="12116" y="36660"/>
                  </a:cubicBezTo>
                  <a:cubicBezTo>
                    <a:pt x="11359" y="39819"/>
                    <a:pt x="11023" y="43046"/>
                    <a:pt x="11107" y="46289"/>
                  </a:cubicBezTo>
                  <a:cubicBezTo>
                    <a:pt x="11107" y="47303"/>
                    <a:pt x="11107" y="48316"/>
                    <a:pt x="11107" y="49330"/>
                  </a:cubicBezTo>
                  <a:lnTo>
                    <a:pt x="13967" y="54567"/>
                  </a:lnTo>
                  <a:cubicBezTo>
                    <a:pt x="15633" y="57608"/>
                    <a:pt x="16711" y="60936"/>
                    <a:pt x="17165" y="64366"/>
                  </a:cubicBezTo>
                  <a:cubicBezTo>
                    <a:pt x="17333" y="66663"/>
                    <a:pt x="17333" y="68994"/>
                    <a:pt x="17165" y="71292"/>
                  </a:cubicBezTo>
                  <a:cubicBezTo>
                    <a:pt x="17081" y="72593"/>
                    <a:pt x="17081" y="73877"/>
                    <a:pt x="17165" y="75178"/>
                  </a:cubicBezTo>
                  <a:cubicBezTo>
                    <a:pt x="17165" y="77762"/>
                    <a:pt x="17569" y="80313"/>
                    <a:pt x="18343" y="82780"/>
                  </a:cubicBezTo>
                  <a:cubicBezTo>
                    <a:pt x="19706" y="86632"/>
                    <a:pt x="20009" y="90771"/>
                    <a:pt x="19185" y="94775"/>
                  </a:cubicBezTo>
                  <a:cubicBezTo>
                    <a:pt x="17703" y="99049"/>
                    <a:pt x="15364" y="102968"/>
                    <a:pt x="12285" y="106262"/>
                  </a:cubicBezTo>
                  <a:cubicBezTo>
                    <a:pt x="10938" y="107867"/>
                    <a:pt x="9710" y="109557"/>
                    <a:pt x="8583" y="111330"/>
                  </a:cubicBezTo>
                  <a:cubicBezTo>
                    <a:pt x="5839" y="116162"/>
                    <a:pt x="4510" y="121653"/>
                    <a:pt x="4712" y="127211"/>
                  </a:cubicBezTo>
                  <a:lnTo>
                    <a:pt x="4712" y="129238"/>
                  </a:lnTo>
                  <a:cubicBezTo>
                    <a:pt x="4392" y="132346"/>
                    <a:pt x="3534" y="135370"/>
                    <a:pt x="2188" y="138192"/>
                  </a:cubicBezTo>
                  <a:cubicBezTo>
                    <a:pt x="892" y="140591"/>
                    <a:pt x="135" y="143243"/>
                    <a:pt x="0" y="145963"/>
                  </a:cubicBezTo>
                  <a:cubicBezTo>
                    <a:pt x="303" y="149105"/>
                    <a:pt x="1211" y="152146"/>
                    <a:pt x="2693" y="154917"/>
                  </a:cubicBezTo>
                  <a:cubicBezTo>
                    <a:pt x="4089" y="157569"/>
                    <a:pt x="5116" y="160424"/>
                    <a:pt x="5722" y="163364"/>
                  </a:cubicBezTo>
                  <a:cubicBezTo>
                    <a:pt x="5806" y="164665"/>
                    <a:pt x="5806" y="165948"/>
                    <a:pt x="5722" y="167249"/>
                  </a:cubicBezTo>
                  <a:cubicBezTo>
                    <a:pt x="5419" y="168820"/>
                    <a:pt x="5419" y="170425"/>
                    <a:pt x="5722" y="171980"/>
                  </a:cubicBezTo>
                  <a:cubicBezTo>
                    <a:pt x="5722" y="171980"/>
                    <a:pt x="6900" y="172993"/>
                    <a:pt x="8246" y="173331"/>
                  </a:cubicBezTo>
                  <a:lnTo>
                    <a:pt x="9760" y="173331"/>
                  </a:lnTo>
                  <a:cubicBezTo>
                    <a:pt x="11460" y="173770"/>
                    <a:pt x="12890" y="174953"/>
                    <a:pt x="13631" y="176541"/>
                  </a:cubicBezTo>
                  <a:cubicBezTo>
                    <a:pt x="14371" y="178619"/>
                    <a:pt x="14371" y="180882"/>
                    <a:pt x="13631" y="182960"/>
                  </a:cubicBezTo>
                  <a:cubicBezTo>
                    <a:pt x="13631" y="183974"/>
                    <a:pt x="13631" y="185157"/>
                    <a:pt x="13631" y="186339"/>
                  </a:cubicBezTo>
                  <a:cubicBezTo>
                    <a:pt x="13547" y="186846"/>
                    <a:pt x="13547" y="187353"/>
                    <a:pt x="13631" y="187860"/>
                  </a:cubicBezTo>
                  <a:cubicBezTo>
                    <a:pt x="13614" y="189431"/>
                    <a:pt x="13278" y="190985"/>
                    <a:pt x="12621" y="192421"/>
                  </a:cubicBezTo>
                  <a:cubicBezTo>
                    <a:pt x="15264" y="194246"/>
                    <a:pt x="17788" y="196222"/>
                    <a:pt x="20194" y="198334"/>
                  </a:cubicBezTo>
                  <a:cubicBezTo>
                    <a:pt x="21069" y="198976"/>
                    <a:pt x="21843" y="199702"/>
                    <a:pt x="22550" y="200530"/>
                  </a:cubicBezTo>
                  <a:cubicBezTo>
                    <a:pt x="23761" y="201746"/>
                    <a:pt x="25125" y="202828"/>
                    <a:pt x="26589" y="203740"/>
                  </a:cubicBezTo>
                  <a:cubicBezTo>
                    <a:pt x="27767" y="203740"/>
                    <a:pt x="28104" y="203740"/>
                    <a:pt x="29618" y="202219"/>
                  </a:cubicBezTo>
                  <a:cubicBezTo>
                    <a:pt x="30173" y="201138"/>
                    <a:pt x="30981" y="200209"/>
                    <a:pt x="31974" y="199516"/>
                  </a:cubicBezTo>
                  <a:cubicBezTo>
                    <a:pt x="35407" y="196729"/>
                    <a:pt x="39059" y="194246"/>
                    <a:pt x="42912" y="192083"/>
                  </a:cubicBezTo>
                  <a:cubicBezTo>
                    <a:pt x="44595" y="191205"/>
                    <a:pt x="46328" y="190478"/>
                    <a:pt x="48129" y="189887"/>
                  </a:cubicBezTo>
                  <a:cubicBezTo>
                    <a:pt x="50704" y="189194"/>
                    <a:pt x="53093" y="187978"/>
                    <a:pt x="55197" y="186339"/>
                  </a:cubicBezTo>
                  <a:lnTo>
                    <a:pt x="57048" y="184650"/>
                  </a:lnTo>
                  <a:lnTo>
                    <a:pt x="60077" y="182116"/>
                  </a:lnTo>
                  <a:cubicBezTo>
                    <a:pt x="62467" y="180629"/>
                    <a:pt x="65176" y="179751"/>
                    <a:pt x="67987" y="179582"/>
                  </a:cubicBezTo>
                  <a:lnTo>
                    <a:pt x="69164" y="179582"/>
                  </a:lnTo>
                  <a:cubicBezTo>
                    <a:pt x="73119" y="178517"/>
                    <a:pt x="76838" y="176676"/>
                    <a:pt x="80103" y="174176"/>
                  </a:cubicBezTo>
                  <a:cubicBezTo>
                    <a:pt x="83250" y="171929"/>
                    <a:pt x="86717" y="170172"/>
                    <a:pt x="90368" y="168939"/>
                  </a:cubicBezTo>
                  <a:cubicBezTo>
                    <a:pt x="92960" y="168162"/>
                    <a:pt x="95602" y="167536"/>
                    <a:pt x="98277" y="167080"/>
                  </a:cubicBezTo>
                  <a:lnTo>
                    <a:pt x="99792" y="167080"/>
                  </a:lnTo>
                  <a:cubicBezTo>
                    <a:pt x="101172" y="167080"/>
                    <a:pt x="102518" y="166658"/>
                    <a:pt x="103663" y="165898"/>
                  </a:cubicBezTo>
                  <a:lnTo>
                    <a:pt x="104672" y="164208"/>
                  </a:lnTo>
                  <a:cubicBezTo>
                    <a:pt x="105127" y="163060"/>
                    <a:pt x="105884" y="162063"/>
                    <a:pt x="106860" y="161336"/>
                  </a:cubicBezTo>
                  <a:lnTo>
                    <a:pt x="108206" y="160323"/>
                  </a:lnTo>
                  <a:lnTo>
                    <a:pt x="110225" y="158971"/>
                  </a:lnTo>
                  <a:lnTo>
                    <a:pt x="109048" y="157113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21A8D6C0-66B3-40A5-9D4F-FC888726BB7C}"/>
                </a:ext>
              </a:extLst>
            </p:cNvPr>
            <p:cNvSpPr/>
            <p:nvPr/>
          </p:nvSpPr>
          <p:spPr>
            <a:xfrm>
              <a:off x="8913120" y="3750681"/>
              <a:ext cx="16828" cy="16894"/>
            </a:xfrm>
            <a:custGeom>
              <a:avLst/>
              <a:gdLst>
                <a:gd name="connsiteX0" fmla="*/ 4325 w 0"/>
                <a:gd name="connsiteY0" fmla="*/ 7095 h 0"/>
                <a:gd name="connsiteX1" fmla="*/ 4325 w 0"/>
                <a:gd name="connsiteY1" fmla="*/ 7095 h 0"/>
                <a:gd name="connsiteX2" fmla="*/ 3315 w 0"/>
                <a:gd name="connsiteY2" fmla="*/ 2703 h 0"/>
                <a:gd name="connsiteX3" fmla="*/ 454 w 0"/>
                <a:gd name="connsiteY3" fmla="*/ 0 h 0"/>
                <a:gd name="connsiteX4" fmla="*/ 454 w 0"/>
                <a:gd name="connsiteY4" fmla="*/ 3886 h 0"/>
                <a:gd name="connsiteX5" fmla="*/ 4325 w 0"/>
                <a:gd name="connsiteY5" fmla="*/ 709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4325" y="7095"/>
                  </a:moveTo>
                  <a:lnTo>
                    <a:pt x="4325" y="7095"/>
                  </a:lnTo>
                  <a:cubicBezTo>
                    <a:pt x="4056" y="5609"/>
                    <a:pt x="3719" y="4156"/>
                    <a:pt x="3315" y="2703"/>
                  </a:cubicBezTo>
                  <a:cubicBezTo>
                    <a:pt x="2827" y="1419"/>
                    <a:pt x="1767" y="422"/>
                    <a:pt x="454" y="0"/>
                  </a:cubicBezTo>
                  <a:cubicBezTo>
                    <a:pt x="-151" y="1216"/>
                    <a:pt x="-151" y="2652"/>
                    <a:pt x="454" y="3886"/>
                  </a:cubicBezTo>
                  <a:cubicBezTo>
                    <a:pt x="1027" y="5609"/>
                    <a:pt x="2524" y="6859"/>
                    <a:pt x="4325" y="70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65DCFE94-71CD-4FBB-AFFE-30116D3B429C}"/>
                </a:ext>
              </a:extLst>
            </p:cNvPr>
            <p:cNvSpPr/>
            <p:nvPr/>
          </p:nvSpPr>
          <p:spPr>
            <a:xfrm>
              <a:off x="5521824" y="4176744"/>
              <a:ext cx="33657" cy="152045"/>
            </a:xfrm>
            <a:custGeom>
              <a:avLst/>
              <a:gdLst>
                <a:gd name="connsiteX0" fmla="*/ 40725 w 33656"/>
                <a:gd name="connsiteY0" fmla="*/ 140895 h 152044"/>
                <a:gd name="connsiteX1" fmla="*/ 38369 w 33656"/>
                <a:gd name="connsiteY1" fmla="*/ 135151 h 152044"/>
                <a:gd name="connsiteX2" fmla="*/ 38369 w 33656"/>
                <a:gd name="connsiteY2" fmla="*/ 133799 h 152044"/>
                <a:gd name="connsiteX3" fmla="*/ 37023 w 33656"/>
                <a:gd name="connsiteY3" fmla="*/ 125521 h 152044"/>
                <a:gd name="connsiteX4" fmla="*/ 37864 w 33656"/>
                <a:gd name="connsiteY4" fmla="*/ 121467 h 152044"/>
                <a:gd name="connsiteX5" fmla="*/ 38705 w 33656"/>
                <a:gd name="connsiteY5" fmla="*/ 116905 h 152044"/>
                <a:gd name="connsiteX6" fmla="*/ 38705 w 33656"/>
                <a:gd name="connsiteY6" fmla="*/ 113189 h 152044"/>
                <a:gd name="connsiteX7" fmla="*/ 38705 w 33656"/>
                <a:gd name="connsiteY7" fmla="*/ 108121 h 152044"/>
                <a:gd name="connsiteX8" fmla="*/ 38705 w 33656"/>
                <a:gd name="connsiteY8" fmla="*/ 105417 h 152044"/>
                <a:gd name="connsiteX9" fmla="*/ 38705 w 33656"/>
                <a:gd name="connsiteY9" fmla="*/ 100687 h 152044"/>
                <a:gd name="connsiteX10" fmla="*/ 38705 w 33656"/>
                <a:gd name="connsiteY10" fmla="*/ 99167 h 152044"/>
                <a:gd name="connsiteX11" fmla="*/ 38705 w 33656"/>
                <a:gd name="connsiteY11" fmla="*/ 92747 h 152044"/>
                <a:gd name="connsiteX12" fmla="*/ 38705 w 33656"/>
                <a:gd name="connsiteY12" fmla="*/ 90382 h 152044"/>
                <a:gd name="connsiteX13" fmla="*/ 38705 w 33656"/>
                <a:gd name="connsiteY13" fmla="*/ 86328 h 152044"/>
                <a:gd name="connsiteX14" fmla="*/ 38705 w 33656"/>
                <a:gd name="connsiteY14" fmla="*/ 73488 h 152044"/>
                <a:gd name="connsiteX15" fmla="*/ 38705 w 33656"/>
                <a:gd name="connsiteY15" fmla="*/ 69265 h 152044"/>
                <a:gd name="connsiteX16" fmla="*/ 38705 w 33656"/>
                <a:gd name="connsiteY16" fmla="*/ 64366 h 152044"/>
                <a:gd name="connsiteX17" fmla="*/ 38705 w 33656"/>
                <a:gd name="connsiteY17" fmla="*/ 58622 h 152044"/>
                <a:gd name="connsiteX18" fmla="*/ 38705 w 33656"/>
                <a:gd name="connsiteY18" fmla="*/ 56932 h 152044"/>
                <a:gd name="connsiteX19" fmla="*/ 38705 w 33656"/>
                <a:gd name="connsiteY19" fmla="*/ 54567 h 152044"/>
                <a:gd name="connsiteX20" fmla="*/ 38705 w 33656"/>
                <a:gd name="connsiteY20" fmla="*/ 54567 h 152044"/>
                <a:gd name="connsiteX21" fmla="*/ 38705 w 33656"/>
                <a:gd name="connsiteY21" fmla="*/ 54567 h 152044"/>
                <a:gd name="connsiteX22" fmla="*/ 38705 w 33656"/>
                <a:gd name="connsiteY22" fmla="*/ 53722 h 152044"/>
                <a:gd name="connsiteX23" fmla="*/ 35171 w 33656"/>
                <a:gd name="connsiteY23" fmla="*/ 48992 h 152044"/>
                <a:gd name="connsiteX24" fmla="*/ 35171 w 33656"/>
                <a:gd name="connsiteY24" fmla="*/ 40714 h 152044"/>
                <a:gd name="connsiteX25" fmla="*/ 35171 w 33656"/>
                <a:gd name="connsiteY25" fmla="*/ 38518 h 152044"/>
                <a:gd name="connsiteX26" fmla="*/ 35171 w 33656"/>
                <a:gd name="connsiteY26" fmla="*/ 33619 h 152044"/>
                <a:gd name="connsiteX27" fmla="*/ 35171 w 33656"/>
                <a:gd name="connsiteY27" fmla="*/ 32436 h 152044"/>
                <a:gd name="connsiteX28" fmla="*/ 32479 w 33656"/>
                <a:gd name="connsiteY28" fmla="*/ 30240 h 152044"/>
                <a:gd name="connsiteX29" fmla="*/ 31301 w 33656"/>
                <a:gd name="connsiteY29" fmla="*/ 30240 h 152044"/>
                <a:gd name="connsiteX30" fmla="*/ 27767 w 33656"/>
                <a:gd name="connsiteY30" fmla="*/ 26354 h 152044"/>
                <a:gd name="connsiteX31" fmla="*/ 26421 w 33656"/>
                <a:gd name="connsiteY31" fmla="*/ 24496 h 152044"/>
                <a:gd name="connsiteX32" fmla="*/ 24064 w 33656"/>
                <a:gd name="connsiteY32" fmla="*/ 20441 h 152044"/>
                <a:gd name="connsiteX33" fmla="*/ 24064 w 33656"/>
                <a:gd name="connsiteY33" fmla="*/ 18414 h 152044"/>
                <a:gd name="connsiteX34" fmla="*/ 24064 w 33656"/>
                <a:gd name="connsiteY34" fmla="*/ 16725 h 152044"/>
                <a:gd name="connsiteX35" fmla="*/ 24064 w 33656"/>
                <a:gd name="connsiteY35" fmla="*/ 15880 h 152044"/>
                <a:gd name="connsiteX36" fmla="*/ 24064 w 33656"/>
                <a:gd name="connsiteY36" fmla="*/ 11488 h 152044"/>
                <a:gd name="connsiteX37" fmla="*/ 25243 w 33656"/>
                <a:gd name="connsiteY37" fmla="*/ 8278 h 152044"/>
                <a:gd name="connsiteX38" fmla="*/ 25243 w 33656"/>
                <a:gd name="connsiteY38" fmla="*/ 6926 h 152044"/>
                <a:gd name="connsiteX39" fmla="*/ 25243 w 33656"/>
                <a:gd name="connsiteY39" fmla="*/ 5068 h 152044"/>
                <a:gd name="connsiteX40" fmla="*/ 25243 w 33656"/>
                <a:gd name="connsiteY40" fmla="*/ 3210 h 152044"/>
                <a:gd name="connsiteX41" fmla="*/ 25243 w 33656"/>
                <a:gd name="connsiteY41" fmla="*/ 3210 h 152044"/>
                <a:gd name="connsiteX42" fmla="*/ 24064 w 33656"/>
                <a:gd name="connsiteY42" fmla="*/ 3210 h 152044"/>
                <a:gd name="connsiteX43" fmla="*/ 16828 w 33656"/>
                <a:gd name="connsiteY43" fmla="*/ 1014 h 152044"/>
                <a:gd name="connsiteX44" fmla="*/ 13631 w 33656"/>
                <a:gd name="connsiteY44" fmla="*/ 1014 h 152044"/>
                <a:gd name="connsiteX45" fmla="*/ 5217 w 33656"/>
                <a:gd name="connsiteY45" fmla="*/ 0 h 152044"/>
                <a:gd name="connsiteX46" fmla="*/ 1851 w 33656"/>
                <a:gd name="connsiteY46" fmla="*/ 5744 h 152044"/>
                <a:gd name="connsiteX47" fmla="*/ 0 w 33656"/>
                <a:gd name="connsiteY47" fmla="*/ 8109 h 152044"/>
                <a:gd name="connsiteX48" fmla="*/ 11443 w 33656"/>
                <a:gd name="connsiteY48" fmla="*/ 25003 h 152044"/>
                <a:gd name="connsiteX49" fmla="*/ 11443 w 33656"/>
                <a:gd name="connsiteY49" fmla="*/ 26523 h 152044"/>
                <a:gd name="connsiteX50" fmla="*/ 13295 w 33656"/>
                <a:gd name="connsiteY50" fmla="*/ 31929 h 152044"/>
                <a:gd name="connsiteX51" fmla="*/ 10938 w 33656"/>
                <a:gd name="connsiteY51" fmla="*/ 41728 h 152044"/>
                <a:gd name="connsiteX52" fmla="*/ 10097 w 33656"/>
                <a:gd name="connsiteY52" fmla="*/ 43248 h 152044"/>
                <a:gd name="connsiteX53" fmla="*/ 8751 w 33656"/>
                <a:gd name="connsiteY53" fmla="*/ 47641 h 152044"/>
                <a:gd name="connsiteX54" fmla="*/ 10433 w 33656"/>
                <a:gd name="connsiteY54" fmla="*/ 51019 h 152044"/>
                <a:gd name="connsiteX55" fmla="*/ 12453 w 33656"/>
                <a:gd name="connsiteY55" fmla="*/ 54398 h 152044"/>
                <a:gd name="connsiteX56" fmla="*/ 13462 w 33656"/>
                <a:gd name="connsiteY56" fmla="*/ 59128 h 152044"/>
                <a:gd name="connsiteX57" fmla="*/ 13462 w 33656"/>
                <a:gd name="connsiteY57" fmla="*/ 62169 h 152044"/>
                <a:gd name="connsiteX58" fmla="*/ 14473 w 33656"/>
                <a:gd name="connsiteY58" fmla="*/ 70616 h 152044"/>
                <a:gd name="connsiteX59" fmla="*/ 14473 w 33656"/>
                <a:gd name="connsiteY59" fmla="*/ 75178 h 152044"/>
                <a:gd name="connsiteX60" fmla="*/ 14473 w 33656"/>
                <a:gd name="connsiteY60" fmla="*/ 80246 h 152044"/>
                <a:gd name="connsiteX61" fmla="*/ 19689 w 33656"/>
                <a:gd name="connsiteY61" fmla="*/ 84300 h 152044"/>
                <a:gd name="connsiteX62" fmla="*/ 20699 w 33656"/>
                <a:gd name="connsiteY62" fmla="*/ 85990 h 152044"/>
                <a:gd name="connsiteX63" fmla="*/ 20699 w 33656"/>
                <a:gd name="connsiteY63" fmla="*/ 87510 h 152044"/>
                <a:gd name="connsiteX64" fmla="*/ 20699 w 33656"/>
                <a:gd name="connsiteY64" fmla="*/ 93592 h 152044"/>
                <a:gd name="connsiteX65" fmla="*/ 20699 w 33656"/>
                <a:gd name="connsiteY65" fmla="*/ 98322 h 152044"/>
                <a:gd name="connsiteX66" fmla="*/ 20699 w 33656"/>
                <a:gd name="connsiteY66" fmla="*/ 102546 h 152044"/>
                <a:gd name="connsiteX67" fmla="*/ 19689 w 33656"/>
                <a:gd name="connsiteY67" fmla="*/ 107276 h 152044"/>
                <a:gd name="connsiteX68" fmla="*/ 18848 w 33656"/>
                <a:gd name="connsiteY68" fmla="*/ 114202 h 152044"/>
                <a:gd name="connsiteX69" fmla="*/ 20362 w 33656"/>
                <a:gd name="connsiteY69" fmla="*/ 117243 h 152044"/>
                <a:gd name="connsiteX70" fmla="*/ 22045 w 33656"/>
                <a:gd name="connsiteY70" fmla="*/ 120284 h 152044"/>
                <a:gd name="connsiteX71" fmla="*/ 22045 w 33656"/>
                <a:gd name="connsiteY71" fmla="*/ 126873 h 152044"/>
                <a:gd name="connsiteX72" fmla="*/ 22045 w 33656"/>
                <a:gd name="connsiteY72" fmla="*/ 128562 h 152044"/>
                <a:gd name="connsiteX73" fmla="*/ 22045 w 33656"/>
                <a:gd name="connsiteY73" fmla="*/ 130251 h 152044"/>
                <a:gd name="connsiteX74" fmla="*/ 20867 w 33656"/>
                <a:gd name="connsiteY74" fmla="*/ 134644 h 152044"/>
                <a:gd name="connsiteX75" fmla="*/ 19185 w 33656"/>
                <a:gd name="connsiteY75" fmla="*/ 136164 h 152044"/>
                <a:gd name="connsiteX76" fmla="*/ 19185 w 33656"/>
                <a:gd name="connsiteY76" fmla="*/ 136164 h 152044"/>
                <a:gd name="connsiteX77" fmla="*/ 21372 w 33656"/>
                <a:gd name="connsiteY77" fmla="*/ 139543 h 152044"/>
                <a:gd name="connsiteX78" fmla="*/ 24233 w 33656"/>
                <a:gd name="connsiteY78" fmla="*/ 140726 h 152044"/>
                <a:gd name="connsiteX79" fmla="*/ 27935 w 33656"/>
                <a:gd name="connsiteY79" fmla="*/ 142415 h 152044"/>
                <a:gd name="connsiteX80" fmla="*/ 31133 w 33656"/>
                <a:gd name="connsiteY80" fmla="*/ 146808 h 152044"/>
                <a:gd name="connsiteX81" fmla="*/ 31974 w 33656"/>
                <a:gd name="connsiteY81" fmla="*/ 148328 h 152044"/>
                <a:gd name="connsiteX82" fmla="*/ 33152 w 33656"/>
                <a:gd name="connsiteY82" fmla="*/ 150524 h 152044"/>
                <a:gd name="connsiteX83" fmla="*/ 34162 w 33656"/>
                <a:gd name="connsiteY83" fmla="*/ 152551 h 152044"/>
                <a:gd name="connsiteX84" fmla="*/ 34162 w 33656"/>
                <a:gd name="connsiteY84" fmla="*/ 152551 h 152044"/>
                <a:gd name="connsiteX85" fmla="*/ 34162 w 33656"/>
                <a:gd name="connsiteY85" fmla="*/ 153565 h 152044"/>
                <a:gd name="connsiteX86" fmla="*/ 37695 w 33656"/>
                <a:gd name="connsiteY86" fmla="*/ 153565 h 152044"/>
                <a:gd name="connsiteX87" fmla="*/ 39883 w 33656"/>
                <a:gd name="connsiteY87" fmla="*/ 151707 h 152044"/>
                <a:gd name="connsiteX88" fmla="*/ 42071 w 33656"/>
                <a:gd name="connsiteY88" fmla="*/ 149680 h 152044"/>
                <a:gd name="connsiteX89" fmla="*/ 47792 w 33656"/>
                <a:gd name="connsiteY89" fmla="*/ 149680 h 152044"/>
                <a:gd name="connsiteX90" fmla="*/ 47792 w 33656"/>
                <a:gd name="connsiteY90" fmla="*/ 149680 h 152044"/>
                <a:gd name="connsiteX91" fmla="*/ 47792 w 33656"/>
                <a:gd name="connsiteY91" fmla="*/ 147314 h 152044"/>
                <a:gd name="connsiteX92" fmla="*/ 40725 w 33656"/>
                <a:gd name="connsiteY92" fmla="*/ 140895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3656" h="152044">
                  <a:moveTo>
                    <a:pt x="40725" y="140895"/>
                  </a:moveTo>
                  <a:cubicBezTo>
                    <a:pt x="39799" y="139036"/>
                    <a:pt x="39008" y="137127"/>
                    <a:pt x="38369" y="135151"/>
                  </a:cubicBezTo>
                  <a:lnTo>
                    <a:pt x="38369" y="133799"/>
                  </a:lnTo>
                  <a:cubicBezTo>
                    <a:pt x="37292" y="131181"/>
                    <a:pt x="36837" y="128343"/>
                    <a:pt x="37023" y="125521"/>
                  </a:cubicBezTo>
                  <a:cubicBezTo>
                    <a:pt x="37207" y="124153"/>
                    <a:pt x="37493" y="122801"/>
                    <a:pt x="37864" y="121467"/>
                  </a:cubicBezTo>
                  <a:cubicBezTo>
                    <a:pt x="38402" y="119997"/>
                    <a:pt x="38689" y="118460"/>
                    <a:pt x="38705" y="116905"/>
                  </a:cubicBezTo>
                  <a:lnTo>
                    <a:pt x="38705" y="113189"/>
                  </a:lnTo>
                  <a:cubicBezTo>
                    <a:pt x="38705" y="111499"/>
                    <a:pt x="38705" y="109810"/>
                    <a:pt x="38705" y="108121"/>
                  </a:cubicBezTo>
                  <a:cubicBezTo>
                    <a:pt x="38789" y="107225"/>
                    <a:pt x="38789" y="106313"/>
                    <a:pt x="38705" y="105417"/>
                  </a:cubicBezTo>
                  <a:cubicBezTo>
                    <a:pt x="38436" y="103846"/>
                    <a:pt x="38436" y="102258"/>
                    <a:pt x="38705" y="100687"/>
                  </a:cubicBezTo>
                  <a:lnTo>
                    <a:pt x="38705" y="99167"/>
                  </a:lnTo>
                  <a:cubicBezTo>
                    <a:pt x="38873" y="97038"/>
                    <a:pt x="38873" y="94876"/>
                    <a:pt x="38705" y="92747"/>
                  </a:cubicBezTo>
                  <a:cubicBezTo>
                    <a:pt x="38789" y="91953"/>
                    <a:pt x="38789" y="91176"/>
                    <a:pt x="38705" y="90382"/>
                  </a:cubicBezTo>
                  <a:cubicBezTo>
                    <a:pt x="38604" y="89030"/>
                    <a:pt x="38604" y="87679"/>
                    <a:pt x="38705" y="86328"/>
                  </a:cubicBezTo>
                  <a:lnTo>
                    <a:pt x="38705" y="73488"/>
                  </a:lnTo>
                  <a:cubicBezTo>
                    <a:pt x="38789" y="72086"/>
                    <a:pt x="38789" y="70667"/>
                    <a:pt x="38705" y="69265"/>
                  </a:cubicBezTo>
                  <a:cubicBezTo>
                    <a:pt x="38621" y="67626"/>
                    <a:pt x="38621" y="66004"/>
                    <a:pt x="38705" y="64366"/>
                  </a:cubicBezTo>
                  <a:lnTo>
                    <a:pt x="38705" y="58622"/>
                  </a:lnTo>
                  <a:cubicBezTo>
                    <a:pt x="38705" y="58622"/>
                    <a:pt x="38705" y="57439"/>
                    <a:pt x="38705" y="56932"/>
                  </a:cubicBezTo>
                  <a:cubicBezTo>
                    <a:pt x="38789" y="56138"/>
                    <a:pt x="38789" y="55361"/>
                    <a:pt x="38705" y="54567"/>
                  </a:cubicBezTo>
                  <a:lnTo>
                    <a:pt x="38705" y="54567"/>
                  </a:lnTo>
                  <a:lnTo>
                    <a:pt x="38705" y="54567"/>
                  </a:lnTo>
                  <a:lnTo>
                    <a:pt x="38705" y="53722"/>
                  </a:lnTo>
                  <a:cubicBezTo>
                    <a:pt x="37258" y="52371"/>
                    <a:pt x="36063" y="50766"/>
                    <a:pt x="35171" y="48992"/>
                  </a:cubicBezTo>
                  <a:cubicBezTo>
                    <a:pt x="34414" y="46289"/>
                    <a:pt x="34414" y="43417"/>
                    <a:pt x="35171" y="40714"/>
                  </a:cubicBezTo>
                  <a:cubicBezTo>
                    <a:pt x="35238" y="39988"/>
                    <a:pt x="35238" y="39244"/>
                    <a:pt x="35171" y="38518"/>
                  </a:cubicBezTo>
                  <a:cubicBezTo>
                    <a:pt x="35407" y="36896"/>
                    <a:pt x="35407" y="35241"/>
                    <a:pt x="35171" y="33619"/>
                  </a:cubicBezTo>
                  <a:lnTo>
                    <a:pt x="35171" y="32436"/>
                  </a:lnTo>
                  <a:cubicBezTo>
                    <a:pt x="35171" y="31423"/>
                    <a:pt x="33657" y="30747"/>
                    <a:pt x="32479" y="30240"/>
                  </a:cubicBezTo>
                  <a:lnTo>
                    <a:pt x="31301" y="30240"/>
                  </a:lnTo>
                  <a:cubicBezTo>
                    <a:pt x="29904" y="29159"/>
                    <a:pt x="28709" y="27841"/>
                    <a:pt x="27767" y="26354"/>
                  </a:cubicBezTo>
                  <a:cubicBezTo>
                    <a:pt x="27413" y="25662"/>
                    <a:pt x="26959" y="25037"/>
                    <a:pt x="26421" y="24496"/>
                  </a:cubicBezTo>
                  <a:cubicBezTo>
                    <a:pt x="25377" y="23313"/>
                    <a:pt x="24569" y="21945"/>
                    <a:pt x="24064" y="20441"/>
                  </a:cubicBezTo>
                  <a:cubicBezTo>
                    <a:pt x="23980" y="19766"/>
                    <a:pt x="23980" y="19090"/>
                    <a:pt x="24064" y="18414"/>
                  </a:cubicBezTo>
                  <a:cubicBezTo>
                    <a:pt x="24098" y="17857"/>
                    <a:pt x="24098" y="17282"/>
                    <a:pt x="24064" y="16725"/>
                  </a:cubicBezTo>
                  <a:lnTo>
                    <a:pt x="24064" y="15880"/>
                  </a:lnTo>
                  <a:cubicBezTo>
                    <a:pt x="23375" y="14495"/>
                    <a:pt x="23375" y="12873"/>
                    <a:pt x="24064" y="11488"/>
                  </a:cubicBezTo>
                  <a:cubicBezTo>
                    <a:pt x="24350" y="10390"/>
                    <a:pt x="24755" y="9308"/>
                    <a:pt x="25243" y="8278"/>
                  </a:cubicBezTo>
                  <a:lnTo>
                    <a:pt x="25243" y="6926"/>
                  </a:lnTo>
                  <a:lnTo>
                    <a:pt x="25243" y="5068"/>
                  </a:lnTo>
                  <a:cubicBezTo>
                    <a:pt x="25276" y="4443"/>
                    <a:pt x="25276" y="3835"/>
                    <a:pt x="25243" y="3210"/>
                  </a:cubicBezTo>
                  <a:lnTo>
                    <a:pt x="25243" y="3210"/>
                  </a:lnTo>
                  <a:cubicBezTo>
                    <a:pt x="24872" y="3395"/>
                    <a:pt x="24435" y="3395"/>
                    <a:pt x="24064" y="3210"/>
                  </a:cubicBezTo>
                  <a:cubicBezTo>
                    <a:pt x="21911" y="1791"/>
                    <a:pt x="19403" y="1030"/>
                    <a:pt x="16828" y="1014"/>
                  </a:cubicBezTo>
                  <a:lnTo>
                    <a:pt x="13631" y="1014"/>
                  </a:lnTo>
                  <a:cubicBezTo>
                    <a:pt x="10804" y="912"/>
                    <a:pt x="7994" y="574"/>
                    <a:pt x="5217" y="0"/>
                  </a:cubicBezTo>
                  <a:cubicBezTo>
                    <a:pt x="4729" y="2230"/>
                    <a:pt x="3551" y="4240"/>
                    <a:pt x="1851" y="5744"/>
                  </a:cubicBezTo>
                  <a:cubicBezTo>
                    <a:pt x="1127" y="6453"/>
                    <a:pt x="505" y="7247"/>
                    <a:pt x="0" y="8109"/>
                  </a:cubicBezTo>
                  <a:cubicBezTo>
                    <a:pt x="4914" y="12907"/>
                    <a:pt x="8818" y="18651"/>
                    <a:pt x="11443" y="25003"/>
                  </a:cubicBezTo>
                  <a:cubicBezTo>
                    <a:pt x="11376" y="25510"/>
                    <a:pt x="11376" y="26016"/>
                    <a:pt x="11443" y="26523"/>
                  </a:cubicBezTo>
                  <a:cubicBezTo>
                    <a:pt x="12453" y="28162"/>
                    <a:pt x="13093" y="30003"/>
                    <a:pt x="13295" y="31929"/>
                  </a:cubicBezTo>
                  <a:cubicBezTo>
                    <a:pt x="13311" y="35342"/>
                    <a:pt x="12504" y="38704"/>
                    <a:pt x="10938" y="41728"/>
                  </a:cubicBezTo>
                  <a:lnTo>
                    <a:pt x="10097" y="43248"/>
                  </a:lnTo>
                  <a:cubicBezTo>
                    <a:pt x="9373" y="44617"/>
                    <a:pt x="8902" y="46103"/>
                    <a:pt x="8751" y="47641"/>
                  </a:cubicBezTo>
                  <a:cubicBezTo>
                    <a:pt x="9138" y="48840"/>
                    <a:pt x="9710" y="49989"/>
                    <a:pt x="10433" y="51019"/>
                  </a:cubicBezTo>
                  <a:cubicBezTo>
                    <a:pt x="11292" y="52016"/>
                    <a:pt x="11982" y="53165"/>
                    <a:pt x="12453" y="54398"/>
                  </a:cubicBezTo>
                  <a:cubicBezTo>
                    <a:pt x="12975" y="55935"/>
                    <a:pt x="13311" y="57524"/>
                    <a:pt x="13462" y="59128"/>
                  </a:cubicBezTo>
                  <a:cubicBezTo>
                    <a:pt x="13379" y="60142"/>
                    <a:pt x="13379" y="61156"/>
                    <a:pt x="13462" y="62169"/>
                  </a:cubicBezTo>
                  <a:cubicBezTo>
                    <a:pt x="14102" y="64940"/>
                    <a:pt x="14439" y="67778"/>
                    <a:pt x="14473" y="70616"/>
                  </a:cubicBezTo>
                  <a:cubicBezTo>
                    <a:pt x="14607" y="72137"/>
                    <a:pt x="14607" y="73657"/>
                    <a:pt x="14473" y="75178"/>
                  </a:cubicBezTo>
                  <a:cubicBezTo>
                    <a:pt x="14170" y="76850"/>
                    <a:pt x="14170" y="78573"/>
                    <a:pt x="14473" y="80246"/>
                  </a:cubicBezTo>
                  <a:cubicBezTo>
                    <a:pt x="16071" y="81766"/>
                    <a:pt x="17821" y="83118"/>
                    <a:pt x="19689" y="84300"/>
                  </a:cubicBezTo>
                  <a:cubicBezTo>
                    <a:pt x="20346" y="84587"/>
                    <a:pt x="20766" y="85263"/>
                    <a:pt x="20699" y="85990"/>
                  </a:cubicBezTo>
                  <a:lnTo>
                    <a:pt x="20699" y="87510"/>
                  </a:lnTo>
                  <a:cubicBezTo>
                    <a:pt x="20851" y="89537"/>
                    <a:pt x="20851" y="91565"/>
                    <a:pt x="20699" y="93592"/>
                  </a:cubicBezTo>
                  <a:cubicBezTo>
                    <a:pt x="20446" y="95163"/>
                    <a:pt x="20446" y="96751"/>
                    <a:pt x="20699" y="98322"/>
                  </a:cubicBezTo>
                  <a:cubicBezTo>
                    <a:pt x="20783" y="99724"/>
                    <a:pt x="20783" y="101143"/>
                    <a:pt x="20699" y="102546"/>
                  </a:cubicBezTo>
                  <a:cubicBezTo>
                    <a:pt x="20463" y="104134"/>
                    <a:pt x="20127" y="105722"/>
                    <a:pt x="19689" y="107276"/>
                  </a:cubicBezTo>
                  <a:cubicBezTo>
                    <a:pt x="18831" y="109472"/>
                    <a:pt x="18545" y="111854"/>
                    <a:pt x="18848" y="114202"/>
                  </a:cubicBezTo>
                  <a:cubicBezTo>
                    <a:pt x="19185" y="115300"/>
                    <a:pt x="19689" y="116314"/>
                    <a:pt x="20362" y="117243"/>
                  </a:cubicBezTo>
                  <a:cubicBezTo>
                    <a:pt x="21052" y="118172"/>
                    <a:pt x="21624" y="119203"/>
                    <a:pt x="22045" y="120284"/>
                  </a:cubicBezTo>
                  <a:cubicBezTo>
                    <a:pt x="22735" y="122430"/>
                    <a:pt x="22735" y="124727"/>
                    <a:pt x="22045" y="126873"/>
                  </a:cubicBezTo>
                  <a:cubicBezTo>
                    <a:pt x="21894" y="127430"/>
                    <a:pt x="21894" y="128005"/>
                    <a:pt x="22045" y="128562"/>
                  </a:cubicBezTo>
                  <a:cubicBezTo>
                    <a:pt x="21961" y="129120"/>
                    <a:pt x="21961" y="129694"/>
                    <a:pt x="22045" y="130251"/>
                  </a:cubicBezTo>
                  <a:cubicBezTo>
                    <a:pt x="22045" y="131789"/>
                    <a:pt x="21641" y="133309"/>
                    <a:pt x="20867" y="134644"/>
                  </a:cubicBezTo>
                  <a:cubicBezTo>
                    <a:pt x="20446" y="135286"/>
                    <a:pt x="19857" y="135810"/>
                    <a:pt x="19185" y="136164"/>
                  </a:cubicBezTo>
                  <a:cubicBezTo>
                    <a:pt x="19185" y="136164"/>
                    <a:pt x="19185" y="136164"/>
                    <a:pt x="19185" y="136164"/>
                  </a:cubicBezTo>
                  <a:cubicBezTo>
                    <a:pt x="19185" y="136164"/>
                    <a:pt x="19185" y="137854"/>
                    <a:pt x="21372" y="139543"/>
                  </a:cubicBezTo>
                  <a:lnTo>
                    <a:pt x="24233" y="140726"/>
                  </a:lnTo>
                  <a:cubicBezTo>
                    <a:pt x="25546" y="141114"/>
                    <a:pt x="26791" y="141689"/>
                    <a:pt x="27935" y="142415"/>
                  </a:cubicBezTo>
                  <a:cubicBezTo>
                    <a:pt x="29348" y="143598"/>
                    <a:pt x="30442" y="145101"/>
                    <a:pt x="31133" y="146808"/>
                  </a:cubicBezTo>
                  <a:lnTo>
                    <a:pt x="31974" y="148328"/>
                  </a:lnTo>
                  <a:cubicBezTo>
                    <a:pt x="31974" y="148328"/>
                    <a:pt x="31974" y="149680"/>
                    <a:pt x="33152" y="150524"/>
                  </a:cubicBezTo>
                  <a:lnTo>
                    <a:pt x="34162" y="152551"/>
                  </a:lnTo>
                  <a:lnTo>
                    <a:pt x="34162" y="152551"/>
                  </a:lnTo>
                  <a:cubicBezTo>
                    <a:pt x="34229" y="152889"/>
                    <a:pt x="34229" y="153227"/>
                    <a:pt x="34162" y="153565"/>
                  </a:cubicBezTo>
                  <a:cubicBezTo>
                    <a:pt x="35003" y="153565"/>
                    <a:pt x="36854" y="153565"/>
                    <a:pt x="37695" y="153565"/>
                  </a:cubicBezTo>
                  <a:cubicBezTo>
                    <a:pt x="38570" y="153126"/>
                    <a:pt x="39311" y="152501"/>
                    <a:pt x="39883" y="151707"/>
                  </a:cubicBezTo>
                  <a:cubicBezTo>
                    <a:pt x="40539" y="150947"/>
                    <a:pt x="41263" y="150271"/>
                    <a:pt x="42071" y="149680"/>
                  </a:cubicBezTo>
                  <a:cubicBezTo>
                    <a:pt x="43939" y="149088"/>
                    <a:pt x="45925" y="149088"/>
                    <a:pt x="47792" y="149680"/>
                  </a:cubicBezTo>
                  <a:lnTo>
                    <a:pt x="47792" y="149680"/>
                  </a:lnTo>
                  <a:cubicBezTo>
                    <a:pt x="47725" y="148885"/>
                    <a:pt x="47725" y="148108"/>
                    <a:pt x="47792" y="147314"/>
                  </a:cubicBezTo>
                  <a:cubicBezTo>
                    <a:pt x="46312" y="144375"/>
                    <a:pt x="43787" y="142077"/>
                    <a:pt x="40725" y="1408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6E70B649-4687-48BF-B75F-4758215B8BA1}"/>
                </a:ext>
              </a:extLst>
            </p:cNvPr>
            <p:cNvSpPr/>
            <p:nvPr/>
          </p:nvSpPr>
          <p:spPr>
            <a:xfrm>
              <a:off x="8893212" y="3562822"/>
              <a:ext cx="16828" cy="16894"/>
            </a:xfrm>
            <a:custGeom>
              <a:avLst/>
              <a:gdLst>
                <a:gd name="connsiteX0" fmla="*/ 168 w 0"/>
                <a:gd name="connsiteY0" fmla="*/ 4561 h 0"/>
                <a:gd name="connsiteX1" fmla="*/ 168 w 0"/>
                <a:gd name="connsiteY1" fmla="*/ 6082 h 0"/>
                <a:gd name="connsiteX2" fmla="*/ 168 w 0"/>
                <a:gd name="connsiteY2" fmla="*/ 7095 h 0"/>
                <a:gd name="connsiteX3" fmla="*/ 4544 w 0"/>
                <a:gd name="connsiteY3" fmla="*/ 10474 h 0"/>
                <a:gd name="connsiteX4" fmla="*/ 1010 w 0"/>
                <a:gd name="connsiteY4" fmla="*/ 1352 h 0"/>
                <a:gd name="connsiteX5" fmla="*/ 0 w 0"/>
                <a:gd name="connsiteY5" fmla="*/ 0 h 0"/>
                <a:gd name="connsiteX6" fmla="*/ 0 w 0"/>
                <a:gd name="connsiteY6" fmla="*/ 3041 h 0"/>
                <a:gd name="connsiteX7" fmla="*/ 168 w 0"/>
                <a:gd name="connsiteY7" fmla="*/ 45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168" y="4561"/>
                  </a:moveTo>
                  <a:cubicBezTo>
                    <a:pt x="303" y="5060"/>
                    <a:pt x="303" y="5583"/>
                    <a:pt x="168" y="6082"/>
                  </a:cubicBezTo>
                  <a:lnTo>
                    <a:pt x="168" y="7095"/>
                  </a:lnTo>
                  <a:cubicBezTo>
                    <a:pt x="1296" y="8602"/>
                    <a:pt x="2810" y="9770"/>
                    <a:pt x="4544" y="10474"/>
                  </a:cubicBezTo>
                  <a:cubicBezTo>
                    <a:pt x="5385" y="7433"/>
                    <a:pt x="3702" y="4899"/>
                    <a:pt x="1010" y="1352"/>
                  </a:cubicBezTo>
                  <a:lnTo>
                    <a:pt x="0" y="0"/>
                  </a:lnTo>
                  <a:cubicBezTo>
                    <a:pt x="118" y="1010"/>
                    <a:pt x="118" y="2031"/>
                    <a:pt x="0" y="3041"/>
                  </a:cubicBezTo>
                  <a:cubicBezTo>
                    <a:pt x="303" y="3492"/>
                    <a:pt x="353" y="4056"/>
                    <a:pt x="168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69A9D9E1-D851-4205-B3E3-C9D75AAB0762}"/>
                </a:ext>
              </a:extLst>
            </p:cNvPr>
            <p:cNvSpPr/>
            <p:nvPr/>
          </p:nvSpPr>
          <p:spPr>
            <a:xfrm>
              <a:off x="5542110" y="4137622"/>
              <a:ext cx="67313" cy="185832"/>
            </a:xfrm>
            <a:custGeom>
              <a:avLst/>
              <a:gdLst>
                <a:gd name="connsiteX0" fmla="*/ 45007 w 67313"/>
                <a:gd name="connsiteY0" fmla="*/ 156534 h 185832"/>
                <a:gd name="connsiteX1" fmla="*/ 46017 w 67313"/>
                <a:gd name="connsiteY1" fmla="*/ 148087 h 185832"/>
                <a:gd name="connsiteX2" fmla="*/ 46017 w 67313"/>
                <a:gd name="connsiteY2" fmla="*/ 135924 h 185832"/>
                <a:gd name="connsiteX3" fmla="*/ 45007 w 67313"/>
                <a:gd name="connsiteY3" fmla="*/ 131869 h 185832"/>
                <a:gd name="connsiteX4" fmla="*/ 43829 w 67313"/>
                <a:gd name="connsiteY4" fmla="*/ 124943 h 185832"/>
                <a:gd name="connsiteX5" fmla="*/ 43829 w 67313"/>
                <a:gd name="connsiteY5" fmla="*/ 119030 h 185832"/>
                <a:gd name="connsiteX6" fmla="*/ 43829 w 67313"/>
                <a:gd name="connsiteY6" fmla="*/ 112272 h 185832"/>
                <a:gd name="connsiteX7" fmla="*/ 43829 w 67313"/>
                <a:gd name="connsiteY7" fmla="*/ 110583 h 185832"/>
                <a:gd name="connsiteX8" fmla="*/ 46522 w 67313"/>
                <a:gd name="connsiteY8" fmla="*/ 99433 h 185832"/>
                <a:gd name="connsiteX9" fmla="*/ 50393 w 67313"/>
                <a:gd name="connsiteY9" fmla="*/ 97912 h 185832"/>
                <a:gd name="connsiteX10" fmla="*/ 52412 w 67313"/>
                <a:gd name="connsiteY10" fmla="*/ 97912 h 185832"/>
                <a:gd name="connsiteX11" fmla="*/ 52412 w 67313"/>
                <a:gd name="connsiteY11" fmla="*/ 97912 h 185832"/>
                <a:gd name="connsiteX12" fmla="*/ 52412 w 67313"/>
                <a:gd name="connsiteY12" fmla="*/ 93182 h 185832"/>
                <a:gd name="connsiteX13" fmla="*/ 54095 w 67313"/>
                <a:gd name="connsiteY13" fmla="*/ 89972 h 185832"/>
                <a:gd name="connsiteX14" fmla="*/ 55104 w 67313"/>
                <a:gd name="connsiteY14" fmla="*/ 88452 h 185832"/>
                <a:gd name="connsiteX15" fmla="*/ 55946 w 67313"/>
                <a:gd name="connsiteY15" fmla="*/ 85073 h 185832"/>
                <a:gd name="connsiteX16" fmla="*/ 58133 w 67313"/>
                <a:gd name="connsiteY16" fmla="*/ 78991 h 185832"/>
                <a:gd name="connsiteX17" fmla="*/ 61331 w 67313"/>
                <a:gd name="connsiteY17" fmla="*/ 75444 h 185832"/>
                <a:gd name="connsiteX18" fmla="*/ 63687 w 67313"/>
                <a:gd name="connsiteY18" fmla="*/ 74430 h 185832"/>
                <a:gd name="connsiteX19" fmla="*/ 65033 w 67313"/>
                <a:gd name="connsiteY19" fmla="*/ 74430 h 185832"/>
                <a:gd name="connsiteX20" fmla="*/ 66211 w 67313"/>
                <a:gd name="connsiteY20" fmla="*/ 72065 h 185832"/>
                <a:gd name="connsiteX21" fmla="*/ 67389 w 67313"/>
                <a:gd name="connsiteY21" fmla="*/ 69531 h 185832"/>
                <a:gd name="connsiteX22" fmla="*/ 68735 w 67313"/>
                <a:gd name="connsiteY22" fmla="*/ 65645 h 185832"/>
                <a:gd name="connsiteX23" fmla="*/ 69914 w 67313"/>
                <a:gd name="connsiteY23" fmla="*/ 57029 h 185832"/>
                <a:gd name="connsiteX24" fmla="*/ 71428 w 67313"/>
                <a:gd name="connsiteY24" fmla="*/ 53651 h 185832"/>
                <a:gd name="connsiteX25" fmla="*/ 72942 w 67313"/>
                <a:gd name="connsiteY25" fmla="*/ 48245 h 185832"/>
                <a:gd name="connsiteX26" fmla="*/ 71428 w 67313"/>
                <a:gd name="connsiteY26" fmla="*/ 44359 h 185832"/>
                <a:gd name="connsiteX27" fmla="*/ 71428 w 67313"/>
                <a:gd name="connsiteY27" fmla="*/ 43007 h 185832"/>
                <a:gd name="connsiteX28" fmla="*/ 69072 w 67313"/>
                <a:gd name="connsiteY28" fmla="*/ 36757 h 185832"/>
                <a:gd name="connsiteX29" fmla="*/ 69072 w 67313"/>
                <a:gd name="connsiteY29" fmla="*/ 35067 h 185832"/>
                <a:gd name="connsiteX30" fmla="*/ 67726 w 67313"/>
                <a:gd name="connsiteY30" fmla="*/ 31857 h 185832"/>
                <a:gd name="connsiteX31" fmla="*/ 65706 w 67313"/>
                <a:gd name="connsiteY31" fmla="*/ 26282 h 185832"/>
                <a:gd name="connsiteX32" fmla="*/ 67389 w 67313"/>
                <a:gd name="connsiteY32" fmla="*/ 19694 h 185832"/>
                <a:gd name="connsiteX33" fmla="*/ 67389 w 67313"/>
                <a:gd name="connsiteY33" fmla="*/ 18849 h 185832"/>
                <a:gd name="connsiteX34" fmla="*/ 68735 w 67313"/>
                <a:gd name="connsiteY34" fmla="*/ 12430 h 185832"/>
                <a:gd name="connsiteX35" fmla="*/ 68735 w 67313"/>
                <a:gd name="connsiteY35" fmla="*/ 11416 h 185832"/>
                <a:gd name="connsiteX36" fmla="*/ 68735 w 67313"/>
                <a:gd name="connsiteY36" fmla="*/ 11416 h 185832"/>
                <a:gd name="connsiteX37" fmla="*/ 64865 w 67313"/>
                <a:gd name="connsiteY37" fmla="*/ 11416 h 185832"/>
                <a:gd name="connsiteX38" fmla="*/ 63350 w 67313"/>
                <a:gd name="connsiteY38" fmla="*/ 11416 h 185832"/>
                <a:gd name="connsiteX39" fmla="*/ 57965 w 67313"/>
                <a:gd name="connsiteY39" fmla="*/ 11416 h 185832"/>
                <a:gd name="connsiteX40" fmla="*/ 56787 w 67313"/>
                <a:gd name="connsiteY40" fmla="*/ 9220 h 185832"/>
                <a:gd name="connsiteX41" fmla="*/ 56787 w 67313"/>
                <a:gd name="connsiteY41" fmla="*/ 9220 h 185832"/>
                <a:gd name="connsiteX42" fmla="*/ 55777 w 67313"/>
                <a:gd name="connsiteY42" fmla="*/ 8037 h 185832"/>
                <a:gd name="connsiteX43" fmla="*/ 53758 w 67313"/>
                <a:gd name="connsiteY43" fmla="*/ 3645 h 185832"/>
                <a:gd name="connsiteX44" fmla="*/ 53758 w 67313"/>
                <a:gd name="connsiteY44" fmla="*/ 2293 h 185832"/>
                <a:gd name="connsiteX45" fmla="*/ 52917 w 67313"/>
                <a:gd name="connsiteY45" fmla="*/ 266 h 185832"/>
                <a:gd name="connsiteX46" fmla="*/ 49888 w 67313"/>
                <a:gd name="connsiteY46" fmla="*/ 266 h 185832"/>
                <a:gd name="connsiteX47" fmla="*/ 47363 w 67313"/>
                <a:gd name="connsiteY47" fmla="*/ 266 h 185832"/>
                <a:gd name="connsiteX48" fmla="*/ 44839 w 67313"/>
                <a:gd name="connsiteY48" fmla="*/ 266 h 185832"/>
                <a:gd name="connsiteX49" fmla="*/ 44839 w 67313"/>
                <a:gd name="connsiteY49" fmla="*/ 1280 h 185832"/>
                <a:gd name="connsiteX50" fmla="*/ 41474 w 67313"/>
                <a:gd name="connsiteY50" fmla="*/ 3983 h 185832"/>
                <a:gd name="connsiteX51" fmla="*/ 40632 w 67313"/>
                <a:gd name="connsiteY51" fmla="*/ 3983 h 185832"/>
                <a:gd name="connsiteX52" fmla="*/ 40632 w 67313"/>
                <a:gd name="connsiteY52" fmla="*/ 3983 h 185832"/>
                <a:gd name="connsiteX53" fmla="*/ 40632 w 67313"/>
                <a:gd name="connsiteY53" fmla="*/ 5672 h 185832"/>
                <a:gd name="connsiteX54" fmla="*/ 39791 w 67313"/>
                <a:gd name="connsiteY54" fmla="*/ 9051 h 185832"/>
                <a:gd name="connsiteX55" fmla="*/ 38781 w 67313"/>
                <a:gd name="connsiteY55" fmla="*/ 13443 h 185832"/>
                <a:gd name="connsiteX56" fmla="*/ 38781 w 67313"/>
                <a:gd name="connsiteY56" fmla="*/ 20877 h 185832"/>
                <a:gd name="connsiteX57" fmla="*/ 38781 w 67313"/>
                <a:gd name="connsiteY57" fmla="*/ 22059 h 185832"/>
                <a:gd name="connsiteX58" fmla="*/ 39791 w 67313"/>
                <a:gd name="connsiteY58" fmla="*/ 23242 h 185832"/>
                <a:gd name="connsiteX59" fmla="*/ 38781 w 67313"/>
                <a:gd name="connsiteY59" fmla="*/ 25438 h 185832"/>
                <a:gd name="connsiteX60" fmla="*/ 22794 w 67313"/>
                <a:gd name="connsiteY60" fmla="*/ 26789 h 185832"/>
                <a:gd name="connsiteX61" fmla="*/ 17409 w 67313"/>
                <a:gd name="connsiteY61" fmla="*/ 26789 h 185832"/>
                <a:gd name="connsiteX62" fmla="*/ 14548 w 67313"/>
                <a:gd name="connsiteY62" fmla="*/ 26789 h 185832"/>
                <a:gd name="connsiteX63" fmla="*/ 11014 w 67313"/>
                <a:gd name="connsiteY63" fmla="*/ 26789 h 185832"/>
                <a:gd name="connsiteX64" fmla="*/ 8994 w 67313"/>
                <a:gd name="connsiteY64" fmla="*/ 26789 h 185832"/>
                <a:gd name="connsiteX65" fmla="*/ 5966 w 67313"/>
                <a:gd name="connsiteY65" fmla="*/ 33547 h 185832"/>
                <a:gd name="connsiteX66" fmla="*/ 4451 w 67313"/>
                <a:gd name="connsiteY66" fmla="*/ 36419 h 185832"/>
                <a:gd name="connsiteX67" fmla="*/ 1758 w 67313"/>
                <a:gd name="connsiteY67" fmla="*/ 43176 h 185832"/>
                <a:gd name="connsiteX68" fmla="*/ 917 w 67313"/>
                <a:gd name="connsiteY68" fmla="*/ 45035 h 185832"/>
                <a:gd name="connsiteX69" fmla="*/ 917 w 67313"/>
                <a:gd name="connsiteY69" fmla="*/ 46386 h 185832"/>
                <a:gd name="connsiteX70" fmla="*/ 75 w 67313"/>
                <a:gd name="connsiteY70" fmla="*/ 48920 h 185832"/>
                <a:gd name="connsiteX71" fmla="*/ 75 w 67313"/>
                <a:gd name="connsiteY71" fmla="*/ 50441 h 185832"/>
                <a:gd name="connsiteX72" fmla="*/ 75 w 67313"/>
                <a:gd name="connsiteY72" fmla="*/ 51623 h 185832"/>
                <a:gd name="connsiteX73" fmla="*/ 75 w 67313"/>
                <a:gd name="connsiteY73" fmla="*/ 54664 h 185832"/>
                <a:gd name="connsiteX74" fmla="*/ 75 w 67313"/>
                <a:gd name="connsiteY74" fmla="*/ 56016 h 185832"/>
                <a:gd name="connsiteX75" fmla="*/ 1590 w 67313"/>
                <a:gd name="connsiteY75" fmla="*/ 58550 h 185832"/>
                <a:gd name="connsiteX76" fmla="*/ 3105 w 67313"/>
                <a:gd name="connsiteY76" fmla="*/ 60746 h 185832"/>
                <a:gd name="connsiteX77" fmla="*/ 5797 w 67313"/>
                <a:gd name="connsiteY77" fmla="*/ 63618 h 185832"/>
                <a:gd name="connsiteX78" fmla="*/ 6807 w 67313"/>
                <a:gd name="connsiteY78" fmla="*/ 63618 h 185832"/>
                <a:gd name="connsiteX79" fmla="*/ 11182 w 67313"/>
                <a:gd name="connsiteY79" fmla="*/ 68179 h 185832"/>
                <a:gd name="connsiteX80" fmla="*/ 11182 w 67313"/>
                <a:gd name="connsiteY80" fmla="*/ 70713 h 185832"/>
                <a:gd name="connsiteX81" fmla="*/ 11182 w 67313"/>
                <a:gd name="connsiteY81" fmla="*/ 77133 h 185832"/>
                <a:gd name="connsiteX82" fmla="*/ 11182 w 67313"/>
                <a:gd name="connsiteY82" fmla="*/ 79498 h 185832"/>
                <a:gd name="connsiteX83" fmla="*/ 11182 w 67313"/>
                <a:gd name="connsiteY83" fmla="*/ 85580 h 185832"/>
                <a:gd name="connsiteX84" fmla="*/ 14043 w 67313"/>
                <a:gd name="connsiteY84" fmla="*/ 89128 h 185832"/>
                <a:gd name="connsiteX85" fmla="*/ 14885 w 67313"/>
                <a:gd name="connsiteY85" fmla="*/ 89972 h 185832"/>
                <a:gd name="connsiteX86" fmla="*/ 16231 w 67313"/>
                <a:gd name="connsiteY86" fmla="*/ 93520 h 185832"/>
                <a:gd name="connsiteX87" fmla="*/ 16231 w 67313"/>
                <a:gd name="connsiteY87" fmla="*/ 96730 h 185832"/>
                <a:gd name="connsiteX88" fmla="*/ 16231 w 67313"/>
                <a:gd name="connsiteY88" fmla="*/ 98081 h 185832"/>
                <a:gd name="connsiteX89" fmla="*/ 16231 w 67313"/>
                <a:gd name="connsiteY89" fmla="*/ 103656 h 185832"/>
                <a:gd name="connsiteX90" fmla="*/ 16231 w 67313"/>
                <a:gd name="connsiteY90" fmla="*/ 108049 h 185832"/>
                <a:gd name="connsiteX91" fmla="*/ 16231 w 67313"/>
                <a:gd name="connsiteY91" fmla="*/ 112610 h 185832"/>
                <a:gd name="connsiteX92" fmla="*/ 16231 w 67313"/>
                <a:gd name="connsiteY92" fmla="*/ 125618 h 185832"/>
                <a:gd name="connsiteX93" fmla="*/ 16231 w 67313"/>
                <a:gd name="connsiteY93" fmla="*/ 128659 h 185832"/>
                <a:gd name="connsiteX94" fmla="*/ 16231 w 67313"/>
                <a:gd name="connsiteY94" fmla="*/ 131700 h 185832"/>
                <a:gd name="connsiteX95" fmla="*/ 16231 w 67313"/>
                <a:gd name="connsiteY95" fmla="*/ 138964 h 185832"/>
                <a:gd name="connsiteX96" fmla="*/ 16231 w 67313"/>
                <a:gd name="connsiteY96" fmla="*/ 140485 h 185832"/>
                <a:gd name="connsiteX97" fmla="*/ 16231 w 67313"/>
                <a:gd name="connsiteY97" fmla="*/ 144033 h 185832"/>
                <a:gd name="connsiteX98" fmla="*/ 16231 w 67313"/>
                <a:gd name="connsiteY98" fmla="*/ 147242 h 185832"/>
                <a:gd name="connsiteX99" fmla="*/ 16231 w 67313"/>
                <a:gd name="connsiteY99" fmla="*/ 152480 h 185832"/>
                <a:gd name="connsiteX100" fmla="*/ 16231 w 67313"/>
                <a:gd name="connsiteY100" fmla="*/ 155183 h 185832"/>
                <a:gd name="connsiteX101" fmla="*/ 15221 w 67313"/>
                <a:gd name="connsiteY101" fmla="*/ 161096 h 185832"/>
                <a:gd name="connsiteX102" fmla="*/ 15221 w 67313"/>
                <a:gd name="connsiteY102" fmla="*/ 164474 h 185832"/>
                <a:gd name="connsiteX103" fmla="*/ 16399 w 67313"/>
                <a:gd name="connsiteY103" fmla="*/ 170725 h 185832"/>
                <a:gd name="connsiteX104" fmla="*/ 16399 w 67313"/>
                <a:gd name="connsiteY104" fmla="*/ 172245 h 185832"/>
                <a:gd name="connsiteX105" fmla="*/ 18587 w 67313"/>
                <a:gd name="connsiteY105" fmla="*/ 177651 h 185832"/>
                <a:gd name="connsiteX106" fmla="*/ 19933 w 67313"/>
                <a:gd name="connsiteY106" fmla="*/ 182382 h 185832"/>
                <a:gd name="connsiteX107" fmla="*/ 19933 w 67313"/>
                <a:gd name="connsiteY107" fmla="*/ 184747 h 185832"/>
                <a:gd name="connsiteX108" fmla="*/ 23636 w 67313"/>
                <a:gd name="connsiteY108" fmla="*/ 185760 h 185832"/>
                <a:gd name="connsiteX109" fmla="*/ 30872 w 67313"/>
                <a:gd name="connsiteY109" fmla="*/ 185760 h 185832"/>
                <a:gd name="connsiteX110" fmla="*/ 33732 w 67313"/>
                <a:gd name="connsiteY110" fmla="*/ 185760 h 185832"/>
                <a:gd name="connsiteX111" fmla="*/ 37266 w 67313"/>
                <a:gd name="connsiteY111" fmla="*/ 185760 h 185832"/>
                <a:gd name="connsiteX112" fmla="*/ 37266 w 67313"/>
                <a:gd name="connsiteY112" fmla="*/ 185760 h 185832"/>
                <a:gd name="connsiteX113" fmla="*/ 42146 w 67313"/>
                <a:gd name="connsiteY113" fmla="*/ 185760 h 185832"/>
                <a:gd name="connsiteX114" fmla="*/ 42988 w 67313"/>
                <a:gd name="connsiteY114" fmla="*/ 185760 h 185832"/>
                <a:gd name="connsiteX115" fmla="*/ 41810 w 67313"/>
                <a:gd name="connsiteY115" fmla="*/ 170556 h 185832"/>
                <a:gd name="connsiteX116" fmla="*/ 45007 w 67313"/>
                <a:gd name="connsiteY116" fmla="*/ 156534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67313" h="185832">
                  <a:moveTo>
                    <a:pt x="45007" y="156534"/>
                  </a:moveTo>
                  <a:cubicBezTo>
                    <a:pt x="45007" y="153662"/>
                    <a:pt x="45007" y="150790"/>
                    <a:pt x="46017" y="148087"/>
                  </a:cubicBezTo>
                  <a:cubicBezTo>
                    <a:pt x="46589" y="144050"/>
                    <a:pt x="46589" y="139961"/>
                    <a:pt x="46017" y="135924"/>
                  </a:cubicBezTo>
                  <a:cubicBezTo>
                    <a:pt x="45849" y="134538"/>
                    <a:pt x="45495" y="133170"/>
                    <a:pt x="45007" y="131869"/>
                  </a:cubicBezTo>
                  <a:cubicBezTo>
                    <a:pt x="44233" y="129639"/>
                    <a:pt x="43829" y="127308"/>
                    <a:pt x="43829" y="124943"/>
                  </a:cubicBezTo>
                  <a:cubicBezTo>
                    <a:pt x="43661" y="122983"/>
                    <a:pt x="43661" y="120989"/>
                    <a:pt x="43829" y="119030"/>
                  </a:cubicBezTo>
                  <a:cubicBezTo>
                    <a:pt x="44082" y="116783"/>
                    <a:pt x="44082" y="114519"/>
                    <a:pt x="43829" y="112272"/>
                  </a:cubicBezTo>
                  <a:cubicBezTo>
                    <a:pt x="43745" y="111715"/>
                    <a:pt x="43745" y="111140"/>
                    <a:pt x="43829" y="110583"/>
                  </a:cubicBezTo>
                  <a:cubicBezTo>
                    <a:pt x="43829" y="106866"/>
                    <a:pt x="42651" y="101798"/>
                    <a:pt x="46522" y="99433"/>
                  </a:cubicBezTo>
                  <a:cubicBezTo>
                    <a:pt x="47649" y="98588"/>
                    <a:pt x="48996" y="98048"/>
                    <a:pt x="50393" y="97912"/>
                  </a:cubicBezTo>
                  <a:lnTo>
                    <a:pt x="52412" y="97912"/>
                  </a:lnTo>
                  <a:lnTo>
                    <a:pt x="52412" y="97912"/>
                  </a:lnTo>
                  <a:cubicBezTo>
                    <a:pt x="52243" y="96341"/>
                    <a:pt x="52243" y="94753"/>
                    <a:pt x="52412" y="93182"/>
                  </a:cubicBezTo>
                  <a:cubicBezTo>
                    <a:pt x="52731" y="92000"/>
                    <a:pt x="53304" y="90902"/>
                    <a:pt x="54095" y="89972"/>
                  </a:cubicBezTo>
                  <a:cubicBezTo>
                    <a:pt x="54549" y="89550"/>
                    <a:pt x="54886" y="89026"/>
                    <a:pt x="55104" y="88452"/>
                  </a:cubicBezTo>
                  <a:cubicBezTo>
                    <a:pt x="55491" y="87354"/>
                    <a:pt x="55761" y="86222"/>
                    <a:pt x="55946" y="85073"/>
                  </a:cubicBezTo>
                  <a:cubicBezTo>
                    <a:pt x="56198" y="82911"/>
                    <a:pt x="56938" y="80816"/>
                    <a:pt x="58133" y="78991"/>
                  </a:cubicBezTo>
                  <a:cubicBezTo>
                    <a:pt x="59026" y="77657"/>
                    <a:pt x="60102" y="76474"/>
                    <a:pt x="61331" y="75444"/>
                  </a:cubicBezTo>
                  <a:cubicBezTo>
                    <a:pt x="62038" y="74937"/>
                    <a:pt x="62845" y="74582"/>
                    <a:pt x="63687" y="74430"/>
                  </a:cubicBezTo>
                  <a:lnTo>
                    <a:pt x="65033" y="74430"/>
                  </a:lnTo>
                  <a:cubicBezTo>
                    <a:pt x="65656" y="73788"/>
                    <a:pt x="66076" y="72960"/>
                    <a:pt x="66211" y="72065"/>
                  </a:cubicBezTo>
                  <a:cubicBezTo>
                    <a:pt x="66531" y="71186"/>
                    <a:pt x="66935" y="70342"/>
                    <a:pt x="67389" y="69531"/>
                  </a:cubicBezTo>
                  <a:cubicBezTo>
                    <a:pt x="68365" y="68483"/>
                    <a:pt x="68853" y="67081"/>
                    <a:pt x="68735" y="65645"/>
                  </a:cubicBezTo>
                  <a:cubicBezTo>
                    <a:pt x="68651" y="62722"/>
                    <a:pt x="69055" y="59817"/>
                    <a:pt x="69914" y="57029"/>
                  </a:cubicBezTo>
                  <a:cubicBezTo>
                    <a:pt x="70250" y="55830"/>
                    <a:pt x="70755" y="54698"/>
                    <a:pt x="71428" y="53651"/>
                  </a:cubicBezTo>
                  <a:cubicBezTo>
                    <a:pt x="72454" y="52029"/>
                    <a:pt x="72976" y="50154"/>
                    <a:pt x="72942" y="48245"/>
                  </a:cubicBezTo>
                  <a:cubicBezTo>
                    <a:pt x="72656" y="46876"/>
                    <a:pt x="72152" y="45558"/>
                    <a:pt x="71428" y="44359"/>
                  </a:cubicBezTo>
                  <a:cubicBezTo>
                    <a:pt x="71394" y="43903"/>
                    <a:pt x="71394" y="43463"/>
                    <a:pt x="71428" y="43007"/>
                  </a:cubicBezTo>
                  <a:cubicBezTo>
                    <a:pt x="70435" y="41014"/>
                    <a:pt x="69644" y="38919"/>
                    <a:pt x="69072" y="36757"/>
                  </a:cubicBezTo>
                  <a:lnTo>
                    <a:pt x="69072" y="35067"/>
                  </a:lnTo>
                  <a:cubicBezTo>
                    <a:pt x="69072" y="34054"/>
                    <a:pt x="68231" y="33040"/>
                    <a:pt x="67726" y="31857"/>
                  </a:cubicBezTo>
                  <a:cubicBezTo>
                    <a:pt x="66699" y="30151"/>
                    <a:pt x="66026" y="28259"/>
                    <a:pt x="65706" y="26282"/>
                  </a:cubicBezTo>
                  <a:cubicBezTo>
                    <a:pt x="65488" y="23951"/>
                    <a:pt x="66093" y="21637"/>
                    <a:pt x="67389" y="19694"/>
                  </a:cubicBezTo>
                  <a:lnTo>
                    <a:pt x="67389" y="18849"/>
                  </a:lnTo>
                  <a:cubicBezTo>
                    <a:pt x="68348" y="16856"/>
                    <a:pt x="68820" y="14643"/>
                    <a:pt x="68735" y="12430"/>
                  </a:cubicBezTo>
                  <a:cubicBezTo>
                    <a:pt x="68651" y="12092"/>
                    <a:pt x="68651" y="11754"/>
                    <a:pt x="68735" y="11416"/>
                  </a:cubicBezTo>
                  <a:lnTo>
                    <a:pt x="68735" y="11416"/>
                  </a:lnTo>
                  <a:cubicBezTo>
                    <a:pt x="67523" y="10757"/>
                    <a:pt x="66076" y="10757"/>
                    <a:pt x="64865" y="11416"/>
                  </a:cubicBezTo>
                  <a:lnTo>
                    <a:pt x="63350" y="11416"/>
                  </a:lnTo>
                  <a:cubicBezTo>
                    <a:pt x="61617" y="12075"/>
                    <a:pt x="59698" y="12075"/>
                    <a:pt x="57965" y="11416"/>
                  </a:cubicBezTo>
                  <a:cubicBezTo>
                    <a:pt x="57326" y="10858"/>
                    <a:pt x="56905" y="10064"/>
                    <a:pt x="56787" y="9220"/>
                  </a:cubicBezTo>
                  <a:lnTo>
                    <a:pt x="56787" y="9220"/>
                  </a:lnTo>
                  <a:lnTo>
                    <a:pt x="55777" y="8037"/>
                  </a:lnTo>
                  <a:cubicBezTo>
                    <a:pt x="54583" y="6871"/>
                    <a:pt x="53876" y="5300"/>
                    <a:pt x="53758" y="3645"/>
                  </a:cubicBezTo>
                  <a:lnTo>
                    <a:pt x="53758" y="2293"/>
                  </a:lnTo>
                  <a:cubicBezTo>
                    <a:pt x="53758" y="773"/>
                    <a:pt x="53758" y="604"/>
                    <a:pt x="52917" y="266"/>
                  </a:cubicBezTo>
                  <a:cubicBezTo>
                    <a:pt x="51940" y="-89"/>
                    <a:pt x="50864" y="-89"/>
                    <a:pt x="49888" y="266"/>
                  </a:cubicBezTo>
                  <a:lnTo>
                    <a:pt x="47363" y="266"/>
                  </a:lnTo>
                  <a:cubicBezTo>
                    <a:pt x="46017" y="266"/>
                    <a:pt x="45176" y="266"/>
                    <a:pt x="44839" y="266"/>
                  </a:cubicBezTo>
                  <a:cubicBezTo>
                    <a:pt x="44822" y="604"/>
                    <a:pt x="44822" y="942"/>
                    <a:pt x="44839" y="1280"/>
                  </a:cubicBezTo>
                  <a:cubicBezTo>
                    <a:pt x="44334" y="2749"/>
                    <a:pt x="43021" y="3814"/>
                    <a:pt x="41474" y="3983"/>
                  </a:cubicBezTo>
                  <a:lnTo>
                    <a:pt x="40632" y="3983"/>
                  </a:lnTo>
                  <a:lnTo>
                    <a:pt x="40632" y="3983"/>
                  </a:lnTo>
                  <a:cubicBezTo>
                    <a:pt x="40632" y="3983"/>
                    <a:pt x="40632" y="4996"/>
                    <a:pt x="40632" y="5672"/>
                  </a:cubicBezTo>
                  <a:cubicBezTo>
                    <a:pt x="40430" y="6821"/>
                    <a:pt x="40144" y="7953"/>
                    <a:pt x="39791" y="9051"/>
                  </a:cubicBezTo>
                  <a:cubicBezTo>
                    <a:pt x="39303" y="10470"/>
                    <a:pt x="38949" y="11940"/>
                    <a:pt x="38781" y="13443"/>
                  </a:cubicBezTo>
                  <a:cubicBezTo>
                    <a:pt x="38444" y="15910"/>
                    <a:pt x="38444" y="18410"/>
                    <a:pt x="38781" y="20877"/>
                  </a:cubicBezTo>
                  <a:cubicBezTo>
                    <a:pt x="38848" y="21265"/>
                    <a:pt x="38848" y="21671"/>
                    <a:pt x="38781" y="22059"/>
                  </a:cubicBezTo>
                  <a:cubicBezTo>
                    <a:pt x="39303" y="22245"/>
                    <a:pt x="39689" y="22684"/>
                    <a:pt x="39791" y="23242"/>
                  </a:cubicBezTo>
                  <a:cubicBezTo>
                    <a:pt x="40043" y="24120"/>
                    <a:pt x="39605" y="25049"/>
                    <a:pt x="38781" y="25438"/>
                  </a:cubicBezTo>
                  <a:cubicBezTo>
                    <a:pt x="33530" y="26570"/>
                    <a:pt x="28162" y="27026"/>
                    <a:pt x="22794" y="26789"/>
                  </a:cubicBezTo>
                  <a:cubicBezTo>
                    <a:pt x="21010" y="26620"/>
                    <a:pt x="19193" y="26620"/>
                    <a:pt x="17409" y="26789"/>
                  </a:cubicBezTo>
                  <a:lnTo>
                    <a:pt x="14548" y="26789"/>
                  </a:lnTo>
                  <a:cubicBezTo>
                    <a:pt x="13370" y="26958"/>
                    <a:pt x="12192" y="26958"/>
                    <a:pt x="11014" y="26789"/>
                  </a:cubicBezTo>
                  <a:lnTo>
                    <a:pt x="8994" y="26789"/>
                  </a:lnTo>
                  <a:cubicBezTo>
                    <a:pt x="8322" y="29188"/>
                    <a:pt x="7312" y="31452"/>
                    <a:pt x="5966" y="33547"/>
                  </a:cubicBezTo>
                  <a:lnTo>
                    <a:pt x="4451" y="36419"/>
                  </a:lnTo>
                  <a:cubicBezTo>
                    <a:pt x="3424" y="38615"/>
                    <a:pt x="2532" y="40879"/>
                    <a:pt x="1758" y="43176"/>
                  </a:cubicBezTo>
                  <a:lnTo>
                    <a:pt x="917" y="45035"/>
                  </a:lnTo>
                  <a:lnTo>
                    <a:pt x="917" y="46386"/>
                  </a:lnTo>
                  <a:cubicBezTo>
                    <a:pt x="580" y="47214"/>
                    <a:pt x="311" y="48059"/>
                    <a:pt x="75" y="48920"/>
                  </a:cubicBezTo>
                  <a:cubicBezTo>
                    <a:pt x="75" y="49934"/>
                    <a:pt x="75" y="49934"/>
                    <a:pt x="75" y="50441"/>
                  </a:cubicBezTo>
                  <a:lnTo>
                    <a:pt x="75" y="51623"/>
                  </a:lnTo>
                  <a:cubicBezTo>
                    <a:pt x="227" y="52637"/>
                    <a:pt x="227" y="53651"/>
                    <a:pt x="75" y="54664"/>
                  </a:cubicBezTo>
                  <a:cubicBezTo>
                    <a:pt x="-25" y="55104"/>
                    <a:pt x="-25" y="55577"/>
                    <a:pt x="75" y="56016"/>
                  </a:cubicBezTo>
                  <a:cubicBezTo>
                    <a:pt x="362" y="56979"/>
                    <a:pt x="883" y="57840"/>
                    <a:pt x="1590" y="58550"/>
                  </a:cubicBezTo>
                  <a:lnTo>
                    <a:pt x="3105" y="60746"/>
                  </a:lnTo>
                  <a:cubicBezTo>
                    <a:pt x="3829" y="61861"/>
                    <a:pt x="4737" y="62824"/>
                    <a:pt x="5797" y="63618"/>
                  </a:cubicBezTo>
                  <a:lnTo>
                    <a:pt x="6807" y="63618"/>
                  </a:lnTo>
                  <a:cubicBezTo>
                    <a:pt x="8843" y="64446"/>
                    <a:pt x="10442" y="66101"/>
                    <a:pt x="11182" y="68179"/>
                  </a:cubicBezTo>
                  <a:lnTo>
                    <a:pt x="11182" y="70713"/>
                  </a:lnTo>
                  <a:cubicBezTo>
                    <a:pt x="11620" y="72825"/>
                    <a:pt x="11620" y="75021"/>
                    <a:pt x="11182" y="77133"/>
                  </a:cubicBezTo>
                  <a:lnTo>
                    <a:pt x="11182" y="79498"/>
                  </a:lnTo>
                  <a:cubicBezTo>
                    <a:pt x="10779" y="81509"/>
                    <a:pt x="10779" y="83570"/>
                    <a:pt x="11182" y="85580"/>
                  </a:cubicBezTo>
                  <a:cubicBezTo>
                    <a:pt x="11940" y="86915"/>
                    <a:pt x="12899" y="88114"/>
                    <a:pt x="14043" y="89128"/>
                  </a:cubicBezTo>
                  <a:lnTo>
                    <a:pt x="14885" y="89972"/>
                  </a:lnTo>
                  <a:cubicBezTo>
                    <a:pt x="15794" y="90918"/>
                    <a:pt x="16281" y="92202"/>
                    <a:pt x="16231" y="93520"/>
                  </a:cubicBezTo>
                  <a:cubicBezTo>
                    <a:pt x="16416" y="94584"/>
                    <a:pt x="16416" y="95666"/>
                    <a:pt x="16231" y="96730"/>
                  </a:cubicBezTo>
                  <a:cubicBezTo>
                    <a:pt x="16332" y="97169"/>
                    <a:pt x="16332" y="97642"/>
                    <a:pt x="16231" y="98081"/>
                  </a:cubicBezTo>
                  <a:lnTo>
                    <a:pt x="16231" y="103656"/>
                  </a:lnTo>
                  <a:cubicBezTo>
                    <a:pt x="16080" y="105109"/>
                    <a:pt x="16080" y="106596"/>
                    <a:pt x="16231" y="108049"/>
                  </a:cubicBezTo>
                  <a:cubicBezTo>
                    <a:pt x="16315" y="109569"/>
                    <a:pt x="16315" y="111090"/>
                    <a:pt x="16231" y="112610"/>
                  </a:cubicBezTo>
                  <a:lnTo>
                    <a:pt x="16231" y="125618"/>
                  </a:lnTo>
                  <a:cubicBezTo>
                    <a:pt x="16063" y="126632"/>
                    <a:pt x="16063" y="127646"/>
                    <a:pt x="16231" y="128659"/>
                  </a:cubicBezTo>
                  <a:lnTo>
                    <a:pt x="16231" y="131700"/>
                  </a:lnTo>
                  <a:cubicBezTo>
                    <a:pt x="16399" y="134116"/>
                    <a:pt x="16399" y="136549"/>
                    <a:pt x="16231" y="138964"/>
                  </a:cubicBezTo>
                  <a:lnTo>
                    <a:pt x="16231" y="140485"/>
                  </a:lnTo>
                  <a:cubicBezTo>
                    <a:pt x="16080" y="141667"/>
                    <a:pt x="16080" y="142850"/>
                    <a:pt x="16231" y="144033"/>
                  </a:cubicBezTo>
                  <a:cubicBezTo>
                    <a:pt x="16332" y="145097"/>
                    <a:pt x="16332" y="146178"/>
                    <a:pt x="16231" y="147242"/>
                  </a:cubicBezTo>
                  <a:cubicBezTo>
                    <a:pt x="16231" y="149101"/>
                    <a:pt x="16231" y="150790"/>
                    <a:pt x="16231" y="152480"/>
                  </a:cubicBezTo>
                  <a:lnTo>
                    <a:pt x="16231" y="155183"/>
                  </a:lnTo>
                  <a:cubicBezTo>
                    <a:pt x="16281" y="157193"/>
                    <a:pt x="15945" y="159203"/>
                    <a:pt x="15221" y="161096"/>
                  </a:cubicBezTo>
                  <a:cubicBezTo>
                    <a:pt x="15070" y="162210"/>
                    <a:pt x="15070" y="163359"/>
                    <a:pt x="15221" y="164474"/>
                  </a:cubicBezTo>
                  <a:cubicBezTo>
                    <a:pt x="15086" y="166620"/>
                    <a:pt x="15491" y="168765"/>
                    <a:pt x="16399" y="170725"/>
                  </a:cubicBezTo>
                  <a:lnTo>
                    <a:pt x="16399" y="172245"/>
                  </a:lnTo>
                  <a:cubicBezTo>
                    <a:pt x="16399" y="173935"/>
                    <a:pt x="17746" y="175962"/>
                    <a:pt x="18587" y="177651"/>
                  </a:cubicBezTo>
                  <a:cubicBezTo>
                    <a:pt x="19243" y="179155"/>
                    <a:pt x="19698" y="180760"/>
                    <a:pt x="19933" y="182382"/>
                  </a:cubicBezTo>
                  <a:cubicBezTo>
                    <a:pt x="19849" y="183176"/>
                    <a:pt x="19849" y="183953"/>
                    <a:pt x="19933" y="184747"/>
                  </a:cubicBezTo>
                  <a:cubicBezTo>
                    <a:pt x="19933" y="185760"/>
                    <a:pt x="20943" y="186098"/>
                    <a:pt x="23636" y="185760"/>
                  </a:cubicBezTo>
                  <a:lnTo>
                    <a:pt x="30872" y="185760"/>
                  </a:lnTo>
                  <a:lnTo>
                    <a:pt x="33732" y="185760"/>
                  </a:lnTo>
                  <a:lnTo>
                    <a:pt x="37266" y="185760"/>
                  </a:lnTo>
                  <a:lnTo>
                    <a:pt x="37266" y="185760"/>
                  </a:lnTo>
                  <a:lnTo>
                    <a:pt x="42146" y="185760"/>
                  </a:lnTo>
                  <a:lnTo>
                    <a:pt x="42988" y="185760"/>
                  </a:lnTo>
                  <a:cubicBezTo>
                    <a:pt x="43375" y="180658"/>
                    <a:pt x="42988" y="175540"/>
                    <a:pt x="41810" y="170556"/>
                  </a:cubicBezTo>
                  <a:cubicBezTo>
                    <a:pt x="42096" y="165741"/>
                    <a:pt x="43190" y="160994"/>
                    <a:pt x="45007" y="15653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94A8FCA5-0653-447A-8F3F-F701F8247943}"/>
                </a:ext>
              </a:extLst>
            </p:cNvPr>
            <p:cNvSpPr/>
            <p:nvPr/>
          </p:nvSpPr>
          <p:spPr>
            <a:xfrm>
              <a:off x="6316205" y="5333209"/>
              <a:ext cx="33657" cy="33788"/>
            </a:xfrm>
            <a:custGeom>
              <a:avLst/>
              <a:gdLst>
                <a:gd name="connsiteX0" fmla="*/ 20951 w 33656"/>
                <a:gd name="connsiteY0" fmla="*/ 595 h 33787"/>
                <a:gd name="connsiteX1" fmla="*/ 12032 w 33656"/>
                <a:gd name="connsiteY1" fmla="*/ 2791 h 33787"/>
                <a:gd name="connsiteX2" fmla="*/ 8666 w 33656"/>
                <a:gd name="connsiteY2" fmla="*/ 10562 h 33787"/>
                <a:gd name="connsiteX3" fmla="*/ 1767 w 33656"/>
                <a:gd name="connsiteY3" fmla="*/ 21036 h 33787"/>
                <a:gd name="connsiteX4" fmla="*/ 1767 w 33656"/>
                <a:gd name="connsiteY4" fmla="*/ 27287 h 33787"/>
                <a:gd name="connsiteX5" fmla="*/ 4628 w 33656"/>
                <a:gd name="connsiteY5" fmla="*/ 32862 h 33787"/>
                <a:gd name="connsiteX6" fmla="*/ 7488 w 33656"/>
                <a:gd name="connsiteY6" fmla="*/ 38775 h 33787"/>
                <a:gd name="connsiteX7" fmla="*/ 15230 w 33656"/>
                <a:gd name="connsiteY7" fmla="*/ 42154 h 33787"/>
                <a:gd name="connsiteX8" fmla="*/ 22634 w 33656"/>
                <a:gd name="connsiteY8" fmla="*/ 43336 h 33787"/>
                <a:gd name="connsiteX9" fmla="*/ 26168 w 33656"/>
                <a:gd name="connsiteY9" fmla="*/ 44350 h 33787"/>
                <a:gd name="connsiteX10" fmla="*/ 30880 w 33656"/>
                <a:gd name="connsiteY10" fmla="*/ 38268 h 33787"/>
                <a:gd name="connsiteX11" fmla="*/ 38116 w 33656"/>
                <a:gd name="connsiteY11" fmla="*/ 29145 h 33787"/>
                <a:gd name="connsiteX12" fmla="*/ 38116 w 33656"/>
                <a:gd name="connsiteY12" fmla="*/ 29145 h 33787"/>
                <a:gd name="connsiteX13" fmla="*/ 34582 w 33656"/>
                <a:gd name="connsiteY13" fmla="*/ 14279 h 33787"/>
                <a:gd name="connsiteX14" fmla="*/ 32226 w 33656"/>
                <a:gd name="connsiteY14" fmla="*/ 2791 h 33787"/>
                <a:gd name="connsiteX15" fmla="*/ 32226 w 33656"/>
                <a:gd name="connsiteY15" fmla="*/ 2791 h 33787"/>
                <a:gd name="connsiteX16" fmla="*/ 30543 w 33656"/>
                <a:gd name="connsiteY16" fmla="*/ 257 h 33787"/>
                <a:gd name="connsiteX17" fmla="*/ 20951 w 33656"/>
                <a:gd name="connsiteY17" fmla="*/ 595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656" h="33787">
                  <a:moveTo>
                    <a:pt x="20951" y="595"/>
                  </a:moveTo>
                  <a:cubicBezTo>
                    <a:pt x="17821" y="-706"/>
                    <a:pt x="14203" y="172"/>
                    <a:pt x="12032" y="2791"/>
                  </a:cubicBezTo>
                  <a:cubicBezTo>
                    <a:pt x="10181" y="5004"/>
                    <a:pt x="9020" y="7707"/>
                    <a:pt x="8666" y="10562"/>
                  </a:cubicBezTo>
                  <a:cubicBezTo>
                    <a:pt x="7943" y="14870"/>
                    <a:pt x="5436" y="18671"/>
                    <a:pt x="1767" y="21036"/>
                  </a:cubicBezTo>
                  <a:cubicBezTo>
                    <a:pt x="-589" y="23063"/>
                    <a:pt x="-589" y="23739"/>
                    <a:pt x="1767" y="27287"/>
                  </a:cubicBezTo>
                  <a:lnTo>
                    <a:pt x="4628" y="32862"/>
                  </a:lnTo>
                  <a:cubicBezTo>
                    <a:pt x="5486" y="34889"/>
                    <a:pt x="6428" y="36849"/>
                    <a:pt x="7488" y="38775"/>
                  </a:cubicBezTo>
                  <a:cubicBezTo>
                    <a:pt x="9340" y="41985"/>
                    <a:pt x="11695" y="42154"/>
                    <a:pt x="15230" y="42154"/>
                  </a:cubicBezTo>
                  <a:cubicBezTo>
                    <a:pt x="17737" y="42238"/>
                    <a:pt x="20228" y="42643"/>
                    <a:pt x="22634" y="43336"/>
                  </a:cubicBezTo>
                  <a:lnTo>
                    <a:pt x="26168" y="44350"/>
                  </a:lnTo>
                  <a:cubicBezTo>
                    <a:pt x="29197" y="44350"/>
                    <a:pt x="30038" y="44350"/>
                    <a:pt x="30880" y="38268"/>
                  </a:cubicBezTo>
                  <a:cubicBezTo>
                    <a:pt x="31721" y="32186"/>
                    <a:pt x="33068" y="30497"/>
                    <a:pt x="38116" y="29145"/>
                  </a:cubicBezTo>
                  <a:cubicBezTo>
                    <a:pt x="38116" y="29145"/>
                    <a:pt x="38116" y="29145"/>
                    <a:pt x="38116" y="29145"/>
                  </a:cubicBezTo>
                  <a:cubicBezTo>
                    <a:pt x="35911" y="24499"/>
                    <a:pt x="34717" y="19431"/>
                    <a:pt x="34582" y="14279"/>
                  </a:cubicBezTo>
                  <a:cubicBezTo>
                    <a:pt x="35070" y="10292"/>
                    <a:pt x="34245" y="6254"/>
                    <a:pt x="32226" y="2791"/>
                  </a:cubicBezTo>
                  <a:lnTo>
                    <a:pt x="32226" y="2791"/>
                  </a:lnTo>
                  <a:lnTo>
                    <a:pt x="30543" y="257"/>
                  </a:lnTo>
                  <a:cubicBezTo>
                    <a:pt x="27531" y="1693"/>
                    <a:pt x="24065" y="1811"/>
                    <a:pt x="20951" y="5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CF9EDECB-7B8B-4714-9E82-B75EBE0AD985}"/>
                </a:ext>
              </a:extLst>
            </p:cNvPr>
            <p:cNvSpPr/>
            <p:nvPr/>
          </p:nvSpPr>
          <p:spPr>
            <a:xfrm>
              <a:off x="5223625" y="4251753"/>
              <a:ext cx="100970" cy="118257"/>
            </a:xfrm>
            <a:custGeom>
              <a:avLst/>
              <a:gdLst>
                <a:gd name="connsiteX0" fmla="*/ 99960 w 100970"/>
                <a:gd name="connsiteY0" fmla="*/ 110824 h 118256"/>
                <a:gd name="connsiteX1" fmla="*/ 102317 w 100970"/>
                <a:gd name="connsiteY1" fmla="*/ 104066 h 118256"/>
                <a:gd name="connsiteX2" fmla="*/ 102317 w 100970"/>
                <a:gd name="connsiteY2" fmla="*/ 98660 h 118256"/>
                <a:gd name="connsiteX3" fmla="*/ 102317 w 100970"/>
                <a:gd name="connsiteY3" fmla="*/ 95450 h 118256"/>
                <a:gd name="connsiteX4" fmla="*/ 102317 w 100970"/>
                <a:gd name="connsiteY4" fmla="*/ 88693 h 118256"/>
                <a:gd name="connsiteX5" fmla="*/ 102317 w 100970"/>
                <a:gd name="connsiteY5" fmla="*/ 87510 h 118256"/>
                <a:gd name="connsiteX6" fmla="*/ 99287 w 100970"/>
                <a:gd name="connsiteY6" fmla="*/ 87510 h 118256"/>
                <a:gd name="connsiteX7" fmla="*/ 97268 w 100970"/>
                <a:gd name="connsiteY7" fmla="*/ 87510 h 118256"/>
                <a:gd name="connsiteX8" fmla="*/ 91715 w 100970"/>
                <a:gd name="connsiteY8" fmla="*/ 82104 h 118256"/>
                <a:gd name="connsiteX9" fmla="*/ 91715 w 100970"/>
                <a:gd name="connsiteY9" fmla="*/ 79739 h 118256"/>
                <a:gd name="connsiteX10" fmla="*/ 87844 w 100970"/>
                <a:gd name="connsiteY10" fmla="*/ 73488 h 118256"/>
                <a:gd name="connsiteX11" fmla="*/ 85825 w 100970"/>
                <a:gd name="connsiteY11" fmla="*/ 70954 h 118256"/>
                <a:gd name="connsiteX12" fmla="*/ 82796 w 100970"/>
                <a:gd name="connsiteY12" fmla="*/ 69096 h 118256"/>
                <a:gd name="connsiteX13" fmla="*/ 81786 w 100970"/>
                <a:gd name="connsiteY13" fmla="*/ 69096 h 118256"/>
                <a:gd name="connsiteX14" fmla="*/ 78925 w 100970"/>
                <a:gd name="connsiteY14" fmla="*/ 69096 h 118256"/>
                <a:gd name="connsiteX15" fmla="*/ 77242 w 100970"/>
                <a:gd name="connsiteY15" fmla="*/ 69096 h 118256"/>
                <a:gd name="connsiteX16" fmla="*/ 75728 w 100970"/>
                <a:gd name="connsiteY16" fmla="*/ 69096 h 118256"/>
                <a:gd name="connsiteX17" fmla="*/ 74381 w 100970"/>
                <a:gd name="connsiteY17" fmla="*/ 67744 h 118256"/>
                <a:gd name="connsiteX18" fmla="*/ 75728 w 100970"/>
                <a:gd name="connsiteY18" fmla="*/ 59297 h 118256"/>
                <a:gd name="connsiteX19" fmla="*/ 78252 w 100970"/>
                <a:gd name="connsiteY19" fmla="*/ 51526 h 118256"/>
                <a:gd name="connsiteX20" fmla="*/ 78252 w 100970"/>
                <a:gd name="connsiteY20" fmla="*/ 46627 h 118256"/>
                <a:gd name="connsiteX21" fmla="*/ 78252 w 100970"/>
                <a:gd name="connsiteY21" fmla="*/ 45444 h 118256"/>
                <a:gd name="connsiteX22" fmla="*/ 78252 w 100970"/>
                <a:gd name="connsiteY22" fmla="*/ 41221 h 118256"/>
                <a:gd name="connsiteX23" fmla="*/ 78252 w 100970"/>
                <a:gd name="connsiteY23" fmla="*/ 36660 h 118256"/>
                <a:gd name="connsiteX24" fmla="*/ 76232 w 100970"/>
                <a:gd name="connsiteY24" fmla="*/ 32605 h 118256"/>
                <a:gd name="connsiteX25" fmla="*/ 74045 w 100970"/>
                <a:gd name="connsiteY25" fmla="*/ 29226 h 118256"/>
                <a:gd name="connsiteX26" fmla="*/ 74045 w 100970"/>
                <a:gd name="connsiteY26" fmla="*/ 32267 h 118256"/>
                <a:gd name="connsiteX27" fmla="*/ 71857 w 100970"/>
                <a:gd name="connsiteY27" fmla="*/ 37842 h 118256"/>
                <a:gd name="connsiteX28" fmla="*/ 70847 w 100970"/>
                <a:gd name="connsiteY28" fmla="*/ 39194 h 118256"/>
                <a:gd name="connsiteX29" fmla="*/ 70847 w 100970"/>
                <a:gd name="connsiteY29" fmla="*/ 40376 h 118256"/>
                <a:gd name="connsiteX30" fmla="*/ 67313 w 100970"/>
                <a:gd name="connsiteY30" fmla="*/ 44093 h 118256"/>
                <a:gd name="connsiteX31" fmla="*/ 65630 w 100970"/>
                <a:gd name="connsiteY31" fmla="*/ 44093 h 118256"/>
                <a:gd name="connsiteX32" fmla="*/ 63947 w 100970"/>
                <a:gd name="connsiteY32" fmla="*/ 45107 h 118256"/>
                <a:gd name="connsiteX33" fmla="*/ 62770 w 100970"/>
                <a:gd name="connsiteY33" fmla="*/ 45107 h 118256"/>
                <a:gd name="connsiteX34" fmla="*/ 62770 w 100970"/>
                <a:gd name="connsiteY34" fmla="*/ 45107 h 118256"/>
                <a:gd name="connsiteX35" fmla="*/ 61760 w 100970"/>
                <a:gd name="connsiteY35" fmla="*/ 45107 h 118256"/>
                <a:gd name="connsiteX36" fmla="*/ 60077 w 100970"/>
                <a:gd name="connsiteY36" fmla="*/ 41897 h 118256"/>
                <a:gd name="connsiteX37" fmla="*/ 58899 w 100970"/>
                <a:gd name="connsiteY37" fmla="*/ 39025 h 118256"/>
                <a:gd name="connsiteX38" fmla="*/ 54692 w 100970"/>
                <a:gd name="connsiteY38" fmla="*/ 34294 h 118256"/>
                <a:gd name="connsiteX39" fmla="*/ 49307 w 100970"/>
                <a:gd name="connsiteY39" fmla="*/ 25172 h 118256"/>
                <a:gd name="connsiteX40" fmla="*/ 47456 w 100970"/>
                <a:gd name="connsiteY40" fmla="*/ 12501 h 118256"/>
                <a:gd name="connsiteX41" fmla="*/ 47456 w 100970"/>
                <a:gd name="connsiteY41" fmla="*/ 6757 h 118256"/>
                <a:gd name="connsiteX42" fmla="*/ 47456 w 100970"/>
                <a:gd name="connsiteY42" fmla="*/ 3716 h 118256"/>
                <a:gd name="connsiteX43" fmla="*/ 45100 w 100970"/>
                <a:gd name="connsiteY43" fmla="*/ 2027 h 118256"/>
                <a:gd name="connsiteX44" fmla="*/ 41566 w 100970"/>
                <a:gd name="connsiteY44" fmla="*/ 0 h 118256"/>
                <a:gd name="connsiteX45" fmla="*/ 38200 w 100970"/>
                <a:gd name="connsiteY45" fmla="*/ 1858 h 118256"/>
                <a:gd name="connsiteX46" fmla="*/ 36518 w 100970"/>
                <a:gd name="connsiteY46" fmla="*/ 2703 h 118256"/>
                <a:gd name="connsiteX47" fmla="*/ 29281 w 100970"/>
                <a:gd name="connsiteY47" fmla="*/ 7433 h 118256"/>
                <a:gd name="connsiteX48" fmla="*/ 28104 w 100970"/>
                <a:gd name="connsiteY48" fmla="*/ 8785 h 118256"/>
                <a:gd name="connsiteX49" fmla="*/ 25747 w 100970"/>
                <a:gd name="connsiteY49" fmla="*/ 10981 h 118256"/>
                <a:gd name="connsiteX50" fmla="*/ 22382 w 100970"/>
                <a:gd name="connsiteY50" fmla="*/ 10981 h 118256"/>
                <a:gd name="connsiteX51" fmla="*/ 22382 w 100970"/>
                <a:gd name="connsiteY51" fmla="*/ 10981 h 118256"/>
                <a:gd name="connsiteX52" fmla="*/ 22382 w 100970"/>
                <a:gd name="connsiteY52" fmla="*/ 14022 h 118256"/>
                <a:gd name="connsiteX53" fmla="*/ 22382 w 100970"/>
                <a:gd name="connsiteY53" fmla="*/ 15204 h 118256"/>
                <a:gd name="connsiteX54" fmla="*/ 22382 w 100970"/>
                <a:gd name="connsiteY54" fmla="*/ 21286 h 118256"/>
                <a:gd name="connsiteX55" fmla="*/ 19352 w 100970"/>
                <a:gd name="connsiteY55" fmla="*/ 26861 h 118256"/>
                <a:gd name="connsiteX56" fmla="*/ 16660 w 100970"/>
                <a:gd name="connsiteY56" fmla="*/ 29564 h 118256"/>
                <a:gd name="connsiteX57" fmla="*/ 16660 w 100970"/>
                <a:gd name="connsiteY57" fmla="*/ 30747 h 118256"/>
                <a:gd name="connsiteX58" fmla="*/ 16660 w 100970"/>
                <a:gd name="connsiteY58" fmla="*/ 30747 h 118256"/>
                <a:gd name="connsiteX59" fmla="*/ 16660 w 100970"/>
                <a:gd name="connsiteY59" fmla="*/ 31591 h 118256"/>
                <a:gd name="connsiteX60" fmla="*/ 15482 w 100970"/>
                <a:gd name="connsiteY60" fmla="*/ 32774 h 118256"/>
                <a:gd name="connsiteX61" fmla="*/ 13295 w 100970"/>
                <a:gd name="connsiteY61" fmla="*/ 34463 h 118256"/>
                <a:gd name="connsiteX62" fmla="*/ 12453 w 100970"/>
                <a:gd name="connsiteY62" fmla="*/ 34463 h 118256"/>
                <a:gd name="connsiteX63" fmla="*/ 11107 w 100970"/>
                <a:gd name="connsiteY63" fmla="*/ 35477 h 118256"/>
                <a:gd name="connsiteX64" fmla="*/ 11107 w 100970"/>
                <a:gd name="connsiteY64" fmla="*/ 36491 h 118256"/>
                <a:gd name="connsiteX65" fmla="*/ 11107 w 100970"/>
                <a:gd name="connsiteY65" fmla="*/ 37504 h 118256"/>
                <a:gd name="connsiteX66" fmla="*/ 8078 w 100970"/>
                <a:gd name="connsiteY66" fmla="*/ 40883 h 118256"/>
                <a:gd name="connsiteX67" fmla="*/ 5554 w 100970"/>
                <a:gd name="connsiteY67" fmla="*/ 43586 h 118256"/>
                <a:gd name="connsiteX68" fmla="*/ 4376 w 100970"/>
                <a:gd name="connsiteY68" fmla="*/ 45275 h 118256"/>
                <a:gd name="connsiteX69" fmla="*/ 1514 w 100970"/>
                <a:gd name="connsiteY69" fmla="*/ 49161 h 118256"/>
                <a:gd name="connsiteX70" fmla="*/ 0 w 100970"/>
                <a:gd name="connsiteY70" fmla="*/ 51188 h 118256"/>
                <a:gd name="connsiteX71" fmla="*/ 0 w 100970"/>
                <a:gd name="connsiteY71" fmla="*/ 51188 h 118256"/>
                <a:gd name="connsiteX72" fmla="*/ 4712 w 100970"/>
                <a:gd name="connsiteY72" fmla="*/ 53891 h 118256"/>
                <a:gd name="connsiteX73" fmla="*/ 5890 w 100970"/>
                <a:gd name="connsiteY73" fmla="*/ 53891 h 118256"/>
                <a:gd name="connsiteX74" fmla="*/ 15987 w 100970"/>
                <a:gd name="connsiteY74" fmla="*/ 60649 h 118256"/>
                <a:gd name="connsiteX75" fmla="*/ 17333 w 100970"/>
                <a:gd name="connsiteY75" fmla="*/ 62169 h 118256"/>
                <a:gd name="connsiteX76" fmla="*/ 26925 w 100970"/>
                <a:gd name="connsiteY76" fmla="*/ 71461 h 118256"/>
                <a:gd name="connsiteX77" fmla="*/ 37864 w 100970"/>
                <a:gd name="connsiteY77" fmla="*/ 82442 h 118256"/>
                <a:gd name="connsiteX78" fmla="*/ 60077 w 100970"/>
                <a:gd name="connsiteY78" fmla="*/ 103221 h 118256"/>
                <a:gd name="connsiteX79" fmla="*/ 61255 w 100970"/>
                <a:gd name="connsiteY79" fmla="*/ 104066 h 118256"/>
                <a:gd name="connsiteX80" fmla="*/ 72362 w 100970"/>
                <a:gd name="connsiteY80" fmla="*/ 113189 h 118256"/>
                <a:gd name="connsiteX81" fmla="*/ 79430 w 100970"/>
                <a:gd name="connsiteY81" fmla="*/ 118088 h 118256"/>
                <a:gd name="connsiteX82" fmla="*/ 84142 w 100970"/>
                <a:gd name="connsiteY82" fmla="*/ 121467 h 118256"/>
                <a:gd name="connsiteX83" fmla="*/ 91378 w 100970"/>
                <a:gd name="connsiteY83" fmla="*/ 125352 h 118256"/>
                <a:gd name="connsiteX84" fmla="*/ 95417 w 100970"/>
                <a:gd name="connsiteY84" fmla="*/ 127211 h 118256"/>
                <a:gd name="connsiteX85" fmla="*/ 101643 w 100970"/>
                <a:gd name="connsiteY85" fmla="*/ 128731 h 118256"/>
                <a:gd name="connsiteX86" fmla="*/ 101643 w 100970"/>
                <a:gd name="connsiteY86" fmla="*/ 110824 h 118256"/>
                <a:gd name="connsiteX87" fmla="*/ 99960 w 100970"/>
                <a:gd name="connsiteY87" fmla="*/ 110824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0970" h="118256">
                  <a:moveTo>
                    <a:pt x="99960" y="110824"/>
                  </a:moveTo>
                  <a:cubicBezTo>
                    <a:pt x="100970" y="108661"/>
                    <a:pt x="101761" y="106397"/>
                    <a:pt x="102317" y="104066"/>
                  </a:cubicBezTo>
                  <a:cubicBezTo>
                    <a:pt x="102485" y="102275"/>
                    <a:pt x="102485" y="100451"/>
                    <a:pt x="102317" y="98660"/>
                  </a:cubicBezTo>
                  <a:lnTo>
                    <a:pt x="102317" y="95450"/>
                  </a:lnTo>
                  <a:cubicBezTo>
                    <a:pt x="102317" y="93254"/>
                    <a:pt x="102317" y="90889"/>
                    <a:pt x="102317" y="88693"/>
                  </a:cubicBezTo>
                  <a:cubicBezTo>
                    <a:pt x="102317" y="86496"/>
                    <a:pt x="102317" y="87679"/>
                    <a:pt x="102317" y="87510"/>
                  </a:cubicBezTo>
                  <a:cubicBezTo>
                    <a:pt x="102317" y="87341"/>
                    <a:pt x="100129" y="87510"/>
                    <a:pt x="99287" y="87510"/>
                  </a:cubicBezTo>
                  <a:lnTo>
                    <a:pt x="97268" y="87510"/>
                  </a:lnTo>
                  <a:cubicBezTo>
                    <a:pt x="93061" y="87510"/>
                    <a:pt x="92387" y="84638"/>
                    <a:pt x="91715" y="82104"/>
                  </a:cubicBezTo>
                  <a:cubicBezTo>
                    <a:pt x="91782" y="81310"/>
                    <a:pt x="91782" y="80533"/>
                    <a:pt x="91715" y="79739"/>
                  </a:cubicBezTo>
                  <a:cubicBezTo>
                    <a:pt x="91041" y="77323"/>
                    <a:pt x="89695" y="75161"/>
                    <a:pt x="87844" y="73488"/>
                  </a:cubicBezTo>
                  <a:cubicBezTo>
                    <a:pt x="87036" y="72762"/>
                    <a:pt x="86346" y="71900"/>
                    <a:pt x="85825" y="70954"/>
                  </a:cubicBezTo>
                  <a:cubicBezTo>
                    <a:pt x="84647" y="69265"/>
                    <a:pt x="83973" y="68589"/>
                    <a:pt x="82796" y="69096"/>
                  </a:cubicBezTo>
                  <a:lnTo>
                    <a:pt x="81786" y="69096"/>
                  </a:lnTo>
                  <a:cubicBezTo>
                    <a:pt x="80860" y="69383"/>
                    <a:pt x="79850" y="69383"/>
                    <a:pt x="78925" y="69096"/>
                  </a:cubicBezTo>
                  <a:lnTo>
                    <a:pt x="77242" y="69096"/>
                  </a:lnTo>
                  <a:lnTo>
                    <a:pt x="75728" y="69096"/>
                  </a:lnTo>
                  <a:cubicBezTo>
                    <a:pt x="75728" y="69096"/>
                    <a:pt x="74549" y="69096"/>
                    <a:pt x="74381" y="67744"/>
                  </a:cubicBezTo>
                  <a:cubicBezTo>
                    <a:pt x="73472" y="64872"/>
                    <a:pt x="73960" y="61730"/>
                    <a:pt x="75728" y="59297"/>
                  </a:cubicBezTo>
                  <a:cubicBezTo>
                    <a:pt x="77192" y="56949"/>
                    <a:pt x="78050" y="54280"/>
                    <a:pt x="78252" y="51526"/>
                  </a:cubicBezTo>
                  <a:cubicBezTo>
                    <a:pt x="78420" y="49904"/>
                    <a:pt x="78420" y="48249"/>
                    <a:pt x="78252" y="46627"/>
                  </a:cubicBezTo>
                  <a:lnTo>
                    <a:pt x="78252" y="45444"/>
                  </a:lnTo>
                  <a:cubicBezTo>
                    <a:pt x="78319" y="44042"/>
                    <a:pt x="78319" y="42623"/>
                    <a:pt x="78252" y="41221"/>
                  </a:cubicBezTo>
                  <a:cubicBezTo>
                    <a:pt x="78167" y="39700"/>
                    <a:pt x="78167" y="38180"/>
                    <a:pt x="78252" y="36660"/>
                  </a:cubicBezTo>
                  <a:cubicBezTo>
                    <a:pt x="77848" y="35190"/>
                    <a:pt x="77175" y="33804"/>
                    <a:pt x="76232" y="32605"/>
                  </a:cubicBezTo>
                  <a:cubicBezTo>
                    <a:pt x="75408" y="31541"/>
                    <a:pt x="74668" y="30409"/>
                    <a:pt x="74045" y="29226"/>
                  </a:cubicBezTo>
                  <a:cubicBezTo>
                    <a:pt x="74045" y="29226"/>
                    <a:pt x="74045" y="30071"/>
                    <a:pt x="74045" y="32267"/>
                  </a:cubicBezTo>
                  <a:cubicBezTo>
                    <a:pt x="74129" y="34345"/>
                    <a:pt x="73338" y="36372"/>
                    <a:pt x="71857" y="37842"/>
                  </a:cubicBezTo>
                  <a:lnTo>
                    <a:pt x="70847" y="39194"/>
                  </a:lnTo>
                  <a:lnTo>
                    <a:pt x="70847" y="40376"/>
                  </a:lnTo>
                  <a:cubicBezTo>
                    <a:pt x="70090" y="41947"/>
                    <a:pt x="68845" y="43248"/>
                    <a:pt x="67313" y="44093"/>
                  </a:cubicBezTo>
                  <a:lnTo>
                    <a:pt x="65630" y="44093"/>
                  </a:lnTo>
                  <a:cubicBezTo>
                    <a:pt x="64907" y="44025"/>
                    <a:pt x="64234" y="44448"/>
                    <a:pt x="63947" y="45107"/>
                  </a:cubicBezTo>
                  <a:cubicBezTo>
                    <a:pt x="63578" y="45258"/>
                    <a:pt x="63140" y="45258"/>
                    <a:pt x="62770" y="45107"/>
                  </a:cubicBezTo>
                  <a:lnTo>
                    <a:pt x="62770" y="45107"/>
                  </a:lnTo>
                  <a:cubicBezTo>
                    <a:pt x="62450" y="45292"/>
                    <a:pt x="62080" y="45292"/>
                    <a:pt x="61760" y="45107"/>
                  </a:cubicBezTo>
                  <a:cubicBezTo>
                    <a:pt x="61137" y="44076"/>
                    <a:pt x="60565" y="42995"/>
                    <a:pt x="60077" y="41897"/>
                  </a:cubicBezTo>
                  <a:cubicBezTo>
                    <a:pt x="59791" y="40900"/>
                    <a:pt x="59387" y="39937"/>
                    <a:pt x="58899" y="39025"/>
                  </a:cubicBezTo>
                  <a:cubicBezTo>
                    <a:pt x="57788" y="37200"/>
                    <a:pt x="56358" y="35612"/>
                    <a:pt x="54692" y="34294"/>
                  </a:cubicBezTo>
                  <a:cubicBezTo>
                    <a:pt x="51899" y="31980"/>
                    <a:pt x="49997" y="28753"/>
                    <a:pt x="49307" y="25172"/>
                  </a:cubicBezTo>
                  <a:cubicBezTo>
                    <a:pt x="49307" y="21286"/>
                    <a:pt x="47961" y="17063"/>
                    <a:pt x="47456" y="12501"/>
                  </a:cubicBezTo>
                  <a:cubicBezTo>
                    <a:pt x="47203" y="10592"/>
                    <a:pt x="47203" y="8666"/>
                    <a:pt x="47456" y="6757"/>
                  </a:cubicBezTo>
                  <a:cubicBezTo>
                    <a:pt x="47540" y="5744"/>
                    <a:pt x="47540" y="4730"/>
                    <a:pt x="47456" y="3716"/>
                  </a:cubicBezTo>
                  <a:cubicBezTo>
                    <a:pt x="47456" y="2872"/>
                    <a:pt x="47456" y="2534"/>
                    <a:pt x="45100" y="2027"/>
                  </a:cubicBezTo>
                  <a:cubicBezTo>
                    <a:pt x="43703" y="1824"/>
                    <a:pt x="42441" y="1098"/>
                    <a:pt x="41566" y="0"/>
                  </a:cubicBezTo>
                  <a:lnTo>
                    <a:pt x="38200" y="1858"/>
                  </a:lnTo>
                  <a:lnTo>
                    <a:pt x="36518" y="2703"/>
                  </a:lnTo>
                  <a:cubicBezTo>
                    <a:pt x="33960" y="4038"/>
                    <a:pt x="31536" y="5626"/>
                    <a:pt x="29281" y="7433"/>
                  </a:cubicBezTo>
                  <a:lnTo>
                    <a:pt x="28104" y="8785"/>
                  </a:lnTo>
                  <a:cubicBezTo>
                    <a:pt x="27481" y="9680"/>
                    <a:pt x="26690" y="10423"/>
                    <a:pt x="25747" y="10981"/>
                  </a:cubicBezTo>
                  <a:cubicBezTo>
                    <a:pt x="24670" y="11403"/>
                    <a:pt x="23459" y="11403"/>
                    <a:pt x="22382" y="10981"/>
                  </a:cubicBezTo>
                  <a:lnTo>
                    <a:pt x="22382" y="10981"/>
                  </a:lnTo>
                  <a:cubicBezTo>
                    <a:pt x="22466" y="11994"/>
                    <a:pt x="22466" y="13008"/>
                    <a:pt x="22382" y="14022"/>
                  </a:cubicBezTo>
                  <a:lnTo>
                    <a:pt x="22382" y="15204"/>
                  </a:lnTo>
                  <a:cubicBezTo>
                    <a:pt x="22382" y="17232"/>
                    <a:pt x="22382" y="19259"/>
                    <a:pt x="22382" y="21286"/>
                  </a:cubicBezTo>
                  <a:cubicBezTo>
                    <a:pt x="22735" y="23618"/>
                    <a:pt x="21490" y="25898"/>
                    <a:pt x="19352" y="26861"/>
                  </a:cubicBezTo>
                  <a:cubicBezTo>
                    <a:pt x="18175" y="27435"/>
                    <a:pt x="17233" y="28382"/>
                    <a:pt x="16660" y="29564"/>
                  </a:cubicBezTo>
                  <a:lnTo>
                    <a:pt x="16660" y="30747"/>
                  </a:lnTo>
                  <a:lnTo>
                    <a:pt x="16660" y="30747"/>
                  </a:lnTo>
                  <a:cubicBezTo>
                    <a:pt x="16727" y="31017"/>
                    <a:pt x="16727" y="31321"/>
                    <a:pt x="16660" y="31591"/>
                  </a:cubicBezTo>
                  <a:lnTo>
                    <a:pt x="15482" y="32774"/>
                  </a:lnTo>
                  <a:lnTo>
                    <a:pt x="13295" y="34463"/>
                  </a:lnTo>
                  <a:lnTo>
                    <a:pt x="12453" y="34463"/>
                  </a:lnTo>
                  <a:lnTo>
                    <a:pt x="11107" y="35477"/>
                  </a:lnTo>
                  <a:cubicBezTo>
                    <a:pt x="11039" y="35815"/>
                    <a:pt x="11039" y="36153"/>
                    <a:pt x="11107" y="36491"/>
                  </a:cubicBezTo>
                  <a:cubicBezTo>
                    <a:pt x="11157" y="36828"/>
                    <a:pt x="11157" y="37166"/>
                    <a:pt x="11107" y="37504"/>
                  </a:cubicBezTo>
                  <a:cubicBezTo>
                    <a:pt x="10232" y="38738"/>
                    <a:pt x="9222" y="39886"/>
                    <a:pt x="8078" y="40883"/>
                  </a:cubicBezTo>
                  <a:cubicBezTo>
                    <a:pt x="7152" y="41694"/>
                    <a:pt x="6311" y="42606"/>
                    <a:pt x="5554" y="43586"/>
                  </a:cubicBezTo>
                  <a:cubicBezTo>
                    <a:pt x="5217" y="44194"/>
                    <a:pt x="4830" y="44752"/>
                    <a:pt x="4376" y="45275"/>
                  </a:cubicBezTo>
                  <a:cubicBezTo>
                    <a:pt x="3483" y="46627"/>
                    <a:pt x="2541" y="47911"/>
                    <a:pt x="1514" y="49161"/>
                  </a:cubicBezTo>
                  <a:lnTo>
                    <a:pt x="0" y="51188"/>
                  </a:lnTo>
                  <a:cubicBezTo>
                    <a:pt x="0" y="51188"/>
                    <a:pt x="0" y="51188"/>
                    <a:pt x="0" y="51188"/>
                  </a:cubicBezTo>
                  <a:cubicBezTo>
                    <a:pt x="1414" y="52337"/>
                    <a:pt x="3013" y="53249"/>
                    <a:pt x="4712" y="53891"/>
                  </a:cubicBezTo>
                  <a:lnTo>
                    <a:pt x="5890" y="53891"/>
                  </a:lnTo>
                  <a:cubicBezTo>
                    <a:pt x="9643" y="55513"/>
                    <a:pt x="13059" y="57794"/>
                    <a:pt x="15987" y="60649"/>
                  </a:cubicBezTo>
                  <a:lnTo>
                    <a:pt x="17333" y="62169"/>
                  </a:lnTo>
                  <a:cubicBezTo>
                    <a:pt x="20312" y="65480"/>
                    <a:pt x="23526" y="68589"/>
                    <a:pt x="26925" y="71461"/>
                  </a:cubicBezTo>
                  <a:cubicBezTo>
                    <a:pt x="31015" y="74637"/>
                    <a:pt x="34700" y="78337"/>
                    <a:pt x="37864" y="82442"/>
                  </a:cubicBezTo>
                  <a:cubicBezTo>
                    <a:pt x="44763" y="89892"/>
                    <a:pt x="52185" y="96835"/>
                    <a:pt x="60077" y="103221"/>
                  </a:cubicBezTo>
                  <a:lnTo>
                    <a:pt x="61255" y="104066"/>
                  </a:lnTo>
                  <a:lnTo>
                    <a:pt x="72362" y="113189"/>
                  </a:lnTo>
                  <a:lnTo>
                    <a:pt x="79430" y="118088"/>
                  </a:lnTo>
                  <a:lnTo>
                    <a:pt x="84142" y="121467"/>
                  </a:lnTo>
                  <a:cubicBezTo>
                    <a:pt x="86397" y="123021"/>
                    <a:pt x="88837" y="124322"/>
                    <a:pt x="91378" y="125352"/>
                  </a:cubicBezTo>
                  <a:lnTo>
                    <a:pt x="95417" y="127211"/>
                  </a:lnTo>
                  <a:cubicBezTo>
                    <a:pt x="97369" y="128106"/>
                    <a:pt x="99489" y="128630"/>
                    <a:pt x="101643" y="128731"/>
                  </a:cubicBezTo>
                  <a:cubicBezTo>
                    <a:pt x="99943" y="122886"/>
                    <a:pt x="99943" y="116669"/>
                    <a:pt x="101643" y="110824"/>
                  </a:cubicBezTo>
                  <a:cubicBezTo>
                    <a:pt x="98446" y="113020"/>
                    <a:pt x="98951" y="111837"/>
                    <a:pt x="99960" y="11082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9F22393A-CF96-4B06-B392-9AA60722207A}"/>
                </a:ext>
              </a:extLst>
            </p:cNvPr>
            <p:cNvSpPr/>
            <p:nvPr/>
          </p:nvSpPr>
          <p:spPr>
            <a:xfrm>
              <a:off x="6398580" y="4367258"/>
              <a:ext cx="185112" cy="287195"/>
            </a:xfrm>
            <a:custGeom>
              <a:avLst/>
              <a:gdLst>
                <a:gd name="connsiteX0" fmla="*/ 193189 w 185111"/>
                <a:gd name="connsiteY0" fmla="*/ 202944 h 287195"/>
                <a:gd name="connsiteX1" fmla="*/ 191507 w 185111"/>
                <a:gd name="connsiteY1" fmla="*/ 199903 h 287195"/>
                <a:gd name="connsiteX2" fmla="*/ 189992 w 185111"/>
                <a:gd name="connsiteY2" fmla="*/ 197200 h 287195"/>
                <a:gd name="connsiteX3" fmla="*/ 188477 w 185111"/>
                <a:gd name="connsiteY3" fmla="*/ 196186 h 287195"/>
                <a:gd name="connsiteX4" fmla="*/ 185448 w 185111"/>
                <a:gd name="connsiteY4" fmla="*/ 193145 h 287195"/>
                <a:gd name="connsiteX5" fmla="*/ 184102 w 185111"/>
                <a:gd name="connsiteY5" fmla="*/ 189260 h 287195"/>
                <a:gd name="connsiteX6" fmla="*/ 182588 w 185111"/>
                <a:gd name="connsiteY6" fmla="*/ 185374 h 287195"/>
                <a:gd name="connsiteX7" fmla="*/ 180063 w 185111"/>
                <a:gd name="connsiteY7" fmla="*/ 170676 h 287195"/>
                <a:gd name="connsiteX8" fmla="*/ 180063 w 185111"/>
                <a:gd name="connsiteY8" fmla="*/ 167298 h 287195"/>
                <a:gd name="connsiteX9" fmla="*/ 180063 w 185111"/>
                <a:gd name="connsiteY9" fmla="*/ 157330 h 287195"/>
                <a:gd name="connsiteX10" fmla="*/ 180063 w 185111"/>
                <a:gd name="connsiteY10" fmla="*/ 143308 h 287195"/>
                <a:gd name="connsiteX11" fmla="*/ 181241 w 185111"/>
                <a:gd name="connsiteY11" fmla="*/ 126415 h 287195"/>
                <a:gd name="connsiteX12" fmla="*/ 182083 w 185111"/>
                <a:gd name="connsiteY12" fmla="*/ 116616 h 287195"/>
                <a:gd name="connsiteX13" fmla="*/ 180400 w 185111"/>
                <a:gd name="connsiteY13" fmla="*/ 106818 h 287195"/>
                <a:gd name="connsiteX14" fmla="*/ 178717 w 185111"/>
                <a:gd name="connsiteY14" fmla="*/ 98878 h 287195"/>
                <a:gd name="connsiteX15" fmla="*/ 178717 w 185111"/>
                <a:gd name="connsiteY15" fmla="*/ 77253 h 287195"/>
                <a:gd name="connsiteX16" fmla="*/ 178717 w 185111"/>
                <a:gd name="connsiteY16" fmla="*/ 74551 h 287195"/>
                <a:gd name="connsiteX17" fmla="*/ 178717 w 185111"/>
                <a:gd name="connsiteY17" fmla="*/ 69144 h 287195"/>
                <a:gd name="connsiteX18" fmla="*/ 178717 w 185111"/>
                <a:gd name="connsiteY18" fmla="*/ 67455 h 287195"/>
                <a:gd name="connsiteX19" fmla="*/ 183092 w 185111"/>
                <a:gd name="connsiteY19" fmla="*/ 58670 h 287195"/>
                <a:gd name="connsiteX20" fmla="*/ 185280 w 185111"/>
                <a:gd name="connsiteY20" fmla="*/ 56981 h 287195"/>
                <a:gd name="connsiteX21" fmla="*/ 187299 w 185111"/>
                <a:gd name="connsiteY21" fmla="*/ 54109 h 287195"/>
                <a:gd name="connsiteX22" fmla="*/ 188982 w 185111"/>
                <a:gd name="connsiteY22" fmla="*/ 51744 h 287195"/>
                <a:gd name="connsiteX23" fmla="*/ 189992 w 185111"/>
                <a:gd name="connsiteY23" fmla="*/ 50392 h 287195"/>
                <a:gd name="connsiteX24" fmla="*/ 200257 w 185111"/>
                <a:gd name="connsiteY24" fmla="*/ 29275 h 287195"/>
                <a:gd name="connsiteX25" fmla="*/ 200257 w 185111"/>
                <a:gd name="connsiteY25" fmla="*/ 29275 h 287195"/>
                <a:gd name="connsiteX26" fmla="*/ 196555 w 185111"/>
                <a:gd name="connsiteY26" fmla="*/ 29275 h 287195"/>
                <a:gd name="connsiteX27" fmla="*/ 193357 w 185111"/>
                <a:gd name="connsiteY27" fmla="*/ 29275 h 287195"/>
                <a:gd name="connsiteX28" fmla="*/ 183765 w 185111"/>
                <a:gd name="connsiteY28" fmla="*/ 30289 h 287195"/>
                <a:gd name="connsiteX29" fmla="*/ 178380 w 185111"/>
                <a:gd name="connsiteY29" fmla="*/ 25896 h 287195"/>
                <a:gd name="connsiteX30" fmla="*/ 176866 w 185111"/>
                <a:gd name="connsiteY30" fmla="*/ 23362 h 287195"/>
                <a:gd name="connsiteX31" fmla="*/ 171144 w 185111"/>
                <a:gd name="connsiteY31" fmla="*/ 23362 h 287195"/>
                <a:gd name="connsiteX32" fmla="*/ 161047 w 185111"/>
                <a:gd name="connsiteY32" fmla="*/ 26741 h 287195"/>
                <a:gd name="connsiteX33" fmla="*/ 157513 w 185111"/>
                <a:gd name="connsiteY33" fmla="*/ 29444 h 287195"/>
                <a:gd name="connsiteX34" fmla="*/ 156335 w 185111"/>
                <a:gd name="connsiteY34" fmla="*/ 31302 h 287195"/>
                <a:gd name="connsiteX35" fmla="*/ 153643 w 185111"/>
                <a:gd name="connsiteY35" fmla="*/ 34512 h 287195"/>
                <a:gd name="connsiteX36" fmla="*/ 150782 w 185111"/>
                <a:gd name="connsiteY36" fmla="*/ 38567 h 287195"/>
                <a:gd name="connsiteX37" fmla="*/ 150782 w 185111"/>
                <a:gd name="connsiteY37" fmla="*/ 40256 h 287195"/>
                <a:gd name="connsiteX38" fmla="*/ 145397 w 185111"/>
                <a:gd name="connsiteY38" fmla="*/ 45493 h 287195"/>
                <a:gd name="connsiteX39" fmla="*/ 145397 w 185111"/>
                <a:gd name="connsiteY39" fmla="*/ 45493 h 287195"/>
                <a:gd name="connsiteX40" fmla="*/ 139843 w 185111"/>
                <a:gd name="connsiteY40" fmla="*/ 45493 h 287195"/>
                <a:gd name="connsiteX41" fmla="*/ 136646 w 185111"/>
                <a:gd name="connsiteY41" fmla="*/ 43804 h 287195"/>
                <a:gd name="connsiteX42" fmla="*/ 113086 w 185111"/>
                <a:gd name="connsiteY42" fmla="*/ 43804 h 287195"/>
                <a:gd name="connsiteX43" fmla="*/ 105177 w 185111"/>
                <a:gd name="connsiteY43" fmla="*/ 41945 h 287195"/>
                <a:gd name="connsiteX44" fmla="*/ 102485 w 185111"/>
                <a:gd name="connsiteY44" fmla="*/ 38735 h 287195"/>
                <a:gd name="connsiteX45" fmla="*/ 100297 w 185111"/>
                <a:gd name="connsiteY45" fmla="*/ 35864 h 287195"/>
                <a:gd name="connsiteX46" fmla="*/ 96426 w 185111"/>
                <a:gd name="connsiteY46" fmla="*/ 32147 h 287195"/>
                <a:gd name="connsiteX47" fmla="*/ 93566 w 185111"/>
                <a:gd name="connsiteY47" fmla="*/ 29275 h 287195"/>
                <a:gd name="connsiteX48" fmla="*/ 78252 w 185111"/>
                <a:gd name="connsiteY48" fmla="*/ 18970 h 287195"/>
                <a:gd name="connsiteX49" fmla="*/ 65294 w 185111"/>
                <a:gd name="connsiteY49" fmla="*/ 17111 h 287195"/>
                <a:gd name="connsiteX50" fmla="*/ 60077 w 185111"/>
                <a:gd name="connsiteY50" fmla="*/ 17111 h 287195"/>
                <a:gd name="connsiteX51" fmla="*/ 45436 w 185111"/>
                <a:gd name="connsiteY51" fmla="*/ 10692 h 287195"/>
                <a:gd name="connsiteX52" fmla="*/ 45436 w 185111"/>
                <a:gd name="connsiteY52" fmla="*/ 10692 h 287195"/>
                <a:gd name="connsiteX53" fmla="*/ 43922 w 185111"/>
                <a:gd name="connsiteY53" fmla="*/ 8158 h 287195"/>
                <a:gd name="connsiteX54" fmla="*/ 41734 w 185111"/>
                <a:gd name="connsiteY54" fmla="*/ 3427 h 287195"/>
                <a:gd name="connsiteX55" fmla="*/ 41734 w 185111"/>
                <a:gd name="connsiteY55" fmla="*/ 1400 h 287195"/>
                <a:gd name="connsiteX56" fmla="*/ 41734 w 185111"/>
                <a:gd name="connsiteY56" fmla="*/ 49 h 287195"/>
                <a:gd name="connsiteX57" fmla="*/ 32815 w 185111"/>
                <a:gd name="connsiteY57" fmla="*/ 2245 h 287195"/>
                <a:gd name="connsiteX58" fmla="*/ 31133 w 185111"/>
                <a:gd name="connsiteY58" fmla="*/ 3259 h 287195"/>
                <a:gd name="connsiteX59" fmla="*/ 21035 w 185111"/>
                <a:gd name="connsiteY59" fmla="*/ 6975 h 287195"/>
                <a:gd name="connsiteX60" fmla="*/ 9255 w 185111"/>
                <a:gd name="connsiteY60" fmla="*/ 12212 h 287195"/>
                <a:gd name="connsiteX61" fmla="*/ 5217 w 185111"/>
                <a:gd name="connsiteY61" fmla="*/ 18801 h 287195"/>
                <a:gd name="connsiteX62" fmla="*/ 2356 w 185111"/>
                <a:gd name="connsiteY62" fmla="*/ 24038 h 287195"/>
                <a:gd name="connsiteX63" fmla="*/ 8919 w 185111"/>
                <a:gd name="connsiteY63" fmla="*/ 35188 h 287195"/>
                <a:gd name="connsiteX64" fmla="*/ 14977 w 185111"/>
                <a:gd name="connsiteY64" fmla="*/ 43466 h 287195"/>
                <a:gd name="connsiteX65" fmla="*/ 16828 w 185111"/>
                <a:gd name="connsiteY65" fmla="*/ 53264 h 287195"/>
                <a:gd name="connsiteX66" fmla="*/ 16828 w 185111"/>
                <a:gd name="connsiteY66" fmla="*/ 57657 h 287195"/>
                <a:gd name="connsiteX67" fmla="*/ 20362 w 185111"/>
                <a:gd name="connsiteY67" fmla="*/ 64414 h 287195"/>
                <a:gd name="connsiteX68" fmla="*/ 22718 w 185111"/>
                <a:gd name="connsiteY68" fmla="*/ 67962 h 287195"/>
                <a:gd name="connsiteX69" fmla="*/ 27430 w 185111"/>
                <a:gd name="connsiteY69" fmla="*/ 89586 h 287195"/>
                <a:gd name="connsiteX70" fmla="*/ 27430 w 185111"/>
                <a:gd name="connsiteY70" fmla="*/ 99047 h 287195"/>
                <a:gd name="connsiteX71" fmla="*/ 19016 w 185111"/>
                <a:gd name="connsiteY71" fmla="*/ 118643 h 287195"/>
                <a:gd name="connsiteX72" fmla="*/ 14472 w 185111"/>
                <a:gd name="connsiteY72" fmla="*/ 123712 h 287195"/>
                <a:gd name="connsiteX73" fmla="*/ 9929 w 185111"/>
                <a:gd name="connsiteY73" fmla="*/ 133341 h 287195"/>
                <a:gd name="connsiteX74" fmla="*/ 7909 w 185111"/>
                <a:gd name="connsiteY74" fmla="*/ 138578 h 287195"/>
                <a:gd name="connsiteX75" fmla="*/ 5385 w 185111"/>
                <a:gd name="connsiteY75" fmla="*/ 143140 h 287195"/>
                <a:gd name="connsiteX76" fmla="*/ 2019 w 185111"/>
                <a:gd name="connsiteY76" fmla="*/ 151080 h 287195"/>
                <a:gd name="connsiteX77" fmla="*/ 2019 w 185111"/>
                <a:gd name="connsiteY77" fmla="*/ 162736 h 287195"/>
                <a:gd name="connsiteX78" fmla="*/ 2019 w 185111"/>
                <a:gd name="connsiteY78" fmla="*/ 168311 h 287195"/>
                <a:gd name="connsiteX79" fmla="*/ 2019 w 185111"/>
                <a:gd name="connsiteY79" fmla="*/ 171352 h 287195"/>
                <a:gd name="connsiteX80" fmla="*/ 0 w 185111"/>
                <a:gd name="connsiteY80" fmla="*/ 183685 h 287195"/>
                <a:gd name="connsiteX81" fmla="*/ 2356 w 185111"/>
                <a:gd name="connsiteY81" fmla="*/ 186050 h 287195"/>
                <a:gd name="connsiteX82" fmla="*/ 4712 w 185111"/>
                <a:gd name="connsiteY82" fmla="*/ 188246 h 287195"/>
                <a:gd name="connsiteX83" fmla="*/ 9087 w 185111"/>
                <a:gd name="connsiteY83" fmla="*/ 191118 h 287195"/>
                <a:gd name="connsiteX84" fmla="*/ 12116 w 185111"/>
                <a:gd name="connsiteY84" fmla="*/ 192976 h 287195"/>
                <a:gd name="connsiteX85" fmla="*/ 21035 w 185111"/>
                <a:gd name="connsiteY85" fmla="*/ 200410 h 287195"/>
                <a:gd name="connsiteX86" fmla="*/ 31805 w 185111"/>
                <a:gd name="connsiteY86" fmla="*/ 208857 h 287195"/>
                <a:gd name="connsiteX87" fmla="*/ 39210 w 185111"/>
                <a:gd name="connsiteY87" fmla="*/ 212404 h 287195"/>
                <a:gd name="connsiteX88" fmla="*/ 53682 w 185111"/>
                <a:gd name="connsiteY88" fmla="*/ 220344 h 287195"/>
                <a:gd name="connsiteX89" fmla="*/ 65630 w 185111"/>
                <a:gd name="connsiteY89" fmla="*/ 230312 h 287195"/>
                <a:gd name="connsiteX90" fmla="*/ 73540 w 185111"/>
                <a:gd name="connsiteY90" fmla="*/ 237238 h 287195"/>
                <a:gd name="connsiteX91" fmla="*/ 79598 w 185111"/>
                <a:gd name="connsiteY91" fmla="*/ 240617 h 287195"/>
                <a:gd name="connsiteX92" fmla="*/ 84310 w 185111"/>
                <a:gd name="connsiteY92" fmla="*/ 242982 h 287195"/>
                <a:gd name="connsiteX93" fmla="*/ 91209 w 185111"/>
                <a:gd name="connsiteY93" fmla="*/ 246699 h 287195"/>
                <a:gd name="connsiteX94" fmla="*/ 97773 w 185111"/>
                <a:gd name="connsiteY94" fmla="*/ 250247 h 287195"/>
                <a:gd name="connsiteX95" fmla="*/ 98614 w 185111"/>
                <a:gd name="connsiteY95" fmla="*/ 252274 h 287195"/>
                <a:gd name="connsiteX96" fmla="*/ 98614 w 185111"/>
                <a:gd name="connsiteY96" fmla="*/ 257680 h 287195"/>
                <a:gd name="connsiteX97" fmla="*/ 98614 w 185111"/>
                <a:gd name="connsiteY97" fmla="*/ 264437 h 287195"/>
                <a:gd name="connsiteX98" fmla="*/ 106860 w 185111"/>
                <a:gd name="connsiteY98" fmla="*/ 271195 h 287195"/>
                <a:gd name="connsiteX99" fmla="*/ 128232 w 185111"/>
                <a:gd name="connsiteY99" fmla="*/ 291130 h 287195"/>
                <a:gd name="connsiteX100" fmla="*/ 130251 w 185111"/>
                <a:gd name="connsiteY100" fmla="*/ 293664 h 287195"/>
                <a:gd name="connsiteX101" fmla="*/ 138161 w 185111"/>
                <a:gd name="connsiteY101" fmla="*/ 298732 h 287195"/>
                <a:gd name="connsiteX102" fmla="*/ 147080 w 185111"/>
                <a:gd name="connsiteY102" fmla="*/ 286399 h 287195"/>
                <a:gd name="connsiteX103" fmla="*/ 150108 w 185111"/>
                <a:gd name="connsiteY103" fmla="*/ 274236 h 287195"/>
                <a:gd name="connsiteX104" fmla="*/ 150108 w 185111"/>
                <a:gd name="connsiteY104" fmla="*/ 270857 h 287195"/>
                <a:gd name="connsiteX105" fmla="*/ 156840 w 185111"/>
                <a:gd name="connsiteY105" fmla="*/ 258018 h 287195"/>
                <a:gd name="connsiteX106" fmla="*/ 158691 w 185111"/>
                <a:gd name="connsiteY106" fmla="*/ 255990 h 287195"/>
                <a:gd name="connsiteX107" fmla="*/ 158691 w 185111"/>
                <a:gd name="connsiteY107" fmla="*/ 248219 h 287195"/>
                <a:gd name="connsiteX108" fmla="*/ 158691 w 185111"/>
                <a:gd name="connsiteY108" fmla="*/ 238928 h 287195"/>
                <a:gd name="connsiteX109" fmla="*/ 167946 w 185111"/>
                <a:gd name="connsiteY109" fmla="*/ 232846 h 287195"/>
                <a:gd name="connsiteX110" fmla="*/ 172659 w 185111"/>
                <a:gd name="connsiteY110" fmla="*/ 230650 h 287195"/>
                <a:gd name="connsiteX111" fmla="*/ 173669 w 185111"/>
                <a:gd name="connsiteY111" fmla="*/ 230650 h 287195"/>
                <a:gd name="connsiteX112" fmla="*/ 180231 w 185111"/>
                <a:gd name="connsiteY112" fmla="*/ 225413 h 287195"/>
                <a:gd name="connsiteX113" fmla="*/ 182924 w 185111"/>
                <a:gd name="connsiteY113" fmla="*/ 221189 h 287195"/>
                <a:gd name="connsiteX114" fmla="*/ 184943 w 185111"/>
                <a:gd name="connsiteY114" fmla="*/ 217810 h 287195"/>
                <a:gd name="connsiteX115" fmla="*/ 189655 w 185111"/>
                <a:gd name="connsiteY115" fmla="*/ 213080 h 287195"/>
                <a:gd name="connsiteX116" fmla="*/ 193526 w 185111"/>
                <a:gd name="connsiteY116" fmla="*/ 204464 h 28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85111" h="287195">
                  <a:moveTo>
                    <a:pt x="193189" y="202944"/>
                  </a:moveTo>
                  <a:cubicBezTo>
                    <a:pt x="192398" y="202065"/>
                    <a:pt x="191826" y="201035"/>
                    <a:pt x="191507" y="199903"/>
                  </a:cubicBezTo>
                  <a:cubicBezTo>
                    <a:pt x="191069" y="198957"/>
                    <a:pt x="190564" y="198061"/>
                    <a:pt x="189992" y="197200"/>
                  </a:cubicBezTo>
                  <a:lnTo>
                    <a:pt x="188477" y="196186"/>
                  </a:lnTo>
                  <a:cubicBezTo>
                    <a:pt x="187181" y="195510"/>
                    <a:pt x="186121" y="194446"/>
                    <a:pt x="185448" y="193145"/>
                  </a:cubicBezTo>
                  <a:cubicBezTo>
                    <a:pt x="184876" y="191895"/>
                    <a:pt x="184421" y="190594"/>
                    <a:pt x="184102" y="189260"/>
                  </a:cubicBezTo>
                  <a:cubicBezTo>
                    <a:pt x="183799" y="187891"/>
                    <a:pt x="183294" y="186574"/>
                    <a:pt x="182588" y="185374"/>
                  </a:cubicBezTo>
                  <a:cubicBezTo>
                    <a:pt x="180231" y="180864"/>
                    <a:pt x="179339" y="175728"/>
                    <a:pt x="180063" y="170676"/>
                  </a:cubicBezTo>
                  <a:lnTo>
                    <a:pt x="180063" y="167298"/>
                  </a:lnTo>
                  <a:cubicBezTo>
                    <a:pt x="180063" y="163919"/>
                    <a:pt x="180063" y="160709"/>
                    <a:pt x="180063" y="157330"/>
                  </a:cubicBezTo>
                  <a:cubicBezTo>
                    <a:pt x="180063" y="153952"/>
                    <a:pt x="180063" y="147870"/>
                    <a:pt x="180063" y="143308"/>
                  </a:cubicBezTo>
                  <a:cubicBezTo>
                    <a:pt x="180063" y="138747"/>
                    <a:pt x="180063" y="131483"/>
                    <a:pt x="181241" y="126415"/>
                  </a:cubicBezTo>
                  <a:cubicBezTo>
                    <a:pt x="182419" y="121346"/>
                    <a:pt x="181241" y="119995"/>
                    <a:pt x="182083" y="116616"/>
                  </a:cubicBezTo>
                  <a:cubicBezTo>
                    <a:pt x="182099" y="113271"/>
                    <a:pt x="181527" y="109960"/>
                    <a:pt x="180400" y="106818"/>
                  </a:cubicBezTo>
                  <a:cubicBezTo>
                    <a:pt x="179558" y="104233"/>
                    <a:pt x="179003" y="101581"/>
                    <a:pt x="178717" y="98878"/>
                  </a:cubicBezTo>
                  <a:cubicBezTo>
                    <a:pt x="177774" y="91698"/>
                    <a:pt x="177774" y="84433"/>
                    <a:pt x="178717" y="77253"/>
                  </a:cubicBezTo>
                  <a:lnTo>
                    <a:pt x="178717" y="74551"/>
                  </a:lnTo>
                  <a:cubicBezTo>
                    <a:pt x="178885" y="72760"/>
                    <a:pt x="178885" y="70935"/>
                    <a:pt x="178717" y="69144"/>
                  </a:cubicBezTo>
                  <a:lnTo>
                    <a:pt x="178717" y="67455"/>
                  </a:lnTo>
                  <a:cubicBezTo>
                    <a:pt x="178044" y="63874"/>
                    <a:pt x="179828" y="60275"/>
                    <a:pt x="183092" y="58670"/>
                  </a:cubicBezTo>
                  <a:lnTo>
                    <a:pt x="185280" y="56981"/>
                  </a:lnTo>
                  <a:lnTo>
                    <a:pt x="187299" y="54109"/>
                  </a:lnTo>
                  <a:lnTo>
                    <a:pt x="188982" y="51744"/>
                  </a:lnTo>
                  <a:lnTo>
                    <a:pt x="189992" y="50392"/>
                  </a:lnTo>
                  <a:cubicBezTo>
                    <a:pt x="195461" y="44564"/>
                    <a:pt x="199046" y="37198"/>
                    <a:pt x="200257" y="29275"/>
                  </a:cubicBezTo>
                  <a:lnTo>
                    <a:pt x="200257" y="29275"/>
                  </a:lnTo>
                  <a:cubicBezTo>
                    <a:pt x="199029" y="29089"/>
                    <a:pt x="197783" y="29089"/>
                    <a:pt x="196555" y="29275"/>
                  </a:cubicBezTo>
                  <a:lnTo>
                    <a:pt x="193357" y="29275"/>
                  </a:lnTo>
                  <a:cubicBezTo>
                    <a:pt x="190227" y="30136"/>
                    <a:pt x="186996" y="30474"/>
                    <a:pt x="183765" y="30289"/>
                  </a:cubicBezTo>
                  <a:cubicBezTo>
                    <a:pt x="181325" y="29866"/>
                    <a:pt x="179289" y="28211"/>
                    <a:pt x="178380" y="25896"/>
                  </a:cubicBezTo>
                  <a:cubicBezTo>
                    <a:pt x="177943" y="25018"/>
                    <a:pt x="177438" y="24173"/>
                    <a:pt x="176866" y="23362"/>
                  </a:cubicBezTo>
                  <a:cubicBezTo>
                    <a:pt x="175351" y="21335"/>
                    <a:pt x="174005" y="21673"/>
                    <a:pt x="171144" y="23362"/>
                  </a:cubicBezTo>
                  <a:cubicBezTo>
                    <a:pt x="168082" y="25237"/>
                    <a:pt x="164614" y="26386"/>
                    <a:pt x="161047" y="26741"/>
                  </a:cubicBezTo>
                  <a:cubicBezTo>
                    <a:pt x="158860" y="26741"/>
                    <a:pt x="158523" y="26741"/>
                    <a:pt x="157513" y="29444"/>
                  </a:cubicBezTo>
                  <a:lnTo>
                    <a:pt x="156335" y="31302"/>
                  </a:lnTo>
                  <a:cubicBezTo>
                    <a:pt x="155561" y="32468"/>
                    <a:pt x="154669" y="33549"/>
                    <a:pt x="153643" y="34512"/>
                  </a:cubicBezTo>
                  <a:cubicBezTo>
                    <a:pt x="152448" y="35678"/>
                    <a:pt x="151488" y="37046"/>
                    <a:pt x="150782" y="38567"/>
                  </a:cubicBezTo>
                  <a:lnTo>
                    <a:pt x="150782" y="40256"/>
                  </a:lnTo>
                  <a:cubicBezTo>
                    <a:pt x="149941" y="42790"/>
                    <a:pt x="148931" y="45493"/>
                    <a:pt x="145397" y="45493"/>
                  </a:cubicBezTo>
                  <a:lnTo>
                    <a:pt x="145397" y="45493"/>
                  </a:lnTo>
                  <a:cubicBezTo>
                    <a:pt x="143546" y="45662"/>
                    <a:pt x="141694" y="45662"/>
                    <a:pt x="139843" y="45493"/>
                  </a:cubicBezTo>
                  <a:cubicBezTo>
                    <a:pt x="138817" y="44851"/>
                    <a:pt x="137757" y="44277"/>
                    <a:pt x="136646" y="43804"/>
                  </a:cubicBezTo>
                  <a:lnTo>
                    <a:pt x="113086" y="43804"/>
                  </a:lnTo>
                  <a:cubicBezTo>
                    <a:pt x="110310" y="44277"/>
                    <a:pt x="107449" y="43618"/>
                    <a:pt x="105177" y="41945"/>
                  </a:cubicBezTo>
                  <a:cubicBezTo>
                    <a:pt x="104150" y="40999"/>
                    <a:pt x="103242" y="39918"/>
                    <a:pt x="102485" y="38735"/>
                  </a:cubicBezTo>
                  <a:cubicBezTo>
                    <a:pt x="101845" y="37705"/>
                    <a:pt x="101122" y="36742"/>
                    <a:pt x="100297" y="35864"/>
                  </a:cubicBezTo>
                  <a:lnTo>
                    <a:pt x="96426" y="32147"/>
                  </a:lnTo>
                  <a:cubicBezTo>
                    <a:pt x="95416" y="31133"/>
                    <a:pt x="94575" y="30120"/>
                    <a:pt x="93566" y="29275"/>
                  </a:cubicBezTo>
                  <a:cubicBezTo>
                    <a:pt x="89072" y="25001"/>
                    <a:pt x="83889" y="21521"/>
                    <a:pt x="78252" y="18970"/>
                  </a:cubicBezTo>
                  <a:cubicBezTo>
                    <a:pt x="74129" y="17365"/>
                    <a:pt x="69703" y="16723"/>
                    <a:pt x="65294" y="17111"/>
                  </a:cubicBezTo>
                  <a:lnTo>
                    <a:pt x="60077" y="17111"/>
                  </a:lnTo>
                  <a:cubicBezTo>
                    <a:pt x="55365" y="17111"/>
                    <a:pt x="47624" y="17111"/>
                    <a:pt x="45436" y="10692"/>
                  </a:cubicBezTo>
                  <a:cubicBezTo>
                    <a:pt x="45436" y="10692"/>
                    <a:pt x="45436" y="10692"/>
                    <a:pt x="45436" y="10692"/>
                  </a:cubicBezTo>
                  <a:lnTo>
                    <a:pt x="43922" y="8158"/>
                  </a:lnTo>
                  <a:cubicBezTo>
                    <a:pt x="43097" y="6620"/>
                    <a:pt x="42374" y="5049"/>
                    <a:pt x="41734" y="3427"/>
                  </a:cubicBezTo>
                  <a:cubicBezTo>
                    <a:pt x="41650" y="2752"/>
                    <a:pt x="41650" y="2076"/>
                    <a:pt x="41734" y="1400"/>
                  </a:cubicBezTo>
                  <a:cubicBezTo>
                    <a:pt x="41734" y="1400"/>
                    <a:pt x="41734" y="218"/>
                    <a:pt x="41734" y="49"/>
                  </a:cubicBezTo>
                  <a:cubicBezTo>
                    <a:pt x="41734" y="-120"/>
                    <a:pt x="36349" y="49"/>
                    <a:pt x="32815" y="2245"/>
                  </a:cubicBezTo>
                  <a:lnTo>
                    <a:pt x="31133" y="3259"/>
                  </a:lnTo>
                  <a:cubicBezTo>
                    <a:pt x="28019" y="5100"/>
                    <a:pt x="24603" y="6350"/>
                    <a:pt x="21035" y="6975"/>
                  </a:cubicBezTo>
                  <a:cubicBezTo>
                    <a:pt x="16660" y="7448"/>
                    <a:pt x="12537" y="9273"/>
                    <a:pt x="9255" y="12212"/>
                  </a:cubicBezTo>
                  <a:cubicBezTo>
                    <a:pt x="7708" y="14273"/>
                    <a:pt x="6344" y="16486"/>
                    <a:pt x="5217" y="18801"/>
                  </a:cubicBezTo>
                  <a:cubicBezTo>
                    <a:pt x="4359" y="20608"/>
                    <a:pt x="3416" y="22348"/>
                    <a:pt x="2356" y="24038"/>
                  </a:cubicBezTo>
                  <a:cubicBezTo>
                    <a:pt x="3500" y="28278"/>
                    <a:pt x="5772" y="32130"/>
                    <a:pt x="8919" y="35188"/>
                  </a:cubicBezTo>
                  <a:cubicBezTo>
                    <a:pt x="11309" y="37654"/>
                    <a:pt x="13345" y="40442"/>
                    <a:pt x="14977" y="43466"/>
                  </a:cubicBezTo>
                  <a:cubicBezTo>
                    <a:pt x="16357" y="46541"/>
                    <a:pt x="16980" y="49902"/>
                    <a:pt x="16828" y="53264"/>
                  </a:cubicBezTo>
                  <a:cubicBezTo>
                    <a:pt x="16828" y="54616"/>
                    <a:pt x="16828" y="56136"/>
                    <a:pt x="16828" y="57657"/>
                  </a:cubicBezTo>
                  <a:cubicBezTo>
                    <a:pt x="17417" y="60174"/>
                    <a:pt x="18629" y="62488"/>
                    <a:pt x="20362" y="64414"/>
                  </a:cubicBezTo>
                  <a:cubicBezTo>
                    <a:pt x="21237" y="65529"/>
                    <a:pt x="22028" y="66712"/>
                    <a:pt x="22718" y="67962"/>
                  </a:cubicBezTo>
                  <a:cubicBezTo>
                    <a:pt x="25983" y="74686"/>
                    <a:pt x="27598" y="82102"/>
                    <a:pt x="27430" y="89586"/>
                  </a:cubicBezTo>
                  <a:cubicBezTo>
                    <a:pt x="27430" y="92796"/>
                    <a:pt x="27430" y="96006"/>
                    <a:pt x="27430" y="99047"/>
                  </a:cubicBezTo>
                  <a:cubicBezTo>
                    <a:pt x="28002" y="106564"/>
                    <a:pt x="24855" y="113896"/>
                    <a:pt x="19016" y="118643"/>
                  </a:cubicBezTo>
                  <a:cubicBezTo>
                    <a:pt x="17417" y="120248"/>
                    <a:pt x="15886" y="121938"/>
                    <a:pt x="14472" y="123712"/>
                  </a:cubicBezTo>
                  <a:cubicBezTo>
                    <a:pt x="12587" y="126736"/>
                    <a:pt x="11073" y="129962"/>
                    <a:pt x="9929" y="133341"/>
                  </a:cubicBezTo>
                  <a:lnTo>
                    <a:pt x="7909" y="138578"/>
                  </a:lnTo>
                  <a:cubicBezTo>
                    <a:pt x="7169" y="140149"/>
                    <a:pt x="6328" y="141670"/>
                    <a:pt x="5385" y="143140"/>
                  </a:cubicBezTo>
                  <a:cubicBezTo>
                    <a:pt x="3938" y="145623"/>
                    <a:pt x="2793" y="148292"/>
                    <a:pt x="2019" y="151080"/>
                  </a:cubicBezTo>
                  <a:cubicBezTo>
                    <a:pt x="2793" y="154931"/>
                    <a:pt x="2793" y="158885"/>
                    <a:pt x="2019" y="162736"/>
                  </a:cubicBezTo>
                  <a:cubicBezTo>
                    <a:pt x="1885" y="164595"/>
                    <a:pt x="1885" y="166453"/>
                    <a:pt x="2019" y="168311"/>
                  </a:cubicBezTo>
                  <a:cubicBezTo>
                    <a:pt x="1935" y="169325"/>
                    <a:pt x="1935" y="170339"/>
                    <a:pt x="2019" y="171352"/>
                  </a:cubicBezTo>
                  <a:cubicBezTo>
                    <a:pt x="2608" y="175576"/>
                    <a:pt x="1902" y="179867"/>
                    <a:pt x="0" y="183685"/>
                  </a:cubicBezTo>
                  <a:lnTo>
                    <a:pt x="2356" y="186050"/>
                  </a:lnTo>
                  <a:lnTo>
                    <a:pt x="4712" y="188246"/>
                  </a:lnTo>
                  <a:lnTo>
                    <a:pt x="9087" y="191118"/>
                  </a:lnTo>
                  <a:lnTo>
                    <a:pt x="12116" y="192976"/>
                  </a:lnTo>
                  <a:cubicBezTo>
                    <a:pt x="15314" y="195173"/>
                    <a:pt x="18292" y="197656"/>
                    <a:pt x="21035" y="200410"/>
                  </a:cubicBezTo>
                  <a:cubicBezTo>
                    <a:pt x="24300" y="203620"/>
                    <a:pt x="27918" y="206441"/>
                    <a:pt x="31805" y="208857"/>
                  </a:cubicBezTo>
                  <a:lnTo>
                    <a:pt x="39210" y="212404"/>
                  </a:lnTo>
                  <a:cubicBezTo>
                    <a:pt x="44275" y="214584"/>
                    <a:pt x="49122" y="217236"/>
                    <a:pt x="53682" y="220344"/>
                  </a:cubicBezTo>
                  <a:cubicBezTo>
                    <a:pt x="57721" y="223385"/>
                    <a:pt x="61760" y="226933"/>
                    <a:pt x="65630" y="230312"/>
                  </a:cubicBezTo>
                  <a:lnTo>
                    <a:pt x="73540" y="237238"/>
                  </a:lnTo>
                  <a:cubicBezTo>
                    <a:pt x="75408" y="238624"/>
                    <a:pt x="77444" y="239755"/>
                    <a:pt x="79598" y="240617"/>
                  </a:cubicBezTo>
                  <a:cubicBezTo>
                    <a:pt x="81230" y="241276"/>
                    <a:pt x="82812" y="242053"/>
                    <a:pt x="84310" y="242982"/>
                  </a:cubicBezTo>
                  <a:cubicBezTo>
                    <a:pt x="86514" y="244384"/>
                    <a:pt x="88820" y="245635"/>
                    <a:pt x="91209" y="246699"/>
                  </a:cubicBezTo>
                  <a:cubicBezTo>
                    <a:pt x="93397" y="247881"/>
                    <a:pt x="95753" y="248895"/>
                    <a:pt x="97773" y="250247"/>
                  </a:cubicBezTo>
                  <a:cubicBezTo>
                    <a:pt x="98462" y="250669"/>
                    <a:pt x="98799" y="251480"/>
                    <a:pt x="98614" y="252274"/>
                  </a:cubicBezTo>
                  <a:cubicBezTo>
                    <a:pt x="98429" y="254065"/>
                    <a:pt x="98429" y="255889"/>
                    <a:pt x="98614" y="257680"/>
                  </a:cubicBezTo>
                  <a:cubicBezTo>
                    <a:pt x="98782" y="259927"/>
                    <a:pt x="98782" y="262191"/>
                    <a:pt x="98614" y="264437"/>
                  </a:cubicBezTo>
                  <a:lnTo>
                    <a:pt x="106860" y="271195"/>
                  </a:lnTo>
                  <a:cubicBezTo>
                    <a:pt x="114584" y="277159"/>
                    <a:pt x="121736" y="283831"/>
                    <a:pt x="128232" y="291130"/>
                  </a:cubicBezTo>
                  <a:cubicBezTo>
                    <a:pt x="128232" y="291130"/>
                    <a:pt x="129578" y="292819"/>
                    <a:pt x="130251" y="293664"/>
                  </a:cubicBezTo>
                  <a:cubicBezTo>
                    <a:pt x="133280" y="297887"/>
                    <a:pt x="135468" y="300590"/>
                    <a:pt x="138161" y="298732"/>
                  </a:cubicBezTo>
                  <a:cubicBezTo>
                    <a:pt x="141863" y="295218"/>
                    <a:pt x="144892" y="291028"/>
                    <a:pt x="147080" y="286399"/>
                  </a:cubicBezTo>
                  <a:cubicBezTo>
                    <a:pt x="148830" y="282564"/>
                    <a:pt x="149856" y="278443"/>
                    <a:pt x="150108" y="274236"/>
                  </a:cubicBezTo>
                  <a:lnTo>
                    <a:pt x="150108" y="270857"/>
                  </a:lnTo>
                  <a:cubicBezTo>
                    <a:pt x="150597" y="265856"/>
                    <a:pt x="153020" y="261261"/>
                    <a:pt x="156840" y="258018"/>
                  </a:cubicBezTo>
                  <a:lnTo>
                    <a:pt x="158691" y="255990"/>
                  </a:lnTo>
                  <a:cubicBezTo>
                    <a:pt x="160710" y="253963"/>
                    <a:pt x="160374" y="251767"/>
                    <a:pt x="158691" y="248219"/>
                  </a:cubicBezTo>
                  <a:cubicBezTo>
                    <a:pt x="157766" y="245195"/>
                    <a:pt x="157766" y="241952"/>
                    <a:pt x="158691" y="238928"/>
                  </a:cubicBezTo>
                  <a:cubicBezTo>
                    <a:pt x="160038" y="235549"/>
                    <a:pt x="164076" y="234028"/>
                    <a:pt x="167946" y="232846"/>
                  </a:cubicBezTo>
                  <a:cubicBezTo>
                    <a:pt x="169613" y="232356"/>
                    <a:pt x="171211" y="231629"/>
                    <a:pt x="172659" y="230650"/>
                  </a:cubicBezTo>
                  <a:lnTo>
                    <a:pt x="173669" y="230650"/>
                  </a:lnTo>
                  <a:cubicBezTo>
                    <a:pt x="176058" y="229180"/>
                    <a:pt x="178262" y="227423"/>
                    <a:pt x="180231" y="225413"/>
                  </a:cubicBezTo>
                  <a:cubicBezTo>
                    <a:pt x="181258" y="224095"/>
                    <a:pt x="182166" y="222676"/>
                    <a:pt x="182924" y="221189"/>
                  </a:cubicBezTo>
                  <a:cubicBezTo>
                    <a:pt x="183429" y="219973"/>
                    <a:pt x="184119" y="218841"/>
                    <a:pt x="184943" y="217810"/>
                  </a:cubicBezTo>
                  <a:cubicBezTo>
                    <a:pt x="186256" y="215986"/>
                    <a:pt x="187838" y="214398"/>
                    <a:pt x="189655" y="213080"/>
                  </a:cubicBezTo>
                  <a:cubicBezTo>
                    <a:pt x="193357" y="210377"/>
                    <a:pt x="195040" y="208857"/>
                    <a:pt x="193526" y="2044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FE77B10C-4222-4FC8-AD51-7033983F8B5A}"/>
                </a:ext>
              </a:extLst>
            </p:cNvPr>
            <p:cNvSpPr/>
            <p:nvPr/>
          </p:nvSpPr>
          <p:spPr>
            <a:xfrm>
              <a:off x="6280999" y="4552632"/>
              <a:ext cx="269253" cy="320983"/>
            </a:xfrm>
            <a:custGeom>
              <a:avLst/>
              <a:gdLst>
                <a:gd name="connsiteX0" fmla="*/ 243794 w 269253"/>
                <a:gd name="connsiteY0" fmla="*/ 110148 h 320983"/>
                <a:gd name="connsiteX1" fmla="*/ 241942 w 269253"/>
                <a:gd name="connsiteY1" fmla="*/ 107614 h 320983"/>
                <a:gd name="connsiteX2" fmla="*/ 221075 w 269253"/>
                <a:gd name="connsiteY2" fmla="*/ 88355 h 320983"/>
                <a:gd name="connsiteX3" fmla="*/ 211820 w 269253"/>
                <a:gd name="connsiteY3" fmla="*/ 80583 h 320983"/>
                <a:gd name="connsiteX4" fmla="*/ 211820 w 269253"/>
                <a:gd name="connsiteY4" fmla="*/ 78387 h 320983"/>
                <a:gd name="connsiteX5" fmla="*/ 212661 w 269253"/>
                <a:gd name="connsiteY5" fmla="*/ 71799 h 320983"/>
                <a:gd name="connsiteX6" fmla="*/ 212661 w 269253"/>
                <a:gd name="connsiteY6" fmla="*/ 66900 h 320983"/>
                <a:gd name="connsiteX7" fmla="*/ 207276 w 269253"/>
                <a:gd name="connsiteY7" fmla="*/ 64028 h 320983"/>
                <a:gd name="connsiteX8" fmla="*/ 200040 w 269253"/>
                <a:gd name="connsiteY8" fmla="*/ 60142 h 320983"/>
                <a:gd name="connsiteX9" fmla="*/ 195664 w 269253"/>
                <a:gd name="connsiteY9" fmla="*/ 57946 h 320983"/>
                <a:gd name="connsiteX10" fmla="*/ 188933 w 269253"/>
                <a:gd name="connsiteY10" fmla="*/ 54229 h 320983"/>
                <a:gd name="connsiteX11" fmla="*/ 181024 w 269253"/>
                <a:gd name="connsiteY11" fmla="*/ 47303 h 320983"/>
                <a:gd name="connsiteX12" fmla="*/ 169244 w 269253"/>
                <a:gd name="connsiteY12" fmla="*/ 37504 h 320983"/>
                <a:gd name="connsiteX13" fmla="*/ 155277 w 269253"/>
                <a:gd name="connsiteY13" fmla="*/ 29733 h 320983"/>
                <a:gd name="connsiteX14" fmla="*/ 147704 w 269253"/>
                <a:gd name="connsiteY14" fmla="*/ 26016 h 320983"/>
                <a:gd name="connsiteX15" fmla="*/ 136429 w 269253"/>
                <a:gd name="connsiteY15" fmla="*/ 17232 h 320983"/>
                <a:gd name="connsiteX16" fmla="*/ 127846 w 269253"/>
                <a:gd name="connsiteY16" fmla="*/ 10136 h 320983"/>
                <a:gd name="connsiteX17" fmla="*/ 124986 w 269253"/>
                <a:gd name="connsiteY17" fmla="*/ 8278 h 320983"/>
                <a:gd name="connsiteX18" fmla="*/ 120442 w 269253"/>
                <a:gd name="connsiteY18" fmla="*/ 5237 h 320983"/>
                <a:gd name="connsiteX19" fmla="*/ 117581 w 269253"/>
                <a:gd name="connsiteY19" fmla="*/ 2872 h 320983"/>
                <a:gd name="connsiteX20" fmla="*/ 114047 w 269253"/>
                <a:gd name="connsiteY20" fmla="*/ 0 h 320983"/>
                <a:gd name="connsiteX21" fmla="*/ 105465 w 269253"/>
                <a:gd name="connsiteY21" fmla="*/ 1858 h 320983"/>
                <a:gd name="connsiteX22" fmla="*/ 102772 w 269253"/>
                <a:gd name="connsiteY22" fmla="*/ 1858 h 320983"/>
                <a:gd name="connsiteX23" fmla="*/ 92844 w 269253"/>
                <a:gd name="connsiteY23" fmla="*/ 1858 h 320983"/>
                <a:gd name="connsiteX24" fmla="*/ 80391 w 269253"/>
                <a:gd name="connsiteY24" fmla="*/ 1858 h 320983"/>
                <a:gd name="connsiteX25" fmla="*/ 62384 w 269253"/>
                <a:gd name="connsiteY25" fmla="*/ 1858 h 320983"/>
                <a:gd name="connsiteX26" fmla="*/ 56494 w 269253"/>
                <a:gd name="connsiteY26" fmla="*/ 1858 h 320983"/>
                <a:gd name="connsiteX27" fmla="*/ 36973 w 269253"/>
                <a:gd name="connsiteY27" fmla="*/ 338 h 320983"/>
                <a:gd name="connsiteX28" fmla="*/ 24521 w 269253"/>
                <a:gd name="connsiteY28" fmla="*/ 7095 h 320983"/>
                <a:gd name="connsiteX29" fmla="*/ 24521 w 269253"/>
                <a:gd name="connsiteY29" fmla="*/ 7095 h 320983"/>
                <a:gd name="connsiteX30" fmla="*/ 27886 w 269253"/>
                <a:gd name="connsiteY30" fmla="*/ 11150 h 320983"/>
                <a:gd name="connsiteX31" fmla="*/ 29232 w 269253"/>
                <a:gd name="connsiteY31" fmla="*/ 13346 h 320983"/>
                <a:gd name="connsiteX32" fmla="*/ 38320 w 269253"/>
                <a:gd name="connsiteY32" fmla="*/ 15036 h 320983"/>
                <a:gd name="connsiteX33" fmla="*/ 43032 w 269253"/>
                <a:gd name="connsiteY33" fmla="*/ 15036 h 320983"/>
                <a:gd name="connsiteX34" fmla="*/ 47575 w 269253"/>
                <a:gd name="connsiteY34" fmla="*/ 16725 h 320983"/>
                <a:gd name="connsiteX35" fmla="*/ 47575 w 269253"/>
                <a:gd name="connsiteY35" fmla="*/ 20948 h 320983"/>
                <a:gd name="connsiteX36" fmla="*/ 43032 w 269253"/>
                <a:gd name="connsiteY36" fmla="*/ 30747 h 320983"/>
                <a:gd name="connsiteX37" fmla="*/ 40676 w 269253"/>
                <a:gd name="connsiteY37" fmla="*/ 33281 h 320983"/>
                <a:gd name="connsiteX38" fmla="*/ 35627 w 269253"/>
                <a:gd name="connsiteY38" fmla="*/ 42572 h 320983"/>
                <a:gd name="connsiteX39" fmla="*/ 34113 w 269253"/>
                <a:gd name="connsiteY39" fmla="*/ 44093 h 320983"/>
                <a:gd name="connsiteX40" fmla="*/ 28223 w 269253"/>
                <a:gd name="connsiteY40" fmla="*/ 44093 h 320983"/>
                <a:gd name="connsiteX41" fmla="*/ 28223 w 269253"/>
                <a:gd name="connsiteY41" fmla="*/ 49499 h 320983"/>
                <a:gd name="connsiteX42" fmla="*/ 28223 w 269253"/>
                <a:gd name="connsiteY42" fmla="*/ 56257 h 320983"/>
                <a:gd name="connsiteX43" fmla="*/ 30242 w 269253"/>
                <a:gd name="connsiteY43" fmla="*/ 60818 h 320983"/>
                <a:gd name="connsiteX44" fmla="*/ 32766 w 269253"/>
                <a:gd name="connsiteY44" fmla="*/ 66731 h 320983"/>
                <a:gd name="connsiteX45" fmla="*/ 26876 w 269253"/>
                <a:gd name="connsiteY45" fmla="*/ 81090 h 320983"/>
                <a:gd name="connsiteX46" fmla="*/ 23174 w 269253"/>
                <a:gd name="connsiteY46" fmla="*/ 84976 h 320983"/>
                <a:gd name="connsiteX47" fmla="*/ 16274 w 269253"/>
                <a:gd name="connsiteY47" fmla="*/ 96126 h 320983"/>
                <a:gd name="connsiteX48" fmla="*/ 15433 w 269253"/>
                <a:gd name="connsiteY48" fmla="*/ 97984 h 320983"/>
                <a:gd name="connsiteX49" fmla="*/ 9712 w 269253"/>
                <a:gd name="connsiteY49" fmla="*/ 105080 h 320983"/>
                <a:gd name="connsiteX50" fmla="*/ 3317 w 269253"/>
                <a:gd name="connsiteY50" fmla="*/ 106262 h 320983"/>
                <a:gd name="connsiteX51" fmla="*/ 119 w 269253"/>
                <a:gd name="connsiteY51" fmla="*/ 106262 h 320983"/>
                <a:gd name="connsiteX52" fmla="*/ 119 w 269253"/>
                <a:gd name="connsiteY52" fmla="*/ 106262 h 320983"/>
                <a:gd name="connsiteX53" fmla="*/ 119 w 269253"/>
                <a:gd name="connsiteY53" fmla="*/ 119439 h 320983"/>
                <a:gd name="connsiteX54" fmla="*/ 119 w 269253"/>
                <a:gd name="connsiteY54" fmla="*/ 126197 h 320983"/>
                <a:gd name="connsiteX55" fmla="*/ 119 w 269253"/>
                <a:gd name="connsiteY55" fmla="*/ 132786 h 320983"/>
                <a:gd name="connsiteX56" fmla="*/ 2307 w 269253"/>
                <a:gd name="connsiteY56" fmla="*/ 141908 h 320983"/>
                <a:gd name="connsiteX57" fmla="*/ 3485 w 269253"/>
                <a:gd name="connsiteY57" fmla="*/ 143260 h 320983"/>
                <a:gd name="connsiteX58" fmla="*/ 6178 w 269253"/>
                <a:gd name="connsiteY58" fmla="*/ 148497 h 320983"/>
                <a:gd name="connsiteX59" fmla="*/ 4495 w 269253"/>
                <a:gd name="connsiteY59" fmla="*/ 152720 h 320983"/>
                <a:gd name="connsiteX60" fmla="*/ 3485 w 269253"/>
                <a:gd name="connsiteY60" fmla="*/ 154917 h 320983"/>
                <a:gd name="connsiteX61" fmla="*/ 3485 w 269253"/>
                <a:gd name="connsiteY61" fmla="*/ 156437 h 320983"/>
                <a:gd name="connsiteX62" fmla="*/ 2475 w 269253"/>
                <a:gd name="connsiteY62" fmla="*/ 159309 h 320983"/>
                <a:gd name="connsiteX63" fmla="*/ 1634 w 269253"/>
                <a:gd name="connsiteY63" fmla="*/ 162181 h 320983"/>
                <a:gd name="connsiteX64" fmla="*/ 5000 w 269253"/>
                <a:gd name="connsiteY64" fmla="*/ 166573 h 320983"/>
                <a:gd name="connsiteX65" fmla="*/ 8366 w 269253"/>
                <a:gd name="connsiteY65" fmla="*/ 169783 h 320983"/>
                <a:gd name="connsiteX66" fmla="*/ 11058 w 269253"/>
                <a:gd name="connsiteY66" fmla="*/ 174851 h 320983"/>
                <a:gd name="connsiteX67" fmla="*/ 14760 w 269253"/>
                <a:gd name="connsiteY67" fmla="*/ 180764 h 320983"/>
                <a:gd name="connsiteX68" fmla="*/ 16274 w 269253"/>
                <a:gd name="connsiteY68" fmla="*/ 182116 h 320983"/>
                <a:gd name="connsiteX69" fmla="*/ 18631 w 269253"/>
                <a:gd name="connsiteY69" fmla="*/ 183974 h 320983"/>
                <a:gd name="connsiteX70" fmla="*/ 22333 w 269253"/>
                <a:gd name="connsiteY70" fmla="*/ 191745 h 320983"/>
                <a:gd name="connsiteX71" fmla="*/ 22333 w 269253"/>
                <a:gd name="connsiteY71" fmla="*/ 192928 h 320983"/>
                <a:gd name="connsiteX72" fmla="*/ 23679 w 269253"/>
                <a:gd name="connsiteY72" fmla="*/ 197320 h 320983"/>
                <a:gd name="connsiteX73" fmla="*/ 27550 w 269253"/>
                <a:gd name="connsiteY73" fmla="*/ 207119 h 320983"/>
                <a:gd name="connsiteX74" fmla="*/ 34786 w 269253"/>
                <a:gd name="connsiteY74" fmla="*/ 224012 h 320983"/>
                <a:gd name="connsiteX75" fmla="*/ 39834 w 269253"/>
                <a:gd name="connsiteY75" fmla="*/ 230770 h 320983"/>
                <a:gd name="connsiteX76" fmla="*/ 39834 w 269253"/>
                <a:gd name="connsiteY76" fmla="*/ 230770 h 320983"/>
                <a:gd name="connsiteX77" fmla="*/ 41012 w 269253"/>
                <a:gd name="connsiteY77" fmla="*/ 232121 h 320983"/>
                <a:gd name="connsiteX78" fmla="*/ 42695 w 269253"/>
                <a:gd name="connsiteY78" fmla="*/ 233811 h 320983"/>
                <a:gd name="connsiteX79" fmla="*/ 44883 w 269253"/>
                <a:gd name="connsiteY79" fmla="*/ 233811 h 320983"/>
                <a:gd name="connsiteX80" fmla="*/ 46902 w 269253"/>
                <a:gd name="connsiteY80" fmla="*/ 233811 h 320983"/>
                <a:gd name="connsiteX81" fmla="*/ 52792 w 269253"/>
                <a:gd name="connsiteY81" fmla="*/ 236345 h 320983"/>
                <a:gd name="connsiteX82" fmla="*/ 56158 w 269253"/>
                <a:gd name="connsiteY82" fmla="*/ 237865 h 320983"/>
                <a:gd name="connsiteX83" fmla="*/ 67770 w 269253"/>
                <a:gd name="connsiteY83" fmla="*/ 245805 h 320983"/>
                <a:gd name="connsiteX84" fmla="*/ 71303 w 269253"/>
                <a:gd name="connsiteY84" fmla="*/ 247833 h 320983"/>
                <a:gd name="connsiteX85" fmla="*/ 75174 w 269253"/>
                <a:gd name="connsiteY85" fmla="*/ 249353 h 320983"/>
                <a:gd name="connsiteX86" fmla="*/ 78539 w 269253"/>
                <a:gd name="connsiteY86" fmla="*/ 251549 h 320983"/>
                <a:gd name="connsiteX87" fmla="*/ 85271 w 269253"/>
                <a:gd name="connsiteY87" fmla="*/ 255773 h 320983"/>
                <a:gd name="connsiteX88" fmla="*/ 86785 w 269253"/>
                <a:gd name="connsiteY88" fmla="*/ 255773 h 320983"/>
                <a:gd name="connsiteX89" fmla="*/ 97724 w 269253"/>
                <a:gd name="connsiteY89" fmla="*/ 260841 h 320983"/>
                <a:gd name="connsiteX90" fmla="*/ 108325 w 269253"/>
                <a:gd name="connsiteY90" fmla="*/ 261855 h 320983"/>
                <a:gd name="connsiteX91" fmla="*/ 112365 w 269253"/>
                <a:gd name="connsiteY91" fmla="*/ 260841 h 320983"/>
                <a:gd name="connsiteX92" fmla="*/ 112365 w 269253"/>
                <a:gd name="connsiteY92" fmla="*/ 260841 h 320983"/>
                <a:gd name="connsiteX93" fmla="*/ 115393 w 269253"/>
                <a:gd name="connsiteY93" fmla="*/ 260841 h 320983"/>
                <a:gd name="connsiteX94" fmla="*/ 117413 w 269253"/>
                <a:gd name="connsiteY94" fmla="*/ 262361 h 320983"/>
                <a:gd name="connsiteX95" fmla="*/ 118591 w 269253"/>
                <a:gd name="connsiteY95" fmla="*/ 262361 h 320983"/>
                <a:gd name="connsiteX96" fmla="*/ 119937 w 269253"/>
                <a:gd name="connsiteY96" fmla="*/ 261348 h 320983"/>
                <a:gd name="connsiteX97" fmla="*/ 121788 w 269253"/>
                <a:gd name="connsiteY97" fmla="*/ 261348 h 320983"/>
                <a:gd name="connsiteX98" fmla="*/ 123639 w 269253"/>
                <a:gd name="connsiteY98" fmla="*/ 262699 h 320983"/>
                <a:gd name="connsiteX99" fmla="*/ 128856 w 269253"/>
                <a:gd name="connsiteY99" fmla="*/ 267092 h 320983"/>
                <a:gd name="connsiteX100" fmla="*/ 131885 w 269253"/>
                <a:gd name="connsiteY100" fmla="*/ 274694 h 320983"/>
                <a:gd name="connsiteX101" fmla="*/ 131885 w 269253"/>
                <a:gd name="connsiteY101" fmla="*/ 276214 h 320983"/>
                <a:gd name="connsiteX102" fmla="*/ 132895 w 269253"/>
                <a:gd name="connsiteY102" fmla="*/ 291081 h 320983"/>
                <a:gd name="connsiteX103" fmla="*/ 133905 w 269253"/>
                <a:gd name="connsiteY103" fmla="*/ 306117 h 320983"/>
                <a:gd name="connsiteX104" fmla="*/ 136093 w 269253"/>
                <a:gd name="connsiteY104" fmla="*/ 310340 h 320983"/>
                <a:gd name="connsiteX105" fmla="*/ 138280 w 269253"/>
                <a:gd name="connsiteY105" fmla="*/ 313888 h 320983"/>
                <a:gd name="connsiteX106" fmla="*/ 139458 w 269253"/>
                <a:gd name="connsiteY106" fmla="*/ 320645 h 320983"/>
                <a:gd name="connsiteX107" fmla="*/ 139458 w 269253"/>
                <a:gd name="connsiteY107" fmla="*/ 325375 h 320983"/>
                <a:gd name="connsiteX108" fmla="*/ 145853 w 269253"/>
                <a:gd name="connsiteY108" fmla="*/ 327909 h 320983"/>
                <a:gd name="connsiteX109" fmla="*/ 149050 w 269253"/>
                <a:gd name="connsiteY109" fmla="*/ 330106 h 320983"/>
                <a:gd name="connsiteX110" fmla="*/ 149050 w 269253"/>
                <a:gd name="connsiteY110" fmla="*/ 330106 h 320983"/>
                <a:gd name="connsiteX111" fmla="*/ 150396 w 269253"/>
                <a:gd name="connsiteY111" fmla="*/ 328754 h 320983"/>
                <a:gd name="connsiteX112" fmla="*/ 153257 w 269253"/>
                <a:gd name="connsiteY112" fmla="*/ 328754 h 320983"/>
                <a:gd name="connsiteX113" fmla="*/ 155108 w 269253"/>
                <a:gd name="connsiteY113" fmla="*/ 328754 h 320983"/>
                <a:gd name="connsiteX114" fmla="*/ 156960 w 269253"/>
                <a:gd name="connsiteY114" fmla="*/ 327572 h 320983"/>
                <a:gd name="connsiteX115" fmla="*/ 157801 w 269253"/>
                <a:gd name="connsiteY115" fmla="*/ 326558 h 320983"/>
                <a:gd name="connsiteX116" fmla="*/ 157801 w 269253"/>
                <a:gd name="connsiteY116" fmla="*/ 326558 h 320983"/>
                <a:gd name="connsiteX117" fmla="*/ 160830 w 269253"/>
                <a:gd name="connsiteY117" fmla="*/ 324700 h 320983"/>
                <a:gd name="connsiteX118" fmla="*/ 165542 w 269253"/>
                <a:gd name="connsiteY118" fmla="*/ 322335 h 320983"/>
                <a:gd name="connsiteX119" fmla="*/ 171600 w 269253"/>
                <a:gd name="connsiteY119" fmla="*/ 327234 h 320983"/>
                <a:gd name="connsiteX120" fmla="*/ 171600 w 269253"/>
                <a:gd name="connsiteY120" fmla="*/ 329261 h 320983"/>
                <a:gd name="connsiteX121" fmla="*/ 172610 w 269253"/>
                <a:gd name="connsiteY121" fmla="*/ 331457 h 320983"/>
                <a:gd name="connsiteX122" fmla="*/ 174293 w 269253"/>
                <a:gd name="connsiteY122" fmla="*/ 332471 h 320983"/>
                <a:gd name="connsiteX123" fmla="*/ 177154 w 269253"/>
                <a:gd name="connsiteY123" fmla="*/ 334160 h 320983"/>
                <a:gd name="connsiteX124" fmla="*/ 178163 w 269253"/>
                <a:gd name="connsiteY124" fmla="*/ 335343 h 320983"/>
                <a:gd name="connsiteX125" fmla="*/ 180014 w 269253"/>
                <a:gd name="connsiteY125" fmla="*/ 337032 h 320983"/>
                <a:gd name="connsiteX126" fmla="*/ 181361 w 269253"/>
                <a:gd name="connsiteY126" fmla="*/ 337032 h 320983"/>
                <a:gd name="connsiteX127" fmla="*/ 181361 w 269253"/>
                <a:gd name="connsiteY127" fmla="*/ 335681 h 320983"/>
                <a:gd name="connsiteX128" fmla="*/ 182538 w 269253"/>
                <a:gd name="connsiteY128" fmla="*/ 332640 h 320983"/>
                <a:gd name="connsiteX129" fmla="*/ 185399 w 269253"/>
                <a:gd name="connsiteY129" fmla="*/ 329261 h 320983"/>
                <a:gd name="connsiteX130" fmla="*/ 187587 w 269253"/>
                <a:gd name="connsiteY130" fmla="*/ 326727 h 320983"/>
                <a:gd name="connsiteX131" fmla="*/ 192804 w 269253"/>
                <a:gd name="connsiteY131" fmla="*/ 325038 h 320983"/>
                <a:gd name="connsiteX132" fmla="*/ 198526 w 269253"/>
                <a:gd name="connsiteY132" fmla="*/ 329092 h 320983"/>
                <a:gd name="connsiteX133" fmla="*/ 199535 w 269253"/>
                <a:gd name="connsiteY133" fmla="*/ 331626 h 320983"/>
                <a:gd name="connsiteX134" fmla="*/ 200545 w 269253"/>
                <a:gd name="connsiteY134" fmla="*/ 332640 h 320983"/>
                <a:gd name="connsiteX135" fmla="*/ 208791 w 269253"/>
                <a:gd name="connsiteY135" fmla="*/ 330275 h 320983"/>
                <a:gd name="connsiteX136" fmla="*/ 211147 w 269253"/>
                <a:gd name="connsiteY136" fmla="*/ 325544 h 320983"/>
                <a:gd name="connsiteX137" fmla="*/ 214849 w 269253"/>
                <a:gd name="connsiteY137" fmla="*/ 319294 h 320983"/>
                <a:gd name="connsiteX138" fmla="*/ 224778 w 269253"/>
                <a:gd name="connsiteY138" fmla="*/ 319294 h 320983"/>
                <a:gd name="connsiteX139" fmla="*/ 231004 w 269253"/>
                <a:gd name="connsiteY139" fmla="*/ 322335 h 320983"/>
                <a:gd name="connsiteX140" fmla="*/ 233865 w 269253"/>
                <a:gd name="connsiteY140" fmla="*/ 323855 h 320983"/>
                <a:gd name="connsiteX141" fmla="*/ 240596 w 269253"/>
                <a:gd name="connsiteY141" fmla="*/ 314057 h 320983"/>
                <a:gd name="connsiteX142" fmla="*/ 244972 w 269253"/>
                <a:gd name="connsiteY142" fmla="*/ 314057 h 320983"/>
                <a:gd name="connsiteX143" fmla="*/ 248169 w 269253"/>
                <a:gd name="connsiteY143" fmla="*/ 314057 h 320983"/>
                <a:gd name="connsiteX144" fmla="*/ 253554 w 269253"/>
                <a:gd name="connsiteY144" fmla="*/ 312705 h 320983"/>
                <a:gd name="connsiteX145" fmla="*/ 255910 w 269253"/>
                <a:gd name="connsiteY145" fmla="*/ 312705 h 320983"/>
                <a:gd name="connsiteX146" fmla="*/ 258603 w 269253"/>
                <a:gd name="connsiteY146" fmla="*/ 312705 h 320983"/>
                <a:gd name="connsiteX147" fmla="*/ 263315 w 269253"/>
                <a:gd name="connsiteY147" fmla="*/ 311692 h 320983"/>
                <a:gd name="connsiteX148" fmla="*/ 264492 w 269253"/>
                <a:gd name="connsiteY148" fmla="*/ 311692 h 320983"/>
                <a:gd name="connsiteX149" fmla="*/ 268027 w 269253"/>
                <a:gd name="connsiteY149" fmla="*/ 310002 h 320983"/>
                <a:gd name="connsiteX150" fmla="*/ 268027 w 269253"/>
                <a:gd name="connsiteY150" fmla="*/ 308820 h 320983"/>
                <a:gd name="connsiteX151" fmla="*/ 271729 w 269253"/>
                <a:gd name="connsiteY151" fmla="*/ 302738 h 320983"/>
                <a:gd name="connsiteX152" fmla="*/ 273243 w 269253"/>
                <a:gd name="connsiteY152" fmla="*/ 300879 h 320983"/>
                <a:gd name="connsiteX153" fmla="*/ 275768 w 269253"/>
                <a:gd name="connsiteY153" fmla="*/ 297838 h 320983"/>
                <a:gd name="connsiteX154" fmla="*/ 274589 w 269253"/>
                <a:gd name="connsiteY154" fmla="*/ 295136 h 320983"/>
                <a:gd name="connsiteX155" fmla="*/ 273748 w 269253"/>
                <a:gd name="connsiteY155" fmla="*/ 293784 h 320983"/>
                <a:gd name="connsiteX156" fmla="*/ 264661 w 269253"/>
                <a:gd name="connsiteY156" fmla="*/ 284492 h 320983"/>
                <a:gd name="connsiteX157" fmla="*/ 260622 w 269253"/>
                <a:gd name="connsiteY157" fmla="*/ 274694 h 320983"/>
                <a:gd name="connsiteX158" fmla="*/ 260622 w 269253"/>
                <a:gd name="connsiteY158" fmla="*/ 270639 h 320983"/>
                <a:gd name="connsiteX159" fmla="*/ 259612 w 269253"/>
                <a:gd name="connsiteY159" fmla="*/ 263375 h 320983"/>
                <a:gd name="connsiteX160" fmla="*/ 257593 w 269253"/>
                <a:gd name="connsiteY160" fmla="*/ 251718 h 320983"/>
                <a:gd name="connsiteX161" fmla="*/ 255910 w 269253"/>
                <a:gd name="connsiteY161" fmla="*/ 247833 h 320983"/>
                <a:gd name="connsiteX162" fmla="*/ 254396 w 269253"/>
                <a:gd name="connsiteY162" fmla="*/ 244285 h 320983"/>
                <a:gd name="connsiteX163" fmla="*/ 253049 w 269253"/>
                <a:gd name="connsiteY163" fmla="*/ 239724 h 320983"/>
                <a:gd name="connsiteX164" fmla="*/ 251871 w 269253"/>
                <a:gd name="connsiteY164" fmla="*/ 235331 h 320983"/>
                <a:gd name="connsiteX165" fmla="*/ 251871 w 269253"/>
                <a:gd name="connsiteY165" fmla="*/ 220465 h 320983"/>
                <a:gd name="connsiteX166" fmla="*/ 253386 w 269253"/>
                <a:gd name="connsiteY166" fmla="*/ 214721 h 320983"/>
                <a:gd name="connsiteX167" fmla="*/ 253386 w 269253"/>
                <a:gd name="connsiteY167" fmla="*/ 207119 h 320983"/>
                <a:gd name="connsiteX168" fmla="*/ 252544 w 269253"/>
                <a:gd name="connsiteY168" fmla="*/ 199685 h 320983"/>
                <a:gd name="connsiteX169" fmla="*/ 251030 w 269253"/>
                <a:gd name="connsiteY169" fmla="*/ 182791 h 320983"/>
                <a:gd name="connsiteX170" fmla="*/ 245982 w 269253"/>
                <a:gd name="connsiteY170" fmla="*/ 172317 h 320983"/>
                <a:gd name="connsiteX171" fmla="*/ 244972 w 269253"/>
                <a:gd name="connsiteY171" fmla="*/ 170628 h 320983"/>
                <a:gd name="connsiteX172" fmla="*/ 240092 w 269253"/>
                <a:gd name="connsiteY172" fmla="*/ 153734 h 320983"/>
                <a:gd name="connsiteX173" fmla="*/ 240933 w 269253"/>
                <a:gd name="connsiteY173" fmla="*/ 148835 h 320983"/>
                <a:gd name="connsiteX174" fmla="*/ 241774 w 269253"/>
                <a:gd name="connsiteY174" fmla="*/ 145963 h 320983"/>
                <a:gd name="connsiteX175" fmla="*/ 243121 w 269253"/>
                <a:gd name="connsiteY175" fmla="*/ 139036 h 320983"/>
                <a:gd name="connsiteX176" fmla="*/ 243962 w 269253"/>
                <a:gd name="connsiteY176" fmla="*/ 134813 h 320983"/>
                <a:gd name="connsiteX177" fmla="*/ 243962 w 269253"/>
                <a:gd name="connsiteY177" fmla="*/ 129407 h 320983"/>
                <a:gd name="connsiteX178" fmla="*/ 246823 w 269253"/>
                <a:gd name="connsiteY178" fmla="*/ 115892 h 320983"/>
                <a:gd name="connsiteX179" fmla="*/ 243794 w 269253"/>
                <a:gd name="connsiteY179" fmla="*/ 110148 h 3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269253" h="320983">
                  <a:moveTo>
                    <a:pt x="243794" y="110148"/>
                  </a:moveTo>
                  <a:lnTo>
                    <a:pt x="241942" y="107614"/>
                  </a:lnTo>
                  <a:cubicBezTo>
                    <a:pt x="235615" y="100535"/>
                    <a:pt x="228631" y="94099"/>
                    <a:pt x="221075" y="88355"/>
                  </a:cubicBezTo>
                  <a:lnTo>
                    <a:pt x="211820" y="80583"/>
                  </a:lnTo>
                  <a:cubicBezTo>
                    <a:pt x="211467" y="79891"/>
                    <a:pt x="211467" y="79080"/>
                    <a:pt x="211820" y="78387"/>
                  </a:cubicBezTo>
                  <a:cubicBezTo>
                    <a:pt x="212392" y="76242"/>
                    <a:pt x="212678" y="74029"/>
                    <a:pt x="212661" y="71799"/>
                  </a:cubicBezTo>
                  <a:cubicBezTo>
                    <a:pt x="212577" y="70160"/>
                    <a:pt x="212577" y="68538"/>
                    <a:pt x="212661" y="66900"/>
                  </a:cubicBezTo>
                  <a:lnTo>
                    <a:pt x="207276" y="64028"/>
                  </a:lnTo>
                  <a:cubicBezTo>
                    <a:pt x="204802" y="62862"/>
                    <a:pt x="202379" y="61561"/>
                    <a:pt x="200040" y="60142"/>
                  </a:cubicBezTo>
                  <a:cubicBezTo>
                    <a:pt x="198627" y="59314"/>
                    <a:pt x="197179" y="58571"/>
                    <a:pt x="195664" y="57946"/>
                  </a:cubicBezTo>
                  <a:cubicBezTo>
                    <a:pt x="193225" y="57101"/>
                    <a:pt x="190953" y="55851"/>
                    <a:pt x="188933" y="54229"/>
                  </a:cubicBezTo>
                  <a:lnTo>
                    <a:pt x="181024" y="47303"/>
                  </a:lnTo>
                  <a:cubicBezTo>
                    <a:pt x="177154" y="43924"/>
                    <a:pt x="173283" y="40376"/>
                    <a:pt x="169244" y="37504"/>
                  </a:cubicBezTo>
                  <a:cubicBezTo>
                    <a:pt x="164886" y="34413"/>
                    <a:pt x="160190" y="31811"/>
                    <a:pt x="155277" y="29733"/>
                  </a:cubicBezTo>
                  <a:lnTo>
                    <a:pt x="147704" y="26016"/>
                  </a:lnTo>
                  <a:cubicBezTo>
                    <a:pt x="143598" y="23584"/>
                    <a:pt x="139795" y="20627"/>
                    <a:pt x="136429" y="17232"/>
                  </a:cubicBezTo>
                  <a:cubicBezTo>
                    <a:pt x="133770" y="14630"/>
                    <a:pt x="130892" y="12265"/>
                    <a:pt x="127846" y="10136"/>
                  </a:cubicBezTo>
                  <a:lnTo>
                    <a:pt x="124986" y="8278"/>
                  </a:lnTo>
                  <a:cubicBezTo>
                    <a:pt x="123404" y="7366"/>
                    <a:pt x="121889" y="6352"/>
                    <a:pt x="120442" y="5237"/>
                  </a:cubicBezTo>
                  <a:cubicBezTo>
                    <a:pt x="119382" y="4595"/>
                    <a:pt x="118406" y="3801"/>
                    <a:pt x="117581" y="2872"/>
                  </a:cubicBezTo>
                  <a:cubicBezTo>
                    <a:pt x="116656" y="1639"/>
                    <a:pt x="115444" y="642"/>
                    <a:pt x="114047" y="0"/>
                  </a:cubicBezTo>
                  <a:cubicBezTo>
                    <a:pt x="111338" y="1182"/>
                    <a:pt x="108427" y="1808"/>
                    <a:pt x="105465" y="1858"/>
                  </a:cubicBezTo>
                  <a:lnTo>
                    <a:pt x="102772" y="1858"/>
                  </a:lnTo>
                  <a:lnTo>
                    <a:pt x="92844" y="1858"/>
                  </a:lnTo>
                  <a:cubicBezTo>
                    <a:pt x="88704" y="1605"/>
                    <a:pt x="84530" y="1605"/>
                    <a:pt x="80391" y="1858"/>
                  </a:cubicBezTo>
                  <a:cubicBezTo>
                    <a:pt x="74400" y="2365"/>
                    <a:pt x="68375" y="2365"/>
                    <a:pt x="62384" y="1858"/>
                  </a:cubicBezTo>
                  <a:lnTo>
                    <a:pt x="56494" y="1858"/>
                  </a:lnTo>
                  <a:cubicBezTo>
                    <a:pt x="49965" y="1740"/>
                    <a:pt x="43436" y="1233"/>
                    <a:pt x="36973" y="338"/>
                  </a:cubicBezTo>
                  <a:cubicBezTo>
                    <a:pt x="31874" y="34"/>
                    <a:pt x="27062" y="2652"/>
                    <a:pt x="24521" y="7095"/>
                  </a:cubicBezTo>
                  <a:lnTo>
                    <a:pt x="24521" y="7095"/>
                  </a:lnTo>
                  <a:cubicBezTo>
                    <a:pt x="26119" y="7957"/>
                    <a:pt x="27331" y="9410"/>
                    <a:pt x="27886" y="11150"/>
                  </a:cubicBezTo>
                  <a:lnTo>
                    <a:pt x="29232" y="13346"/>
                  </a:lnTo>
                  <a:cubicBezTo>
                    <a:pt x="31252" y="15542"/>
                    <a:pt x="34954" y="15204"/>
                    <a:pt x="38320" y="15036"/>
                  </a:cubicBezTo>
                  <a:cubicBezTo>
                    <a:pt x="39885" y="14866"/>
                    <a:pt x="41467" y="14866"/>
                    <a:pt x="43032" y="15036"/>
                  </a:cubicBezTo>
                  <a:cubicBezTo>
                    <a:pt x="45051" y="15036"/>
                    <a:pt x="46566" y="15036"/>
                    <a:pt x="47575" y="16725"/>
                  </a:cubicBezTo>
                  <a:cubicBezTo>
                    <a:pt x="48080" y="18093"/>
                    <a:pt x="48080" y="19580"/>
                    <a:pt x="47575" y="20948"/>
                  </a:cubicBezTo>
                  <a:cubicBezTo>
                    <a:pt x="47087" y="24597"/>
                    <a:pt x="45505" y="28027"/>
                    <a:pt x="43032" y="30747"/>
                  </a:cubicBezTo>
                  <a:lnTo>
                    <a:pt x="40676" y="33281"/>
                  </a:lnTo>
                  <a:cubicBezTo>
                    <a:pt x="37781" y="35544"/>
                    <a:pt x="35964" y="38906"/>
                    <a:pt x="35627" y="42572"/>
                  </a:cubicBezTo>
                  <a:cubicBezTo>
                    <a:pt x="35627" y="42572"/>
                    <a:pt x="35627" y="44093"/>
                    <a:pt x="34113" y="44093"/>
                  </a:cubicBezTo>
                  <a:lnTo>
                    <a:pt x="28223" y="44093"/>
                  </a:lnTo>
                  <a:cubicBezTo>
                    <a:pt x="28223" y="45951"/>
                    <a:pt x="28223" y="47810"/>
                    <a:pt x="28223" y="49499"/>
                  </a:cubicBezTo>
                  <a:cubicBezTo>
                    <a:pt x="27886" y="51746"/>
                    <a:pt x="27886" y="54009"/>
                    <a:pt x="28223" y="56257"/>
                  </a:cubicBezTo>
                  <a:cubicBezTo>
                    <a:pt x="28610" y="57895"/>
                    <a:pt x="29300" y="59432"/>
                    <a:pt x="30242" y="60818"/>
                  </a:cubicBezTo>
                  <a:cubicBezTo>
                    <a:pt x="31420" y="62626"/>
                    <a:pt x="32261" y="64636"/>
                    <a:pt x="32766" y="66731"/>
                  </a:cubicBezTo>
                  <a:cubicBezTo>
                    <a:pt x="33860" y="72272"/>
                    <a:pt x="31538" y="77931"/>
                    <a:pt x="26876" y="81090"/>
                  </a:cubicBezTo>
                  <a:cubicBezTo>
                    <a:pt x="25513" y="82256"/>
                    <a:pt x="24268" y="83557"/>
                    <a:pt x="23174" y="84976"/>
                  </a:cubicBezTo>
                  <a:cubicBezTo>
                    <a:pt x="20583" y="88507"/>
                    <a:pt x="18277" y="92240"/>
                    <a:pt x="16274" y="96126"/>
                  </a:cubicBezTo>
                  <a:cubicBezTo>
                    <a:pt x="16022" y="96768"/>
                    <a:pt x="15753" y="97376"/>
                    <a:pt x="15433" y="97984"/>
                  </a:cubicBezTo>
                  <a:cubicBezTo>
                    <a:pt x="14373" y="100924"/>
                    <a:pt x="12370" y="103424"/>
                    <a:pt x="9712" y="105080"/>
                  </a:cubicBezTo>
                  <a:cubicBezTo>
                    <a:pt x="7675" y="105890"/>
                    <a:pt x="5504" y="106296"/>
                    <a:pt x="3317" y="106262"/>
                  </a:cubicBezTo>
                  <a:cubicBezTo>
                    <a:pt x="2257" y="106431"/>
                    <a:pt x="1180" y="106431"/>
                    <a:pt x="119" y="106262"/>
                  </a:cubicBezTo>
                  <a:cubicBezTo>
                    <a:pt x="119" y="106262"/>
                    <a:pt x="119" y="106262"/>
                    <a:pt x="119" y="106262"/>
                  </a:cubicBezTo>
                  <a:cubicBezTo>
                    <a:pt x="119" y="110655"/>
                    <a:pt x="119" y="115047"/>
                    <a:pt x="119" y="119439"/>
                  </a:cubicBezTo>
                  <a:cubicBezTo>
                    <a:pt x="119" y="121805"/>
                    <a:pt x="119" y="124001"/>
                    <a:pt x="119" y="126197"/>
                  </a:cubicBezTo>
                  <a:cubicBezTo>
                    <a:pt x="119" y="128393"/>
                    <a:pt x="119" y="130589"/>
                    <a:pt x="119" y="132786"/>
                  </a:cubicBezTo>
                  <a:cubicBezTo>
                    <a:pt x="-318" y="135995"/>
                    <a:pt x="456" y="139256"/>
                    <a:pt x="2307" y="141908"/>
                  </a:cubicBezTo>
                  <a:lnTo>
                    <a:pt x="3485" y="143260"/>
                  </a:lnTo>
                  <a:cubicBezTo>
                    <a:pt x="4898" y="144679"/>
                    <a:pt x="5841" y="146520"/>
                    <a:pt x="6178" y="148497"/>
                  </a:cubicBezTo>
                  <a:cubicBezTo>
                    <a:pt x="6178" y="150068"/>
                    <a:pt x="5572" y="151588"/>
                    <a:pt x="4495" y="152720"/>
                  </a:cubicBezTo>
                  <a:cubicBezTo>
                    <a:pt x="3889" y="153295"/>
                    <a:pt x="3519" y="154089"/>
                    <a:pt x="3485" y="154917"/>
                  </a:cubicBezTo>
                  <a:cubicBezTo>
                    <a:pt x="3485" y="154917"/>
                    <a:pt x="3485" y="154917"/>
                    <a:pt x="3485" y="156437"/>
                  </a:cubicBezTo>
                  <a:lnTo>
                    <a:pt x="2475" y="159309"/>
                  </a:lnTo>
                  <a:cubicBezTo>
                    <a:pt x="1971" y="160187"/>
                    <a:pt x="1685" y="161167"/>
                    <a:pt x="1634" y="162181"/>
                  </a:cubicBezTo>
                  <a:cubicBezTo>
                    <a:pt x="1634" y="163701"/>
                    <a:pt x="3317" y="165222"/>
                    <a:pt x="5000" y="166573"/>
                  </a:cubicBezTo>
                  <a:cubicBezTo>
                    <a:pt x="6245" y="167519"/>
                    <a:pt x="7372" y="168584"/>
                    <a:pt x="8366" y="169783"/>
                  </a:cubicBezTo>
                  <a:cubicBezTo>
                    <a:pt x="9358" y="171422"/>
                    <a:pt x="10267" y="173111"/>
                    <a:pt x="11058" y="174851"/>
                  </a:cubicBezTo>
                  <a:cubicBezTo>
                    <a:pt x="12017" y="176980"/>
                    <a:pt x="13262" y="178973"/>
                    <a:pt x="14760" y="180764"/>
                  </a:cubicBezTo>
                  <a:cubicBezTo>
                    <a:pt x="15181" y="181305"/>
                    <a:pt x="15702" y="181761"/>
                    <a:pt x="16274" y="182116"/>
                  </a:cubicBezTo>
                  <a:cubicBezTo>
                    <a:pt x="17149" y="182622"/>
                    <a:pt x="17941" y="183248"/>
                    <a:pt x="18631" y="183974"/>
                  </a:cubicBezTo>
                  <a:cubicBezTo>
                    <a:pt x="20229" y="186373"/>
                    <a:pt x="21475" y="188991"/>
                    <a:pt x="22333" y="191745"/>
                  </a:cubicBezTo>
                  <a:lnTo>
                    <a:pt x="22333" y="192928"/>
                  </a:lnTo>
                  <a:cubicBezTo>
                    <a:pt x="22888" y="194364"/>
                    <a:pt x="23326" y="195833"/>
                    <a:pt x="23679" y="197320"/>
                  </a:cubicBezTo>
                  <a:cubicBezTo>
                    <a:pt x="24521" y="200750"/>
                    <a:pt x="25816" y="204044"/>
                    <a:pt x="27550" y="207119"/>
                  </a:cubicBezTo>
                  <a:cubicBezTo>
                    <a:pt x="30680" y="212406"/>
                    <a:pt x="33103" y="218099"/>
                    <a:pt x="34786" y="224012"/>
                  </a:cubicBezTo>
                  <a:cubicBezTo>
                    <a:pt x="35913" y="226631"/>
                    <a:pt x="37647" y="228946"/>
                    <a:pt x="39834" y="230770"/>
                  </a:cubicBezTo>
                  <a:lnTo>
                    <a:pt x="39834" y="230770"/>
                  </a:lnTo>
                  <a:lnTo>
                    <a:pt x="41012" y="232121"/>
                  </a:lnTo>
                  <a:lnTo>
                    <a:pt x="42695" y="233811"/>
                  </a:lnTo>
                  <a:cubicBezTo>
                    <a:pt x="43419" y="233929"/>
                    <a:pt x="44159" y="233929"/>
                    <a:pt x="44883" y="233811"/>
                  </a:cubicBezTo>
                  <a:lnTo>
                    <a:pt x="46902" y="233811"/>
                  </a:lnTo>
                  <a:cubicBezTo>
                    <a:pt x="48955" y="234402"/>
                    <a:pt x="50941" y="235264"/>
                    <a:pt x="52792" y="236345"/>
                  </a:cubicBezTo>
                  <a:lnTo>
                    <a:pt x="56158" y="237865"/>
                  </a:lnTo>
                  <a:cubicBezTo>
                    <a:pt x="60752" y="239251"/>
                    <a:pt x="64807" y="242021"/>
                    <a:pt x="67770" y="245805"/>
                  </a:cubicBezTo>
                  <a:cubicBezTo>
                    <a:pt x="68628" y="246937"/>
                    <a:pt x="69906" y="247664"/>
                    <a:pt x="71303" y="247833"/>
                  </a:cubicBezTo>
                  <a:cubicBezTo>
                    <a:pt x="72700" y="248019"/>
                    <a:pt x="74029" y="248542"/>
                    <a:pt x="75174" y="249353"/>
                  </a:cubicBezTo>
                  <a:lnTo>
                    <a:pt x="78539" y="251549"/>
                  </a:lnTo>
                  <a:cubicBezTo>
                    <a:pt x="80593" y="253239"/>
                    <a:pt x="82864" y="254658"/>
                    <a:pt x="85271" y="255773"/>
                  </a:cubicBezTo>
                  <a:lnTo>
                    <a:pt x="86785" y="255773"/>
                  </a:lnTo>
                  <a:cubicBezTo>
                    <a:pt x="90605" y="257040"/>
                    <a:pt x="94274" y="258746"/>
                    <a:pt x="97724" y="260841"/>
                  </a:cubicBezTo>
                  <a:cubicBezTo>
                    <a:pt x="101056" y="262328"/>
                    <a:pt x="104775" y="262682"/>
                    <a:pt x="108325" y="261855"/>
                  </a:cubicBezTo>
                  <a:cubicBezTo>
                    <a:pt x="109722" y="261753"/>
                    <a:pt x="111085" y="261415"/>
                    <a:pt x="112365" y="260841"/>
                  </a:cubicBezTo>
                  <a:lnTo>
                    <a:pt x="112365" y="260841"/>
                  </a:lnTo>
                  <a:cubicBezTo>
                    <a:pt x="113273" y="260216"/>
                    <a:pt x="114485" y="260216"/>
                    <a:pt x="115393" y="260841"/>
                  </a:cubicBezTo>
                  <a:cubicBezTo>
                    <a:pt x="116167" y="261213"/>
                    <a:pt x="116841" y="261719"/>
                    <a:pt x="117413" y="262361"/>
                  </a:cubicBezTo>
                  <a:cubicBezTo>
                    <a:pt x="117800" y="262497"/>
                    <a:pt x="118204" y="262497"/>
                    <a:pt x="118591" y="262361"/>
                  </a:cubicBezTo>
                  <a:cubicBezTo>
                    <a:pt x="118591" y="262361"/>
                    <a:pt x="118591" y="262361"/>
                    <a:pt x="119937" y="261348"/>
                  </a:cubicBezTo>
                  <a:cubicBezTo>
                    <a:pt x="120459" y="260858"/>
                    <a:pt x="121267" y="260858"/>
                    <a:pt x="121788" y="261348"/>
                  </a:cubicBezTo>
                  <a:lnTo>
                    <a:pt x="123639" y="262699"/>
                  </a:lnTo>
                  <a:cubicBezTo>
                    <a:pt x="125491" y="264034"/>
                    <a:pt x="127224" y="265504"/>
                    <a:pt x="128856" y="267092"/>
                  </a:cubicBezTo>
                  <a:cubicBezTo>
                    <a:pt x="130522" y="269305"/>
                    <a:pt x="131566" y="271940"/>
                    <a:pt x="131885" y="274694"/>
                  </a:cubicBezTo>
                  <a:cubicBezTo>
                    <a:pt x="131885" y="274694"/>
                    <a:pt x="131885" y="275708"/>
                    <a:pt x="131885" y="276214"/>
                  </a:cubicBezTo>
                  <a:cubicBezTo>
                    <a:pt x="132811" y="281114"/>
                    <a:pt x="133147" y="286097"/>
                    <a:pt x="132895" y="291081"/>
                  </a:cubicBezTo>
                  <a:cubicBezTo>
                    <a:pt x="132441" y="296115"/>
                    <a:pt x="132794" y="301183"/>
                    <a:pt x="133905" y="306117"/>
                  </a:cubicBezTo>
                  <a:cubicBezTo>
                    <a:pt x="134427" y="307620"/>
                    <a:pt x="135167" y="309039"/>
                    <a:pt x="136093" y="310340"/>
                  </a:cubicBezTo>
                  <a:cubicBezTo>
                    <a:pt x="136951" y="311438"/>
                    <a:pt x="137691" y="312621"/>
                    <a:pt x="138280" y="313888"/>
                  </a:cubicBezTo>
                  <a:cubicBezTo>
                    <a:pt x="139020" y="316067"/>
                    <a:pt x="139425" y="318348"/>
                    <a:pt x="139458" y="320645"/>
                  </a:cubicBezTo>
                  <a:cubicBezTo>
                    <a:pt x="139189" y="322216"/>
                    <a:pt x="139189" y="323804"/>
                    <a:pt x="139458" y="325375"/>
                  </a:cubicBezTo>
                  <a:cubicBezTo>
                    <a:pt x="141881" y="325122"/>
                    <a:pt x="144271" y="326068"/>
                    <a:pt x="145853" y="327909"/>
                  </a:cubicBezTo>
                  <a:cubicBezTo>
                    <a:pt x="147536" y="329599"/>
                    <a:pt x="148545" y="330444"/>
                    <a:pt x="149050" y="330106"/>
                  </a:cubicBezTo>
                  <a:cubicBezTo>
                    <a:pt x="149555" y="329768"/>
                    <a:pt x="149050" y="330106"/>
                    <a:pt x="149050" y="330106"/>
                  </a:cubicBezTo>
                  <a:cubicBezTo>
                    <a:pt x="149050" y="330106"/>
                    <a:pt x="149050" y="328754"/>
                    <a:pt x="150396" y="328754"/>
                  </a:cubicBezTo>
                  <a:lnTo>
                    <a:pt x="153257" y="328754"/>
                  </a:lnTo>
                  <a:lnTo>
                    <a:pt x="155108" y="328754"/>
                  </a:lnTo>
                  <a:cubicBezTo>
                    <a:pt x="155597" y="328197"/>
                    <a:pt x="156236" y="327774"/>
                    <a:pt x="156960" y="327572"/>
                  </a:cubicBezTo>
                  <a:cubicBezTo>
                    <a:pt x="156960" y="327572"/>
                    <a:pt x="156960" y="326558"/>
                    <a:pt x="157801" y="326558"/>
                  </a:cubicBezTo>
                  <a:lnTo>
                    <a:pt x="157801" y="326558"/>
                  </a:lnTo>
                  <a:cubicBezTo>
                    <a:pt x="159013" y="326355"/>
                    <a:pt x="160107" y="325696"/>
                    <a:pt x="160830" y="324700"/>
                  </a:cubicBezTo>
                  <a:cubicBezTo>
                    <a:pt x="162176" y="322842"/>
                    <a:pt x="162850" y="321828"/>
                    <a:pt x="165542" y="322335"/>
                  </a:cubicBezTo>
                  <a:cubicBezTo>
                    <a:pt x="168268" y="322824"/>
                    <a:pt x="170557" y="324666"/>
                    <a:pt x="171600" y="327234"/>
                  </a:cubicBezTo>
                  <a:cubicBezTo>
                    <a:pt x="171667" y="327909"/>
                    <a:pt x="171667" y="328585"/>
                    <a:pt x="171600" y="329261"/>
                  </a:cubicBezTo>
                  <a:cubicBezTo>
                    <a:pt x="171718" y="330072"/>
                    <a:pt x="172072" y="330832"/>
                    <a:pt x="172610" y="331457"/>
                  </a:cubicBezTo>
                  <a:lnTo>
                    <a:pt x="174293" y="332471"/>
                  </a:lnTo>
                  <a:cubicBezTo>
                    <a:pt x="175370" y="332792"/>
                    <a:pt x="176346" y="333383"/>
                    <a:pt x="177154" y="334160"/>
                  </a:cubicBezTo>
                  <a:lnTo>
                    <a:pt x="178163" y="335343"/>
                  </a:lnTo>
                  <a:cubicBezTo>
                    <a:pt x="178601" y="336069"/>
                    <a:pt x="179240" y="336661"/>
                    <a:pt x="180014" y="337032"/>
                  </a:cubicBezTo>
                  <a:cubicBezTo>
                    <a:pt x="181024" y="337032"/>
                    <a:pt x="181361" y="337032"/>
                    <a:pt x="181361" y="337032"/>
                  </a:cubicBezTo>
                  <a:cubicBezTo>
                    <a:pt x="181411" y="336576"/>
                    <a:pt x="181411" y="336137"/>
                    <a:pt x="181361" y="335681"/>
                  </a:cubicBezTo>
                  <a:cubicBezTo>
                    <a:pt x="181563" y="334600"/>
                    <a:pt x="181949" y="333569"/>
                    <a:pt x="182538" y="332640"/>
                  </a:cubicBezTo>
                  <a:cubicBezTo>
                    <a:pt x="183313" y="331373"/>
                    <a:pt x="184272" y="330224"/>
                    <a:pt x="185399" y="329261"/>
                  </a:cubicBezTo>
                  <a:cubicBezTo>
                    <a:pt x="186258" y="328535"/>
                    <a:pt x="186998" y="327690"/>
                    <a:pt x="187587" y="326727"/>
                  </a:cubicBezTo>
                  <a:cubicBezTo>
                    <a:pt x="189438" y="324024"/>
                    <a:pt x="190448" y="324193"/>
                    <a:pt x="192804" y="325038"/>
                  </a:cubicBezTo>
                  <a:cubicBezTo>
                    <a:pt x="195025" y="325866"/>
                    <a:pt x="196994" y="327268"/>
                    <a:pt x="198526" y="329092"/>
                  </a:cubicBezTo>
                  <a:cubicBezTo>
                    <a:pt x="198946" y="329903"/>
                    <a:pt x="199283" y="330748"/>
                    <a:pt x="199535" y="331626"/>
                  </a:cubicBezTo>
                  <a:cubicBezTo>
                    <a:pt x="199535" y="332640"/>
                    <a:pt x="199535" y="332640"/>
                    <a:pt x="200545" y="332640"/>
                  </a:cubicBezTo>
                  <a:cubicBezTo>
                    <a:pt x="203507" y="333147"/>
                    <a:pt x="206536" y="332268"/>
                    <a:pt x="208791" y="330275"/>
                  </a:cubicBezTo>
                  <a:cubicBezTo>
                    <a:pt x="209834" y="328839"/>
                    <a:pt x="210642" y="327251"/>
                    <a:pt x="211147" y="325544"/>
                  </a:cubicBezTo>
                  <a:cubicBezTo>
                    <a:pt x="211921" y="323213"/>
                    <a:pt x="213183" y="321084"/>
                    <a:pt x="214849" y="319294"/>
                  </a:cubicBezTo>
                  <a:cubicBezTo>
                    <a:pt x="217373" y="316929"/>
                    <a:pt x="222085" y="318280"/>
                    <a:pt x="224778" y="319294"/>
                  </a:cubicBezTo>
                  <a:cubicBezTo>
                    <a:pt x="226982" y="320003"/>
                    <a:pt x="229086" y="321017"/>
                    <a:pt x="231004" y="322335"/>
                  </a:cubicBezTo>
                  <a:lnTo>
                    <a:pt x="233865" y="323855"/>
                  </a:lnTo>
                  <a:cubicBezTo>
                    <a:pt x="234606" y="319767"/>
                    <a:pt x="237063" y="316202"/>
                    <a:pt x="240596" y="314057"/>
                  </a:cubicBezTo>
                  <a:cubicBezTo>
                    <a:pt x="242027" y="313668"/>
                    <a:pt x="243541" y="313668"/>
                    <a:pt x="244972" y="314057"/>
                  </a:cubicBezTo>
                  <a:cubicBezTo>
                    <a:pt x="246015" y="314310"/>
                    <a:pt x="247126" y="314310"/>
                    <a:pt x="248169" y="314057"/>
                  </a:cubicBezTo>
                  <a:cubicBezTo>
                    <a:pt x="249886" y="313313"/>
                    <a:pt x="251703" y="312857"/>
                    <a:pt x="253554" y="312705"/>
                  </a:cubicBezTo>
                  <a:lnTo>
                    <a:pt x="255910" y="312705"/>
                  </a:lnTo>
                  <a:lnTo>
                    <a:pt x="258603" y="312705"/>
                  </a:lnTo>
                  <a:cubicBezTo>
                    <a:pt x="260151" y="312266"/>
                    <a:pt x="261733" y="311928"/>
                    <a:pt x="263315" y="311692"/>
                  </a:cubicBezTo>
                  <a:lnTo>
                    <a:pt x="264492" y="311692"/>
                  </a:lnTo>
                  <a:cubicBezTo>
                    <a:pt x="266512" y="311692"/>
                    <a:pt x="267353" y="311692"/>
                    <a:pt x="268027" y="310002"/>
                  </a:cubicBezTo>
                  <a:lnTo>
                    <a:pt x="268027" y="308820"/>
                  </a:lnTo>
                  <a:cubicBezTo>
                    <a:pt x="269002" y="306657"/>
                    <a:pt x="270248" y="304613"/>
                    <a:pt x="271729" y="302738"/>
                  </a:cubicBezTo>
                  <a:cubicBezTo>
                    <a:pt x="272183" y="302079"/>
                    <a:pt x="272688" y="301454"/>
                    <a:pt x="273243" y="300879"/>
                  </a:cubicBezTo>
                  <a:cubicBezTo>
                    <a:pt x="274320" y="300085"/>
                    <a:pt x="275178" y="299038"/>
                    <a:pt x="275768" y="297838"/>
                  </a:cubicBezTo>
                  <a:cubicBezTo>
                    <a:pt x="275768" y="297838"/>
                    <a:pt x="275768" y="296656"/>
                    <a:pt x="274589" y="295136"/>
                  </a:cubicBezTo>
                  <a:cubicBezTo>
                    <a:pt x="274253" y="294730"/>
                    <a:pt x="273967" y="294274"/>
                    <a:pt x="273748" y="293784"/>
                  </a:cubicBezTo>
                  <a:cubicBezTo>
                    <a:pt x="271291" y="290169"/>
                    <a:pt x="268212" y="287026"/>
                    <a:pt x="264661" y="284492"/>
                  </a:cubicBezTo>
                  <a:cubicBezTo>
                    <a:pt x="261868" y="282026"/>
                    <a:pt x="260386" y="278411"/>
                    <a:pt x="260622" y="274694"/>
                  </a:cubicBezTo>
                  <a:cubicBezTo>
                    <a:pt x="260706" y="273342"/>
                    <a:pt x="260706" y="271991"/>
                    <a:pt x="260622" y="270639"/>
                  </a:cubicBezTo>
                  <a:cubicBezTo>
                    <a:pt x="260117" y="268240"/>
                    <a:pt x="259780" y="265825"/>
                    <a:pt x="259612" y="263375"/>
                  </a:cubicBezTo>
                  <a:cubicBezTo>
                    <a:pt x="259208" y="259439"/>
                    <a:pt x="258536" y="255553"/>
                    <a:pt x="257593" y="251718"/>
                  </a:cubicBezTo>
                  <a:cubicBezTo>
                    <a:pt x="257139" y="250384"/>
                    <a:pt x="256567" y="249083"/>
                    <a:pt x="255910" y="247833"/>
                  </a:cubicBezTo>
                  <a:lnTo>
                    <a:pt x="254396" y="244285"/>
                  </a:lnTo>
                  <a:cubicBezTo>
                    <a:pt x="254396" y="242765"/>
                    <a:pt x="253554" y="241244"/>
                    <a:pt x="253049" y="239724"/>
                  </a:cubicBezTo>
                  <a:cubicBezTo>
                    <a:pt x="252730" y="238237"/>
                    <a:pt x="252343" y="236767"/>
                    <a:pt x="251871" y="235331"/>
                  </a:cubicBezTo>
                  <a:cubicBezTo>
                    <a:pt x="249886" y="230584"/>
                    <a:pt x="249886" y="225229"/>
                    <a:pt x="251871" y="220465"/>
                  </a:cubicBezTo>
                  <a:cubicBezTo>
                    <a:pt x="252494" y="218589"/>
                    <a:pt x="252999" y="216664"/>
                    <a:pt x="253386" y="214721"/>
                  </a:cubicBezTo>
                  <a:cubicBezTo>
                    <a:pt x="253874" y="212203"/>
                    <a:pt x="253874" y="209636"/>
                    <a:pt x="253386" y="207119"/>
                  </a:cubicBezTo>
                  <a:cubicBezTo>
                    <a:pt x="252763" y="204686"/>
                    <a:pt x="252477" y="202186"/>
                    <a:pt x="252544" y="199685"/>
                  </a:cubicBezTo>
                  <a:cubicBezTo>
                    <a:pt x="252932" y="194009"/>
                    <a:pt x="252427" y="188299"/>
                    <a:pt x="251030" y="182791"/>
                  </a:cubicBezTo>
                  <a:cubicBezTo>
                    <a:pt x="249801" y="179108"/>
                    <a:pt x="248102" y="175578"/>
                    <a:pt x="245982" y="172317"/>
                  </a:cubicBezTo>
                  <a:lnTo>
                    <a:pt x="244972" y="170628"/>
                  </a:lnTo>
                  <a:cubicBezTo>
                    <a:pt x="241942" y="165509"/>
                    <a:pt x="240260" y="159697"/>
                    <a:pt x="240092" y="153734"/>
                  </a:cubicBezTo>
                  <a:cubicBezTo>
                    <a:pt x="240192" y="152078"/>
                    <a:pt x="240479" y="150440"/>
                    <a:pt x="240933" y="148835"/>
                  </a:cubicBezTo>
                  <a:cubicBezTo>
                    <a:pt x="241286" y="147905"/>
                    <a:pt x="241572" y="146943"/>
                    <a:pt x="241774" y="145963"/>
                  </a:cubicBezTo>
                  <a:cubicBezTo>
                    <a:pt x="241774" y="143598"/>
                    <a:pt x="241774" y="141233"/>
                    <a:pt x="243121" y="139036"/>
                  </a:cubicBezTo>
                  <a:cubicBezTo>
                    <a:pt x="244467" y="136840"/>
                    <a:pt x="243121" y="136164"/>
                    <a:pt x="243962" y="134813"/>
                  </a:cubicBezTo>
                  <a:cubicBezTo>
                    <a:pt x="244080" y="133005"/>
                    <a:pt x="244080" y="131215"/>
                    <a:pt x="243962" y="129407"/>
                  </a:cubicBezTo>
                  <a:cubicBezTo>
                    <a:pt x="243794" y="124727"/>
                    <a:pt x="244786" y="120098"/>
                    <a:pt x="246823" y="115892"/>
                  </a:cubicBezTo>
                  <a:cubicBezTo>
                    <a:pt x="245527" y="114152"/>
                    <a:pt x="244500" y="112209"/>
                    <a:pt x="243794" y="1101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4DD042DE-6935-4242-AD4E-95C593C4D977}"/>
                </a:ext>
              </a:extLst>
            </p:cNvPr>
            <p:cNvSpPr/>
            <p:nvPr/>
          </p:nvSpPr>
          <p:spPr>
            <a:xfrm>
              <a:off x="6305187" y="4854019"/>
              <a:ext cx="252425" cy="506816"/>
            </a:xfrm>
            <a:custGeom>
              <a:avLst/>
              <a:gdLst>
                <a:gd name="connsiteX0" fmla="*/ 252421 w 252425"/>
                <a:gd name="connsiteY0" fmla="*/ 3886 h 506815"/>
                <a:gd name="connsiteX1" fmla="*/ 249224 w 252425"/>
                <a:gd name="connsiteY1" fmla="*/ 9461 h 506815"/>
                <a:gd name="connsiteX2" fmla="*/ 249224 w 252425"/>
                <a:gd name="connsiteY2" fmla="*/ 10474 h 506815"/>
                <a:gd name="connsiteX3" fmla="*/ 243334 w 252425"/>
                <a:gd name="connsiteY3" fmla="*/ 13853 h 506815"/>
                <a:gd name="connsiteX4" fmla="*/ 242156 w 252425"/>
                <a:gd name="connsiteY4" fmla="*/ 13853 h 506815"/>
                <a:gd name="connsiteX5" fmla="*/ 237949 w 252425"/>
                <a:gd name="connsiteY5" fmla="*/ 13853 h 506815"/>
                <a:gd name="connsiteX6" fmla="*/ 235088 w 252425"/>
                <a:gd name="connsiteY6" fmla="*/ 14698 h 506815"/>
                <a:gd name="connsiteX7" fmla="*/ 232563 w 252425"/>
                <a:gd name="connsiteY7" fmla="*/ 14698 h 506815"/>
                <a:gd name="connsiteX8" fmla="*/ 227683 w 252425"/>
                <a:gd name="connsiteY8" fmla="*/ 16049 h 506815"/>
                <a:gd name="connsiteX9" fmla="*/ 223476 w 252425"/>
                <a:gd name="connsiteY9" fmla="*/ 16049 h 506815"/>
                <a:gd name="connsiteX10" fmla="*/ 220447 w 252425"/>
                <a:gd name="connsiteY10" fmla="*/ 16049 h 506815"/>
                <a:gd name="connsiteX11" fmla="*/ 215230 w 252425"/>
                <a:gd name="connsiteY11" fmla="*/ 24665 h 506815"/>
                <a:gd name="connsiteX12" fmla="*/ 215230 w 252425"/>
                <a:gd name="connsiteY12" fmla="*/ 26354 h 506815"/>
                <a:gd name="connsiteX13" fmla="*/ 213716 w 252425"/>
                <a:gd name="connsiteY13" fmla="*/ 26354 h 506815"/>
                <a:gd name="connsiteX14" fmla="*/ 208835 w 252425"/>
                <a:gd name="connsiteY14" fmla="*/ 23820 h 506815"/>
                <a:gd name="connsiteX15" fmla="*/ 203282 w 252425"/>
                <a:gd name="connsiteY15" fmla="*/ 21286 h 506815"/>
                <a:gd name="connsiteX16" fmla="*/ 195709 w 252425"/>
                <a:gd name="connsiteY16" fmla="*/ 21286 h 506815"/>
                <a:gd name="connsiteX17" fmla="*/ 192680 w 252425"/>
                <a:gd name="connsiteY17" fmla="*/ 26523 h 506815"/>
                <a:gd name="connsiteX18" fmla="*/ 189819 w 252425"/>
                <a:gd name="connsiteY18" fmla="*/ 31929 h 506815"/>
                <a:gd name="connsiteX19" fmla="*/ 179218 w 252425"/>
                <a:gd name="connsiteY19" fmla="*/ 35477 h 506815"/>
                <a:gd name="connsiteX20" fmla="*/ 175852 w 252425"/>
                <a:gd name="connsiteY20" fmla="*/ 32267 h 506815"/>
                <a:gd name="connsiteX21" fmla="*/ 175852 w 252425"/>
                <a:gd name="connsiteY21" fmla="*/ 30578 h 506815"/>
                <a:gd name="connsiteX22" fmla="*/ 171476 w 252425"/>
                <a:gd name="connsiteY22" fmla="*/ 27706 h 506815"/>
                <a:gd name="connsiteX23" fmla="*/ 170299 w 252425"/>
                <a:gd name="connsiteY23" fmla="*/ 27706 h 506815"/>
                <a:gd name="connsiteX24" fmla="*/ 170299 w 252425"/>
                <a:gd name="connsiteY24" fmla="*/ 28719 h 506815"/>
                <a:gd name="connsiteX25" fmla="*/ 167438 w 252425"/>
                <a:gd name="connsiteY25" fmla="*/ 31761 h 506815"/>
                <a:gd name="connsiteX26" fmla="*/ 165082 w 252425"/>
                <a:gd name="connsiteY26" fmla="*/ 34463 h 506815"/>
                <a:gd name="connsiteX27" fmla="*/ 165082 w 252425"/>
                <a:gd name="connsiteY27" fmla="*/ 36660 h 506815"/>
                <a:gd name="connsiteX28" fmla="*/ 163231 w 252425"/>
                <a:gd name="connsiteY28" fmla="*/ 40038 h 506815"/>
                <a:gd name="connsiteX29" fmla="*/ 161716 w 252425"/>
                <a:gd name="connsiteY29" fmla="*/ 40038 h 506815"/>
                <a:gd name="connsiteX30" fmla="*/ 159528 w 252425"/>
                <a:gd name="connsiteY30" fmla="*/ 40038 h 506815"/>
                <a:gd name="connsiteX31" fmla="*/ 156668 w 252425"/>
                <a:gd name="connsiteY31" fmla="*/ 37673 h 506815"/>
                <a:gd name="connsiteX32" fmla="*/ 155826 w 252425"/>
                <a:gd name="connsiteY32" fmla="*/ 36660 h 506815"/>
                <a:gd name="connsiteX33" fmla="*/ 153807 w 252425"/>
                <a:gd name="connsiteY33" fmla="*/ 35477 h 506815"/>
                <a:gd name="connsiteX34" fmla="*/ 151619 w 252425"/>
                <a:gd name="connsiteY34" fmla="*/ 34126 h 506815"/>
                <a:gd name="connsiteX35" fmla="*/ 149431 w 252425"/>
                <a:gd name="connsiteY35" fmla="*/ 30240 h 506815"/>
                <a:gd name="connsiteX36" fmla="*/ 149431 w 252425"/>
                <a:gd name="connsiteY36" fmla="*/ 28719 h 506815"/>
                <a:gd name="connsiteX37" fmla="*/ 145393 w 252425"/>
                <a:gd name="connsiteY37" fmla="*/ 25510 h 506815"/>
                <a:gd name="connsiteX38" fmla="*/ 143373 w 252425"/>
                <a:gd name="connsiteY38" fmla="*/ 26523 h 506815"/>
                <a:gd name="connsiteX39" fmla="*/ 138998 w 252425"/>
                <a:gd name="connsiteY39" fmla="*/ 29564 h 506815"/>
                <a:gd name="connsiteX40" fmla="*/ 137820 w 252425"/>
                <a:gd name="connsiteY40" fmla="*/ 30747 h 506815"/>
                <a:gd name="connsiteX41" fmla="*/ 136979 w 252425"/>
                <a:gd name="connsiteY41" fmla="*/ 30747 h 506815"/>
                <a:gd name="connsiteX42" fmla="*/ 135969 w 252425"/>
                <a:gd name="connsiteY42" fmla="*/ 31591 h 506815"/>
                <a:gd name="connsiteX43" fmla="*/ 133445 w 252425"/>
                <a:gd name="connsiteY43" fmla="*/ 31591 h 506815"/>
                <a:gd name="connsiteX44" fmla="*/ 131930 w 252425"/>
                <a:gd name="connsiteY44" fmla="*/ 33450 h 506815"/>
                <a:gd name="connsiteX45" fmla="*/ 130752 w 252425"/>
                <a:gd name="connsiteY45" fmla="*/ 33450 h 506815"/>
                <a:gd name="connsiteX46" fmla="*/ 126377 w 252425"/>
                <a:gd name="connsiteY46" fmla="*/ 31085 h 506815"/>
                <a:gd name="connsiteX47" fmla="*/ 121496 w 252425"/>
                <a:gd name="connsiteY47" fmla="*/ 28888 h 506815"/>
                <a:gd name="connsiteX48" fmla="*/ 119982 w 252425"/>
                <a:gd name="connsiteY48" fmla="*/ 28888 h 506815"/>
                <a:gd name="connsiteX49" fmla="*/ 119982 w 252425"/>
                <a:gd name="connsiteY49" fmla="*/ 28888 h 506815"/>
                <a:gd name="connsiteX50" fmla="*/ 118467 w 252425"/>
                <a:gd name="connsiteY50" fmla="*/ 28888 h 506815"/>
                <a:gd name="connsiteX51" fmla="*/ 118467 w 252425"/>
                <a:gd name="connsiteY51" fmla="*/ 33112 h 506815"/>
                <a:gd name="connsiteX52" fmla="*/ 117626 w 252425"/>
                <a:gd name="connsiteY52" fmla="*/ 44600 h 506815"/>
                <a:gd name="connsiteX53" fmla="*/ 115943 w 252425"/>
                <a:gd name="connsiteY53" fmla="*/ 45613 h 506815"/>
                <a:gd name="connsiteX54" fmla="*/ 113924 w 252425"/>
                <a:gd name="connsiteY54" fmla="*/ 45613 h 506815"/>
                <a:gd name="connsiteX55" fmla="*/ 112914 w 252425"/>
                <a:gd name="connsiteY55" fmla="*/ 53722 h 506815"/>
                <a:gd name="connsiteX56" fmla="*/ 110895 w 252425"/>
                <a:gd name="connsiteY56" fmla="*/ 56595 h 506815"/>
                <a:gd name="connsiteX57" fmla="*/ 109212 w 252425"/>
                <a:gd name="connsiteY57" fmla="*/ 59466 h 506815"/>
                <a:gd name="connsiteX58" fmla="*/ 109212 w 252425"/>
                <a:gd name="connsiteY58" fmla="*/ 65041 h 506815"/>
                <a:gd name="connsiteX59" fmla="*/ 109212 w 252425"/>
                <a:gd name="connsiteY59" fmla="*/ 69096 h 506815"/>
                <a:gd name="connsiteX60" fmla="*/ 109212 w 252425"/>
                <a:gd name="connsiteY60" fmla="*/ 70447 h 506815"/>
                <a:gd name="connsiteX61" fmla="*/ 110222 w 252425"/>
                <a:gd name="connsiteY61" fmla="*/ 76360 h 506815"/>
                <a:gd name="connsiteX62" fmla="*/ 123684 w 252425"/>
                <a:gd name="connsiteY62" fmla="*/ 94943 h 506815"/>
                <a:gd name="connsiteX63" fmla="*/ 130079 w 252425"/>
                <a:gd name="connsiteY63" fmla="*/ 102883 h 506815"/>
                <a:gd name="connsiteX64" fmla="*/ 134959 w 252425"/>
                <a:gd name="connsiteY64" fmla="*/ 109134 h 506815"/>
                <a:gd name="connsiteX65" fmla="*/ 137652 w 252425"/>
                <a:gd name="connsiteY65" fmla="*/ 112006 h 506815"/>
                <a:gd name="connsiteX66" fmla="*/ 146066 w 252425"/>
                <a:gd name="connsiteY66" fmla="*/ 124339 h 506815"/>
                <a:gd name="connsiteX67" fmla="*/ 147076 w 252425"/>
                <a:gd name="connsiteY67" fmla="*/ 135996 h 506815"/>
                <a:gd name="connsiteX68" fmla="*/ 147076 w 252425"/>
                <a:gd name="connsiteY68" fmla="*/ 142246 h 506815"/>
                <a:gd name="connsiteX69" fmla="*/ 147076 w 252425"/>
                <a:gd name="connsiteY69" fmla="*/ 144442 h 506815"/>
                <a:gd name="connsiteX70" fmla="*/ 145224 w 252425"/>
                <a:gd name="connsiteY70" fmla="*/ 161336 h 506815"/>
                <a:gd name="connsiteX71" fmla="*/ 143710 w 252425"/>
                <a:gd name="connsiteY71" fmla="*/ 163195 h 506815"/>
                <a:gd name="connsiteX72" fmla="*/ 141017 w 252425"/>
                <a:gd name="connsiteY72" fmla="*/ 167418 h 506815"/>
                <a:gd name="connsiteX73" fmla="*/ 135296 w 252425"/>
                <a:gd name="connsiteY73" fmla="*/ 172655 h 506815"/>
                <a:gd name="connsiteX74" fmla="*/ 130584 w 252425"/>
                <a:gd name="connsiteY74" fmla="*/ 175020 h 506815"/>
                <a:gd name="connsiteX75" fmla="*/ 130584 w 252425"/>
                <a:gd name="connsiteY75" fmla="*/ 182622 h 506815"/>
                <a:gd name="connsiteX76" fmla="*/ 130584 w 252425"/>
                <a:gd name="connsiteY76" fmla="*/ 194955 h 506815"/>
                <a:gd name="connsiteX77" fmla="*/ 129574 w 252425"/>
                <a:gd name="connsiteY77" fmla="*/ 198841 h 506815"/>
                <a:gd name="connsiteX78" fmla="*/ 128564 w 252425"/>
                <a:gd name="connsiteY78" fmla="*/ 200192 h 506815"/>
                <a:gd name="connsiteX79" fmla="*/ 128564 w 252425"/>
                <a:gd name="connsiteY79" fmla="*/ 200192 h 506815"/>
                <a:gd name="connsiteX80" fmla="*/ 127555 w 252425"/>
                <a:gd name="connsiteY80" fmla="*/ 200192 h 506815"/>
                <a:gd name="connsiteX81" fmla="*/ 123852 w 252425"/>
                <a:gd name="connsiteY81" fmla="*/ 194786 h 506815"/>
                <a:gd name="connsiteX82" fmla="*/ 119982 w 252425"/>
                <a:gd name="connsiteY82" fmla="*/ 189042 h 506815"/>
                <a:gd name="connsiteX83" fmla="*/ 116616 w 252425"/>
                <a:gd name="connsiteY83" fmla="*/ 185326 h 506815"/>
                <a:gd name="connsiteX84" fmla="*/ 110390 w 252425"/>
                <a:gd name="connsiteY84" fmla="*/ 177723 h 506815"/>
                <a:gd name="connsiteX85" fmla="*/ 109380 w 252425"/>
                <a:gd name="connsiteY85" fmla="*/ 176203 h 506815"/>
                <a:gd name="connsiteX86" fmla="*/ 105005 w 252425"/>
                <a:gd name="connsiteY86" fmla="*/ 164715 h 506815"/>
                <a:gd name="connsiteX87" fmla="*/ 108370 w 252425"/>
                <a:gd name="connsiteY87" fmla="*/ 157451 h 506815"/>
                <a:gd name="connsiteX88" fmla="*/ 110053 w 252425"/>
                <a:gd name="connsiteY88" fmla="*/ 154748 h 506815"/>
                <a:gd name="connsiteX89" fmla="*/ 112746 w 252425"/>
                <a:gd name="connsiteY89" fmla="*/ 147145 h 506815"/>
                <a:gd name="connsiteX90" fmla="*/ 112746 w 252425"/>
                <a:gd name="connsiteY90" fmla="*/ 142415 h 506815"/>
                <a:gd name="connsiteX91" fmla="*/ 112746 w 252425"/>
                <a:gd name="connsiteY91" fmla="*/ 142415 h 506815"/>
                <a:gd name="connsiteX92" fmla="*/ 111904 w 252425"/>
                <a:gd name="connsiteY92" fmla="*/ 140895 h 506815"/>
                <a:gd name="connsiteX93" fmla="*/ 110895 w 252425"/>
                <a:gd name="connsiteY93" fmla="*/ 128055 h 506815"/>
                <a:gd name="connsiteX94" fmla="*/ 110895 w 252425"/>
                <a:gd name="connsiteY94" fmla="*/ 125859 h 506815"/>
                <a:gd name="connsiteX95" fmla="*/ 109212 w 252425"/>
                <a:gd name="connsiteY95" fmla="*/ 125859 h 506815"/>
                <a:gd name="connsiteX96" fmla="*/ 106688 w 252425"/>
                <a:gd name="connsiteY96" fmla="*/ 125859 h 506815"/>
                <a:gd name="connsiteX97" fmla="*/ 105005 w 252425"/>
                <a:gd name="connsiteY97" fmla="*/ 126704 h 506815"/>
                <a:gd name="connsiteX98" fmla="*/ 101303 w 252425"/>
                <a:gd name="connsiteY98" fmla="*/ 128055 h 506815"/>
                <a:gd name="connsiteX99" fmla="*/ 100293 w 252425"/>
                <a:gd name="connsiteY99" fmla="*/ 128055 h 506815"/>
                <a:gd name="connsiteX100" fmla="*/ 89523 w 252425"/>
                <a:gd name="connsiteY100" fmla="*/ 128055 h 506815"/>
                <a:gd name="connsiteX101" fmla="*/ 85147 w 252425"/>
                <a:gd name="connsiteY101" fmla="*/ 123156 h 506815"/>
                <a:gd name="connsiteX102" fmla="*/ 83632 w 252425"/>
                <a:gd name="connsiteY102" fmla="*/ 120622 h 506815"/>
                <a:gd name="connsiteX103" fmla="*/ 81950 w 252425"/>
                <a:gd name="connsiteY103" fmla="*/ 119608 h 506815"/>
                <a:gd name="connsiteX104" fmla="*/ 80772 w 252425"/>
                <a:gd name="connsiteY104" fmla="*/ 119608 h 506815"/>
                <a:gd name="connsiteX105" fmla="*/ 76901 w 252425"/>
                <a:gd name="connsiteY105" fmla="*/ 116399 h 506815"/>
                <a:gd name="connsiteX106" fmla="*/ 74882 w 252425"/>
                <a:gd name="connsiteY106" fmla="*/ 114540 h 506815"/>
                <a:gd name="connsiteX107" fmla="*/ 72694 w 252425"/>
                <a:gd name="connsiteY107" fmla="*/ 113696 h 506815"/>
                <a:gd name="connsiteX108" fmla="*/ 70506 w 252425"/>
                <a:gd name="connsiteY108" fmla="*/ 112682 h 506815"/>
                <a:gd name="connsiteX109" fmla="*/ 70506 w 252425"/>
                <a:gd name="connsiteY109" fmla="*/ 112682 h 506815"/>
                <a:gd name="connsiteX110" fmla="*/ 69177 w 252425"/>
                <a:gd name="connsiteY110" fmla="*/ 114371 h 506815"/>
                <a:gd name="connsiteX111" fmla="*/ 69160 w 252425"/>
                <a:gd name="connsiteY111" fmla="*/ 114371 h 506815"/>
                <a:gd name="connsiteX112" fmla="*/ 55529 w 252425"/>
                <a:gd name="connsiteY112" fmla="*/ 119271 h 506815"/>
                <a:gd name="connsiteX113" fmla="*/ 55529 w 252425"/>
                <a:gd name="connsiteY113" fmla="*/ 119271 h 506815"/>
                <a:gd name="connsiteX114" fmla="*/ 40216 w 252425"/>
                <a:gd name="connsiteY114" fmla="*/ 123325 h 506815"/>
                <a:gd name="connsiteX115" fmla="*/ 24733 w 252425"/>
                <a:gd name="connsiteY115" fmla="*/ 127717 h 506815"/>
                <a:gd name="connsiteX116" fmla="*/ 23387 w 252425"/>
                <a:gd name="connsiteY116" fmla="*/ 127717 h 506815"/>
                <a:gd name="connsiteX117" fmla="*/ 15646 w 252425"/>
                <a:gd name="connsiteY117" fmla="*/ 131603 h 506815"/>
                <a:gd name="connsiteX118" fmla="*/ 11102 w 252425"/>
                <a:gd name="connsiteY118" fmla="*/ 131603 h 506815"/>
                <a:gd name="connsiteX119" fmla="*/ 9083 w 252425"/>
                <a:gd name="connsiteY119" fmla="*/ 132617 h 506815"/>
                <a:gd name="connsiteX120" fmla="*/ 7569 w 252425"/>
                <a:gd name="connsiteY120" fmla="*/ 132617 h 506815"/>
                <a:gd name="connsiteX121" fmla="*/ 4035 w 252425"/>
                <a:gd name="connsiteY121" fmla="*/ 134644 h 506815"/>
                <a:gd name="connsiteX122" fmla="*/ 2520 w 252425"/>
                <a:gd name="connsiteY122" fmla="*/ 134644 h 506815"/>
                <a:gd name="connsiteX123" fmla="*/ 164 w 252425"/>
                <a:gd name="connsiteY123" fmla="*/ 136164 h 506815"/>
                <a:gd name="connsiteX124" fmla="*/ 164 w 252425"/>
                <a:gd name="connsiteY124" fmla="*/ 138192 h 506815"/>
                <a:gd name="connsiteX125" fmla="*/ 1342 w 252425"/>
                <a:gd name="connsiteY125" fmla="*/ 140895 h 506815"/>
                <a:gd name="connsiteX126" fmla="*/ 3866 w 252425"/>
                <a:gd name="connsiteY126" fmla="*/ 148497 h 506815"/>
                <a:gd name="connsiteX127" fmla="*/ 5044 w 252425"/>
                <a:gd name="connsiteY127" fmla="*/ 148497 h 506815"/>
                <a:gd name="connsiteX128" fmla="*/ 7232 w 252425"/>
                <a:gd name="connsiteY128" fmla="*/ 157789 h 506815"/>
                <a:gd name="connsiteX129" fmla="*/ 7232 w 252425"/>
                <a:gd name="connsiteY129" fmla="*/ 159140 h 506815"/>
                <a:gd name="connsiteX130" fmla="*/ 7232 w 252425"/>
                <a:gd name="connsiteY130" fmla="*/ 169107 h 506815"/>
                <a:gd name="connsiteX131" fmla="*/ 12785 w 252425"/>
                <a:gd name="connsiteY131" fmla="*/ 168094 h 506815"/>
                <a:gd name="connsiteX132" fmla="*/ 17497 w 252425"/>
                <a:gd name="connsiteY132" fmla="*/ 167080 h 506815"/>
                <a:gd name="connsiteX133" fmla="*/ 21368 w 252425"/>
                <a:gd name="connsiteY133" fmla="*/ 166067 h 506815"/>
                <a:gd name="connsiteX134" fmla="*/ 29277 w 252425"/>
                <a:gd name="connsiteY134" fmla="*/ 169276 h 506815"/>
                <a:gd name="connsiteX135" fmla="*/ 32475 w 252425"/>
                <a:gd name="connsiteY135" fmla="*/ 171304 h 506815"/>
                <a:gd name="connsiteX136" fmla="*/ 47452 w 252425"/>
                <a:gd name="connsiteY136" fmla="*/ 176541 h 506815"/>
                <a:gd name="connsiteX137" fmla="*/ 55361 w 252425"/>
                <a:gd name="connsiteY137" fmla="*/ 179413 h 506815"/>
                <a:gd name="connsiteX138" fmla="*/ 60073 w 252425"/>
                <a:gd name="connsiteY138" fmla="*/ 182116 h 506815"/>
                <a:gd name="connsiteX139" fmla="*/ 66636 w 252425"/>
                <a:gd name="connsiteY139" fmla="*/ 186001 h 506815"/>
                <a:gd name="connsiteX140" fmla="*/ 71853 w 252425"/>
                <a:gd name="connsiteY140" fmla="*/ 200023 h 506815"/>
                <a:gd name="connsiteX141" fmla="*/ 71853 w 252425"/>
                <a:gd name="connsiteY141" fmla="*/ 205767 h 506815"/>
                <a:gd name="connsiteX142" fmla="*/ 73031 w 252425"/>
                <a:gd name="connsiteY142" fmla="*/ 219282 h 506815"/>
                <a:gd name="connsiteX143" fmla="*/ 73031 w 252425"/>
                <a:gd name="connsiteY143" fmla="*/ 223844 h 506815"/>
                <a:gd name="connsiteX144" fmla="*/ 73031 w 252425"/>
                <a:gd name="connsiteY144" fmla="*/ 232122 h 506815"/>
                <a:gd name="connsiteX145" fmla="*/ 73872 w 252425"/>
                <a:gd name="connsiteY145" fmla="*/ 236345 h 506815"/>
                <a:gd name="connsiteX146" fmla="*/ 75050 w 252425"/>
                <a:gd name="connsiteY146" fmla="*/ 245636 h 506815"/>
                <a:gd name="connsiteX147" fmla="*/ 74041 w 252425"/>
                <a:gd name="connsiteY147" fmla="*/ 247157 h 506815"/>
                <a:gd name="connsiteX148" fmla="*/ 67646 w 252425"/>
                <a:gd name="connsiteY148" fmla="*/ 255266 h 506815"/>
                <a:gd name="connsiteX149" fmla="*/ 67646 w 252425"/>
                <a:gd name="connsiteY149" fmla="*/ 256280 h 506815"/>
                <a:gd name="connsiteX150" fmla="*/ 64785 w 252425"/>
                <a:gd name="connsiteY150" fmla="*/ 263882 h 506815"/>
                <a:gd name="connsiteX151" fmla="*/ 66299 w 252425"/>
                <a:gd name="connsiteY151" fmla="*/ 268105 h 506815"/>
                <a:gd name="connsiteX152" fmla="*/ 67309 w 252425"/>
                <a:gd name="connsiteY152" fmla="*/ 269626 h 506815"/>
                <a:gd name="connsiteX153" fmla="*/ 68824 w 252425"/>
                <a:gd name="connsiteY153" fmla="*/ 271991 h 506815"/>
                <a:gd name="connsiteX154" fmla="*/ 73704 w 252425"/>
                <a:gd name="connsiteY154" fmla="*/ 283141 h 506815"/>
                <a:gd name="connsiteX155" fmla="*/ 64785 w 252425"/>
                <a:gd name="connsiteY155" fmla="*/ 306961 h 506815"/>
                <a:gd name="connsiteX156" fmla="*/ 61924 w 252425"/>
                <a:gd name="connsiteY156" fmla="*/ 309495 h 506815"/>
                <a:gd name="connsiteX157" fmla="*/ 57212 w 252425"/>
                <a:gd name="connsiteY157" fmla="*/ 315070 h 506815"/>
                <a:gd name="connsiteX158" fmla="*/ 57212 w 252425"/>
                <a:gd name="connsiteY158" fmla="*/ 325038 h 506815"/>
                <a:gd name="connsiteX159" fmla="*/ 57212 w 252425"/>
                <a:gd name="connsiteY159" fmla="*/ 326389 h 506815"/>
                <a:gd name="connsiteX160" fmla="*/ 57212 w 252425"/>
                <a:gd name="connsiteY160" fmla="*/ 329768 h 506815"/>
                <a:gd name="connsiteX161" fmla="*/ 57212 w 252425"/>
                <a:gd name="connsiteY161" fmla="*/ 331626 h 506815"/>
                <a:gd name="connsiteX162" fmla="*/ 58558 w 252425"/>
                <a:gd name="connsiteY162" fmla="*/ 336188 h 506815"/>
                <a:gd name="connsiteX163" fmla="*/ 52500 w 252425"/>
                <a:gd name="connsiteY163" fmla="*/ 341763 h 506815"/>
                <a:gd name="connsiteX164" fmla="*/ 50649 w 252425"/>
                <a:gd name="connsiteY164" fmla="*/ 341763 h 506815"/>
                <a:gd name="connsiteX165" fmla="*/ 46947 w 252425"/>
                <a:gd name="connsiteY165" fmla="*/ 344297 h 506815"/>
                <a:gd name="connsiteX166" fmla="*/ 44254 w 252425"/>
                <a:gd name="connsiteY166" fmla="*/ 346831 h 506815"/>
                <a:gd name="connsiteX167" fmla="*/ 34830 w 252425"/>
                <a:gd name="connsiteY167" fmla="*/ 359332 h 506815"/>
                <a:gd name="connsiteX168" fmla="*/ 32811 w 252425"/>
                <a:gd name="connsiteY168" fmla="*/ 363725 h 506815"/>
                <a:gd name="connsiteX169" fmla="*/ 32811 w 252425"/>
                <a:gd name="connsiteY169" fmla="*/ 363725 h 506815"/>
                <a:gd name="connsiteX170" fmla="*/ 30287 w 252425"/>
                <a:gd name="connsiteY170" fmla="*/ 367272 h 506815"/>
                <a:gd name="connsiteX171" fmla="*/ 28940 w 252425"/>
                <a:gd name="connsiteY171" fmla="*/ 367272 h 506815"/>
                <a:gd name="connsiteX172" fmla="*/ 28940 w 252425"/>
                <a:gd name="connsiteY172" fmla="*/ 367272 h 506815"/>
                <a:gd name="connsiteX173" fmla="*/ 35335 w 252425"/>
                <a:gd name="connsiteY173" fmla="*/ 379098 h 506815"/>
                <a:gd name="connsiteX174" fmla="*/ 35335 w 252425"/>
                <a:gd name="connsiteY174" fmla="*/ 383322 h 506815"/>
                <a:gd name="connsiteX175" fmla="*/ 36682 w 252425"/>
                <a:gd name="connsiteY175" fmla="*/ 398188 h 506815"/>
                <a:gd name="connsiteX176" fmla="*/ 42908 w 252425"/>
                <a:gd name="connsiteY176" fmla="*/ 411027 h 506815"/>
                <a:gd name="connsiteX177" fmla="*/ 49808 w 252425"/>
                <a:gd name="connsiteY177" fmla="*/ 425387 h 506815"/>
                <a:gd name="connsiteX178" fmla="*/ 47956 w 252425"/>
                <a:gd name="connsiteY178" fmla="*/ 455796 h 506815"/>
                <a:gd name="connsiteX179" fmla="*/ 46610 w 252425"/>
                <a:gd name="connsiteY179" fmla="*/ 465088 h 506815"/>
                <a:gd name="connsiteX180" fmla="*/ 49471 w 252425"/>
                <a:gd name="connsiteY180" fmla="*/ 475055 h 506815"/>
                <a:gd name="connsiteX181" fmla="*/ 49471 w 252425"/>
                <a:gd name="connsiteY181" fmla="*/ 475055 h 506815"/>
                <a:gd name="connsiteX182" fmla="*/ 52500 w 252425"/>
                <a:gd name="connsiteY182" fmla="*/ 488570 h 506815"/>
                <a:gd name="connsiteX183" fmla="*/ 55866 w 252425"/>
                <a:gd name="connsiteY183" fmla="*/ 502085 h 506815"/>
                <a:gd name="connsiteX184" fmla="*/ 55866 w 252425"/>
                <a:gd name="connsiteY184" fmla="*/ 503775 h 506815"/>
                <a:gd name="connsiteX185" fmla="*/ 55866 w 252425"/>
                <a:gd name="connsiteY185" fmla="*/ 503775 h 506815"/>
                <a:gd name="connsiteX186" fmla="*/ 57885 w 252425"/>
                <a:gd name="connsiteY186" fmla="*/ 503775 h 506815"/>
                <a:gd name="connsiteX187" fmla="*/ 59400 w 252425"/>
                <a:gd name="connsiteY187" fmla="*/ 503775 h 506815"/>
                <a:gd name="connsiteX188" fmla="*/ 62597 w 252425"/>
                <a:gd name="connsiteY188" fmla="*/ 505464 h 506815"/>
                <a:gd name="connsiteX189" fmla="*/ 65290 w 252425"/>
                <a:gd name="connsiteY189" fmla="*/ 506816 h 506815"/>
                <a:gd name="connsiteX190" fmla="*/ 65290 w 252425"/>
                <a:gd name="connsiteY190" fmla="*/ 506816 h 506815"/>
                <a:gd name="connsiteX191" fmla="*/ 65290 w 252425"/>
                <a:gd name="connsiteY191" fmla="*/ 504282 h 506815"/>
                <a:gd name="connsiteX192" fmla="*/ 64448 w 252425"/>
                <a:gd name="connsiteY192" fmla="*/ 494821 h 506815"/>
                <a:gd name="connsiteX193" fmla="*/ 65794 w 252425"/>
                <a:gd name="connsiteY193" fmla="*/ 487050 h 506815"/>
                <a:gd name="connsiteX194" fmla="*/ 65794 w 252425"/>
                <a:gd name="connsiteY194" fmla="*/ 482150 h 506815"/>
                <a:gd name="connsiteX195" fmla="*/ 65794 w 252425"/>
                <a:gd name="connsiteY195" fmla="*/ 477082 h 506815"/>
                <a:gd name="connsiteX196" fmla="*/ 65794 w 252425"/>
                <a:gd name="connsiteY196" fmla="*/ 469311 h 506815"/>
                <a:gd name="connsiteX197" fmla="*/ 66973 w 252425"/>
                <a:gd name="connsiteY197" fmla="*/ 465426 h 506815"/>
                <a:gd name="connsiteX198" fmla="*/ 66973 w 252425"/>
                <a:gd name="connsiteY198" fmla="*/ 463398 h 506815"/>
                <a:gd name="connsiteX199" fmla="*/ 74209 w 252425"/>
                <a:gd name="connsiteY199" fmla="*/ 455965 h 506815"/>
                <a:gd name="connsiteX200" fmla="*/ 77406 w 252425"/>
                <a:gd name="connsiteY200" fmla="*/ 453769 h 506815"/>
                <a:gd name="connsiteX201" fmla="*/ 85484 w 252425"/>
                <a:gd name="connsiteY201" fmla="*/ 449207 h 506815"/>
                <a:gd name="connsiteX202" fmla="*/ 90196 w 252425"/>
                <a:gd name="connsiteY202" fmla="*/ 447180 h 506815"/>
                <a:gd name="connsiteX203" fmla="*/ 98274 w 252425"/>
                <a:gd name="connsiteY203" fmla="*/ 443970 h 506815"/>
                <a:gd name="connsiteX204" fmla="*/ 98274 w 252425"/>
                <a:gd name="connsiteY204" fmla="*/ 443970 h 506815"/>
                <a:gd name="connsiteX205" fmla="*/ 103490 w 252425"/>
                <a:gd name="connsiteY205" fmla="*/ 441774 h 506815"/>
                <a:gd name="connsiteX206" fmla="*/ 106351 w 252425"/>
                <a:gd name="connsiteY206" fmla="*/ 440423 h 506815"/>
                <a:gd name="connsiteX207" fmla="*/ 107697 w 252425"/>
                <a:gd name="connsiteY207" fmla="*/ 440423 h 506815"/>
                <a:gd name="connsiteX208" fmla="*/ 108539 w 252425"/>
                <a:gd name="connsiteY208" fmla="*/ 440423 h 506815"/>
                <a:gd name="connsiteX209" fmla="*/ 111904 w 252425"/>
                <a:gd name="connsiteY209" fmla="*/ 439240 h 506815"/>
                <a:gd name="connsiteX210" fmla="*/ 114597 w 252425"/>
                <a:gd name="connsiteY210" fmla="*/ 439240 h 506815"/>
                <a:gd name="connsiteX211" fmla="*/ 117458 w 252425"/>
                <a:gd name="connsiteY211" fmla="*/ 439240 h 506815"/>
                <a:gd name="connsiteX212" fmla="*/ 119309 w 252425"/>
                <a:gd name="connsiteY212" fmla="*/ 439240 h 506815"/>
                <a:gd name="connsiteX213" fmla="*/ 119309 w 252425"/>
                <a:gd name="connsiteY213" fmla="*/ 438395 h 506815"/>
                <a:gd name="connsiteX214" fmla="*/ 119309 w 252425"/>
                <a:gd name="connsiteY214" fmla="*/ 437213 h 506815"/>
                <a:gd name="connsiteX215" fmla="*/ 125199 w 252425"/>
                <a:gd name="connsiteY215" fmla="*/ 429273 h 506815"/>
                <a:gd name="connsiteX216" fmla="*/ 126040 w 252425"/>
                <a:gd name="connsiteY216" fmla="*/ 428428 h 506815"/>
                <a:gd name="connsiteX217" fmla="*/ 126040 w 252425"/>
                <a:gd name="connsiteY217" fmla="*/ 428428 h 506815"/>
                <a:gd name="connsiteX218" fmla="*/ 127218 w 252425"/>
                <a:gd name="connsiteY218" fmla="*/ 424205 h 506815"/>
                <a:gd name="connsiteX219" fmla="*/ 128564 w 252425"/>
                <a:gd name="connsiteY219" fmla="*/ 419474 h 506815"/>
                <a:gd name="connsiteX220" fmla="*/ 130415 w 252425"/>
                <a:gd name="connsiteY220" fmla="*/ 416940 h 506815"/>
                <a:gd name="connsiteX221" fmla="*/ 130415 w 252425"/>
                <a:gd name="connsiteY221" fmla="*/ 416940 h 506815"/>
                <a:gd name="connsiteX222" fmla="*/ 133108 w 252425"/>
                <a:gd name="connsiteY222" fmla="*/ 408493 h 506815"/>
                <a:gd name="connsiteX223" fmla="*/ 133108 w 252425"/>
                <a:gd name="connsiteY223" fmla="*/ 401398 h 506815"/>
                <a:gd name="connsiteX224" fmla="*/ 131930 w 252425"/>
                <a:gd name="connsiteY224" fmla="*/ 390417 h 506815"/>
                <a:gd name="connsiteX225" fmla="*/ 133108 w 252425"/>
                <a:gd name="connsiteY225" fmla="*/ 385855 h 506815"/>
                <a:gd name="connsiteX226" fmla="*/ 133108 w 252425"/>
                <a:gd name="connsiteY226" fmla="*/ 382477 h 506815"/>
                <a:gd name="connsiteX227" fmla="*/ 133108 w 252425"/>
                <a:gd name="connsiteY227" fmla="*/ 382477 h 506815"/>
                <a:gd name="connsiteX228" fmla="*/ 133108 w 252425"/>
                <a:gd name="connsiteY228" fmla="*/ 381125 h 506815"/>
                <a:gd name="connsiteX229" fmla="*/ 133108 w 252425"/>
                <a:gd name="connsiteY229" fmla="*/ 379436 h 506815"/>
                <a:gd name="connsiteX230" fmla="*/ 133108 w 252425"/>
                <a:gd name="connsiteY230" fmla="*/ 376395 h 506815"/>
                <a:gd name="connsiteX231" fmla="*/ 133108 w 252425"/>
                <a:gd name="connsiteY231" fmla="*/ 371327 h 506815"/>
                <a:gd name="connsiteX232" fmla="*/ 133108 w 252425"/>
                <a:gd name="connsiteY232" fmla="*/ 369806 h 506815"/>
                <a:gd name="connsiteX233" fmla="*/ 133108 w 252425"/>
                <a:gd name="connsiteY233" fmla="*/ 367441 h 506815"/>
                <a:gd name="connsiteX234" fmla="*/ 133108 w 252425"/>
                <a:gd name="connsiteY234" fmla="*/ 360008 h 506815"/>
                <a:gd name="connsiteX235" fmla="*/ 133108 w 252425"/>
                <a:gd name="connsiteY235" fmla="*/ 357136 h 506815"/>
                <a:gd name="connsiteX236" fmla="*/ 131930 w 252425"/>
                <a:gd name="connsiteY236" fmla="*/ 353588 h 506815"/>
                <a:gd name="connsiteX237" fmla="*/ 131930 w 252425"/>
                <a:gd name="connsiteY237" fmla="*/ 352575 h 506815"/>
                <a:gd name="connsiteX238" fmla="*/ 128060 w 252425"/>
                <a:gd name="connsiteY238" fmla="*/ 338891 h 506815"/>
                <a:gd name="connsiteX239" fmla="*/ 128060 w 252425"/>
                <a:gd name="connsiteY239" fmla="*/ 336525 h 506815"/>
                <a:gd name="connsiteX240" fmla="*/ 128060 w 252425"/>
                <a:gd name="connsiteY240" fmla="*/ 333822 h 506815"/>
                <a:gd name="connsiteX241" fmla="*/ 126713 w 252425"/>
                <a:gd name="connsiteY241" fmla="*/ 331964 h 506815"/>
                <a:gd name="connsiteX242" fmla="*/ 125535 w 252425"/>
                <a:gd name="connsiteY242" fmla="*/ 330613 h 506815"/>
                <a:gd name="connsiteX243" fmla="*/ 120823 w 252425"/>
                <a:gd name="connsiteY243" fmla="*/ 321152 h 506815"/>
                <a:gd name="connsiteX244" fmla="*/ 118636 w 252425"/>
                <a:gd name="connsiteY244" fmla="*/ 317098 h 506815"/>
                <a:gd name="connsiteX245" fmla="*/ 118636 w 252425"/>
                <a:gd name="connsiteY245" fmla="*/ 317098 h 506815"/>
                <a:gd name="connsiteX246" fmla="*/ 117121 w 252425"/>
                <a:gd name="connsiteY246" fmla="*/ 313212 h 506815"/>
                <a:gd name="connsiteX247" fmla="*/ 115775 w 252425"/>
                <a:gd name="connsiteY247" fmla="*/ 312198 h 506815"/>
                <a:gd name="connsiteX248" fmla="*/ 115775 w 252425"/>
                <a:gd name="connsiteY248" fmla="*/ 304427 h 506815"/>
                <a:gd name="connsiteX249" fmla="*/ 116784 w 252425"/>
                <a:gd name="connsiteY249" fmla="*/ 301555 h 506815"/>
                <a:gd name="connsiteX250" fmla="*/ 116784 w 252425"/>
                <a:gd name="connsiteY250" fmla="*/ 298852 h 506815"/>
                <a:gd name="connsiteX251" fmla="*/ 115270 w 252425"/>
                <a:gd name="connsiteY251" fmla="*/ 294629 h 506815"/>
                <a:gd name="connsiteX252" fmla="*/ 114260 w 252425"/>
                <a:gd name="connsiteY252" fmla="*/ 292939 h 506815"/>
                <a:gd name="connsiteX253" fmla="*/ 111063 w 252425"/>
                <a:gd name="connsiteY253" fmla="*/ 283141 h 506815"/>
                <a:gd name="connsiteX254" fmla="*/ 114429 w 252425"/>
                <a:gd name="connsiteY254" fmla="*/ 278242 h 506815"/>
                <a:gd name="connsiteX255" fmla="*/ 114429 w 252425"/>
                <a:gd name="connsiteY255" fmla="*/ 278242 h 506815"/>
                <a:gd name="connsiteX256" fmla="*/ 117289 w 252425"/>
                <a:gd name="connsiteY256" fmla="*/ 276552 h 506815"/>
                <a:gd name="connsiteX257" fmla="*/ 120150 w 252425"/>
                <a:gd name="connsiteY257" fmla="*/ 275032 h 506815"/>
                <a:gd name="connsiteX258" fmla="*/ 125367 w 252425"/>
                <a:gd name="connsiteY258" fmla="*/ 270977 h 506815"/>
                <a:gd name="connsiteX259" fmla="*/ 129238 w 252425"/>
                <a:gd name="connsiteY259" fmla="*/ 268105 h 506815"/>
                <a:gd name="connsiteX260" fmla="*/ 130247 w 252425"/>
                <a:gd name="connsiteY260" fmla="*/ 268105 h 506815"/>
                <a:gd name="connsiteX261" fmla="*/ 132435 w 252425"/>
                <a:gd name="connsiteY261" fmla="*/ 266754 h 506815"/>
                <a:gd name="connsiteX262" fmla="*/ 132435 w 252425"/>
                <a:gd name="connsiteY262" fmla="*/ 266754 h 506815"/>
                <a:gd name="connsiteX263" fmla="*/ 134791 w 252425"/>
                <a:gd name="connsiteY263" fmla="*/ 265571 h 506815"/>
                <a:gd name="connsiteX264" fmla="*/ 137483 w 252425"/>
                <a:gd name="connsiteY264" fmla="*/ 264220 h 506815"/>
                <a:gd name="connsiteX265" fmla="*/ 138998 w 252425"/>
                <a:gd name="connsiteY265" fmla="*/ 264220 h 506815"/>
                <a:gd name="connsiteX266" fmla="*/ 140681 w 252425"/>
                <a:gd name="connsiteY266" fmla="*/ 264220 h 506815"/>
                <a:gd name="connsiteX267" fmla="*/ 140681 w 252425"/>
                <a:gd name="connsiteY267" fmla="*/ 262868 h 506815"/>
                <a:gd name="connsiteX268" fmla="*/ 141690 w 252425"/>
                <a:gd name="connsiteY268" fmla="*/ 261010 h 506815"/>
                <a:gd name="connsiteX269" fmla="*/ 149263 w 252425"/>
                <a:gd name="connsiteY269" fmla="*/ 258307 h 506815"/>
                <a:gd name="connsiteX270" fmla="*/ 150105 w 252425"/>
                <a:gd name="connsiteY270" fmla="*/ 258307 h 506815"/>
                <a:gd name="connsiteX271" fmla="*/ 154985 w 252425"/>
                <a:gd name="connsiteY271" fmla="*/ 258307 h 506815"/>
                <a:gd name="connsiteX272" fmla="*/ 159697 w 252425"/>
                <a:gd name="connsiteY272" fmla="*/ 258307 h 506815"/>
                <a:gd name="connsiteX273" fmla="*/ 159697 w 252425"/>
                <a:gd name="connsiteY273" fmla="*/ 255773 h 506815"/>
                <a:gd name="connsiteX274" fmla="*/ 159697 w 252425"/>
                <a:gd name="connsiteY274" fmla="*/ 251887 h 506815"/>
                <a:gd name="connsiteX275" fmla="*/ 162221 w 252425"/>
                <a:gd name="connsiteY275" fmla="*/ 245468 h 506815"/>
                <a:gd name="connsiteX276" fmla="*/ 169794 w 252425"/>
                <a:gd name="connsiteY276" fmla="*/ 234994 h 506815"/>
                <a:gd name="connsiteX277" fmla="*/ 173328 w 252425"/>
                <a:gd name="connsiteY277" fmla="*/ 230094 h 506815"/>
                <a:gd name="connsiteX278" fmla="*/ 175684 w 252425"/>
                <a:gd name="connsiteY278" fmla="*/ 226715 h 506815"/>
                <a:gd name="connsiteX279" fmla="*/ 176862 w 252425"/>
                <a:gd name="connsiteY279" fmla="*/ 224688 h 506815"/>
                <a:gd name="connsiteX280" fmla="*/ 178040 w 252425"/>
                <a:gd name="connsiteY280" fmla="*/ 222830 h 506815"/>
                <a:gd name="connsiteX281" fmla="*/ 181742 w 252425"/>
                <a:gd name="connsiteY281" fmla="*/ 219282 h 506815"/>
                <a:gd name="connsiteX282" fmla="*/ 183425 w 252425"/>
                <a:gd name="connsiteY282" fmla="*/ 218100 h 506815"/>
                <a:gd name="connsiteX283" fmla="*/ 185612 w 252425"/>
                <a:gd name="connsiteY283" fmla="*/ 215903 h 506815"/>
                <a:gd name="connsiteX284" fmla="*/ 188642 w 252425"/>
                <a:gd name="connsiteY284" fmla="*/ 213369 h 506815"/>
                <a:gd name="connsiteX285" fmla="*/ 188642 w 252425"/>
                <a:gd name="connsiteY285" fmla="*/ 213369 h 506815"/>
                <a:gd name="connsiteX286" fmla="*/ 197729 w 252425"/>
                <a:gd name="connsiteY286" fmla="*/ 206781 h 506815"/>
                <a:gd name="connsiteX287" fmla="*/ 209172 w 252425"/>
                <a:gd name="connsiteY287" fmla="*/ 205260 h 506815"/>
                <a:gd name="connsiteX288" fmla="*/ 212538 w 252425"/>
                <a:gd name="connsiteY288" fmla="*/ 203571 h 506815"/>
                <a:gd name="connsiteX289" fmla="*/ 213379 w 252425"/>
                <a:gd name="connsiteY289" fmla="*/ 203571 h 506815"/>
                <a:gd name="connsiteX290" fmla="*/ 216072 w 252425"/>
                <a:gd name="connsiteY290" fmla="*/ 202388 h 506815"/>
                <a:gd name="connsiteX291" fmla="*/ 218091 w 252425"/>
                <a:gd name="connsiteY291" fmla="*/ 202388 h 506815"/>
                <a:gd name="connsiteX292" fmla="*/ 221457 w 252425"/>
                <a:gd name="connsiteY292" fmla="*/ 201206 h 506815"/>
                <a:gd name="connsiteX293" fmla="*/ 223140 w 252425"/>
                <a:gd name="connsiteY293" fmla="*/ 201206 h 506815"/>
                <a:gd name="connsiteX294" fmla="*/ 225664 w 252425"/>
                <a:gd name="connsiteY294" fmla="*/ 201206 h 506815"/>
                <a:gd name="connsiteX295" fmla="*/ 227515 w 252425"/>
                <a:gd name="connsiteY295" fmla="*/ 201206 h 506815"/>
                <a:gd name="connsiteX296" fmla="*/ 227515 w 252425"/>
                <a:gd name="connsiteY296" fmla="*/ 201206 h 506815"/>
                <a:gd name="connsiteX297" fmla="*/ 227515 w 252425"/>
                <a:gd name="connsiteY297" fmla="*/ 200023 h 506815"/>
                <a:gd name="connsiteX298" fmla="*/ 228693 w 252425"/>
                <a:gd name="connsiteY298" fmla="*/ 197996 h 506815"/>
                <a:gd name="connsiteX299" fmla="*/ 231554 w 252425"/>
                <a:gd name="connsiteY299" fmla="*/ 195293 h 506815"/>
                <a:gd name="connsiteX300" fmla="*/ 232900 w 252425"/>
                <a:gd name="connsiteY300" fmla="*/ 194110 h 506815"/>
                <a:gd name="connsiteX301" fmla="*/ 235088 w 252425"/>
                <a:gd name="connsiteY301" fmla="*/ 192083 h 506815"/>
                <a:gd name="connsiteX302" fmla="*/ 239463 w 252425"/>
                <a:gd name="connsiteY302" fmla="*/ 188197 h 506815"/>
                <a:gd name="connsiteX303" fmla="*/ 240810 w 252425"/>
                <a:gd name="connsiteY303" fmla="*/ 187184 h 506815"/>
                <a:gd name="connsiteX304" fmla="*/ 242829 w 252425"/>
                <a:gd name="connsiteY304" fmla="*/ 185494 h 506815"/>
                <a:gd name="connsiteX305" fmla="*/ 242829 w 252425"/>
                <a:gd name="connsiteY305" fmla="*/ 184312 h 506815"/>
                <a:gd name="connsiteX306" fmla="*/ 242829 w 252425"/>
                <a:gd name="connsiteY306" fmla="*/ 182791 h 506815"/>
                <a:gd name="connsiteX307" fmla="*/ 245017 w 252425"/>
                <a:gd name="connsiteY307" fmla="*/ 180426 h 506815"/>
                <a:gd name="connsiteX308" fmla="*/ 247204 w 252425"/>
                <a:gd name="connsiteY308" fmla="*/ 178061 h 506815"/>
                <a:gd name="connsiteX309" fmla="*/ 250065 w 252425"/>
                <a:gd name="connsiteY309" fmla="*/ 170797 h 506815"/>
                <a:gd name="connsiteX310" fmla="*/ 253936 w 252425"/>
                <a:gd name="connsiteY310" fmla="*/ 161674 h 506815"/>
                <a:gd name="connsiteX311" fmla="*/ 261677 w 252425"/>
                <a:gd name="connsiteY311" fmla="*/ 144780 h 506815"/>
                <a:gd name="connsiteX312" fmla="*/ 261677 w 252425"/>
                <a:gd name="connsiteY312" fmla="*/ 144780 h 506815"/>
                <a:gd name="connsiteX313" fmla="*/ 267062 w 252425"/>
                <a:gd name="connsiteY313" fmla="*/ 135489 h 506815"/>
                <a:gd name="connsiteX314" fmla="*/ 268408 w 252425"/>
                <a:gd name="connsiteY314" fmla="*/ 130927 h 506815"/>
                <a:gd name="connsiteX315" fmla="*/ 266893 w 252425"/>
                <a:gd name="connsiteY315" fmla="*/ 129069 h 506815"/>
                <a:gd name="connsiteX316" fmla="*/ 264706 w 252425"/>
                <a:gd name="connsiteY316" fmla="*/ 127886 h 506815"/>
                <a:gd name="connsiteX317" fmla="*/ 262855 w 252425"/>
                <a:gd name="connsiteY317" fmla="*/ 124846 h 506815"/>
                <a:gd name="connsiteX318" fmla="*/ 262855 w 252425"/>
                <a:gd name="connsiteY318" fmla="*/ 124846 h 506815"/>
                <a:gd name="connsiteX319" fmla="*/ 263696 w 252425"/>
                <a:gd name="connsiteY319" fmla="*/ 114540 h 506815"/>
                <a:gd name="connsiteX320" fmla="*/ 263696 w 252425"/>
                <a:gd name="connsiteY320" fmla="*/ 114540 h 506815"/>
                <a:gd name="connsiteX321" fmla="*/ 263696 w 252425"/>
                <a:gd name="connsiteY321" fmla="*/ 112851 h 506815"/>
                <a:gd name="connsiteX322" fmla="*/ 263696 w 252425"/>
                <a:gd name="connsiteY322" fmla="*/ 104573 h 506815"/>
                <a:gd name="connsiteX323" fmla="*/ 263696 w 252425"/>
                <a:gd name="connsiteY323" fmla="*/ 100012 h 506815"/>
                <a:gd name="connsiteX324" fmla="*/ 263696 w 252425"/>
                <a:gd name="connsiteY324" fmla="*/ 90382 h 506815"/>
                <a:gd name="connsiteX325" fmla="*/ 263696 w 252425"/>
                <a:gd name="connsiteY325" fmla="*/ 85483 h 506815"/>
                <a:gd name="connsiteX326" fmla="*/ 263696 w 252425"/>
                <a:gd name="connsiteY326" fmla="*/ 68589 h 506815"/>
                <a:gd name="connsiteX327" fmla="*/ 263696 w 252425"/>
                <a:gd name="connsiteY327" fmla="*/ 64366 h 506815"/>
                <a:gd name="connsiteX328" fmla="*/ 263696 w 252425"/>
                <a:gd name="connsiteY328" fmla="*/ 60142 h 506815"/>
                <a:gd name="connsiteX329" fmla="*/ 263696 w 252425"/>
                <a:gd name="connsiteY329" fmla="*/ 56595 h 506815"/>
                <a:gd name="connsiteX330" fmla="*/ 263696 w 252425"/>
                <a:gd name="connsiteY330" fmla="*/ 52540 h 506815"/>
                <a:gd name="connsiteX331" fmla="*/ 263696 w 252425"/>
                <a:gd name="connsiteY331" fmla="*/ 47303 h 506815"/>
                <a:gd name="connsiteX332" fmla="*/ 262013 w 252425"/>
                <a:gd name="connsiteY332" fmla="*/ 30409 h 506815"/>
                <a:gd name="connsiteX333" fmla="*/ 262013 w 252425"/>
                <a:gd name="connsiteY333" fmla="*/ 25172 h 506815"/>
                <a:gd name="connsiteX334" fmla="*/ 262013 w 252425"/>
                <a:gd name="connsiteY334" fmla="*/ 20104 h 506815"/>
                <a:gd name="connsiteX335" fmla="*/ 262855 w 252425"/>
                <a:gd name="connsiteY335" fmla="*/ 12502 h 506815"/>
                <a:gd name="connsiteX336" fmla="*/ 262855 w 252425"/>
                <a:gd name="connsiteY336" fmla="*/ 9123 h 506815"/>
                <a:gd name="connsiteX337" fmla="*/ 261340 w 252425"/>
                <a:gd name="connsiteY337" fmla="*/ 3886 h 506815"/>
                <a:gd name="connsiteX338" fmla="*/ 261340 w 252425"/>
                <a:gd name="connsiteY338" fmla="*/ 3886 h 506815"/>
                <a:gd name="connsiteX339" fmla="*/ 260498 w 252425"/>
                <a:gd name="connsiteY339" fmla="*/ 2365 h 506815"/>
                <a:gd name="connsiteX340" fmla="*/ 259657 w 252425"/>
                <a:gd name="connsiteY340" fmla="*/ 845 h 506815"/>
                <a:gd name="connsiteX341" fmla="*/ 259657 w 252425"/>
                <a:gd name="connsiteY341" fmla="*/ 0 h 506815"/>
                <a:gd name="connsiteX342" fmla="*/ 259657 w 252425"/>
                <a:gd name="connsiteY342" fmla="*/ 0 h 506815"/>
                <a:gd name="connsiteX343" fmla="*/ 256460 w 252425"/>
                <a:gd name="connsiteY343" fmla="*/ 4055 h 50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</a:cxnLst>
              <a:rect l="l" t="t" r="r" b="b"/>
              <a:pathLst>
                <a:path w="252425" h="506815">
                  <a:moveTo>
                    <a:pt x="252421" y="3886"/>
                  </a:moveTo>
                  <a:cubicBezTo>
                    <a:pt x="251159" y="5626"/>
                    <a:pt x="250082" y="7484"/>
                    <a:pt x="249224" y="9461"/>
                  </a:cubicBezTo>
                  <a:lnTo>
                    <a:pt x="249224" y="10474"/>
                  </a:lnTo>
                  <a:cubicBezTo>
                    <a:pt x="248214" y="12772"/>
                    <a:pt x="245824" y="14140"/>
                    <a:pt x="243334" y="13853"/>
                  </a:cubicBezTo>
                  <a:lnTo>
                    <a:pt x="242156" y="13853"/>
                  </a:lnTo>
                  <a:cubicBezTo>
                    <a:pt x="240759" y="13718"/>
                    <a:pt x="239345" y="13718"/>
                    <a:pt x="237949" y="13853"/>
                  </a:cubicBezTo>
                  <a:lnTo>
                    <a:pt x="235088" y="14698"/>
                  </a:lnTo>
                  <a:lnTo>
                    <a:pt x="232563" y="14698"/>
                  </a:lnTo>
                  <a:cubicBezTo>
                    <a:pt x="230880" y="14900"/>
                    <a:pt x="229231" y="15356"/>
                    <a:pt x="227683" y="16049"/>
                  </a:cubicBezTo>
                  <a:cubicBezTo>
                    <a:pt x="226304" y="16370"/>
                    <a:pt x="224856" y="16370"/>
                    <a:pt x="223476" y="16049"/>
                  </a:cubicBezTo>
                  <a:cubicBezTo>
                    <a:pt x="222500" y="15694"/>
                    <a:pt x="221423" y="15694"/>
                    <a:pt x="220447" y="16049"/>
                  </a:cubicBezTo>
                  <a:cubicBezTo>
                    <a:pt x="217418" y="17907"/>
                    <a:pt x="215483" y="21117"/>
                    <a:pt x="215230" y="24665"/>
                  </a:cubicBezTo>
                  <a:cubicBezTo>
                    <a:pt x="215499" y="25189"/>
                    <a:pt x="215499" y="25831"/>
                    <a:pt x="215230" y="26354"/>
                  </a:cubicBezTo>
                  <a:cubicBezTo>
                    <a:pt x="214759" y="26591"/>
                    <a:pt x="214187" y="26591"/>
                    <a:pt x="213716" y="26354"/>
                  </a:cubicBezTo>
                  <a:cubicBezTo>
                    <a:pt x="211999" y="25679"/>
                    <a:pt x="210367" y="24834"/>
                    <a:pt x="208835" y="23820"/>
                  </a:cubicBezTo>
                  <a:cubicBezTo>
                    <a:pt x="207085" y="22773"/>
                    <a:pt x="205217" y="21911"/>
                    <a:pt x="203282" y="21286"/>
                  </a:cubicBezTo>
                  <a:cubicBezTo>
                    <a:pt x="201431" y="21286"/>
                    <a:pt x="197056" y="19428"/>
                    <a:pt x="195709" y="21286"/>
                  </a:cubicBezTo>
                  <a:cubicBezTo>
                    <a:pt x="194414" y="22857"/>
                    <a:pt x="193404" y="24631"/>
                    <a:pt x="192680" y="26523"/>
                  </a:cubicBezTo>
                  <a:cubicBezTo>
                    <a:pt x="191923" y="28432"/>
                    <a:pt x="190964" y="30240"/>
                    <a:pt x="189819" y="31929"/>
                  </a:cubicBezTo>
                  <a:cubicBezTo>
                    <a:pt x="187093" y="34801"/>
                    <a:pt x="183122" y="36136"/>
                    <a:pt x="179218" y="35477"/>
                  </a:cubicBezTo>
                  <a:cubicBezTo>
                    <a:pt x="177568" y="35139"/>
                    <a:pt x="176273" y="33889"/>
                    <a:pt x="175852" y="32267"/>
                  </a:cubicBezTo>
                  <a:lnTo>
                    <a:pt x="175852" y="30578"/>
                  </a:lnTo>
                  <a:cubicBezTo>
                    <a:pt x="174741" y="29176"/>
                    <a:pt x="173210" y="28179"/>
                    <a:pt x="171476" y="27706"/>
                  </a:cubicBezTo>
                  <a:lnTo>
                    <a:pt x="170299" y="27706"/>
                  </a:lnTo>
                  <a:lnTo>
                    <a:pt x="170299" y="28719"/>
                  </a:lnTo>
                  <a:cubicBezTo>
                    <a:pt x="169474" y="29851"/>
                    <a:pt x="168515" y="30865"/>
                    <a:pt x="167438" y="31761"/>
                  </a:cubicBezTo>
                  <a:lnTo>
                    <a:pt x="165082" y="34463"/>
                  </a:lnTo>
                  <a:cubicBezTo>
                    <a:pt x="164981" y="35190"/>
                    <a:pt x="164981" y="35933"/>
                    <a:pt x="165082" y="36660"/>
                  </a:cubicBezTo>
                  <a:cubicBezTo>
                    <a:pt x="164914" y="37977"/>
                    <a:pt x="164257" y="39194"/>
                    <a:pt x="163231" y="40038"/>
                  </a:cubicBezTo>
                  <a:lnTo>
                    <a:pt x="161716" y="40038"/>
                  </a:lnTo>
                  <a:cubicBezTo>
                    <a:pt x="160993" y="40224"/>
                    <a:pt x="160252" y="40224"/>
                    <a:pt x="159528" y="40038"/>
                  </a:cubicBezTo>
                  <a:cubicBezTo>
                    <a:pt x="158367" y="39532"/>
                    <a:pt x="157375" y="38721"/>
                    <a:pt x="156668" y="37673"/>
                  </a:cubicBezTo>
                  <a:lnTo>
                    <a:pt x="155826" y="36660"/>
                  </a:lnTo>
                  <a:cubicBezTo>
                    <a:pt x="155237" y="36136"/>
                    <a:pt x="154547" y="35731"/>
                    <a:pt x="153807" y="35477"/>
                  </a:cubicBezTo>
                  <a:cubicBezTo>
                    <a:pt x="153016" y="35156"/>
                    <a:pt x="152275" y="34700"/>
                    <a:pt x="151619" y="34126"/>
                  </a:cubicBezTo>
                  <a:cubicBezTo>
                    <a:pt x="150525" y="33078"/>
                    <a:pt x="149751" y="31727"/>
                    <a:pt x="149431" y="30240"/>
                  </a:cubicBezTo>
                  <a:lnTo>
                    <a:pt x="149431" y="28719"/>
                  </a:lnTo>
                  <a:cubicBezTo>
                    <a:pt x="148708" y="27030"/>
                    <a:pt x="147193" y="25814"/>
                    <a:pt x="145393" y="25510"/>
                  </a:cubicBezTo>
                  <a:cubicBezTo>
                    <a:pt x="144215" y="25510"/>
                    <a:pt x="144215" y="25510"/>
                    <a:pt x="143373" y="26523"/>
                  </a:cubicBezTo>
                  <a:cubicBezTo>
                    <a:pt x="142414" y="28111"/>
                    <a:pt x="140815" y="29210"/>
                    <a:pt x="138998" y="29564"/>
                  </a:cubicBezTo>
                  <a:cubicBezTo>
                    <a:pt x="138931" y="30189"/>
                    <a:pt x="138443" y="30679"/>
                    <a:pt x="137820" y="30747"/>
                  </a:cubicBezTo>
                  <a:cubicBezTo>
                    <a:pt x="137820" y="30747"/>
                    <a:pt x="137820" y="30747"/>
                    <a:pt x="136979" y="30747"/>
                  </a:cubicBezTo>
                  <a:cubicBezTo>
                    <a:pt x="136137" y="30747"/>
                    <a:pt x="136979" y="30747"/>
                    <a:pt x="135969" y="31591"/>
                  </a:cubicBezTo>
                  <a:lnTo>
                    <a:pt x="133445" y="31591"/>
                  </a:lnTo>
                  <a:cubicBezTo>
                    <a:pt x="133445" y="32774"/>
                    <a:pt x="132435" y="33281"/>
                    <a:pt x="131930" y="33450"/>
                  </a:cubicBezTo>
                  <a:lnTo>
                    <a:pt x="130752" y="33450"/>
                  </a:lnTo>
                  <a:cubicBezTo>
                    <a:pt x="129086" y="33146"/>
                    <a:pt x="127555" y="32318"/>
                    <a:pt x="126377" y="31085"/>
                  </a:cubicBezTo>
                  <a:cubicBezTo>
                    <a:pt x="124021" y="29057"/>
                    <a:pt x="122338" y="28213"/>
                    <a:pt x="121496" y="28888"/>
                  </a:cubicBezTo>
                  <a:cubicBezTo>
                    <a:pt x="121059" y="29260"/>
                    <a:pt x="120419" y="29260"/>
                    <a:pt x="119982" y="28888"/>
                  </a:cubicBezTo>
                  <a:cubicBezTo>
                    <a:pt x="119982" y="28888"/>
                    <a:pt x="119982" y="28888"/>
                    <a:pt x="119982" y="28888"/>
                  </a:cubicBezTo>
                  <a:cubicBezTo>
                    <a:pt x="119982" y="28888"/>
                    <a:pt x="118804" y="28888"/>
                    <a:pt x="118467" y="28888"/>
                  </a:cubicBezTo>
                  <a:cubicBezTo>
                    <a:pt x="118013" y="30257"/>
                    <a:pt x="118013" y="31744"/>
                    <a:pt x="118467" y="33112"/>
                  </a:cubicBezTo>
                  <a:cubicBezTo>
                    <a:pt x="118787" y="36964"/>
                    <a:pt x="118518" y="40832"/>
                    <a:pt x="117626" y="44600"/>
                  </a:cubicBezTo>
                  <a:cubicBezTo>
                    <a:pt x="117626" y="45445"/>
                    <a:pt x="116784" y="45951"/>
                    <a:pt x="115943" y="45613"/>
                  </a:cubicBezTo>
                  <a:lnTo>
                    <a:pt x="113924" y="45613"/>
                  </a:lnTo>
                  <a:cubicBezTo>
                    <a:pt x="114092" y="48350"/>
                    <a:pt x="113738" y="51104"/>
                    <a:pt x="112914" y="53722"/>
                  </a:cubicBezTo>
                  <a:cubicBezTo>
                    <a:pt x="112325" y="54736"/>
                    <a:pt x="111652" y="55699"/>
                    <a:pt x="110895" y="56595"/>
                  </a:cubicBezTo>
                  <a:cubicBezTo>
                    <a:pt x="110053" y="57355"/>
                    <a:pt x="109464" y="58351"/>
                    <a:pt x="109212" y="59466"/>
                  </a:cubicBezTo>
                  <a:cubicBezTo>
                    <a:pt x="108909" y="61308"/>
                    <a:pt x="108909" y="63200"/>
                    <a:pt x="109212" y="65041"/>
                  </a:cubicBezTo>
                  <a:cubicBezTo>
                    <a:pt x="109296" y="66393"/>
                    <a:pt x="109296" y="67744"/>
                    <a:pt x="109212" y="69096"/>
                  </a:cubicBezTo>
                  <a:lnTo>
                    <a:pt x="109212" y="70447"/>
                  </a:lnTo>
                  <a:cubicBezTo>
                    <a:pt x="109111" y="72475"/>
                    <a:pt x="109448" y="74485"/>
                    <a:pt x="110222" y="76360"/>
                  </a:cubicBezTo>
                  <a:cubicBezTo>
                    <a:pt x="113772" y="83185"/>
                    <a:pt x="118299" y="89453"/>
                    <a:pt x="123684" y="94943"/>
                  </a:cubicBezTo>
                  <a:cubicBezTo>
                    <a:pt x="126091" y="97359"/>
                    <a:pt x="128244" y="100012"/>
                    <a:pt x="130079" y="102883"/>
                  </a:cubicBezTo>
                  <a:cubicBezTo>
                    <a:pt x="131509" y="105114"/>
                    <a:pt x="133142" y="107208"/>
                    <a:pt x="134959" y="109134"/>
                  </a:cubicBezTo>
                  <a:lnTo>
                    <a:pt x="137652" y="112006"/>
                  </a:lnTo>
                  <a:cubicBezTo>
                    <a:pt x="141539" y="115250"/>
                    <a:pt x="144450" y="119524"/>
                    <a:pt x="146066" y="124339"/>
                  </a:cubicBezTo>
                  <a:cubicBezTo>
                    <a:pt x="146907" y="128157"/>
                    <a:pt x="147244" y="132076"/>
                    <a:pt x="147076" y="135996"/>
                  </a:cubicBezTo>
                  <a:lnTo>
                    <a:pt x="147076" y="142246"/>
                  </a:lnTo>
                  <a:lnTo>
                    <a:pt x="147076" y="144442"/>
                  </a:lnTo>
                  <a:cubicBezTo>
                    <a:pt x="148254" y="150136"/>
                    <a:pt x="147597" y="156048"/>
                    <a:pt x="145224" y="161336"/>
                  </a:cubicBezTo>
                  <a:lnTo>
                    <a:pt x="143710" y="163195"/>
                  </a:lnTo>
                  <a:cubicBezTo>
                    <a:pt x="142650" y="164478"/>
                    <a:pt x="141741" y="165897"/>
                    <a:pt x="141017" y="167418"/>
                  </a:cubicBezTo>
                  <a:cubicBezTo>
                    <a:pt x="139503" y="171135"/>
                    <a:pt x="138661" y="172148"/>
                    <a:pt x="135296" y="172655"/>
                  </a:cubicBezTo>
                  <a:cubicBezTo>
                    <a:pt x="133478" y="172774"/>
                    <a:pt x="131762" y="173618"/>
                    <a:pt x="130584" y="175020"/>
                  </a:cubicBezTo>
                  <a:cubicBezTo>
                    <a:pt x="130584" y="176372"/>
                    <a:pt x="130584" y="178737"/>
                    <a:pt x="130584" y="182622"/>
                  </a:cubicBezTo>
                  <a:cubicBezTo>
                    <a:pt x="131610" y="186660"/>
                    <a:pt x="131610" y="190917"/>
                    <a:pt x="130584" y="194955"/>
                  </a:cubicBezTo>
                  <a:lnTo>
                    <a:pt x="129574" y="198841"/>
                  </a:lnTo>
                  <a:cubicBezTo>
                    <a:pt x="129507" y="199432"/>
                    <a:pt x="129120" y="199956"/>
                    <a:pt x="128564" y="200192"/>
                  </a:cubicBezTo>
                  <a:lnTo>
                    <a:pt x="128564" y="200192"/>
                  </a:lnTo>
                  <a:cubicBezTo>
                    <a:pt x="128244" y="200344"/>
                    <a:pt x="127874" y="200344"/>
                    <a:pt x="127555" y="200192"/>
                  </a:cubicBezTo>
                  <a:cubicBezTo>
                    <a:pt x="126225" y="198452"/>
                    <a:pt x="124997" y="196661"/>
                    <a:pt x="123852" y="194786"/>
                  </a:cubicBezTo>
                  <a:cubicBezTo>
                    <a:pt x="122759" y="192742"/>
                    <a:pt x="121463" y="190816"/>
                    <a:pt x="119982" y="189042"/>
                  </a:cubicBezTo>
                  <a:cubicBezTo>
                    <a:pt x="118955" y="187724"/>
                    <a:pt x="117828" y="186474"/>
                    <a:pt x="116616" y="185326"/>
                  </a:cubicBezTo>
                  <a:cubicBezTo>
                    <a:pt x="114327" y="182977"/>
                    <a:pt x="112241" y="180443"/>
                    <a:pt x="110390" y="177723"/>
                  </a:cubicBezTo>
                  <a:lnTo>
                    <a:pt x="109380" y="176203"/>
                  </a:lnTo>
                  <a:cubicBezTo>
                    <a:pt x="106536" y="173061"/>
                    <a:pt x="104971" y="168955"/>
                    <a:pt x="105005" y="164715"/>
                  </a:cubicBezTo>
                  <a:cubicBezTo>
                    <a:pt x="105560" y="162063"/>
                    <a:pt x="106721" y="159579"/>
                    <a:pt x="108370" y="157451"/>
                  </a:cubicBezTo>
                  <a:cubicBezTo>
                    <a:pt x="109010" y="156606"/>
                    <a:pt x="109582" y="155694"/>
                    <a:pt x="110053" y="154748"/>
                  </a:cubicBezTo>
                  <a:cubicBezTo>
                    <a:pt x="111383" y="152399"/>
                    <a:pt x="112308" y="149815"/>
                    <a:pt x="112746" y="147145"/>
                  </a:cubicBezTo>
                  <a:cubicBezTo>
                    <a:pt x="112746" y="147145"/>
                    <a:pt x="112746" y="143936"/>
                    <a:pt x="112746" y="142415"/>
                  </a:cubicBezTo>
                  <a:lnTo>
                    <a:pt x="112746" y="142415"/>
                  </a:lnTo>
                  <a:cubicBezTo>
                    <a:pt x="112224" y="142077"/>
                    <a:pt x="111921" y="141503"/>
                    <a:pt x="111904" y="140895"/>
                  </a:cubicBezTo>
                  <a:cubicBezTo>
                    <a:pt x="111921" y="136587"/>
                    <a:pt x="111585" y="132296"/>
                    <a:pt x="110895" y="128055"/>
                  </a:cubicBezTo>
                  <a:cubicBezTo>
                    <a:pt x="110895" y="128055"/>
                    <a:pt x="110895" y="126535"/>
                    <a:pt x="110895" y="125859"/>
                  </a:cubicBezTo>
                  <a:lnTo>
                    <a:pt x="109212" y="125859"/>
                  </a:lnTo>
                  <a:cubicBezTo>
                    <a:pt x="108202" y="125859"/>
                    <a:pt x="107361" y="125014"/>
                    <a:pt x="106688" y="125859"/>
                  </a:cubicBezTo>
                  <a:cubicBezTo>
                    <a:pt x="106082" y="126028"/>
                    <a:pt x="105510" y="126315"/>
                    <a:pt x="105005" y="126704"/>
                  </a:cubicBezTo>
                  <a:cubicBezTo>
                    <a:pt x="103877" y="127413"/>
                    <a:pt x="102615" y="127870"/>
                    <a:pt x="101303" y="128055"/>
                  </a:cubicBezTo>
                  <a:lnTo>
                    <a:pt x="100293" y="128055"/>
                  </a:lnTo>
                  <a:cubicBezTo>
                    <a:pt x="96742" y="128816"/>
                    <a:pt x="93073" y="128816"/>
                    <a:pt x="89523" y="128055"/>
                  </a:cubicBezTo>
                  <a:cubicBezTo>
                    <a:pt x="87520" y="127008"/>
                    <a:pt x="85972" y="125268"/>
                    <a:pt x="85147" y="123156"/>
                  </a:cubicBezTo>
                  <a:cubicBezTo>
                    <a:pt x="84710" y="122278"/>
                    <a:pt x="84205" y="121433"/>
                    <a:pt x="83632" y="120622"/>
                  </a:cubicBezTo>
                  <a:cubicBezTo>
                    <a:pt x="83632" y="120622"/>
                    <a:pt x="82623" y="120622"/>
                    <a:pt x="81950" y="119608"/>
                  </a:cubicBezTo>
                  <a:lnTo>
                    <a:pt x="80772" y="119608"/>
                  </a:lnTo>
                  <a:cubicBezTo>
                    <a:pt x="79342" y="118730"/>
                    <a:pt x="78029" y="117649"/>
                    <a:pt x="76901" y="116399"/>
                  </a:cubicBezTo>
                  <a:lnTo>
                    <a:pt x="74882" y="114540"/>
                  </a:lnTo>
                  <a:cubicBezTo>
                    <a:pt x="74243" y="114050"/>
                    <a:pt x="73485" y="113763"/>
                    <a:pt x="72694" y="113696"/>
                  </a:cubicBezTo>
                  <a:lnTo>
                    <a:pt x="70506" y="112682"/>
                  </a:lnTo>
                  <a:lnTo>
                    <a:pt x="70506" y="112682"/>
                  </a:lnTo>
                  <a:cubicBezTo>
                    <a:pt x="70608" y="113510"/>
                    <a:pt x="70002" y="114270"/>
                    <a:pt x="69177" y="114371"/>
                  </a:cubicBezTo>
                  <a:cubicBezTo>
                    <a:pt x="69177" y="114371"/>
                    <a:pt x="69160" y="114371"/>
                    <a:pt x="69160" y="114371"/>
                  </a:cubicBezTo>
                  <a:cubicBezTo>
                    <a:pt x="64297" y="114878"/>
                    <a:pt x="59618" y="116567"/>
                    <a:pt x="55529" y="119271"/>
                  </a:cubicBezTo>
                  <a:lnTo>
                    <a:pt x="55529" y="119271"/>
                  </a:lnTo>
                  <a:cubicBezTo>
                    <a:pt x="50699" y="121501"/>
                    <a:pt x="45517" y="122869"/>
                    <a:pt x="40216" y="123325"/>
                  </a:cubicBezTo>
                  <a:cubicBezTo>
                    <a:pt x="34830" y="123832"/>
                    <a:pt x="29580" y="125319"/>
                    <a:pt x="24733" y="127717"/>
                  </a:cubicBezTo>
                  <a:lnTo>
                    <a:pt x="23387" y="127717"/>
                  </a:lnTo>
                  <a:cubicBezTo>
                    <a:pt x="20930" y="129255"/>
                    <a:pt x="18339" y="130556"/>
                    <a:pt x="15646" y="131603"/>
                  </a:cubicBezTo>
                  <a:cubicBezTo>
                    <a:pt x="13963" y="131603"/>
                    <a:pt x="12281" y="131603"/>
                    <a:pt x="11102" y="131603"/>
                  </a:cubicBezTo>
                  <a:cubicBezTo>
                    <a:pt x="10362" y="131806"/>
                    <a:pt x="9689" y="132144"/>
                    <a:pt x="9083" y="132617"/>
                  </a:cubicBezTo>
                  <a:lnTo>
                    <a:pt x="7569" y="132617"/>
                  </a:lnTo>
                  <a:lnTo>
                    <a:pt x="4035" y="134644"/>
                  </a:lnTo>
                  <a:lnTo>
                    <a:pt x="2520" y="134644"/>
                  </a:lnTo>
                  <a:cubicBezTo>
                    <a:pt x="1511" y="134644"/>
                    <a:pt x="333" y="135658"/>
                    <a:pt x="164" y="136164"/>
                  </a:cubicBezTo>
                  <a:cubicBezTo>
                    <a:pt x="-55" y="136823"/>
                    <a:pt x="-55" y="137533"/>
                    <a:pt x="164" y="138192"/>
                  </a:cubicBezTo>
                  <a:cubicBezTo>
                    <a:pt x="450" y="139138"/>
                    <a:pt x="854" y="140033"/>
                    <a:pt x="1342" y="140895"/>
                  </a:cubicBezTo>
                  <a:cubicBezTo>
                    <a:pt x="2385" y="143361"/>
                    <a:pt x="3227" y="145895"/>
                    <a:pt x="3866" y="148497"/>
                  </a:cubicBezTo>
                  <a:cubicBezTo>
                    <a:pt x="4237" y="148277"/>
                    <a:pt x="4674" y="148277"/>
                    <a:pt x="5044" y="148497"/>
                  </a:cubicBezTo>
                  <a:cubicBezTo>
                    <a:pt x="7131" y="151115"/>
                    <a:pt x="7922" y="154511"/>
                    <a:pt x="7232" y="157789"/>
                  </a:cubicBezTo>
                  <a:lnTo>
                    <a:pt x="7232" y="159140"/>
                  </a:lnTo>
                  <a:cubicBezTo>
                    <a:pt x="7232" y="163026"/>
                    <a:pt x="7232" y="166235"/>
                    <a:pt x="7232" y="169107"/>
                  </a:cubicBezTo>
                  <a:cubicBezTo>
                    <a:pt x="8999" y="168415"/>
                    <a:pt x="10884" y="168060"/>
                    <a:pt x="12785" y="168094"/>
                  </a:cubicBezTo>
                  <a:cubicBezTo>
                    <a:pt x="14401" y="168009"/>
                    <a:pt x="16000" y="167672"/>
                    <a:pt x="17497" y="167080"/>
                  </a:cubicBezTo>
                  <a:cubicBezTo>
                    <a:pt x="18743" y="166556"/>
                    <a:pt x="20038" y="166219"/>
                    <a:pt x="21368" y="166067"/>
                  </a:cubicBezTo>
                  <a:cubicBezTo>
                    <a:pt x="24330" y="165999"/>
                    <a:pt x="27191" y="167165"/>
                    <a:pt x="29277" y="169276"/>
                  </a:cubicBezTo>
                  <a:lnTo>
                    <a:pt x="32475" y="171304"/>
                  </a:lnTo>
                  <a:cubicBezTo>
                    <a:pt x="37254" y="173618"/>
                    <a:pt x="42269" y="175375"/>
                    <a:pt x="47452" y="176541"/>
                  </a:cubicBezTo>
                  <a:cubicBezTo>
                    <a:pt x="50245" y="176980"/>
                    <a:pt x="52938" y="177960"/>
                    <a:pt x="55361" y="179413"/>
                  </a:cubicBezTo>
                  <a:lnTo>
                    <a:pt x="60073" y="182116"/>
                  </a:lnTo>
                  <a:lnTo>
                    <a:pt x="66636" y="186001"/>
                  </a:lnTo>
                  <a:cubicBezTo>
                    <a:pt x="70894" y="189296"/>
                    <a:pt x="72913" y="194735"/>
                    <a:pt x="71853" y="200023"/>
                  </a:cubicBezTo>
                  <a:cubicBezTo>
                    <a:pt x="71685" y="201932"/>
                    <a:pt x="71685" y="203858"/>
                    <a:pt x="71853" y="205767"/>
                  </a:cubicBezTo>
                  <a:cubicBezTo>
                    <a:pt x="71853" y="210328"/>
                    <a:pt x="72863" y="214890"/>
                    <a:pt x="73031" y="219282"/>
                  </a:cubicBezTo>
                  <a:lnTo>
                    <a:pt x="73031" y="223844"/>
                  </a:lnTo>
                  <a:cubicBezTo>
                    <a:pt x="72863" y="226597"/>
                    <a:pt x="72863" y="229368"/>
                    <a:pt x="73031" y="232122"/>
                  </a:cubicBezTo>
                  <a:cubicBezTo>
                    <a:pt x="73031" y="233473"/>
                    <a:pt x="73031" y="234994"/>
                    <a:pt x="73872" y="236345"/>
                  </a:cubicBezTo>
                  <a:cubicBezTo>
                    <a:pt x="74697" y="239369"/>
                    <a:pt x="75084" y="242494"/>
                    <a:pt x="75050" y="245636"/>
                  </a:cubicBezTo>
                  <a:cubicBezTo>
                    <a:pt x="75000" y="246279"/>
                    <a:pt x="74613" y="246870"/>
                    <a:pt x="74041" y="247157"/>
                  </a:cubicBezTo>
                  <a:cubicBezTo>
                    <a:pt x="71197" y="249201"/>
                    <a:pt x="68975" y="252022"/>
                    <a:pt x="67646" y="255266"/>
                  </a:cubicBezTo>
                  <a:lnTo>
                    <a:pt x="67646" y="256280"/>
                  </a:lnTo>
                  <a:cubicBezTo>
                    <a:pt x="66148" y="258577"/>
                    <a:pt x="65172" y="261162"/>
                    <a:pt x="64785" y="263882"/>
                  </a:cubicBezTo>
                  <a:cubicBezTo>
                    <a:pt x="64785" y="265740"/>
                    <a:pt x="64785" y="266416"/>
                    <a:pt x="66299" y="268105"/>
                  </a:cubicBezTo>
                  <a:lnTo>
                    <a:pt x="67309" y="269626"/>
                  </a:lnTo>
                  <a:lnTo>
                    <a:pt x="68824" y="271991"/>
                  </a:lnTo>
                  <a:cubicBezTo>
                    <a:pt x="71466" y="275167"/>
                    <a:pt x="73166" y="279036"/>
                    <a:pt x="73704" y="283141"/>
                  </a:cubicBezTo>
                  <a:cubicBezTo>
                    <a:pt x="74293" y="292010"/>
                    <a:pt x="71045" y="300694"/>
                    <a:pt x="64785" y="306961"/>
                  </a:cubicBezTo>
                  <a:lnTo>
                    <a:pt x="61924" y="309495"/>
                  </a:lnTo>
                  <a:cubicBezTo>
                    <a:pt x="59905" y="311185"/>
                    <a:pt x="57717" y="312874"/>
                    <a:pt x="57212" y="315070"/>
                  </a:cubicBezTo>
                  <a:cubicBezTo>
                    <a:pt x="56825" y="318381"/>
                    <a:pt x="56825" y="321727"/>
                    <a:pt x="57212" y="325038"/>
                  </a:cubicBezTo>
                  <a:lnTo>
                    <a:pt x="57212" y="326389"/>
                  </a:lnTo>
                  <a:cubicBezTo>
                    <a:pt x="57128" y="327521"/>
                    <a:pt x="57128" y="328636"/>
                    <a:pt x="57212" y="329768"/>
                  </a:cubicBezTo>
                  <a:cubicBezTo>
                    <a:pt x="57212" y="329768"/>
                    <a:pt x="57212" y="331120"/>
                    <a:pt x="57212" y="331626"/>
                  </a:cubicBezTo>
                  <a:cubicBezTo>
                    <a:pt x="57952" y="333045"/>
                    <a:pt x="58424" y="334600"/>
                    <a:pt x="58558" y="336188"/>
                  </a:cubicBezTo>
                  <a:cubicBezTo>
                    <a:pt x="58558" y="341425"/>
                    <a:pt x="54520" y="341594"/>
                    <a:pt x="52500" y="341763"/>
                  </a:cubicBezTo>
                  <a:lnTo>
                    <a:pt x="50649" y="341763"/>
                  </a:lnTo>
                  <a:cubicBezTo>
                    <a:pt x="49185" y="342202"/>
                    <a:pt x="47889" y="343080"/>
                    <a:pt x="46947" y="344297"/>
                  </a:cubicBezTo>
                  <a:cubicBezTo>
                    <a:pt x="46173" y="345277"/>
                    <a:pt x="45264" y="346121"/>
                    <a:pt x="44254" y="346831"/>
                  </a:cubicBezTo>
                  <a:cubicBezTo>
                    <a:pt x="40031" y="350041"/>
                    <a:pt x="36766" y="354365"/>
                    <a:pt x="34830" y="359332"/>
                  </a:cubicBezTo>
                  <a:cubicBezTo>
                    <a:pt x="34258" y="360836"/>
                    <a:pt x="33585" y="362306"/>
                    <a:pt x="32811" y="363725"/>
                  </a:cubicBezTo>
                  <a:lnTo>
                    <a:pt x="32811" y="363725"/>
                  </a:lnTo>
                  <a:cubicBezTo>
                    <a:pt x="32239" y="365076"/>
                    <a:pt x="31381" y="366292"/>
                    <a:pt x="30287" y="367272"/>
                  </a:cubicBezTo>
                  <a:lnTo>
                    <a:pt x="28940" y="367272"/>
                  </a:lnTo>
                  <a:lnTo>
                    <a:pt x="28940" y="367272"/>
                  </a:lnTo>
                  <a:cubicBezTo>
                    <a:pt x="33821" y="369131"/>
                    <a:pt x="34999" y="372340"/>
                    <a:pt x="35335" y="379098"/>
                  </a:cubicBezTo>
                  <a:cubicBezTo>
                    <a:pt x="35251" y="380500"/>
                    <a:pt x="35251" y="381919"/>
                    <a:pt x="35335" y="383322"/>
                  </a:cubicBezTo>
                  <a:cubicBezTo>
                    <a:pt x="35184" y="388305"/>
                    <a:pt x="35638" y="393306"/>
                    <a:pt x="36682" y="398188"/>
                  </a:cubicBezTo>
                  <a:cubicBezTo>
                    <a:pt x="37675" y="402918"/>
                    <a:pt x="39812" y="407328"/>
                    <a:pt x="42908" y="411027"/>
                  </a:cubicBezTo>
                  <a:cubicBezTo>
                    <a:pt x="46897" y="414795"/>
                    <a:pt x="49353" y="419914"/>
                    <a:pt x="49808" y="425387"/>
                  </a:cubicBezTo>
                  <a:cubicBezTo>
                    <a:pt x="50380" y="435557"/>
                    <a:pt x="49757" y="445761"/>
                    <a:pt x="47956" y="455796"/>
                  </a:cubicBezTo>
                  <a:cubicBezTo>
                    <a:pt x="47956" y="459006"/>
                    <a:pt x="46947" y="462047"/>
                    <a:pt x="46610" y="465088"/>
                  </a:cubicBezTo>
                  <a:cubicBezTo>
                    <a:pt x="46004" y="468669"/>
                    <a:pt x="47065" y="472335"/>
                    <a:pt x="49471" y="475055"/>
                  </a:cubicBezTo>
                  <a:lnTo>
                    <a:pt x="49471" y="475055"/>
                  </a:lnTo>
                  <a:cubicBezTo>
                    <a:pt x="51911" y="479110"/>
                    <a:pt x="52971" y="483857"/>
                    <a:pt x="52500" y="488570"/>
                  </a:cubicBezTo>
                  <a:cubicBezTo>
                    <a:pt x="52668" y="493267"/>
                    <a:pt x="53813" y="497862"/>
                    <a:pt x="55866" y="502085"/>
                  </a:cubicBezTo>
                  <a:cubicBezTo>
                    <a:pt x="55950" y="502643"/>
                    <a:pt x="55950" y="503217"/>
                    <a:pt x="55866" y="503775"/>
                  </a:cubicBezTo>
                  <a:lnTo>
                    <a:pt x="55866" y="503775"/>
                  </a:lnTo>
                  <a:lnTo>
                    <a:pt x="57885" y="503775"/>
                  </a:lnTo>
                  <a:lnTo>
                    <a:pt x="59400" y="503775"/>
                  </a:lnTo>
                  <a:cubicBezTo>
                    <a:pt x="60544" y="504163"/>
                    <a:pt x="61621" y="504738"/>
                    <a:pt x="62597" y="505464"/>
                  </a:cubicBezTo>
                  <a:cubicBezTo>
                    <a:pt x="63405" y="506072"/>
                    <a:pt x="64314" y="506545"/>
                    <a:pt x="65290" y="506816"/>
                  </a:cubicBezTo>
                  <a:lnTo>
                    <a:pt x="65290" y="506816"/>
                  </a:lnTo>
                  <a:cubicBezTo>
                    <a:pt x="65290" y="506816"/>
                    <a:pt x="65290" y="505126"/>
                    <a:pt x="65290" y="504282"/>
                  </a:cubicBezTo>
                  <a:cubicBezTo>
                    <a:pt x="65374" y="501105"/>
                    <a:pt x="65088" y="497929"/>
                    <a:pt x="64448" y="494821"/>
                  </a:cubicBezTo>
                  <a:cubicBezTo>
                    <a:pt x="64448" y="492794"/>
                    <a:pt x="63270" y="489077"/>
                    <a:pt x="65794" y="487050"/>
                  </a:cubicBezTo>
                  <a:lnTo>
                    <a:pt x="65794" y="482150"/>
                  </a:lnTo>
                  <a:cubicBezTo>
                    <a:pt x="65794" y="480461"/>
                    <a:pt x="65794" y="478772"/>
                    <a:pt x="65794" y="477082"/>
                  </a:cubicBezTo>
                  <a:cubicBezTo>
                    <a:pt x="65794" y="475393"/>
                    <a:pt x="65794" y="471845"/>
                    <a:pt x="65794" y="469311"/>
                  </a:cubicBezTo>
                  <a:cubicBezTo>
                    <a:pt x="65980" y="467960"/>
                    <a:pt x="66384" y="466659"/>
                    <a:pt x="66973" y="465426"/>
                  </a:cubicBezTo>
                  <a:cubicBezTo>
                    <a:pt x="66973" y="465426"/>
                    <a:pt x="66973" y="464074"/>
                    <a:pt x="66973" y="463398"/>
                  </a:cubicBezTo>
                  <a:cubicBezTo>
                    <a:pt x="67982" y="459851"/>
                    <a:pt x="72021" y="457316"/>
                    <a:pt x="74209" y="455965"/>
                  </a:cubicBezTo>
                  <a:lnTo>
                    <a:pt x="77406" y="453769"/>
                  </a:lnTo>
                  <a:cubicBezTo>
                    <a:pt x="79981" y="452063"/>
                    <a:pt x="82690" y="450525"/>
                    <a:pt x="85484" y="449207"/>
                  </a:cubicBezTo>
                  <a:lnTo>
                    <a:pt x="90196" y="447180"/>
                  </a:lnTo>
                  <a:cubicBezTo>
                    <a:pt x="92787" y="445862"/>
                    <a:pt x="95497" y="444798"/>
                    <a:pt x="98274" y="443970"/>
                  </a:cubicBezTo>
                  <a:lnTo>
                    <a:pt x="98274" y="443970"/>
                  </a:lnTo>
                  <a:cubicBezTo>
                    <a:pt x="100141" y="443599"/>
                    <a:pt x="101908" y="442855"/>
                    <a:pt x="103490" y="441774"/>
                  </a:cubicBezTo>
                  <a:cubicBezTo>
                    <a:pt x="104348" y="441149"/>
                    <a:pt x="105324" y="440693"/>
                    <a:pt x="106351" y="440423"/>
                  </a:cubicBezTo>
                  <a:lnTo>
                    <a:pt x="107697" y="440423"/>
                  </a:lnTo>
                  <a:lnTo>
                    <a:pt x="108539" y="440423"/>
                  </a:lnTo>
                  <a:cubicBezTo>
                    <a:pt x="109448" y="439578"/>
                    <a:pt x="110676" y="439156"/>
                    <a:pt x="111904" y="439240"/>
                  </a:cubicBezTo>
                  <a:lnTo>
                    <a:pt x="114597" y="439240"/>
                  </a:lnTo>
                  <a:cubicBezTo>
                    <a:pt x="115556" y="439156"/>
                    <a:pt x="116498" y="439156"/>
                    <a:pt x="117458" y="439240"/>
                  </a:cubicBezTo>
                  <a:lnTo>
                    <a:pt x="119309" y="439240"/>
                  </a:lnTo>
                  <a:cubicBezTo>
                    <a:pt x="119275" y="438953"/>
                    <a:pt x="119275" y="438683"/>
                    <a:pt x="119309" y="438395"/>
                  </a:cubicBezTo>
                  <a:cubicBezTo>
                    <a:pt x="119309" y="438395"/>
                    <a:pt x="119309" y="437382"/>
                    <a:pt x="119309" y="437213"/>
                  </a:cubicBezTo>
                  <a:cubicBezTo>
                    <a:pt x="120621" y="434138"/>
                    <a:pt x="122641" y="431418"/>
                    <a:pt x="125199" y="429273"/>
                  </a:cubicBezTo>
                  <a:cubicBezTo>
                    <a:pt x="125199" y="429273"/>
                    <a:pt x="125199" y="429273"/>
                    <a:pt x="126040" y="428428"/>
                  </a:cubicBezTo>
                  <a:lnTo>
                    <a:pt x="126040" y="428428"/>
                  </a:lnTo>
                  <a:cubicBezTo>
                    <a:pt x="126562" y="427060"/>
                    <a:pt x="126949" y="425640"/>
                    <a:pt x="127218" y="424205"/>
                  </a:cubicBezTo>
                  <a:cubicBezTo>
                    <a:pt x="127504" y="422583"/>
                    <a:pt x="127958" y="420995"/>
                    <a:pt x="128564" y="419474"/>
                  </a:cubicBezTo>
                  <a:cubicBezTo>
                    <a:pt x="129002" y="418511"/>
                    <a:pt x="129624" y="417650"/>
                    <a:pt x="130415" y="416940"/>
                  </a:cubicBezTo>
                  <a:lnTo>
                    <a:pt x="130415" y="416940"/>
                  </a:lnTo>
                  <a:cubicBezTo>
                    <a:pt x="132048" y="414423"/>
                    <a:pt x="132973" y="411500"/>
                    <a:pt x="133108" y="408493"/>
                  </a:cubicBezTo>
                  <a:cubicBezTo>
                    <a:pt x="133664" y="406162"/>
                    <a:pt x="133664" y="403729"/>
                    <a:pt x="133108" y="401398"/>
                  </a:cubicBezTo>
                  <a:cubicBezTo>
                    <a:pt x="131795" y="397901"/>
                    <a:pt x="131392" y="394117"/>
                    <a:pt x="131930" y="390417"/>
                  </a:cubicBezTo>
                  <a:cubicBezTo>
                    <a:pt x="131930" y="388897"/>
                    <a:pt x="131930" y="387545"/>
                    <a:pt x="133108" y="385855"/>
                  </a:cubicBezTo>
                  <a:cubicBezTo>
                    <a:pt x="133293" y="384741"/>
                    <a:pt x="133293" y="383592"/>
                    <a:pt x="133108" y="382477"/>
                  </a:cubicBezTo>
                  <a:lnTo>
                    <a:pt x="133108" y="382477"/>
                  </a:lnTo>
                  <a:cubicBezTo>
                    <a:pt x="132889" y="382055"/>
                    <a:pt x="132889" y="381547"/>
                    <a:pt x="133108" y="381125"/>
                  </a:cubicBezTo>
                  <a:cubicBezTo>
                    <a:pt x="133041" y="380568"/>
                    <a:pt x="133041" y="379993"/>
                    <a:pt x="133108" y="379436"/>
                  </a:cubicBezTo>
                  <a:cubicBezTo>
                    <a:pt x="133007" y="378422"/>
                    <a:pt x="133007" y="377409"/>
                    <a:pt x="133108" y="376395"/>
                  </a:cubicBezTo>
                  <a:cubicBezTo>
                    <a:pt x="133361" y="374723"/>
                    <a:pt x="133361" y="372999"/>
                    <a:pt x="133108" y="371327"/>
                  </a:cubicBezTo>
                  <a:cubicBezTo>
                    <a:pt x="133125" y="370820"/>
                    <a:pt x="133125" y="370313"/>
                    <a:pt x="133108" y="369806"/>
                  </a:cubicBezTo>
                  <a:cubicBezTo>
                    <a:pt x="133007" y="369029"/>
                    <a:pt x="133007" y="368218"/>
                    <a:pt x="133108" y="367441"/>
                  </a:cubicBezTo>
                  <a:cubicBezTo>
                    <a:pt x="132788" y="364975"/>
                    <a:pt x="132788" y="362474"/>
                    <a:pt x="133108" y="360008"/>
                  </a:cubicBezTo>
                  <a:lnTo>
                    <a:pt x="133108" y="357136"/>
                  </a:lnTo>
                  <a:cubicBezTo>
                    <a:pt x="132990" y="355886"/>
                    <a:pt x="132587" y="354670"/>
                    <a:pt x="131930" y="353588"/>
                  </a:cubicBezTo>
                  <a:lnTo>
                    <a:pt x="131930" y="352575"/>
                  </a:lnTo>
                  <a:cubicBezTo>
                    <a:pt x="129052" y="348622"/>
                    <a:pt x="127672" y="343773"/>
                    <a:pt x="128060" y="338891"/>
                  </a:cubicBezTo>
                  <a:cubicBezTo>
                    <a:pt x="128060" y="338046"/>
                    <a:pt x="128060" y="337201"/>
                    <a:pt x="128060" y="336525"/>
                  </a:cubicBezTo>
                  <a:cubicBezTo>
                    <a:pt x="128346" y="335647"/>
                    <a:pt x="128346" y="334701"/>
                    <a:pt x="128060" y="333822"/>
                  </a:cubicBezTo>
                  <a:cubicBezTo>
                    <a:pt x="127740" y="333113"/>
                    <a:pt x="127286" y="332488"/>
                    <a:pt x="126713" y="331964"/>
                  </a:cubicBezTo>
                  <a:lnTo>
                    <a:pt x="125535" y="330613"/>
                  </a:lnTo>
                  <a:cubicBezTo>
                    <a:pt x="123566" y="327673"/>
                    <a:pt x="121985" y="324497"/>
                    <a:pt x="120823" y="321152"/>
                  </a:cubicBezTo>
                  <a:cubicBezTo>
                    <a:pt x="120234" y="319733"/>
                    <a:pt x="119494" y="318381"/>
                    <a:pt x="118636" y="317098"/>
                  </a:cubicBezTo>
                  <a:lnTo>
                    <a:pt x="118636" y="317098"/>
                  </a:lnTo>
                  <a:cubicBezTo>
                    <a:pt x="117979" y="315864"/>
                    <a:pt x="117475" y="314563"/>
                    <a:pt x="117121" y="313212"/>
                  </a:cubicBezTo>
                  <a:cubicBezTo>
                    <a:pt x="116498" y="313229"/>
                    <a:pt x="115926" y="312806"/>
                    <a:pt x="115775" y="312198"/>
                  </a:cubicBezTo>
                  <a:cubicBezTo>
                    <a:pt x="115118" y="309647"/>
                    <a:pt x="115118" y="306978"/>
                    <a:pt x="115775" y="304427"/>
                  </a:cubicBezTo>
                  <a:cubicBezTo>
                    <a:pt x="115977" y="303430"/>
                    <a:pt x="116313" y="302467"/>
                    <a:pt x="116784" y="301555"/>
                  </a:cubicBezTo>
                  <a:cubicBezTo>
                    <a:pt x="116919" y="300660"/>
                    <a:pt x="116919" y="299748"/>
                    <a:pt x="116784" y="298852"/>
                  </a:cubicBezTo>
                  <a:cubicBezTo>
                    <a:pt x="116734" y="297315"/>
                    <a:pt x="116212" y="295845"/>
                    <a:pt x="115270" y="294629"/>
                  </a:cubicBezTo>
                  <a:cubicBezTo>
                    <a:pt x="114849" y="294122"/>
                    <a:pt x="114513" y="293547"/>
                    <a:pt x="114260" y="292939"/>
                  </a:cubicBezTo>
                  <a:cubicBezTo>
                    <a:pt x="112594" y="289899"/>
                    <a:pt x="111517" y="286570"/>
                    <a:pt x="111063" y="283141"/>
                  </a:cubicBezTo>
                  <a:cubicBezTo>
                    <a:pt x="111012" y="280945"/>
                    <a:pt x="112375" y="278968"/>
                    <a:pt x="114429" y="278242"/>
                  </a:cubicBezTo>
                  <a:lnTo>
                    <a:pt x="114429" y="278242"/>
                  </a:lnTo>
                  <a:lnTo>
                    <a:pt x="117289" y="276552"/>
                  </a:lnTo>
                  <a:lnTo>
                    <a:pt x="120150" y="275032"/>
                  </a:lnTo>
                  <a:cubicBezTo>
                    <a:pt x="122035" y="273883"/>
                    <a:pt x="123785" y="272532"/>
                    <a:pt x="125367" y="270977"/>
                  </a:cubicBezTo>
                  <a:lnTo>
                    <a:pt x="129238" y="268105"/>
                  </a:lnTo>
                  <a:lnTo>
                    <a:pt x="130247" y="268105"/>
                  </a:lnTo>
                  <a:lnTo>
                    <a:pt x="132435" y="266754"/>
                  </a:lnTo>
                  <a:lnTo>
                    <a:pt x="132435" y="266754"/>
                  </a:lnTo>
                  <a:lnTo>
                    <a:pt x="134791" y="265571"/>
                  </a:lnTo>
                  <a:lnTo>
                    <a:pt x="137483" y="264220"/>
                  </a:lnTo>
                  <a:cubicBezTo>
                    <a:pt x="137988" y="264135"/>
                    <a:pt x="138493" y="264135"/>
                    <a:pt x="138998" y="264220"/>
                  </a:cubicBezTo>
                  <a:lnTo>
                    <a:pt x="140681" y="264220"/>
                  </a:lnTo>
                  <a:lnTo>
                    <a:pt x="140681" y="262868"/>
                  </a:lnTo>
                  <a:cubicBezTo>
                    <a:pt x="140883" y="262193"/>
                    <a:pt x="141219" y="261551"/>
                    <a:pt x="141690" y="261010"/>
                  </a:cubicBezTo>
                  <a:cubicBezTo>
                    <a:pt x="143592" y="258881"/>
                    <a:pt x="146453" y="257868"/>
                    <a:pt x="149263" y="258307"/>
                  </a:cubicBezTo>
                  <a:lnTo>
                    <a:pt x="150105" y="258307"/>
                  </a:lnTo>
                  <a:cubicBezTo>
                    <a:pt x="151703" y="257885"/>
                    <a:pt x="153386" y="257885"/>
                    <a:pt x="154985" y="258307"/>
                  </a:cubicBezTo>
                  <a:cubicBezTo>
                    <a:pt x="158182" y="258307"/>
                    <a:pt x="159528" y="258307"/>
                    <a:pt x="159697" y="258307"/>
                  </a:cubicBezTo>
                  <a:cubicBezTo>
                    <a:pt x="159781" y="257462"/>
                    <a:pt x="159781" y="256618"/>
                    <a:pt x="159697" y="255773"/>
                  </a:cubicBezTo>
                  <a:cubicBezTo>
                    <a:pt x="159528" y="254489"/>
                    <a:pt x="159528" y="253171"/>
                    <a:pt x="159697" y="251887"/>
                  </a:cubicBezTo>
                  <a:cubicBezTo>
                    <a:pt x="160421" y="249708"/>
                    <a:pt x="161262" y="247562"/>
                    <a:pt x="162221" y="245468"/>
                  </a:cubicBezTo>
                  <a:cubicBezTo>
                    <a:pt x="163870" y="241413"/>
                    <a:pt x="166462" y="237815"/>
                    <a:pt x="169794" y="234994"/>
                  </a:cubicBezTo>
                  <a:cubicBezTo>
                    <a:pt x="171258" y="233591"/>
                    <a:pt x="172453" y="231936"/>
                    <a:pt x="173328" y="230094"/>
                  </a:cubicBezTo>
                  <a:cubicBezTo>
                    <a:pt x="174051" y="228928"/>
                    <a:pt x="174842" y="227797"/>
                    <a:pt x="175684" y="226715"/>
                  </a:cubicBezTo>
                  <a:cubicBezTo>
                    <a:pt x="176138" y="226074"/>
                    <a:pt x="176525" y="225398"/>
                    <a:pt x="176862" y="224688"/>
                  </a:cubicBezTo>
                  <a:lnTo>
                    <a:pt x="178040" y="222830"/>
                  </a:lnTo>
                  <a:cubicBezTo>
                    <a:pt x="179151" y="221512"/>
                    <a:pt x="180379" y="220329"/>
                    <a:pt x="181742" y="219282"/>
                  </a:cubicBezTo>
                  <a:lnTo>
                    <a:pt x="183425" y="218100"/>
                  </a:lnTo>
                  <a:lnTo>
                    <a:pt x="185612" y="215903"/>
                  </a:lnTo>
                  <a:lnTo>
                    <a:pt x="188642" y="213369"/>
                  </a:lnTo>
                  <a:lnTo>
                    <a:pt x="188642" y="213369"/>
                  </a:lnTo>
                  <a:cubicBezTo>
                    <a:pt x="191368" y="210785"/>
                    <a:pt x="194431" y="208571"/>
                    <a:pt x="197729" y="206781"/>
                  </a:cubicBezTo>
                  <a:cubicBezTo>
                    <a:pt x="201768" y="205091"/>
                    <a:pt x="205806" y="206781"/>
                    <a:pt x="209172" y="205260"/>
                  </a:cubicBezTo>
                  <a:lnTo>
                    <a:pt x="212538" y="203571"/>
                  </a:lnTo>
                  <a:lnTo>
                    <a:pt x="213379" y="203571"/>
                  </a:lnTo>
                  <a:lnTo>
                    <a:pt x="216072" y="202388"/>
                  </a:lnTo>
                  <a:lnTo>
                    <a:pt x="218091" y="202388"/>
                  </a:lnTo>
                  <a:lnTo>
                    <a:pt x="221457" y="201206"/>
                  </a:lnTo>
                  <a:lnTo>
                    <a:pt x="223140" y="201206"/>
                  </a:lnTo>
                  <a:lnTo>
                    <a:pt x="225664" y="201206"/>
                  </a:lnTo>
                  <a:cubicBezTo>
                    <a:pt x="226270" y="201358"/>
                    <a:pt x="226909" y="201358"/>
                    <a:pt x="227515" y="201206"/>
                  </a:cubicBezTo>
                  <a:lnTo>
                    <a:pt x="227515" y="201206"/>
                  </a:lnTo>
                  <a:cubicBezTo>
                    <a:pt x="227481" y="200817"/>
                    <a:pt x="227481" y="200412"/>
                    <a:pt x="227515" y="200023"/>
                  </a:cubicBezTo>
                  <a:cubicBezTo>
                    <a:pt x="227851" y="199314"/>
                    <a:pt x="228239" y="198638"/>
                    <a:pt x="228693" y="197996"/>
                  </a:cubicBezTo>
                  <a:cubicBezTo>
                    <a:pt x="229568" y="197016"/>
                    <a:pt x="230527" y="196104"/>
                    <a:pt x="231554" y="195293"/>
                  </a:cubicBezTo>
                  <a:lnTo>
                    <a:pt x="232900" y="194110"/>
                  </a:lnTo>
                  <a:lnTo>
                    <a:pt x="235088" y="192083"/>
                  </a:lnTo>
                  <a:lnTo>
                    <a:pt x="239463" y="188197"/>
                  </a:lnTo>
                  <a:lnTo>
                    <a:pt x="240810" y="187184"/>
                  </a:lnTo>
                  <a:lnTo>
                    <a:pt x="242829" y="185494"/>
                  </a:lnTo>
                  <a:lnTo>
                    <a:pt x="242829" y="184312"/>
                  </a:lnTo>
                  <a:cubicBezTo>
                    <a:pt x="242778" y="183805"/>
                    <a:pt x="242778" y="183298"/>
                    <a:pt x="242829" y="182791"/>
                  </a:cubicBezTo>
                  <a:cubicBezTo>
                    <a:pt x="243468" y="181930"/>
                    <a:pt x="244209" y="181136"/>
                    <a:pt x="245017" y="180426"/>
                  </a:cubicBezTo>
                  <a:cubicBezTo>
                    <a:pt x="245841" y="179734"/>
                    <a:pt x="246565" y="178940"/>
                    <a:pt x="247204" y="178061"/>
                  </a:cubicBezTo>
                  <a:cubicBezTo>
                    <a:pt x="248332" y="175713"/>
                    <a:pt x="249291" y="173280"/>
                    <a:pt x="250065" y="170797"/>
                  </a:cubicBezTo>
                  <a:cubicBezTo>
                    <a:pt x="251041" y="167638"/>
                    <a:pt x="252337" y="164580"/>
                    <a:pt x="253936" y="161674"/>
                  </a:cubicBezTo>
                  <a:cubicBezTo>
                    <a:pt x="257453" y="156522"/>
                    <a:pt x="260078" y="150811"/>
                    <a:pt x="261677" y="144780"/>
                  </a:cubicBezTo>
                  <a:lnTo>
                    <a:pt x="261677" y="144780"/>
                  </a:lnTo>
                  <a:cubicBezTo>
                    <a:pt x="262181" y="141098"/>
                    <a:pt x="264117" y="137752"/>
                    <a:pt x="267062" y="135489"/>
                  </a:cubicBezTo>
                  <a:cubicBezTo>
                    <a:pt x="268408" y="134644"/>
                    <a:pt x="268744" y="133630"/>
                    <a:pt x="268408" y="130927"/>
                  </a:cubicBezTo>
                  <a:cubicBezTo>
                    <a:pt x="268071" y="128224"/>
                    <a:pt x="268408" y="129576"/>
                    <a:pt x="266893" y="129069"/>
                  </a:cubicBezTo>
                  <a:cubicBezTo>
                    <a:pt x="266086" y="128849"/>
                    <a:pt x="265345" y="128444"/>
                    <a:pt x="264706" y="127886"/>
                  </a:cubicBezTo>
                  <a:cubicBezTo>
                    <a:pt x="263713" y="127160"/>
                    <a:pt x="263057" y="126062"/>
                    <a:pt x="262855" y="124846"/>
                  </a:cubicBezTo>
                  <a:lnTo>
                    <a:pt x="262855" y="124846"/>
                  </a:lnTo>
                  <a:cubicBezTo>
                    <a:pt x="261794" y="121433"/>
                    <a:pt x="262097" y="117733"/>
                    <a:pt x="263696" y="114540"/>
                  </a:cubicBezTo>
                  <a:lnTo>
                    <a:pt x="263696" y="114540"/>
                  </a:lnTo>
                  <a:cubicBezTo>
                    <a:pt x="263393" y="114016"/>
                    <a:pt x="263393" y="113375"/>
                    <a:pt x="263696" y="112851"/>
                  </a:cubicBezTo>
                  <a:cubicBezTo>
                    <a:pt x="263864" y="110097"/>
                    <a:pt x="263864" y="107327"/>
                    <a:pt x="263696" y="104573"/>
                  </a:cubicBezTo>
                  <a:cubicBezTo>
                    <a:pt x="263612" y="103053"/>
                    <a:pt x="263612" y="101532"/>
                    <a:pt x="263696" y="100012"/>
                  </a:cubicBezTo>
                  <a:cubicBezTo>
                    <a:pt x="263443" y="96802"/>
                    <a:pt x="263443" y="93592"/>
                    <a:pt x="263696" y="90382"/>
                  </a:cubicBezTo>
                  <a:cubicBezTo>
                    <a:pt x="263696" y="88862"/>
                    <a:pt x="263696" y="87172"/>
                    <a:pt x="263696" y="85483"/>
                  </a:cubicBezTo>
                  <a:cubicBezTo>
                    <a:pt x="263696" y="80415"/>
                    <a:pt x="263696" y="75009"/>
                    <a:pt x="263696" y="68589"/>
                  </a:cubicBezTo>
                  <a:cubicBezTo>
                    <a:pt x="263780" y="67187"/>
                    <a:pt x="263780" y="65768"/>
                    <a:pt x="263696" y="64366"/>
                  </a:cubicBezTo>
                  <a:cubicBezTo>
                    <a:pt x="263612" y="62963"/>
                    <a:pt x="263612" y="61544"/>
                    <a:pt x="263696" y="60142"/>
                  </a:cubicBezTo>
                  <a:lnTo>
                    <a:pt x="263696" y="56595"/>
                  </a:lnTo>
                  <a:cubicBezTo>
                    <a:pt x="263780" y="55243"/>
                    <a:pt x="263780" y="53891"/>
                    <a:pt x="263696" y="52540"/>
                  </a:cubicBezTo>
                  <a:cubicBezTo>
                    <a:pt x="263898" y="50800"/>
                    <a:pt x="263898" y="49043"/>
                    <a:pt x="263696" y="47303"/>
                  </a:cubicBezTo>
                  <a:cubicBezTo>
                    <a:pt x="262467" y="41762"/>
                    <a:pt x="261895" y="36085"/>
                    <a:pt x="262013" y="30409"/>
                  </a:cubicBezTo>
                  <a:cubicBezTo>
                    <a:pt x="262013" y="28719"/>
                    <a:pt x="262013" y="26861"/>
                    <a:pt x="262013" y="25172"/>
                  </a:cubicBezTo>
                  <a:cubicBezTo>
                    <a:pt x="262013" y="23482"/>
                    <a:pt x="262013" y="21793"/>
                    <a:pt x="262013" y="20104"/>
                  </a:cubicBezTo>
                  <a:cubicBezTo>
                    <a:pt x="262114" y="17553"/>
                    <a:pt x="262383" y="15019"/>
                    <a:pt x="262855" y="12502"/>
                  </a:cubicBezTo>
                  <a:cubicBezTo>
                    <a:pt x="262955" y="11370"/>
                    <a:pt x="262955" y="10254"/>
                    <a:pt x="262855" y="9123"/>
                  </a:cubicBezTo>
                  <a:cubicBezTo>
                    <a:pt x="263090" y="7247"/>
                    <a:pt x="262535" y="5355"/>
                    <a:pt x="261340" y="3886"/>
                  </a:cubicBezTo>
                  <a:lnTo>
                    <a:pt x="261340" y="3886"/>
                  </a:lnTo>
                  <a:lnTo>
                    <a:pt x="260498" y="2365"/>
                  </a:lnTo>
                  <a:cubicBezTo>
                    <a:pt x="260280" y="1825"/>
                    <a:pt x="259994" y="1318"/>
                    <a:pt x="259657" y="845"/>
                  </a:cubicBezTo>
                  <a:lnTo>
                    <a:pt x="259657" y="0"/>
                  </a:lnTo>
                  <a:lnTo>
                    <a:pt x="259657" y="0"/>
                  </a:lnTo>
                  <a:cubicBezTo>
                    <a:pt x="258832" y="1520"/>
                    <a:pt x="257756" y="2906"/>
                    <a:pt x="256460" y="40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8739A651-5F38-479F-94EB-A0D6F471C055}"/>
                </a:ext>
              </a:extLst>
            </p:cNvPr>
            <p:cNvSpPr/>
            <p:nvPr/>
          </p:nvSpPr>
          <p:spPr>
            <a:xfrm>
              <a:off x="8812437" y="4754683"/>
              <a:ext cx="16828" cy="16894"/>
            </a:xfrm>
            <a:custGeom>
              <a:avLst/>
              <a:gdLst>
                <a:gd name="connsiteX0" fmla="*/ 3870 w 0"/>
                <a:gd name="connsiteY0" fmla="*/ 4899 h 0"/>
                <a:gd name="connsiteX1" fmla="*/ 3870 w 0"/>
                <a:gd name="connsiteY1" fmla="*/ 1352 h 0"/>
                <a:gd name="connsiteX2" fmla="*/ 1346 w 0"/>
                <a:gd name="connsiteY2" fmla="*/ 0 h 0"/>
                <a:gd name="connsiteX3" fmla="*/ 0 w 0"/>
                <a:gd name="connsiteY3" fmla="*/ 1858 h 0"/>
                <a:gd name="connsiteX4" fmla="*/ 0 w 0"/>
                <a:gd name="connsiteY4" fmla="*/ 1858 h 0"/>
                <a:gd name="connsiteX5" fmla="*/ 0 w 0"/>
                <a:gd name="connsiteY5" fmla="*/ 1858 h 0"/>
                <a:gd name="connsiteX6" fmla="*/ 2019 w 0"/>
                <a:gd name="connsiteY6" fmla="*/ 5575 h 0"/>
                <a:gd name="connsiteX7" fmla="*/ 3870 w 0"/>
                <a:gd name="connsiteY7" fmla="*/ 489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870" y="4899"/>
                  </a:moveTo>
                  <a:cubicBezTo>
                    <a:pt x="4543" y="3818"/>
                    <a:pt x="4543" y="2433"/>
                    <a:pt x="3870" y="1352"/>
                  </a:cubicBezTo>
                  <a:cubicBezTo>
                    <a:pt x="3315" y="507"/>
                    <a:pt x="2356" y="0"/>
                    <a:pt x="1346" y="0"/>
                  </a:cubicBezTo>
                  <a:cubicBezTo>
                    <a:pt x="1380" y="862"/>
                    <a:pt x="824" y="1622"/>
                    <a:pt x="0" y="1858"/>
                  </a:cubicBezTo>
                  <a:lnTo>
                    <a:pt x="0" y="1858"/>
                  </a:lnTo>
                  <a:cubicBezTo>
                    <a:pt x="0" y="1858"/>
                    <a:pt x="0" y="1858"/>
                    <a:pt x="0" y="1858"/>
                  </a:cubicBezTo>
                  <a:cubicBezTo>
                    <a:pt x="84" y="3345"/>
                    <a:pt x="824" y="4714"/>
                    <a:pt x="2019" y="5575"/>
                  </a:cubicBezTo>
                  <a:cubicBezTo>
                    <a:pt x="2019" y="5575"/>
                    <a:pt x="3029" y="6420"/>
                    <a:pt x="3870" y="48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2E6D18EB-4658-46EC-B145-17EE50F20AC7}"/>
                </a:ext>
              </a:extLst>
            </p:cNvPr>
            <p:cNvSpPr/>
            <p:nvPr/>
          </p:nvSpPr>
          <p:spPr>
            <a:xfrm>
              <a:off x="6583565" y="4141098"/>
              <a:ext cx="252425" cy="422346"/>
            </a:xfrm>
            <a:custGeom>
              <a:avLst/>
              <a:gdLst>
                <a:gd name="connsiteX0" fmla="*/ 43375 w 252425"/>
                <a:gd name="connsiteY0" fmla="*/ 42572 h 422346"/>
                <a:gd name="connsiteX1" fmla="*/ 52967 w 252425"/>
                <a:gd name="connsiteY1" fmla="*/ 71292 h 422346"/>
                <a:gd name="connsiteX2" fmla="*/ 58184 w 252425"/>
                <a:gd name="connsiteY2" fmla="*/ 80246 h 422346"/>
                <a:gd name="connsiteX3" fmla="*/ 60877 w 252425"/>
                <a:gd name="connsiteY3" fmla="*/ 85145 h 422346"/>
                <a:gd name="connsiteX4" fmla="*/ 66598 w 252425"/>
                <a:gd name="connsiteY4" fmla="*/ 90382 h 422346"/>
                <a:gd name="connsiteX5" fmla="*/ 70469 w 252425"/>
                <a:gd name="connsiteY5" fmla="*/ 93254 h 422346"/>
                <a:gd name="connsiteX6" fmla="*/ 73498 w 252425"/>
                <a:gd name="connsiteY6" fmla="*/ 96126 h 422346"/>
                <a:gd name="connsiteX7" fmla="*/ 80061 w 252425"/>
                <a:gd name="connsiteY7" fmla="*/ 101363 h 422346"/>
                <a:gd name="connsiteX8" fmla="*/ 91504 w 252425"/>
                <a:gd name="connsiteY8" fmla="*/ 104066 h 422346"/>
                <a:gd name="connsiteX9" fmla="*/ 96721 w 252425"/>
                <a:gd name="connsiteY9" fmla="*/ 104066 h 422346"/>
                <a:gd name="connsiteX10" fmla="*/ 109006 w 252425"/>
                <a:gd name="connsiteY10" fmla="*/ 109134 h 422346"/>
                <a:gd name="connsiteX11" fmla="*/ 114223 w 252425"/>
                <a:gd name="connsiteY11" fmla="*/ 111668 h 422346"/>
                <a:gd name="connsiteX12" fmla="*/ 120617 w 252425"/>
                <a:gd name="connsiteY12" fmla="*/ 113864 h 422346"/>
                <a:gd name="connsiteX13" fmla="*/ 124488 w 252425"/>
                <a:gd name="connsiteY13" fmla="*/ 115047 h 422346"/>
                <a:gd name="connsiteX14" fmla="*/ 128022 w 252425"/>
                <a:gd name="connsiteY14" fmla="*/ 115047 h 422346"/>
                <a:gd name="connsiteX15" fmla="*/ 132565 w 252425"/>
                <a:gd name="connsiteY15" fmla="*/ 116061 h 422346"/>
                <a:gd name="connsiteX16" fmla="*/ 137446 w 252425"/>
                <a:gd name="connsiteY16" fmla="*/ 119946 h 422346"/>
                <a:gd name="connsiteX17" fmla="*/ 137446 w 252425"/>
                <a:gd name="connsiteY17" fmla="*/ 119946 h 422346"/>
                <a:gd name="connsiteX18" fmla="*/ 148048 w 252425"/>
                <a:gd name="connsiteY18" fmla="*/ 128393 h 422346"/>
                <a:gd name="connsiteX19" fmla="*/ 159996 w 252425"/>
                <a:gd name="connsiteY19" fmla="*/ 128393 h 422346"/>
                <a:gd name="connsiteX20" fmla="*/ 180021 w 252425"/>
                <a:gd name="connsiteY20" fmla="*/ 126197 h 422346"/>
                <a:gd name="connsiteX21" fmla="*/ 181031 w 252425"/>
                <a:gd name="connsiteY21" fmla="*/ 126197 h 422346"/>
                <a:gd name="connsiteX22" fmla="*/ 181031 w 252425"/>
                <a:gd name="connsiteY22" fmla="*/ 127717 h 422346"/>
                <a:gd name="connsiteX23" fmla="*/ 170598 w 252425"/>
                <a:gd name="connsiteY23" fmla="*/ 138530 h 422346"/>
                <a:gd name="connsiteX24" fmla="*/ 162351 w 252425"/>
                <a:gd name="connsiteY24" fmla="*/ 145456 h 422346"/>
                <a:gd name="connsiteX25" fmla="*/ 162351 w 252425"/>
                <a:gd name="connsiteY25" fmla="*/ 147145 h 422346"/>
                <a:gd name="connsiteX26" fmla="*/ 160669 w 252425"/>
                <a:gd name="connsiteY26" fmla="*/ 151031 h 422346"/>
                <a:gd name="connsiteX27" fmla="*/ 156125 w 252425"/>
                <a:gd name="connsiteY27" fmla="*/ 154410 h 422346"/>
                <a:gd name="connsiteX28" fmla="*/ 154274 w 252425"/>
                <a:gd name="connsiteY28" fmla="*/ 155592 h 422346"/>
                <a:gd name="connsiteX29" fmla="*/ 147038 w 252425"/>
                <a:gd name="connsiteY29" fmla="*/ 165560 h 422346"/>
                <a:gd name="connsiteX30" fmla="*/ 147038 w 252425"/>
                <a:gd name="connsiteY30" fmla="*/ 167756 h 422346"/>
                <a:gd name="connsiteX31" fmla="*/ 147038 w 252425"/>
                <a:gd name="connsiteY31" fmla="*/ 171472 h 422346"/>
                <a:gd name="connsiteX32" fmla="*/ 142663 w 252425"/>
                <a:gd name="connsiteY32" fmla="*/ 175865 h 422346"/>
                <a:gd name="connsiteX33" fmla="*/ 141148 w 252425"/>
                <a:gd name="connsiteY33" fmla="*/ 177047 h 422346"/>
                <a:gd name="connsiteX34" fmla="*/ 135426 w 252425"/>
                <a:gd name="connsiteY34" fmla="*/ 180257 h 422346"/>
                <a:gd name="connsiteX35" fmla="*/ 129704 w 252425"/>
                <a:gd name="connsiteY35" fmla="*/ 183974 h 422346"/>
                <a:gd name="connsiteX36" fmla="*/ 128527 w 252425"/>
                <a:gd name="connsiteY36" fmla="*/ 186846 h 422346"/>
                <a:gd name="connsiteX37" fmla="*/ 127517 w 252425"/>
                <a:gd name="connsiteY37" fmla="*/ 189549 h 422346"/>
                <a:gd name="connsiteX38" fmla="*/ 124825 w 252425"/>
                <a:gd name="connsiteY38" fmla="*/ 193772 h 422346"/>
                <a:gd name="connsiteX39" fmla="*/ 122300 w 252425"/>
                <a:gd name="connsiteY39" fmla="*/ 197658 h 422346"/>
                <a:gd name="connsiteX40" fmla="*/ 114391 w 252425"/>
                <a:gd name="connsiteY40" fmla="*/ 208639 h 422346"/>
                <a:gd name="connsiteX41" fmla="*/ 105640 w 252425"/>
                <a:gd name="connsiteY41" fmla="*/ 225533 h 422346"/>
                <a:gd name="connsiteX42" fmla="*/ 104630 w 252425"/>
                <a:gd name="connsiteY42" fmla="*/ 227053 h 422346"/>
                <a:gd name="connsiteX43" fmla="*/ 99582 w 252425"/>
                <a:gd name="connsiteY43" fmla="*/ 227053 h 422346"/>
                <a:gd name="connsiteX44" fmla="*/ 96721 w 252425"/>
                <a:gd name="connsiteY44" fmla="*/ 227053 h 422346"/>
                <a:gd name="connsiteX45" fmla="*/ 83426 w 252425"/>
                <a:gd name="connsiteY45" fmla="*/ 227053 h 422346"/>
                <a:gd name="connsiteX46" fmla="*/ 71142 w 252425"/>
                <a:gd name="connsiteY46" fmla="*/ 227053 h 422346"/>
                <a:gd name="connsiteX47" fmla="*/ 61886 w 252425"/>
                <a:gd name="connsiteY47" fmla="*/ 230432 h 422346"/>
                <a:gd name="connsiteX48" fmla="*/ 60540 w 252425"/>
                <a:gd name="connsiteY48" fmla="*/ 231446 h 422346"/>
                <a:gd name="connsiteX49" fmla="*/ 57343 w 252425"/>
                <a:gd name="connsiteY49" fmla="*/ 233980 h 422346"/>
                <a:gd name="connsiteX50" fmla="*/ 54650 w 252425"/>
                <a:gd name="connsiteY50" fmla="*/ 236176 h 422346"/>
                <a:gd name="connsiteX51" fmla="*/ 53136 w 252425"/>
                <a:gd name="connsiteY51" fmla="*/ 237190 h 422346"/>
                <a:gd name="connsiteX52" fmla="*/ 50107 w 252425"/>
                <a:gd name="connsiteY52" fmla="*/ 240061 h 422346"/>
                <a:gd name="connsiteX53" fmla="*/ 50107 w 252425"/>
                <a:gd name="connsiteY53" fmla="*/ 241920 h 422346"/>
                <a:gd name="connsiteX54" fmla="*/ 45226 w 252425"/>
                <a:gd name="connsiteY54" fmla="*/ 248678 h 422346"/>
                <a:gd name="connsiteX55" fmla="*/ 36981 w 252425"/>
                <a:gd name="connsiteY55" fmla="*/ 249860 h 422346"/>
                <a:gd name="connsiteX56" fmla="*/ 28229 w 252425"/>
                <a:gd name="connsiteY56" fmla="*/ 249860 h 422346"/>
                <a:gd name="connsiteX57" fmla="*/ 24696 w 252425"/>
                <a:gd name="connsiteY57" fmla="*/ 249860 h 422346"/>
                <a:gd name="connsiteX58" fmla="*/ 23181 w 252425"/>
                <a:gd name="connsiteY58" fmla="*/ 253239 h 422346"/>
                <a:gd name="connsiteX59" fmla="*/ 21498 w 252425"/>
                <a:gd name="connsiteY59" fmla="*/ 253239 h 422346"/>
                <a:gd name="connsiteX60" fmla="*/ 10560 w 252425"/>
                <a:gd name="connsiteY60" fmla="*/ 276721 h 422346"/>
                <a:gd name="connsiteX61" fmla="*/ 9550 w 252425"/>
                <a:gd name="connsiteY61" fmla="*/ 278073 h 422346"/>
                <a:gd name="connsiteX62" fmla="*/ 8204 w 252425"/>
                <a:gd name="connsiteY62" fmla="*/ 280269 h 422346"/>
                <a:gd name="connsiteX63" fmla="*/ 5848 w 252425"/>
                <a:gd name="connsiteY63" fmla="*/ 283479 h 422346"/>
                <a:gd name="connsiteX64" fmla="*/ 2987 w 252425"/>
                <a:gd name="connsiteY64" fmla="*/ 285675 h 422346"/>
                <a:gd name="connsiteX65" fmla="*/ 631 w 252425"/>
                <a:gd name="connsiteY65" fmla="*/ 287533 h 422346"/>
                <a:gd name="connsiteX66" fmla="*/ 631 w 252425"/>
                <a:gd name="connsiteY66" fmla="*/ 291250 h 422346"/>
                <a:gd name="connsiteX67" fmla="*/ 631 w 252425"/>
                <a:gd name="connsiteY67" fmla="*/ 293277 h 422346"/>
                <a:gd name="connsiteX68" fmla="*/ 631 w 252425"/>
                <a:gd name="connsiteY68" fmla="*/ 299359 h 422346"/>
                <a:gd name="connsiteX69" fmla="*/ 631 w 252425"/>
                <a:gd name="connsiteY69" fmla="*/ 301893 h 422346"/>
                <a:gd name="connsiteX70" fmla="*/ 631 w 252425"/>
                <a:gd name="connsiteY70" fmla="*/ 322504 h 422346"/>
                <a:gd name="connsiteX71" fmla="*/ 2146 w 252425"/>
                <a:gd name="connsiteY71" fmla="*/ 329599 h 422346"/>
                <a:gd name="connsiteX72" fmla="*/ 3997 w 252425"/>
                <a:gd name="connsiteY72" fmla="*/ 340918 h 422346"/>
                <a:gd name="connsiteX73" fmla="*/ 3155 w 252425"/>
                <a:gd name="connsiteY73" fmla="*/ 350716 h 422346"/>
                <a:gd name="connsiteX74" fmla="*/ 1977 w 252425"/>
                <a:gd name="connsiteY74" fmla="*/ 367610 h 422346"/>
                <a:gd name="connsiteX75" fmla="*/ 1977 w 252425"/>
                <a:gd name="connsiteY75" fmla="*/ 381463 h 422346"/>
                <a:gd name="connsiteX76" fmla="*/ 1977 w 252425"/>
                <a:gd name="connsiteY76" fmla="*/ 391599 h 422346"/>
                <a:gd name="connsiteX77" fmla="*/ 1977 w 252425"/>
                <a:gd name="connsiteY77" fmla="*/ 394978 h 422346"/>
                <a:gd name="connsiteX78" fmla="*/ 3997 w 252425"/>
                <a:gd name="connsiteY78" fmla="*/ 407480 h 422346"/>
                <a:gd name="connsiteX79" fmla="*/ 5848 w 252425"/>
                <a:gd name="connsiteY79" fmla="*/ 412210 h 422346"/>
                <a:gd name="connsiteX80" fmla="*/ 7026 w 252425"/>
                <a:gd name="connsiteY80" fmla="*/ 415420 h 422346"/>
                <a:gd name="connsiteX81" fmla="*/ 8877 w 252425"/>
                <a:gd name="connsiteY81" fmla="*/ 417109 h 422346"/>
                <a:gd name="connsiteX82" fmla="*/ 10896 w 252425"/>
                <a:gd name="connsiteY82" fmla="*/ 418798 h 422346"/>
                <a:gd name="connsiteX83" fmla="*/ 13084 w 252425"/>
                <a:gd name="connsiteY83" fmla="*/ 422346 h 422346"/>
                <a:gd name="connsiteX84" fmla="*/ 15608 w 252425"/>
                <a:gd name="connsiteY84" fmla="*/ 424542 h 422346"/>
                <a:gd name="connsiteX85" fmla="*/ 19311 w 252425"/>
                <a:gd name="connsiteY85" fmla="*/ 416433 h 422346"/>
                <a:gd name="connsiteX86" fmla="*/ 21330 w 252425"/>
                <a:gd name="connsiteY86" fmla="*/ 410183 h 422346"/>
                <a:gd name="connsiteX87" fmla="*/ 31932 w 252425"/>
                <a:gd name="connsiteY87" fmla="*/ 404101 h 422346"/>
                <a:gd name="connsiteX88" fmla="*/ 36139 w 252425"/>
                <a:gd name="connsiteY88" fmla="*/ 404101 h 422346"/>
                <a:gd name="connsiteX89" fmla="*/ 43039 w 252425"/>
                <a:gd name="connsiteY89" fmla="*/ 395147 h 422346"/>
                <a:gd name="connsiteX90" fmla="*/ 51790 w 252425"/>
                <a:gd name="connsiteY90" fmla="*/ 378253 h 422346"/>
                <a:gd name="connsiteX91" fmla="*/ 60204 w 252425"/>
                <a:gd name="connsiteY91" fmla="*/ 368624 h 422346"/>
                <a:gd name="connsiteX92" fmla="*/ 67103 w 252425"/>
                <a:gd name="connsiteY92" fmla="*/ 361190 h 422346"/>
                <a:gd name="connsiteX93" fmla="*/ 71478 w 252425"/>
                <a:gd name="connsiteY93" fmla="*/ 354095 h 422346"/>
                <a:gd name="connsiteX94" fmla="*/ 77368 w 252425"/>
                <a:gd name="connsiteY94" fmla="*/ 345310 h 422346"/>
                <a:gd name="connsiteX95" fmla="*/ 95206 w 252425"/>
                <a:gd name="connsiteY95" fmla="*/ 328417 h 422346"/>
                <a:gd name="connsiteX96" fmla="*/ 105977 w 252425"/>
                <a:gd name="connsiteY96" fmla="*/ 319463 h 422346"/>
                <a:gd name="connsiteX97" fmla="*/ 114559 w 252425"/>
                <a:gd name="connsiteY97" fmla="*/ 311692 h 422346"/>
                <a:gd name="connsiteX98" fmla="*/ 121290 w 252425"/>
                <a:gd name="connsiteY98" fmla="*/ 305779 h 422346"/>
                <a:gd name="connsiteX99" fmla="*/ 122132 w 252425"/>
                <a:gd name="connsiteY99" fmla="*/ 304934 h 422346"/>
                <a:gd name="connsiteX100" fmla="*/ 127012 w 252425"/>
                <a:gd name="connsiteY100" fmla="*/ 301048 h 422346"/>
                <a:gd name="connsiteX101" fmla="*/ 128358 w 252425"/>
                <a:gd name="connsiteY101" fmla="*/ 300035 h 422346"/>
                <a:gd name="connsiteX102" fmla="*/ 142830 w 252425"/>
                <a:gd name="connsiteY102" fmla="*/ 290743 h 422346"/>
                <a:gd name="connsiteX103" fmla="*/ 150908 w 252425"/>
                <a:gd name="connsiteY103" fmla="*/ 277059 h 422346"/>
                <a:gd name="connsiteX104" fmla="*/ 153432 w 252425"/>
                <a:gd name="connsiteY104" fmla="*/ 272836 h 422346"/>
                <a:gd name="connsiteX105" fmla="*/ 169083 w 252425"/>
                <a:gd name="connsiteY105" fmla="*/ 255942 h 422346"/>
                <a:gd name="connsiteX106" fmla="*/ 178843 w 252425"/>
                <a:gd name="connsiteY106" fmla="*/ 246481 h 422346"/>
                <a:gd name="connsiteX107" fmla="*/ 185407 w 252425"/>
                <a:gd name="connsiteY107" fmla="*/ 233135 h 422346"/>
                <a:gd name="connsiteX108" fmla="*/ 186584 w 252425"/>
                <a:gd name="connsiteY108" fmla="*/ 230094 h 422346"/>
                <a:gd name="connsiteX109" fmla="*/ 189108 w 252425"/>
                <a:gd name="connsiteY109" fmla="*/ 224519 h 422346"/>
                <a:gd name="connsiteX110" fmla="*/ 193315 w 252425"/>
                <a:gd name="connsiteY110" fmla="*/ 213876 h 422346"/>
                <a:gd name="connsiteX111" fmla="*/ 193315 w 252425"/>
                <a:gd name="connsiteY111" fmla="*/ 213876 h 422346"/>
                <a:gd name="connsiteX112" fmla="*/ 193315 w 252425"/>
                <a:gd name="connsiteY112" fmla="*/ 212187 h 422346"/>
                <a:gd name="connsiteX113" fmla="*/ 204086 w 252425"/>
                <a:gd name="connsiteY113" fmla="*/ 190394 h 422346"/>
                <a:gd name="connsiteX114" fmla="*/ 214519 w 252425"/>
                <a:gd name="connsiteY114" fmla="*/ 171810 h 422346"/>
                <a:gd name="connsiteX115" fmla="*/ 217717 w 252425"/>
                <a:gd name="connsiteY115" fmla="*/ 165897 h 422346"/>
                <a:gd name="connsiteX116" fmla="*/ 222933 w 252425"/>
                <a:gd name="connsiteY116" fmla="*/ 154917 h 422346"/>
                <a:gd name="connsiteX117" fmla="*/ 224112 w 252425"/>
                <a:gd name="connsiteY117" fmla="*/ 151876 h 422346"/>
                <a:gd name="connsiteX118" fmla="*/ 231516 w 252425"/>
                <a:gd name="connsiteY118" fmla="*/ 134982 h 422346"/>
                <a:gd name="connsiteX119" fmla="*/ 234377 w 252425"/>
                <a:gd name="connsiteY119" fmla="*/ 129914 h 422346"/>
                <a:gd name="connsiteX120" fmla="*/ 238079 w 252425"/>
                <a:gd name="connsiteY120" fmla="*/ 123494 h 422346"/>
                <a:gd name="connsiteX121" fmla="*/ 240771 w 252425"/>
                <a:gd name="connsiteY121" fmla="*/ 119946 h 422346"/>
                <a:gd name="connsiteX122" fmla="*/ 245147 w 252425"/>
                <a:gd name="connsiteY122" fmla="*/ 113696 h 422346"/>
                <a:gd name="connsiteX123" fmla="*/ 252720 w 252425"/>
                <a:gd name="connsiteY123" fmla="*/ 91903 h 422346"/>
                <a:gd name="connsiteX124" fmla="*/ 254907 w 252425"/>
                <a:gd name="connsiteY124" fmla="*/ 82442 h 422346"/>
                <a:gd name="connsiteX125" fmla="*/ 257600 w 252425"/>
                <a:gd name="connsiteY125" fmla="*/ 67913 h 422346"/>
                <a:gd name="connsiteX126" fmla="*/ 257600 w 252425"/>
                <a:gd name="connsiteY126" fmla="*/ 63014 h 422346"/>
                <a:gd name="connsiteX127" fmla="*/ 257600 w 252425"/>
                <a:gd name="connsiteY127" fmla="*/ 54398 h 422346"/>
                <a:gd name="connsiteX128" fmla="*/ 259114 w 252425"/>
                <a:gd name="connsiteY128" fmla="*/ 53047 h 422346"/>
                <a:gd name="connsiteX129" fmla="*/ 260966 w 252425"/>
                <a:gd name="connsiteY129" fmla="*/ 53047 h 422346"/>
                <a:gd name="connsiteX130" fmla="*/ 263826 w 252425"/>
                <a:gd name="connsiteY130" fmla="*/ 53047 h 422346"/>
                <a:gd name="connsiteX131" fmla="*/ 266519 w 252425"/>
                <a:gd name="connsiteY131" fmla="*/ 51188 h 422346"/>
                <a:gd name="connsiteX132" fmla="*/ 267528 w 252425"/>
                <a:gd name="connsiteY132" fmla="*/ 37842 h 422346"/>
                <a:gd name="connsiteX133" fmla="*/ 267528 w 252425"/>
                <a:gd name="connsiteY133" fmla="*/ 34294 h 422346"/>
                <a:gd name="connsiteX134" fmla="*/ 267528 w 252425"/>
                <a:gd name="connsiteY134" fmla="*/ 26692 h 422346"/>
                <a:gd name="connsiteX135" fmla="*/ 267528 w 252425"/>
                <a:gd name="connsiteY135" fmla="*/ 19259 h 422346"/>
                <a:gd name="connsiteX136" fmla="*/ 267528 w 252425"/>
                <a:gd name="connsiteY136" fmla="*/ 12164 h 422346"/>
                <a:gd name="connsiteX137" fmla="*/ 267528 w 252425"/>
                <a:gd name="connsiteY137" fmla="*/ 6589 h 422346"/>
                <a:gd name="connsiteX138" fmla="*/ 259956 w 252425"/>
                <a:gd name="connsiteY138" fmla="*/ 4223 h 422346"/>
                <a:gd name="connsiteX139" fmla="*/ 256927 w 252425"/>
                <a:gd name="connsiteY139" fmla="*/ 1858 h 422346"/>
                <a:gd name="connsiteX140" fmla="*/ 253898 w 252425"/>
                <a:gd name="connsiteY140" fmla="*/ 0 h 422346"/>
                <a:gd name="connsiteX141" fmla="*/ 253898 w 252425"/>
                <a:gd name="connsiteY141" fmla="*/ 0 h 422346"/>
                <a:gd name="connsiteX142" fmla="*/ 240940 w 252425"/>
                <a:gd name="connsiteY142" fmla="*/ 13515 h 422346"/>
                <a:gd name="connsiteX143" fmla="*/ 240940 w 252425"/>
                <a:gd name="connsiteY143" fmla="*/ 15542 h 422346"/>
                <a:gd name="connsiteX144" fmla="*/ 238247 w 252425"/>
                <a:gd name="connsiteY144" fmla="*/ 19935 h 422346"/>
                <a:gd name="connsiteX145" fmla="*/ 232526 w 252425"/>
                <a:gd name="connsiteY145" fmla="*/ 19935 h 422346"/>
                <a:gd name="connsiteX146" fmla="*/ 230674 w 252425"/>
                <a:gd name="connsiteY146" fmla="*/ 19935 h 422346"/>
                <a:gd name="connsiteX147" fmla="*/ 226972 w 252425"/>
                <a:gd name="connsiteY147" fmla="*/ 19935 h 422346"/>
                <a:gd name="connsiteX148" fmla="*/ 223775 w 252425"/>
                <a:gd name="connsiteY148" fmla="*/ 19935 h 422346"/>
                <a:gd name="connsiteX149" fmla="*/ 220073 w 252425"/>
                <a:gd name="connsiteY149" fmla="*/ 19935 h 422346"/>
                <a:gd name="connsiteX150" fmla="*/ 214688 w 252425"/>
                <a:gd name="connsiteY150" fmla="*/ 19935 h 422346"/>
                <a:gd name="connsiteX151" fmla="*/ 210312 w 252425"/>
                <a:gd name="connsiteY151" fmla="*/ 19935 h 422346"/>
                <a:gd name="connsiteX152" fmla="*/ 204759 w 252425"/>
                <a:gd name="connsiteY152" fmla="*/ 19935 h 422346"/>
                <a:gd name="connsiteX153" fmla="*/ 198364 w 252425"/>
                <a:gd name="connsiteY153" fmla="*/ 28551 h 422346"/>
                <a:gd name="connsiteX154" fmla="*/ 198364 w 252425"/>
                <a:gd name="connsiteY154" fmla="*/ 29733 h 422346"/>
                <a:gd name="connsiteX155" fmla="*/ 182546 w 252425"/>
                <a:gd name="connsiteY155" fmla="*/ 32774 h 422346"/>
                <a:gd name="connsiteX156" fmla="*/ 177665 w 252425"/>
                <a:gd name="connsiteY156" fmla="*/ 31085 h 422346"/>
                <a:gd name="connsiteX157" fmla="*/ 172448 w 252425"/>
                <a:gd name="connsiteY157" fmla="*/ 29395 h 422346"/>
                <a:gd name="connsiteX158" fmla="*/ 165717 w 252425"/>
                <a:gd name="connsiteY158" fmla="*/ 31085 h 422346"/>
                <a:gd name="connsiteX159" fmla="*/ 163866 w 252425"/>
                <a:gd name="connsiteY159" fmla="*/ 31085 h 422346"/>
                <a:gd name="connsiteX160" fmla="*/ 154274 w 252425"/>
                <a:gd name="connsiteY160" fmla="*/ 36491 h 422346"/>
                <a:gd name="connsiteX161" fmla="*/ 147711 w 252425"/>
                <a:gd name="connsiteY161" fmla="*/ 40545 h 422346"/>
                <a:gd name="connsiteX162" fmla="*/ 132902 w 252425"/>
                <a:gd name="connsiteY162" fmla="*/ 40545 h 422346"/>
                <a:gd name="connsiteX163" fmla="*/ 119608 w 252425"/>
                <a:gd name="connsiteY163" fmla="*/ 41559 h 422346"/>
                <a:gd name="connsiteX164" fmla="*/ 116242 w 252425"/>
                <a:gd name="connsiteY164" fmla="*/ 43079 h 422346"/>
                <a:gd name="connsiteX165" fmla="*/ 111866 w 252425"/>
                <a:gd name="connsiteY165" fmla="*/ 45275 h 422346"/>
                <a:gd name="connsiteX166" fmla="*/ 110015 w 252425"/>
                <a:gd name="connsiteY166" fmla="*/ 46458 h 422346"/>
                <a:gd name="connsiteX167" fmla="*/ 104967 w 252425"/>
                <a:gd name="connsiteY167" fmla="*/ 49161 h 422346"/>
                <a:gd name="connsiteX168" fmla="*/ 89316 w 252425"/>
                <a:gd name="connsiteY168" fmla="*/ 48316 h 422346"/>
                <a:gd name="connsiteX169" fmla="*/ 87129 w 252425"/>
                <a:gd name="connsiteY169" fmla="*/ 48316 h 422346"/>
                <a:gd name="connsiteX170" fmla="*/ 81407 w 252425"/>
                <a:gd name="connsiteY170" fmla="*/ 46796 h 422346"/>
                <a:gd name="connsiteX171" fmla="*/ 78210 w 252425"/>
                <a:gd name="connsiteY171" fmla="*/ 42066 h 422346"/>
                <a:gd name="connsiteX172" fmla="*/ 77200 w 252425"/>
                <a:gd name="connsiteY172" fmla="*/ 40038 h 422346"/>
                <a:gd name="connsiteX173" fmla="*/ 67103 w 252425"/>
                <a:gd name="connsiteY173" fmla="*/ 26354 h 422346"/>
                <a:gd name="connsiteX174" fmla="*/ 64579 w 252425"/>
                <a:gd name="connsiteY174" fmla="*/ 22976 h 422346"/>
                <a:gd name="connsiteX175" fmla="*/ 59699 w 252425"/>
                <a:gd name="connsiteY175" fmla="*/ 17907 h 422346"/>
                <a:gd name="connsiteX176" fmla="*/ 54987 w 252425"/>
                <a:gd name="connsiteY176" fmla="*/ 25172 h 422346"/>
                <a:gd name="connsiteX177" fmla="*/ 43375 w 252425"/>
                <a:gd name="connsiteY177" fmla="*/ 42572 h 42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252425" h="422346">
                  <a:moveTo>
                    <a:pt x="43375" y="42572"/>
                  </a:moveTo>
                  <a:cubicBezTo>
                    <a:pt x="43123" y="52979"/>
                    <a:pt x="46522" y="63149"/>
                    <a:pt x="52967" y="71292"/>
                  </a:cubicBezTo>
                  <a:cubicBezTo>
                    <a:pt x="54987" y="74164"/>
                    <a:pt x="56501" y="77374"/>
                    <a:pt x="58184" y="80246"/>
                  </a:cubicBezTo>
                  <a:lnTo>
                    <a:pt x="60877" y="85145"/>
                  </a:lnTo>
                  <a:cubicBezTo>
                    <a:pt x="62307" y="87358"/>
                    <a:pt x="64276" y="89166"/>
                    <a:pt x="66598" y="90382"/>
                  </a:cubicBezTo>
                  <a:cubicBezTo>
                    <a:pt x="67995" y="91193"/>
                    <a:pt x="69291" y="92156"/>
                    <a:pt x="70469" y="93254"/>
                  </a:cubicBezTo>
                  <a:lnTo>
                    <a:pt x="73498" y="96126"/>
                  </a:lnTo>
                  <a:cubicBezTo>
                    <a:pt x="75366" y="98238"/>
                    <a:pt x="77587" y="100012"/>
                    <a:pt x="80061" y="101363"/>
                  </a:cubicBezTo>
                  <a:cubicBezTo>
                    <a:pt x="83746" y="102765"/>
                    <a:pt x="87583" y="103661"/>
                    <a:pt x="91504" y="104066"/>
                  </a:cubicBezTo>
                  <a:lnTo>
                    <a:pt x="96721" y="104066"/>
                  </a:lnTo>
                  <a:cubicBezTo>
                    <a:pt x="101029" y="105164"/>
                    <a:pt x="105169" y="106870"/>
                    <a:pt x="109006" y="109134"/>
                  </a:cubicBezTo>
                  <a:lnTo>
                    <a:pt x="114223" y="111668"/>
                  </a:lnTo>
                  <a:cubicBezTo>
                    <a:pt x="116292" y="112581"/>
                    <a:pt x="118430" y="113307"/>
                    <a:pt x="120617" y="113864"/>
                  </a:cubicBezTo>
                  <a:lnTo>
                    <a:pt x="124488" y="115047"/>
                  </a:lnTo>
                  <a:lnTo>
                    <a:pt x="128022" y="115047"/>
                  </a:lnTo>
                  <a:cubicBezTo>
                    <a:pt x="129553" y="115283"/>
                    <a:pt x="131068" y="115621"/>
                    <a:pt x="132565" y="116061"/>
                  </a:cubicBezTo>
                  <a:cubicBezTo>
                    <a:pt x="134416" y="117058"/>
                    <a:pt x="136066" y="118375"/>
                    <a:pt x="137446" y="119946"/>
                  </a:cubicBezTo>
                  <a:lnTo>
                    <a:pt x="137446" y="119946"/>
                  </a:lnTo>
                  <a:cubicBezTo>
                    <a:pt x="140626" y="123173"/>
                    <a:pt x="144194" y="126011"/>
                    <a:pt x="148048" y="128393"/>
                  </a:cubicBezTo>
                  <a:cubicBezTo>
                    <a:pt x="151783" y="130404"/>
                    <a:pt x="156260" y="130404"/>
                    <a:pt x="159996" y="128393"/>
                  </a:cubicBezTo>
                  <a:cubicBezTo>
                    <a:pt x="166424" y="126197"/>
                    <a:pt x="173273" y="125437"/>
                    <a:pt x="180021" y="126197"/>
                  </a:cubicBezTo>
                  <a:cubicBezTo>
                    <a:pt x="180021" y="126197"/>
                    <a:pt x="180021" y="126197"/>
                    <a:pt x="181031" y="126197"/>
                  </a:cubicBezTo>
                  <a:cubicBezTo>
                    <a:pt x="181115" y="126704"/>
                    <a:pt x="181115" y="127211"/>
                    <a:pt x="181031" y="127717"/>
                  </a:cubicBezTo>
                  <a:cubicBezTo>
                    <a:pt x="179432" y="132769"/>
                    <a:pt x="175579" y="136773"/>
                    <a:pt x="170598" y="138530"/>
                  </a:cubicBezTo>
                  <a:cubicBezTo>
                    <a:pt x="167114" y="139780"/>
                    <a:pt x="164186" y="142229"/>
                    <a:pt x="162351" y="145456"/>
                  </a:cubicBezTo>
                  <a:cubicBezTo>
                    <a:pt x="162301" y="146013"/>
                    <a:pt x="162301" y="146588"/>
                    <a:pt x="162351" y="147145"/>
                  </a:cubicBezTo>
                  <a:cubicBezTo>
                    <a:pt x="162049" y="148548"/>
                    <a:pt x="161476" y="149865"/>
                    <a:pt x="160669" y="151031"/>
                  </a:cubicBezTo>
                  <a:cubicBezTo>
                    <a:pt x="159407" y="152467"/>
                    <a:pt x="157858" y="153616"/>
                    <a:pt x="156125" y="154410"/>
                  </a:cubicBezTo>
                  <a:lnTo>
                    <a:pt x="154274" y="155592"/>
                  </a:lnTo>
                  <a:cubicBezTo>
                    <a:pt x="150841" y="158042"/>
                    <a:pt x="148300" y="161539"/>
                    <a:pt x="147038" y="165560"/>
                  </a:cubicBezTo>
                  <a:cubicBezTo>
                    <a:pt x="147038" y="165560"/>
                    <a:pt x="147038" y="166911"/>
                    <a:pt x="147038" y="167756"/>
                  </a:cubicBezTo>
                  <a:cubicBezTo>
                    <a:pt x="147273" y="168989"/>
                    <a:pt x="147273" y="170239"/>
                    <a:pt x="147038" y="171472"/>
                  </a:cubicBezTo>
                  <a:cubicBezTo>
                    <a:pt x="145978" y="173297"/>
                    <a:pt x="144480" y="174801"/>
                    <a:pt x="142663" y="175865"/>
                  </a:cubicBezTo>
                  <a:lnTo>
                    <a:pt x="141148" y="177047"/>
                  </a:lnTo>
                  <a:cubicBezTo>
                    <a:pt x="139431" y="178433"/>
                    <a:pt x="137496" y="179531"/>
                    <a:pt x="135426" y="180257"/>
                  </a:cubicBezTo>
                  <a:cubicBezTo>
                    <a:pt x="133272" y="181051"/>
                    <a:pt x="131303" y="182318"/>
                    <a:pt x="129704" y="183974"/>
                  </a:cubicBezTo>
                  <a:cubicBezTo>
                    <a:pt x="129116" y="184836"/>
                    <a:pt x="128712" y="185815"/>
                    <a:pt x="128527" y="186846"/>
                  </a:cubicBezTo>
                  <a:cubicBezTo>
                    <a:pt x="128274" y="187775"/>
                    <a:pt x="127938" y="188671"/>
                    <a:pt x="127517" y="189549"/>
                  </a:cubicBezTo>
                  <a:cubicBezTo>
                    <a:pt x="126827" y="191069"/>
                    <a:pt x="125918" y="192505"/>
                    <a:pt x="124825" y="193772"/>
                  </a:cubicBezTo>
                  <a:cubicBezTo>
                    <a:pt x="123798" y="194938"/>
                    <a:pt x="122940" y="196239"/>
                    <a:pt x="122300" y="197658"/>
                  </a:cubicBezTo>
                  <a:cubicBezTo>
                    <a:pt x="120230" y="201696"/>
                    <a:pt x="117571" y="205412"/>
                    <a:pt x="114391" y="208639"/>
                  </a:cubicBezTo>
                  <a:cubicBezTo>
                    <a:pt x="109528" y="213014"/>
                    <a:pt x="106414" y="219029"/>
                    <a:pt x="105640" y="225533"/>
                  </a:cubicBezTo>
                  <a:cubicBezTo>
                    <a:pt x="105623" y="226192"/>
                    <a:pt x="105236" y="226783"/>
                    <a:pt x="104630" y="227053"/>
                  </a:cubicBezTo>
                  <a:cubicBezTo>
                    <a:pt x="102964" y="227391"/>
                    <a:pt x="101248" y="227391"/>
                    <a:pt x="99582" y="227053"/>
                  </a:cubicBezTo>
                  <a:lnTo>
                    <a:pt x="96721" y="227053"/>
                  </a:lnTo>
                  <a:lnTo>
                    <a:pt x="83426" y="227053"/>
                  </a:lnTo>
                  <a:cubicBezTo>
                    <a:pt x="79337" y="227307"/>
                    <a:pt x="75231" y="227307"/>
                    <a:pt x="71142" y="227053"/>
                  </a:cubicBezTo>
                  <a:cubicBezTo>
                    <a:pt x="67709" y="226800"/>
                    <a:pt x="64344" y="228016"/>
                    <a:pt x="61886" y="230432"/>
                  </a:cubicBezTo>
                  <a:lnTo>
                    <a:pt x="60540" y="231446"/>
                  </a:lnTo>
                  <a:cubicBezTo>
                    <a:pt x="59362" y="232138"/>
                    <a:pt x="58285" y="233000"/>
                    <a:pt x="57343" y="233980"/>
                  </a:cubicBezTo>
                  <a:lnTo>
                    <a:pt x="54650" y="236176"/>
                  </a:lnTo>
                  <a:lnTo>
                    <a:pt x="53136" y="237190"/>
                  </a:lnTo>
                  <a:cubicBezTo>
                    <a:pt x="51857" y="237815"/>
                    <a:pt x="50813" y="238828"/>
                    <a:pt x="50107" y="240061"/>
                  </a:cubicBezTo>
                  <a:cubicBezTo>
                    <a:pt x="50107" y="240061"/>
                    <a:pt x="50107" y="241244"/>
                    <a:pt x="50107" y="241920"/>
                  </a:cubicBezTo>
                  <a:cubicBezTo>
                    <a:pt x="49198" y="244623"/>
                    <a:pt x="47498" y="246971"/>
                    <a:pt x="45226" y="248678"/>
                  </a:cubicBezTo>
                  <a:cubicBezTo>
                    <a:pt x="42635" y="249809"/>
                    <a:pt x="39791" y="250215"/>
                    <a:pt x="36981" y="249860"/>
                  </a:cubicBezTo>
                  <a:lnTo>
                    <a:pt x="28229" y="249860"/>
                  </a:lnTo>
                  <a:lnTo>
                    <a:pt x="24696" y="249860"/>
                  </a:lnTo>
                  <a:cubicBezTo>
                    <a:pt x="24511" y="251110"/>
                    <a:pt x="23989" y="252276"/>
                    <a:pt x="23181" y="253239"/>
                  </a:cubicBezTo>
                  <a:cubicBezTo>
                    <a:pt x="22626" y="253391"/>
                    <a:pt x="22054" y="253391"/>
                    <a:pt x="21498" y="253239"/>
                  </a:cubicBezTo>
                  <a:cubicBezTo>
                    <a:pt x="20506" y="262057"/>
                    <a:pt x="16669" y="270302"/>
                    <a:pt x="10560" y="276721"/>
                  </a:cubicBezTo>
                  <a:lnTo>
                    <a:pt x="9550" y="278073"/>
                  </a:lnTo>
                  <a:cubicBezTo>
                    <a:pt x="9012" y="278749"/>
                    <a:pt x="8558" y="279475"/>
                    <a:pt x="8204" y="280269"/>
                  </a:cubicBezTo>
                  <a:lnTo>
                    <a:pt x="5848" y="283479"/>
                  </a:lnTo>
                  <a:cubicBezTo>
                    <a:pt x="4990" y="284324"/>
                    <a:pt x="4031" y="285067"/>
                    <a:pt x="2987" y="285675"/>
                  </a:cubicBezTo>
                  <a:cubicBezTo>
                    <a:pt x="2112" y="286165"/>
                    <a:pt x="1321" y="286790"/>
                    <a:pt x="631" y="287533"/>
                  </a:cubicBezTo>
                  <a:cubicBezTo>
                    <a:pt x="177" y="288733"/>
                    <a:pt x="177" y="290050"/>
                    <a:pt x="631" y="291250"/>
                  </a:cubicBezTo>
                  <a:lnTo>
                    <a:pt x="631" y="293277"/>
                  </a:lnTo>
                  <a:cubicBezTo>
                    <a:pt x="631" y="295473"/>
                    <a:pt x="631" y="297332"/>
                    <a:pt x="631" y="299359"/>
                  </a:cubicBezTo>
                  <a:lnTo>
                    <a:pt x="631" y="301893"/>
                  </a:lnTo>
                  <a:cubicBezTo>
                    <a:pt x="-210" y="308735"/>
                    <a:pt x="-210" y="315662"/>
                    <a:pt x="631" y="322504"/>
                  </a:cubicBezTo>
                  <a:cubicBezTo>
                    <a:pt x="900" y="324919"/>
                    <a:pt x="1405" y="327285"/>
                    <a:pt x="2146" y="329599"/>
                  </a:cubicBezTo>
                  <a:cubicBezTo>
                    <a:pt x="3374" y="333248"/>
                    <a:pt x="3997" y="337066"/>
                    <a:pt x="3997" y="340918"/>
                  </a:cubicBezTo>
                  <a:cubicBezTo>
                    <a:pt x="3997" y="344297"/>
                    <a:pt x="3997" y="347506"/>
                    <a:pt x="3155" y="350716"/>
                  </a:cubicBezTo>
                  <a:cubicBezTo>
                    <a:pt x="2314" y="353926"/>
                    <a:pt x="2146" y="362035"/>
                    <a:pt x="1977" y="367610"/>
                  </a:cubicBezTo>
                  <a:cubicBezTo>
                    <a:pt x="1809" y="373185"/>
                    <a:pt x="1977" y="376902"/>
                    <a:pt x="1977" y="381463"/>
                  </a:cubicBezTo>
                  <a:cubicBezTo>
                    <a:pt x="1977" y="386024"/>
                    <a:pt x="1977" y="388221"/>
                    <a:pt x="1977" y="391599"/>
                  </a:cubicBezTo>
                  <a:lnTo>
                    <a:pt x="1977" y="394978"/>
                  </a:lnTo>
                  <a:cubicBezTo>
                    <a:pt x="1355" y="399252"/>
                    <a:pt x="2062" y="403628"/>
                    <a:pt x="3997" y="407480"/>
                  </a:cubicBezTo>
                  <a:cubicBezTo>
                    <a:pt x="4754" y="409000"/>
                    <a:pt x="5377" y="410571"/>
                    <a:pt x="5848" y="412210"/>
                  </a:cubicBezTo>
                  <a:cubicBezTo>
                    <a:pt x="6134" y="413308"/>
                    <a:pt x="6538" y="414389"/>
                    <a:pt x="7026" y="415420"/>
                  </a:cubicBezTo>
                  <a:cubicBezTo>
                    <a:pt x="7379" y="416231"/>
                    <a:pt x="8053" y="416839"/>
                    <a:pt x="8877" y="417109"/>
                  </a:cubicBezTo>
                  <a:lnTo>
                    <a:pt x="10896" y="418798"/>
                  </a:lnTo>
                  <a:cubicBezTo>
                    <a:pt x="11738" y="419897"/>
                    <a:pt x="12479" y="421096"/>
                    <a:pt x="13084" y="422346"/>
                  </a:cubicBezTo>
                  <a:cubicBezTo>
                    <a:pt x="14094" y="425049"/>
                    <a:pt x="14431" y="425049"/>
                    <a:pt x="15608" y="424542"/>
                  </a:cubicBezTo>
                  <a:cubicBezTo>
                    <a:pt x="16786" y="424036"/>
                    <a:pt x="18469" y="419981"/>
                    <a:pt x="19311" y="416433"/>
                  </a:cubicBezTo>
                  <a:cubicBezTo>
                    <a:pt x="19799" y="414305"/>
                    <a:pt x="20489" y="412210"/>
                    <a:pt x="21330" y="410183"/>
                  </a:cubicBezTo>
                  <a:cubicBezTo>
                    <a:pt x="23366" y="406246"/>
                    <a:pt x="27523" y="403864"/>
                    <a:pt x="31932" y="404101"/>
                  </a:cubicBezTo>
                  <a:cubicBezTo>
                    <a:pt x="33329" y="404287"/>
                    <a:pt x="34742" y="404287"/>
                    <a:pt x="36139" y="404101"/>
                  </a:cubicBezTo>
                  <a:cubicBezTo>
                    <a:pt x="39336" y="403087"/>
                    <a:pt x="41356" y="399202"/>
                    <a:pt x="43039" y="395147"/>
                  </a:cubicBezTo>
                  <a:cubicBezTo>
                    <a:pt x="45428" y="389251"/>
                    <a:pt x="48356" y="383592"/>
                    <a:pt x="51790" y="378253"/>
                  </a:cubicBezTo>
                  <a:cubicBezTo>
                    <a:pt x="54246" y="374756"/>
                    <a:pt x="57057" y="371513"/>
                    <a:pt x="60204" y="368624"/>
                  </a:cubicBezTo>
                  <a:cubicBezTo>
                    <a:pt x="62761" y="366394"/>
                    <a:pt x="65067" y="363910"/>
                    <a:pt x="67103" y="361190"/>
                  </a:cubicBezTo>
                  <a:cubicBezTo>
                    <a:pt x="68719" y="358927"/>
                    <a:pt x="70183" y="356562"/>
                    <a:pt x="71478" y="354095"/>
                  </a:cubicBezTo>
                  <a:cubicBezTo>
                    <a:pt x="73279" y="351071"/>
                    <a:pt x="75248" y="348132"/>
                    <a:pt x="77368" y="345310"/>
                  </a:cubicBezTo>
                  <a:cubicBezTo>
                    <a:pt x="82568" y="338924"/>
                    <a:pt x="88559" y="333248"/>
                    <a:pt x="95206" y="328417"/>
                  </a:cubicBezTo>
                  <a:cubicBezTo>
                    <a:pt x="98740" y="325544"/>
                    <a:pt x="102443" y="322672"/>
                    <a:pt x="105977" y="319463"/>
                  </a:cubicBezTo>
                  <a:cubicBezTo>
                    <a:pt x="109511" y="316253"/>
                    <a:pt x="111698" y="314225"/>
                    <a:pt x="114559" y="311692"/>
                  </a:cubicBezTo>
                  <a:lnTo>
                    <a:pt x="121290" y="305779"/>
                  </a:lnTo>
                  <a:lnTo>
                    <a:pt x="122132" y="304934"/>
                  </a:lnTo>
                  <a:cubicBezTo>
                    <a:pt x="123646" y="303515"/>
                    <a:pt x="125278" y="302214"/>
                    <a:pt x="127012" y="301048"/>
                  </a:cubicBezTo>
                  <a:lnTo>
                    <a:pt x="128358" y="300035"/>
                  </a:lnTo>
                  <a:cubicBezTo>
                    <a:pt x="137446" y="293108"/>
                    <a:pt x="140980" y="290912"/>
                    <a:pt x="142830" y="290743"/>
                  </a:cubicBezTo>
                  <a:cubicBezTo>
                    <a:pt x="145304" y="286013"/>
                    <a:pt x="147997" y="281451"/>
                    <a:pt x="150908" y="277059"/>
                  </a:cubicBezTo>
                  <a:lnTo>
                    <a:pt x="153432" y="272836"/>
                  </a:lnTo>
                  <a:cubicBezTo>
                    <a:pt x="157724" y="266399"/>
                    <a:pt x="163008" y="260706"/>
                    <a:pt x="169083" y="255942"/>
                  </a:cubicBezTo>
                  <a:cubicBezTo>
                    <a:pt x="172550" y="253002"/>
                    <a:pt x="175797" y="249843"/>
                    <a:pt x="178843" y="246481"/>
                  </a:cubicBezTo>
                  <a:cubicBezTo>
                    <a:pt x="181889" y="242511"/>
                    <a:pt x="184110" y="237967"/>
                    <a:pt x="185407" y="233135"/>
                  </a:cubicBezTo>
                  <a:cubicBezTo>
                    <a:pt x="185726" y="232088"/>
                    <a:pt x="186113" y="231074"/>
                    <a:pt x="186584" y="230094"/>
                  </a:cubicBezTo>
                  <a:cubicBezTo>
                    <a:pt x="187308" y="228185"/>
                    <a:pt x="188150" y="226327"/>
                    <a:pt x="189108" y="224519"/>
                  </a:cubicBezTo>
                  <a:cubicBezTo>
                    <a:pt x="190926" y="221157"/>
                    <a:pt x="192340" y="217576"/>
                    <a:pt x="193315" y="213876"/>
                  </a:cubicBezTo>
                  <a:lnTo>
                    <a:pt x="193315" y="213876"/>
                  </a:lnTo>
                  <a:cubicBezTo>
                    <a:pt x="193063" y="213335"/>
                    <a:pt x="193063" y="212727"/>
                    <a:pt x="193315" y="212187"/>
                  </a:cubicBezTo>
                  <a:cubicBezTo>
                    <a:pt x="196126" y="204551"/>
                    <a:pt x="199727" y="197253"/>
                    <a:pt x="204086" y="190394"/>
                  </a:cubicBezTo>
                  <a:cubicBezTo>
                    <a:pt x="207923" y="184413"/>
                    <a:pt x="211406" y="178213"/>
                    <a:pt x="214519" y="171810"/>
                  </a:cubicBezTo>
                  <a:lnTo>
                    <a:pt x="217717" y="165897"/>
                  </a:lnTo>
                  <a:cubicBezTo>
                    <a:pt x="219686" y="162350"/>
                    <a:pt x="221436" y="158684"/>
                    <a:pt x="222933" y="154917"/>
                  </a:cubicBezTo>
                  <a:lnTo>
                    <a:pt x="224112" y="151876"/>
                  </a:lnTo>
                  <a:cubicBezTo>
                    <a:pt x="226013" y="146013"/>
                    <a:pt x="228487" y="140354"/>
                    <a:pt x="231516" y="134982"/>
                  </a:cubicBezTo>
                  <a:cubicBezTo>
                    <a:pt x="232610" y="133377"/>
                    <a:pt x="233552" y="131671"/>
                    <a:pt x="234377" y="129914"/>
                  </a:cubicBezTo>
                  <a:cubicBezTo>
                    <a:pt x="235454" y="127684"/>
                    <a:pt x="236683" y="125538"/>
                    <a:pt x="238079" y="123494"/>
                  </a:cubicBezTo>
                  <a:lnTo>
                    <a:pt x="240771" y="119946"/>
                  </a:lnTo>
                  <a:cubicBezTo>
                    <a:pt x="242286" y="117919"/>
                    <a:pt x="243633" y="116061"/>
                    <a:pt x="245147" y="113696"/>
                  </a:cubicBezTo>
                  <a:cubicBezTo>
                    <a:pt x="248900" y="106921"/>
                    <a:pt x="251458" y="99555"/>
                    <a:pt x="252720" y="91903"/>
                  </a:cubicBezTo>
                  <a:cubicBezTo>
                    <a:pt x="252720" y="88693"/>
                    <a:pt x="254066" y="85483"/>
                    <a:pt x="254907" y="82442"/>
                  </a:cubicBezTo>
                  <a:cubicBezTo>
                    <a:pt x="256203" y="77678"/>
                    <a:pt x="257095" y="72829"/>
                    <a:pt x="257600" y="67913"/>
                  </a:cubicBezTo>
                  <a:cubicBezTo>
                    <a:pt x="257600" y="66224"/>
                    <a:pt x="257600" y="64703"/>
                    <a:pt x="257600" y="63014"/>
                  </a:cubicBezTo>
                  <a:cubicBezTo>
                    <a:pt x="257432" y="60142"/>
                    <a:pt x="257432" y="57270"/>
                    <a:pt x="257600" y="54398"/>
                  </a:cubicBezTo>
                  <a:cubicBezTo>
                    <a:pt x="257684" y="53621"/>
                    <a:pt x="258340" y="53047"/>
                    <a:pt x="259114" y="53047"/>
                  </a:cubicBezTo>
                  <a:lnTo>
                    <a:pt x="260966" y="53047"/>
                  </a:lnTo>
                  <a:cubicBezTo>
                    <a:pt x="261908" y="53300"/>
                    <a:pt x="262884" y="53300"/>
                    <a:pt x="263826" y="53047"/>
                  </a:cubicBezTo>
                  <a:cubicBezTo>
                    <a:pt x="265846" y="53047"/>
                    <a:pt x="265846" y="53047"/>
                    <a:pt x="266519" y="51188"/>
                  </a:cubicBezTo>
                  <a:cubicBezTo>
                    <a:pt x="268202" y="46948"/>
                    <a:pt x="268555" y="42285"/>
                    <a:pt x="267528" y="37842"/>
                  </a:cubicBezTo>
                  <a:cubicBezTo>
                    <a:pt x="267613" y="36660"/>
                    <a:pt x="267613" y="35477"/>
                    <a:pt x="267528" y="34294"/>
                  </a:cubicBezTo>
                  <a:cubicBezTo>
                    <a:pt x="267528" y="31760"/>
                    <a:pt x="267528" y="29226"/>
                    <a:pt x="267528" y="26692"/>
                  </a:cubicBezTo>
                  <a:cubicBezTo>
                    <a:pt x="267697" y="24226"/>
                    <a:pt x="267697" y="21742"/>
                    <a:pt x="267528" y="19259"/>
                  </a:cubicBezTo>
                  <a:cubicBezTo>
                    <a:pt x="267361" y="16894"/>
                    <a:pt x="267361" y="14529"/>
                    <a:pt x="267528" y="12164"/>
                  </a:cubicBezTo>
                  <a:cubicBezTo>
                    <a:pt x="267697" y="10305"/>
                    <a:pt x="267697" y="8447"/>
                    <a:pt x="267528" y="6589"/>
                  </a:cubicBezTo>
                  <a:cubicBezTo>
                    <a:pt x="264920" y="6132"/>
                    <a:pt x="262363" y="5338"/>
                    <a:pt x="259956" y="4223"/>
                  </a:cubicBezTo>
                  <a:cubicBezTo>
                    <a:pt x="258812" y="3632"/>
                    <a:pt x="257785" y="2821"/>
                    <a:pt x="256927" y="1858"/>
                  </a:cubicBezTo>
                  <a:cubicBezTo>
                    <a:pt x="255749" y="1858"/>
                    <a:pt x="254739" y="0"/>
                    <a:pt x="253898" y="0"/>
                  </a:cubicBezTo>
                  <a:lnTo>
                    <a:pt x="253898" y="0"/>
                  </a:lnTo>
                  <a:cubicBezTo>
                    <a:pt x="250027" y="0"/>
                    <a:pt x="243296" y="8954"/>
                    <a:pt x="240940" y="13515"/>
                  </a:cubicBezTo>
                  <a:cubicBezTo>
                    <a:pt x="240822" y="14191"/>
                    <a:pt x="240822" y="14866"/>
                    <a:pt x="240940" y="15542"/>
                  </a:cubicBezTo>
                  <a:cubicBezTo>
                    <a:pt x="240604" y="17282"/>
                    <a:pt x="239644" y="18853"/>
                    <a:pt x="238247" y="19935"/>
                  </a:cubicBezTo>
                  <a:cubicBezTo>
                    <a:pt x="236380" y="20458"/>
                    <a:pt x="234394" y="20458"/>
                    <a:pt x="232526" y="19935"/>
                  </a:cubicBezTo>
                  <a:lnTo>
                    <a:pt x="230674" y="19935"/>
                  </a:lnTo>
                  <a:cubicBezTo>
                    <a:pt x="229446" y="19833"/>
                    <a:pt x="228201" y="19833"/>
                    <a:pt x="226972" y="19935"/>
                  </a:cubicBezTo>
                  <a:lnTo>
                    <a:pt x="223775" y="19935"/>
                  </a:lnTo>
                  <a:lnTo>
                    <a:pt x="220073" y="19935"/>
                  </a:lnTo>
                  <a:cubicBezTo>
                    <a:pt x="218289" y="20188"/>
                    <a:pt x="216471" y="20188"/>
                    <a:pt x="214688" y="19935"/>
                  </a:cubicBezTo>
                  <a:cubicBezTo>
                    <a:pt x="213241" y="20104"/>
                    <a:pt x="211759" y="20104"/>
                    <a:pt x="210312" y="19935"/>
                  </a:cubicBezTo>
                  <a:cubicBezTo>
                    <a:pt x="208478" y="19631"/>
                    <a:pt x="206593" y="19631"/>
                    <a:pt x="204759" y="19935"/>
                  </a:cubicBezTo>
                  <a:cubicBezTo>
                    <a:pt x="200215" y="19935"/>
                    <a:pt x="199374" y="23144"/>
                    <a:pt x="198364" y="28551"/>
                  </a:cubicBezTo>
                  <a:cubicBezTo>
                    <a:pt x="198448" y="28939"/>
                    <a:pt x="198448" y="29345"/>
                    <a:pt x="198364" y="29733"/>
                  </a:cubicBezTo>
                  <a:cubicBezTo>
                    <a:pt x="194056" y="33602"/>
                    <a:pt x="187981" y="34768"/>
                    <a:pt x="182546" y="32774"/>
                  </a:cubicBezTo>
                  <a:cubicBezTo>
                    <a:pt x="180863" y="32385"/>
                    <a:pt x="179231" y="31828"/>
                    <a:pt x="177665" y="31085"/>
                  </a:cubicBezTo>
                  <a:cubicBezTo>
                    <a:pt x="176033" y="30240"/>
                    <a:pt x="174266" y="29666"/>
                    <a:pt x="172448" y="29395"/>
                  </a:cubicBezTo>
                  <a:cubicBezTo>
                    <a:pt x="170126" y="29530"/>
                    <a:pt x="167838" y="30105"/>
                    <a:pt x="165717" y="31085"/>
                  </a:cubicBezTo>
                  <a:lnTo>
                    <a:pt x="163866" y="31085"/>
                  </a:lnTo>
                  <a:cubicBezTo>
                    <a:pt x="160450" y="32453"/>
                    <a:pt x="157219" y="34277"/>
                    <a:pt x="154274" y="36491"/>
                  </a:cubicBezTo>
                  <a:lnTo>
                    <a:pt x="147711" y="40545"/>
                  </a:lnTo>
                  <a:cubicBezTo>
                    <a:pt x="142915" y="42251"/>
                    <a:pt x="137698" y="42251"/>
                    <a:pt x="132902" y="40545"/>
                  </a:cubicBezTo>
                  <a:cubicBezTo>
                    <a:pt x="128527" y="39025"/>
                    <a:pt x="123714" y="39396"/>
                    <a:pt x="119608" y="41559"/>
                  </a:cubicBezTo>
                  <a:lnTo>
                    <a:pt x="116242" y="43079"/>
                  </a:lnTo>
                  <a:cubicBezTo>
                    <a:pt x="114710" y="43637"/>
                    <a:pt x="113230" y="44380"/>
                    <a:pt x="111866" y="45275"/>
                  </a:cubicBezTo>
                  <a:lnTo>
                    <a:pt x="110015" y="46458"/>
                  </a:lnTo>
                  <a:cubicBezTo>
                    <a:pt x="108551" y="47708"/>
                    <a:pt x="106818" y="48637"/>
                    <a:pt x="104967" y="49161"/>
                  </a:cubicBezTo>
                  <a:cubicBezTo>
                    <a:pt x="99750" y="49837"/>
                    <a:pt x="94433" y="49550"/>
                    <a:pt x="89316" y="48316"/>
                  </a:cubicBezTo>
                  <a:lnTo>
                    <a:pt x="87129" y="48316"/>
                  </a:lnTo>
                  <a:cubicBezTo>
                    <a:pt x="85109" y="48350"/>
                    <a:pt x="83140" y="47826"/>
                    <a:pt x="81407" y="46796"/>
                  </a:cubicBezTo>
                  <a:cubicBezTo>
                    <a:pt x="79910" y="45563"/>
                    <a:pt x="78799" y="43924"/>
                    <a:pt x="78210" y="42066"/>
                  </a:cubicBezTo>
                  <a:cubicBezTo>
                    <a:pt x="77974" y="41339"/>
                    <a:pt x="77638" y="40663"/>
                    <a:pt x="77200" y="40038"/>
                  </a:cubicBezTo>
                  <a:cubicBezTo>
                    <a:pt x="74306" y="35139"/>
                    <a:pt x="70923" y="30561"/>
                    <a:pt x="67103" y="26354"/>
                  </a:cubicBezTo>
                  <a:lnTo>
                    <a:pt x="64579" y="22976"/>
                  </a:lnTo>
                  <a:cubicBezTo>
                    <a:pt x="63266" y="21016"/>
                    <a:pt x="61617" y="19293"/>
                    <a:pt x="59699" y="17907"/>
                  </a:cubicBezTo>
                  <a:cubicBezTo>
                    <a:pt x="58369" y="20475"/>
                    <a:pt x="56788" y="22908"/>
                    <a:pt x="54987" y="25172"/>
                  </a:cubicBezTo>
                  <a:cubicBezTo>
                    <a:pt x="48777" y="29007"/>
                    <a:pt x="44537" y="35359"/>
                    <a:pt x="43375" y="425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65C09C7F-B9C8-4A99-8815-1DB4918DE462}"/>
                </a:ext>
              </a:extLst>
            </p:cNvPr>
            <p:cNvSpPr/>
            <p:nvPr/>
          </p:nvSpPr>
          <p:spPr>
            <a:xfrm>
              <a:off x="8601914" y="4819935"/>
              <a:ext cx="33657" cy="16894"/>
            </a:xfrm>
            <a:custGeom>
              <a:avLst/>
              <a:gdLst>
                <a:gd name="connsiteX0" fmla="*/ 4712 w 33656"/>
                <a:gd name="connsiteY0" fmla="*/ 5026 h 16893"/>
                <a:gd name="connsiteX1" fmla="*/ 8751 w 33656"/>
                <a:gd name="connsiteY1" fmla="*/ 8236 h 16893"/>
                <a:gd name="connsiteX2" fmla="*/ 17838 w 33656"/>
                <a:gd name="connsiteY2" fmla="*/ 15500 h 16893"/>
                <a:gd name="connsiteX3" fmla="*/ 20362 w 33656"/>
                <a:gd name="connsiteY3" fmla="*/ 18372 h 16893"/>
                <a:gd name="connsiteX4" fmla="*/ 32142 w 33656"/>
                <a:gd name="connsiteY4" fmla="*/ 27326 h 16893"/>
                <a:gd name="connsiteX5" fmla="*/ 33657 w 33656"/>
                <a:gd name="connsiteY5" fmla="*/ 26143 h 16893"/>
                <a:gd name="connsiteX6" fmla="*/ 35676 w 33656"/>
                <a:gd name="connsiteY6" fmla="*/ 21244 h 16893"/>
                <a:gd name="connsiteX7" fmla="*/ 36854 w 33656"/>
                <a:gd name="connsiteY7" fmla="*/ 18034 h 16893"/>
                <a:gd name="connsiteX8" fmla="*/ 36854 w 33656"/>
                <a:gd name="connsiteY8" fmla="*/ 11783 h 16893"/>
                <a:gd name="connsiteX9" fmla="*/ 32479 w 33656"/>
                <a:gd name="connsiteY9" fmla="*/ 7391 h 16893"/>
                <a:gd name="connsiteX10" fmla="*/ 30123 w 33656"/>
                <a:gd name="connsiteY10" fmla="*/ 5364 h 16893"/>
                <a:gd name="connsiteX11" fmla="*/ 21709 w 33656"/>
                <a:gd name="connsiteY11" fmla="*/ 127 h 16893"/>
                <a:gd name="connsiteX12" fmla="*/ 16155 w 33656"/>
                <a:gd name="connsiteY12" fmla="*/ 127 h 16893"/>
                <a:gd name="connsiteX13" fmla="*/ 8414 w 33656"/>
                <a:gd name="connsiteY13" fmla="*/ 127 h 16893"/>
                <a:gd name="connsiteX14" fmla="*/ 1347 w 33656"/>
                <a:gd name="connsiteY14" fmla="*/ 127 h 16893"/>
                <a:gd name="connsiteX15" fmla="*/ 0 w 33656"/>
                <a:gd name="connsiteY15" fmla="*/ 127 h 16893"/>
                <a:gd name="connsiteX16" fmla="*/ 4712 w 33656"/>
                <a:gd name="connsiteY16" fmla="*/ 502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656" h="16893">
                  <a:moveTo>
                    <a:pt x="4712" y="5026"/>
                  </a:moveTo>
                  <a:lnTo>
                    <a:pt x="8751" y="8236"/>
                  </a:lnTo>
                  <a:cubicBezTo>
                    <a:pt x="11780" y="10432"/>
                    <a:pt x="14809" y="12966"/>
                    <a:pt x="17838" y="15500"/>
                  </a:cubicBezTo>
                  <a:lnTo>
                    <a:pt x="20362" y="18372"/>
                  </a:lnTo>
                  <a:cubicBezTo>
                    <a:pt x="23392" y="21582"/>
                    <a:pt x="29281" y="27664"/>
                    <a:pt x="32142" y="27326"/>
                  </a:cubicBezTo>
                  <a:cubicBezTo>
                    <a:pt x="32799" y="27191"/>
                    <a:pt x="33354" y="26751"/>
                    <a:pt x="33657" y="26143"/>
                  </a:cubicBezTo>
                  <a:cubicBezTo>
                    <a:pt x="34532" y="24606"/>
                    <a:pt x="35205" y="22950"/>
                    <a:pt x="35676" y="21244"/>
                  </a:cubicBezTo>
                  <a:cubicBezTo>
                    <a:pt x="35676" y="20061"/>
                    <a:pt x="36518" y="19048"/>
                    <a:pt x="36854" y="18034"/>
                  </a:cubicBezTo>
                  <a:cubicBezTo>
                    <a:pt x="38049" y="16125"/>
                    <a:pt x="38049" y="13692"/>
                    <a:pt x="36854" y="11783"/>
                  </a:cubicBezTo>
                  <a:cubicBezTo>
                    <a:pt x="35659" y="10077"/>
                    <a:pt x="34178" y="8591"/>
                    <a:pt x="32479" y="7391"/>
                  </a:cubicBezTo>
                  <a:lnTo>
                    <a:pt x="30123" y="5364"/>
                  </a:lnTo>
                  <a:cubicBezTo>
                    <a:pt x="27901" y="2813"/>
                    <a:pt x="24973" y="988"/>
                    <a:pt x="21709" y="127"/>
                  </a:cubicBezTo>
                  <a:cubicBezTo>
                    <a:pt x="19857" y="-42"/>
                    <a:pt x="18006" y="-42"/>
                    <a:pt x="16155" y="127"/>
                  </a:cubicBezTo>
                  <a:lnTo>
                    <a:pt x="8414" y="127"/>
                  </a:lnTo>
                  <a:lnTo>
                    <a:pt x="1347" y="127"/>
                  </a:lnTo>
                  <a:cubicBezTo>
                    <a:pt x="942" y="414"/>
                    <a:pt x="404" y="414"/>
                    <a:pt x="0" y="127"/>
                  </a:cubicBezTo>
                  <a:cubicBezTo>
                    <a:pt x="1027" y="2205"/>
                    <a:pt x="2676" y="3911"/>
                    <a:pt x="4712" y="50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6AC8B506-C39B-4DF3-BE36-76568B7C55DD}"/>
                </a:ext>
              </a:extLst>
            </p:cNvPr>
            <p:cNvSpPr/>
            <p:nvPr/>
          </p:nvSpPr>
          <p:spPr>
            <a:xfrm>
              <a:off x="6369467" y="4821076"/>
              <a:ext cx="67313" cy="219620"/>
            </a:xfrm>
            <a:custGeom>
              <a:avLst/>
              <a:gdLst>
                <a:gd name="connsiteX0" fmla="*/ 42744 w 67313"/>
                <a:gd name="connsiteY0" fmla="*/ 12332 h 219620"/>
                <a:gd name="connsiteX1" fmla="*/ 42744 w 67313"/>
                <a:gd name="connsiteY1" fmla="*/ 10643 h 219620"/>
                <a:gd name="connsiteX2" fmla="*/ 40725 w 67313"/>
                <a:gd name="connsiteY2" fmla="*/ 4899 h 219620"/>
                <a:gd name="connsiteX3" fmla="*/ 35844 w 67313"/>
                <a:gd name="connsiteY3" fmla="*/ 676 h 219620"/>
                <a:gd name="connsiteX4" fmla="*/ 34835 w 67313"/>
                <a:gd name="connsiteY4" fmla="*/ 676 h 219620"/>
                <a:gd name="connsiteX5" fmla="*/ 32311 w 67313"/>
                <a:gd name="connsiteY5" fmla="*/ 1689 h 219620"/>
                <a:gd name="connsiteX6" fmla="*/ 32311 w 67313"/>
                <a:gd name="connsiteY6" fmla="*/ 1689 h 219620"/>
                <a:gd name="connsiteX7" fmla="*/ 29450 w 67313"/>
                <a:gd name="connsiteY7" fmla="*/ 0 h 219620"/>
                <a:gd name="connsiteX8" fmla="*/ 28440 w 67313"/>
                <a:gd name="connsiteY8" fmla="*/ 0 h 219620"/>
                <a:gd name="connsiteX9" fmla="*/ 28440 w 67313"/>
                <a:gd name="connsiteY9" fmla="*/ 0 h 219620"/>
                <a:gd name="connsiteX10" fmla="*/ 27430 w 67313"/>
                <a:gd name="connsiteY10" fmla="*/ 0 h 219620"/>
                <a:gd name="connsiteX11" fmla="*/ 22718 w 67313"/>
                <a:gd name="connsiteY11" fmla="*/ 1352 h 219620"/>
                <a:gd name="connsiteX12" fmla="*/ 12958 w 67313"/>
                <a:gd name="connsiteY12" fmla="*/ 1352 h 219620"/>
                <a:gd name="connsiteX13" fmla="*/ 15145 w 67313"/>
                <a:gd name="connsiteY13" fmla="*/ 12332 h 219620"/>
                <a:gd name="connsiteX14" fmla="*/ 16492 w 67313"/>
                <a:gd name="connsiteY14" fmla="*/ 16218 h 219620"/>
                <a:gd name="connsiteX15" fmla="*/ 23560 w 67313"/>
                <a:gd name="connsiteY15" fmla="*/ 30916 h 219620"/>
                <a:gd name="connsiteX16" fmla="*/ 23560 w 67313"/>
                <a:gd name="connsiteY16" fmla="*/ 33281 h 219620"/>
                <a:gd name="connsiteX17" fmla="*/ 22550 w 67313"/>
                <a:gd name="connsiteY17" fmla="*/ 35139 h 219620"/>
                <a:gd name="connsiteX18" fmla="*/ 20194 w 67313"/>
                <a:gd name="connsiteY18" fmla="*/ 38518 h 219620"/>
                <a:gd name="connsiteX19" fmla="*/ 17670 w 67313"/>
                <a:gd name="connsiteY19" fmla="*/ 39532 h 219620"/>
                <a:gd name="connsiteX20" fmla="*/ 16155 w 67313"/>
                <a:gd name="connsiteY20" fmla="*/ 39532 h 219620"/>
                <a:gd name="connsiteX21" fmla="*/ 16155 w 67313"/>
                <a:gd name="connsiteY21" fmla="*/ 44093 h 219620"/>
                <a:gd name="connsiteX22" fmla="*/ 16155 w 67313"/>
                <a:gd name="connsiteY22" fmla="*/ 48654 h 219620"/>
                <a:gd name="connsiteX23" fmla="*/ 14809 w 67313"/>
                <a:gd name="connsiteY23" fmla="*/ 59128 h 219620"/>
                <a:gd name="connsiteX24" fmla="*/ 14809 w 67313"/>
                <a:gd name="connsiteY24" fmla="*/ 69265 h 219620"/>
                <a:gd name="connsiteX25" fmla="*/ 15987 w 67313"/>
                <a:gd name="connsiteY25" fmla="*/ 74671 h 219620"/>
                <a:gd name="connsiteX26" fmla="*/ 17165 w 67313"/>
                <a:gd name="connsiteY26" fmla="*/ 79739 h 219620"/>
                <a:gd name="connsiteX27" fmla="*/ 12116 w 67313"/>
                <a:gd name="connsiteY27" fmla="*/ 97477 h 219620"/>
                <a:gd name="connsiteX28" fmla="*/ 10770 w 67313"/>
                <a:gd name="connsiteY28" fmla="*/ 98322 h 219620"/>
                <a:gd name="connsiteX29" fmla="*/ 7068 w 67313"/>
                <a:gd name="connsiteY29" fmla="*/ 103052 h 219620"/>
                <a:gd name="connsiteX30" fmla="*/ 7068 w 67313"/>
                <a:gd name="connsiteY30" fmla="*/ 108627 h 219620"/>
                <a:gd name="connsiteX31" fmla="*/ 7068 w 67313"/>
                <a:gd name="connsiteY31" fmla="*/ 112175 h 219620"/>
                <a:gd name="connsiteX32" fmla="*/ 5722 w 67313"/>
                <a:gd name="connsiteY32" fmla="*/ 123663 h 219620"/>
                <a:gd name="connsiteX33" fmla="*/ 0 w 67313"/>
                <a:gd name="connsiteY33" fmla="*/ 129407 h 219620"/>
                <a:gd name="connsiteX34" fmla="*/ 0 w 67313"/>
                <a:gd name="connsiteY34" fmla="*/ 129407 h 219620"/>
                <a:gd name="connsiteX35" fmla="*/ 1514 w 67313"/>
                <a:gd name="connsiteY35" fmla="*/ 135151 h 219620"/>
                <a:gd name="connsiteX36" fmla="*/ 3029 w 67313"/>
                <a:gd name="connsiteY36" fmla="*/ 139036 h 219620"/>
                <a:gd name="connsiteX37" fmla="*/ 3029 w 67313"/>
                <a:gd name="connsiteY37" fmla="*/ 140388 h 219620"/>
                <a:gd name="connsiteX38" fmla="*/ 4039 w 67313"/>
                <a:gd name="connsiteY38" fmla="*/ 141739 h 219620"/>
                <a:gd name="connsiteX39" fmla="*/ 6058 w 67313"/>
                <a:gd name="connsiteY39" fmla="*/ 142584 h 219620"/>
                <a:gd name="connsiteX40" fmla="*/ 9256 w 67313"/>
                <a:gd name="connsiteY40" fmla="*/ 143935 h 219620"/>
                <a:gd name="connsiteX41" fmla="*/ 11443 w 67313"/>
                <a:gd name="connsiteY41" fmla="*/ 145963 h 219620"/>
                <a:gd name="connsiteX42" fmla="*/ 14641 w 67313"/>
                <a:gd name="connsiteY42" fmla="*/ 148835 h 219620"/>
                <a:gd name="connsiteX43" fmla="*/ 15650 w 67313"/>
                <a:gd name="connsiteY43" fmla="*/ 148835 h 219620"/>
                <a:gd name="connsiteX44" fmla="*/ 18343 w 67313"/>
                <a:gd name="connsiteY44" fmla="*/ 150862 h 219620"/>
                <a:gd name="connsiteX45" fmla="*/ 20362 w 67313"/>
                <a:gd name="connsiteY45" fmla="*/ 153903 h 219620"/>
                <a:gd name="connsiteX46" fmla="*/ 23223 w 67313"/>
                <a:gd name="connsiteY46" fmla="*/ 157282 h 219620"/>
                <a:gd name="connsiteX47" fmla="*/ 32815 w 67313"/>
                <a:gd name="connsiteY47" fmla="*/ 157282 h 219620"/>
                <a:gd name="connsiteX48" fmla="*/ 33825 w 67313"/>
                <a:gd name="connsiteY48" fmla="*/ 157282 h 219620"/>
                <a:gd name="connsiteX49" fmla="*/ 36349 w 67313"/>
                <a:gd name="connsiteY49" fmla="*/ 156099 h 219620"/>
                <a:gd name="connsiteX50" fmla="*/ 38537 w 67313"/>
                <a:gd name="connsiteY50" fmla="*/ 155085 h 219620"/>
                <a:gd name="connsiteX51" fmla="*/ 43081 w 67313"/>
                <a:gd name="connsiteY51" fmla="*/ 155085 h 219620"/>
                <a:gd name="connsiteX52" fmla="*/ 44932 w 67313"/>
                <a:gd name="connsiteY52" fmla="*/ 155085 h 219620"/>
                <a:gd name="connsiteX53" fmla="*/ 46278 w 67313"/>
                <a:gd name="connsiteY53" fmla="*/ 156606 h 219620"/>
                <a:gd name="connsiteX54" fmla="*/ 46278 w 67313"/>
                <a:gd name="connsiteY54" fmla="*/ 159816 h 219620"/>
                <a:gd name="connsiteX55" fmla="*/ 47288 w 67313"/>
                <a:gd name="connsiteY55" fmla="*/ 171472 h 219620"/>
                <a:gd name="connsiteX56" fmla="*/ 47288 w 67313"/>
                <a:gd name="connsiteY56" fmla="*/ 171472 h 219620"/>
                <a:gd name="connsiteX57" fmla="*/ 47288 w 67313"/>
                <a:gd name="connsiteY57" fmla="*/ 172486 h 219620"/>
                <a:gd name="connsiteX58" fmla="*/ 47288 w 67313"/>
                <a:gd name="connsiteY58" fmla="*/ 172486 h 219620"/>
                <a:gd name="connsiteX59" fmla="*/ 47288 w 67313"/>
                <a:gd name="connsiteY59" fmla="*/ 175189 h 219620"/>
                <a:gd name="connsiteX60" fmla="*/ 47288 w 67313"/>
                <a:gd name="connsiteY60" fmla="*/ 180595 h 219620"/>
                <a:gd name="connsiteX61" fmla="*/ 44427 w 67313"/>
                <a:gd name="connsiteY61" fmla="*/ 189549 h 219620"/>
                <a:gd name="connsiteX62" fmla="*/ 42408 w 67313"/>
                <a:gd name="connsiteY62" fmla="*/ 192590 h 219620"/>
                <a:gd name="connsiteX63" fmla="*/ 39715 w 67313"/>
                <a:gd name="connsiteY63" fmla="*/ 198165 h 219620"/>
                <a:gd name="connsiteX64" fmla="*/ 43417 w 67313"/>
                <a:gd name="connsiteY64" fmla="*/ 206781 h 219620"/>
                <a:gd name="connsiteX65" fmla="*/ 44595 w 67313"/>
                <a:gd name="connsiteY65" fmla="*/ 208470 h 219620"/>
                <a:gd name="connsiteX66" fmla="*/ 50317 w 67313"/>
                <a:gd name="connsiteY66" fmla="*/ 215565 h 219620"/>
                <a:gd name="connsiteX67" fmla="*/ 53851 w 67313"/>
                <a:gd name="connsiteY67" fmla="*/ 219620 h 219620"/>
                <a:gd name="connsiteX68" fmla="*/ 58058 w 67313"/>
                <a:gd name="connsiteY68" fmla="*/ 225533 h 219620"/>
                <a:gd name="connsiteX69" fmla="*/ 59741 w 67313"/>
                <a:gd name="connsiteY69" fmla="*/ 228405 h 219620"/>
                <a:gd name="connsiteX70" fmla="*/ 59741 w 67313"/>
                <a:gd name="connsiteY70" fmla="*/ 227391 h 219620"/>
                <a:gd name="connsiteX71" fmla="*/ 60582 w 67313"/>
                <a:gd name="connsiteY71" fmla="*/ 217086 h 219620"/>
                <a:gd name="connsiteX72" fmla="*/ 60582 w 67313"/>
                <a:gd name="connsiteY72" fmla="*/ 206612 h 219620"/>
                <a:gd name="connsiteX73" fmla="*/ 67145 w 67313"/>
                <a:gd name="connsiteY73" fmla="*/ 202726 h 219620"/>
                <a:gd name="connsiteX74" fmla="*/ 70847 w 67313"/>
                <a:gd name="connsiteY74" fmla="*/ 199347 h 219620"/>
                <a:gd name="connsiteX75" fmla="*/ 74045 w 67313"/>
                <a:gd name="connsiteY75" fmla="*/ 194110 h 219620"/>
                <a:gd name="connsiteX76" fmla="*/ 75391 w 67313"/>
                <a:gd name="connsiteY76" fmla="*/ 192421 h 219620"/>
                <a:gd name="connsiteX77" fmla="*/ 76569 w 67313"/>
                <a:gd name="connsiteY77" fmla="*/ 178061 h 219620"/>
                <a:gd name="connsiteX78" fmla="*/ 76569 w 67313"/>
                <a:gd name="connsiteY78" fmla="*/ 175865 h 219620"/>
                <a:gd name="connsiteX79" fmla="*/ 76569 w 67313"/>
                <a:gd name="connsiteY79" fmla="*/ 169276 h 219620"/>
                <a:gd name="connsiteX80" fmla="*/ 75728 w 67313"/>
                <a:gd name="connsiteY80" fmla="*/ 158802 h 219620"/>
                <a:gd name="connsiteX81" fmla="*/ 68323 w 67313"/>
                <a:gd name="connsiteY81" fmla="*/ 147990 h 219620"/>
                <a:gd name="connsiteX82" fmla="*/ 64789 w 67313"/>
                <a:gd name="connsiteY82" fmla="*/ 147483 h 219620"/>
                <a:gd name="connsiteX83" fmla="*/ 59741 w 67313"/>
                <a:gd name="connsiteY83" fmla="*/ 140726 h 219620"/>
                <a:gd name="connsiteX84" fmla="*/ 53682 w 67313"/>
                <a:gd name="connsiteY84" fmla="*/ 133292 h 219620"/>
                <a:gd name="connsiteX85" fmla="*/ 39715 w 67313"/>
                <a:gd name="connsiteY85" fmla="*/ 113864 h 219620"/>
                <a:gd name="connsiteX86" fmla="*/ 38201 w 67313"/>
                <a:gd name="connsiteY86" fmla="*/ 106262 h 219620"/>
                <a:gd name="connsiteX87" fmla="*/ 38201 w 67313"/>
                <a:gd name="connsiteY87" fmla="*/ 104911 h 219620"/>
                <a:gd name="connsiteX88" fmla="*/ 38201 w 67313"/>
                <a:gd name="connsiteY88" fmla="*/ 101363 h 219620"/>
                <a:gd name="connsiteX89" fmla="*/ 38201 w 67313"/>
                <a:gd name="connsiteY89" fmla="*/ 94437 h 219620"/>
                <a:gd name="connsiteX90" fmla="*/ 40556 w 67313"/>
                <a:gd name="connsiteY90" fmla="*/ 89706 h 219620"/>
                <a:gd name="connsiteX91" fmla="*/ 42071 w 67313"/>
                <a:gd name="connsiteY91" fmla="*/ 87679 h 219620"/>
                <a:gd name="connsiteX92" fmla="*/ 42071 w 67313"/>
                <a:gd name="connsiteY92" fmla="*/ 81259 h 219620"/>
                <a:gd name="connsiteX93" fmla="*/ 42071 w 67313"/>
                <a:gd name="connsiteY93" fmla="*/ 79908 h 219620"/>
                <a:gd name="connsiteX94" fmla="*/ 43081 w 67313"/>
                <a:gd name="connsiteY94" fmla="*/ 78050 h 219620"/>
                <a:gd name="connsiteX95" fmla="*/ 46278 w 67313"/>
                <a:gd name="connsiteY95" fmla="*/ 78050 h 219620"/>
                <a:gd name="connsiteX96" fmla="*/ 46278 w 67313"/>
                <a:gd name="connsiteY96" fmla="*/ 69771 h 219620"/>
                <a:gd name="connsiteX97" fmla="*/ 47624 w 67313"/>
                <a:gd name="connsiteY97" fmla="*/ 62507 h 219620"/>
                <a:gd name="connsiteX98" fmla="*/ 50149 w 67313"/>
                <a:gd name="connsiteY98" fmla="*/ 61494 h 219620"/>
                <a:gd name="connsiteX99" fmla="*/ 50149 w 67313"/>
                <a:gd name="connsiteY99" fmla="*/ 56594 h 219620"/>
                <a:gd name="connsiteX100" fmla="*/ 49307 w 67313"/>
                <a:gd name="connsiteY100" fmla="*/ 51357 h 219620"/>
                <a:gd name="connsiteX101" fmla="*/ 47456 w 67313"/>
                <a:gd name="connsiteY101" fmla="*/ 48316 h 219620"/>
                <a:gd name="connsiteX102" fmla="*/ 44763 w 67313"/>
                <a:gd name="connsiteY102" fmla="*/ 43079 h 219620"/>
                <a:gd name="connsiteX103" fmla="*/ 43417 w 67313"/>
                <a:gd name="connsiteY103" fmla="*/ 26186 h 219620"/>
                <a:gd name="connsiteX104" fmla="*/ 42744 w 67313"/>
                <a:gd name="connsiteY104" fmla="*/ 12332 h 21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67313" h="219620">
                  <a:moveTo>
                    <a:pt x="42744" y="12332"/>
                  </a:moveTo>
                  <a:lnTo>
                    <a:pt x="42744" y="10643"/>
                  </a:lnTo>
                  <a:cubicBezTo>
                    <a:pt x="42593" y="8582"/>
                    <a:pt x="41886" y="6605"/>
                    <a:pt x="40725" y="4899"/>
                  </a:cubicBezTo>
                  <a:cubicBezTo>
                    <a:pt x="39210" y="3362"/>
                    <a:pt x="37578" y="1943"/>
                    <a:pt x="35844" y="676"/>
                  </a:cubicBezTo>
                  <a:lnTo>
                    <a:pt x="34835" y="676"/>
                  </a:lnTo>
                  <a:cubicBezTo>
                    <a:pt x="34178" y="1368"/>
                    <a:pt x="33253" y="1740"/>
                    <a:pt x="32311" y="1689"/>
                  </a:cubicBezTo>
                  <a:lnTo>
                    <a:pt x="32311" y="1689"/>
                  </a:lnTo>
                  <a:cubicBezTo>
                    <a:pt x="31116" y="1706"/>
                    <a:pt x="30022" y="1047"/>
                    <a:pt x="29450" y="0"/>
                  </a:cubicBezTo>
                  <a:cubicBezTo>
                    <a:pt x="29450" y="0"/>
                    <a:pt x="29450" y="0"/>
                    <a:pt x="28440" y="0"/>
                  </a:cubicBezTo>
                  <a:lnTo>
                    <a:pt x="28440" y="0"/>
                  </a:lnTo>
                  <a:cubicBezTo>
                    <a:pt x="28120" y="118"/>
                    <a:pt x="27750" y="118"/>
                    <a:pt x="27430" y="0"/>
                  </a:cubicBezTo>
                  <a:cubicBezTo>
                    <a:pt x="25966" y="760"/>
                    <a:pt x="24367" y="1216"/>
                    <a:pt x="22718" y="1352"/>
                  </a:cubicBezTo>
                  <a:cubicBezTo>
                    <a:pt x="19504" y="2027"/>
                    <a:pt x="16172" y="2027"/>
                    <a:pt x="12958" y="1352"/>
                  </a:cubicBezTo>
                  <a:cubicBezTo>
                    <a:pt x="12689" y="5136"/>
                    <a:pt x="13429" y="8937"/>
                    <a:pt x="15145" y="12332"/>
                  </a:cubicBezTo>
                  <a:cubicBezTo>
                    <a:pt x="15145" y="13853"/>
                    <a:pt x="16155" y="15036"/>
                    <a:pt x="16492" y="16218"/>
                  </a:cubicBezTo>
                  <a:cubicBezTo>
                    <a:pt x="18124" y="21438"/>
                    <a:pt x="20514" y="26388"/>
                    <a:pt x="23560" y="30916"/>
                  </a:cubicBezTo>
                  <a:cubicBezTo>
                    <a:pt x="24132" y="31608"/>
                    <a:pt x="24132" y="32588"/>
                    <a:pt x="23560" y="33281"/>
                  </a:cubicBezTo>
                  <a:cubicBezTo>
                    <a:pt x="23560" y="33281"/>
                    <a:pt x="23560" y="34463"/>
                    <a:pt x="22550" y="35139"/>
                  </a:cubicBezTo>
                  <a:cubicBezTo>
                    <a:pt x="22079" y="36457"/>
                    <a:pt x="21271" y="37622"/>
                    <a:pt x="20194" y="38518"/>
                  </a:cubicBezTo>
                  <a:cubicBezTo>
                    <a:pt x="19454" y="39075"/>
                    <a:pt x="18579" y="39413"/>
                    <a:pt x="17670" y="39532"/>
                  </a:cubicBezTo>
                  <a:lnTo>
                    <a:pt x="16155" y="39532"/>
                  </a:lnTo>
                  <a:cubicBezTo>
                    <a:pt x="16071" y="41052"/>
                    <a:pt x="16071" y="42572"/>
                    <a:pt x="16155" y="44093"/>
                  </a:cubicBezTo>
                  <a:cubicBezTo>
                    <a:pt x="16155" y="45613"/>
                    <a:pt x="16155" y="47134"/>
                    <a:pt x="16155" y="48654"/>
                  </a:cubicBezTo>
                  <a:cubicBezTo>
                    <a:pt x="16155" y="50175"/>
                    <a:pt x="15145" y="55919"/>
                    <a:pt x="14809" y="59128"/>
                  </a:cubicBezTo>
                  <a:cubicBezTo>
                    <a:pt x="14473" y="62490"/>
                    <a:pt x="14473" y="65903"/>
                    <a:pt x="14809" y="69265"/>
                  </a:cubicBezTo>
                  <a:cubicBezTo>
                    <a:pt x="15045" y="71106"/>
                    <a:pt x="15431" y="72914"/>
                    <a:pt x="15987" y="74671"/>
                  </a:cubicBezTo>
                  <a:cubicBezTo>
                    <a:pt x="15987" y="76191"/>
                    <a:pt x="15987" y="77881"/>
                    <a:pt x="17165" y="79739"/>
                  </a:cubicBezTo>
                  <a:cubicBezTo>
                    <a:pt x="18629" y="86125"/>
                    <a:pt x="16728" y="92832"/>
                    <a:pt x="12116" y="97477"/>
                  </a:cubicBezTo>
                  <a:lnTo>
                    <a:pt x="10770" y="98322"/>
                  </a:lnTo>
                  <a:cubicBezTo>
                    <a:pt x="8751" y="99674"/>
                    <a:pt x="7573" y="100350"/>
                    <a:pt x="7068" y="103052"/>
                  </a:cubicBezTo>
                  <a:cubicBezTo>
                    <a:pt x="6731" y="104894"/>
                    <a:pt x="6731" y="106786"/>
                    <a:pt x="7068" y="108627"/>
                  </a:cubicBezTo>
                  <a:cubicBezTo>
                    <a:pt x="7152" y="109810"/>
                    <a:pt x="7152" y="110992"/>
                    <a:pt x="7068" y="112175"/>
                  </a:cubicBezTo>
                  <a:cubicBezTo>
                    <a:pt x="7068" y="116044"/>
                    <a:pt x="6614" y="119896"/>
                    <a:pt x="5722" y="123663"/>
                  </a:cubicBezTo>
                  <a:cubicBezTo>
                    <a:pt x="5351" y="126670"/>
                    <a:pt x="2996" y="129035"/>
                    <a:pt x="0" y="129407"/>
                  </a:cubicBezTo>
                  <a:lnTo>
                    <a:pt x="0" y="129407"/>
                  </a:lnTo>
                  <a:cubicBezTo>
                    <a:pt x="219" y="131383"/>
                    <a:pt x="741" y="133326"/>
                    <a:pt x="1514" y="135151"/>
                  </a:cubicBezTo>
                  <a:cubicBezTo>
                    <a:pt x="2154" y="136384"/>
                    <a:pt x="2659" y="137702"/>
                    <a:pt x="3029" y="139036"/>
                  </a:cubicBezTo>
                  <a:cubicBezTo>
                    <a:pt x="3080" y="139492"/>
                    <a:pt x="3080" y="139932"/>
                    <a:pt x="3029" y="140388"/>
                  </a:cubicBezTo>
                  <a:lnTo>
                    <a:pt x="4039" y="141739"/>
                  </a:lnTo>
                  <a:lnTo>
                    <a:pt x="6058" y="142584"/>
                  </a:lnTo>
                  <a:cubicBezTo>
                    <a:pt x="7220" y="142736"/>
                    <a:pt x="8330" y="143209"/>
                    <a:pt x="9256" y="143935"/>
                  </a:cubicBezTo>
                  <a:lnTo>
                    <a:pt x="11443" y="145963"/>
                  </a:lnTo>
                  <a:cubicBezTo>
                    <a:pt x="12386" y="147061"/>
                    <a:pt x="13463" y="148024"/>
                    <a:pt x="14641" y="148835"/>
                  </a:cubicBezTo>
                  <a:lnTo>
                    <a:pt x="15650" y="148835"/>
                  </a:lnTo>
                  <a:cubicBezTo>
                    <a:pt x="16660" y="149342"/>
                    <a:pt x="17569" y="150034"/>
                    <a:pt x="18343" y="150862"/>
                  </a:cubicBezTo>
                  <a:cubicBezTo>
                    <a:pt x="19066" y="151842"/>
                    <a:pt x="19740" y="152855"/>
                    <a:pt x="20362" y="153903"/>
                  </a:cubicBezTo>
                  <a:cubicBezTo>
                    <a:pt x="21204" y="155592"/>
                    <a:pt x="21709" y="156775"/>
                    <a:pt x="23223" y="157282"/>
                  </a:cubicBezTo>
                  <a:cubicBezTo>
                    <a:pt x="26387" y="157974"/>
                    <a:pt x="29651" y="157974"/>
                    <a:pt x="32815" y="157282"/>
                  </a:cubicBezTo>
                  <a:lnTo>
                    <a:pt x="33825" y="157282"/>
                  </a:lnTo>
                  <a:cubicBezTo>
                    <a:pt x="34768" y="157130"/>
                    <a:pt x="35643" y="156724"/>
                    <a:pt x="36349" y="156099"/>
                  </a:cubicBezTo>
                  <a:lnTo>
                    <a:pt x="38537" y="155085"/>
                  </a:lnTo>
                  <a:cubicBezTo>
                    <a:pt x="40001" y="154545"/>
                    <a:pt x="41616" y="154545"/>
                    <a:pt x="43081" y="155085"/>
                  </a:cubicBezTo>
                  <a:cubicBezTo>
                    <a:pt x="43687" y="155221"/>
                    <a:pt x="44326" y="155221"/>
                    <a:pt x="44932" y="155085"/>
                  </a:cubicBezTo>
                  <a:cubicBezTo>
                    <a:pt x="44932" y="155085"/>
                    <a:pt x="46110" y="155085"/>
                    <a:pt x="46278" y="156606"/>
                  </a:cubicBezTo>
                  <a:lnTo>
                    <a:pt x="46278" y="159816"/>
                  </a:lnTo>
                  <a:cubicBezTo>
                    <a:pt x="46867" y="163667"/>
                    <a:pt x="47203" y="167570"/>
                    <a:pt x="47288" y="171472"/>
                  </a:cubicBezTo>
                  <a:lnTo>
                    <a:pt x="47288" y="171472"/>
                  </a:lnTo>
                  <a:cubicBezTo>
                    <a:pt x="47355" y="171810"/>
                    <a:pt x="47355" y="172148"/>
                    <a:pt x="47288" y="172486"/>
                  </a:cubicBezTo>
                  <a:lnTo>
                    <a:pt x="47288" y="172486"/>
                  </a:lnTo>
                  <a:cubicBezTo>
                    <a:pt x="47288" y="172486"/>
                    <a:pt x="47288" y="173838"/>
                    <a:pt x="47288" y="175189"/>
                  </a:cubicBezTo>
                  <a:cubicBezTo>
                    <a:pt x="47506" y="176980"/>
                    <a:pt x="47506" y="178805"/>
                    <a:pt x="47288" y="180595"/>
                  </a:cubicBezTo>
                  <a:cubicBezTo>
                    <a:pt x="46901" y="183737"/>
                    <a:pt x="45942" y="186778"/>
                    <a:pt x="44427" y="189549"/>
                  </a:cubicBezTo>
                  <a:lnTo>
                    <a:pt x="42408" y="192590"/>
                  </a:lnTo>
                  <a:cubicBezTo>
                    <a:pt x="41112" y="194229"/>
                    <a:pt x="40186" y="196138"/>
                    <a:pt x="39715" y="198165"/>
                  </a:cubicBezTo>
                  <a:cubicBezTo>
                    <a:pt x="39950" y="201375"/>
                    <a:pt x="41263" y="204399"/>
                    <a:pt x="43417" y="206781"/>
                  </a:cubicBezTo>
                  <a:cubicBezTo>
                    <a:pt x="43771" y="207372"/>
                    <a:pt x="44157" y="207929"/>
                    <a:pt x="44595" y="208470"/>
                  </a:cubicBezTo>
                  <a:cubicBezTo>
                    <a:pt x="46228" y="211055"/>
                    <a:pt x="48146" y="213437"/>
                    <a:pt x="50317" y="215565"/>
                  </a:cubicBezTo>
                  <a:lnTo>
                    <a:pt x="53851" y="219620"/>
                  </a:lnTo>
                  <a:cubicBezTo>
                    <a:pt x="55399" y="221478"/>
                    <a:pt x="56813" y="223455"/>
                    <a:pt x="58058" y="225533"/>
                  </a:cubicBezTo>
                  <a:lnTo>
                    <a:pt x="59741" y="228405"/>
                  </a:lnTo>
                  <a:cubicBezTo>
                    <a:pt x="59741" y="228405"/>
                    <a:pt x="59741" y="228405"/>
                    <a:pt x="59741" y="227391"/>
                  </a:cubicBezTo>
                  <a:cubicBezTo>
                    <a:pt x="60935" y="224097"/>
                    <a:pt x="61221" y="220532"/>
                    <a:pt x="60582" y="217086"/>
                  </a:cubicBezTo>
                  <a:cubicBezTo>
                    <a:pt x="59471" y="213690"/>
                    <a:pt x="59471" y="210007"/>
                    <a:pt x="60582" y="206612"/>
                  </a:cubicBezTo>
                  <a:cubicBezTo>
                    <a:pt x="62012" y="204314"/>
                    <a:pt x="64453" y="202861"/>
                    <a:pt x="67145" y="202726"/>
                  </a:cubicBezTo>
                  <a:cubicBezTo>
                    <a:pt x="69501" y="202726"/>
                    <a:pt x="69670" y="202726"/>
                    <a:pt x="70847" y="199347"/>
                  </a:cubicBezTo>
                  <a:cubicBezTo>
                    <a:pt x="71655" y="197455"/>
                    <a:pt x="72732" y="195698"/>
                    <a:pt x="74045" y="194110"/>
                  </a:cubicBezTo>
                  <a:cubicBezTo>
                    <a:pt x="74583" y="193620"/>
                    <a:pt x="75038" y="193063"/>
                    <a:pt x="75391" y="192421"/>
                  </a:cubicBezTo>
                  <a:cubicBezTo>
                    <a:pt x="77192" y="187860"/>
                    <a:pt x="77612" y="182859"/>
                    <a:pt x="76569" y="178061"/>
                  </a:cubicBezTo>
                  <a:cubicBezTo>
                    <a:pt x="76569" y="178061"/>
                    <a:pt x="76569" y="176541"/>
                    <a:pt x="76569" y="175865"/>
                  </a:cubicBezTo>
                  <a:cubicBezTo>
                    <a:pt x="76569" y="175189"/>
                    <a:pt x="76569" y="171472"/>
                    <a:pt x="76569" y="169276"/>
                  </a:cubicBezTo>
                  <a:cubicBezTo>
                    <a:pt x="76737" y="165762"/>
                    <a:pt x="76451" y="162248"/>
                    <a:pt x="75728" y="158802"/>
                  </a:cubicBezTo>
                  <a:cubicBezTo>
                    <a:pt x="74180" y="154646"/>
                    <a:pt x="71639" y="150930"/>
                    <a:pt x="68323" y="147990"/>
                  </a:cubicBezTo>
                  <a:lnTo>
                    <a:pt x="64789" y="147483"/>
                  </a:lnTo>
                  <a:cubicBezTo>
                    <a:pt x="62938" y="145287"/>
                    <a:pt x="61255" y="142922"/>
                    <a:pt x="59741" y="140726"/>
                  </a:cubicBezTo>
                  <a:cubicBezTo>
                    <a:pt x="58007" y="138023"/>
                    <a:pt x="55971" y="135539"/>
                    <a:pt x="53682" y="133292"/>
                  </a:cubicBezTo>
                  <a:cubicBezTo>
                    <a:pt x="48095" y="127549"/>
                    <a:pt x="43384" y="120994"/>
                    <a:pt x="39715" y="113864"/>
                  </a:cubicBezTo>
                  <a:cubicBezTo>
                    <a:pt x="38587" y="111499"/>
                    <a:pt x="38066" y="108881"/>
                    <a:pt x="38201" y="106262"/>
                  </a:cubicBezTo>
                  <a:lnTo>
                    <a:pt x="38201" y="104911"/>
                  </a:lnTo>
                  <a:cubicBezTo>
                    <a:pt x="38268" y="103728"/>
                    <a:pt x="38268" y="102546"/>
                    <a:pt x="38201" y="101363"/>
                  </a:cubicBezTo>
                  <a:cubicBezTo>
                    <a:pt x="37780" y="99066"/>
                    <a:pt x="37780" y="96734"/>
                    <a:pt x="38201" y="94437"/>
                  </a:cubicBezTo>
                  <a:cubicBezTo>
                    <a:pt x="38487" y="92663"/>
                    <a:pt x="39311" y="91007"/>
                    <a:pt x="40556" y="89706"/>
                  </a:cubicBezTo>
                  <a:cubicBezTo>
                    <a:pt x="41162" y="89115"/>
                    <a:pt x="41684" y="88439"/>
                    <a:pt x="42071" y="87679"/>
                  </a:cubicBezTo>
                  <a:cubicBezTo>
                    <a:pt x="42441" y="85550"/>
                    <a:pt x="42441" y="83388"/>
                    <a:pt x="42071" y="81259"/>
                  </a:cubicBezTo>
                  <a:lnTo>
                    <a:pt x="42071" y="79908"/>
                  </a:lnTo>
                  <a:cubicBezTo>
                    <a:pt x="42071" y="79063"/>
                    <a:pt x="42071" y="78218"/>
                    <a:pt x="43081" y="78050"/>
                  </a:cubicBezTo>
                  <a:lnTo>
                    <a:pt x="46278" y="78050"/>
                  </a:lnTo>
                  <a:cubicBezTo>
                    <a:pt x="46682" y="75313"/>
                    <a:pt x="46682" y="72508"/>
                    <a:pt x="46278" y="69771"/>
                  </a:cubicBezTo>
                  <a:cubicBezTo>
                    <a:pt x="45773" y="67271"/>
                    <a:pt x="46245" y="64653"/>
                    <a:pt x="47624" y="62507"/>
                  </a:cubicBezTo>
                  <a:cubicBezTo>
                    <a:pt x="48331" y="61916"/>
                    <a:pt x="49223" y="61561"/>
                    <a:pt x="50149" y="61494"/>
                  </a:cubicBezTo>
                  <a:cubicBezTo>
                    <a:pt x="49896" y="59872"/>
                    <a:pt x="49896" y="58216"/>
                    <a:pt x="50149" y="56594"/>
                  </a:cubicBezTo>
                  <a:cubicBezTo>
                    <a:pt x="50166" y="54820"/>
                    <a:pt x="49880" y="53047"/>
                    <a:pt x="49307" y="51357"/>
                  </a:cubicBezTo>
                  <a:cubicBezTo>
                    <a:pt x="48786" y="50293"/>
                    <a:pt x="48163" y="49262"/>
                    <a:pt x="47456" y="48316"/>
                  </a:cubicBezTo>
                  <a:cubicBezTo>
                    <a:pt x="46295" y="46728"/>
                    <a:pt x="45386" y="44954"/>
                    <a:pt x="44763" y="43079"/>
                  </a:cubicBezTo>
                  <a:cubicBezTo>
                    <a:pt x="43485" y="37538"/>
                    <a:pt x="43047" y="31845"/>
                    <a:pt x="43417" y="26186"/>
                  </a:cubicBezTo>
                  <a:cubicBezTo>
                    <a:pt x="43788" y="21557"/>
                    <a:pt x="43569" y="16894"/>
                    <a:pt x="42744" y="1233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C7FE8846-6E8F-4519-AD61-5B7822FEDAE4}"/>
                </a:ext>
              </a:extLst>
            </p:cNvPr>
            <p:cNvSpPr/>
            <p:nvPr/>
          </p:nvSpPr>
          <p:spPr>
            <a:xfrm>
              <a:off x="6379896" y="4057060"/>
              <a:ext cx="370223" cy="337877"/>
            </a:xfrm>
            <a:custGeom>
              <a:avLst/>
              <a:gdLst>
                <a:gd name="connsiteX0" fmla="*/ 42580 w 370223"/>
                <a:gd name="connsiteY0" fmla="*/ 263281 h 337877"/>
                <a:gd name="connsiteX1" fmla="*/ 44263 w 370223"/>
                <a:gd name="connsiteY1" fmla="*/ 272235 h 337877"/>
                <a:gd name="connsiteX2" fmla="*/ 47796 w 370223"/>
                <a:gd name="connsiteY2" fmla="*/ 278993 h 337877"/>
                <a:gd name="connsiteX3" fmla="*/ 51836 w 370223"/>
                <a:gd name="connsiteY3" fmla="*/ 286426 h 337877"/>
                <a:gd name="connsiteX4" fmla="*/ 59072 w 370223"/>
                <a:gd name="connsiteY4" fmla="*/ 291832 h 337877"/>
                <a:gd name="connsiteX5" fmla="*/ 59072 w 370223"/>
                <a:gd name="connsiteY5" fmla="*/ 291832 h 337877"/>
                <a:gd name="connsiteX6" fmla="*/ 64625 w 370223"/>
                <a:gd name="connsiteY6" fmla="*/ 294197 h 337877"/>
                <a:gd name="connsiteX7" fmla="*/ 65635 w 370223"/>
                <a:gd name="connsiteY7" fmla="*/ 295380 h 337877"/>
                <a:gd name="connsiteX8" fmla="*/ 66645 w 370223"/>
                <a:gd name="connsiteY8" fmla="*/ 296393 h 337877"/>
                <a:gd name="connsiteX9" fmla="*/ 67486 w 370223"/>
                <a:gd name="connsiteY9" fmla="*/ 297745 h 337877"/>
                <a:gd name="connsiteX10" fmla="*/ 67486 w 370223"/>
                <a:gd name="connsiteY10" fmla="*/ 305685 h 337877"/>
                <a:gd name="connsiteX11" fmla="*/ 67486 w 370223"/>
                <a:gd name="connsiteY11" fmla="*/ 308219 h 337877"/>
                <a:gd name="connsiteX12" fmla="*/ 67486 w 370223"/>
                <a:gd name="connsiteY12" fmla="*/ 311091 h 337877"/>
                <a:gd name="connsiteX13" fmla="*/ 66645 w 370223"/>
                <a:gd name="connsiteY13" fmla="*/ 319369 h 337877"/>
                <a:gd name="connsiteX14" fmla="*/ 78424 w 370223"/>
                <a:gd name="connsiteY14" fmla="*/ 323592 h 337877"/>
                <a:gd name="connsiteX15" fmla="*/ 83473 w 370223"/>
                <a:gd name="connsiteY15" fmla="*/ 323592 h 337877"/>
                <a:gd name="connsiteX16" fmla="*/ 97609 w 370223"/>
                <a:gd name="connsiteY16" fmla="*/ 325620 h 337877"/>
                <a:gd name="connsiteX17" fmla="*/ 114437 w 370223"/>
                <a:gd name="connsiteY17" fmla="*/ 336263 h 337877"/>
                <a:gd name="connsiteX18" fmla="*/ 117298 w 370223"/>
                <a:gd name="connsiteY18" fmla="*/ 339304 h 337877"/>
                <a:gd name="connsiteX19" fmla="*/ 121168 w 370223"/>
                <a:gd name="connsiteY19" fmla="*/ 343020 h 337877"/>
                <a:gd name="connsiteX20" fmla="*/ 123692 w 370223"/>
                <a:gd name="connsiteY20" fmla="*/ 346399 h 337877"/>
                <a:gd name="connsiteX21" fmla="*/ 125880 w 370223"/>
                <a:gd name="connsiteY21" fmla="*/ 349102 h 337877"/>
                <a:gd name="connsiteX22" fmla="*/ 132107 w 370223"/>
                <a:gd name="connsiteY22" fmla="*/ 350116 h 337877"/>
                <a:gd name="connsiteX23" fmla="*/ 145065 w 370223"/>
                <a:gd name="connsiteY23" fmla="*/ 350116 h 337877"/>
                <a:gd name="connsiteX24" fmla="*/ 149777 w 370223"/>
                <a:gd name="connsiteY24" fmla="*/ 350116 h 337877"/>
                <a:gd name="connsiteX25" fmla="*/ 155330 w 370223"/>
                <a:gd name="connsiteY25" fmla="*/ 350116 h 337877"/>
                <a:gd name="connsiteX26" fmla="*/ 160042 w 370223"/>
                <a:gd name="connsiteY26" fmla="*/ 351129 h 337877"/>
                <a:gd name="connsiteX27" fmla="*/ 165427 w 370223"/>
                <a:gd name="connsiteY27" fmla="*/ 351974 h 337877"/>
                <a:gd name="connsiteX28" fmla="*/ 168119 w 370223"/>
                <a:gd name="connsiteY28" fmla="*/ 348764 h 337877"/>
                <a:gd name="connsiteX29" fmla="*/ 168119 w 370223"/>
                <a:gd name="connsiteY29" fmla="*/ 346737 h 337877"/>
                <a:gd name="connsiteX30" fmla="*/ 171653 w 370223"/>
                <a:gd name="connsiteY30" fmla="*/ 341838 h 337877"/>
                <a:gd name="connsiteX31" fmla="*/ 174009 w 370223"/>
                <a:gd name="connsiteY31" fmla="*/ 339135 h 337877"/>
                <a:gd name="connsiteX32" fmla="*/ 175019 w 370223"/>
                <a:gd name="connsiteY32" fmla="*/ 337276 h 337877"/>
                <a:gd name="connsiteX33" fmla="*/ 180572 w 370223"/>
                <a:gd name="connsiteY33" fmla="*/ 333053 h 337877"/>
                <a:gd name="connsiteX34" fmla="*/ 189660 w 370223"/>
                <a:gd name="connsiteY34" fmla="*/ 330012 h 337877"/>
                <a:gd name="connsiteX35" fmla="*/ 198915 w 370223"/>
                <a:gd name="connsiteY35" fmla="*/ 330012 h 337877"/>
                <a:gd name="connsiteX36" fmla="*/ 200598 w 370223"/>
                <a:gd name="connsiteY36" fmla="*/ 333053 h 337877"/>
                <a:gd name="connsiteX37" fmla="*/ 203964 w 370223"/>
                <a:gd name="connsiteY37" fmla="*/ 335756 h 337877"/>
                <a:gd name="connsiteX38" fmla="*/ 212714 w 370223"/>
                <a:gd name="connsiteY38" fmla="*/ 335756 h 337877"/>
                <a:gd name="connsiteX39" fmla="*/ 216080 w 370223"/>
                <a:gd name="connsiteY39" fmla="*/ 335756 h 337877"/>
                <a:gd name="connsiteX40" fmla="*/ 220624 w 370223"/>
                <a:gd name="connsiteY40" fmla="*/ 335756 h 337877"/>
                <a:gd name="connsiteX41" fmla="*/ 222979 w 370223"/>
                <a:gd name="connsiteY41" fmla="*/ 335756 h 337877"/>
                <a:gd name="connsiteX42" fmla="*/ 222979 w 370223"/>
                <a:gd name="connsiteY42" fmla="*/ 333222 h 337877"/>
                <a:gd name="connsiteX43" fmla="*/ 224326 w 370223"/>
                <a:gd name="connsiteY43" fmla="*/ 331701 h 337877"/>
                <a:gd name="connsiteX44" fmla="*/ 229206 w 370223"/>
                <a:gd name="connsiteY44" fmla="*/ 331701 h 337877"/>
                <a:gd name="connsiteX45" fmla="*/ 234255 w 370223"/>
                <a:gd name="connsiteY45" fmla="*/ 331701 h 337877"/>
                <a:gd name="connsiteX46" fmla="*/ 239471 w 370223"/>
                <a:gd name="connsiteY46" fmla="*/ 331701 h 337877"/>
                <a:gd name="connsiteX47" fmla="*/ 246371 w 370223"/>
                <a:gd name="connsiteY47" fmla="*/ 331701 h 337877"/>
                <a:gd name="connsiteX48" fmla="*/ 249736 w 370223"/>
                <a:gd name="connsiteY48" fmla="*/ 326464 h 337877"/>
                <a:gd name="connsiteX49" fmla="*/ 250747 w 370223"/>
                <a:gd name="connsiteY49" fmla="*/ 324437 h 337877"/>
                <a:gd name="connsiteX50" fmla="*/ 254785 w 370223"/>
                <a:gd name="connsiteY50" fmla="*/ 320382 h 337877"/>
                <a:gd name="connsiteX51" fmla="*/ 256131 w 370223"/>
                <a:gd name="connsiteY51" fmla="*/ 319369 h 337877"/>
                <a:gd name="connsiteX52" fmla="*/ 258656 w 370223"/>
                <a:gd name="connsiteY52" fmla="*/ 317342 h 337877"/>
                <a:gd name="connsiteX53" fmla="*/ 262021 w 370223"/>
                <a:gd name="connsiteY53" fmla="*/ 314639 h 337877"/>
                <a:gd name="connsiteX54" fmla="*/ 263368 w 370223"/>
                <a:gd name="connsiteY54" fmla="*/ 313625 h 337877"/>
                <a:gd name="connsiteX55" fmla="*/ 274306 w 370223"/>
                <a:gd name="connsiteY55" fmla="*/ 309739 h 337877"/>
                <a:gd name="connsiteX56" fmla="*/ 286423 w 370223"/>
                <a:gd name="connsiteY56" fmla="*/ 309739 h 337877"/>
                <a:gd name="connsiteX57" fmla="*/ 299717 w 370223"/>
                <a:gd name="connsiteY57" fmla="*/ 309739 h 337877"/>
                <a:gd name="connsiteX58" fmla="*/ 303082 w 370223"/>
                <a:gd name="connsiteY58" fmla="*/ 309739 h 337877"/>
                <a:gd name="connsiteX59" fmla="*/ 305944 w 370223"/>
                <a:gd name="connsiteY59" fmla="*/ 309739 h 337877"/>
                <a:gd name="connsiteX60" fmla="*/ 315367 w 370223"/>
                <a:gd name="connsiteY60" fmla="*/ 292846 h 337877"/>
                <a:gd name="connsiteX61" fmla="*/ 322772 w 370223"/>
                <a:gd name="connsiteY61" fmla="*/ 282540 h 337877"/>
                <a:gd name="connsiteX62" fmla="*/ 325632 w 370223"/>
                <a:gd name="connsiteY62" fmla="*/ 278148 h 337877"/>
                <a:gd name="connsiteX63" fmla="*/ 327989 w 370223"/>
                <a:gd name="connsiteY63" fmla="*/ 274600 h 337877"/>
                <a:gd name="connsiteX64" fmla="*/ 328830 w 370223"/>
                <a:gd name="connsiteY64" fmla="*/ 272573 h 337877"/>
                <a:gd name="connsiteX65" fmla="*/ 330681 w 370223"/>
                <a:gd name="connsiteY65" fmla="*/ 268180 h 337877"/>
                <a:gd name="connsiteX66" fmla="*/ 337580 w 370223"/>
                <a:gd name="connsiteY66" fmla="*/ 263788 h 337877"/>
                <a:gd name="connsiteX67" fmla="*/ 342461 w 370223"/>
                <a:gd name="connsiteY67" fmla="*/ 261085 h 337877"/>
                <a:gd name="connsiteX68" fmla="*/ 344312 w 370223"/>
                <a:gd name="connsiteY68" fmla="*/ 259734 h 337877"/>
                <a:gd name="connsiteX69" fmla="*/ 347510 w 370223"/>
                <a:gd name="connsiteY69" fmla="*/ 256524 h 337877"/>
                <a:gd name="connsiteX70" fmla="*/ 347510 w 370223"/>
                <a:gd name="connsiteY70" fmla="*/ 254159 h 337877"/>
                <a:gd name="connsiteX71" fmla="*/ 356596 w 370223"/>
                <a:gd name="connsiteY71" fmla="*/ 239292 h 337877"/>
                <a:gd name="connsiteX72" fmla="*/ 358616 w 370223"/>
                <a:gd name="connsiteY72" fmla="*/ 237941 h 337877"/>
                <a:gd name="connsiteX73" fmla="*/ 362150 w 370223"/>
                <a:gd name="connsiteY73" fmla="*/ 235406 h 337877"/>
                <a:gd name="connsiteX74" fmla="*/ 363328 w 370223"/>
                <a:gd name="connsiteY74" fmla="*/ 232872 h 337877"/>
                <a:gd name="connsiteX75" fmla="*/ 363328 w 370223"/>
                <a:gd name="connsiteY75" fmla="*/ 230676 h 337877"/>
                <a:gd name="connsiteX76" fmla="*/ 372920 w 370223"/>
                <a:gd name="connsiteY76" fmla="*/ 222060 h 337877"/>
                <a:gd name="connsiteX77" fmla="*/ 380998 w 370223"/>
                <a:gd name="connsiteY77" fmla="*/ 215472 h 337877"/>
                <a:gd name="connsiteX78" fmla="*/ 364169 w 370223"/>
                <a:gd name="connsiteY78" fmla="*/ 217668 h 337877"/>
                <a:gd name="connsiteX79" fmla="*/ 350034 w 370223"/>
                <a:gd name="connsiteY79" fmla="*/ 217668 h 337877"/>
                <a:gd name="connsiteX80" fmla="*/ 338758 w 370223"/>
                <a:gd name="connsiteY80" fmla="*/ 208883 h 337877"/>
                <a:gd name="connsiteX81" fmla="*/ 338758 w 370223"/>
                <a:gd name="connsiteY81" fmla="*/ 208883 h 337877"/>
                <a:gd name="connsiteX82" fmla="*/ 334888 w 370223"/>
                <a:gd name="connsiteY82" fmla="*/ 205673 h 337877"/>
                <a:gd name="connsiteX83" fmla="*/ 330849 w 370223"/>
                <a:gd name="connsiteY83" fmla="*/ 204660 h 337877"/>
                <a:gd name="connsiteX84" fmla="*/ 326811 w 370223"/>
                <a:gd name="connsiteY84" fmla="*/ 203815 h 337877"/>
                <a:gd name="connsiteX85" fmla="*/ 323613 w 370223"/>
                <a:gd name="connsiteY85" fmla="*/ 201957 h 337877"/>
                <a:gd name="connsiteX86" fmla="*/ 316882 w 370223"/>
                <a:gd name="connsiteY86" fmla="*/ 199591 h 337877"/>
                <a:gd name="connsiteX87" fmla="*/ 311497 w 370223"/>
                <a:gd name="connsiteY87" fmla="*/ 197058 h 337877"/>
                <a:gd name="connsiteX88" fmla="*/ 299885 w 370223"/>
                <a:gd name="connsiteY88" fmla="*/ 192327 h 337877"/>
                <a:gd name="connsiteX89" fmla="*/ 294837 w 370223"/>
                <a:gd name="connsiteY89" fmla="*/ 191483 h 337877"/>
                <a:gd name="connsiteX90" fmla="*/ 282720 w 370223"/>
                <a:gd name="connsiteY90" fmla="*/ 188611 h 337877"/>
                <a:gd name="connsiteX91" fmla="*/ 275316 w 370223"/>
                <a:gd name="connsiteY91" fmla="*/ 182866 h 337877"/>
                <a:gd name="connsiteX92" fmla="*/ 272455 w 370223"/>
                <a:gd name="connsiteY92" fmla="*/ 180164 h 337877"/>
                <a:gd name="connsiteX93" fmla="*/ 268921 w 370223"/>
                <a:gd name="connsiteY93" fmla="*/ 177461 h 337877"/>
                <a:gd name="connsiteX94" fmla="*/ 262190 w 370223"/>
                <a:gd name="connsiteY94" fmla="*/ 171210 h 337877"/>
                <a:gd name="connsiteX95" fmla="*/ 259497 w 370223"/>
                <a:gd name="connsiteY95" fmla="*/ 166142 h 337877"/>
                <a:gd name="connsiteX96" fmla="*/ 254449 w 370223"/>
                <a:gd name="connsiteY96" fmla="*/ 157526 h 337877"/>
                <a:gd name="connsiteX97" fmla="*/ 244183 w 370223"/>
                <a:gd name="connsiteY97" fmla="*/ 126272 h 337877"/>
                <a:gd name="connsiteX98" fmla="*/ 248054 w 370223"/>
                <a:gd name="connsiteY98" fmla="*/ 115460 h 337877"/>
                <a:gd name="connsiteX99" fmla="*/ 248054 w 370223"/>
                <a:gd name="connsiteY99" fmla="*/ 115460 h 337877"/>
                <a:gd name="connsiteX100" fmla="*/ 248054 w 370223"/>
                <a:gd name="connsiteY100" fmla="*/ 116643 h 337877"/>
                <a:gd name="connsiteX101" fmla="*/ 238967 w 370223"/>
                <a:gd name="connsiteY101" fmla="*/ 119852 h 337877"/>
                <a:gd name="connsiteX102" fmla="*/ 231731 w 370223"/>
                <a:gd name="connsiteY102" fmla="*/ 122049 h 337877"/>
                <a:gd name="connsiteX103" fmla="*/ 230721 w 370223"/>
                <a:gd name="connsiteY103" fmla="*/ 122049 h 337877"/>
                <a:gd name="connsiteX104" fmla="*/ 224999 w 370223"/>
                <a:gd name="connsiteY104" fmla="*/ 124414 h 337877"/>
                <a:gd name="connsiteX105" fmla="*/ 223316 w 370223"/>
                <a:gd name="connsiteY105" fmla="*/ 124414 h 337877"/>
                <a:gd name="connsiteX106" fmla="*/ 219950 w 370223"/>
                <a:gd name="connsiteY106" fmla="*/ 120021 h 337877"/>
                <a:gd name="connsiteX107" fmla="*/ 219109 w 370223"/>
                <a:gd name="connsiteY107" fmla="*/ 112081 h 337877"/>
                <a:gd name="connsiteX108" fmla="*/ 219109 w 370223"/>
                <a:gd name="connsiteY108" fmla="*/ 106169 h 337877"/>
                <a:gd name="connsiteX109" fmla="*/ 219109 w 370223"/>
                <a:gd name="connsiteY109" fmla="*/ 102283 h 337877"/>
                <a:gd name="connsiteX110" fmla="*/ 223484 w 370223"/>
                <a:gd name="connsiteY110" fmla="*/ 93160 h 337877"/>
                <a:gd name="connsiteX111" fmla="*/ 226177 w 370223"/>
                <a:gd name="connsiteY111" fmla="*/ 89613 h 337877"/>
                <a:gd name="connsiteX112" fmla="*/ 228869 w 370223"/>
                <a:gd name="connsiteY112" fmla="*/ 83531 h 337877"/>
                <a:gd name="connsiteX113" fmla="*/ 232908 w 370223"/>
                <a:gd name="connsiteY113" fmla="*/ 75084 h 337877"/>
                <a:gd name="connsiteX114" fmla="*/ 232908 w 370223"/>
                <a:gd name="connsiteY114" fmla="*/ 75084 h 337877"/>
                <a:gd name="connsiteX115" fmla="*/ 232908 w 370223"/>
                <a:gd name="connsiteY115" fmla="*/ 73732 h 337877"/>
                <a:gd name="connsiteX116" fmla="*/ 226177 w 370223"/>
                <a:gd name="connsiteY116" fmla="*/ 61569 h 337877"/>
                <a:gd name="connsiteX117" fmla="*/ 223148 w 370223"/>
                <a:gd name="connsiteY117" fmla="*/ 58866 h 337877"/>
                <a:gd name="connsiteX118" fmla="*/ 217426 w 370223"/>
                <a:gd name="connsiteY118" fmla="*/ 54304 h 337877"/>
                <a:gd name="connsiteX119" fmla="*/ 204637 w 370223"/>
                <a:gd name="connsiteY119" fmla="*/ 39100 h 337877"/>
                <a:gd name="connsiteX120" fmla="*/ 204637 w 370223"/>
                <a:gd name="connsiteY120" fmla="*/ 35552 h 337877"/>
                <a:gd name="connsiteX121" fmla="*/ 203627 w 370223"/>
                <a:gd name="connsiteY121" fmla="*/ 31329 h 337877"/>
                <a:gd name="connsiteX122" fmla="*/ 195213 w 370223"/>
                <a:gd name="connsiteY122" fmla="*/ 24233 h 337877"/>
                <a:gd name="connsiteX123" fmla="*/ 190669 w 370223"/>
                <a:gd name="connsiteY123" fmla="*/ 20855 h 337877"/>
                <a:gd name="connsiteX124" fmla="*/ 169970 w 370223"/>
                <a:gd name="connsiteY124" fmla="*/ 10380 h 337877"/>
                <a:gd name="connsiteX125" fmla="*/ 150281 w 370223"/>
                <a:gd name="connsiteY125" fmla="*/ 10380 h 337877"/>
                <a:gd name="connsiteX126" fmla="*/ 146074 w 370223"/>
                <a:gd name="connsiteY126" fmla="*/ 11394 h 337877"/>
                <a:gd name="connsiteX127" fmla="*/ 132275 w 370223"/>
                <a:gd name="connsiteY127" fmla="*/ 11394 h 337877"/>
                <a:gd name="connsiteX128" fmla="*/ 127899 w 370223"/>
                <a:gd name="connsiteY128" fmla="*/ 6157 h 337877"/>
                <a:gd name="connsiteX129" fmla="*/ 122178 w 370223"/>
                <a:gd name="connsiteY129" fmla="*/ 75 h 337877"/>
                <a:gd name="connsiteX130" fmla="*/ 121000 w 370223"/>
                <a:gd name="connsiteY130" fmla="*/ 75 h 337877"/>
                <a:gd name="connsiteX131" fmla="*/ 121000 w 370223"/>
                <a:gd name="connsiteY131" fmla="*/ 5312 h 337877"/>
                <a:gd name="connsiteX132" fmla="*/ 121000 w 370223"/>
                <a:gd name="connsiteY132" fmla="*/ 8353 h 337877"/>
                <a:gd name="connsiteX133" fmla="*/ 117802 w 370223"/>
                <a:gd name="connsiteY133" fmla="*/ 18321 h 337877"/>
                <a:gd name="connsiteX134" fmla="*/ 113259 w 370223"/>
                <a:gd name="connsiteY134" fmla="*/ 22882 h 337877"/>
                <a:gd name="connsiteX135" fmla="*/ 113259 w 370223"/>
                <a:gd name="connsiteY135" fmla="*/ 22882 h 337877"/>
                <a:gd name="connsiteX136" fmla="*/ 108715 w 370223"/>
                <a:gd name="connsiteY136" fmla="*/ 17645 h 337877"/>
                <a:gd name="connsiteX137" fmla="*/ 104676 w 370223"/>
                <a:gd name="connsiteY137" fmla="*/ 12408 h 337877"/>
                <a:gd name="connsiteX138" fmla="*/ 104676 w 370223"/>
                <a:gd name="connsiteY138" fmla="*/ 12408 h 337877"/>
                <a:gd name="connsiteX139" fmla="*/ 101984 w 370223"/>
                <a:gd name="connsiteY139" fmla="*/ 14435 h 337877"/>
                <a:gd name="connsiteX140" fmla="*/ 98281 w 370223"/>
                <a:gd name="connsiteY140" fmla="*/ 17138 h 337877"/>
                <a:gd name="connsiteX141" fmla="*/ 91382 w 370223"/>
                <a:gd name="connsiteY141" fmla="*/ 17138 h 337877"/>
                <a:gd name="connsiteX142" fmla="*/ 88858 w 370223"/>
                <a:gd name="connsiteY142" fmla="*/ 17138 h 337877"/>
                <a:gd name="connsiteX143" fmla="*/ 88858 w 370223"/>
                <a:gd name="connsiteY143" fmla="*/ 21192 h 337877"/>
                <a:gd name="connsiteX144" fmla="*/ 86333 w 370223"/>
                <a:gd name="connsiteY144" fmla="*/ 31835 h 337877"/>
                <a:gd name="connsiteX145" fmla="*/ 84819 w 370223"/>
                <a:gd name="connsiteY145" fmla="*/ 34708 h 337877"/>
                <a:gd name="connsiteX146" fmla="*/ 81958 w 370223"/>
                <a:gd name="connsiteY146" fmla="*/ 41634 h 337877"/>
                <a:gd name="connsiteX147" fmla="*/ 81958 w 370223"/>
                <a:gd name="connsiteY147" fmla="*/ 44506 h 337877"/>
                <a:gd name="connsiteX148" fmla="*/ 80780 w 370223"/>
                <a:gd name="connsiteY148" fmla="*/ 52953 h 337877"/>
                <a:gd name="connsiteX149" fmla="*/ 80780 w 370223"/>
                <a:gd name="connsiteY149" fmla="*/ 56501 h 337877"/>
                <a:gd name="connsiteX150" fmla="*/ 79434 w 370223"/>
                <a:gd name="connsiteY150" fmla="*/ 65792 h 337877"/>
                <a:gd name="connsiteX151" fmla="*/ 77919 w 370223"/>
                <a:gd name="connsiteY151" fmla="*/ 66637 h 337877"/>
                <a:gd name="connsiteX152" fmla="*/ 73881 w 370223"/>
                <a:gd name="connsiteY152" fmla="*/ 66637 h 337877"/>
                <a:gd name="connsiteX153" fmla="*/ 65635 w 370223"/>
                <a:gd name="connsiteY153" fmla="*/ 68157 h 337877"/>
                <a:gd name="connsiteX154" fmla="*/ 60250 w 370223"/>
                <a:gd name="connsiteY154" fmla="*/ 76942 h 337877"/>
                <a:gd name="connsiteX155" fmla="*/ 56547 w 370223"/>
                <a:gd name="connsiteY155" fmla="*/ 83193 h 337877"/>
                <a:gd name="connsiteX156" fmla="*/ 52340 w 370223"/>
                <a:gd name="connsiteY156" fmla="*/ 93329 h 337877"/>
                <a:gd name="connsiteX157" fmla="*/ 51331 w 370223"/>
                <a:gd name="connsiteY157" fmla="*/ 96539 h 337877"/>
                <a:gd name="connsiteX158" fmla="*/ 49984 w 370223"/>
                <a:gd name="connsiteY158" fmla="*/ 100594 h 337877"/>
                <a:gd name="connsiteX159" fmla="*/ 47292 w 370223"/>
                <a:gd name="connsiteY159" fmla="*/ 109716 h 337877"/>
                <a:gd name="connsiteX160" fmla="*/ 47292 w 370223"/>
                <a:gd name="connsiteY160" fmla="*/ 121204 h 337877"/>
                <a:gd name="connsiteX161" fmla="*/ 47292 w 370223"/>
                <a:gd name="connsiteY161" fmla="*/ 122724 h 337877"/>
                <a:gd name="connsiteX162" fmla="*/ 47292 w 370223"/>
                <a:gd name="connsiteY162" fmla="*/ 129989 h 337877"/>
                <a:gd name="connsiteX163" fmla="*/ 44095 w 370223"/>
                <a:gd name="connsiteY163" fmla="*/ 131003 h 337877"/>
                <a:gd name="connsiteX164" fmla="*/ 40056 w 370223"/>
                <a:gd name="connsiteY164" fmla="*/ 128468 h 337877"/>
                <a:gd name="connsiteX165" fmla="*/ 36858 w 370223"/>
                <a:gd name="connsiteY165" fmla="*/ 127286 h 337877"/>
                <a:gd name="connsiteX166" fmla="*/ 30127 w 370223"/>
                <a:gd name="connsiteY166" fmla="*/ 131509 h 337877"/>
                <a:gd name="connsiteX167" fmla="*/ 31137 w 370223"/>
                <a:gd name="connsiteY167" fmla="*/ 136240 h 337877"/>
                <a:gd name="connsiteX168" fmla="*/ 32146 w 370223"/>
                <a:gd name="connsiteY168" fmla="*/ 139618 h 337877"/>
                <a:gd name="connsiteX169" fmla="*/ 28276 w 370223"/>
                <a:gd name="connsiteY169" fmla="*/ 151444 h 337877"/>
                <a:gd name="connsiteX170" fmla="*/ 24910 w 370223"/>
                <a:gd name="connsiteY170" fmla="*/ 157357 h 337877"/>
                <a:gd name="connsiteX171" fmla="*/ 24910 w 370223"/>
                <a:gd name="connsiteY171" fmla="*/ 162425 h 337877"/>
                <a:gd name="connsiteX172" fmla="*/ 24910 w 370223"/>
                <a:gd name="connsiteY172" fmla="*/ 166311 h 337877"/>
                <a:gd name="connsiteX173" fmla="*/ 24069 w 370223"/>
                <a:gd name="connsiteY173" fmla="*/ 176616 h 337877"/>
                <a:gd name="connsiteX174" fmla="*/ 25583 w 370223"/>
                <a:gd name="connsiteY174" fmla="*/ 193510 h 337877"/>
                <a:gd name="connsiteX175" fmla="*/ 26593 w 370223"/>
                <a:gd name="connsiteY175" fmla="*/ 198071 h 337877"/>
                <a:gd name="connsiteX176" fmla="*/ 26593 w 370223"/>
                <a:gd name="connsiteY176" fmla="*/ 199423 h 337877"/>
                <a:gd name="connsiteX177" fmla="*/ 25415 w 370223"/>
                <a:gd name="connsiteY177" fmla="*/ 200267 h 337877"/>
                <a:gd name="connsiteX178" fmla="*/ 18347 w 370223"/>
                <a:gd name="connsiteY178" fmla="*/ 200267 h 337877"/>
                <a:gd name="connsiteX179" fmla="*/ 9428 w 370223"/>
                <a:gd name="connsiteY179" fmla="*/ 200267 h 337877"/>
                <a:gd name="connsiteX180" fmla="*/ 341 w 370223"/>
                <a:gd name="connsiteY180" fmla="*/ 209728 h 337877"/>
                <a:gd name="connsiteX181" fmla="*/ 341 w 370223"/>
                <a:gd name="connsiteY181" fmla="*/ 219695 h 337877"/>
                <a:gd name="connsiteX182" fmla="*/ 2360 w 370223"/>
                <a:gd name="connsiteY182" fmla="*/ 219695 h 337877"/>
                <a:gd name="connsiteX183" fmla="*/ 21039 w 370223"/>
                <a:gd name="connsiteY183" fmla="*/ 226453 h 337877"/>
                <a:gd name="connsiteX184" fmla="*/ 24069 w 370223"/>
                <a:gd name="connsiteY184" fmla="*/ 231859 h 337877"/>
                <a:gd name="connsiteX185" fmla="*/ 25415 w 370223"/>
                <a:gd name="connsiteY185" fmla="*/ 234731 h 337877"/>
                <a:gd name="connsiteX186" fmla="*/ 30127 w 370223"/>
                <a:gd name="connsiteY186" fmla="*/ 239799 h 337877"/>
                <a:gd name="connsiteX187" fmla="*/ 33156 w 370223"/>
                <a:gd name="connsiteY187" fmla="*/ 242502 h 337877"/>
                <a:gd name="connsiteX188" fmla="*/ 37027 w 370223"/>
                <a:gd name="connsiteY188" fmla="*/ 245881 h 337877"/>
                <a:gd name="connsiteX189" fmla="*/ 41907 w 370223"/>
                <a:gd name="connsiteY189" fmla="*/ 250442 h 337877"/>
                <a:gd name="connsiteX190" fmla="*/ 44431 w 370223"/>
                <a:gd name="connsiteY190" fmla="*/ 262605 h 33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370223" h="337877">
                  <a:moveTo>
                    <a:pt x="42580" y="263281"/>
                  </a:moveTo>
                  <a:cubicBezTo>
                    <a:pt x="41991" y="266373"/>
                    <a:pt x="42597" y="269566"/>
                    <a:pt x="44263" y="272235"/>
                  </a:cubicBezTo>
                  <a:cubicBezTo>
                    <a:pt x="45575" y="274414"/>
                    <a:pt x="46753" y="276678"/>
                    <a:pt x="47796" y="278993"/>
                  </a:cubicBezTo>
                  <a:cubicBezTo>
                    <a:pt x="48975" y="281561"/>
                    <a:pt x="50321" y="284044"/>
                    <a:pt x="51836" y="286426"/>
                  </a:cubicBezTo>
                  <a:cubicBezTo>
                    <a:pt x="54360" y="290143"/>
                    <a:pt x="55874" y="291832"/>
                    <a:pt x="59072" y="291832"/>
                  </a:cubicBezTo>
                  <a:lnTo>
                    <a:pt x="59072" y="291832"/>
                  </a:lnTo>
                  <a:cubicBezTo>
                    <a:pt x="61209" y="291578"/>
                    <a:pt x="63329" y="292474"/>
                    <a:pt x="64625" y="294197"/>
                  </a:cubicBezTo>
                  <a:lnTo>
                    <a:pt x="65635" y="295380"/>
                  </a:lnTo>
                  <a:lnTo>
                    <a:pt x="66645" y="296393"/>
                  </a:lnTo>
                  <a:cubicBezTo>
                    <a:pt x="67048" y="296748"/>
                    <a:pt x="67351" y="297221"/>
                    <a:pt x="67486" y="297745"/>
                  </a:cubicBezTo>
                  <a:cubicBezTo>
                    <a:pt x="67755" y="300380"/>
                    <a:pt x="67755" y="303049"/>
                    <a:pt x="67486" y="305685"/>
                  </a:cubicBezTo>
                  <a:cubicBezTo>
                    <a:pt x="67486" y="306530"/>
                    <a:pt x="67486" y="307374"/>
                    <a:pt x="67486" y="308219"/>
                  </a:cubicBezTo>
                  <a:cubicBezTo>
                    <a:pt x="67402" y="309182"/>
                    <a:pt x="67402" y="310128"/>
                    <a:pt x="67486" y="311091"/>
                  </a:cubicBezTo>
                  <a:cubicBezTo>
                    <a:pt x="67671" y="313878"/>
                    <a:pt x="67385" y="316683"/>
                    <a:pt x="66645" y="319369"/>
                  </a:cubicBezTo>
                  <a:cubicBezTo>
                    <a:pt x="68159" y="323254"/>
                    <a:pt x="72871" y="323761"/>
                    <a:pt x="78424" y="323592"/>
                  </a:cubicBezTo>
                  <a:lnTo>
                    <a:pt x="83473" y="323592"/>
                  </a:lnTo>
                  <a:cubicBezTo>
                    <a:pt x="88285" y="323035"/>
                    <a:pt x="93149" y="323727"/>
                    <a:pt x="97609" y="325620"/>
                  </a:cubicBezTo>
                  <a:cubicBezTo>
                    <a:pt x="103734" y="328272"/>
                    <a:pt x="109422" y="331853"/>
                    <a:pt x="114437" y="336263"/>
                  </a:cubicBezTo>
                  <a:lnTo>
                    <a:pt x="117298" y="339304"/>
                  </a:lnTo>
                  <a:lnTo>
                    <a:pt x="121168" y="343020"/>
                  </a:lnTo>
                  <a:cubicBezTo>
                    <a:pt x="122111" y="344068"/>
                    <a:pt x="122952" y="345200"/>
                    <a:pt x="123692" y="346399"/>
                  </a:cubicBezTo>
                  <a:cubicBezTo>
                    <a:pt x="124281" y="347396"/>
                    <a:pt x="125022" y="348308"/>
                    <a:pt x="125880" y="349102"/>
                  </a:cubicBezTo>
                  <a:cubicBezTo>
                    <a:pt x="127226" y="350453"/>
                    <a:pt x="129919" y="350285"/>
                    <a:pt x="132107" y="350116"/>
                  </a:cubicBezTo>
                  <a:lnTo>
                    <a:pt x="145065" y="350116"/>
                  </a:lnTo>
                  <a:cubicBezTo>
                    <a:pt x="146629" y="350200"/>
                    <a:pt x="148211" y="350200"/>
                    <a:pt x="149777" y="350116"/>
                  </a:cubicBezTo>
                  <a:lnTo>
                    <a:pt x="155330" y="350116"/>
                  </a:lnTo>
                  <a:cubicBezTo>
                    <a:pt x="156928" y="350285"/>
                    <a:pt x="158510" y="350623"/>
                    <a:pt x="160042" y="351129"/>
                  </a:cubicBezTo>
                  <a:cubicBezTo>
                    <a:pt x="161809" y="351569"/>
                    <a:pt x="163609" y="351839"/>
                    <a:pt x="165427" y="351974"/>
                  </a:cubicBezTo>
                  <a:cubicBezTo>
                    <a:pt x="166941" y="351974"/>
                    <a:pt x="167278" y="351129"/>
                    <a:pt x="168119" y="348764"/>
                  </a:cubicBezTo>
                  <a:lnTo>
                    <a:pt x="168119" y="346737"/>
                  </a:lnTo>
                  <a:cubicBezTo>
                    <a:pt x="168978" y="344895"/>
                    <a:pt x="170172" y="343223"/>
                    <a:pt x="171653" y="341838"/>
                  </a:cubicBezTo>
                  <a:lnTo>
                    <a:pt x="174009" y="339135"/>
                  </a:lnTo>
                  <a:lnTo>
                    <a:pt x="175019" y="337276"/>
                  </a:lnTo>
                  <a:cubicBezTo>
                    <a:pt x="175995" y="334979"/>
                    <a:pt x="178115" y="333391"/>
                    <a:pt x="180572" y="333053"/>
                  </a:cubicBezTo>
                  <a:cubicBezTo>
                    <a:pt x="183820" y="332867"/>
                    <a:pt x="186950" y="331820"/>
                    <a:pt x="189660" y="330012"/>
                  </a:cubicBezTo>
                  <a:cubicBezTo>
                    <a:pt x="192689" y="328323"/>
                    <a:pt x="195718" y="326802"/>
                    <a:pt x="198915" y="330012"/>
                  </a:cubicBezTo>
                  <a:cubicBezTo>
                    <a:pt x="199605" y="330941"/>
                    <a:pt x="200160" y="331972"/>
                    <a:pt x="200598" y="333053"/>
                  </a:cubicBezTo>
                  <a:cubicBezTo>
                    <a:pt x="201608" y="334742"/>
                    <a:pt x="201944" y="335587"/>
                    <a:pt x="203964" y="335756"/>
                  </a:cubicBezTo>
                  <a:cubicBezTo>
                    <a:pt x="206858" y="336263"/>
                    <a:pt x="209820" y="336263"/>
                    <a:pt x="212714" y="335756"/>
                  </a:cubicBezTo>
                  <a:cubicBezTo>
                    <a:pt x="213842" y="335671"/>
                    <a:pt x="214952" y="335671"/>
                    <a:pt x="216080" y="335756"/>
                  </a:cubicBezTo>
                  <a:cubicBezTo>
                    <a:pt x="217578" y="335503"/>
                    <a:pt x="219126" y="335503"/>
                    <a:pt x="220624" y="335756"/>
                  </a:cubicBezTo>
                  <a:cubicBezTo>
                    <a:pt x="221633" y="335756"/>
                    <a:pt x="222643" y="335756"/>
                    <a:pt x="222979" y="335756"/>
                  </a:cubicBezTo>
                  <a:cubicBezTo>
                    <a:pt x="223316" y="335756"/>
                    <a:pt x="222979" y="335756"/>
                    <a:pt x="222979" y="333222"/>
                  </a:cubicBezTo>
                  <a:cubicBezTo>
                    <a:pt x="222979" y="330688"/>
                    <a:pt x="222979" y="331701"/>
                    <a:pt x="224326" y="331701"/>
                  </a:cubicBezTo>
                  <a:lnTo>
                    <a:pt x="229206" y="331701"/>
                  </a:lnTo>
                  <a:lnTo>
                    <a:pt x="234255" y="331701"/>
                  </a:lnTo>
                  <a:lnTo>
                    <a:pt x="239471" y="331701"/>
                  </a:lnTo>
                  <a:cubicBezTo>
                    <a:pt x="241726" y="332377"/>
                    <a:pt x="244116" y="332377"/>
                    <a:pt x="246371" y="331701"/>
                  </a:cubicBezTo>
                  <a:cubicBezTo>
                    <a:pt x="248070" y="330401"/>
                    <a:pt x="249266" y="328559"/>
                    <a:pt x="249736" y="326464"/>
                  </a:cubicBezTo>
                  <a:cubicBezTo>
                    <a:pt x="250141" y="325822"/>
                    <a:pt x="250477" y="325147"/>
                    <a:pt x="250747" y="324437"/>
                  </a:cubicBezTo>
                  <a:cubicBezTo>
                    <a:pt x="251588" y="322663"/>
                    <a:pt x="253018" y="321227"/>
                    <a:pt x="254785" y="320382"/>
                  </a:cubicBezTo>
                  <a:lnTo>
                    <a:pt x="256131" y="319369"/>
                  </a:lnTo>
                  <a:lnTo>
                    <a:pt x="258656" y="317342"/>
                  </a:lnTo>
                  <a:lnTo>
                    <a:pt x="262021" y="314639"/>
                  </a:lnTo>
                  <a:lnTo>
                    <a:pt x="263368" y="313625"/>
                  </a:lnTo>
                  <a:cubicBezTo>
                    <a:pt x="266313" y="310854"/>
                    <a:pt x="270284" y="309452"/>
                    <a:pt x="274306" y="309739"/>
                  </a:cubicBezTo>
                  <a:cubicBezTo>
                    <a:pt x="278328" y="310162"/>
                    <a:pt x="282400" y="310162"/>
                    <a:pt x="286423" y="309739"/>
                  </a:cubicBezTo>
                  <a:lnTo>
                    <a:pt x="299717" y="309739"/>
                  </a:lnTo>
                  <a:cubicBezTo>
                    <a:pt x="300827" y="309604"/>
                    <a:pt x="301972" y="309604"/>
                    <a:pt x="303082" y="309739"/>
                  </a:cubicBezTo>
                  <a:lnTo>
                    <a:pt x="305944" y="309739"/>
                  </a:lnTo>
                  <a:cubicBezTo>
                    <a:pt x="307307" y="303286"/>
                    <a:pt x="310588" y="297390"/>
                    <a:pt x="315367" y="292846"/>
                  </a:cubicBezTo>
                  <a:cubicBezTo>
                    <a:pt x="318396" y="289855"/>
                    <a:pt x="320887" y="286358"/>
                    <a:pt x="322772" y="282540"/>
                  </a:cubicBezTo>
                  <a:cubicBezTo>
                    <a:pt x="323579" y="280986"/>
                    <a:pt x="324539" y="279516"/>
                    <a:pt x="325632" y="278148"/>
                  </a:cubicBezTo>
                  <a:cubicBezTo>
                    <a:pt x="326592" y="277084"/>
                    <a:pt x="327383" y="275901"/>
                    <a:pt x="327989" y="274600"/>
                  </a:cubicBezTo>
                  <a:lnTo>
                    <a:pt x="328830" y="272573"/>
                  </a:lnTo>
                  <a:cubicBezTo>
                    <a:pt x="329049" y="270968"/>
                    <a:pt x="329688" y="269447"/>
                    <a:pt x="330681" y="268180"/>
                  </a:cubicBezTo>
                  <a:cubicBezTo>
                    <a:pt x="332633" y="266221"/>
                    <a:pt x="334989" y="264717"/>
                    <a:pt x="337580" y="263788"/>
                  </a:cubicBezTo>
                  <a:cubicBezTo>
                    <a:pt x="339331" y="263129"/>
                    <a:pt x="340980" y="262217"/>
                    <a:pt x="342461" y="261085"/>
                  </a:cubicBezTo>
                  <a:lnTo>
                    <a:pt x="344312" y="259734"/>
                  </a:lnTo>
                  <a:cubicBezTo>
                    <a:pt x="345490" y="258720"/>
                    <a:pt x="347173" y="257706"/>
                    <a:pt x="347510" y="256524"/>
                  </a:cubicBezTo>
                  <a:cubicBezTo>
                    <a:pt x="347711" y="255747"/>
                    <a:pt x="347711" y="254936"/>
                    <a:pt x="347510" y="254159"/>
                  </a:cubicBezTo>
                  <a:cubicBezTo>
                    <a:pt x="348031" y="248043"/>
                    <a:pt x="351397" y="242536"/>
                    <a:pt x="356596" y="239292"/>
                  </a:cubicBezTo>
                  <a:lnTo>
                    <a:pt x="358616" y="237941"/>
                  </a:lnTo>
                  <a:cubicBezTo>
                    <a:pt x="359979" y="237400"/>
                    <a:pt x="361191" y="236522"/>
                    <a:pt x="362150" y="235406"/>
                  </a:cubicBezTo>
                  <a:cubicBezTo>
                    <a:pt x="362705" y="234646"/>
                    <a:pt x="363109" y="233785"/>
                    <a:pt x="363328" y="232872"/>
                  </a:cubicBezTo>
                  <a:cubicBezTo>
                    <a:pt x="363260" y="232146"/>
                    <a:pt x="363260" y="231403"/>
                    <a:pt x="363328" y="230676"/>
                  </a:cubicBezTo>
                  <a:cubicBezTo>
                    <a:pt x="365381" y="226740"/>
                    <a:pt x="368797" y="223682"/>
                    <a:pt x="372920" y="222060"/>
                  </a:cubicBezTo>
                  <a:cubicBezTo>
                    <a:pt x="376269" y="220844"/>
                    <a:pt x="379130" y="218513"/>
                    <a:pt x="380998" y="215472"/>
                  </a:cubicBezTo>
                  <a:cubicBezTo>
                    <a:pt x="375293" y="215083"/>
                    <a:pt x="369588" y="215826"/>
                    <a:pt x="364169" y="217668"/>
                  </a:cubicBezTo>
                  <a:cubicBezTo>
                    <a:pt x="359761" y="220033"/>
                    <a:pt x="354443" y="220033"/>
                    <a:pt x="350034" y="217668"/>
                  </a:cubicBezTo>
                  <a:cubicBezTo>
                    <a:pt x="345877" y="215286"/>
                    <a:pt x="342090" y="212329"/>
                    <a:pt x="338758" y="208883"/>
                  </a:cubicBezTo>
                  <a:lnTo>
                    <a:pt x="338758" y="208883"/>
                  </a:lnTo>
                  <a:cubicBezTo>
                    <a:pt x="337597" y="207667"/>
                    <a:pt x="336302" y="206586"/>
                    <a:pt x="334888" y="205673"/>
                  </a:cubicBezTo>
                  <a:cubicBezTo>
                    <a:pt x="333576" y="205217"/>
                    <a:pt x="332229" y="204879"/>
                    <a:pt x="330849" y="204660"/>
                  </a:cubicBezTo>
                  <a:cubicBezTo>
                    <a:pt x="329469" y="204541"/>
                    <a:pt x="328123" y="204254"/>
                    <a:pt x="326811" y="203815"/>
                  </a:cubicBezTo>
                  <a:lnTo>
                    <a:pt x="323613" y="201957"/>
                  </a:lnTo>
                  <a:cubicBezTo>
                    <a:pt x="321325" y="201315"/>
                    <a:pt x="319070" y="200538"/>
                    <a:pt x="316882" y="199591"/>
                  </a:cubicBezTo>
                  <a:cubicBezTo>
                    <a:pt x="315030" y="199591"/>
                    <a:pt x="313348" y="197902"/>
                    <a:pt x="311497" y="197058"/>
                  </a:cubicBezTo>
                  <a:cubicBezTo>
                    <a:pt x="307896" y="194861"/>
                    <a:pt x="303991" y="193273"/>
                    <a:pt x="299885" y="192327"/>
                  </a:cubicBezTo>
                  <a:lnTo>
                    <a:pt x="294837" y="191483"/>
                  </a:lnTo>
                  <a:cubicBezTo>
                    <a:pt x="290680" y="191178"/>
                    <a:pt x="286591" y="190199"/>
                    <a:pt x="282720" y="188611"/>
                  </a:cubicBezTo>
                  <a:cubicBezTo>
                    <a:pt x="279944" y="187124"/>
                    <a:pt x="277453" y="185181"/>
                    <a:pt x="275316" y="182866"/>
                  </a:cubicBezTo>
                  <a:cubicBezTo>
                    <a:pt x="274441" y="181887"/>
                    <a:pt x="273481" y="180974"/>
                    <a:pt x="272455" y="180164"/>
                  </a:cubicBezTo>
                  <a:cubicBezTo>
                    <a:pt x="271378" y="179133"/>
                    <a:pt x="270200" y="178221"/>
                    <a:pt x="268921" y="177461"/>
                  </a:cubicBezTo>
                  <a:cubicBezTo>
                    <a:pt x="266178" y="175991"/>
                    <a:pt x="263856" y="173845"/>
                    <a:pt x="262190" y="171210"/>
                  </a:cubicBezTo>
                  <a:cubicBezTo>
                    <a:pt x="261180" y="169520"/>
                    <a:pt x="260338" y="167831"/>
                    <a:pt x="259497" y="166142"/>
                  </a:cubicBezTo>
                  <a:cubicBezTo>
                    <a:pt x="258656" y="164452"/>
                    <a:pt x="256300" y="160398"/>
                    <a:pt x="254449" y="157526"/>
                  </a:cubicBezTo>
                  <a:cubicBezTo>
                    <a:pt x="247482" y="148640"/>
                    <a:pt x="243863" y="137574"/>
                    <a:pt x="244183" y="126272"/>
                  </a:cubicBezTo>
                  <a:cubicBezTo>
                    <a:pt x="244571" y="122403"/>
                    <a:pt x="245900" y="118687"/>
                    <a:pt x="248054" y="115460"/>
                  </a:cubicBezTo>
                  <a:lnTo>
                    <a:pt x="248054" y="115460"/>
                  </a:lnTo>
                  <a:cubicBezTo>
                    <a:pt x="248138" y="115849"/>
                    <a:pt x="248138" y="116254"/>
                    <a:pt x="248054" y="116643"/>
                  </a:cubicBezTo>
                  <a:cubicBezTo>
                    <a:pt x="245277" y="118332"/>
                    <a:pt x="242181" y="119430"/>
                    <a:pt x="238967" y="119852"/>
                  </a:cubicBezTo>
                  <a:cubicBezTo>
                    <a:pt x="236425" y="120072"/>
                    <a:pt x="233969" y="120816"/>
                    <a:pt x="231731" y="122049"/>
                  </a:cubicBezTo>
                  <a:lnTo>
                    <a:pt x="230721" y="122049"/>
                  </a:lnTo>
                  <a:cubicBezTo>
                    <a:pt x="229038" y="123299"/>
                    <a:pt x="227069" y="124110"/>
                    <a:pt x="224999" y="124414"/>
                  </a:cubicBezTo>
                  <a:lnTo>
                    <a:pt x="223316" y="124414"/>
                  </a:lnTo>
                  <a:cubicBezTo>
                    <a:pt x="221667" y="123451"/>
                    <a:pt x="220455" y="121880"/>
                    <a:pt x="219950" y="120021"/>
                  </a:cubicBezTo>
                  <a:cubicBezTo>
                    <a:pt x="219092" y="117470"/>
                    <a:pt x="218806" y="114751"/>
                    <a:pt x="219109" y="112081"/>
                  </a:cubicBezTo>
                  <a:cubicBezTo>
                    <a:pt x="219277" y="110122"/>
                    <a:pt x="219277" y="108128"/>
                    <a:pt x="219109" y="106169"/>
                  </a:cubicBezTo>
                  <a:cubicBezTo>
                    <a:pt x="219109" y="104817"/>
                    <a:pt x="219109" y="103634"/>
                    <a:pt x="219109" y="102283"/>
                  </a:cubicBezTo>
                  <a:cubicBezTo>
                    <a:pt x="219429" y="98820"/>
                    <a:pt x="220977" y="95576"/>
                    <a:pt x="223484" y="93160"/>
                  </a:cubicBezTo>
                  <a:cubicBezTo>
                    <a:pt x="224494" y="92062"/>
                    <a:pt x="225386" y="90880"/>
                    <a:pt x="226177" y="89613"/>
                  </a:cubicBezTo>
                  <a:cubicBezTo>
                    <a:pt x="227203" y="87653"/>
                    <a:pt x="228112" y="85609"/>
                    <a:pt x="228869" y="83531"/>
                  </a:cubicBezTo>
                  <a:cubicBezTo>
                    <a:pt x="229879" y="80557"/>
                    <a:pt x="231226" y="77719"/>
                    <a:pt x="232908" y="75084"/>
                  </a:cubicBezTo>
                  <a:lnTo>
                    <a:pt x="232908" y="75084"/>
                  </a:lnTo>
                  <a:cubicBezTo>
                    <a:pt x="232740" y="74645"/>
                    <a:pt x="232740" y="74172"/>
                    <a:pt x="232908" y="73732"/>
                  </a:cubicBezTo>
                  <a:cubicBezTo>
                    <a:pt x="233918" y="68664"/>
                    <a:pt x="230889" y="65623"/>
                    <a:pt x="226177" y="61569"/>
                  </a:cubicBezTo>
                  <a:lnTo>
                    <a:pt x="223148" y="58866"/>
                  </a:lnTo>
                  <a:cubicBezTo>
                    <a:pt x="221330" y="57227"/>
                    <a:pt x="219429" y="55707"/>
                    <a:pt x="217426" y="54304"/>
                  </a:cubicBezTo>
                  <a:cubicBezTo>
                    <a:pt x="212041" y="50250"/>
                    <a:pt x="205646" y="45689"/>
                    <a:pt x="204637" y="39100"/>
                  </a:cubicBezTo>
                  <a:cubicBezTo>
                    <a:pt x="204552" y="37917"/>
                    <a:pt x="204552" y="36735"/>
                    <a:pt x="204637" y="35552"/>
                  </a:cubicBezTo>
                  <a:cubicBezTo>
                    <a:pt x="204822" y="34065"/>
                    <a:pt x="204452" y="32562"/>
                    <a:pt x="203627" y="31329"/>
                  </a:cubicBezTo>
                  <a:cubicBezTo>
                    <a:pt x="201136" y="28609"/>
                    <a:pt x="198309" y="26227"/>
                    <a:pt x="195213" y="24233"/>
                  </a:cubicBezTo>
                  <a:cubicBezTo>
                    <a:pt x="193698" y="23051"/>
                    <a:pt x="192015" y="22037"/>
                    <a:pt x="190669" y="20855"/>
                  </a:cubicBezTo>
                  <a:cubicBezTo>
                    <a:pt x="185217" y="15009"/>
                    <a:pt x="177880" y="11309"/>
                    <a:pt x="169970" y="10380"/>
                  </a:cubicBezTo>
                  <a:cubicBezTo>
                    <a:pt x="163424" y="9705"/>
                    <a:pt x="156827" y="9705"/>
                    <a:pt x="150281" y="10380"/>
                  </a:cubicBezTo>
                  <a:lnTo>
                    <a:pt x="146074" y="11394"/>
                  </a:lnTo>
                  <a:cubicBezTo>
                    <a:pt x="141615" y="12999"/>
                    <a:pt x="136734" y="12999"/>
                    <a:pt x="132275" y="11394"/>
                  </a:cubicBezTo>
                  <a:cubicBezTo>
                    <a:pt x="130457" y="9992"/>
                    <a:pt x="128960" y="8201"/>
                    <a:pt x="127899" y="6157"/>
                  </a:cubicBezTo>
                  <a:cubicBezTo>
                    <a:pt x="126217" y="3623"/>
                    <a:pt x="123861" y="244"/>
                    <a:pt x="122178" y="75"/>
                  </a:cubicBezTo>
                  <a:cubicBezTo>
                    <a:pt x="120495" y="-94"/>
                    <a:pt x="122178" y="75"/>
                    <a:pt x="121000" y="75"/>
                  </a:cubicBezTo>
                  <a:cubicBezTo>
                    <a:pt x="119822" y="75"/>
                    <a:pt x="121000" y="3285"/>
                    <a:pt x="121000" y="5312"/>
                  </a:cubicBezTo>
                  <a:lnTo>
                    <a:pt x="121000" y="8353"/>
                  </a:lnTo>
                  <a:cubicBezTo>
                    <a:pt x="120629" y="11867"/>
                    <a:pt x="119536" y="15246"/>
                    <a:pt x="117802" y="18321"/>
                  </a:cubicBezTo>
                  <a:cubicBezTo>
                    <a:pt x="116625" y="20517"/>
                    <a:pt x="115278" y="22882"/>
                    <a:pt x="113259" y="22882"/>
                  </a:cubicBezTo>
                  <a:lnTo>
                    <a:pt x="113259" y="22882"/>
                  </a:lnTo>
                  <a:cubicBezTo>
                    <a:pt x="111071" y="22882"/>
                    <a:pt x="109893" y="20348"/>
                    <a:pt x="108715" y="17645"/>
                  </a:cubicBezTo>
                  <a:cubicBezTo>
                    <a:pt x="107537" y="14942"/>
                    <a:pt x="106191" y="12408"/>
                    <a:pt x="104676" y="12408"/>
                  </a:cubicBezTo>
                  <a:lnTo>
                    <a:pt x="104676" y="12408"/>
                  </a:lnTo>
                  <a:cubicBezTo>
                    <a:pt x="103616" y="12830"/>
                    <a:pt x="102691" y="13540"/>
                    <a:pt x="101984" y="14435"/>
                  </a:cubicBezTo>
                  <a:cubicBezTo>
                    <a:pt x="100974" y="15600"/>
                    <a:pt x="99712" y="16530"/>
                    <a:pt x="98281" y="17138"/>
                  </a:cubicBezTo>
                  <a:cubicBezTo>
                    <a:pt x="95993" y="17560"/>
                    <a:pt x="93671" y="17560"/>
                    <a:pt x="91382" y="17138"/>
                  </a:cubicBezTo>
                  <a:lnTo>
                    <a:pt x="88858" y="17138"/>
                  </a:lnTo>
                  <a:cubicBezTo>
                    <a:pt x="88774" y="18489"/>
                    <a:pt x="88774" y="19841"/>
                    <a:pt x="88858" y="21192"/>
                  </a:cubicBezTo>
                  <a:cubicBezTo>
                    <a:pt x="88706" y="24875"/>
                    <a:pt x="87848" y="28474"/>
                    <a:pt x="86333" y="31835"/>
                  </a:cubicBezTo>
                  <a:lnTo>
                    <a:pt x="84819" y="34708"/>
                  </a:lnTo>
                  <a:cubicBezTo>
                    <a:pt x="83406" y="36786"/>
                    <a:pt x="82429" y="39151"/>
                    <a:pt x="81958" y="41634"/>
                  </a:cubicBezTo>
                  <a:lnTo>
                    <a:pt x="81958" y="44506"/>
                  </a:lnTo>
                  <a:cubicBezTo>
                    <a:pt x="81335" y="47276"/>
                    <a:pt x="80932" y="50115"/>
                    <a:pt x="80780" y="52953"/>
                  </a:cubicBezTo>
                  <a:cubicBezTo>
                    <a:pt x="80696" y="54135"/>
                    <a:pt x="80696" y="55318"/>
                    <a:pt x="80780" y="56501"/>
                  </a:cubicBezTo>
                  <a:cubicBezTo>
                    <a:pt x="81302" y="59660"/>
                    <a:pt x="80831" y="62920"/>
                    <a:pt x="79434" y="65792"/>
                  </a:cubicBezTo>
                  <a:cubicBezTo>
                    <a:pt x="79148" y="66367"/>
                    <a:pt x="78559" y="66705"/>
                    <a:pt x="77919" y="66637"/>
                  </a:cubicBezTo>
                  <a:lnTo>
                    <a:pt x="73881" y="66637"/>
                  </a:lnTo>
                  <a:cubicBezTo>
                    <a:pt x="70515" y="66637"/>
                    <a:pt x="67654" y="65792"/>
                    <a:pt x="65635" y="68157"/>
                  </a:cubicBezTo>
                  <a:cubicBezTo>
                    <a:pt x="63565" y="70911"/>
                    <a:pt x="61764" y="73851"/>
                    <a:pt x="60250" y="76942"/>
                  </a:cubicBezTo>
                  <a:cubicBezTo>
                    <a:pt x="59072" y="78969"/>
                    <a:pt x="57893" y="81166"/>
                    <a:pt x="56547" y="83193"/>
                  </a:cubicBezTo>
                  <a:cubicBezTo>
                    <a:pt x="54629" y="86335"/>
                    <a:pt x="53215" y="89748"/>
                    <a:pt x="52340" y="93329"/>
                  </a:cubicBezTo>
                  <a:lnTo>
                    <a:pt x="51331" y="96539"/>
                  </a:lnTo>
                  <a:cubicBezTo>
                    <a:pt x="51331" y="97890"/>
                    <a:pt x="50321" y="99242"/>
                    <a:pt x="49984" y="100594"/>
                  </a:cubicBezTo>
                  <a:cubicBezTo>
                    <a:pt x="48705" y="103499"/>
                    <a:pt x="47796" y="106574"/>
                    <a:pt x="47292" y="109716"/>
                  </a:cubicBezTo>
                  <a:cubicBezTo>
                    <a:pt x="46787" y="113534"/>
                    <a:pt x="46787" y="117386"/>
                    <a:pt x="47292" y="121204"/>
                  </a:cubicBezTo>
                  <a:cubicBezTo>
                    <a:pt x="47292" y="121204"/>
                    <a:pt x="47292" y="122218"/>
                    <a:pt x="47292" y="122724"/>
                  </a:cubicBezTo>
                  <a:cubicBezTo>
                    <a:pt x="48218" y="125056"/>
                    <a:pt x="48218" y="127658"/>
                    <a:pt x="47292" y="129989"/>
                  </a:cubicBezTo>
                  <a:cubicBezTo>
                    <a:pt x="46535" y="130935"/>
                    <a:pt x="45272" y="131340"/>
                    <a:pt x="44095" y="131003"/>
                  </a:cubicBezTo>
                  <a:cubicBezTo>
                    <a:pt x="42445" y="130766"/>
                    <a:pt x="40981" y="129854"/>
                    <a:pt x="40056" y="128468"/>
                  </a:cubicBezTo>
                  <a:cubicBezTo>
                    <a:pt x="39046" y="127286"/>
                    <a:pt x="38541" y="126610"/>
                    <a:pt x="36858" y="127286"/>
                  </a:cubicBezTo>
                  <a:cubicBezTo>
                    <a:pt x="32483" y="128806"/>
                    <a:pt x="30295" y="130496"/>
                    <a:pt x="30127" y="131509"/>
                  </a:cubicBezTo>
                  <a:cubicBezTo>
                    <a:pt x="30211" y="133131"/>
                    <a:pt x="30547" y="134736"/>
                    <a:pt x="31137" y="136240"/>
                  </a:cubicBezTo>
                  <a:cubicBezTo>
                    <a:pt x="31557" y="137338"/>
                    <a:pt x="31894" y="138470"/>
                    <a:pt x="32146" y="139618"/>
                  </a:cubicBezTo>
                  <a:cubicBezTo>
                    <a:pt x="32718" y="143943"/>
                    <a:pt x="31288" y="148302"/>
                    <a:pt x="28276" y="151444"/>
                  </a:cubicBezTo>
                  <a:cubicBezTo>
                    <a:pt x="26761" y="153167"/>
                    <a:pt x="25617" y="155178"/>
                    <a:pt x="24910" y="157357"/>
                  </a:cubicBezTo>
                  <a:cubicBezTo>
                    <a:pt x="24657" y="159029"/>
                    <a:pt x="24657" y="160753"/>
                    <a:pt x="24910" y="162425"/>
                  </a:cubicBezTo>
                  <a:cubicBezTo>
                    <a:pt x="24994" y="163726"/>
                    <a:pt x="24994" y="165010"/>
                    <a:pt x="24910" y="166311"/>
                  </a:cubicBezTo>
                  <a:cubicBezTo>
                    <a:pt x="24910" y="169757"/>
                    <a:pt x="24624" y="173203"/>
                    <a:pt x="24069" y="176616"/>
                  </a:cubicBezTo>
                  <a:cubicBezTo>
                    <a:pt x="23127" y="182292"/>
                    <a:pt x="23648" y="188104"/>
                    <a:pt x="25583" y="193510"/>
                  </a:cubicBezTo>
                  <a:cubicBezTo>
                    <a:pt x="25583" y="195030"/>
                    <a:pt x="25583" y="196382"/>
                    <a:pt x="26593" y="198071"/>
                  </a:cubicBezTo>
                  <a:cubicBezTo>
                    <a:pt x="26761" y="198510"/>
                    <a:pt x="26761" y="198983"/>
                    <a:pt x="26593" y="199423"/>
                  </a:cubicBezTo>
                  <a:cubicBezTo>
                    <a:pt x="26324" y="199845"/>
                    <a:pt x="25903" y="200149"/>
                    <a:pt x="25415" y="200267"/>
                  </a:cubicBezTo>
                  <a:cubicBezTo>
                    <a:pt x="23059" y="200436"/>
                    <a:pt x="20703" y="200436"/>
                    <a:pt x="18347" y="200267"/>
                  </a:cubicBezTo>
                  <a:cubicBezTo>
                    <a:pt x="15402" y="199760"/>
                    <a:pt x="12373" y="199760"/>
                    <a:pt x="9428" y="200267"/>
                  </a:cubicBezTo>
                  <a:cubicBezTo>
                    <a:pt x="4918" y="201534"/>
                    <a:pt x="1451" y="205149"/>
                    <a:pt x="341" y="209728"/>
                  </a:cubicBezTo>
                  <a:cubicBezTo>
                    <a:pt x="-114" y="213039"/>
                    <a:pt x="-114" y="216384"/>
                    <a:pt x="341" y="219695"/>
                  </a:cubicBezTo>
                  <a:lnTo>
                    <a:pt x="2360" y="219695"/>
                  </a:lnTo>
                  <a:cubicBezTo>
                    <a:pt x="9226" y="219408"/>
                    <a:pt x="15941" y="221824"/>
                    <a:pt x="21039" y="226453"/>
                  </a:cubicBezTo>
                  <a:cubicBezTo>
                    <a:pt x="22419" y="228024"/>
                    <a:pt x="23446" y="229865"/>
                    <a:pt x="24069" y="231859"/>
                  </a:cubicBezTo>
                  <a:cubicBezTo>
                    <a:pt x="24069" y="232704"/>
                    <a:pt x="24910" y="233717"/>
                    <a:pt x="25415" y="234731"/>
                  </a:cubicBezTo>
                  <a:cubicBezTo>
                    <a:pt x="26812" y="236572"/>
                    <a:pt x="28394" y="238278"/>
                    <a:pt x="30127" y="239799"/>
                  </a:cubicBezTo>
                  <a:cubicBezTo>
                    <a:pt x="31255" y="240559"/>
                    <a:pt x="32264" y="241471"/>
                    <a:pt x="33156" y="242502"/>
                  </a:cubicBezTo>
                  <a:lnTo>
                    <a:pt x="37027" y="245881"/>
                  </a:lnTo>
                  <a:cubicBezTo>
                    <a:pt x="38777" y="247266"/>
                    <a:pt x="40409" y="248786"/>
                    <a:pt x="41907" y="250442"/>
                  </a:cubicBezTo>
                  <a:cubicBezTo>
                    <a:pt x="44263" y="254023"/>
                    <a:pt x="45155" y="258382"/>
                    <a:pt x="44431" y="2626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51E670D5-67E7-4475-990C-D073930FC7DE}"/>
                </a:ext>
              </a:extLst>
            </p:cNvPr>
            <p:cNvSpPr/>
            <p:nvPr/>
          </p:nvSpPr>
          <p:spPr>
            <a:xfrm>
              <a:off x="6177960" y="5011976"/>
              <a:ext cx="185112" cy="202726"/>
            </a:xfrm>
            <a:custGeom>
              <a:avLst/>
              <a:gdLst>
                <a:gd name="connsiteX0" fmla="*/ 127727 w 185111"/>
                <a:gd name="connsiteY0" fmla="*/ 2196 h 202726"/>
                <a:gd name="connsiteX1" fmla="*/ 127727 w 185111"/>
                <a:gd name="connsiteY1" fmla="*/ 0 h 202726"/>
                <a:gd name="connsiteX2" fmla="*/ 126381 w 185111"/>
                <a:gd name="connsiteY2" fmla="*/ 2534 h 202726"/>
                <a:gd name="connsiteX3" fmla="*/ 116789 w 185111"/>
                <a:gd name="connsiteY3" fmla="*/ 3548 h 202726"/>
                <a:gd name="connsiteX4" fmla="*/ 112582 w 185111"/>
                <a:gd name="connsiteY4" fmla="*/ 3548 h 202726"/>
                <a:gd name="connsiteX5" fmla="*/ 108375 w 185111"/>
                <a:gd name="connsiteY5" fmla="*/ 4561 h 202726"/>
                <a:gd name="connsiteX6" fmla="*/ 104841 w 185111"/>
                <a:gd name="connsiteY6" fmla="*/ 5744 h 202726"/>
                <a:gd name="connsiteX7" fmla="*/ 101812 w 185111"/>
                <a:gd name="connsiteY7" fmla="*/ 5744 h 202726"/>
                <a:gd name="connsiteX8" fmla="*/ 96595 w 185111"/>
                <a:gd name="connsiteY8" fmla="*/ 7095 h 202726"/>
                <a:gd name="connsiteX9" fmla="*/ 90705 w 185111"/>
                <a:gd name="connsiteY9" fmla="*/ 13515 h 202726"/>
                <a:gd name="connsiteX10" fmla="*/ 90705 w 185111"/>
                <a:gd name="connsiteY10" fmla="*/ 16556 h 202726"/>
                <a:gd name="connsiteX11" fmla="*/ 90705 w 185111"/>
                <a:gd name="connsiteY11" fmla="*/ 23482 h 202726"/>
                <a:gd name="connsiteX12" fmla="*/ 75896 w 185111"/>
                <a:gd name="connsiteY12" fmla="*/ 38518 h 202726"/>
                <a:gd name="connsiteX13" fmla="*/ 68660 w 185111"/>
                <a:gd name="connsiteY13" fmla="*/ 43755 h 202726"/>
                <a:gd name="connsiteX14" fmla="*/ 63275 w 185111"/>
                <a:gd name="connsiteY14" fmla="*/ 46458 h 202726"/>
                <a:gd name="connsiteX15" fmla="*/ 59909 w 185111"/>
                <a:gd name="connsiteY15" fmla="*/ 47641 h 202726"/>
                <a:gd name="connsiteX16" fmla="*/ 52505 w 185111"/>
                <a:gd name="connsiteY16" fmla="*/ 57608 h 202726"/>
                <a:gd name="connsiteX17" fmla="*/ 50149 w 185111"/>
                <a:gd name="connsiteY17" fmla="*/ 61662 h 202726"/>
                <a:gd name="connsiteX18" fmla="*/ 47288 w 185111"/>
                <a:gd name="connsiteY18" fmla="*/ 69603 h 202726"/>
                <a:gd name="connsiteX19" fmla="*/ 43922 w 185111"/>
                <a:gd name="connsiteY19" fmla="*/ 75684 h 202726"/>
                <a:gd name="connsiteX20" fmla="*/ 42071 w 185111"/>
                <a:gd name="connsiteY20" fmla="*/ 76867 h 202726"/>
                <a:gd name="connsiteX21" fmla="*/ 40389 w 185111"/>
                <a:gd name="connsiteY21" fmla="*/ 78218 h 202726"/>
                <a:gd name="connsiteX22" fmla="*/ 36013 w 185111"/>
                <a:gd name="connsiteY22" fmla="*/ 80415 h 202726"/>
                <a:gd name="connsiteX23" fmla="*/ 33489 w 185111"/>
                <a:gd name="connsiteY23" fmla="*/ 80415 h 202726"/>
                <a:gd name="connsiteX24" fmla="*/ 30291 w 185111"/>
                <a:gd name="connsiteY24" fmla="*/ 76360 h 202726"/>
                <a:gd name="connsiteX25" fmla="*/ 28777 w 185111"/>
                <a:gd name="connsiteY25" fmla="*/ 73826 h 202726"/>
                <a:gd name="connsiteX26" fmla="*/ 21540 w 185111"/>
                <a:gd name="connsiteY26" fmla="*/ 76022 h 202726"/>
                <a:gd name="connsiteX27" fmla="*/ 13295 w 185111"/>
                <a:gd name="connsiteY27" fmla="*/ 79232 h 202726"/>
                <a:gd name="connsiteX28" fmla="*/ 12453 w 185111"/>
                <a:gd name="connsiteY28" fmla="*/ 78387 h 202726"/>
                <a:gd name="connsiteX29" fmla="*/ 4207 w 185111"/>
                <a:gd name="connsiteY29" fmla="*/ 72643 h 202726"/>
                <a:gd name="connsiteX30" fmla="*/ 0 w 185111"/>
                <a:gd name="connsiteY30" fmla="*/ 70785 h 202726"/>
                <a:gd name="connsiteX31" fmla="*/ 0 w 185111"/>
                <a:gd name="connsiteY31" fmla="*/ 70785 h 202726"/>
                <a:gd name="connsiteX32" fmla="*/ 3366 w 185111"/>
                <a:gd name="connsiteY32" fmla="*/ 90382 h 202726"/>
                <a:gd name="connsiteX33" fmla="*/ 3366 w 185111"/>
                <a:gd name="connsiteY33" fmla="*/ 90382 h 202726"/>
                <a:gd name="connsiteX34" fmla="*/ 4376 w 185111"/>
                <a:gd name="connsiteY34" fmla="*/ 92916 h 202726"/>
                <a:gd name="connsiteX35" fmla="*/ 6563 w 185111"/>
                <a:gd name="connsiteY35" fmla="*/ 94267 h 202726"/>
                <a:gd name="connsiteX36" fmla="*/ 9088 w 185111"/>
                <a:gd name="connsiteY36" fmla="*/ 95450 h 202726"/>
                <a:gd name="connsiteX37" fmla="*/ 11949 w 185111"/>
                <a:gd name="connsiteY37" fmla="*/ 100349 h 202726"/>
                <a:gd name="connsiteX38" fmla="*/ 11949 w 185111"/>
                <a:gd name="connsiteY38" fmla="*/ 102039 h 202726"/>
                <a:gd name="connsiteX39" fmla="*/ 12958 w 185111"/>
                <a:gd name="connsiteY39" fmla="*/ 103897 h 202726"/>
                <a:gd name="connsiteX40" fmla="*/ 14136 w 185111"/>
                <a:gd name="connsiteY40" fmla="*/ 105587 h 202726"/>
                <a:gd name="connsiteX41" fmla="*/ 15146 w 185111"/>
                <a:gd name="connsiteY41" fmla="*/ 113358 h 202726"/>
                <a:gd name="connsiteX42" fmla="*/ 15146 w 185111"/>
                <a:gd name="connsiteY42" fmla="*/ 117919 h 202726"/>
                <a:gd name="connsiteX43" fmla="*/ 18343 w 185111"/>
                <a:gd name="connsiteY43" fmla="*/ 120960 h 202726"/>
                <a:gd name="connsiteX44" fmla="*/ 21877 w 185111"/>
                <a:gd name="connsiteY44" fmla="*/ 122987 h 202726"/>
                <a:gd name="connsiteX45" fmla="*/ 24738 w 185111"/>
                <a:gd name="connsiteY45" fmla="*/ 126197 h 202726"/>
                <a:gd name="connsiteX46" fmla="*/ 28945 w 185111"/>
                <a:gd name="connsiteY46" fmla="*/ 130251 h 202726"/>
                <a:gd name="connsiteX47" fmla="*/ 32816 w 185111"/>
                <a:gd name="connsiteY47" fmla="*/ 134475 h 202726"/>
                <a:gd name="connsiteX48" fmla="*/ 37023 w 185111"/>
                <a:gd name="connsiteY48" fmla="*/ 138360 h 202726"/>
                <a:gd name="connsiteX49" fmla="*/ 40052 w 185111"/>
                <a:gd name="connsiteY49" fmla="*/ 138360 h 202726"/>
                <a:gd name="connsiteX50" fmla="*/ 47961 w 185111"/>
                <a:gd name="connsiteY50" fmla="*/ 139374 h 202726"/>
                <a:gd name="connsiteX51" fmla="*/ 49139 w 185111"/>
                <a:gd name="connsiteY51" fmla="*/ 142246 h 202726"/>
                <a:gd name="connsiteX52" fmla="*/ 47961 w 185111"/>
                <a:gd name="connsiteY52" fmla="*/ 147145 h 202726"/>
                <a:gd name="connsiteX53" fmla="*/ 47120 w 185111"/>
                <a:gd name="connsiteY53" fmla="*/ 149848 h 202726"/>
                <a:gd name="connsiteX54" fmla="*/ 47120 w 185111"/>
                <a:gd name="connsiteY54" fmla="*/ 153565 h 202726"/>
                <a:gd name="connsiteX55" fmla="*/ 53346 w 185111"/>
                <a:gd name="connsiteY55" fmla="*/ 153565 h 202726"/>
                <a:gd name="connsiteX56" fmla="*/ 55197 w 185111"/>
                <a:gd name="connsiteY56" fmla="*/ 153565 h 202726"/>
                <a:gd name="connsiteX57" fmla="*/ 56207 w 185111"/>
                <a:gd name="connsiteY57" fmla="*/ 153565 h 202726"/>
                <a:gd name="connsiteX58" fmla="*/ 60414 w 185111"/>
                <a:gd name="connsiteY58" fmla="*/ 155254 h 202726"/>
                <a:gd name="connsiteX59" fmla="*/ 60414 w 185111"/>
                <a:gd name="connsiteY59" fmla="*/ 161674 h 202726"/>
                <a:gd name="connsiteX60" fmla="*/ 60414 w 185111"/>
                <a:gd name="connsiteY60" fmla="*/ 163870 h 202726"/>
                <a:gd name="connsiteX61" fmla="*/ 60414 w 185111"/>
                <a:gd name="connsiteY61" fmla="*/ 177216 h 202726"/>
                <a:gd name="connsiteX62" fmla="*/ 66977 w 185111"/>
                <a:gd name="connsiteY62" fmla="*/ 185663 h 202726"/>
                <a:gd name="connsiteX63" fmla="*/ 66977 w 185111"/>
                <a:gd name="connsiteY63" fmla="*/ 186677 h 202726"/>
                <a:gd name="connsiteX64" fmla="*/ 70006 w 185111"/>
                <a:gd name="connsiteY64" fmla="*/ 189042 h 202726"/>
                <a:gd name="connsiteX65" fmla="*/ 73877 w 185111"/>
                <a:gd name="connsiteY65" fmla="*/ 189042 h 202726"/>
                <a:gd name="connsiteX66" fmla="*/ 88686 w 185111"/>
                <a:gd name="connsiteY66" fmla="*/ 191914 h 202726"/>
                <a:gd name="connsiteX67" fmla="*/ 91715 w 185111"/>
                <a:gd name="connsiteY67" fmla="*/ 196306 h 202726"/>
                <a:gd name="connsiteX68" fmla="*/ 94071 w 185111"/>
                <a:gd name="connsiteY68" fmla="*/ 199854 h 202726"/>
                <a:gd name="connsiteX69" fmla="*/ 95922 w 185111"/>
                <a:gd name="connsiteY69" fmla="*/ 201712 h 202726"/>
                <a:gd name="connsiteX70" fmla="*/ 99119 w 185111"/>
                <a:gd name="connsiteY70" fmla="*/ 204415 h 202726"/>
                <a:gd name="connsiteX71" fmla="*/ 100129 w 185111"/>
                <a:gd name="connsiteY71" fmla="*/ 205936 h 202726"/>
                <a:gd name="connsiteX72" fmla="*/ 100129 w 185111"/>
                <a:gd name="connsiteY72" fmla="*/ 205936 h 202726"/>
                <a:gd name="connsiteX73" fmla="*/ 106524 w 185111"/>
                <a:gd name="connsiteY73" fmla="*/ 205936 h 202726"/>
                <a:gd name="connsiteX74" fmla="*/ 111236 w 185111"/>
                <a:gd name="connsiteY74" fmla="*/ 205936 h 202726"/>
                <a:gd name="connsiteX75" fmla="*/ 119145 w 185111"/>
                <a:gd name="connsiteY75" fmla="*/ 207625 h 202726"/>
                <a:gd name="connsiteX76" fmla="*/ 119986 w 185111"/>
                <a:gd name="connsiteY76" fmla="*/ 207625 h 202726"/>
                <a:gd name="connsiteX77" fmla="*/ 120996 w 185111"/>
                <a:gd name="connsiteY77" fmla="*/ 208639 h 202726"/>
                <a:gd name="connsiteX78" fmla="*/ 126886 w 185111"/>
                <a:gd name="connsiteY78" fmla="*/ 208639 h 202726"/>
                <a:gd name="connsiteX79" fmla="*/ 134627 w 185111"/>
                <a:gd name="connsiteY79" fmla="*/ 208639 h 202726"/>
                <a:gd name="connsiteX80" fmla="*/ 139339 w 185111"/>
                <a:gd name="connsiteY80" fmla="*/ 208639 h 202726"/>
                <a:gd name="connsiteX81" fmla="*/ 143041 w 185111"/>
                <a:gd name="connsiteY81" fmla="*/ 209484 h 202726"/>
                <a:gd name="connsiteX82" fmla="*/ 144724 w 185111"/>
                <a:gd name="connsiteY82" fmla="*/ 209484 h 202726"/>
                <a:gd name="connsiteX83" fmla="*/ 146071 w 185111"/>
                <a:gd name="connsiteY83" fmla="*/ 209484 h 202726"/>
                <a:gd name="connsiteX84" fmla="*/ 147080 w 185111"/>
                <a:gd name="connsiteY84" fmla="*/ 209484 h 202726"/>
                <a:gd name="connsiteX85" fmla="*/ 149268 w 185111"/>
                <a:gd name="connsiteY85" fmla="*/ 207456 h 202726"/>
                <a:gd name="connsiteX86" fmla="*/ 150109 w 185111"/>
                <a:gd name="connsiteY86" fmla="*/ 207456 h 202726"/>
                <a:gd name="connsiteX87" fmla="*/ 151792 w 185111"/>
                <a:gd name="connsiteY87" fmla="*/ 205091 h 202726"/>
                <a:gd name="connsiteX88" fmla="*/ 151792 w 185111"/>
                <a:gd name="connsiteY88" fmla="*/ 205091 h 202726"/>
                <a:gd name="connsiteX89" fmla="*/ 153475 w 185111"/>
                <a:gd name="connsiteY89" fmla="*/ 201206 h 202726"/>
                <a:gd name="connsiteX90" fmla="*/ 164076 w 185111"/>
                <a:gd name="connsiteY90" fmla="*/ 187015 h 202726"/>
                <a:gd name="connsiteX91" fmla="*/ 166433 w 185111"/>
                <a:gd name="connsiteY91" fmla="*/ 184988 h 202726"/>
                <a:gd name="connsiteX92" fmla="*/ 171481 w 185111"/>
                <a:gd name="connsiteY92" fmla="*/ 181440 h 202726"/>
                <a:gd name="connsiteX93" fmla="*/ 173669 w 185111"/>
                <a:gd name="connsiteY93" fmla="*/ 181440 h 202726"/>
                <a:gd name="connsiteX94" fmla="*/ 177035 w 185111"/>
                <a:gd name="connsiteY94" fmla="*/ 179413 h 202726"/>
                <a:gd name="connsiteX95" fmla="*/ 176025 w 185111"/>
                <a:gd name="connsiteY95" fmla="*/ 176541 h 202726"/>
                <a:gd name="connsiteX96" fmla="*/ 175183 w 185111"/>
                <a:gd name="connsiteY96" fmla="*/ 174006 h 202726"/>
                <a:gd name="connsiteX97" fmla="*/ 175183 w 185111"/>
                <a:gd name="connsiteY97" fmla="*/ 169614 h 202726"/>
                <a:gd name="connsiteX98" fmla="*/ 175183 w 185111"/>
                <a:gd name="connsiteY98" fmla="*/ 168431 h 202726"/>
                <a:gd name="connsiteX99" fmla="*/ 176025 w 185111"/>
                <a:gd name="connsiteY99" fmla="*/ 157282 h 202726"/>
                <a:gd name="connsiteX100" fmla="*/ 181914 w 185111"/>
                <a:gd name="connsiteY100" fmla="*/ 149848 h 202726"/>
                <a:gd name="connsiteX101" fmla="*/ 184439 w 185111"/>
                <a:gd name="connsiteY101" fmla="*/ 147483 h 202726"/>
                <a:gd name="connsiteX102" fmla="*/ 192348 w 185111"/>
                <a:gd name="connsiteY102" fmla="*/ 126535 h 202726"/>
                <a:gd name="connsiteX103" fmla="*/ 188141 w 185111"/>
                <a:gd name="connsiteY103" fmla="*/ 117412 h 202726"/>
                <a:gd name="connsiteX104" fmla="*/ 186626 w 185111"/>
                <a:gd name="connsiteY104" fmla="*/ 115047 h 202726"/>
                <a:gd name="connsiteX105" fmla="*/ 185617 w 185111"/>
                <a:gd name="connsiteY105" fmla="*/ 113696 h 202726"/>
                <a:gd name="connsiteX106" fmla="*/ 183429 w 185111"/>
                <a:gd name="connsiteY106" fmla="*/ 106600 h 202726"/>
                <a:gd name="connsiteX107" fmla="*/ 186795 w 185111"/>
                <a:gd name="connsiteY107" fmla="*/ 97477 h 202726"/>
                <a:gd name="connsiteX108" fmla="*/ 186795 w 185111"/>
                <a:gd name="connsiteY108" fmla="*/ 96464 h 202726"/>
                <a:gd name="connsiteX109" fmla="*/ 193694 w 185111"/>
                <a:gd name="connsiteY109" fmla="*/ 87510 h 202726"/>
                <a:gd name="connsiteX110" fmla="*/ 192685 w 185111"/>
                <a:gd name="connsiteY110" fmla="*/ 80415 h 202726"/>
                <a:gd name="connsiteX111" fmla="*/ 191844 w 185111"/>
                <a:gd name="connsiteY111" fmla="*/ 76022 h 202726"/>
                <a:gd name="connsiteX112" fmla="*/ 191844 w 185111"/>
                <a:gd name="connsiteY112" fmla="*/ 67068 h 202726"/>
                <a:gd name="connsiteX113" fmla="*/ 191844 w 185111"/>
                <a:gd name="connsiteY113" fmla="*/ 62676 h 202726"/>
                <a:gd name="connsiteX114" fmla="*/ 190666 w 185111"/>
                <a:gd name="connsiteY114" fmla="*/ 49499 h 202726"/>
                <a:gd name="connsiteX115" fmla="*/ 190666 w 185111"/>
                <a:gd name="connsiteY115" fmla="*/ 43248 h 202726"/>
                <a:gd name="connsiteX116" fmla="*/ 186963 w 185111"/>
                <a:gd name="connsiteY116" fmla="*/ 32267 h 202726"/>
                <a:gd name="connsiteX117" fmla="*/ 180568 w 185111"/>
                <a:gd name="connsiteY117" fmla="*/ 28550 h 202726"/>
                <a:gd name="connsiteX118" fmla="*/ 175688 w 185111"/>
                <a:gd name="connsiteY118" fmla="*/ 25678 h 202726"/>
                <a:gd name="connsiteX119" fmla="*/ 168620 w 185111"/>
                <a:gd name="connsiteY119" fmla="*/ 23144 h 202726"/>
                <a:gd name="connsiteX120" fmla="*/ 153138 w 185111"/>
                <a:gd name="connsiteY120" fmla="*/ 17738 h 202726"/>
                <a:gd name="connsiteX121" fmla="*/ 149604 w 185111"/>
                <a:gd name="connsiteY121" fmla="*/ 15373 h 202726"/>
                <a:gd name="connsiteX122" fmla="*/ 143378 w 185111"/>
                <a:gd name="connsiteY122" fmla="*/ 12670 h 202726"/>
                <a:gd name="connsiteX123" fmla="*/ 139844 w 185111"/>
                <a:gd name="connsiteY123" fmla="*/ 13684 h 202726"/>
                <a:gd name="connsiteX124" fmla="*/ 134627 w 185111"/>
                <a:gd name="connsiteY124" fmla="*/ 14698 h 202726"/>
                <a:gd name="connsiteX125" fmla="*/ 128233 w 185111"/>
                <a:gd name="connsiteY125" fmla="*/ 16218 h 202726"/>
                <a:gd name="connsiteX126" fmla="*/ 126886 w 185111"/>
                <a:gd name="connsiteY126" fmla="*/ 16218 h 202726"/>
                <a:gd name="connsiteX127" fmla="*/ 126886 w 185111"/>
                <a:gd name="connsiteY127" fmla="*/ 14866 h 202726"/>
                <a:gd name="connsiteX128" fmla="*/ 126886 w 185111"/>
                <a:gd name="connsiteY128" fmla="*/ 2027 h 2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85111" h="202726">
                  <a:moveTo>
                    <a:pt x="127727" y="2196"/>
                  </a:moveTo>
                  <a:lnTo>
                    <a:pt x="127727" y="0"/>
                  </a:lnTo>
                  <a:cubicBezTo>
                    <a:pt x="127492" y="946"/>
                    <a:pt x="127021" y="1808"/>
                    <a:pt x="126381" y="2534"/>
                  </a:cubicBezTo>
                  <a:cubicBezTo>
                    <a:pt x="124193" y="5237"/>
                    <a:pt x="120155" y="4392"/>
                    <a:pt x="116789" y="3548"/>
                  </a:cubicBezTo>
                  <a:cubicBezTo>
                    <a:pt x="115393" y="3412"/>
                    <a:pt x="113979" y="3412"/>
                    <a:pt x="112582" y="3548"/>
                  </a:cubicBezTo>
                  <a:cubicBezTo>
                    <a:pt x="111135" y="3666"/>
                    <a:pt x="109721" y="4004"/>
                    <a:pt x="108375" y="4561"/>
                  </a:cubicBezTo>
                  <a:lnTo>
                    <a:pt x="104841" y="5744"/>
                  </a:lnTo>
                  <a:lnTo>
                    <a:pt x="101812" y="5744"/>
                  </a:lnTo>
                  <a:cubicBezTo>
                    <a:pt x="99977" y="5659"/>
                    <a:pt x="98160" y="6132"/>
                    <a:pt x="96595" y="7095"/>
                  </a:cubicBezTo>
                  <a:cubicBezTo>
                    <a:pt x="95249" y="7095"/>
                    <a:pt x="90874" y="10643"/>
                    <a:pt x="90705" y="13515"/>
                  </a:cubicBezTo>
                  <a:cubicBezTo>
                    <a:pt x="90452" y="14512"/>
                    <a:pt x="90452" y="15559"/>
                    <a:pt x="90705" y="16556"/>
                  </a:cubicBezTo>
                  <a:cubicBezTo>
                    <a:pt x="91866" y="18718"/>
                    <a:pt x="91866" y="21320"/>
                    <a:pt x="90705" y="23482"/>
                  </a:cubicBezTo>
                  <a:cubicBezTo>
                    <a:pt x="86834" y="29446"/>
                    <a:pt x="81803" y="34565"/>
                    <a:pt x="75896" y="38518"/>
                  </a:cubicBezTo>
                  <a:cubicBezTo>
                    <a:pt x="73372" y="40106"/>
                    <a:pt x="70965" y="41863"/>
                    <a:pt x="68660" y="43755"/>
                  </a:cubicBezTo>
                  <a:cubicBezTo>
                    <a:pt x="67112" y="45090"/>
                    <a:pt x="65261" y="46019"/>
                    <a:pt x="63275" y="46458"/>
                  </a:cubicBezTo>
                  <a:cubicBezTo>
                    <a:pt x="62114" y="46694"/>
                    <a:pt x="60970" y="47100"/>
                    <a:pt x="59909" y="47641"/>
                  </a:cubicBezTo>
                  <a:cubicBezTo>
                    <a:pt x="56779" y="50411"/>
                    <a:pt x="54255" y="53807"/>
                    <a:pt x="52505" y="57608"/>
                  </a:cubicBezTo>
                  <a:cubicBezTo>
                    <a:pt x="51832" y="59027"/>
                    <a:pt x="51041" y="60378"/>
                    <a:pt x="50149" y="61662"/>
                  </a:cubicBezTo>
                  <a:cubicBezTo>
                    <a:pt x="48735" y="64112"/>
                    <a:pt x="47759" y="66798"/>
                    <a:pt x="47288" y="69603"/>
                  </a:cubicBezTo>
                  <a:cubicBezTo>
                    <a:pt x="47288" y="73826"/>
                    <a:pt x="46278" y="74333"/>
                    <a:pt x="43922" y="75684"/>
                  </a:cubicBezTo>
                  <a:lnTo>
                    <a:pt x="42071" y="76867"/>
                  </a:lnTo>
                  <a:cubicBezTo>
                    <a:pt x="41432" y="77222"/>
                    <a:pt x="40876" y="77678"/>
                    <a:pt x="40389" y="78218"/>
                  </a:cubicBezTo>
                  <a:cubicBezTo>
                    <a:pt x="39244" y="79469"/>
                    <a:pt x="37696" y="80246"/>
                    <a:pt x="36013" y="80415"/>
                  </a:cubicBezTo>
                  <a:cubicBezTo>
                    <a:pt x="35188" y="80617"/>
                    <a:pt x="34313" y="80617"/>
                    <a:pt x="33489" y="80415"/>
                  </a:cubicBezTo>
                  <a:cubicBezTo>
                    <a:pt x="32075" y="79384"/>
                    <a:pt x="30964" y="77982"/>
                    <a:pt x="30291" y="76360"/>
                  </a:cubicBezTo>
                  <a:cubicBezTo>
                    <a:pt x="29972" y="75414"/>
                    <a:pt x="29450" y="74552"/>
                    <a:pt x="28777" y="73826"/>
                  </a:cubicBezTo>
                  <a:cubicBezTo>
                    <a:pt x="26421" y="72306"/>
                    <a:pt x="24401" y="73826"/>
                    <a:pt x="21540" y="76022"/>
                  </a:cubicBezTo>
                  <a:cubicBezTo>
                    <a:pt x="19437" y="78303"/>
                    <a:pt x="16391" y="79485"/>
                    <a:pt x="13295" y="79232"/>
                  </a:cubicBezTo>
                  <a:cubicBezTo>
                    <a:pt x="12891" y="79097"/>
                    <a:pt x="12588" y="78793"/>
                    <a:pt x="12453" y="78387"/>
                  </a:cubicBezTo>
                  <a:cubicBezTo>
                    <a:pt x="10468" y="75549"/>
                    <a:pt x="7556" y="73505"/>
                    <a:pt x="4207" y="72643"/>
                  </a:cubicBezTo>
                  <a:lnTo>
                    <a:pt x="0" y="70785"/>
                  </a:lnTo>
                  <a:lnTo>
                    <a:pt x="0" y="70785"/>
                  </a:lnTo>
                  <a:cubicBezTo>
                    <a:pt x="-16" y="77458"/>
                    <a:pt x="1128" y="84098"/>
                    <a:pt x="3366" y="90382"/>
                  </a:cubicBezTo>
                  <a:lnTo>
                    <a:pt x="3366" y="90382"/>
                  </a:lnTo>
                  <a:cubicBezTo>
                    <a:pt x="3568" y="91277"/>
                    <a:pt x="3905" y="92122"/>
                    <a:pt x="4376" y="92916"/>
                  </a:cubicBezTo>
                  <a:cubicBezTo>
                    <a:pt x="4376" y="92916"/>
                    <a:pt x="5554" y="93930"/>
                    <a:pt x="6563" y="94267"/>
                  </a:cubicBezTo>
                  <a:cubicBezTo>
                    <a:pt x="7472" y="94487"/>
                    <a:pt x="8331" y="94893"/>
                    <a:pt x="9088" y="95450"/>
                  </a:cubicBezTo>
                  <a:cubicBezTo>
                    <a:pt x="10468" y="96785"/>
                    <a:pt x="11460" y="98491"/>
                    <a:pt x="11949" y="100349"/>
                  </a:cubicBezTo>
                  <a:lnTo>
                    <a:pt x="11949" y="102039"/>
                  </a:lnTo>
                  <a:lnTo>
                    <a:pt x="12958" y="103897"/>
                  </a:lnTo>
                  <a:cubicBezTo>
                    <a:pt x="13446" y="104387"/>
                    <a:pt x="13850" y="104961"/>
                    <a:pt x="14136" y="105587"/>
                  </a:cubicBezTo>
                  <a:cubicBezTo>
                    <a:pt x="15129" y="108053"/>
                    <a:pt x="15482" y="110722"/>
                    <a:pt x="15146" y="113358"/>
                  </a:cubicBezTo>
                  <a:cubicBezTo>
                    <a:pt x="14961" y="114878"/>
                    <a:pt x="14961" y="116399"/>
                    <a:pt x="15146" y="117919"/>
                  </a:cubicBezTo>
                  <a:cubicBezTo>
                    <a:pt x="15146" y="119777"/>
                    <a:pt x="16492" y="120284"/>
                    <a:pt x="18343" y="120960"/>
                  </a:cubicBezTo>
                  <a:cubicBezTo>
                    <a:pt x="19622" y="121433"/>
                    <a:pt x="20817" y="122125"/>
                    <a:pt x="21877" y="122987"/>
                  </a:cubicBezTo>
                  <a:lnTo>
                    <a:pt x="24738" y="126197"/>
                  </a:lnTo>
                  <a:cubicBezTo>
                    <a:pt x="25966" y="127717"/>
                    <a:pt x="27380" y="129086"/>
                    <a:pt x="28945" y="130251"/>
                  </a:cubicBezTo>
                  <a:cubicBezTo>
                    <a:pt x="30443" y="131451"/>
                    <a:pt x="31756" y="132870"/>
                    <a:pt x="32816" y="134475"/>
                  </a:cubicBezTo>
                  <a:cubicBezTo>
                    <a:pt x="34162" y="136333"/>
                    <a:pt x="35508" y="138023"/>
                    <a:pt x="37023" y="138360"/>
                  </a:cubicBezTo>
                  <a:cubicBezTo>
                    <a:pt x="38032" y="138513"/>
                    <a:pt x="39042" y="138513"/>
                    <a:pt x="40052" y="138360"/>
                  </a:cubicBezTo>
                  <a:cubicBezTo>
                    <a:pt x="43081" y="138360"/>
                    <a:pt x="46278" y="138360"/>
                    <a:pt x="47961" y="139374"/>
                  </a:cubicBezTo>
                  <a:cubicBezTo>
                    <a:pt x="48719" y="140134"/>
                    <a:pt x="49139" y="141165"/>
                    <a:pt x="49139" y="142246"/>
                  </a:cubicBezTo>
                  <a:cubicBezTo>
                    <a:pt x="49122" y="143952"/>
                    <a:pt x="48719" y="145625"/>
                    <a:pt x="47961" y="147145"/>
                  </a:cubicBezTo>
                  <a:lnTo>
                    <a:pt x="47120" y="149848"/>
                  </a:lnTo>
                  <a:cubicBezTo>
                    <a:pt x="47036" y="151082"/>
                    <a:pt x="47036" y="152332"/>
                    <a:pt x="47120" y="153565"/>
                  </a:cubicBezTo>
                  <a:lnTo>
                    <a:pt x="53346" y="153565"/>
                  </a:lnTo>
                  <a:lnTo>
                    <a:pt x="55197" y="153565"/>
                  </a:lnTo>
                  <a:cubicBezTo>
                    <a:pt x="55197" y="153565"/>
                    <a:pt x="55197" y="153565"/>
                    <a:pt x="56207" y="153565"/>
                  </a:cubicBezTo>
                  <a:cubicBezTo>
                    <a:pt x="57217" y="153565"/>
                    <a:pt x="59404" y="153565"/>
                    <a:pt x="60414" y="155254"/>
                  </a:cubicBezTo>
                  <a:cubicBezTo>
                    <a:pt x="61104" y="157332"/>
                    <a:pt x="61104" y="159596"/>
                    <a:pt x="60414" y="161674"/>
                  </a:cubicBezTo>
                  <a:lnTo>
                    <a:pt x="60414" y="163870"/>
                  </a:lnTo>
                  <a:cubicBezTo>
                    <a:pt x="60414" y="168094"/>
                    <a:pt x="58395" y="175020"/>
                    <a:pt x="60414" y="177216"/>
                  </a:cubicBezTo>
                  <a:cubicBezTo>
                    <a:pt x="63006" y="179683"/>
                    <a:pt x="65227" y="182538"/>
                    <a:pt x="66977" y="185663"/>
                  </a:cubicBezTo>
                  <a:lnTo>
                    <a:pt x="66977" y="186677"/>
                  </a:lnTo>
                  <a:cubicBezTo>
                    <a:pt x="67987" y="188704"/>
                    <a:pt x="68155" y="189042"/>
                    <a:pt x="70006" y="189042"/>
                  </a:cubicBezTo>
                  <a:lnTo>
                    <a:pt x="73877" y="189042"/>
                  </a:lnTo>
                  <a:cubicBezTo>
                    <a:pt x="78992" y="188045"/>
                    <a:pt x="84310" y="189076"/>
                    <a:pt x="88686" y="191914"/>
                  </a:cubicBezTo>
                  <a:cubicBezTo>
                    <a:pt x="89931" y="193198"/>
                    <a:pt x="90957" y="194685"/>
                    <a:pt x="91715" y="196306"/>
                  </a:cubicBezTo>
                  <a:cubicBezTo>
                    <a:pt x="92220" y="197658"/>
                    <a:pt x="93027" y="198874"/>
                    <a:pt x="94071" y="199854"/>
                  </a:cubicBezTo>
                  <a:lnTo>
                    <a:pt x="95922" y="201712"/>
                  </a:lnTo>
                  <a:cubicBezTo>
                    <a:pt x="96797" y="202811"/>
                    <a:pt x="97891" y="203740"/>
                    <a:pt x="99119" y="204415"/>
                  </a:cubicBezTo>
                  <a:cubicBezTo>
                    <a:pt x="99119" y="204415"/>
                    <a:pt x="99961" y="204415"/>
                    <a:pt x="100129" y="205936"/>
                  </a:cubicBezTo>
                  <a:lnTo>
                    <a:pt x="100129" y="205936"/>
                  </a:lnTo>
                  <a:cubicBezTo>
                    <a:pt x="100129" y="206950"/>
                    <a:pt x="105177" y="205936"/>
                    <a:pt x="106524" y="205936"/>
                  </a:cubicBezTo>
                  <a:lnTo>
                    <a:pt x="111236" y="205936"/>
                  </a:lnTo>
                  <a:cubicBezTo>
                    <a:pt x="113996" y="205193"/>
                    <a:pt x="116923" y="205818"/>
                    <a:pt x="119145" y="207625"/>
                  </a:cubicBezTo>
                  <a:lnTo>
                    <a:pt x="119986" y="207625"/>
                  </a:lnTo>
                  <a:cubicBezTo>
                    <a:pt x="120239" y="208048"/>
                    <a:pt x="120575" y="208386"/>
                    <a:pt x="120996" y="208639"/>
                  </a:cubicBezTo>
                  <a:lnTo>
                    <a:pt x="126886" y="208639"/>
                  </a:lnTo>
                  <a:cubicBezTo>
                    <a:pt x="129461" y="208470"/>
                    <a:pt x="132052" y="208470"/>
                    <a:pt x="134627" y="208639"/>
                  </a:cubicBezTo>
                  <a:lnTo>
                    <a:pt x="139339" y="208639"/>
                  </a:lnTo>
                  <a:lnTo>
                    <a:pt x="143041" y="209484"/>
                  </a:lnTo>
                  <a:lnTo>
                    <a:pt x="144724" y="209484"/>
                  </a:lnTo>
                  <a:lnTo>
                    <a:pt x="146071" y="209484"/>
                  </a:lnTo>
                  <a:lnTo>
                    <a:pt x="147080" y="209484"/>
                  </a:lnTo>
                  <a:cubicBezTo>
                    <a:pt x="147585" y="208588"/>
                    <a:pt x="148342" y="207879"/>
                    <a:pt x="149268" y="207456"/>
                  </a:cubicBezTo>
                  <a:lnTo>
                    <a:pt x="150109" y="207456"/>
                  </a:lnTo>
                  <a:cubicBezTo>
                    <a:pt x="150833" y="206798"/>
                    <a:pt x="151422" y="206004"/>
                    <a:pt x="151792" y="205091"/>
                  </a:cubicBezTo>
                  <a:lnTo>
                    <a:pt x="151792" y="205091"/>
                  </a:lnTo>
                  <a:cubicBezTo>
                    <a:pt x="152431" y="203824"/>
                    <a:pt x="152987" y="202523"/>
                    <a:pt x="153475" y="201206"/>
                  </a:cubicBezTo>
                  <a:cubicBezTo>
                    <a:pt x="155562" y="195546"/>
                    <a:pt x="159247" y="190613"/>
                    <a:pt x="164076" y="187015"/>
                  </a:cubicBezTo>
                  <a:cubicBezTo>
                    <a:pt x="164935" y="186423"/>
                    <a:pt x="165726" y="185748"/>
                    <a:pt x="166433" y="184988"/>
                  </a:cubicBezTo>
                  <a:cubicBezTo>
                    <a:pt x="167728" y="183332"/>
                    <a:pt x="169479" y="182099"/>
                    <a:pt x="171481" y="181440"/>
                  </a:cubicBezTo>
                  <a:lnTo>
                    <a:pt x="173669" y="181440"/>
                  </a:lnTo>
                  <a:cubicBezTo>
                    <a:pt x="176698" y="181440"/>
                    <a:pt x="177035" y="181440"/>
                    <a:pt x="177035" y="179413"/>
                  </a:cubicBezTo>
                  <a:cubicBezTo>
                    <a:pt x="176849" y="178416"/>
                    <a:pt x="176513" y="177436"/>
                    <a:pt x="176025" y="176541"/>
                  </a:cubicBezTo>
                  <a:cubicBezTo>
                    <a:pt x="175672" y="175730"/>
                    <a:pt x="175385" y="174868"/>
                    <a:pt x="175183" y="174006"/>
                  </a:cubicBezTo>
                  <a:cubicBezTo>
                    <a:pt x="175015" y="172554"/>
                    <a:pt x="175015" y="171067"/>
                    <a:pt x="175183" y="169614"/>
                  </a:cubicBezTo>
                  <a:lnTo>
                    <a:pt x="175183" y="168431"/>
                  </a:lnTo>
                  <a:cubicBezTo>
                    <a:pt x="174981" y="164698"/>
                    <a:pt x="175251" y="160948"/>
                    <a:pt x="176025" y="157282"/>
                  </a:cubicBezTo>
                  <a:cubicBezTo>
                    <a:pt x="176984" y="154139"/>
                    <a:pt x="179087" y="151487"/>
                    <a:pt x="181914" y="149848"/>
                  </a:cubicBezTo>
                  <a:cubicBezTo>
                    <a:pt x="182756" y="149004"/>
                    <a:pt x="183766" y="148328"/>
                    <a:pt x="184439" y="147483"/>
                  </a:cubicBezTo>
                  <a:cubicBezTo>
                    <a:pt x="189992" y="141993"/>
                    <a:pt x="192870" y="134340"/>
                    <a:pt x="192348" y="126535"/>
                  </a:cubicBezTo>
                  <a:cubicBezTo>
                    <a:pt x="191793" y="123173"/>
                    <a:pt x="190346" y="120014"/>
                    <a:pt x="188141" y="117412"/>
                  </a:cubicBezTo>
                  <a:cubicBezTo>
                    <a:pt x="187586" y="116669"/>
                    <a:pt x="187064" y="115875"/>
                    <a:pt x="186626" y="115047"/>
                  </a:cubicBezTo>
                  <a:lnTo>
                    <a:pt x="185617" y="113696"/>
                  </a:lnTo>
                  <a:cubicBezTo>
                    <a:pt x="183850" y="111786"/>
                    <a:pt x="183059" y="109168"/>
                    <a:pt x="183429" y="106600"/>
                  </a:cubicBezTo>
                  <a:cubicBezTo>
                    <a:pt x="183883" y="103357"/>
                    <a:pt x="185028" y="100248"/>
                    <a:pt x="186795" y="97477"/>
                  </a:cubicBezTo>
                  <a:lnTo>
                    <a:pt x="186795" y="96464"/>
                  </a:lnTo>
                  <a:cubicBezTo>
                    <a:pt x="188309" y="92950"/>
                    <a:pt x="190682" y="89858"/>
                    <a:pt x="193694" y="87510"/>
                  </a:cubicBezTo>
                  <a:cubicBezTo>
                    <a:pt x="193593" y="85111"/>
                    <a:pt x="193257" y="82746"/>
                    <a:pt x="192685" y="80415"/>
                  </a:cubicBezTo>
                  <a:cubicBezTo>
                    <a:pt x="192685" y="78894"/>
                    <a:pt x="192685" y="77374"/>
                    <a:pt x="191844" y="76022"/>
                  </a:cubicBezTo>
                  <a:cubicBezTo>
                    <a:pt x="191591" y="73049"/>
                    <a:pt x="191591" y="70042"/>
                    <a:pt x="191844" y="67068"/>
                  </a:cubicBezTo>
                  <a:lnTo>
                    <a:pt x="191844" y="62676"/>
                  </a:lnTo>
                  <a:cubicBezTo>
                    <a:pt x="191844" y="58453"/>
                    <a:pt x="191844" y="53891"/>
                    <a:pt x="190666" y="49499"/>
                  </a:cubicBezTo>
                  <a:cubicBezTo>
                    <a:pt x="190497" y="47421"/>
                    <a:pt x="190497" y="45326"/>
                    <a:pt x="190666" y="43248"/>
                  </a:cubicBezTo>
                  <a:cubicBezTo>
                    <a:pt x="190666" y="38349"/>
                    <a:pt x="190666" y="34801"/>
                    <a:pt x="186963" y="32267"/>
                  </a:cubicBezTo>
                  <a:cubicBezTo>
                    <a:pt x="183261" y="29733"/>
                    <a:pt x="182756" y="29733"/>
                    <a:pt x="180568" y="28550"/>
                  </a:cubicBezTo>
                  <a:lnTo>
                    <a:pt x="175688" y="25678"/>
                  </a:lnTo>
                  <a:cubicBezTo>
                    <a:pt x="173500" y="24411"/>
                    <a:pt x="171111" y="23550"/>
                    <a:pt x="168620" y="23144"/>
                  </a:cubicBezTo>
                  <a:cubicBezTo>
                    <a:pt x="163269" y="21928"/>
                    <a:pt x="158086" y="20120"/>
                    <a:pt x="153138" y="17738"/>
                  </a:cubicBezTo>
                  <a:cubicBezTo>
                    <a:pt x="151893" y="17063"/>
                    <a:pt x="150698" y="16269"/>
                    <a:pt x="149604" y="15373"/>
                  </a:cubicBezTo>
                  <a:cubicBezTo>
                    <a:pt x="147417" y="13853"/>
                    <a:pt x="145397" y="12332"/>
                    <a:pt x="143378" y="12670"/>
                  </a:cubicBezTo>
                  <a:cubicBezTo>
                    <a:pt x="142166" y="12873"/>
                    <a:pt x="140988" y="13211"/>
                    <a:pt x="139844" y="13684"/>
                  </a:cubicBezTo>
                  <a:cubicBezTo>
                    <a:pt x="138161" y="14275"/>
                    <a:pt x="136411" y="14613"/>
                    <a:pt x="134627" y="14698"/>
                  </a:cubicBezTo>
                  <a:cubicBezTo>
                    <a:pt x="132406" y="14647"/>
                    <a:pt x="130201" y="15171"/>
                    <a:pt x="128233" y="16218"/>
                  </a:cubicBezTo>
                  <a:cubicBezTo>
                    <a:pt x="127845" y="16556"/>
                    <a:pt x="127273" y="16556"/>
                    <a:pt x="126886" y="16218"/>
                  </a:cubicBezTo>
                  <a:cubicBezTo>
                    <a:pt x="126886" y="16218"/>
                    <a:pt x="126886" y="15373"/>
                    <a:pt x="126886" y="14866"/>
                  </a:cubicBezTo>
                  <a:cubicBezTo>
                    <a:pt x="126550" y="10592"/>
                    <a:pt x="126550" y="6301"/>
                    <a:pt x="126886" y="20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407596C-4CD2-47CB-BA54-04A9F9FE17D1}"/>
                </a:ext>
              </a:extLst>
            </p:cNvPr>
            <p:cNvSpPr/>
            <p:nvPr/>
          </p:nvSpPr>
          <p:spPr>
            <a:xfrm>
              <a:off x="6043334" y="5080734"/>
              <a:ext cx="218768" cy="270302"/>
            </a:xfrm>
            <a:custGeom>
              <a:avLst/>
              <a:gdLst>
                <a:gd name="connsiteX0" fmla="*/ 183597 w 218768"/>
                <a:gd name="connsiteY0" fmla="*/ 180764 h 270301"/>
                <a:gd name="connsiteX1" fmla="*/ 183597 w 218768"/>
                <a:gd name="connsiteY1" fmla="*/ 180764 h 270301"/>
                <a:gd name="connsiteX2" fmla="*/ 189656 w 218768"/>
                <a:gd name="connsiteY2" fmla="*/ 173838 h 270301"/>
                <a:gd name="connsiteX3" fmla="*/ 194031 w 218768"/>
                <a:gd name="connsiteY3" fmla="*/ 166405 h 270301"/>
                <a:gd name="connsiteX4" fmla="*/ 199416 w 218768"/>
                <a:gd name="connsiteY4" fmla="*/ 161505 h 270301"/>
                <a:gd name="connsiteX5" fmla="*/ 204465 w 218768"/>
                <a:gd name="connsiteY5" fmla="*/ 156944 h 270301"/>
                <a:gd name="connsiteX6" fmla="*/ 206820 w 218768"/>
                <a:gd name="connsiteY6" fmla="*/ 153058 h 270301"/>
                <a:gd name="connsiteX7" fmla="*/ 214225 w 218768"/>
                <a:gd name="connsiteY7" fmla="*/ 148159 h 270301"/>
                <a:gd name="connsiteX8" fmla="*/ 216244 w 218768"/>
                <a:gd name="connsiteY8" fmla="*/ 148159 h 270301"/>
                <a:gd name="connsiteX9" fmla="*/ 222639 w 218768"/>
                <a:gd name="connsiteY9" fmla="*/ 146976 h 270301"/>
                <a:gd name="connsiteX10" fmla="*/ 224490 w 218768"/>
                <a:gd name="connsiteY10" fmla="*/ 144105 h 270301"/>
                <a:gd name="connsiteX11" fmla="*/ 226846 w 218768"/>
                <a:gd name="connsiteY11" fmla="*/ 140219 h 270301"/>
                <a:gd name="connsiteX12" fmla="*/ 229370 w 218768"/>
                <a:gd name="connsiteY12" fmla="*/ 137685 h 270301"/>
                <a:gd name="connsiteX13" fmla="*/ 230885 w 218768"/>
                <a:gd name="connsiteY13" fmla="*/ 136334 h 270301"/>
                <a:gd name="connsiteX14" fmla="*/ 229707 w 218768"/>
                <a:gd name="connsiteY14" fmla="*/ 134982 h 270301"/>
                <a:gd name="connsiteX15" fmla="*/ 228024 w 218768"/>
                <a:gd name="connsiteY15" fmla="*/ 133461 h 270301"/>
                <a:gd name="connsiteX16" fmla="*/ 224827 w 218768"/>
                <a:gd name="connsiteY16" fmla="*/ 128900 h 270301"/>
                <a:gd name="connsiteX17" fmla="*/ 222639 w 218768"/>
                <a:gd name="connsiteY17" fmla="*/ 125521 h 270301"/>
                <a:gd name="connsiteX18" fmla="*/ 209681 w 218768"/>
                <a:gd name="connsiteY18" fmla="*/ 123156 h 270301"/>
                <a:gd name="connsiteX19" fmla="*/ 205811 w 218768"/>
                <a:gd name="connsiteY19" fmla="*/ 123156 h 270301"/>
                <a:gd name="connsiteX20" fmla="*/ 200426 w 218768"/>
                <a:gd name="connsiteY20" fmla="*/ 119271 h 270301"/>
                <a:gd name="connsiteX21" fmla="*/ 200426 w 218768"/>
                <a:gd name="connsiteY21" fmla="*/ 118088 h 270301"/>
                <a:gd name="connsiteX22" fmla="*/ 194368 w 218768"/>
                <a:gd name="connsiteY22" fmla="*/ 110486 h 270301"/>
                <a:gd name="connsiteX23" fmla="*/ 193021 w 218768"/>
                <a:gd name="connsiteY23" fmla="*/ 93592 h 270301"/>
                <a:gd name="connsiteX24" fmla="*/ 193021 w 218768"/>
                <a:gd name="connsiteY24" fmla="*/ 91903 h 270301"/>
                <a:gd name="connsiteX25" fmla="*/ 193021 w 218768"/>
                <a:gd name="connsiteY25" fmla="*/ 87848 h 270301"/>
                <a:gd name="connsiteX26" fmla="*/ 191170 w 218768"/>
                <a:gd name="connsiteY26" fmla="*/ 87848 h 270301"/>
                <a:gd name="connsiteX27" fmla="*/ 188982 w 218768"/>
                <a:gd name="connsiteY27" fmla="*/ 87848 h 270301"/>
                <a:gd name="connsiteX28" fmla="*/ 181242 w 218768"/>
                <a:gd name="connsiteY28" fmla="*/ 87848 h 270301"/>
                <a:gd name="connsiteX29" fmla="*/ 180063 w 218768"/>
                <a:gd name="connsiteY29" fmla="*/ 86159 h 270301"/>
                <a:gd name="connsiteX30" fmla="*/ 180063 w 218768"/>
                <a:gd name="connsiteY30" fmla="*/ 80246 h 270301"/>
                <a:gd name="connsiteX31" fmla="*/ 181242 w 218768"/>
                <a:gd name="connsiteY31" fmla="*/ 76867 h 270301"/>
                <a:gd name="connsiteX32" fmla="*/ 182083 w 218768"/>
                <a:gd name="connsiteY32" fmla="*/ 73488 h 270301"/>
                <a:gd name="connsiteX33" fmla="*/ 176193 w 218768"/>
                <a:gd name="connsiteY33" fmla="*/ 73488 h 270301"/>
                <a:gd name="connsiteX34" fmla="*/ 172490 w 218768"/>
                <a:gd name="connsiteY34" fmla="*/ 73488 h 270301"/>
                <a:gd name="connsiteX35" fmla="*/ 166601 w 218768"/>
                <a:gd name="connsiteY35" fmla="*/ 68589 h 270301"/>
                <a:gd name="connsiteX36" fmla="*/ 163404 w 218768"/>
                <a:gd name="connsiteY36" fmla="*/ 65210 h 270301"/>
                <a:gd name="connsiteX37" fmla="*/ 158523 w 218768"/>
                <a:gd name="connsiteY37" fmla="*/ 60480 h 270301"/>
                <a:gd name="connsiteX38" fmla="*/ 155326 w 218768"/>
                <a:gd name="connsiteY38" fmla="*/ 56763 h 270301"/>
                <a:gd name="connsiteX39" fmla="*/ 152802 w 218768"/>
                <a:gd name="connsiteY39" fmla="*/ 55412 h 270301"/>
                <a:gd name="connsiteX40" fmla="*/ 147753 w 218768"/>
                <a:gd name="connsiteY40" fmla="*/ 50006 h 270301"/>
                <a:gd name="connsiteX41" fmla="*/ 147753 w 218768"/>
                <a:gd name="connsiteY41" fmla="*/ 44262 h 270301"/>
                <a:gd name="connsiteX42" fmla="*/ 147753 w 218768"/>
                <a:gd name="connsiteY42" fmla="*/ 38518 h 270301"/>
                <a:gd name="connsiteX43" fmla="*/ 146912 w 218768"/>
                <a:gd name="connsiteY43" fmla="*/ 36998 h 270301"/>
                <a:gd name="connsiteX44" fmla="*/ 145566 w 218768"/>
                <a:gd name="connsiteY44" fmla="*/ 34632 h 270301"/>
                <a:gd name="connsiteX45" fmla="*/ 145566 w 218768"/>
                <a:gd name="connsiteY45" fmla="*/ 32774 h 270301"/>
                <a:gd name="connsiteX46" fmla="*/ 143883 w 218768"/>
                <a:gd name="connsiteY46" fmla="*/ 29395 h 270301"/>
                <a:gd name="connsiteX47" fmla="*/ 142031 w 218768"/>
                <a:gd name="connsiteY47" fmla="*/ 29395 h 270301"/>
                <a:gd name="connsiteX48" fmla="*/ 138329 w 218768"/>
                <a:gd name="connsiteY48" fmla="*/ 26861 h 270301"/>
                <a:gd name="connsiteX49" fmla="*/ 136983 w 218768"/>
                <a:gd name="connsiteY49" fmla="*/ 23651 h 270301"/>
                <a:gd name="connsiteX50" fmla="*/ 136983 w 218768"/>
                <a:gd name="connsiteY50" fmla="*/ 23651 h 270301"/>
                <a:gd name="connsiteX51" fmla="*/ 133617 w 218768"/>
                <a:gd name="connsiteY51" fmla="*/ 0 h 270301"/>
                <a:gd name="connsiteX52" fmla="*/ 133617 w 218768"/>
                <a:gd name="connsiteY52" fmla="*/ 0 h 270301"/>
                <a:gd name="connsiteX53" fmla="*/ 133617 w 218768"/>
                <a:gd name="connsiteY53" fmla="*/ 0 h 270301"/>
                <a:gd name="connsiteX54" fmla="*/ 131093 w 218768"/>
                <a:gd name="connsiteY54" fmla="*/ 0 h 270301"/>
                <a:gd name="connsiteX55" fmla="*/ 131093 w 218768"/>
                <a:gd name="connsiteY55" fmla="*/ 0 h 270301"/>
                <a:gd name="connsiteX56" fmla="*/ 126886 w 218768"/>
                <a:gd name="connsiteY56" fmla="*/ 1858 h 270301"/>
                <a:gd name="connsiteX57" fmla="*/ 126045 w 218768"/>
                <a:gd name="connsiteY57" fmla="*/ 2872 h 270301"/>
                <a:gd name="connsiteX58" fmla="*/ 125203 w 218768"/>
                <a:gd name="connsiteY58" fmla="*/ 4055 h 270301"/>
                <a:gd name="connsiteX59" fmla="*/ 119986 w 218768"/>
                <a:gd name="connsiteY59" fmla="*/ 7940 h 270301"/>
                <a:gd name="connsiteX60" fmla="*/ 113760 w 218768"/>
                <a:gd name="connsiteY60" fmla="*/ 8785 h 270301"/>
                <a:gd name="connsiteX61" fmla="*/ 112919 w 218768"/>
                <a:gd name="connsiteY61" fmla="*/ 8785 h 270301"/>
                <a:gd name="connsiteX62" fmla="*/ 104504 w 218768"/>
                <a:gd name="connsiteY62" fmla="*/ 11150 h 270301"/>
                <a:gd name="connsiteX63" fmla="*/ 102990 w 218768"/>
                <a:gd name="connsiteY63" fmla="*/ 12332 h 270301"/>
                <a:gd name="connsiteX64" fmla="*/ 101812 w 218768"/>
                <a:gd name="connsiteY64" fmla="*/ 12332 h 270301"/>
                <a:gd name="connsiteX65" fmla="*/ 100465 w 218768"/>
                <a:gd name="connsiteY65" fmla="*/ 12332 h 270301"/>
                <a:gd name="connsiteX66" fmla="*/ 99288 w 218768"/>
                <a:gd name="connsiteY66" fmla="*/ 12332 h 270301"/>
                <a:gd name="connsiteX67" fmla="*/ 99288 w 218768"/>
                <a:gd name="connsiteY67" fmla="*/ 12332 h 270301"/>
                <a:gd name="connsiteX68" fmla="*/ 99288 w 218768"/>
                <a:gd name="connsiteY68" fmla="*/ 14360 h 270301"/>
                <a:gd name="connsiteX69" fmla="*/ 97436 w 218768"/>
                <a:gd name="connsiteY69" fmla="*/ 16725 h 270301"/>
                <a:gd name="connsiteX70" fmla="*/ 96595 w 218768"/>
                <a:gd name="connsiteY70" fmla="*/ 17569 h 270301"/>
                <a:gd name="connsiteX71" fmla="*/ 96595 w 218768"/>
                <a:gd name="connsiteY71" fmla="*/ 18752 h 270301"/>
                <a:gd name="connsiteX72" fmla="*/ 95585 w 218768"/>
                <a:gd name="connsiteY72" fmla="*/ 20948 h 270301"/>
                <a:gd name="connsiteX73" fmla="*/ 92388 w 218768"/>
                <a:gd name="connsiteY73" fmla="*/ 20948 h 270301"/>
                <a:gd name="connsiteX74" fmla="*/ 92388 w 218768"/>
                <a:gd name="connsiteY74" fmla="*/ 20948 h 270301"/>
                <a:gd name="connsiteX75" fmla="*/ 90369 w 218768"/>
                <a:gd name="connsiteY75" fmla="*/ 17569 h 270301"/>
                <a:gd name="connsiteX76" fmla="*/ 90369 w 218768"/>
                <a:gd name="connsiteY76" fmla="*/ 16387 h 270301"/>
                <a:gd name="connsiteX77" fmla="*/ 89190 w 218768"/>
                <a:gd name="connsiteY77" fmla="*/ 14191 h 270301"/>
                <a:gd name="connsiteX78" fmla="*/ 84815 w 218768"/>
                <a:gd name="connsiteY78" fmla="*/ 7433 h 270301"/>
                <a:gd name="connsiteX79" fmla="*/ 79935 w 218768"/>
                <a:gd name="connsiteY79" fmla="*/ 7433 h 270301"/>
                <a:gd name="connsiteX80" fmla="*/ 76906 w 218768"/>
                <a:gd name="connsiteY80" fmla="*/ 7433 h 270301"/>
                <a:gd name="connsiteX81" fmla="*/ 68996 w 218768"/>
                <a:gd name="connsiteY81" fmla="*/ 7433 h 270301"/>
                <a:gd name="connsiteX82" fmla="*/ 65799 w 218768"/>
                <a:gd name="connsiteY82" fmla="*/ 7433 h 270301"/>
                <a:gd name="connsiteX83" fmla="*/ 57890 w 218768"/>
                <a:gd name="connsiteY83" fmla="*/ 9123 h 270301"/>
                <a:gd name="connsiteX84" fmla="*/ 53682 w 218768"/>
                <a:gd name="connsiteY84" fmla="*/ 9123 h 270301"/>
                <a:gd name="connsiteX85" fmla="*/ 47288 w 218768"/>
                <a:gd name="connsiteY85" fmla="*/ 10643 h 270301"/>
                <a:gd name="connsiteX86" fmla="*/ 45268 w 218768"/>
                <a:gd name="connsiteY86" fmla="*/ 11826 h 270301"/>
                <a:gd name="connsiteX87" fmla="*/ 41734 w 218768"/>
                <a:gd name="connsiteY87" fmla="*/ 13515 h 270301"/>
                <a:gd name="connsiteX88" fmla="*/ 38537 w 218768"/>
                <a:gd name="connsiteY88" fmla="*/ 13515 h 270301"/>
                <a:gd name="connsiteX89" fmla="*/ 35340 w 218768"/>
                <a:gd name="connsiteY89" fmla="*/ 13515 h 270301"/>
                <a:gd name="connsiteX90" fmla="*/ 32647 w 218768"/>
                <a:gd name="connsiteY90" fmla="*/ 13515 h 270301"/>
                <a:gd name="connsiteX91" fmla="*/ 27935 w 218768"/>
                <a:gd name="connsiteY91" fmla="*/ 14698 h 270301"/>
                <a:gd name="connsiteX92" fmla="*/ 26084 w 218768"/>
                <a:gd name="connsiteY92" fmla="*/ 16218 h 270301"/>
                <a:gd name="connsiteX93" fmla="*/ 26084 w 218768"/>
                <a:gd name="connsiteY93" fmla="*/ 20104 h 270301"/>
                <a:gd name="connsiteX94" fmla="*/ 26084 w 218768"/>
                <a:gd name="connsiteY94" fmla="*/ 24496 h 270301"/>
                <a:gd name="connsiteX95" fmla="*/ 26084 w 218768"/>
                <a:gd name="connsiteY95" fmla="*/ 34801 h 270301"/>
                <a:gd name="connsiteX96" fmla="*/ 26084 w 218768"/>
                <a:gd name="connsiteY96" fmla="*/ 44600 h 270301"/>
                <a:gd name="connsiteX97" fmla="*/ 26084 w 218768"/>
                <a:gd name="connsiteY97" fmla="*/ 51188 h 270301"/>
                <a:gd name="connsiteX98" fmla="*/ 26084 w 218768"/>
                <a:gd name="connsiteY98" fmla="*/ 54229 h 270301"/>
                <a:gd name="connsiteX99" fmla="*/ 26084 w 218768"/>
                <a:gd name="connsiteY99" fmla="*/ 59128 h 270301"/>
                <a:gd name="connsiteX100" fmla="*/ 26084 w 218768"/>
                <a:gd name="connsiteY100" fmla="*/ 67407 h 270301"/>
                <a:gd name="connsiteX101" fmla="*/ 26084 w 218768"/>
                <a:gd name="connsiteY101" fmla="*/ 70109 h 270301"/>
                <a:gd name="connsiteX102" fmla="*/ 26084 w 218768"/>
                <a:gd name="connsiteY102" fmla="*/ 75684 h 270301"/>
                <a:gd name="connsiteX103" fmla="*/ 26084 w 218768"/>
                <a:gd name="connsiteY103" fmla="*/ 80246 h 270301"/>
                <a:gd name="connsiteX104" fmla="*/ 26084 w 218768"/>
                <a:gd name="connsiteY104" fmla="*/ 89875 h 270301"/>
                <a:gd name="connsiteX105" fmla="*/ 26084 w 218768"/>
                <a:gd name="connsiteY105" fmla="*/ 102546 h 270301"/>
                <a:gd name="connsiteX106" fmla="*/ 26084 w 218768"/>
                <a:gd name="connsiteY106" fmla="*/ 107276 h 270301"/>
                <a:gd name="connsiteX107" fmla="*/ 26084 w 218768"/>
                <a:gd name="connsiteY107" fmla="*/ 111668 h 270301"/>
                <a:gd name="connsiteX108" fmla="*/ 26084 w 218768"/>
                <a:gd name="connsiteY108" fmla="*/ 116061 h 270301"/>
                <a:gd name="connsiteX109" fmla="*/ 26084 w 218768"/>
                <a:gd name="connsiteY109" fmla="*/ 117750 h 270301"/>
                <a:gd name="connsiteX110" fmla="*/ 26084 w 218768"/>
                <a:gd name="connsiteY110" fmla="*/ 124508 h 270301"/>
                <a:gd name="connsiteX111" fmla="*/ 26084 w 218768"/>
                <a:gd name="connsiteY111" fmla="*/ 125352 h 270301"/>
                <a:gd name="connsiteX112" fmla="*/ 24738 w 218768"/>
                <a:gd name="connsiteY112" fmla="*/ 127042 h 270301"/>
                <a:gd name="connsiteX113" fmla="*/ 12958 w 218768"/>
                <a:gd name="connsiteY113" fmla="*/ 127042 h 270301"/>
                <a:gd name="connsiteX114" fmla="*/ 4880 w 218768"/>
                <a:gd name="connsiteY114" fmla="*/ 127042 h 270301"/>
                <a:gd name="connsiteX115" fmla="*/ 0 w 218768"/>
                <a:gd name="connsiteY115" fmla="*/ 127042 h 270301"/>
                <a:gd name="connsiteX116" fmla="*/ 842 w 218768"/>
                <a:gd name="connsiteY116" fmla="*/ 134644 h 270301"/>
                <a:gd name="connsiteX117" fmla="*/ 842 w 218768"/>
                <a:gd name="connsiteY117" fmla="*/ 135996 h 270301"/>
                <a:gd name="connsiteX118" fmla="*/ 842 w 218768"/>
                <a:gd name="connsiteY118" fmla="*/ 145963 h 270301"/>
                <a:gd name="connsiteX119" fmla="*/ 842 w 218768"/>
                <a:gd name="connsiteY119" fmla="*/ 154241 h 270301"/>
                <a:gd name="connsiteX120" fmla="*/ 842 w 218768"/>
                <a:gd name="connsiteY120" fmla="*/ 156099 h 270301"/>
                <a:gd name="connsiteX121" fmla="*/ 842 w 218768"/>
                <a:gd name="connsiteY121" fmla="*/ 168432 h 270301"/>
                <a:gd name="connsiteX122" fmla="*/ 842 w 218768"/>
                <a:gd name="connsiteY122" fmla="*/ 180764 h 270301"/>
                <a:gd name="connsiteX123" fmla="*/ 842 w 218768"/>
                <a:gd name="connsiteY123" fmla="*/ 192083 h 270301"/>
                <a:gd name="connsiteX124" fmla="*/ 842 w 218768"/>
                <a:gd name="connsiteY124" fmla="*/ 198672 h 270301"/>
                <a:gd name="connsiteX125" fmla="*/ 842 w 218768"/>
                <a:gd name="connsiteY125" fmla="*/ 203064 h 270301"/>
                <a:gd name="connsiteX126" fmla="*/ 842 w 218768"/>
                <a:gd name="connsiteY126" fmla="*/ 213876 h 270301"/>
                <a:gd name="connsiteX127" fmla="*/ 842 w 218768"/>
                <a:gd name="connsiteY127" fmla="*/ 218100 h 270301"/>
                <a:gd name="connsiteX128" fmla="*/ 12453 w 218768"/>
                <a:gd name="connsiteY128" fmla="*/ 230601 h 270301"/>
                <a:gd name="connsiteX129" fmla="*/ 17502 w 218768"/>
                <a:gd name="connsiteY129" fmla="*/ 245130 h 270301"/>
                <a:gd name="connsiteX130" fmla="*/ 19185 w 218768"/>
                <a:gd name="connsiteY130" fmla="*/ 251043 h 270301"/>
                <a:gd name="connsiteX131" fmla="*/ 16492 w 218768"/>
                <a:gd name="connsiteY131" fmla="*/ 262699 h 270301"/>
                <a:gd name="connsiteX132" fmla="*/ 13463 w 218768"/>
                <a:gd name="connsiteY132" fmla="*/ 268612 h 270301"/>
                <a:gd name="connsiteX133" fmla="*/ 24906 w 218768"/>
                <a:gd name="connsiteY133" fmla="*/ 278242 h 270301"/>
                <a:gd name="connsiteX134" fmla="*/ 29954 w 218768"/>
                <a:gd name="connsiteY134" fmla="*/ 279255 h 270301"/>
                <a:gd name="connsiteX135" fmla="*/ 36686 w 218768"/>
                <a:gd name="connsiteY135" fmla="*/ 280607 h 270301"/>
                <a:gd name="connsiteX136" fmla="*/ 36686 w 218768"/>
                <a:gd name="connsiteY136" fmla="*/ 280607 h 270301"/>
                <a:gd name="connsiteX137" fmla="*/ 41398 w 218768"/>
                <a:gd name="connsiteY137" fmla="*/ 278749 h 270301"/>
                <a:gd name="connsiteX138" fmla="*/ 44763 w 218768"/>
                <a:gd name="connsiteY138" fmla="*/ 276890 h 270301"/>
                <a:gd name="connsiteX139" fmla="*/ 53851 w 218768"/>
                <a:gd name="connsiteY139" fmla="*/ 270808 h 270301"/>
                <a:gd name="connsiteX140" fmla="*/ 61424 w 218768"/>
                <a:gd name="connsiteY140" fmla="*/ 265233 h 270301"/>
                <a:gd name="connsiteX141" fmla="*/ 64453 w 218768"/>
                <a:gd name="connsiteY141" fmla="*/ 263882 h 270301"/>
                <a:gd name="connsiteX142" fmla="*/ 69165 w 218768"/>
                <a:gd name="connsiteY142" fmla="*/ 261010 h 270301"/>
                <a:gd name="connsiteX143" fmla="*/ 69165 w 218768"/>
                <a:gd name="connsiteY143" fmla="*/ 254759 h 270301"/>
                <a:gd name="connsiteX144" fmla="*/ 69165 w 218768"/>
                <a:gd name="connsiteY144" fmla="*/ 249184 h 270301"/>
                <a:gd name="connsiteX145" fmla="*/ 70006 w 218768"/>
                <a:gd name="connsiteY145" fmla="*/ 245974 h 270301"/>
                <a:gd name="connsiteX146" fmla="*/ 71016 w 218768"/>
                <a:gd name="connsiteY146" fmla="*/ 242934 h 270301"/>
                <a:gd name="connsiteX147" fmla="*/ 71016 w 218768"/>
                <a:gd name="connsiteY147" fmla="*/ 240569 h 270301"/>
                <a:gd name="connsiteX148" fmla="*/ 71016 w 218768"/>
                <a:gd name="connsiteY148" fmla="*/ 236514 h 270301"/>
                <a:gd name="connsiteX149" fmla="*/ 81281 w 218768"/>
                <a:gd name="connsiteY149" fmla="*/ 231615 h 270301"/>
                <a:gd name="connsiteX150" fmla="*/ 84983 w 218768"/>
                <a:gd name="connsiteY150" fmla="*/ 231615 h 270301"/>
                <a:gd name="connsiteX151" fmla="*/ 94744 w 218768"/>
                <a:gd name="connsiteY151" fmla="*/ 233980 h 270301"/>
                <a:gd name="connsiteX152" fmla="*/ 96595 w 218768"/>
                <a:gd name="connsiteY152" fmla="*/ 235838 h 270301"/>
                <a:gd name="connsiteX153" fmla="*/ 99288 w 218768"/>
                <a:gd name="connsiteY153" fmla="*/ 238541 h 270301"/>
                <a:gd name="connsiteX154" fmla="*/ 100802 w 218768"/>
                <a:gd name="connsiteY154" fmla="*/ 240737 h 270301"/>
                <a:gd name="connsiteX155" fmla="*/ 101812 w 218768"/>
                <a:gd name="connsiteY155" fmla="*/ 242427 h 270301"/>
                <a:gd name="connsiteX156" fmla="*/ 108375 w 218768"/>
                <a:gd name="connsiteY156" fmla="*/ 244116 h 270301"/>
                <a:gd name="connsiteX157" fmla="*/ 110731 w 218768"/>
                <a:gd name="connsiteY157" fmla="*/ 244116 h 270301"/>
                <a:gd name="connsiteX158" fmla="*/ 115274 w 218768"/>
                <a:gd name="connsiteY158" fmla="*/ 244116 h 270301"/>
                <a:gd name="connsiteX159" fmla="*/ 120155 w 218768"/>
                <a:gd name="connsiteY159" fmla="*/ 245130 h 270301"/>
                <a:gd name="connsiteX160" fmla="*/ 138666 w 218768"/>
                <a:gd name="connsiteY160" fmla="*/ 245130 h 270301"/>
                <a:gd name="connsiteX161" fmla="*/ 148931 w 218768"/>
                <a:gd name="connsiteY161" fmla="*/ 237528 h 270301"/>
                <a:gd name="connsiteX162" fmla="*/ 150950 w 218768"/>
                <a:gd name="connsiteY162" fmla="*/ 229250 h 270301"/>
                <a:gd name="connsiteX163" fmla="*/ 150950 w 218768"/>
                <a:gd name="connsiteY163" fmla="*/ 227053 h 270301"/>
                <a:gd name="connsiteX164" fmla="*/ 150950 w 218768"/>
                <a:gd name="connsiteY164" fmla="*/ 225364 h 270301"/>
                <a:gd name="connsiteX165" fmla="*/ 153980 w 218768"/>
                <a:gd name="connsiteY165" fmla="*/ 212356 h 270301"/>
                <a:gd name="connsiteX166" fmla="*/ 160879 w 218768"/>
                <a:gd name="connsiteY166" fmla="*/ 208470 h 270301"/>
                <a:gd name="connsiteX167" fmla="*/ 164581 w 218768"/>
                <a:gd name="connsiteY167" fmla="*/ 207625 h 270301"/>
                <a:gd name="connsiteX168" fmla="*/ 175015 w 218768"/>
                <a:gd name="connsiteY168" fmla="*/ 203571 h 270301"/>
                <a:gd name="connsiteX169" fmla="*/ 179054 w 218768"/>
                <a:gd name="connsiteY169" fmla="*/ 202219 h 270301"/>
                <a:gd name="connsiteX170" fmla="*/ 179054 w 218768"/>
                <a:gd name="connsiteY170" fmla="*/ 194110 h 270301"/>
                <a:gd name="connsiteX171" fmla="*/ 181073 w 218768"/>
                <a:gd name="connsiteY171" fmla="*/ 179751 h 270301"/>
                <a:gd name="connsiteX172" fmla="*/ 183597 w 218768"/>
                <a:gd name="connsiteY172" fmla="*/ 180764 h 27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218768" h="270301">
                  <a:moveTo>
                    <a:pt x="183597" y="180764"/>
                  </a:moveTo>
                  <a:lnTo>
                    <a:pt x="183597" y="180764"/>
                  </a:lnTo>
                  <a:cubicBezTo>
                    <a:pt x="187132" y="180764"/>
                    <a:pt x="188309" y="177385"/>
                    <a:pt x="189656" y="173838"/>
                  </a:cubicBezTo>
                  <a:cubicBezTo>
                    <a:pt x="190547" y="171067"/>
                    <a:pt x="192045" y="168533"/>
                    <a:pt x="194031" y="166405"/>
                  </a:cubicBezTo>
                  <a:cubicBezTo>
                    <a:pt x="195697" y="164630"/>
                    <a:pt x="197498" y="163009"/>
                    <a:pt x="199416" y="161505"/>
                  </a:cubicBezTo>
                  <a:lnTo>
                    <a:pt x="204465" y="156944"/>
                  </a:lnTo>
                  <a:cubicBezTo>
                    <a:pt x="205457" y="155795"/>
                    <a:pt x="206265" y="154477"/>
                    <a:pt x="206820" y="153058"/>
                  </a:cubicBezTo>
                  <a:cubicBezTo>
                    <a:pt x="207830" y="150355"/>
                    <a:pt x="209177" y="147314"/>
                    <a:pt x="214225" y="148159"/>
                  </a:cubicBezTo>
                  <a:lnTo>
                    <a:pt x="216244" y="148159"/>
                  </a:lnTo>
                  <a:cubicBezTo>
                    <a:pt x="219273" y="148159"/>
                    <a:pt x="220956" y="149004"/>
                    <a:pt x="222639" y="146976"/>
                  </a:cubicBezTo>
                  <a:cubicBezTo>
                    <a:pt x="223346" y="146081"/>
                    <a:pt x="223969" y="145118"/>
                    <a:pt x="224490" y="144105"/>
                  </a:cubicBezTo>
                  <a:cubicBezTo>
                    <a:pt x="225113" y="142719"/>
                    <a:pt x="225904" y="141418"/>
                    <a:pt x="226846" y="140219"/>
                  </a:cubicBezTo>
                  <a:cubicBezTo>
                    <a:pt x="227604" y="139290"/>
                    <a:pt x="228445" y="138445"/>
                    <a:pt x="229370" y="137685"/>
                  </a:cubicBezTo>
                  <a:lnTo>
                    <a:pt x="230885" y="136334"/>
                  </a:lnTo>
                  <a:lnTo>
                    <a:pt x="229707" y="134982"/>
                  </a:lnTo>
                  <a:lnTo>
                    <a:pt x="228024" y="133461"/>
                  </a:lnTo>
                  <a:cubicBezTo>
                    <a:pt x="226678" y="132161"/>
                    <a:pt x="225601" y="130606"/>
                    <a:pt x="224827" y="128900"/>
                  </a:cubicBezTo>
                  <a:cubicBezTo>
                    <a:pt x="224271" y="127667"/>
                    <a:pt x="223531" y="126535"/>
                    <a:pt x="222639" y="125521"/>
                  </a:cubicBezTo>
                  <a:cubicBezTo>
                    <a:pt x="218752" y="123190"/>
                    <a:pt x="214141" y="122362"/>
                    <a:pt x="209681" y="123156"/>
                  </a:cubicBezTo>
                  <a:lnTo>
                    <a:pt x="205811" y="123156"/>
                  </a:lnTo>
                  <a:cubicBezTo>
                    <a:pt x="202445" y="123156"/>
                    <a:pt x="201604" y="121298"/>
                    <a:pt x="200426" y="119271"/>
                  </a:cubicBezTo>
                  <a:lnTo>
                    <a:pt x="200426" y="118088"/>
                  </a:lnTo>
                  <a:cubicBezTo>
                    <a:pt x="198760" y="115300"/>
                    <a:pt x="196723" y="112733"/>
                    <a:pt x="194368" y="110486"/>
                  </a:cubicBezTo>
                  <a:cubicBezTo>
                    <a:pt x="190665" y="106938"/>
                    <a:pt x="192180" y="98998"/>
                    <a:pt x="193021" y="93592"/>
                  </a:cubicBezTo>
                  <a:lnTo>
                    <a:pt x="193021" y="91903"/>
                  </a:lnTo>
                  <a:cubicBezTo>
                    <a:pt x="193223" y="90551"/>
                    <a:pt x="193223" y="89200"/>
                    <a:pt x="193021" y="87848"/>
                  </a:cubicBezTo>
                  <a:cubicBezTo>
                    <a:pt x="193021" y="87848"/>
                    <a:pt x="191843" y="87848"/>
                    <a:pt x="191170" y="87848"/>
                  </a:cubicBezTo>
                  <a:lnTo>
                    <a:pt x="188982" y="87848"/>
                  </a:lnTo>
                  <a:cubicBezTo>
                    <a:pt x="186407" y="88085"/>
                    <a:pt x="183816" y="88085"/>
                    <a:pt x="181242" y="87848"/>
                  </a:cubicBezTo>
                  <a:cubicBezTo>
                    <a:pt x="180518" y="87612"/>
                    <a:pt x="180030" y="86919"/>
                    <a:pt x="180063" y="86159"/>
                  </a:cubicBezTo>
                  <a:cubicBezTo>
                    <a:pt x="180063" y="84131"/>
                    <a:pt x="180063" y="82273"/>
                    <a:pt x="180063" y="80246"/>
                  </a:cubicBezTo>
                  <a:cubicBezTo>
                    <a:pt x="180063" y="78219"/>
                    <a:pt x="180063" y="78050"/>
                    <a:pt x="181242" y="76867"/>
                  </a:cubicBezTo>
                  <a:cubicBezTo>
                    <a:pt x="181628" y="75769"/>
                    <a:pt x="181898" y="74637"/>
                    <a:pt x="182083" y="73488"/>
                  </a:cubicBezTo>
                  <a:cubicBezTo>
                    <a:pt x="181242" y="72306"/>
                    <a:pt x="178044" y="73488"/>
                    <a:pt x="176193" y="73488"/>
                  </a:cubicBezTo>
                  <a:cubicBezTo>
                    <a:pt x="174964" y="73742"/>
                    <a:pt x="173719" y="73742"/>
                    <a:pt x="172490" y="73488"/>
                  </a:cubicBezTo>
                  <a:cubicBezTo>
                    <a:pt x="169798" y="73488"/>
                    <a:pt x="168115" y="70785"/>
                    <a:pt x="166601" y="68589"/>
                  </a:cubicBezTo>
                  <a:cubicBezTo>
                    <a:pt x="165709" y="67305"/>
                    <a:pt x="164632" y="66173"/>
                    <a:pt x="163404" y="65210"/>
                  </a:cubicBezTo>
                  <a:cubicBezTo>
                    <a:pt x="161619" y="63808"/>
                    <a:pt x="159987" y="62220"/>
                    <a:pt x="158523" y="60480"/>
                  </a:cubicBezTo>
                  <a:lnTo>
                    <a:pt x="155326" y="56763"/>
                  </a:lnTo>
                  <a:cubicBezTo>
                    <a:pt x="154585" y="56155"/>
                    <a:pt x="153727" y="55699"/>
                    <a:pt x="152802" y="55412"/>
                  </a:cubicBezTo>
                  <a:cubicBezTo>
                    <a:pt x="150277" y="54635"/>
                    <a:pt x="148359" y="52574"/>
                    <a:pt x="147753" y="50006"/>
                  </a:cubicBezTo>
                  <a:cubicBezTo>
                    <a:pt x="147501" y="48097"/>
                    <a:pt x="147501" y="46171"/>
                    <a:pt x="147753" y="44262"/>
                  </a:cubicBezTo>
                  <a:cubicBezTo>
                    <a:pt x="148275" y="42387"/>
                    <a:pt x="148275" y="40393"/>
                    <a:pt x="147753" y="38518"/>
                  </a:cubicBezTo>
                  <a:cubicBezTo>
                    <a:pt x="147534" y="37977"/>
                    <a:pt x="147248" y="37471"/>
                    <a:pt x="146912" y="36998"/>
                  </a:cubicBezTo>
                  <a:cubicBezTo>
                    <a:pt x="146373" y="36271"/>
                    <a:pt x="145919" y="35477"/>
                    <a:pt x="145566" y="34632"/>
                  </a:cubicBezTo>
                  <a:cubicBezTo>
                    <a:pt x="145498" y="34007"/>
                    <a:pt x="145498" y="33399"/>
                    <a:pt x="145566" y="32774"/>
                  </a:cubicBezTo>
                  <a:cubicBezTo>
                    <a:pt x="145246" y="31541"/>
                    <a:pt x="144673" y="30392"/>
                    <a:pt x="143883" y="29395"/>
                  </a:cubicBezTo>
                  <a:lnTo>
                    <a:pt x="142031" y="29395"/>
                  </a:lnTo>
                  <a:cubicBezTo>
                    <a:pt x="140517" y="29074"/>
                    <a:pt x="139187" y="28162"/>
                    <a:pt x="138329" y="26861"/>
                  </a:cubicBezTo>
                  <a:lnTo>
                    <a:pt x="136983" y="23651"/>
                  </a:lnTo>
                  <a:lnTo>
                    <a:pt x="136983" y="23651"/>
                  </a:lnTo>
                  <a:cubicBezTo>
                    <a:pt x="134273" y="16083"/>
                    <a:pt x="133129" y="8025"/>
                    <a:pt x="133617" y="0"/>
                  </a:cubicBezTo>
                  <a:lnTo>
                    <a:pt x="133617" y="0"/>
                  </a:lnTo>
                  <a:lnTo>
                    <a:pt x="133617" y="0"/>
                  </a:lnTo>
                  <a:cubicBezTo>
                    <a:pt x="132809" y="321"/>
                    <a:pt x="131901" y="321"/>
                    <a:pt x="131093" y="0"/>
                  </a:cubicBezTo>
                  <a:lnTo>
                    <a:pt x="131093" y="0"/>
                  </a:lnTo>
                  <a:cubicBezTo>
                    <a:pt x="129545" y="237"/>
                    <a:pt x="128097" y="879"/>
                    <a:pt x="126886" y="1858"/>
                  </a:cubicBezTo>
                  <a:lnTo>
                    <a:pt x="126045" y="2872"/>
                  </a:lnTo>
                  <a:cubicBezTo>
                    <a:pt x="125926" y="3362"/>
                    <a:pt x="125623" y="3784"/>
                    <a:pt x="125203" y="4055"/>
                  </a:cubicBezTo>
                  <a:cubicBezTo>
                    <a:pt x="123739" y="5676"/>
                    <a:pt x="121955" y="6994"/>
                    <a:pt x="119986" y="7940"/>
                  </a:cubicBezTo>
                  <a:cubicBezTo>
                    <a:pt x="117984" y="8616"/>
                    <a:pt x="115863" y="8903"/>
                    <a:pt x="113760" y="8785"/>
                  </a:cubicBezTo>
                  <a:lnTo>
                    <a:pt x="112919" y="8785"/>
                  </a:lnTo>
                  <a:cubicBezTo>
                    <a:pt x="109940" y="8768"/>
                    <a:pt x="107028" y="9579"/>
                    <a:pt x="104504" y="11150"/>
                  </a:cubicBezTo>
                  <a:lnTo>
                    <a:pt x="102990" y="12332"/>
                  </a:lnTo>
                  <a:lnTo>
                    <a:pt x="101812" y="12332"/>
                  </a:lnTo>
                  <a:lnTo>
                    <a:pt x="100465" y="12332"/>
                  </a:lnTo>
                  <a:lnTo>
                    <a:pt x="99288" y="12332"/>
                  </a:lnTo>
                  <a:cubicBezTo>
                    <a:pt x="99288" y="12332"/>
                    <a:pt x="99288" y="12332"/>
                    <a:pt x="99288" y="12332"/>
                  </a:cubicBezTo>
                  <a:cubicBezTo>
                    <a:pt x="99338" y="13008"/>
                    <a:pt x="99338" y="13684"/>
                    <a:pt x="99288" y="14360"/>
                  </a:cubicBezTo>
                  <a:cubicBezTo>
                    <a:pt x="98766" y="15221"/>
                    <a:pt x="98143" y="16015"/>
                    <a:pt x="97436" y="16725"/>
                  </a:cubicBezTo>
                  <a:cubicBezTo>
                    <a:pt x="97436" y="16725"/>
                    <a:pt x="97436" y="16725"/>
                    <a:pt x="96595" y="17569"/>
                  </a:cubicBezTo>
                  <a:lnTo>
                    <a:pt x="96595" y="18752"/>
                  </a:lnTo>
                  <a:cubicBezTo>
                    <a:pt x="96393" y="19546"/>
                    <a:pt x="96056" y="20290"/>
                    <a:pt x="95585" y="20948"/>
                  </a:cubicBezTo>
                  <a:cubicBezTo>
                    <a:pt x="94744" y="21793"/>
                    <a:pt x="93734" y="22638"/>
                    <a:pt x="92388" y="20948"/>
                  </a:cubicBezTo>
                  <a:lnTo>
                    <a:pt x="92388" y="20948"/>
                  </a:lnTo>
                  <a:cubicBezTo>
                    <a:pt x="91613" y="19884"/>
                    <a:pt x="90941" y="18752"/>
                    <a:pt x="90369" y="17569"/>
                  </a:cubicBezTo>
                  <a:lnTo>
                    <a:pt x="90369" y="16387"/>
                  </a:lnTo>
                  <a:lnTo>
                    <a:pt x="89190" y="14191"/>
                  </a:lnTo>
                  <a:cubicBezTo>
                    <a:pt x="88063" y="11741"/>
                    <a:pt x="86599" y="9461"/>
                    <a:pt x="84815" y="7433"/>
                  </a:cubicBezTo>
                  <a:cubicBezTo>
                    <a:pt x="83805" y="7433"/>
                    <a:pt x="81786" y="7433"/>
                    <a:pt x="79935" y="7433"/>
                  </a:cubicBezTo>
                  <a:lnTo>
                    <a:pt x="76906" y="7433"/>
                  </a:lnTo>
                  <a:cubicBezTo>
                    <a:pt x="74280" y="7197"/>
                    <a:pt x="71622" y="7197"/>
                    <a:pt x="68996" y="7433"/>
                  </a:cubicBezTo>
                  <a:lnTo>
                    <a:pt x="65799" y="7433"/>
                  </a:lnTo>
                  <a:lnTo>
                    <a:pt x="57890" y="9123"/>
                  </a:lnTo>
                  <a:lnTo>
                    <a:pt x="53682" y="9123"/>
                  </a:lnTo>
                  <a:cubicBezTo>
                    <a:pt x="51495" y="9376"/>
                    <a:pt x="49358" y="9883"/>
                    <a:pt x="47288" y="10643"/>
                  </a:cubicBezTo>
                  <a:lnTo>
                    <a:pt x="45268" y="11826"/>
                  </a:lnTo>
                  <a:cubicBezTo>
                    <a:pt x="44174" y="12552"/>
                    <a:pt x="42980" y="13127"/>
                    <a:pt x="41734" y="13515"/>
                  </a:cubicBezTo>
                  <a:lnTo>
                    <a:pt x="38537" y="13515"/>
                  </a:lnTo>
                  <a:lnTo>
                    <a:pt x="35340" y="13515"/>
                  </a:lnTo>
                  <a:lnTo>
                    <a:pt x="32647" y="13515"/>
                  </a:lnTo>
                  <a:cubicBezTo>
                    <a:pt x="31015" y="13650"/>
                    <a:pt x="29433" y="14056"/>
                    <a:pt x="27935" y="14698"/>
                  </a:cubicBezTo>
                  <a:cubicBezTo>
                    <a:pt x="26757" y="14698"/>
                    <a:pt x="26252" y="15542"/>
                    <a:pt x="26084" y="16218"/>
                  </a:cubicBezTo>
                  <a:cubicBezTo>
                    <a:pt x="25832" y="17502"/>
                    <a:pt x="25832" y="18820"/>
                    <a:pt x="26084" y="20104"/>
                  </a:cubicBezTo>
                  <a:lnTo>
                    <a:pt x="26084" y="24496"/>
                  </a:lnTo>
                  <a:cubicBezTo>
                    <a:pt x="25832" y="27926"/>
                    <a:pt x="25832" y="31372"/>
                    <a:pt x="26084" y="34801"/>
                  </a:cubicBezTo>
                  <a:cubicBezTo>
                    <a:pt x="26505" y="38062"/>
                    <a:pt x="26505" y="41339"/>
                    <a:pt x="26084" y="44600"/>
                  </a:cubicBezTo>
                  <a:cubicBezTo>
                    <a:pt x="26084" y="46965"/>
                    <a:pt x="26084" y="49161"/>
                    <a:pt x="26084" y="51188"/>
                  </a:cubicBezTo>
                  <a:cubicBezTo>
                    <a:pt x="26000" y="52202"/>
                    <a:pt x="26000" y="53216"/>
                    <a:pt x="26084" y="54229"/>
                  </a:cubicBezTo>
                  <a:cubicBezTo>
                    <a:pt x="26168" y="55868"/>
                    <a:pt x="26168" y="57490"/>
                    <a:pt x="26084" y="59128"/>
                  </a:cubicBezTo>
                  <a:lnTo>
                    <a:pt x="26084" y="67407"/>
                  </a:lnTo>
                  <a:cubicBezTo>
                    <a:pt x="26168" y="68302"/>
                    <a:pt x="26168" y="69214"/>
                    <a:pt x="26084" y="70109"/>
                  </a:cubicBezTo>
                  <a:cubicBezTo>
                    <a:pt x="26252" y="71968"/>
                    <a:pt x="26252" y="73826"/>
                    <a:pt x="26084" y="75684"/>
                  </a:cubicBezTo>
                  <a:cubicBezTo>
                    <a:pt x="26084" y="77205"/>
                    <a:pt x="26084" y="78725"/>
                    <a:pt x="26084" y="80246"/>
                  </a:cubicBezTo>
                  <a:cubicBezTo>
                    <a:pt x="25747" y="83439"/>
                    <a:pt x="25747" y="86682"/>
                    <a:pt x="26084" y="89875"/>
                  </a:cubicBezTo>
                  <a:cubicBezTo>
                    <a:pt x="26336" y="94099"/>
                    <a:pt x="26336" y="98322"/>
                    <a:pt x="26084" y="102546"/>
                  </a:cubicBezTo>
                  <a:cubicBezTo>
                    <a:pt x="26084" y="104235"/>
                    <a:pt x="26084" y="105755"/>
                    <a:pt x="26084" y="107276"/>
                  </a:cubicBezTo>
                  <a:cubicBezTo>
                    <a:pt x="26084" y="108796"/>
                    <a:pt x="26084" y="110148"/>
                    <a:pt x="26084" y="111668"/>
                  </a:cubicBezTo>
                  <a:lnTo>
                    <a:pt x="26084" y="116061"/>
                  </a:lnTo>
                  <a:cubicBezTo>
                    <a:pt x="26084" y="116061"/>
                    <a:pt x="26084" y="116905"/>
                    <a:pt x="26084" y="117750"/>
                  </a:cubicBezTo>
                  <a:cubicBezTo>
                    <a:pt x="26538" y="119980"/>
                    <a:pt x="26538" y="122278"/>
                    <a:pt x="26084" y="124508"/>
                  </a:cubicBezTo>
                  <a:cubicBezTo>
                    <a:pt x="26084" y="124508"/>
                    <a:pt x="26084" y="124508"/>
                    <a:pt x="26084" y="125352"/>
                  </a:cubicBezTo>
                  <a:cubicBezTo>
                    <a:pt x="26084" y="126197"/>
                    <a:pt x="26084" y="127042"/>
                    <a:pt x="24738" y="127042"/>
                  </a:cubicBezTo>
                  <a:cubicBezTo>
                    <a:pt x="20817" y="127329"/>
                    <a:pt x="16879" y="127329"/>
                    <a:pt x="12958" y="127042"/>
                  </a:cubicBezTo>
                  <a:cubicBezTo>
                    <a:pt x="10266" y="126788"/>
                    <a:pt x="7573" y="126788"/>
                    <a:pt x="4880" y="127042"/>
                  </a:cubicBezTo>
                  <a:lnTo>
                    <a:pt x="0" y="127042"/>
                  </a:lnTo>
                  <a:cubicBezTo>
                    <a:pt x="34" y="129593"/>
                    <a:pt x="320" y="132144"/>
                    <a:pt x="842" y="134644"/>
                  </a:cubicBezTo>
                  <a:lnTo>
                    <a:pt x="842" y="135996"/>
                  </a:lnTo>
                  <a:cubicBezTo>
                    <a:pt x="1347" y="139307"/>
                    <a:pt x="1347" y="142652"/>
                    <a:pt x="842" y="145963"/>
                  </a:cubicBezTo>
                  <a:cubicBezTo>
                    <a:pt x="673" y="148716"/>
                    <a:pt x="673" y="151487"/>
                    <a:pt x="842" y="154241"/>
                  </a:cubicBezTo>
                  <a:lnTo>
                    <a:pt x="842" y="156099"/>
                  </a:lnTo>
                  <a:cubicBezTo>
                    <a:pt x="842" y="160323"/>
                    <a:pt x="842" y="164377"/>
                    <a:pt x="842" y="168432"/>
                  </a:cubicBezTo>
                  <a:cubicBezTo>
                    <a:pt x="842" y="172486"/>
                    <a:pt x="842" y="176541"/>
                    <a:pt x="842" y="180764"/>
                  </a:cubicBezTo>
                  <a:lnTo>
                    <a:pt x="842" y="192083"/>
                  </a:lnTo>
                  <a:cubicBezTo>
                    <a:pt x="1010" y="194279"/>
                    <a:pt x="1010" y="196476"/>
                    <a:pt x="842" y="198672"/>
                  </a:cubicBezTo>
                  <a:lnTo>
                    <a:pt x="842" y="203064"/>
                  </a:lnTo>
                  <a:cubicBezTo>
                    <a:pt x="589" y="206663"/>
                    <a:pt x="589" y="210278"/>
                    <a:pt x="842" y="213876"/>
                  </a:cubicBezTo>
                  <a:lnTo>
                    <a:pt x="842" y="218100"/>
                  </a:lnTo>
                  <a:cubicBezTo>
                    <a:pt x="6058" y="219282"/>
                    <a:pt x="9929" y="226040"/>
                    <a:pt x="12453" y="230601"/>
                  </a:cubicBezTo>
                  <a:cubicBezTo>
                    <a:pt x="14708" y="235230"/>
                    <a:pt x="16408" y="240096"/>
                    <a:pt x="17502" y="245130"/>
                  </a:cubicBezTo>
                  <a:cubicBezTo>
                    <a:pt x="17502" y="247157"/>
                    <a:pt x="18680" y="249184"/>
                    <a:pt x="19185" y="251043"/>
                  </a:cubicBezTo>
                  <a:cubicBezTo>
                    <a:pt x="20665" y="255114"/>
                    <a:pt x="19605" y="259692"/>
                    <a:pt x="16492" y="262699"/>
                  </a:cubicBezTo>
                  <a:cubicBezTo>
                    <a:pt x="14893" y="264304"/>
                    <a:pt x="13833" y="266382"/>
                    <a:pt x="13463" y="268612"/>
                  </a:cubicBezTo>
                  <a:cubicBezTo>
                    <a:pt x="13463" y="275539"/>
                    <a:pt x="20363" y="277566"/>
                    <a:pt x="24906" y="278242"/>
                  </a:cubicBezTo>
                  <a:lnTo>
                    <a:pt x="29954" y="279255"/>
                  </a:lnTo>
                  <a:cubicBezTo>
                    <a:pt x="32142" y="279931"/>
                    <a:pt x="34397" y="280387"/>
                    <a:pt x="36686" y="280607"/>
                  </a:cubicBezTo>
                  <a:lnTo>
                    <a:pt x="36686" y="280607"/>
                  </a:lnTo>
                  <a:cubicBezTo>
                    <a:pt x="38402" y="280438"/>
                    <a:pt x="40035" y="279796"/>
                    <a:pt x="41398" y="278749"/>
                  </a:cubicBezTo>
                  <a:cubicBezTo>
                    <a:pt x="42441" y="278005"/>
                    <a:pt x="43569" y="277380"/>
                    <a:pt x="44763" y="276890"/>
                  </a:cubicBezTo>
                  <a:cubicBezTo>
                    <a:pt x="48045" y="275269"/>
                    <a:pt x="51091" y="273224"/>
                    <a:pt x="53851" y="270808"/>
                  </a:cubicBezTo>
                  <a:cubicBezTo>
                    <a:pt x="56190" y="268714"/>
                    <a:pt x="58731" y="266838"/>
                    <a:pt x="61424" y="265233"/>
                  </a:cubicBezTo>
                  <a:lnTo>
                    <a:pt x="64453" y="263882"/>
                  </a:lnTo>
                  <a:cubicBezTo>
                    <a:pt x="66321" y="263544"/>
                    <a:pt x="68004" y="262514"/>
                    <a:pt x="69165" y="261010"/>
                  </a:cubicBezTo>
                  <a:cubicBezTo>
                    <a:pt x="69619" y="258949"/>
                    <a:pt x="69619" y="256820"/>
                    <a:pt x="69165" y="254759"/>
                  </a:cubicBezTo>
                  <a:cubicBezTo>
                    <a:pt x="68912" y="252918"/>
                    <a:pt x="68912" y="251026"/>
                    <a:pt x="69165" y="249184"/>
                  </a:cubicBezTo>
                  <a:cubicBezTo>
                    <a:pt x="69350" y="248086"/>
                    <a:pt x="69619" y="247022"/>
                    <a:pt x="70006" y="245974"/>
                  </a:cubicBezTo>
                  <a:cubicBezTo>
                    <a:pt x="70494" y="245012"/>
                    <a:pt x="70831" y="243998"/>
                    <a:pt x="71016" y="242934"/>
                  </a:cubicBezTo>
                  <a:cubicBezTo>
                    <a:pt x="71083" y="242140"/>
                    <a:pt x="71083" y="241362"/>
                    <a:pt x="71016" y="240569"/>
                  </a:cubicBezTo>
                  <a:cubicBezTo>
                    <a:pt x="70763" y="239234"/>
                    <a:pt x="70763" y="237848"/>
                    <a:pt x="71016" y="236514"/>
                  </a:cubicBezTo>
                  <a:cubicBezTo>
                    <a:pt x="72025" y="232122"/>
                    <a:pt x="77410" y="231784"/>
                    <a:pt x="81281" y="231615"/>
                  </a:cubicBezTo>
                  <a:lnTo>
                    <a:pt x="84983" y="231615"/>
                  </a:lnTo>
                  <a:cubicBezTo>
                    <a:pt x="88416" y="230415"/>
                    <a:pt x="92236" y="231327"/>
                    <a:pt x="94744" y="233980"/>
                  </a:cubicBezTo>
                  <a:cubicBezTo>
                    <a:pt x="95316" y="234639"/>
                    <a:pt x="95939" y="235264"/>
                    <a:pt x="96595" y="235838"/>
                  </a:cubicBezTo>
                  <a:lnTo>
                    <a:pt x="99288" y="238541"/>
                  </a:lnTo>
                  <a:cubicBezTo>
                    <a:pt x="99893" y="239200"/>
                    <a:pt x="100398" y="239943"/>
                    <a:pt x="100802" y="240737"/>
                  </a:cubicBezTo>
                  <a:cubicBezTo>
                    <a:pt x="101054" y="241345"/>
                    <a:pt x="101408" y="241903"/>
                    <a:pt x="101812" y="242427"/>
                  </a:cubicBezTo>
                  <a:cubicBezTo>
                    <a:pt x="103781" y="243626"/>
                    <a:pt x="106069" y="244217"/>
                    <a:pt x="108375" y="244116"/>
                  </a:cubicBezTo>
                  <a:lnTo>
                    <a:pt x="110731" y="244116"/>
                  </a:lnTo>
                  <a:lnTo>
                    <a:pt x="115274" y="244116"/>
                  </a:lnTo>
                  <a:cubicBezTo>
                    <a:pt x="116873" y="244555"/>
                    <a:pt x="118506" y="244893"/>
                    <a:pt x="120155" y="245130"/>
                  </a:cubicBezTo>
                  <a:cubicBezTo>
                    <a:pt x="126297" y="246042"/>
                    <a:pt x="132523" y="246042"/>
                    <a:pt x="138666" y="245130"/>
                  </a:cubicBezTo>
                  <a:cubicBezTo>
                    <a:pt x="142789" y="243728"/>
                    <a:pt x="146373" y="241075"/>
                    <a:pt x="148931" y="237528"/>
                  </a:cubicBezTo>
                  <a:cubicBezTo>
                    <a:pt x="150176" y="234943"/>
                    <a:pt x="150866" y="232122"/>
                    <a:pt x="150950" y="229250"/>
                  </a:cubicBezTo>
                  <a:cubicBezTo>
                    <a:pt x="150950" y="229250"/>
                    <a:pt x="150950" y="227898"/>
                    <a:pt x="150950" y="227053"/>
                  </a:cubicBezTo>
                  <a:lnTo>
                    <a:pt x="150950" y="225364"/>
                  </a:lnTo>
                  <a:cubicBezTo>
                    <a:pt x="151270" y="220887"/>
                    <a:pt x="152297" y="216511"/>
                    <a:pt x="153980" y="212356"/>
                  </a:cubicBezTo>
                  <a:cubicBezTo>
                    <a:pt x="155242" y="209737"/>
                    <a:pt x="158001" y="208183"/>
                    <a:pt x="160879" y="208470"/>
                  </a:cubicBezTo>
                  <a:cubicBezTo>
                    <a:pt x="162158" y="208386"/>
                    <a:pt x="163404" y="208098"/>
                    <a:pt x="164581" y="207625"/>
                  </a:cubicBezTo>
                  <a:cubicBezTo>
                    <a:pt x="167913" y="205936"/>
                    <a:pt x="171414" y="204585"/>
                    <a:pt x="175015" y="203571"/>
                  </a:cubicBezTo>
                  <a:lnTo>
                    <a:pt x="179054" y="202219"/>
                  </a:lnTo>
                  <a:cubicBezTo>
                    <a:pt x="179542" y="199533"/>
                    <a:pt x="179542" y="196797"/>
                    <a:pt x="179054" y="194110"/>
                  </a:cubicBezTo>
                  <a:cubicBezTo>
                    <a:pt x="178212" y="189042"/>
                    <a:pt x="177371" y="183298"/>
                    <a:pt x="181073" y="179751"/>
                  </a:cubicBezTo>
                  <a:cubicBezTo>
                    <a:pt x="181948" y="180004"/>
                    <a:pt x="182789" y="180342"/>
                    <a:pt x="183597" y="1807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2EC4407C-99DC-400D-83CC-9E0E6F9323AB}"/>
                </a:ext>
              </a:extLst>
            </p:cNvPr>
            <p:cNvSpPr/>
            <p:nvPr/>
          </p:nvSpPr>
          <p:spPr>
            <a:xfrm>
              <a:off x="8824328" y="4774448"/>
              <a:ext cx="16828" cy="16894"/>
            </a:xfrm>
            <a:custGeom>
              <a:avLst/>
              <a:gdLst>
                <a:gd name="connsiteX0" fmla="*/ 1571 w 0"/>
                <a:gd name="connsiteY0" fmla="*/ 3548 h 0"/>
                <a:gd name="connsiteX1" fmla="*/ 8302 w 0"/>
                <a:gd name="connsiteY1" fmla="*/ 3548 h 0"/>
                <a:gd name="connsiteX2" fmla="*/ 9985 w 0"/>
                <a:gd name="connsiteY2" fmla="*/ 1858 h 0"/>
                <a:gd name="connsiteX3" fmla="*/ 8470 w 0"/>
                <a:gd name="connsiteY3" fmla="*/ 0 h 0"/>
                <a:gd name="connsiteX4" fmla="*/ 8470 w 0"/>
                <a:gd name="connsiteY4" fmla="*/ 0 h 0"/>
                <a:gd name="connsiteX5" fmla="*/ 6956 w 0"/>
                <a:gd name="connsiteY5" fmla="*/ 1521 h 0"/>
                <a:gd name="connsiteX6" fmla="*/ 3927 w 0"/>
                <a:gd name="connsiteY6" fmla="*/ 1521 h 0"/>
                <a:gd name="connsiteX7" fmla="*/ 56 w 0"/>
                <a:gd name="connsiteY7" fmla="*/ 3041 h 0"/>
                <a:gd name="connsiteX8" fmla="*/ 56 w 0"/>
                <a:gd name="connsiteY8" fmla="*/ 3041 h 0"/>
                <a:gd name="connsiteX9" fmla="*/ 1571 w 0"/>
                <a:gd name="connsiteY9" fmla="*/ 3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1571" y="3548"/>
                  </a:moveTo>
                  <a:cubicBezTo>
                    <a:pt x="3624" y="4866"/>
                    <a:pt x="6249" y="4866"/>
                    <a:pt x="8302" y="3548"/>
                  </a:cubicBezTo>
                  <a:cubicBezTo>
                    <a:pt x="9985" y="2365"/>
                    <a:pt x="9985" y="1858"/>
                    <a:pt x="9985" y="1858"/>
                  </a:cubicBezTo>
                  <a:cubicBezTo>
                    <a:pt x="9985" y="1858"/>
                    <a:pt x="9985" y="1858"/>
                    <a:pt x="8470" y="0"/>
                  </a:cubicBezTo>
                  <a:lnTo>
                    <a:pt x="8470" y="0"/>
                  </a:lnTo>
                  <a:cubicBezTo>
                    <a:pt x="8470" y="1014"/>
                    <a:pt x="8470" y="1689"/>
                    <a:pt x="6956" y="1521"/>
                  </a:cubicBezTo>
                  <a:lnTo>
                    <a:pt x="3927" y="1521"/>
                  </a:lnTo>
                  <a:cubicBezTo>
                    <a:pt x="2463" y="1301"/>
                    <a:pt x="982" y="1892"/>
                    <a:pt x="56" y="3041"/>
                  </a:cubicBezTo>
                  <a:cubicBezTo>
                    <a:pt x="56" y="3041"/>
                    <a:pt x="56" y="3041"/>
                    <a:pt x="56" y="3041"/>
                  </a:cubicBezTo>
                  <a:cubicBezTo>
                    <a:pt x="56" y="3041"/>
                    <a:pt x="-449" y="2703"/>
                    <a:pt x="1571" y="3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AB359659-0E86-40A6-AB0E-7BD3AA255984}"/>
                </a:ext>
              </a:extLst>
            </p:cNvPr>
            <p:cNvSpPr/>
            <p:nvPr/>
          </p:nvSpPr>
          <p:spPr>
            <a:xfrm>
              <a:off x="5956996" y="5223656"/>
              <a:ext cx="403880" cy="388559"/>
            </a:xfrm>
            <a:custGeom>
              <a:avLst/>
              <a:gdLst>
                <a:gd name="connsiteX0" fmla="*/ 409946 w 403880"/>
                <a:gd name="connsiteY0" fmla="*/ 150355 h 388558"/>
                <a:gd name="connsiteX1" fmla="*/ 409946 w 403880"/>
                <a:gd name="connsiteY1" fmla="*/ 146132 h 388558"/>
                <a:gd name="connsiteX2" fmla="*/ 409946 w 403880"/>
                <a:gd name="connsiteY2" fmla="*/ 146132 h 388558"/>
                <a:gd name="connsiteX3" fmla="*/ 406580 w 403880"/>
                <a:gd name="connsiteY3" fmla="*/ 144442 h 388558"/>
                <a:gd name="connsiteX4" fmla="*/ 403888 w 403880"/>
                <a:gd name="connsiteY4" fmla="*/ 143091 h 388558"/>
                <a:gd name="connsiteX5" fmla="*/ 402710 w 403880"/>
                <a:gd name="connsiteY5" fmla="*/ 143091 h 388558"/>
                <a:gd name="connsiteX6" fmla="*/ 399513 w 403880"/>
                <a:gd name="connsiteY6" fmla="*/ 141908 h 388558"/>
                <a:gd name="connsiteX7" fmla="*/ 398503 w 403880"/>
                <a:gd name="connsiteY7" fmla="*/ 140895 h 388558"/>
                <a:gd name="connsiteX8" fmla="*/ 397661 w 403880"/>
                <a:gd name="connsiteY8" fmla="*/ 140895 h 388558"/>
                <a:gd name="connsiteX9" fmla="*/ 392613 w 403880"/>
                <a:gd name="connsiteY9" fmla="*/ 147483 h 388558"/>
                <a:gd name="connsiteX10" fmla="*/ 386218 w 403880"/>
                <a:gd name="connsiteY10" fmla="*/ 156268 h 388558"/>
                <a:gd name="connsiteX11" fmla="*/ 384704 w 403880"/>
                <a:gd name="connsiteY11" fmla="*/ 156268 h 388558"/>
                <a:gd name="connsiteX12" fmla="*/ 380833 w 403880"/>
                <a:gd name="connsiteY12" fmla="*/ 156268 h 388558"/>
                <a:gd name="connsiteX13" fmla="*/ 374102 w 403880"/>
                <a:gd name="connsiteY13" fmla="*/ 155085 h 388558"/>
                <a:gd name="connsiteX14" fmla="*/ 364005 w 403880"/>
                <a:gd name="connsiteY14" fmla="*/ 150017 h 388558"/>
                <a:gd name="connsiteX15" fmla="*/ 360976 w 403880"/>
                <a:gd name="connsiteY15" fmla="*/ 143935 h 388558"/>
                <a:gd name="connsiteX16" fmla="*/ 358283 w 403880"/>
                <a:gd name="connsiteY16" fmla="*/ 138530 h 388558"/>
                <a:gd name="connsiteX17" fmla="*/ 359630 w 403880"/>
                <a:gd name="connsiteY17" fmla="*/ 127548 h 388558"/>
                <a:gd name="connsiteX18" fmla="*/ 365183 w 403880"/>
                <a:gd name="connsiteY18" fmla="*/ 119439 h 388558"/>
                <a:gd name="connsiteX19" fmla="*/ 369390 w 403880"/>
                <a:gd name="connsiteY19" fmla="*/ 109641 h 388558"/>
                <a:gd name="connsiteX20" fmla="*/ 380833 w 403880"/>
                <a:gd name="connsiteY20" fmla="*/ 106431 h 388558"/>
                <a:gd name="connsiteX21" fmla="*/ 388238 w 403880"/>
                <a:gd name="connsiteY21" fmla="*/ 106431 h 388558"/>
                <a:gd name="connsiteX22" fmla="*/ 388238 w 403880"/>
                <a:gd name="connsiteY22" fmla="*/ 99336 h 388558"/>
                <a:gd name="connsiteX23" fmla="*/ 389584 w 403880"/>
                <a:gd name="connsiteY23" fmla="*/ 90044 h 388558"/>
                <a:gd name="connsiteX24" fmla="*/ 391435 w 403880"/>
                <a:gd name="connsiteY24" fmla="*/ 60480 h 388558"/>
                <a:gd name="connsiteX25" fmla="*/ 385713 w 403880"/>
                <a:gd name="connsiteY25" fmla="*/ 48485 h 388558"/>
                <a:gd name="connsiteX26" fmla="*/ 378477 w 403880"/>
                <a:gd name="connsiteY26" fmla="*/ 33957 h 388558"/>
                <a:gd name="connsiteX27" fmla="*/ 376963 w 403880"/>
                <a:gd name="connsiteY27" fmla="*/ 18245 h 388558"/>
                <a:gd name="connsiteX28" fmla="*/ 376963 w 403880"/>
                <a:gd name="connsiteY28" fmla="*/ 14022 h 388558"/>
                <a:gd name="connsiteX29" fmla="*/ 370904 w 403880"/>
                <a:gd name="connsiteY29" fmla="*/ 4730 h 388558"/>
                <a:gd name="connsiteX30" fmla="*/ 370904 w 403880"/>
                <a:gd name="connsiteY30" fmla="*/ 4730 h 388558"/>
                <a:gd name="connsiteX31" fmla="*/ 368380 w 403880"/>
                <a:gd name="connsiteY31" fmla="*/ 4730 h 388558"/>
                <a:gd name="connsiteX32" fmla="*/ 366529 w 403880"/>
                <a:gd name="connsiteY32" fmla="*/ 4730 h 388558"/>
                <a:gd name="connsiteX33" fmla="*/ 363332 w 403880"/>
                <a:gd name="connsiteY33" fmla="*/ 4730 h 388558"/>
                <a:gd name="connsiteX34" fmla="*/ 358452 w 403880"/>
                <a:gd name="connsiteY34" fmla="*/ 4730 h 388558"/>
                <a:gd name="connsiteX35" fmla="*/ 351047 w 403880"/>
                <a:gd name="connsiteY35" fmla="*/ 4730 h 388558"/>
                <a:gd name="connsiteX36" fmla="*/ 349196 w 403880"/>
                <a:gd name="connsiteY36" fmla="*/ 4730 h 388558"/>
                <a:gd name="connsiteX37" fmla="*/ 344484 w 403880"/>
                <a:gd name="connsiteY37" fmla="*/ 4730 h 388558"/>
                <a:gd name="connsiteX38" fmla="*/ 342128 w 403880"/>
                <a:gd name="connsiteY38" fmla="*/ 2872 h 388558"/>
                <a:gd name="connsiteX39" fmla="*/ 342128 w 403880"/>
                <a:gd name="connsiteY39" fmla="*/ 2872 h 388558"/>
                <a:gd name="connsiteX40" fmla="*/ 336406 w 403880"/>
                <a:gd name="connsiteY40" fmla="*/ 1858 h 388558"/>
                <a:gd name="connsiteX41" fmla="*/ 333378 w 403880"/>
                <a:gd name="connsiteY41" fmla="*/ 1858 h 388558"/>
                <a:gd name="connsiteX42" fmla="*/ 331526 w 403880"/>
                <a:gd name="connsiteY42" fmla="*/ 1858 h 388558"/>
                <a:gd name="connsiteX43" fmla="*/ 322776 w 403880"/>
                <a:gd name="connsiteY43" fmla="*/ 0 h 388558"/>
                <a:gd name="connsiteX44" fmla="*/ 320419 w 403880"/>
                <a:gd name="connsiteY44" fmla="*/ 2196 h 388558"/>
                <a:gd name="connsiteX45" fmla="*/ 318232 w 403880"/>
                <a:gd name="connsiteY45" fmla="*/ 4561 h 388558"/>
                <a:gd name="connsiteX46" fmla="*/ 316212 w 403880"/>
                <a:gd name="connsiteY46" fmla="*/ 7602 h 388558"/>
                <a:gd name="connsiteX47" fmla="*/ 314025 w 403880"/>
                <a:gd name="connsiteY47" fmla="*/ 11319 h 388558"/>
                <a:gd name="connsiteX48" fmla="*/ 305106 w 403880"/>
                <a:gd name="connsiteY48" fmla="*/ 13346 h 388558"/>
                <a:gd name="connsiteX49" fmla="*/ 303255 w 403880"/>
                <a:gd name="connsiteY49" fmla="*/ 13346 h 388558"/>
                <a:gd name="connsiteX50" fmla="*/ 298711 w 403880"/>
                <a:gd name="connsiteY50" fmla="*/ 16387 h 388558"/>
                <a:gd name="connsiteX51" fmla="*/ 295514 w 403880"/>
                <a:gd name="connsiteY51" fmla="*/ 21455 h 388558"/>
                <a:gd name="connsiteX52" fmla="*/ 290465 w 403880"/>
                <a:gd name="connsiteY52" fmla="*/ 26016 h 388558"/>
                <a:gd name="connsiteX53" fmla="*/ 285080 w 403880"/>
                <a:gd name="connsiteY53" fmla="*/ 30916 h 388558"/>
                <a:gd name="connsiteX54" fmla="*/ 281714 w 403880"/>
                <a:gd name="connsiteY54" fmla="*/ 37166 h 388558"/>
                <a:gd name="connsiteX55" fmla="*/ 273300 w 403880"/>
                <a:gd name="connsiteY55" fmla="*/ 45951 h 388558"/>
                <a:gd name="connsiteX56" fmla="*/ 273300 w 403880"/>
                <a:gd name="connsiteY56" fmla="*/ 45951 h 388558"/>
                <a:gd name="connsiteX57" fmla="*/ 266064 w 403880"/>
                <a:gd name="connsiteY57" fmla="*/ 48823 h 388558"/>
                <a:gd name="connsiteX58" fmla="*/ 265055 w 403880"/>
                <a:gd name="connsiteY58" fmla="*/ 59804 h 388558"/>
                <a:gd name="connsiteX59" fmla="*/ 265055 w 403880"/>
                <a:gd name="connsiteY59" fmla="*/ 70278 h 388558"/>
                <a:gd name="connsiteX60" fmla="*/ 264044 w 403880"/>
                <a:gd name="connsiteY60" fmla="*/ 71461 h 388558"/>
                <a:gd name="connsiteX61" fmla="*/ 259332 w 403880"/>
                <a:gd name="connsiteY61" fmla="*/ 72981 h 388558"/>
                <a:gd name="connsiteX62" fmla="*/ 249236 w 403880"/>
                <a:gd name="connsiteY62" fmla="*/ 77036 h 388558"/>
                <a:gd name="connsiteX63" fmla="*/ 244524 w 403880"/>
                <a:gd name="connsiteY63" fmla="*/ 78050 h 388558"/>
                <a:gd name="connsiteX64" fmla="*/ 239980 w 403880"/>
                <a:gd name="connsiteY64" fmla="*/ 80246 h 388558"/>
                <a:gd name="connsiteX65" fmla="*/ 237287 w 403880"/>
                <a:gd name="connsiteY65" fmla="*/ 92071 h 388558"/>
                <a:gd name="connsiteX66" fmla="*/ 237287 w 403880"/>
                <a:gd name="connsiteY66" fmla="*/ 93761 h 388558"/>
                <a:gd name="connsiteX67" fmla="*/ 237287 w 403880"/>
                <a:gd name="connsiteY67" fmla="*/ 95788 h 388558"/>
                <a:gd name="connsiteX68" fmla="*/ 234595 w 403880"/>
                <a:gd name="connsiteY68" fmla="*/ 105924 h 388558"/>
                <a:gd name="connsiteX69" fmla="*/ 222647 w 403880"/>
                <a:gd name="connsiteY69" fmla="*/ 114878 h 388558"/>
                <a:gd name="connsiteX70" fmla="*/ 203294 w 403880"/>
                <a:gd name="connsiteY70" fmla="*/ 114878 h 388558"/>
                <a:gd name="connsiteX71" fmla="*/ 198246 w 403880"/>
                <a:gd name="connsiteY71" fmla="*/ 113864 h 388558"/>
                <a:gd name="connsiteX72" fmla="*/ 193870 w 403880"/>
                <a:gd name="connsiteY72" fmla="*/ 112851 h 388558"/>
                <a:gd name="connsiteX73" fmla="*/ 191683 w 403880"/>
                <a:gd name="connsiteY73" fmla="*/ 112851 h 388558"/>
                <a:gd name="connsiteX74" fmla="*/ 183437 w 403880"/>
                <a:gd name="connsiteY74" fmla="*/ 110317 h 388558"/>
                <a:gd name="connsiteX75" fmla="*/ 181754 w 403880"/>
                <a:gd name="connsiteY75" fmla="*/ 107783 h 388558"/>
                <a:gd name="connsiteX76" fmla="*/ 180913 w 403880"/>
                <a:gd name="connsiteY76" fmla="*/ 106262 h 388558"/>
                <a:gd name="connsiteX77" fmla="*/ 178388 w 403880"/>
                <a:gd name="connsiteY77" fmla="*/ 103897 h 388558"/>
                <a:gd name="connsiteX78" fmla="*/ 176200 w 403880"/>
                <a:gd name="connsiteY78" fmla="*/ 101870 h 388558"/>
                <a:gd name="connsiteX79" fmla="*/ 168964 w 403880"/>
                <a:gd name="connsiteY79" fmla="*/ 100349 h 388558"/>
                <a:gd name="connsiteX80" fmla="*/ 164926 w 403880"/>
                <a:gd name="connsiteY80" fmla="*/ 100349 h 388558"/>
                <a:gd name="connsiteX81" fmla="*/ 157353 w 403880"/>
                <a:gd name="connsiteY81" fmla="*/ 102546 h 388558"/>
                <a:gd name="connsiteX82" fmla="*/ 157353 w 403880"/>
                <a:gd name="connsiteY82" fmla="*/ 104742 h 388558"/>
                <a:gd name="connsiteX83" fmla="*/ 157353 w 403880"/>
                <a:gd name="connsiteY83" fmla="*/ 108458 h 388558"/>
                <a:gd name="connsiteX84" fmla="*/ 156343 w 403880"/>
                <a:gd name="connsiteY84" fmla="*/ 112513 h 388558"/>
                <a:gd name="connsiteX85" fmla="*/ 156343 w 403880"/>
                <a:gd name="connsiteY85" fmla="*/ 115216 h 388558"/>
                <a:gd name="connsiteX86" fmla="*/ 156343 w 403880"/>
                <a:gd name="connsiteY86" fmla="*/ 119777 h 388558"/>
                <a:gd name="connsiteX87" fmla="*/ 155502 w 403880"/>
                <a:gd name="connsiteY87" fmla="*/ 127886 h 388558"/>
                <a:gd name="connsiteX88" fmla="*/ 149107 w 403880"/>
                <a:gd name="connsiteY88" fmla="*/ 132448 h 388558"/>
                <a:gd name="connsiteX89" fmla="*/ 146583 w 403880"/>
                <a:gd name="connsiteY89" fmla="*/ 133461 h 388558"/>
                <a:gd name="connsiteX90" fmla="*/ 139178 w 403880"/>
                <a:gd name="connsiteY90" fmla="*/ 138867 h 388558"/>
                <a:gd name="connsiteX91" fmla="*/ 129418 w 403880"/>
                <a:gd name="connsiteY91" fmla="*/ 145287 h 388558"/>
                <a:gd name="connsiteX92" fmla="*/ 126557 w 403880"/>
                <a:gd name="connsiteY92" fmla="*/ 146976 h 388558"/>
                <a:gd name="connsiteX93" fmla="*/ 120499 w 403880"/>
                <a:gd name="connsiteY93" fmla="*/ 149172 h 388558"/>
                <a:gd name="connsiteX94" fmla="*/ 120499 w 403880"/>
                <a:gd name="connsiteY94" fmla="*/ 149172 h 388558"/>
                <a:gd name="connsiteX95" fmla="*/ 113263 w 403880"/>
                <a:gd name="connsiteY95" fmla="*/ 147821 h 388558"/>
                <a:gd name="connsiteX96" fmla="*/ 108382 w 403880"/>
                <a:gd name="connsiteY96" fmla="*/ 146807 h 388558"/>
                <a:gd name="connsiteX97" fmla="*/ 94415 w 403880"/>
                <a:gd name="connsiteY97" fmla="*/ 133461 h 388558"/>
                <a:gd name="connsiteX98" fmla="*/ 98286 w 403880"/>
                <a:gd name="connsiteY98" fmla="*/ 125352 h 388558"/>
                <a:gd name="connsiteX99" fmla="*/ 100305 w 403880"/>
                <a:gd name="connsiteY99" fmla="*/ 117412 h 388558"/>
                <a:gd name="connsiteX100" fmla="*/ 98622 w 403880"/>
                <a:gd name="connsiteY100" fmla="*/ 111330 h 388558"/>
                <a:gd name="connsiteX101" fmla="*/ 93910 w 403880"/>
                <a:gd name="connsiteY101" fmla="*/ 97646 h 388558"/>
                <a:gd name="connsiteX102" fmla="*/ 84823 w 403880"/>
                <a:gd name="connsiteY102" fmla="*/ 87003 h 388558"/>
                <a:gd name="connsiteX103" fmla="*/ 84823 w 403880"/>
                <a:gd name="connsiteY103" fmla="*/ 101532 h 388558"/>
                <a:gd name="connsiteX104" fmla="*/ 84823 w 403880"/>
                <a:gd name="connsiteY104" fmla="*/ 114202 h 388558"/>
                <a:gd name="connsiteX105" fmla="*/ 84823 w 403880"/>
                <a:gd name="connsiteY105" fmla="*/ 117074 h 388558"/>
                <a:gd name="connsiteX106" fmla="*/ 84823 w 403880"/>
                <a:gd name="connsiteY106" fmla="*/ 121129 h 388558"/>
                <a:gd name="connsiteX107" fmla="*/ 84823 w 403880"/>
                <a:gd name="connsiteY107" fmla="*/ 130083 h 388558"/>
                <a:gd name="connsiteX108" fmla="*/ 84823 w 403880"/>
                <a:gd name="connsiteY108" fmla="*/ 139036 h 388558"/>
                <a:gd name="connsiteX109" fmla="*/ 84823 w 403880"/>
                <a:gd name="connsiteY109" fmla="*/ 148159 h 388558"/>
                <a:gd name="connsiteX110" fmla="*/ 84823 w 403880"/>
                <a:gd name="connsiteY110" fmla="*/ 163870 h 388558"/>
                <a:gd name="connsiteX111" fmla="*/ 84823 w 403880"/>
                <a:gd name="connsiteY111" fmla="*/ 172148 h 388558"/>
                <a:gd name="connsiteX112" fmla="*/ 84823 w 403880"/>
                <a:gd name="connsiteY112" fmla="*/ 174851 h 388558"/>
                <a:gd name="connsiteX113" fmla="*/ 84823 w 403880"/>
                <a:gd name="connsiteY113" fmla="*/ 186001 h 388558"/>
                <a:gd name="connsiteX114" fmla="*/ 84823 w 403880"/>
                <a:gd name="connsiteY114" fmla="*/ 188366 h 388558"/>
                <a:gd name="connsiteX115" fmla="*/ 84823 w 403880"/>
                <a:gd name="connsiteY115" fmla="*/ 195124 h 388558"/>
                <a:gd name="connsiteX116" fmla="*/ 84823 w 403880"/>
                <a:gd name="connsiteY116" fmla="*/ 195124 h 388558"/>
                <a:gd name="connsiteX117" fmla="*/ 86337 w 403880"/>
                <a:gd name="connsiteY117" fmla="*/ 196813 h 388558"/>
                <a:gd name="connsiteX118" fmla="*/ 85008 w 403880"/>
                <a:gd name="connsiteY118" fmla="*/ 198486 h 388558"/>
                <a:gd name="connsiteX119" fmla="*/ 84823 w 403880"/>
                <a:gd name="connsiteY119" fmla="*/ 198503 h 388558"/>
                <a:gd name="connsiteX120" fmla="*/ 84823 w 403880"/>
                <a:gd name="connsiteY120" fmla="*/ 198503 h 388558"/>
                <a:gd name="connsiteX121" fmla="*/ 84823 w 403880"/>
                <a:gd name="connsiteY121" fmla="*/ 198503 h 388558"/>
                <a:gd name="connsiteX122" fmla="*/ 83981 w 403880"/>
                <a:gd name="connsiteY122" fmla="*/ 198503 h 388558"/>
                <a:gd name="connsiteX123" fmla="*/ 82803 w 403880"/>
                <a:gd name="connsiteY123" fmla="*/ 198503 h 388558"/>
                <a:gd name="connsiteX124" fmla="*/ 82803 w 403880"/>
                <a:gd name="connsiteY124" fmla="*/ 198503 h 388558"/>
                <a:gd name="connsiteX125" fmla="*/ 78933 w 403880"/>
                <a:gd name="connsiteY125" fmla="*/ 200023 h 388558"/>
                <a:gd name="connsiteX126" fmla="*/ 77587 w 403880"/>
                <a:gd name="connsiteY126" fmla="*/ 200868 h 388558"/>
                <a:gd name="connsiteX127" fmla="*/ 77587 w 403880"/>
                <a:gd name="connsiteY127" fmla="*/ 200868 h 388558"/>
                <a:gd name="connsiteX128" fmla="*/ 71529 w 403880"/>
                <a:gd name="connsiteY128" fmla="*/ 204753 h 388558"/>
                <a:gd name="connsiteX129" fmla="*/ 70182 w 403880"/>
                <a:gd name="connsiteY129" fmla="*/ 206950 h 388558"/>
                <a:gd name="connsiteX130" fmla="*/ 67994 w 403880"/>
                <a:gd name="connsiteY130" fmla="*/ 210328 h 388558"/>
                <a:gd name="connsiteX131" fmla="*/ 66816 w 403880"/>
                <a:gd name="connsiteY131" fmla="*/ 211342 h 388558"/>
                <a:gd name="connsiteX132" fmla="*/ 65302 w 403880"/>
                <a:gd name="connsiteY132" fmla="*/ 212694 h 388558"/>
                <a:gd name="connsiteX133" fmla="*/ 63619 w 403880"/>
                <a:gd name="connsiteY133" fmla="*/ 214721 h 388558"/>
                <a:gd name="connsiteX134" fmla="*/ 58739 w 403880"/>
                <a:gd name="connsiteY134" fmla="*/ 212187 h 388558"/>
                <a:gd name="connsiteX135" fmla="*/ 58739 w 403880"/>
                <a:gd name="connsiteY135" fmla="*/ 212187 h 388558"/>
                <a:gd name="connsiteX136" fmla="*/ 55037 w 403880"/>
                <a:gd name="connsiteY136" fmla="*/ 208470 h 388558"/>
                <a:gd name="connsiteX137" fmla="*/ 52513 w 403880"/>
                <a:gd name="connsiteY137" fmla="*/ 209315 h 388558"/>
                <a:gd name="connsiteX138" fmla="*/ 52513 w 403880"/>
                <a:gd name="connsiteY138" fmla="*/ 210159 h 388558"/>
                <a:gd name="connsiteX139" fmla="*/ 46959 w 403880"/>
                <a:gd name="connsiteY139" fmla="*/ 212694 h 388558"/>
                <a:gd name="connsiteX140" fmla="*/ 42247 w 403880"/>
                <a:gd name="connsiteY140" fmla="*/ 212694 h 388558"/>
                <a:gd name="connsiteX141" fmla="*/ 40732 w 403880"/>
                <a:gd name="connsiteY141" fmla="*/ 212694 h 388558"/>
                <a:gd name="connsiteX142" fmla="*/ 37199 w 403880"/>
                <a:gd name="connsiteY142" fmla="*/ 211680 h 388558"/>
                <a:gd name="connsiteX143" fmla="*/ 35011 w 403880"/>
                <a:gd name="connsiteY143" fmla="*/ 211680 h 388558"/>
                <a:gd name="connsiteX144" fmla="*/ 29963 w 403880"/>
                <a:gd name="connsiteY144" fmla="*/ 210159 h 388558"/>
                <a:gd name="connsiteX145" fmla="*/ 26260 w 403880"/>
                <a:gd name="connsiteY145" fmla="*/ 209315 h 388558"/>
                <a:gd name="connsiteX146" fmla="*/ 22558 w 403880"/>
                <a:gd name="connsiteY146" fmla="*/ 209315 h 388558"/>
                <a:gd name="connsiteX147" fmla="*/ 17173 w 403880"/>
                <a:gd name="connsiteY147" fmla="*/ 199347 h 388558"/>
                <a:gd name="connsiteX148" fmla="*/ 16331 w 403880"/>
                <a:gd name="connsiteY148" fmla="*/ 196644 h 388558"/>
                <a:gd name="connsiteX149" fmla="*/ 16331 w 403880"/>
                <a:gd name="connsiteY149" fmla="*/ 194448 h 388558"/>
                <a:gd name="connsiteX150" fmla="*/ 14649 w 403880"/>
                <a:gd name="connsiteY150" fmla="*/ 189887 h 388558"/>
                <a:gd name="connsiteX151" fmla="*/ 10947 w 403880"/>
                <a:gd name="connsiteY151" fmla="*/ 186677 h 388558"/>
                <a:gd name="connsiteX152" fmla="*/ 10947 w 403880"/>
                <a:gd name="connsiteY152" fmla="*/ 186677 h 388558"/>
                <a:gd name="connsiteX153" fmla="*/ 10105 w 403880"/>
                <a:gd name="connsiteY153" fmla="*/ 187860 h 388558"/>
                <a:gd name="connsiteX154" fmla="*/ 10105 w 403880"/>
                <a:gd name="connsiteY154" fmla="*/ 188873 h 388558"/>
                <a:gd name="connsiteX155" fmla="*/ 8759 w 403880"/>
                <a:gd name="connsiteY155" fmla="*/ 191069 h 388558"/>
                <a:gd name="connsiteX156" fmla="*/ 6235 w 403880"/>
                <a:gd name="connsiteY156" fmla="*/ 195462 h 388558"/>
                <a:gd name="connsiteX157" fmla="*/ 6235 w 403880"/>
                <a:gd name="connsiteY157" fmla="*/ 196644 h 388558"/>
                <a:gd name="connsiteX158" fmla="*/ 3710 w 403880"/>
                <a:gd name="connsiteY158" fmla="*/ 201712 h 388558"/>
                <a:gd name="connsiteX159" fmla="*/ 2700 w 403880"/>
                <a:gd name="connsiteY159" fmla="*/ 203233 h 388558"/>
                <a:gd name="connsiteX160" fmla="*/ 8 w 403880"/>
                <a:gd name="connsiteY160" fmla="*/ 207456 h 388558"/>
                <a:gd name="connsiteX161" fmla="*/ 1018 w 403880"/>
                <a:gd name="connsiteY161" fmla="*/ 213538 h 388558"/>
                <a:gd name="connsiteX162" fmla="*/ 1018 w 403880"/>
                <a:gd name="connsiteY162" fmla="*/ 213538 h 388558"/>
                <a:gd name="connsiteX163" fmla="*/ 3710 w 403880"/>
                <a:gd name="connsiteY163" fmla="*/ 218606 h 388558"/>
                <a:gd name="connsiteX164" fmla="*/ 6403 w 403880"/>
                <a:gd name="connsiteY164" fmla="*/ 223674 h 388558"/>
                <a:gd name="connsiteX165" fmla="*/ 7917 w 403880"/>
                <a:gd name="connsiteY165" fmla="*/ 228911 h 388558"/>
                <a:gd name="connsiteX166" fmla="*/ 7917 w 403880"/>
                <a:gd name="connsiteY166" fmla="*/ 231277 h 388558"/>
                <a:gd name="connsiteX167" fmla="*/ 11451 w 403880"/>
                <a:gd name="connsiteY167" fmla="*/ 240231 h 388558"/>
                <a:gd name="connsiteX168" fmla="*/ 14480 w 403880"/>
                <a:gd name="connsiteY168" fmla="*/ 248508 h 388558"/>
                <a:gd name="connsiteX169" fmla="*/ 17173 w 403880"/>
                <a:gd name="connsiteY169" fmla="*/ 256449 h 388558"/>
                <a:gd name="connsiteX170" fmla="*/ 26260 w 403880"/>
                <a:gd name="connsiteY170" fmla="*/ 271315 h 388558"/>
                <a:gd name="connsiteX171" fmla="*/ 27606 w 403880"/>
                <a:gd name="connsiteY171" fmla="*/ 273004 h 388558"/>
                <a:gd name="connsiteX172" fmla="*/ 29289 w 403880"/>
                <a:gd name="connsiteY172" fmla="*/ 275201 h 388558"/>
                <a:gd name="connsiteX173" fmla="*/ 29289 w 403880"/>
                <a:gd name="connsiteY173" fmla="*/ 275201 h 388558"/>
                <a:gd name="connsiteX174" fmla="*/ 30972 w 403880"/>
                <a:gd name="connsiteY174" fmla="*/ 277059 h 388558"/>
                <a:gd name="connsiteX175" fmla="*/ 32992 w 403880"/>
                <a:gd name="connsiteY175" fmla="*/ 281620 h 388558"/>
                <a:gd name="connsiteX176" fmla="*/ 32992 w 403880"/>
                <a:gd name="connsiteY176" fmla="*/ 284154 h 388558"/>
                <a:gd name="connsiteX177" fmla="*/ 35684 w 403880"/>
                <a:gd name="connsiteY177" fmla="*/ 288716 h 388558"/>
                <a:gd name="connsiteX178" fmla="*/ 36862 w 403880"/>
                <a:gd name="connsiteY178" fmla="*/ 290912 h 388558"/>
                <a:gd name="connsiteX179" fmla="*/ 38377 w 403880"/>
                <a:gd name="connsiteY179" fmla="*/ 293277 h 388558"/>
                <a:gd name="connsiteX180" fmla="*/ 42584 w 403880"/>
                <a:gd name="connsiteY180" fmla="*/ 302569 h 388558"/>
                <a:gd name="connsiteX181" fmla="*/ 42584 w 403880"/>
                <a:gd name="connsiteY181" fmla="*/ 310847 h 388558"/>
                <a:gd name="connsiteX182" fmla="*/ 42584 w 403880"/>
                <a:gd name="connsiteY182" fmla="*/ 314225 h 388558"/>
                <a:gd name="connsiteX183" fmla="*/ 42584 w 403880"/>
                <a:gd name="connsiteY183" fmla="*/ 324193 h 388558"/>
                <a:gd name="connsiteX184" fmla="*/ 36862 w 403880"/>
                <a:gd name="connsiteY184" fmla="*/ 330950 h 388558"/>
                <a:gd name="connsiteX185" fmla="*/ 34338 w 403880"/>
                <a:gd name="connsiteY185" fmla="*/ 332978 h 388558"/>
                <a:gd name="connsiteX186" fmla="*/ 32992 w 403880"/>
                <a:gd name="connsiteY186" fmla="*/ 333991 h 388558"/>
                <a:gd name="connsiteX187" fmla="*/ 31477 w 403880"/>
                <a:gd name="connsiteY187" fmla="*/ 335681 h 388558"/>
                <a:gd name="connsiteX188" fmla="*/ 31477 w 403880"/>
                <a:gd name="connsiteY188" fmla="*/ 336694 h 388558"/>
                <a:gd name="connsiteX189" fmla="*/ 34338 w 403880"/>
                <a:gd name="connsiteY189" fmla="*/ 343452 h 388558"/>
                <a:gd name="connsiteX190" fmla="*/ 35516 w 403880"/>
                <a:gd name="connsiteY190" fmla="*/ 347338 h 388558"/>
                <a:gd name="connsiteX191" fmla="*/ 38882 w 403880"/>
                <a:gd name="connsiteY191" fmla="*/ 353926 h 388558"/>
                <a:gd name="connsiteX192" fmla="*/ 39723 w 403880"/>
                <a:gd name="connsiteY192" fmla="*/ 355447 h 388558"/>
                <a:gd name="connsiteX193" fmla="*/ 41742 w 403880"/>
                <a:gd name="connsiteY193" fmla="*/ 360177 h 388558"/>
                <a:gd name="connsiteX194" fmla="*/ 42920 w 403880"/>
                <a:gd name="connsiteY194" fmla="*/ 363555 h 388558"/>
                <a:gd name="connsiteX195" fmla="*/ 44098 w 403880"/>
                <a:gd name="connsiteY195" fmla="*/ 372847 h 388558"/>
                <a:gd name="connsiteX196" fmla="*/ 44098 w 403880"/>
                <a:gd name="connsiteY196" fmla="*/ 374537 h 388558"/>
                <a:gd name="connsiteX197" fmla="*/ 44098 w 403880"/>
                <a:gd name="connsiteY197" fmla="*/ 378422 h 388558"/>
                <a:gd name="connsiteX198" fmla="*/ 44098 w 403880"/>
                <a:gd name="connsiteY198" fmla="*/ 380280 h 388558"/>
                <a:gd name="connsiteX199" fmla="*/ 44098 w 403880"/>
                <a:gd name="connsiteY199" fmla="*/ 382308 h 388558"/>
                <a:gd name="connsiteX200" fmla="*/ 45613 w 403880"/>
                <a:gd name="connsiteY200" fmla="*/ 383321 h 388558"/>
                <a:gd name="connsiteX201" fmla="*/ 47464 w 403880"/>
                <a:gd name="connsiteY201" fmla="*/ 384335 h 388558"/>
                <a:gd name="connsiteX202" fmla="*/ 51166 w 403880"/>
                <a:gd name="connsiteY202" fmla="*/ 385180 h 388558"/>
                <a:gd name="connsiteX203" fmla="*/ 52680 w 403880"/>
                <a:gd name="connsiteY203" fmla="*/ 385180 h 388558"/>
                <a:gd name="connsiteX204" fmla="*/ 67994 w 403880"/>
                <a:gd name="connsiteY204" fmla="*/ 390586 h 388558"/>
                <a:gd name="connsiteX205" fmla="*/ 67994 w 403880"/>
                <a:gd name="connsiteY205" fmla="*/ 390586 h 388558"/>
                <a:gd name="connsiteX206" fmla="*/ 76072 w 403880"/>
                <a:gd name="connsiteY206" fmla="*/ 395316 h 388558"/>
                <a:gd name="connsiteX207" fmla="*/ 77250 w 403880"/>
                <a:gd name="connsiteY207" fmla="*/ 396161 h 388558"/>
                <a:gd name="connsiteX208" fmla="*/ 80616 w 403880"/>
                <a:gd name="connsiteY208" fmla="*/ 398526 h 388558"/>
                <a:gd name="connsiteX209" fmla="*/ 81962 w 403880"/>
                <a:gd name="connsiteY209" fmla="*/ 397343 h 388558"/>
                <a:gd name="connsiteX210" fmla="*/ 83140 w 403880"/>
                <a:gd name="connsiteY210" fmla="*/ 395823 h 388558"/>
                <a:gd name="connsiteX211" fmla="*/ 87010 w 403880"/>
                <a:gd name="connsiteY211" fmla="*/ 392444 h 388558"/>
                <a:gd name="connsiteX212" fmla="*/ 91218 w 403880"/>
                <a:gd name="connsiteY212" fmla="*/ 389403 h 388558"/>
                <a:gd name="connsiteX213" fmla="*/ 94751 w 403880"/>
                <a:gd name="connsiteY213" fmla="*/ 387714 h 388558"/>
                <a:gd name="connsiteX214" fmla="*/ 97444 w 403880"/>
                <a:gd name="connsiteY214" fmla="*/ 386362 h 388558"/>
                <a:gd name="connsiteX215" fmla="*/ 98286 w 403880"/>
                <a:gd name="connsiteY215" fmla="*/ 386362 h 388558"/>
                <a:gd name="connsiteX216" fmla="*/ 102829 w 403880"/>
                <a:gd name="connsiteY216" fmla="*/ 384335 h 388558"/>
                <a:gd name="connsiteX217" fmla="*/ 107709 w 403880"/>
                <a:gd name="connsiteY217" fmla="*/ 384335 h 388558"/>
                <a:gd name="connsiteX218" fmla="*/ 110738 w 403880"/>
                <a:gd name="connsiteY218" fmla="*/ 384335 h 388558"/>
                <a:gd name="connsiteX219" fmla="*/ 122855 w 403880"/>
                <a:gd name="connsiteY219" fmla="*/ 384335 h 388558"/>
                <a:gd name="connsiteX220" fmla="*/ 123865 w 403880"/>
                <a:gd name="connsiteY220" fmla="*/ 384335 h 388558"/>
                <a:gd name="connsiteX221" fmla="*/ 130428 w 403880"/>
                <a:gd name="connsiteY221" fmla="*/ 382139 h 388558"/>
                <a:gd name="connsiteX222" fmla="*/ 135645 w 403880"/>
                <a:gd name="connsiteY222" fmla="*/ 379098 h 388558"/>
                <a:gd name="connsiteX223" fmla="*/ 137832 w 403880"/>
                <a:gd name="connsiteY223" fmla="*/ 377915 h 388558"/>
                <a:gd name="connsiteX224" fmla="*/ 139683 w 403880"/>
                <a:gd name="connsiteY224" fmla="*/ 377071 h 388558"/>
                <a:gd name="connsiteX225" fmla="*/ 144227 w 403880"/>
                <a:gd name="connsiteY225" fmla="*/ 374199 h 388558"/>
                <a:gd name="connsiteX226" fmla="*/ 152473 w 403880"/>
                <a:gd name="connsiteY226" fmla="*/ 371327 h 388558"/>
                <a:gd name="connsiteX227" fmla="*/ 152473 w 403880"/>
                <a:gd name="connsiteY227" fmla="*/ 371327 h 388558"/>
                <a:gd name="connsiteX228" fmla="*/ 172835 w 403880"/>
                <a:gd name="connsiteY228" fmla="*/ 371327 h 388558"/>
                <a:gd name="connsiteX229" fmla="*/ 190505 w 403880"/>
                <a:gd name="connsiteY229" fmla="*/ 375212 h 388558"/>
                <a:gd name="connsiteX230" fmla="*/ 192861 w 403880"/>
                <a:gd name="connsiteY230" fmla="*/ 376395 h 388558"/>
                <a:gd name="connsiteX231" fmla="*/ 203968 w 403880"/>
                <a:gd name="connsiteY231" fmla="*/ 377915 h 388558"/>
                <a:gd name="connsiteX232" fmla="*/ 213223 w 403880"/>
                <a:gd name="connsiteY232" fmla="*/ 371496 h 388558"/>
                <a:gd name="connsiteX233" fmla="*/ 219954 w 403880"/>
                <a:gd name="connsiteY233" fmla="*/ 366934 h 388558"/>
                <a:gd name="connsiteX234" fmla="*/ 221637 w 403880"/>
                <a:gd name="connsiteY234" fmla="*/ 364907 h 388558"/>
                <a:gd name="connsiteX235" fmla="*/ 222478 w 403880"/>
                <a:gd name="connsiteY235" fmla="*/ 363725 h 388558"/>
                <a:gd name="connsiteX236" fmla="*/ 226517 w 403880"/>
                <a:gd name="connsiteY236" fmla="*/ 361359 h 388558"/>
                <a:gd name="connsiteX237" fmla="*/ 237119 w 403880"/>
                <a:gd name="connsiteY237" fmla="*/ 361359 h 388558"/>
                <a:gd name="connsiteX238" fmla="*/ 239307 w 403880"/>
                <a:gd name="connsiteY238" fmla="*/ 361359 h 388558"/>
                <a:gd name="connsiteX239" fmla="*/ 243177 w 403880"/>
                <a:gd name="connsiteY239" fmla="*/ 362204 h 388558"/>
                <a:gd name="connsiteX240" fmla="*/ 244692 w 403880"/>
                <a:gd name="connsiteY240" fmla="*/ 362204 h 388558"/>
                <a:gd name="connsiteX241" fmla="*/ 246543 w 403880"/>
                <a:gd name="connsiteY241" fmla="*/ 362204 h 388558"/>
                <a:gd name="connsiteX242" fmla="*/ 247384 w 403880"/>
                <a:gd name="connsiteY242" fmla="*/ 362204 h 388558"/>
                <a:gd name="connsiteX243" fmla="*/ 248394 w 403880"/>
                <a:gd name="connsiteY243" fmla="*/ 360684 h 388558"/>
                <a:gd name="connsiteX244" fmla="*/ 251087 w 403880"/>
                <a:gd name="connsiteY244" fmla="*/ 359163 h 388558"/>
                <a:gd name="connsiteX245" fmla="*/ 255294 w 403880"/>
                <a:gd name="connsiteY245" fmla="*/ 356629 h 388558"/>
                <a:gd name="connsiteX246" fmla="*/ 256640 w 403880"/>
                <a:gd name="connsiteY246" fmla="*/ 356629 h 388558"/>
                <a:gd name="connsiteX247" fmla="*/ 260006 w 403880"/>
                <a:gd name="connsiteY247" fmla="*/ 354433 h 388558"/>
                <a:gd name="connsiteX248" fmla="*/ 264381 w 403880"/>
                <a:gd name="connsiteY248" fmla="*/ 351899 h 388558"/>
                <a:gd name="connsiteX249" fmla="*/ 267915 w 403880"/>
                <a:gd name="connsiteY249" fmla="*/ 351899 h 388558"/>
                <a:gd name="connsiteX250" fmla="*/ 270608 w 403880"/>
                <a:gd name="connsiteY250" fmla="*/ 351899 h 388558"/>
                <a:gd name="connsiteX251" fmla="*/ 274646 w 403880"/>
                <a:gd name="connsiteY251" fmla="*/ 347844 h 388558"/>
                <a:gd name="connsiteX252" fmla="*/ 284239 w 403880"/>
                <a:gd name="connsiteY252" fmla="*/ 339059 h 388558"/>
                <a:gd name="connsiteX253" fmla="*/ 293158 w 403880"/>
                <a:gd name="connsiteY253" fmla="*/ 330781 h 388558"/>
                <a:gd name="connsiteX254" fmla="*/ 299216 w 403880"/>
                <a:gd name="connsiteY254" fmla="*/ 324869 h 388558"/>
                <a:gd name="connsiteX255" fmla="*/ 303928 w 403880"/>
                <a:gd name="connsiteY255" fmla="*/ 321997 h 388558"/>
                <a:gd name="connsiteX256" fmla="*/ 308976 w 403880"/>
                <a:gd name="connsiteY256" fmla="*/ 318618 h 388558"/>
                <a:gd name="connsiteX257" fmla="*/ 311332 w 403880"/>
                <a:gd name="connsiteY257" fmla="*/ 316084 h 388558"/>
                <a:gd name="connsiteX258" fmla="*/ 313352 w 403880"/>
                <a:gd name="connsiteY258" fmla="*/ 313550 h 388558"/>
                <a:gd name="connsiteX259" fmla="*/ 317559 w 403880"/>
                <a:gd name="connsiteY259" fmla="*/ 308144 h 388558"/>
                <a:gd name="connsiteX260" fmla="*/ 322776 w 403880"/>
                <a:gd name="connsiteY260" fmla="*/ 301555 h 388558"/>
                <a:gd name="connsiteX261" fmla="*/ 330685 w 403880"/>
                <a:gd name="connsiteY261" fmla="*/ 292095 h 388558"/>
                <a:gd name="connsiteX262" fmla="*/ 339772 w 403880"/>
                <a:gd name="connsiteY262" fmla="*/ 279255 h 388558"/>
                <a:gd name="connsiteX263" fmla="*/ 345494 w 403880"/>
                <a:gd name="connsiteY263" fmla="*/ 270977 h 388558"/>
                <a:gd name="connsiteX264" fmla="*/ 348354 w 403880"/>
                <a:gd name="connsiteY264" fmla="*/ 266754 h 388558"/>
                <a:gd name="connsiteX265" fmla="*/ 350374 w 403880"/>
                <a:gd name="connsiteY265" fmla="*/ 263713 h 388558"/>
                <a:gd name="connsiteX266" fmla="*/ 354076 w 403880"/>
                <a:gd name="connsiteY266" fmla="*/ 259490 h 388558"/>
                <a:gd name="connsiteX267" fmla="*/ 356264 w 403880"/>
                <a:gd name="connsiteY267" fmla="*/ 257293 h 388558"/>
                <a:gd name="connsiteX268" fmla="*/ 360639 w 403880"/>
                <a:gd name="connsiteY268" fmla="*/ 248678 h 388558"/>
                <a:gd name="connsiteX269" fmla="*/ 363332 w 403880"/>
                <a:gd name="connsiteY269" fmla="*/ 242596 h 388558"/>
                <a:gd name="connsiteX270" fmla="*/ 369895 w 403880"/>
                <a:gd name="connsiteY270" fmla="*/ 234824 h 388558"/>
                <a:gd name="connsiteX271" fmla="*/ 375111 w 403880"/>
                <a:gd name="connsiteY271" fmla="*/ 229418 h 388558"/>
                <a:gd name="connsiteX272" fmla="*/ 376963 w 403880"/>
                <a:gd name="connsiteY272" fmla="*/ 226884 h 388558"/>
                <a:gd name="connsiteX273" fmla="*/ 378982 w 403880"/>
                <a:gd name="connsiteY273" fmla="*/ 224181 h 388558"/>
                <a:gd name="connsiteX274" fmla="*/ 378982 w 403880"/>
                <a:gd name="connsiteY274" fmla="*/ 222999 h 388558"/>
                <a:gd name="connsiteX275" fmla="*/ 382684 w 403880"/>
                <a:gd name="connsiteY275" fmla="*/ 217593 h 388558"/>
                <a:gd name="connsiteX276" fmla="*/ 385713 w 403880"/>
                <a:gd name="connsiteY276" fmla="*/ 214721 h 388558"/>
                <a:gd name="connsiteX277" fmla="*/ 388574 w 403880"/>
                <a:gd name="connsiteY277" fmla="*/ 211849 h 388558"/>
                <a:gd name="connsiteX278" fmla="*/ 388574 w 403880"/>
                <a:gd name="connsiteY278" fmla="*/ 210666 h 388558"/>
                <a:gd name="connsiteX279" fmla="*/ 388574 w 403880"/>
                <a:gd name="connsiteY279" fmla="*/ 209652 h 388558"/>
                <a:gd name="connsiteX280" fmla="*/ 389920 w 403880"/>
                <a:gd name="connsiteY280" fmla="*/ 208132 h 388558"/>
                <a:gd name="connsiteX281" fmla="*/ 390762 w 403880"/>
                <a:gd name="connsiteY281" fmla="*/ 207119 h 388558"/>
                <a:gd name="connsiteX282" fmla="*/ 390762 w 403880"/>
                <a:gd name="connsiteY282" fmla="*/ 206105 h 388558"/>
                <a:gd name="connsiteX283" fmla="*/ 391603 w 403880"/>
                <a:gd name="connsiteY283" fmla="*/ 204585 h 388558"/>
                <a:gd name="connsiteX284" fmla="*/ 393959 w 403880"/>
                <a:gd name="connsiteY284" fmla="*/ 201712 h 388558"/>
                <a:gd name="connsiteX285" fmla="*/ 395811 w 403880"/>
                <a:gd name="connsiteY285" fmla="*/ 199178 h 388558"/>
                <a:gd name="connsiteX286" fmla="*/ 396820 w 403880"/>
                <a:gd name="connsiteY286" fmla="*/ 197996 h 388558"/>
                <a:gd name="connsiteX287" fmla="*/ 400018 w 403880"/>
                <a:gd name="connsiteY287" fmla="*/ 192421 h 388558"/>
                <a:gd name="connsiteX288" fmla="*/ 400859 w 403880"/>
                <a:gd name="connsiteY288" fmla="*/ 188704 h 388558"/>
                <a:gd name="connsiteX289" fmla="*/ 401868 w 403880"/>
                <a:gd name="connsiteY289" fmla="*/ 183974 h 388558"/>
                <a:gd name="connsiteX290" fmla="*/ 404225 w 403880"/>
                <a:gd name="connsiteY290" fmla="*/ 177892 h 388558"/>
                <a:gd name="connsiteX291" fmla="*/ 406076 w 403880"/>
                <a:gd name="connsiteY291" fmla="*/ 172993 h 388558"/>
                <a:gd name="connsiteX292" fmla="*/ 407085 w 403880"/>
                <a:gd name="connsiteY292" fmla="*/ 170290 h 388558"/>
                <a:gd name="connsiteX293" fmla="*/ 409105 w 403880"/>
                <a:gd name="connsiteY293" fmla="*/ 163870 h 388558"/>
                <a:gd name="connsiteX294" fmla="*/ 409105 w 403880"/>
                <a:gd name="connsiteY294" fmla="*/ 160998 h 388558"/>
                <a:gd name="connsiteX295" fmla="*/ 409946 w 403880"/>
                <a:gd name="connsiteY295" fmla="*/ 150355 h 388558"/>
                <a:gd name="connsiteX296" fmla="*/ 322439 w 403880"/>
                <a:gd name="connsiteY296" fmla="*/ 222999 h 388558"/>
                <a:gd name="connsiteX297" fmla="*/ 320924 w 403880"/>
                <a:gd name="connsiteY297" fmla="*/ 225026 h 388558"/>
                <a:gd name="connsiteX298" fmla="*/ 320924 w 403880"/>
                <a:gd name="connsiteY298" fmla="*/ 230432 h 388558"/>
                <a:gd name="connsiteX299" fmla="*/ 320083 w 403880"/>
                <a:gd name="connsiteY299" fmla="*/ 238372 h 388558"/>
                <a:gd name="connsiteX300" fmla="*/ 316549 w 403880"/>
                <a:gd name="connsiteY300" fmla="*/ 242596 h 388558"/>
                <a:gd name="connsiteX301" fmla="*/ 313183 w 403880"/>
                <a:gd name="connsiteY301" fmla="*/ 247157 h 388558"/>
                <a:gd name="connsiteX302" fmla="*/ 312174 w 403880"/>
                <a:gd name="connsiteY302" fmla="*/ 248002 h 388558"/>
                <a:gd name="connsiteX303" fmla="*/ 305610 w 403880"/>
                <a:gd name="connsiteY303" fmla="*/ 246143 h 388558"/>
                <a:gd name="connsiteX304" fmla="*/ 300394 w 403880"/>
                <a:gd name="connsiteY304" fmla="*/ 244285 h 388558"/>
                <a:gd name="connsiteX305" fmla="*/ 298711 w 403880"/>
                <a:gd name="connsiteY305" fmla="*/ 246650 h 388558"/>
                <a:gd name="connsiteX306" fmla="*/ 298711 w 403880"/>
                <a:gd name="connsiteY306" fmla="*/ 249015 h 388558"/>
                <a:gd name="connsiteX307" fmla="*/ 293999 w 403880"/>
                <a:gd name="connsiteY307" fmla="*/ 256449 h 388558"/>
                <a:gd name="connsiteX308" fmla="*/ 293999 w 403880"/>
                <a:gd name="connsiteY308" fmla="*/ 256449 h 388558"/>
                <a:gd name="connsiteX309" fmla="*/ 289119 w 403880"/>
                <a:gd name="connsiteY309" fmla="*/ 261010 h 388558"/>
                <a:gd name="connsiteX310" fmla="*/ 289119 w 403880"/>
                <a:gd name="connsiteY310" fmla="*/ 261010 h 388558"/>
                <a:gd name="connsiteX311" fmla="*/ 286763 w 403880"/>
                <a:gd name="connsiteY311" fmla="*/ 262699 h 388558"/>
                <a:gd name="connsiteX312" fmla="*/ 286763 w 403880"/>
                <a:gd name="connsiteY312" fmla="*/ 262699 h 388558"/>
                <a:gd name="connsiteX313" fmla="*/ 282051 w 403880"/>
                <a:gd name="connsiteY313" fmla="*/ 258814 h 388558"/>
                <a:gd name="connsiteX314" fmla="*/ 280368 w 403880"/>
                <a:gd name="connsiteY314" fmla="*/ 256786 h 388558"/>
                <a:gd name="connsiteX315" fmla="*/ 278012 w 403880"/>
                <a:gd name="connsiteY315" fmla="*/ 255097 h 388558"/>
                <a:gd name="connsiteX316" fmla="*/ 270776 w 403880"/>
                <a:gd name="connsiteY316" fmla="*/ 248170 h 388558"/>
                <a:gd name="connsiteX317" fmla="*/ 268925 w 403880"/>
                <a:gd name="connsiteY317" fmla="*/ 243440 h 388558"/>
                <a:gd name="connsiteX318" fmla="*/ 267579 w 403880"/>
                <a:gd name="connsiteY318" fmla="*/ 240231 h 388558"/>
                <a:gd name="connsiteX319" fmla="*/ 264718 w 403880"/>
                <a:gd name="connsiteY319" fmla="*/ 236683 h 388558"/>
                <a:gd name="connsiteX320" fmla="*/ 260006 w 403880"/>
                <a:gd name="connsiteY320" fmla="*/ 229587 h 388558"/>
                <a:gd name="connsiteX321" fmla="*/ 260006 w 403880"/>
                <a:gd name="connsiteY321" fmla="*/ 229587 h 388558"/>
                <a:gd name="connsiteX322" fmla="*/ 258660 w 403880"/>
                <a:gd name="connsiteY322" fmla="*/ 227729 h 388558"/>
                <a:gd name="connsiteX323" fmla="*/ 259989 w 403880"/>
                <a:gd name="connsiteY323" fmla="*/ 226040 h 388558"/>
                <a:gd name="connsiteX324" fmla="*/ 260006 w 403880"/>
                <a:gd name="connsiteY324" fmla="*/ 226040 h 388558"/>
                <a:gd name="connsiteX325" fmla="*/ 260006 w 403880"/>
                <a:gd name="connsiteY325" fmla="*/ 226040 h 388558"/>
                <a:gd name="connsiteX326" fmla="*/ 261672 w 403880"/>
                <a:gd name="connsiteY326" fmla="*/ 224688 h 388558"/>
                <a:gd name="connsiteX327" fmla="*/ 261689 w 403880"/>
                <a:gd name="connsiteY327" fmla="*/ 224688 h 388558"/>
                <a:gd name="connsiteX328" fmla="*/ 262698 w 403880"/>
                <a:gd name="connsiteY328" fmla="*/ 226546 h 388558"/>
                <a:gd name="connsiteX329" fmla="*/ 268756 w 403880"/>
                <a:gd name="connsiteY329" fmla="*/ 226546 h 388558"/>
                <a:gd name="connsiteX330" fmla="*/ 268756 w 403880"/>
                <a:gd name="connsiteY330" fmla="*/ 223168 h 388558"/>
                <a:gd name="connsiteX331" fmla="*/ 271112 w 403880"/>
                <a:gd name="connsiteY331" fmla="*/ 215397 h 388558"/>
                <a:gd name="connsiteX332" fmla="*/ 277170 w 403880"/>
                <a:gd name="connsiteY332" fmla="*/ 211004 h 388558"/>
                <a:gd name="connsiteX333" fmla="*/ 283060 w 403880"/>
                <a:gd name="connsiteY333" fmla="*/ 206781 h 388558"/>
                <a:gd name="connsiteX334" fmla="*/ 285248 w 403880"/>
                <a:gd name="connsiteY334" fmla="*/ 204753 h 388558"/>
                <a:gd name="connsiteX335" fmla="*/ 292653 w 403880"/>
                <a:gd name="connsiteY335" fmla="*/ 198165 h 388558"/>
                <a:gd name="connsiteX336" fmla="*/ 307967 w 403880"/>
                <a:gd name="connsiteY336" fmla="*/ 194110 h 388558"/>
                <a:gd name="connsiteX337" fmla="*/ 314866 w 403880"/>
                <a:gd name="connsiteY337" fmla="*/ 201375 h 388558"/>
                <a:gd name="connsiteX338" fmla="*/ 316717 w 403880"/>
                <a:gd name="connsiteY338" fmla="*/ 204077 h 388558"/>
                <a:gd name="connsiteX339" fmla="*/ 318736 w 403880"/>
                <a:gd name="connsiteY339" fmla="*/ 206612 h 388558"/>
                <a:gd name="connsiteX340" fmla="*/ 324459 w 403880"/>
                <a:gd name="connsiteY340" fmla="*/ 214721 h 388558"/>
                <a:gd name="connsiteX341" fmla="*/ 322944 w 403880"/>
                <a:gd name="connsiteY341" fmla="*/ 223506 h 38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403880" h="388558">
                  <a:moveTo>
                    <a:pt x="409946" y="150355"/>
                  </a:moveTo>
                  <a:cubicBezTo>
                    <a:pt x="409862" y="148953"/>
                    <a:pt x="409862" y="147534"/>
                    <a:pt x="409946" y="146132"/>
                  </a:cubicBezTo>
                  <a:lnTo>
                    <a:pt x="409946" y="146132"/>
                  </a:lnTo>
                  <a:cubicBezTo>
                    <a:pt x="408735" y="145777"/>
                    <a:pt x="407590" y="145203"/>
                    <a:pt x="406580" y="144442"/>
                  </a:cubicBezTo>
                  <a:cubicBezTo>
                    <a:pt x="405739" y="143885"/>
                    <a:pt x="404831" y="143446"/>
                    <a:pt x="403888" y="143091"/>
                  </a:cubicBezTo>
                  <a:lnTo>
                    <a:pt x="402710" y="143091"/>
                  </a:lnTo>
                  <a:cubicBezTo>
                    <a:pt x="401582" y="142922"/>
                    <a:pt x="400489" y="142516"/>
                    <a:pt x="399513" y="141908"/>
                  </a:cubicBezTo>
                  <a:cubicBezTo>
                    <a:pt x="399142" y="141621"/>
                    <a:pt x="398789" y="141266"/>
                    <a:pt x="398503" y="140895"/>
                  </a:cubicBezTo>
                  <a:lnTo>
                    <a:pt x="397661" y="140895"/>
                  </a:lnTo>
                  <a:cubicBezTo>
                    <a:pt x="393959" y="141908"/>
                    <a:pt x="393286" y="143091"/>
                    <a:pt x="392613" y="147483"/>
                  </a:cubicBezTo>
                  <a:cubicBezTo>
                    <a:pt x="391940" y="151876"/>
                    <a:pt x="391099" y="156268"/>
                    <a:pt x="386218" y="156268"/>
                  </a:cubicBezTo>
                  <a:lnTo>
                    <a:pt x="384704" y="156268"/>
                  </a:lnTo>
                  <a:lnTo>
                    <a:pt x="380833" y="156268"/>
                  </a:lnTo>
                  <a:cubicBezTo>
                    <a:pt x="378662" y="155525"/>
                    <a:pt x="376391" y="155119"/>
                    <a:pt x="374102" y="155085"/>
                  </a:cubicBezTo>
                  <a:cubicBezTo>
                    <a:pt x="369996" y="155778"/>
                    <a:pt x="365923" y="153734"/>
                    <a:pt x="364005" y="150017"/>
                  </a:cubicBezTo>
                  <a:cubicBezTo>
                    <a:pt x="362827" y="148159"/>
                    <a:pt x="361985" y="145963"/>
                    <a:pt x="360976" y="143935"/>
                  </a:cubicBezTo>
                  <a:cubicBezTo>
                    <a:pt x="360185" y="142077"/>
                    <a:pt x="359276" y="140287"/>
                    <a:pt x="358283" y="138530"/>
                  </a:cubicBezTo>
                  <a:cubicBezTo>
                    <a:pt x="355927" y="134137"/>
                    <a:pt x="355423" y="131096"/>
                    <a:pt x="359630" y="127548"/>
                  </a:cubicBezTo>
                  <a:cubicBezTo>
                    <a:pt x="362507" y="125724"/>
                    <a:pt x="364510" y="122784"/>
                    <a:pt x="365183" y="119439"/>
                  </a:cubicBezTo>
                  <a:cubicBezTo>
                    <a:pt x="365620" y="115841"/>
                    <a:pt x="367085" y="112429"/>
                    <a:pt x="369390" y="109641"/>
                  </a:cubicBezTo>
                  <a:cubicBezTo>
                    <a:pt x="372099" y="106195"/>
                    <a:pt x="376727" y="104894"/>
                    <a:pt x="380833" y="106431"/>
                  </a:cubicBezTo>
                  <a:cubicBezTo>
                    <a:pt x="383223" y="107276"/>
                    <a:pt x="385848" y="107276"/>
                    <a:pt x="388238" y="106431"/>
                  </a:cubicBezTo>
                  <a:cubicBezTo>
                    <a:pt x="387682" y="104100"/>
                    <a:pt x="387682" y="101667"/>
                    <a:pt x="388238" y="99336"/>
                  </a:cubicBezTo>
                  <a:cubicBezTo>
                    <a:pt x="388238" y="96295"/>
                    <a:pt x="389079" y="93085"/>
                    <a:pt x="389584" y="90044"/>
                  </a:cubicBezTo>
                  <a:cubicBezTo>
                    <a:pt x="391368" y="80296"/>
                    <a:pt x="391991" y="70380"/>
                    <a:pt x="391435" y="60480"/>
                  </a:cubicBezTo>
                  <a:cubicBezTo>
                    <a:pt x="391099" y="55902"/>
                    <a:pt x="389062" y="51611"/>
                    <a:pt x="385713" y="48485"/>
                  </a:cubicBezTo>
                  <a:cubicBezTo>
                    <a:pt x="382061" y="44380"/>
                    <a:pt x="379554" y="39362"/>
                    <a:pt x="378477" y="33957"/>
                  </a:cubicBezTo>
                  <a:cubicBezTo>
                    <a:pt x="377316" y="28804"/>
                    <a:pt x="376811" y="23533"/>
                    <a:pt x="376963" y="18245"/>
                  </a:cubicBezTo>
                  <a:cubicBezTo>
                    <a:pt x="376879" y="16843"/>
                    <a:pt x="376879" y="15424"/>
                    <a:pt x="376963" y="14022"/>
                  </a:cubicBezTo>
                  <a:cubicBezTo>
                    <a:pt x="376963" y="7602"/>
                    <a:pt x="376121" y="6082"/>
                    <a:pt x="370904" y="4730"/>
                  </a:cubicBezTo>
                  <a:lnTo>
                    <a:pt x="370904" y="4730"/>
                  </a:lnTo>
                  <a:lnTo>
                    <a:pt x="368380" y="4730"/>
                  </a:lnTo>
                  <a:lnTo>
                    <a:pt x="366529" y="4730"/>
                  </a:lnTo>
                  <a:cubicBezTo>
                    <a:pt x="365469" y="4561"/>
                    <a:pt x="364392" y="4561"/>
                    <a:pt x="363332" y="4730"/>
                  </a:cubicBezTo>
                  <a:lnTo>
                    <a:pt x="358452" y="4730"/>
                  </a:lnTo>
                  <a:lnTo>
                    <a:pt x="351047" y="4730"/>
                  </a:lnTo>
                  <a:lnTo>
                    <a:pt x="349196" y="4730"/>
                  </a:lnTo>
                  <a:cubicBezTo>
                    <a:pt x="347631" y="4984"/>
                    <a:pt x="346049" y="4984"/>
                    <a:pt x="344484" y="4730"/>
                  </a:cubicBezTo>
                  <a:cubicBezTo>
                    <a:pt x="343575" y="4291"/>
                    <a:pt x="342767" y="3666"/>
                    <a:pt x="342128" y="2872"/>
                  </a:cubicBezTo>
                  <a:lnTo>
                    <a:pt x="342128" y="2872"/>
                  </a:lnTo>
                  <a:cubicBezTo>
                    <a:pt x="340512" y="1605"/>
                    <a:pt x="338359" y="1233"/>
                    <a:pt x="336406" y="1858"/>
                  </a:cubicBezTo>
                  <a:lnTo>
                    <a:pt x="333378" y="1858"/>
                  </a:lnTo>
                  <a:lnTo>
                    <a:pt x="331526" y="1858"/>
                  </a:lnTo>
                  <a:cubicBezTo>
                    <a:pt x="327655" y="1858"/>
                    <a:pt x="324122" y="1858"/>
                    <a:pt x="322776" y="0"/>
                  </a:cubicBezTo>
                  <a:cubicBezTo>
                    <a:pt x="322069" y="811"/>
                    <a:pt x="321278" y="1554"/>
                    <a:pt x="320419" y="2196"/>
                  </a:cubicBezTo>
                  <a:lnTo>
                    <a:pt x="318232" y="4561"/>
                  </a:lnTo>
                  <a:cubicBezTo>
                    <a:pt x="317424" y="5473"/>
                    <a:pt x="316751" y="6504"/>
                    <a:pt x="316212" y="7602"/>
                  </a:cubicBezTo>
                  <a:cubicBezTo>
                    <a:pt x="315707" y="8970"/>
                    <a:pt x="314967" y="10221"/>
                    <a:pt x="314025" y="11319"/>
                  </a:cubicBezTo>
                  <a:cubicBezTo>
                    <a:pt x="311803" y="13870"/>
                    <a:pt x="308202" y="14698"/>
                    <a:pt x="305106" y="13346"/>
                  </a:cubicBezTo>
                  <a:lnTo>
                    <a:pt x="303255" y="13346"/>
                  </a:lnTo>
                  <a:cubicBezTo>
                    <a:pt x="300226" y="13346"/>
                    <a:pt x="299721" y="13346"/>
                    <a:pt x="298711" y="16387"/>
                  </a:cubicBezTo>
                  <a:cubicBezTo>
                    <a:pt x="298055" y="18313"/>
                    <a:pt x="296961" y="20036"/>
                    <a:pt x="295514" y="21455"/>
                  </a:cubicBezTo>
                  <a:cubicBezTo>
                    <a:pt x="293948" y="23111"/>
                    <a:pt x="292265" y="24631"/>
                    <a:pt x="290465" y="26016"/>
                  </a:cubicBezTo>
                  <a:lnTo>
                    <a:pt x="285080" y="30916"/>
                  </a:lnTo>
                  <a:cubicBezTo>
                    <a:pt x="283532" y="32740"/>
                    <a:pt x="282388" y="34869"/>
                    <a:pt x="281714" y="37166"/>
                  </a:cubicBezTo>
                  <a:cubicBezTo>
                    <a:pt x="280200" y="40883"/>
                    <a:pt x="278349" y="45275"/>
                    <a:pt x="273300" y="45951"/>
                  </a:cubicBezTo>
                  <a:lnTo>
                    <a:pt x="273300" y="45951"/>
                  </a:lnTo>
                  <a:cubicBezTo>
                    <a:pt x="270641" y="46053"/>
                    <a:pt x="268083" y="47066"/>
                    <a:pt x="266064" y="48823"/>
                  </a:cubicBezTo>
                  <a:cubicBezTo>
                    <a:pt x="263708" y="50850"/>
                    <a:pt x="264213" y="54229"/>
                    <a:pt x="265055" y="59804"/>
                  </a:cubicBezTo>
                  <a:cubicBezTo>
                    <a:pt x="265812" y="63250"/>
                    <a:pt x="265812" y="66832"/>
                    <a:pt x="265055" y="70278"/>
                  </a:cubicBezTo>
                  <a:cubicBezTo>
                    <a:pt x="264903" y="70802"/>
                    <a:pt x="264533" y="71241"/>
                    <a:pt x="264044" y="71461"/>
                  </a:cubicBezTo>
                  <a:lnTo>
                    <a:pt x="259332" y="72981"/>
                  </a:lnTo>
                  <a:cubicBezTo>
                    <a:pt x="255866" y="74079"/>
                    <a:pt x="252501" y="75431"/>
                    <a:pt x="249236" y="77036"/>
                  </a:cubicBezTo>
                  <a:cubicBezTo>
                    <a:pt x="247755" y="77695"/>
                    <a:pt x="246139" y="78032"/>
                    <a:pt x="244524" y="78050"/>
                  </a:cubicBezTo>
                  <a:cubicBezTo>
                    <a:pt x="242168" y="78050"/>
                    <a:pt x="240822" y="78050"/>
                    <a:pt x="239980" y="80246"/>
                  </a:cubicBezTo>
                  <a:cubicBezTo>
                    <a:pt x="238465" y="84030"/>
                    <a:pt x="237573" y="88017"/>
                    <a:pt x="237287" y="92071"/>
                  </a:cubicBezTo>
                  <a:lnTo>
                    <a:pt x="237287" y="93761"/>
                  </a:lnTo>
                  <a:cubicBezTo>
                    <a:pt x="237287" y="93761"/>
                    <a:pt x="237287" y="95112"/>
                    <a:pt x="237287" y="95788"/>
                  </a:cubicBezTo>
                  <a:cubicBezTo>
                    <a:pt x="237237" y="99336"/>
                    <a:pt x="236312" y="102816"/>
                    <a:pt x="234595" y="105924"/>
                  </a:cubicBezTo>
                  <a:cubicBezTo>
                    <a:pt x="231650" y="110097"/>
                    <a:pt x="227460" y="113223"/>
                    <a:pt x="222647" y="114878"/>
                  </a:cubicBezTo>
                  <a:cubicBezTo>
                    <a:pt x="216219" y="115706"/>
                    <a:pt x="209723" y="115706"/>
                    <a:pt x="203294" y="114878"/>
                  </a:cubicBezTo>
                  <a:lnTo>
                    <a:pt x="198246" y="113864"/>
                  </a:lnTo>
                  <a:lnTo>
                    <a:pt x="193870" y="112851"/>
                  </a:lnTo>
                  <a:lnTo>
                    <a:pt x="191683" y="112851"/>
                  </a:lnTo>
                  <a:cubicBezTo>
                    <a:pt x="188721" y="112969"/>
                    <a:pt x="185810" y="112074"/>
                    <a:pt x="183437" y="110317"/>
                  </a:cubicBezTo>
                  <a:cubicBezTo>
                    <a:pt x="182781" y="109540"/>
                    <a:pt x="182209" y="108695"/>
                    <a:pt x="181754" y="107783"/>
                  </a:cubicBezTo>
                  <a:lnTo>
                    <a:pt x="180913" y="106262"/>
                  </a:lnTo>
                  <a:lnTo>
                    <a:pt x="178388" y="103897"/>
                  </a:lnTo>
                  <a:lnTo>
                    <a:pt x="176200" y="101870"/>
                  </a:lnTo>
                  <a:cubicBezTo>
                    <a:pt x="173845" y="99336"/>
                    <a:pt x="172162" y="99674"/>
                    <a:pt x="168964" y="100349"/>
                  </a:cubicBezTo>
                  <a:lnTo>
                    <a:pt x="164926" y="100349"/>
                  </a:lnTo>
                  <a:cubicBezTo>
                    <a:pt x="162402" y="100349"/>
                    <a:pt x="157690" y="100349"/>
                    <a:pt x="157353" y="102546"/>
                  </a:cubicBezTo>
                  <a:cubicBezTo>
                    <a:pt x="157201" y="103272"/>
                    <a:pt x="157201" y="104015"/>
                    <a:pt x="157353" y="104742"/>
                  </a:cubicBezTo>
                  <a:cubicBezTo>
                    <a:pt x="157521" y="105975"/>
                    <a:pt x="157521" y="107225"/>
                    <a:pt x="157353" y="108458"/>
                  </a:cubicBezTo>
                  <a:cubicBezTo>
                    <a:pt x="157302" y="109861"/>
                    <a:pt x="156949" y="111246"/>
                    <a:pt x="156343" y="112513"/>
                  </a:cubicBezTo>
                  <a:cubicBezTo>
                    <a:pt x="156293" y="113408"/>
                    <a:pt x="156293" y="114321"/>
                    <a:pt x="156343" y="115216"/>
                  </a:cubicBezTo>
                  <a:cubicBezTo>
                    <a:pt x="156175" y="116736"/>
                    <a:pt x="156175" y="118257"/>
                    <a:pt x="156343" y="119777"/>
                  </a:cubicBezTo>
                  <a:cubicBezTo>
                    <a:pt x="156730" y="122514"/>
                    <a:pt x="156444" y="125285"/>
                    <a:pt x="155502" y="127886"/>
                  </a:cubicBezTo>
                  <a:cubicBezTo>
                    <a:pt x="154122" y="130251"/>
                    <a:pt x="151783" y="131907"/>
                    <a:pt x="149107" y="132448"/>
                  </a:cubicBezTo>
                  <a:lnTo>
                    <a:pt x="146583" y="133461"/>
                  </a:lnTo>
                  <a:cubicBezTo>
                    <a:pt x="143975" y="135066"/>
                    <a:pt x="141501" y="136874"/>
                    <a:pt x="139178" y="138867"/>
                  </a:cubicBezTo>
                  <a:cubicBezTo>
                    <a:pt x="136250" y="141469"/>
                    <a:pt x="132968" y="143632"/>
                    <a:pt x="129418" y="145287"/>
                  </a:cubicBezTo>
                  <a:cubicBezTo>
                    <a:pt x="128408" y="145760"/>
                    <a:pt x="127449" y="146318"/>
                    <a:pt x="126557" y="146976"/>
                  </a:cubicBezTo>
                  <a:cubicBezTo>
                    <a:pt x="124790" y="148294"/>
                    <a:pt x="122686" y="149054"/>
                    <a:pt x="120499" y="149172"/>
                  </a:cubicBezTo>
                  <a:lnTo>
                    <a:pt x="120499" y="149172"/>
                  </a:lnTo>
                  <a:cubicBezTo>
                    <a:pt x="118042" y="149071"/>
                    <a:pt x="115602" y="148615"/>
                    <a:pt x="113263" y="147821"/>
                  </a:cubicBezTo>
                  <a:cubicBezTo>
                    <a:pt x="111580" y="147821"/>
                    <a:pt x="110065" y="146976"/>
                    <a:pt x="108382" y="146807"/>
                  </a:cubicBezTo>
                  <a:cubicBezTo>
                    <a:pt x="98958" y="145456"/>
                    <a:pt x="93910" y="140557"/>
                    <a:pt x="94415" y="133461"/>
                  </a:cubicBezTo>
                  <a:cubicBezTo>
                    <a:pt x="94869" y="130421"/>
                    <a:pt x="96215" y="127599"/>
                    <a:pt x="98286" y="125352"/>
                  </a:cubicBezTo>
                  <a:cubicBezTo>
                    <a:pt x="100608" y="123426"/>
                    <a:pt x="101432" y="120217"/>
                    <a:pt x="100305" y="117412"/>
                  </a:cubicBezTo>
                  <a:cubicBezTo>
                    <a:pt x="100305" y="115554"/>
                    <a:pt x="99127" y="113358"/>
                    <a:pt x="98622" y="111330"/>
                  </a:cubicBezTo>
                  <a:cubicBezTo>
                    <a:pt x="97646" y="106583"/>
                    <a:pt x="96064" y="101988"/>
                    <a:pt x="93910" y="97646"/>
                  </a:cubicBezTo>
                  <a:cubicBezTo>
                    <a:pt x="91722" y="93930"/>
                    <a:pt x="88525" y="88355"/>
                    <a:pt x="84823" y="87003"/>
                  </a:cubicBezTo>
                  <a:lnTo>
                    <a:pt x="84823" y="101532"/>
                  </a:lnTo>
                  <a:cubicBezTo>
                    <a:pt x="84823" y="105806"/>
                    <a:pt x="84823" y="110030"/>
                    <a:pt x="84823" y="114202"/>
                  </a:cubicBezTo>
                  <a:cubicBezTo>
                    <a:pt x="84738" y="115165"/>
                    <a:pt x="84738" y="116111"/>
                    <a:pt x="84823" y="117074"/>
                  </a:cubicBezTo>
                  <a:cubicBezTo>
                    <a:pt x="84907" y="118426"/>
                    <a:pt x="84907" y="119777"/>
                    <a:pt x="84823" y="121129"/>
                  </a:cubicBezTo>
                  <a:cubicBezTo>
                    <a:pt x="84823" y="124170"/>
                    <a:pt x="84823" y="127211"/>
                    <a:pt x="84823" y="130083"/>
                  </a:cubicBezTo>
                  <a:cubicBezTo>
                    <a:pt x="84823" y="132955"/>
                    <a:pt x="84823" y="135995"/>
                    <a:pt x="84823" y="139036"/>
                  </a:cubicBezTo>
                  <a:cubicBezTo>
                    <a:pt x="84823" y="142077"/>
                    <a:pt x="84823" y="145118"/>
                    <a:pt x="84823" y="148159"/>
                  </a:cubicBezTo>
                  <a:lnTo>
                    <a:pt x="84823" y="163870"/>
                  </a:lnTo>
                  <a:cubicBezTo>
                    <a:pt x="84823" y="166573"/>
                    <a:pt x="84823" y="169276"/>
                    <a:pt x="84823" y="172148"/>
                  </a:cubicBezTo>
                  <a:lnTo>
                    <a:pt x="84823" y="174851"/>
                  </a:lnTo>
                  <a:cubicBezTo>
                    <a:pt x="85160" y="178568"/>
                    <a:pt x="85160" y="182285"/>
                    <a:pt x="84823" y="186001"/>
                  </a:cubicBezTo>
                  <a:cubicBezTo>
                    <a:pt x="84907" y="186795"/>
                    <a:pt x="84907" y="187572"/>
                    <a:pt x="84823" y="188366"/>
                  </a:cubicBezTo>
                  <a:cubicBezTo>
                    <a:pt x="84419" y="190596"/>
                    <a:pt x="84419" y="192894"/>
                    <a:pt x="84823" y="195124"/>
                  </a:cubicBezTo>
                  <a:lnTo>
                    <a:pt x="84823" y="195124"/>
                  </a:lnTo>
                  <a:cubicBezTo>
                    <a:pt x="85681" y="195208"/>
                    <a:pt x="86337" y="195935"/>
                    <a:pt x="86337" y="196813"/>
                  </a:cubicBezTo>
                  <a:cubicBezTo>
                    <a:pt x="86438" y="197641"/>
                    <a:pt x="85832" y="198401"/>
                    <a:pt x="85008" y="198486"/>
                  </a:cubicBezTo>
                  <a:cubicBezTo>
                    <a:pt x="84941" y="198503"/>
                    <a:pt x="84890" y="198503"/>
                    <a:pt x="84823" y="198503"/>
                  </a:cubicBezTo>
                  <a:lnTo>
                    <a:pt x="84823" y="198503"/>
                  </a:lnTo>
                  <a:cubicBezTo>
                    <a:pt x="84823" y="198503"/>
                    <a:pt x="84823" y="198503"/>
                    <a:pt x="84823" y="198503"/>
                  </a:cubicBezTo>
                  <a:cubicBezTo>
                    <a:pt x="84823" y="198503"/>
                    <a:pt x="84823" y="198503"/>
                    <a:pt x="83981" y="198503"/>
                  </a:cubicBezTo>
                  <a:cubicBezTo>
                    <a:pt x="83611" y="198655"/>
                    <a:pt x="83174" y="198655"/>
                    <a:pt x="82803" y="198503"/>
                  </a:cubicBezTo>
                  <a:lnTo>
                    <a:pt x="82803" y="198503"/>
                  </a:lnTo>
                  <a:cubicBezTo>
                    <a:pt x="81440" y="198790"/>
                    <a:pt x="80128" y="199297"/>
                    <a:pt x="78933" y="200023"/>
                  </a:cubicBezTo>
                  <a:lnTo>
                    <a:pt x="77587" y="200868"/>
                  </a:lnTo>
                  <a:lnTo>
                    <a:pt x="77587" y="200868"/>
                  </a:lnTo>
                  <a:cubicBezTo>
                    <a:pt x="75348" y="201797"/>
                    <a:pt x="73312" y="203115"/>
                    <a:pt x="71529" y="204753"/>
                  </a:cubicBezTo>
                  <a:cubicBezTo>
                    <a:pt x="70889" y="205345"/>
                    <a:pt x="70435" y="206105"/>
                    <a:pt x="70182" y="206950"/>
                  </a:cubicBezTo>
                  <a:cubicBezTo>
                    <a:pt x="69677" y="208200"/>
                    <a:pt x="68937" y="209349"/>
                    <a:pt x="67994" y="210328"/>
                  </a:cubicBezTo>
                  <a:lnTo>
                    <a:pt x="66816" y="211342"/>
                  </a:lnTo>
                  <a:lnTo>
                    <a:pt x="65302" y="212694"/>
                  </a:lnTo>
                  <a:cubicBezTo>
                    <a:pt x="64881" y="213470"/>
                    <a:pt x="64309" y="214163"/>
                    <a:pt x="63619" y="214721"/>
                  </a:cubicBezTo>
                  <a:cubicBezTo>
                    <a:pt x="61263" y="216072"/>
                    <a:pt x="59580" y="213538"/>
                    <a:pt x="58739" y="212187"/>
                  </a:cubicBezTo>
                  <a:lnTo>
                    <a:pt x="58739" y="212187"/>
                  </a:lnTo>
                  <a:cubicBezTo>
                    <a:pt x="57678" y="210784"/>
                    <a:pt x="56434" y="209534"/>
                    <a:pt x="55037" y="208470"/>
                  </a:cubicBezTo>
                  <a:cubicBezTo>
                    <a:pt x="55037" y="208470"/>
                    <a:pt x="53859" y="208470"/>
                    <a:pt x="52513" y="209315"/>
                  </a:cubicBezTo>
                  <a:lnTo>
                    <a:pt x="52513" y="210159"/>
                  </a:lnTo>
                  <a:cubicBezTo>
                    <a:pt x="50914" y="211477"/>
                    <a:pt x="48995" y="212339"/>
                    <a:pt x="46959" y="212694"/>
                  </a:cubicBezTo>
                  <a:cubicBezTo>
                    <a:pt x="45427" y="213150"/>
                    <a:pt x="43778" y="213150"/>
                    <a:pt x="42247" y="212694"/>
                  </a:cubicBezTo>
                  <a:lnTo>
                    <a:pt x="40732" y="212694"/>
                  </a:lnTo>
                  <a:lnTo>
                    <a:pt x="37199" y="211680"/>
                  </a:lnTo>
                  <a:lnTo>
                    <a:pt x="35011" y="211680"/>
                  </a:lnTo>
                  <a:lnTo>
                    <a:pt x="29963" y="210159"/>
                  </a:lnTo>
                  <a:cubicBezTo>
                    <a:pt x="28768" y="209703"/>
                    <a:pt x="27522" y="209416"/>
                    <a:pt x="26260" y="209315"/>
                  </a:cubicBezTo>
                  <a:lnTo>
                    <a:pt x="22558" y="209315"/>
                  </a:lnTo>
                  <a:cubicBezTo>
                    <a:pt x="19192" y="208301"/>
                    <a:pt x="18014" y="203233"/>
                    <a:pt x="17173" y="199347"/>
                  </a:cubicBezTo>
                  <a:cubicBezTo>
                    <a:pt x="16937" y="198435"/>
                    <a:pt x="16668" y="197523"/>
                    <a:pt x="16331" y="196644"/>
                  </a:cubicBezTo>
                  <a:lnTo>
                    <a:pt x="16331" y="194448"/>
                  </a:lnTo>
                  <a:cubicBezTo>
                    <a:pt x="15928" y="192877"/>
                    <a:pt x="15372" y="191340"/>
                    <a:pt x="14649" y="189887"/>
                  </a:cubicBezTo>
                  <a:cubicBezTo>
                    <a:pt x="13656" y="188552"/>
                    <a:pt x="12394" y="187454"/>
                    <a:pt x="10947" y="186677"/>
                  </a:cubicBezTo>
                  <a:lnTo>
                    <a:pt x="10947" y="186677"/>
                  </a:lnTo>
                  <a:lnTo>
                    <a:pt x="10105" y="187860"/>
                  </a:lnTo>
                  <a:lnTo>
                    <a:pt x="10105" y="188873"/>
                  </a:lnTo>
                  <a:lnTo>
                    <a:pt x="8759" y="191069"/>
                  </a:lnTo>
                  <a:cubicBezTo>
                    <a:pt x="7698" y="192404"/>
                    <a:pt x="6857" y="193874"/>
                    <a:pt x="6235" y="195462"/>
                  </a:cubicBezTo>
                  <a:lnTo>
                    <a:pt x="6235" y="196644"/>
                  </a:lnTo>
                  <a:cubicBezTo>
                    <a:pt x="5629" y="198452"/>
                    <a:pt x="4787" y="200158"/>
                    <a:pt x="3710" y="201712"/>
                  </a:cubicBezTo>
                  <a:lnTo>
                    <a:pt x="2700" y="203233"/>
                  </a:lnTo>
                  <a:cubicBezTo>
                    <a:pt x="1539" y="204449"/>
                    <a:pt x="614" y="205885"/>
                    <a:pt x="8" y="207456"/>
                  </a:cubicBezTo>
                  <a:cubicBezTo>
                    <a:pt x="-60" y="209534"/>
                    <a:pt x="294" y="211595"/>
                    <a:pt x="1018" y="213538"/>
                  </a:cubicBezTo>
                  <a:lnTo>
                    <a:pt x="1018" y="213538"/>
                  </a:lnTo>
                  <a:cubicBezTo>
                    <a:pt x="1741" y="215312"/>
                    <a:pt x="2650" y="217002"/>
                    <a:pt x="3710" y="218606"/>
                  </a:cubicBezTo>
                  <a:cubicBezTo>
                    <a:pt x="4552" y="220127"/>
                    <a:pt x="5561" y="221816"/>
                    <a:pt x="6403" y="223674"/>
                  </a:cubicBezTo>
                  <a:cubicBezTo>
                    <a:pt x="7244" y="225533"/>
                    <a:pt x="7412" y="227222"/>
                    <a:pt x="7917" y="228911"/>
                  </a:cubicBezTo>
                  <a:lnTo>
                    <a:pt x="7917" y="231277"/>
                  </a:lnTo>
                  <a:cubicBezTo>
                    <a:pt x="8708" y="234402"/>
                    <a:pt x="9903" y="237409"/>
                    <a:pt x="11451" y="240231"/>
                  </a:cubicBezTo>
                  <a:cubicBezTo>
                    <a:pt x="13134" y="242697"/>
                    <a:pt x="14160" y="245535"/>
                    <a:pt x="14480" y="248508"/>
                  </a:cubicBezTo>
                  <a:cubicBezTo>
                    <a:pt x="14968" y="251279"/>
                    <a:pt x="15877" y="253948"/>
                    <a:pt x="17173" y="256449"/>
                  </a:cubicBezTo>
                  <a:cubicBezTo>
                    <a:pt x="19664" y="261719"/>
                    <a:pt x="22710" y="266703"/>
                    <a:pt x="26260" y="271315"/>
                  </a:cubicBezTo>
                  <a:lnTo>
                    <a:pt x="27606" y="273004"/>
                  </a:lnTo>
                  <a:cubicBezTo>
                    <a:pt x="28111" y="273782"/>
                    <a:pt x="28683" y="274508"/>
                    <a:pt x="29289" y="275201"/>
                  </a:cubicBezTo>
                  <a:lnTo>
                    <a:pt x="29289" y="275201"/>
                  </a:lnTo>
                  <a:cubicBezTo>
                    <a:pt x="29929" y="275741"/>
                    <a:pt x="30501" y="276366"/>
                    <a:pt x="30972" y="277059"/>
                  </a:cubicBezTo>
                  <a:cubicBezTo>
                    <a:pt x="31847" y="278478"/>
                    <a:pt x="32537" y="280016"/>
                    <a:pt x="32992" y="281620"/>
                  </a:cubicBezTo>
                  <a:cubicBezTo>
                    <a:pt x="32890" y="282465"/>
                    <a:pt x="32890" y="283310"/>
                    <a:pt x="32992" y="284154"/>
                  </a:cubicBezTo>
                  <a:cubicBezTo>
                    <a:pt x="33732" y="285759"/>
                    <a:pt x="34624" y="287297"/>
                    <a:pt x="35684" y="288716"/>
                  </a:cubicBezTo>
                  <a:lnTo>
                    <a:pt x="36862" y="290912"/>
                  </a:lnTo>
                  <a:lnTo>
                    <a:pt x="38377" y="293277"/>
                  </a:lnTo>
                  <a:cubicBezTo>
                    <a:pt x="40548" y="295963"/>
                    <a:pt x="41995" y="299156"/>
                    <a:pt x="42584" y="302569"/>
                  </a:cubicBezTo>
                  <a:cubicBezTo>
                    <a:pt x="42769" y="305323"/>
                    <a:pt x="42769" y="308093"/>
                    <a:pt x="42584" y="310847"/>
                  </a:cubicBezTo>
                  <a:lnTo>
                    <a:pt x="42584" y="314225"/>
                  </a:lnTo>
                  <a:cubicBezTo>
                    <a:pt x="43156" y="317520"/>
                    <a:pt x="43156" y="320899"/>
                    <a:pt x="42584" y="324193"/>
                  </a:cubicBezTo>
                  <a:cubicBezTo>
                    <a:pt x="41490" y="327031"/>
                    <a:pt x="39470" y="329413"/>
                    <a:pt x="36862" y="330950"/>
                  </a:cubicBezTo>
                  <a:cubicBezTo>
                    <a:pt x="35919" y="331491"/>
                    <a:pt x="35061" y="332167"/>
                    <a:pt x="34338" y="332978"/>
                  </a:cubicBezTo>
                  <a:lnTo>
                    <a:pt x="32992" y="333991"/>
                  </a:lnTo>
                  <a:cubicBezTo>
                    <a:pt x="32992" y="333991"/>
                    <a:pt x="31477" y="335343"/>
                    <a:pt x="31477" y="335681"/>
                  </a:cubicBezTo>
                  <a:cubicBezTo>
                    <a:pt x="31393" y="336019"/>
                    <a:pt x="31393" y="336356"/>
                    <a:pt x="31477" y="336694"/>
                  </a:cubicBezTo>
                  <a:cubicBezTo>
                    <a:pt x="32638" y="338857"/>
                    <a:pt x="33597" y="341121"/>
                    <a:pt x="34338" y="343452"/>
                  </a:cubicBezTo>
                  <a:cubicBezTo>
                    <a:pt x="34658" y="344770"/>
                    <a:pt x="35044" y="346071"/>
                    <a:pt x="35516" y="347338"/>
                  </a:cubicBezTo>
                  <a:cubicBezTo>
                    <a:pt x="36525" y="349534"/>
                    <a:pt x="37704" y="351730"/>
                    <a:pt x="38882" y="353926"/>
                  </a:cubicBezTo>
                  <a:lnTo>
                    <a:pt x="39723" y="355447"/>
                  </a:lnTo>
                  <a:cubicBezTo>
                    <a:pt x="40531" y="356967"/>
                    <a:pt x="41220" y="358538"/>
                    <a:pt x="41742" y="360177"/>
                  </a:cubicBezTo>
                  <a:cubicBezTo>
                    <a:pt x="41742" y="361359"/>
                    <a:pt x="42584" y="362373"/>
                    <a:pt x="42920" y="363555"/>
                  </a:cubicBezTo>
                  <a:cubicBezTo>
                    <a:pt x="44183" y="366478"/>
                    <a:pt x="44586" y="369705"/>
                    <a:pt x="44098" y="372847"/>
                  </a:cubicBezTo>
                  <a:lnTo>
                    <a:pt x="44098" y="374537"/>
                  </a:lnTo>
                  <a:cubicBezTo>
                    <a:pt x="44014" y="375837"/>
                    <a:pt x="44014" y="377121"/>
                    <a:pt x="44098" y="378422"/>
                  </a:cubicBezTo>
                  <a:cubicBezTo>
                    <a:pt x="44098" y="378422"/>
                    <a:pt x="44098" y="379605"/>
                    <a:pt x="44098" y="380280"/>
                  </a:cubicBezTo>
                  <a:cubicBezTo>
                    <a:pt x="44199" y="380956"/>
                    <a:pt x="44199" y="381632"/>
                    <a:pt x="44098" y="382308"/>
                  </a:cubicBezTo>
                  <a:lnTo>
                    <a:pt x="45613" y="383321"/>
                  </a:lnTo>
                  <a:lnTo>
                    <a:pt x="47464" y="384335"/>
                  </a:lnTo>
                  <a:cubicBezTo>
                    <a:pt x="48591" y="384943"/>
                    <a:pt x="49870" y="385247"/>
                    <a:pt x="51166" y="385180"/>
                  </a:cubicBezTo>
                  <a:lnTo>
                    <a:pt x="52680" y="385180"/>
                  </a:lnTo>
                  <a:cubicBezTo>
                    <a:pt x="58015" y="386244"/>
                    <a:pt x="63165" y="388069"/>
                    <a:pt x="67994" y="390586"/>
                  </a:cubicBezTo>
                  <a:lnTo>
                    <a:pt x="67994" y="390586"/>
                  </a:lnTo>
                  <a:cubicBezTo>
                    <a:pt x="70906" y="391768"/>
                    <a:pt x="73615" y="393356"/>
                    <a:pt x="76072" y="395316"/>
                  </a:cubicBezTo>
                  <a:lnTo>
                    <a:pt x="77250" y="396161"/>
                  </a:lnTo>
                  <a:cubicBezTo>
                    <a:pt x="78193" y="397191"/>
                    <a:pt x="79337" y="398002"/>
                    <a:pt x="80616" y="398526"/>
                  </a:cubicBezTo>
                  <a:cubicBezTo>
                    <a:pt x="80616" y="398526"/>
                    <a:pt x="80616" y="398526"/>
                    <a:pt x="81962" y="397343"/>
                  </a:cubicBezTo>
                  <a:lnTo>
                    <a:pt x="83140" y="395823"/>
                  </a:lnTo>
                  <a:cubicBezTo>
                    <a:pt x="84284" y="394539"/>
                    <a:pt x="85580" y="393390"/>
                    <a:pt x="87010" y="392444"/>
                  </a:cubicBezTo>
                  <a:lnTo>
                    <a:pt x="91218" y="389403"/>
                  </a:lnTo>
                  <a:cubicBezTo>
                    <a:pt x="92294" y="388643"/>
                    <a:pt x="93489" y="388069"/>
                    <a:pt x="94751" y="387714"/>
                  </a:cubicBezTo>
                  <a:lnTo>
                    <a:pt x="97444" y="386362"/>
                  </a:lnTo>
                  <a:lnTo>
                    <a:pt x="98286" y="386362"/>
                  </a:lnTo>
                  <a:cubicBezTo>
                    <a:pt x="99530" y="385197"/>
                    <a:pt x="101129" y="384470"/>
                    <a:pt x="102829" y="384335"/>
                  </a:cubicBezTo>
                  <a:lnTo>
                    <a:pt x="107709" y="384335"/>
                  </a:lnTo>
                  <a:lnTo>
                    <a:pt x="110738" y="384335"/>
                  </a:lnTo>
                  <a:cubicBezTo>
                    <a:pt x="114777" y="384335"/>
                    <a:pt x="118816" y="384335"/>
                    <a:pt x="122855" y="384335"/>
                  </a:cubicBezTo>
                  <a:lnTo>
                    <a:pt x="123865" y="384335"/>
                  </a:lnTo>
                  <a:cubicBezTo>
                    <a:pt x="126237" y="384386"/>
                    <a:pt x="128559" y="383609"/>
                    <a:pt x="130428" y="382139"/>
                  </a:cubicBezTo>
                  <a:cubicBezTo>
                    <a:pt x="132077" y="380956"/>
                    <a:pt x="133810" y="379943"/>
                    <a:pt x="135645" y="379098"/>
                  </a:cubicBezTo>
                  <a:lnTo>
                    <a:pt x="137832" y="377915"/>
                  </a:lnTo>
                  <a:lnTo>
                    <a:pt x="139683" y="377071"/>
                  </a:lnTo>
                  <a:cubicBezTo>
                    <a:pt x="141299" y="376277"/>
                    <a:pt x="142813" y="375314"/>
                    <a:pt x="144227" y="374199"/>
                  </a:cubicBezTo>
                  <a:cubicBezTo>
                    <a:pt x="146465" y="372155"/>
                    <a:pt x="149443" y="371107"/>
                    <a:pt x="152473" y="371327"/>
                  </a:cubicBezTo>
                  <a:lnTo>
                    <a:pt x="152473" y="371327"/>
                  </a:lnTo>
                  <a:cubicBezTo>
                    <a:pt x="159372" y="371327"/>
                    <a:pt x="166104" y="371327"/>
                    <a:pt x="172835" y="371327"/>
                  </a:cubicBezTo>
                  <a:cubicBezTo>
                    <a:pt x="178910" y="371580"/>
                    <a:pt x="184884" y="372898"/>
                    <a:pt x="190505" y="375212"/>
                  </a:cubicBezTo>
                  <a:lnTo>
                    <a:pt x="192861" y="376395"/>
                  </a:lnTo>
                  <a:cubicBezTo>
                    <a:pt x="196731" y="378422"/>
                    <a:pt x="201107" y="380618"/>
                    <a:pt x="203968" y="377915"/>
                  </a:cubicBezTo>
                  <a:cubicBezTo>
                    <a:pt x="206895" y="375550"/>
                    <a:pt x="209992" y="373405"/>
                    <a:pt x="213223" y="371496"/>
                  </a:cubicBezTo>
                  <a:cubicBezTo>
                    <a:pt x="215411" y="369975"/>
                    <a:pt x="217766" y="368624"/>
                    <a:pt x="219954" y="366934"/>
                  </a:cubicBezTo>
                  <a:lnTo>
                    <a:pt x="221637" y="364907"/>
                  </a:lnTo>
                  <a:lnTo>
                    <a:pt x="222478" y="363725"/>
                  </a:lnTo>
                  <a:cubicBezTo>
                    <a:pt x="223455" y="362424"/>
                    <a:pt x="224902" y="361579"/>
                    <a:pt x="226517" y="361359"/>
                  </a:cubicBezTo>
                  <a:cubicBezTo>
                    <a:pt x="230001" y="360515"/>
                    <a:pt x="233636" y="360515"/>
                    <a:pt x="237119" y="361359"/>
                  </a:cubicBezTo>
                  <a:lnTo>
                    <a:pt x="239307" y="361359"/>
                  </a:lnTo>
                  <a:lnTo>
                    <a:pt x="243177" y="362204"/>
                  </a:lnTo>
                  <a:cubicBezTo>
                    <a:pt x="243682" y="362136"/>
                    <a:pt x="244187" y="362136"/>
                    <a:pt x="244692" y="362204"/>
                  </a:cubicBezTo>
                  <a:cubicBezTo>
                    <a:pt x="245702" y="362204"/>
                    <a:pt x="246038" y="362204"/>
                    <a:pt x="246543" y="362204"/>
                  </a:cubicBezTo>
                  <a:cubicBezTo>
                    <a:pt x="247048" y="362204"/>
                    <a:pt x="246543" y="362204"/>
                    <a:pt x="247384" y="362204"/>
                  </a:cubicBezTo>
                  <a:cubicBezTo>
                    <a:pt x="247603" y="361630"/>
                    <a:pt x="247940" y="361106"/>
                    <a:pt x="248394" y="360684"/>
                  </a:cubicBezTo>
                  <a:cubicBezTo>
                    <a:pt x="249185" y="360025"/>
                    <a:pt x="250111" y="359501"/>
                    <a:pt x="251087" y="359163"/>
                  </a:cubicBezTo>
                  <a:cubicBezTo>
                    <a:pt x="252315" y="358065"/>
                    <a:pt x="253745" y="357204"/>
                    <a:pt x="255294" y="356629"/>
                  </a:cubicBezTo>
                  <a:lnTo>
                    <a:pt x="256640" y="356629"/>
                  </a:lnTo>
                  <a:lnTo>
                    <a:pt x="260006" y="354433"/>
                  </a:lnTo>
                  <a:cubicBezTo>
                    <a:pt x="261403" y="353487"/>
                    <a:pt x="262867" y="352642"/>
                    <a:pt x="264381" y="351899"/>
                  </a:cubicBezTo>
                  <a:cubicBezTo>
                    <a:pt x="265542" y="351662"/>
                    <a:pt x="266754" y="351662"/>
                    <a:pt x="267915" y="351899"/>
                  </a:cubicBezTo>
                  <a:lnTo>
                    <a:pt x="270608" y="351899"/>
                  </a:lnTo>
                  <a:cubicBezTo>
                    <a:pt x="272189" y="350818"/>
                    <a:pt x="273569" y="349432"/>
                    <a:pt x="274646" y="347844"/>
                  </a:cubicBezTo>
                  <a:cubicBezTo>
                    <a:pt x="277322" y="344398"/>
                    <a:pt x="280570" y="341425"/>
                    <a:pt x="284239" y="339059"/>
                  </a:cubicBezTo>
                  <a:cubicBezTo>
                    <a:pt x="287571" y="336711"/>
                    <a:pt x="290566" y="333924"/>
                    <a:pt x="293158" y="330781"/>
                  </a:cubicBezTo>
                  <a:cubicBezTo>
                    <a:pt x="294925" y="328568"/>
                    <a:pt x="296961" y="326575"/>
                    <a:pt x="299216" y="324869"/>
                  </a:cubicBezTo>
                  <a:cubicBezTo>
                    <a:pt x="300731" y="323821"/>
                    <a:pt x="302295" y="322858"/>
                    <a:pt x="303928" y="321997"/>
                  </a:cubicBezTo>
                  <a:cubicBezTo>
                    <a:pt x="305610" y="320814"/>
                    <a:pt x="307293" y="319969"/>
                    <a:pt x="308976" y="318618"/>
                  </a:cubicBezTo>
                  <a:cubicBezTo>
                    <a:pt x="309851" y="317858"/>
                    <a:pt x="310642" y="317013"/>
                    <a:pt x="311332" y="316084"/>
                  </a:cubicBezTo>
                  <a:lnTo>
                    <a:pt x="313352" y="313550"/>
                  </a:lnTo>
                  <a:cubicBezTo>
                    <a:pt x="314934" y="311894"/>
                    <a:pt x="316330" y="310087"/>
                    <a:pt x="317559" y="308144"/>
                  </a:cubicBezTo>
                  <a:cubicBezTo>
                    <a:pt x="319022" y="305745"/>
                    <a:pt x="320773" y="303532"/>
                    <a:pt x="322776" y="301555"/>
                  </a:cubicBezTo>
                  <a:cubicBezTo>
                    <a:pt x="325872" y="298818"/>
                    <a:pt x="328531" y="295625"/>
                    <a:pt x="330685" y="292095"/>
                  </a:cubicBezTo>
                  <a:cubicBezTo>
                    <a:pt x="333378" y="287584"/>
                    <a:pt x="336423" y="283293"/>
                    <a:pt x="339772" y="279255"/>
                  </a:cubicBezTo>
                  <a:cubicBezTo>
                    <a:pt x="341994" y="276721"/>
                    <a:pt x="343912" y="273950"/>
                    <a:pt x="345494" y="270977"/>
                  </a:cubicBezTo>
                  <a:cubicBezTo>
                    <a:pt x="346352" y="269507"/>
                    <a:pt x="347311" y="268088"/>
                    <a:pt x="348354" y="266754"/>
                  </a:cubicBezTo>
                  <a:lnTo>
                    <a:pt x="350374" y="263713"/>
                  </a:lnTo>
                  <a:cubicBezTo>
                    <a:pt x="351383" y="262125"/>
                    <a:pt x="352629" y="260706"/>
                    <a:pt x="354076" y="259490"/>
                  </a:cubicBezTo>
                  <a:lnTo>
                    <a:pt x="356264" y="257293"/>
                  </a:lnTo>
                  <a:cubicBezTo>
                    <a:pt x="358216" y="254709"/>
                    <a:pt x="359697" y="251786"/>
                    <a:pt x="360639" y="248678"/>
                  </a:cubicBezTo>
                  <a:cubicBezTo>
                    <a:pt x="361430" y="246600"/>
                    <a:pt x="362339" y="244572"/>
                    <a:pt x="363332" y="242596"/>
                  </a:cubicBezTo>
                  <a:cubicBezTo>
                    <a:pt x="365065" y="239639"/>
                    <a:pt x="367286" y="237021"/>
                    <a:pt x="369895" y="234824"/>
                  </a:cubicBezTo>
                  <a:cubicBezTo>
                    <a:pt x="371881" y="233287"/>
                    <a:pt x="373647" y="231462"/>
                    <a:pt x="375111" y="229418"/>
                  </a:cubicBezTo>
                  <a:lnTo>
                    <a:pt x="376963" y="226884"/>
                  </a:lnTo>
                  <a:lnTo>
                    <a:pt x="378982" y="224181"/>
                  </a:lnTo>
                  <a:lnTo>
                    <a:pt x="378982" y="222999"/>
                  </a:lnTo>
                  <a:cubicBezTo>
                    <a:pt x="380059" y="221090"/>
                    <a:pt x="381304" y="219282"/>
                    <a:pt x="382684" y="217593"/>
                  </a:cubicBezTo>
                  <a:cubicBezTo>
                    <a:pt x="383526" y="216461"/>
                    <a:pt x="384552" y="215498"/>
                    <a:pt x="385713" y="214721"/>
                  </a:cubicBezTo>
                  <a:lnTo>
                    <a:pt x="388574" y="211849"/>
                  </a:lnTo>
                  <a:cubicBezTo>
                    <a:pt x="388541" y="211460"/>
                    <a:pt x="388541" y="211055"/>
                    <a:pt x="388574" y="210666"/>
                  </a:cubicBezTo>
                  <a:lnTo>
                    <a:pt x="388574" y="209652"/>
                  </a:lnTo>
                  <a:cubicBezTo>
                    <a:pt x="388928" y="209078"/>
                    <a:pt x="389382" y="208555"/>
                    <a:pt x="389920" y="208132"/>
                  </a:cubicBezTo>
                  <a:lnTo>
                    <a:pt x="390762" y="207119"/>
                  </a:lnTo>
                  <a:lnTo>
                    <a:pt x="390762" y="206105"/>
                  </a:lnTo>
                  <a:lnTo>
                    <a:pt x="391603" y="204585"/>
                  </a:lnTo>
                  <a:cubicBezTo>
                    <a:pt x="392293" y="203554"/>
                    <a:pt x="393084" y="202591"/>
                    <a:pt x="393959" y="201712"/>
                  </a:cubicBezTo>
                  <a:lnTo>
                    <a:pt x="395811" y="199178"/>
                  </a:lnTo>
                  <a:lnTo>
                    <a:pt x="396820" y="197996"/>
                  </a:lnTo>
                  <a:cubicBezTo>
                    <a:pt x="398200" y="196340"/>
                    <a:pt x="399294" y="194448"/>
                    <a:pt x="400018" y="192421"/>
                  </a:cubicBezTo>
                  <a:cubicBezTo>
                    <a:pt x="400371" y="191204"/>
                    <a:pt x="400657" y="189954"/>
                    <a:pt x="400859" y="188704"/>
                  </a:cubicBezTo>
                  <a:cubicBezTo>
                    <a:pt x="400859" y="187184"/>
                    <a:pt x="400859" y="185663"/>
                    <a:pt x="401868" y="183974"/>
                  </a:cubicBezTo>
                  <a:lnTo>
                    <a:pt x="404225" y="177892"/>
                  </a:lnTo>
                  <a:cubicBezTo>
                    <a:pt x="404225" y="176203"/>
                    <a:pt x="405571" y="174682"/>
                    <a:pt x="406076" y="172993"/>
                  </a:cubicBezTo>
                  <a:lnTo>
                    <a:pt x="407085" y="170290"/>
                  </a:lnTo>
                  <a:cubicBezTo>
                    <a:pt x="407960" y="168212"/>
                    <a:pt x="408634" y="166066"/>
                    <a:pt x="409105" y="163870"/>
                  </a:cubicBezTo>
                  <a:cubicBezTo>
                    <a:pt x="409340" y="162924"/>
                    <a:pt x="409340" y="161944"/>
                    <a:pt x="409105" y="160998"/>
                  </a:cubicBezTo>
                  <a:cubicBezTo>
                    <a:pt x="408230" y="157451"/>
                    <a:pt x="408532" y="153717"/>
                    <a:pt x="409946" y="150355"/>
                  </a:cubicBezTo>
                  <a:close/>
                  <a:moveTo>
                    <a:pt x="322439" y="222999"/>
                  </a:moveTo>
                  <a:cubicBezTo>
                    <a:pt x="321850" y="223607"/>
                    <a:pt x="321345" y="224300"/>
                    <a:pt x="320924" y="225026"/>
                  </a:cubicBezTo>
                  <a:cubicBezTo>
                    <a:pt x="320319" y="226783"/>
                    <a:pt x="320319" y="228675"/>
                    <a:pt x="320924" y="230432"/>
                  </a:cubicBezTo>
                  <a:cubicBezTo>
                    <a:pt x="321547" y="233101"/>
                    <a:pt x="321261" y="235906"/>
                    <a:pt x="320083" y="238372"/>
                  </a:cubicBezTo>
                  <a:cubicBezTo>
                    <a:pt x="319124" y="239960"/>
                    <a:pt x="317929" y="241379"/>
                    <a:pt x="316549" y="242596"/>
                  </a:cubicBezTo>
                  <a:cubicBezTo>
                    <a:pt x="315068" y="243812"/>
                    <a:pt x="313907" y="245383"/>
                    <a:pt x="313183" y="247157"/>
                  </a:cubicBezTo>
                  <a:cubicBezTo>
                    <a:pt x="313183" y="247157"/>
                    <a:pt x="313183" y="248002"/>
                    <a:pt x="312174" y="248002"/>
                  </a:cubicBezTo>
                  <a:cubicBezTo>
                    <a:pt x="309817" y="248390"/>
                    <a:pt x="307411" y="247697"/>
                    <a:pt x="305610" y="246143"/>
                  </a:cubicBezTo>
                  <a:cubicBezTo>
                    <a:pt x="304163" y="244893"/>
                    <a:pt x="302295" y="244217"/>
                    <a:pt x="300394" y="244285"/>
                  </a:cubicBezTo>
                  <a:cubicBezTo>
                    <a:pt x="299048" y="244285"/>
                    <a:pt x="298879" y="244285"/>
                    <a:pt x="298711" y="246650"/>
                  </a:cubicBezTo>
                  <a:lnTo>
                    <a:pt x="298711" y="249015"/>
                  </a:lnTo>
                  <a:cubicBezTo>
                    <a:pt x="297819" y="251870"/>
                    <a:pt x="296203" y="254438"/>
                    <a:pt x="293999" y="256449"/>
                  </a:cubicBezTo>
                  <a:lnTo>
                    <a:pt x="293999" y="256449"/>
                  </a:lnTo>
                  <a:lnTo>
                    <a:pt x="289119" y="261010"/>
                  </a:lnTo>
                  <a:cubicBezTo>
                    <a:pt x="289119" y="261010"/>
                    <a:pt x="289119" y="261010"/>
                    <a:pt x="289119" y="261010"/>
                  </a:cubicBezTo>
                  <a:cubicBezTo>
                    <a:pt x="288816" y="262040"/>
                    <a:pt x="287840" y="262750"/>
                    <a:pt x="286763" y="262699"/>
                  </a:cubicBezTo>
                  <a:lnTo>
                    <a:pt x="286763" y="262699"/>
                  </a:lnTo>
                  <a:cubicBezTo>
                    <a:pt x="285248" y="262699"/>
                    <a:pt x="283565" y="260672"/>
                    <a:pt x="282051" y="258814"/>
                  </a:cubicBezTo>
                  <a:lnTo>
                    <a:pt x="280368" y="256786"/>
                  </a:lnTo>
                  <a:lnTo>
                    <a:pt x="278012" y="255097"/>
                  </a:lnTo>
                  <a:cubicBezTo>
                    <a:pt x="275101" y="253391"/>
                    <a:pt x="272610" y="251009"/>
                    <a:pt x="270776" y="248170"/>
                  </a:cubicBezTo>
                  <a:cubicBezTo>
                    <a:pt x="270019" y="246650"/>
                    <a:pt x="269396" y="245079"/>
                    <a:pt x="268925" y="243440"/>
                  </a:cubicBezTo>
                  <a:cubicBezTo>
                    <a:pt x="268925" y="242258"/>
                    <a:pt x="268925" y="241244"/>
                    <a:pt x="267579" y="240231"/>
                  </a:cubicBezTo>
                  <a:cubicBezTo>
                    <a:pt x="266838" y="238896"/>
                    <a:pt x="265862" y="237696"/>
                    <a:pt x="264718" y="236683"/>
                  </a:cubicBezTo>
                  <a:cubicBezTo>
                    <a:pt x="262664" y="234689"/>
                    <a:pt x="261049" y="232257"/>
                    <a:pt x="260006" y="229587"/>
                  </a:cubicBezTo>
                  <a:lnTo>
                    <a:pt x="260006" y="229587"/>
                  </a:lnTo>
                  <a:cubicBezTo>
                    <a:pt x="259148" y="229418"/>
                    <a:pt x="258558" y="228608"/>
                    <a:pt x="258660" y="227729"/>
                  </a:cubicBezTo>
                  <a:cubicBezTo>
                    <a:pt x="258558" y="226901"/>
                    <a:pt x="259164" y="226141"/>
                    <a:pt x="259989" y="226040"/>
                  </a:cubicBezTo>
                  <a:cubicBezTo>
                    <a:pt x="259989" y="226040"/>
                    <a:pt x="260006" y="226040"/>
                    <a:pt x="260006" y="226040"/>
                  </a:cubicBezTo>
                  <a:lnTo>
                    <a:pt x="260006" y="226040"/>
                  </a:lnTo>
                  <a:cubicBezTo>
                    <a:pt x="260090" y="225212"/>
                    <a:pt x="260830" y="224604"/>
                    <a:pt x="261672" y="224688"/>
                  </a:cubicBezTo>
                  <a:cubicBezTo>
                    <a:pt x="261672" y="224688"/>
                    <a:pt x="261689" y="224688"/>
                    <a:pt x="261689" y="224688"/>
                  </a:cubicBezTo>
                  <a:cubicBezTo>
                    <a:pt x="262378" y="225043"/>
                    <a:pt x="262783" y="225769"/>
                    <a:pt x="262698" y="226546"/>
                  </a:cubicBezTo>
                  <a:cubicBezTo>
                    <a:pt x="264549" y="226546"/>
                    <a:pt x="268083" y="226546"/>
                    <a:pt x="268756" y="226546"/>
                  </a:cubicBezTo>
                  <a:cubicBezTo>
                    <a:pt x="269059" y="225448"/>
                    <a:pt x="269059" y="224266"/>
                    <a:pt x="268756" y="223168"/>
                  </a:cubicBezTo>
                  <a:cubicBezTo>
                    <a:pt x="268285" y="220346"/>
                    <a:pt x="269160" y="217475"/>
                    <a:pt x="271112" y="215397"/>
                  </a:cubicBezTo>
                  <a:cubicBezTo>
                    <a:pt x="273014" y="213775"/>
                    <a:pt x="275033" y="212305"/>
                    <a:pt x="277170" y="211004"/>
                  </a:cubicBezTo>
                  <a:cubicBezTo>
                    <a:pt x="279358" y="209957"/>
                    <a:pt x="281361" y="208521"/>
                    <a:pt x="283060" y="206781"/>
                  </a:cubicBezTo>
                  <a:lnTo>
                    <a:pt x="285248" y="204753"/>
                  </a:lnTo>
                  <a:cubicBezTo>
                    <a:pt x="287503" y="202337"/>
                    <a:pt x="289994" y="200124"/>
                    <a:pt x="292653" y="198165"/>
                  </a:cubicBezTo>
                  <a:cubicBezTo>
                    <a:pt x="296877" y="194549"/>
                    <a:pt x="302514" y="193063"/>
                    <a:pt x="307967" y="194110"/>
                  </a:cubicBezTo>
                  <a:cubicBezTo>
                    <a:pt x="310996" y="195124"/>
                    <a:pt x="313015" y="198503"/>
                    <a:pt x="314866" y="201375"/>
                  </a:cubicBezTo>
                  <a:lnTo>
                    <a:pt x="316717" y="204077"/>
                  </a:lnTo>
                  <a:lnTo>
                    <a:pt x="318736" y="206612"/>
                  </a:lnTo>
                  <a:cubicBezTo>
                    <a:pt x="320874" y="209146"/>
                    <a:pt x="322793" y="211866"/>
                    <a:pt x="324459" y="214721"/>
                  </a:cubicBezTo>
                  <a:cubicBezTo>
                    <a:pt x="325805" y="219958"/>
                    <a:pt x="324626" y="221647"/>
                    <a:pt x="322944" y="2235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CA2542CD-C3A7-431D-AD8E-D579E1119E7F}"/>
                </a:ext>
              </a:extLst>
            </p:cNvPr>
            <p:cNvSpPr/>
            <p:nvPr/>
          </p:nvSpPr>
          <p:spPr>
            <a:xfrm>
              <a:off x="5816151" y="5066351"/>
              <a:ext cx="336567" cy="354771"/>
            </a:xfrm>
            <a:custGeom>
              <a:avLst/>
              <a:gdLst>
                <a:gd name="connsiteX0" fmla="*/ 133954 w 336566"/>
                <a:gd name="connsiteY0" fmla="*/ 349895 h 354770"/>
                <a:gd name="connsiteX1" fmla="*/ 135805 w 336566"/>
                <a:gd name="connsiteY1" fmla="*/ 345671 h 354770"/>
                <a:gd name="connsiteX2" fmla="*/ 135805 w 336566"/>
                <a:gd name="connsiteY2" fmla="*/ 344489 h 354770"/>
                <a:gd name="connsiteX3" fmla="*/ 138834 w 336566"/>
                <a:gd name="connsiteY3" fmla="*/ 339251 h 354770"/>
                <a:gd name="connsiteX4" fmla="*/ 140012 w 336566"/>
                <a:gd name="connsiteY4" fmla="*/ 337224 h 354770"/>
                <a:gd name="connsiteX5" fmla="*/ 140012 w 336566"/>
                <a:gd name="connsiteY5" fmla="*/ 336380 h 354770"/>
                <a:gd name="connsiteX6" fmla="*/ 145061 w 336566"/>
                <a:gd name="connsiteY6" fmla="*/ 334184 h 354770"/>
                <a:gd name="connsiteX7" fmla="*/ 149773 w 336566"/>
                <a:gd name="connsiteY7" fmla="*/ 338576 h 354770"/>
                <a:gd name="connsiteX8" fmla="*/ 151792 w 336566"/>
                <a:gd name="connsiteY8" fmla="*/ 344151 h 354770"/>
                <a:gd name="connsiteX9" fmla="*/ 151792 w 336566"/>
                <a:gd name="connsiteY9" fmla="*/ 346009 h 354770"/>
                <a:gd name="connsiteX10" fmla="*/ 152633 w 336566"/>
                <a:gd name="connsiteY10" fmla="*/ 349050 h 354770"/>
                <a:gd name="connsiteX11" fmla="*/ 156167 w 336566"/>
                <a:gd name="connsiteY11" fmla="*/ 356652 h 354770"/>
                <a:gd name="connsiteX12" fmla="*/ 159364 w 336566"/>
                <a:gd name="connsiteY12" fmla="*/ 356652 h 354770"/>
                <a:gd name="connsiteX13" fmla="*/ 163571 w 336566"/>
                <a:gd name="connsiteY13" fmla="*/ 357497 h 354770"/>
                <a:gd name="connsiteX14" fmla="*/ 168452 w 336566"/>
                <a:gd name="connsiteY14" fmla="*/ 359017 h 354770"/>
                <a:gd name="connsiteX15" fmla="*/ 170640 w 336566"/>
                <a:gd name="connsiteY15" fmla="*/ 359017 h 354770"/>
                <a:gd name="connsiteX16" fmla="*/ 174173 w 336566"/>
                <a:gd name="connsiteY16" fmla="*/ 360031 h 354770"/>
                <a:gd name="connsiteX17" fmla="*/ 176025 w 336566"/>
                <a:gd name="connsiteY17" fmla="*/ 360031 h 354770"/>
                <a:gd name="connsiteX18" fmla="*/ 179222 w 336566"/>
                <a:gd name="connsiteY18" fmla="*/ 360876 h 354770"/>
                <a:gd name="connsiteX19" fmla="*/ 183597 w 336566"/>
                <a:gd name="connsiteY19" fmla="*/ 358848 h 354770"/>
                <a:gd name="connsiteX20" fmla="*/ 183597 w 336566"/>
                <a:gd name="connsiteY20" fmla="*/ 358848 h 354770"/>
                <a:gd name="connsiteX21" fmla="*/ 189151 w 336566"/>
                <a:gd name="connsiteY21" fmla="*/ 357666 h 354770"/>
                <a:gd name="connsiteX22" fmla="*/ 193526 w 336566"/>
                <a:gd name="connsiteY22" fmla="*/ 361889 h 354770"/>
                <a:gd name="connsiteX23" fmla="*/ 193526 w 336566"/>
                <a:gd name="connsiteY23" fmla="*/ 362903 h 354770"/>
                <a:gd name="connsiteX24" fmla="*/ 195209 w 336566"/>
                <a:gd name="connsiteY24" fmla="*/ 364423 h 354770"/>
                <a:gd name="connsiteX25" fmla="*/ 195209 w 336566"/>
                <a:gd name="connsiteY25" fmla="*/ 364423 h 354770"/>
                <a:gd name="connsiteX26" fmla="*/ 195209 w 336566"/>
                <a:gd name="connsiteY26" fmla="*/ 363241 h 354770"/>
                <a:gd name="connsiteX27" fmla="*/ 197228 w 336566"/>
                <a:gd name="connsiteY27" fmla="*/ 361382 h 354770"/>
                <a:gd name="connsiteX28" fmla="*/ 198070 w 336566"/>
                <a:gd name="connsiteY28" fmla="*/ 360538 h 354770"/>
                <a:gd name="connsiteX29" fmla="*/ 199584 w 336566"/>
                <a:gd name="connsiteY29" fmla="*/ 358173 h 354770"/>
                <a:gd name="connsiteX30" fmla="*/ 201604 w 336566"/>
                <a:gd name="connsiteY30" fmla="*/ 354963 h 354770"/>
                <a:gd name="connsiteX31" fmla="*/ 208503 w 336566"/>
                <a:gd name="connsiteY31" fmla="*/ 350570 h 354770"/>
                <a:gd name="connsiteX32" fmla="*/ 208503 w 336566"/>
                <a:gd name="connsiteY32" fmla="*/ 350570 h 354770"/>
                <a:gd name="connsiteX33" fmla="*/ 209681 w 336566"/>
                <a:gd name="connsiteY33" fmla="*/ 350570 h 354770"/>
                <a:gd name="connsiteX34" fmla="*/ 214056 w 336566"/>
                <a:gd name="connsiteY34" fmla="*/ 348712 h 354770"/>
                <a:gd name="connsiteX35" fmla="*/ 214056 w 336566"/>
                <a:gd name="connsiteY35" fmla="*/ 341279 h 354770"/>
                <a:gd name="connsiteX36" fmla="*/ 214056 w 336566"/>
                <a:gd name="connsiteY36" fmla="*/ 339083 h 354770"/>
                <a:gd name="connsiteX37" fmla="*/ 214056 w 336566"/>
                <a:gd name="connsiteY37" fmla="*/ 328609 h 354770"/>
                <a:gd name="connsiteX38" fmla="*/ 214056 w 336566"/>
                <a:gd name="connsiteY38" fmla="*/ 325737 h 354770"/>
                <a:gd name="connsiteX39" fmla="*/ 214056 w 336566"/>
                <a:gd name="connsiteY39" fmla="*/ 317290 h 354770"/>
                <a:gd name="connsiteX40" fmla="*/ 214056 w 336566"/>
                <a:gd name="connsiteY40" fmla="*/ 301916 h 354770"/>
                <a:gd name="connsiteX41" fmla="*/ 214056 w 336566"/>
                <a:gd name="connsiteY41" fmla="*/ 292625 h 354770"/>
                <a:gd name="connsiteX42" fmla="*/ 214056 w 336566"/>
                <a:gd name="connsiteY42" fmla="*/ 283502 h 354770"/>
                <a:gd name="connsiteX43" fmla="*/ 214056 w 336566"/>
                <a:gd name="connsiteY43" fmla="*/ 274717 h 354770"/>
                <a:gd name="connsiteX44" fmla="*/ 214056 w 336566"/>
                <a:gd name="connsiteY44" fmla="*/ 271000 h 354770"/>
                <a:gd name="connsiteX45" fmla="*/ 214056 w 336566"/>
                <a:gd name="connsiteY45" fmla="*/ 267959 h 354770"/>
                <a:gd name="connsiteX46" fmla="*/ 214056 w 336566"/>
                <a:gd name="connsiteY46" fmla="*/ 255120 h 354770"/>
                <a:gd name="connsiteX47" fmla="*/ 214056 w 336566"/>
                <a:gd name="connsiteY47" fmla="*/ 242619 h 354770"/>
                <a:gd name="connsiteX48" fmla="*/ 214056 w 336566"/>
                <a:gd name="connsiteY48" fmla="*/ 232820 h 354770"/>
                <a:gd name="connsiteX49" fmla="*/ 214056 w 336566"/>
                <a:gd name="connsiteY49" fmla="*/ 221670 h 354770"/>
                <a:gd name="connsiteX50" fmla="*/ 214056 w 336566"/>
                <a:gd name="connsiteY50" fmla="*/ 216771 h 354770"/>
                <a:gd name="connsiteX51" fmla="*/ 214056 w 336566"/>
                <a:gd name="connsiteY51" fmla="*/ 210858 h 354770"/>
                <a:gd name="connsiteX52" fmla="*/ 214056 w 336566"/>
                <a:gd name="connsiteY52" fmla="*/ 199540 h 354770"/>
                <a:gd name="connsiteX53" fmla="*/ 214056 w 336566"/>
                <a:gd name="connsiteY53" fmla="*/ 187376 h 354770"/>
                <a:gd name="connsiteX54" fmla="*/ 214056 w 336566"/>
                <a:gd name="connsiteY54" fmla="*/ 174874 h 354770"/>
                <a:gd name="connsiteX55" fmla="*/ 214056 w 336566"/>
                <a:gd name="connsiteY55" fmla="*/ 172509 h 354770"/>
                <a:gd name="connsiteX56" fmla="*/ 214056 w 336566"/>
                <a:gd name="connsiteY56" fmla="*/ 163893 h 354770"/>
                <a:gd name="connsiteX57" fmla="*/ 214056 w 336566"/>
                <a:gd name="connsiteY57" fmla="*/ 154940 h 354770"/>
                <a:gd name="connsiteX58" fmla="*/ 214056 w 336566"/>
                <a:gd name="connsiteY58" fmla="*/ 153588 h 354770"/>
                <a:gd name="connsiteX59" fmla="*/ 213047 w 336566"/>
                <a:gd name="connsiteY59" fmla="*/ 143959 h 354770"/>
                <a:gd name="connsiteX60" fmla="*/ 213047 w 336566"/>
                <a:gd name="connsiteY60" fmla="*/ 142945 h 354770"/>
                <a:gd name="connsiteX61" fmla="*/ 213047 w 336566"/>
                <a:gd name="connsiteY61" fmla="*/ 142945 h 354770"/>
                <a:gd name="connsiteX62" fmla="*/ 214949 w 336566"/>
                <a:gd name="connsiteY62" fmla="*/ 142827 h 354770"/>
                <a:gd name="connsiteX63" fmla="*/ 215066 w 336566"/>
                <a:gd name="connsiteY63" fmla="*/ 142945 h 354770"/>
                <a:gd name="connsiteX64" fmla="*/ 218937 w 336566"/>
                <a:gd name="connsiteY64" fmla="*/ 142945 h 354770"/>
                <a:gd name="connsiteX65" fmla="*/ 220451 w 336566"/>
                <a:gd name="connsiteY65" fmla="*/ 142945 h 354770"/>
                <a:gd name="connsiteX66" fmla="*/ 229034 w 336566"/>
                <a:gd name="connsiteY66" fmla="*/ 142945 h 354770"/>
                <a:gd name="connsiteX67" fmla="*/ 239131 w 336566"/>
                <a:gd name="connsiteY67" fmla="*/ 142945 h 354770"/>
                <a:gd name="connsiteX68" fmla="*/ 239131 w 336566"/>
                <a:gd name="connsiteY68" fmla="*/ 142945 h 354770"/>
                <a:gd name="connsiteX69" fmla="*/ 239131 w 336566"/>
                <a:gd name="connsiteY69" fmla="*/ 137539 h 354770"/>
                <a:gd name="connsiteX70" fmla="*/ 239131 w 336566"/>
                <a:gd name="connsiteY70" fmla="*/ 135681 h 354770"/>
                <a:gd name="connsiteX71" fmla="*/ 239131 w 336566"/>
                <a:gd name="connsiteY71" fmla="*/ 131288 h 354770"/>
                <a:gd name="connsiteX72" fmla="*/ 239131 w 336566"/>
                <a:gd name="connsiteY72" fmla="*/ 126896 h 354770"/>
                <a:gd name="connsiteX73" fmla="*/ 239131 w 336566"/>
                <a:gd name="connsiteY73" fmla="*/ 122166 h 354770"/>
                <a:gd name="connsiteX74" fmla="*/ 239131 w 336566"/>
                <a:gd name="connsiteY74" fmla="*/ 109833 h 354770"/>
                <a:gd name="connsiteX75" fmla="*/ 239131 w 336566"/>
                <a:gd name="connsiteY75" fmla="*/ 99528 h 354770"/>
                <a:gd name="connsiteX76" fmla="*/ 239131 w 336566"/>
                <a:gd name="connsiteY76" fmla="*/ 94967 h 354770"/>
                <a:gd name="connsiteX77" fmla="*/ 239131 w 336566"/>
                <a:gd name="connsiteY77" fmla="*/ 89898 h 354770"/>
                <a:gd name="connsiteX78" fmla="*/ 239131 w 336566"/>
                <a:gd name="connsiteY78" fmla="*/ 87026 h 354770"/>
                <a:gd name="connsiteX79" fmla="*/ 239131 w 336566"/>
                <a:gd name="connsiteY79" fmla="*/ 78748 h 354770"/>
                <a:gd name="connsiteX80" fmla="*/ 239131 w 336566"/>
                <a:gd name="connsiteY80" fmla="*/ 74187 h 354770"/>
                <a:gd name="connsiteX81" fmla="*/ 239131 w 336566"/>
                <a:gd name="connsiteY81" fmla="*/ 70977 h 354770"/>
                <a:gd name="connsiteX82" fmla="*/ 239131 w 336566"/>
                <a:gd name="connsiteY82" fmla="*/ 64051 h 354770"/>
                <a:gd name="connsiteX83" fmla="*/ 239131 w 336566"/>
                <a:gd name="connsiteY83" fmla="*/ 54928 h 354770"/>
                <a:gd name="connsiteX84" fmla="*/ 239131 w 336566"/>
                <a:gd name="connsiteY84" fmla="*/ 44116 h 354770"/>
                <a:gd name="connsiteX85" fmla="*/ 239131 w 336566"/>
                <a:gd name="connsiteY85" fmla="*/ 39892 h 354770"/>
                <a:gd name="connsiteX86" fmla="*/ 239131 w 336566"/>
                <a:gd name="connsiteY86" fmla="*/ 34824 h 354770"/>
                <a:gd name="connsiteX87" fmla="*/ 242665 w 336566"/>
                <a:gd name="connsiteY87" fmla="*/ 31108 h 354770"/>
                <a:gd name="connsiteX88" fmla="*/ 248218 w 336566"/>
                <a:gd name="connsiteY88" fmla="*/ 29587 h 354770"/>
                <a:gd name="connsiteX89" fmla="*/ 250743 w 336566"/>
                <a:gd name="connsiteY89" fmla="*/ 29587 h 354770"/>
                <a:gd name="connsiteX90" fmla="*/ 254108 w 336566"/>
                <a:gd name="connsiteY90" fmla="*/ 29587 h 354770"/>
                <a:gd name="connsiteX91" fmla="*/ 256969 w 336566"/>
                <a:gd name="connsiteY91" fmla="*/ 29587 h 354770"/>
                <a:gd name="connsiteX92" fmla="*/ 259830 w 336566"/>
                <a:gd name="connsiteY92" fmla="*/ 28236 h 354770"/>
                <a:gd name="connsiteX93" fmla="*/ 262354 w 336566"/>
                <a:gd name="connsiteY93" fmla="*/ 26884 h 354770"/>
                <a:gd name="connsiteX94" fmla="*/ 269253 w 336566"/>
                <a:gd name="connsiteY94" fmla="*/ 25364 h 354770"/>
                <a:gd name="connsiteX95" fmla="*/ 273124 w 336566"/>
                <a:gd name="connsiteY95" fmla="*/ 24519 h 354770"/>
                <a:gd name="connsiteX96" fmla="*/ 281202 w 336566"/>
                <a:gd name="connsiteY96" fmla="*/ 22830 h 354770"/>
                <a:gd name="connsiteX97" fmla="*/ 284399 w 336566"/>
                <a:gd name="connsiteY97" fmla="*/ 22830 h 354770"/>
                <a:gd name="connsiteX98" fmla="*/ 292813 w 336566"/>
                <a:gd name="connsiteY98" fmla="*/ 22830 h 354770"/>
                <a:gd name="connsiteX99" fmla="*/ 295338 w 336566"/>
                <a:gd name="connsiteY99" fmla="*/ 22830 h 354770"/>
                <a:gd name="connsiteX100" fmla="*/ 302405 w 336566"/>
                <a:gd name="connsiteY100" fmla="*/ 22830 h 354770"/>
                <a:gd name="connsiteX101" fmla="*/ 307454 w 336566"/>
                <a:gd name="connsiteY101" fmla="*/ 30601 h 354770"/>
                <a:gd name="connsiteX102" fmla="*/ 308632 w 336566"/>
                <a:gd name="connsiteY102" fmla="*/ 32797 h 354770"/>
                <a:gd name="connsiteX103" fmla="*/ 308632 w 336566"/>
                <a:gd name="connsiteY103" fmla="*/ 33980 h 354770"/>
                <a:gd name="connsiteX104" fmla="*/ 310147 w 336566"/>
                <a:gd name="connsiteY104" fmla="*/ 36345 h 354770"/>
                <a:gd name="connsiteX105" fmla="*/ 310147 w 336566"/>
                <a:gd name="connsiteY105" fmla="*/ 36345 h 354770"/>
                <a:gd name="connsiteX106" fmla="*/ 311324 w 336566"/>
                <a:gd name="connsiteY106" fmla="*/ 34149 h 354770"/>
                <a:gd name="connsiteX107" fmla="*/ 312334 w 336566"/>
                <a:gd name="connsiteY107" fmla="*/ 33135 h 354770"/>
                <a:gd name="connsiteX108" fmla="*/ 313680 w 336566"/>
                <a:gd name="connsiteY108" fmla="*/ 31446 h 354770"/>
                <a:gd name="connsiteX109" fmla="*/ 313680 w 336566"/>
                <a:gd name="connsiteY109" fmla="*/ 31446 h 354770"/>
                <a:gd name="connsiteX110" fmla="*/ 313680 w 336566"/>
                <a:gd name="connsiteY110" fmla="*/ 29249 h 354770"/>
                <a:gd name="connsiteX111" fmla="*/ 316373 w 336566"/>
                <a:gd name="connsiteY111" fmla="*/ 27391 h 354770"/>
                <a:gd name="connsiteX112" fmla="*/ 317214 w 336566"/>
                <a:gd name="connsiteY112" fmla="*/ 27391 h 354770"/>
                <a:gd name="connsiteX113" fmla="*/ 318224 w 336566"/>
                <a:gd name="connsiteY113" fmla="*/ 27391 h 354770"/>
                <a:gd name="connsiteX114" fmla="*/ 319907 w 336566"/>
                <a:gd name="connsiteY114" fmla="*/ 26040 h 354770"/>
                <a:gd name="connsiteX115" fmla="*/ 329667 w 336566"/>
                <a:gd name="connsiteY115" fmla="*/ 23168 h 354770"/>
                <a:gd name="connsiteX116" fmla="*/ 330509 w 336566"/>
                <a:gd name="connsiteY116" fmla="*/ 23168 h 354770"/>
                <a:gd name="connsiteX117" fmla="*/ 335726 w 336566"/>
                <a:gd name="connsiteY117" fmla="*/ 23168 h 354770"/>
                <a:gd name="connsiteX118" fmla="*/ 339933 w 336566"/>
                <a:gd name="connsiteY118" fmla="*/ 20296 h 354770"/>
                <a:gd name="connsiteX119" fmla="*/ 341783 w 336566"/>
                <a:gd name="connsiteY119" fmla="*/ 18268 h 354770"/>
                <a:gd name="connsiteX120" fmla="*/ 347169 w 336566"/>
                <a:gd name="connsiteY120" fmla="*/ 15903 h 354770"/>
                <a:gd name="connsiteX121" fmla="*/ 348347 w 336566"/>
                <a:gd name="connsiteY121" fmla="*/ 15903 h 354770"/>
                <a:gd name="connsiteX122" fmla="*/ 345486 w 336566"/>
                <a:gd name="connsiteY122" fmla="*/ 13369 h 354770"/>
                <a:gd name="connsiteX123" fmla="*/ 331350 w 336566"/>
                <a:gd name="connsiteY123" fmla="*/ 10159 h 354770"/>
                <a:gd name="connsiteX124" fmla="*/ 317214 w 336566"/>
                <a:gd name="connsiteY124" fmla="*/ 13369 h 354770"/>
                <a:gd name="connsiteX125" fmla="*/ 304593 w 336566"/>
                <a:gd name="connsiteY125" fmla="*/ 16579 h 354770"/>
                <a:gd name="connsiteX126" fmla="*/ 304593 w 336566"/>
                <a:gd name="connsiteY126" fmla="*/ 17762 h 354770"/>
                <a:gd name="connsiteX127" fmla="*/ 303079 w 336566"/>
                <a:gd name="connsiteY127" fmla="*/ 18944 h 354770"/>
                <a:gd name="connsiteX128" fmla="*/ 298535 w 336566"/>
                <a:gd name="connsiteY128" fmla="*/ 20465 h 354770"/>
                <a:gd name="connsiteX129" fmla="*/ 295338 w 336566"/>
                <a:gd name="connsiteY129" fmla="*/ 21816 h 354770"/>
                <a:gd name="connsiteX130" fmla="*/ 286587 w 336566"/>
                <a:gd name="connsiteY130" fmla="*/ 22830 h 354770"/>
                <a:gd name="connsiteX131" fmla="*/ 282379 w 336566"/>
                <a:gd name="connsiteY131" fmla="*/ 22830 h 354770"/>
                <a:gd name="connsiteX132" fmla="*/ 270263 w 336566"/>
                <a:gd name="connsiteY132" fmla="*/ 24012 h 354770"/>
                <a:gd name="connsiteX133" fmla="*/ 256801 w 336566"/>
                <a:gd name="connsiteY133" fmla="*/ 25364 h 354770"/>
                <a:gd name="connsiteX134" fmla="*/ 247040 w 336566"/>
                <a:gd name="connsiteY134" fmla="*/ 27391 h 354770"/>
                <a:gd name="connsiteX135" fmla="*/ 235597 w 336566"/>
                <a:gd name="connsiteY135" fmla="*/ 29587 h 354770"/>
                <a:gd name="connsiteX136" fmla="*/ 235597 w 336566"/>
                <a:gd name="connsiteY136" fmla="*/ 29587 h 354770"/>
                <a:gd name="connsiteX137" fmla="*/ 221125 w 336566"/>
                <a:gd name="connsiteY137" fmla="*/ 27391 h 354770"/>
                <a:gd name="connsiteX138" fmla="*/ 218096 w 336566"/>
                <a:gd name="connsiteY138" fmla="*/ 27391 h 354770"/>
                <a:gd name="connsiteX139" fmla="*/ 211701 w 336566"/>
                <a:gd name="connsiteY139" fmla="*/ 26378 h 354770"/>
                <a:gd name="connsiteX140" fmla="*/ 202782 w 336566"/>
                <a:gd name="connsiteY140" fmla="*/ 24688 h 354770"/>
                <a:gd name="connsiteX141" fmla="*/ 187468 w 336566"/>
                <a:gd name="connsiteY141" fmla="*/ 21309 h 354770"/>
                <a:gd name="connsiteX142" fmla="*/ 186290 w 336566"/>
                <a:gd name="connsiteY142" fmla="*/ 21309 h 354770"/>
                <a:gd name="connsiteX143" fmla="*/ 173500 w 336566"/>
                <a:gd name="connsiteY143" fmla="*/ 12693 h 354770"/>
                <a:gd name="connsiteX144" fmla="*/ 150614 w 336566"/>
                <a:gd name="connsiteY144" fmla="*/ 14552 h 354770"/>
                <a:gd name="connsiteX145" fmla="*/ 125876 w 336566"/>
                <a:gd name="connsiteY145" fmla="*/ 13200 h 354770"/>
                <a:gd name="connsiteX146" fmla="*/ 103831 w 336566"/>
                <a:gd name="connsiteY146" fmla="*/ 11511 h 354770"/>
                <a:gd name="connsiteX147" fmla="*/ 94576 w 336566"/>
                <a:gd name="connsiteY147" fmla="*/ 11511 h 354770"/>
                <a:gd name="connsiteX148" fmla="*/ 79598 w 336566"/>
                <a:gd name="connsiteY148" fmla="*/ 11511 h 354770"/>
                <a:gd name="connsiteX149" fmla="*/ 57385 w 336566"/>
                <a:gd name="connsiteY149" fmla="*/ 17424 h 354770"/>
                <a:gd name="connsiteX150" fmla="*/ 55870 w 336566"/>
                <a:gd name="connsiteY150" fmla="*/ 17424 h 354770"/>
                <a:gd name="connsiteX151" fmla="*/ 53515 w 336566"/>
                <a:gd name="connsiteY151" fmla="*/ 13369 h 354770"/>
                <a:gd name="connsiteX152" fmla="*/ 52336 w 336566"/>
                <a:gd name="connsiteY152" fmla="*/ 11004 h 354770"/>
                <a:gd name="connsiteX153" fmla="*/ 51327 w 336566"/>
                <a:gd name="connsiteY153" fmla="*/ 9653 h 354770"/>
                <a:gd name="connsiteX154" fmla="*/ 48634 w 336566"/>
                <a:gd name="connsiteY154" fmla="*/ 4922 h 354770"/>
                <a:gd name="connsiteX155" fmla="*/ 45605 w 336566"/>
                <a:gd name="connsiteY155" fmla="*/ 3064 h 354770"/>
                <a:gd name="connsiteX156" fmla="*/ 39715 w 336566"/>
                <a:gd name="connsiteY156" fmla="*/ 361 h 354770"/>
                <a:gd name="connsiteX157" fmla="*/ 31133 w 336566"/>
                <a:gd name="connsiteY157" fmla="*/ 1712 h 354770"/>
                <a:gd name="connsiteX158" fmla="*/ 29113 w 336566"/>
                <a:gd name="connsiteY158" fmla="*/ 3233 h 354770"/>
                <a:gd name="connsiteX159" fmla="*/ 22214 w 336566"/>
                <a:gd name="connsiteY159" fmla="*/ 6105 h 354770"/>
                <a:gd name="connsiteX160" fmla="*/ 12453 w 336566"/>
                <a:gd name="connsiteY160" fmla="*/ 6105 h 354770"/>
                <a:gd name="connsiteX161" fmla="*/ 8919 w 336566"/>
                <a:gd name="connsiteY161" fmla="*/ 6105 h 354770"/>
                <a:gd name="connsiteX162" fmla="*/ 4544 w 336566"/>
                <a:gd name="connsiteY162" fmla="*/ 6105 h 354770"/>
                <a:gd name="connsiteX163" fmla="*/ 1851 w 336566"/>
                <a:gd name="connsiteY163" fmla="*/ 7287 h 354770"/>
                <a:gd name="connsiteX164" fmla="*/ 0 w 336566"/>
                <a:gd name="connsiteY164" fmla="*/ 7287 h 354770"/>
                <a:gd name="connsiteX165" fmla="*/ 0 w 336566"/>
                <a:gd name="connsiteY165" fmla="*/ 7287 h 354770"/>
                <a:gd name="connsiteX166" fmla="*/ 1347 w 336566"/>
                <a:gd name="connsiteY166" fmla="*/ 14045 h 354770"/>
                <a:gd name="connsiteX167" fmla="*/ 2188 w 336566"/>
                <a:gd name="connsiteY167" fmla="*/ 16748 h 354770"/>
                <a:gd name="connsiteX168" fmla="*/ 2188 w 336566"/>
                <a:gd name="connsiteY168" fmla="*/ 24181 h 354770"/>
                <a:gd name="connsiteX169" fmla="*/ 2188 w 336566"/>
                <a:gd name="connsiteY169" fmla="*/ 30601 h 354770"/>
                <a:gd name="connsiteX170" fmla="*/ 5722 w 336566"/>
                <a:gd name="connsiteY170" fmla="*/ 39555 h 354770"/>
                <a:gd name="connsiteX171" fmla="*/ 6900 w 336566"/>
                <a:gd name="connsiteY171" fmla="*/ 41751 h 354770"/>
                <a:gd name="connsiteX172" fmla="*/ 12116 w 336566"/>
                <a:gd name="connsiteY172" fmla="*/ 50704 h 354770"/>
                <a:gd name="connsiteX173" fmla="*/ 15651 w 336566"/>
                <a:gd name="connsiteY173" fmla="*/ 56279 h 354770"/>
                <a:gd name="connsiteX174" fmla="*/ 16997 w 336566"/>
                <a:gd name="connsiteY174" fmla="*/ 59151 h 354770"/>
                <a:gd name="connsiteX175" fmla="*/ 16997 w 336566"/>
                <a:gd name="connsiteY175" fmla="*/ 61010 h 354770"/>
                <a:gd name="connsiteX176" fmla="*/ 19185 w 336566"/>
                <a:gd name="connsiteY176" fmla="*/ 64558 h 354770"/>
                <a:gd name="connsiteX177" fmla="*/ 22887 w 336566"/>
                <a:gd name="connsiteY177" fmla="*/ 71653 h 354770"/>
                <a:gd name="connsiteX178" fmla="*/ 25075 w 336566"/>
                <a:gd name="connsiteY178" fmla="*/ 76214 h 354770"/>
                <a:gd name="connsiteX179" fmla="*/ 27935 w 336566"/>
                <a:gd name="connsiteY179" fmla="*/ 80776 h 354770"/>
                <a:gd name="connsiteX180" fmla="*/ 31301 w 336566"/>
                <a:gd name="connsiteY180" fmla="*/ 86351 h 354770"/>
                <a:gd name="connsiteX181" fmla="*/ 33994 w 336566"/>
                <a:gd name="connsiteY181" fmla="*/ 93784 h 354770"/>
                <a:gd name="connsiteX182" fmla="*/ 33994 w 336566"/>
                <a:gd name="connsiteY182" fmla="*/ 96318 h 354770"/>
                <a:gd name="connsiteX183" fmla="*/ 35677 w 336566"/>
                <a:gd name="connsiteY183" fmla="*/ 101048 h 354770"/>
                <a:gd name="connsiteX184" fmla="*/ 39042 w 336566"/>
                <a:gd name="connsiteY184" fmla="*/ 114901 h 354770"/>
                <a:gd name="connsiteX185" fmla="*/ 39884 w 336566"/>
                <a:gd name="connsiteY185" fmla="*/ 116422 h 354770"/>
                <a:gd name="connsiteX186" fmla="*/ 41903 w 336566"/>
                <a:gd name="connsiteY186" fmla="*/ 121490 h 354770"/>
                <a:gd name="connsiteX187" fmla="*/ 43922 w 336566"/>
                <a:gd name="connsiteY187" fmla="*/ 123179 h 354770"/>
                <a:gd name="connsiteX188" fmla="*/ 45773 w 336566"/>
                <a:gd name="connsiteY188" fmla="*/ 124700 h 354770"/>
                <a:gd name="connsiteX189" fmla="*/ 48634 w 336566"/>
                <a:gd name="connsiteY189" fmla="*/ 130781 h 354770"/>
                <a:gd name="connsiteX190" fmla="*/ 49475 w 336566"/>
                <a:gd name="connsiteY190" fmla="*/ 133485 h 354770"/>
                <a:gd name="connsiteX191" fmla="*/ 53851 w 336566"/>
                <a:gd name="connsiteY191" fmla="*/ 139566 h 354770"/>
                <a:gd name="connsiteX192" fmla="*/ 55702 w 336566"/>
                <a:gd name="connsiteY192" fmla="*/ 141593 h 354770"/>
                <a:gd name="connsiteX193" fmla="*/ 59404 w 336566"/>
                <a:gd name="connsiteY193" fmla="*/ 148520 h 354770"/>
                <a:gd name="connsiteX194" fmla="*/ 60582 w 336566"/>
                <a:gd name="connsiteY194" fmla="*/ 151561 h 354770"/>
                <a:gd name="connsiteX195" fmla="*/ 63106 w 336566"/>
                <a:gd name="connsiteY195" fmla="*/ 156291 h 354770"/>
                <a:gd name="connsiteX196" fmla="*/ 64453 w 336566"/>
                <a:gd name="connsiteY196" fmla="*/ 158149 h 354770"/>
                <a:gd name="connsiteX197" fmla="*/ 69333 w 336566"/>
                <a:gd name="connsiteY197" fmla="*/ 166934 h 354770"/>
                <a:gd name="connsiteX198" fmla="*/ 71184 w 336566"/>
                <a:gd name="connsiteY198" fmla="*/ 175888 h 354770"/>
                <a:gd name="connsiteX199" fmla="*/ 71184 w 336566"/>
                <a:gd name="connsiteY199" fmla="*/ 180787 h 354770"/>
                <a:gd name="connsiteX200" fmla="*/ 71184 w 336566"/>
                <a:gd name="connsiteY200" fmla="*/ 192613 h 354770"/>
                <a:gd name="connsiteX201" fmla="*/ 71184 w 336566"/>
                <a:gd name="connsiteY201" fmla="*/ 200215 h 354770"/>
                <a:gd name="connsiteX202" fmla="*/ 71184 w 336566"/>
                <a:gd name="connsiteY202" fmla="*/ 210520 h 354770"/>
                <a:gd name="connsiteX203" fmla="*/ 71184 w 336566"/>
                <a:gd name="connsiteY203" fmla="*/ 214913 h 354770"/>
                <a:gd name="connsiteX204" fmla="*/ 72194 w 336566"/>
                <a:gd name="connsiteY204" fmla="*/ 228597 h 354770"/>
                <a:gd name="connsiteX205" fmla="*/ 75896 w 336566"/>
                <a:gd name="connsiteY205" fmla="*/ 235861 h 354770"/>
                <a:gd name="connsiteX206" fmla="*/ 76906 w 336566"/>
                <a:gd name="connsiteY206" fmla="*/ 237382 h 354770"/>
                <a:gd name="connsiteX207" fmla="*/ 79767 w 336566"/>
                <a:gd name="connsiteY207" fmla="*/ 243801 h 354770"/>
                <a:gd name="connsiteX208" fmla="*/ 78084 w 336566"/>
                <a:gd name="connsiteY208" fmla="*/ 258330 h 354770"/>
                <a:gd name="connsiteX209" fmla="*/ 78084 w 336566"/>
                <a:gd name="connsiteY209" fmla="*/ 262385 h 354770"/>
                <a:gd name="connsiteX210" fmla="*/ 80608 w 336566"/>
                <a:gd name="connsiteY210" fmla="*/ 279279 h 354770"/>
                <a:gd name="connsiteX211" fmla="*/ 83132 w 336566"/>
                <a:gd name="connsiteY211" fmla="*/ 296172 h 354770"/>
                <a:gd name="connsiteX212" fmla="*/ 85320 w 336566"/>
                <a:gd name="connsiteY212" fmla="*/ 313066 h 354770"/>
                <a:gd name="connsiteX213" fmla="*/ 89022 w 336566"/>
                <a:gd name="connsiteY213" fmla="*/ 321851 h 354770"/>
                <a:gd name="connsiteX214" fmla="*/ 102317 w 336566"/>
                <a:gd name="connsiteY214" fmla="*/ 343982 h 354770"/>
                <a:gd name="connsiteX215" fmla="*/ 122174 w 336566"/>
                <a:gd name="connsiteY215" fmla="*/ 362565 h 354770"/>
                <a:gd name="connsiteX216" fmla="*/ 124530 w 336566"/>
                <a:gd name="connsiteY216" fmla="*/ 359186 h 3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336566" h="354770">
                  <a:moveTo>
                    <a:pt x="133954" y="349895"/>
                  </a:moveTo>
                  <a:cubicBezTo>
                    <a:pt x="134745" y="348560"/>
                    <a:pt x="135367" y="347158"/>
                    <a:pt x="135805" y="345671"/>
                  </a:cubicBezTo>
                  <a:lnTo>
                    <a:pt x="135805" y="344489"/>
                  </a:lnTo>
                  <a:cubicBezTo>
                    <a:pt x="136579" y="342613"/>
                    <a:pt x="137589" y="340856"/>
                    <a:pt x="138834" y="339251"/>
                  </a:cubicBezTo>
                  <a:lnTo>
                    <a:pt x="140012" y="337224"/>
                  </a:lnTo>
                  <a:lnTo>
                    <a:pt x="140012" y="336380"/>
                  </a:lnTo>
                  <a:cubicBezTo>
                    <a:pt x="140854" y="334859"/>
                    <a:pt x="142200" y="332325"/>
                    <a:pt x="145061" y="334184"/>
                  </a:cubicBezTo>
                  <a:cubicBezTo>
                    <a:pt x="146945" y="335281"/>
                    <a:pt x="148544" y="336768"/>
                    <a:pt x="149773" y="338576"/>
                  </a:cubicBezTo>
                  <a:cubicBezTo>
                    <a:pt x="150715" y="340316"/>
                    <a:pt x="151405" y="342208"/>
                    <a:pt x="151792" y="344151"/>
                  </a:cubicBezTo>
                  <a:lnTo>
                    <a:pt x="151792" y="346009"/>
                  </a:lnTo>
                  <a:cubicBezTo>
                    <a:pt x="151792" y="346009"/>
                    <a:pt x="151792" y="347868"/>
                    <a:pt x="152633" y="349050"/>
                  </a:cubicBezTo>
                  <a:cubicBezTo>
                    <a:pt x="153475" y="350233"/>
                    <a:pt x="154316" y="356145"/>
                    <a:pt x="156167" y="356652"/>
                  </a:cubicBezTo>
                  <a:lnTo>
                    <a:pt x="159364" y="356652"/>
                  </a:lnTo>
                  <a:cubicBezTo>
                    <a:pt x="160795" y="356787"/>
                    <a:pt x="162208" y="357075"/>
                    <a:pt x="163571" y="357497"/>
                  </a:cubicBezTo>
                  <a:cubicBezTo>
                    <a:pt x="165154" y="358156"/>
                    <a:pt x="166786" y="358663"/>
                    <a:pt x="168452" y="359017"/>
                  </a:cubicBezTo>
                  <a:lnTo>
                    <a:pt x="170640" y="359017"/>
                  </a:lnTo>
                  <a:lnTo>
                    <a:pt x="174173" y="360031"/>
                  </a:lnTo>
                  <a:lnTo>
                    <a:pt x="176025" y="360031"/>
                  </a:lnTo>
                  <a:cubicBezTo>
                    <a:pt x="177017" y="360521"/>
                    <a:pt x="178111" y="360808"/>
                    <a:pt x="179222" y="360876"/>
                  </a:cubicBezTo>
                  <a:cubicBezTo>
                    <a:pt x="180821" y="360588"/>
                    <a:pt x="182335" y="359879"/>
                    <a:pt x="183597" y="358848"/>
                  </a:cubicBezTo>
                  <a:lnTo>
                    <a:pt x="183597" y="358848"/>
                  </a:lnTo>
                  <a:cubicBezTo>
                    <a:pt x="184809" y="356990"/>
                    <a:pt x="187283" y="356467"/>
                    <a:pt x="189151" y="357666"/>
                  </a:cubicBezTo>
                  <a:cubicBezTo>
                    <a:pt x="190766" y="358899"/>
                    <a:pt x="192230" y="360318"/>
                    <a:pt x="193526" y="361889"/>
                  </a:cubicBezTo>
                  <a:lnTo>
                    <a:pt x="193526" y="362903"/>
                  </a:lnTo>
                  <a:cubicBezTo>
                    <a:pt x="193526" y="362903"/>
                    <a:pt x="194872" y="364761"/>
                    <a:pt x="195209" y="364423"/>
                  </a:cubicBezTo>
                  <a:lnTo>
                    <a:pt x="195209" y="364423"/>
                  </a:lnTo>
                  <a:cubicBezTo>
                    <a:pt x="195125" y="364035"/>
                    <a:pt x="195125" y="363629"/>
                    <a:pt x="195209" y="363241"/>
                  </a:cubicBezTo>
                  <a:cubicBezTo>
                    <a:pt x="195798" y="362531"/>
                    <a:pt x="196471" y="361906"/>
                    <a:pt x="197228" y="361382"/>
                  </a:cubicBezTo>
                  <a:lnTo>
                    <a:pt x="198070" y="360538"/>
                  </a:lnTo>
                  <a:cubicBezTo>
                    <a:pt x="198675" y="359811"/>
                    <a:pt x="199180" y="359017"/>
                    <a:pt x="199584" y="358173"/>
                  </a:cubicBezTo>
                  <a:cubicBezTo>
                    <a:pt x="200072" y="356990"/>
                    <a:pt x="200762" y="355909"/>
                    <a:pt x="201604" y="354963"/>
                  </a:cubicBezTo>
                  <a:cubicBezTo>
                    <a:pt x="203606" y="353071"/>
                    <a:pt x="205945" y="351584"/>
                    <a:pt x="208503" y="350570"/>
                  </a:cubicBezTo>
                  <a:lnTo>
                    <a:pt x="208503" y="350570"/>
                  </a:lnTo>
                  <a:lnTo>
                    <a:pt x="209681" y="350570"/>
                  </a:lnTo>
                  <a:cubicBezTo>
                    <a:pt x="211027" y="349709"/>
                    <a:pt x="212509" y="349084"/>
                    <a:pt x="214056" y="348712"/>
                  </a:cubicBezTo>
                  <a:cubicBezTo>
                    <a:pt x="213720" y="346246"/>
                    <a:pt x="213720" y="343745"/>
                    <a:pt x="214056" y="341279"/>
                  </a:cubicBezTo>
                  <a:cubicBezTo>
                    <a:pt x="214124" y="340553"/>
                    <a:pt x="214124" y="339809"/>
                    <a:pt x="214056" y="339083"/>
                  </a:cubicBezTo>
                  <a:cubicBezTo>
                    <a:pt x="214309" y="335603"/>
                    <a:pt x="214309" y="332089"/>
                    <a:pt x="214056" y="328609"/>
                  </a:cubicBezTo>
                  <a:cubicBezTo>
                    <a:pt x="213972" y="327645"/>
                    <a:pt x="213972" y="326699"/>
                    <a:pt x="214056" y="325737"/>
                  </a:cubicBezTo>
                  <a:cubicBezTo>
                    <a:pt x="214056" y="322864"/>
                    <a:pt x="214056" y="320162"/>
                    <a:pt x="214056" y="317290"/>
                  </a:cubicBezTo>
                  <a:lnTo>
                    <a:pt x="214056" y="301916"/>
                  </a:lnTo>
                  <a:cubicBezTo>
                    <a:pt x="214056" y="298875"/>
                    <a:pt x="214056" y="295665"/>
                    <a:pt x="214056" y="292625"/>
                  </a:cubicBezTo>
                  <a:cubicBezTo>
                    <a:pt x="214056" y="289584"/>
                    <a:pt x="214056" y="286543"/>
                    <a:pt x="214056" y="283502"/>
                  </a:cubicBezTo>
                  <a:cubicBezTo>
                    <a:pt x="214056" y="280461"/>
                    <a:pt x="214056" y="277758"/>
                    <a:pt x="214056" y="274717"/>
                  </a:cubicBezTo>
                  <a:cubicBezTo>
                    <a:pt x="214141" y="273484"/>
                    <a:pt x="214141" y="272234"/>
                    <a:pt x="214056" y="271000"/>
                  </a:cubicBezTo>
                  <a:cubicBezTo>
                    <a:pt x="214056" y="269987"/>
                    <a:pt x="214056" y="269142"/>
                    <a:pt x="214056" y="267959"/>
                  </a:cubicBezTo>
                  <a:cubicBezTo>
                    <a:pt x="214056" y="263736"/>
                    <a:pt x="214056" y="259344"/>
                    <a:pt x="214056" y="255120"/>
                  </a:cubicBezTo>
                  <a:lnTo>
                    <a:pt x="214056" y="242619"/>
                  </a:lnTo>
                  <a:cubicBezTo>
                    <a:pt x="214225" y="239358"/>
                    <a:pt x="214225" y="236081"/>
                    <a:pt x="214056" y="232820"/>
                  </a:cubicBezTo>
                  <a:cubicBezTo>
                    <a:pt x="213804" y="229104"/>
                    <a:pt x="213804" y="225387"/>
                    <a:pt x="214056" y="221670"/>
                  </a:cubicBezTo>
                  <a:lnTo>
                    <a:pt x="214056" y="216771"/>
                  </a:lnTo>
                  <a:cubicBezTo>
                    <a:pt x="214225" y="214811"/>
                    <a:pt x="214225" y="212818"/>
                    <a:pt x="214056" y="210858"/>
                  </a:cubicBezTo>
                  <a:lnTo>
                    <a:pt x="214056" y="199540"/>
                  </a:lnTo>
                  <a:cubicBezTo>
                    <a:pt x="214056" y="195485"/>
                    <a:pt x="214056" y="191430"/>
                    <a:pt x="214056" y="187376"/>
                  </a:cubicBezTo>
                  <a:cubicBezTo>
                    <a:pt x="214056" y="183321"/>
                    <a:pt x="214056" y="179098"/>
                    <a:pt x="214056" y="174874"/>
                  </a:cubicBezTo>
                  <a:lnTo>
                    <a:pt x="214056" y="172509"/>
                  </a:lnTo>
                  <a:cubicBezTo>
                    <a:pt x="213889" y="169637"/>
                    <a:pt x="213889" y="166765"/>
                    <a:pt x="214056" y="163893"/>
                  </a:cubicBezTo>
                  <a:cubicBezTo>
                    <a:pt x="214629" y="160937"/>
                    <a:pt x="214629" y="157896"/>
                    <a:pt x="214056" y="154940"/>
                  </a:cubicBezTo>
                  <a:lnTo>
                    <a:pt x="214056" y="153588"/>
                  </a:lnTo>
                  <a:cubicBezTo>
                    <a:pt x="213451" y="150412"/>
                    <a:pt x="213114" y="147186"/>
                    <a:pt x="213047" y="143959"/>
                  </a:cubicBezTo>
                  <a:cubicBezTo>
                    <a:pt x="212980" y="143621"/>
                    <a:pt x="212980" y="143283"/>
                    <a:pt x="213047" y="142945"/>
                  </a:cubicBezTo>
                  <a:lnTo>
                    <a:pt x="213047" y="142945"/>
                  </a:lnTo>
                  <a:cubicBezTo>
                    <a:pt x="213535" y="142387"/>
                    <a:pt x="214393" y="142337"/>
                    <a:pt x="214949" y="142827"/>
                  </a:cubicBezTo>
                  <a:cubicBezTo>
                    <a:pt x="214982" y="142860"/>
                    <a:pt x="215033" y="142894"/>
                    <a:pt x="215066" y="142945"/>
                  </a:cubicBezTo>
                  <a:cubicBezTo>
                    <a:pt x="216345" y="143198"/>
                    <a:pt x="217658" y="143198"/>
                    <a:pt x="218937" y="142945"/>
                  </a:cubicBezTo>
                  <a:lnTo>
                    <a:pt x="220451" y="142945"/>
                  </a:lnTo>
                  <a:cubicBezTo>
                    <a:pt x="223312" y="142708"/>
                    <a:pt x="226173" y="142708"/>
                    <a:pt x="229034" y="142945"/>
                  </a:cubicBezTo>
                  <a:cubicBezTo>
                    <a:pt x="232399" y="143131"/>
                    <a:pt x="235765" y="143131"/>
                    <a:pt x="239131" y="142945"/>
                  </a:cubicBezTo>
                  <a:lnTo>
                    <a:pt x="239131" y="142945"/>
                  </a:lnTo>
                  <a:cubicBezTo>
                    <a:pt x="239299" y="141154"/>
                    <a:pt x="239299" y="139330"/>
                    <a:pt x="239131" y="137539"/>
                  </a:cubicBezTo>
                  <a:cubicBezTo>
                    <a:pt x="239131" y="137539"/>
                    <a:pt x="239131" y="136018"/>
                    <a:pt x="239131" y="135681"/>
                  </a:cubicBezTo>
                  <a:lnTo>
                    <a:pt x="239131" y="131288"/>
                  </a:lnTo>
                  <a:cubicBezTo>
                    <a:pt x="239131" y="129937"/>
                    <a:pt x="239131" y="128416"/>
                    <a:pt x="239131" y="126896"/>
                  </a:cubicBezTo>
                  <a:cubicBezTo>
                    <a:pt x="239131" y="125376"/>
                    <a:pt x="239131" y="123686"/>
                    <a:pt x="239131" y="122166"/>
                  </a:cubicBezTo>
                  <a:cubicBezTo>
                    <a:pt x="239383" y="118060"/>
                    <a:pt x="239383" y="113938"/>
                    <a:pt x="239131" y="109833"/>
                  </a:cubicBezTo>
                  <a:cubicBezTo>
                    <a:pt x="238778" y="106404"/>
                    <a:pt x="238778" y="102957"/>
                    <a:pt x="239131" y="99528"/>
                  </a:cubicBezTo>
                  <a:cubicBezTo>
                    <a:pt x="239131" y="98007"/>
                    <a:pt x="239131" y="96487"/>
                    <a:pt x="239131" y="94967"/>
                  </a:cubicBezTo>
                  <a:cubicBezTo>
                    <a:pt x="239131" y="93446"/>
                    <a:pt x="239131" y="91757"/>
                    <a:pt x="239131" y="89898"/>
                  </a:cubicBezTo>
                  <a:cubicBezTo>
                    <a:pt x="239215" y="88935"/>
                    <a:pt x="239215" y="87989"/>
                    <a:pt x="239131" y="87026"/>
                  </a:cubicBezTo>
                  <a:lnTo>
                    <a:pt x="239131" y="78748"/>
                  </a:lnTo>
                  <a:cubicBezTo>
                    <a:pt x="239215" y="77228"/>
                    <a:pt x="239215" y="75708"/>
                    <a:pt x="239131" y="74187"/>
                  </a:cubicBezTo>
                  <a:cubicBezTo>
                    <a:pt x="239131" y="73173"/>
                    <a:pt x="239131" y="72160"/>
                    <a:pt x="239131" y="70977"/>
                  </a:cubicBezTo>
                  <a:cubicBezTo>
                    <a:pt x="239131" y="69795"/>
                    <a:pt x="239131" y="66247"/>
                    <a:pt x="239131" y="64051"/>
                  </a:cubicBezTo>
                  <a:cubicBezTo>
                    <a:pt x="239535" y="61027"/>
                    <a:pt x="239535" y="57952"/>
                    <a:pt x="239131" y="54928"/>
                  </a:cubicBezTo>
                  <a:cubicBezTo>
                    <a:pt x="238878" y="51330"/>
                    <a:pt x="238878" y="47714"/>
                    <a:pt x="239131" y="44116"/>
                  </a:cubicBezTo>
                  <a:lnTo>
                    <a:pt x="239131" y="39892"/>
                  </a:lnTo>
                  <a:cubicBezTo>
                    <a:pt x="238878" y="38220"/>
                    <a:pt x="238878" y="36497"/>
                    <a:pt x="239131" y="34824"/>
                  </a:cubicBezTo>
                  <a:cubicBezTo>
                    <a:pt x="239636" y="33084"/>
                    <a:pt x="240949" y="31699"/>
                    <a:pt x="242665" y="31108"/>
                  </a:cubicBezTo>
                  <a:cubicBezTo>
                    <a:pt x="244448" y="30364"/>
                    <a:pt x="246317" y="29858"/>
                    <a:pt x="248218" y="29587"/>
                  </a:cubicBezTo>
                  <a:lnTo>
                    <a:pt x="250743" y="29587"/>
                  </a:lnTo>
                  <a:lnTo>
                    <a:pt x="254108" y="29587"/>
                  </a:lnTo>
                  <a:lnTo>
                    <a:pt x="256969" y="29587"/>
                  </a:lnTo>
                  <a:cubicBezTo>
                    <a:pt x="258012" y="29385"/>
                    <a:pt x="259005" y="28912"/>
                    <a:pt x="259830" y="28236"/>
                  </a:cubicBezTo>
                  <a:lnTo>
                    <a:pt x="262354" y="26884"/>
                  </a:lnTo>
                  <a:cubicBezTo>
                    <a:pt x="264592" y="26124"/>
                    <a:pt x="266898" y="25617"/>
                    <a:pt x="269253" y="25364"/>
                  </a:cubicBezTo>
                  <a:lnTo>
                    <a:pt x="273124" y="24519"/>
                  </a:lnTo>
                  <a:lnTo>
                    <a:pt x="281202" y="22830"/>
                  </a:lnTo>
                  <a:lnTo>
                    <a:pt x="284399" y="22830"/>
                  </a:lnTo>
                  <a:cubicBezTo>
                    <a:pt x="287193" y="22593"/>
                    <a:pt x="290020" y="22593"/>
                    <a:pt x="292813" y="22830"/>
                  </a:cubicBezTo>
                  <a:lnTo>
                    <a:pt x="295338" y="22830"/>
                  </a:lnTo>
                  <a:cubicBezTo>
                    <a:pt x="297542" y="21664"/>
                    <a:pt x="300201" y="21664"/>
                    <a:pt x="302405" y="22830"/>
                  </a:cubicBezTo>
                  <a:cubicBezTo>
                    <a:pt x="304543" y="25094"/>
                    <a:pt x="306259" y="27729"/>
                    <a:pt x="307454" y="30601"/>
                  </a:cubicBezTo>
                  <a:cubicBezTo>
                    <a:pt x="307908" y="31294"/>
                    <a:pt x="308312" y="32037"/>
                    <a:pt x="308632" y="32797"/>
                  </a:cubicBezTo>
                  <a:cubicBezTo>
                    <a:pt x="308682" y="33186"/>
                    <a:pt x="308682" y="33591"/>
                    <a:pt x="308632" y="33980"/>
                  </a:cubicBezTo>
                  <a:cubicBezTo>
                    <a:pt x="309019" y="34841"/>
                    <a:pt x="309524" y="35635"/>
                    <a:pt x="310147" y="36345"/>
                  </a:cubicBezTo>
                  <a:cubicBezTo>
                    <a:pt x="310147" y="36345"/>
                    <a:pt x="310147" y="36345"/>
                    <a:pt x="310147" y="36345"/>
                  </a:cubicBezTo>
                  <a:lnTo>
                    <a:pt x="311324" y="34149"/>
                  </a:lnTo>
                  <a:cubicBezTo>
                    <a:pt x="311324" y="34149"/>
                    <a:pt x="311324" y="34149"/>
                    <a:pt x="312334" y="33135"/>
                  </a:cubicBezTo>
                  <a:lnTo>
                    <a:pt x="313680" y="31446"/>
                  </a:lnTo>
                  <a:cubicBezTo>
                    <a:pt x="313680" y="31446"/>
                    <a:pt x="313680" y="31446"/>
                    <a:pt x="313680" y="31446"/>
                  </a:cubicBezTo>
                  <a:cubicBezTo>
                    <a:pt x="313613" y="30719"/>
                    <a:pt x="313613" y="29976"/>
                    <a:pt x="313680" y="29249"/>
                  </a:cubicBezTo>
                  <a:cubicBezTo>
                    <a:pt x="314370" y="28371"/>
                    <a:pt x="315313" y="27729"/>
                    <a:pt x="316373" y="27391"/>
                  </a:cubicBezTo>
                  <a:lnTo>
                    <a:pt x="317214" y="27391"/>
                  </a:lnTo>
                  <a:lnTo>
                    <a:pt x="318224" y="27391"/>
                  </a:lnTo>
                  <a:lnTo>
                    <a:pt x="319907" y="26040"/>
                  </a:lnTo>
                  <a:cubicBezTo>
                    <a:pt x="322852" y="24232"/>
                    <a:pt x="326217" y="23235"/>
                    <a:pt x="329667" y="23168"/>
                  </a:cubicBezTo>
                  <a:lnTo>
                    <a:pt x="330509" y="23168"/>
                  </a:lnTo>
                  <a:cubicBezTo>
                    <a:pt x="332225" y="23607"/>
                    <a:pt x="334009" y="23607"/>
                    <a:pt x="335726" y="23168"/>
                  </a:cubicBezTo>
                  <a:cubicBezTo>
                    <a:pt x="337290" y="22475"/>
                    <a:pt x="338721" y="21495"/>
                    <a:pt x="339933" y="20296"/>
                  </a:cubicBezTo>
                  <a:cubicBezTo>
                    <a:pt x="340404" y="19502"/>
                    <a:pt x="341026" y="18809"/>
                    <a:pt x="341783" y="18268"/>
                  </a:cubicBezTo>
                  <a:cubicBezTo>
                    <a:pt x="343382" y="17086"/>
                    <a:pt x="345217" y="16275"/>
                    <a:pt x="347169" y="15903"/>
                  </a:cubicBezTo>
                  <a:lnTo>
                    <a:pt x="348347" y="15903"/>
                  </a:lnTo>
                  <a:cubicBezTo>
                    <a:pt x="347606" y="14839"/>
                    <a:pt x="346630" y="13977"/>
                    <a:pt x="345486" y="13369"/>
                  </a:cubicBezTo>
                  <a:cubicBezTo>
                    <a:pt x="340925" y="11680"/>
                    <a:pt x="336180" y="10599"/>
                    <a:pt x="331350" y="10159"/>
                  </a:cubicBezTo>
                  <a:cubicBezTo>
                    <a:pt x="326470" y="10193"/>
                    <a:pt x="321640" y="11274"/>
                    <a:pt x="317214" y="13369"/>
                  </a:cubicBezTo>
                  <a:cubicBezTo>
                    <a:pt x="313193" y="15092"/>
                    <a:pt x="308935" y="16174"/>
                    <a:pt x="304593" y="16579"/>
                  </a:cubicBezTo>
                  <a:cubicBezTo>
                    <a:pt x="304593" y="16579"/>
                    <a:pt x="304593" y="16579"/>
                    <a:pt x="304593" y="17762"/>
                  </a:cubicBezTo>
                  <a:cubicBezTo>
                    <a:pt x="304341" y="18404"/>
                    <a:pt x="303769" y="18860"/>
                    <a:pt x="303079" y="18944"/>
                  </a:cubicBezTo>
                  <a:cubicBezTo>
                    <a:pt x="301463" y="19029"/>
                    <a:pt x="299881" y="19552"/>
                    <a:pt x="298535" y="20465"/>
                  </a:cubicBezTo>
                  <a:lnTo>
                    <a:pt x="295338" y="21816"/>
                  </a:lnTo>
                  <a:cubicBezTo>
                    <a:pt x="292477" y="22559"/>
                    <a:pt x="289532" y="22897"/>
                    <a:pt x="286587" y="22830"/>
                  </a:cubicBezTo>
                  <a:lnTo>
                    <a:pt x="282379" y="22830"/>
                  </a:lnTo>
                  <a:cubicBezTo>
                    <a:pt x="278341" y="22830"/>
                    <a:pt x="274302" y="22830"/>
                    <a:pt x="270263" y="24012"/>
                  </a:cubicBezTo>
                  <a:lnTo>
                    <a:pt x="256801" y="25364"/>
                  </a:lnTo>
                  <a:cubicBezTo>
                    <a:pt x="253503" y="25803"/>
                    <a:pt x="250238" y="26479"/>
                    <a:pt x="247040" y="27391"/>
                  </a:cubicBezTo>
                  <a:cubicBezTo>
                    <a:pt x="243372" y="28726"/>
                    <a:pt x="239501" y="29452"/>
                    <a:pt x="235597" y="29587"/>
                  </a:cubicBezTo>
                  <a:lnTo>
                    <a:pt x="235597" y="29587"/>
                  </a:lnTo>
                  <a:cubicBezTo>
                    <a:pt x="230700" y="29418"/>
                    <a:pt x="225853" y="28692"/>
                    <a:pt x="221125" y="27391"/>
                  </a:cubicBezTo>
                  <a:lnTo>
                    <a:pt x="218096" y="27391"/>
                  </a:lnTo>
                  <a:cubicBezTo>
                    <a:pt x="216076" y="27391"/>
                    <a:pt x="213889" y="27391"/>
                    <a:pt x="211701" y="26378"/>
                  </a:cubicBezTo>
                  <a:cubicBezTo>
                    <a:pt x="208672" y="26124"/>
                    <a:pt x="205693" y="25567"/>
                    <a:pt x="202782" y="24688"/>
                  </a:cubicBezTo>
                  <a:cubicBezTo>
                    <a:pt x="197800" y="23083"/>
                    <a:pt x="192668" y="21951"/>
                    <a:pt x="187468" y="21309"/>
                  </a:cubicBezTo>
                  <a:lnTo>
                    <a:pt x="186290" y="21309"/>
                  </a:lnTo>
                  <a:cubicBezTo>
                    <a:pt x="181578" y="21309"/>
                    <a:pt x="175183" y="19958"/>
                    <a:pt x="173500" y="12693"/>
                  </a:cubicBezTo>
                  <a:cubicBezTo>
                    <a:pt x="165826" y="12322"/>
                    <a:pt x="158136" y="12947"/>
                    <a:pt x="150614" y="14552"/>
                  </a:cubicBezTo>
                  <a:cubicBezTo>
                    <a:pt x="142368" y="15802"/>
                    <a:pt x="133937" y="15346"/>
                    <a:pt x="125876" y="13200"/>
                  </a:cubicBezTo>
                  <a:cubicBezTo>
                    <a:pt x="118623" y="11764"/>
                    <a:pt x="111219" y="11207"/>
                    <a:pt x="103831" y="11511"/>
                  </a:cubicBezTo>
                  <a:lnTo>
                    <a:pt x="94576" y="11511"/>
                  </a:lnTo>
                  <a:cubicBezTo>
                    <a:pt x="89594" y="11764"/>
                    <a:pt x="84579" y="11764"/>
                    <a:pt x="79598" y="11511"/>
                  </a:cubicBezTo>
                  <a:cubicBezTo>
                    <a:pt x="71739" y="10801"/>
                    <a:pt x="63864" y="12896"/>
                    <a:pt x="57385" y="17424"/>
                  </a:cubicBezTo>
                  <a:cubicBezTo>
                    <a:pt x="56947" y="17795"/>
                    <a:pt x="56308" y="17795"/>
                    <a:pt x="55870" y="17424"/>
                  </a:cubicBezTo>
                  <a:cubicBezTo>
                    <a:pt x="54861" y="16207"/>
                    <a:pt x="54070" y="14839"/>
                    <a:pt x="53515" y="13369"/>
                  </a:cubicBezTo>
                  <a:cubicBezTo>
                    <a:pt x="53228" y="12541"/>
                    <a:pt x="52824" y="11731"/>
                    <a:pt x="52336" y="11004"/>
                  </a:cubicBezTo>
                  <a:lnTo>
                    <a:pt x="51327" y="9653"/>
                  </a:lnTo>
                  <a:cubicBezTo>
                    <a:pt x="50266" y="8183"/>
                    <a:pt x="49358" y="6595"/>
                    <a:pt x="48634" y="4922"/>
                  </a:cubicBezTo>
                  <a:lnTo>
                    <a:pt x="45605" y="3064"/>
                  </a:lnTo>
                  <a:cubicBezTo>
                    <a:pt x="43821" y="1831"/>
                    <a:pt x="41819" y="918"/>
                    <a:pt x="39715" y="361"/>
                  </a:cubicBezTo>
                  <a:cubicBezTo>
                    <a:pt x="36787" y="-416"/>
                    <a:pt x="33674" y="74"/>
                    <a:pt x="31133" y="1712"/>
                  </a:cubicBezTo>
                  <a:lnTo>
                    <a:pt x="29113" y="3233"/>
                  </a:lnTo>
                  <a:cubicBezTo>
                    <a:pt x="27313" y="5108"/>
                    <a:pt x="24805" y="6138"/>
                    <a:pt x="22214" y="6105"/>
                  </a:cubicBezTo>
                  <a:lnTo>
                    <a:pt x="12453" y="6105"/>
                  </a:lnTo>
                  <a:lnTo>
                    <a:pt x="8919" y="6105"/>
                  </a:lnTo>
                  <a:cubicBezTo>
                    <a:pt x="7472" y="5936"/>
                    <a:pt x="5991" y="5936"/>
                    <a:pt x="4544" y="6105"/>
                  </a:cubicBezTo>
                  <a:cubicBezTo>
                    <a:pt x="3585" y="6358"/>
                    <a:pt x="2676" y="6747"/>
                    <a:pt x="1851" y="7287"/>
                  </a:cubicBezTo>
                  <a:lnTo>
                    <a:pt x="0" y="7287"/>
                  </a:lnTo>
                  <a:lnTo>
                    <a:pt x="0" y="7287"/>
                  </a:lnTo>
                  <a:cubicBezTo>
                    <a:pt x="67" y="9602"/>
                    <a:pt x="522" y="11883"/>
                    <a:pt x="1347" y="14045"/>
                  </a:cubicBezTo>
                  <a:cubicBezTo>
                    <a:pt x="1683" y="14923"/>
                    <a:pt x="1952" y="15836"/>
                    <a:pt x="2188" y="16748"/>
                  </a:cubicBezTo>
                  <a:cubicBezTo>
                    <a:pt x="2508" y="19214"/>
                    <a:pt x="2508" y="21715"/>
                    <a:pt x="2188" y="24181"/>
                  </a:cubicBezTo>
                  <a:cubicBezTo>
                    <a:pt x="1936" y="26310"/>
                    <a:pt x="1936" y="28472"/>
                    <a:pt x="2188" y="30601"/>
                  </a:cubicBezTo>
                  <a:cubicBezTo>
                    <a:pt x="2928" y="33743"/>
                    <a:pt x="4123" y="36750"/>
                    <a:pt x="5722" y="39555"/>
                  </a:cubicBezTo>
                  <a:lnTo>
                    <a:pt x="6900" y="41751"/>
                  </a:lnTo>
                  <a:cubicBezTo>
                    <a:pt x="8481" y="44826"/>
                    <a:pt x="10215" y="47816"/>
                    <a:pt x="12116" y="50704"/>
                  </a:cubicBezTo>
                  <a:lnTo>
                    <a:pt x="15651" y="56279"/>
                  </a:lnTo>
                  <a:lnTo>
                    <a:pt x="16997" y="59151"/>
                  </a:lnTo>
                  <a:cubicBezTo>
                    <a:pt x="16963" y="59777"/>
                    <a:pt x="16963" y="60385"/>
                    <a:pt x="16997" y="61010"/>
                  </a:cubicBezTo>
                  <a:cubicBezTo>
                    <a:pt x="17586" y="62277"/>
                    <a:pt x="18326" y="63459"/>
                    <a:pt x="19185" y="64558"/>
                  </a:cubicBezTo>
                  <a:cubicBezTo>
                    <a:pt x="20649" y="66788"/>
                    <a:pt x="21894" y="69170"/>
                    <a:pt x="22887" y="71653"/>
                  </a:cubicBezTo>
                  <a:cubicBezTo>
                    <a:pt x="23409" y="73258"/>
                    <a:pt x="24149" y="74795"/>
                    <a:pt x="25075" y="76214"/>
                  </a:cubicBezTo>
                  <a:cubicBezTo>
                    <a:pt x="25933" y="77802"/>
                    <a:pt x="26892" y="79323"/>
                    <a:pt x="27935" y="80776"/>
                  </a:cubicBezTo>
                  <a:cubicBezTo>
                    <a:pt x="29113" y="82634"/>
                    <a:pt x="30291" y="84492"/>
                    <a:pt x="31301" y="86351"/>
                  </a:cubicBezTo>
                  <a:cubicBezTo>
                    <a:pt x="32512" y="88699"/>
                    <a:pt x="33421" y="91199"/>
                    <a:pt x="33994" y="93784"/>
                  </a:cubicBezTo>
                  <a:cubicBezTo>
                    <a:pt x="33994" y="93784"/>
                    <a:pt x="33994" y="95473"/>
                    <a:pt x="33994" y="96318"/>
                  </a:cubicBezTo>
                  <a:cubicBezTo>
                    <a:pt x="33994" y="97163"/>
                    <a:pt x="35003" y="99528"/>
                    <a:pt x="35677" y="101048"/>
                  </a:cubicBezTo>
                  <a:cubicBezTo>
                    <a:pt x="37629" y="105424"/>
                    <a:pt x="38756" y="110120"/>
                    <a:pt x="39042" y="114901"/>
                  </a:cubicBezTo>
                  <a:cubicBezTo>
                    <a:pt x="39564" y="115239"/>
                    <a:pt x="39867" y="115813"/>
                    <a:pt x="39884" y="116422"/>
                  </a:cubicBezTo>
                  <a:cubicBezTo>
                    <a:pt x="40102" y="118263"/>
                    <a:pt x="40809" y="120003"/>
                    <a:pt x="41903" y="121490"/>
                  </a:cubicBezTo>
                  <a:lnTo>
                    <a:pt x="43922" y="123179"/>
                  </a:lnTo>
                  <a:lnTo>
                    <a:pt x="45773" y="124700"/>
                  </a:lnTo>
                  <a:cubicBezTo>
                    <a:pt x="47187" y="126473"/>
                    <a:pt x="48180" y="128551"/>
                    <a:pt x="48634" y="130781"/>
                  </a:cubicBezTo>
                  <a:cubicBezTo>
                    <a:pt x="48836" y="131711"/>
                    <a:pt x="49122" y="132606"/>
                    <a:pt x="49475" y="133485"/>
                  </a:cubicBezTo>
                  <a:cubicBezTo>
                    <a:pt x="50603" y="135731"/>
                    <a:pt x="52067" y="137793"/>
                    <a:pt x="53851" y="139566"/>
                  </a:cubicBezTo>
                  <a:lnTo>
                    <a:pt x="55702" y="141593"/>
                  </a:lnTo>
                  <a:cubicBezTo>
                    <a:pt x="57233" y="143739"/>
                    <a:pt x="58479" y="146054"/>
                    <a:pt x="59404" y="148520"/>
                  </a:cubicBezTo>
                  <a:cubicBezTo>
                    <a:pt x="59724" y="149567"/>
                    <a:pt x="60111" y="150581"/>
                    <a:pt x="60582" y="151561"/>
                  </a:cubicBezTo>
                  <a:lnTo>
                    <a:pt x="63106" y="156291"/>
                  </a:lnTo>
                  <a:cubicBezTo>
                    <a:pt x="63595" y="156882"/>
                    <a:pt x="64049" y="157508"/>
                    <a:pt x="64453" y="158149"/>
                  </a:cubicBezTo>
                  <a:cubicBezTo>
                    <a:pt x="66371" y="160903"/>
                    <a:pt x="68004" y="163843"/>
                    <a:pt x="69333" y="166934"/>
                  </a:cubicBezTo>
                  <a:cubicBezTo>
                    <a:pt x="70292" y="169840"/>
                    <a:pt x="70915" y="172847"/>
                    <a:pt x="71184" y="175888"/>
                  </a:cubicBezTo>
                  <a:cubicBezTo>
                    <a:pt x="71184" y="177577"/>
                    <a:pt x="71184" y="179267"/>
                    <a:pt x="71184" y="180787"/>
                  </a:cubicBezTo>
                  <a:cubicBezTo>
                    <a:pt x="71184" y="182308"/>
                    <a:pt x="71184" y="188727"/>
                    <a:pt x="71184" y="192613"/>
                  </a:cubicBezTo>
                  <a:cubicBezTo>
                    <a:pt x="71184" y="196499"/>
                    <a:pt x="71184" y="197681"/>
                    <a:pt x="71184" y="200215"/>
                  </a:cubicBezTo>
                  <a:cubicBezTo>
                    <a:pt x="71184" y="202749"/>
                    <a:pt x="71184" y="207142"/>
                    <a:pt x="71184" y="210520"/>
                  </a:cubicBezTo>
                  <a:lnTo>
                    <a:pt x="71184" y="214913"/>
                  </a:lnTo>
                  <a:cubicBezTo>
                    <a:pt x="70746" y="219491"/>
                    <a:pt x="71083" y="224120"/>
                    <a:pt x="72194" y="228597"/>
                  </a:cubicBezTo>
                  <a:cubicBezTo>
                    <a:pt x="73119" y="231165"/>
                    <a:pt x="74365" y="233597"/>
                    <a:pt x="75896" y="235861"/>
                  </a:cubicBezTo>
                  <a:lnTo>
                    <a:pt x="76906" y="237382"/>
                  </a:lnTo>
                  <a:cubicBezTo>
                    <a:pt x="78353" y="239257"/>
                    <a:pt x="79329" y="241470"/>
                    <a:pt x="79767" y="243801"/>
                  </a:cubicBezTo>
                  <a:cubicBezTo>
                    <a:pt x="80170" y="248700"/>
                    <a:pt x="79598" y="253650"/>
                    <a:pt x="78084" y="258330"/>
                  </a:cubicBezTo>
                  <a:cubicBezTo>
                    <a:pt x="78084" y="259512"/>
                    <a:pt x="78084" y="261033"/>
                    <a:pt x="78084" y="262385"/>
                  </a:cubicBezTo>
                  <a:cubicBezTo>
                    <a:pt x="76468" y="268112"/>
                    <a:pt x="77394" y="274278"/>
                    <a:pt x="80608" y="279279"/>
                  </a:cubicBezTo>
                  <a:cubicBezTo>
                    <a:pt x="82627" y="284668"/>
                    <a:pt x="83502" y="290428"/>
                    <a:pt x="83132" y="296172"/>
                  </a:cubicBezTo>
                  <a:cubicBezTo>
                    <a:pt x="82408" y="301899"/>
                    <a:pt x="83166" y="307711"/>
                    <a:pt x="85320" y="313066"/>
                  </a:cubicBezTo>
                  <a:cubicBezTo>
                    <a:pt x="86666" y="315769"/>
                    <a:pt x="87844" y="318979"/>
                    <a:pt x="89022" y="321851"/>
                  </a:cubicBezTo>
                  <a:cubicBezTo>
                    <a:pt x="91546" y="330230"/>
                    <a:pt x="96124" y="337832"/>
                    <a:pt x="102317" y="343982"/>
                  </a:cubicBezTo>
                  <a:cubicBezTo>
                    <a:pt x="109451" y="349591"/>
                    <a:pt x="116099" y="355808"/>
                    <a:pt x="122174" y="362565"/>
                  </a:cubicBezTo>
                  <a:cubicBezTo>
                    <a:pt x="122864" y="361366"/>
                    <a:pt x="123655" y="360251"/>
                    <a:pt x="124530" y="3591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DFBD6228-31FB-44A8-A8DF-BCA524CB81BB}"/>
                </a:ext>
              </a:extLst>
            </p:cNvPr>
            <p:cNvSpPr/>
            <p:nvPr/>
          </p:nvSpPr>
          <p:spPr>
            <a:xfrm>
              <a:off x="6219021" y="5422151"/>
              <a:ext cx="50485" cy="50682"/>
            </a:xfrm>
            <a:custGeom>
              <a:avLst/>
              <a:gdLst>
                <a:gd name="connsiteX0" fmla="*/ 53682 w 50485"/>
                <a:gd name="connsiteY0" fmla="*/ 11833 h 50681"/>
                <a:gd name="connsiteX1" fmla="*/ 51663 w 50485"/>
                <a:gd name="connsiteY1" fmla="*/ 9130 h 50681"/>
                <a:gd name="connsiteX2" fmla="*/ 49644 w 50485"/>
                <a:gd name="connsiteY2" fmla="*/ 6089 h 50681"/>
                <a:gd name="connsiteX3" fmla="*/ 44090 w 50485"/>
                <a:gd name="connsiteY3" fmla="*/ 176 h 50681"/>
                <a:gd name="connsiteX4" fmla="*/ 31133 w 50485"/>
                <a:gd name="connsiteY4" fmla="*/ 3724 h 50681"/>
                <a:gd name="connsiteX5" fmla="*/ 24065 w 50485"/>
                <a:gd name="connsiteY5" fmla="*/ 10144 h 50681"/>
                <a:gd name="connsiteX6" fmla="*/ 21877 w 50485"/>
                <a:gd name="connsiteY6" fmla="*/ 12171 h 50681"/>
                <a:gd name="connsiteX7" fmla="*/ 15482 w 50485"/>
                <a:gd name="connsiteY7" fmla="*/ 16901 h 50681"/>
                <a:gd name="connsiteX8" fmla="*/ 9929 w 50485"/>
                <a:gd name="connsiteY8" fmla="*/ 20787 h 50681"/>
                <a:gd name="connsiteX9" fmla="*/ 8583 w 50485"/>
                <a:gd name="connsiteY9" fmla="*/ 25686 h 50681"/>
                <a:gd name="connsiteX10" fmla="*/ 7405 w 50485"/>
                <a:gd name="connsiteY10" fmla="*/ 31599 h 50681"/>
                <a:gd name="connsiteX11" fmla="*/ 0 w 50485"/>
                <a:gd name="connsiteY11" fmla="*/ 32950 h 50681"/>
                <a:gd name="connsiteX12" fmla="*/ 3029 w 50485"/>
                <a:gd name="connsiteY12" fmla="*/ 36836 h 50681"/>
                <a:gd name="connsiteX13" fmla="*/ 6563 w 50485"/>
                <a:gd name="connsiteY13" fmla="*/ 41228 h 50681"/>
                <a:gd name="connsiteX14" fmla="*/ 7909 w 50485"/>
                <a:gd name="connsiteY14" fmla="*/ 44945 h 50681"/>
                <a:gd name="connsiteX15" fmla="*/ 9592 w 50485"/>
                <a:gd name="connsiteY15" fmla="*/ 49000 h 50681"/>
                <a:gd name="connsiteX16" fmla="*/ 15819 w 50485"/>
                <a:gd name="connsiteY16" fmla="*/ 54912 h 50681"/>
                <a:gd name="connsiteX17" fmla="*/ 18343 w 50485"/>
                <a:gd name="connsiteY17" fmla="*/ 56771 h 50681"/>
                <a:gd name="connsiteX18" fmla="*/ 20531 w 50485"/>
                <a:gd name="connsiteY18" fmla="*/ 59136 h 50681"/>
                <a:gd name="connsiteX19" fmla="*/ 23392 w 50485"/>
                <a:gd name="connsiteY19" fmla="*/ 62008 h 50681"/>
                <a:gd name="connsiteX20" fmla="*/ 23392 w 50485"/>
                <a:gd name="connsiteY20" fmla="*/ 62008 h 50681"/>
                <a:gd name="connsiteX21" fmla="*/ 24570 w 50485"/>
                <a:gd name="connsiteY21" fmla="*/ 60487 h 50681"/>
                <a:gd name="connsiteX22" fmla="*/ 29282 w 50485"/>
                <a:gd name="connsiteY22" fmla="*/ 56095 h 50681"/>
                <a:gd name="connsiteX23" fmla="*/ 29282 w 50485"/>
                <a:gd name="connsiteY23" fmla="*/ 56095 h 50681"/>
                <a:gd name="connsiteX24" fmla="*/ 32815 w 50485"/>
                <a:gd name="connsiteY24" fmla="*/ 50351 h 50681"/>
                <a:gd name="connsiteX25" fmla="*/ 32815 w 50485"/>
                <a:gd name="connsiteY25" fmla="*/ 48493 h 50681"/>
                <a:gd name="connsiteX26" fmla="*/ 36854 w 50485"/>
                <a:gd name="connsiteY26" fmla="*/ 43256 h 50681"/>
                <a:gd name="connsiteX27" fmla="*/ 43922 w 50485"/>
                <a:gd name="connsiteY27" fmla="*/ 45621 h 50681"/>
                <a:gd name="connsiteX28" fmla="*/ 47961 w 50485"/>
                <a:gd name="connsiteY28" fmla="*/ 47310 h 50681"/>
                <a:gd name="connsiteX29" fmla="*/ 51832 w 50485"/>
                <a:gd name="connsiteY29" fmla="*/ 42411 h 50681"/>
                <a:gd name="connsiteX30" fmla="*/ 54692 w 50485"/>
                <a:gd name="connsiteY30" fmla="*/ 38863 h 50681"/>
                <a:gd name="connsiteX31" fmla="*/ 54692 w 50485"/>
                <a:gd name="connsiteY31" fmla="*/ 33457 h 50681"/>
                <a:gd name="connsiteX32" fmla="*/ 55534 w 50485"/>
                <a:gd name="connsiteY32" fmla="*/ 25686 h 50681"/>
                <a:gd name="connsiteX33" fmla="*/ 57553 w 50485"/>
                <a:gd name="connsiteY33" fmla="*/ 22814 h 50681"/>
                <a:gd name="connsiteX34" fmla="*/ 57553 w 50485"/>
                <a:gd name="connsiteY34" fmla="*/ 19773 h 50681"/>
                <a:gd name="connsiteX35" fmla="*/ 53682 w 50485"/>
                <a:gd name="connsiteY35" fmla="*/ 1183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0485" h="50681">
                  <a:moveTo>
                    <a:pt x="53682" y="11833"/>
                  </a:moveTo>
                  <a:lnTo>
                    <a:pt x="51663" y="9130"/>
                  </a:lnTo>
                  <a:cubicBezTo>
                    <a:pt x="50906" y="8167"/>
                    <a:pt x="50233" y="7153"/>
                    <a:pt x="49644" y="6089"/>
                  </a:cubicBezTo>
                  <a:cubicBezTo>
                    <a:pt x="47961" y="3555"/>
                    <a:pt x="46278" y="852"/>
                    <a:pt x="44090" y="176"/>
                  </a:cubicBezTo>
                  <a:cubicBezTo>
                    <a:pt x="39462" y="-499"/>
                    <a:pt x="34768" y="784"/>
                    <a:pt x="31133" y="3724"/>
                  </a:cubicBezTo>
                  <a:cubicBezTo>
                    <a:pt x="28625" y="5684"/>
                    <a:pt x="26252" y="7829"/>
                    <a:pt x="24065" y="10144"/>
                  </a:cubicBezTo>
                  <a:lnTo>
                    <a:pt x="21877" y="12171"/>
                  </a:lnTo>
                  <a:cubicBezTo>
                    <a:pt x="19942" y="13995"/>
                    <a:pt x="17788" y="15584"/>
                    <a:pt x="15482" y="16901"/>
                  </a:cubicBezTo>
                  <a:cubicBezTo>
                    <a:pt x="13496" y="17999"/>
                    <a:pt x="11645" y="19300"/>
                    <a:pt x="9929" y="20787"/>
                  </a:cubicBezTo>
                  <a:cubicBezTo>
                    <a:pt x="8414" y="22138"/>
                    <a:pt x="8414" y="23490"/>
                    <a:pt x="8583" y="25686"/>
                  </a:cubicBezTo>
                  <a:cubicBezTo>
                    <a:pt x="8818" y="27730"/>
                    <a:pt x="8414" y="29808"/>
                    <a:pt x="7405" y="31599"/>
                  </a:cubicBezTo>
                  <a:cubicBezTo>
                    <a:pt x="5890" y="33626"/>
                    <a:pt x="2861" y="33457"/>
                    <a:pt x="0" y="32950"/>
                  </a:cubicBezTo>
                  <a:cubicBezTo>
                    <a:pt x="858" y="34352"/>
                    <a:pt x="1885" y="35654"/>
                    <a:pt x="3029" y="36836"/>
                  </a:cubicBezTo>
                  <a:cubicBezTo>
                    <a:pt x="4409" y="38120"/>
                    <a:pt x="5587" y="39607"/>
                    <a:pt x="6563" y="41228"/>
                  </a:cubicBezTo>
                  <a:cubicBezTo>
                    <a:pt x="7152" y="42411"/>
                    <a:pt x="7606" y="43661"/>
                    <a:pt x="7909" y="44945"/>
                  </a:cubicBezTo>
                  <a:cubicBezTo>
                    <a:pt x="8330" y="46347"/>
                    <a:pt x="8903" y="47699"/>
                    <a:pt x="9592" y="49000"/>
                  </a:cubicBezTo>
                  <a:cubicBezTo>
                    <a:pt x="11241" y="51382"/>
                    <a:pt x="13362" y="53392"/>
                    <a:pt x="15819" y="54912"/>
                  </a:cubicBezTo>
                  <a:lnTo>
                    <a:pt x="18343" y="56771"/>
                  </a:lnTo>
                  <a:cubicBezTo>
                    <a:pt x="19151" y="57480"/>
                    <a:pt x="19891" y="58274"/>
                    <a:pt x="20531" y="59136"/>
                  </a:cubicBezTo>
                  <a:cubicBezTo>
                    <a:pt x="21372" y="60150"/>
                    <a:pt x="22887" y="62008"/>
                    <a:pt x="23392" y="62008"/>
                  </a:cubicBezTo>
                  <a:lnTo>
                    <a:pt x="23392" y="62008"/>
                  </a:lnTo>
                  <a:cubicBezTo>
                    <a:pt x="23661" y="61417"/>
                    <a:pt x="24065" y="60893"/>
                    <a:pt x="24570" y="60487"/>
                  </a:cubicBezTo>
                  <a:lnTo>
                    <a:pt x="29282" y="56095"/>
                  </a:lnTo>
                  <a:lnTo>
                    <a:pt x="29282" y="56095"/>
                  </a:lnTo>
                  <a:cubicBezTo>
                    <a:pt x="31082" y="54642"/>
                    <a:pt x="32328" y="52615"/>
                    <a:pt x="32815" y="50351"/>
                  </a:cubicBezTo>
                  <a:cubicBezTo>
                    <a:pt x="32866" y="49726"/>
                    <a:pt x="32866" y="49118"/>
                    <a:pt x="32815" y="48493"/>
                  </a:cubicBezTo>
                  <a:cubicBezTo>
                    <a:pt x="32815" y="46296"/>
                    <a:pt x="32815" y="43931"/>
                    <a:pt x="36854" y="43256"/>
                  </a:cubicBezTo>
                  <a:cubicBezTo>
                    <a:pt x="39429" y="43070"/>
                    <a:pt x="41970" y="43931"/>
                    <a:pt x="43922" y="45621"/>
                  </a:cubicBezTo>
                  <a:cubicBezTo>
                    <a:pt x="45134" y="46482"/>
                    <a:pt x="46514" y="47057"/>
                    <a:pt x="47961" y="47310"/>
                  </a:cubicBezTo>
                  <a:cubicBezTo>
                    <a:pt x="48886" y="45418"/>
                    <a:pt x="50199" y="43745"/>
                    <a:pt x="51832" y="42411"/>
                  </a:cubicBezTo>
                  <a:cubicBezTo>
                    <a:pt x="52875" y="41313"/>
                    <a:pt x="53834" y="40113"/>
                    <a:pt x="54692" y="38863"/>
                  </a:cubicBezTo>
                  <a:cubicBezTo>
                    <a:pt x="55315" y="37106"/>
                    <a:pt x="55315" y="35214"/>
                    <a:pt x="54692" y="33457"/>
                  </a:cubicBezTo>
                  <a:cubicBezTo>
                    <a:pt x="54053" y="30855"/>
                    <a:pt x="54356" y="28102"/>
                    <a:pt x="55534" y="25686"/>
                  </a:cubicBezTo>
                  <a:cubicBezTo>
                    <a:pt x="56039" y="24622"/>
                    <a:pt x="56728" y="23642"/>
                    <a:pt x="57553" y="22814"/>
                  </a:cubicBezTo>
                  <a:cubicBezTo>
                    <a:pt x="58563" y="21800"/>
                    <a:pt x="58563" y="21800"/>
                    <a:pt x="57553" y="19773"/>
                  </a:cubicBezTo>
                  <a:cubicBezTo>
                    <a:pt x="56459" y="17036"/>
                    <a:pt x="55164" y="14384"/>
                    <a:pt x="53682" y="118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5FABED1D-99C0-496C-9B79-106AF822BEE1}"/>
                </a:ext>
              </a:extLst>
            </p:cNvPr>
            <p:cNvSpPr/>
            <p:nvPr/>
          </p:nvSpPr>
          <p:spPr>
            <a:xfrm>
              <a:off x="8813898" y="4559221"/>
              <a:ext cx="16828" cy="16894"/>
            </a:xfrm>
            <a:custGeom>
              <a:avLst/>
              <a:gdLst>
                <a:gd name="connsiteX0" fmla="*/ 19069 w 16828"/>
                <a:gd name="connsiteY0" fmla="*/ 16894 h 16893"/>
                <a:gd name="connsiteX1" fmla="*/ 20583 w 16828"/>
                <a:gd name="connsiteY1" fmla="*/ 16894 h 16893"/>
                <a:gd name="connsiteX2" fmla="*/ 15366 w 16828"/>
                <a:gd name="connsiteY2" fmla="*/ 10812 h 16893"/>
                <a:gd name="connsiteX3" fmla="*/ 10318 w 16828"/>
                <a:gd name="connsiteY3" fmla="*/ 5237 h 16893"/>
                <a:gd name="connsiteX4" fmla="*/ 6784 w 16828"/>
                <a:gd name="connsiteY4" fmla="*/ 1858 h 16893"/>
                <a:gd name="connsiteX5" fmla="*/ 4765 w 16828"/>
                <a:gd name="connsiteY5" fmla="*/ 0 h 16893"/>
                <a:gd name="connsiteX6" fmla="*/ 4765 w 16828"/>
                <a:gd name="connsiteY6" fmla="*/ 3886 h 16893"/>
                <a:gd name="connsiteX7" fmla="*/ 4765 w 16828"/>
                <a:gd name="connsiteY7" fmla="*/ 7602 h 16893"/>
                <a:gd name="connsiteX8" fmla="*/ 4765 w 16828"/>
                <a:gd name="connsiteY8" fmla="*/ 9123 h 16893"/>
                <a:gd name="connsiteX9" fmla="*/ 3755 w 16828"/>
                <a:gd name="connsiteY9" fmla="*/ 9123 h 16893"/>
                <a:gd name="connsiteX10" fmla="*/ 3755 w 16828"/>
                <a:gd name="connsiteY10" fmla="*/ 9123 h 16893"/>
                <a:gd name="connsiteX11" fmla="*/ 53 w 16828"/>
                <a:gd name="connsiteY11" fmla="*/ 10136 h 16893"/>
                <a:gd name="connsiteX12" fmla="*/ 1567 w 16828"/>
                <a:gd name="connsiteY12" fmla="*/ 14191 h 16893"/>
                <a:gd name="connsiteX13" fmla="*/ 1567 w 16828"/>
                <a:gd name="connsiteY13" fmla="*/ 14191 h 16893"/>
                <a:gd name="connsiteX14" fmla="*/ 3923 w 16828"/>
                <a:gd name="connsiteY14" fmla="*/ 16556 h 16893"/>
                <a:gd name="connsiteX15" fmla="*/ 8972 w 16828"/>
                <a:gd name="connsiteY15" fmla="*/ 16556 h 16893"/>
                <a:gd name="connsiteX16" fmla="*/ 11327 w 16828"/>
                <a:gd name="connsiteY16" fmla="*/ 16556 h 16893"/>
                <a:gd name="connsiteX17" fmla="*/ 19069 w 16828"/>
                <a:gd name="connsiteY17" fmla="*/ 1689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28" h="16893">
                  <a:moveTo>
                    <a:pt x="19069" y="16894"/>
                  </a:moveTo>
                  <a:lnTo>
                    <a:pt x="20583" y="16894"/>
                  </a:lnTo>
                  <a:cubicBezTo>
                    <a:pt x="19607" y="14326"/>
                    <a:pt x="17756" y="12164"/>
                    <a:pt x="15366" y="10812"/>
                  </a:cubicBezTo>
                  <a:cubicBezTo>
                    <a:pt x="13280" y="9359"/>
                    <a:pt x="11563" y="7450"/>
                    <a:pt x="10318" y="5237"/>
                  </a:cubicBezTo>
                  <a:cubicBezTo>
                    <a:pt x="9409" y="3869"/>
                    <a:pt x="8198" y="2703"/>
                    <a:pt x="6784" y="1858"/>
                  </a:cubicBezTo>
                  <a:lnTo>
                    <a:pt x="4765" y="0"/>
                  </a:lnTo>
                  <a:cubicBezTo>
                    <a:pt x="4832" y="1301"/>
                    <a:pt x="4832" y="2585"/>
                    <a:pt x="4765" y="3886"/>
                  </a:cubicBezTo>
                  <a:cubicBezTo>
                    <a:pt x="4663" y="5119"/>
                    <a:pt x="4663" y="6369"/>
                    <a:pt x="4765" y="7602"/>
                  </a:cubicBezTo>
                  <a:cubicBezTo>
                    <a:pt x="4916" y="8092"/>
                    <a:pt x="4916" y="8633"/>
                    <a:pt x="4765" y="9123"/>
                  </a:cubicBezTo>
                  <a:cubicBezTo>
                    <a:pt x="4445" y="9258"/>
                    <a:pt x="4074" y="9258"/>
                    <a:pt x="3755" y="9123"/>
                  </a:cubicBezTo>
                  <a:lnTo>
                    <a:pt x="3755" y="9123"/>
                  </a:lnTo>
                  <a:cubicBezTo>
                    <a:pt x="2577" y="9123"/>
                    <a:pt x="221" y="9123"/>
                    <a:pt x="53" y="10136"/>
                  </a:cubicBezTo>
                  <a:cubicBezTo>
                    <a:pt x="-116" y="11150"/>
                    <a:pt x="53" y="13177"/>
                    <a:pt x="1567" y="14191"/>
                  </a:cubicBezTo>
                  <a:lnTo>
                    <a:pt x="1567" y="14191"/>
                  </a:lnTo>
                  <a:cubicBezTo>
                    <a:pt x="2577" y="15711"/>
                    <a:pt x="3082" y="16387"/>
                    <a:pt x="3923" y="16556"/>
                  </a:cubicBezTo>
                  <a:cubicBezTo>
                    <a:pt x="5572" y="16978"/>
                    <a:pt x="7323" y="16978"/>
                    <a:pt x="8972" y="16556"/>
                  </a:cubicBezTo>
                  <a:lnTo>
                    <a:pt x="11327" y="16556"/>
                  </a:lnTo>
                  <a:cubicBezTo>
                    <a:pt x="13919" y="16404"/>
                    <a:pt x="16511" y="16505"/>
                    <a:pt x="19069" y="1689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D4A3466F-2375-41B1-98B1-36FDEA6F3341}"/>
                </a:ext>
              </a:extLst>
            </p:cNvPr>
            <p:cNvSpPr/>
            <p:nvPr/>
          </p:nvSpPr>
          <p:spPr>
            <a:xfrm>
              <a:off x="8949800" y="4686938"/>
              <a:ext cx="16828" cy="16894"/>
            </a:xfrm>
            <a:custGeom>
              <a:avLst/>
              <a:gdLst>
                <a:gd name="connsiteX0" fmla="*/ 5172 w 0"/>
                <a:gd name="connsiteY0" fmla="*/ 22976 h 16893"/>
                <a:gd name="connsiteX1" fmla="*/ 6350 w 0"/>
                <a:gd name="connsiteY1" fmla="*/ 23989 h 16893"/>
                <a:gd name="connsiteX2" fmla="*/ 8033 w 0"/>
                <a:gd name="connsiteY2" fmla="*/ 20948 h 16893"/>
                <a:gd name="connsiteX3" fmla="*/ 10052 w 0"/>
                <a:gd name="connsiteY3" fmla="*/ 17232 h 16893"/>
                <a:gd name="connsiteX4" fmla="*/ 10052 w 0"/>
                <a:gd name="connsiteY4" fmla="*/ 17232 h 16893"/>
                <a:gd name="connsiteX5" fmla="*/ 15942 w 0"/>
                <a:gd name="connsiteY5" fmla="*/ 6589 h 16893"/>
                <a:gd name="connsiteX6" fmla="*/ 14764 w 0"/>
                <a:gd name="connsiteY6" fmla="*/ 0 h 16893"/>
                <a:gd name="connsiteX7" fmla="*/ 11567 w 0"/>
                <a:gd name="connsiteY7" fmla="*/ 0 h 16893"/>
                <a:gd name="connsiteX8" fmla="*/ 10726 w 0"/>
                <a:gd name="connsiteY8" fmla="*/ 0 h 16893"/>
                <a:gd name="connsiteX9" fmla="*/ 9380 w 0"/>
                <a:gd name="connsiteY9" fmla="*/ 3717 h 16893"/>
                <a:gd name="connsiteX10" fmla="*/ 8201 w 0"/>
                <a:gd name="connsiteY10" fmla="*/ 7095 h 16893"/>
                <a:gd name="connsiteX11" fmla="*/ 8201 w 0"/>
                <a:gd name="connsiteY11" fmla="*/ 8447 h 16893"/>
                <a:gd name="connsiteX12" fmla="*/ 3826 w 0"/>
                <a:gd name="connsiteY12" fmla="*/ 14022 h 16893"/>
                <a:gd name="connsiteX13" fmla="*/ 2816 w 0"/>
                <a:gd name="connsiteY13" fmla="*/ 14022 h 16893"/>
                <a:gd name="connsiteX14" fmla="*/ 124 w 0"/>
                <a:gd name="connsiteY14" fmla="*/ 18076 h 16893"/>
                <a:gd name="connsiteX15" fmla="*/ 1302 w 0"/>
                <a:gd name="connsiteY15" fmla="*/ 20779 h 16893"/>
                <a:gd name="connsiteX16" fmla="*/ 5172 w 0"/>
                <a:gd name="connsiteY16" fmla="*/ 2297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h="16893">
                  <a:moveTo>
                    <a:pt x="5172" y="22976"/>
                  </a:moveTo>
                  <a:cubicBezTo>
                    <a:pt x="5172" y="23989"/>
                    <a:pt x="6182" y="23989"/>
                    <a:pt x="6350" y="23989"/>
                  </a:cubicBezTo>
                  <a:cubicBezTo>
                    <a:pt x="6518" y="23989"/>
                    <a:pt x="7697" y="21962"/>
                    <a:pt x="8033" y="20948"/>
                  </a:cubicBezTo>
                  <a:cubicBezTo>
                    <a:pt x="8504" y="19614"/>
                    <a:pt x="9178" y="18347"/>
                    <a:pt x="10052" y="17232"/>
                  </a:cubicBezTo>
                  <a:lnTo>
                    <a:pt x="10052" y="17232"/>
                  </a:lnTo>
                  <a:cubicBezTo>
                    <a:pt x="12964" y="14309"/>
                    <a:pt x="15000" y="10609"/>
                    <a:pt x="15942" y="6589"/>
                  </a:cubicBezTo>
                  <a:cubicBezTo>
                    <a:pt x="16161" y="4325"/>
                    <a:pt x="15740" y="2044"/>
                    <a:pt x="14764" y="0"/>
                  </a:cubicBezTo>
                  <a:cubicBezTo>
                    <a:pt x="14764" y="0"/>
                    <a:pt x="12745" y="0"/>
                    <a:pt x="11567" y="0"/>
                  </a:cubicBezTo>
                  <a:lnTo>
                    <a:pt x="10726" y="0"/>
                  </a:lnTo>
                  <a:cubicBezTo>
                    <a:pt x="10372" y="1267"/>
                    <a:pt x="9935" y="2517"/>
                    <a:pt x="9380" y="3717"/>
                  </a:cubicBezTo>
                  <a:cubicBezTo>
                    <a:pt x="9060" y="4865"/>
                    <a:pt x="8672" y="5997"/>
                    <a:pt x="8201" y="7095"/>
                  </a:cubicBezTo>
                  <a:cubicBezTo>
                    <a:pt x="8252" y="7551"/>
                    <a:pt x="8252" y="7991"/>
                    <a:pt x="8201" y="8447"/>
                  </a:cubicBezTo>
                  <a:cubicBezTo>
                    <a:pt x="8201" y="10643"/>
                    <a:pt x="6855" y="14698"/>
                    <a:pt x="3826" y="14022"/>
                  </a:cubicBezTo>
                  <a:cubicBezTo>
                    <a:pt x="3826" y="14022"/>
                    <a:pt x="3826" y="14022"/>
                    <a:pt x="2816" y="14022"/>
                  </a:cubicBezTo>
                  <a:cubicBezTo>
                    <a:pt x="1807" y="14022"/>
                    <a:pt x="461" y="15542"/>
                    <a:pt x="124" y="18076"/>
                  </a:cubicBezTo>
                  <a:cubicBezTo>
                    <a:pt x="-213" y="20611"/>
                    <a:pt x="124" y="20104"/>
                    <a:pt x="1302" y="20779"/>
                  </a:cubicBezTo>
                  <a:cubicBezTo>
                    <a:pt x="2716" y="21286"/>
                    <a:pt x="4011" y="22030"/>
                    <a:pt x="5172" y="2297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86F94DDA-85DA-4672-82A4-398FAC2833B2}"/>
                </a:ext>
              </a:extLst>
            </p:cNvPr>
            <p:cNvSpPr/>
            <p:nvPr/>
          </p:nvSpPr>
          <p:spPr>
            <a:xfrm>
              <a:off x="8915426" y="4647576"/>
              <a:ext cx="16828" cy="16894"/>
            </a:xfrm>
            <a:custGeom>
              <a:avLst/>
              <a:gdLst>
                <a:gd name="connsiteX0" fmla="*/ 1851 w 0"/>
                <a:gd name="connsiteY0" fmla="*/ 5744 h 0"/>
                <a:gd name="connsiteX1" fmla="*/ 2693 w 0"/>
                <a:gd name="connsiteY1" fmla="*/ 5744 h 0"/>
                <a:gd name="connsiteX2" fmla="*/ 2693 w 0"/>
                <a:gd name="connsiteY2" fmla="*/ 5744 h 0"/>
                <a:gd name="connsiteX3" fmla="*/ 2693 w 0"/>
                <a:gd name="connsiteY3" fmla="*/ 0 h 0"/>
                <a:gd name="connsiteX4" fmla="*/ 2693 w 0"/>
                <a:gd name="connsiteY4" fmla="*/ 0 h 0"/>
                <a:gd name="connsiteX5" fmla="*/ 841 w 0"/>
                <a:gd name="connsiteY5" fmla="*/ 0 h 0"/>
                <a:gd name="connsiteX6" fmla="*/ 0 w 0"/>
                <a:gd name="connsiteY6" fmla="*/ 0 h 0"/>
                <a:gd name="connsiteX7" fmla="*/ 1010 w 0"/>
                <a:gd name="connsiteY7" fmla="*/ 3379 h 0"/>
                <a:gd name="connsiteX8" fmla="*/ 1851 w 0"/>
                <a:gd name="connsiteY8" fmla="*/ 574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851" y="5744"/>
                  </a:moveTo>
                  <a:lnTo>
                    <a:pt x="2693" y="5744"/>
                  </a:lnTo>
                  <a:lnTo>
                    <a:pt x="2693" y="5744"/>
                  </a:lnTo>
                  <a:cubicBezTo>
                    <a:pt x="2928" y="3835"/>
                    <a:pt x="2928" y="1909"/>
                    <a:pt x="2693" y="0"/>
                  </a:cubicBezTo>
                  <a:lnTo>
                    <a:pt x="2693" y="0"/>
                  </a:lnTo>
                  <a:cubicBezTo>
                    <a:pt x="2693" y="0"/>
                    <a:pt x="1010" y="0"/>
                    <a:pt x="841" y="0"/>
                  </a:cubicBezTo>
                  <a:lnTo>
                    <a:pt x="0" y="0"/>
                  </a:lnTo>
                  <a:cubicBezTo>
                    <a:pt x="0" y="2365"/>
                    <a:pt x="0" y="3210"/>
                    <a:pt x="1010" y="3379"/>
                  </a:cubicBezTo>
                  <a:cubicBezTo>
                    <a:pt x="774" y="4274"/>
                    <a:pt x="1111" y="5203"/>
                    <a:pt x="1851" y="574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7C8A6968-EC85-4AD6-90EC-39C1792CE042}"/>
                </a:ext>
              </a:extLst>
            </p:cNvPr>
            <p:cNvSpPr/>
            <p:nvPr/>
          </p:nvSpPr>
          <p:spPr>
            <a:xfrm>
              <a:off x="6600023" y="4133369"/>
              <a:ext cx="33657" cy="33788"/>
            </a:xfrm>
            <a:custGeom>
              <a:avLst/>
              <a:gdLst>
                <a:gd name="connsiteX0" fmla="*/ 23047 w 33656"/>
                <a:gd name="connsiteY0" fmla="*/ 4519 h 33787"/>
                <a:gd name="connsiteX1" fmla="*/ 23047 w 33656"/>
                <a:gd name="connsiteY1" fmla="*/ 1816 h 33787"/>
                <a:gd name="connsiteX2" fmla="*/ 24393 w 33656"/>
                <a:gd name="connsiteY2" fmla="*/ 127 h 33787"/>
                <a:gd name="connsiteX3" fmla="*/ 22037 w 33656"/>
                <a:gd name="connsiteY3" fmla="*/ 127 h 33787"/>
                <a:gd name="connsiteX4" fmla="*/ 19344 w 33656"/>
                <a:gd name="connsiteY4" fmla="*/ 127 h 33787"/>
                <a:gd name="connsiteX5" fmla="*/ 13454 w 33656"/>
                <a:gd name="connsiteY5" fmla="*/ 127 h 33787"/>
                <a:gd name="connsiteX6" fmla="*/ 13454 w 33656"/>
                <a:gd name="connsiteY6" fmla="*/ 1647 h 33787"/>
                <a:gd name="connsiteX7" fmla="*/ 9920 w 33656"/>
                <a:gd name="connsiteY7" fmla="*/ 9249 h 33787"/>
                <a:gd name="connsiteX8" fmla="*/ 6891 w 33656"/>
                <a:gd name="connsiteY8" fmla="*/ 15669 h 33787"/>
                <a:gd name="connsiteX9" fmla="*/ 3862 w 33656"/>
                <a:gd name="connsiteY9" fmla="*/ 19893 h 33787"/>
                <a:gd name="connsiteX10" fmla="*/ 328 w 33656"/>
                <a:gd name="connsiteY10" fmla="*/ 26312 h 33787"/>
                <a:gd name="connsiteX11" fmla="*/ 328 w 33656"/>
                <a:gd name="connsiteY11" fmla="*/ 30029 h 33787"/>
                <a:gd name="connsiteX12" fmla="*/ 328 w 33656"/>
                <a:gd name="connsiteY12" fmla="*/ 36449 h 33787"/>
                <a:gd name="connsiteX13" fmla="*/ 328 w 33656"/>
                <a:gd name="connsiteY13" fmla="*/ 42699 h 33787"/>
                <a:gd name="connsiteX14" fmla="*/ 2011 w 33656"/>
                <a:gd name="connsiteY14" fmla="*/ 45233 h 33787"/>
                <a:gd name="connsiteX15" fmla="*/ 7228 w 33656"/>
                <a:gd name="connsiteY15" fmla="*/ 43544 h 33787"/>
                <a:gd name="connsiteX16" fmla="*/ 8406 w 33656"/>
                <a:gd name="connsiteY16" fmla="*/ 43544 h 33787"/>
                <a:gd name="connsiteX17" fmla="*/ 16315 w 33656"/>
                <a:gd name="connsiteY17" fmla="*/ 41010 h 33787"/>
                <a:gd name="connsiteX18" fmla="*/ 24056 w 33656"/>
                <a:gd name="connsiteY18" fmla="*/ 38476 h 33787"/>
                <a:gd name="connsiteX19" fmla="*/ 25386 w 33656"/>
                <a:gd name="connsiteY19" fmla="*/ 36803 h 33787"/>
                <a:gd name="connsiteX20" fmla="*/ 25571 w 33656"/>
                <a:gd name="connsiteY20" fmla="*/ 36786 h 33787"/>
                <a:gd name="connsiteX21" fmla="*/ 28937 w 33656"/>
                <a:gd name="connsiteY21" fmla="*/ 36786 h 33787"/>
                <a:gd name="connsiteX22" fmla="*/ 29946 w 33656"/>
                <a:gd name="connsiteY22" fmla="*/ 35435 h 33787"/>
                <a:gd name="connsiteX23" fmla="*/ 34658 w 33656"/>
                <a:gd name="connsiteY23" fmla="*/ 28170 h 33787"/>
                <a:gd name="connsiteX24" fmla="*/ 34658 w 33656"/>
                <a:gd name="connsiteY24" fmla="*/ 28170 h 33787"/>
                <a:gd name="connsiteX25" fmla="*/ 29778 w 33656"/>
                <a:gd name="connsiteY25" fmla="*/ 23947 h 33787"/>
                <a:gd name="connsiteX26" fmla="*/ 23047 w 33656"/>
                <a:gd name="connsiteY26" fmla="*/ 451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3656" h="33787">
                  <a:moveTo>
                    <a:pt x="23047" y="4519"/>
                  </a:moveTo>
                  <a:lnTo>
                    <a:pt x="23047" y="1816"/>
                  </a:lnTo>
                  <a:cubicBezTo>
                    <a:pt x="23097" y="1022"/>
                    <a:pt x="23636" y="346"/>
                    <a:pt x="24393" y="127"/>
                  </a:cubicBezTo>
                  <a:cubicBezTo>
                    <a:pt x="23619" y="-42"/>
                    <a:pt x="22811" y="-42"/>
                    <a:pt x="22037" y="127"/>
                  </a:cubicBezTo>
                  <a:lnTo>
                    <a:pt x="19344" y="127"/>
                  </a:lnTo>
                  <a:cubicBezTo>
                    <a:pt x="17392" y="482"/>
                    <a:pt x="15406" y="482"/>
                    <a:pt x="13454" y="127"/>
                  </a:cubicBezTo>
                  <a:cubicBezTo>
                    <a:pt x="13606" y="617"/>
                    <a:pt x="13606" y="1157"/>
                    <a:pt x="13454" y="1647"/>
                  </a:cubicBezTo>
                  <a:cubicBezTo>
                    <a:pt x="11906" y="3995"/>
                    <a:pt x="10728" y="6563"/>
                    <a:pt x="9920" y="9249"/>
                  </a:cubicBezTo>
                  <a:cubicBezTo>
                    <a:pt x="8911" y="11446"/>
                    <a:pt x="8069" y="13642"/>
                    <a:pt x="6891" y="15669"/>
                  </a:cubicBezTo>
                  <a:cubicBezTo>
                    <a:pt x="6016" y="17173"/>
                    <a:pt x="5007" y="18592"/>
                    <a:pt x="3862" y="19893"/>
                  </a:cubicBezTo>
                  <a:cubicBezTo>
                    <a:pt x="2011" y="21582"/>
                    <a:pt x="766" y="23846"/>
                    <a:pt x="328" y="26312"/>
                  </a:cubicBezTo>
                  <a:cubicBezTo>
                    <a:pt x="328" y="27664"/>
                    <a:pt x="328" y="28846"/>
                    <a:pt x="328" y="30029"/>
                  </a:cubicBezTo>
                  <a:cubicBezTo>
                    <a:pt x="497" y="32158"/>
                    <a:pt x="497" y="34320"/>
                    <a:pt x="328" y="36449"/>
                  </a:cubicBezTo>
                  <a:cubicBezTo>
                    <a:pt x="-109" y="38509"/>
                    <a:pt x="-109" y="40638"/>
                    <a:pt x="328" y="42699"/>
                  </a:cubicBezTo>
                  <a:cubicBezTo>
                    <a:pt x="328" y="44220"/>
                    <a:pt x="1506" y="45064"/>
                    <a:pt x="2011" y="45233"/>
                  </a:cubicBezTo>
                  <a:cubicBezTo>
                    <a:pt x="2516" y="45402"/>
                    <a:pt x="5377" y="45233"/>
                    <a:pt x="7228" y="43544"/>
                  </a:cubicBezTo>
                  <a:lnTo>
                    <a:pt x="8406" y="43544"/>
                  </a:lnTo>
                  <a:cubicBezTo>
                    <a:pt x="10880" y="42243"/>
                    <a:pt x="13555" y="41381"/>
                    <a:pt x="16315" y="41010"/>
                  </a:cubicBezTo>
                  <a:cubicBezTo>
                    <a:pt x="19041" y="40706"/>
                    <a:pt x="21684" y="39844"/>
                    <a:pt x="24056" y="38476"/>
                  </a:cubicBezTo>
                  <a:cubicBezTo>
                    <a:pt x="23955" y="37648"/>
                    <a:pt x="24561" y="36888"/>
                    <a:pt x="25386" y="36803"/>
                  </a:cubicBezTo>
                  <a:cubicBezTo>
                    <a:pt x="25453" y="36786"/>
                    <a:pt x="25503" y="36786"/>
                    <a:pt x="25571" y="36786"/>
                  </a:cubicBezTo>
                  <a:lnTo>
                    <a:pt x="28937" y="36786"/>
                  </a:lnTo>
                  <a:lnTo>
                    <a:pt x="29946" y="35435"/>
                  </a:lnTo>
                  <a:cubicBezTo>
                    <a:pt x="31747" y="33171"/>
                    <a:pt x="33329" y="30738"/>
                    <a:pt x="34658" y="28170"/>
                  </a:cubicBezTo>
                  <a:lnTo>
                    <a:pt x="34658" y="28170"/>
                  </a:lnTo>
                  <a:cubicBezTo>
                    <a:pt x="32689" y="27208"/>
                    <a:pt x="31006" y="25755"/>
                    <a:pt x="29778" y="23947"/>
                  </a:cubicBezTo>
                  <a:cubicBezTo>
                    <a:pt x="22710" y="21075"/>
                    <a:pt x="22878" y="11952"/>
                    <a:pt x="23047" y="45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5F95AC8B-45A4-4C9D-BCC1-2CD596213019}"/>
                </a:ext>
              </a:extLst>
            </p:cNvPr>
            <p:cNvSpPr/>
            <p:nvPr/>
          </p:nvSpPr>
          <p:spPr>
            <a:xfrm>
              <a:off x="5528892" y="3787679"/>
              <a:ext cx="387052" cy="354771"/>
            </a:xfrm>
            <a:custGeom>
              <a:avLst/>
              <a:gdLst>
                <a:gd name="connsiteX0" fmla="*/ 164917 w 387051"/>
                <a:gd name="connsiteY0" fmla="*/ 320307 h 354770"/>
                <a:gd name="connsiteX1" fmla="*/ 167610 w 387051"/>
                <a:gd name="connsiteY1" fmla="*/ 321997 h 354770"/>
                <a:gd name="connsiteX2" fmla="*/ 169125 w 387051"/>
                <a:gd name="connsiteY2" fmla="*/ 321997 h 354770"/>
                <a:gd name="connsiteX3" fmla="*/ 174341 w 387051"/>
                <a:gd name="connsiteY3" fmla="*/ 323348 h 354770"/>
                <a:gd name="connsiteX4" fmla="*/ 180231 w 387051"/>
                <a:gd name="connsiteY4" fmla="*/ 320307 h 354770"/>
                <a:gd name="connsiteX5" fmla="*/ 181746 w 387051"/>
                <a:gd name="connsiteY5" fmla="*/ 319294 h 354770"/>
                <a:gd name="connsiteX6" fmla="*/ 189992 w 387051"/>
                <a:gd name="connsiteY6" fmla="*/ 316084 h 354770"/>
                <a:gd name="connsiteX7" fmla="*/ 194872 w 387051"/>
                <a:gd name="connsiteY7" fmla="*/ 314564 h 354770"/>
                <a:gd name="connsiteX8" fmla="*/ 196386 w 387051"/>
                <a:gd name="connsiteY8" fmla="*/ 313381 h 354770"/>
                <a:gd name="connsiteX9" fmla="*/ 199415 w 387051"/>
                <a:gd name="connsiteY9" fmla="*/ 311523 h 354770"/>
                <a:gd name="connsiteX10" fmla="*/ 199415 w 387051"/>
                <a:gd name="connsiteY10" fmla="*/ 311523 h 354770"/>
                <a:gd name="connsiteX11" fmla="*/ 204296 w 387051"/>
                <a:gd name="connsiteY11" fmla="*/ 315070 h 354770"/>
                <a:gd name="connsiteX12" fmla="*/ 205137 w 387051"/>
                <a:gd name="connsiteY12" fmla="*/ 316084 h 354770"/>
                <a:gd name="connsiteX13" fmla="*/ 206484 w 387051"/>
                <a:gd name="connsiteY13" fmla="*/ 317604 h 354770"/>
                <a:gd name="connsiteX14" fmla="*/ 210522 w 387051"/>
                <a:gd name="connsiteY14" fmla="*/ 322166 h 354770"/>
                <a:gd name="connsiteX15" fmla="*/ 211700 w 387051"/>
                <a:gd name="connsiteY15" fmla="*/ 324193 h 354770"/>
                <a:gd name="connsiteX16" fmla="*/ 215234 w 387051"/>
                <a:gd name="connsiteY16" fmla="*/ 329430 h 354770"/>
                <a:gd name="connsiteX17" fmla="*/ 218431 w 387051"/>
                <a:gd name="connsiteY17" fmla="*/ 329430 h 354770"/>
                <a:gd name="connsiteX18" fmla="*/ 227519 w 387051"/>
                <a:gd name="connsiteY18" fmla="*/ 329430 h 354770"/>
                <a:gd name="connsiteX19" fmla="*/ 232231 w 387051"/>
                <a:gd name="connsiteY19" fmla="*/ 329430 h 354770"/>
                <a:gd name="connsiteX20" fmla="*/ 233072 w 387051"/>
                <a:gd name="connsiteY20" fmla="*/ 329430 h 354770"/>
                <a:gd name="connsiteX21" fmla="*/ 236102 w 387051"/>
                <a:gd name="connsiteY21" fmla="*/ 329430 h 354770"/>
                <a:gd name="connsiteX22" fmla="*/ 237952 w 387051"/>
                <a:gd name="connsiteY22" fmla="*/ 328416 h 354770"/>
                <a:gd name="connsiteX23" fmla="*/ 238962 w 387051"/>
                <a:gd name="connsiteY23" fmla="*/ 328416 h 354770"/>
                <a:gd name="connsiteX24" fmla="*/ 243842 w 387051"/>
                <a:gd name="connsiteY24" fmla="*/ 324869 h 354770"/>
                <a:gd name="connsiteX25" fmla="*/ 246198 w 387051"/>
                <a:gd name="connsiteY25" fmla="*/ 322504 h 354770"/>
                <a:gd name="connsiteX26" fmla="*/ 257137 w 387051"/>
                <a:gd name="connsiteY26" fmla="*/ 314564 h 354770"/>
                <a:gd name="connsiteX27" fmla="*/ 261344 w 387051"/>
                <a:gd name="connsiteY27" fmla="*/ 314564 h 354770"/>
                <a:gd name="connsiteX28" fmla="*/ 263531 w 387051"/>
                <a:gd name="connsiteY28" fmla="*/ 314564 h 354770"/>
                <a:gd name="connsiteX29" fmla="*/ 265888 w 387051"/>
                <a:gd name="connsiteY29" fmla="*/ 314564 h 354770"/>
                <a:gd name="connsiteX30" fmla="*/ 276826 w 387051"/>
                <a:gd name="connsiteY30" fmla="*/ 313381 h 354770"/>
                <a:gd name="connsiteX31" fmla="*/ 282379 w 387051"/>
                <a:gd name="connsiteY31" fmla="*/ 312536 h 354770"/>
                <a:gd name="connsiteX32" fmla="*/ 291803 w 387051"/>
                <a:gd name="connsiteY32" fmla="*/ 312536 h 354770"/>
                <a:gd name="connsiteX33" fmla="*/ 296683 w 387051"/>
                <a:gd name="connsiteY33" fmla="*/ 315746 h 354770"/>
                <a:gd name="connsiteX34" fmla="*/ 296683 w 387051"/>
                <a:gd name="connsiteY34" fmla="*/ 315746 h 354770"/>
                <a:gd name="connsiteX35" fmla="*/ 298535 w 387051"/>
                <a:gd name="connsiteY35" fmla="*/ 317267 h 354770"/>
                <a:gd name="connsiteX36" fmla="*/ 300049 w 387051"/>
                <a:gd name="connsiteY36" fmla="*/ 318618 h 354770"/>
                <a:gd name="connsiteX37" fmla="*/ 301564 w 387051"/>
                <a:gd name="connsiteY37" fmla="*/ 320307 h 354770"/>
                <a:gd name="connsiteX38" fmla="*/ 302742 w 387051"/>
                <a:gd name="connsiteY38" fmla="*/ 321659 h 354770"/>
                <a:gd name="connsiteX39" fmla="*/ 304929 w 387051"/>
                <a:gd name="connsiteY39" fmla="*/ 321659 h 354770"/>
                <a:gd name="connsiteX40" fmla="*/ 307790 w 387051"/>
                <a:gd name="connsiteY40" fmla="*/ 321659 h 354770"/>
                <a:gd name="connsiteX41" fmla="*/ 311156 w 387051"/>
                <a:gd name="connsiteY41" fmla="*/ 321659 h 354770"/>
                <a:gd name="connsiteX42" fmla="*/ 311156 w 387051"/>
                <a:gd name="connsiteY42" fmla="*/ 321659 h 354770"/>
                <a:gd name="connsiteX43" fmla="*/ 316036 w 387051"/>
                <a:gd name="connsiteY43" fmla="*/ 321659 h 354770"/>
                <a:gd name="connsiteX44" fmla="*/ 316036 w 387051"/>
                <a:gd name="connsiteY44" fmla="*/ 321659 h 354770"/>
                <a:gd name="connsiteX45" fmla="*/ 320411 w 387051"/>
                <a:gd name="connsiteY45" fmla="*/ 316591 h 354770"/>
                <a:gd name="connsiteX46" fmla="*/ 322430 w 387051"/>
                <a:gd name="connsiteY46" fmla="*/ 314395 h 354770"/>
                <a:gd name="connsiteX47" fmla="*/ 324787 w 387051"/>
                <a:gd name="connsiteY47" fmla="*/ 311523 h 354770"/>
                <a:gd name="connsiteX48" fmla="*/ 328657 w 387051"/>
                <a:gd name="connsiteY48" fmla="*/ 307130 h 354770"/>
                <a:gd name="connsiteX49" fmla="*/ 336062 w 387051"/>
                <a:gd name="connsiteY49" fmla="*/ 301893 h 354770"/>
                <a:gd name="connsiteX50" fmla="*/ 337072 w 387051"/>
                <a:gd name="connsiteY50" fmla="*/ 301893 h 354770"/>
                <a:gd name="connsiteX51" fmla="*/ 337072 w 387051"/>
                <a:gd name="connsiteY51" fmla="*/ 301893 h 354770"/>
                <a:gd name="connsiteX52" fmla="*/ 337913 w 387051"/>
                <a:gd name="connsiteY52" fmla="*/ 301893 h 354770"/>
                <a:gd name="connsiteX53" fmla="*/ 337913 w 387051"/>
                <a:gd name="connsiteY53" fmla="*/ 301893 h 354770"/>
                <a:gd name="connsiteX54" fmla="*/ 337913 w 387051"/>
                <a:gd name="connsiteY54" fmla="*/ 299528 h 354770"/>
                <a:gd name="connsiteX55" fmla="*/ 337913 w 387051"/>
                <a:gd name="connsiteY55" fmla="*/ 296318 h 354770"/>
                <a:gd name="connsiteX56" fmla="*/ 337913 w 387051"/>
                <a:gd name="connsiteY56" fmla="*/ 292770 h 354770"/>
                <a:gd name="connsiteX57" fmla="*/ 337913 w 387051"/>
                <a:gd name="connsiteY57" fmla="*/ 287027 h 354770"/>
                <a:gd name="connsiteX58" fmla="*/ 341279 w 387051"/>
                <a:gd name="connsiteY58" fmla="*/ 279593 h 354770"/>
                <a:gd name="connsiteX59" fmla="*/ 342793 w 387051"/>
                <a:gd name="connsiteY59" fmla="*/ 278749 h 354770"/>
                <a:gd name="connsiteX60" fmla="*/ 344308 w 387051"/>
                <a:gd name="connsiteY60" fmla="*/ 276214 h 354770"/>
                <a:gd name="connsiteX61" fmla="*/ 344308 w 387051"/>
                <a:gd name="connsiteY61" fmla="*/ 267599 h 354770"/>
                <a:gd name="connsiteX62" fmla="*/ 347000 w 387051"/>
                <a:gd name="connsiteY62" fmla="*/ 260334 h 354770"/>
                <a:gd name="connsiteX63" fmla="*/ 360294 w 387051"/>
                <a:gd name="connsiteY63" fmla="*/ 243440 h 354770"/>
                <a:gd name="connsiteX64" fmla="*/ 362314 w 387051"/>
                <a:gd name="connsiteY64" fmla="*/ 240568 h 354770"/>
                <a:gd name="connsiteX65" fmla="*/ 366521 w 387051"/>
                <a:gd name="connsiteY65" fmla="*/ 234318 h 354770"/>
                <a:gd name="connsiteX66" fmla="*/ 373084 w 387051"/>
                <a:gd name="connsiteY66" fmla="*/ 226378 h 354770"/>
                <a:gd name="connsiteX67" fmla="*/ 374262 w 387051"/>
                <a:gd name="connsiteY67" fmla="*/ 225195 h 354770"/>
                <a:gd name="connsiteX68" fmla="*/ 380320 w 387051"/>
                <a:gd name="connsiteY68" fmla="*/ 216410 h 354770"/>
                <a:gd name="connsiteX69" fmla="*/ 384696 w 387051"/>
                <a:gd name="connsiteY69" fmla="*/ 210329 h 354770"/>
                <a:gd name="connsiteX70" fmla="*/ 388061 w 387051"/>
                <a:gd name="connsiteY70" fmla="*/ 206105 h 354770"/>
                <a:gd name="connsiteX71" fmla="*/ 389407 w 387051"/>
                <a:gd name="connsiteY71" fmla="*/ 199516 h 354770"/>
                <a:gd name="connsiteX72" fmla="*/ 389407 w 387051"/>
                <a:gd name="connsiteY72" fmla="*/ 187015 h 354770"/>
                <a:gd name="connsiteX73" fmla="*/ 390249 w 387051"/>
                <a:gd name="connsiteY73" fmla="*/ 155086 h 354770"/>
                <a:gd name="connsiteX74" fmla="*/ 390249 w 387051"/>
                <a:gd name="connsiteY74" fmla="*/ 145456 h 354770"/>
                <a:gd name="connsiteX75" fmla="*/ 391259 w 387051"/>
                <a:gd name="connsiteY75" fmla="*/ 131941 h 354770"/>
                <a:gd name="connsiteX76" fmla="*/ 391259 w 387051"/>
                <a:gd name="connsiteY76" fmla="*/ 127718 h 354770"/>
                <a:gd name="connsiteX77" fmla="*/ 392436 w 387051"/>
                <a:gd name="connsiteY77" fmla="*/ 117412 h 354770"/>
                <a:gd name="connsiteX78" fmla="*/ 392436 w 387051"/>
                <a:gd name="connsiteY78" fmla="*/ 115385 h 354770"/>
                <a:gd name="connsiteX79" fmla="*/ 392436 w 387051"/>
                <a:gd name="connsiteY79" fmla="*/ 106938 h 354770"/>
                <a:gd name="connsiteX80" fmla="*/ 392436 w 387051"/>
                <a:gd name="connsiteY80" fmla="*/ 105249 h 354770"/>
                <a:gd name="connsiteX81" fmla="*/ 394288 w 387051"/>
                <a:gd name="connsiteY81" fmla="*/ 102039 h 354770"/>
                <a:gd name="connsiteX82" fmla="*/ 394490 w 387051"/>
                <a:gd name="connsiteY82" fmla="*/ 91767 h 354770"/>
                <a:gd name="connsiteX83" fmla="*/ 394288 w 387051"/>
                <a:gd name="connsiteY83" fmla="*/ 91565 h 354770"/>
                <a:gd name="connsiteX84" fmla="*/ 392605 w 387051"/>
                <a:gd name="connsiteY84" fmla="*/ 90044 h 354770"/>
                <a:gd name="connsiteX85" fmla="*/ 387725 w 387051"/>
                <a:gd name="connsiteY85" fmla="*/ 83962 h 354770"/>
                <a:gd name="connsiteX86" fmla="*/ 386883 w 387051"/>
                <a:gd name="connsiteY86" fmla="*/ 76698 h 354770"/>
                <a:gd name="connsiteX87" fmla="*/ 386883 w 387051"/>
                <a:gd name="connsiteY87" fmla="*/ 73319 h 354770"/>
                <a:gd name="connsiteX88" fmla="*/ 385200 w 387051"/>
                <a:gd name="connsiteY88" fmla="*/ 64366 h 354770"/>
                <a:gd name="connsiteX89" fmla="*/ 382508 w 387051"/>
                <a:gd name="connsiteY89" fmla="*/ 60818 h 354770"/>
                <a:gd name="connsiteX90" fmla="*/ 379815 w 387051"/>
                <a:gd name="connsiteY90" fmla="*/ 57270 h 354770"/>
                <a:gd name="connsiteX91" fmla="*/ 375777 w 387051"/>
                <a:gd name="connsiteY91" fmla="*/ 34970 h 354770"/>
                <a:gd name="connsiteX92" fmla="*/ 375777 w 387051"/>
                <a:gd name="connsiteY92" fmla="*/ 22131 h 354770"/>
                <a:gd name="connsiteX93" fmla="*/ 375777 w 387051"/>
                <a:gd name="connsiteY93" fmla="*/ 20273 h 354770"/>
                <a:gd name="connsiteX94" fmla="*/ 375777 w 387051"/>
                <a:gd name="connsiteY94" fmla="*/ 14698 h 354770"/>
                <a:gd name="connsiteX95" fmla="*/ 374767 w 387051"/>
                <a:gd name="connsiteY95" fmla="*/ 13684 h 354770"/>
                <a:gd name="connsiteX96" fmla="*/ 374767 w 387051"/>
                <a:gd name="connsiteY96" fmla="*/ 13684 h 354770"/>
                <a:gd name="connsiteX97" fmla="*/ 367531 w 387051"/>
                <a:gd name="connsiteY97" fmla="*/ 17739 h 354770"/>
                <a:gd name="connsiteX98" fmla="*/ 364333 w 387051"/>
                <a:gd name="connsiteY98" fmla="*/ 19935 h 354770"/>
                <a:gd name="connsiteX99" fmla="*/ 362314 w 387051"/>
                <a:gd name="connsiteY99" fmla="*/ 20948 h 354770"/>
                <a:gd name="connsiteX100" fmla="*/ 359621 w 387051"/>
                <a:gd name="connsiteY100" fmla="*/ 22469 h 354770"/>
                <a:gd name="connsiteX101" fmla="*/ 358275 w 387051"/>
                <a:gd name="connsiteY101" fmla="*/ 23482 h 354770"/>
                <a:gd name="connsiteX102" fmla="*/ 354910 w 387051"/>
                <a:gd name="connsiteY102" fmla="*/ 25341 h 354770"/>
                <a:gd name="connsiteX103" fmla="*/ 347505 w 387051"/>
                <a:gd name="connsiteY103" fmla="*/ 21455 h 354770"/>
                <a:gd name="connsiteX104" fmla="*/ 345486 w 387051"/>
                <a:gd name="connsiteY104" fmla="*/ 19597 h 354770"/>
                <a:gd name="connsiteX105" fmla="*/ 341783 w 387051"/>
                <a:gd name="connsiteY105" fmla="*/ 16049 h 354770"/>
                <a:gd name="connsiteX106" fmla="*/ 339596 w 387051"/>
                <a:gd name="connsiteY106" fmla="*/ 14022 h 354770"/>
                <a:gd name="connsiteX107" fmla="*/ 334715 w 387051"/>
                <a:gd name="connsiteY107" fmla="*/ 10643 h 354770"/>
                <a:gd name="connsiteX108" fmla="*/ 333369 w 387051"/>
                <a:gd name="connsiteY108" fmla="*/ 10643 h 354770"/>
                <a:gd name="connsiteX109" fmla="*/ 322936 w 387051"/>
                <a:gd name="connsiteY109" fmla="*/ 7095 h 354770"/>
                <a:gd name="connsiteX110" fmla="*/ 318897 w 387051"/>
                <a:gd name="connsiteY110" fmla="*/ 6082 h 354770"/>
                <a:gd name="connsiteX111" fmla="*/ 312839 w 387051"/>
                <a:gd name="connsiteY111" fmla="*/ 3886 h 354770"/>
                <a:gd name="connsiteX112" fmla="*/ 303078 w 387051"/>
                <a:gd name="connsiteY112" fmla="*/ 1183 h 354770"/>
                <a:gd name="connsiteX113" fmla="*/ 301059 w 387051"/>
                <a:gd name="connsiteY113" fmla="*/ 1183 h 354770"/>
                <a:gd name="connsiteX114" fmla="*/ 296010 w 387051"/>
                <a:gd name="connsiteY114" fmla="*/ 1183 h 354770"/>
                <a:gd name="connsiteX115" fmla="*/ 294327 w 387051"/>
                <a:gd name="connsiteY115" fmla="*/ 0 h 354770"/>
                <a:gd name="connsiteX116" fmla="*/ 294327 w 387051"/>
                <a:gd name="connsiteY116" fmla="*/ 0 h 354770"/>
                <a:gd name="connsiteX117" fmla="*/ 294327 w 387051"/>
                <a:gd name="connsiteY117" fmla="*/ 0 h 354770"/>
                <a:gd name="connsiteX118" fmla="*/ 292308 w 387051"/>
                <a:gd name="connsiteY118" fmla="*/ 2027 h 354770"/>
                <a:gd name="connsiteX119" fmla="*/ 290794 w 387051"/>
                <a:gd name="connsiteY119" fmla="*/ 3548 h 354770"/>
                <a:gd name="connsiteX120" fmla="*/ 289111 w 387051"/>
                <a:gd name="connsiteY120" fmla="*/ 5744 h 354770"/>
                <a:gd name="connsiteX121" fmla="*/ 283726 w 387051"/>
                <a:gd name="connsiteY121" fmla="*/ 11488 h 354770"/>
                <a:gd name="connsiteX122" fmla="*/ 282211 w 387051"/>
                <a:gd name="connsiteY122" fmla="*/ 12501 h 354770"/>
                <a:gd name="connsiteX123" fmla="*/ 280360 w 387051"/>
                <a:gd name="connsiteY123" fmla="*/ 13853 h 354770"/>
                <a:gd name="connsiteX124" fmla="*/ 279182 w 387051"/>
                <a:gd name="connsiteY124" fmla="*/ 15373 h 354770"/>
                <a:gd name="connsiteX125" fmla="*/ 276826 w 387051"/>
                <a:gd name="connsiteY125" fmla="*/ 18076 h 354770"/>
                <a:gd name="connsiteX126" fmla="*/ 270431 w 387051"/>
                <a:gd name="connsiteY126" fmla="*/ 21624 h 354770"/>
                <a:gd name="connsiteX127" fmla="*/ 266056 w 387051"/>
                <a:gd name="connsiteY127" fmla="*/ 23651 h 354770"/>
                <a:gd name="connsiteX128" fmla="*/ 260166 w 387051"/>
                <a:gd name="connsiteY128" fmla="*/ 28551 h 354770"/>
                <a:gd name="connsiteX129" fmla="*/ 254949 w 387051"/>
                <a:gd name="connsiteY129" fmla="*/ 33112 h 354770"/>
                <a:gd name="connsiteX130" fmla="*/ 249396 w 387051"/>
                <a:gd name="connsiteY130" fmla="*/ 36998 h 354770"/>
                <a:gd name="connsiteX131" fmla="*/ 246030 w 387051"/>
                <a:gd name="connsiteY131" fmla="*/ 39194 h 354770"/>
                <a:gd name="connsiteX132" fmla="*/ 225668 w 387051"/>
                <a:gd name="connsiteY132" fmla="*/ 52202 h 354770"/>
                <a:gd name="connsiteX133" fmla="*/ 221124 w 387051"/>
                <a:gd name="connsiteY133" fmla="*/ 54736 h 354770"/>
                <a:gd name="connsiteX134" fmla="*/ 208503 w 387051"/>
                <a:gd name="connsiteY134" fmla="*/ 63352 h 354770"/>
                <a:gd name="connsiteX135" fmla="*/ 202108 w 387051"/>
                <a:gd name="connsiteY135" fmla="*/ 68927 h 354770"/>
                <a:gd name="connsiteX136" fmla="*/ 198238 w 387051"/>
                <a:gd name="connsiteY136" fmla="*/ 71630 h 354770"/>
                <a:gd name="connsiteX137" fmla="*/ 197060 w 387051"/>
                <a:gd name="connsiteY137" fmla="*/ 72644 h 354770"/>
                <a:gd name="connsiteX138" fmla="*/ 193357 w 387051"/>
                <a:gd name="connsiteY138" fmla="*/ 75516 h 354770"/>
                <a:gd name="connsiteX139" fmla="*/ 188646 w 387051"/>
                <a:gd name="connsiteY139" fmla="*/ 77205 h 354770"/>
                <a:gd name="connsiteX140" fmla="*/ 186289 w 387051"/>
                <a:gd name="connsiteY140" fmla="*/ 77205 h 354770"/>
                <a:gd name="connsiteX141" fmla="*/ 180400 w 387051"/>
                <a:gd name="connsiteY141" fmla="*/ 81766 h 354770"/>
                <a:gd name="connsiteX142" fmla="*/ 176529 w 387051"/>
                <a:gd name="connsiteY142" fmla="*/ 85314 h 354770"/>
                <a:gd name="connsiteX143" fmla="*/ 170639 w 387051"/>
                <a:gd name="connsiteY143" fmla="*/ 91734 h 354770"/>
                <a:gd name="connsiteX144" fmla="*/ 165086 w 387051"/>
                <a:gd name="connsiteY144" fmla="*/ 101194 h 354770"/>
                <a:gd name="connsiteX145" fmla="*/ 163067 w 387051"/>
                <a:gd name="connsiteY145" fmla="*/ 104404 h 354770"/>
                <a:gd name="connsiteX146" fmla="*/ 156335 w 387051"/>
                <a:gd name="connsiteY146" fmla="*/ 113020 h 354770"/>
                <a:gd name="connsiteX147" fmla="*/ 148258 w 387051"/>
                <a:gd name="connsiteY147" fmla="*/ 120115 h 354770"/>
                <a:gd name="connsiteX148" fmla="*/ 146911 w 387051"/>
                <a:gd name="connsiteY148" fmla="*/ 121298 h 354770"/>
                <a:gd name="connsiteX149" fmla="*/ 140685 w 387051"/>
                <a:gd name="connsiteY149" fmla="*/ 125352 h 354770"/>
                <a:gd name="connsiteX150" fmla="*/ 137487 w 387051"/>
                <a:gd name="connsiteY150" fmla="*/ 127042 h 354770"/>
                <a:gd name="connsiteX151" fmla="*/ 125203 w 387051"/>
                <a:gd name="connsiteY151" fmla="*/ 129238 h 354770"/>
                <a:gd name="connsiteX152" fmla="*/ 110899 w 387051"/>
                <a:gd name="connsiteY152" fmla="*/ 129238 h 354770"/>
                <a:gd name="connsiteX153" fmla="*/ 106355 w 387051"/>
                <a:gd name="connsiteY153" fmla="*/ 129238 h 354770"/>
                <a:gd name="connsiteX154" fmla="*/ 98614 w 387051"/>
                <a:gd name="connsiteY154" fmla="*/ 131096 h 354770"/>
                <a:gd name="connsiteX155" fmla="*/ 97436 w 387051"/>
                <a:gd name="connsiteY155" fmla="*/ 131096 h 354770"/>
                <a:gd name="connsiteX156" fmla="*/ 93902 w 387051"/>
                <a:gd name="connsiteY156" fmla="*/ 133124 h 354770"/>
                <a:gd name="connsiteX157" fmla="*/ 93902 w 387051"/>
                <a:gd name="connsiteY157" fmla="*/ 133124 h 354770"/>
                <a:gd name="connsiteX158" fmla="*/ 92724 w 387051"/>
                <a:gd name="connsiteY158" fmla="*/ 135658 h 354770"/>
                <a:gd name="connsiteX159" fmla="*/ 92724 w 387051"/>
                <a:gd name="connsiteY159" fmla="*/ 135658 h 354770"/>
                <a:gd name="connsiteX160" fmla="*/ 94238 w 387051"/>
                <a:gd name="connsiteY160" fmla="*/ 137178 h 354770"/>
                <a:gd name="connsiteX161" fmla="*/ 94238 w 387051"/>
                <a:gd name="connsiteY161" fmla="*/ 137178 h 354770"/>
                <a:gd name="connsiteX162" fmla="*/ 94238 w 387051"/>
                <a:gd name="connsiteY162" fmla="*/ 137178 h 354770"/>
                <a:gd name="connsiteX163" fmla="*/ 94238 w 387051"/>
                <a:gd name="connsiteY163" fmla="*/ 145456 h 354770"/>
                <a:gd name="connsiteX164" fmla="*/ 94238 w 387051"/>
                <a:gd name="connsiteY164" fmla="*/ 150693 h 354770"/>
                <a:gd name="connsiteX165" fmla="*/ 95248 w 387051"/>
                <a:gd name="connsiteY165" fmla="*/ 155761 h 354770"/>
                <a:gd name="connsiteX166" fmla="*/ 96594 w 387051"/>
                <a:gd name="connsiteY166" fmla="*/ 162857 h 354770"/>
                <a:gd name="connsiteX167" fmla="*/ 96594 w 387051"/>
                <a:gd name="connsiteY167" fmla="*/ 167249 h 354770"/>
                <a:gd name="connsiteX168" fmla="*/ 96594 w 387051"/>
                <a:gd name="connsiteY168" fmla="*/ 174851 h 354770"/>
                <a:gd name="connsiteX169" fmla="*/ 96594 w 387051"/>
                <a:gd name="connsiteY169" fmla="*/ 178399 h 354770"/>
                <a:gd name="connsiteX170" fmla="*/ 96594 w 387051"/>
                <a:gd name="connsiteY170" fmla="*/ 182623 h 354770"/>
                <a:gd name="connsiteX171" fmla="*/ 96594 w 387051"/>
                <a:gd name="connsiteY171" fmla="*/ 186677 h 354770"/>
                <a:gd name="connsiteX172" fmla="*/ 96594 w 387051"/>
                <a:gd name="connsiteY172" fmla="*/ 192759 h 354770"/>
                <a:gd name="connsiteX173" fmla="*/ 96594 w 387051"/>
                <a:gd name="connsiteY173" fmla="*/ 201375 h 354770"/>
                <a:gd name="connsiteX174" fmla="*/ 96594 w 387051"/>
                <a:gd name="connsiteY174" fmla="*/ 207456 h 354770"/>
                <a:gd name="connsiteX175" fmla="*/ 94575 w 387051"/>
                <a:gd name="connsiteY175" fmla="*/ 221985 h 354770"/>
                <a:gd name="connsiteX176" fmla="*/ 93566 w 387051"/>
                <a:gd name="connsiteY176" fmla="*/ 225195 h 354770"/>
                <a:gd name="connsiteX177" fmla="*/ 91041 w 387051"/>
                <a:gd name="connsiteY177" fmla="*/ 235500 h 354770"/>
                <a:gd name="connsiteX178" fmla="*/ 85824 w 387051"/>
                <a:gd name="connsiteY178" fmla="*/ 245299 h 354770"/>
                <a:gd name="connsiteX179" fmla="*/ 85824 w 387051"/>
                <a:gd name="connsiteY179" fmla="*/ 245299 h 354770"/>
                <a:gd name="connsiteX180" fmla="*/ 79093 w 387051"/>
                <a:gd name="connsiteY180" fmla="*/ 251212 h 354770"/>
                <a:gd name="connsiteX181" fmla="*/ 70005 w 387051"/>
                <a:gd name="connsiteY181" fmla="*/ 254253 h 354770"/>
                <a:gd name="connsiteX182" fmla="*/ 68996 w 387051"/>
                <a:gd name="connsiteY182" fmla="*/ 254253 h 354770"/>
                <a:gd name="connsiteX183" fmla="*/ 58562 w 387051"/>
                <a:gd name="connsiteY183" fmla="*/ 255435 h 354770"/>
                <a:gd name="connsiteX184" fmla="*/ 56543 w 387051"/>
                <a:gd name="connsiteY184" fmla="*/ 255435 h 354770"/>
                <a:gd name="connsiteX185" fmla="*/ 53346 w 387051"/>
                <a:gd name="connsiteY185" fmla="*/ 255435 h 354770"/>
                <a:gd name="connsiteX186" fmla="*/ 46951 w 387051"/>
                <a:gd name="connsiteY186" fmla="*/ 255435 h 354770"/>
                <a:gd name="connsiteX187" fmla="*/ 42407 w 387051"/>
                <a:gd name="connsiteY187" fmla="*/ 255435 h 354770"/>
                <a:gd name="connsiteX188" fmla="*/ 37864 w 387051"/>
                <a:gd name="connsiteY188" fmla="*/ 255435 h 354770"/>
                <a:gd name="connsiteX189" fmla="*/ 33657 w 387051"/>
                <a:gd name="connsiteY189" fmla="*/ 255435 h 354770"/>
                <a:gd name="connsiteX190" fmla="*/ 33657 w 387051"/>
                <a:gd name="connsiteY190" fmla="*/ 255435 h 354770"/>
                <a:gd name="connsiteX191" fmla="*/ 33657 w 387051"/>
                <a:gd name="connsiteY191" fmla="*/ 255435 h 354770"/>
                <a:gd name="connsiteX192" fmla="*/ 29113 w 387051"/>
                <a:gd name="connsiteY192" fmla="*/ 255435 h 354770"/>
                <a:gd name="connsiteX193" fmla="*/ 23896 w 387051"/>
                <a:gd name="connsiteY193" fmla="*/ 255435 h 354770"/>
                <a:gd name="connsiteX194" fmla="*/ 22718 w 387051"/>
                <a:gd name="connsiteY194" fmla="*/ 257800 h 354770"/>
                <a:gd name="connsiteX195" fmla="*/ 22718 w 387051"/>
                <a:gd name="connsiteY195" fmla="*/ 258814 h 354770"/>
                <a:gd name="connsiteX196" fmla="*/ 20194 w 387051"/>
                <a:gd name="connsiteY196" fmla="*/ 263713 h 354770"/>
                <a:gd name="connsiteX197" fmla="*/ 20194 w 387051"/>
                <a:gd name="connsiteY197" fmla="*/ 265065 h 354770"/>
                <a:gd name="connsiteX198" fmla="*/ 20194 w 387051"/>
                <a:gd name="connsiteY198" fmla="*/ 265065 h 354770"/>
                <a:gd name="connsiteX199" fmla="*/ 18679 w 387051"/>
                <a:gd name="connsiteY199" fmla="*/ 267936 h 354770"/>
                <a:gd name="connsiteX200" fmla="*/ 13631 w 387051"/>
                <a:gd name="connsiteY200" fmla="*/ 267936 h 354770"/>
                <a:gd name="connsiteX201" fmla="*/ 12284 w 387051"/>
                <a:gd name="connsiteY201" fmla="*/ 267936 h 354770"/>
                <a:gd name="connsiteX202" fmla="*/ 0 w 387051"/>
                <a:gd name="connsiteY202" fmla="*/ 267092 h 354770"/>
                <a:gd name="connsiteX203" fmla="*/ 1682 w 387051"/>
                <a:gd name="connsiteY203" fmla="*/ 277904 h 354770"/>
                <a:gd name="connsiteX204" fmla="*/ 3197 w 387051"/>
                <a:gd name="connsiteY204" fmla="*/ 281958 h 354770"/>
                <a:gd name="connsiteX205" fmla="*/ 6058 w 387051"/>
                <a:gd name="connsiteY205" fmla="*/ 291250 h 354770"/>
                <a:gd name="connsiteX206" fmla="*/ 11443 w 387051"/>
                <a:gd name="connsiteY206" fmla="*/ 302569 h 354770"/>
                <a:gd name="connsiteX207" fmla="*/ 16324 w 387051"/>
                <a:gd name="connsiteY207" fmla="*/ 304427 h 354770"/>
                <a:gd name="connsiteX208" fmla="*/ 20362 w 387051"/>
                <a:gd name="connsiteY208" fmla="*/ 305610 h 354770"/>
                <a:gd name="connsiteX209" fmla="*/ 21372 w 387051"/>
                <a:gd name="connsiteY209" fmla="*/ 306623 h 354770"/>
                <a:gd name="connsiteX210" fmla="*/ 19352 w 387051"/>
                <a:gd name="connsiteY210" fmla="*/ 317435 h 354770"/>
                <a:gd name="connsiteX211" fmla="*/ 17333 w 387051"/>
                <a:gd name="connsiteY211" fmla="*/ 321490 h 354770"/>
                <a:gd name="connsiteX212" fmla="*/ 19857 w 387051"/>
                <a:gd name="connsiteY212" fmla="*/ 326220 h 354770"/>
                <a:gd name="connsiteX213" fmla="*/ 20699 w 387051"/>
                <a:gd name="connsiteY213" fmla="*/ 328585 h 354770"/>
                <a:gd name="connsiteX214" fmla="*/ 26084 w 387051"/>
                <a:gd name="connsiteY214" fmla="*/ 329937 h 354770"/>
                <a:gd name="connsiteX215" fmla="*/ 30291 w 387051"/>
                <a:gd name="connsiteY215" fmla="*/ 329937 h 354770"/>
                <a:gd name="connsiteX216" fmla="*/ 34329 w 387051"/>
                <a:gd name="connsiteY216" fmla="*/ 333654 h 354770"/>
                <a:gd name="connsiteX217" fmla="*/ 36181 w 387051"/>
                <a:gd name="connsiteY217" fmla="*/ 335681 h 354770"/>
                <a:gd name="connsiteX218" fmla="*/ 39041 w 387051"/>
                <a:gd name="connsiteY218" fmla="*/ 334160 h 354770"/>
                <a:gd name="connsiteX219" fmla="*/ 40893 w 387051"/>
                <a:gd name="connsiteY219" fmla="*/ 332640 h 354770"/>
                <a:gd name="connsiteX220" fmla="*/ 43753 w 387051"/>
                <a:gd name="connsiteY220" fmla="*/ 331626 h 354770"/>
                <a:gd name="connsiteX221" fmla="*/ 45605 w 387051"/>
                <a:gd name="connsiteY221" fmla="*/ 330782 h 354770"/>
                <a:gd name="connsiteX222" fmla="*/ 46951 w 387051"/>
                <a:gd name="connsiteY222" fmla="*/ 330782 h 354770"/>
                <a:gd name="connsiteX223" fmla="*/ 47792 w 387051"/>
                <a:gd name="connsiteY223" fmla="*/ 331795 h 354770"/>
                <a:gd name="connsiteX224" fmla="*/ 47792 w 387051"/>
                <a:gd name="connsiteY224" fmla="*/ 337370 h 354770"/>
                <a:gd name="connsiteX225" fmla="*/ 47792 w 387051"/>
                <a:gd name="connsiteY225" fmla="*/ 338891 h 354770"/>
                <a:gd name="connsiteX226" fmla="*/ 47792 w 387051"/>
                <a:gd name="connsiteY226" fmla="*/ 341932 h 354770"/>
                <a:gd name="connsiteX227" fmla="*/ 47792 w 387051"/>
                <a:gd name="connsiteY227" fmla="*/ 343114 h 354770"/>
                <a:gd name="connsiteX228" fmla="*/ 48802 w 387051"/>
                <a:gd name="connsiteY228" fmla="*/ 345310 h 354770"/>
                <a:gd name="connsiteX229" fmla="*/ 50148 w 387051"/>
                <a:gd name="connsiteY229" fmla="*/ 348351 h 354770"/>
                <a:gd name="connsiteX230" fmla="*/ 52167 w 387051"/>
                <a:gd name="connsiteY230" fmla="*/ 350378 h 354770"/>
                <a:gd name="connsiteX231" fmla="*/ 53009 w 387051"/>
                <a:gd name="connsiteY231" fmla="*/ 351392 h 354770"/>
                <a:gd name="connsiteX232" fmla="*/ 55702 w 387051"/>
                <a:gd name="connsiteY232" fmla="*/ 349872 h 354770"/>
                <a:gd name="connsiteX233" fmla="*/ 56879 w 387051"/>
                <a:gd name="connsiteY233" fmla="*/ 349872 h 354770"/>
                <a:gd name="connsiteX234" fmla="*/ 56879 w 387051"/>
                <a:gd name="connsiteY234" fmla="*/ 348351 h 354770"/>
                <a:gd name="connsiteX235" fmla="*/ 61591 w 387051"/>
                <a:gd name="connsiteY235" fmla="*/ 346324 h 354770"/>
                <a:gd name="connsiteX236" fmla="*/ 63947 w 387051"/>
                <a:gd name="connsiteY236" fmla="*/ 346324 h 354770"/>
                <a:gd name="connsiteX237" fmla="*/ 68659 w 387051"/>
                <a:gd name="connsiteY237" fmla="*/ 346324 h 354770"/>
                <a:gd name="connsiteX238" fmla="*/ 71016 w 387051"/>
                <a:gd name="connsiteY238" fmla="*/ 351392 h 354770"/>
                <a:gd name="connsiteX239" fmla="*/ 71016 w 387051"/>
                <a:gd name="connsiteY239" fmla="*/ 352575 h 354770"/>
                <a:gd name="connsiteX240" fmla="*/ 72025 w 387051"/>
                <a:gd name="connsiteY240" fmla="*/ 354771 h 354770"/>
                <a:gd name="connsiteX241" fmla="*/ 73540 w 387051"/>
                <a:gd name="connsiteY241" fmla="*/ 356629 h 354770"/>
                <a:gd name="connsiteX242" fmla="*/ 73540 w 387051"/>
                <a:gd name="connsiteY242" fmla="*/ 357812 h 354770"/>
                <a:gd name="connsiteX243" fmla="*/ 73540 w 387051"/>
                <a:gd name="connsiteY243" fmla="*/ 357812 h 354770"/>
                <a:gd name="connsiteX244" fmla="*/ 76569 w 387051"/>
                <a:gd name="connsiteY244" fmla="*/ 357812 h 354770"/>
                <a:gd name="connsiteX245" fmla="*/ 78252 w 387051"/>
                <a:gd name="connsiteY245" fmla="*/ 357812 h 354770"/>
                <a:gd name="connsiteX246" fmla="*/ 83300 w 387051"/>
                <a:gd name="connsiteY246" fmla="*/ 357812 h 354770"/>
                <a:gd name="connsiteX247" fmla="*/ 84142 w 387051"/>
                <a:gd name="connsiteY247" fmla="*/ 353250 h 354770"/>
                <a:gd name="connsiteX248" fmla="*/ 85319 w 387051"/>
                <a:gd name="connsiteY248" fmla="*/ 347338 h 354770"/>
                <a:gd name="connsiteX249" fmla="*/ 85319 w 387051"/>
                <a:gd name="connsiteY249" fmla="*/ 344973 h 354770"/>
                <a:gd name="connsiteX250" fmla="*/ 85319 w 387051"/>
                <a:gd name="connsiteY250" fmla="*/ 340411 h 354770"/>
                <a:gd name="connsiteX251" fmla="*/ 87507 w 387051"/>
                <a:gd name="connsiteY251" fmla="*/ 336019 h 354770"/>
                <a:gd name="connsiteX252" fmla="*/ 88854 w 387051"/>
                <a:gd name="connsiteY252" fmla="*/ 333991 h 354770"/>
                <a:gd name="connsiteX253" fmla="*/ 91883 w 387051"/>
                <a:gd name="connsiteY253" fmla="*/ 329430 h 354770"/>
                <a:gd name="connsiteX254" fmla="*/ 93902 w 387051"/>
                <a:gd name="connsiteY254" fmla="*/ 325038 h 354770"/>
                <a:gd name="connsiteX255" fmla="*/ 93902 w 387051"/>
                <a:gd name="connsiteY255" fmla="*/ 323010 h 354770"/>
                <a:gd name="connsiteX256" fmla="*/ 93902 w 387051"/>
                <a:gd name="connsiteY256" fmla="*/ 319125 h 354770"/>
                <a:gd name="connsiteX257" fmla="*/ 96090 w 387051"/>
                <a:gd name="connsiteY257" fmla="*/ 315070 h 354770"/>
                <a:gd name="connsiteX258" fmla="*/ 97604 w 387051"/>
                <a:gd name="connsiteY258" fmla="*/ 312536 h 354770"/>
                <a:gd name="connsiteX259" fmla="*/ 98950 w 387051"/>
                <a:gd name="connsiteY259" fmla="*/ 309495 h 354770"/>
                <a:gd name="connsiteX260" fmla="*/ 100128 w 387051"/>
                <a:gd name="connsiteY260" fmla="*/ 306961 h 354770"/>
                <a:gd name="connsiteX261" fmla="*/ 100970 w 387051"/>
                <a:gd name="connsiteY261" fmla="*/ 305272 h 354770"/>
                <a:gd name="connsiteX262" fmla="*/ 102316 w 387051"/>
                <a:gd name="connsiteY262" fmla="*/ 302062 h 354770"/>
                <a:gd name="connsiteX263" fmla="*/ 103662 w 387051"/>
                <a:gd name="connsiteY263" fmla="*/ 300542 h 354770"/>
                <a:gd name="connsiteX264" fmla="*/ 108038 w 387051"/>
                <a:gd name="connsiteY264" fmla="*/ 300542 h 354770"/>
                <a:gd name="connsiteX265" fmla="*/ 114264 w 387051"/>
                <a:gd name="connsiteY265" fmla="*/ 300542 h 354770"/>
                <a:gd name="connsiteX266" fmla="*/ 118976 w 387051"/>
                <a:gd name="connsiteY266" fmla="*/ 300542 h 354770"/>
                <a:gd name="connsiteX267" fmla="*/ 126380 w 387051"/>
                <a:gd name="connsiteY267" fmla="*/ 298683 h 354770"/>
                <a:gd name="connsiteX268" fmla="*/ 127222 w 387051"/>
                <a:gd name="connsiteY268" fmla="*/ 298683 h 354770"/>
                <a:gd name="connsiteX269" fmla="*/ 128737 w 387051"/>
                <a:gd name="connsiteY269" fmla="*/ 297670 h 354770"/>
                <a:gd name="connsiteX270" fmla="*/ 128737 w 387051"/>
                <a:gd name="connsiteY270" fmla="*/ 297670 h 354770"/>
                <a:gd name="connsiteX271" fmla="*/ 132439 w 387051"/>
                <a:gd name="connsiteY271" fmla="*/ 296318 h 354770"/>
                <a:gd name="connsiteX272" fmla="*/ 134290 w 387051"/>
                <a:gd name="connsiteY272" fmla="*/ 298683 h 354770"/>
                <a:gd name="connsiteX273" fmla="*/ 134290 w 387051"/>
                <a:gd name="connsiteY273" fmla="*/ 298683 h 354770"/>
                <a:gd name="connsiteX274" fmla="*/ 141526 w 387051"/>
                <a:gd name="connsiteY274" fmla="*/ 303076 h 354770"/>
                <a:gd name="connsiteX275" fmla="*/ 144555 w 387051"/>
                <a:gd name="connsiteY275" fmla="*/ 304089 h 354770"/>
                <a:gd name="connsiteX276" fmla="*/ 149604 w 387051"/>
                <a:gd name="connsiteY276" fmla="*/ 304089 h 354770"/>
                <a:gd name="connsiteX277" fmla="*/ 151623 w 387051"/>
                <a:gd name="connsiteY277" fmla="*/ 304089 h 354770"/>
                <a:gd name="connsiteX278" fmla="*/ 161384 w 387051"/>
                <a:gd name="connsiteY278" fmla="*/ 310509 h 354770"/>
                <a:gd name="connsiteX279" fmla="*/ 161384 w 387051"/>
                <a:gd name="connsiteY279" fmla="*/ 315577 h 354770"/>
                <a:gd name="connsiteX280" fmla="*/ 164917 w 387051"/>
                <a:gd name="connsiteY280" fmla="*/ 320307 h 3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387051" h="354770">
                  <a:moveTo>
                    <a:pt x="164917" y="320307"/>
                  </a:moveTo>
                  <a:cubicBezTo>
                    <a:pt x="164917" y="321152"/>
                    <a:pt x="166432" y="321659"/>
                    <a:pt x="167610" y="321997"/>
                  </a:cubicBezTo>
                  <a:lnTo>
                    <a:pt x="169125" y="321997"/>
                  </a:lnTo>
                  <a:cubicBezTo>
                    <a:pt x="170791" y="322706"/>
                    <a:pt x="172541" y="323163"/>
                    <a:pt x="174341" y="323348"/>
                  </a:cubicBezTo>
                  <a:cubicBezTo>
                    <a:pt x="176865" y="323348"/>
                    <a:pt x="178212" y="322166"/>
                    <a:pt x="180231" y="320307"/>
                  </a:cubicBezTo>
                  <a:lnTo>
                    <a:pt x="181746" y="319294"/>
                  </a:lnTo>
                  <a:cubicBezTo>
                    <a:pt x="184203" y="317571"/>
                    <a:pt x="187030" y="316472"/>
                    <a:pt x="189992" y="316084"/>
                  </a:cubicBezTo>
                  <a:cubicBezTo>
                    <a:pt x="191658" y="315729"/>
                    <a:pt x="193290" y="315222"/>
                    <a:pt x="194872" y="314564"/>
                  </a:cubicBezTo>
                  <a:lnTo>
                    <a:pt x="196386" y="313381"/>
                  </a:lnTo>
                  <a:cubicBezTo>
                    <a:pt x="197396" y="313381"/>
                    <a:pt x="198406" y="311523"/>
                    <a:pt x="199415" y="311523"/>
                  </a:cubicBezTo>
                  <a:lnTo>
                    <a:pt x="199415" y="311523"/>
                  </a:lnTo>
                  <a:cubicBezTo>
                    <a:pt x="201435" y="311523"/>
                    <a:pt x="202950" y="313550"/>
                    <a:pt x="204296" y="315070"/>
                  </a:cubicBezTo>
                  <a:lnTo>
                    <a:pt x="205137" y="316084"/>
                  </a:lnTo>
                  <a:lnTo>
                    <a:pt x="206484" y="317604"/>
                  </a:lnTo>
                  <a:cubicBezTo>
                    <a:pt x="208032" y="318922"/>
                    <a:pt x="209395" y="320459"/>
                    <a:pt x="210522" y="322166"/>
                  </a:cubicBezTo>
                  <a:cubicBezTo>
                    <a:pt x="210859" y="322875"/>
                    <a:pt x="211246" y="323551"/>
                    <a:pt x="211700" y="324193"/>
                  </a:cubicBezTo>
                  <a:cubicBezTo>
                    <a:pt x="212643" y="326085"/>
                    <a:pt x="213838" y="327842"/>
                    <a:pt x="215234" y="329430"/>
                  </a:cubicBezTo>
                  <a:cubicBezTo>
                    <a:pt x="215234" y="329430"/>
                    <a:pt x="216917" y="329430"/>
                    <a:pt x="218431" y="329430"/>
                  </a:cubicBezTo>
                  <a:lnTo>
                    <a:pt x="227519" y="329430"/>
                  </a:lnTo>
                  <a:lnTo>
                    <a:pt x="232231" y="329430"/>
                  </a:lnTo>
                  <a:lnTo>
                    <a:pt x="233072" y="329430"/>
                  </a:lnTo>
                  <a:cubicBezTo>
                    <a:pt x="234082" y="329582"/>
                    <a:pt x="235092" y="329582"/>
                    <a:pt x="236102" y="329430"/>
                  </a:cubicBezTo>
                  <a:cubicBezTo>
                    <a:pt x="236774" y="329227"/>
                    <a:pt x="237414" y="328889"/>
                    <a:pt x="237952" y="328416"/>
                  </a:cubicBezTo>
                  <a:lnTo>
                    <a:pt x="238962" y="328416"/>
                  </a:lnTo>
                  <a:cubicBezTo>
                    <a:pt x="240712" y="327403"/>
                    <a:pt x="242345" y="326220"/>
                    <a:pt x="243842" y="324869"/>
                  </a:cubicBezTo>
                  <a:cubicBezTo>
                    <a:pt x="244667" y="324125"/>
                    <a:pt x="245458" y="323331"/>
                    <a:pt x="246198" y="322504"/>
                  </a:cubicBezTo>
                  <a:cubicBezTo>
                    <a:pt x="249278" y="319142"/>
                    <a:pt x="252997" y="316439"/>
                    <a:pt x="257137" y="314564"/>
                  </a:cubicBezTo>
                  <a:cubicBezTo>
                    <a:pt x="258533" y="314327"/>
                    <a:pt x="259947" y="314327"/>
                    <a:pt x="261344" y="314564"/>
                  </a:cubicBezTo>
                  <a:lnTo>
                    <a:pt x="263531" y="314564"/>
                  </a:lnTo>
                  <a:lnTo>
                    <a:pt x="265888" y="314564"/>
                  </a:lnTo>
                  <a:cubicBezTo>
                    <a:pt x="269472" y="313736"/>
                    <a:pt x="273141" y="313347"/>
                    <a:pt x="276826" y="313381"/>
                  </a:cubicBezTo>
                  <a:cubicBezTo>
                    <a:pt x="278694" y="313246"/>
                    <a:pt x="280545" y="312959"/>
                    <a:pt x="282379" y="312536"/>
                  </a:cubicBezTo>
                  <a:cubicBezTo>
                    <a:pt x="285459" y="311641"/>
                    <a:pt x="288723" y="311641"/>
                    <a:pt x="291803" y="312536"/>
                  </a:cubicBezTo>
                  <a:cubicBezTo>
                    <a:pt x="293671" y="313178"/>
                    <a:pt x="295354" y="314276"/>
                    <a:pt x="296683" y="315746"/>
                  </a:cubicBezTo>
                  <a:lnTo>
                    <a:pt x="296683" y="315746"/>
                  </a:lnTo>
                  <a:lnTo>
                    <a:pt x="298535" y="317267"/>
                  </a:lnTo>
                  <a:lnTo>
                    <a:pt x="300049" y="318618"/>
                  </a:lnTo>
                  <a:lnTo>
                    <a:pt x="301564" y="320307"/>
                  </a:lnTo>
                  <a:cubicBezTo>
                    <a:pt x="301867" y="320831"/>
                    <a:pt x="302270" y="321287"/>
                    <a:pt x="302742" y="321659"/>
                  </a:cubicBezTo>
                  <a:cubicBezTo>
                    <a:pt x="302742" y="321659"/>
                    <a:pt x="304088" y="321659"/>
                    <a:pt x="304929" y="321659"/>
                  </a:cubicBezTo>
                  <a:lnTo>
                    <a:pt x="307790" y="321659"/>
                  </a:lnTo>
                  <a:lnTo>
                    <a:pt x="311156" y="321659"/>
                  </a:lnTo>
                  <a:lnTo>
                    <a:pt x="311156" y="321659"/>
                  </a:lnTo>
                  <a:cubicBezTo>
                    <a:pt x="312771" y="321896"/>
                    <a:pt x="314420" y="321896"/>
                    <a:pt x="316036" y="321659"/>
                  </a:cubicBezTo>
                  <a:lnTo>
                    <a:pt x="316036" y="321659"/>
                  </a:lnTo>
                  <a:cubicBezTo>
                    <a:pt x="317180" y="319716"/>
                    <a:pt x="318661" y="317993"/>
                    <a:pt x="320411" y="316591"/>
                  </a:cubicBezTo>
                  <a:lnTo>
                    <a:pt x="322430" y="314395"/>
                  </a:lnTo>
                  <a:cubicBezTo>
                    <a:pt x="323272" y="313550"/>
                    <a:pt x="323945" y="312536"/>
                    <a:pt x="324787" y="311523"/>
                  </a:cubicBezTo>
                  <a:cubicBezTo>
                    <a:pt x="325931" y="309935"/>
                    <a:pt x="327227" y="308465"/>
                    <a:pt x="328657" y="307130"/>
                  </a:cubicBezTo>
                  <a:cubicBezTo>
                    <a:pt x="330929" y="305120"/>
                    <a:pt x="333420" y="303363"/>
                    <a:pt x="336062" y="301893"/>
                  </a:cubicBezTo>
                  <a:lnTo>
                    <a:pt x="337072" y="301893"/>
                  </a:lnTo>
                  <a:lnTo>
                    <a:pt x="337072" y="301893"/>
                  </a:lnTo>
                  <a:lnTo>
                    <a:pt x="337913" y="301893"/>
                  </a:lnTo>
                  <a:lnTo>
                    <a:pt x="337913" y="301893"/>
                  </a:lnTo>
                  <a:cubicBezTo>
                    <a:pt x="338081" y="301116"/>
                    <a:pt x="338081" y="300305"/>
                    <a:pt x="337913" y="299528"/>
                  </a:cubicBezTo>
                  <a:cubicBezTo>
                    <a:pt x="337829" y="298464"/>
                    <a:pt x="337829" y="297383"/>
                    <a:pt x="337913" y="296318"/>
                  </a:cubicBezTo>
                  <a:lnTo>
                    <a:pt x="337913" y="292770"/>
                  </a:lnTo>
                  <a:cubicBezTo>
                    <a:pt x="338064" y="290861"/>
                    <a:pt x="338064" y="288936"/>
                    <a:pt x="337913" y="287027"/>
                  </a:cubicBezTo>
                  <a:cubicBezTo>
                    <a:pt x="337408" y="284087"/>
                    <a:pt x="338738" y="281148"/>
                    <a:pt x="341279" y="279593"/>
                  </a:cubicBezTo>
                  <a:lnTo>
                    <a:pt x="342793" y="278749"/>
                  </a:lnTo>
                  <a:cubicBezTo>
                    <a:pt x="344139" y="278749"/>
                    <a:pt x="344308" y="278749"/>
                    <a:pt x="344308" y="276214"/>
                  </a:cubicBezTo>
                  <a:cubicBezTo>
                    <a:pt x="344308" y="273680"/>
                    <a:pt x="344308" y="270471"/>
                    <a:pt x="344308" y="267599"/>
                  </a:cubicBezTo>
                  <a:cubicBezTo>
                    <a:pt x="344039" y="264896"/>
                    <a:pt x="345031" y="262210"/>
                    <a:pt x="347000" y="260334"/>
                  </a:cubicBezTo>
                  <a:cubicBezTo>
                    <a:pt x="352116" y="255283"/>
                    <a:pt x="356576" y="249607"/>
                    <a:pt x="360294" y="243440"/>
                  </a:cubicBezTo>
                  <a:lnTo>
                    <a:pt x="362314" y="240568"/>
                  </a:lnTo>
                  <a:lnTo>
                    <a:pt x="366521" y="234318"/>
                  </a:lnTo>
                  <a:cubicBezTo>
                    <a:pt x="368288" y="231344"/>
                    <a:pt x="370509" y="228675"/>
                    <a:pt x="373084" y="226378"/>
                  </a:cubicBezTo>
                  <a:lnTo>
                    <a:pt x="374262" y="225195"/>
                  </a:lnTo>
                  <a:cubicBezTo>
                    <a:pt x="376686" y="222560"/>
                    <a:pt x="378721" y="219603"/>
                    <a:pt x="380320" y="216410"/>
                  </a:cubicBezTo>
                  <a:cubicBezTo>
                    <a:pt x="381548" y="214231"/>
                    <a:pt x="383013" y="212187"/>
                    <a:pt x="384696" y="210329"/>
                  </a:cubicBezTo>
                  <a:cubicBezTo>
                    <a:pt x="385907" y="208994"/>
                    <a:pt x="387035" y="207592"/>
                    <a:pt x="388061" y="206105"/>
                  </a:cubicBezTo>
                  <a:cubicBezTo>
                    <a:pt x="389088" y="204078"/>
                    <a:pt x="389559" y="201797"/>
                    <a:pt x="389407" y="199516"/>
                  </a:cubicBezTo>
                  <a:lnTo>
                    <a:pt x="389407" y="187015"/>
                  </a:lnTo>
                  <a:cubicBezTo>
                    <a:pt x="389407" y="176541"/>
                    <a:pt x="389407" y="165729"/>
                    <a:pt x="390249" y="155086"/>
                  </a:cubicBezTo>
                  <a:cubicBezTo>
                    <a:pt x="390249" y="151876"/>
                    <a:pt x="390249" y="148666"/>
                    <a:pt x="390249" y="145456"/>
                  </a:cubicBezTo>
                  <a:lnTo>
                    <a:pt x="391259" y="131941"/>
                  </a:lnTo>
                  <a:cubicBezTo>
                    <a:pt x="391343" y="130539"/>
                    <a:pt x="391343" y="129120"/>
                    <a:pt x="391259" y="127718"/>
                  </a:cubicBezTo>
                  <a:cubicBezTo>
                    <a:pt x="391259" y="124339"/>
                    <a:pt x="391259" y="120791"/>
                    <a:pt x="392436" y="117412"/>
                  </a:cubicBezTo>
                  <a:lnTo>
                    <a:pt x="392436" y="115385"/>
                  </a:lnTo>
                  <a:cubicBezTo>
                    <a:pt x="392858" y="112581"/>
                    <a:pt x="392858" y="109742"/>
                    <a:pt x="392436" y="106938"/>
                  </a:cubicBezTo>
                  <a:cubicBezTo>
                    <a:pt x="392134" y="106414"/>
                    <a:pt x="392134" y="105772"/>
                    <a:pt x="392436" y="105249"/>
                  </a:cubicBezTo>
                  <a:lnTo>
                    <a:pt x="394288" y="102039"/>
                  </a:lnTo>
                  <a:cubicBezTo>
                    <a:pt x="397165" y="99251"/>
                    <a:pt x="397266" y="94656"/>
                    <a:pt x="394490" y="91767"/>
                  </a:cubicBezTo>
                  <a:cubicBezTo>
                    <a:pt x="394422" y="91700"/>
                    <a:pt x="394355" y="91632"/>
                    <a:pt x="394288" y="91565"/>
                  </a:cubicBezTo>
                  <a:lnTo>
                    <a:pt x="392605" y="90044"/>
                  </a:lnTo>
                  <a:cubicBezTo>
                    <a:pt x="390417" y="88541"/>
                    <a:pt x="388718" y="86429"/>
                    <a:pt x="387725" y="83962"/>
                  </a:cubicBezTo>
                  <a:cubicBezTo>
                    <a:pt x="387085" y="81597"/>
                    <a:pt x="386799" y="79148"/>
                    <a:pt x="386883" y="76698"/>
                  </a:cubicBezTo>
                  <a:cubicBezTo>
                    <a:pt x="386968" y="75566"/>
                    <a:pt x="386968" y="74451"/>
                    <a:pt x="386883" y="73319"/>
                  </a:cubicBezTo>
                  <a:cubicBezTo>
                    <a:pt x="386681" y="70278"/>
                    <a:pt x="386109" y="67271"/>
                    <a:pt x="385200" y="64366"/>
                  </a:cubicBezTo>
                  <a:cubicBezTo>
                    <a:pt x="384460" y="63082"/>
                    <a:pt x="383551" y="61882"/>
                    <a:pt x="382508" y="60818"/>
                  </a:cubicBezTo>
                  <a:cubicBezTo>
                    <a:pt x="381431" y="59787"/>
                    <a:pt x="380522" y="58588"/>
                    <a:pt x="379815" y="57270"/>
                  </a:cubicBezTo>
                  <a:cubicBezTo>
                    <a:pt x="376853" y="50225"/>
                    <a:pt x="375474" y="42606"/>
                    <a:pt x="375777" y="34970"/>
                  </a:cubicBezTo>
                  <a:cubicBezTo>
                    <a:pt x="375524" y="30696"/>
                    <a:pt x="375524" y="26405"/>
                    <a:pt x="375777" y="22131"/>
                  </a:cubicBezTo>
                  <a:cubicBezTo>
                    <a:pt x="375777" y="22131"/>
                    <a:pt x="375777" y="20948"/>
                    <a:pt x="375777" y="20273"/>
                  </a:cubicBezTo>
                  <a:cubicBezTo>
                    <a:pt x="376113" y="18431"/>
                    <a:pt x="376113" y="16539"/>
                    <a:pt x="375777" y="14698"/>
                  </a:cubicBezTo>
                  <a:cubicBezTo>
                    <a:pt x="375255" y="14630"/>
                    <a:pt x="374834" y="14208"/>
                    <a:pt x="374767" y="13684"/>
                  </a:cubicBezTo>
                  <a:lnTo>
                    <a:pt x="374767" y="13684"/>
                  </a:lnTo>
                  <a:cubicBezTo>
                    <a:pt x="372108" y="14546"/>
                    <a:pt x="369651" y="15931"/>
                    <a:pt x="367531" y="17739"/>
                  </a:cubicBezTo>
                  <a:cubicBezTo>
                    <a:pt x="366538" y="18566"/>
                    <a:pt x="365461" y="19293"/>
                    <a:pt x="364333" y="19935"/>
                  </a:cubicBezTo>
                  <a:cubicBezTo>
                    <a:pt x="363694" y="20340"/>
                    <a:pt x="363021" y="20678"/>
                    <a:pt x="362314" y="20948"/>
                  </a:cubicBezTo>
                  <a:lnTo>
                    <a:pt x="359621" y="22469"/>
                  </a:lnTo>
                  <a:cubicBezTo>
                    <a:pt x="359621" y="22469"/>
                    <a:pt x="359621" y="22469"/>
                    <a:pt x="358275" y="23482"/>
                  </a:cubicBezTo>
                  <a:cubicBezTo>
                    <a:pt x="357333" y="24395"/>
                    <a:pt x="356171" y="25037"/>
                    <a:pt x="354910" y="25341"/>
                  </a:cubicBezTo>
                  <a:cubicBezTo>
                    <a:pt x="352049" y="25341"/>
                    <a:pt x="349524" y="23482"/>
                    <a:pt x="347505" y="21455"/>
                  </a:cubicBezTo>
                  <a:lnTo>
                    <a:pt x="345486" y="19597"/>
                  </a:lnTo>
                  <a:cubicBezTo>
                    <a:pt x="344173" y="18499"/>
                    <a:pt x="342928" y="17316"/>
                    <a:pt x="341783" y="16049"/>
                  </a:cubicBezTo>
                  <a:lnTo>
                    <a:pt x="339596" y="14022"/>
                  </a:lnTo>
                  <a:cubicBezTo>
                    <a:pt x="338115" y="12687"/>
                    <a:pt x="336483" y="11555"/>
                    <a:pt x="334715" y="10643"/>
                  </a:cubicBezTo>
                  <a:lnTo>
                    <a:pt x="333369" y="10643"/>
                  </a:lnTo>
                  <a:cubicBezTo>
                    <a:pt x="330105" y="8886"/>
                    <a:pt x="326587" y="7687"/>
                    <a:pt x="322936" y="7095"/>
                  </a:cubicBezTo>
                  <a:cubicBezTo>
                    <a:pt x="321572" y="6842"/>
                    <a:pt x="320226" y="6504"/>
                    <a:pt x="318897" y="6082"/>
                  </a:cubicBezTo>
                  <a:cubicBezTo>
                    <a:pt x="316810" y="5558"/>
                    <a:pt x="314774" y="4815"/>
                    <a:pt x="312839" y="3886"/>
                  </a:cubicBezTo>
                  <a:cubicBezTo>
                    <a:pt x="309776" y="2399"/>
                    <a:pt x="306461" y="1487"/>
                    <a:pt x="303078" y="1183"/>
                  </a:cubicBezTo>
                  <a:lnTo>
                    <a:pt x="301059" y="1183"/>
                  </a:lnTo>
                  <a:cubicBezTo>
                    <a:pt x="299393" y="1521"/>
                    <a:pt x="297676" y="1521"/>
                    <a:pt x="296010" y="1183"/>
                  </a:cubicBezTo>
                  <a:cubicBezTo>
                    <a:pt x="295354" y="946"/>
                    <a:pt x="294765" y="541"/>
                    <a:pt x="294327" y="0"/>
                  </a:cubicBezTo>
                  <a:lnTo>
                    <a:pt x="294327" y="0"/>
                  </a:lnTo>
                  <a:lnTo>
                    <a:pt x="294327" y="0"/>
                  </a:lnTo>
                  <a:cubicBezTo>
                    <a:pt x="293738" y="760"/>
                    <a:pt x="293065" y="1436"/>
                    <a:pt x="292308" y="2027"/>
                  </a:cubicBezTo>
                  <a:cubicBezTo>
                    <a:pt x="291769" y="2483"/>
                    <a:pt x="291248" y="3007"/>
                    <a:pt x="290794" y="3548"/>
                  </a:cubicBezTo>
                  <a:cubicBezTo>
                    <a:pt x="290188" y="4240"/>
                    <a:pt x="289616" y="4967"/>
                    <a:pt x="289111" y="5744"/>
                  </a:cubicBezTo>
                  <a:cubicBezTo>
                    <a:pt x="287529" y="7856"/>
                    <a:pt x="285728" y="9782"/>
                    <a:pt x="283726" y="11488"/>
                  </a:cubicBezTo>
                  <a:lnTo>
                    <a:pt x="282211" y="12501"/>
                  </a:lnTo>
                  <a:cubicBezTo>
                    <a:pt x="281521" y="12839"/>
                    <a:pt x="280898" y="13296"/>
                    <a:pt x="280360" y="13853"/>
                  </a:cubicBezTo>
                  <a:lnTo>
                    <a:pt x="279182" y="15373"/>
                  </a:lnTo>
                  <a:lnTo>
                    <a:pt x="276826" y="18076"/>
                  </a:lnTo>
                  <a:cubicBezTo>
                    <a:pt x="274840" y="19512"/>
                    <a:pt x="272703" y="20712"/>
                    <a:pt x="270431" y="21624"/>
                  </a:cubicBezTo>
                  <a:cubicBezTo>
                    <a:pt x="268933" y="22199"/>
                    <a:pt x="267469" y="22874"/>
                    <a:pt x="266056" y="23651"/>
                  </a:cubicBezTo>
                  <a:cubicBezTo>
                    <a:pt x="263969" y="25138"/>
                    <a:pt x="262000" y="26777"/>
                    <a:pt x="260166" y="28551"/>
                  </a:cubicBezTo>
                  <a:cubicBezTo>
                    <a:pt x="258550" y="30206"/>
                    <a:pt x="256800" y="31727"/>
                    <a:pt x="254949" y="33112"/>
                  </a:cubicBezTo>
                  <a:lnTo>
                    <a:pt x="249396" y="36998"/>
                  </a:lnTo>
                  <a:lnTo>
                    <a:pt x="246030" y="39194"/>
                  </a:lnTo>
                  <a:cubicBezTo>
                    <a:pt x="239804" y="43586"/>
                    <a:pt x="233072" y="47979"/>
                    <a:pt x="225668" y="52202"/>
                  </a:cubicBezTo>
                  <a:lnTo>
                    <a:pt x="221124" y="54736"/>
                  </a:lnTo>
                  <a:cubicBezTo>
                    <a:pt x="216446" y="56831"/>
                    <a:pt x="212172" y="59754"/>
                    <a:pt x="208503" y="63352"/>
                  </a:cubicBezTo>
                  <a:cubicBezTo>
                    <a:pt x="206668" y="65531"/>
                    <a:pt x="204515" y="67406"/>
                    <a:pt x="202108" y="68927"/>
                  </a:cubicBezTo>
                  <a:cubicBezTo>
                    <a:pt x="200695" y="69636"/>
                    <a:pt x="199382" y="70532"/>
                    <a:pt x="198238" y="71630"/>
                  </a:cubicBezTo>
                  <a:lnTo>
                    <a:pt x="197060" y="72644"/>
                  </a:lnTo>
                  <a:cubicBezTo>
                    <a:pt x="195983" y="73792"/>
                    <a:pt x="194737" y="74755"/>
                    <a:pt x="193357" y="75516"/>
                  </a:cubicBezTo>
                  <a:cubicBezTo>
                    <a:pt x="191876" y="76309"/>
                    <a:pt x="190295" y="76884"/>
                    <a:pt x="188646" y="77205"/>
                  </a:cubicBezTo>
                  <a:lnTo>
                    <a:pt x="186289" y="77205"/>
                  </a:lnTo>
                  <a:cubicBezTo>
                    <a:pt x="183967" y="78185"/>
                    <a:pt x="181931" y="79756"/>
                    <a:pt x="180400" y="81766"/>
                  </a:cubicBezTo>
                  <a:cubicBezTo>
                    <a:pt x="179239" y="83084"/>
                    <a:pt x="177942" y="84267"/>
                    <a:pt x="176529" y="85314"/>
                  </a:cubicBezTo>
                  <a:cubicBezTo>
                    <a:pt x="174190" y="87071"/>
                    <a:pt x="172187" y="89250"/>
                    <a:pt x="170639" y="91734"/>
                  </a:cubicBezTo>
                  <a:cubicBezTo>
                    <a:pt x="168956" y="94994"/>
                    <a:pt x="167105" y="98153"/>
                    <a:pt x="165086" y="101194"/>
                  </a:cubicBezTo>
                  <a:lnTo>
                    <a:pt x="163067" y="104404"/>
                  </a:lnTo>
                  <a:cubicBezTo>
                    <a:pt x="161299" y="107631"/>
                    <a:pt x="159027" y="110536"/>
                    <a:pt x="156335" y="113020"/>
                  </a:cubicBezTo>
                  <a:lnTo>
                    <a:pt x="148258" y="120115"/>
                  </a:lnTo>
                  <a:lnTo>
                    <a:pt x="146911" y="121298"/>
                  </a:lnTo>
                  <a:cubicBezTo>
                    <a:pt x="144959" y="122818"/>
                    <a:pt x="142872" y="124187"/>
                    <a:pt x="140685" y="125352"/>
                  </a:cubicBezTo>
                  <a:lnTo>
                    <a:pt x="137487" y="127042"/>
                  </a:lnTo>
                  <a:cubicBezTo>
                    <a:pt x="133718" y="129052"/>
                    <a:pt x="129426" y="129812"/>
                    <a:pt x="125203" y="129238"/>
                  </a:cubicBezTo>
                  <a:cubicBezTo>
                    <a:pt x="120457" y="128528"/>
                    <a:pt x="115644" y="128528"/>
                    <a:pt x="110899" y="129238"/>
                  </a:cubicBezTo>
                  <a:lnTo>
                    <a:pt x="106355" y="129238"/>
                  </a:lnTo>
                  <a:cubicBezTo>
                    <a:pt x="103746" y="129694"/>
                    <a:pt x="101155" y="130319"/>
                    <a:pt x="98614" y="131096"/>
                  </a:cubicBezTo>
                  <a:lnTo>
                    <a:pt x="97436" y="131096"/>
                  </a:lnTo>
                  <a:cubicBezTo>
                    <a:pt x="96073" y="131383"/>
                    <a:pt x="94844" y="132093"/>
                    <a:pt x="93902" y="133124"/>
                  </a:cubicBezTo>
                  <a:lnTo>
                    <a:pt x="93902" y="133124"/>
                  </a:lnTo>
                  <a:cubicBezTo>
                    <a:pt x="93447" y="133934"/>
                    <a:pt x="93044" y="134779"/>
                    <a:pt x="92724" y="135658"/>
                  </a:cubicBezTo>
                  <a:lnTo>
                    <a:pt x="92724" y="135658"/>
                  </a:lnTo>
                  <a:cubicBezTo>
                    <a:pt x="92724" y="135658"/>
                    <a:pt x="94070" y="135658"/>
                    <a:pt x="94238" y="137178"/>
                  </a:cubicBezTo>
                  <a:cubicBezTo>
                    <a:pt x="94407" y="138699"/>
                    <a:pt x="94238" y="137178"/>
                    <a:pt x="94238" y="137178"/>
                  </a:cubicBezTo>
                  <a:lnTo>
                    <a:pt x="94238" y="137178"/>
                  </a:lnTo>
                  <a:cubicBezTo>
                    <a:pt x="94996" y="139881"/>
                    <a:pt x="94996" y="142753"/>
                    <a:pt x="94238" y="145456"/>
                  </a:cubicBezTo>
                  <a:cubicBezTo>
                    <a:pt x="93986" y="147196"/>
                    <a:pt x="93986" y="148953"/>
                    <a:pt x="94238" y="150693"/>
                  </a:cubicBezTo>
                  <a:cubicBezTo>
                    <a:pt x="94238" y="152383"/>
                    <a:pt x="94238" y="154072"/>
                    <a:pt x="95248" y="155761"/>
                  </a:cubicBezTo>
                  <a:cubicBezTo>
                    <a:pt x="95972" y="158059"/>
                    <a:pt x="96426" y="160441"/>
                    <a:pt x="96594" y="162857"/>
                  </a:cubicBezTo>
                  <a:lnTo>
                    <a:pt x="96594" y="167249"/>
                  </a:lnTo>
                  <a:cubicBezTo>
                    <a:pt x="96763" y="169783"/>
                    <a:pt x="96763" y="172317"/>
                    <a:pt x="96594" y="174851"/>
                  </a:cubicBezTo>
                  <a:cubicBezTo>
                    <a:pt x="96696" y="176034"/>
                    <a:pt x="96696" y="177216"/>
                    <a:pt x="96594" y="178399"/>
                  </a:cubicBezTo>
                  <a:cubicBezTo>
                    <a:pt x="96510" y="179801"/>
                    <a:pt x="96510" y="181220"/>
                    <a:pt x="96594" y="182623"/>
                  </a:cubicBezTo>
                  <a:lnTo>
                    <a:pt x="96594" y="186677"/>
                  </a:lnTo>
                  <a:cubicBezTo>
                    <a:pt x="96594" y="188704"/>
                    <a:pt x="96594" y="190732"/>
                    <a:pt x="96594" y="192759"/>
                  </a:cubicBezTo>
                  <a:cubicBezTo>
                    <a:pt x="96763" y="195631"/>
                    <a:pt x="96763" y="198503"/>
                    <a:pt x="96594" y="201375"/>
                  </a:cubicBezTo>
                  <a:cubicBezTo>
                    <a:pt x="96594" y="203402"/>
                    <a:pt x="96594" y="205429"/>
                    <a:pt x="96594" y="207456"/>
                  </a:cubicBezTo>
                  <a:cubicBezTo>
                    <a:pt x="96662" y="212373"/>
                    <a:pt x="95972" y="217272"/>
                    <a:pt x="94575" y="221985"/>
                  </a:cubicBezTo>
                  <a:lnTo>
                    <a:pt x="93566" y="225195"/>
                  </a:lnTo>
                  <a:cubicBezTo>
                    <a:pt x="92219" y="228489"/>
                    <a:pt x="91361" y="231953"/>
                    <a:pt x="91041" y="235500"/>
                  </a:cubicBezTo>
                  <a:cubicBezTo>
                    <a:pt x="91277" y="239487"/>
                    <a:pt x="89257" y="243271"/>
                    <a:pt x="85824" y="245299"/>
                  </a:cubicBezTo>
                  <a:lnTo>
                    <a:pt x="85824" y="245299"/>
                  </a:lnTo>
                  <a:cubicBezTo>
                    <a:pt x="83283" y="246904"/>
                    <a:pt x="81012" y="248897"/>
                    <a:pt x="79093" y="251212"/>
                  </a:cubicBezTo>
                  <a:cubicBezTo>
                    <a:pt x="76889" y="253881"/>
                    <a:pt x="73371" y="255046"/>
                    <a:pt x="70005" y="254253"/>
                  </a:cubicBezTo>
                  <a:lnTo>
                    <a:pt x="68996" y="254253"/>
                  </a:lnTo>
                  <a:cubicBezTo>
                    <a:pt x="65479" y="254219"/>
                    <a:pt x="61978" y="254607"/>
                    <a:pt x="58562" y="255435"/>
                  </a:cubicBezTo>
                  <a:lnTo>
                    <a:pt x="56543" y="255435"/>
                  </a:lnTo>
                  <a:cubicBezTo>
                    <a:pt x="55483" y="255604"/>
                    <a:pt x="54406" y="255604"/>
                    <a:pt x="53346" y="255435"/>
                  </a:cubicBezTo>
                  <a:cubicBezTo>
                    <a:pt x="51225" y="255604"/>
                    <a:pt x="49071" y="255604"/>
                    <a:pt x="46951" y="255435"/>
                  </a:cubicBezTo>
                  <a:cubicBezTo>
                    <a:pt x="45436" y="255266"/>
                    <a:pt x="43922" y="255266"/>
                    <a:pt x="42407" y="255435"/>
                  </a:cubicBezTo>
                  <a:cubicBezTo>
                    <a:pt x="40893" y="255351"/>
                    <a:pt x="39378" y="255351"/>
                    <a:pt x="37864" y="255435"/>
                  </a:cubicBezTo>
                  <a:cubicBezTo>
                    <a:pt x="36467" y="255604"/>
                    <a:pt x="35053" y="255604"/>
                    <a:pt x="33657" y="255435"/>
                  </a:cubicBezTo>
                  <a:lnTo>
                    <a:pt x="33657" y="255435"/>
                  </a:lnTo>
                  <a:lnTo>
                    <a:pt x="33657" y="255435"/>
                  </a:lnTo>
                  <a:cubicBezTo>
                    <a:pt x="32142" y="255351"/>
                    <a:pt x="30627" y="255351"/>
                    <a:pt x="29113" y="255435"/>
                  </a:cubicBezTo>
                  <a:lnTo>
                    <a:pt x="23896" y="255435"/>
                  </a:lnTo>
                  <a:cubicBezTo>
                    <a:pt x="23896" y="255435"/>
                    <a:pt x="23055" y="256449"/>
                    <a:pt x="22718" y="257800"/>
                  </a:cubicBezTo>
                  <a:cubicBezTo>
                    <a:pt x="22381" y="259152"/>
                    <a:pt x="22718" y="257800"/>
                    <a:pt x="22718" y="258814"/>
                  </a:cubicBezTo>
                  <a:cubicBezTo>
                    <a:pt x="22078" y="260537"/>
                    <a:pt x="21237" y="262193"/>
                    <a:pt x="20194" y="263713"/>
                  </a:cubicBezTo>
                  <a:lnTo>
                    <a:pt x="20194" y="265065"/>
                  </a:lnTo>
                  <a:lnTo>
                    <a:pt x="20194" y="265065"/>
                  </a:lnTo>
                  <a:cubicBezTo>
                    <a:pt x="19992" y="266146"/>
                    <a:pt x="19453" y="267159"/>
                    <a:pt x="18679" y="267936"/>
                  </a:cubicBezTo>
                  <a:cubicBezTo>
                    <a:pt x="17501" y="267936"/>
                    <a:pt x="15987" y="267936"/>
                    <a:pt x="13631" y="267936"/>
                  </a:cubicBezTo>
                  <a:lnTo>
                    <a:pt x="12284" y="267936"/>
                  </a:lnTo>
                  <a:cubicBezTo>
                    <a:pt x="8229" y="267227"/>
                    <a:pt x="4106" y="266940"/>
                    <a:pt x="0" y="267092"/>
                  </a:cubicBezTo>
                  <a:cubicBezTo>
                    <a:pt x="84" y="270758"/>
                    <a:pt x="656" y="274390"/>
                    <a:pt x="1682" y="277904"/>
                  </a:cubicBezTo>
                  <a:lnTo>
                    <a:pt x="3197" y="281958"/>
                  </a:lnTo>
                  <a:cubicBezTo>
                    <a:pt x="4527" y="284932"/>
                    <a:pt x="5486" y="288040"/>
                    <a:pt x="6058" y="291250"/>
                  </a:cubicBezTo>
                  <a:cubicBezTo>
                    <a:pt x="6344" y="295575"/>
                    <a:pt x="8263" y="299629"/>
                    <a:pt x="11443" y="302569"/>
                  </a:cubicBezTo>
                  <a:cubicBezTo>
                    <a:pt x="12806" y="303718"/>
                    <a:pt x="14539" y="304377"/>
                    <a:pt x="16324" y="304427"/>
                  </a:cubicBezTo>
                  <a:cubicBezTo>
                    <a:pt x="17703" y="304664"/>
                    <a:pt x="19066" y="305069"/>
                    <a:pt x="20362" y="305610"/>
                  </a:cubicBezTo>
                  <a:cubicBezTo>
                    <a:pt x="20850" y="305762"/>
                    <a:pt x="21220" y="306133"/>
                    <a:pt x="21372" y="306623"/>
                  </a:cubicBezTo>
                  <a:cubicBezTo>
                    <a:pt x="22381" y="310340"/>
                    <a:pt x="21624" y="314327"/>
                    <a:pt x="19352" y="317435"/>
                  </a:cubicBezTo>
                  <a:cubicBezTo>
                    <a:pt x="18443" y="318652"/>
                    <a:pt x="17771" y="320037"/>
                    <a:pt x="17333" y="321490"/>
                  </a:cubicBezTo>
                  <a:cubicBezTo>
                    <a:pt x="18780" y="322656"/>
                    <a:pt x="19689" y="324362"/>
                    <a:pt x="19857" y="326220"/>
                  </a:cubicBezTo>
                  <a:cubicBezTo>
                    <a:pt x="19857" y="327234"/>
                    <a:pt x="19857" y="328248"/>
                    <a:pt x="20699" y="328585"/>
                  </a:cubicBezTo>
                  <a:cubicBezTo>
                    <a:pt x="21540" y="328923"/>
                    <a:pt x="23560" y="330106"/>
                    <a:pt x="26084" y="329937"/>
                  </a:cubicBezTo>
                  <a:cubicBezTo>
                    <a:pt x="27464" y="329599"/>
                    <a:pt x="28911" y="329599"/>
                    <a:pt x="30291" y="329937"/>
                  </a:cubicBezTo>
                  <a:cubicBezTo>
                    <a:pt x="32091" y="330562"/>
                    <a:pt x="33556" y="331913"/>
                    <a:pt x="34329" y="333654"/>
                  </a:cubicBezTo>
                  <a:cubicBezTo>
                    <a:pt x="34329" y="335005"/>
                    <a:pt x="35339" y="335512"/>
                    <a:pt x="36181" y="335681"/>
                  </a:cubicBezTo>
                  <a:cubicBezTo>
                    <a:pt x="37022" y="335850"/>
                    <a:pt x="37864" y="335681"/>
                    <a:pt x="39041" y="334160"/>
                  </a:cubicBezTo>
                  <a:cubicBezTo>
                    <a:pt x="39613" y="333603"/>
                    <a:pt x="40236" y="333096"/>
                    <a:pt x="40893" y="332640"/>
                  </a:cubicBezTo>
                  <a:cubicBezTo>
                    <a:pt x="41768" y="332099"/>
                    <a:pt x="42744" y="331762"/>
                    <a:pt x="43753" y="331626"/>
                  </a:cubicBezTo>
                  <a:cubicBezTo>
                    <a:pt x="44443" y="331525"/>
                    <a:pt x="45083" y="331238"/>
                    <a:pt x="45605" y="330782"/>
                  </a:cubicBezTo>
                  <a:cubicBezTo>
                    <a:pt x="45605" y="330782"/>
                    <a:pt x="46446" y="330782"/>
                    <a:pt x="46951" y="330782"/>
                  </a:cubicBezTo>
                  <a:cubicBezTo>
                    <a:pt x="47355" y="330984"/>
                    <a:pt x="47658" y="331356"/>
                    <a:pt x="47792" y="331795"/>
                  </a:cubicBezTo>
                  <a:cubicBezTo>
                    <a:pt x="48196" y="333637"/>
                    <a:pt x="48196" y="335529"/>
                    <a:pt x="47792" y="337370"/>
                  </a:cubicBezTo>
                  <a:cubicBezTo>
                    <a:pt x="47708" y="337877"/>
                    <a:pt x="47708" y="338384"/>
                    <a:pt x="47792" y="338891"/>
                  </a:cubicBezTo>
                  <a:cubicBezTo>
                    <a:pt x="47792" y="340749"/>
                    <a:pt x="47792" y="340749"/>
                    <a:pt x="47792" y="341932"/>
                  </a:cubicBezTo>
                  <a:lnTo>
                    <a:pt x="47792" y="343114"/>
                  </a:lnTo>
                  <a:lnTo>
                    <a:pt x="48802" y="345310"/>
                  </a:lnTo>
                  <a:cubicBezTo>
                    <a:pt x="49155" y="346358"/>
                    <a:pt x="49593" y="347388"/>
                    <a:pt x="50148" y="348351"/>
                  </a:cubicBezTo>
                  <a:lnTo>
                    <a:pt x="52167" y="350378"/>
                  </a:lnTo>
                  <a:lnTo>
                    <a:pt x="53009" y="351392"/>
                  </a:lnTo>
                  <a:cubicBezTo>
                    <a:pt x="53615" y="350480"/>
                    <a:pt x="54608" y="349905"/>
                    <a:pt x="55702" y="349872"/>
                  </a:cubicBezTo>
                  <a:cubicBezTo>
                    <a:pt x="55702" y="349872"/>
                    <a:pt x="55702" y="349872"/>
                    <a:pt x="56879" y="349872"/>
                  </a:cubicBezTo>
                  <a:cubicBezTo>
                    <a:pt x="56947" y="349365"/>
                    <a:pt x="56947" y="348858"/>
                    <a:pt x="56879" y="348351"/>
                  </a:cubicBezTo>
                  <a:cubicBezTo>
                    <a:pt x="57990" y="346898"/>
                    <a:pt x="59774" y="346121"/>
                    <a:pt x="61591" y="346324"/>
                  </a:cubicBezTo>
                  <a:lnTo>
                    <a:pt x="63947" y="346324"/>
                  </a:lnTo>
                  <a:cubicBezTo>
                    <a:pt x="65462" y="345733"/>
                    <a:pt x="67145" y="345733"/>
                    <a:pt x="68659" y="346324"/>
                  </a:cubicBezTo>
                  <a:cubicBezTo>
                    <a:pt x="70292" y="347473"/>
                    <a:pt x="71184" y="349399"/>
                    <a:pt x="71016" y="351392"/>
                  </a:cubicBezTo>
                  <a:lnTo>
                    <a:pt x="71016" y="352575"/>
                  </a:lnTo>
                  <a:cubicBezTo>
                    <a:pt x="71184" y="353369"/>
                    <a:pt x="71520" y="354129"/>
                    <a:pt x="72025" y="354771"/>
                  </a:cubicBezTo>
                  <a:cubicBezTo>
                    <a:pt x="72614" y="355312"/>
                    <a:pt x="73119" y="355937"/>
                    <a:pt x="73540" y="356629"/>
                  </a:cubicBezTo>
                  <a:lnTo>
                    <a:pt x="73540" y="357812"/>
                  </a:lnTo>
                  <a:cubicBezTo>
                    <a:pt x="73540" y="357812"/>
                    <a:pt x="73540" y="357812"/>
                    <a:pt x="73540" y="357812"/>
                  </a:cubicBezTo>
                  <a:cubicBezTo>
                    <a:pt x="73540" y="357812"/>
                    <a:pt x="75728" y="357812"/>
                    <a:pt x="76569" y="357812"/>
                  </a:cubicBezTo>
                  <a:lnTo>
                    <a:pt x="78252" y="357812"/>
                  </a:lnTo>
                  <a:cubicBezTo>
                    <a:pt x="79867" y="357170"/>
                    <a:pt x="81684" y="357170"/>
                    <a:pt x="83300" y="357812"/>
                  </a:cubicBezTo>
                  <a:cubicBezTo>
                    <a:pt x="83502" y="356274"/>
                    <a:pt x="83771" y="354754"/>
                    <a:pt x="84142" y="353250"/>
                  </a:cubicBezTo>
                  <a:cubicBezTo>
                    <a:pt x="84697" y="351308"/>
                    <a:pt x="85084" y="349331"/>
                    <a:pt x="85319" y="347338"/>
                  </a:cubicBezTo>
                  <a:lnTo>
                    <a:pt x="85319" y="344973"/>
                  </a:lnTo>
                  <a:cubicBezTo>
                    <a:pt x="85151" y="343452"/>
                    <a:pt x="85151" y="341932"/>
                    <a:pt x="85319" y="340411"/>
                  </a:cubicBezTo>
                  <a:cubicBezTo>
                    <a:pt x="85774" y="338823"/>
                    <a:pt x="86514" y="337336"/>
                    <a:pt x="87507" y="336019"/>
                  </a:cubicBezTo>
                  <a:lnTo>
                    <a:pt x="88854" y="333991"/>
                  </a:lnTo>
                  <a:lnTo>
                    <a:pt x="91883" y="329430"/>
                  </a:lnTo>
                  <a:cubicBezTo>
                    <a:pt x="92926" y="328163"/>
                    <a:pt x="93616" y="326660"/>
                    <a:pt x="93902" y="325038"/>
                  </a:cubicBezTo>
                  <a:cubicBezTo>
                    <a:pt x="93986" y="324362"/>
                    <a:pt x="93986" y="323686"/>
                    <a:pt x="93902" y="323010"/>
                  </a:cubicBezTo>
                  <a:cubicBezTo>
                    <a:pt x="93666" y="321726"/>
                    <a:pt x="93666" y="320409"/>
                    <a:pt x="93902" y="319125"/>
                  </a:cubicBezTo>
                  <a:cubicBezTo>
                    <a:pt x="94424" y="317672"/>
                    <a:pt x="95164" y="316304"/>
                    <a:pt x="96090" y="315070"/>
                  </a:cubicBezTo>
                  <a:cubicBezTo>
                    <a:pt x="96662" y="314259"/>
                    <a:pt x="97167" y="313415"/>
                    <a:pt x="97604" y="312536"/>
                  </a:cubicBezTo>
                  <a:lnTo>
                    <a:pt x="98950" y="309495"/>
                  </a:lnTo>
                  <a:lnTo>
                    <a:pt x="100128" y="306961"/>
                  </a:lnTo>
                  <a:cubicBezTo>
                    <a:pt x="100381" y="306387"/>
                    <a:pt x="100650" y="305812"/>
                    <a:pt x="100970" y="305272"/>
                  </a:cubicBezTo>
                  <a:cubicBezTo>
                    <a:pt x="101592" y="304292"/>
                    <a:pt x="102047" y="303194"/>
                    <a:pt x="102316" y="302062"/>
                  </a:cubicBezTo>
                  <a:cubicBezTo>
                    <a:pt x="102316" y="302062"/>
                    <a:pt x="102316" y="300542"/>
                    <a:pt x="103662" y="300542"/>
                  </a:cubicBezTo>
                  <a:lnTo>
                    <a:pt x="108038" y="300542"/>
                  </a:lnTo>
                  <a:cubicBezTo>
                    <a:pt x="110108" y="300795"/>
                    <a:pt x="112194" y="300795"/>
                    <a:pt x="114264" y="300542"/>
                  </a:cubicBezTo>
                  <a:lnTo>
                    <a:pt x="118976" y="300542"/>
                  </a:lnTo>
                  <a:cubicBezTo>
                    <a:pt x="121568" y="300626"/>
                    <a:pt x="124142" y="299984"/>
                    <a:pt x="126380" y="298683"/>
                  </a:cubicBezTo>
                  <a:cubicBezTo>
                    <a:pt x="126650" y="298751"/>
                    <a:pt x="126953" y="298751"/>
                    <a:pt x="127222" y="298683"/>
                  </a:cubicBezTo>
                  <a:lnTo>
                    <a:pt x="128737" y="297670"/>
                  </a:lnTo>
                  <a:lnTo>
                    <a:pt x="128737" y="297670"/>
                  </a:lnTo>
                  <a:cubicBezTo>
                    <a:pt x="130251" y="296656"/>
                    <a:pt x="131261" y="295980"/>
                    <a:pt x="132439" y="296318"/>
                  </a:cubicBezTo>
                  <a:cubicBezTo>
                    <a:pt x="133617" y="296656"/>
                    <a:pt x="133953" y="297839"/>
                    <a:pt x="134290" y="298683"/>
                  </a:cubicBezTo>
                  <a:lnTo>
                    <a:pt x="134290" y="298683"/>
                  </a:lnTo>
                  <a:cubicBezTo>
                    <a:pt x="136208" y="300846"/>
                    <a:pt x="138733" y="302383"/>
                    <a:pt x="141526" y="303076"/>
                  </a:cubicBezTo>
                  <a:lnTo>
                    <a:pt x="144555" y="304089"/>
                  </a:lnTo>
                  <a:cubicBezTo>
                    <a:pt x="146204" y="304596"/>
                    <a:pt x="147955" y="304596"/>
                    <a:pt x="149604" y="304089"/>
                  </a:cubicBezTo>
                  <a:lnTo>
                    <a:pt x="151623" y="304089"/>
                  </a:lnTo>
                  <a:cubicBezTo>
                    <a:pt x="154989" y="304089"/>
                    <a:pt x="160542" y="304089"/>
                    <a:pt x="161384" y="310509"/>
                  </a:cubicBezTo>
                  <a:cubicBezTo>
                    <a:pt x="161552" y="312198"/>
                    <a:pt x="161552" y="313888"/>
                    <a:pt x="161384" y="315577"/>
                  </a:cubicBezTo>
                  <a:cubicBezTo>
                    <a:pt x="162242" y="317368"/>
                    <a:pt x="163436" y="318973"/>
                    <a:pt x="164917" y="32030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7D2714BF-AA17-4717-9E47-ADC96414B51A}"/>
                </a:ext>
              </a:extLst>
            </p:cNvPr>
            <p:cNvSpPr/>
            <p:nvPr/>
          </p:nvSpPr>
          <p:spPr>
            <a:xfrm>
              <a:off x="8917277" y="4598752"/>
              <a:ext cx="16828" cy="16894"/>
            </a:xfrm>
            <a:custGeom>
              <a:avLst/>
              <a:gdLst>
                <a:gd name="connsiteX0" fmla="*/ 2861 w 0"/>
                <a:gd name="connsiteY0" fmla="*/ 4392 h 0"/>
                <a:gd name="connsiteX1" fmla="*/ 4039 w 0"/>
                <a:gd name="connsiteY1" fmla="*/ 5406 h 0"/>
                <a:gd name="connsiteX2" fmla="*/ 4039 w 0"/>
                <a:gd name="connsiteY2" fmla="*/ 5406 h 0"/>
                <a:gd name="connsiteX3" fmla="*/ 4039 w 0"/>
                <a:gd name="connsiteY3" fmla="*/ 5406 h 0"/>
                <a:gd name="connsiteX4" fmla="*/ 4039 w 0"/>
                <a:gd name="connsiteY4" fmla="*/ 3041 h 0"/>
                <a:gd name="connsiteX5" fmla="*/ 1347 w 0"/>
                <a:gd name="connsiteY5" fmla="*/ 0 h 0"/>
                <a:gd name="connsiteX6" fmla="*/ 1347 w 0"/>
                <a:gd name="connsiteY6" fmla="*/ 1014 h 0"/>
                <a:gd name="connsiteX7" fmla="*/ 0 w 0"/>
                <a:gd name="connsiteY7" fmla="*/ 3717 h 0"/>
                <a:gd name="connsiteX8" fmla="*/ 842 w 0"/>
                <a:gd name="connsiteY8" fmla="*/ 37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2861" y="4392"/>
                  </a:moveTo>
                  <a:lnTo>
                    <a:pt x="4039" y="5406"/>
                  </a:lnTo>
                  <a:lnTo>
                    <a:pt x="4039" y="5406"/>
                  </a:lnTo>
                  <a:lnTo>
                    <a:pt x="4039" y="5406"/>
                  </a:lnTo>
                  <a:cubicBezTo>
                    <a:pt x="4308" y="4646"/>
                    <a:pt x="4308" y="3801"/>
                    <a:pt x="4039" y="3041"/>
                  </a:cubicBezTo>
                  <a:cubicBezTo>
                    <a:pt x="3450" y="1791"/>
                    <a:pt x="2508" y="743"/>
                    <a:pt x="1347" y="0"/>
                  </a:cubicBezTo>
                  <a:lnTo>
                    <a:pt x="1347" y="1014"/>
                  </a:lnTo>
                  <a:cubicBezTo>
                    <a:pt x="741" y="1825"/>
                    <a:pt x="270" y="2737"/>
                    <a:pt x="0" y="3717"/>
                  </a:cubicBezTo>
                  <a:lnTo>
                    <a:pt x="842" y="3717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FF8EA74B-D7E6-4F9F-9036-CB4CEB5394DA}"/>
                </a:ext>
              </a:extLst>
            </p:cNvPr>
            <p:cNvSpPr/>
            <p:nvPr/>
          </p:nvSpPr>
          <p:spPr>
            <a:xfrm>
              <a:off x="5381088" y="4050832"/>
              <a:ext cx="201940" cy="152045"/>
            </a:xfrm>
            <a:custGeom>
              <a:avLst/>
              <a:gdLst>
                <a:gd name="connsiteX0" fmla="*/ 198457 w 201940"/>
                <a:gd name="connsiteY0" fmla="*/ 94659 h 152044"/>
                <a:gd name="connsiteX1" fmla="*/ 199298 w 201940"/>
                <a:gd name="connsiteY1" fmla="*/ 91449 h 152044"/>
                <a:gd name="connsiteX2" fmla="*/ 199298 w 201940"/>
                <a:gd name="connsiteY2" fmla="*/ 91449 h 152044"/>
                <a:gd name="connsiteX3" fmla="*/ 197784 w 201940"/>
                <a:gd name="connsiteY3" fmla="*/ 89929 h 152044"/>
                <a:gd name="connsiteX4" fmla="*/ 195428 w 201940"/>
                <a:gd name="connsiteY4" fmla="*/ 87225 h 152044"/>
                <a:gd name="connsiteX5" fmla="*/ 193408 w 201940"/>
                <a:gd name="connsiteY5" fmla="*/ 83509 h 152044"/>
                <a:gd name="connsiteX6" fmla="*/ 193408 w 201940"/>
                <a:gd name="connsiteY6" fmla="*/ 81482 h 152044"/>
                <a:gd name="connsiteX7" fmla="*/ 193408 w 201940"/>
                <a:gd name="connsiteY7" fmla="*/ 80468 h 152044"/>
                <a:gd name="connsiteX8" fmla="*/ 192567 w 201940"/>
                <a:gd name="connsiteY8" fmla="*/ 75231 h 152044"/>
                <a:gd name="connsiteX9" fmla="*/ 192567 w 201940"/>
                <a:gd name="connsiteY9" fmla="*/ 73541 h 152044"/>
                <a:gd name="connsiteX10" fmla="*/ 192567 w 201940"/>
                <a:gd name="connsiteY10" fmla="*/ 71345 h 152044"/>
                <a:gd name="connsiteX11" fmla="*/ 191557 w 201940"/>
                <a:gd name="connsiteY11" fmla="*/ 71345 h 152044"/>
                <a:gd name="connsiteX12" fmla="*/ 189538 w 201940"/>
                <a:gd name="connsiteY12" fmla="*/ 71345 h 152044"/>
                <a:gd name="connsiteX13" fmla="*/ 188192 w 201940"/>
                <a:gd name="connsiteY13" fmla="*/ 72528 h 152044"/>
                <a:gd name="connsiteX14" fmla="*/ 182975 w 201940"/>
                <a:gd name="connsiteY14" fmla="*/ 74724 h 152044"/>
                <a:gd name="connsiteX15" fmla="*/ 179273 w 201940"/>
                <a:gd name="connsiteY15" fmla="*/ 71345 h 152044"/>
                <a:gd name="connsiteX16" fmla="*/ 176916 w 201940"/>
                <a:gd name="connsiteY16" fmla="*/ 68980 h 152044"/>
                <a:gd name="connsiteX17" fmla="*/ 173551 w 201940"/>
                <a:gd name="connsiteY17" fmla="*/ 68980 h 152044"/>
                <a:gd name="connsiteX18" fmla="*/ 165978 w 201940"/>
                <a:gd name="connsiteY18" fmla="*/ 66615 h 152044"/>
                <a:gd name="connsiteX19" fmla="*/ 164295 w 201940"/>
                <a:gd name="connsiteY19" fmla="*/ 62561 h 152044"/>
                <a:gd name="connsiteX20" fmla="*/ 162949 w 201940"/>
                <a:gd name="connsiteY20" fmla="*/ 59857 h 152044"/>
                <a:gd name="connsiteX21" fmla="*/ 161602 w 201940"/>
                <a:gd name="connsiteY21" fmla="*/ 58185 h 152044"/>
                <a:gd name="connsiteX22" fmla="*/ 161602 w 201940"/>
                <a:gd name="connsiteY22" fmla="*/ 58168 h 152044"/>
                <a:gd name="connsiteX23" fmla="*/ 164295 w 201940"/>
                <a:gd name="connsiteY23" fmla="*/ 50735 h 152044"/>
                <a:gd name="connsiteX24" fmla="*/ 166146 w 201940"/>
                <a:gd name="connsiteY24" fmla="*/ 44146 h 152044"/>
                <a:gd name="connsiteX25" fmla="*/ 163285 w 201940"/>
                <a:gd name="connsiteY25" fmla="*/ 44146 h 152044"/>
                <a:gd name="connsiteX26" fmla="*/ 156891 w 201940"/>
                <a:gd name="connsiteY26" fmla="*/ 41443 h 152044"/>
                <a:gd name="connsiteX27" fmla="*/ 150496 w 201940"/>
                <a:gd name="connsiteY27" fmla="*/ 28097 h 152044"/>
                <a:gd name="connsiteX28" fmla="*/ 147972 w 201940"/>
                <a:gd name="connsiteY28" fmla="*/ 19650 h 152044"/>
                <a:gd name="connsiteX29" fmla="*/ 146457 w 201940"/>
                <a:gd name="connsiteY29" fmla="*/ 15258 h 152044"/>
                <a:gd name="connsiteX30" fmla="*/ 144606 w 201940"/>
                <a:gd name="connsiteY30" fmla="*/ 4277 h 152044"/>
                <a:gd name="connsiteX31" fmla="*/ 141240 w 201940"/>
                <a:gd name="connsiteY31" fmla="*/ 4277 h 152044"/>
                <a:gd name="connsiteX32" fmla="*/ 141240 w 201940"/>
                <a:gd name="connsiteY32" fmla="*/ 4277 h 152044"/>
                <a:gd name="connsiteX33" fmla="*/ 136528 w 201940"/>
                <a:gd name="connsiteY33" fmla="*/ 2418 h 152044"/>
                <a:gd name="connsiteX34" fmla="*/ 132826 w 201940"/>
                <a:gd name="connsiteY34" fmla="*/ 1405 h 152044"/>
                <a:gd name="connsiteX35" fmla="*/ 131985 w 201940"/>
                <a:gd name="connsiteY35" fmla="*/ 1405 h 152044"/>
                <a:gd name="connsiteX36" fmla="*/ 124244 w 201940"/>
                <a:gd name="connsiteY36" fmla="*/ 560 h 152044"/>
                <a:gd name="connsiteX37" fmla="*/ 121888 w 201940"/>
                <a:gd name="connsiteY37" fmla="*/ 2081 h 152044"/>
                <a:gd name="connsiteX38" fmla="*/ 116334 w 201940"/>
                <a:gd name="connsiteY38" fmla="*/ 4952 h 152044"/>
                <a:gd name="connsiteX39" fmla="*/ 110950 w 201940"/>
                <a:gd name="connsiteY39" fmla="*/ 8162 h 152044"/>
                <a:gd name="connsiteX40" fmla="*/ 107247 w 201940"/>
                <a:gd name="connsiteY40" fmla="*/ 10696 h 152044"/>
                <a:gd name="connsiteX41" fmla="*/ 105396 w 201940"/>
                <a:gd name="connsiteY41" fmla="*/ 12723 h 152044"/>
                <a:gd name="connsiteX42" fmla="*/ 102535 w 201940"/>
                <a:gd name="connsiteY42" fmla="*/ 15427 h 152044"/>
                <a:gd name="connsiteX43" fmla="*/ 99169 w 201940"/>
                <a:gd name="connsiteY43" fmla="*/ 16947 h 152044"/>
                <a:gd name="connsiteX44" fmla="*/ 95804 w 201940"/>
                <a:gd name="connsiteY44" fmla="*/ 18636 h 152044"/>
                <a:gd name="connsiteX45" fmla="*/ 90250 w 201940"/>
                <a:gd name="connsiteY45" fmla="*/ 18636 h 152044"/>
                <a:gd name="connsiteX46" fmla="*/ 89409 w 201940"/>
                <a:gd name="connsiteY46" fmla="*/ 18636 h 152044"/>
                <a:gd name="connsiteX47" fmla="*/ 88400 w 201940"/>
                <a:gd name="connsiteY47" fmla="*/ 18636 h 152044"/>
                <a:gd name="connsiteX48" fmla="*/ 88400 w 201940"/>
                <a:gd name="connsiteY48" fmla="*/ 23029 h 152044"/>
                <a:gd name="connsiteX49" fmla="*/ 88400 w 201940"/>
                <a:gd name="connsiteY49" fmla="*/ 22353 h 152044"/>
                <a:gd name="connsiteX50" fmla="*/ 87053 w 201940"/>
                <a:gd name="connsiteY50" fmla="*/ 26745 h 152044"/>
                <a:gd name="connsiteX51" fmla="*/ 82005 w 201940"/>
                <a:gd name="connsiteY51" fmla="*/ 28097 h 152044"/>
                <a:gd name="connsiteX52" fmla="*/ 79312 w 201940"/>
                <a:gd name="connsiteY52" fmla="*/ 28097 h 152044"/>
                <a:gd name="connsiteX53" fmla="*/ 77629 w 201940"/>
                <a:gd name="connsiteY53" fmla="*/ 30631 h 152044"/>
                <a:gd name="connsiteX54" fmla="*/ 74432 w 201940"/>
                <a:gd name="connsiteY54" fmla="*/ 35868 h 152044"/>
                <a:gd name="connsiteX55" fmla="*/ 73254 w 201940"/>
                <a:gd name="connsiteY55" fmla="*/ 36713 h 152044"/>
                <a:gd name="connsiteX56" fmla="*/ 69888 w 201940"/>
                <a:gd name="connsiteY56" fmla="*/ 38571 h 152044"/>
                <a:gd name="connsiteX57" fmla="*/ 63998 w 201940"/>
                <a:gd name="connsiteY57" fmla="*/ 38571 h 152044"/>
                <a:gd name="connsiteX58" fmla="*/ 61137 w 201940"/>
                <a:gd name="connsiteY58" fmla="*/ 38571 h 152044"/>
                <a:gd name="connsiteX59" fmla="*/ 61137 w 201940"/>
                <a:gd name="connsiteY59" fmla="*/ 42119 h 152044"/>
                <a:gd name="connsiteX60" fmla="*/ 59455 w 201940"/>
                <a:gd name="connsiteY60" fmla="*/ 48877 h 152044"/>
                <a:gd name="connsiteX61" fmla="*/ 56257 w 201940"/>
                <a:gd name="connsiteY61" fmla="*/ 53776 h 152044"/>
                <a:gd name="connsiteX62" fmla="*/ 53733 w 201940"/>
                <a:gd name="connsiteY62" fmla="*/ 57830 h 152044"/>
                <a:gd name="connsiteX63" fmla="*/ 53733 w 201940"/>
                <a:gd name="connsiteY63" fmla="*/ 59520 h 152044"/>
                <a:gd name="connsiteX64" fmla="*/ 51832 w 201940"/>
                <a:gd name="connsiteY64" fmla="*/ 59638 h 152044"/>
                <a:gd name="connsiteX65" fmla="*/ 51713 w 201940"/>
                <a:gd name="connsiteY65" fmla="*/ 59520 h 152044"/>
                <a:gd name="connsiteX66" fmla="*/ 50536 w 201940"/>
                <a:gd name="connsiteY66" fmla="*/ 59520 h 152044"/>
                <a:gd name="connsiteX67" fmla="*/ 49189 w 201940"/>
                <a:gd name="connsiteY67" fmla="*/ 59520 h 152044"/>
                <a:gd name="connsiteX68" fmla="*/ 49189 w 201940"/>
                <a:gd name="connsiteY68" fmla="*/ 59520 h 152044"/>
                <a:gd name="connsiteX69" fmla="*/ 48180 w 201940"/>
                <a:gd name="connsiteY69" fmla="*/ 59520 h 152044"/>
                <a:gd name="connsiteX70" fmla="*/ 44814 w 201940"/>
                <a:gd name="connsiteY70" fmla="*/ 57999 h 152044"/>
                <a:gd name="connsiteX71" fmla="*/ 43973 w 201940"/>
                <a:gd name="connsiteY71" fmla="*/ 56986 h 152044"/>
                <a:gd name="connsiteX72" fmla="*/ 43973 w 201940"/>
                <a:gd name="connsiteY72" fmla="*/ 56986 h 152044"/>
                <a:gd name="connsiteX73" fmla="*/ 42794 w 201940"/>
                <a:gd name="connsiteY73" fmla="*/ 56986 h 152044"/>
                <a:gd name="connsiteX74" fmla="*/ 40270 w 201940"/>
                <a:gd name="connsiteY74" fmla="*/ 55127 h 152044"/>
                <a:gd name="connsiteX75" fmla="*/ 38083 w 201940"/>
                <a:gd name="connsiteY75" fmla="*/ 50735 h 152044"/>
                <a:gd name="connsiteX76" fmla="*/ 38083 w 201940"/>
                <a:gd name="connsiteY76" fmla="*/ 49552 h 152044"/>
                <a:gd name="connsiteX77" fmla="*/ 35727 w 201940"/>
                <a:gd name="connsiteY77" fmla="*/ 52762 h 152044"/>
                <a:gd name="connsiteX78" fmla="*/ 35727 w 201940"/>
                <a:gd name="connsiteY78" fmla="*/ 54114 h 152044"/>
                <a:gd name="connsiteX79" fmla="*/ 32697 w 201940"/>
                <a:gd name="connsiteY79" fmla="*/ 58506 h 152044"/>
                <a:gd name="connsiteX80" fmla="*/ 30510 w 201940"/>
                <a:gd name="connsiteY80" fmla="*/ 61378 h 152044"/>
                <a:gd name="connsiteX81" fmla="*/ 30510 w 201940"/>
                <a:gd name="connsiteY81" fmla="*/ 62223 h 152044"/>
                <a:gd name="connsiteX82" fmla="*/ 29668 w 201940"/>
                <a:gd name="connsiteY82" fmla="*/ 64926 h 152044"/>
                <a:gd name="connsiteX83" fmla="*/ 29668 w 201940"/>
                <a:gd name="connsiteY83" fmla="*/ 66277 h 152044"/>
                <a:gd name="connsiteX84" fmla="*/ 30510 w 201940"/>
                <a:gd name="connsiteY84" fmla="*/ 72528 h 152044"/>
                <a:gd name="connsiteX85" fmla="*/ 28827 w 201940"/>
                <a:gd name="connsiteY85" fmla="*/ 80806 h 152044"/>
                <a:gd name="connsiteX86" fmla="*/ 26303 w 201940"/>
                <a:gd name="connsiteY86" fmla="*/ 84185 h 152044"/>
                <a:gd name="connsiteX87" fmla="*/ 24452 w 201940"/>
                <a:gd name="connsiteY87" fmla="*/ 86381 h 152044"/>
                <a:gd name="connsiteX88" fmla="*/ 22937 w 201940"/>
                <a:gd name="connsiteY88" fmla="*/ 91280 h 152044"/>
                <a:gd name="connsiteX89" fmla="*/ 19235 w 201940"/>
                <a:gd name="connsiteY89" fmla="*/ 95841 h 152044"/>
                <a:gd name="connsiteX90" fmla="*/ 13513 w 201940"/>
                <a:gd name="connsiteY90" fmla="*/ 97024 h 152044"/>
                <a:gd name="connsiteX91" fmla="*/ 9475 w 201940"/>
                <a:gd name="connsiteY91" fmla="*/ 97024 h 152044"/>
                <a:gd name="connsiteX92" fmla="*/ 7287 w 201940"/>
                <a:gd name="connsiteY92" fmla="*/ 99896 h 152044"/>
                <a:gd name="connsiteX93" fmla="*/ 5604 w 201940"/>
                <a:gd name="connsiteY93" fmla="*/ 102768 h 152044"/>
                <a:gd name="connsiteX94" fmla="*/ 7118 w 201940"/>
                <a:gd name="connsiteY94" fmla="*/ 107667 h 152044"/>
                <a:gd name="connsiteX95" fmla="*/ 8801 w 201940"/>
                <a:gd name="connsiteY95" fmla="*/ 112735 h 152044"/>
                <a:gd name="connsiteX96" fmla="*/ 8801 w 201940"/>
                <a:gd name="connsiteY96" fmla="*/ 115607 h 152044"/>
                <a:gd name="connsiteX97" fmla="*/ 8801 w 201940"/>
                <a:gd name="connsiteY97" fmla="*/ 116621 h 152044"/>
                <a:gd name="connsiteX98" fmla="*/ 8801 w 201940"/>
                <a:gd name="connsiteY98" fmla="*/ 118141 h 152044"/>
                <a:gd name="connsiteX99" fmla="*/ 8801 w 201940"/>
                <a:gd name="connsiteY99" fmla="*/ 122534 h 152044"/>
                <a:gd name="connsiteX100" fmla="*/ 7287 w 201940"/>
                <a:gd name="connsiteY100" fmla="*/ 125237 h 152044"/>
                <a:gd name="connsiteX101" fmla="*/ 5772 w 201940"/>
                <a:gd name="connsiteY101" fmla="*/ 127940 h 152044"/>
                <a:gd name="connsiteX102" fmla="*/ 1061 w 201940"/>
                <a:gd name="connsiteY102" fmla="*/ 134359 h 152044"/>
                <a:gd name="connsiteX103" fmla="*/ 51 w 201940"/>
                <a:gd name="connsiteY103" fmla="*/ 138076 h 152044"/>
                <a:gd name="connsiteX104" fmla="*/ 51 w 201940"/>
                <a:gd name="connsiteY104" fmla="*/ 138076 h 152044"/>
                <a:gd name="connsiteX105" fmla="*/ 51 w 201940"/>
                <a:gd name="connsiteY105" fmla="*/ 139934 h 152044"/>
                <a:gd name="connsiteX106" fmla="*/ 51 w 201940"/>
                <a:gd name="connsiteY106" fmla="*/ 143144 h 152044"/>
                <a:gd name="connsiteX107" fmla="*/ 13682 w 201940"/>
                <a:gd name="connsiteY107" fmla="*/ 154125 h 152044"/>
                <a:gd name="connsiteX108" fmla="*/ 21927 w 201940"/>
                <a:gd name="connsiteY108" fmla="*/ 164768 h 152044"/>
                <a:gd name="connsiteX109" fmla="*/ 35558 w 201940"/>
                <a:gd name="connsiteY109" fmla="*/ 162403 h 152044"/>
                <a:gd name="connsiteX110" fmla="*/ 38924 w 201940"/>
                <a:gd name="connsiteY110" fmla="*/ 160883 h 152044"/>
                <a:gd name="connsiteX111" fmla="*/ 62147 w 201940"/>
                <a:gd name="connsiteY111" fmla="*/ 160883 h 152044"/>
                <a:gd name="connsiteX112" fmla="*/ 68542 w 201940"/>
                <a:gd name="connsiteY112" fmla="*/ 165613 h 152044"/>
                <a:gd name="connsiteX113" fmla="*/ 69720 w 201940"/>
                <a:gd name="connsiteY113" fmla="*/ 155646 h 152044"/>
                <a:gd name="connsiteX114" fmla="*/ 70561 w 201940"/>
                <a:gd name="connsiteY114" fmla="*/ 152774 h 152044"/>
                <a:gd name="connsiteX115" fmla="*/ 71908 w 201940"/>
                <a:gd name="connsiteY115" fmla="*/ 147705 h 152044"/>
                <a:gd name="connsiteX116" fmla="*/ 71908 w 201940"/>
                <a:gd name="connsiteY116" fmla="*/ 145847 h 152044"/>
                <a:gd name="connsiteX117" fmla="*/ 71908 w 201940"/>
                <a:gd name="connsiteY117" fmla="*/ 144158 h 152044"/>
                <a:gd name="connsiteX118" fmla="*/ 71908 w 201940"/>
                <a:gd name="connsiteY118" fmla="*/ 142637 h 152044"/>
                <a:gd name="connsiteX119" fmla="*/ 71908 w 201940"/>
                <a:gd name="connsiteY119" fmla="*/ 141455 h 152044"/>
                <a:gd name="connsiteX120" fmla="*/ 70561 w 201940"/>
                <a:gd name="connsiteY120" fmla="*/ 140441 h 152044"/>
                <a:gd name="connsiteX121" fmla="*/ 68542 w 201940"/>
                <a:gd name="connsiteY121" fmla="*/ 138583 h 152044"/>
                <a:gd name="connsiteX122" fmla="*/ 70056 w 201940"/>
                <a:gd name="connsiteY122" fmla="*/ 128953 h 152044"/>
                <a:gd name="connsiteX123" fmla="*/ 70898 w 201940"/>
                <a:gd name="connsiteY123" fmla="*/ 127602 h 152044"/>
                <a:gd name="connsiteX124" fmla="*/ 77966 w 201940"/>
                <a:gd name="connsiteY124" fmla="*/ 123209 h 152044"/>
                <a:gd name="connsiteX125" fmla="*/ 88231 w 201940"/>
                <a:gd name="connsiteY125" fmla="*/ 123209 h 152044"/>
                <a:gd name="connsiteX126" fmla="*/ 92607 w 201940"/>
                <a:gd name="connsiteY126" fmla="*/ 123209 h 152044"/>
                <a:gd name="connsiteX127" fmla="*/ 104891 w 201940"/>
                <a:gd name="connsiteY127" fmla="*/ 123209 h 152044"/>
                <a:gd name="connsiteX128" fmla="*/ 123907 w 201940"/>
                <a:gd name="connsiteY128" fmla="*/ 123209 h 152044"/>
                <a:gd name="connsiteX129" fmla="*/ 133163 w 201940"/>
                <a:gd name="connsiteY129" fmla="*/ 120844 h 152044"/>
                <a:gd name="connsiteX130" fmla="*/ 134845 w 201940"/>
                <a:gd name="connsiteY130" fmla="*/ 118648 h 152044"/>
                <a:gd name="connsiteX131" fmla="*/ 134845 w 201940"/>
                <a:gd name="connsiteY131" fmla="*/ 117803 h 152044"/>
                <a:gd name="connsiteX132" fmla="*/ 133163 w 201940"/>
                <a:gd name="connsiteY132" fmla="*/ 116621 h 152044"/>
                <a:gd name="connsiteX133" fmla="*/ 133163 w 201940"/>
                <a:gd name="connsiteY133" fmla="*/ 114256 h 152044"/>
                <a:gd name="connsiteX134" fmla="*/ 135064 w 201940"/>
                <a:gd name="connsiteY134" fmla="*/ 114137 h 152044"/>
                <a:gd name="connsiteX135" fmla="*/ 135182 w 201940"/>
                <a:gd name="connsiteY135" fmla="*/ 114256 h 152044"/>
                <a:gd name="connsiteX136" fmla="*/ 137370 w 201940"/>
                <a:gd name="connsiteY136" fmla="*/ 115438 h 152044"/>
                <a:gd name="connsiteX137" fmla="*/ 137370 w 201940"/>
                <a:gd name="connsiteY137" fmla="*/ 115438 h 152044"/>
                <a:gd name="connsiteX138" fmla="*/ 139053 w 201940"/>
                <a:gd name="connsiteY138" fmla="*/ 116621 h 152044"/>
                <a:gd name="connsiteX139" fmla="*/ 139053 w 201940"/>
                <a:gd name="connsiteY139" fmla="*/ 116621 h 152044"/>
                <a:gd name="connsiteX140" fmla="*/ 141072 w 201940"/>
                <a:gd name="connsiteY140" fmla="*/ 117466 h 152044"/>
                <a:gd name="connsiteX141" fmla="*/ 145279 w 201940"/>
                <a:gd name="connsiteY141" fmla="*/ 119155 h 152044"/>
                <a:gd name="connsiteX142" fmla="*/ 145279 w 201940"/>
                <a:gd name="connsiteY142" fmla="*/ 119155 h 152044"/>
                <a:gd name="connsiteX143" fmla="*/ 146289 w 201940"/>
                <a:gd name="connsiteY143" fmla="*/ 119155 h 152044"/>
                <a:gd name="connsiteX144" fmla="*/ 155040 w 201940"/>
                <a:gd name="connsiteY144" fmla="*/ 119155 h 152044"/>
                <a:gd name="connsiteX145" fmla="*/ 158237 w 201940"/>
                <a:gd name="connsiteY145" fmla="*/ 119155 h 152044"/>
                <a:gd name="connsiteX146" fmla="*/ 167661 w 201940"/>
                <a:gd name="connsiteY146" fmla="*/ 122871 h 152044"/>
                <a:gd name="connsiteX147" fmla="*/ 167661 w 201940"/>
                <a:gd name="connsiteY147" fmla="*/ 122871 h 152044"/>
                <a:gd name="connsiteX148" fmla="*/ 169007 w 201940"/>
                <a:gd name="connsiteY148" fmla="*/ 119662 h 152044"/>
                <a:gd name="connsiteX149" fmla="*/ 170690 w 201940"/>
                <a:gd name="connsiteY149" fmla="*/ 116621 h 152044"/>
                <a:gd name="connsiteX150" fmla="*/ 173383 w 201940"/>
                <a:gd name="connsiteY150" fmla="*/ 110032 h 152044"/>
                <a:gd name="connsiteX151" fmla="*/ 174561 w 201940"/>
                <a:gd name="connsiteY151" fmla="*/ 108512 h 152044"/>
                <a:gd name="connsiteX152" fmla="*/ 178431 w 201940"/>
                <a:gd name="connsiteY152" fmla="*/ 108512 h 152044"/>
                <a:gd name="connsiteX153" fmla="*/ 181292 w 201940"/>
                <a:gd name="connsiteY153" fmla="*/ 108512 h 152044"/>
                <a:gd name="connsiteX154" fmla="*/ 183984 w 201940"/>
                <a:gd name="connsiteY154" fmla="*/ 108512 h 152044"/>
                <a:gd name="connsiteX155" fmla="*/ 189706 w 201940"/>
                <a:gd name="connsiteY155" fmla="*/ 108512 h 152044"/>
                <a:gd name="connsiteX156" fmla="*/ 203001 w 201940"/>
                <a:gd name="connsiteY156" fmla="*/ 107667 h 152044"/>
                <a:gd name="connsiteX157" fmla="*/ 203001 w 201940"/>
                <a:gd name="connsiteY157" fmla="*/ 107667 h 152044"/>
                <a:gd name="connsiteX158" fmla="*/ 203001 w 201940"/>
                <a:gd name="connsiteY158" fmla="*/ 99051 h 152044"/>
                <a:gd name="connsiteX159" fmla="*/ 198457 w 201940"/>
                <a:gd name="connsiteY159" fmla="*/ 94659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201940" h="152044">
                  <a:moveTo>
                    <a:pt x="198457" y="94659"/>
                  </a:moveTo>
                  <a:cubicBezTo>
                    <a:pt x="198457" y="93645"/>
                    <a:pt x="198457" y="92632"/>
                    <a:pt x="199298" y="91449"/>
                  </a:cubicBezTo>
                  <a:lnTo>
                    <a:pt x="199298" y="91449"/>
                  </a:lnTo>
                  <a:lnTo>
                    <a:pt x="197784" y="89929"/>
                  </a:lnTo>
                  <a:cubicBezTo>
                    <a:pt x="196858" y="89151"/>
                    <a:pt x="196067" y="88239"/>
                    <a:pt x="195428" y="87225"/>
                  </a:cubicBezTo>
                  <a:cubicBezTo>
                    <a:pt x="194569" y="86094"/>
                    <a:pt x="193879" y="84844"/>
                    <a:pt x="193408" y="83509"/>
                  </a:cubicBezTo>
                  <a:cubicBezTo>
                    <a:pt x="193476" y="82833"/>
                    <a:pt x="193476" y="82157"/>
                    <a:pt x="193408" y="81482"/>
                  </a:cubicBezTo>
                  <a:lnTo>
                    <a:pt x="193408" y="80468"/>
                  </a:lnTo>
                  <a:cubicBezTo>
                    <a:pt x="192550" y="78863"/>
                    <a:pt x="192247" y="77021"/>
                    <a:pt x="192567" y="75231"/>
                  </a:cubicBezTo>
                  <a:cubicBezTo>
                    <a:pt x="192567" y="75231"/>
                    <a:pt x="192567" y="74048"/>
                    <a:pt x="192567" y="73541"/>
                  </a:cubicBezTo>
                  <a:cubicBezTo>
                    <a:pt x="192651" y="72815"/>
                    <a:pt x="192651" y="72072"/>
                    <a:pt x="192567" y="71345"/>
                  </a:cubicBezTo>
                  <a:lnTo>
                    <a:pt x="191557" y="71345"/>
                  </a:lnTo>
                  <a:lnTo>
                    <a:pt x="189538" y="71345"/>
                  </a:lnTo>
                  <a:lnTo>
                    <a:pt x="188192" y="72528"/>
                  </a:lnTo>
                  <a:cubicBezTo>
                    <a:pt x="187030" y="74217"/>
                    <a:pt x="184994" y="75079"/>
                    <a:pt x="182975" y="74724"/>
                  </a:cubicBezTo>
                  <a:cubicBezTo>
                    <a:pt x="180955" y="74724"/>
                    <a:pt x="180114" y="72697"/>
                    <a:pt x="179273" y="71345"/>
                  </a:cubicBezTo>
                  <a:cubicBezTo>
                    <a:pt x="178431" y="69994"/>
                    <a:pt x="178094" y="69318"/>
                    <a:pt x="176916" y="68980"/>
                  </a:cubicBezTo>
                  <a:cubicBezTo>
                    <a:pt x="175806" y="68727"/>
                    <a:pt x="174661" y="68727"/>
                    <a:pt x="173551" y="68980"/>
                  </a:cubicBezTo>
                  <a:cubicBezTo>
                    <a:pt x="170791" y="69656"/>
                    <a:pt x="167880" y="68744"/>
                    <a:pt x="165978" y="66615"/>
                  </a:cubicBezTo>
                  <a:cubicBezTo>
                    <a:pt x="165103" y="65415"/>
                    <a:pt x="164531" y="64030"/>
                    <a:pt x="164295" y="62561"/>
                  </a:cubicBezTo>
                  <a:cubicBezTo>
                    <a:pt x="164295" y="60533"/>
                    <a:pt x="164295" y="60026"/>
                    <a:pt x="162949" y="59857"/>
                  </a:cubicBezTo>
                  <a:cubicBezTo>
                    <a:pt x="162124" y="59773"/>
                    <a:pt x="161519" y="59030"/>
                    <a:pt x="161602" y="58185"/>
                  </a:cubicBezTo>
                  <a:cubicBezTo>
                    <a:pt x="161602" y="58185"/>
                    <a:pt x="161602" y="58168"/>
                    <a:pt x="161602" y="58168"/>
                  </a:cubicBezTo>
                  <a:cubicBezTo>
                    <a:pt x="161855" y="55499"/>
                    <a:pt x="162781" y="52931"/>
                    <a:pt x="164295" y="50735"/>
                  </a:cubicBezTo>
                  <a:cubicBezTo>
                    <a:pt x="165810" y="48893"/>
                    <a:pt x="166483" y="46511"/>
                    <a:pt x="166146" y="44146"/>
                  </a:cubicBezTo>
                  <a:lnTo>
                    <a:pt x="163285" y="44146"/>
                  </a:lnTo>
                  <a:cubicBezTo>
                    <a:pt x="160930" y="43893"/>
                    <a:pt x="158708" y="42964"/>
                    <a:pt x="156891" y="41443"/>
                  </a:cubicBezTo>
                  <a:cubicBezTo>
                    <a:pt x="153239" y="37912"/>
                    <a:pt x="150967" y="33165"/>
                    <a:pt x="150496" y="28097"/>
                  </a:cubicBezTo>
                  <a:cubicBezTo>
                    <a:pt x="149890" y="25208"/>
                    <a:pt x="149048" y="22387"/>
                    <a:pt x="147972" y="19650"/>
                  </a:cubicBezTo>
                  <a:cubicBezTo>
                    <a:pt x="147399" y="18214"/>
                    <a:pt x="146895" y="16744"/>
                    <a:pt x="146457" y="15258"/>
                  </a:cubicBezTo>
                  <a:cubicBezTo>
                    <a:pt x="145279" y="11710"/>
                    <a:pt x="144657" y="8010"/>
                    <a:pt x="144606" y="4277"/>
                  </a:cubicBezTo>
                  <a:cubicBezTo>
                    <a:pt x="143580" y="4952"/>
                    <a:pt x="142267" y="4952"/>
                    <a:pt x="141240" y="4277"/>
                  </a:cubicBezTo>
                  <a:lnTo>
                    <a:pt x="141240" y="4277"/>
                  </a:lnTo>
                  <a:cubicBezTo>
                    <a:pt x="139793" y="3381"/>
                    <a:pt x="138194" y="2756"/>
                    <a:pt x="136528" y="2418"/>
                  </a:cubicBezTo>
                  <a:cubicBezTo>
                    <a:pt x="135250" y="2233"/>
                    <a:pt x="134004" y="1895"/>
                    <a:pt x="132826" y="1405"/>
                  </a:cubicBezTo>
                  <a:lnTo>
                    <a:pt x="131985" y="1405"/>
                  </a:lnTo>
                  <a:cubicBezTo>
                    <a:pt x="129696" y="-99"/>
                    <a:pt x="126819" y="-420"/>
                    <a:pt x="124244" y="560"/>
                  </a:cubicBezTo>
                  <a:lnTo>
                    <a:pt x="121888" y="2081"/>
                  </a:lnTo>
                  <a:cubicBezTo>
                    <a:pt x="120239" y="3398"/>
                    <a:pt x="118354" y="4378"/>
                    <a:pt x="116334" y="4952"/>
                  </a:cubicBezTo>
                  <a:cubicBezTo>
                    <a:pt x="114382" y="5746"/>
                    <a:pt x="112565" y="6828"/>
                    <a:pt x="110950" y="8162"/>
                  </a:cubicBezTo>
                  <a:cubicBezTo>
                    <a:pt x="109822" y="9159"/>
                    <a:pt x="108576" y="10004"/>
                    <a:pt x="107247" y="10696"/>
                  </a:cubicBezTo>
                  <a:cubicBezTo>
                    <a:pt x="106540" y="11288"/>
                    <a:pt x="105918" y="11980"/>
                    <a:pt x="105396" y="12723"/>
                  </a:cubicBezTo>
                  <a:cubicBezTo>
                    <a:pt x="104605" y="13788"/>
                    <a:pt x="103646" y="14700"/>
                    <a:pt x="102535" y="15427"/>
                  </a:cubicBezTo>
                  <a:lnTo>
                    <a:pt x="99169" y="16947"/>
                  </a:lnTo>
                  <a:lnTo>
                    <a:pt x="95804" y="18636"/>
                  </a:lnTo>
                  <a:cubicBezTo>
                    <a:pt x="94087" y="19667"/>
                    <a:pt x="91967" y="19667"/>
                    <a:pt x="90250" y="18636"/>
                  </a:cubicBezTo>
                  <a:lnTo>
                    <a:pt x="89409" y="18636"/>
                  </a:lnTo>
                  <a:lnTo>
                    <a:pt x="88400" y="18636"/>
                  </a:lnTo>
                  <a:cubicBezTo>
                    <a:pt x="88315" y="20106"/>
                    <a:pt x="88315" y="21559"/>
                    <a:pt x="88400" y="23029"/>
                  </a:cubicBezTo>
                  <a:lnTo>
                    <a:pt x="88400" y="22353"/>
                  </a:lnTo>
                  <a:cubicBezTo>
                    <a:pt x="88500" y="23941"/>
                    <a:pt x="88029" y="25495"/>
                    <a:pt x="87053" y="26745"/>
                  </a:cubicBezTo>
                  <a:cubicBezTo>
                    <a:pt x="85707" y="28266"/>
                    <a:pt x="83856" y="28097"/>
                    <a:pt x="82005" y="28097"/>
                  </a:cubicBezTo>
                  <a:cubicBezTo>
                    <a:pt x="81113" y="27928"/>
                    <a:pt x="80204" y="27928"/>
                    <a:pt x="79312" y="28097"/>
                  </a:cubicBezTo>
                  <a:cubicBezTo>
                    <a:pt x="78303" y="28097"/>
                    <a:pt x="78134" y="28097"/>
                    <a:pt x="77629" y="30631"/>
                  </a:cubicBezTo>
                  <a:cubicBezTo>
                    <a:pt x="77579" y="32827"/>
                    <a:pt x="76367" y="34838"/>
                    <a:pt x="74432" y="35868"/>
                  </a:cubicBezTo>
                  <a:lnTo>
                    <a:pt x="73254" y="36713"/>
                  </a:lnTo>
                  <a:cubicBezTo>
                    <a:pt x="72244" y="37524"/>
                    <a:pt x="71117" y="38166"/>
                    <a:pt x="69888" y="38571"/>
                  </a:cubicBezTo>
                  <a:cubicBezTo>
                    <a:pt x="67953" y="38994"/>
                    <a:pt x="65933" y="38994"/>
                    <a:pt x="63998" y="38571"/>
                  </a:cubicBezTo>
                  <a:lnTo>
                    <a:pt x="61137" y="38571"/>
                  </a:lnTo>
                  <a:cubicBezTo>
                    <a:pt x="61323" y="39754"/>
                    <a:pt x="61323" y="40936"/>
                    <a:pt x="61137" y="42119"/>
                  </a:cubicBezTo>
                  <a:cubicBezTo>
                    <a:pt x="60868" y="44433"/>
                    <a:pt x="60313" y="46714"/>
                    <a:pt x="59455" y="48877"/>
                  </a:cubicBezTo>
                  <a:cubicBezTo>
                    <a:pt x="58680" y="50684"/>
                    <a:pt x="57603" y="52340"/>
                    <a:pt x="56257" y="53776"/>
                  </a:cubicBezTo>
                  <a:cubicBezTo>
                    <a:pt x="55180" y="54958"/>
                    <a:pt x="54322" y="56343"/>
                    <a:pt x="53733" y="57830"/>
                  </a:cubicBezTo>
                  <a:cubicBezTo>
                    <a:pt x="54002" y="58354"/>
                    <a:pt x="54002" y="58996"/>
                    <a:pt x="53733" y="59520"/>
                  </a:cubicBezTo>
                  <a:cubicBezTo>
                    <a:pt x="53245" y="60077"/>
                    <a:pt x="52387" y="60128"/>
                    <a:pt x="51832" y="59638"/>
                  </a:cubicBezTo>
                  <a:cubicBezTo>
                    <a:pt x="51798" y="59604"/>
                    <a:pt x="51747" y="59570"/>
                    <a:pt x="51713" y="59520"/>
                  </a:cubicBezTo>
                  <a:lnTo>
                    <a:pt x="50536" y="59520"/>
                  </a:lnTo>
                  <a:lnTo>
                    <a:pt x="49189" y="59520"/>
                  </a:lnTo>
                  <a:lnTo>
                    <a:pt x="49189" y="59520"/>
                  </a:lnTo>
                  <a:lnTo>
                    <a:pt x="48180" y="59520"/>
                  </a:lnTo>
                  <a:cubicBezTo>
                    <a:pt x="46934" y="59384"/>
                    <a:pt x="45756" y="58844"/>
                    <a:pt x="44814" y="57999"/>
                  </a:cubicBezTo>
                  <a:lnTo>
                    <a:pt x="43973" y="56986"/>
                  </a:lnTo>
                  <a:lnTo>
                    <a:pt x="43973" y="56986"/>
                  </a:lnTo>
                  <a:lnTo>
                    <a:pt x="42794" y="56986"/>
                  </a:lnTo>
                  <a:cubicBezTo>
                    <a:pt x="41836" y="56546"/>
                    <a:pt x="40977" y="55921"/>
                    <a:pt x="40270" y="55127"/>
                  </a:cubicBezTo>
                  <a:cubicBezTo>
                    <a:pt x="39378" y="53759"/>
                    <a:pt x="38638" y="52272"/>
                    <a:pt x="38083" y="50735"/>
                  </a:cubicBezTo>
                  <a:cubicBezTo>
                    <a:pt x="38150" y="50346"/>
                    <a:pt x="38150" y="49941"/>
                    <a:pt x="38083" y="49552"/>
                  </a:cubicBezTo>
                  <a:cubicBezTo>
                    <a:pt x="37073" y="50431"/>
                    <a:pt x="36265" y="51529"/>
                    <a:pt x="35727" y="52762"/>
                  </a:cubicBezTo>
                  <a:cubicBezTo>
                    <a:pt x="35760" y="53218"/>
                    <a:pt x="35760" y="53657"/>
                    <a:pt x="35727" y="54114"/>
                  </a:cubicBezTo>
                  <a:lnTo>
                    <a:pt x="32697" y="58506"/>
                  </a:lnTo>
                  <a:lnTo>
                    <a:pt x="30510" y="61378"/>
                  </a:lnTo>
                  <a:lnTo>
                    <a:pt x="30510" y="62223"/>
                  </a:lnTo>
                  <a:cubicBezTo>
                    <a:pt x="29702" y="62864"/>
                    <a:pt x="29382" y="63929"/>
                    <a:pt x="29668" y="64926"/>
                  </a:cubicBezTo>
                  <a:lnTo>
                    <a:pt x="29668" y="66277"/>
                  </a:lnTo>
                  <a:cubicBezTo>
                    <a:pt x="29668" y="68304"/>
                    <a:pt x="29668" y="70332"/>
                    <a:pt x="30510" y="72528"/>
                  </a:cubicBezTo>
                  <a:cubicBezTo>
                    <a:pt x="30712" y="75383"/>
                    <a:pt x="30123" y="78255"/>
                    <a:pt x="28827" y="80806"/>
                  </a:cubicBezTo>
                  <a:cubicBezTo>
                    <a:pt x="28137" y="82039"/>
                    <a:pt x="27279" y="83171"/>
                    <a:pt x="26303" y="84185"/>
                  </a:cubicBezTo>
                  <a:cubicBezTo>
                    <a:pt x="25596" y="84844"/>
                    <a:pt x="24973" y="85570"/>
                    <a:pt x="24452" y="86381"/>
                  </a:cubicBezTo>
                  <a:cubicBezTo>
                    <a:pt x="23678" y="87918"/>
                    <a:pt x="23156" y="89574"/>
                    <a:pt x="22937" y="91280"/>
                  </a:cubicBezTo>
                  <a:cubicBezTo>
                    <a:pt x="22937" y="94321"/>
                    <a:pt x="21591" y="94828"/>
                    <a:pt x="19235" y="95841"/>
                  </a:cubicBezTo>
                  <a:cubicBezTo>
                    <a:pt x="17485" y="96821"/>
                    <a:pt x="15499" y="97227"/>
                    <a:pt x="13513" y="97024"/>
                  </a:cubicBezTo>
                  <a:cubicBezTo>
                    <a:pt x="12167" y="96939"/>
                    <a:pt x="10821" y="96939"/>
                    <a:pt x="9475" y="97024"/>
                  </a:cubicBezTo>
                  <a:cubicBezTo>
                    <a:pt x="8869" y="98071"/>
                    <a:pt x="8128" y="99034"/>
                    <a:pt x="7287" y="99896"/>
                  </a:cubicBezTo>
                  <a:cubicBezTo>
                    <a:pt x="6109" y="101079"/>
                    <a:pt x="5604" y="101585"/>
                    <a:pt x="5604" y="102768"/>
                  </a:cubicBezTo>
                  <a:cubicBezTo>
                    <a:pt x="5722" y="104491"/>
                    <a:pt x="6243" y="106180"/>
                    <a:pt x="7118" y="107667"/>
                  </a:cubicBezTo>
                  <a:cubicBezTo>
                    <a:pt x="7977" y="109238"/>
                    <a:pt x="8549" y="110961"/>
                    <a:pt x="8801" y="112735"/>
                  </a:cubicBezTo>
                  <a:cubicBezTo>
                    <a:pt x="8986" y="113681"/>
                    <a:pt x="8986" y="114661"/>
                    <a:pt x="8801" y="115607"/>
                  </a:cubicBezTo>
                  <a:lnTo>
                    <a:pt x="8801" y="116621"/>
                  </a:lnTo>
                  <a:cubicBezTo>
                    <a:pt x="8717" y="117128"/>
                    <a:pt x="8717" y="117634"/>
                    <a:pt x="8801" y="118141"/>
                  </a:cubicBezTo>
                  <a:cubicBezTo>
                    <a:pt x="9189" y="119577"/>
                    <a:pt x="9189" y="121098"/>
                    <a:pt x="8801" y="122534"/>
                  </a:cubicBezTo>
                  <a:cubicBezTo>
                    <a:pt x="8481" y="123530"/>
                    <a:pt x="7960" y="124443"/>
                    <a:pt x="7287" y="125237"/>
                  </a:cubicBezTo>
                  <a:cubicBezTo>
                    <a:pt x="6715" y="126098"/>
                    <a:pt x="6210" y="127011"/>
                    <a:pt x="5772" y="127940"/>
                  </a:cubicBezTo>
                  <a:cubicBezTo>
                    <a:pt x="4830" y="130474"/>
                    <a:pt x="3197" y="132704"/>
                    <a:pt x="1061" y="134359"/>
                  </a:cubicBezTo>
                  <a:cubicBezTo>
                    <a:pt x="-118" y="135542"/>
                    <a:pt x="51" y="135880"/>
                    <a:pt x="51" y="138076"/>
                  </a:cubicBezTo>
                  <a:lnTo>
                    <a:pt x="51" y="138076"/>
                  </a:lnTo>
                  <a:cubicBezTo>
                    <a:pt x="-17" y="138701"/>
                    <a:pt x="-17" y="139309"/>
                    <a:pt x="51" y="139934"/>
                  </a:cubicBezTo>
                  <a:cubicBezTo>
                    <a:pt x="219" y="140999"/>
                    <a:pt x="219" y="142080"/>
                    <a:pt x="51" y="143144"/>
                  </a:cubicBezTo>
                  <a:cubicBezTo>
                    <a:pt x="6109" y="144343"/>
                    <a:pt x="11208" y="148449"/>
                    <a:pt x="13682" y="154125"/>
                  </a:cubicBezTo>
                  <a:cubicBezTo>
                    <a:pt x="15331" y="158399"/>
                    <a:pt x="18208" y="162099"/>
                    <a:pt x="21927" y="164768"/>
                  </a:cubicBezTo>
                  <a:cubicBezTo>
                    <a:pt x="26605" y="165985"/>
                    <a:pt x="31570" y="165123"/>
                    <a:pt x="35558" y="162403"/>
                  </a:cubicBezTo>
                  <a:lnTo>
                    <a:pt x="38924" y="160883"/>
                  </a:lnTo>
                  <a:cubicBezTo>
                    <a:pt x="46362" y="157774"/>
                    <a:pt x="54709" y="157774"/>
                    <a:pt x="62147" y="160883"/>
                  </a:cubicBezTo>
                  <a:cubicBezTo>
                    <a:pt x="64587" y="161981"/>
                    <a:pt x="66775" y="163602"/>
                    <a:pt x="68542" y="165613"/>
                  </a:cubicBezTo>
                  <a:cubicBezTo>
                    <a:pt x="68542" y="162251"/>
                    <a:pt x="68929" y="158906"/>
                    <a:pt x="69720" y="155646"/>
                  </a:cubicBezTo>
                  <a:cubicBezTo>
                    <a:pt x="69922" y="154666"/>
                    <a:pt x="70208" y="153703"/>
                    <a:pt x="70561" y="152774"/>
                  </a:cubicBezTo>
                  <a:cubicBezTo>
                    <a:pt x="71302" y="151169"/>
                    <a:pt x="71756" y="149462"/>
                    <a:pt x="71908" y="147705"/>
                  </a:cubicBezTo>
                  <a:lnTo>
                    <a:pt x="71908" y="145847"/>
                  </a:lnTo>
                  <a:lnTo>
                    <a:pt x="71908" y="144158"/>
                  </a:lnTo>
                  <a:cubicBezTo>
                    <a:pt x="71908" y="144158"/>
                    <a:pt x="71908" y="143144"/>
                    <a:pt x="71908" y="142637"/>
                  </a:cubicBezTo>
                  <a:cubicBezTo>
                    <a:pt x="72009" y="142249"/>
                    <a:pt x="72009" y="141843"/>
                    <a:pt x="71908" y="141455"/>
                  </a:cubicBezTo>
                  <a:lnTo>
                    <a:pt x="70561" y="140441"/>
                  </a:lnTo>
                  <a:cubicBezTo>
                    <a:pt x="69770" y="139968"/>
                    <a:pt x="69081" y="139326"/>
                    <a:pt x="68542" y="138583"/>
                  </a:cubicBezTo>
                  <a:cubicBezTo>
                    <a:pt x="66186" y="135035"/>
                    <a:pt x="68542" y="131488"/>
                    <a:pt x="70056" y="128953"/>
                  </a:cubicBezTo>
                  <a:cubicBezTo>
                    <a:pt x="70292" y="128480"/>
                    <a:pt x="70578" y="128024"/>
                    <a:pt x="70898" y="127602"/>
                  </a:cubicBezTo>
                  <a:cubicBezTo>
                    <a:pt x="72177" y="124848"/>
                    <a:pt x="74954" y="123125"/>
                    <a:pt x="77966" y="123209"/>
                  </a:cubicBezTo>
                  <a:cubicBezTo>
                    <a:pt x="81331" y="123209"/>
                    <a:pt x="84865" y="123209"/>
                    <a:pt x="88231" y="123209"/>
                  </a:cubicBezTo>
                  <a:lnTo>
                    <a:pt x="92607" y="123209"/>
                  </a:lnTo>
                  <a:cubicBezTo>
                    <a:pt x="96645" y="123209"/>
                    <a:pt x="100852" y="123209"/>
                    <a:pt x="104891" y="123209"/>
                  </a:cubicBezTo>
                  <a:cubicBezTo>
                    <a:pt x="111219" y="123885"/>
                    <a:pt x="117580" y="123885"/>
                    <a:pt x="123907" y="123209"/>
                  </a:cubicBezTo>
                  <a:cubicBezTo>
                    <a:pt x="127088" y="122871"/>
                    <a:pt x="130201" y="122078"/>
                    <a:pt x="133163" y="120844"/>
                  </a:cubicBezTo>
                  <a:cubicBezTo>
                    <a:pt x="133970" y="120337"/>
                    <a:pt x="134559" y="119560"/>
                    <a:pt x="134845" y="118648"/>
                  </a:cubicBezTo>
                  <a:lnTo>
                    <a:pt x="134845" y="117803"/>
                  </a:lnTo>
                  <a:lnTo>
                    <a:pt x="133163" y="116621"/>
                  </a:lnTo>
                  <a:cubicBezTo>
                    <a:pt x="132590" y="115928"/>
                    <a:pt x="132590" y="114948"/>
                    <a:pt x="133163" y="114256"/>
                  </a:cubicBezTo>
                  <a:cubicBezTo>
                    <a:pt x="133651" y="113698"/>
                    <a:pt x="134509" y="113648"/>
                    <a:pt x="135064" y="114137"/>
                  </a:cubicBezTo>
                  <a:cubicBezTo>
                    <a:pt x="135098" y="114171"/>
                    <a:pt x="135148" y="114222"/>
                    <a:pt x="135182" y="114256"/>
                  </a:cubicBezTo>
                  <a:cubicBezTo>
                    <a:pt x="135788" y="114847"/>
                    <a:pt x="136545" y="115252"/>
                    <a:pt x="137370" y="115438"/>
                  </a:cubicBezTo>
                  <a:lnTo>
                    <a:pt x="137370" y="115438"/>
                  </a:lnTo>
                  <a:cubicBezTo>
                    <a:pt x="137370" y="115438"/>
                    <a:pt x="138885" y="115438"/>
                    <a:pt x="139053" y="116621"/>
                  </a:cubicBezTo>
                  <a:cubicBezTo>
                    <a:pt x="139221" y="117803"/>
                    <a:pt x="139053" y="116621"/>
                    <a:pt x="139053" y="116621"/>
                  </a:cubicBezTo>
                  <a:lnTo>
                    <a:pt x="141072" y="117466"/>
                  </a:lnTo>
                  <a:cubicBezTo>
                    <a:pt x="142385" y="118243"/>
                    <a:pt x="143798" y="118817"/>
                    <a:pt x="145279" y="119155"/>
                  </a:cubicBezTo>
                  <a:lnTo>
                    <a:pt x="145279" y="119155"/>
                  </a:lnTo>
                  <a:lnTo>
                    <a:pt x="146289" y="119155"/>
                  </a:lnTo>
                  <a:cubicBezTo>
                    <a:pt x="149200" y="119324"/>
                    <a:pt x="152128" y="119324"/>
                    <a:pt x="155040" y="119155"/>
                  </a:cubicBezTo>
                  <a:lnTo>
                    <a:pt x="158237" y="119155"/>
                  </a:lnTo>
                  <a:cubicBezTo>
                    <a:pt x="158237" y="119155"/>
                    <a:pt x="165810" y="119155"/>
                    <a:pt x="167661" y="122871"/>
                  </a:cubicBezTo>
                  <a:lnTo>
                    <a:pt x="167661" y="122871"/>
                  </a:lnTo>
                  <a:cubicBezTo>
                    <a:pt x="167661" y="121858"/>
                    <a:pt x="168502" y="120675"/>
                    <a:pt x="169007" y="119662"/>
                  </a:cubicBezTo>
                  <a:cubicBezTo>
                    <a:pt x="169630" y="118682"/>
                    <a:pt x="170202" y="117668"/>
                    <a:pt x="170690" y="116621"/>
                  </a:cubicBezTo>
                  <a:cubicBezTo>
                    <a:pt x="172087" y="114678"/>
                    <a:pt x="173012" y="112414"/>
                    <a:pt x="173383" y="110032"/>
                  </a:cubicBezTo>
                  <a:cubicBezTo>
                    <a:pt x="173416" y="109323"/>
                    <a:pt x="173887" y="108714"/>
                    <a:pt x="174561" y="108512"/>
                  </a:cubicBezTo>
                  <a:cubicBezTo>
                    <a:pt x="175839" y="108343"/>
                    <a:pt x="177152" y="108343"/>
                    <a:pt x="178431" y="108512"/>
                  </a:cubicBezTo>
                  <a:lnTo>
                    <a:pt x="181292" y="108512"/>
                  </a:lnTo>
                  <a:lnTo>
                    <a:pt x="183984" y="108512"/>
                  </a:lnTo>
                  <a:lnTo>
                    <a:pt x="189706" y="108512"/>
                  </a:lnTo>
                  <a:cubicBezTo>
                    <a:pt x="194149" y="108664"/>
                    <a:pt x="198608" y="108377"/>
                    <a:pt x="203001" y="107667"/>
                  </a:cubicBezTo>
                  <a:lnTo>
                    <a:pt x="203001" y="107667"/>
                  </a:lnTo>
                  <a:cubicBezTo>
                    <a:pt x="202579" y="104812"/>
                    <a:pt x="202579" y="101906"/>
                    <a:pt x="203001" y="99051"/>
                  </a:cubicBezTo>
                  <a:cubicBezTo>
                    <a:pt x="201284" y="97818"/>
                    <a:pt x="199752" y="96331"/>
                    <a:pt x="198457" y="9465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2314BC12-099A-48DD-B769-02826856EC09}"/>
                </a:ext>
              </a:extLst>
            </p:cNvPr>
            <p:cNvSpPr/>
            <p:nvPr/>
          </p:nvSpPr>
          <p:spPr>
            <a:xfrm>
              <a:off x="5205787" y="3729648"/>
              <a:ext cx="403880" cy="456134"/>
            </a:xfrm>
            <a:custGeom>
              <a:avLst/>
              <a:gdLst>
                <a:gd name="connsiteX0" fmla="*/ 173332 w 403880"/>
                <a:gd name="connsiteY0" fmla="*/ 446251 h 456133"/>
                <a:gd name="connsiteX1" fmla="*/ 175183 w 403880"/>
                <a:gd name="connsiteY1" fmla="*/ 442872 h 456133"/>
                <a:gd name="connsiteX2" fmla="*/ 176361 w 403880"/>
                <a:gd name="connsiteY2" fmla="*/ 440507 h 456133"/>
                <a:gd name="connsiteX3" fmla="*/ 176361 w 403880"/>
                <a:gd name="connsiteY3" fmla="*/ 438142 h 456133"/>
                <a:gd name="connsiteX4" fmla="*/ 176361 w 403880"/>
                <a:gd name="connsiteY4" fmla="*/ 436115 h 456133"/>
                <a:gd name="connsiteX5" fmla="*/ 176361 w 403880"/>
                <a:gd name="connsiteY5" fmla="*/ 434594 h 456133"/>
                <a:gd name="connsiteX6" fmla="*/ 176361 w 403880"/>
                <a:gd name="connsiteY6" fmla="*/ 432905 h 456133"/>
                <a:gd name="connsiteX7" fmla="*/ 175015 w 403880"/>
                <a:gd name="connsiteY7" fmla="*/ 429019 h 456133"/>
                <a:gd name="connsiteX8" fmla="*/ 173164 w 403880"/>
                <a:gd name="connsiteY8" fmla="*/ 422431 h 456133"/>
                <a:gd name="connsiteX9" fmla="*/ 175856 w 403880"/>
                <a:gd name="connsiteY9" fmla="*/ 416856 h 456133"/>
                <a:gd name="connsiteX10" fmla="*/ 177539 w 403880"/>
                <a:gd name="connsiteY10" fmla="*/ 414322 h 456133"/>
                <a:gd name="connsiteX11" fmla="*/ 178885 w 403880"/>
                <a:gd name="connsiteY11" fmla="*/ 413139 h 456133"/>
                <a:gd name="connsiteX12" fmla="*/ 185112 w 403880"/>
                <a:gd name="connsiteY12" fmla="*/ 413139 h 456133"/>
                <a:gd name="connsiteX13" fmla="*/ 189487 w 403880"/>
                <a:gd name="connsiteY13" fmla="*/ 412125 h 456133"/>
                <a:gd name="connsiteX14" fmla="*/ 191507 w 403880"/>
                <a:gd name="connsiteY14" fmla="*/ 409929 h 456133"/>
                <a:gd name="connsiteX15" fmla="*/ 193694 w 403880"/>
                <a:gd name="connsiteY15" fmla="*/ 403848 h 456133"/>
                <a:gd name="connsiteX16" fmla="*/ 195882 w 403880"/>
                <a:gd name="connsiteY16" fmla="*/ 400975 h 456133"/>
                <a:gd name="connsiteX17" fmla="*/ 197901 w 403880"/>
                <a:gd name="connsiteY17" fmla="*/ 398441 h 456133"/>
                <a:gd name="connsiteX18" fmla="*/ 199079 w 403880"/>
                <a:gd name="connsiteY18" fmla="*/ 392191 h 456133"/>
                <a:gd name="connsiteX19" fmla="*/ 198238 w 403880"/>
                <a:gd name="connsiteY19" fmla="*/ 386616 h 456133"/>
                <a:gd name="connsiteX20" fmla="*/ 198238 w 403880"/>
                <a:gd name="connsiteY20" fmla="*/ 385264 h 456133"/>
                <a:gd name="connsiteX21" fmla="*/ 199584 w 403880"/>
                <a:gd name="connsiteY21" fmla="*/ 379351 h 456133"/>
                <a:gd name="connsiteX22" fmla="*/ 199584 w 403880"/>
                <a:gd name="connsiteY22" fmla="*/ 379351 h 456133"/>
                <a:gd name="connsiteX23" fmla="*/ 201772 w 403880"/>
                <a:gd name="connsiteY23" fmla="*/ 376311 h 456133"/>
                <a:gd name="connsiteX24" fmla="*/ 204801 w 403880"/>
                <a:gd name="connsiteY24" fmla="*/ 372087 h 456133"/>
                <a:gd name="connsiteX25" fmla="*/ 204801 w 403880"/>
                <a:gd name="connsiteY25" fmla="*/ 371073 h 456133"/>
                <a:gd name="connsiteX26" fmla="*/ 210691 w 403880"/>
                <a:gd name="connsiteY26" fmla="*/ 366343 h 456133"/>
                <a:gd name="connsiteX27" fmla="*/ 211532 w 403880"/>
                <a:gd name="connsiteY27" fmla="*/ 367188 h 456133"/>
                <a:gd name="connsiteX28" fmla="*/ 212542 w 403880"/>
                <a:gd name="connsiteY28" fmla="*/ 369384 h 456133"/>
                <a:gd name="connsiteX29" fmla="*/ 214225 w 403880"/>
                <a:gd name="connsiteY29" fmla="*/ 372932 h 456133"/>
                <a:gd name="connsiteX30" fmla="*/ 215571 w 403880"/>
                <a:gd name="connsiteY30" fmla="*/ 372932 h 456133"/>
                <a:gd name="connsiteX31" fmla="*/ 217254 w 403880"/>
                <a:gd name="connsiteY31" fmla="*/ 373945 h 456133"/>
                <a:gd name="connsiteX32" fmla="*/ 218432 w 403880"/>
                <a:gd name="connsiteY32" fmla="*/ 375297 h 456133"/>
                <a:gd name="connsiteX33" fmla="*/ 218432 w 403880"/>
                <a:gd name="connsiteY33" fmla="*/ 375297 h 456133"/>
                <a:gd name="connsiteX34" fmla="*/ 220451 w 403880"/>
                <a:gd name="connsiteY34" fmla="*/ 375297 h 456133"/>
                <a:gd name="connsiteX35" fmla="*/ 221797 w 403880"/>
                <a:gd name="connsiteY35" fmla="*/ 375297 h 456133"/>
                <a:gd name="connsiteX36" fmla="*/ 222975 w 403880"/>
                <a:gd name="connsiteY36" fmla="*/ 375297 h 456133"/>
                <a:gd name="connsiteX37" fmla="*/ 222975 w 403880"/>
                <a:gd name="connsiteY37" fmla="*/ 375297 h 456133"/>
                <a:gd name="connsiteX38" fmla="*/ 222975 w 403880"/>
                <a:gd name="connsiteY38" fmla="*/ 375297 h 456133"/>
                <a:gd name="connsiteX39" fmla="*/ 226004 w 403880"/>
                <a:gd name="connsiteY39" fmla="*/ 370229 h 456133"/>
                <a:gd name="connsiteX40" fmla="*/ 228697 w 403880"/>
                <a:gd name="connsiteY40" fmla="*/ 366343 h 456133"/>
                <a:gd name="connsiteX41" fmla="*/ 230044 w 403880"/>
                <a:gd name="connsiteY41" fmla="*/ 360768 h 456133"/>
                <a:gd name="connsiteX42" fmla="*/ 230044 w 403880"/>
                <a:gd name="connsiteY42" fmla="*/ 358572 h 456133"/>
                <a:gd name="connsiteX43" fmla="*/ 230044 w 403880"/>
                <a:gd name="connsiteY43" fmla="*/ 356038 h 456133"/>
                <a:gd name="connsiteX44" fmla="*/ 231221 w 403880"/>
                <a:gd name="connsiteY44" fmla="*/ 354348 h 456133"/>
                <a:gd name="connsiteX45" fmla="*/ 236438 w 403880"/>
                <a:gd name="connsiteY45" fmla="*/ 354348 h 456133"/>
                <a:gd name="connsiteX46" fmla="*/ 241318 w 403880"/>
                <a:gd name="connsiteY46" fmla="*/ 354348 h 456133"/>
                <a:gd name="connsiteX47" fmla="*/ 243842 w 403880"/>
                <a:gd name="connsiteY47" fmla="*/ 352659 h 456133"/>
                <a:gd name="connsiteX48" fmla="*/ 245357 w 403880"/>
                <a:gd name="connsiteY48" fmla="*/ 351645 h 456133"/>
                <a:gd name="connsiteX49" fmla="*/ 246872 w 403880"/>
                <a:gd name="connsiteY49" fmla="*/ 348943 h 456133"/>
                <a:gd name="connsiteX50" fmla="*/ 251079 w 403880"/>
                <a:gd name="connsiteY50" fmla="*/ 343536 h 456133"/>
                <a:gd name="connsiteX51" fmla="*/ 254276 w 403880"/>
                <a:gd name="connsiteY51" fmla="*/ 343536 h 456133"/>
                <a:gd name="connsiteX52" fmla="*/ 257137 w 403880"/>
                <a:gd name="connsiteY52" fmla="*/ 343536 h 456133"/>
                <a:gd name="connsiteX53" fmla="*/ 257137 w 403880"/>
                <a:gd name="connsiteY53" fmla="*/ 341678 h 456133"/>
                <a:gd name="connsiteX54" fmla="*/ 257137 w 403880"/>
                <a:gd name="connsiteY54" fmla="*/ 339820 h 456133"/>
                <a:gd name="connsiteX55" fmla="*/ 257137 w 403880"/>
                <a:gd name="connsiteY55" fmla="*/ 334583 h 456133"/>
                <a:gd name="connsiteX56" fmla="*/ 258483 w 403880"/>
                <a:gd name="connsiteY56" fmla="*/ 332218 h 456133"/>
                <a:gd name="connsiteX57" fmla="*/ 262185 w 403880"/>
                <a:gd name="connsiteY57" fmla="*/ 332218 h 456133"/>
                <a:gd name="connsiteX58" fmla="*/ 262185 w 403880"/>
                <a:gd name="connsiteY58" fmla="*/ 332218 h 456133"/>
                <a:gd name="connsiteX59" fmla="*/ 265551 w 403880"/>
                <a:gd name="connsiteY59" fmla="*/ 332218 h 456133"/>
                <a:gd name="connsiteX60" fmla="*/ 269085 w 403880"/>
                <a:gd name="connsiteY60" fmla="*/ 330528 h 456133"/>
                <a:gd name="connsiteX61" fmla="*/ 272282 w 403880"/>
                <a:gd name="connsiteY61" fmla="*/ 329008 h 456133"/>
                <a:gd name="connsiteX62" fmla="*/ 274302 w 403880"/>
                <a:gd name="connsiteY62" fmla="*/ 327149 h 456133"/>
                <a:gd name="connsiteX63" fmla="*/ 276994 w 403880"/>
                <a:gd name="connsiteY63" fmla="*/ 324446 h 456133"/>
                <a:gd name="connsiteX64" fmla="*/ 280360 w 403880"/>
                <a:gd name="connsiteY64" fmla="*/ 322081 h 456133"/>
                <a:gd name="connsiteX65" fmla="*/ 286755 w 403880"/>
                <a:gd name="connsiteY65" fmla="*/ 318365 h 456133"/>
                <a:gd name="connsiteX66" fmla="*/ 291298 w 403880"/>
                <a:gd name="connsiteY66" fmla="*/ 315999 h 456133"/>
                <a:gd name="connsiteX67" fmla="*/ 293991 w 403880"/>
                <a:gd name="connsiteY67" fmla="*/ 314141 h 456133"/>
                <a:gd name="connsiteX68" fmla="*/ 303751 w 403880"/>
                <a:gd name="connsiteY68" fmla="*/ 314141 h 456133"/>
                <a:gd name="connsiteX69" fmla="*/ 304761 w 403880"/>
                <a:gd name="connsiteY69" fmla="*/ 314141 h 456133"/>
                <a:gd name="connsiteX70" fmla="*/ 307958 w 403880"/>
                <a:gd name="connsiteY70" fmla="*/ 314141 h 456133"/>
                <a:gd name="connsiteX71" fmla="*/ 313680 w 403880"/>
                <a:gd name="connsiteY71" fmla="*/ 316337 h 456133"/>
                <a:gd name="connsiteX72" fmla="*/ 313680 w 403880"/>
                <a:gd name="connsiteY72" fmla="*/ 316337 h 456133"/>
                <a:gd name="connsiteX73" fmla="*/ 313680 w 403880"/>
                <a:gd name="connsiteY73" fmla="*/ 316337 h 456133"/>
                <a:gd name="connsiteX74" fmla="*/ 314690 w 403880"/>
                <a:gd name="connsiteY74" fmla="*/ 316337 h 456133"/>
                <a:gd name="connsiteX75" fmla="*/ 317382 w 403880"/>
                <a:gd name="connsiteY75" fmla="*/ 315324 h 456133"/>
                <a:gd name="connsiteX76" fmla="*/ 330340 w 403880"/>
                <a:gd name="connsiteY76" fmla="*/ 315324 h 456133"/>
                <a:gd name="connsiteX77" fmla="*/ 332023 w 403880"/>
                <a:gd name="connsiteY77" fmla="*/ 315324 h 456133"/>
                <a:gd name="connsiteX78" fmla="*/ 334716 w 403880"/>
                <a:gd name="connsiteY78" fmla="*/ 315324 h 456133"/>
                <a:gd name="connsiteX79" fmla="*/ 334716 w 403880"/>
                <a:gd name="connsiteY79" fmla="*/ 313972 h 456133"/>
                <a:gd name="connsiteX80" fmla="*/ 334716 w 403880"/>
                <a:gd name="connsiteY80" fmla="*/ 312621 h 456133"/>
                <a:gd name="connsiteX81" fmla="*/ 335557 w 403880"/>
                <a:gd name="connsiteY81" fmla="*/ 311269 h 456133"/>
                <a:gd name="connsiteX82" fmla="*/ 337576 w 403880"/>
                <a:gd name="connsiteY82" fmla="*/ 307046 h 456133"/>
                <a:gd name="connsiteX83" fmla="*/ 337576 w 403880"/>
                <a:gd name="connsiteY83" fmla="*/ 307046 h 456133"/>
                <a:gd name="connsiteX84" fmla="*/ 340437 w 403880"/>
                <a:gd name="connsiteY84" fmla="*/ 302653 h 456133"/>
                <a:gd name="connsiteX85" fmla="*/ 343466 w 403880"/>
                <a:gd name="connsiteY85" fmla="*/ 302653 h 456133"/>
                <a:gd name="connsiteX86" fmla="*/ 351544 w 403880"/>
                <a:gd name="connsiteY86" fmla="*/ 302653 h 456133"/>
                <a:gd name="connsiteX87" fmla="*/ 351544 w 403880"/>
                <a:gd name="connsiteY87" fmla="*/ 302653 h 456133"/>
                <a:gd name="connsiteX88" fmla="*/ 355414 w 403880"/>
                <a:gd name="connsiteY88" fmla="*/ 302653 h 456133"/>
                <a:gd name="connsiteX89" fmla="*/ 360463 w 403880"/>
                <a:gd name="connsiteY89" fmla="*/ 302653 h 456133"/>
                <a:gd name="connsiteX90" fmla="*/ 365007 w 403880"/>
                <a:gd name="connsiteY90" fmla="*/ 302653 h 456133"/>
                <a:gd name="connsiteX91" fmla="*/ 373926 w 403880"/>
                <a:gd name="connsiteY91" fmla="*/ 302653 h 456133"/>
                <a:gd name="connsiteX92" fmla="*/ 375777 w 403880"/>
                <a:gd name="connsiteY92" fmla="*/ 302653 h 456133"/>
                <a:gd name="connsiteX93" fmla="*/ 386883 w 403880"/>
                <a:gd name="connsiteY93" fmla="*/ 301302 h 456133"/>
                <a:gd name="connsiteX94" fmla="*/ 387893 w 403880"/>
                <a:gd name="connsiteY94" fmla="*/ 301302 h 456133"/>
                <a:gd name="connsiteX95" fmla="*/ 394625 w 403880"/>
                <a:gd name="connsiteY95" fmla="*/ 299443 h 456133"/>
                <a:gd name="connsiteX96" fmla="*/ 402029 w 403880"/>
                <a:gd name="connsiteY96" fmla="*/ 292686 h 456133"/>
                <a:gd name="connsiteX97" fmla="*/ 402870 w 403880"/>
                <a:gd name="connsiteY97" fmla="*/ 292686 h 456133"/>
                <a:gd name="connsiteX98" fmla="*/ 406573 w 403880"/>
                <a:gd name="connsiteY98" fmla="*/ 285759 h 456133"/>
                <a:gd name="connsiteX99" fmla="*/ 409265 w 403880"/>
                <a:gd name="connsiteY99" fmla="*/ 274272 h 456133"/>
                <a:gd name="connsiteX100" fmla="*/ 410275 w 403880"/>
                <a:gd name="connsiteY100" fmla="*/ 271231 h 456133"/>
                <a:gd name="connsiteX101" fmla="*/ 412126 w 403880"/>
                <a:gd name="connsiteY101" fmla="*/ 257716 h 456133"/>
                <a:gd name="connsiteX102" fmla="*/ 412126 w 403880"/>
                <a:gd name="connsiteY102" fmla="*/ 251465 h 456133"/>
                <a:gd name="connsiteX103" fmla="*/ 412126 w 403880"/>
                <a:gd name="connsiteY103" fmla="*/ 243187 h 456133"/>
                <a:gd name="connsiteX104" fmla="*/ 412126 w 403880"/>
                <a:gd name="connsiteY104" fmla="*/ 237274 h 456133"/>
                <a:gd name="connsiteX105" fmla="*/ 412126 w 403880"/>
                <a:gd name="connsiteY105" fmla="*/ 233220 h 456133"/>
                <a:gd name="connsiteX106" fmla="*/ 412126 w 403880"/>
                <a:gd name="connsiteY106" fmla="*/ 228320 h 456133"/>
                <a:gd name="connsiteX107" fmla="*/ 412126 w 403880"/>
                <a:gd name="connsiteY107" fmla="*/ 225110 h 456133"/>
                <a:gd name="connsiteX108" fmla="*/ 412126 w 403880"/>
                <a:gd name="connsiteY108" fmla="*/ 218015 h 456133"/>
                <a:gd name="connsiteX109" fmla="*/ 412126 w 403880"/>
                <a:gd name="connsiteY109" fmla="*/ 215481 h 456133"/>
                <a:gd name="connsiteX110" fmla="*/ 410948 w 403880"/>
                <a:gd name="connsiteY110" fmla="*/ 209230 h 456133"/>
                <a:gd name="connsiteX111" fmla="*/ 409770 w 403880"/>
                <a:gd name="connsiteY111" fmla="*/ 203486 h 456133"/>
                <a:gd name="connsiteX112" fmla="*/ 409770 w 403880"/>
                <a:gd name="connsiteY112" fmla="*/ 197067 h 456133"/>
                <a:gd name="connsiteX113" fmla="*/ 409770 w 403880"/>
                <a:gd name="connsiteY113" fmla="*/ 190816 h 456133"/>
                <a:gd name="connsiteX114" fmla="*/ 407919 w 403880"/>
                <a:gd name="connsiteY114" fmla="*/ 190816 h 456133"/>
                <a:gd name="connsiteX115" fmla="*/ 404216 w 403880"/>
                <a:gd name="connsiteY115" fmla="*/ 190816 h 456133"/>
                <a:gd name="connsiteX116" fmla="*/ 402702 w 403880"/>
                <a:gd name="connsiteY116" fmla="*/ 192168 h 456133"/>
                <a:gd name="connsiteX117" fmla="*/ 399841 w 403880"/>
                <a:gd name="connsiteY117" fmla="*/ 194533 h 456133"/>
                <a:gd name="connsiteX118" fmla="*/ 397990 w 403880"/>
                <a:gd name="connsiteY118" fmla="*/ 194533 h 456133"/>
                <a:gd name="connsiteX119" fmla="*/ 392773 w 403880"/>
                <a:gd name="connsiteY119" fmla="*/ 193012 h 456133"/>
                <a:gd name="connsiteX120" fmla="*/ 391932 w 403880"/>
                <a:gd name="connsiteY120" fmla="*/ 193012 h 456133"/>
                <a:gd name="connsiteX121" fmla="*/ 384023 w 403880"/>
                <a:gd name="connsiteY121" fmla="*/ 184903 h 456133"/>
                <a:gd name="connsiteX122" fmla="*/ 386715 w 403880"/>
                <a:gd name="connsiteY122" fmla="*/ 181018 h 456133"/>
                <a:gd name="connsiteX123" fmla="*/ 387725 w 403880"/>
                <a:gd name="connsiteY123" fmla="*/ 181018 h 456133"/>
                <a:gd name="connsiteX124" fmla="*/ 388735 w 403880"/>
                <a:gd name="connsiteY124" fmla="*/ 175274 h 456133"/>
                <a:gd name="connsiteX125" fmla="*/ 388735 w 403880"/>
                <a:gd name="connsiteY125" fmla="*/ 173753 h 456133"/>
                <a:gd name="connsiteX126" fmla="*/ 387725 w 403880"/>
                <a:gd name="connsiteY126" fmla="*/ 170543 h 456133"/>
                <a:gd name="connsiteX127" fmla="*/ 387725 w 403880"/>
                <a:gd name="connsiteY127" fmla="*/ 169530 h 456133"/>
                <a:gd name="connsiteX128" fmla="*/ 387725 w 403880"/>
                <a:gd name="connsiteY128" fmla="*/ 168347 h 456133"/>
                <a:gd name="connsiteX129" fmla="*/ 384864 w 403880"/>
                <a:gd name="connsiteY129" fmla="*/ 166827 h 456133"/>
                <a:gd name="connsiteX130" fmla="*/ 383181 w 403880"/>
                <a:gd name="connsiteY130" fmla="*/ 166827 h 456133"/>
                <a:gd name="connsiteX131" fmla="*/ 379984 w 403880"/>
                <a:gd name="connsiteY131" fmla="*/ 165306 h 456133"/>
                <a:gd name="connsiteX132" fmla="*/ 369045 w 403880"/>
                <a:gd name="connsiteY132" fmla="*/ 157028 h 456133"/>
                <a:gd name="connsiteX133" fmla="*/ 369045 w 403880"/>
                <a:gd name="connsiteY133" fmla="*/ 155846 h 456133"/>
                <a:gd name="connsiteX134" fmla="*/ 367026 w 403880"/>
                <a:gd name="connsiteY134" fmla="*/ 152467 h 456133"/>
                <a:gd name="connsiteX135" fmla="*/ 364838 w 403880"/>
                <a:gd name="connsiteY135" fmla="*/ 152467 h 456133"/>
                <a:gd name="connsiteX136" fmla="*/ 370223 w 403880"/>
                <a:gd name="connsiteY136" fmla="*/ 152467 h 456133"/>
                <a:gd name="connsiteX137" fmla="*/ 368204 w 403880"/>
                <a:gd name="connsiteY137" fmla="*/ 152467 h 456133"/>
                <a:gd name="connsiteX138" fmla="*/ 363829 w 403880"/>
                <a:gd name="connsiteY138" fmla="*/ 152467 h 456133"/>
                <a:gd name="connsiteX139" fmla="*/ 361304 w 403880"/>
                <a:gd name="connsiteY139" fmla="*/ 150440 h 456133"/>
                <a:gd name="connsiteX140" fmla="*/ 361304 w 403880"/>
                <a:gd name="connsiteY140" fmla="*/ 150440 h 456133"/>
                <a:gd name="connsiteX141" fmla="*/ 358948 w 403880"/>
                <a:gd name="connsiteY141" fmla="*/ 147568 h 456133"/>
                <a:gd name="connsiteX142" fmla="*/ 357939 w 403880"/>
                <a:gd name="connsiteY142" fmla="*/ 146047 h 456133"/>
                <a:gd name="connsiteX143" fmla="*/ 354573 w 403880"/>
                <a:gd name="connsiteY143" fmla="*/ 143513 h 456133"/>
                <a:gd name="connsiteX144" fmla="*/ 352890 w 403880"/>
                <a:gd name="connsiteY144" fmla="*/ 142331 h 456133"/>
                <a:gd name="connsiteX145" fmla="*/ 347842 w 403880"/>
                <a:gd name="connsiteY145" fmla="*/ 137938 h 456133"/>
                <a:gd name="connsiteX146" fmla="*/ 346159 w 403880"/>
                <a:gd name="connsiteY146" fmla="*/ 136418 h 456133"/>
                <a:gd name="connsiteX147" fmla="*/ 344476 w 403880"/>
                <a:gd name="connsiteY147" fmla="*/ 135066 h 456133"/>
                <a:gd name="connsiteX148" fmla="*/ 340437 w 403880"/>
                <a:gd name="connsiteY148" fmla="*/ 131012 h 456133"/>
                <a:gd name="connsiteX149" fmla="*/ 340437 w 403880"/>
                <a:gd name="connsiteY149" fmla="*/ 124592 h 456133"/>
                <a:gd name="connsiteX150" fmla="*/ 340437 w 403880"/>
                <a:gd name="connsiteY150" fmla="*/ 121889 h 456133"/>
                <a:gd name="connsiteX151" fmla="*/ 340437 w 403880"/>
                <a:gd name="connsiteY151" fmla="*/ 120369 h 456133"/>
                <a:gd name="connsiteX152" fmla="*/ 335557 w 403880"/>
                <a:gd name="connsiteY152" fmla="*/ 115469 h 456133"/>
                <a:gd name="connsiteX153" fmla="*/ 335557 w 403880"/>
                <a:gd name="connsiteY153" fmla="*/ 115469 h 456133"/>
                <a:gd name="connsiteX154" fmla="*/ 333033 w 403880"/>
                <a:gd name="connsiteY154" fmla="*/ 113611 h 456133"/>
                <a:gd name="connsiteX155" fmla="*/ 329667 w 403880"/>
                <a:gd name="connsiteY155" fmla="*/ 111246 h 456133"/>
                <a:gd name="connsiteX156" fmla="*/ 328153 w 403880"/>
                <a:gd name="connsiteY156" fmla="*/ 109894 h 456133"/>
                <a:gd name="connsiteX157" fmla="*/ 327143 w 403880"/>
                <a:gd name="connsiteY157" fmla="*/ 108881 h 456133"/>
                <a:gd name="connsiteX158" fmla="*/ 319065 w 403880"/>
                <a:gd name="connsiteY158" fmla="*/ 102799 h 456133"/>
                <a:gd name="connsiteX159" fmla="*/ 314858 w 403880"/>
                <a:gd name="connsiteY159" fmla="*/ 100772 h 456133"/>
                <a:gd name="connsiteX160" fmla="*/ 303415 w 403880"/>
                <a:gd name="connsiteY160" fmla="*/ 94690 h 456133"/>
                <a:gd name="connsiteX161" fmla="*/ 283558 w 403880"/>
                <a:gd name="connsiteY161" fmla="*/ 77796 h 456133"/>
                <a:gd name="connsiteX162" fmla="*/ 280360 w 403880"/>
                <a:gd name="connsiteY162" fmla="*/ 74924 h 456133"/>
                <a:gd name="connsiteX163" fmla="*/ 276489 w 403880"/>
                <a:gd name="connsiteY163" fmla="*/ 71545 h 456133"/>
                <a:gd name="connsiteX164" fmla="*/ 272451 w 403880"/>
                <a:gd name="connsiteY164" fmla="*/ 67829 h 456133"/>
                <a:gd name="connsiteX165" fmla="*/ 266561 w 403880"/>
                <a:gd name="connsiteY165" fmla="*/ 63099 h 456133"/>
                <a:gd name="connsiteX166" fmla="*/ 264878 w 403880"/>
                <a:gd name="connsiteY166" fmla="*/ 62085 h 456133"/>
                <a:gd name="connsiteX167" fmla="*/ 259830 w 403880"/>
                <a:gd name="connsiteY167" fmla="*/ 58537 h 456133"/>
                <a:gd name="connsiteX168" fmla="*/ 251079 w 403880"/>
                <a:gd name="connsiteY168" fmla="*/ 51780 h 456133"/>
                <a:gd name="connsiteX169" fmla="*/ 247545 w 403880"/>
                <a:gd name="connsiteY169" fmla="*/ 49246 h 456133"/>
                <a:gd name="connsiteX170" fmla="*/ 236270 w 403880"/>
                <a:gd name="connsiteY170" fmla="*/ 39447 h 456133"/>
                <a:gd name="connsiteX171" fmla="*/ 234419 w 403880"/>
                <a:gd name="connsiteY171" fmla="*/ 37927 h 456133"/>
                <a:gd name="connsiteX172" fmla="*/ 222975 w 403880"/>
                <a:gd name="connsiteY172" fmla="*/ 30662 h 456133"/>
                <a:gd name="connsiteX173" fmla="*/ 215235 w 403880"/>
                <a:gd name="connsiteY173" fmla="*/ 26439 h 456133"/>
                <a:gd name="connsiteX174" fmla="*/ 209008 w 403880"/>
                <a:gd name="connsiteY174" fmla="*/ 21708 h 456133"/>
                <a:gd name="connsiteX175" fmla="*/ 203623 w 403880"/>
                <a:gd name="connsiteY175" fmla="*/ 17485 h 456133"/>
                <a:gd name="connsiteX176" fmla="*/ 190160 w 403880"/>
                <a:gd name="connsiteY176" fmla="*/ 7011 h 456133"/>
                <a:gd name="connsiteX177" fmla="*/ 187804 w 403880"/>
                <a:gd name="connsiteY177" fmla="*/ 4477 h 456133"/>
                <a:gd name="connsiteX178" fmla="*/ 183597 w 403880"/>
                <a:gd name="connsiteY178" fmla="*/ 253 h 456133"/>
                <a:gd name="connsiteX179" fmla="*/ 183597 w 403880"/>
                <a:gd name="connsiteY179" fmla="*/ 253 h 456133"/>
                <a:gd name="connsiteX180" fmla="*/ 172827 w 403880"/>
                <a:gd name="connsiteY180" fmla="*/ 253 h 456133"/>
                <a:gd name="connsiteX181" fmla="*/ 162057 w 403880"/>
                <a:gd name="connsiteY181" fmla="*/ 253 h 456133"/>
                <a:gd name="connsiteX182" fmla="*/ 156840 w 403880"/>
                <a:gd name="connsiteY182" fmla="*/ 253 h 456133"/>
                <a:gd name="connsiteX183" fmla="*/ 147080 w 403880"/>
                <a:gd name="connsiteY183" fmla="*/ 253 h 456133"/>
                <a:gd name="connsiteX184" fmla="*/ 148089 w 403880"/>
                <a:gd name="connsiteY184" fmla="*/ 4984 h 456133"/>
                <a:gd name="connsiteX185" fmla="*/ 148089 w 403880"/>
                <a:gd name="connsiteY185" fmla="*/ 8700 h 456133"/>
                <a:gd name="connsiteX186" fmla="*/ 148089 w 403880"/>
                <a:gd name="connsiteY186" fmla="*/ 11572 h 456133"/>
                <a:gd name="connsiteX187" fmla="*/ 149267 w 403880"/>
                <a:gd name="connsiteY187" fmla="*/ 19512 h 456133"/>
                <a:gd name="connsiteX188" fmla="*/ 151791 w 403880"/>
                <a:gd name="connsiteY188" fmla="*/ 44177 h 456133"/>
                <a:gd name="connsiteX189" fmla="*/ 151791 w 403880"/>
                <a:gd name="connsiteY189" fmla="*/ 50428 h 456133"/>
                <a:gd name="connsiteX190" fmla="*/ 153138 w 403880"/>
                <a:gd name="connsiteY190" fmla="*/ 69180 h 456133"/>
                <a:gd name="connsiteX191" fmla="*/ 154148 w 403880"/>
                <a:gd name="connsiteY191" fmla="*/ 87088 h 456133"/>
                <a:gd name="connsiteX192" fmla="*/ 154148 w 403880"/>
                <a:gd name="connsiteY192" fmla="*/ 96041 h 456133"/>
                <a:gd name="connsiteX193" fmla="*/ 154148 w 403880"/>
                <a:gd name="connsiteY193" fmla="*/ 103982 h 456133"/>
                <a:gd name="connsiteX194" fmla="*/ 154148 w 403880"/>
                <a:gd name="connsiteY194" fmla="*/ 110570 h 456133"/>
                <a:gd name="connsiteX195" fmla="*/ 154148 w 403880"/>
                <a:gd name="connsiteY195" fmla="*/ 122396 h 456133"/>
                <a:gd name="connsiteX196" fmla="*/ 154148 w 403880"/>
                <a:gd name="connsiteY196" fmla="*/ 128478 h 456133"/>
                <a:gd name="connsiteX197" fmla="*/ 154989 w 403880"/>
                <a:gd name="connsiteY197" fmla="*/ 134897 h 456133"/>
                <a:gd name="connsiteX198" fmla="*/ 154989 w 403880"/>
                <a:gd name="connsiteY198" fmla="*/ 140810 h 456133"/>
                <a:gd name="connsiteX199" fmla="*/ 154989 w 403880"/>
                <a:gd name="connsiteY199" fmla="*/ 147230 h 456133"/>
                <a:gd name="connsiteX200" fmla="*/ 154989 w 403880"/>
                <a:gd name="connsiteY200" fmla="*/ 157535 h 456133"/>
                <a:gd name="connsiteX201" fmla="*/ 156167 w 403880"/>
                <a:gd name="connsiteY201" fmla="*/ 176963 h 456133"/>
                <a:gd name="connsiteX202" fmla="*/ 157008 w 403880"/>
                <a:gd name="connsiteY202" fmla="*/ 182876 h 456133"/>
                <a:gd name="connsiteX203" fmla="*/ 158018 w 403880"/>
                <a:gd name="connsiteY203" fmla="*/ 189802 h 456133"/>
                <a:gd name="connsiteX204" fmla="*/ 158018 w 403880"/>
                <a:gd name="connsiteY204" fmla="*/ 198925 h 456133"/>
                <a:gd name="connsiteX205" fmla="*/ 158018 w 403880"/>
                <a:gd name="connsiteY205" fmla="*/ 205514 h 456133"/>
                <a:gd name="connsiteX206" fmla="*/ 159364 w 403880"/>
                <a:gd name="connsiteY206" fmla="*/ 217002 h 456133"/>
                <a:gd name="connsiteX207" fmla="*/ 160879 w 403880"/>
                <a:gd name="connsiteY207" fmla="*/ 232375 h 456133"/>
                <a:gd name="connsiteX208" fmla="*/ 162225 w 403880"/>
                <a:gd name="connsiteY208" fmla="*/ 250282 h 456133"/>
                <a:gd name="connsiteX209" fmla="*/ 163235 w 403880"/>
                <a:gd name="connsiteY209" fmla="*/ 262277 h 456133"/>
                <a:gd name="connsiteX210" fmla="*/ 165254 w 403880"/>
                <a:gd name="connsiteY210" fmla="*/ 264473 h 456133"/>
                <a:gd name="connsiteX211" fmla="*/ 168452 w 403880"/>
                <a:gd name="connsiteY211" fmla="*/ 267683 h 456133"/>
                <a:gd name="connsiteX212" fmla="*/ 172659 w 403880"/>
                <a:gd name="connsiteY212" fmla="*/ 269710 h 456133"/>
                <a:gd name="connsiteX213" fmla="*/ 173836 w 403880"/>
                <a:gd name="connsiteY213" fmla="*/ 271400 h 456133"/>
                <a:gd name="connsiteX214" fmla="*/ 171986 w 403880"/>
                <a:gd name="connsiteY214" fmla="*/ 278495 h 456133"/>
                <a:gd name="connsiteX215" fmla="*/ 170640 w 403880"/>
                <a:gd name="connsiteY215" fmla="*/ 281874 h 456133"/>
                <a:gd name="connsiteX216" fmla="*/ 169798 w 403880"/>
                <a:gd name="connsiteY216" fmla="*/ 291672 h 456133"/>
                <a:gd name="connsiteX217" fmla="*/ 169798 w 403880"/>
                <a:gd name="connsiteY217" fmla="*/ 293868 h 456133"/>
                <a:gd name="connsiteX218" fmla="*/ 169798 w 403880"/>
                <a:gd name="connsiteY218" fmla="*/ 300119 h 456133"/>
                <a:gd name="connsiteX219" fmla="*/ 166264 w 403880"/>
                <a:gd name="connsiteY219" fmla="*/ 302822 h 456133"/>
                <a:gd name="connsiteX220" fmla="*/ 166264 w 403880"/>
                <a:gd name="connsiteY220" fmla="*/ 302822 h 456133"/>
                <a:gd name="connsiteX221" fmla="*/ 164581 w 403880"/>
                <a:gd name="connsiteY221" fmla="*/ 302822 h 456133"/>
                <a:gd name="connsiteX222" fmla="*/ 163235 w 403880"/>
                <a:gd name="connsiteY222" fmla="*/ 302822 h 456133"/>
                <a:gd name="connsiteX223" fmla="*/ 163235 w 403880"/>
                <a:gd name="connsiteY223" fmla="*/ 302822 h 456133"/>
                <a:gd name="connsiteX224" fmla="*/ 162393 w 403880"/>
                <a:gd name="connsiteY224" fmla="*/ 302822 h 456133"/>
                <a:gd name="connsiteX225" fmla="*/ 162393 w 403880"/>
                <a:gd name="connsiteY225" fmla="*/ 302822 h 456133"/>
                <a:gd name="connsiteX226" fmla="*/ 155831 w 403880"/>
                <a:gd name="connsiteY226" fmla="*/ 302822 h 456133"/>
                <a:gd name="connsiteX227" fmla="*/ 146743 w 403880"/>
                <a:gd name="connsiteY227" fmla="*/ 302822 h 456133"/>
                <a:gd name="connsiteX228" fmla="*/ 118976 w 403880"/>
                <a:gd name="connsiteY228" fmla="*/ 302822 h 456133"/>
                <a:gd name="connsiteX229" fmla="*/ 108711 w 403880"/>
                <a:gd name="connsiteY229" fmla="*/ 301809 h 456133"/>
                <a:gd name="connsiteX230" fmla="*/ 95248 w 403880"/>
                <a:gd name="connsiteY230" fmla="*/ 300795 h 456133"/>
                <a:gd name="connsiteX231" fmla="*/ 92556 w 403880"/>
                <a:gd name="connsiteY231" fmla="*/ 300795 h 456133"/>
                <a:gd name="connsiteX232" fmla="*/ 85151 w 403880"/>
                <a:gd name="connsiteY232" fmla="*/ 300795 h 456133"/>
                <a:gd name="connsiteX233" fmla="*/ 81785 w 403880"/>
                <a:gd name="connsiteY233" fmla="*/ 298261 h 456133"/>
                <a:gd name="connsiteX234" fmla="*/ 79430 w 403880"/>
                <a:gd name="connsiteY234" fmla="*/ 296403 h 456133"/>
                <a:gd name="connsiteX235" fmla="*/ 79430 w 403880"/>
                <a:gd name="connsiteY235" fmla="*/ 296403 h 456133"/>
                <a:gd name="connsiteX236" fmla="*/ 77915 w 403880"/>
                <a:gd name="connsiteY236" fmla="*/ 296403 h 456133"/>
                <a:gd name="connsiteX237" fmla="*/ 76906 w 403880"/>
                <a:gd name="connsiteY237" fmla="*/ 297416 h 456133"/>
                <a:gd name="connsiteX238" fmla="*/ 72194 w 403880"/>
                <a:gd name="connsiteY238" fmla="*/ 292010 h 456133"/>
                <a:gd name="connsiteX239" fmla="*/ 72194 w 403880"/>
                <a:gd name="connsiteY239" fmla="*/ 292010 h 456133"/>
                <a:gd name="connsiteX240" fmla="*/ 72194 w 403880"/>
                <a:gd name="connsiteY240" fmla="*/ 293193 h 456133"/>
                <a:gd name="connsiteX241" fmla="*/ 70342 w 403880"/>
                <a:gd name="connsiteY241" fmla="*/ 299123 h 456133"/>
                <a:gd name="connsiteX242" fmla="*/ 70006 w 403880"/>
                <a:gd name="connsiteY242" fmla="*/ 299274 h 456133"/>
                <a:gd name="connsiteX243" fmla="*/ 70006 w 403880"/>
                <a:gd name="connsiteY243" fmla="*/ 299274 h 456133"/>
                <a:gd name="connsiteX244" fmla="*/ 70006 w 403880"/>
                <a:gd name="connsiteY244" fmla="*/ 299274 h 456133"/>
                <a:gd name="connsiteX245" fmla="*/ 69164 w 403880"/>
                <a:gd name="connsiteY245" fmla="*/ 300964 h 456133"/>
                <a:gd name="connsiteX246" fmla="*/ 65799 w 403880"/>
                <a:gd name="connsiteY246" fmla="*/ 300964 h 456133"/>
                <a:gd name="connsiteX247" fmla="*/ 62938 w 403880"/>
                <a:gd name="connsiteY247" fmla="*/ 300964 h 456133"/>
                <a:gd name="connsiteX248" fmla="*/ 58058 w 403880"/>
                <a:gd name="connsiteY248" fmla="*/ 300964 h 456133"/>
                <a:gd name="connsiteX249" fmla="*/ 56207 w 403880"/>
                <a:gd name="connsiteY249" fmla="*/ 300964 h 456133"/>
                <a:gd name="connsiteX250" fmla="*/ 51158 w 403880"/>
                <a:gd name="connsiteY250" fmla="*/ 300964 h 456133"/>
                <a:gd name="connsiteX251" fmla="*/ 46446 w 403880"/>
                <a:gd name="connsiteY251" fmla="*/ 298261 h 456133"/>
                <a:gd name="connsiteX252" fmla="*/ 38705 w 403880"/>
                <a:gd name="connsiteY252" fmla="*/ 296741 h 456133"/>
                <a:gd name="connsiteX253" fmla="*/ 38705 w 403880"/>
                <a:gd name="connsiteY253" fmla="*/ 298092 h 456133"/>
                <a:gd name="connsiteX254" fmla="*/ 38705 w 403880"/>
                <a:gd name="connsiteY254" fmla="*/ 298092 h 456133"/>
                <a:gd name="connsiteX255" fmla="*/ 37527 w 403880"/>
                <a:gd name="connsiteY255" fmla="*/ 301133 h 456133"/>
                <a:gd name="connsiteX256" fmla="*/ 37527 w 403880"/>
                <a:gd name="connsiteY256" fmla="*/ 302147 h 456133"/>
                <a:gd name="connsiteX257" fmla="*/ 37527 w 403880"/>
                <a:gd name="connsiteY257" fmla="*/ 305694 h 456133"/>
                <a:gd name="connsiteX258" fmla="*/ 36686 w 403880"/>
                <a:gd name="connsiteY258" fmla="*/ 306877 h 456133"/>
                <a:gd name="connsiteX259" fmla="*/ 36686 w 403880"/>
                <a:gd name="connsiteY259" fmla="*/ 306877 h 456133"/>
                <a:gd name="connsiteX260" fmla="*/ 36686 w 403880"/>
                <a:gd name="connsiteY260" fmla="*/ 308566 h 456133"/>
                <a:gd name="connsiteX261" fmla="*/ 33488 w 403880"/>
                <a:gd name="connsiteY261" fmla="*/ 309749 h 456133"/>
                <a:gd name="connsiteX262" fmla="*/ 29786 w 403880"/>
                <a:gd name="connsiteY262" fmla="*/ 303498 h 456133"/>
                <a:gd name="connsiteX263" fmla="*/ 25074 w 403880"/>
                <a:gd name="connsiteY263" fmla="*/ 297247 h 456133"/>
                <a:gd name="connsiteX264" fmla="*/ 21204 w 403880"/>
                <a:gd name="connsiteY264" fmla="*/ 292686 h 456133"/>
                <a:gd name="connsiteX265" fmla="*/ 20194 w 403880"/>
                <a:gd name="connsiteY265" fmla="*/ 290997 h 456133"/>
                <a:gd name="connsiteX266" fmla="*/ 19185 w 403880"/>
                <a:gd name="connsiteY266" fmla="*/ 289645 h 456133"/>
                <a:gd name="connsiteX267" fmla="*/ 17165 w 403880"/>
                <a:gd name="connsiteY267" fmla="*/ 286604 h 456133"/>
                <a:gd name="connsiteX268" fmla="*/ 13799 w 403880"/>
                <a:gd name="connsiteY268" fmla="*/ 286604 h 456133"/>
                <a:gd name="connsiteX269" fmla="*/ 13799 w 403880"/>
                <a:gd name="connsiteY269" fmla="*/ 286604 h 456133"/>
                <a:gd name="connsiteX270" fmla="*/ 14809 w 403880"/>
                <a:gd name="connsiteY270" fmla="*/ 289138 h 456133"/>
                <a:gd name="connsiteX271" fmla="*/ 14809 w 403880"/>
                <a:gd name="connsiteY271" fmla="*/ 291503 h 456133"/>
                <a:gd name="connsiteX272" fmla="*/ 13462 w 403880"/>
                <a:gd name="connsiteY272" fmla="*/ 293362 h 456133"/>
                <a:gd name="connsiteX273" fmla="*/ 13462 w 403880"/>
                <a:gd name="connsiteY273" fmla="*/ 294206 h 456133"/>
                <a:gd name="connsiteX274" fmla="*/ 13462 w 403880"/>
                <a:gd name="connsiteY274" fmla="*/ 295558 h 456133"/>
                <a:gd name="connsiteX275" fmla="*/ 13462 w 403880"/>
                <a:gd name="connsiteY275" fmla="*/ 298092 h 456133"/>
                <a:gd name="connsiteX276" fmla="*/ 13462 w 403880"/>
                <a:gd name="connsiteY276" fmla="*/ 303667 h 456133"/>
                <a:gd name="connsiteX277" fmla="*/ 13462 w 403880"/>
                <a:gd name="connsiteY277" fmla="*/ 307046 h 456133"/>
                <a:gd name="connsiteX278" fmla="*/ 13462 w 403880"/>
                <a:gd name="connsiteY278" fmla="*/ 310256 h 456133"/>
                <a:gd name="connsiteX279" fmla="*/ 13462 w 403880"/>
                <a:gd name="connsiteY279" fmla="*/ 311269 h 456133"/>
                <a:gd name="connsiteX280" fmla="*/ 13462 w 403880"/>
                <a:gd name="connsiteY280" fmla="*/ 315155 h 456133"/>
                <a:gd name="connsiteX281" fmla="*/ 8246 w 403880"/>
                <a:gd name="connsiteY281" fmla="*/ 316506 h 456133"/>
                <a:gd name="connsiteX282" fmla="*/ 7068 w 403880"/>
                <a:gd name="connsiteY282" fmla="*/ 316506 h 456133"/>
                <a:gd name="connsiteX283" fmla="*/ 7068 w 403880"/>
                <a:gd name="connsiteY283" fmla="*/ 316506 h 456133"/>
                <a:gd name="connsiteX284" fmla="*/ 5385 w 403880"/>
                <a:gd name="connsiteY284" fmla="*/ 317689 h 456133"/>
                <a:gd name="connsiteX285" fmla="*/ 0 w 403880"/>
                <a:gd name="connsiteY285" fmla="*/ 317689 h 456133"/>
                <a:gd name="connsiteX286" fmla="*/ 0 w 403880"/>
                <a:gd name="connsiteY286" fmla="*/ 318871 h 456133"/>
                <a:gd name="connsiteX287" fmla="*/ 0 w 403880"/>
                <a:gd name="connsiteY287" fmla="*/ 320392 h 456133"/>
                <a:gd name="connsiteX288" fmla="*/ 5048 w 403880"/>
                <a:gd name="connsiteY288" fmla="*/ 337286 h 456133"/>
                <a:gd name="connsiteX289" fmla="*/ 5048 w 403880"/>
                <a:gd name="connsiteY289" fmla="*/ 341509 h 456133"/>
                <a:gd name="connsiteX290" fmla="*/ 5048 w 403880"/>
                <a:gd name="connsiteY290" fmla="*/ 351139 h 456133"/>
                <a:gd name="connsiteX291" fmla="*/ 11948 w 403880"/>
                <a:gd name="connsiteY291" fmla="*/ 361782 h 456133"/>
                <a:gd name="connsiteX292" fmla="*/ 20699 w 403880"/>
                <a:gd name="connsiteY292" fmla="*/ 374283 h 456133"/>
                <a:gd name="connsiteX293" fmla="*/ 19521 w 403880"/>
                <a:gd name="connsiteY293" fmla="*/ 386278 h 456133"/>
                <a:gd name="connsiteX294" fmla="*/ 16660 w 403880"/>
                <a:gd name="connsiteY294" fmla="*/ 387461 h 456133"/>
                <a:gd name="connsiteX295" fmla="*/ 18174 w 403880"/>
                <a:gd name="connsiteY295" fmla="*/ 391177 h 456133"/>
                <a:gd name="connsiteX296" fmla="*/ 18174 w 403880"/>
                <a:gd name="connsiteY296" fmla="*/ 392528 h 456133"/>
                <a:gd name="connsiteX297" fmla="*/ 18174 w 403880"/>
                <a:gd name="connsiteY297" fmla="*/ 392528 h 456133"/>
                <a:gd name="connsiteX298" fmla="*/ 18174 w 403880"/>
                <a:gd name="connsiteY298" fmla="*/ 392528 h 456133"/>
                <a:gd name="connsiteX299" fmla="*/ 18174 w 403880"/>
                <a:gd name="connsiteY299" fmla="*/ 392528 h 456133"/>
                <a:gd name="connsiteX300" fmla="*/ 19352 w 403880"/>
                <a:gd name="connsiteY300" fmla="*/ 393880 h 456133"/>
                <a:gd name="connsiteX301" fmla="*/ 19352 w 403880"/>
                <a:gd name="connsiteY301" fmla="*/ 396921 h 456133"/>
                <a:gd name="connsiteX302" fmla="*/ 19352 w 403880"/>
                <a:gd name="connsiteY302" fmla="*/ 396921 h 456133"/>
                <a:gd name="connsiteX303" fmla="*/ 21540 w 403880"/>
                <a:gd name="connsiteY303" fmla="*/ 396921 h 456133"/>
                <a:gd name="connsiteX304" fmla="*/ 23728 w 403880"/>
                <a:gd name="connsiteY304" fmla="*/ 395907 h 456133"/>
                <a:gd name="connsiteX305" fmla="*/ 26421 w 403880"/>
                <a:gd name="connsiteY305" fmla="*/ 395907 h 456133"/>
                <a:gd name="connsiteX306" fmla="*/ 26421 w 403880"/>
                <a:gd name="connsiteY306" fmla="*/ 395907 h 456133"/>
                <a:gd name="connsiteX307" fmla="*/ 28104 w 403880"/>
                <a:gd name="connsiteY307" fmla="*/ 394387 h 456133"/>
                <a:gd name="connsiteX308" fmla="*/ 31974 w 403880"/>
                <a:gd name="connsiteY308" fmla="*/ 394387 h 456133"/>
                <a:gd name="connsiteX309" fmla="*/ 33657 w 403880"/>
                <a:gd name="connsiteY309" fmla="*/ 396583 h 456133"/>
                <a:gd name="connsiteX310" fmla="*/ 33657 w 403880"/>
                <a:gd name="connsiteY310" fmla="*/ 399455 h 456133"/>
                <a:gd name="connsiteX311" fmla="*/ 33657 w 403880"/>
                <a:gd name="connsiteY311" fmla="*/ 399455 h 456133"/>
                <a:gd name="connsiteX312" fmla="*/ 33657 w 403880"/>
                <a:gd name="connsiteY312" fmla="*/ 399455 h 456133"/>
                <a:gd name="connsiteX313" fmla="*/ 34498 w 403880"/>
                <a:gd name="connsiteY313" fmla="*/ 398610 h 456133"/>
                <a:gd name="connsiteX314" fmla="*/ 36854 w 403880"/>
                <a:gd name="connsiteY314" fmla="*/ 396076 h 456133"/>
                <a:gd name="connsiteX315" fmla="*/ 39715 w 403880"/>
                <a:gd name="connsiteY315" fmla="*/ 393035 h 456133"/>
                <a:gd name="connsiteX316" fmla="*/ 46783 w 403880"/>
                <a:gd name="connsiteY316" fmla="*/ 392022 h 456133"/>
                <a:gd name="connsiteX317" fmla="*/ 48634 w 403880"/>
                <a:gd name="connsiteY317" fmla="*/ 393373 h 456133"/>
                <a:gd name="connsiteX318" fmla="*/ 50317 w 403880"/>
                <a:gd name="connsiteY318" fmla="*/ 394387 h 456133"/>
                <a:gd name="connsiteX319" fmla="*/ 55028 w 403880"/>
                <a:gd name="connsiteY319" fmla="*/ 395401 h 456133"/>
                <a:gd name="connsiteX320" fmla="*/ 57890 w 403880"/>
                <a:gd name="connsiteY320" fmla="*/ 393880 h 456133"/>
                <a:gd name="connsiteX321" fmla="*/ 58899 w 403880"/>
                <a:gd name="connsiteY321" fmla="*/ 393880 h 456133"/>
                <a:gd name="connsiteX322" fmla="*/ 70006 w 403880"/>
                <a:gd name="connsiteY322" fmla="*/ 387798 h 456133"/>
                <a:gd name="connsiteX323" fmla="*/ 70847 w 403880"/>
                <a:gd name="connsiteY323" fmla="*/ 387798 h 456133"/>
                <a:gd name="connsiteX324" fmla="*/ 78589 w 403880"/>
                <a:gd name="connsiteY324" fmla="*/ 389995 h 456133"/>
                <a:gd name="connsiteX325" fmla="*/ 78589 w 403880"/>
                <a:gd name="connsiteY325" fmla="*/ 396752 h 456133"/>
                <a:gd name="connsiteX326" fmla="*/ 78589 w 403880"/>
                <a:gd name="connsiteY326" fmla="*/ 399624 h 456133"/>
                <a:gd name="connsiteX327" fmla="*/ 79598 w 403880"/>
                <a:gd name="connsiteY327" fmla="*/ 401145 h 456133"/>
                <a:gd name="connsiteX328" fmla="*/ 79598 w 403880"/>
                <a:gd name="connsiteY328" fmla="*/ 401145 h 456133"/>
                <a:gd name="connsiteX329" fmla="*/ 82627 w 403880"/>
                <a:gd name="connsiteY329" fmla="*/ 405875 h 456133"/>
                <a:gd name="connsiteX330" fmla="*/ 84815 w 403880"/>
                <a:gd name="connsiteY330" fmla="*/ 409422 h 456133"/>
                <a:gd name="connsiteX331" fmla="*/ 88012 w 403880"/>
                <a:gd name="connsiteY331" fmla="*/ 415335 h 456133"/>
                <a:gd name="connsiteX332" fmla="*/ 91210 w 403880"/>
                <a:gd name="connsiteY332" fmla="*/ 418038 h 456133"/>
                <a:gd name="connsiteX333" fmla="*/ 94744 w 403880"/>
                <a:gd name="connsiteY333" fmla="*/ 427668 h 456133"/>
                <a:gd name="connsiteX334" fmla="*/ 94744 w 403880"/>
                <a:gd name="connsiteY334" fmla="*/ 437635 h 456133"/>
                <a:gd name="connsiteX335" fmla="*/ 96090 w 403880"/>
                <a:gd name="connsiteY335" fmla="*/ 441859 h 456133"/>
                <a:gd name="connsiteX336" fmla="*/ 97604 w 403880"/>
                <a:gd name="connsiteY336" fmla="*/ 446420 h 456133"/>
                <a:gd name="connsiteX337" fmla="*/ 98614 w 403880"/>
                <a:gd name="connsiteY337" fmla="*/ 448616 h 456133"/>
                <a:gd name="connsiteX338" fmla="*/ 99792 w 403880"/>
                <a:gd name="connsiteY338" fmla="*/ 451826 h 456133"/>
                <a:gd name="connsiteX339" fmla="*/ 102653 w 403880"/>
                <a:gd name="connsiteY339" fmla="*/ 450812 h 456133"/>
                <a:gd name="connsiteX340" fmla="*/ 110562 w 403880"/>
                <a:gd name="connsiteY340" fmla="*/ 448278 h 456133"/>
                <a:gd name="connsiteX341" fmla="*/ 118472 w 403880"/>
                <a:gd name="connsiteY341" fmla="*/ 448278 h 456133"/>
                <a:gd name="connsiteX342" fmla="*/ 124698 w 403880"/>
                <a:gd name="connsiteY342" fmla="*/ 454529 h 456133"/>
                <a:gd name="connsiteX343" fmla="*/ 125539 w 403880"/>
                <a:gd name="connsiteY343" fmla="*/ 455543 h 456133"/>
                <a:gd name="connsiteX344" fmla="*/ 127559 w 403880"/>
                <a:gd name="connsiteY344" fmla="*/ 457570 h 456133"/>
                <a:gd name="connsiteX345" fmla="*/ 128905 w 403880"/>
                <a:gd name="connsiteY345" fmla="*/ 455712 h 456133"/>
                <a:gd name="connsiteX346" fmla="*/ 131598 w 403880"/>
                <a:gd name="connsiteY346" fmla="*/ 452164 h 456133"/>
                <a:gd name="connsiteX347" fmla="*/ 133112 w 403880"/>
                <a:gd name="connsiteY347" fmla="*/ 451319 h 456133"/>
                <a:gd name="connsiteX348" fmla="*/ 136141 w 403880"/>
                <a:gd name="connsiteY348" fmla="*/ 449292 h 456133"/>
                <a:gd name="connsiteX349" fmla="*/ 137656 w 403880"/>
                <a:gd name="connsiteY349" fmla="*/ 446927 h 456133"/>
                <a:gd name="connsiteX350" fmla="*/ 140517 w 403880"/>
                <a:gd name="connsiteY350" fmla="*/ 443041 h 456133"/>
                <a:gd name="connsiteX351" fmla="*/ 142200 w 403880"/>
                <a:gd name="connsiteY351" fmla="*/ 442028 h 456133"/>
                <a:gd name="connsiteX352" fmla="*/ 146575 w 403880"/>
                <a:gd name="connsiteY352" fmla="*/ 438480 h 456133"/>
                <a:gd name="connsiteX353" fmla="*/ 148089 w 403880"/>
                <a:gd name="connsiteY353" fmla="*/ 438480 h 456133"/>
                <a:gd name="connsiteX354" fmla="*/ 149099 w 403880"/>
                <a:gd name="connsiteY354" fmla="*/ 440169 h 456133"/>
                <a:gd name="connsiteX355" fmla="*/ 149099 w 403880"/>
                <a:gd name="connsiteY355" fmla="*/ 441352 h 456133"/>
                <a:gd name="connsiteX356" fmla="*/ 150445 w 403880"/>
                <a:gd name="connsiteY356" fmla="*/ 453178 h 456133"/>
                <a:gd name="connsiteX357" fmla="*/ 151287 w 403880"/>
                <a:gd name="connsiteY357" fmla="*/ 453178 h 456133"/>
                <a:gd name="connsiteX358" fmla="*/ 153306 w 403880"/>
                <a:gd name="connsiteY358" fmla="*/ 453178 h 456133"/>
                <a:gd name="connsiteX359" fmla="*/ 155831 w 403880"/>
                <a:gd name="connsiteY359" fmla="*/ 454360 h 456133"/>
                <a:gd name="connsiteX360" fmla="*/ 158523 w 403880"/>
                <a:gd name="connsiteY360" fmla="*/ 455712 h 456133"/>
                <a:gd name="connsiteX361" fmla="*/ 158523 w 403880"/>
                <a:gd name="connsiteY361" fmla="*/ 454529 h 456133"/>
                <a:gd name="connsiteX362" fmla="*/ 160038 w 403880"/>
                <a:gd name="connsiteY362" fmla="*/ 452164 h 456133"/>
                <a:gd name="connsiteX363" fmla="*/ 161552 w 403880"/>
                <a:gd name="connsiteY363" fmla="*/ 450981 h 456133"/>
                <a:gd name="connsiteX364" fmla="*/ 163403 w 403880"/>
                <a:gd name="connsiteY364" fmla="*/ 448954 h 456133"/>
                <a:gd name="connsiteX365" fmla="*/ 163403 w 403880"/>
                <a:gd name="connsiteY365" fmla="*/ 446758 h 456133"/>
                <a:gd name="connsiteX366" fmla="*/ 163403 w 403880"/>
                <a:gd name="connsiteY366" fmla="*/ 444055 h 456133"/>
                <a:gd name="connsiteX367" fmla="*/ 163403 w 403880"/>
                <a:gd name="connsiteY367" fmla="*/ 444055 h 456133"/>
                <a:gd name="connsiteX368" fmla="*/ 165591 w 403880"/>
                <a:gd name="connsiteY368" fmla="*/ 437466 h 456133"/>
                <a:gd name="connsiteX369" fmla="*/ 173332 w 403880"/>
                <a:gd name="connsiteY369" fmla="*/ 446251 h 4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</a:cxnLst>
              <a:rect l="l" t="t" r="r" b="b"/>
              <a:pathLst>
                <a:path w="403880" h="456133">
                  <a:moveTo>
                    <a:pt x="173332" y="446251"/>
                  </a:moveTo>
                  <a:cubicBezTo>
                    <a:pt x="173769" y="445035"/>
                    <a:pt x="174392" y="443903"/>
                    <a:pt x="175183" y="442872"/>
                  </a:cubicBezTo>
                  <a:cubicBezTo>
                    <a:pt x="175183" y="442872"/>
                    <a:pt x="175183" y="441352"/>
                    <a:pt x="176361" y="440507"/>
                  </a:cubicBezTo>
                  <a:cubicBezTo>
                    <a:pt x="176563" y="439730"/>
                    <a:pt x="176563" y="438919"/>
                    <a:pt x="176361" y="438142"/>
                  </a:cubicBezTo>
                  <a:cubicBezTo>
                    <a:pt x="176193" y="437483"/>
                    <a:pt x="176193" y="436774"/>
                    <a:pt x="176361" y="436115"/>
                  </a:cubicBezTo>
                  <a:cubicBezTo>
                    <a:pt x="176277" y="435608"/>
                    <a:pt x="176277" y="435101"/>
                    <a:pt x="176361" y="434594"/>
                  </a:cubicBezTo>
                  <a:cubicBezTo>
                    <a:pt x="176445" y="434037"/>
                    <a:pt x="176445" y="433462"/>
                    <a:pt x="176361" y="432905"/>
                  </a:cubicBezTo>
                  <a:cubicBezTo>
                    <a:pt x="176142" y="431536"/>
                    <a:pt x="175688" y="430219"/>
                    <a:pt x="175015" y="429019"/>
                  </a:cubicBezTo>
                  <a:cubicBezTo>
                    <a:pt x="173904" y="426992"/>
                    <a:pt x="173281" y="424745"/>
                    <a:pt x="173164" y="422431"/>
                  </a:cubicBezTo>
                  <a:cubicBezTo>
                    <a:pt x="173180" y="420268"/>
                    <a:pt x="174173" y="418224"/>
                    <a:pt x="175856" y="416856"/>
                  </a:cubicBezTo>
                  <a:cubicBezTo>
                    <a:pt x="176664" y="416214"/>
                    <a:pt x="177253" y="415318"/>
                    <a:pt x="177539" y="414322"/>
                  </a:cubicBezTo>
                  <a:cubicBezTo>
                    <a:pt x="177724" y="413697"/>
                    <a:pt x="178246" y="413241"/>
                    <a:pt x="178885" y="413139"/>
                  </a:cubicBezTo>
                  <a:lnTo>
                    <a:pt x="185112" y="413139"/>
                  </a:lnTo>
                  <a:cubicBezTo>
                    <a:pt x="186643" y="413207"/>
                    <a:pt x="188141" y="412852"/>
                    <a:pt x="189487" y="412125"/>
                  </a:cubicBezTo>
                  <a:cubicBezTo>
                    <a:pt x="191170" y="412125"/>
                    <a:pt x="191170" y="412125"/>
                    <a:pt x="191507" y="409929"/>
                  </a:cubicBezTo>
                  <a:cubicBezTo>
                    <a:pt x="191910" y="407801"/>
                    <a:pt x="192651" y="405740"/>
                    <a:pt x="193694" y="403848"/>
                  </a:cubicBezTo>
                  <a:cubicBezTo>
                    <a:pt x="194266" y="402783"/>
                    <a:pt x="195007" y="401820"/>
                    <a:pt x="195882" y="400975"/>
                  </a:cubicBezTo>
                  <a:cubicBezTo>
                    <a:pt x="196639" y="400215"/>
                    <a:pt x="197329" y="399354"/>
                    <a:pt x="197901" y="398441"/>
                  </a:cubicBezTo>
                  <a:cubicBezTo>
                    <a:pt x="198810" y="396482"/>
                    <a:pt x="199214" y="394336"/>
                    <a:pt x="199079" y="392191"/>
                  </a:cubicBezTo>
                  <a:cubicBezTo>
                    <a:pt x="198961" y="390315"/>
                    <a:pt x="198675" y="388440"/>
                    <a:pt x="198238" y="386616"/>
                  </a:cubicBezTo>
                  <a:lnTo>
                    <a:pt x="198238" y="385264"/>
                  </a:lnTo>
                  <a:cubicBezTo>
                    <a:pt x="197666" y="383186"/>
                    <a:pt x="198171" y="380973"/>
                    <a:pt x="199584" y="379351"/>
                  </a:cubicBezTo>
                  <a:lnTo>
                    <a:pt x="199584" y="379351"/>
                  </a:lnTo>
                  <a:lnTo>
                    <a:pt x="201772" y="376311"/>
                  </a:lnTo>
                  <a:lnTo>
                    <a:pt x="204801" y="372087"/>
                  </a:lnTo>
                  <a:lnTo>
                    <a:pt x="204801" y="371073"/>
                  </a:lnTo>
                  <a:cubicBezTo>
                    <a:pt x="205979" y="368877"/>
                    <a:pt x="207998" y="365329"/>
                    <a:pt x="210691" y="366343"/>
                  </a:cubicBezTo>
                  <a:cubicBezTo>
                    <a:pt x="211095" y="366478"/>
                    <a:pt x="211398" y="366782"/>
                    <a:pt x="211532" y="367188"/>
                  </a:cubicBezTo>
                  <a:lnTo>
                    <a:pt x="212542" y="369384"/>
                  </a:lnTo>
                  <a:cubicBezTo>
                    <a:pt x="212929" y="370634"/>
                    <a:pt x="213501" y="371834"/>
                    <a:pt x="214225" y="372932"/>
                  </a:cubicBezTo>
                  <a:cubicBezTo>
                    <a:pt x="214662" y="373101"/>
                    <a:pt x="215133" y="373101"/>
                    <a:pt x="215571" y="372932"/>
                  </a:cubicBezTo>
                  <a:lnTo>
                    <a:pt x="217254" y="373945"/>
                  </a:lnTo>
                  <a:cubicBezTo>
                    <a:pt x="217742" y="374300"/>
                    <a:pt x="218146" y="374756"/>
                    <a:pt x="218432" y="375297"/>
                  </a:cubicBezTo>
                  <a:cubicBezTo>
                    <a:pt x="218432" y="375297"/>
                    <a:pt x="218432" y="375297"/>
                    <a:pt x="218432" y="375297"/>
                  </a:cubicBezTo>
                  <a:cubicBezTo>
                    <a:pt x="218432" y="375297"/>
                    <a:pt x="219610" y="375297"/>
                    <a:pt x="220451" y="375297"/>
                  </a:cubicBezTo>
                  <a:lnTo>
                    <a:pt x="221797" y="375297"/>
                  </a:lnTo>
                  <a:lnTo>
                    <a:pt x="222975" y="375297"/>
                  </a:lnTo>
                  <a:lnTo>
                    <a:pt x="222975" y="375297"/>
                  </a:lnTo>
                  <a:lnTo>
                    <a:pt x="222975" y="375297"/>
                  </a:lnTo>
                  <a:cubicBezTo>
                    <a:pt x="223682" y="373439"/>
                    <a:pt x="224709" y="371732"/>
                    <a:pt x="226004" y="370229"/>
                  </a:cubicBezTo>
                  <a:cubicBezTo>
                    <a:pt x="227199" y="369164"/>
                    <a:pt x="228125" y="367830"/>
                    <a:pt x="228697" y="366343"/>
                  </a:cubicBezTo>
                  <a:cubicBezTo>
                    <a:pt x="229320" y="364535"/>
                    <a:pt x="229774" y="362660"/>
                    <a:pt x="230044" y="360768"/>
                  </a:cubicBezTo>
                  <a:cubicBezTo>
                    <a:pt x="230195" y="360042"/>
                    <a:pt x="230195" y="359298"/>
                    <a:pt x="230044" y="358572"/>
                  </a:cubicBezTo>
                  <a:cubicBezTo>
                    <a:pt x="229925" y="357727"/>
                    <a:pt x="229925" y="356882"/>
                    <a:pt x="230044" y="356038"/>
                  </a:cubicBezTo>
                  <a:cubicBezTo>
                    <a:pt x="230044" y="355193"/>
                    <a:pt x="230044" y="354517"/>
                    <a:pt x="231221" y="354348"/>
                  </a:cubicBezTo>
                  <a:cubicBezTo>
                    <a:pt x="232954" y="354095"/>
                    <a:pt x="234705" y="354095"/>
                    <a:pt x="236438" y="354348"/>
                  </a:cubicBezTo>
                  <a:cubicBezTo>
                    <a:pt x="238054" y="354602"/>
                    <a:pt x="239703" y="354602"/>
                    <a:pt x="241318" y="354348"/>
                  </a:cubicBezTo>
                  <a:cubicBezTo>
                    <a:pt x="242227" y="353909"/>
                    <a:pt x="243085" y="353335"/>
                    <a:pt x="243842" y="352659"/>
                  </a:cubicBezTo>
                  <a:lnTo>
                    <a:pt x="245357" y="351645"/>
                  </a:lnTo>
                  <a:cubicBezTo>
                    <a:pt x="246535" y="351645"/>
                    <a:pt x="246535" y="351645"/>
                    <a:pt x="246872" y="348943"/>
                  </a:cubicBezTo>
                  <a:cubicBezTo>
                    <a:pt x="247208" y="346239"/>
                    <a:pt x="247882" y="344043"/>
                    <a:pt x="251079" y="343536"/>
                  </a:cubicBezTo>
                  <a:cubicBezTo>
                    <a:pt x="252139" y="343452"/>
                    <a:pt x="253216" y="343452"/>
                    <a:pt x="254276" y="343536"/>
                  </a:cubicBezTo>
                  <a:cubicBezTo>
                    <a:pt x="255454" y="343536"/>
                    <a:pt x="256801" y="343536"/>
                    <a:pt x="257137" y="343536"/>
                  </a:cubicBezTo>
                  <a:cubicBezTo>
                    <a:pt x="257356" y="342928"/>
                    <a:pt x="257356" y="342286"/>
                    <a:pt x="257137" y="341678"/>
                  </a:cubicBezTo>
                  <a:lnTo>
                    <a:pt x="257137" y="339820"/>
                  </a:lnTo>
                  <a:cubicBezTo>
                    <a:pt x="256969" y="338080"/>
                    <a:pt x="256969" y="336323"/>
                    <a:pt x="257137" y="334583"/>
                  </a:cubicBezTo>
                  <a:cubicBezTo>
                    <a:pt x="257187" y="333620"/>
                    <a:pt x="257692" y="332741"/>
                    <a:pt x="258483" y="332218"/>
                  </a:cubicBezTo>
                  <a:cubicBezTo>
                    <a:pt x="259661" y="331373"/>
                    <a:pt x="261008" y="332218"/>
                    <a:pt x="262185" y="332218"/>
                  </a:cubicBezTo>
                  <a:lnTo>
                    <a:pt x="262185" y="332218"/>
                  </a:lnTo>
                  <a:cubicBezTo>
                    <a:pt x="263868" y="333062"/>
                    <a:pt x="264205" y="333062"/>
                    <a:pt x="265551" y="332218"/>
                  </a:cubicBezTo>
                  <a:lnTo>
                    <a:pt x="269085" y="330528"/>
                  </a:lnTo>
                  <a:lnTo>
                    <a:pt x="272282" y="329008"/>
                  </a:lnTo>
                  <a:cubicBezTo>
                    <a:pt x="273040" y="328484"/>
                    <a:pt x="273713" y="327859"/>
                    <a:pt x="274302" y="327149"/>
                  </a:cubicBezTo>
                  <a:cubicBezTo>
                    <a:pt x="274975" y="326051"/>
                    <a:pt x="275900" y="325122"/>
                    <a:pt x="276994" y="324446"/>
                  </a:cubicBezTo>
                  <a:lnTo>
                    <a:pt x="280360" y="322081"/>
                  </a:lnTo>
                  <a:cubicBezTo>
                    <a:pt x="282245" y="320459"/>
                    <a:pt x="284416" y="319209"/>
                    <a:pt x="286755" y="318365"/>
                  </a:cubicBezTo>
                  <a:cubicBezTo>
                    <a:pt x="288404" y="317892"/>
                    <a:pt x="289952" y="317081"/>
                    <a:pt x="291298" y="315999"/>
                  </a:cubicBezTo>
                  <a:cubicBezTo>
                    <a:pt x="292123" y="315290"/>
                    <a:pt x="293032" y="314665"/>
                    <a:pt x="293991" y="314141"/>
                  </a:cubicBezTo>
                  <a:cubicBezTo>
                    <a:pt x="297037" y="312519"/>
                    <a:pt x="300705" y="312519"/>
                    <a:pt x="303751" y="314141"/>
                  </a:cubicBezTo>
                  <a:lnTo>
                    <a:pt x="304761" y="314141"/>
                  </a:lnTo>
                  <a:lnTo>
                    <a:pt x="307958" y="314141"/>
                  </a:lnTo>
                  <a:cubicBezTo>
                    <a:pt x="309961" y="314580"/>
                    <a:pt x="311896" y="315307"/>
                    <a:pt x="313680" y="316337"/>
                  </a:cubicBezTo>
                  <a:lnTo>
                    <a:pt x="313680" y="316337"/>
                  </a:lnTo>
                  <a:lnTo>
                    <a:pt x="313680" y="316337"/>
                  </a:lnTo>
                  <a:lnTo>
                    <a:pt x="314690" y="316337"/>
                  </a:lnTo>
                  <a:cubicBezTo>
                    <a:pt x="315464" y="315746"/>
                    <a:pt x="316406" y="315391"/>
                    <a:pt x="317382" y="315324"/>
                  </a:cubicBezTo>
                  <a:cubicBezTo>
                    <a:pt x="321690" y="314901"/>
                    <a:pt x="326032" y="314901"/>
                    <a:pt x="330340" y="315324"/>
                  </a:cubicBezTo>
                  <a:lnTo>
                    <a:pt x="332023" y="315324"/>
                  </a:lnTo>
                  <a:lnTo>
                    <a:pt x="334716" y="315324"/>
                  </a:lnTo>
                  <a:lnTo>
                    <a:pt x="334716" y="313972"/>
                  </a:lnTo>
                  <a:lnTo>
                    <a:pt x="334716" y="312621"/>
                  </a:lnTo>
                  <a:lnTo>
                    <a:pt x="335557" y="311269"/>
                  </a:lnTo>
                  <a:cubicBezTo>
                    <a:pt x="336331" y="309918"/>
                    <a:pt x="337004" y="308499"/>
                    <a:pt x="337576" y="307046"/>
                  </a:cubicBezTo>
                  <a:lnTo>
                    <a:pt x="337576" y="307046"/>
                  </a:lnTo>
                  <a:cubicBezTo>
                    <a:pt x="337795" y="305221"/>
                    <a:pt x="338855" y="303582"/>
                    <a:pt x="340437" y="302653"/>
                  </a:cubicBezTo>
                  <a:cubicBezTo>
                    <a:pt x="341413" y="302315"/>
                    <a:pt x="342490" y="302315"/>
                    <a:pt x="343466" y="302653"/>
                  </a:cubicBezTo>
                  <a:lnTo>
                    <a:pt x="351544" y="302653"/>
                  </a:lnTo>
                  <a:lnTo>
                    <a:pt x="351544" y="302653"/>
                  </a:lnTo>
                  <a:lnTo>
                    <a:pt x="355414" y="302653"/>
                  </a:lnTo>
                  <a:cubicBezTo>
                    <a:pt x="357097" y="302484"/>
                    <a:pt x="358780" y="302484"/>
                    <a:pt x="360463" y="302653"/>
                  </a:cubicBezTo>
                  <a:lnTo>
                    <a:pt x="365007" y="302653"/>
                  </a:lnTo>
                  <a:cubicBezTo>
                    <a:pt x="367951" y="303160"/>
                    <a:pt x="370981" y="303160"/>
                    <a:pt x="373926" y="302653"/>
                  </a:cubicBezTo>
                  <a:lnTo>
                    <a:pt x="375777" y="302653"/>
                  </a:lnTo>
                  <a:cubicBezTo>
                    <a:pt x="379412" y="301775"/>
                    <a:pt x="383148" y="301319"/>
                    <a:pt x="386883" y="301302"/>
                  </a:cubicBezTo>
                  <a:lnTo>
                    <a:pt x="387893" y="301302"/>
                  </a:lnTo>
                  <a:cubicBezTo>
                    <a:pt x="390586" y="301302"/>
                    <a:pt x="392942" y="301302"/>
                    <a:pt x="394625" y="299443"/>
                  </a:cubicBezTo>
                  <a:cubicBezTo>
                    <a:pt x="396745" y="296825"/>
                    <a:pt x="399235" y="294561"/>
                    <a:pt x="402029" y="292686"/>
                  </a:cubicBezTo>
                  <a:lnTo>
                    <a:pt x="402870" y="292686"/>
                  </a:lnTo>
                  <a:cubicBezTo>
                    <a:pt x="405260" y="291216"/>
                    <a:pt x="406673" y="288564"/>
                    <a:pt x="406573" y="285759"/>
                  </a:cubicBezTo>
                  <a:cubicBezTo>
                    <a:pt x="406909" y="281823"/>
                    <a:pt x="407818" y="277954"/>
                    <a:pt x="409265" y="274272"/>
                  </a:cubicBezTo>
                  <a:lnTo>
                    <a:pt x="410275" y="271231"/>
                  </a:lnTo>
                  <a:cubicBezTo>
                    <a:pt x="411554" y="266838"/>
                    <a:pt x="412177" y="262294"/>
                    <a:pt x="412126" y="257716"/>
                  </a:cubicBezTo>
                  <a:cubicBezTo>
                    <a:pt x="412126" y="255688"/>
                    <a:pt x="412126" y="253492"/>
                    <a:pt x="412126" y="251465"/>
                  </a:cubicBezTo>
                  <a:cubicBezTo>
                    <a:pt x="412294" y="248711"/>
                    <a:pt x="412294" y="245941"/>
                    <a:pt x="412126" y="243187"/>
                  </a:cubicBezTo>
                  <a:cubicBezTo>
                    <a:pt x="412126" y="241160"/>
                    <a:pt x="412126" y="239132"/>
                    <a:pt x="412126" y="237274"/>
                  </a:cubicBezTo>
                  <a:lnTo>
                    <a:pt x="412126" y="233220"/>
                  </a:lnTo>
                  <a:cubicBezTo>
                    <a:pt x="412042" y="231581"/>
                    <a:pt x="412042" y="229959"/>
                    <a:pt x="412126" y="228320"/>
                  </a:cubicBezTo>
                  <a:cubicBezTo>
                    <a:pt x="412210" y="227256"/>
                    <a:pt x="412210" y="226175"/>
                    <a:pt x="412126" y="225110"/>
                  </a:cubicBezTo>
                  <a:cubicBezTo>
                    <a:pt x="412126" y="222745"/>
                    <a:pt x="412126" y="220380"/>
                    <a:pt x="412126" y="218015"/>
                  </a:cubicBezTo>
                  <a:lnTo>
                    <a:pt x="412126" y="215481"/>
                  </a:lnTo>
                  <a:cubicBezTo>
                    <a:pt x="411907" y="213369"/>
                    <a:pt x="411520" y="211274"/>
                    <a:pt x="410948" y="209230"/>
                  </a:cubicBezTo>
                  <a:cubicBezTo>
                    <a:pt x="410460" y="207338"/>
                    <a:pt x="410073" y="205412"/>
                    <a:pt x="409770" y="203486"/>
                  </a:cubicBezTo>
                  <a:cubicBezTo>
                    <a:pt x="409501" y="201358"/>
                    <a:pt x="409501" y="199195"/>
                    <a:pt x="409770" y="197067"/>
                  </a:cubicBezTo>
                  <a:cubicBezTo>
                    <a:pt x="410275" y="195006"/>
                    <a:pt x="410275" y="192877"/>
                    <a:pt x="409770" y="190816"/>
                  </a:cubicBezTo>
                  <a:lnTo>
                    <a:pt x="407919" y="190816"/>
                  </a:lnTo>
                  <a:cubicBezTo>
                    <a:pt x="406724" y="190394"/>
                    <a:pt x="405412" y="190394"/>
                    <a:pt x="404216" y="190816"/>
                  </a:cubicBezTo>
                  <a:cubicBezTo>
                    <a:pt x="404216" y="190816"/>
                    <a:pt x="403207" y="191661"/>
                    <a:pt x="402702" y="192168"/>
                  </a:cubicBezTo>
                  <a:cubicBezTo>
                    <a:pt x="402080" y="193299"/>
                    <a:pt x="401053" y="194144"/>
                    <a:pt x="399841" y="194533"/>
                  </a:cubicBezTo>
                  <a:cubicBezTo>
                    <a:pt x="399235" y="194702"/>
                    <a:pt x="398596" y="194702"/>
                    <a:pt x="397990" y="194533"/>
                  </a:cubicBezTo>
                  <a:cubicBezTo>
                    <a:pt x="396156" y="194465"/>
                    <a:pt x="394355" y="193941"/>
                    <a:pt x="392773" y="193012"/>
                  </a:cubicBezTo>
                  <a:lnTo>
                    <a:pt x="391932" y="193012"/>
                  </a:lnTo>
                  <a:cubicBezTo>
                    <a:pt x="389240" y="191661"/>
                    <a:pt x="384023" y="189296"/>
                    <a:pt x="384023" y="184903"/>
                  </a:cubicBezTo>
                  <a:cubicBezTo>
                    <a:pt x="384040" y="183180"/>
                    <a:pt x="385117" y="181643"/>
                    <a:pt x="386715" y="181018"/>
                  </a:cubicBezTo>
                  <a:cubicBezTo>
                    <a:pt x="386715" y="181018"/>
                    <a:pt x="387557" y="181018"/>
                    <a:pt x="387725" y="181018"/>
                  </a:cubicBezTo>
                  <a:cubicBezTo>
                    <a:pt x="388785" y="179311"/>
                    <a:pt x="389155" y="177250"/>
                    <a:pt x="388735" y="175274"/>
                  </a:cubicBezTo>
                  <a:lnTo>
                    <a:pt x="388735" y="173753"/>
                  </a:lnTo>
                  <a:cubicBezTo>
                    <a:pt x="388230" y="172740"/>
                    <a:pt x="387877" y="171658"/>
                    <a:pt x="387725" y="170543"/>
                  </a:cubicBezTo>
                  <a:cubicBezTo>
                    <a:pt x="387725" y="170543"/>
                    <a:pt x="387725" y="170543"/>
                    <a:pt x="387725" y="169530"/>
                  </a:cubicBezTo>
                  <a:cubicBezTo>
                    <a:pt x="387725" y="168516"/>
                    <a:pt x="387725" y="168516"/>
                    <a:pt x="387725" y="168347"/>
                  </a:cubicBezTo>
                  <a:cubicBezTo>
                    <a:pt x="386867" y="167671"/>
                    <a:pt x="385908" y="167165"/>
                    <a:pt x="384864" y="166827"/>
                  </a:cubicBezTo>
                  <a:lnTo>
                    <a:pt x="383181" y="166827"/>
                  </a:lnTo>
                  <a:lnTo>
                    <a:pt x="379984" y="165306"/>
                  </a:lnTo>
                  <a:cubicBezTo>
                    <a:pt x="375507" y="163870"/>
                    <a:pt x="371654" y="160948"/>
                    <a:pt x="369045" y="157028"/>
                  </a:cubicBezTo>
                  <a:lnTo>
                    <a:pt x="369045" y="155846"/>
                  </a:lnTo>
                  <a:cubicBezTo>
                    <a:pt x="368557" y="154629"/>
                    <a:pt x="367867" y="153481"/>
                    <a:pt x="367026" y="152467"/>
                  </a:cubicBezTo>
                  <a:lnTo>
                    <a:pt x="364838" y="152467"/>
                  </a:lnTo>
                  <a:lnTo>
                    <a:pt x="370223" y="152467"/>
                  </a:lnTo>
                  <a:lnTo>
                    <a:pt x="368204" y="152467"/>
                  </a:lnTo>
                  <a:cubicBezTo>
                    <a:pt x="366807" y="153041"/>
                    <a:pt x="365225" y="153041"/>
                    <a:pt x="363829" y="152467"/>
                  </a:cubicBezTo>
                  <a:cubicBezTo>
                    <a:pt x="362819" y="152045"/>
                    <a:pt x="361944" y="151335"/>
                    <a:pt x="361304" y="150440"/>
                  </a:cubicBezTo>
                  <a:lnTo>
                    <a:pt x="361304" y="150440"/>
                  </a:lnTo>
                  <a:cubicBezTo>
                    <a:pt x="360429" y="149561"/>
                    <a:pt x="359638" y="148598"/>
                    <a:pt x="358948" y="147568"/>
                  </a:cubicBezTo>
                  <a:lnTo>
                    <a:pt x="357939" y="146047"/>
                  </a:lnTo>
                  <a:cubicBezTo>
                    <a:pt x="357047" y="144932"/>
                    <a:pt x="355886" y="144054"/>
                    <a:pt x="354573" y="143513"/>
                  </a:cubicBezTo>
                  <a:lnTo>
                    <a:pt x="352890" y="142331"/>
                  </a:lnTo>
                  <a:cubicBezTo>
                    <a:pt x="351056" y="141047"/>
                    <a:pt x="349356" y="139577"/>
                    <a:pt x="347842" y="137938"/>
                  </a:cubicBezTo>
                  <a:lnTo>
                    <a:pt x="346159" y="136418"/>
                  </a:lnTo>
                  <a:lnTo>
                    <a:pt x="344476" y="135066"/>
                  </a:lnTo>
                  <a:cubicBezTo>
                    <a:pt x="342843" y="134036"/>
                    <a:pt x="341464" y="132650"/>
                    <a:pt x="340437" y="131012"/>
                  </a:cubicBezTo>
                  <a:cubicBezTo>
                    <a:pt x="339327" y="129018"/>
                    <a:pt x="339327" y="126586"/>
                    <a:pt x="340437" y="124592"/>
                  </a:cubicBezTo>
                  <a:cubicBezTo>
                    <a:pt x="341279" y="122734"/>
                    <a:pt x="341279" y="122396"/>
                    <a:pt x="340437" y="121889"/>
                  </a:cubicBezTo>
                  <a:cubicBezTo>
                    <a:pt x="340286" y="121399"/>
                    <a:pt x="340286" y="120859"/>
                    <a:pt x="340437" y="120369"/>
                  </a:cubicBezTo>
                  <a:cubicBezTo>
                    <a:pt x="339024" y="118527"/>
                    <a:pt x="337392" y="116889"/>
                    <a:pt x="335557" y="115469"/>
                  </a:cubicBezTo>
                  <a:lnTo>
                    <a:pt x="335557" y="115469"/>
                  </a:lnTo>
                  <a:lnTo>
                    <a:pt x="333033" y="113611"/>
                  </a:lnTo>
                  <a:cubicBezTo>
                    <a:pt x="331838" y="112935"/>
                    <a:pt x="330711" y="112141"/>
                    <a:pt x="329667" y="111246"/>
                  </a:cubicBezTo>
                  <a:lnTo>
                    <a:pt x="328153" y="109894"/>
                  </a:lnTo>
                  <a:lnTo>
                    <a:pt x="327143" y="108881"/>
                  </a:lnTo>
                  <a:cubicBezTo>
                    <a:pt x="324753" y="106482"/>
                    <a:pt x="322027" y="104438"/>
                    <a:pt x="319065" y="102799"/>
                  </a:cubicBezTo>
                  <a:lnTo>
                    <a:pt x="314858" y="100772"/>
                  </a:lnTo>
                  <a:cubicBezTo>
                    <a:pt x="310904" y="99015"/>
                    <a:pt x="307083" y="96988"/>
                    <a:pt x="303415" y="94690"/>
                  </a:cubicBezTo>
                  <a:cubicBezTo>
                    <a:pt x="296398" y="89537"/>
                    <a:pt x="289767" y="83895"/>
                    <a:pt x="283558" y="77796"/>
                  </a:cubicBezTo>
                  <a:lnTo>
                    <a:pt x="280360" y="74924"/>
                  </a:lnTo>
                  <a:lnTo>
                    <a:pt x="276489" y="71545"/>
                  </a:lnTo>
                  <a:lnTo>
                    <a:pt x="272451" y="67829"/>
                  </a:lnTo>
                  <a:cubicBezTo>
                    <a:pt x="270650" y="66055"/>
                    <a:pt x="268681" y="64467"/>
                    <a:pt x="266561" y="63099"/>
                  </a:cubicBezTo>
                  <a:lnTo>
                    <a:pt x="264878" y="62085"/>
                  </a:lnTo>
                  <a:cubicBezTo>
                    <a:pt x="263111" y="61021"/>
                    <a:pt x="261428" y="59838"/>
                    <a:pt x="259830" y="58537"/>
                  </a:cubicBezTo>
                  <a:cubicBezTo>
                    <a:pt x="257053" y="56104"/>
                    <a:pt x="254141" y="53841"/>
                    <a:pt x="251079" y="51780"/>
                  </a:cubicBezTo>
                  <a:lnTo>
                    <a:pt x="247545" y="49246"/>
                  </a:lnTo>
                  <a:cubicBezTo>
                    <a:pt x="243556" y="46255"/>
                    <a:pt x="239787" y="42978"/>
                    <a:pt x="236270" y="39447"/>
                  </a:cubicBezTo>
                  <a:lnTo>
                    <a:pt x="234419" y="37927"/>
                  </a:lnTo>
                  <a:cubicBezTo>
                    <a:pt x="231019" y="34903"/>
                    <a:pt x="227149" y="32453"/>
                    <a:pt x="222975" y="30662"/>
                  </a:cubicBezTo>
                  <a:cubicBezTo>
                    <a:pt x="220300" y="29446"/>
                    <a:pt x="217708" y="28044"/>
                    <a:pt x="215235" y="26439"/>
                  </a:cubicBezTo>
                  <a:cubicBezTo>
                    <a:pt x="213047" y="25087"/>
                    <a:pt x="211027" y="23229"/>
                    <a:pt x="209008" y="21708"/>
                  </a:cubicBezTo>
                  <a:lnTo>
                    <a:pt x="203623" y="17485"/>
                  </a:lnTo>
                  <a:cubicBezTo>
                    <a:pt x="198793" y="14461"/>
                    <a:pt x="194283" y="10947"/>
                    <a:pt x="190160" y="7011"/>
                  </a:cubicBezTo>
                  <a:lnTo>
                    <a:pt x="187804" y="4477"/>
                  </a:lnTo>
                  <a:cubicBezTo>
                    <a:pt x="186458" y="2956"/>
                    <a:pt x="184943" y="1774"/>
                    <a:pt x="183597" y="253"/>
                  </a:cubicBezTo>
                  <a:lnTo>
                    <a:pt x="183597" y="253"/>
                  </a:lnTo>
                  <a:cubicBezTo>
                    <a:pt x="180063" y="253"/>
                    <a:pt x="176361" y="253"/>
                    <a:pt x="172827" y="253"/>
                  </a:cubicBezTo>
                  <a:lnTo>
                    <a:pt x="162057" y="253"/>
                  </a:lnTo>
                  <a:lnTo>
                    <a:pt x="156840" y="253"/>
                  </a:lnTo>
                  <a:cubicBezTo>
                    <a:pt x="153592" y="-84"/>
                    <a:pt x="150328" y="-84"/>
                    <a:pt x="147080" y="253"/>
                  </a:cubicBezTo>
                  <a:cubicBezTo>
                    <a:pt x="147282" y="1858"/>
                    <a:pt x="147618" y="3429"/>
                    <a:pt x="148089" y="4984"/>
                  </a:cubicBezTo>
                  <a:cubicBezTo>
                    <a:pt x="148089" y="6335"/>
                    <a:pt x="148089" y="7687"/>
                    <a:pt x="148089" y="8700"/>
                  </a:cubicBezTo>
                  <a:lnTo>
                    <a:pt x="148089" y="11572"/>
                  </a:lnTo>
                  <a:cubicBezTo>
                    <a:pt x="148089" y="14275"/>
                    <a:pt x="148089" y="16978"/>
                    <a:pt x="149267" y="19512"/>
                  </a:cubicBezTo>
                  <a:cubicBezTo>
                    <a:pt x="150563" y="27689"/>
                    <a:pt x="151405" y="35916"/>
                    <a:pt x="151791" y="44177"/>
                  </a:cubicBezTo>
                  <a:cubicBezTo>
                    <a:pt x="151791" y="46374"/>
                    <a:pt x="151791" y="48401"/>
                    <a:pt x="151791" y="50428"/>
                  </a:cubicBezTo>
                  <a:cubicBezTo>
                    <a:pt x="151893" y="56696"/>
                    <a:pt x="152347" y="62963"/>
                    <a:pt x="153138" y="69180"/>
                  </a:cubicBezTo>
                  <a:cubicBezTo>
                    <a:pt x="153811" y="75127"/>
                    <a:pt x="154148" y="81107"/>
                    <a:pt x="154148" y="87088"/>
                  </a:cubicBezTo>
                  <a:cubicBezTo>
                    <a:pt x="154148" y="90129"/>
                    <a:pt x="154148" y="93170"/>
                    <a:pt x="154148" y="96041"/>
                  </a:cubicBezTo>
                  <a:cubicBezTo>
                    <a:pt x="154148" y="98913"/>
                    <a:pt x="154148" y="101447"/>
                    <a:pt x="154148" y="103982"/>
                  </a:cubicBezTo>
                  <a:cubicBezTo>
                    <a:pt x="154148" y="106516"/>
                    <a:pt x="154148" y="108374"/>
                    <a:pt x="154148" y="110570"/>
                  </a:cubicBezTo>
                  <a:cubicBezTo>
                    <a:pt x="154148" y="112766"/>
                    <a:pt x="154148" y="118510"/>
                    <a:pt x="154148" y="122396"/>
                  </a:cubicBezTo>
                  <a:cubicBezTo>
                    <a:pt x="154148" y="126281"/>
                    <a:pt x="154148" y="126450"/>
                    <a:pt x="154148" y="128478"/>
                  </a:cubicBezTo>
                  <a:cubicBezTo>
                    <a:pt x="154148" y="130505"/>
                    <a:pt x="154148" y="132701"/>
                    <a:pt x="154989" y="134897"/>
                  </a:cubicBezTo>
                  <a:cubicBezTo>
                    <a:pt x="155831" y="137094"/>
                    <a:pt x="154989" y="138783"/>
                    <a:pt x="154989" y="140810"/>
                  </a:cubicBezTo>
                  <a:cubicBezTo>
                    <a:pt x="154989" y="142838"/>
                    <a:pt x="154989" y="145203"/>
                    <a:pt x="154989" y="147230"/>
                  </a:cubicBezTo>
                  <a:cubicBezTo>
                    <a:pt x="154989" y="149257"/>
                    <a:pt x="154989" y="153987"/>
                    <a:pt x="154989" y="157535"/>
                  </a:cubicBezTo>
                  <a:cubicBezTo>
                    <a:pt x="154989" y="163955"/>
                    <a:pt x="154989" y="170712"/>
                    <a:pt x="156167" y="176963"/>
                  </a:cubicBezTo>
                  <a:cubicBezTo>
                    <a:pt x="156167" y="178990"/>
                    <a:pt x="156167" y="181018"/>
                    <a:pt x="157008" y="182876"/>
                  </a:cubicBezTo>
                  <a:lnTo>
                    <a:pt x="158018" y="189802"/>
                  </a:lnTo>
                  <a:cubicBezTo>
                    <a:pt x="158018" y="192843"/>
                    <a:pt x="158018" y="196053"/>
                    <a:pt x="158018" y="198925"/>
                  </a:cubicBezTo>
                  <a:cubicBezTo>
                    <a:pt x="158018" y="201797"/>
                    <a:pt x="158018" y="203317"/>
                    <a:pt x="158018" y="205514"/>
                  </a:cubicBezTo>
                  <a:cubicBezTo>
                    <a:pt x="158220" y="209365"/>
                    <a:pt x="158674" y="213200"/>
                    <a:pt x="159364" y="217002"/>
                  </a:cubicBezTo>
                  <a:cubicBezTo>
                    <a:pt x="160223" y="222086"/>
                    <a:pt x="160727" y="227222"/>
                    <a:pt x="160879" y="232375"/>
                  </a:cubicBezTo>
                  <a:cubicBezTo>
                    <a:pt x="160980" y="238372"/>
                    <a:pt x="161434" y="244353"/>
                    <a:pt x="162225" y="250282"/>
                  </a:cubicBezTo>
                  <a:cubicBezTo>
                    <a:pt x="162225" y="254168"/>
                    <a:pt x="163067" y="258222"/>
                    <a:pt x="163235" y="262277"/>
                  </a:cubicBezTo>
                  <a:lnTo>
                    <a:pt x="165254" y="264473"/>
                  </a:lnTo>
                  <a:cubicBezTo>
                    <a:pt x="166197" y="265673"/>
                    <a:pt x="167257" y="266737"/>
                    <a:pt x="168452" y="267683"/>
                  </a:cubicBezTo>
                  <a:cubicBezTo>
                    <a:pt x="169714" y="268629"/>
                    <a:pt x="171144" y="269322"/>
                    <a:pt x="172659" y="269710"/>
                  </a:cubicBezTo>
                  <a:cubicBezTo>
                    <a:pt x="173383" y="269947"/>
                    <a:pt x="173870" y="270639"/>
                    <a:pt x="173836" y="271400"/>
                  </a:cubicBezTo>
                  <a:cubicBezTo>
                    <a:pt x="173887" y="273900"/>
                    <a:pt x="173248" y="276350"/>
                    <a:pt x="171986" y="278495"/>
                  </a:cubicBezTo>
                  <a:cubicBezTo>
                    <a:pt x="171464" y="279593"/>
                    <a:pt x="171009" y="280725"/>
                    <a:pt x="170640" y="281874"/>
                  </a:cubicBezTo>
                  <a:cubicBezTo>
                    <a:pt x="169966" y="285101"/>
                    <a:pt x="169680" y="288378"/>
                    <a:pt x="169798" y="291672"/>
                  </a:cubicBezTo>
                  <a:cubicBezTo>
                    <a:pt x="169714" y="292399"/>
                    <a:pt x="169714" y="293142"/>
                    <a:pt x="169798" y="293868"/>
                  </a:cubicBezTo>
                  <a:cubicBezTo>
                    <a:pt x="170151" y="295930"/>
                    <a:pt x="170151" y="298058"/>
                    <a:pt x="169798" y="300119"/>
                  </a:cubicBezTo>
                  <a:cubicBezTo>
                    <a:pt x="169546" y="301825"/>
                    <a:pt x="167980" y="303025"/>
                    <a:pt x="166264" y="302822"/>
                  </a:cubicBezTo>
                  <a:lnTo>
                    <a:pt x="166264" y="302822"/>
                  </a:lnTo>
                  <a:lnTo>
                    <a:pt x="164581" y="302822"/>
                  </a:lnTo>
                  <a:cubicBezTo>
                    <a:pt x="164144" y="303008"/>
                    <a:pt x="163656" y="303008"/>
                    <a:pt x="163235" y="302822"/>
                  </a:cubicBezTo>
                  <a:lnTo>
                    <a:pt x="163235" y="302822"/>
                  </a:lnTo>
                  <a:cubicBezTo>
                    <a:pt x="163235" y="302822"/>
                    <a:pt x="163235" y="302822"/>
                    <a:pt x="162393" y="302822"/>
                  </a:cubicBezTo>
                  <a:lnTo>
                    <a:pt x="162393" y="302822"/>
                  </a:lnTo>
                  <a:cubicBezTo>
                    <a:pt x="160206" y="302653"/>
                    <a:pt x="158018" y="302653"/>
                    <a:pt x="155831" y="302822"/>
                  </a:cubicBezTo>
                  <a:cubicBezTo>
                    <a:pt x="152801" y="303076"/>
                    <a:pt x="149772" y="303076"/>
                    <a:pt x="146743" y="302822"/>
                  </a:cubicBezTo>
                  <a:lnTo>
                    <a:pt x="118976" y="302822"/>
                  </a:lnTo>
                  <a:cubicBezTo>
                    <a:pt x="115526" y="302738"/>
                    <a:pt x="112110" y="302400"/>
                    <a:pt x="108711" y="301809"/>
                  </a:cubicBezTo>
                  <a:cubicBezTo>
                    <a:pt x="104302" y="300812"/>
                    <a:pt x="99759" y="300457"/>
                    <a:pt x="95248" y="300795"/>
                  </a:cubicBezTo>
                  <a:lnTo>
                    <a:pt x="92556" y="300795"/>
                  </a:lnTo>
                  <a:cubicBezTo>
                    <a:pt x="90099" y="301217"/>
                    <a:pt x="87608" y="301217"/>
                    <a:pt x="85151" y="300795"/>
                  </a:cubicBezTo>
                  <a:cubicBezTo>
                    <a:pt x="83754" y="300390"/>
                    <a:pt x="82560" y="299494"/>
                    <a:pt x="81785" y="298261"/>
                  </a:cubicBezTo>
                  <a:cubicBezTo>
                    <a:pt x="81113" y="297501"/>
                    <a:pt x="80322" y="296876"/>
                    <a:pt x="79430" y="296403"/>
                  </a:cubicBezTo>
                  <a:lnTo>
                    <a:pt x="79430" y="296403"/>
                  </a:lnTo>
                  <a:lnTo>
                    <a:pt x="77915" y="296403"/>
                  </a:lnTo>
                  <a:cubicBezTo>
                    <a:pt x="77915" y="296403"/>
                    <a:pt x="77915" y="297416"/>
                    <a:pt x="76906" y="297416"/>
                  </a:cubicBezTo>
                  <a:cubicBezTo>
                    <a:pt x="75896" y="297416"/>
                    <a:pt x="72194" y="292010"/>
                    <a:pt x="72194" y="292010"/>
                  </a:cubicBezTo>
                  <a:lnTo>
                    <a:pt x="72194" y="292010"/>
                  </a:lnTo>
                  <a:cubicBezTo>
                    <a:pt x="72143" y="292399"/>
                    <a:pt x="72143" y="292804"/>
                    <a:pt x="72194" y="293193"/>
                  </a:cubicBezTo>
                  <a:cubicBezTo>
                    <a:pt x="73304" y="295338"/>
                    <a:pt x="72480" y="297991"/>
                    <a:pt x="70342" y="299123"/>
                  </a:cubicBezTo>
                  <a:cubicBezTo>
                    <a:pt x="70225" y="299173"/>
                    <a:pt x="70124" y="299224"/>
                    <a:pt x="70006" y="299274"/>
                  </a:cubicBezTo>
                  <a:lnTo>
                    <a:pt x="70006" y="299274"/>
                  </a:lnTo>
                  <a:lnTo>
                    <a:pt x="70006" y="299274"/>
                  </a:lnTo>
                  <a:cubicBezTo>
                    <a:pt x="69956" y="299933"/>
                    <a:pt x="69653" y="300525"/>
                    <a:pt x="69164" y="300964"/>
                  </a:cubicBezTo>
                  <a:cubicBezTo>
                    <a:pt x="68121" y="301538"/>
                    <a:pt x="66842" y="301538"/>
                    <a:pt x="65799" y="300964"/>
                  </a:cubicBezTo>
                  <a:lnTo>
                    <a:pt x="62938" y="300964"/>
                  </a:lnTo>
                  <a:cubicBezTo>
                    <a:pt x="61323" y="300609"/>
                    <a:pt x="59673" y="300609"/>
                    <a:pt x="58058" y="300964"/>
                  </a:cubicBezTo>
                  <a:lnTo>
                    <a:pt x="56207" y="300964"/>
                  </a:lnTo>
                  <a:cubicBezTo>
                    <a:pt x="54608" y="301758"/>
                    <a:pt x="52757" y="301758"/>
                    <a:pt x="51158" y="300964"/>
                  </a:cubicBezTo>
                  <a:cubicBezTo>
                    <a:pt x="49458" y="300288"/>
                    <a:pt x="47877" y="299393"/>
                    <a:pt x="46446" y="298261"/>
                  </a:cubicBezTo>
                  <a:cubicBezTo>
                    <a:pt x="43249" y="295727"/>
                    <a:pt x="41061" y="294544"/>
                    <a:pt x="38705" y="296741"/>
                  </a:cubicBezTo>
                  <a:cubicBezTo>
                    <a:pt x="36349" y="298937"/>
                    <a:pt x="38705" y="296741"/>
                    <a:pt x="38705" y="298092"/>
                  </a:cubicBezTo>
                  <a:lnTo>
                    <a:pt x="38705" y="298092"/>
                  </a:lnTo>
                  <a:cubicBezTo>
                    <a:pt x="38503" y="299173"/>
                    <a:pt x="38099" y="300204"/>
                    <a:pt x="37527" y="301133"/>
                  </a:cubicBezTo>
                  <a:cubicBezTo>
                    <a:pt x="37409" y="301454"/>
                    <a:pt x="37409" y="301825"/>
                    <a:pt x="37527" y="302147"/>
                  </a:cubicBezTo>
                  <a:cubicBezTo>
                    <a:pt x="38099" y="303261"/>
                    <a:pt x="38099" y="304579"/>
                    <a:pt x="37527" y="305694"/>
                  </a:cubicBezTo>
                  <a:cubicBezTo>
                    <a:pt x="37342" y="306150"/>
                    <a:pt x="37056" y="306556"/>
                    <a:pt x="36686" y="306877"/>
                  </a:cubicBezTo>
                  <a:cubicBezTo>
                    <a:pt x="36686" y="306877"/>
                    <a:pt x="36686" y="306877"/>
                    <a:pt x="36686" y="306877"/>
                  </a:cubicBezTo>
                  <a:cubicBezTo>
                    <a:pt x="36686" y="306877"/>
                    <a:pt x="36686" y="307890"/>
                    <a:pt x="36686" y="308566"/>
                  </a:cubicBezTo>
                  <a:cubicBezTo>
                    <a:pt x="36686" y="309242"/>
                    <a:pt x="34162" y="310087"/>
                    <a:pt x="33488" y="309749"/>
                  </a:cubicBezTo>
                  <a:cubicBezTo>
                    <a:pt x="32815" y="309411"/>
                    <a:pt x="29954" y="304849"/>
                    <a:pt x="29786" y="303498"/>
                  </a:cubicBezTo>
                  <a:cubicBezTo>
                    <a:pt x="29618" y="302147"/>
                    <a:pt x="28104" y="299106"/>
                    <a:pt x="25074" y="297247"/>
                  </a:cubicBezTo>
                  <a:cubicBezTo>
                    <a:pt x="23358" y="296149"/>
                    <a:pt x="22012" y="294561"/>
                    <a:pt x="21204" y="292686"/>
                  </a:cubicBezTo>
                  <a:lnTo>
                    <a:pt x="20194" y="290997"/>
                  </a:lnTo>
                  <a:lnTo>
                    <a:pt x="19185" y="289645"/>
                  </a:lnTo>
                  <a:lnTo>
                    <a:pt x="17165" y="286604"/>
                  </a:lnTo>
                  <a:cubicBezTo>
                    <a:pt x="14641" y="286604"/>
                    <a:pt x="13967" y="286604"/>
                    <a:pt x="13799" y="286604"/>
                  </a:cubicBezTo>
                  <a:cubicBezTo>
                    <a:pt x="13631" y="286604"/>
                    <a:pt x="13799" y="286604"/>
                    <a:pt x="13799" y="286604"/>
                  </a:cubicBezTo>
                  <a:cubicBezTo>
                    <a:pt x="14573" y="287195"/>
                    <a:pt x="14961" y="288175"/>
                    <a:pt x="14809" y="289138"/>
                  </a:cubicBezTo>
                  <a:cubicBezTo>
                    <a:pt x="14859" y="289932"/>
                    <a:pt x="14859" y="290709"/>
                    <a:pt x="14809" y="291503"/>
                  </a:cubicBezTo>
                  <a:lnTo>
                    <a:pt x="13462" y="293362"/>
                  </a:lnTo>
                  <a:lnTo>
                    <a:pt x="13462" y="294206"/>
                  </a:lnTo>
                  <a:cubicBezTo>
                    <a:pt x="13412" y="294663"/>
                    <a:pt x="13412" y="295102"/>
                    <a:pt x="13462" y="295558"/>
                  </a:cubicBezTo>
                  <a:cubicBezTo>
                    <a:pt x="13631" y="296403"/>
                    <a:pt x="13631" y="297247"/>
                    <a:pt x="13462" y="298092"/>
                  </a:cubicBezTo>
                  <a:lnTo>
                    <a:pt x="13462" y="303667"/>
                  </a:lnTo>
                  <a:cubicBezTo>
                    <a:pt x="13564" y="304799"/>
                    <a:pt x="13564" y="305914"/>
                    <a:pt x="13462" y="307046"/>
                  </a:cubicBezTo>
                  <a:cubicBezTo>
                    <a:pt x="13379" y="308110"/>
                    <a:pt x="13379" y="309191"/>
                    <a:pt x="13462" y="310256"/>
                  </a:cubicBezTo>
                  <a:lnTo>
                    <a:pt x="13462" y="311269"/>
                  </a:lnTo>
                  <a:cubicBezTo>
                    <a:pt x="13900" y="312519"/>
                    <a:pt x="13900" y="313905"/>
                    <a:pt x="13462" y="315155"/>
                  </a:cubicBezTo>
                  <a:cubicBezTo>
                    <a:pt x="12285" y="316675"/>
                    <a:pt x="8414" y="316675"/>
                    <a:pt x="8246" y="316506"/>
                  </a:cubicBezTo>
                  <a:lnTo>
                    <a:pt x="7068" y="316506"/>
                  </a:lnTo>
                  <a:lnTo>
                    <a:pt x="7068" y="316506"/>
                  </a:lnTo>
                  <a:cubicBezTo>
                    <a:pt x="6664" y="317081"/>
                    <a:pt x="6058" y="317503"/>
                    <a:pt x="5385" y="317689"/>
                  </a:cubicBezTo>
                  <a:lnTo>
                    <a:pt x="0" y="317689"/>
                  </a:lnTo>
                  <a:cubicBezTo>
                    <a:pt x="67" y="318077"/>
                    <a:pt x="67" y="318483"/>
                    <a:pt x="0" y="318871"/>
                  </a:cubicBezTo>
                  <a:lnTo>
                    <a:pt x="0" y="320392"/>
                  </a:lnTo>
                  <a:cubicBezTo>
                    <a:pt x="3063" y="325511"/>
                    <a:pt x="4796" y="331322"/>
                    <a:pt x="5048" y="337286"/>
                  </a:cubicBezTo>
                  <a:cubicBezTo>
                    <a:pt x="5048" y="338637"/>
                    <a:pt x="5048" y="340158"/>
                    <a:pt x="5048" y="341509"/>
                  </a:cubicBezTo>
                  <a:cubicBezTo>
                    <a:pt x="4628" y="344702"/>
                    <a:pt x="4628" y="347946"/>
                    <a:pt x="5048" y="351139"/>
                  </a:cubicBezTo>
                  <a:cubicBezTo>
                    <a:pt x="6328" y="355261"/>
                    <a:pt x="8717" y="358944"/>
                    <a:pt x="11948" y="361782"/>
                  </a:cubicBezTo>
                  <a:cubicBezTo>
                    <a:pt x="15718" y="365279"/>
                    <a:pt x="18696" y="369536"/>
                    <a:pt x="20699" y="374283"/>
                  </a:cubicBezTo>
                  <a:cubicBezTo>
                    <a:pt x="22718" y="379689"/>
                    <a:pt x="22381" y="384251"/>
                    <a:pt x="19521" y="386278"/>
                  </a:cubicBezTo>
                  <a:cubicBezTo>
                    <a:pt x="18663" y="386886"/>
                    <a:pt x="17686" y="387291"/>
                    <a:pt x="16660" y="387461"/>
                  </a:cubicBezTo>
                  <a:cubicBezTo>
                    <a:pt x="16845" y="388812"/>
                    <a:pt x="17367" y="390079"/>
                    <a:pt x="18174" y="391177"/>
                  </a:cubicBezTo>
                  <a:cubicBezTo>
                    <a:pt x="18343" y="391616"/>
                    <a:pt x="18343" y="392089"/>
                    <a:pt x="18174" y="392528"/>
                  </a:cubicBezTo>
                  <a:lnTo>
                    <a:pt x="18174" y="392528"/>
                  </a:lnTo>
                  <a:lnTo>
                    <a:pt x="18174" y="392528"/>
                  </a:lnTo>
                  <a:lnTo>
                    <a:pt x="18174" y="392528"/>
                  </a:lnTo>
                  <a:cubicBezTo>
                    <a:pt x="18646" y="392900"/>
                    <a:pt x="19049" y="393356"/>
                    <a:pt x="19352" y="393880"/>
                  </a:cubicBezTo>
                  <a:cubicBezTo>
                    <a:pt x="19622" y="394877"/>
                    <a:pt x="19622" y="395924"/>
                    <a:pt x="19352" y="396921"/>
                  </a:cubicBezTo>
                  <a:lnTo>
                    <a:pt x="19352" y="396921"/>
                  </a:lnTo>
                  <a:cubicBezTo>
                    <a:pt x="19352" y="396921"/>
                    <a:pt x="20531" y="396921"/>
                    <a:pt x="21540" y="396921"/>
                  </a:cubicBezTo>
                  <a:cubicBezTo>
                    <a:pt x="22180" y="396414"/>
                    <a:pt x="22937" y="396076"/>
                    <a:pt x="23728" y="395907"/>
                  </a:cubicBezTo>
                  <a:lnTo>
                    <a:pt x="26421" y="395907"/>
                  </a:lnTo>
                  <a:lnTo>
                    <a:pt x="26421" y="395907"/>
                  </a:lnTo>
                  <a:cubicBezTo>
                    <a:pt x="26892" y="395316"/>
                    <a:pt x="27464" y="394809"/>
                    <a:pt x="28104" y="394387"/>
                  </a:cubicBezTo>
                  <a:cubicBezTo>
                    <a:pt x="29348" y="393897"/>
                    <a:pt x="30728" y="393897"/>
                    <a:pt x="31974" y="394387"/>
                  </a:cubicBezTo>
                  <a:cubicBezTo>
                    <a:pt x="32815" y="394860"/>
                    <a:pt x="33421" y="395654"/>
                    <a:pt x="33657" y="396583"/>
                  </a:cubicBezTo>
                  <a:cubicBezTo>
                    <a:pt x="33926" y="397529"/>
                    <a:pt x="33926" y="398509"/>
                    <a:pt x="33657" y="399455"/>
                  </a:cubicBezTo>
                  <a:lnTo>
                    <a:pt x="33657" y="399455"/>
                  </a:lnTo>
                  <a:lnTo>
                    <a:pt x="33657" y="399455"/>
                  </a:lnTo>
                  <a:lnTo>
                    <a:pt x="34498" y="398610"/>
                  </a:lnTo>
                  <a:cubicBezTo>
                    <a:pt x="35340" y="398610"/>
                    <a:pt x="36013" y="396921"/>
                    <a:pt x="36854" y="396076"/>
                  </a:cubicBezTo>
                  <a:cubicBezTo>
                    <a:pt x="37679" y="394944"/>
                    <a:pt x="38638" y="393931"/>
                    <a:pt x="39715" y="393035"/>
                  </a:cubicBezTo>
                  <a:cubicBezTo>
                    <a:pt x="41633" y="391245"/>
                    <a:pt x="44443" y="390839"/>
                    <a:pt x="46783" y="392022"/>
                  </a:cubicBezTo>
                  <a:lnTo>
                    <a:pt x="48634" y="393373"/>
                  </a:lnTo>
                  <a:lnTo>
                    <a:pt x="50317" y="394387"/>
                  </a:lnTo>
                  <a:cubicBezTo>
                    <a:pt x="51781" y="395113"/>
                    <a:pt x="53396" y="395451"/>
                    <a:pt x="55028" y="395401"/>
                  </a:cubicBezTo>
                  <a:cubicBezTo>
                    <a:pt x="55028" y="395401"/>
                    <a:pt x="56880" y="394556"/>
                    <a:pt x="57890" y="393880"/>
                  </a:cubicBezTo>
                  <a:lnTo>
                    <a:pt x="58899" y="393880"/>
                  </a:lnTo>
                  <a:cubicBezTo>
                    <a:pt x="62080" y="391025"/>
                    <a:pt x="65883" y="388930"/>
                    <a:pt x="70006" y="387798"/>
                  </a:cubicBezTo>
                  <a:lnTo>
                    <a:pt x="70847" y="387798"/>
                  </a:lnTo>
                  <a:cubicBezTo>
                    <a:pt x="73035" y="387798"/>
                    <a:pt x="76906" y="386616"/>
                    <a:pt x="78589" y="389995"/>
                  </a:cubicBezTo>
                  <a:cubicBezTo>
                    <a:pt x="79261" y="392191"/>
                    <a:pt x="79261" y="394556"/>
                    <a:pt x="78589" y="396752"/>
                  </a:cubicBezTo>
                  <a:cubicBezTo>
                    <a:pt x="78437" y="397698"/>
                    <a:pt x="78437" y="398678"/>
                    <a:pt x="78589" y="399624"/>
                  </a:cubicBezTo>
                  <a:cubicBezTo>
                    <a:pt x="78589" y="399624"/>
                    <a:pt x="78589" y="400469"/>
                    <a:pt x="79598" y="401145"/>
                  </a:cubicBezTo>
                  <a:lnTo>
                    <a:pt x="79598" y="401145"/>
                  </a:lnTo>
                  <a:cubicBezTo>
                    <a:pt x="80725" y="402648"/>
                    <a:pt x="81735" y="404219"/>
                    <a:pt x="82627" y="405875"/>
                  </a:cubicBezTo>
                  <a:lnTo>
                    <a:pt x="84815" y="409422"/>
                  </a:lnTo>
                  <a:lnTo>
                    <a:pt x="88012" y="415335"/>
                  </a:lnTo>
                  <a:cubicBezTo>
                    <a:pt x="88786" y="416535"/>
                    <a:pt x="89897" y="417481"/>
                    <a:pt x="91210" y="418038"/>
                  </a:cubicBezTo>
                  <a:cubicBezTo>
                    <a:pt x="94761" y="419778"/>
                    <a:pt x="96308" y="424019"/>
                    <a:pt x="94744" y="427668"/>
                  </a:cubicBezTo>
                  <a:cubicBezTo>
                    <a:pt x="93818" y="430928"/>
                    <a:pt x="93818" y="434375"/>
                    <a:pt x="94744" y="437635"/>
                  </a:cubicBezTo>
                  <a:cubicBezTo>
                    <a:pt x="95097" y="439071"/>
                    <a:pt x="95535" y="440490"/>
                    <a:pt x="96090" y="441859"/>
                  </a:cubicBezTo>
                  <a:cubicBezTo>
                    <a:pt x="96746" y="443328"/>
                    <a:pt x="97251" y="444849"/>
                    <a:pt x="97604" y="446420"/>
                  </a:cubicBezTo>
                  <a:cubicBezTo>
                    <a:pt x="97840" y="447197"/>
                    <a:pt x="98177" y="447940"/>
                    <a:pt x="98614" y="448616"/>
                  </a:cubicBezTo>
                  <a:cubicBezTo>
                    <a:pt x="99102" y="449647"/>
                    <a:pt x="99506" y="450728"/>
                    <a:pt x="99792" y="451826"/>
                  </a:cubicBezTo>
                  <a:lnTo>
                    <a:pt x="102653" y="450812"/>
                  </a:lnTo>
                  <a:cubicBezTo>
                    <a:pt x="105346" y="450170"/>
                    <a:pt x="107987" y="449326"/>
                    <a:pt x="110562" y="448278"/>
                  </a:cubicBezTo>
                  <a:cubicBezTo>
                    <a:pt x="113423" y="446927"/>
                    <a:pt x="115442" y="446082"/>
                    <a:pt x="118472" y="448278"/>
                  </a:cubicBezTo>
                  <a:cubicBezTo>
                    <a:pt x="120676" y="450238"/>
                    <a:pt x="122746" y="452316"/>
                    <a:pt x="124698" y="454529"/>
                  </a:cubicBezTo>
                  <a:cubicBezTo>
                    <a:pt x="124698" y="454529"/>
                    <a:pt x="124698" y="454529"/>
                    <a:pt x="125539" y="455543"/>
                  </a:cubicBezTo>
                  <a:cubicBezTo>
                    <a:pt x="126381" y="456556"/>
                    <a:pt x="127054" y="457570"/>
                    <a:pt x="127559" y="457570"/>
                  </a:cubicBezTo>
                  <a:cubicBezTo>
                    <a:pt x="128114" y="457029"/>
                    <a:pt x="128569" y="456404"/>
                    <a:pt x="128905" y="455712"/>
                  </a:cubicBezTo>
                  <a:cubicBezTo>
                    <a:pt x="129427" y="454275"/>
                    <a:pt x="130352" y="453042"/>
                    <a:pt x="131598" y="452164"/>
                  </a:cubicBezTo>
                  <a:lnTo>
                    <a:pt x="133112" y="451319"/>
                  </a:lnTo>
                  <a:cubicBezTo>
                    <a:pt x="134273" y="450897"/>
                    <a:pt x="135300" y="450187"/>
                    <a:pt x="136141" y="449292"/>
                  </a:cubicBezTo>
                  <a:cubicBezTo>
                    <a:pt x="136747" y="448565"/>
                    <a:pt x="137252" y="447771"/>
                    <a:pt x="137656" y="446927"/>
                  </a:cubicBezTo>
                  <a:cubicBezTo>
                    <a:pt x="138245" y="445390"/>
                    <a:pt x="139221" y="444055"/>
                    <a:pt x="140517" y="443041"/>
                  </a:cubicBezTo>
                  <a:lnTo>
                    <a:pt x="142200" y="442028"/>
                  </a:lnTo>
                  <a:cubicBezTo>
                    <a:pt x="143899" y="441183"/>
                    <a:pt x="145397" y="439983"/>
                    <a:pt x="146575" y="438480"/>
                  </a:cubicBezTo>
                  <a:cubicBezTo>
                    <a:pt x="147029" y="438176"/>
                    <a:pt x="147635" y="438176"/>
                    <a:pt x="148089" y="438480"/>
                  </a:cubicBezTo>
                  <a:cubicBezTo>
                    <a:pt x="148712" y="438801"/>
                    <a:pt x="149116" y="439460"/>
                    <a:pt x="149099" y="440169"/>
                  </a:cubicBezTo>
                  <a:lnTo>
                    <a:pt x="149099" y="441352"/>
                  </a:lnTo>
                  <a:cubicBezTo>
                    <a:pt x="148594" y="445339"/>
                    <a:pt x="149048" y="449410"/>
                    <a:pt x="150445" y="453178"/>
                  </a:cubicBezTo>
                  <a:lnTo>
                    <a:pt x="151287" y="453178"/>
                  </a:lnTo>
                  <a:lnTo>
                    <a:pt x="153306" y="453178"/>
                  </a:lnTo>
                  <a:lnTo>
                    <a:pt x="155831" y="454360"/>
                  </a:lnTo>
                  <a:cubicBezTo>
                    <a:pt x="156605" y="455019"/>
                    <a:pt x="157530" y="455475"/>
                    <a:pt x="158523" y="455712"/>
                  </a:cubicBezTo>
                  <a:lnTo>
                    <a:pt x="158523" y="454529"/>
                  </a:lnTo>
                  <a:cubicBezTo>
                    <a:pt x="158944" y="453684"/>
                    <a:pt x="159449" y="452890"/>
                    <a:pt x="160038" y="452164"/>
                  </a:cubicBezTo>
                  <a:lnTo>
                    <a:pt x="161552" y="450981"/>
                  </a:lnTo>
                  <a:cubicBezTo>
                    <a:pt x="161552" y="450981"/>
                    <a:pt x="163235" y="449630"/>
                    <a:pt x="163403" y="448954"/>
                  </a:cubicBezTo>
                  <a:cubicBezTo>
                    <a:pt x="163571" y="448278"/>
                    <a:pt x="163403" y="447603"/>
                    <a:pt x="163403" y="446758"/>
                  </a:cubicBezTo>
                  <a:cubicBezTo>
                    <a:pt x="163302" y="445863"/>
                    <a:pt x="163302" y="444950"/>
                    <a:pt x="163403" y="444055"/>
                  </a:cubicBezTo>
                  <a:lnTo>
                    <a:pt x="163403" y="444055"/>
                  </a:lnTo>
                  <a:cubicBezTo>
                    <a:pt x="162898" y="441622"/>
                    <a:pt x="163740" y="439105"/>
                    <a:pt x="165591" y="437466"/>
                  </a:cubicBezTo>
                  <a:cubicBezTo>
                    <a:pt x="166769" y="441386"/>
                    <a:pt x="169596" y="444595"/>
                    <a:pt x="173332" y="44625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EB7A9A67-08D4-40FF-A462-D709A756D40F}"/>
                </a:ext>
              </a:extLst>
            </p:cNvPr>
            <p:cNvSpPr/>
            <p:nvPr/>
          </p:nvSpPr>
          <p:spPr>
            <a:xfrm>
              <a:off x="5716695" y="3350550"/>
              <a:ext cx="84142" cy="202726"/>
            </a:xfrm>
            <a:custGeom>
              <a:avLst/>
              <a:gdLst>
                <a:gd name="connsiteX0" fmla="*/ 65967 w 84141"/>
                <a:gd name="connsiteY0" fmla="*/ 760 h 202726"/>
                <a:gd name="connsiteX1" fmla="*/ 62097 w 84141"/>
                <a:gd name="connsiteY1" fmla="*/ 760 h 202726"/>
                <a:gd name="connsiteX2" fmla="*/ 60246 w 84141"/>
                <a:gd name="connsiteY2" fmla="*/ 760 h 202726"/>
                <a:gd name="connsiteX3" fmla="*/ 48803 w 84141"/>
                <a:gd name="connsiteY3" fmla="*/ 4646 h 202726"/>
                <a:gd name="connsiteX4" fmla="*/ 42239 w 84141"/>
                <a:gd name="connsiteY4" fmla="*/ 7349 h 202726"/>
                <a:gd name="connsiteX5" fmla="*/ 40052 w 84141"/>
                <a:gd name="connsiteY5" fmla="*/ 7349 h 202726"/>
                <a:gd name="connsiteX6" fmla="*/ 38369 w 84141"/>
                <a:gd name="connsiteY6" fmla="*/ 7349 h 202726"/>
                <a:gd name="connsiteX7" fmla="*/ 36013 w 84141"/>
                <a:gd name="connsiteY7" fmla="*/ 8363 h 202726"/>
                <a:gd name="connsiteX8" fmla="*/ 32479 w 84141"/>
                <a:gd name="connsiteY8" fmla="*/ 9714 h 202726"/>
                <a:gd name="connsiteX9" fmla="*/ 28104 w 84141"/>
                <a:gd name="connsiteY9" fmla="*/ 12079 h 202726"/>
                <a:gd name="connsiteX10" fmla="*/ 28104 w 84141"/>
                <a:gd name="connsiteY10" fmla="*/ 12079 h 202726"/>
                <a:gd name="connsiteX11" fmla="*/ 28104 w 84141"/>
                <a:gd name="connsiteY11" fmla="*/ 13093 h 202726"/>
                <a:gd name="connsiteX12" fmla="*/ 28104 w 84141"/>
                <a:gd name="connsiteY12" fmla="*/ 13093 h 202726"/>
                <a:gd name="connsiteX13" fmla="*/ 25579 w 84141"/>
                <a:gd name="connsiteY13" fmla="*/ 13093 h 202726"/>
                <a:gd name="connsiteX14" fmla="*/ 25579 w 84141"/>
                <a:gd name="connsiteY14" fmla="*/ 13093 h 202726"/>
                <a:gd name="connsiteX15" fmla="*/ 25579 w 84141"/>
                <a:gd name="connsiteY15" fmla="*/ 14444 h 202726"/>
                <a:gd name="connsiteX16" fmla="*/ 25579 w 84141"/>
                <a:gd name="connsiteY16" fmla="*/ 14444 h 202726"/>
                <a:gd name="connsiteX17" fmla="*/ 25579 w 84141"/>
                <a:gd name="connsiteY17" fmla="*/ 17147 h 202726"/>
                <a:gd name="connsiteX18" fmla="*/ 25579 w 84141"/>
                <a:gd name="connsiteY18" fmla="*/ 19175 h 202726"/>
                <a:gd name="connsiteX19" fmla="*/ 25579 w 84141"/>
                <a:gd name="connsiteY19" fmla="*/ 20188 h 202726"/>
                <a:gd name="connsiteX20" fmla="*/ 24738 w 84141"/>
                <a:gd name="connsiteY20" fmla="*/ 23060 h 202726"/>
                <a:gd name="connsiteX21" fmla="*/ 22718 w 84141"/>
                <a:gd name="connsiteY21" fmla="*/ 25087 h 202726"/>
                <a:gd name="connsiteX22" fmla="*/ 21372 w 84141"/>
                <a:gd name="connsiteY22" fmla="*/ 26270 h 202726"/>
                <a:gd name="connsiteX23" fmla="*/ 21372 w 84141"/>
                <a:gd name="connsiteY23" fmla="*/ 26270 h 202726"/>
                <a:gd name="connsiteX24" fmla="*/ 21372 w 84141"/>
                <a:gd name="connsiteY24" fmla="*/ 27115 h 202726"/>
                <a:gd name="connsiteX25" fmla="*/ 21372 w 84141"/>
                <a:gd name="connsiteY25" fmla="*/ 27115 h 202726"/>
                <a:gd name="connsiteX26" fmla="*/ 22718 w 84141"/>
                <a:gd name="connsiteY26" fmla="*/ 31507 h 202726"/>
                <a:gd name="connsiteX27" fmla="*/ 22718 w 84141"/>
                <a:gd name="connsiteY27" fmla="*/ 35730 h 202726"/>
                <a:gd name="connsiteX28" fmla="*/ 22718 w 84141"/>
                <a:gd name="connsiteY28" fmla="*/ 39785 h 202726"/>
                <a:gd name="connsiteX29" fmla="*/ 23560 w 84141"/>
                <a:gd name="connsiteY29" fmla="*/ 47725 h 202726"/>
                <a:gd name="connsiteX30" fmla="*/ 23560 w 84141"/>
                <a:gd name="connsiteY30" fmla="*/ 51611 h 202726"/>
                <a:gd name="connsiteX31" fmla="*/ 22550 w 84141"/>
                <a:gd name="connsiteY31" fmla="*/ 64281 h 202726"/>
                <a:gd name="connsiteX32" fmla="*/ 22550 w 84141"/>
                <a:gd name="connsiteY32" fmla="*/ 65970 h 202726"/>
                <a:gd name="connsiteX33" fmla="*/ 20363 w 84141"/>
                <a:gd name="connsiteY33" fmla="*/ 73573 h 202726"/>
                <a:gd name="connsiteX34" fmla="*/ 14304 w 84141"/>
                <a:gd name="connsiteY34" fmla="*/ 83709 h 202726"/>
                <a:gd name="connsiteX35" fmla="*/ 12116 w 84141"/>
                <a:gd name="connsiteY35" fmla="*/ 86074 h 202726"/>
                <a:gd name="connsiteX36" fmla="*/ 10434 w 84141"/>
                <a:gd name="connsiteY36" fmla="*/ 87933 h 202726"/>
                <a:gd name="connsiteX37" fmla="*/ 7741 w 84141"/>
                <a:gd name="connsiteY37" fmla="*/ 91480 h 202726"/>
                <a:gd name="connsiteX38" fmla="*/ 7741 w 84141"/>
                <a:gd name="connsiteY38" fmla="*/ 91480 h 202726"/>
                <a:gd name="connsiteX39" fmla="*/ 2525 w 84141"/>
                <a:gd name="connsiteY39" fmla="*/ 97393 h 202726"/>
                <a:gd name="connsiteX40" fmla="*/ 1347 w 84141"/>
                <a:gd name="connsiteY40" fmla="*/ 97393 h 202726"/>
                <a:gd name="connsiteX41" fmla="*/ 0 w 84141"/>
                <a:gd name="connsiteY41" fmla="*/ 98407 h 202726"/>
                <a:gd name="connsiteX42" fmla="*/ 1010 w 84141"/>
                <a:gd name="connsiteY42" fmla="*/ 102123 h 202726"/>
                <a:gd name="connsiteX43" fmla="*/ 2188 w 84141"/>
                <a:gd name="connsiteY43" fmla="*/ 105840 h 202726"/>
                <a:gd name="connsiteX44" fmla="*/ 2188 w 84141"/>
                <a:gd name="connsiteY44" fmla="*/ 107023 h 202726"/>
                <a:gd name="connsiteX45" fmla="*/ 5890 w 84141"/>
                <a:gd name="connsiteY45" fmla="*/ 117666 h 202726"/>
                <a:gd name="connsiteX46" fmla="*/ 11444 w 84141"/>
                <a:gd name="connsiteY46" fmla="*/ 124930 h 202726"/>
                <a:gd name="connsiteX47" fmla="*/ 12453 w 84141"/>
                <a:gd name="connsiteY47" fmla="*/ 126788 h 202726"/>
                <a:gd name="connsiteX48" fmla="*/ 15651 w 84141"/>
                <a:gd name="connsiteY48" fmla="*/ 131012 h 202726"/>
                <a:gd name="connsiteX49" fmla="*/ 17839 w 84141"/>
                <a:gd name="connsiteY49" fmla="*/ 131012 h 202726"/>
                <a:gd name="connsiteX50" fmla="*/ 22887 w 84141"/>
                <a:gd name="connsiteY50" fmla="*/ 134222 h 202726"/>
                <a:gd name="connsiteX51" fmla="*/ 22887 w 84141"/>
                <a:gd name="connsiteY51" fmla="*/ 140134 h 202726"/>
                <a:gd name="connsiteX52" fmla="*/ 22887 w 84141"/>
                <a:gd name="connsiteY52" fmla="*/ 141148 h 202726"/>
                <a:gd name="connsiteX53" fmla="*/ 22887 w 84141"/>
                <a:gd name="connsiteY53" fmla="*/ 143682 h 202726"/>
                <a:gd name="connsiteX54" fmla="*/ 22887 w 84141"/>
                <a:gd name="connsiteY54" fmla="*/ 148413 h 202726"/>
                <a:gd name="connsiteX55" fmla="*/ 22887 w 84141"/>
                <a:gd name="connsiteY55" fmla="*/ 149595 h 202726"/>
                <a:gd name="connsiteX56" fmla="*/ 22887 w 84141"/>
                <a:gd name="connsiteY56" fmla="*/ 149595 h 202726"/>
                <a:gd name="connsiteX57" fmla="*/ 24906 w 84141"/>
                <a:gd name="connsiteY57" fmla="*/ 149595 h 202726"/>
                <a:gd name="connsiteX58" fmla="*/ 30460 w 84141"/>
                <a:gd name="connsiteY58" fmla="*/ 153650 h 202726"/>
                <a:gd name="connsiteX59" fmla="*/ 31637 w 84141"/>
                <a:gd name="connsiteY59" fmla="*/ 155001 h 202726"/>
                <a:gd name="connsiteX60" fmla="*/ 37864 w 84141"/>
                <a:gd name="connsiteY60" fmla="*/ 162434 h 202726"/>
                <a:gd name="connsiteX61" fmla="*/ 38705 w 84141"/>
                <a:gd name="connsiteY61" fmla="*/ 163617 h 202726"/>
                <a:gd name="connsiteX62" fmla="*/ 41903 w 84141"/>
                <a:gd name="connsiteY62" fmla="*/ 169868 h 202726"/>
                <a:gd name="connsiteX63" fmla="*/ 41903 w 84141"/>
                <a:gd name="connsiteY63" fmla="*/ 171388 h 202726"/>
                <a:gd name="connsiteX64" fmla="*/ 43586 w 84141"/>
                <a:gd name="connsiteY64" fmla="*/ 173584 h 202726"/>
                <a:gd name="connsiteX65" fmla="*/ 47624 w 84141"/>
                <a:gd name="connsiteY65" fmla="*/ 180342 h 202726"/>
                <a:gd name="connsiteX66" fmla="*/ 47624 w 84141"/>
                <a:gd name="connsiteY66" fmla="*/ 182200 h 202726"/>
                <a:gd name="connsiteX67" fmla="*/ 48466 w 84141"/>
                <a:gd name="connsiteY67" fmla="*/ 189971 h 202726"/>
                <a:gd name="connsiteX68" fmla="*/ 48466 w 84141"/>
                <a:gd name="connsiteY68" fmla="*/ 194702 h 202726"/>
                <a:gd name="connsiteX69" fmla="*/ 48466 w 84141"/>
                <a:gd name="connsiteY69" fmla="*/ 201121 h 202726"/>
                <a:gd name="connsiteX70" fmla="*/ 49644 w 84141"/>
                <a:gd name="connsiteY70" fmla="*/ 203318 h 202726"/>
                <a:gd name="connsiteX71" fmla="*/ 50990 w 84141"/>
                <a:gd name="connsiteY71" fmla="*/ 206358 h 202726"/>
                <a:gd name="connsiteX72" fmla="*/ 51832 w 84141"/>
                <a:gd name="connsiteY72" fmla="*/ 213285 h 202726"/>
                <a:gd name="connsiteX73" fmla="*/ 51832 w 84141"/>
                <a:gd name="connsiteY73" fmla="*/ 218015 h 202726"/>
                <a:gd name="connsiteX74" fmla="*/ 52673 w 84141"/>
                <a:gd name="connsiteY74" fmla="*/ 218015 h 202726"/>
                <a:gd name="connsiteX75" fmla="*/ 52673 w 84141"/>
                <a:gd name="connsiteY75" fmla="*/ 218015 h 202726"/>
                <a:gd name="connsiteX76" fmla="*/ 54187 w 84141"/>
                <a:gd name="connsiteY76" fmla="*/ 216664 h 202726"/>
                <a:gd name="connsiteX77" fmla="*/ 54187 w 84141"/>
                <a:gd name="connsiteY77" fmla="*/ 216664 h 202726"/>
                <a:gd name="connsiteX78" fmla="*/ 56039 w 84141"/>
                <a:gd name="connsiteY78" fmla="*/ 216664 h 202726"/>
                <a:gd name="connsiteX79" fmla="*/ 56880 w 84141"/>
                <a:gd name="connsiteY79" fmla="*/ 216664 h 202726"/>
                <a:gd name="connsiteX80" fmla="*/ 59572 w 84141"/>
                <a:gd name="connsiteY80" fmla="*/ 215650 h 202726"/>
                <a:gd name="connsiteX81" fmla="*/ 62938 w 84141"/>
                <a:gd name="connsiteY81" fmla="*/ 213961 h 202726"/>
                <a:gd name="connsiteX82" fmla="*/ 63948 w 84141"/>
                <a:gd name="connsiteY82" fmla="*/ 210751 h 202726"/>
                <a:gd name="connsiteX83" fmla="*/ 63948 w 84141"/>
                <a:gd name="connsiteY83" fmla="*/ 207541 h 202726"/>
                <a:gd name="connsiteX84" fmla="*/ 67313 w 84141"/>
                <a:gd name="connsiteY84" fmla="*/ 201797 h 202726"/>
                <a:gd name="connsiteX85" fmla="*/ 68324 w 84141"/>
                <a:gd name="connsiteY85" fmla="*/ 200614 h 202726"/>
                <a:gd name="connsiteX86" fmla="*/ 69501 w 84141"/>
                <a:gd name="connsiteY86" fmla="*/ 198925 h 202726"/>
                <a:gd name="connsiteX87" fmla="*/ 67819 w 84141"/>
                <a:gd name="connsiteY87" fmla="*/ 194364 h 202726"/>
                <a:gd name="connsiteX88" fmla="*/ 66809 w 84141"/>
                <a:gd name="connsiteY88" fmla="*/ 191999 h 202726"/>
                <a:gd name="connsiteX89" fmla="*/ 66809 w 84141"/>
                <a:gd name="connsiteY89" fmla="*/ 191999 h 202726"/>
                <a:gd name="connsiteX90" fmla="*/ 64958 w 84141"/>
                <a:gd name="connsiteY90" fmla="*/ 182369 h 202726"/>
                <a:gd name="connsiteX91" fmla="*/ 64958 w 84141"/>
                <a:gd name="connsiteY91" fmla="*/ 182369 h 202726"/>
                <a:gd name="connsiteX92" fmla="*/ 69670 w 84141"/>
                <a:gd name="connsiteY92" fmla="*/ 175612 h 202726"/>
                <a:gd name="connsiteX93" fmla="*/ 74550 w 84141"/>
                <a:gd name="connsiteY93" fmla="*/ 171050 h 202726"/>
                <a:gd name="connsiteX94" fmla="*/ 74550 w 84141"/>
                <a:gd name="connsiteY94" fmla="*/ 171050 h 202726"/>
                <a:gd name="connsiteX95" fmla="*/ 78589 w 84141"/>
                <a:gd name="connsiteY95" fmla="*/ 166827 h 202726"/>
                <a:gd name="connsiteX96" fmla="*/ 80776 w 84141"/>
                <a:gd name="connsiteY96" fmla="*/ 166827 h 202726"/>
                <a:gd name="connsiteX97" fmla="*/ 82122 w 84141"/>
                <a:gd name="connsiteY97" fmla="*/ 166827 h 202726"/>
                <a:gd name="connsiteX98" fmla="*/ 83300 w 84141"/>
                <a:gd name="connsiteY98" fmla="*/ 165813 h 202726"/>
                <a:gd name="connsiteX99" fmla="*/ 84479 w 84141"/>
                <a:gd name="connsiteY99" fmla="*/ 164631 h 202726"/>
                <a:gd name="connsiteX100" fmla="*/ 89695 w 84141"/>
                <a:gd name="connsiteY100" fmla="*/ 162603 h 202726"/>
                <a:gd name="connsiteX101" fmla="*/ 91041 w 84141"/>
                <a:gd name="connsiteY101" fmla="*/ 162603 h 202726"/>
                <a:gd name="connsiteX102" fmla="*/ 94239 w 84141"/>
                <a:gd name="connsiteY102" fmla="*/ 162603 h 202726"/>
                <a:gd name="connsiteX103" fmla="*/ 98951 w 84141"/>
                <a:gd name="connsiteY103" fmla="*/ 161421 h 202726"/>
                <a:gd name="connsiteX104" fmla="*/ 98951 w 84141"/>
                <a:gd name="connsiteY104" fmla="*/ 159225 h 202726"/>
                <a:gd name="connsiteX105" fmla="*/ 98951 w 84141"/>
                <a:gd name="connsiteY105" fmla="*/ 157535 h 202726"/>
                <a:gd name="connsiteX106" fmla="*/ 98951 w 84141"/>
                <a:gd name="connsiteY106" fmla="*/ 155170 h 202726"/>
                <a:gd name="connsiteX107" fmla="*/ 98951 w 84141"/>
                <a:gd name="connsiteY107" fmla="*/ 151284 h 202726"/>
                <a:gd name="connsiteX108" fmla="*/ 98951 w 84141"/>
                <a:gd name="connsiteY108" fmla="*/ 145372 h 202726"/>
                <a:gd name="connsiteX109" fmla="*/ 98951 w 84141"/>
                <a:gd name="connsiteY109" fmla="*/ 144358 h 202726"/>
                <a:gd name="connsiteX110" fmla="*/ 98951 w 84141"/>
                <a:gd name="connsiteY110" fmla="*/ 140134 h 202726"/>
                <a:gd name="connsiteX111" fmla="*/ 98951 w 84141"/>
                <a:gd name="connsiteY111" fmla="*/ 138614 h 202726"/>
                <a:gd name="connsiteX112" fmla="*/ 98951 w 84141"/>
                <a:gd name="connsiteY112" fmla="*/ 136925 h 202726"/>
                <a:gd name="connsiteX113" fmla="*/ 97605 w 84141"/>
                <a:gd name="connsiteY113" fmla="*/ 135235 h 202726"/>
                <a:gd name="connsiteX114" fmla="*/ 96595 w 84141"/>
                <a:gd name="connsiteY114" fmla="*/ 130843 h 202726"/>
                <a:gd name="connsiteX115" fmla="*/ 94576 w 84141"/>
                <a:gd name="connsiteY115" fmla="*/ 129491 h 202726"/>
                <a:gd name="connsiteX116" fmla="*/ 94576 w 84141"/>
                <a:gd name="connsiteY116" fmla="*/ 129491 h 202726"/>
                <a:gd name="connsiteX117" fmla="*/ 91883 w 84141"/>
                <a:gd name="connsiteY117" fmla="*/ 127464 h 202726"/>
                <a:gd name="connsiteX118" fmla="*/ 91883 w 84141"/>
                <a:gd name="connsiteY118" fmla="*/ 122058 h 202726"/>
                <a:gd name="connsiteX119" fmla="*/ 91883 w 84141"/>
                <a:gd name="connsiteY119" fmla="*/ 121213 h 202726"/>
                <a:gd name="connsiteX120" fmla="*/ 91883 w 84141"/>
                <a:gd name="connsiteY120" fmla="*/ 118510 h 202726"/>
                <a:gd name="connsiteX121" fmla="*/ 89359 w 84141"/>
                <a:gd name="connsiteY121" fmla="*/ 112598 h 202726"/>
                <a:gd name="connsiteX122" fmla="*/ 89359 w 84141"/>
                <a:gd name="connsiteY122" fmla="*/ 112598 h 202726"/>
                <a:gd name="connsiteX123" fmla="*/ 83805 w 84141"/>
                <a:gd name="connsiteY123" fmla="*/ 117159 h 202726"/>
                <a:gd name="connsiteX124" fmla="*/ 77074 w 84141"/>
                <a:gd name="connsiteY124" fmla="*/ 117159 h 202726"/>
                <a:gd name="connsiteX125" fmla="*/ 72699 w 84141"/>
                <a:gd name="connsiteY125" fmla="*/ 113949 h 202726"/>
                <a:gd name="connsiteX126" fmla="*/ 70174 w 84141"/>
                <a:gd name="connsiteY126" fmla="*/ 111753 h 202726"/>
                <a:gd name="connsiteX127" fmla="*/ 68660 w 84141"/>
                <a:gd name="connsiteY127" fmla="*/ 111753 h 202726"/>
                <a:gd name="connsiteX128" fmla="*/ 65799 w 84141"/>
                <a:gd name="connsiteY128" fmla="*/ 110063 h 202726"/>
                <a:gd name="connsiteX129" fmla="*/ 64284 w 84141"/>
                <a:gd name="connsiteY129" fmla="*/ 106178 h 202726"/>
                <a:gd name="connsiteX130" fmla="*/ 66641 w 84141"/>
                <a:gd name="connsiteY130" fmla="*/ 102968 h 202726"/>
                <a:gd name="connsiteX131" fmla="*/ 69333 w 84141"/>
                <a:gd name="connsiteY131" fmla="*/ 99420 h 202726"/>
                <a:gd name="connsiteX132" fmla="*/ 76064 w 84141"/>
                <a:gd name="connsiteY132" fmla="*/ 91142 h 202726"/>
                <a:gd name="connsiteX133" fmla="*/ 76064 w 84141"/>
                <a:gd name="connsiteY133" fmla="*/ 91142 h 202726"/>
                <a:gd name="connsiteX134" fmla="*/ 78420 w 84141"/>
                <a:gd name="connsiteY134" fmla="*/ 88270 h 202726"/>
                <a:gd name="connsiteX135" fmla="*/ 80271 w 84141"/>
                <a:gd name="connsiteY135" fmla="*/ 85905 h 202726"/>
                <a:gd name="connsiteX136" fmla="*/ 81954 w 84141"/>
                <a:gd name="connsiteY136" fmla="*/ 84047 h 202726"/>
                <a:gd name="connsiteX137" fmla="*/ 84983 w 84141"/>
                <a:gd name="connsiteY137" fmla="*/ 80161 h 202726"/>
                <a:gd name="connsiteX138" fmla="*/ 84983 w 84141"/>
                <a:gd name="connsiteY138" fmla="*/ 80161 h 202726"/>
                <a:gd name="connsiteX139" fmla="*/ 85993 w 84141"/>
                <a:gd name="connsiteY139" fmla="*/ 78472 h 202726"/>
                <a:gd name="connsiteX140" fmla="*/ 88349 w 84141"/>
                <a:gd name="connsiteY140" fmla="*/ 72221 h 202726"/>
                <a:gd name="connsiteX141" fmla="*/ 89695 w 84141"/>
                <a:gd name="connsiteY141" fmla="*/ 65633 h 202726"/>
                <a:gd name="connsiteX142" fmla="*/ 90537 w 84141"/>
                <a:gd name="connsiteY142" fmla="*/ 62254 h 202726"/>
                <a:gd name="connsiteX143" fmla="*/ 88349 w 84141"/>
                <a:gd name="connsiteY143" fmla="*/ 57861 h 202726"/>
                <a:gd name="connsiteX144" fmla="*/ 85993 w 84141"/>
                <a:gd name="connsiteY144" fmla="*/ 56172 h 202726"/>
                <a:gd name="connsiteX145" fmla="*/ 84142 w 84141"/>
                <a:gd name="connsiteY145" fmla="*/ 53131 h 202726"/>
                <a:gd name="connsiteX146" fmla="*/ 84142 w 84141"/>
                <a:gd name="connsiteY146" fmla="*/ 51949 h 202726"/>
                <a:gd name="connsiteX147" fmla="*/ 82964 w 84141"/>
                <a:gd name="connsiteY147" fmla="*/ 51104 h 202726"/>
                <a:gd name="connsiteX148" fmla="*/ 81450 w 84141"/>
                <a:gd name="connsiteY148" fmla="*/ 51104 h 202726"/>
                <a:gd name="connsiteX149" fmla="*/ 75055 w 84141"/>
                <a:gd name="connsiteY149" fmla="*/ 39616 h 202726"/>
                <a:gd name="connsiteX150" fmla="*/ 76233 w 84141"/>
                <a:gd name="connsiteY150" fmla="*/ 37758 h 202726"/>
                <a:gd name="connsiteX151" fmla="*/ 77579 w 84141"/>
                <a:gd name="connsiteY151" fmla="*/ 36744 h 202726"/>
                <a:gd name="connsiteX152" fmla="*/ 78084 w 84141"/>
                <a:gd name="connsiteY152" fmla="*/ 29987 h 202726"/>
                <a:gd name="connsiteX153" fmla="*/ 80776 w 84141"/>
                <a:gd name="connsiteY153" fmla="*/ 29987 h 202726"/>
                <a:gd name="connsiteX154" fmla="*/ 82122 w 84141"/>
                <a:gd name="connsiteY154" fmla="*/ 29987 h 202726"/>
                <a:gd name="connsiteX155" fmla="*/ 85657 w 84141"/>
                <a:gd name="connsiteY155" fmla="*/ 26439 h 202726"/>
                <a:gd name="connsiteX156" fmla="*/ 87339 w 84141"/>
                <a:gd name="connsiteY156" fmla="*/ 24243 h 202726"/>
                <a:gd name="connsiteX157" fmla="*/ 88181 w 84141"/>
                <a:gd name="connsiteY157" fmla="*/ 24243 h 202726"/>
                <a:gd name="connsiteX158" fmla="*/ 89359 w 84141"/>
                <a:gd name="connsiteY158" fmla="*/ 22215 h 202726"/>
                <a:gd name="connsiteX159" fmla="*/ 89359 w 84141"/>
                <a:gd name="connsiteY159" fmla="*/ 21202 h 202726"/>
                <a:gd name="connsiteX160" fmla="*/ 89359 w 84141"/>
                <a:gd name="connsiteY160" fmla="*/ 18330 h 202726"/>
                <a:gd name="connsiteX161" fmla="*/ 90200 w 84141"/>
                <a:gd name="connsiteY161" fmla="*/ 16809 h 202726"/>
                <a:gd name="connsiteX162" fmla="*/ 90200 w 84141"/>
                <a:gd name="connsiteY162" fmla="*/ 15627 h 202726"/>
                <a:gd name="connsiteX163" fmla="*/ 90200 w 84141"/>
                <a:gd name="connsiteY163" fmla="*/ 13093 h 202726"/>
                <a:gd name="connsiteX164" fmla="*/ 90200 w 84141"/>
                <a:gd name="connsiteY164" fmla="*/ 13093 h 202726"/>
                <a:gd name="connsiteX165" fmla="*/ 88349 w 84141"/>
                <a:gd name="connsiteY165" fmla="*/ 9883 h 202726"/>
                <a:gd name="connsiteX166" fmla="*/ 87171 w 84141"/>
                <a:gd name="connsiteY166" fmla="*/ 9883 h 202726"/>
                <a:gd name="connsiteX167" fmla="*/ 86162 w 84141"/>
                <a:gd name="connsiteY167" fmla="*/ 11065 h 202726"/>
                <a:gd name="connsiteX168" fmla="*/ 84142 w 84141"/>
                <a:gd name="connsiteY168" fmla="*/ 11065 h 202726"/>
                <a:gd name="connsiteX169" fmla="*/ 84142 w 84141"/>
                <a:gd name="connsiteY169" fmla="*/ 11065 h 202726"/>
                <a:gd name="connsiteX170" fmla="*/ 82964 w 84141"/>
                <a:gd name="connsiteY170" fmla="*/ 11065 h 202726"/>
                <a:gd name="connsiteX171" fmla="*/ 81786 w 84141"/>
                <a:gd name="connsiteY171" fmla="*/ 12079 h 202726"/>
                <a:gd name="connsiteX172" fmla="*/ 79935 w 84141"/>
                <a:gd name="connsiteY172" fmla="*/ 12924 h 202726"/>
                <a:gd name="connsiteX173" fmla="*/ 78084 w 84141"/>
                <a:gd name="connsiteY173" fmla="*/ 13093 h 202726"/>
                <a:gd name="connsiteX174" fmla="*/ 77243 w 84141"/>
                <a:gd name="connsiteY174" fmla="*/ 14275 h 202726"/>
                <a:gd name="connsiteX175" fmla="*/ 73877 w 84141"/>
                <a:gd name="connsiteY175" fmla="*/ 16640 h 202726"/>
                <a:gd name="connsiteX176" fmla="*/ 73877 w 84141"/>
                <a:gd name="connsiteY176" fmla="*/ 16640 h 202726"/>
                <a:gd name="connsiteX177" fmla="*/ 71352 w 84141"/>
                <a:gd name="connsiteY177" fmla="*/ 15120 h 202726"/>
                <a:gd name="connsiteX178" fmla="*/ 70006 w 84141"/>
                <a:gd name="connsiteY178" fmla="*/ 9207 h 202726"/>
                <a:gd name="connsiteX179" fmla="*/ 70006 w 84141"/>
                <a:gd name="connsiteY179" fmla="*/ 7349 h 202726"/>
                <a:gd name="connsiteX180" fmla="*/ 65967 w 84141"/>
                <a:gd name="connsiteY180" fmla="*/ 760 h 2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84141" h="202726">
                  <a:moveTo>
                    <a:pt x="65967" y="760"/>
                  </a:moveTo>
                  <a:cubicBezTo>
                    <a:pt x="65967" y="-253"/>
                    <a:pt x="63948" y="-253"/>
                    <a:pt x="62097" y="760"/>
                  </a:cubicBezTo>
                  <a:lnTo>
                    <a:pt x="60246" y="760"/>
                  </a:lnTo>
                  <a:cubicBezTo>
                    <a:pt x="56173" y="1100"/>
                    <a:pt x="52252" y="2434"/>
                    <a:pt x="48803" y="4646"/>
                  </a:cubicBezTo>
                  <a:cubicBezTo>
                    <a:pt x="46800" y="5960"/>
                    <a:pt x="44579" y="6878"/>
                    <a:pt x="42239" y="7349"/>
                  </a:cubicBezTo>
                  <a:lnTo>
                    <a:pt x="40052" y="7349"/>
                  </a:lnTo>
                  <a:cubicBezTo>
                    <a:pt x="39496" y="7263"/>
                    <a:pt x="38924" y="7263"/>
                    <a:pt x="38369" y="7349"/>
                  </a:cubicBezTo>
                  <a:cubicBezTo>
                    <a:pt x="37494" y="7433"/>
                    <a:pt x="36669" y="7786"/>
                    <a:pt x="36013" y="8363"/>
                  </a:cubicBezTo>
                  <a:cubicBezTo>
                    <a:pt x="34919" y="9013"/>
                    <a:pt x="33724" y="9469"/>
                    <a:pt x="32479" y="9714"/>
                  </a:cubicBezTo>
                  <a:cubicBezTo>
                    <a:pt x="30695" y="9641"/>
                    <a:pt x="29029" y="10549"/>
                    <a:pt x="28104" y="12079"/>
                  </a:cubicBezTo>
                  <a:cubicBezTo>
                    <a:pt x="28104" y="12079"/>
                    <a:pt x="28104" y="12079"/>
                    <a:pt x="28104" y="12079"/>
                  </a:cubicBezTo>
                  <a:cubicBezTo>
                    <a:pt x="28171" y="12414"/>
                    <a:pt x="28171" y="12758"/>
                    <a:pt x="28104" y="13093"/>
                  </a:cubicBezTo>
                  <a:lnTo>
                    <a:pt x="28104" y="13093"/>
                  </a:lnTo>
                  <a:cubicBezTo>
                    <a:pt x="27296" y="13441"/>
                    <a:pt x="26387" y="13441"/>
                    <a:pt x="25579" y="13093"/>
                  </a:cubicBezTo>
                  <a:lnTo>
                    <a:pt x="25579" y="13093"/>
                  </a:lnTo>
                  <a:cubicBezTo>
                    <a:pt x="25445" y="13532"/>
                    <a:pt x="25445" y="14005"/>
                    <a:pt x="25579" y="14444"/>
                  </a:cubicBezTo>
                  <a:lnTo>
                    <a:pt x="25579" y="14444"/>
                  </a:lnTo>
                  <a:cubicBezTo>
                    <a:pt x="25664" y="15343"/>
                    <a:pt x="25664" y="16248"/>
                    <a:pt x="25579" y="17147"/>
                  </a:cubicBezTo>
                  <a:cubicBezTo>
                    <a:pt x="25495" y="17821"/>
                    <a:pt x="25495" y="18500"/>
                    <a:pt x="25579" y="19175"/>
                  </a:cubicBezTo>
                  <a:cubicBezTo>
                    <a:pt x="25495" y="19507"/>
                    <a:pt x="25495" y="19855"/>
                    <a:pt x="25579" y="20188"/>
                  </a:cubicBezTo>
                  <a:cubicBezTo>
                    <a:pt x="25596" y="21209"/>
                    <a:pt x="25293" y="22210"/>
                    <a:pt x="24738" y="23060"/>
                  </a:cubicBezTo>
                  <a:cubicBezTo>
                    <a:pt x="24250" y="23896"/>
                    <a:pt x="23560" y="24594"/>
                    <a:pt x="22718" y="25087"/>
                  </a:cubicBezTo>
                  <a:lnTo>
                    <a:pt x="21372" y="26270"/>
                  </a:lnTo>
                  <a:lnTo>
                    <a:pt x="21372" y="26270"/>
                  </a:lnTo>
                  <a:lnTo>
                    <a:pt x="21372" y="27115"/>
                  </a:lnTo>
                  <a:lnTo>
                    <a:pt x="21372" y="27115"/>
                  </a:lnTo>
                  <a:cubicBezTo>
                    <a:pt x="22214" y="28426"/>
                    <a:pt x="22685" y="29946"/>
                    <a:pt x="22718" y="31507"/>
                  </a:cubicBezTo>
                  <a:cubicBezTo>
                    <a:pt x="22718" y="32859"/>
                    <a:pt x="22718" y="34379"/>
                    <a:pt x="22718" y="35730"/>
                  </a:cubicBezTo>
                  <a:cubicBezTo>
                    <a:pt x="22634" y="37080"/>
                    <a:pt x="22634" y="38435"/>
                    <a:pt x="22718" y="39785"/>
                  </a:cubicBezTo>
                  <a:cubicBezTo>
                    <a:pt x="22836" y="42446"/>
                    <a:pt x="23123" y="45096"/>
                    <a:pt x="23560" y="47725"/>
                  </a:cubicBezTo>
                  <a:cubicBezTo>
                    <a:pt x="23644" y="49019"/>
                    <a:pt x="23644" y="50317"/>
                    <a:pt x="23560" y="51611"/>
                  </a:cubicBezTo>
                  <a:cubicBezTo>
                    <a:pt x="24284" y="55853"/>
                    <a:pt x="23930" y="60208"/>
                    <a:pt x="22550" y="64281"/>
                  </a:cubicBezTo>
                  <a:lnTo>
                    <a:pt x="22550" y="65970"/>
                  </a:lnTo>
                  <a:cubicBezTo>
                    <a:pt x="21591" y="68432"/>
                    <a:pt x="20851" y="70976"/>
                    <a:pt x="20363" y="73573"/>
                  </a:cubicBezTo>
                  <a:cubicBezTo>
                    <a:pt x="19319" y="77447"/>
                    <a:pt x="17216" y="80955"/>
                    <a:pt x="14304" y="83709"/>
                  </a:cubicBezTo>
                  <a:lnTo>
                    <a:pt x="12116" y="86074"/>
                  </a:lnTo>
                  <a:lnTo>
                    <a:pt x="10434" y="87933"/>
                  </a:lnTo>
                  <a:cubicBezTo>
                    <a:pt x="9390" y="88990"/>
                    <a:pt x="8482" y="90183"/>
                    <a:pt x="7741" y="91480"/>
                  </a:cubicBezTo>
                  <a:lnTo>
                    <a:pt x="7741" y="91480"/>
                  </a:lnTo>
                  <a:cubicBezTo>
                    <a:pt x="6883" y="94089"/>
                    <a:pt x="4998" y="96227"/>
                    <a:pt x="2525" y="97393"/>
                  </a:cubicBezTo>
                  <a:lnTo>
                    <a:pt x="1347" y="97393"/>
                  </a:lnTo>
                  <a:cubicBezTo>
                    <a:pt x="0" y="97393"/>
                    <a:pt x="0" y="97393"/>
                    <a:pt x="0" y="98407"/>
                  </a:cubicBezTo>
                  <a:cubicBezTo>
                    <a:pt x="202" y="99680"/>
                    <a:pt x="539" y="100927"/>
                    <a:pt x="1010" y="102123"/>
                  </a:cubicBezTo>
                  <a:cubicBezTo>
                    <a:pt x="1498" y="103328"/>
                    <a:pt x="1902" y="104571"/>
                    <a:pt x="2188" y="105840"/>
                  </a:cubicBezTo>
                  <a:lnTo>
                    <a:pt x="2188" y="107023"/>
                  </a:lnTo>
                  <a:cubicBezTo>
                    <a:pt x="2491" y="110832"/>
                    <a:pt x="3753" y="114498"/>
                    <a:pt x="5890" y="117666"/>
                  </a:cubicBezTo>
                  <a:cubicBezTo>
                    <a:pt x="7943" y="119929"/>
                    <a:pt x="9794" y="122359"/>
                    <a:pt x="11444" y="124930"/>
                  </a:cubicBezTo>
                  <a:lnTo>
                    <a:pt x="12453" y="126788"/>
                  </a:lnTo>
                  <a:cubicBezTo>
                    <a:pt x="13463" y="128478"/>
                    <a:pt x="14304" y="130336"/>
                    <a:pt x="15651" y="131012"/>
                  </a:cubicBezTo>
                  <a:lnTo>
                    <a:pt x="17839" y="131012"/>
                  </a:lnTo>
                  <a:cubicBezTo>
                    <a:pt x="19689" y="131012"/>
                    <a:pt x="22046" y="132194"/>
                    <a:pt x="22887" y="134222"/>
                  </a:cubicBezTo>
                  <a:cubicBezTo>
                    <a:pt x="23476" y="136149"/>
                    <a:pt x="23476" y="138207"/>
                    <a:pt x="22887" y="140134"/>
                  </a:cubicBezTo>
                  <a:lnTo>
                    <a:pt x="22887" y="141148"/>
                  </a:lnTo>
                  <a:lnTo>
                    <a:pt x="22887" y="143682"/>
                  </a:lnTo>
                  <a:cubicBezTo>
                    <a:pt x="22651" y="145250"/>
                    <a:pt x="22651" y="146845"/>
                    <a:pt x="22887" y="148413"/>
                  </a:cubicBezTo>
                  <a:cubicBezTo>
                    <a:pt x="22803" y="148803"/>
                    <a:pt x="22803" y="149205"/>
                    <a:pt x="22887" y="149595"/>
                  </a:cubicBezTo>
                  <a:cubicBezTo>
                    <a:pt x="22887" y="149595"/>
                    <a:pt x="22887" y="149595"/>
                    <a:pt x="22887" y="149595"/>
                  </a:cubicBezTo>
                  <a:cubicBezTo>
                    <a:pt x="23560" y="149458"/>
                    <a:pt x="24233" y="149458"/>
                    <a:pt x="24906" y="149595"/>
                  </a:cubicBezTo>
                  <a:cubicBezTo>
                    <a:pt x="27094" y="150413"/>
                    <a:pt x="29013" y="151815"/>
                    <a:pt x="30460" y="153650"/>
                  </a:cubicBezTo>
                  <a:lnTo>
                    <a:pt x="31637" y="155001"/>
                  </a:lnTo>
                  <a:cubicBezTo>
                    <a:pt x="34027" y="157197"/>
                    <a:pt x="36114" y="159696"/>
                    <a:pt x="37864" y="162434"/>
                  </a:cubicBezTo>
                  <a:lnTo>
                    <a:pt x="38705" y="163617"/>
                  </a:lnTo>
                  <a:cubicBezTo>
                    <a:pt x="40035" y="165555"/>
                    <a:pt x="41112" y="167655"/>
                    <a:pt x="41903" y="169868"/>
                  </a:cubicBezTo>
                  <a:cubicBezTo>
                    <a:pt x="41970" y="170373"/>
                    <a:pt x="41970" y="170883"/>
                    <a:pt x="41903" y="171388"/>
                  </a:cubicBezTo>
                  <a:cubicBezTo>
                    <a:pt x="41903" y="172909"/>
                    <a:pt x="41903" y="173078"/>
                    <a:pt x="43586" y="173584"/>
                  </a:cubicBezTo>
                  <a:cubicBezTo>
                    <a:pt x="45268" y="174091"/>
                    <a:pt x="47120" y="177470"/>
                    <a:pt x="47624" y="180342"/>
                  </a:cubicBezTo>
                  <a:lnTo>
                    <a:pt x="47624" y="182200"/>
                  </a:lnTo>
                  <a:cubicBezTo>
                    <a:pt x="48079" y="184768"/>
                    <a:pt x="48365" y="187365"/>
                    <a:pt x="48466" y="189971"/>
                  </a:cubicBezTo>
                  <a:lnTo>
                    <a:pt x="48466" y="194702"/>
                  </a:lnTo>
                  <a:cubicBezTo>
                    <a:pt x="48129" y="196829"/>
                    <a:pt x="48129" y="198994"/>
                    <a:pt x="48466" y="201121"/>
                  </a:cubicBezTo>
                  <a:cubicBezTo>
                    <a:pt x="48752" y="201902"/>
                    <a:pt x="49156" y="202640"/>
                    <a:pt x="49644" y="203318"/>
                  </a:cubicBezTo>
                  <a:cubicBezTo>
                    <a:pt x="50216" y="204267"/>
                    <a:pt x="50670" y="205289"/>
                    <a:pt x="50990" y="206358"/>
                  </a:cubicBezTo>
                  <a:cubicBezTo>
                    <a:pt x="51596" y="208617"/>
                    <a:pt x="51882" y="210948"/>
                    <a:pt x="51832" y="213285"/>
                  </a:cubicBezTo>
                  <a:cubicBezTo>
                    <a:pt x="51747" y="214861"/>
                    <a:pt x="51747" y="216439"/>
                    <a:pt x="51832" y="218015"/>
                  </a:cubicBezTo>
                  <a:lnTo>
                    <a:pt x="52673" y="218015"/>
                  </a:lnTo>
                  <a:lnTo>
                    <a:pt x="52673" y="218015"/>
                  </a:lnTo>
                  <a:cubicBezTo>
                    <a:pt x="52757" y="217241"/>
                    <a:pt x="53413" y="216659"/>
                    <a:pt x="54187" y="216664"/>
                  </a:cubicBezTo>
                  <a:lnTo>
                    <a:pt x="54187" y="216664"/>
                  </a:lnTo>
                  <a:cubicBezTo>
                    <a:pt x="54793" y="216802"/>
                    <a:pt x="55433" y="216802"/>
                    <a:pt x="56039" y="216664"/>
                  </a:cubicBezTo>
                  <a:lnTo>
                    <a:pt x="56880" y="216664"/>
                  </a:lnTo>
                  <a:cubicBezTo>
                    <a:pt x="57705" y="216152"/>
                    <a:pt x="58613" y="215809"/>
                    <a:pt x="59572" y="215650"/>
                  </a:cubicBezTo>
                  <a:cubicBezTo>
                    <a:pt x="60784" y="215294"/>
                    <a:pt x="61929" y="214721"/>
                    <a:pt x="62938" y="213961"/>
                  </a:cubicBezTo>
                  <a:cubicBezTo>
                    <a:pt x="63595" y="213021"/>
                    <a:pt x="63948" y="211900"/>
                    <a:pt x="63948" y="210751"/>
                  </a:cubicBezTo>
                  <a:cubicBezTo>
                    <a:pt x="63847" y="209683"/>
                    <a:pt x="63847" y="208609"/>
                    <a:pt x="63948" y="207541"/>
                  </a:cubicBezTo>
                  <a:cubicBezTo>
                    <a:pt x="64823" y="205487"/>
                    <a:pt x="65950" y="203556"/>
                    <a:pt x="67313" y="201797"/>
                  </a:cubicBezTo>
                  <a:lnTo>
                    <a:pt x="68324" y="200614"/>
                  </a:lnTo>
                  <a:cubicBezTo>
                    <a:pt x="68324" y="200614"/>
                    <a:pt x="69501" y="199432"/>
                    <a:pt x="69501" y="198925"/>
                  </a:cubicBezTo>
                  <a:cubicBezTo>
                    <a:pt x="69232" y="197310"/>
                    <a:pt x="68660" y="195761"/>
                    <a:pt x="67819" y="194364"/>
                  </a:cubicBezTo>
                  <a:cubicBezTo>
                    <a:pt x="67364" y="193629"/>
                    <a:pt x="67027" y="192831"/>
                    <a:pt x="66809" y="191999"/>
                  </a:cubicBezTo>
                  <a:lnTo>
                    <a:pt x="66809" y="191999"/>
                  </a:lnTo>
                  <a:cubicBezTo>
                    <a:pt x="65345" y="189013"/>
                    <a:pt x="64705" y="185687"/>
                    <a:pt x="64958" y="182369"/>
                  </a:cubicBezTo>
                  <a:lnTo>
                    <a:pt x="64958" y="182369"/>
                  </a:lnTo>
                  <a:cubicBezTo>
                    <a:pt x="64958" y="179497"/>
                    <a:pt x="66136" y="176287"/>
                    <a:pt x="69670" y="175612"/>
                  </a:cubicBezTo>
                  <a:cubicBezTo>
                    <a:pt x="73203" y="174936"/>
                    <a:pt x="72867" y="173922"/>
                    <a:pt x="74550" y="171050"/>
                  </a:cubicBezTo>
                  <a:lnTo>
                    <a:pt x="74550" y="171050"/>
                  </a:lnTo>
                  <a:cubicBezTo>
                    <a:pt x="75441" y="169263"/>
                    <a:pt x="76838" y="167788"/>
                    <a:pt x="78589" y="166827"/>
                  </a:cubicBezTo>
                  <a:lnTo>
                    <a:pt x="80776" y="166827"/>
                  </a:lnTo>
                  <a:cubicBezTo>
                    <a:pt x="80776" y="166827"/>
                    <a:pt x="81786" y="166827"/>
                    <a:pt x="82122" y="166827"/>
                  </a:cubicBezTo>
                  <a:lnTo>
                    <a:pt x="83300" y="165813"/>
                  </a:lnTo>
                  <a:cubicBezTo>
                    <a:pt x="83654" y="165377"/>
                    <a:pt x="84041" y="164980"/>
                    <a:pt x="84479" y="164631"/>
                  </a:cubicBezTo>
                  <a:cubicBezTo>
                    <a:pt x="86010" y="163499"/>
                    <a:pt x="87811" y="162798"/>
                    <a:pt x="89695" y="162603"/>
                  </a:cubicBezTo>
                  <a:lnTo>
                    <a:pt x="91041" y="162603"/>
                  </a:lnTo>
                  <a:lnTo>
                    <a:pt x="94239" y="162603"/>
                  </a:lnTo>
                  <a:lnTo>
                    <a:pt x="98951" y="161421"/>
                  </a:lnTo>
                  <a:cubicBezTo>
                    <a:pt x="98850" y="160691"/>
                    <a:pt x="98850" y="159953"/>
                    <a:pt x="98951" y="159225"/>
                  </a:cubicBezTo>
                  <a:cubicBezTo>
                    <a:pt x="99052" y="158665"/>
                    <a:pt x="99052" y="158094"/>
                    <a:pt x="98951" y="157535"/>
                  </a:cubicBezTo>
                  <a:cubicBezTo>
                    <a:pt x="98951" y="157535"/>
                    <a:pt x="98951" y="156015"/>
                    <a:pt x="98951" y="155170"/>
                  </a:cubicBezTo>
                  <a:cubicBezTo>
                    <a:pt x="98715" y="153886"/>
                    <a:pt x="98715" y="152568"/>
                    <a:pt x="98951" y="151284"/>
                  </a:cubicBezTo>
                  <a:cubicBezTo>
                    <a:pt x="99220" y="149323"/>
                    <a:pt x="99220" y="147333"/>
                    <a:pt x="98951" y="145372"/>
                  </a:cubicBezTo>
                  <a:lnTo>
                    <a:pt x="98951" y="144358"/>
                  </a:lnTo>
                  <a:cubicBezTo>
                    <a:pt x="99119" y="142956"/>
                    <a:pt x="99119" y="141537"/>
                    <a:pt x="98951" y="140134"/>
                  </a:cubicBezTo>
                  <a:cubicBezTo>
                    <a:pt x="98951" y="140134"/>
                    <a:pt x="98951" y="139121"/>
                    <a:pt x="98951" y="138614"/>
                  </a:cubicBezTo>
                  <a:lnTo>
                    <a:pt x="98951" y="136925"/>
                  </a:lnTo>
                  <a:cubicBezTo>
                    <a:pt x="98160" y="136762"/>
                    <a:pt x="97588" y="136051"/>
                    <a:pt x="97605" y="135235"/>
                  </a:cubicBezTo>
                  <a:cubicBezTo>
                    <a:pt x="97823" y="133696"/>
                    <a:pt x="97470" y="132130"/>
                    <a:pt x="96595" y="130843"/>
                  </a:cubicBezTo>
                  <a:cubicBezTo>
                    <a:pt x="96107" y="130155"/>
                    <a:pt x="95400" y="129674"/>
                    <a:pt x="94576" y="129491"/>
                  </a:cubicBezTo>
                  <a:lnTo>
                    <a:pt x="94576" y="129491"/>
                  </a:lnTo>
                  <a:cubicBezTo>
                    <a:pt x="93330" y="129473"/>
                    <a:pt x="92253" y="128655"/>
                    <a:pt x="91883" y="127464"/>
                  </a:cubicBezTo>
                  <a:cubicBezTo>
                    <a:pt x="91462" y="125687"/>
                    <a:pt x="91462" y="123835"/>
                    <a:pt x="91883" y="122058"/>
                  </a:cubicBezTo>
                  <a:lnTo>
                    <a:pt x="91883" y="121213"/>
                  </a:lnTo>
                  <a:cubicBezTo>
                    <a:pt x="92219" y="120345"/>
                    <a:pt x="92219" y="119379"/>
                    <a:pt x="91883" y="118510"/>
                  </a:cubicBezTo>
                  <a:cubicBezTo>
                    <a:pt x="91193" y="116481"/>
                    <a:pt x="90335" y="114505"/>
                    <a:pt x="89359" y="112598"/>
                  </a:cubicBezTo>
                  <a:lnTo>
                    <a:pt x="89359" y="112598"/>
                  </a:lnTo>
                  <a:cubicBezTo>
                    <a:pt x="87828" y="114480"/>
                    <a:pt x="85943" y="116032"/>
                    <a:pt x="83805" y="117159"/>
                  </a:cubicBezTo>
                  <a:cubicBezTo>
                    <a:pt x="81634" y="117960"/>
                    <a:pt x="79245" y="117960"/>
                    <a:pt x="77074" y="117159"/>
                  </a:cubicBezTo>
                  <a:cubicBezTo>
                    <a:pt x="75391" y="116429"/>
                    <a:pt x="73894" y="115333"/>
                    <a:pt x="72699" y="113949"/>
                  </a:cubicBezTo>
                  <a:cubicBezTo>
                    <a:pt x="71942" y="113123"/>
                    <a:pt x="71100" y="112386"/>
                    <a:pt x="70174" y="111753"/>
                  </a:cubicBezTo>
                  <a:lnTo>
                    <a:pt x="68660" y="111753"/>
                  </a:lnTo>
                  <a:cubicBezTo>
                    <a:pt x="67600" y="111386"/>
                    <a:pt x="66624" y="110812"/>
                    <a:pt x="65799" y="110063"/>
                  </a:cubicBezTo>
                  <a:cubicBezTo>
                    <a:pt x="64655" y="109126"/>
                    <a:pt x="64066" y="107651"/>
                    <a:pt x="64284" y="106178"/>
                  </a:cubicBezTo>
                  <a:cubicBezTo>
                    <a:pt x="64486" y="104779"/>
                    <a:pt x="65361" y="103575"/>
                    <a:pt x="66641" y="102968"/>
                  </a:cubicBezTo>
                  <a:cubicBezTo>
                    <a:pt x="68660" y="101785"/>
                    <a:pt x="68660" y="101785"/>
                    <a:pt x="69333" y="99420"/>
                  </a:cubicBezTo>
                  <a:cubicBezTo>
                    <a:pt x="70410" y="95886"/>
                    <a:pt x="72833" y="92916"/>
                    <a:pt x="76064" y="91142"/>
                  </a:cubicBezTo>
                  <a:lnTo>
                    <a:pt x="76064" y="91142"/>
                  </a:lnTo>
                  <a:cubicBezTo>
                    <a:pt x="77057" y="90386"/>
                    <a:pt x="77865" y="89402"/>
                    <a:pt x="78420" y="88270"/>
                  </a:cubicBezTo>
                  <a:cubicBezTo>
                    <a:pt x="78992" y="87451"/>
                    <a:pt x="79615" y="86660"/>
                    <a:pt x="80271" y="85905"/>
                  </a:cubicBezTo>
                  <a:lnTo>
                    <a:pt x="81954" y="84047"/>
                  </a:lnTo>
                  <a:cubicBezTo>
                    <a:pt x="83183" y="82939"/>
                    <a:pt x="84209" y="81624"/>
                    <a:pt x="84983" y="80161"/>
                  </a:cubicBezTo>
                  <a:cubicBezTo>
                    <a:pt x="84983" y="80161"/>
                    <a:pt x="84983" y="80161"/>
                    <a:pt x="84983" y="80161"/>
                  </a:cubicBezTo>
                  <a:lnTo>
                    <a:pt x="85993" y="78472"/>
                  </a:lnTo>
                  <a:cubicBezTo>
                    <a:pt x="87457" y="76715"/>
                    <a:pt x="88298" y="74512"/>
                    <a:pt x="88349" y="72221"/>
                  </a:cubicBezTo>
                  <a:cubicBezTo>
                    <a:pt x="88417" y="69964"/>
                    <a:pt x="88871" y="67736"/>
                    <a:pt x="89695" y="65633"/>
                  </a:cubicBezTo>
                  <a:cubicBezTo>
                    <a:pt x="90049" y="64528"/>
                    <a:pt x="90335" y="63399"/>
                    <a:pt x="90537" y="62254"/>
                  </a:cubicBezTo>
                  <a:cubicBezTo>
                    <a:pt x="90537" y="59382"/>
                    <a:pt x="90537" y="59044"/>
                    <a:pt x="88349" y="57861"/>
                  </a:cubicBezTo>
                  <a:lnTo>
                    <a:pt x="85993" y="56172"/>
                  </a:lnTo>
                  <a:cubicBezTo>
                    <a:pt x="85084" y="55373"/>
                    <a:pt x="84428" y="54312"/>
                    <a:pt x="84142" y="53131"/>
                  </a:cubicBezTo>
                  <a:cubicBezTo>
                    <a:pt x="84226" y="52743"/>
                    <a:pt x="84226" y="52339"/>
                    <a:pt x="84142" y="51949"/>
                  </a:cubicBezTo>
                  <a:cubicBezTo>
                    <a:pt x="83890" y="51503"/>
                    <a:pt x="83469" y="51194"/>
                    <a:pt x="82964" y="51104"/>
                  </a:cubicBezTo>
                  <a:lnTo>
                    <a:pt x="81450" y="51104"/>
                  </a:lnTo>
                  <a:cubicBezTo>
                    <a:pt x="78151" y="48063"/>
                    <a:pt x="75896" y="44035"/>
                    <a:pt x="75055" y="39616"/>
                  </a:cubicBezTo>
                  <a:cubicBezTo>
                    <a:pt x="75055" y="38819"/>
                    <a:pt x="75509" y="38091"/>
                    <a:pt x="76233" y="37758"/>
                  </a:cubicBezTo>
                  <a:cubicBezTo>
                    <a:pt x="76233" y="37758"/>
                    <a:pt x="77074" y="37758"/>
                    <a:pt x="77579" y="36744"/>
                  </a:cubicBezTo>
                  <a:lnTo>
                    <a:pt x="78084" y="29987"/>
                  </a:lnTo>
                  <a:cubicBezTo>
                    <a:pt x="78976" y="29772"/>
                    <a:pt x="79884" y="29772"/>
                    <a:pt x="80776" y="29987"/>
                  </a:cubicBezTo>
                  <a:lnTo>
                    <a:pt x="82122" y="29987"/>
                  </a:lnTo>
                  <a:cubicBezTo>
                    <a:pt x="83536" y="29071"/>
                    <a:pt x="84748" y="27861"/>
                    <a:pt x="85657" y="26439"/>
                  </a:cubicBezTo>
                  <a:lnTo>
                    <a:pt x="87339" y="24243"/>
                  </a:lnTo>
                  <a:lnTo>
                    <a:pt x="88181" y="24243"/>
                  </a:lnTo>
                  <a:cubicBezTo>
                    <a:pt x="88837" y="23766"/>
                    <a:pt x="89275" y="23030"/>
                    <a:pt x="89359" y="22215"/>
                  </a:cubicBezTo>
                  <a:lnTo>
                    <a:pt x="89359" y="21202"/>
                  </a:lnTo>
                  <a:cubicBezTo>
                    <a:pt x="89140" y="20257"/>
                    <a:pt x="89140" y="19274"/>
                    <a:pt x="89359" y="18330"/>
                  </a:cubicBezTo>
                  <a:cubicBezTo>
                    <a:pt x="89493" y="17755"/>
                    <a:pt x="89780" y="17228"/>
                    <a:pt x="90200" y="16809"/>
                  </a:cubicBezTo>
                  <a:cubicBezTo>
                    <a:pt x="90301" y="16423"/>
                    <a:pt x="90301" y="16014"/>
                    <a:pt x="90200" y="15627"/>
                  </a:cubicBezTo>
                  <a:cubicBezTo>
                    <a:pt x="90503" y="14811"/>
                    <a:pt x="90503" y="13909"/>
                    <a:pt x="90200" y="13093"/>
                  </a:cubicBezTo>
                  <a:lnTo>
                    <a:pt x="90200" y="13093"/>
                  </a:lnTo>
                  <a:cubicBezTo>
                    <a:pt x="89443" y="12106"/>
                    <a:pt x="88820" y="11028"/>
                    <a:pt x="88349" y="9883"/>
                  </a:cubicBezTo>
                  <a:lnTo>
                    <a:pt x="87171" y="9883"/>
                  </a:lnTo>
                  <a:cubicBezTo>
                    <a:pt x="86935" y="10354"/>
                    <a:pt x="86582" y="10760"/>
                    <a:pt x="86162" y="11065"/>
                  </a:cubicBezTo>
                  <a:cubicBezTo>
                    <a:pt x="85505" y="11238"/>
                    <a:pt x="84798" y="11238"/>
                    <a:pt x="84142" y="11065"/>
                  </a:cubicBezTo>
                  <a:lnTo>
                    <a:pt x="84142" y="11065"/>
                  </a:lnTo>
                  <a:lnTo>
                    <a:pt x="82964" y="11065"/>
                  </a:lnTo>
                  <a:lnTo>
                    <a:pt x="81786" y="12079"/>
                  </a:lnTo>
                  <a:cubicBezTo>
                    <a:pt x="81264" y="12528"/>
                    <a:pt x="80625" y="12821"/>
                    <a:pt x="79935" y="12924"/>
                  </a:cubicBezTo>
                  <a:lnTo>
                    <a:pt x="78084" y="13093"/>
                  </a:lnTo>
                  <a:lnTo>
                    <a:pt x="77243" y="14275"/>
                  </a:lnTo>
                  <a:cubicBezTo>
                    <a:pt x="77243" y="15289"/>
                    <a:pt x="75223" y="16640"/>
                    <a:pt x="73877" y="16640"/>
                  </a:cubicBezTo>
                  <a:lnTo>
                    <a:pt x="73877" y="16640"/>
                  </a:lnTo>
                  <a:cubicBezTo>
                    <a:pt x="72850" y="16549"/>
                    <a:pt x="71925" y="15988"/>
                    <a:pt x="71352" y="15120"/>
                  </a:cubicBezTo>
                  <a:cubicBezTo>
                    <a:pt x="70259" y="13356"/>
                    <a:pt x="69787" y="11273"/>
                    <a:pt x="70006" y="9207"/>
                  </a:cubicBezTo>
                  <a:cubicBezTo>
                    <a:pt x="70174" y="8601"/>
                    <a:pt x="70174" y="7957"/>
                    <a:pt x="70006" y="7349"/>
                  </a:cubicBezTo>
                  <a:cubicBezTo>
                    <a:pt x="69400" y="4774"/>
                    <a:pt x="67987" y="2465"/>
                    <a:pt x="65967" y="76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37FBE44A-6D3C-4F95-9F7E-BA602E078710}"/>
                </a:ext>
              </a:extLst>
            </p:cNvPr>
            <p:cNvSpPr/>
            <p:nvPr/>
          </p:nvSpPr>
          <p:spPr>
            <a:xfrm>
              <a:off x="5291611" y="3363643"/>
              <a:ext cx="521678" cy="540603"/>
            </a:xfrm>
            <a:custGeom>
              <a:avLst/>
              <a:gdLst>
                <a:gd name="connsiteX0" fmla="*/ 39547 w 521678"/>
                <a:gd name="connsiteY0" fmla="*/ 238879 h 540603"/>
                <a:gd name="connsiteX1" fmla="*/ 38538 w 521678"/>
                <a:gd name="connsiteY1" fmla="*/ 238879 h 540603"/>
                <a:gd name="connsiteX2" fmla="*/ 35677 w 521678"/>
                <a:gd name="connsiteY2" fmla="*/ 238879 h 540603"/>
                <a:gd name="connsiteX3" fmla="*/ 34331 w 521678"/>
                <a:gd name="connsiteY3" fmla="*/ 238879 h 540603"/>
                <a:gd name="connsiteX4" fmla="*/ 29618 w 521678"/>
                <a:gd name="connsiteY4" fmla="*/ 237190 h 540603"/>
                <a:gd name="connsiteX5" fmla="*/ 28777 w 521678"/>
                <a:gd name="connsiteY5" fmla="*/ 237190 h 540603"/>
                <a:gd name="connsiteX6" fmla="*/ 24738 w 521678"/>
                <a:gd name="connsiteY6" fmla="*/ 239386 h 540603"/>
                <a:gd name="connsiteX7" fmla="*/ 18848 w 521678"/>
                <a:gd name="connsiteY7" fmla="*/ 244961 h 540603"/>
                <a:gd name="connsiteX8" fmla="*/ 14136 w 521678"/>
                <a:gd name="connsiteY8" fmla="*/ 247157 h 540603"/>
                <a:gd name="connsiteX9" fmla="*/ 9761 w 521678"/>
                <a:gd name="connsiteY9" fmla="*/ 249522 h 540603"/>
                <a:gd name="connsiteX10" fmla="*/ 9761 w 521678"/>
                <a:gd name="connsiteY10" fmla="*/ 249522 h 540603"/>
                <a:gd name="connsiteX11" fmla="*/ 7910 w 521678"/>
                <a:gd name="connsiteY11" fmla="*/ 251380 h 540603"/>
                <a:gd name="connsiteX12" fmla="*/ 6900 w 521678"/>
                <a:gd name="connsiteY12" fmla="*/ 251380 h 540603"/>
                <a:gd name="connsiteX13" fmla="*/ 5891 w 521678"/>
                <a:gd name="connsiteY13" fmla="*/ 251380 h 540603"/>
                <a:gd name="connsiteX14" fmla="*/ 3535 w 521678"/>
                <a:gd name="connsiteY14" fmla="*/ 259490 h 540603"/>
                <a:gd name="connsiteX15" fmla="*/ 3535 w 521678"/>
                <a:gd name="connsiteY15" fmla="*/ 259490 h 540603"/>
                <a:gd name="connsiteX16" fmla="*/ 842 w 521678"/>
                <a:gd name="connsiteY16" fmla="*/ 277397 h 540603"/>
                <a:gd name="connsiteX17" fmla="*/ 842 w 521678"/>
                <a:gd name="connsiteY17" fmla="*/ 277397 h 540603"/>
                <a:gd name="connsiteX18" fmla="*/ 1 w 521678"/>
                <a:gd name="connsiteY18" fmla="*/ 280607 h 540603"/>
                <a:gd name="connsiteX19" fmla="*/ 1 w 521678"/>
                <a:gd name="connsiteY19" fmla="*/ 280607 h 540603"/>
                <a:gd name="connsiteX20" fmla="*/ 842 w 521678"/>
                <a:gd name="connsiteY20" fmla="*/ 280607 h 540603"/>
                <a:gd name="connsiteX21" fmla="*/ 1852 w 521678"/>
                <a:gd name="connsiteY21" fmla="*/ 282465 h 540603"/>
                <a:gd name="connsiteX22" fmla="*/ 1852 w 521678"/>
                <a:gd name="connsiteY22" fmla="*/ 283310 h 540603"/>
                <a:gd name="connsiteX23" fmla="*/ 3535 w 521678"/>
                <a:gd name="connsiteY23" fmla="*/ 284324 h 540603"/>
                <a:gd name="connsiteX24" fmla="*/ 4376 w 521678"/>
                <a:gd name="connsiteY24" fmla="*/ 288885 h 540603"/>
                <a:gd name="connsiteX25" fmla="*/ 4376 w 521678"/>
                <a:gd name="connsiteY25" fmla="*/ 293108 h 540603"/>
                <a:gd name="connsiteX26" fmla="*/ 4376 w 521678"/>
                <a:gd name="connsiteY26" fmla="*/ 293108 h 540603"/>
                <a:gd name="connsiteX27" fmla="*/ 5554 w 521678"/>
                <a:gd name="connsiteY27" fmla="*/ 295642 h 540603"/>
                <a:gd name="connsiteX28" fmla="*/ 9425 w 521678"/>
                <a:gd name="connsiteY28" fmla="*/ 299190 h 540603"/>
                <a:gd name="connsiteX29" fmla="*/ 11949 w 521678"/>
                <a:gd name="connsiteY29" fmla="*/ 301386 h 540603"/>
                <a:gd name="connsiteX30" fmla="*/ 13127 w 521678"/>
                <a:gd name="connsiteY30" fmla="*/ 302400 h 540603"/>
                <a:gd name="connsiteX31" fmla="*/ 15987 w 521678"/>
                <a:gd name="connsiteY31" fmla="*/ 305103 h 540603"/>
                <a:gd name="connsiteX32" fmla="*/ 16829 w 521678"/>
                <a:gd name="connsiteY32" fmla="*/ 306454 h 540603"/>
                <a:gd name="connsiteX33" fmla="*/ 18007 w 521678"/>
                <a:gd name="connsiteY33" fmla="*/ 307975 h 540603"/>
                <a:gd name="connsiteX34" fmla="*/ 19522 w 521678"/>
                <a:gd name="connsiteY34" fmla="*/ 307975 h 540603"/>
                <a:gd name="connsiteX35" fmla="*/ 21541 w 521678"/>
                <a:gd name="connsiteY35" fmla="*/ 307975 h 540603"/>
                <a:gd name="connsiteX36" fmla="*/ 29618 w 521678"/>
                <a:gd name="connsiteY36" fmla="*/ 314395 h 540603"/>
                <a:gd name="connsiteX37" fmla="*/ 38032 w 521678"/>
                <a:gd name="connsiteY37" fmla="*/ 319970 h 540603"/>
                <a:gd name="connsiteX38" fmla="*/ 39379 w 521678"/>
                <a:gd name="connsiteY38" fmla="*/ 319970 h 540603"/>
                <a:gd name="connsiteX39" fmla="*/ 43754 w 521678"/>
                <a:gd name="connsiteY39" fmla="*/ 322335 h 540603"/>
                <a:gd name="connsiteX40" fmla="*/ 47120 w 521678"/>
                <a:gd name="connsiteY40" fmla="*/ 325713 h 540603"/>
                <a:gd name="connsiteX41" fmla="*/ 49812 w 521678"/>
                <a:gd name="connsiteY41" fmla="*/ 328417 h 540603"/>
                <a:gd name="connsiteX42" fmla="*/ 52673 w 521678"/>
                <a:gd name="connsiteY42" fmla="*/ 330444 h 540603"/>
                <a:gd name="connsiteX43" fmla="*/ 56207 w 521678"/>
                <a:gd name="connsiteY43" fmla="*/ 332978 h 540603"/>
                <a:gd name="connsiteX44" fmla="*/ 60751 w 521678"/>
                <a:gd name="connsiteY44" fmla="*/ 335850 h 540603"/>
                <a:gd name="connsiteX45" fmla="*/ 64621 w 521678"/>
                <a:gd name="connsiteY45" fmla="*/ 338215 h 540603"/>
                <a:gd name="connsiteX46" fmla="*/ 67314 w 521678"/>
                <a:gd name="connsiteY46" fmla="*/ 341087 h 540603"/>
                <a:gd name="connsiteX47" fmla="*/ 68829 w 521678"/>
                <a:gd name="connsiteY47" fmla="*/ 342945 h 540603"/>
                <a:gd name="connsiteX48" fmla="*/ 73372 w 521678"/>
                <a:gd name="connsiteY48" fmla="*/ 345817 h 540603"/>
                <a:gd name="connsiteX49" fmla="*/ 75055 w 521678"/>
                <a:gd name="connsiteY49" fmla="*/ 346831 h 540603"/>
                <a:gd name="connsiteX50" fmla="*/ 78084 w 521678"/>
                <a:gd name="connsiteY50" fmla="*/ 348520 h 540603"/>
                <a:gd name="connsiteX51" fmla="*/ 87508 w 521678"/>
                <a:gd name="connsiteY51" fmla="*/ 354433 h 540603"/>
                <a:gd name="connsiteX52" fmla="*/ 91547 w 521678"/>
                <a:gd name="connsiteY52" fmla="*/ 358150 h 540603"/>
                <a:gd name="connsiteX53" fmla="*/ 94071 w 521678"/>
                <a:gd name="connsiteY53" fmla="*/ 360684 h 540603"/>
                <a:gd name="connsiteX54" fmla="*/ 101307 w 521678"/>
                <a:gd name="connsiteY54" fmla="*/ 367779 h 540603"/>
                <a:gd name="connsiteX55" fmla="*/ 103663 w 521678"/>
                <a:gd name="connsiteY55" fmla="*/ 370313 h 540603"/>
                <a:gd name="connsiteX56" fmla="*/ 116621 w 521678"/>
                <a:gd name="connsiteY56" fmla="*/ 380618 h 540603"/>
                <a:gd name="connsiteX57" fmla="*/ 122174 w 521678"/>
                <a:gd name="connsiteY57" fmla="*/ 384842 h 540603"/>
                <a:gd name="connsiteX58" fmla="*/ 128233 w 521678"/>
                <a:gd name="connsiteY58" fmla="*/ 389403 h 540603"/>
                <a:gd name="connsiteX59" fmla="*/ 135806 w 521678"/>
                <a:gd name="connsiteY59" fmla="*/ 393458 h 540603"/>
                <a:gd name="connsiteX60" fmla="*/ 147922 w 521678"/>
                <a:gd name="connsiteY60" fmla="*/ 401060 h 540603"/>
                <a:gd name="connsiteX61" fmla="*/ 149604 w 521678"/>
                <a:gd name="connsiteY61" fmla="*/ 402749 h 540603"/>
                <a:gd name="connsiteX62" fmla="*/ 160543 w 521678"/>
                <a:gd name="connsiteY62" fmla="*/ 412210 h 540603"/>
                <a:gd name="connsiteX63" fmla="*/ 164245 w 521678"/>
                <a:gd name="connsiteY63" fmla="*/ 414913 h 540603"/>
                <a:gd name="connsiteX64" fmla="*/ 173164 w 521678"/>
                <a:gd name="connsiteY64" fmla="*/ 421671 h 540603"/>
                <a:gd name="connsiteX65" fmla="*/ 177876 w 521678"/>
                <a:gd name="connsiteY65" fmla="*/ 425049 h 540603"/>
                <a:gd name="connsiteX66" fmla="*/ 179559 w 521678"/>
                <a:gd name="connsiteY66" fmla="*/ 425049 h 540603"/>
                <a:gd name="connsiteX67" fmla="*/ 185617 w 521678"/>
                <a:gd name="connsiteY67" fmla="*/ 430117 h 540603"/>
                <a:gd name="connsiteX68" fmla="*/ 189824 w 521678"/>
                <a:gd name="connsiteY68" fmla="*/ 433834 h 540603"/>
                <a:gd name="connsiteX69" fmla="*/ 193695 w 521678"/>
                <a:gd name="connsiteY69" fmla="*/ 437213 h 540603"/>
                <a:gd name="connsiteX70" fmla="*/ 197060 w 521678"/>
                <a:gd name="connsiteY70" fmla="*/ 440254 h 540603"/>
                <a:gd name="connsiteX71" fmla="*/ 216413 w 521678"/>
                <a:gd name="connsiteY71" fmla="*/ 457148 h 540603"/>
                <a:gd name="connsiteX72" fmla="*/ 227520 w 521678"/>
                <a:gd name="connsiteY72" fmla="*/ 463061 h 540603"/>
                <a:gd name="connsiteX73" fmla="*/ 231727 w 521678"/>
                <a:gd name="connsiteY73" fmla="*/ 465088 h 540603"/>
                <a:gd name="connsiteX74" fmla="*/ 240478 w 521678"/>
                <a:gd name="connsiteY74" fmla="*/ 471676 h 540603"/>
                <a:gd name="connsiteX75" fmla="*/ 241655 w 521678"/>
                <a:gd name="connsiteY75" fmla="*/ 472690 h 540603"/>
                <a:gd name="connsiteX76" fmla="*/ 243002 w 521678"/>
                <a:gd name="connsiteY76" fmla="*/ 473873 h 540603"/>
                <a:gd name="connsiteX77" fmla="*/ 246031 w 521678"/>
                <a:gd name="connsiteY77" fmla="*/ 476069 h 540603"/>
                <a:gd name="connsiteX78" fmla="*/ 248892 w 521678"/>
                <a:gd name="connsiteY78" fmla="*/ 478096 h 540603"/>
                <a:gd name="connsiteX79" fmla="*/ 248892 w 521678"/>
                <a:gd name="connsiteY79" fmla="*/ 478096 h 540603"/>
                <a:gd name="connsiteX80" fmla="*/ 254445 w 521678"/>
                <a:gd name="connsiteY80" fmla="*/ 483840 h 540603"/>
                <a:gd name="connsiteX81" fmla="*/ 254445 w 521678"/>
                <a:gd name="connsiteY81" fmla="*/ 485191 h 540603"/>
                <a:gd name="connsiteX82" fmla="*/ 254445 w 521678"/>
                <a:gd name="connsiteY82" fmla="*/ 491949 h 540603"/>
                <a:gd name="connsiteX83" fmla="*/ 254445 w 521678"/>
                <a:gd name="connsiteY83" fmla="*/ 494483 h 540603"/>
                <a:gd name="connsiteX84" fmla="*/ 257643 w 521678"/>
                <a:gd name="connsiteY84" fmla="*/ 497693 h 540603"/>
                <a:gd name="connsiteX85" fmla="*/ 259493 w 521678"/>
                <a:gd name="connsiteY85" fmla="*/ 499213 h 540603"/>
                <a:gd name="connsiteX86" fmla="*/ 261176 w 521678"/>
                <a:gd name="connsiteY86" fmla="*/ 500734 h 540603"/>
                <a:gd name="connsiteX87" fmla="*/ 265888 w 521678"/>
                <a:gd name="connsiteY87" fmla="*/ 504957 h 540603"/>
                <a:gd name="connsiteX88" fmla="*/ 267571 w 521678"/>
                <a:gd name="connsiteY88" fmla="*/ 504957 h 540603"/>
                <a:gd name="connsiteX89" fmla="*/ 271778 w 521678"/>
                <a:gd name="connsiteY89" fmla="*/ 508336 h 540603"/>
                <a:gd name="connsiteX90" fmla="*/ 272956 w 521678"/>
                <a:gd name="connsiteY90" fmla="*/ 510025 h 540603"/>
                <a:gd name="connsiteX91" fmla="*/ 274807 w 521678"/>
                <a:gd name="connsiteY91" fmla="*/ 512391 h 540603"/>
                <a:gd name="connsiteX92" fmla="*/ 274807 w 521678"/>
                <a:gd name="connsiteY92" fmla="*/ 512391 h 540603"/>
                <a:gd name="connsiteX93" fmla="*/ 276322 w 521678"/>
                <a:gd name="connsiteY93" fmla="*/ 513742 h 540603"/>
                <a:gd name="connsiteX94" fmla="*/ 278846 w 521678"/>
                <a:gd name="connsiteY94" fmla="*/ 513742 h 540603"/>
                <a:gd name="connsiteX95" fmla="*/ 281538 w 521678"/>
                <a:gd name="connsiteY95" fmla="*/ 513742 h 540603"/>
                <a:gd name="connsiteX96" fmla="*/ 284400 w 521678"/>
                <a:gd name="connsiteY96" fmla="*/ 513742 h 540603"/>
                <a:gd name="connsiteX97" fmla="*/ 287933 w 521678"/>
                <a:gd name="connsiteY97" fmla="*/ 513742 h 540603"/>
                <a:gd name="connsiteX98" fmla="*/ 291636 w 521678"/>
                <a:gd name="connsiteY98" fmla="*/ 518472 h 540603"/>
                <a:gd name="connsiteX99" fmla="*/ 291636 w 521678"/>
                <a:gd name="connsiteY99" fmla="*/ 519655 h 540603"/>
                <a:gd name="connsiteX100" fmla="*/ 301228 w 521678"/>
                <a:gd name="connsiteY100" fmla="*/ 526581 h 540603"/>
                <a:gd name="connsiteX101" fmla="*/ 304594 w 521678"/>
                <a:gd name="connsiteY101" fmla="*/ 528102 h 540603"/>
                <a:gd name="connsiteX102" fmla="*/ 305940 w 521678"/>
                <a:gd name="connsiteY102" fmla="*/ 528102 h 540603"/>
                <a:gd name="connsiteX103" fmla="*/ 310147 w 521678"/>
                <a:gd name="connsiteY103" fmla="*/ 530636 h 540603"/>
                <a:gd name="connsiteX104" fmla="*/ 311157 w 521678"/>
                <a:gd name="connsiteY104" fmla="*/ 533677 h 540603"/>
                <a:gd name="connsiteX105" fmla="*/ 311157 w 521678"/>
                <a:gd name="connsiteY105" fmla="*/ 533677 h 540603"/>
                <a:gd name="connsiteX106" fmla="*/ 311998 w 521678"/>
                <a:gd name="connsiteY106" fmla="*/ 536380 h 540603"/>
                <a:gd name="connsiteX107" fmla="*/ 311998 w 521678"/>
                <a:gd name="connsiteY107" fmla="*/ 538069 h 540603"/>
                <a:gd name="connsiteX108" fmla="*/ 310483 w 521678"/>
                <a:gd name="connsiteY108" fmla="*/ 547192 h 540603"/>
                <a:gd name="connsiteX109" fmla="*/ 308464 w 521678"/>
                <a:gd name="connsiteY109" fmla="*/ 548881 h 540603"/>
                <a:gd name="connsiteX110" fmla="*/ 307454 w 521678"/>
                <a:gd name="connsiteY110" fmla="*/ 548881 h 540603"/>
                <a:gd name="connsiteX111" fmla="*/ 313513 w 521678"/>
                <a:gd name="connsiteY111" fmla="*/ 553780 h 540603"/>
                <a:gd name="connsiteX112" fmla="*/ 314354 w 521678"/>
                <a:gd name="connsiteY112" fmla="*/ 553780 h 540603"/>
                <a:gd name="connsiteX113" fmla="*/ 319571 w 521678"/>
                <a:gd name="connsiteY113" fmla="*/ 554963 h 540603"/>
                <a:gd name="connsiteX114" fmla="*/ 321254 w 521678"/>
                <a:gd name="connsiteY114" fmla="*/ 553443 h 540603"/>
                <a:gd name="connsiteX115" fmla="*/ 323778 w 521678"/>
                <a:gd name="connsiteY115" fmla="*/ 551246 h 540603"/>
                <a:gd name="connsiteX116" fmla="*/ 328490 w 521678"/>
                <a:gd name="connsiteY116" fmla="*/ 551246 h 540603"/>
                <a:gd name="connsiteX117" fmla="*/ 330341 w 521678"/>
                <a:gd name="connsiteY117" fmla="*/ 547023 h 540603"/>
                <a:gd name="connsiteX118" fmla="*/ 335558 w 521678"/>
                <a:gd name="connsiteY118" fmla="*/ 543306 h 540603"/>
                <a:gd name="connsiteX119" fmla="*/ 336567 w 521678"/>
                <a:gd name="connsiteY119" fmla="*/ 543306 h 540603"/>
                <a:gd name="connsiteX120" fmla="*/ 344813 w 521678"/>
                <a:gd name="connsiteY120" fmla="*/ 541448 h 540603"/>
                <a:gd name="connsiteX121" fmla="*/ 349189 w 521678"/>
                <a:gd name="connsiteY121" fmla="*/ 540603 h 540603"/>
                <a:gd name="connsiteX122" fmla="*/ 364166 w 521678"/>
                <a:gd name="connsiteY122" fmla="*/ 539590 h 540603"/>
                <a:gd name="connsiteX123" fmla="*/ 375104 w 521678"/>
                <a:gd name="connsiteY123" fmla="*/ 537900 h 540603"/>
                <a:gd name="connsiteX124" fmla="*/ 378301 w 521678"/>
                <a:gd name="connsiteY124" fmla="*/ 536042 h 540603"/>
                <a:gd name="connsiteX125" fmla="*/ 385370 w 521678"/>
                <a:gd name="connsiteY125" fmla="*/ 540603 h 540603"/>
                <a:gd name="connsiteX126" fmla="*/ 386716 w 521678"/>
                <a:gd name="connsiteY126" fmla="*/ 539421 h 540603"/>
                <a:gd name="connsiteX127" fmla="*/ 394793 w 521678"/>
                <a:gd name="connsiteY127" fmla="*/ 532325 h 540603"/>
                <a:gd name="connsiteX128" fmla="*/ 400852 w 521678"/>
                <a:gd name="connsiteY128" fmla="*/ 524554 h 540603"/>
                <a:gd name="connsiteX129" fmla="*/ 402871 w 521678"/>
                <a:gd name="connsiteY129" fmla="*/ 521344 h 540603"/>
                <a:gd name="connsiteX130" fmla="*/ 408424 w 521678"/>
                <a:gd name="connsiteY130" fmla="*/ 512053 h 540603"/>
                <a:gd name="connsiteX131" fmla="*/ 415155 w 521678"/>
                <a:gd name="connsiteY131" fmla="*/ 504619 h 540603"/>
                <a:gd name="connsiteX132" fmla="*/ 418690 w 521678"/>
                <a:gd name="connsiteY132" fmla="*/ 501410 h 540603"/>
                <a:gd name="connsiteX133" fmla="*/ 425757 w 521678"/>
                <a:gd name="connsiteY133" fmla="*/ 496172 h 540603"/>
                <a:gd name="connsiteX134" fmla="*/ 428114 w 521678"/>
                <a:gd name="connsiteY134" fmla="*/ 495328 h 540603"/>
                <a:gd name="connsiteX135" fmla="*/ 432489 w 521678"/>
                <a:gd name="connsiteY135" fmla="*/ 493807 h 540603"/>
                <a:gd name="connsiteX136" fmla="*/ 435350 w 521678"/>
                <a:gd name="connsiteY136" fmla="*/ 491442 h 540603"/>
                <a:gd name="connsiteX137" fmla="*/ 436696 w 521678"/>
                <a:gd name="connsiteY137" fmla="*/ 490260 h 540603"/>
                <a:gd name="connsiteX138" fmla="*/ 440903 w 521678"/>
                <a:gd name="connsiteY138" fmla="*/ 487219 h 540603"/>
                <a:gd name="connsiteX139" fmla="*/ 446793 w 521678"/>
                <a:gd name="connsiteY139" fmla="*/ 482319 h 540603"/>
                <a:gd name="connsiteX140" fmla="*/ 460256 w 521678"/>
                <a:gd name="connsiteY140" fmla="*/ 473028 h 540603"/>
                <a:gd name="connsiteX141" fmla="*/ 464631 w 521678"/>
                <a:gd name="connsiteY141" fmla="*/ 470494 h 540603"/>
                <a:gd name="connsiteX142" fmla="*/ 484825 w 521678"/>
                <a:gd name="connsiteY142" fmla="*/ 457823 h 540603"/>
                <a:gd name="connsiteX143" fmla="*/ 488022 w 521678"/>
                <a:gd name="connsiteY143" fmla="*/ 455458 h 540603"/>
                <a:gd name="connsiteX144" fmla="*/ 493576 w 521678"/>
                <a:gd name="connsiteY144" fmla="*/ 451742 h 540603"/>
                <a:gd name="connsiteX145" fmla="*/ 498624 w 521678"/>
                <a:gd name="connsiteY145" fmla="*/ 447349 h 540603"/>
                <a:gd name="connsiteX146" fmla="*/ 505019 w 521678"/>
                <a:gd name="connsiteY146" fmla="*/ 442112 h 540603"/>
                <a:gd name="connsiteX147" fmla="*/ 509563 w 521678"/>
                <a:gd name="connsiteY147" fmla="*/ 439747 h 540603"/>
                <a:gd name="connsiteX148" fmla="*/ 515284 w 521678"/>
                <a:gd name="connsiteY148" fmla="*/ 436706 h 540603"/>
                <a:gd name="connsiteX149" fmla="*/ 517304 w 521678"/>
                <a:gd name="connsiteY149" fmla="*/ 434510 h 540603"/>
                <a:gd name="connsiteX150" fmla="*/ 518650 w 521678"/>
                <a:gd name="connsiteY150" fmla="*/ 432821 h 540603"/>
                <a:gd name="connsiteX151" fmla="*/ 521174 w 521678"/>
                <a:gd name="connsiteY151" fmla="*/ 430793 h 540603"/>
                <a:gd name="connsiteX152" fmla="*/ 522352 w 521678"/>
                <a:gd name="connsiteY152" fmla="*/ 430793 h 540603"/>
                <a:gd name="connsiteX153" fmla="*/ 527064 w 521678"/>
                <a:gd name="connsiteY153" fmla="*/ 425725 h 540603"/>
                <a:gd name="connsiteX154" fmla="*/ 528915 w 521678"/>
                <a:gd name="connsiteY154" fmla="*/ 423529 h 540603"/>
                <a:gd name="connsiteX155" fmla="*/ 530767 w 521678"/>
                <a:gd name="connsiteY155" fmla="*/ 421671 h 540603"/>
                <a:gd name="connsiteX156" fmla="*/ 530767 w 521678"/>
                <a:gd name="connsiteY156" fmla="*/ 421671 h 540603"/>
                <a:gd name="connsiteX157" fmla="*/ 530767 w 521678"/>
                <a:gd name="connsiteY157" fmla="*/ 420657 h 540603"/>
                <a:gd name="connsiteX158" fmla="*/ 532096 w 521678"/>
                <a:gd name="connsiteY158" fmla="*/ 418968 h 540603"/>
                <a:gd name="connsiteX159" fmla="*/ 532113 w 521678"/>
                <a:gd name="connsiteY159" fmla="*/ 418968 h 540603"/>
                <a:gd name="connsiteX160" fmla="*/ 533459 w 521678"/>
                <a:gd name="connsiteY160" fmla="*/ 418968 h 540603"/>
                <a:gd name="connsiteX161" fmla="*/ 533459 w 521678"/>
                <a:gd name="connsiteY161" fmla="*/ 416771 h 540603"/>
                <a:gd name="connsiteX162" fmla="*/ 532113 w 521678"/>
                <a:gd name="connsiteY162" fmla="*/ 413730 h 540603"/>
                <a:gd name="connsiteX163" fmla="*/ 529756 w 521678"/>
                <a:gd name="connsiteY163" fmla="*/ 407311 h 540603"/>
                <a:gd name="connsiteX164" fmla="*/ 528074 w 521678"/>
                <a:gd name="connsiteY164" fmla="*/ 399877 h 540603"/>
                <a:gd name="connsiteX165" fmla="*/ 528074 w 521678"/>
                <a:gd name="connsiteY165" fmla="*/ 398357 h 540603"/>
                <a:gd name="connsiteX166" fmla="*/ 526054 w 521678"/>
                <a:gd name="connsiteY166" fmla="*/ 398357 h 540603"/>
                <a:gd name="connsiteX167" fmla="*/ 523867 w 521678"/>
                <a:gd name="connsiteY167" fmla="*/ 398357 h 540603"/>
                <a:gd name="connsiteX168" fmla="*/ 518818 w 521678"/>
                <a:gd name="connsiteY168" fmla="*/ 394134 h 540603"/>
                <a:gd name="connsiteX169" fmla="*/ 514106 w 521678"/>
                <a:gd name="connsiteY169" fmla="*/ 392613 h 540603"/>
                <a:gd name="connsiteX170" fmla="*/ 511414 w 521678"/>
                <a:gd name="connsiteY170" fmla="*/ 392613 h 540603"/>
                <a:gd name="connsiteX171" fmla="*/ 509394 w 521678"/>
                <a:gd name="connsiteY171" fmla="*/ 392613 h 540603"/>
                <a:gd name="connsiteX172" fmla="*/ 504514 w 521678"/>
                <a:gd name="connsiteY172" fmla="*/ 392613 h 540603"/>
                <a:gd name="connsiteX173" fmla="*/ 501149 w 521678"/>
                <a:gd name="connsiteY173" fmla="*/ 392613 h 540603"/>
                <a:gd name="connsiteX174" fmla="*/ 498456 w 521678"/>
                <a:gd name="connsiteY174" fmla="*/ 392613 h 540603"/>
                <a:gd name="connsiteX175" fmla="*/ 493071 w 521678"/>
                <a:gd name="connsiteY175" fmla="*/ 389234 h 540603"/>
                <a:gd name="connsiteX176" fmla="*/ 491220 w 521678"/>
                <a:gd name="connsiteY176" fmla="*/ 387038 h 540603"/>
                <a:gd name="connsiteX177" fmla="*/ 489369 w 521678"/>
                <a:gd name="connsiteY177" fmla="*/ 385855 h 540603"/>
                <a:gd name="connsiteX178" fmla="*/ 485161 w 521678"/>
                <a:gd name="connsiteY178" fmla="*/ 381632 h 540603"/>
                <a:gd name="connsiteX179" fmla="*/ 485161 w 521678"/>
                <a:gd name="connsiteY179" fmla="*/ 370989 h 540603"/>
                <a:gd name="connsiteX180" fmla="*/ 485161 w 521678"/>
                <a:gd name="connsiteY180" fmla="*/ 369300 h 540603"/>
                <a:gd name="connsiteX181" fmla="*/ 485161 w 521678"/>
                <a:gd name="connsiteY181" fmla="*/ 364063 h 540603"/>
                <a:gd name="connsiteX182" fmla="*/ 482469 w 521678"/>
                <a:gd name="connsiteY182" fmla="*/ 360853 h 540603"/>
                <a:gd name="connsiteX183" fmla="*/ 480786 w 521678"/>
                <a:gd name="connsiteY183" fmla="*/ 359332 h 540603"/>
                <a:gd name="connsiteX184" fmla="*/ 475906 w 521678"/>
                <a:gd name="connsiteY184" fmla="*/ 352744 h 540603"/>
                <a:gd name="connsiteX185" fmla="*/ 474728 w 521678"/>
                <a:gd name="connsiteY185" fmla="*/ 350210 h 540603"/>
                <a:gd name="connsiteX186" fmla="*/ 473550 w 521678"/>
                <a:gd name="connsiteY186" fmla="*/ 348013 h 540603"/>
                <a:gd name="connsiteX187" fmla="*/ 472540 w 521678"/>
                <a:gd name="connsiteY187" fmla="*/ 347000 h 540603"/>
                <a:gd name="connsiteX188" fmla="*/ 471026 w 521678"/>
                <a:gd name="connsiteY188" fmla="*/ 345141 h 540603"/>
                <a:gd name="connsiteX189" fmla="*/ 471026 w 521678"/>
                <a:gd name="connsiteY189" fmla="*/ 345141 h 540603"/>
                <a:gd name="connsiteX190" fmla="*/ 467828 w 521678"/>
                <a:gd name="connsiteY190" fmla="*/ 336357 h 540603"/>
                <a:gd name="connsiteX191" fmla="*/ 468838 w 521678"/>
                <a:gd name="connsiteY191" fmla="*/ 335005 h 540603"/>
                <a:gd name="connsiteX192" fmla="*/ 470352 w 521678"/>
                <a:gd name="connsiteY192" fmla="*/ 335005 h 540603"/>
                <a:gd name="connsiteX193" fmla="*/ 473045 w 521678"/>
                <a:gd name="connsiteY193" fmla="*/ 333991 h 540603"/>
                <a:gd name="connsiteX194" fmla="*/ 475064 w 521678"/>
                <a:gd name="connsiteY194" fmla="*/ 332471 h 540603"/>
                <a:gd name="connsiteX195" fmla="*/ 477252 w 521678"/>
                <a:gd name="connsiteY195" fmla="*/ 330950 h 540603"/>
                <a:gd name="connsiteX196" fmla="*/ 478767 w 521678"/>
                <a:gd name="connsiteY196" fmla="*/ 330106 h 540603"/>
                <a:gd name="connsiteX197" fmla="*/ 482301 w 521678"/>
                <a:gd name="connsiteY197" fmla="*/ 326051 h 540603"/>
                <a:gd name="connsiteX198" fmla="*/ 481123 w 521678"/>
                <a:gd name="connsiteY198" fmla="*/ 317435 h 540603"/>
                <a:gd name="connsiteX199" fmla="*/ 481123 w 521678"/>
                <a:gd name="connsiteY199" fmla="*/ 316422 h 540603"/>
                <a:gd name="connsiteX200" fmla="*/ 480282 w 521678"/>
                <a:gd name="connsiteY200" fmla="*/ 314057 h 540603"/>
                <a:gd name="connsiteX201" fmla="*/ 480282 w 521678"/>
                <a:gd name="connsiteY201" fmla="*/ 313212 h 540603"/>
                <a:gd name="connsiteX202" fmla="*/ 478599 w 521678"/>
                <a:gd name="connsiteY202" fmla="*/ 310678 h 540603"/>
                <a:gd name="connsiteX203" fmla="*/ 478599 w 521678"/>
                <a:gd name="connsiteY203" fmla="*/ 306454 h 540603"/>
                <a:gd name="connsiteX204" fmla="*/ 478599 w 521678"/>
                <a:gd name="connsiteY204" fmla="*/ 305441 h 540603"/>
                <a:gd name="connsiteX205" fmla="*/ 478599 w 521678"/>
                <a:gd name="connsiteY205" fmla="*/ 302062 h 540603"/>
                <a:gd name="connsiteX206" fmla="*/ 479440 w 521678"/>
                <a:gd name="connsiteY206" fmla="*/ 295980 h 540603"/>
                <a:gd name="connsiteX207" fmla="*/ 480618 w 521678"/>
                <a:gd name="connsiteY207" fmla="*/ 292602 h 540603"/>
                <a:gd name="connsiteX208" fmla="*/ 481964 w 521678"/>
                <a:gd name="connsiteY208" fmla="*/ 288040 h 540603"/>
                <a:gd name="connsiteX209" fmla="*/ 481964 w 521678"/>
                <a:gd name="connsiteY209" fmla="*/ 276890 h 540603"/>
                <a:gd name="connsiteX210" fmla="*/ 480113 w 521678"/>
                <a:gd name="connsiteY210" fmla="*/ 271484 h 540603"/>
                <a:gd name="connsiteX211" fmla="*/ 480113 w 521678"/>
                <a:gd name="connsiteY211" fmla="*/ 270302 h 540603"/>
                <a:gd name="connsiteX212" fmla="*/ 478262 w 521678"/>
                <a:gd name="connsiteY212" fmla="*/ 264896 h 540603"/>
                <a:gd name="connsiteX213" fmla="*/ 478262 w 521678"/>
                <a:gd name="connsiteY213" fmla="*/ 261855 h 540603"/>
                <a:gd name="connsiteX214" fmla="*/ 478262 w 521678"/>
                <a:gd name="connsiteY214" fmla="*/ 259321 h 540603"/>
                <a:gd name="connsiteX215" fmla="*/ 478262 w 521678"/>
                <a:gd name="connsiteY215" fmla="*/ 254253 h 540603"/>
                <a:gd name="connsiteX216" fmla="*/ 478262 w 521678"/>
                <a:gd name="connsiteY216" fmla="*/ 249015 h 540603"/>
                <a:gd name="connsiteX217" fmla="*/ 478262 w 521678"/>
                <a:gd name="connsiteY217" fmla="*/ 246312 h 540603"/>
                <a:gd name="connsiteX218" fmla="*/ 478262 w 521678"/>
                <a:gd name="connsiteY218" fmla="*/ 241582 h 540603"/>
                <a:gd name="connsiteX219" fmla="*/ 478262 w 521678"/>
                <a:gd name="connsiteY219" fmla="*/ 239724 h 540603"/>
                <a:gd name="connsiteX220" fmla="*/ 478262 w 521678"/>
                <a:gd name="connsiteY220" fmla="*/ 233811 h 540603"/>
                <a:gd name="connsiteX221" fmla="*/ 474223 w 521678"/>
                <a:gd name="connsiteY221" fmla="*/ 229250 h 540603"/>
                <a:gd name="connsiteX222" fmla="*/ 472709 w 521678"/>
                <a:gd name="connsiteY222" fmla="*/ 227729 h 540603"/>
                <a:gd name="connsiteX223" fmla="*/ 471362 w 521678"/>
                <a:gd name="connsiteY223" fmla="*/ 226715 h 540603"/>
                <a:gd name="connsiteX224" fmla="*/ 465641 w 521678"/>
                <a:gd name="connsiteY224" fmla="*/ 219958 h 540603"/>
                <a:gd name="connsiteX225" fmla="*/ 468670 w 521678"/>
                <a:gd name="connsiteY225" fmla="*/ 213876 h 540603"/>
                <a:gd name="connsiteX226" fmla="*/ 470184 w 521678"/>
                <a:gd name="connsiteY226" fmla="*/ 212187 h 540603"/>
                <a:gd name="connsiteX227" fmla="*/ 470184 w 521678"/>
                <a:gd name="connsiteY227" fmla="*/ 212187 h 540603"/>
                <a:gd name="connsiteX228" fmla="*/ 470184 w 521678"/>
                <a:gd name="connsiteY228" fmla="*/ 207794 h 540603"/>
                <a:gd name="connsiteX229" fmla="*/ 470184 w 521678"/>
                <a:gd name="connsiteY229" fmla="*/ 201881 h 540603"/>
                <a:gd name="connsiteX230" fmla="*/ 469175 w 521678"/>
                <a:gd name="connsiteY230" fmla="*/ 199685 h 540603"/>
                <a:gd name="connsiteX231" fmla="*/ 467660 w 521678"/>
                <a:gd name="connsiteY231" fmla="*/ 196138 h 540603"/>
                <a:gd name="connsiteX232" fmla="*/ 467660 w 521678"/>
                <a:gd name="connsiteY232" fmla="*/ 188366 h 540603"/>
                <a:gd name="connsiteX233" fmla="*/ 467660 w 521678"/>
                <a:gd name="connsiteY233" fmla="*/ 184312 h 540603"/>
                <a:gd name="connsiteX234" fmla="*/ 466819 w 521678"/>
                <a:gd name="connsiteY234" fmla="*/ 177216 h 540603"/>
                <a:gd name="connsiteX235" fmla="*/ 466819 w 521678"/>
                <a:gd name="connsiteY235" fmla="*/ 175527 h 540603"/>
                <a:gd name="connsiteX236" fmla="*/ 464631 w 521678"/>
                <a:gd name="connsiteY236" fmla="*/ 171304 h 540603"/>
                <a:gd name="connsiteX237" fmla="*/ 461265 w 521678"/>
                <a:gd name="connsiteY237" fmla="*/ 167080 h 540603"/>
                <a:gd name="connsiteX238" fmla="*/ 461265 w 521678"/>
                <a:gd name="connsiteY238" fmla="*/ 165560 h 540603"/>
                <a:gd name="connsiteX239" fmla="*/ 458404 w 521678"/>
                <a:gd name="connsiteY239" fmla="*/ 160323 h 540603"/>
                <a:gd name="connsiteX240" fmla="*/ 457563 w 521678"/>
                <a:gd name="connsiteY240" fmla="*/ 158971 h 540603"/>
                <a:gd name="connsiteX241" fmla="*/ 451842 w 521678"/>
                <a:gd name="connsiteY241" fmla="*/ 152045 h 540603"/>
                <a:gd name="connsiteX242" fmla="*/ 450495 w 521678"/>
                <a:gd name="connsiteY242" fmla="*/ 150693 h 540603"/>
                <a:gd name="connsiteX243" fmla="*/ 446120 w 521678"/>
                <a:gd name="connsiteY243" fmla="*/ 147314 h 540603"/>
                <a:gd name="connsiteX244" fmla="*/ 444605 w 521678"/>
                <a:gd name="connsiteY244" fmla="*/ 147314 h 540603"/>
                <a:gd name="connsiteX245" fmla="*/ 441071 w 521678"/>
                <a:gd name="connsiteY245" fmla="*/ 143091 h 540603"/>
                <a:gd name="connsiteX246" fmla="*/ 441071 w 521678"/>
                <a:gd name="connsiteY246" fmla="*/ 137178 h 540603"/>
                <a:gd name="connsiteX247" fmla="*/ 441071 w 521678"/>
                <a:gd name="connsiteY247" fmla="*/ 134813 h 540603"/>
                <a:gd name="connsiteX248" fmla="*/ 441071 w 521678"/>
                <a:gd name="connsiteY248" fmla="*/ 133799 h 540603"/>
                <a:gd name="connsiteX249" fmla="*/ 441071 w 521678"/>
                <a:gd name="connsiteY249" fmla="*/ 130252 h 540603"/>
                <a:gd name="connsiteX250" fmla="*/ 437874 w 521678"/>
                <a:gd name="connsiteY250" fmla="*/ 128731 h 540603"/>
                <a:gd name="connsiteX251" fmla="*/ 435013 w 521678"/>
                <a:gd name="connsiteY251" fmla="*/ 127717 h 540603"/>
                <a:gd name="connsiteX252" fmla="*/ 430806 w 521678"/>
                <a:gd name="connsiteY252" fmla="*/ 122143 h 540603"/>
                <a:gd name="connsiteX253" fmla="*/ 429797 w 521678"/>
                <a:gd name="connsiteY253" fmla="*/ 120453 h 540603"/>
                <a:gd name="connsiteX254" fmla="*/ 424748 w 521678"/>
                <a:gd name="connsiteY254" fmla="*/ 113865 h 540603"/>
                <a:gd name="connsiteX255" fmla="*/ 420036 w 521678"/>
                <a:gd name="connsiteY255" fmla="*/ 101194 h 540603"/>
                <a:gd name="connsiteX256" fmla="*/ 420036 w 521678"/>
                <a:gd name="connsiteY256" fmla="*/ 100012 h 540603"/>
                <a:gd name="connsiteX257" fmla="*/ 419195 w 521678"/>
                <a:gd name="connsiteY257" fmla="*/ 96971 h 540603"/>
                <a:gd name="connsiteX258" fmla="*/ 417848 w 521678"/>
                <a:gd name="connsiteY258" fmla="*/ 92240 h 540603"/>
                <a:gd name="connsiteX259" fmla="*/ 421130 w 521678"/>
                <a:gd name="connsiteY259" fmla="*/ 87547 h 540603"/>
                <a:gd name="connsiteX260" fmla="*/ 421382 w 521678"/>
                <a:gd name="connsiteY260" fmla="*/ 87510 h 540603"/>
                <a:gd name="connsiteX261" fmla="*/ 422392 w 521678"/>
                <a:gd name="connsiteY261" fmla="*/ 87510 h 540603"/>
                <a:gd name="connsiteX262" fmla="*/ 426094 w 521678"/>
                <a:gd name="connsiteY262" fmla="*/ 83287 h 540603"/>
                <a:gd name="connsiteX263" fmla="*/ 426094 w 521678"/>
                <a:gd name="connsiteY263" fmla="*/ 83287 h 540603"/>
                <a:gd name="connsiteX264" fmla="*/ 429460 w 521678"/>
                <a:gd name="connsiteY264" fmla="*/ 79063 h 540603"/>
                <a:gd name="connsiteX265" fmla="*/ 430974 w 521678"/>
                <a:gd name="connsiteY265" fmla="*/ 77374 h 540603"/>
                <a:gd name="connsiteX266" fmla="*/ 433330 w 521678"/>
                <a:gd name="connsiteY266" fmla="*/ 74671 h 540603"/>
                <a:gd name="connsiteX267" fmla="*/ 438379 w 521678"/>
                <a:gd name="connsiteY267" fmla="*/ 66393 h 540603"/>
                <a:gd name="connsiteX268" fmla="*/ 440735 w 521678"/>
                <a:gd name="connsiteY268" fmla="*/ 58284 h 540603"/>
                <a:gd name="connsiteX269" fmla="*/ 440735 w 521678"/>
                <a:gd name="connsiteY269" fmla="*/ 56594 h 540603"/>
                <a:gd name="connsiteX270" fmla="*/ 440735 w 521678"/>
                <a:gd name="connsiteY270" fmla="*/ 45782 h 540603"/>
                <a:gd name="connsiteX271" fmla="*/ 440735 w 521678"/>
                <a:gd name="connsiteY271" fmla="*/ 42066 h 540603"/>
                <a:gd name="connsiteX272" fmla="*/ 439725 w 521678"/>
                <a:gd name="connsiteY272" fmla="*/ 33450 h 540603"/>
                <a:gd name="connsiteX273" fmla="*/ 439725 w 521678"/>
                <a:gd name="connsiteY273" fmla="*/ 29226 h 540603"/>
                <a:gd name="connsiteX274" fmla="*/ 439725 w 521678"/>
                <a:gd name="connsiteY274" fmla="*/ 25172 h 540603"/>
                <a:gd name="connsiteX275" fmla="*/ 438884 w 521678"/>
                <a:gd name="connsiteY275" fmla="*/ 22807 h 540603"/>
                <a:gd name="connsiteX276" fmla="*/ 438884 w 521678"/>
                <a:gd name="connsiteY276" fmla="*/ 22807 h 540603"/>
                <a:gd name="connsiteX277" fmla="*/ 438884 w 521678"/>
                <a:gd name="connsiteY277" fmla="*/ 22807 h 540603"/>
                <a:gd name="connsiteX278" fmla="*/ 437537 w 521678"/>
                <a:gd name="connsiteY278" fmla="*/ 19935 h 540603"/>
                <a:gd name="connsiteX279" fmla="*/ 440398 w 521678"/>
                <a:gd name="connsiteY279" fmla="*/ 15711 h 540603"/>
                <a:gd name="connsiteX280" fmla="*/ 441576 w 521678"/>
                <a:gd name="connsiteY280" fmla="*/ 14698 h 540603"/>
                <a:gd name="connsiteX281" fmla="*/ 441576 w 521678"/>
                <a:gd name="connsiteY281" fmla="*/ 13177 h 540603"/>
                <a:gd name="connsiteX282" fmla="*/ 441576 w 521678"/>
                <a:gd name="connsiteY282" fmla="*/ 11826 h 540603"/>
                <a:gd name="connsiteX283" fmla="*/ 441576 w 521678"/>
                <a:gd name="connsiteY283" fmla="*/ 9461 h 540603"/>
                <a:gd name="connsiteX284" fmla="*/ 441576 w 521678"/>
                <a:gd name="connsiteY284" fmla="*/ 7264 h 540603"/>
                <a:gd name="connsiteX285" fmla="*/ 441576 w 521678"/>
                <a:gd name="connsiteY285" fmla="*/ 4223 h 540603"/>
                <a:gd name="connsiteX286" fmla="*/ 440230 w 521678"/>
                <a:gd name="connsiteY286" fmla="*/ 4223 h 540603"/>
                <a:gd name="connsiteX287" fmla="*/ 436696 w 521678"/>
                <a:gd name="connsiteY287" fmla="*/ 6420 h 540603"/>
                <a:gd name="connsiteX288" fmla="*/ 430133 w 521678"/>
                <a:gd name="connsiteY288" fmla="*/ 6420 h 540603"/>
                <a:gd name="connsiteX289" fmla="*/ 427777 w 521678"/>
                <a:gd name="connsiteY289" fmla="*/ 6420 h 540603"/>
                <a:gd name="connsiteX290" fmla="*/ 423402 w 521678"/>
                <a:gd name="connsiteY290" fmla="*/ 6420 h 540603"/>
                <a:gd name="connsiteX291" fmla="*/ 421719 w 521678"/>
                <a:gd name="connsiteY291" fmla="*/ 6420 h 540603"/>
                <a:gd name="connsiteX292" fmla="*/ 418185 w 521678"/>
                <a:gd name="connsiteY292" fmla="*/ 5237 h 540603"/>
                <a:gd name="connsiteX293" fmla="*/ 415324 w 521678"/>
                <a:gd name="connsiteY293" fmla="*/ 2872 h 540603"/>
                <a:gd name="connsiteX294" fmla="*/ 411453 w 521678"/>
                <a:gd name="connsiteY294" fmla="*/ 0 h 540603"/>
                <a:gd name="connsiteX295" fmla="*/ 411453 w 521678"/>
                <a:gd name="connsiteY295" fmla="*/ 0 h 540603"/>
                <a:gd name="connsiteX296" fmla="*/ 411453 w 521678"/>
                <a:gd name="connsiteY296" fmla="*/ 4392 h 540603"/>
                <a:gd name="connsiteX297" fmla="*/ 407078 w 521678"/>
                <a:gd name="connsiteY297" fmla="*/ 6927 h 540603"/>
                <a:gd name="connsiteX298" fmla="*/ 400010 w 521678"/>
                <a:gd name="connsiteY298" fmla="*/ 6927 h 540603"/>
                <a:gd name="connsiteX299" fmla="*/ 396308 w 521678"/>
                <a:gd name="connsiteY299" fmla="*/ 6927 h 540603"/>
                <a:gd name="connsiteX300" fmla="*/ 395130 w 521678"/>
                <a:gd name="connsiteY300" fmla="*/ 5913 h 540603"/>
                <a:gd name="connsiteX301" fmla="*/ 395130 w 521678"/>
                <a:gd name="connsiteY301" fmla="*/ 3379 h 540603"/>
                <a:gd name="connsiteX302" fmla="*/ 395130 w 521678"/>
                <a:gd name="connsiteY302" fmla="*/ 1014 h 540603"/>
                <a:gd name="connsiteX303" fmla="*/ 395130 w 521678"/>
                <a:gd name="connsiteY303" fmla="*/ 1014 h 540603"/>
                <a:gd name="connsiteX304" fmla="*/ 394120 w 521678"/>
                <a:gd name="connsiteY304" fmla="*/ 1014 h 540603"/>
                <a:gd name="connsiteX305" fmla="*/ 393279 w 521678"/>
                <a:gd name="connsiteY305" fmla="*/ 1014 h 540603"/>
                <a:gd name="connsiteX306" fmla="*/ 389408 w 521678"/>
                <a:gd name="connsiteY306" fmla="*/ 3041 h 540603"/>
                <a:gd name="connsiteX307" fmla="*/ 388399 w 521678"/>
                <a:gd name="connsiteY307" fmla="*/ 4223 h 540603"/>
                <a:gd name="connsiteX308" fmla="*/ 386716 w 521678"/>
                <a:gd name="connsiteY308" fmla="*/ 6082 h 540603"/>
                <a:gd name="connsiteX309" fmla="*/ 382341 w 521678"/>
                <a:gd name="connsiteY309" fmla="*/ 8109 h 540603"/>
                <a:gd name="connsiteX310" fmla="*/ 380826 w 521678"/>
                <a:gd name="connsiteY310" fmla="*/ 8109 h 540603"/>
                <a:gd name="connsiteX311" fmla="*/ 375946 w 521678"/>
                <a:gd name="connsiteY311" fmla="*/ 10812 h 540603"/>
                <a:gd name="connsiteX312" fmla="*/ 371907 w 521678"/>
                <a:gd name="connsiteY312" fmla="*/ 13177 h 540603"/>
                <a:gd name="connsiteX313" fmla="*/ 370561 w 521678"/>
                <a:gd name="connsiteY313" fmla="*/ 13177 h 540603"/>
                <a:gd name="connsiteX314" fmla="*/ 363493 w 521678"/>
                <a:gd name="connsiteY314" fmla="*/ 17570 h 540603"/>
                <a:gd name="connsiteX315" fmla="*/ 361810 w 521678"/>
                <a:gd name="connsiteY315" fmla="*/ 17570 h 540603"/>
                <a:gd name="connsiteX316" fmla="*/ 360968 w 521678"/>
                <a:gd name="connsiteY316" fmla="*/ 15711 h 540603"/>
                <a:gd name="connsiteX317" fmla="*/ 358276 w 521678"/>
                <a:gd name="connsiteY317" fmla="*/ 13515 h 540603"/>
                <a:gd name="connsiteX318" fmla="*/ 352554 w 521678"/>
                <a:gd name="connsiteY318" fmla="*/ 8954 h 540603"/>
                <a:gd name="connsiteX319" fmla="*/ 351544 w 521678"/>
                <a:gd name="connsiteY319" fmla="*/ 7433 h 540603"/>
                <a:gd name="connsiteX320" fmla="*/ 349189 w 521678"/>
                <a:gd name="connsiteY320" fmla="*/ 4899 h 540603"/>
                <a:gd name="connsiteX321" fmla="*/ 349189 w 521678"/>
                <a:gd name="connsiteY321" fmla="*/ 4899 h 540603"/>
                <a:gd name="connsiteX322" fmla="*/ 345655 w 521678"/>
                <a:gd name="connsiteY322" fmla="*/ 6251 h 540603"/>
                <a:gd name="connsiteX323" fmla="*/ 341616 w 521678"/>
                <a:gd name="connsiteY323" fmla="*/ 7940 h 540603"/>
                <a:gd name="connsiteX324" fmla="*/ 333538 w 521678"/>
                <a:gd name="connsiteY324" fmla="*/ 7940 h 540603"/>
                <a:gd name="connsiteX325" fmla="*/ 330004 w 521678"/>
                <a:gd name="connsiteY325" fmla="*/ 7940 h 540603"/>
                <a:gd name="connsiteX326" fmla="*/ 313176 w 521678"/>
                <a:gd name="connsiteY326" fmla="*/ 6251 h 540603"/>
                <a:gd name="connsiteX327" fmla="*/ 311998 w 521678"/>
                <a:gd name="connsiteY327" fmla="*/ 6251 h 540603"/>
                <a:gd name="connsiteX328" fmla="*/ 308464 w 521678"/>
                <a:gd name="connsiteY328" fmla="*/ 6251 h 540603"/>
                <a:gd name="connsiteX329" fmla="*/ 306276 w 521678"/>
                <a:gd name="connsiteY329" fmla="*/ 8278 h 540603"/>
                <a:gd name="connsiteX330" fmla="*/ 304930 w 521678"/>
                <a:gd name="connsiteY330" fmla="*/ 9629 h 540603"/>
                <a:gd name="connsiteX331" fmla="*/ 301564 w 521678"/>
                <a:gd name="connsiteY331" fmla="*/ 11657 h 540603"/>
                <a:gd name="connsiteX332" fmla="*/ 300555 w 521678"/>
                <a:gd name="connsiteY332" fmla="*/ 11657 h 540603"/>
                <a:gd name="connsiteX333" fmla="*/ 295843 w 521678"/>
                <a:gd name="connsiteY333" fmla="*/ 13853 h 540603"/>
                <a:gd name="connsiteX334" fmla="*/ 294497 w 521678"/>
                <a:gd name="connsiteY334" fmla="*/ 14867 h 540603"/>
                <a:gd name="connsiteX335" fmla="*/ 292814 w 521678"/>
                <a:gd name="connsiteY335" fmla="*/ 16218 h 540603"/>
                <a:gd name="connsiteX336" fmla="*/ 289111 w 521678"/>
                <a:gd name="connsiteY336" fmla="*/ 16218 h 540603"/>
                <a:gd name="connsiteX337" fmla="*/ 289111 w 521678"/>
                <a:gd name="connsiteY337" fmla="*/ 16218 h 540603"/>
                <a:gd name="connsiteX338" fmla="*/ 281707 w 521678"/>
                <a:gd name="connsiteY338" fmla="*/ 16218 h 540603"/>
                <a:gd name="connsiteX339" fmla="*/ 263196 w 521678"/>
                <a:gd name="connsiteY339" fmla="*/ 16218 h 540603"/>
                <a:gd name="connsiteX340" fmla="*/ 260503 w 521678"/>
                <a:gd name="connsiteY340" fmla="*/ 16218 h 540603"/>
                <a:gd name="connsiteX341" fmla="*/ 258652 w 521678"/>
                <a:gd name="connsiteY341" fmla="*/ 16218 h 540603"/>
                <a:gd name="connsiteX342" fmla="*/ 256128 w 521678"/>
                <a:gd name="connsiteY342" fmla="*/ 17232 h 540603"/>
                <a:gd name="connsiteX343" fmla="*/ 253940 w 521678"/>
                <a:gd name="connsiteY343" fmla="*/ 17232 h 540603"/>
                <a:gd name="connsiteX344" fmla="*/ 249228 w 521678"/>
                <a:gd name="connsiteY344" fmla="*/ 18414 h 540603"/>
                <a:gd name="connsiteX345" fmla="*/ 246536 w 521678"/>
                <a:gd name="connsiteY345" fmla="*/ 20611 h 540603"/>
                <a:gd name="connsiteX346" fmla="*/ 245695 w 521678"/>
                <a:gd name="connsiteY346" fmla="*/ 20611 h 540603"/>
                <a:gd name="connsiteX347" fmla="*/ 243675 w 521678"/>
                <a:gd name="connsiteY347" fmla="*/ 22807 h 540603"/>
                <a:gd name="connsiteX348" fmla="*/ 238795 w 521678"/>
                <a:gd name="connsiteY348" fmla="*/ 27537 h 540603"/>
                <a:gd name="connsiteX349" fmla="*/ 234251 w 521678"/>
                <a:gd name="connsiteY349" fmla="*/ 29733 h 540603"/>
                <a:gd name="connsiteX350" fmla="*/ 231558 w 521678"/>
                <a:gd name="connsiteY350" fmla="*/ 30747 h 540603"/>
                <a:gd name="connsiteX351" fmla="*/ 230212 w 521678"/>
                <a:gd name="connsiteY351" fmla="*/ 32436 h 540603"/>
                <a:gd name="connsiteX352" fmla="*/ 228193 w 521678"/>
                <a:gd name="connsiteY352" fmla="*/ 34970 h 540603"/>
                <a:gd name="connsiteX353" fmla="*/ 224659 w 521678"/>
                <a:gd name="connsiteY353" fmla="*/ 36153 h 540603"/>
                <a:gd name="connsiteX354" fmla="*/ 212711 w 521678"/>
                <a:gd name="connsiteY354" fmla="*/ 36153 h 540603"/>
                <a:gd name="connsiteX355" fmla="*/ 206316 w 521678"/>
                <a:gd name="connsiteY355" fmla="*/ 36153 h 540603"/>
                <a:gd name="connsiteX356" fmla="*/ 200258 w 521678"/>
                <a:gd name="connsiteY356" fmla="*/ 39869 h 540603"/>
                <a:gd name="connsiteX357" fmla="*/ 188646 w 521678"/>
                <a:gd name="connsiteY357" fmla="*/ 52033 h 540603"/>
                <a:gd name="connsiteX358" fmla="*/ 187805 w 521678"/>
                <a:gd name="connsiteY358" fmla="*/ 52033 h 540603"/>
                <a:gd name="connsiteX359" fmla="*/ 185617 w 521678"/>
                <a:gd name="connsiteY359" fmla="*/ 53722 h 540603"/>
                <a:gd name="connsiteX360" fmla="*/ 185617 w 521678"/>
                <a:gd name="connsiteY360" fmla="*/ 53722 h 540603"/>
                <a:gd name="connsiteX361" fmla="*/ 185617 w 521678"/>
                <a:gd name="connsiteY361" fmla="*/ 55750 h 540603"/>
                <a:gd name="connsiteX362" fmla="*/ 180737 w 521678"/>
                <a:gd name="connsiteY362" fmla="*/ 57101 h 540603"/>
                <a:gd name="connsiteX363" fmla="*/ 179727 w 521678"/>
                <a:gd name="connsiteY363" fmla="*/ 57101 h 540603"/>
                <a:gd name="connsiteX364" fmla="*/ 171818 w 521678"/>
                <a:gd name="connsiteY364" fmla="*/ 57101 h 540603"/>
                <a:gd name="connsiteX365" fmla="*/ 171818 w 521678"/>
                <a:gd name="connsiteY365" fmla="*/ 57101 h 540603"/>
                <a:gd name="connsiteX366" fmla="*/ 173837 w 521678"/>
                <a:gd name="connsiteY366" fmla="*/ 61832 h 540603"/>
                <a:gd name="connsiteX367" fmla="*/ 173837 w 521678"/>
                <a:gd name="connsiteY367" fmla="*/ 63521 h 540603"/>
                <a:gd name="connsiteX368" fmla="*/ 175689 w 521678"/>
                <a:gd name="connsiteY368" fmla="*/ 66393 h 540603"/>
                <a:gd name="connsiteX369" fmla="*/ 178886 w 521678"/>
                <a:gd name="connsiteY369" fmla="*/ 73826 h 540603"/>
                <a:gd name="connsiteX370" fmla="*/ 179896 w 521678"/>
                <a:gd name="connsiteY370" fmla="*/ 81935 h 540603"/>
                <a:gd name="connsiteX371" fmla="*/ 179896 w 521678"/>
                <a:gd name="connsiteY371" fmla="*/ 81935 h 540603"/>
                <a:gd name="connsiteX372" fmla="*/ 180905 w 521678"/>
                <a:gd name="connsiteY372" fmla="*/ 88862 h 540603"/>
                <a:gd name="connsiteX373" fmla="*/ 181747 w 521678"/>
                <a:gd name="connsiteY373" fmla="*/ 95788 h 540603"/>
                <a:gd name="connsiteX374" fmla="*/ 181747 w 521678"/>
                <a:gd name="connsiteY374" fmla="*/ 98322 h 540603"/>
                <a:gd name="connsiteX375" fmla="*/ 181747 w 521678"/>
                <a:gd name="connsiteY375" fmla="*/ 101870 h 540603"/>
                <a:gd name="connsiteX376" fmla="*/ 181747 w 521678"/>
                <a:gd name="connsiteY376" fmla="*/ 105924 h 540603"/>
                <a:gd name="connsiteX377" fmla="*/ 181747 w 521678"/>
                <a:gd name="connsiteY377" fmla="*/ 110317 h 540603"/>
                <a:gd name="connsiteX378" fmla="*/ 181747 w 521678"/>
                <a:gd name="connsiteY378" fmla="*/ 114878 h 540603"/>
                <a:gd name="connsiteX379" fmla="*/ 183261 w 521678"/>
                <a:gd name="connsiteY379" fmla="*/ 118426 h 540603"/>
                <a:gd name="connsiteX380" fmla="*/ 184776 w 521678"/>
                <a:gd name="connsiteY380" fmla="*/ 121636 h 540603"/>
                <a:gd name="connsiteX381" fmla="*/ 186963 w 521678"/>
                <a:gd name="connsiteY381" fmla="*/ 126197 h 540603"/>
                <a:gd name="connsiteX382" fmla="*/ 188141 w 521678"/>
                <a:gd name="connsiteY382" fmla="*/ 127380 h 540603"/>
                <a:gd name="connsiteX383" fmla="*/ 191170 w 521678"/>
                <a:gd name="connsiteY383" fmla="*/ 130927 h 540603"/>
                <a:gd name="connsiteX384" fmla="*/ 194368 w 521678"/>
                <a:gd name="connsiteY384" fmla="*/ 144949 h 540603"/>
                <a:gd name="connsiteX385" fmla="*/ 194368 w 521678"/>
                <a:gd name="connsiteY385" fmla="*/ 146132 h 540603"/>
                <a:gd name="connsiteX386" fmla="*/ 192685 w 521678"/>
                <a:gd name="connsiteY386" fmla="*/ 150186 h 540603"/>
                <a:gd name="connsiteX387" fmla="*/ 188815 w 521678"/>
                <a:gd name="connsiteY387" fmla="*/ 151200 h 540603"/>
                <a:gd name="connsiteX388" fmla="*/ 188815 w 521678"/>
                <a:gd name="connsiteY388" fmla="*/ 151200 h 540603"/>
                <a:gd name="connsiteX389" fmla="*/ 181915 w 521678"/>
                <a:gd name="connsiteY389" fmla="*/ 151200 h 540603"/>
                <a:gd name="connsiteX390" fmla="*/ 177203 w 521678"/>
                <a:gd name="connsiteY390" fmla="*/ 151200 h 540603"/>
                <a:gd name="connsiteX391" fmla="*/ 173501 w 521678"/>
                <a:gd name="connsiteY391" fmla="*/ 151200 h 540603"/>
                <a:gd name="connsiteX392" fmla="*/ 171649 w 521678"/>
                <a:gd name="connsiteY392" fmla="*/ 151200 h 540603"/>
                <a:gd name="connsiteX393" fmla="*/ 170303 w 521678"/>
                <a:gd name="connsiteY393" fmla="*/ 151200 h 540603"/>
                <a:gd name="connsiteX394" fmla="*/ 164245 w 521678"/>
                <a:gd name="connsiteY394" fmla="*/ 151200 h 540603"/>
                <a:gd name="connsiteX395" fmla="*/ 161216 w 521678"/>
                <a:gd name="connsiteY395" fmla="*/ 151200 h 540603"/>
                <a:gd name="connsiteX396" fmla="*/ 156841 w 521678"/>
                <a:gd name="connsiteY396" fmla="*/ 151200 h 540603"/>
                <a:gd name="connsiteX397" fmla="*/ 155999 w 521678"/>
                <a:gd name="connsiteY397" fmla="*/ 151200 h 540603"/>
                <a:gd name="connsiteX398" fmla="*/ 153475 w 521678"/>
                <a:gd name="connsiteY398" fmla="*/ 151200 h 540603"/>
                <a:gd name="connsiteX399" fmla="*/ 147585 w 521678"/>
                <a:gd name="connsiteY399" fmla="*/ 159140 h 540603"/>
                <a:gd name="connsiteX400" fmla="*/ 144892 w 521678"/>
                <a:gd name="connsiteY400" fmla="*/ 163532 h 540603"/>
                <a:gd name="connsiteX401" fmla="*/ 144892 w 521678"/>
                <a:gd name="connsiteY401" fmla="*/ 163532 h 540603"/>
                <a:gd name="connsiteX402" fmla="*/ 143042 w 521678"/>
                <a:gd name="connsiteY402" fmla="*/ 165560 h 540603"/>
                <a:gd name="connsiteX403" fmla="*/ 139171 w 521678"/>
                <a:gd name="connsiteY403" fmla="*/ 163870 h 540603"/>
                <a:gd name="connsiteX404" fmla="*/ 138161 w 521678"/>
                <a:gd name="connsiteY404" fmla="*/ 163870 h 540603"/>
                <a:gd name="connsiteX405" fmla="*/ 132776 w 521678"/>
                <a:gd name="connsiteY405" fmla="*/ 162519 h 540603"/>
                <a:gd name="connsiteX406" fmla="*/ 132944 w 521678"/>
                <a:gd name="connsiteY406" fmla="*/ 162519 h 540603"/>
                <a:gd name="connsiteX407" fmla="*/ 130588 w 521678"/>
                <a:gd name="connsiteY407" fmla="*/ 162519 h 540603"/>
                <a:gd name="connsiteX408" fmla="*/ 128737 w 521678"/>
                <a:gd name="connsiteY408" fmla="*/ 161674 h 540603"/>
                <a:gd name="connsiteX409" fmla="*/ 128737 w 521678"/>
                <a:gd name="connsiteY409" fmla="*/ 166742 h 540603"/>
                <a:gd name="connsiteX410" fmla="*/ 128737 w 521678"/>
                <a:gd name="connsiteY410" fmla="*/ 166742 h 540603"/>
                <a:gd name="connsiteX411" fmla="*/ 128737 w 521678"/>
                <a:gd name="connsiteY411" fmla="*/ 166742 h 540603"/>
                <a:gd name="connsiteX412" fmla="*/ 129579 w 521678"/>
                <a:gd name="connsiteY412" fmla="*/ 168094 h 540603"/>
                <a:gd name="connsiteX413" fmla="*/ 129579 w 521678"/>
                <a:gd name="connsiteY413" fmla="*/ 170290 h 540603"/>
                <a:gd name="connsiteX414" fmla="*/ 130420 w 521678"/>
                <a:gd name="connsiteY414" fmla="*/ 173500 h 540603"/>
                <a:gd name="connsiteX415" fmla="*/ 129074 w 521678"/>
                <a:gd name="connsiteY415" fmla="*/ 181102 h 540603"/>
                <a:gd name="connsiteX416" fmla="*/ 125372 w 521678"/>
                <a:gd name="connsiteY416" fmla="*/ 184143 h 540603"/>
                <a:gd name="connsiteX417" fmla="*/ 123521 w 521678"/>
                <a:gd name="connsiteY417" fmla="*/ 185495 h 540603"/>
                <a:gd name="connsiteX418" fmla="*/ 121164 w 521678"/>
                <a:gd name="connsiteY418" fmla="*/ 189211 h 540603"/>
                <a:gd name="connsiteX419" fmla="*/ 117126 w 521678"/>
                <a:gd name="connsiteY419" fmla="*/ 194617 h 540603"/>
                <a:gd name="connsiteX420" fmla="*/ 115275 w 521678"/>
                <a:gd name="connsiteY420" fmla="*/ 194617 h 540603"/>
                <a:gd name="connsiteX421" fmla="*/ 116116 w 521678"/>
                <a:gd name="connsiteY421" fmla="*/ 194617 h 540603"/>
                <a:gd name="connsiteX422" fmla="*/ 116116 w 521678"/>
                <a:gd name="connsiteY422" fmla="*/ 196644 h 540603"/>
                <a:gd name="connsiteX423" fmla="*/ 109553 w 521678"/>
                <a:gd name="connsiteY423" fmla="*/ 196644 h 540603"/>
                <a:gd name="connsiteX424" fmla="*/ 108375 w 521678"/>
                <a:gd name="connsiteY424" fmla="*/ 196644 h 540603"/>
                <a:gd name="connsiteX425" fmla="*/ 103663 w 521678"/>
                <a:gd name="connsiteY425" fmla="*/ 196644 h 540603"/>
                <a:gd name="connsiteX426" fmla="*/ 98951 w 521678"/>
                <a:gd name="connsiteY426" fmla="*/ 202557 h 540603"/>
                <a:gd name="connsiteX427" fmla="*/ 98951 w 521678"/>
                <a:gd name="connsiteY427" fmla="*/ 202557 h 540603"/>
                <a:gd name="connsiteX428" fmla="*/ 94071 w 521678"/>
                <a:gd name="connsiteY428" fmla="*/ 208470 h 540603"/>
                <a:gd name="connsiteX429" fmla="*/ 94071 w 521678"/>
                <a:gd name="connsiteY429" fmla="*/ 210160 h 540603"/>
                <a:gd name="connsiteX430" fmla="*/ 94071 w 521678"/>
                <a:gd name="connsiteY430" fmla="*/ 214045 h 540603"/>
                <a:gd name="connsiteX431" fmla="*/ 92220 w 521678"/>
                <a:gd name="connsiteY431" fmla="*/ 216072 h 540603"/>
                <a:gd name="connsiteX432" fmla="*/ 90874 w 521678"/>
                <a:gd name="connsiteY432" fmla="*/ 217762 h 540603"/>
                <a:gd name="connsiteX433" fmla="*/ 89359 w 521678"/>
                <a:gd name="connsiteY433" fmla="*/ 219282 h 540603"/>
                <a:gd name="connsiteX434" fmla="*/ 83301 w 521678"/>
                <a:gd name="connsiteY434" fmla="*/ 217931 h 540603"/>
                <a:gd name="connsiteX435" fmla="*/ 78757 w 521678"/>
                <a:gd name="connsiteY435" fmla="*/ 216748 h 540603"/>
                <a:gd name="connsiteX436" fmla="*/ 75560 w 521678"/>
                <a:gd name="connsiteY436" fmla="*/ 216748 h 540603"/>
                <a:gd name="connsiteX437" fmla="*/ 71521 w 521678"/>
                <a:gd name="connsiteY437" fmla="*/ 216748 h 540603"/>
                <a:gd name="connsiteX438" fmla="*/ 70007 w 521678"/>
                <a:gd name="connsiteY438" fmla="*/ 216748 h 540603"/>
                <a:gd name="connsiteX439" fmla="*/ 67146 w 521678"/>
                <a:gd name="connsiteY439" fmla="*/ 216748 h 540603"/>
                <a:gd name="connsiteX440" fmla="*/ 65126 w 521678"/>
                <a:gd name="connsiteY440" fmla="*/ 219789 h 540603"/>
                <a:gd name="connsiteX441" fmla="*/ 63443 w 521678"/>
                <a:gd name="connsiteY441" fmla="*/ 222323 h 540603"/>
                <a:gd name="connsiteX442" fmla="*/ 63443 w 521678"/>
                <a:gd name="connsiteY442" fmla="*/ 222323 h 540603"/>
                <a:gd name="connsiteX443" fmla="*/ 62602 w 521678"/>
                <a:gd name="connsiteY443" fmla="*/ 223506 h 540603"/>
                <a:gd name="connsiteX444" fmla="*/ 61088 w 521678"/>
                <a:gd name="connsiteY444" fmla="*/ 226209 h 540603"/>
                <a:gd name="connsiteX445" fmla="*/ 55029 w 521678"/>
                <a:gd name="connsiteY445" fmla="*/ 226209 h 540603"/>
                <a:gd name="connsiteX446" fmla="*/ 53010 w 521678"/>
                <a:gd name="connsiteY446" fmla="*/ 226209 h 540603"/>
                <a:gd name="connsiteX447" fmla="*/ 48803 w 521678"/>
                <a:gd name="connsiteY447" fmla="*/ 226209 h 540603"/>
                <a:gd name="connsiteX448" fmla="*/ 45269 w 521678"/>
                <a:gd name="connsiteY448" fmla="*/ 226209 h 540603"/>
                <a:gd name="connsiteX449" fmla="*/ 44091 w 521678"/>
                <a:gd name="connsiteY449" fmla="*/ 226209 h 540603"/>
                <a:gd name="connsiteX450" fmla="*/ 44091 w 521678"/>
                <a:gd name="connsiteY450" fmla="*/ 226209 h 540603"/>
                <a:gd name="connsiteX451" fmla="*/ 42745 w 521678"/>
                <a:gd name="connsiteY451" fmla="*/ 227560 h 540603"/>
                <a:gd name="connsiteX452" fmla="*/ 41903 w 521678"/>
                <a:gd name="connsiteY452" fmla="*/ 230263 h 540603"/>
                <a:gd name="connsiteX453" fmla="*/ 41903 w 521678"/>
                <a:gd name="connsiteY453" fmla="*/ 230263 h 540603"/>
                <a:gd name="connsiteX454" fmla="*/ 40607 w 521678"/>
                <a:gd name="connsiteY454" fmla="*/ 233608 h 540603"/>
                <a:gd name="connsiteX455" fmla="*/ 39379 w 521678"/>
                <a:gd name="connsiteY455" fmla="*/ 233811 h 5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521678" h="540603">
                  <a:moveTo>
                    <a:pt x="39547" y="238879"/>
                  </a:moveTo>
                  <a:lnTo>
                    <a:pt x="38538" y="238879"/>
                  </a:lnTo>
                  <a:cubicBezTo>
                    <a:pt x="37595" y="238997"/>
                    <a:pt x="36619" y="238997"/>
                    <a:pt x="35677" y="238879"/>
                  </a:cubicBezTo>
                  <a:lnTo>
                    <a:pt x="34331" y="238879"/>
                  </a:lnTo>
                  <a:lnTo>
                    <a:pt x="29618" y="237190"/>
                  </a:lnTo>
                  <a:lnTo>
                    <a:pt x="28777" y="237190"/>
                  </a:lnTo>
                  <a:cubicBezTo>
                    <a:pt x="27246" y="237511"/>
                    <a:pt x="25832" y="238271"/>
                    <a:pt x="24738" y="239386"/>
                  </a:cubicBezTo>
                  <a:cubicBezTo>
                    <a:pt x="22988" y="241464"/>
                    <a:pt x="21019" y="243339"/>
                    <a:pt x="18848" y="244961"/>
                  </a:cubicBezTo>
                  <a:cubicBezTo>
                    <a:pt x="17418" y="245958"/>
                    <a:pt x="15819" y="246718"/>
                    <a:pt x="14136" y="247157"/>
                  </a:cubicBezTo>
                  <a:cubicBezTo>
                    <a:pt x="12555" y="247715"/>
                    <a:pt x="11091" y="248509"/>
                    <a:pt x="9761" y="249522"/>
                  </a:cubicBezTo>
                  <a:lnTo>
                    <a:pt x="9761" y="249522"/>
                  </a:lnTo>
                  <a:cubicBezTo>
                    <a:pt x="9273" y="250266"/>
                    <a:pt x="8651" y="250891"/>
                    <a:pt x="7910" y="251380"/>
                  </a:cubicBezTo>
                  <a:lnTo>
                    <a:pt x="6900" y="251380"/>
                  </a:lnTo>
                  <a:lnTo>
                    <a:pt x="5891" y="251380"/>
                  </a:lnTo>
                  <a:cubicBezTo>
                    <a:pt x="3703" y="253239"/>
                    <a:pt x="3535" y="255435"/>
                    <a:pt x="3535" y="259490"/>
                  </a:cubicBezTo>
                  <a:lnTo>
                    <a:pt x="3535" y="259490"/>
                  </a:lnTo>
                  <a:cubicBezTo>
                    <a:pt x="3636" y="265571"/>
                    <a:pt x="2727" y="271619"/>
                    <a:pt x="842" y="277397"/>
                  </a:cubicBezTo>
                  <a:lnTo>
                    <a:pt x="842" y="277397"/>
                  </a:lnTo>
                  <a:cubicBezTo>
                    <a:pt x="270" y="278360"/>
                    <a:pt x="-16" y="279475"/>
                    <a:pt x="1" y="280607"/>
                  </a:cubicBezTo>
                  <a:cubicBezTo>
                    <a:pt x="1" y="280607"/>
                    <a:pt x="1" y="280607"/>
                    <a:pt x="1" y="280607"/>
                  </a:cubicBezTo>
                  <a:lnTo>
                    <a:pt x="842" y="280607"/>
                  </a:lnTo>
                  <a:cubicBezTo>
                    <a:pt x="1279" y="281164"/>
                    <a:pt x="1616" y="281789"/>
                    <a:pt x="1852" y="282465"/>
                  </a:cubicBezTo>
                  <a:cubicBezTo>
                    <a:pt x="1919" y="282735"/>
                    <a:pt x="1919" y="283040"/>
                    <a:pt x="1852" y="283310"/>
                  </a:cubicBezTo>
                  <a:cubicBezTo>
                    <a:pt x="2559" y="283293"/>
                    <a:pt x="3215" y="283698"/>
                    <a:pt x="3535" y="284324"/>
                  </a:cubicBezTo>
                  <a:cubicBezTo>
                    <a:pt x="3972" y="285810"/>
                    <a:pt x="4258" y="287331"/>
                    <a:pt x="4376" y="288885"/>
                  </a:cubicBezTo>
                  <a:cubicBezTo>
                    <a:pt x="4208" y="290287"/>
                    <a:pt x="4208" y="291706"/>
                    <a:pt x="4376" y="293108"/>
                  </a:cubicBezTo>
                  <a:lnTo>
                    <a:pt x="4376" y="293108"/>
                  </a:lnTo>
                  <a:cubicBezTo>
                    <a:pt x="4696" y="293987"/>
                    <a:pt x="5100" y="294832"/>
                    <a:pt x="5554" y="295642"/>
                  </a:cubicBezTo>
                  <a:cubicBezTo>
                    <a:pt x="6682" y="296994"/>
                    <a:pt x="7977" y="298193"/>
                    <a:pt x="9425" y="299190"/>
                  </a:cubicBezTo>
                  <a:lnTo>
                    <a:pt x="11949" y="301386"/>
                  </a:lnTo>
                  <a:lnTo>
                    <a:pt x="13127" y="302400"/>
                  </a:lnTo>
                  <a:cubicBezTo>
                    <a:pt x="14153" y="303211"/>
                    <a:pt x="15112" y="304123"/>
                    <a:pt x="15987" y="305103"/>
                  </a:cubicBezTo>
                  <a:cubicBezTo>
                    <a:pt x="16324" y="305508"/>
                    <a:pt x="16610" y="305965"/>
                    <a:pt x="16829" y="306454"/>
                  </a:cubicBezTo>
                  <a:cubicBezTo>
                    <a:pt x="16829" y="306454"/>
                    <a:pt x="16829" y="307806"/>
                    <a:pt x="18007" y="307975"/>
                  </a:cubicBezTo>
                  <a:lnTo>
                    <a:pt x="19522" y="307975"/>
                  </a:lnTo>
                  <a:lnTo>
                    <a:pt x="21541" y="307975"/>
                  </a:lnTo>
                  <a:cubicBezTo>
                    <a:pt x="24738" y="309377"/>
                    <a:pt x="27515" y="311590"/>
                    <a:pt x="29618" y="314395"/>
                  </a:cubicBezTo>
                  <a:cubicBezTo>
                    <a:pt x="31924" y="316912"/>
                    <a:pt x="34819" y="318821"/>
                    <a:pt x="38032" y="319970"/>
                  </a:cubicBezTo>
                  <a:lnTo>
                    <a:pt x="39379" y="319970"/>
                  </a:lnTo>
                  <a:cubicBezTo>
                    <a:pt x="40961" y="320527"/>
                    <a:pt x="42425" y="321321"/>
                    <a:pt x="43754" y="322335"/>
                  </a:cubicBezTo>
                  <a:cubicBezTo>
                    <a:pt x="44999" y="323331"/>
                    <a:pt x="46127" y="324463"/>
                    <a:pt x="47120" y="325713"/>
                  </a:cubicBezTo>
                  <a:lnTo>
                    <a:pt x="49812" y="328417"/>
                  </a:lnTo>
                  <a:lnTo>
                    <a:pt x="52673" y="330444"/>
                  </a:lnTo>
                  <a:cubicBezTo>
                    <a:pt x="53935" y="331170"/>
                    <a:pt x="55113" y="332032"/>
                    <a:pt x="56207" y="332978"/>
                  </a:cubicBezTo>
                  <a:cubicBezTo>
                    <a:pt x="57587" y="334127"/>
                    <a:pt x="59119" y="335090"/>
                    <a:pt x="60751" y="335850"/>
                  </a:cubicBezTo>
                  <a:cubicBezTo>
                    <a:pt x="62131" y="336475"/>
                    <a:pt x="63426" y="337269"/>
                    <a:pt x="64621" y="338215"/>
                  </a:cubicBezTo>
                  <a:cubicBezTo>
                    <a:pt x="65681" y="339009"/>
                    <a:pt x="66590" y="339972"/>
                    <a:pt x="67314" y="341087"/>
                  </a:cubicBezTo>
                  <a:lnTo>
                    <a:pt x="68829" y="342945"/>
                  </a:lnTo>
                  <a:cubicBezTo>
                    <a:pt x="70208" y="344094"/>
                    <a:pt x="71740" y="345057"/>
                    <a:pt x="73372" y="345817"/>
                  </a:cubicBezTo>
                  <a:lnTo>
                    <a:pt x="75055" y="346831"/>
                  </a:lnTo>
                  <a:lnTo>
                    <a:pt x="78084" y="348520"/>
                  </a:lnTo>
                  <a:cubicBezTo>
                    <a:pt x="81366" y="350243"/>
                    <a:pt x="84529" y="352220"/>
                    <a:pt x="87508" y="354433"/>
                  </a:cubicBezTo>
                  <a:cubicBezTo>
                    <a:pt x="88972" y="355531"/>
                    <a:pt x="90318" y="356781"/>
                    <a:pt x="91547" y="358150"/>
                  </a:cubicBezTo>
                  <a:lnTo>
                    <a:pt x="94071" y="360684"/>
                  </a:lnTo>
                  <a:cubicBezTo>
                    <a:pt x="96595" y="362880"/>
                    <a:pt x="98951" y="365414"/>
                    <a:pt x="101307" y="367779"/>
                  </a:cubicBezTo>
                  <a:lnTo>
                    <a:pt x="103663" y="370313"/>
                  </a:lnTo>
                  <a:cubicBezTo>
                    <a:pt x="107702" y="374097"/>
                    <a:pt x="112027" y="377544"/>
                    <a:pt x="116621" y="380618"/>
                  </a:cubicBezTo>
                  <a:cubicBezTo>
                    <a:pt x="118573" y="381869"/>
                    <a:pt x="120441" y="383288"/>
                    <a:pt x="122174" y="384842"/>
                  </a:cubicBezTo>
                  <a:lnTo>
                    <a:pt x="128233" y="389403"/>
                  </a:lnTo>
                  <a:cubicBezTo>
                    <a:pt x="130672" y="390924"/>
                    <a:pt x="133197" y="392275"/>
                    <a:pt x="135806" y="393458"/>
                  </a:cubicBezTo>
                  <a:cubicBezTo>
                    <a:pt x="140181" y="395417"/>
                    <a:pt x="144253" y="397968"/>
                    <a:pt x="147922" y="401060"/>
                  </a:cubicBezTo>
                  <a:lnTo>
                    <a:pt x="149604" y="402749"/>
                  </a:lnTo>
                  <a:cubicBezTo>
                    <a:pt x="153038" y="406128"/>
                    <a:pt x="156706" y="409287"/>
                    <a:pt x="160543" y="412210"/>
                  </a:cubicBezTo>
                  <a:lnTo>
                    <a:pt x="164245" y="414913"/>
                  </a:lnTo>
                  <a:cubicBezTo>
                    <a:pt x="167342" y="417008"/>
                    <a:pt x="170320" y="419255"/>
                    <a:pt x="173164" y="421671"/>
                  </a:cubicBezTo>
                  <a:cubicBezTo>
                    <a:pt x="174628" y="422938"/>
                    <a:pt x="176193" y="424069"/>
                    <a:pt x="177876" y="425049"/>
                  </a:cubicBezTo>
                  <a:lnTo>
                    <a:pt x="179559" y="425049"/>
                  </a:lnTo>
                  <a:cubicBezTo>
                    <a:pt x="181696" y="426604"/>
                    <a:pt x="183716" y="428293"/>
                    <a:pt x="185617" y="430117"/>
                  </a:cubicBezTo>
                  <a:lnTo>
                    <a:pt x="189824" y="433834"/>
                  </a:lnTo>
                  <a:lnTo>
                    <a:pt x="193695" y="437213"/>
                  </a:lnTo>
                  <a:lnTo>
                    <a:pt x="197060" y="440254"/>
                  </a:lnTo>
                  <a:cubicBezTo>
                    <a:pt x="203135" y="446319"/>
                    <a:pt x="209597" y="451961"/>
                    <a:pt x="216413" y="457148"/>
                  </a:cubicBezTo>
                  <a:cubicBezTo>
                    <a:pt x="219998" y="459327"/>
                    <a:pt x="223717" y="461287"/>
                    <a:pt x="227520" y="463061"/>
                  </a:cubicBezTo>
                  <a:lnTo>
                    <a:pt x="231727" y="465088"/>
                  </a:lnTo>
                  <a:cubicBezTo>
                    <a:pt x="234974" y="466811"/>
                    <a:pt x="237920" y="469041"/>
                    <a:pt x="240478" y="471676"/>
                  </a:cubicBezTo>
                  <a:lnTo>
                    <a:pt x="241655" y="472690"/>
                  </a:lnTo>
                  <a:lnTo>
                    <a:pt x="243002" y="473873"/>
                  </a:lnTo>
                  <a:lnTo>
                    <a:pt x="246031" y="476069"/>
                  </a:lnTo>
                  <a:lnTo>
                    <a:pt x="248892" y="478096"/>
                  </a:lnTo>
                  <a:lnTo>
                    <a:pt x="248892" y="478096"/>
                  </a:lnTo>
                  <a:cubicBezTo>
                    <a:pt x="251063" y="479667"/>
                    <a:pt x="252948" y="481610"/>
                    <a:pt x="254445" y="483840"/>
                  </a:cubicBezTo>
                  <a:cubicBezTo>
                    <a:pt x="254614" y="484279"/>
                    <a:pt x="254614" y="484752"/>
                    <a:pt x="254445" y="485191"/>
                  </a:cubicBezTo>
                  <a:cubicBezTo>
                    <a:pt x="255808" y="487236"/>
                    <a:pt x="255808" y="489905"/>
                    <a:pt x="254445" y="491949"/>
                  </a:cubicBezTo>
                  <a:cubicBezTo>
                    <a:pt x="253604" y="493469"/>
                    <a:pt x="253604" y="493976"/>
                    <a:pt x="254445" y="494483"/>
                  </a:cubicBezTo>
                  <a:cubicBezTo>
                    <a:pt x="255286" y="494990"/>
                    <a:pt x="256464" y="496679"/>
                    <a:pt x="257643" y="497693"/>
                  </a:cubicBezTo>
                  <a:lnTo>
                    <a:pt x="259493" y="499213"/>
                  </a:lnTo>
                  <a:lnTo>
                    <a:pt x="261176" y="500734"/>
                  </a:lnTo>
                  <a:cubicBezTo>
                    <a:pt x="262657" y="502237"/>
                    <a:pt x="264239" y="503639"/>
                    <a:pt x="265888" y="504957"/>
                  </a:cubicBezTo>
                  <a:lnTo>
                    <a:pt x="267571" y="504957"/>
                  </a:lnTo>
                  <a:cubicBezTo>
                    <a:pt x="269170" y="505819"/>
                    <a:pt x="270600" y="506968"/>
                    <a:pt x="271778" y="508336"/>
                  </a:cubicBezTo>
                  <a:cubicBezTo>
                    <a:pt x="272115" y="508944"/>
                    <a:pt x="272502" y="509502"/>
                    <a:pt x="272956" y="510025"/>
                  </a:cubicBezTo>
                  <a:cubicBezTo>
                    <a:pt x="273478" y="510887"/>
                    <a:pt x="274101" y="511681"/>
                    <a:pt x="274807" y="512391"/>
                  </a:cubicBezTo>
                  <a:lnTo>
                    <a:pt x="274807" y="512391"/>
                  </a:lnTo>
                  <a:cubicBezTo>
                    <a:pt x="274807" y="512391"/>
                    <a:pt x="275817" y="513573"/>
                    <a:pt x="276322" y="513742"/>
                  </a:cubicBezTo>
                  <a:cubicBezTo>
                    <a:pt x="277146" y="513945"/>
                    <a:pt x="278022" y="513945"/>
                    <a:pt x="278846" y="513742"/>
                  </a:cubicBezTo>
                  <a:lnTo>
                    <a:pt x="281538" y="513742"/>
                  </a:lnTo>
                  <a:lnTo>
                    <a:pt x="284400" y="513742"/>
                  </a:lnTo>
                  <a:cubicBezTo>
                    <a:pt x="285561" y="513489"/>
                    <a:pt x="286772" y="513489"/>
                    <a:pt x="287933" y="513742"/>
                  </a:cubicBezTo>
                  <a:cubicBezTo>
                    <a:pt x="289448" y="513742"/>
                    <a:pt x="290626" y="516614"/>
                    <a:pt x="291636" y="518472"/>
                  </a:cubicBezTo>
                  <a:lnTo>
                    <a:pt x="291636" y="519655"/>
                  </a:lnTo>
                  <a:cubicBezTo>
                    <a:pt x="294025" y="522915"/>
                    <a:pt x="297391" y="525348"/>
                    <a:pt x="301228" y="526581"/>
                  </a:cubicBezTo>
                  <a:lnTo>
                    <a:pt x="304594" y="528102"/>
                  </a:lnTo>
                  <a:lnTo>
                    <a:pt x="305940" y="528102"/>
                  </a:lnTo>
                  <a:cubicBezTo>
                    <a:pt x="307505" y="528642"/>
                    <a:pt x="308935" y="529504"/>
                    <a:pt x="310147" y="530636"/>
                  </a:cubicBezTo>
                  <a:cubicBezTo>
                    <a:pt x="310736" y="531548"/>
                    <a:pt x="311072" y="532596"/>
                    <a:pt x="311157" y="533677"/>
                  </a:cubicBezTo>
                  <a:lnTo>
                    <a:pt x="311157" y="533677"/>
                  </a:lnTo>
                  <a:cubicBezTo>
                    <a:pt x="311342" y="534606"/>
                    <a:pt x="311611" y="535518"/>
                    <a:pt x="311998" y="536380"/>
                  </a:cubicBezTo>
                  <a:cubicBezTo>
                    <a:pt x="311930" y="536937"/>
                    <a:pt x="311930" y="537512"/>
                    <a:pt x="311998" y="538069"/>
                  </a:cubicBezTo>
                  <a:cubicBezTo>
                    <a:pt x="312772" y="541195"/>
                    <a:pt x="312217" y="544489"/>
                    <a:pt x="310483" y="547192"/>
                  </a:cubicBezTo>
                  <a:cubicBezTo>
                    <a:pt x="309945" y="547901"/>
                    <a:pt x="309255" y="548476"/>
                    <a:pt x="308464" y="548881"/>
                  </a:cubicBezTo>
                  <a:cubicBezTo>
                    <a:pt x="308464" y="548881"/>
                    <a:pt x="307454" y="548881"/>
                    <a:pt x="307454" y="548881"/>
                  </a:cubicBezTo>
                  <a:cubicBezTo>
                    <a:pt x="307454" y="548881"/>
                    <a:pt x="311998" y="553105"/>
                    <a:pt x="313513" y="553780"/>
                  </a:cubicBezTo>
                  <a:lnTo>
                    <a:pt x="314354" y="553780"/>
                  </a:lnTo>
                  <a:cubicBezTo>
                    <a:pt x="315919" y="554726"/>
                    <a:pt x="317753" y="555132"/>
                    <a:pt x="319571" y="554963"/>
                  </a:cubicBezTo>
                  <a:cubicBezTo>
                    <a:pt x="320210" y="554558"/>
                    <a:pt x="320782" y="554034"/>
                    <a:pt x="321254" y="553443"/>
                  </a:cubicBezTo>
                  <a:cubicBezTo>
                    <a:pt x="321893" y="552497"/>
                    <a:pt x="322751" y="551736"/>
                    <a:pt x="323778" y="551246"/>
                  </a:cubicBezTo>
                  <a:cubicBezTo>
                    <a:pt x="325292" y="550655"/>
                    <a:pt x="326975" y="550655"/>
                    <a:pt x="328490" y="551246"/>
                  </a:cubicBezTo>
                  <a:cubicBezTo>
                    <a:pt x="328793" y="549726"/>
                    <a:pt x="329432" y="548273"/>
                    <a:pt x="330341" y="547023"/>
                  </a:cubicBezTo>
                  <a:cubicBezTo>
                    <a:pt x="331502" y="545114"/>
                    <a:pt x="333387" y="543779"/>
                    <a:pt x="335558" y="543306"/>
                  </a:cubicBezTo>
                  <a:lnTo>
                    <a:pt x="336567" y="543306"/>
                  </a:lnTo>
                  <a:cubicBezTo>
                    <a:pt x="339276" y="542529"/>
                    <a:pt x="342036" y="541904"/>
                    <a:pt x="344813" y="541448"/>
                  </a:cubicBezTo>
                  <a:lnTo>
                    <a:pt x="349189" y="540603"/>
                  </a:lnTo>
                  <a:cubicBezTo>
                    <a:pt x="354102" y="539539"/>
                    <a:pt x="359151" y="539201"/>
                    <a:pt x="364166" y="539590"/>
                  </a:cubicBezTo>
                  <a:cubicBezTo>
                    <a:pt x="367902" y="540080"/>
                    <a:pt x="371688" y="539488"/>
                    <a:pt x="375104" y="537900"/>
                  </a:cubicBezTo>
                  <a:cubicBezTo>
                    <a:pt x="376114" y="537191"/>
                    <a:pt x="377174" y="536566"/>
                    <a:pt x="378301" y="536042"/>
                  </a:cubicBezTo>
                  <a:cubicBezTo>
                    <a:pt x="380456" y="537850"/>
                    <a:pt x="382828" y="539387"/>
                    <a:pt x="385370" y="540603"/>
                  </a:cubicBezTo>
                  <a:lnTo>
                    <a:pt x="386716" y="539421"/>
                  </a:lnTo>
                  <a:lnTo>
                    <a:pt x="394793" y="532325"/>
                  </a:lnTo>
                  <a:cubicBezTo>
                    <a:pt x="397217" y="530078"/>
                    <a:pt x="399253" y="527460"/>
                    <a:pt x="400852" y="524554"/>
                  </a:cubicBezTo>
                  <a:lnTo>
                    <a:pt x="402871" y="521344"/>
                  </a:lnTo>
                  <a:cubicBezTo>
                    <a:pt x="404890" y="518134"/>
                    <a:pt x="406741" y="515262"/>
                    <a:pt x="408424" y="512053"/>
                  </a:cubicBezTo>
                  <a:cubicBezTo>
                    <a:pt x="410124" y="509130"/>
                    <a:pt x="412413" y="506596"/>
                    <a:pt x="415155" y="504619"/>
                  </a:cubicBezTo>
                  <a:lnTo>
                    <a:pt x="418690" y="501410"/>
                  </a:lnTo>
                  <a:cubicBezTo>
                    <a:pt x="420456" y="498994"/>
                    <a:pt x="422930" y="497152"/>
                    <a:pt x="425757" y="496172"/>
                  </a:cubicBezTo>
                  <a:lnTo>
                    <a:pt x="428114" y="495328"/>
                  </a:lnTo>
                  <a:cubicBezTo>
                    <a:pt x="429628" y="495007"/>
                    <a:pt x="431092" y="494483"/>
                    <a:pt x="432489" y="493807"/>
                  </a:cubicBezTo>
                  <a:cubicBezTo>
                    <a:pt x="433566" y="493182"/>
                    <a:pt x="434525" y="492371"/>
                    <a:pt x="435350" y="491442"/>
                  </a:cubicBezTo>
                  <a:lnTo>
                    <a:pt x="436696" y="490260"/>
                  </a:lnTo>
                  <a:cubicBezTo>
                    <a:pt x="437992" y="489094"/>
                    <a:pt x="439388" y="488080"/>
                    <a:pt x="440903" y="487219"/>
                  </a:cubicBezTo>
                  <a:cubicBezTo>
                    <a:pt x="443091" y="485884"/>
                    <a:pt x="445077" y="484228"/>
                    <a:pt x="446793" y="482319"/>
                  </a:cubicBezTo>
                  <a:cubicBezTo>
                    <a:pt x="450613" y="478349"/>
                    <a:pt x="455190" y="475190"/>
                    <a:pt x="460256" y="473028"/>
                  </a:cubicBezTo>
                  <a:lnTo>
                    <a:pt x="464631" y="470494"/>
                  </a:lnTo>
                  <a:cubicBezTo>
                    <a:pt x="471817" y="466321"/>
                    <a:pt x="478548" y="462097"/>
                    <a:pt x="484825" y="457823"/>
                  </a:cubicBezTo>
                  <a:lnTo>
                    <a:pt x="488022" y="455458"/>
                  </a:lnTo>
                  <a:lnTo>
                    <a:pt x="493576" y="451742"/>
                  </a:lnTo>
                  <a:cubicBezTo>
                    <a:pt x="495343" y="450373"/>
                    <a:pt x="497026" y="448903"/>
                    <a:pt x="498624" y="447349"/>
                  </a:cubicBezTo>
                  <a:cubicBezTo>
                    <a:pt x="500610" y="445423"/>
                    <a:pt x="502747" y="443666"/>
                    <a:pt x="505019" y="442112"/>
                  </a:cubicBezTo>
                  <a:cubicBezTo>
                    <a:pt x="506466" y="441200"/>
                    <a:pt x="507981" y="440406"/>
                    <a:pt x="509563" y="439747"/>
                  </a:cubicBezTo>
                  <a:cubicBezTo>
                    <a:pt x="511599" y="439004"/>
                    <a:pt x="513534" y="437990"/>
                    <a:pt x="515284" y="436706"/>
                  </a:cubicBezTo>
                  <a:lnTo>
                    <a:pt x="517304" y="434510"/>
                  </a:lnTo>
                  <a:cubicBezTo>
                    <a:pt x="517657" y="433868"/>
                    <a:pt x="518111" y="433310"/>
                    <a:pt x="518650" y="432821"/>
                  </a:cubicBezTo>
                  <a:cubicBezTo>
                    <a:pt x="519357" y="431993"/>
                    <a:pt x="520215" y="431317"/>
                    <a:pt x="521174" y="430793"/>
                  </a:cubicBezTo>
                  <a:lnTo>
                    <a:pt x="522352" y="430793"/>
                  </a:lnTo>
                  <a:cubicBezTo>
                    <a:pt x="524136" y="429307"/>
                    <a:pt x="525718" y="427617"/>
                    <a:pt x="527064" y="425725"/>
                  </a:cubicBezTo>
                  <a:lnTo>
                    <a:pt x="528915" y="423529"/>
                  </a:lnTo>
                  <a:cubicBezTo>
                    <a:pt x="529487" y="422870"/>
                    <a:pt x="530110" y="422245"/>
                    <a:pt x="530767" y="421671"/>
                  </a:cubicBezTo>
                  <a:lnTo>
                    <a:pt x="530767" y="421671"/>
                  </a:lnTo>
                  <a:cubicBezTo>
                    <a:pt x="530699" y="421333"/>
                    <a:pt x="530699" y="420995"/>
                    <a:pt x="530767" y="420657"/>
                  </a:cubicBezTo>
                  <a:cubicBezTo>
                    <a:pt x="530665" y="419829"/>
                    <a:pt x="531271" y="419069"/>
                    <a:pt x="532096" y="418968"/>
                  </a:cubicBezTo>
                  <a:cubicBezTo>
                    <a:pt x="532096" y="418968"/>
                    <a:pt x="532113" y="418968"/>
                    <a:pt x="532113" y="418968"/>
                  </a:cubicBezTo>
                  <a:lnTo>
                    <a:pt x="533459" y="418968"/>
                  </a:lnTo>
                  <a:cubicBezTo>
                    <a:pt x="533459" y="418968"/>
                    <a:pt x="534300" y="417447"/>
                    <a:pt x="533459" y="416771"/>
                  </a:cubicBezTo>
                  <a:cubicBezTo>
                    <a:pt x="533105" y="415724"/>
                    <a:pt x="532668" y="414693"/>
                    <a:pt x="532113" y="413730"/>
                  </a:cubicBezTo>
                  <a:cubicBezTo>
                    <a:pt x="531204" y="411636"/>
                    <a:pt x="530413" y="409490"/>
                    <a:pt x="529756" y="407311"/>
                  </a:cubicBezTo>
                  <a:cubicBezTo>
                    <a:pt x="529756" y="405283"/>
                    <a:pt x="528579" y="402581"/>
                    <a:pt x="528074" y="399877"/>
                  </a:cubicBezTo>
                  <a:cubicBezTo>
                    <a:pt x="528209" y="399388"/>
                    <a:pt x="528209" y="398847"/>
                    <a:pt x="528074" y="398357"/>
                  </a:cubicBezTo>
                  <a:lnTo>
                    <a:pt x="526054" y="398357"/>
                  </a:lnTo>
                  <a:lnTo>
                    <a:pt x="523867" y="398357"/>
                  </a:lnTo>
                  <a:cubicBezTo>
                    <a:pt x="521931" y="397293"/>
                    <a:pt x="520215" y="395857"/>
                    <a:pt x="518818" y="394134"/>
                  </a:cubicBezTo>
                  <a:cubicBezTo>
                    <a:pt x="517590" y="392883"/>
                    <a:pt x="515823" y="392326"/>
                    <a:pt x="514106" y="392613"/>
                  </a:cubicBezTo>
                  <a:lnTo>
                    <a:pt x="511414" y="392613"/>
                  </a:lnTo>
                  <a:lnTo>
                    <a:pt x="509394" y="392613"/>
                  </a:lnTo>
                  <a:cubicBezTo>
                    <a:pt x="507779" y="392377"/>
                    <a:pt x="506130" y="392377"/>
                    <a:pt x="504514" y="392613"/>
                  </a:cubicBezTo>
                  <a:cubicBezTo>
                    <a:pt x="503387" y="392529"/>
                    <a:pt x="502276" y="392529"/>
                    <a:pt x="501149" y="392613"/>
                  </a:cubicBezTo>
                  <a:lnTo>
                    <a:pt x="498456" y="392613"/>
                  </a:lnTo>
                  <a:cubicBezTo>
                    <a:pt x="496100" y="392833"/>
                    <a:pt x="493896" y="391447"/>
                    <a:pt x="493071" y="389234"/>
                  </a:cubicBezTo>
                  <a:cubicBezTo>
                    <a:pt x="492650" y="388356"/>
                    <a:pt x="492011" y="387613"/>
                    <a:pt x="491220" y="387038"/>
                  </a:cubicBezTo>
                  <a:cubicBezTo>
                    <a:pt x="490664" y="386548"/>
                    <a:pt x="490042" y="386143"/>
                    <a:pt x="489369" y="385855"/>
                  </a:cubicBezTo>
                  <a:cubicBezTo>
                    <a:pt x="487366" y="385231"/>
                    <a:pt x="485784" y="383642"/>
                    <a:pt x="485161" y="381632"/>
                  </a:cubicBezTo>
                  <a:cubicBezTo>
                    <a:pt x="484017" y="378169"/>
                    <a:pt x="484017" y="374452"/>
                    <a:pt x="485161" y="370989"/>
                  </a:cubicBezTo>
                  <a:lnTo>
                    <a:pt x="485161" y="369300"/>
                  </a:lnTo>
                  <a:cubicBezTo>
                    <a:pt x="485734" y="367610"/>
                    <a:pt x="485734" y="365752"/>
                    <a:pt x="485161" y="364063"/>
                  </a:cubicBezTo>
                  <a:cubicBezTo>
                    <a:pt x="484572" y="362762"/>
                    <a:pt x="483630" y="361664"/>
                    <a:pt x="482469" y="360853"/>
                  </a:cubicBezTo>
                  <a:lnTo>
                    <a:pt x="480786" y="359332"/>
                  </a:lnTo>
                  <a:cubicBezTo>
                    <a:pt x="478969" y="357288"/>
                    <a:pt x="477336" y="355075"/>
                    <a:pt x="475906" y="352744"/>
                  </a:cubicBezTo>
                  <a:cubicBezTo>
                    <a:pt x="475452" y="351933"/>
                    <a:pt x="475048" y="351088"/>
                    <a:pt x="474728" y="350210"/>
                  </a:cubicBezTo>
                  <a:cubicBezTo>
                    <a:pt x="474442" y="349432"/>
                    <a:pt x="474038" y="348689"/>
                    <a:pt x="473550" y="348013"/>
                  </a:cubicBezTo>
                  <a:cubicBezTo>
                    <a:pt x="473550" y="348013"/>
                    <a:pt x="473550" y="348013"/>
                    <a:pt x="472540" y="347000"/>
                  </a:cubicBezTo>
                  <a:cubicBezTo>
                    <a:pt x="471901" y="346493"/>
                    <a:pt x="471396" y="345868"/>
                    <a:pt x="471026" y="345141"/>
                  </a:cubicBezTo>
                  <a:lnTo>
                    <a:pt x="471026" y="345141"/>
                  </a:lnTo>
                  <a:cubicBezTo>
                    <a:pt x="468838" y="342759"/>
                    <a:pt x="467694" y="339600"/>
                    <a:pt x="467828" y="336357"/>
                  </a:cubicBezTo>
                  <a:cubicBezTo>
                    <a:pt x="467862" y="335748"/>
                    <a:pt x="468266" y="335208"/>
                    <a:pt x="468838" y="335005"/>
                  </a:cubicBezTo>
                  <a:cubicBezTo>
                    <a:pt x="469343" y="334937"/>
                    <a:pt x="469848" y="334937"/>
                    <a:pt x="470352" y="335005"/>
                  </a:cubicBezTo>
                  <a:lnTo>
                    <a:pt x="473045" y="333991"/>
                  </a:lnTo>
                  <a:lnTo>
                    <a:pt x="475064" y="332471"/>
                  </a:lnTo>
                  <a:lnTo>
                    <a:pt x="477252" y="330950"/>
                  </a:lnTo>
                  <a:lnTo>
                    <a:pt x="478767" y="330106"/>
                  </a:lnTo>
                  <a:cubicBezTo>
                    <a:pt x="480954" y="328923"/>
                    <a:pt x="482132" y="328248"/>
                    <a:pt x="482301" y="326051"/>
                  </a:cubicBezTo>
                  <a:cubicBezTo>
                    <a:pt x="482317" y="323146"/>
                    <a:pt x="481931" y="320240"/>
                    <a:pt x="481123" y="317435"/>
                  </a:cubicBezTo>
                  <a:lnTo>
                    <a:pt x="481123" y="316422"/>
                  </a:lnTo>
                  <a:cubicBezTo>
                    <a:pt x="481022" y="315577"/>
                    <a:pt x="480736" y="314766"/>
                    <a:pt x="480282" y="314057"/>
                  </a:cubicBezTo>
                  <a:lnTo>
                    <a:pt x="480282" y="313212"/>
                  </a:lnTo>
                  <a:cubicBezTo>
                    <a:pt x="479457" y="312570"/>
                    <a:pt x="478868" y="311692"/>
                    <a:pt x="478599" y="310678"/>
                  </a:cubicBezTo>
                  <a:cubicBezTo>
                    <a:pt x="478346" y="309276"/>
                    <a:pt x="478346" y="307857"/>
                    <a:pt x="478599" y="306454"/>
                  </a:cubicBezTo>
                  <a:lnTo>
                    <a:pt x="478599" y="305441"/>
                  </a:lnTo>
                  <a:cubicBezTo>
                    <a:pt x="478599" y="304258"/>
                    <a:pt x="478599" y="303245"/>
                    <a:pt x="478599" y="302062"/>
                  </a:cubicBezTo>
                  <a:cubicBezTo>
                    <a:pt x="478649" y="300018"/>
                    <a:pt x="478935" y="297974"/>
                    <a:pt x="479440" y="295980"/>
                  </a:cubicBezTo>
                  <a:cubicBezTo>
                    <a:pt x="479440" y="294798"/>
                    <a:pt x="480282" y="293784"/>
                    <a:pt x="480618" y="292602"/>
                  </a:cubicBezTo>
                  <a:cubicBezTo>
                    <a:pt x="481240" y="291132"/>
                    <a:pt x="481695" y="289611"/>
                    <a:pt x="481964" y="288040"/>
                  </a:cubicBezTo>
                  <a:cubicBezTo>
                    <a:pt x="482469" y="284340"/>
                    <a:pt x="482469" y="280590"/>
                    <a:pt x="481964" y="276890"/>
                  </a:cubicBezTo>
                  <a:cubicBezTo>
                    <a:pt x="481678" y="274998"/>
                    <a:pt x="481056" y="273157"/>
                    <a:pt x="480113" y="271484"/>
                  </a:cubicBezTo>
                  <a:lnTo>
                    <a:pt x="480113" y="270302"/>
                  </a:lnTo>
                  <a:cubicBezTo>
                    <a:pt x="478868" y="268781"/>
                    <a:pt x="478228" y="266855"/>
                    <a:pt x="478262" y="264896"/>
                  </a:cubicBezTo>
                  <a:cubicBezTo>
                    <a:pt x="478178" y="263882"/>
                    <a:pt x="478178" y="262868"/>
                    <a:pt x="478262" y="261855"/>
                  </a:cubicBezTo>
                  <a:cubicBezTo>
                    <a:pt x="478262" y="261855"/>
                    <a:pt x="478262" y="260334"/>
                    <a:pt x="478262" y="259321"/>
                  </a:cubicBezTo>
                  <a:cubicBezTo>
                    <a:pt x="478262" y="258307"/>
                    <a:pt x="478262" y="255942"/>
                    <a:pt x="478262" y="254253"/>
                  </a:cubicBezTo>
                  <a:cubicBezTo>
                    <a:pt x="478497" y="252512"/>
                    <a:pt x="478497" y="250755"/>
                    <a:pt x="478262" y="249015"/>
                  </a:cubicBezTo>
                  <a:cubicBezTo>
                    <a:pt x="478346" y="248120"/>
                    <a:pt x="478346" y="247208"/>
                    <a:pt x="478262" y="246312"/>
                  </a:cubicBezTo>
                  <a:cubicBezTo>
                    <a:pt x="478262" y="244792"/>
                    <a:pt x="478262" y="243271"/>
                    <a:pt x="478262" y="241582"/>
                  </a:cubicBezTo>
                  <a:cubicBezTo>
                    <a:pt x="478262" y="239893"/>
                    <a:pt x="478262" y="240400"/>
                    <a:pt x="478262" y="239724"/>
                  </a:cubicBezTo>
                  <a:cubicBezTo>
                    <a:pt x="478615" y="237764"/>
                    <a:pt x="478615" y="235771"/>
                    <a:pt x="478262" y="233811"/>
                  </a:cubicBezTo>
                  <a:cubicBezTo>
                    <a:pt x="477353" y="231953"/>
                    <a:pt x="475956" y="230365"/>
                    <a:pt x="474223" y="229250"/>
                  </a:cubicBezTo>
                  <a:lnTo>
                    <a:pt x="472709" y="227729"/>
                  </a:lnTo>
                  <a:lnTo>
                    <a:pt x="471362" y="226715"/>
                  </a:lnTo>
                  <a:cubicBezTo>
                    <a:pt x="468333" y="224350"/>
                    <a:pt x="465977" y="222323"/>
                    <a:pt x="465641" y="219958"/>
                  </a:cubicBezTo>
                  <a:cubicBezTo>
                    <a:pt x="465607" y="217559"/>
                    <a:pt x="466734" y="215293"/>
                    <a:pt x="468670" y="213876"/>
                  </a:cubicBezTo>
                  <a:lnTo>
                    <a:pt x="470184" y="212187"/>
                  </a:lnTo>
                  <a:cubicBezTo>
                    <a:pt x="470184" y="212187"/>
                    <a:pt x="470184" y="212187"/>
                    <a:pt x="470184" y="212187"/>
                  </a:cubicBezTo>
                  <a:cubicBezTo>
                    <a:pt x="470100" y="210724"/>
                    <a:pt x="470100" y="209257"/>
                    <a:pt x="470184" y="207794"/>
                  </a:cubicBezTo>
                  <a:cubicBezTo>
                    <a:pt x="470538" y="205838"/>
                    <a:pt x="470538" y="203838"/>
                    <a:pt x="470184" y="201881"/>
                  </a:cubicBezTo>
                  <a:cubicBezTo>
                    <a:pt x="469949" y="201104"/>
                    <a:pt x="469612" y="200364"/>
                    <a:pt x="469175" y="199685"/>
                  </a:cubicBezTo>
                  <a:cubicBezTo>
                    <a:pt x="468485" y="198596"/>
                    <a:pt x="467963" y="197396"/>
                    <a:pt x="467660" y="196138"/>
                  </a:cubicBezTo>
                  <a:cubicBezTo>
                    <a:pt x="467239" y="193565"/>
                    <a:pt x="467239" y="190939"/>
                    <a:pt x="467660" y="188366"/>
                  </a:cubicBezTo>
                  <a:cubicBezTo>
                    <a:pt x="467728" y="187017"/>
                    <a:pt x="467728" y="185662"/>
                    <a:pt x="467660" y="184312"/>
                  </a:cubicBezTo>
                  <a:cubicBezTo>
                    <a:pt x="467626" y="181923"/>
                    <a:pt x="467340" y="179544"/>
                    <a:pt x="466819" y="177216"/>
                  </a:cubicBezTo>
                  <a:lnTo>
                    <a:pt x="466819" y="175527"/>
                  </a:lnTo>
                  <a:cubicBezTo>
                    <a:pt x="466819" y="172655"/>
                    <a:pt x="466819" y="171979"/>
                    <a:pt x="464631" y="171304"/>
                  </a:cubicBezTo>
                  <a:cubicBezTo>
                    <a:pt x="462881" y="170547"/>
                    <a:pt x="461619" y="168964"/>
                    <a:pt x="461265" y="167080"/>
                  </a:cubicBezTo>
                  <a:lnTo>
                    <a:pt x="461265" y="165560"/>
                  </a:lnTo>
                  <a:cubicBezTo>
                    <a:pt x="460508" y="163710"/>
                    <a:pt x="459549" y="161953"/>
                    <a:pt x="458404" y="160323"/>
                  </a:cubicBezTo>
                  <a:lnTo>
                    <a:pt x="457563" y="158971"/>
                  </a:lnTo>
                  <a:cubicBezTo>
                    <a:pt x="455880" y="156481"/>
                    <a:pt x="453962" y="154161"/>
                    <a:pt x="451842" y="152045"/>
                  </a:cubicBezTo>
                  <a:cubicBezTo>
                    <a:pt x="451353" y="151637"/>
                    <a:pt x="450899" y="151185"/>
                    <a:pt x="450495" y="150693"/>
                  </a:cubicBezTo>
                  <a:cubicBezTo>
                    <a:pt x="449351" y="149210"/>
                    <a:pt x="447836" y="148046"/>
                    <a:pt x="446120" y="147314"/>
                  </a:cubicBezTo>
                  <a:lnTo>
                    <a:pt x="444605" y="147314"/>
                  </a:lnTo>
                  <a:cubicBezTo>
                    <a:pt x="442923" y="147314"/>
                    <a:pt x="441408" y="147314"/>
                    <a:pt x="441071" y="143091"/>
                  </a:cubicBezTo>
                  <a:cubicBezTo>
                    <a:pt x="440802" y="141129"/>
                    <a:pt x="440802" y="139139"/>
                    <a:pt x="441071" y="137178"/>
                  </a:cubicBezTo>
                  <a:cubicBezTo>
                    <a:pt x="441156" y="136393"/>
                    <a:pt x="441156" y="135598"/>
                    <a:pt x="441071" y="134813"/>
                  </a:cubicBezTo>
                  <a:lnTo>
                    <a:pt x="441071" y="133799"/>
                  </a:lnTo>
                  <a:cubicBezTo>
                    <a:pt x="441324" y="132630"/>
                    <a:pt x="441324" y="131421"/>
                    <a:pt x="441071" y="130252"/>
                  </a:cubicBezTo>
                  <a:cubicBezTo>
                    <a:pt x="441071" y="130252"/>
                    <a:pt x="439052" y="129069"/>
                    <a:pt x="437874" y="128731"/>
                  </a:cubicBezTo>
                  <a:cubicBezTo>
                    <a:pt x="436881" y="128496"/>
                    <a:pt x="435922" y="128157"/>
                    <a:pt x="435013" y="127717"/>
                  </a:cubicBezTo>
                  <a:cubicBezTo>
                    <a:pt x="433162" y="126246"/>
                    <a:pt x="431715" y="124329"/>
                    <a:pt x="430806" y="122143"/>
                  </a:cubicBezTo>
                  <a:lnTo>
                    <a:pt x="429797" y="120453"/>
                  </a:lnTo>
                  <a:cubicBezTo>
                    <a:pt x="428366" y="118078"/>
                    <a:pt x="426666" y="115868"/>
                    <a:pt x="424748" y="113865"/>
                  </a:cubicBezTo>
                  <a:cubicBezTo>
                    <a:pt x="422072" y="110139"/>
                    <a:pt x="420456" y="105764"/>
                    <a:pt x="420036" y="101194"/>
                  </a:cubicBezTo>
                  <a:lnTo>
                    <a:pt x="420036" y="100012"/>
                  </a:lnTo>
                  <a:cubicBezTo>
                    <a:pt x="420036" y="100012"/>
                    <a:pt x="420036" y="98153"/>
                    <a:pt x="419195" y="96971"/>
                  </a:cubicBezTo>
                  <a:cubicBezTo>
                    <a:pt x="418487" y="95477"/>
                    <a:pt x="418033" y="93881"/>
                    <a:pt x="417848" y="92240"/>
                  </a:cubicBezTo>
                  <a:cubicBezTo>
                    <a:pt x="417461" y="90034"/>
                    <a:pt x="418925" y="87933"/>
                    <a:pt x="421130" y="87547"/>
                  </a:cubicBezTo>
                  <a:cubicBezTo>
                    <a:pt x="421214" y="87532"/>
                    <a:pt x="421298" y="87520"/>
                    <a:pt x="421382" y="87510"/>
                  </a:cubicBezTo>
                  <a:lnTo>
                    <a:pt x="422392" y="87510"/>
                  </a:lnTo>
                  <a:cubicBezTo>
                    <a:pt x="424243" y="87510"/>
                    <a:pt x="424916" y="85483"/>
                    <a:pt x="426094" y="83287"/>
                  </a:cubicBezTo>
                  <a:lnTo>
                    <a:pt x="426094" y="83287"/>
                  </a:lnTo>
                  <a:cubicBezTo>
                    <a:pt x="427020" y="81736"/>
                    <a:pt x="428164" y="80317"/>
                    <a:pt x="429460" y="79063"/>
                  </a:cubicBezTo>
                  <a:lnTo>
                    <a:pt x="430974" y="77374"/>
                  </a:lnTo>
                  <a:lnTo>
                    <a:pt x="433330" y="74671"/>
                  </a:lnTo>
                  <a:cubicBezTo>
                    <a:pt x="435838" y="72508"/>
                    <a:pt x="437605" y="69613"/>
                    <a:pt x="438379" y="66393"/>
                  </a:cubicBezTo>
                  <a:cubicBezTo>
                    <a:pt x="438379" y="63352"/>
                    <a:pt x="439893" y="60987"/>
                    <a:pt x="440735" y="58284"/>
                  </a:cubicBezTo>
                  <a:lnTo>
                    <a:pt x="440735" y="56594"/>
                  </a:lnTo>
                  <a:cubicBezTo>
                    <a:pt x="441526" y="53035"/>
                    <a:pt x="441526" y="49342"/>
                    <a:pt x="440735" y="45782"/>
                  </a:cubicBezTo>
                  <a:lnTo>
                    <a:pt x="440735" y="42066"/>
                  </a:lnTo>
                  <a:cubicBezTo>
                    <a:pt x="440146" y="39227"/>
                    <a:pt x="439809" y="36345"/>
                    <a:pt x="439725" y="33450"/>
                  </a:cubicBezTo>
                  <a:cubicBezTo>
                    <a:pt x="439641" y="32043"/>
                    <a:pt x="439641" y="30634"/>
                    <a:pt x="439725" y="29226"/>
                  </a:cubicBezTo>
                  <a:cubicBezTo>
                    <a:pt x="439725" y="27875"/>
                    <a:pt x="439725" y="26523"/>
                    <a:pt x="439725" y="25172"/>
                  </a:cubicBezTo>
                  <a:cubicBezTo>
                    <a:pt x="439641" y="24326"/>
                    <a:pt x="439355" y="23511"/>
                    <a:pt x="438884" y="22807"/>
                  </a:cubicBezTo>
                  <a:lnTo>
                    <a:pt x="438884" y="22807"/>
                  </a:lnTo>
                  <a:lnTo>
                    <a:pt x="438884" y="22807"/>
                  </a:lnTo>
                  <a:cubicBezTo>
                    <a:pt x="438127" y="22026"/>
                    <a:pt x="437655" y="21016"/>
                    <a:pt x="437537" y="19935"/>
                  </a:cubicBezTo>
                  <a:cubicBezTo>
                    <a:pt x="437588" y="18087"/>
                    <a:pt x="438699" y="16438"/>
                    <a:pt x="440398" y="15711"/>
                  </a:cubicBezTo>
                  <a:lnTo>
                    <a:pt x="441576" y="14698"/>
                  </a:lnTo>
                  <a:cubicBezTo>
                    <a:pt x="441576" y="14698"/>
                    <a:pt x="441576" y="13853"/>
                    <a:pt x="441576" y="13177"/>
                  </a:cubicBezTo>
                  <a:cubicBezTo>
                    <a:pt x="441576" y="12501"/>
                    <a:pt x="441576" y="13177"/>
                    <a:pt x="441576" y="11826"/>
                  </a:cubicBezTo>
                  <a:cubicBezTo>
                    <a:pt x="441576" y="10474"/>
                    <a:pt x="441576" y="10136"/>
                    <a:pt x="441576" y="9461"/>
                  </a:cubicBezTo>
                  <a:cubicBezTo>
                    <a:pt x="441576" y="8785"/>
                    <a:pt x="441576" y="7940"/>
                    <a:pt x="441576" y="7264"/>
                  </a:cubicBezTo>
                  <a:cubicBezTo>
                    <a:pt x="441324" y="6266"/>
                    <a:pt x="441324" y="5222"/>
                    <a:pt x="441576" y="4223"/>
                  </a:cubicBezTo>
                  <a:lnTo>
                    <a:pt x="440230" y="4223"/>
                  </a:lnTo>
                  <a:cubicBezTo>
                    <a:pt x="439136" y="5090"/>
                    <a:pt x="437958" y="5827"/>
                    <a:pt x="436696" y="6420"/>
                  </a:cubicBezTo>
                  <a:cubicBezTo>
                    <a:pt x="434576" y="7180"/>
                    <a:pt x="432253" y="7180"/>
                    <a:pt x="430133" y="6420"/>
                  </a:cubicBezTo>
                  <a:lnTo>
                    <a:pt x="427777" y="6420"/>
                  </a:lnTo>
                  <a:lnTo>
                    <a:pt x="423402" y="6420"/>
                  </a:lnTo>
                  <a:lnTo>
                    <a:pt x="421719" y="6420"/>
                  </a:lnTo>
                  <a:cubicBezTo>
                    <a:pt x="420473" y="6257"/>
                    <a:pt x="419279" y="5855"/>
                    <a:pt x="418185" y="5237"/>
                  </a:cubicBezTo>
                  <a:lnTo>
                    <a:pt x="415324" y="2872"/>
                  </a:lnTo>
                  <a:cubicBezTo>
                    <a:pt x="414297" y="1600"/>
                    <a:pt x="412968" y="612"/>
                    <a:pt x="411453" y="0"/>
                  </a:cubicBezTo>
                  <a:lnTo>
                    <a:pt x="411453" y="0"/>
                  </a:lnTo>
                  <a:cubicBezTo>
                    <a:pt x="411723" y="1451"/>
                    <a:pt x="411723" y="2940"/>
                    <a:pt x="411453" y="4392"/>
                  </a:cubicBezTo>
                  <a:cubicBezTo>
                    <a:pt x="411453" y="6927"/>
                    <a:pt x="408593" y="6927"/>
                    <a:pt x="407078" y="6927"/>
                  </a:cubicBezTo>
                  <a:cubicBezTo>
                    <a:pt x="404722" y="7205"/>
                    <a:pt x="402366" y="7205"/>
                    <a:pt x="400010" y="6927"/>
                  </a:cubicBezTo>
                  <a:lnTo>
                    <a:pt x="396308" y="6927"/>
                  </a:lnTo>
                  <a:cubicBezTo>
                    <a:pt x="395753" y="6832"/>
                    <a:pt x="395315" y="6442"/>
                    <a:pt x="395130" y="5913"/>
                  </a:cubicBezTo>
                  <a:lnTo>
                    <a:pt x="395130" y="3379"/>
                  </a:lnTo>
                  <a:cubicBezTo>
                    <a:pt x="395130" y="3379"/>
                    <a:pt x="395130" y="1689"/>
                    <a:pt x="395130" y="1014"/>
                  </a:cubicBezTo>
                  <a:lnTo>
                    <a:pt x="395130" y="1014"/>
                  </a:lnTo>
                  <a:lnTo>
                    <a:pt x="394120" y="1014"/>
                  </a:lnTo>
                  <a:lnTo>
                    <a:pt x="393279" y="1014"/>
                  </a:lnTo>
                  <a:cubicBezTo>
                    <a:pt x="391882" y="1448"/>
                    <a:pt x="390569" y="2135"/>
                    <a:pt x="389408" y="3041"/>
                  </a:cubicBezTo>
                  <a:lnTo>
                    <a:pt x="388399" y="4223"/>
                  </a:lnTo>
                  <a:cubicBezTo>
                    <a:pt x="387928" y="4921"/>
                    <a:pt x="387355" y="5546"/>
                    <a:pt x="386716" y="6082"/>
                  </a:cubicBezTo>
                  <a:cubicBezTo>
                    <a:pt x="385420" y="7067"/>
                    <a:pt x="383922" y="7758"/>
                    <a:pt x="382341" y="8109"/>
                  </a:cubicBezTo>
                  <a:lnTo>
                    <a:pt x="380826" y="8109"/>
                  </a:lnTo>
                  <a:cubicBezTo>
                    <a:pt x="379093" y="8813"/>
                    <a:pt x="377460" y="9721"/>
                    <a:pt x="375946" y="10812"/>
                  </a:cubicBezTo>
                  <a:cubicBezTo>
                    <a:pt x="374683" y="11724"/>
                    <a:pt x="373320" y="12517"/>
                    <a:pt x="371907" y="13177"/>
                  </a:cubicBezTo>
                  <a:lnTo>
                    <a:pt x="370561" y="13177"/>
                  </a:lnTo>
                  <a:cubicBezTo>
                    <a:pt x="367868" y="14025"/>
                    <a:pt x="365445" y="15536"/>
                    <a:pt x="363493" y="17570"/>
                  </a:cubicBezTo>
                  <a:cubicBezTo>
                    <a:pt x="363004" y="17965"/>
                    <a:pt x="362298" y="17965"/>
                    <a:pt x="361810" y="17570"/>
                  </a:cubicBezTo>
                  <a:cubicBezTo>
                    <a:pt x="361238" y="17127"/>
                    <a:pt x="360935" y="16433"/>
                    <a:pt x="360968" y="15711"/>
                  </a:cubicBezTo>
                  <a:cubicBezTo>
                    <a:pt x="360968" y="15711"/>
                    <a:pt x="358949" y="13853"/>
                    <a:pt x="358276" y="13515"/>
                  </a:cubicBezTo>
                  <a:cubicBezTo>
                    <a:pt x="355987" y="12554"/>
                    <a:pt x="354001" y="10974"/>
                    <a:pt x="352554" y="8954"/>
                  </a:cubicBezTo>
                  <a:lnTo>
                    <a:pt x="351544" y="7433"/>
                  </a:lnTo>
                  <a:cubicBezTo>
                    <a:pt x="350703" y="5913"/>
                    <a:pt x="350198" y="4899"/>
                    <a:pt x="349189" y="4899"/>
                  </a:cubicBezTo>
                  <a:lnTo>
                    <a:pt x="349189" y="4899"/>
                  </a:lnTo>
                  <a:cubicBezTo>
                    <a:pt x="347926" y="5105"/>
                    <a:pt x="346732" y="5565"/>
                    <a:pt x="345655" y="6251"/>
                  </a:cubicBezTo>
                  <a:cubicBezTo>
                    <a:pt x="344443" y="7085"/>
                    <a:pt x="343063" y="7660"/>
                    <a:pt x="341616" y="7940"/>
                  </a:cubicBezTo>
                  <a:cubicBezTo>
                    <a:pt x="338923" y="8109"/>
                    <a:pt x="336231" y="8109"/>
                    <a:pt x="333538" y="7940"/>
                  </a:cubicBezTo>
                  <a:lnTo>
                    <a:pt x="330004" y="7940"/>
                  </a:lnTo>
                  <a:cubicBezTo>
                    <a:pt x="324350" y="7862"/>
                    <a:pt x="318729" y="7296"/>
                    <a:pt x="313176" y="6251"/>
                  </a:cubicBezTo>
                  <a:lnTo>
                    <a:pt x="311998" y="6251"/>
                  </a:lnTo>
                  <a:cubicBezTo>
                    <a:pt x="310837" y="6028"/>
                    <a:pt x="309625" y="6028"/>
                    <a:pt x="308464" y="6251"/>
                  </a:cubicBezTo>
                  <a:cubicBezTo>
                    <a:pt x="307640" y="6822"/>
                    <a:pt x="306916" y="7504"/>
                    <a:pt x="306276" y="8278"/>
                  </a:cubicBezTo>
                  <a:lnTo>
                    <a:pt x="304930" y="9629"/>
                  </a:lnTo>
                  <a:cubicBezTo>
                    <a:pt x="303937" y="10498"/>
                    <a:pt x="302793" y="11184"/>
                    <a:pt x="301564" y="11657"/>
                  </a:cubicBezTo>
                  <a:lnTo>
                    <a:pt x="300555" y="11657"/>
                  </a:lnTo>
                  <a:lnTo>
                    <a:pt x="295843" y="13853"/>
                  </a:lnTo>
                  <a:lnTo>
                    <a:pt x="294497" y="14867"/>
                  </a:lnTo>
                  <a:cubicBezTo>
                    <a:pt x="294009" y="15407"/>
                    <a:pt x="293453" y="15863"/>
                    <a:pt x="292814" y="16218"/>
                  </a:cubicBezTo>
                  <a:cubicBezTo>
                    <a:pt x="291585" y="16375"/>
                    <a:pt x="290340" y="16375"/>
                    <a:pt x="289111" y="16218"/>
                  </a:cubicBezTo>
                  <a:lnTo>
                    <a:pt x="289111" y="16218"/>
                  </a:lnTo>
                  <a:cubicBezTo>
                    <a:pt x="286638" y="16385"/>
                    <a:pt x="284181" y="16385"/>
                    <a:pt x="281707" y="16218"/>
                  </a:cubicBezTo>
                  <a:lnTo>
                    <a:pt x="263196" y="16218"/>
                  </a:lnTo>
                  <a:cubicBezTo>
                    <a:pt x="262304" y="16134"/>
                    <a:pt x="261395" y="16134"/>
                    <a:pt x="260503" y="16218"/>
                  </a:cubicBezTo>
                  <a:lnTo>
                    <a:pt x="258652" y="16218"/>
                  </a:lnTo>
                  <a:cubicBezTo>
                    <a:pt x="257912" y="16755"/>
                    <a:pt x="257037" y="17102"/>
                    <a:pt x="256128" y="17232"/>
                  </a:cubicBezTo>
                  <a:lnTo>
                    <a:pt x="253940" y="17232"/>
                  </a:lnTo>
                  <a:cubicBezTo>
                    <a:pt x="252308" y="17282"/>
                    <a:pt x="250692" y="17686"/>
                    <a:pt x="249228" y="18414"/>
                  </a:cubicBezTo>
                  <a:cubicBezTo>
                    <a:pt x="248252" y="19041"/>
                    <a:pt x="247344" y="19778"/>
                    <a:pt x="246536" y="20611"/>
                  </a:cubicBezTo>
                  <a:lnTo>
                    <a:pt x="245695" y="20611"/>
                  </a:lnTo>
                  <a:lnTo>
                    <a:pt x="243675" y="22807"/>
                  </a:lnTo>
                  <a:cubicBezTo>
                    <a:pt x="242127" y="24469"/>
                    <a:pt x="240511" y="26049"/>
                    <a:pt x="238795" y="27537"/>
                  </a:cubicBezTo>
                  <a:cubicBezTo>
                    <a:pt x="237499" y="28671"/>
                    <a:pt x="235934" y="29429"/>
                    <a:pt x="234251" y="29733"/>
                  </a:cubicBezTo>
                  <a:cubicBezTo>
                    <a:pt x="233325" y="29993"/>
                    <a:pt x="232417" y="30333"/>
                    <a:pt x="231558" y="30747"/>
                  </a:cubicBezTo>
                  <a:cubicBezTo>
                    <a:pt x="231037" y="31240"/>
                    <a:pt x="230583" y="31809"/>
                    <a:pt x="230212" y="32436"/>
                  </a:cubicBezTo>
                  <a:cubicBezTo>
                    <a:pt x="229741" y="33426"/>
                    <a:pt x="229051" y="34293"/>
                    <a:pt x="228193" y="34970"/>
                  </a:cubicBezTo>
                  <a:cubicBezTo>
                    <a:pt x="227200" y="35788"/>
                    <a:pt x="225938" y="36209"/>
                    <a:pt x="224659" y="36153"/>
                  </a:cubicBezTo>
                  <a:lnTo>
                    <a:pt x="212711" y="36153"/>
                  </a:lnTo>
                  <a:cubicBezTo>
                    <a:pt x="210607" y="35644"/>
                    <a:pt x="208419" y="35644"/>
                    <a:pt x="206316" y="36153"/>
                  </a:cubicBezTo>
                  <a:cubicBezTo>
                    <a:pt x="203943" y="36705"/>
                    <a:pt x="201823" y="38008"/>
                    <a:pt x="200258" y="39869"/>
                  </a:cubicBezTo>
                  <a:cubicBezTo>
                    <a:pt x="197582" y="44924"/>
                    <a:pt x="193560" y="49136"/>
                    <a:pt x="188646" y="52033"/>
                  </a:cubicBezTo>
                  <a:lnTo>
                    <a:pt x="187805" y="52033"/>
                  </a:lnTo>
                  <a:cubicBezTo>
                    <a:pt x="186963" y="52033"/>
                    <a:pt x="185954" y="53047"/>
                    <a:pt x="185617" y="53722"/>
                  </a:cubicBezTo>
                  <a:cubicBezTo>
                    <a:pt x="185280" y="54398"/>
                    <a:pt x="185617" y="53722"/>
                    <a:pt x="185617" y="53722"/>
                  </a:cubicBezTo>
                  <a:cubicBezTo>
                    <a:pt x="185752" y="54391"/>
                    <a:pt x="185752" y="55081"/>
                    <a:pt x="185617" y="55750"/>
                  </a:cubicBezTo>
                  <a:cubicBezTo>
                    <a:pt x="184271" y="58284"/>
                    <a:pt x="182083" y="57439"/>
                    <a:pt x="180737" y="57101"/>
                  </a:cubicBezTo>
                  <a:lnTo>
                    <a:pt x="179727" y="57101"/>
                  </a:lnTo>
                  <a:cubicBezTo>
                    <a:pt x="177119" y="56507"/>
                    <a:pt x="174426" y="56507"/>
                    <a:pt x="171818" y="57101"/>
                  </a:cubicBezTo>
                  <a:lnTo>
                    <a:pt x="171818" y="57101"/>
                  </a:lnTo>
                  <a:cubicBezTo>
                    <a:pt x="173013" y="58402"/>
                    <a:pt x="173720" y="60070"/>
                    <a:pt x="173837" y="61832"/>
                  </a:cubicBezTo>
                  <a:cubicBezTo>
                    <a:pt x="173737" y="62391"/>
                    <a:pt x="173737" y="62962"/>
                    <a:pt x="173837" y="63521"/>
                  </a:cubicBezTo>
                  <a:cubicBezTo>
                    <a:pt x="174309" y="64562"/>
                    <a:pt x="174931" y="65530"/>
                    <a:pt x="175689" y="66393"/>
                  </a:cubicBezTo>
                  <a:cubicBezTo>
                    <a:pt x="177573" y="68432"/>
                    <a:pt x="178701" y="71054"/>
                    <a:pt x="178886" y="73826"/>
                  </a:cubicBezTo>
                  <a:cubicBezTo>
                    <a:pt x="178886" y="76360"/>
                    <a:pt x="178886" y="78725"/>
                    <a:pt x="179896" y="81935"/>
                  </a:cubicBezTo>
                  <a:lnTo>
                    <a:pt x="179896" y="81935"/>
                  </a:lnTo>
                  <a:lnTo>
                    <a:pt x="180905" y="88862"/>
                  </a:lnTo>
                  <a:cubicBezTo>
                    <a:pt x="181376" y="91144"/>
                    <a:pt x="181646" y="93460"/>
                    <a:pt x="181747" y="95788"/>
                  </a:cubicBezTo>
                  <a:cubicBezTo>
                    <a:pt x="181747" y="95788"/>
                    <a:pt x="181747" y="97477"/>
                    <a:pt x="181747" y="98322"/>
                  </a:cubicBezTo>
                  <a:cubicBezTo>
                    <a:pt x="181662" y="99503"/>
                    <a:pt x="181662" y="100689"/>
                    <a:pt x="181747" y="101870"/>
                  </a:cubicBezTo>
                  <a:cubicBezTo>
                    <a:pt x="181747" y="103221"/>
                    <a:pt x="181747" y="104573"/>
                    <a:pt x="181747" y="105924"/>
                  </a:cubicBezTo>
                  <a:cubicBezTo>
                    <a:pt x="181831" y="107387"/>
                    <a:pt x="181831" y="108854"/>
                    <a:pt x="181747" y="110317"/>
                  </a:cubicBezTo>
                  <a:cubicBezTo>
                    <a:pt x="181579" y="111832"/>
                    <a:pt x="181579" y="113363"/>
                    <a:pt x="181747" y="114878"/>
                  </a:cubicBezTo>
                  <a:cubicBezTo>
                    <a:pt x="182117" y="116115"/>
                    <a:pt x="182622" y="117306"/>
                    <a:pt x="183261" y="118426"/>
                  </a:cubicBezTo>
                  <a:lnTo>
                    <a:pt x="184776" y="121636"/>
                  </a:lnTo>
                  <a:cubicBezTo>
                    <a:pt x="185129" y="123313"/>
                    <a:pt x="185869" y="124879"/>
                    <a:pt x="186963" y="126197"/>
                  </a:cubicBezTo>
                  <a:lnTo>
                    <a:pt x="188141" y="127380"/>
                  </a:lnTo>
                  <a:lnTo>
                    <a:pt x="191170" y="130927"/>
                  </a:lnTo>
                  <a:cubicBezTo>
                    <a:pt x="194536" y="134754"/>
                    <a:pt x="195748" y="140033"/>
                    <a:pt x="194368" y="144949"/>
                  </a:cubicBezTo>
                  <a:lnTo>
                    <a:pt x="194368" y="146132"/>
                  </a:lnTo>
                  <a:cubicBezTo>
                    <a:pt x="194116" y="147593"/>
                    <a:pt x="193544" y="148980"/>
                    <a:pt x="192685" y="150186"/>
                  </a:cubicBezTo>
                  <a:cubicBezTo>
                    <a:pt x="191759" y="151340"/>
                    <a:pt x="190195" y="151752"/>
                    <a:pt x="188815" y="151200"/>
                  </a:cubicBezTo>
                  <a:lnTo>
                    <a:pt x="188815" y="151200"/>
                  </a:lnTo>
                  <a:cubicBezTo>
                    <a:pt x="186526" y="150778"/>
                    <a:pt x="184203" y="150778"/>
                    <a:pt x="181915" y="151200"/>
                  </a:cubicBezTo>
                  <a:cubicBezTo>
                    <a:pt x="180350" y="151458"/>
                    <a:pt x="178768" y="151458"/>
                    <a:pt x="177203" y="151200"/>
                  </a:cubicBezTo>
                  <a:lnTo>
                    <a:pt x="173501" y="151200"/>
                  </a:lnTo>
                  <a:lnTo>
                    <a:pt x="171649" y="151200"/>
                  </a:lnTo>
                  <a:lnTo>
                    <a:pt x="170303" y="151200"/>
                  </a:lnTo>
                  <a:cubicBezTo>
                    <a:pt x="168284" y="151200"/>
                    <a:pt x="166265" y="151200"/>
                    <a:pt x="164245" y="151200"/>
                  </a:cubicBezTo>
                  <a:lnTo>
                    <a:pt x="161216" y="151200"/>
                  </a:lnTo>
                  <a:cubicBezTo>
                    <a:pt x="159769" y="151376"/>
                    <a:pt x="158288" y="151376"/>
                    <a:pt x="156841" y="151200"/>
                  </a:cubicBezTo>
                  <a:lnTo>
                    <a:pt x="155999" y="151200"/>
                  </a:lnTo>
                  <a:cubicBezTo>
                    <a:pt x="155191" y="150903"/>
                    <a:pt x="154283" y="150903"/>
                    <a:pt x="153475" y="151200"/>
                  </a:cubicBezTo>
                  <a:cubicBezTo>
                    <a:pt x="150984" y="153413"/>
                    <a:pt x="148982" y="156116"/>
                    <a:pt x="147585" y="159140"/>
                  </a:cubicBezTo>
                  <a:lnTo>
                    <a:pt x="144892" y="163532"/>
                  </a:lnTo>
                  <a:lnTo>
                    <a:pt x="144892" y="163532"/>
                  </a:lnTo>
                  <a:cubicBezTo>
                    <a:pt x="144892" y="163532"/>
                    <a:pt x="144051" y="165391"/>
                    <a:pt x="143042" y="165560"/>
                  </a:cubicBezTo>
                  <a:cubicBezTo>
                    <a:pt x="142032" y="165729"/>
                    <a:pt x="140349" y="165560"/>
                    <a:pt x="139171" y="163870"/>
                  </a:cubicBezTo>
                  <a:lnTo>
                    <a:pt x="138161" y="163870"/>
                  </a:lnTo>
                  <a:cubicBezTo>
                    <a:pt x="136478" y="163029"/>
                    <a:pt x="134644" y="162568"/>
                    <a:pt x="132776" y="162519"/>
                  </a:cubicBezTo>
                  <a:lnTo>
                    <a:pt x="132944" y="162519"/>
                  </a:lnTo>
                  <a:cubicBezTo>
                    <a:pt x="132171" y="162661"/>
                    <a:pt x="131363" y="162661"/>
                    <a:pt x="130588" y="162519"/>
                  </a:cubicBezTo>
                  <a:lnTo>
                    <a:pt x="128737" y="161674"/>
                  </a:lnTo>
                  <a:cubicBezTo>
                    <a:pt x="128586" y="163360"/>
                    <a:pt x="128586" y="165056"/>
                    <a:pt x="128737" y="166742"/>
                  </a:cubicBezTo>
                  <a:lnTo>
                    <a:pt x="128737" y="166742"/>
                  </a:lnTo>
                  <a:lnTo>
                    <a:pt x="128737" y="166742"/>
                  </a:lnTo>
                  <a:cubicBezTo>
                    <a:pt x="129276" y="166962"/>
                    <a:pt x="129612" y="167508"/>
                    <a:pt x="129579" y="168094"/>
                  </a:cubicBezTo>
                  <a:cubicBezTo>
                    <a:pt x="129461" y="168820"/>
                    <a:pt x="129461" y="169564"/>
                    <a:pt x="129579" y="170290"/>
                  </a:cubicBezTo>
                  <a:cubicBezTo>
                    <a:pt x="130000" y="171317"/>
                    <a:pt x="130286" y="172397"/>
                    <a:pt x="130420" y="173500"/>
                  </a:cubicBezTo>
                  <a:cubicBezTo>
                    <a:pt x="130555" y="176105"/>
                    <a:pt x="130100" y="178707"/>
                    <a:pt x="129074" y="181102"/>
                  </a:cubicBezTo>
                  <a:cubicBezTo>
                    <a:pt x="128131" y="182435"/>
                    <a:pt x="126853" y="183487"/>
                    <a:pt x="125372" y="184143"/>
                  </a:cubicBezTo>
                  <a:lnTo>
                    <a:pt x="123521" y="185495"/>
                  </a:lnTo>
                  <a:cubicBezTo>
                    <a:pt x="122427" y="186513"/>
                    <a:pt x="121619" y="187792"/>
                    <a:pt x="121164" y="189211"/>
                  </a:cubicBezTo>
                  <a:cubicBezTo>
                    <a:pt x="120424" y="191394"/>
                    <a:pt x="119011" y="193286"/>
                    <a:pt x="117126" y="194617"/>
                  </a:cubicBezTo>
                  <a:cubicBezTo>
                    <a:pt x="116520" y="194768"/>
                    <a:pt x="115880" y="194768"/>
                    <a:pt x="115275" y="194617"/>
                  </a:cubicBezTo>
                  <a:lnTo>
                    <a:pt x="116116" y="194617"/>
                  </a:lnTo>
                  <a:cubicBezTo>
                    <a:pt x="116285" y="195283"/>
                    <a:pt x="116285" y="195979"/>
                    <a:pt x="116116" y="196644"/>
                  </a:cubicBezTo>
                  <a:cubicBezTo>
                    <a:pt x="114602" y="199516"/>
                    <a:pt x="111573" y="198334"/>
                    <a:pt x="109553" y="196644"/>
                  </a:cubicBezTo>
                  <a:lnTo>
                    <a:pt x="108375" y="196644"/>
                  </a:lnTo>
                  <a:cubicBezTo>
                    <a:pt x="106810" y="196470"/>
                    <a:pt x="105228" y="196470"/>
                    <a:pt x="103663" y="196644"/>
                  </a:cubicBezTo>
                  <a:cubicBezTo>
                    <a:pt x="102502" y="198913"/>
                    <a:pt x="100903" y="200925"/>
                    <a:pt x="98951" y="202557"/>
                  </a:cubicBezTo>
                  <a:lnTo>
                    <a:pt x="98951" y="202557"/>
                  </a:lnTo>
                  <a:cubicBezTo>
                    <a:pt x="96898" y="204127"/>
                    <a:pt x="95232" y="206149"/>
                    <a:pt x="94071" y="208470"/>
                  </a:cubicBezTo>
                  <a:cubicBezTo>
                    <a:pt x="93987" y="209029"/>
                    <a:pt x="93987" y="209600"/>
                    <a:pt x="94071" y="210160"/>
                  </a:cubicBezTo>
                  <a:cubicBezTo>
                    <a:pt x="94290" y="211445"/>
                    <a:pt x="94290" y="212760"/>
                    <a:pt x="94071" y="214045"/>
                  </a:cubicBezTo>
                  <a:lnTo>
                    <a:pt x="92220" y="216072"/>
                  </a:lnTo>
                  <a:lnTo>
                    <a:pt x="90874" y="217762"/>
                  </a:lnTo>
                  <a:cubicBezTo>
                    <a:pt x="90874" y="218601"/>
                    <a:pt x="90200" y="219282"/>
                    <a:pt x="89359" y="219282"/>
                  </a:cubicBezTo>
                  <a:lnTo>
                    <a:pt x="83301" y="217931"/>
                  </a:lnTo>
                  <a:lnTo>
                    <a:pt x="78757" y="216748"/>
                  </a:lnTo>
                  <a:cubicBezTo>
                    <a:pt x="77714" y="216434"/>
                    <a:pt x="76603" y="216434"/>
                    <a:pt x="75560" y="216748"/>
                  </a:cubicBezTo>
                  <a:lnTo>
                    <a:pt x="71521" y="216748"/>
                  </a:lnTo>
                  <a:lnTo>
                    <a:pt x="70007" y="216748"/>
                  </a:lnTo>
                  <a:cubicBezTo>
                    <a:pt x="68492" y="216748"/>
                    <a:pt x="67819" y="216748"/>
                    <a:pt x="67146" y="216748"/>
                  </a:cubicBezTo>
                  <a:cubicBezTo>
                    <a:pt x="66304" y="217637"/>
                    <a:pt x="65614" y="218666"/>
                    <a:pt x="65126" y="219789"/>
                  </a:cubicBezTo>
                  <a:cubicBezTo>
                    <a:pt x="64672" y="220701"/>
                    <a:pt x="64100" y="221546"/>
                    <a:pt x="63443" y="222323"/>
                  </a:cubicBezTo>
                  <a:lnTo>
                    <a:pt x="63443" y="222323"/>
                  </a:lnTo>
                  <a:lnTo>
                    <a:pt x="62602" y="223506"/>
                  </a:lnTo>
                  <a:cubicBezTo>
                    <a:pt x="62585" y="224604"/>
                    <a:pt x="62013" y="225634"/>
                    <a:pt x="61088" y="226209"/>
                  </a:cubicBezTo>
                  <a:cubicBezTo>
                    <a:pt x="59102" y="226732"/>
                    <a:pt x="57015" y="226732"/>
                    <a:pt x="55029" y="226209"/>
                  </a:cubicBezTo>
                  <a:cubicBezTo>
                    <a:pt x="54373" y="226057"/>
                    <a:pt x="53666" y="226057"/>
                    <a:pt x="53010" y="226209"/>
                  </a:cubicBezTo>
                  <a:lnTo>
                    <a:pt x="48803" y="226209"/>
                  </a:lnTo>
                  <a:cubicBezTo>
                    <a:pt x="47642" y="226462"/>
                    <a:pt x="46430" y="226462"/>
                    <a:pt x="45269" y="226209"/>
                  </a:cubicBezTo>
                  <a:lnTo>
                    <a:pt x="44091" y="226209"/>
                  </a:lnTo>
                  <a:lnTo>
                    <a:pt x="44091" y="226209"/>
                  </a:lnTo>
                  <a:cubicBezTo>
                    <a:pt x="43519" y="226513"/>
                    <a:pt x="43047" y="226986"/>
                    <a:pt x="42745" y="227560"/>
                  </a:cubicBezTo>
                  <a:cubicBezTo>
                    <a:pt x="42256" y="228388"/>
                    <a:pt x="41970" y="229317"/>
                    <a:pt x="41903" y="230263"/>
                  </a:cubicBezTo>
                  <a:lnTo>
                    <a:pt x="41903" y="230263"/>
                  </a:lnTo>
                  <a:cubicBezTo>
                    <a:pt x="42458" y="231547"/>
                    <a:pt x="41886" y="233034"/>
                    <a:pt x="40607" y="233608"/>
                  </a:cubicBezTo>
                  <a:cubicBezTo>
                    <a:pt x="40220" y="233777"/>
                    <a:pt x="39800" y="233845"/>
                    <a:pt x="39379" y="23381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6112A742-C51F-46C0-B751-6A89E458646B}"/>
                </a:ext>
              </a:extLst>
            </p:cNvPr>
            <p:cNvSpPr/>
            <p:nvPr/>
          </p:nvSpPr>
          <p:spPr>
            <a:xfrm>
              <a:off x="6289924" y="4394337"/>
              <a:ext cx="117798" cy="168939"/>
            </a:xfrm>
            <a:custGeom>
              <a:avLst/>
              <a:gdLst>
                <a:gd name="connsiteX0" fmla="*/ 26533 w 117798"/>
                <a:gd name="connsiteY0" fmla="*/ 46289 h 168938"/>
                <a:gd name="connsiteX1" fmla="*/ 40501 w 117798"/>
                <a:gd name="connsiteY1" fmla="*/ 54905 h 168938"/>
                <a:gd name="connsiteX2" fmla="*/ 42857 w 117798"/>
                <a:gd name="connsiteY2" fmla="*/ 65717 h 168938"/>
                <a:gd name="connsiteX3" fmla="*/ 35284 w 117798"/>
                <a:gd name="connsiteY3" fmla="*/ 78050 h 168938"/>
                <a:gd name="connsiteX4" fmla="*/ 26365 w 117798"/>
                <a:gd name="connsiteY4" fmla="*/ 83118 h 168938"/>
                <a:gd name="connsiteX5" fmla="*/ 21990 w 117798"/>
                <a:gd name="connsiteY5" fmla="*/ 84807 h 168938"/>
                <a:gd name="connsiteX6" fmla="*/ 15931 w 117798"/>
                <a:gd name="connsiteY6" fmla="*/ 91396 h 168938"/>
                <a:gd name="connsiteX7" fmla="*/ 12566 w 117798"/>
                <a:gd name="connsiteY7" fmla="*/ 96126 h 168938"/>
                <a:gd name="connsiteX8" fmla="*/ 7517 w 117798"/>
                <a:gd name="connsiteY8" fmla="*/ 105925 h 168938"/>
                <a:gd name="connsiteX9" fmla="*/ 3479 w 117798"/>
                <a:gd name="connsiteY9" fmla="*/ 122818 h 168938"/>
                <a:gd name="connsiteX10" fmla="*/ 281 w 117798"/>
                <a:gd name="connsiteY10" fmla="*/ 136840 h 168938"/>
                <a:gd name="connsiteX11" fmla="*/ 281 w 117798"/>
                <a:gd name="connsiteY11" fmla="*/ 143767 h 168938"/>
                <a:gd name="connsiteX12" fmla="*/ 281 w 117798"/>
                <a:gd name="connsiteY12" fmla="*/ 155761 h 168938"/>
                <a:gd name="connsiteX13" fmla="*/ 1291 w 117798"/>
                <a:gd name="connsiteY13" fmla="*/ 171473 h 168938"/>
                <a:gd name="connsiteX14" fmla="*/ 1291 w 117798"/>
                <a:gd name="connsiteY14" fmla="*/ 172655 h 168938"/>
                <a:gd name="connsiteX15" fmla="*/ 2469 w 117798"/>
                <a:gd name="connsiteY15" fmla="*/ 172655 h 168938"/>
                <a:gd name="connsiteX16" fmla="*/ 6508 w 117798"/>
                <a:gd name="connsiteY16" fmla="*/ 169952 h 168938"/>
                <a:gd name="connsiteX17" fmla="*/ 10378 w 117798"/>
                <a:gd name="connsiteY17" fmla="*/ 167080 h 168938"/>
                <a:gd name="connsiteX18" fmla="*/ 14753 w 117798"/>
                <a:gd name="connsiteY18" fmla="*/ 165898 h 168938"/>
                <a:gd name="connsiteX19" fmla="*/ 14753 w 117798"/>
                <a:gd name="connsiteY19" fmla="*/ 164546 h 168938"/>
                <a:gd name="connsiteX20" fmla="*/ 29899 w 117798"/>
                <a:gd name="connsiteY20" fmla="*/ 156268 h 168938"/>
                <a:gd name="connsiteX21" fmla="*/ 49083 w 117798"/>
                <a:gd name="connsiteY21" fmla="*/ 157789 h 168938"/>
                <a:gd name="connsiteX22" fmla="*/ 54973 w 117798"/>
                <a:gd name="connsiteY22" fmla="*/ 157789 h 168938"/>
                <a:gd name="connsiteX23" fmla="*/ 72643 w 117798"/>
                <a:gd name="connsiteY23" fmla="*/ 157789 h 168938"/>
                <a:gd name="connsiteX24" fmla="*/ 85433 w 117798"/>
                <a:gd name="connsiteY24" fmla="*/ 157789 h 168938"/>
                <a:gd name="connsiteX25" fmla="*/ 95193 w 117798"/>
                <a:gd name="connsiteY25" fmla="*/ 157789 h 168938"/>
                <a:gd name="connsiteX26" fmla="*/ 97381 w 117798"/>
                <a:gd name="connsiteY26" fmla="*/ 157789 h 168938"/>
                <a:gd name="connsiteX27" fmla="*/ 105122 w 117798"/>
                <a:gd name="connsiteY27" fmla="*/ 156268 h 168938"/>
                <a:gd name="connsiteX28" fmla="*/ 106300 w 117798"/>
                <a:gd name="connsiteY28" fmla="*/ 156268 h 168938"/>
                <a:gd name="connsiteX29" fmla="*/ 106300 w 117798"/>
                <a:gd name="connsiteY29" fmla="*/ 156268 h 168938"/>
                <a:gd name="connsiteX30" fmla="*/ 108151 w 117798"/>
                <a:gd name="connsiteY30" fmla="*/ 145625 h 168938"/>
                <a:gd name="connsiteX31" fmla="*/ 108151 w 117798"/>
                <a:gd name="connsiteY31" fmla="*/ 142415 h 168938"/>
                <a:gd name="connsiteX32" fmla="*/ 108151 w 117798"/>
                <a:gd name="connsiteY32" fmla="*/ 136502 h 168938"/>
                <a:gd name="connsiteX33" fmla="*/ 108151 w 117798"/>
                <a:gd name="connsiteY33" fmla="*/ 126028 h 168938"/>
                <a:gd name="connsiteX34" fmla="*/ 108151 w 117798"/>
                <a:gd name="connsiteY34" fmla="*/ 124846 h 168938"/>
                <a:gd name="connsiteX35" fmla="*/ 112021 w 117798"/>
                <a:gd name="connsiteY35" fmla="*/ 115385 h 168938"/>
                <a:gd name="connsiteX36" fmla="*/ 114377 w 117798"/>
                <a:gd name="connsiteY36" fmla="*/ 110993 h 168938"/>
                <a:gd name="connsiteX37" fmla="*/ 116397 w 117798"/>
                <a:gd name="connsiteY37" fmla="*/ 105925 h 168938"/>
                <a:gd name="connsiteX38" fmla="*/ 121445 w 117798"/>
                <a:gd name="connsiteY38" fmla="*/ 95619 h 168938"/>
                <a:gd name="connsiteX39" fmla="*/ 125989 w 117798"/>
                <a:gd name="connsiteY39" fmla="*/ 90044 h 168938"/>
                <a:gd name="connsiteX40" fmla="*/ 133730 w 117798"/>
                <a:gd name="connsiteY40" fmla="*/ 73150 h 168938"/>
                <a:gd name="connsiteX41" fmla="*/ 132720 w 117798"/>
                <a:gd name="connsiteY41" fmla="*/ 63183 h 168938"/>
                <a:gd name="connsiteX42" fmla="*/ 128681 w 117798"/>
                <a:gd name="connsiteY42" fmla="*/ 43417 h 168938"/>
                <a:gd name="connsiteX43" fmla="*/ 126494 w 117798"/>
                <a:gd name="connsiteY43" fmla="*/ 40207 h 168938"/>
                <a:gd name="connsiteX44" fmla="*/ 122455 w 117798"/>
                <a:gd name="connsiteY44" fmla="*/ 31761 h 168938"/>
                <a:gd name="connsiteX45" fmla="*/ 122455 w 117798"/>
                <a:gd name="connsiteY45" fmla="*/ 26861 h 168938"/>
                <a:gd name="connsiteX46" fmla="*/ 120940 w 117798"/>
                <a:gd name="connsiteY46" fmla="*/ 18752 h 168938"/>
                <a:gd name="connsiteX47" fmla="*/ 115387 w 117798"/>
                <a:gd name="connsiteY47" fmla="*/ 10981 h 168938"/>
                <a:gd name="connsiteX48" fmla="*/ 108487 w 117798"/>
                <a:gd name="connsiteY48" fmla="*/ 0 h 168938"/>
                <a:gd name="connsiteX49" fmla="*/ 102766 w 117798"/>
                <a:gd name="connsiteY49" fmla="*/ 4393 h 168938"/>
                <a:gd name="connsiteX50" fmla="*/ 99737 w 117798"/>
                <a:gd name="connsiteY50" fmla="*/ 6420 h 168938"/>
                <a:gd name="connsiteX51" fmla="*/ 96876 w 117798"/>
                <a:gd name="connsiteY51" fmla="*/ 8616 h 168938"/>
                <a:gd name="connsiteX52" fmla="*/ 89640 w 117798"/>
                <a:gd name="connsiteY52" fmla="*/ 13008 h 168938"/>
                <a:gd name="connsiteX53" fmla="*/ 78869 w 117798"/>
                <a:gd name="connsiteY53" fmla="*/ 13008 h 168938"/>
                <a:gd name="connsiteX54" fmla="*/ 75167 w 117798"/>
                <a:gd name="connsiteY54" fmla="*/ 13008 h 168938"/>
                <a:gd name="connsiteX55" fmla="*/ 44876 w 117798"/>
                <a:gd name="connsiteY55" fmla="*/ 9798 h 168938"/>
                <a:gd name="connsiteX56" fmla="*/ 36126 w 117798"/>
                <a:gd name="connsiteY56" fmla="*/ 13008 h 168938"/>
                <a:gd name="connsiteX57" fmla="*/ 35284 w 117798"/>
                <a:gd name="connsiteY57" fmla="*/ 13008 h 168938"/>
                <a:gd name="connsiteX58" fmla="*/ 30236 w 117798"/>
                <a:gd name="connsiteY58" fmla="*/ 15373 h 168938"/>
                <a:gd name="connsiteX59" fmla="*/ 30236 w 117798"/>
                <a:gd name="connsiteY59" fmla="*/ 15373 h 168938"/>
                <a:gd name="connsiteX60" fmla="*/ 30236 w 117798"/>
                <a:gd name="connsiteY60" fmla="*/ 19935 h 168938"/>
                <a:gd name="connsiteX61" fmla="*/ 29394 w 117798"/>
                <a:gd name="connsiteY61" fmla="*/ 32943 h 168938"/>
                <a:gd name="connsiteX62" fmla="*/ 26533 w 117798"/>
                <a:gd name="connsiteY62" fmla="*/ 46289 h 168938"/>
                <a:gd name="connsiteX63" fmla="*/ 56151 w 117798"/>
                <a:gd name="connsiteY63" fmla="*/ 132617 h 168938"/>
                <a:gd name="connsiteX64" fmla="*/ 57497 w 117798"/>
                <a:gd name="connsiteY64" fmla="*/ 131096 h 168938"/>
                <a:gd name="connsiteX65" fmla="*/ 59012 w 117798"/>
                <a:gd name="connsiteY65" fmla="*/ 132786 h 168938"/>
                <a:gd name="connsiteX66" fmla="*/ 61031 w 117798"/>
                <a:gd name="connsiteY66" fmla="*/ 134475 h 168938"/>
                <a:gd name="connsiteX67" fmla="*/ 62546 w 117798"/>
                <a:gd name="connsiteY67" fmla="*/ 135996 h 168938"/>
                <a:gd name="connsiteX68" fmla="*/ 63892 w 117798"/>
                <a:gd name="connsiteY68" fmla="*/ 135996 h 168938"/>
                <a:gd name="connsiteX69" fmla="*/ 66585 w 117798"/>
                <a:gd name="connsiteY69" fmla="*/ 141571 h 168938"/>
                <a:gd name="connsiteX70" fmla="*/ 64397 w 117798"/>
                <a:gd name="connsiteY70" fmla="*/ 146132 h 168938"/>
                <a:gd name="connsiteX71" fmla="*/ 62883 w 117798"/>
                <a:gd name="connsiteY71" fmla="*/ 146132 h 168938"/>
                <a:gd name="connsiteX72" fmla="*/ 57834 w 117798"/>
                <a:gd name="connsiteY72" fmla="*/ 143767 h 168938"/>
                <a:gd name="connsiteX73" fmla="*/ 56656 w 117798"/>
                <a:gd name="connsiteY73" fmla="*/ 142922 h 168938"/>
                <a:gd name="connsiteX74" fmla="*/ 55814 w 117798"/>
                <a:gd name="connsiteY74" fmla="*/ 141571 h 168938"/>
                <a:gd name="connsiteX75" fmla="*/ 55814 w 117798"/>
                <a:gd name="connsiteY75" fmla="*/ 136502 h 168938"/>
                <a:gd name="connsiteX76" fmla="*/ 55814 w 117798"/>
                <a:gd name="connsiteY76" fmla="*/ 133968 h 168938"/>
                <a:gd name="connsiteX77" fmla="*/ 55814 w 117798"/>
                <a:gd name="connsiteY77" fmla="*/ 132448 h 168938"/>
                <a:gd name="connsiteX78" fmla="*/ 55647 w 117798"/>
                <a:gd name="connsiteY78" fmla="*/ 132617 h 1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17798" h="168938">
                  <a:moveTo>
                    <a:pt x="26533" y="46289"/>
                  </a:moveTo>
                  <a:cubicBezTo>
                    <a:pt x="32171" y="47117"/>
                    <a:pt x="37220" y="50226"/>
                    <a:pt x="40501" y="54905"/>
                  </a:cubicBezTo>
                  <a:cubicBezTo>
                    <a:pt x="42722" y="58031"/>
                    <a:pt x="43580" y="61933"/>
                    <a:pt x="42857" y="65717"/>
                  </a:cubicBezTo>
                  <a:cubicBezTo>
                    <a:pt x="41224" y="70312"/>
                    <a:pt x="38650" y="74519"/>
                    <a:pt x="35284" y="78050"/>
                  </a:cubicBezTo>
                  <a:cubicBezTo>
                    <a:pt x="32844" y="80550"/>
                    <a:pt x="29748" y="82307"/>
                    <a:pt x="26365" y="83118"/>
                  </a:cubicBezTo>
                  <a:lnTo>
                    <a:pt x="21990" y="84807"/>
                  </a:lnTo>
                  <a:cubicBezTo>
                    <a:pt x="19449" y="86446"/>
                    <a:pt x="17362" y="88710"/>
                    <a:pt x="15931" y="91396"/>
                  </a:cubicBezTo>
                  <a:cubicBezTo>
                    <a:pt x="14956" y="93068"/>
                    <a:pt x="13828" y="94656"/>
                    <a:pt x="12566" y="96126"/>
                  </a:cubicBezTo>
                  <a:cubicBezTo>
                    <a:pt x="9890" y="98778"/>
                    <a:pt x="8123" y="102208"/>
                    <a:pt x="7517" y="105925"/>
                  </a:cubicBezTo>
                  <a:cubicBezTo>
                    <a:pt x="6575" y="111652"/>
                    <a:pt x="5229" y="117294"/>
                    <a:pt x="3479" y="122818"/>
                  </a:cubicBezTo>
                  <a:cubicBezTo>
                    <a:pt x="1846" y="127346"/>
                    <a:pt x="769" y="132059"/>
                    <a:pt x="281" y="136840"/>
                  </a:cubicBezTo>
                  <a:cubicBezTo>
                    <a:pt x="281" y="139205"/>
                    <a:pt x="281" y="141571"/>
                    <a:pt x="281" y="143767"/>
                  </a:cubicBezTo>
                  <a:cubicBezTo>
                    <a:pt x="281" y="145963"/>
                    <a:pt x="281" y="151707"/>
                    <a:pt x="281" y="155761"/>
                  </a:cubicBezTo>
                  <a:cubicBezTo>
                    <a:pt x="-308" y="161015"/>
                    <a:pt x="29" y="166337"/>
                    <a:pt x="1291" y="171473"/>
                  </a:cubicBezTo>
                  <a:cubicBezTo>
                    <a:pt x="1291" y="171473"/>
                    <a:pt x="1291" y="172317"/>
                    <a:pt x="1291" y="172655"/>
                  </a:cubicBezTo>
                  <a:cubicBezTo>
                    <a:pt x="1661" y="172841"/>
                    <a:pt x="2099" y="172841"/>
                    <a:pt x="2469" y="172655"/>
                  </a:cubicBezTo>
                  <a:cubicBezTo>
                    <a:pt x="4000" y="172064"/>
                    <a:pt x="5380" y="171135"/>
                    <a:pt x="6508" y="169952"/>
                  </a:cubicBezTo>
                  <a:cubicBezTo>
                    <a:pt x="7669" y="168837"/>
                    <a:pt x="8964" y="167874"/>
                    <a:pt x="10378" y="167080"/>
                  </a:cubicBezTo>
                  <a:cubicBezTo>
                    <a:pt x="11707" y="166320"/>
                    <a:pt x="13222" y="165914"/>
                    <a:pt x="14753" y="165898"/>
                  </a:cubicBezTo>
                  <a:cubicBezTo>
                    <a:pt x="14518" y="165475"/>
                    <a:pt x="14518" y="164968"/>
                    <a:pt x="14753" y="164546"/>
                  </a:cubicBezTo>
                  <a:cubicBezTo>
                    <a:pt x="17900" y="159208"/>
                    <a:pt x="23723" y="156032"/>
                    <a:pt x="29899" y="156268"/>
                  </a:cubicBezTo>
                  <a:cubicBezTo>
                    <a:pt x="36260" y="157164"/>
                    <a:pt x="42672" y="157670"/>
                    <a:pt x="49083" y="157789"/>
                  </a:cubicBezTo>
                  <a:lnTo>
                    <a:pt x="54973" y="157789"/>
                  </a:lnTo>
                  <a:cubicBezTo>
                    <a:pt x="60863" y="158211"/>
                    <a:pt x="66753" y="158211"/>
                    <a:pt x="72643" y="157789"/>
                  </a:cubicBezTo>
                  <a:cubicBezTo>
                    <a:pt x="76901" y="157535"/>
                    <a:pt x="81175" y="157535"/>
                    <a:pt x="85433" y="157789"/>
                  </a:cubicBezTo>
                  <a:lnTo>
                    <a:pt x="95193" y="157789"/>
                  </a:lnTo>
                  <a:lnTo>
                    <a:pt x="97381" y="157789"/>
                  </a:lnTo>
                  <a:cubicBezTo>
                    <a:pt x="100040" y="157806"/>
                    <a:pt x="102665" y="157282"/>
                    <a:pt x="105122" y="156268"/>
                  </a:cubicBezTo>
                  <a:cubicBezTo>
                    <a:pt x="105475" y="156015"/>
                    <a:pt x="105946" y="156015"/>
                    <a:pt x="106300" y="156268"/>
                  </a:cubicBezTo>
                  <a:lnTo>
                    <a:pt x="106300" y="156268"/>
                  </a:lnTo>
                  <a:cubicBezTo>
                    <a:pt x="108487" y="154917"/>
                    <a:pt x="108319" y="149680"/>
                    <a:pt x="108151" y="145625"/>
                  </a:cubicBezTo>
                  <a:cubicBezTo>
                    <a:pt x="108067" y="144561"/>
                    <a:pt x="108067" y="143480"/>
                    <a:pt x="108151" y="142415"/>
                  </a:cubicBezTo>
                  <a:cubicBezTo>
                    <a:pt x="107999" y="140456"/>
                    <a:pt x="107999" y="138479"/>
                    <a:pt x="108151" y="136502"/>
                  </a:cubicBezTo>
                  <a:cubicBezTo>
                    <a:pt x="108756" y="133039"/>
                    <a:pt x="108756" y="129492"/>
                    <a:pt x="108151" y="126028"/>
                  </a:cubicBezTo>
                  <a:cubicBezTo>
                    <a:pt x="108067" y="125640"/>
                    <a:pt x="108067" y="125234"/>
                    <a:pt x="108151" y="124846"/>
                  </a:cubicBezTo>
                  <a:cubicBezTo>
                    <a:pt x="108925" y="121501"/>
                    <a:pt x="110237" y="118308"/>
                    <a:pt x="112021" y="115385"/>
                  </a:cubicBezTo>
                  <a:cubicBezTo>
                    <a:pt x="112863" y="113865"/>
                    <a:pt x="113704" y="112513"/>
                    <a:pt x="114377" y="110993"/>
                  </a:cubicBezTo>
                  <a:lnTo>
                    <a:pt x="116397" y="105925"/>
                  </a:lnTo>
                  <a:cubicBezTo>
                    <a:pt x="117558" y="102259"/>
                    <a:pt x="119258" y="98778"/>
                    <a:pt x="121445" y="95619"/>
                  </a:cubicBezTo>
                  <a:cubicBezTo>
                    <a:pt x="122791" y="93592"/>
                    <a:pt x="124474" y="91903"/>
                    <a:pt x="125989" y="90044"/>
                  </a:cubicBezTo>
                  <a:cubicBezTo>
                    <a:pt x="131307" y="86142"/>
                    <a:pt x="134235" y="79756"/>
                    <a:pt x="133730" y="73150"/>
                  </a:cubicBezTo>
                  <a:cubicBezTo>
                    <a:pt x="133730" y="69772"/>
                    <a:pt x="133730" y="66562"/>
                    <a:pt x="132720" y="63183"/>
                  </a:cubicBezTo>
                  <a:cubicBezTo>
                    <a:pt x="133023" y="56358"/>
                    <a:pt x="131626" y="49567"/>
                    <a:pt x="128681" y="43417"/>
                  </a:cubicBezTo>
                  <a:cubicBezTo>
                    <a:pt x="128059" y="42285"/>
                    <a:pt x="127318" y="41204"/>
                    <a:pt x="126494" y="40207"/>
                  </a:cubicBezTo>
                  <a:cubicBezTo>
                    <a:pt x="124424" y="37809"/>
                    <a:pt x="123027" y="34886"/>
                    <a:pt x="122455" y="31761"/>
                  </a:cubicBezTo>
                  <a:cubicBezTo>
                    <a:pt x="122455" y="30071"/>
                    <a:pt x="122455" y="28382"/>
                    <a:pt x="122455" y="26861"/>
                  </a:cubicBezTo>
                  <a:cubicBezTo>
                    <a:pt x="122623" y="24074"/>
                    <a:pt x="122101" y="21286"/>
                    <a:pt x="120940" y="18752"/>
                  </a:cubicBezTo>
                  <a:cubicBezTo>
                    <a:pt x="119459" y="15914"/>
                    <a:pt x="117592" y="13296"/>
                    <a:pt x="115387" y="10981"/>
                  </a:cubicBezTo>
                  <a:cubicBezTo>
                    <a:pt x="112358" y="7839"/>
                    <a:pt x="110019" y="4088"/>
                    <a:pt x="108487" y="0"/>
                  </a:cubicBezTo>
                  <a:cubicBezTo>
                    <a:pt x="106821" y="1757"/>
                    <a:pt x="104886" y="3227"/>
                    <a:pt x="102766" y="4393"/>
                  </a:cubicBezTo>
                  <a:lnTo>
                    <a:pt x="99737" y="6420"/>
                  </a:lnTo>
                  <a:lnTo>
                    <a:pt x="96876" y="8616"/>
                  </a:lnTo>
                  <a:cubicBezTo>
                    <a:pt x="94907" y="10711"/>
                    <a:pt x="92399" y="12231"/>
                    <a:pt x="89640" y="13008"/>
                  </a:cubicBezTo>
                  <a:cubicBezTo>
                    <a:pt x="86055" y="13346"/>
                    <a:pt x="82454" y="13346"/>
                    <a:pt x="78869" y="13008"/>
                  </a:cubicBezTo>
                  <a:lnTo>
                    <a:pt x="75167" y="13008"/>
                  </a:lnTo>
                  <a:cubicBezTo>
                    <a:pt x="64986" y="12907"/>
                    <a:pt x="54856" y="11826"/>
                    <a:pt x="44876" y="9798"/>
                  </a:cubicBezTo>
                  <a:cubicBezTo>
                    <a:pt x="40838" y="9798"/>
                    <a:pt x="39491" y="9798"/>
                    <a:pt x="36126" y="13008"/>
                  </a:cubicBezTo>
                  <a:lnTo>
                    <a:pt x="35284" y="13008"/>
                  </a:lnTo>
                  <a:cubicBezTo>
                    <a:pt x="33904" y="14343"/>
                    <a:pt x="32137" y="15171"/>
                    <a:pt x="30236" y="15373"/>
                  </a:cubicBezTo>
                  <a:lnTo>
                    <a:pt x="30236" y="15373"/>
                  </a:lnTo>
                  <a:lnTo>
                    <a:pt x="30236" y="19935"/>
                  </a:lnTo>
                  <a:cubicBezTo>
                    <a:pt x="30623" y="24293"/>
                    <a:pt x="30337" y="28669"/>
                    <a:pt x="29394" y="32943"/>
                  </a:cubicBezTo>
                  <a:cubicBezTo>
                    <a:pt x="27947" y="37268"/>
                    <a:pt x="26988" y="41745"/>
                    <a:pt x="26533" y="46289"/>
                  </a:cubicBezTo>
                  <a:close/>
                  <a:moveTo>
                    <a:pt x="56151" y="132617"/>
                  </a:moveTo>
                  <a:cubicBezTo>
                    <a:pt x="56252" y="131890"/>
                    <a:pt x="56791" y="131282"/>
                    <a:pt x="57497" y="131096"/>
                  </a:cubicBezTo>
                  <a:cubicBezTo>
                    <a:pt x="57497" y="131096"/>
                    <a:pt x="58844" y="131096"/>
                    <a:pt x="59012" y="132786"/>
                  </a:cubicBezTo>
                  <a:lnTo>
                    <a:pt x="61031" y="134475"/>
                  </a:lnTo>
                  <a:cubicBezTo>
                    <a:pt x="61452" y="135067"/>
                    <a:pt x="61957" y="135573"/>
                    <a:pt x="62546" y="135996"/>
                  </a:cubicBezTo>
                  <a:lnTo>
                    <a:pt x="63892" y="135996"/>
                  </a:lnTo>
                  <a:cubicBezTo>
                    <a:pt x="65575" y="136840"/>
                    <a:pt x="66921" y="137854"/>
                    <a:pt x="66585" y="141571"/>
                  </a:cubicBezTo>
                  <a:cubicBezTo>
                    <a:pt x="66551" y="143344"/>
                    <a:pt x="65760" y="145000"/>
                    <a:pt x="64397" y="146132"/>
                  </a:cubicBezTo>
                  <a:cubicBezTo>
                    <a:pt x="63909" y="146284"/>
                    <a:pt x="63371" y="146284"/>
                    <a:pt x="62883" y="146132"/>
                  </a:cubicBezTo>
                  <a:cubicBezTo>
                    <a:pt x="61015" y="145811"/>
                    <a:pt x="59282" y="145000"/>
                    <a:pt x="57834" y="143767"/>
                  </a:cubicBezTo>
                  <a:lnTo>
                    <a:pt x="56656" y="142922"/>
                  </a:lnTo>
                  <a:cubicBezTo>
                    <a:pt x="56236" y="142584"/>
                    <a:pt x="55933" y="142111"/>
                    <a:pt x="55814" y="141571"/>
                  </a:cubicBezTo>
                  <a:cubicBezTo>
                    <a:pt x="55814" y="139712"/>
                    <a:pt x="55814" y="138023"/>
                    <a:pt x="55814" y="136502"/>
                  </a:cubicBezTo>
                  <a:cubicBezTo>
                    <a:pt x="55899" y="135658"/>
                    <a:pt x="55899" y="134813"/>
                    <a:pt x="55814" y="133968"/>
                  </a:cubicBezTo>
                  <a:cubicBezTo>
                    <a:pt x="55697" y="133462"/>
                    <a:pt x="55697" y="132955"/>
                    <a:pt x="55814" y="132448"/>
                  </a:cubicBezTo>
                  <a:cubicBezTo>
                    <a:pt x="55764" y="132516"/>
                    <a:pt x="55714" y="132566"/>
                    <a:pt x="55647" y="1326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A4516057-238D-4A59-B570-CFC5226CA5BC}"/>
                </a:ext>
              </a:extLst>
            </p:cNvPr>
            <p:cNvSpPr/>
            <p:nvPr/>
          </p:nvSpPr>
          <p:spPr>
            <a:xfrm>
              <a:off x="6348095" y="4532867"/>
              <a:ext cx="16828" cy="16894"/>
            </a:xfrm>
            <a:custGeom>
              <a:avLst/>
              <a:gdLst>
                <a:gd name="connsiteX0" fmla="*/ 4543 w 0"/>
                <a:gd name="connsiteY0" fmla="*/ 5068 h 0"/>
                <a:gd name="connsiteX1" fmla="*/ 4543 w 0"/>
                <a:gd name="connsiteY1" fmla="*/ 3210 h 0"/>
                <a:gd name="connsiteX2" fmla="*/ 4543 w 0"/>
                <a:gd name="connsiteY2" fmla="*/ 1858 h 0"/>
                <a:gd name="connsiteX3" fmla="*/ 3534 w 0"/>
                <a:gd name="connsiteY3" fmla="*/ 1858 h 0"/>
                <a:gd name="connsiteX4" fmla="*/ 2019 w 0"/>
                <a:gd name="connsiteY4" fmla="*/ 1858 h 0"/>
                <a:gd name="connsiteX5" fmla="*/ 0 w 0"/>
                <a:gd name="connsiteY5" fmla="*/ 0 h 0"/>
                <a:gd name="connsiteX6" fmla="*/ 0 w 0"/>
                <a:gd name="connsiteY6" fmla="*/ 0 h 0"/>
                <a:gd name="connsiteX7" fmla="*/ 0 w 0"/>
                <a:gd name="connsiteY7" fmla="*/ 0 h 0"/>
                <a:gd name="connsiteX8" fmla="*/ 0 w 0"/>
                <a:gd name="connsiteY8" fmla="*/ 3716 h 0"/>
                <a:gd name="connsiteX9" fmla="*/ 0 w 0"/>
                <a:gd name="connsiteY9" fmla="*/ 3716 h 0"/>
                <a:gd name="connsiteX10" fmla="*/ 4543 w 0"/>
                <a:gd name="connsiteY10" fmla="*/ 50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4543" y="5068"/>
                  </a:moveTo>
                  <a:cubicBezTo>
                    <a:pt x="4543" y="5068"/>
                    <a:pt x="4543" y="5068"/>
                    <a:pt x="4543" y="3210"/>
                  </a:cubicBezTo>
                  <a:cubicBezTo>
                    <a:pt x="4662" y="2770"/>
                    <a:pt x="4662" y="2297"/>
                    <a:pt x="4543" y="1858"/>
                  </a:cubicBezTo>
                  <a:lnTo>
                    <a:pt x="3534" y="1858"/>
                  </a:lnTo>
                  <a:lnTo>
                    <a:pt x="2019" y="1858"/>
                  </a:lnTo>
                  <a:cubicBezTo>
                    <a:pt x="1228" y="1368"/>
                    <a:pt x="555" y="743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1351"/>
                    <a:pt x="0" y="2534"/>
                    <a:pt x="0" y="3716"/>
                  </a:cubicBezTo>
                  <a:lnTo>
                    <a:pt x="0" y="3716"/>
                  </a:lnTo>
                  <a:cubicBezTo>
                    <a:pt x="2019" y="4054"/>
                    <a:pt x="3702" y="5575"/>
                    <a:pt x="4543" y="50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436E20A9-FCA7-4C7E-8F14-AF1AC7884F4B}"/>
                </a:ext>
              </a:extLst>
            </p:cNvPr>
            <p:cNvSpPr/>
            <p:nvPr/>
          </p:nvSpPr>
          <p:spPr>
            <a:xfrm>
              <a:off x="5850805" y="4352297"/>
              <a:ext cx="471193" cy="591285"/>
            </a:xfrm>
            <a:custGeom>
              <a:avLst/>
              <a:gdLst>
                <a:gd name="connsiteX0" fmla="*/ 462455 w 471193"/>
                <a:gd name="connsiteY0" fmla="*/ 53865 h 591284"/>
                <a:gd name="connsiteX1" fmla="*/ 451853 w 471193"/>
                <a:gd name="connsiteY1" fmla="*/ 43053 h 591284"/>
                <a:gd name="connsiteX2" fmla="*/ 448488 w 471193"/>
                <a:gd name="connsiteY2" fmla="*/ 40857 h 591284"/>
                <a:gd name="connsiteX3" fmla="*/ 440747 w 471193"/>
                <a:gd name="connsiteY3" fmla="*/ 33762 h 591284"/>
                <a:gd name="connsiteX4" fmla="*/ 439064 w 471193"/>
                <a:gd name="connsiteY4" fmla="*/ 30721 h 591284"/>
                <a:gd name="connsiteX5" fmla="*/ 433342 w 471193"/>
                <a:gd name="connsiteY5" fmla="*/ 26497 h 591284"/>
                <a:gd name="connsiteX6" fmla="*/ 430818 w 471193"/>
                <a:gd name="connsiteY6" fmla="*/ 29031 h 591284"/>
                <a:gd name="connsiteX7" fmla="*/ 423077 w 471193"/>
                <a:gd name="connsiteY7" fmla="*/ 31396 h 591284"/>
                <a:gd name="connsiteX8" fmla="*/ 421563 w 471193"/>
                <a:gd name="connsiteY8" fmla="*/ 31396 h 591284"/>
                <a:gd name="connsiteX9" fmla="*/ 412307 w 471193"/>
                <a:gd name="connsiteY9" fmla="*/ 30383 h 591284"/>
                <a:gd name="connsiteX10" fmla="*/ 409446 w 471193"/>
                <a:gd name="connsiteY10" fmla="*/ 33762 h 591284"/>
                <a:gd name="connsiteX11" fmla="*/ 403220 w 471193"/>
                <a:gd name="connsiteY11" fmla="*/ 38999 h 591284"/>
                <a:gd name="connsiteX12" fmla="*/ 400190 w 471193"/>
                <a:gd name="connsiteY12" fmla="*/ 35620 h 591284"/>
                <a:gd name="connsiteX13" fmla="*/ 400190 w 471193"/>
                <a:gd name="connsiteY13" fmla="*/ 34606 h 591284"/>
                <a:gd name="connsiteX14" fmla="*/ 395311 w 471193"/>
                <a:gd name="connsiteY14" fmla="*/ 30383 h 591284"/>
                <a:gd name="connsiteX15" fmla="*/ 391271 w 471193"/>
                <a:gd name="connsiteY15" fmla="*/ 28525 h 591284"/>
                <a:gd name="connsiteX16" fmla="*/ 377640 w 471193"/>
                <a:gd name="connsiteY16" fmla="*/ 10448 h 591284"/>
                <a:gd name="connsiteX17" fmla="*/ 375453 w 471193"/>
                <a:gd name="connsiteY17" fmla="*/ 2846 h 591284"/>
                <a:gd name="connsiteX18" fmla="*/ 375453 w 471193"/>
                <a:gd name="connsiteY18" fmla="*/ 2846 h 591284"/>
                <a:gd name="connsiteX19" fmla="*/ 374443 w 471193"/>
                <a:gd name="connsiteY19" fmla="*/ 4366 h 591284"/>
                <a:gd name="connsiteX20" fmla="*/ 374443 w 471193"/>
                <a:gd name="connsiteY20" fmla="*/ 5887 h 591284"/>
                <a:gd name="connsiteX21" fmla="*/ 373265 w 471193"/>
                <a:gd name="connsiteY21" fmla="*/ 9603 h 591284"/>
                <a:gd name="connsiteX22" fmla="*/ 361149 w 471193"/>
                <a:gd name="connsiteY22" fmla="*/ 11124 h 591284"/>
                <a:gd name="connsiteX23" fmla="*/ 359130 w 471193"/>
                <a:gd name="connsiteY23" fmla="*/ 11124 h 591284"/>
                <a:gd name="connsiteX24" fmla="*/ 349033 w 471193"/>
                <a:gd name="connsiteY24" fmla="*/ 8421 h 591284"/>
                <a:gd name="connsiteX25" fmla="*/ 343647 w 471193"/>
                <a:gd name="connsiteY25" fmla="*/ 6731 h 591284"/>
                <a:gd name="connsiteX26" fmla="*/ 341797 w 471193"/>
                <a:gd name="connsiteY26" fmla="*/ 6731 h 591284"/>
                <a:gd name="connsiteX27" fmla="*/ 335570 w 471193"/>
                <a:gd name="connsiteY27" fmla="*/ 4366 h 591284"/>
                <a:gd name="connsiteX28" fmla="*/ 333214 w 471193"/>
                <a:gd name="connsiteY28" fmla="*/ 2170 h 591284"/>
                <a:gd name="connsiteX29" fmla="*/ 331195 w 471193"/>
                <a:gd name="connsiteY29" fmla="*/ 312 h 591284"/>
                <a:gd name="connsiteX30" fmla="*/ 326651 w 471193"/>
                <a:gd name="connsiteY30" fmla="*/ 3184 h 591284"/>
                <a:gd name="connsiteX31" fmla="*/ 325136 w 471193"/>
                <a:gd name="connsiteY31" fmla="*/ 5211 h 591284"/>
                <a:gd name="connsiteX32" fmla="*/ 322612 w 471193"/>
                <a:gd name="connsiteY32" fmla="*/ 8590 h 591284"/>
                <a:gd name="connsiteX33" fmla="*/ 315712 w 471193"/>
                <a:gd name="connsiteY33" fmla="*/ 16361 h 591284"/>
                <a:gd name="connsiteX34" fmla="*/ 301072 w 471193"/>
                <a:gd name="connsiteY34" fmla="*/ 17712 h 591284"/>
                <a:gd name="connsiteX35" fmla="*/ 291816 w 471193"/>
                <a:gd name="connsiteY35" fmla="*/ 19402 h 591284"/>
                <a:gd name="connsiteX36" fmla="*/ 288787 w 471193"/>
                <a:gd name="connsiteY36" fmla="*/ 20753 h 591284"/>
                <a:gd name="connsiteX37" fmla="*/ 282056 w 471193"/>
                <a:gd name="connsiteY37" fmla="*/ 24977 h 591284"/>
                <a:gd name="connsiteX38" fmla="*/ 282056 w 471193"/>
                <a:gd name="connsiteY38" fmla="*/ 26328 h 591284"/>
                <a:gd name="connsiteX39" fmla="*/ 278353 w 471193"/>
                <a:gd name="connsiteY39" fmla="*/ 29200 h 591284"/>
                <a:gd name="connsiteX40" fmla="*/ 265564 w 471193"/>
                <a:gd name="connsiteY40" fmla="*/ 22443 h 591284"/>
                <a:gd name="connsiteX41" fmla="*/ 265564 w 471193"/>
                <a:gd name="connsiteY41" fmla="*/ 21598 h 591284"/>
                <a:gd name="connsiteX42" fmla="*/ 264554 w 471193"/>
                <a:gd name="connsiteY42" fmla="*/ 20584 h 591284"/>
                <a:gd name="connsiteX43" fmla="*/ 262198 w 471193"/>
                <a:gd name="connsiteY43" fmla="*/ 20584 h 591284"/>
                <a:gd name="connsiteX44" fmla="*/ 259842 w 471193"/>
                <a:gd name="connsiteY44" fmla="*/ 26159 h 591284"/>
                <a:gd name="connsiteX45" fmla="*/ 259842 w 471193"/>
                <a:gd name="connsiteY45" fmla="*/ 28187 h 591284"/>
                <a:gd name="connsiteX46" fmla="*/ 259842 w 471193"/>
                <a:gd name="connsiteY46" fmla="*/ 35451 h 591284"/>
                <a:gd name="connsiteX47" fmla="*/ 258832 w 471193"/>
                <a:gd name="connsiteY47" fmla="*/ 38323 h 591284"/>
                <a:gd name="connsiteX48" fmla="*/ 257823 w 471193"/>
                <a:gd name="connsiteY48" fmla="*/ 42209 h 591284"/>
                <a:gd name="connsiteX49" fmla="*/ 257823 w 471193"/>
                <a:gd name="connsiteY49" fmla="*/ 43391 h 591284"/>
                <a:gd name="connsiteX50" fmla="*/ 256813 w 471193"/>
                <a:gd name="connsiteY50" fmla="*/ 43391 h 591284"/>
                <a:gd name="connsiteX51" fmla="*/ 239985 w 471193"/>
                <a:gd name="connsiteY51" fmla="*/ 41702 h 591284"/>
                <a:gd name="connsiteX52" fmla="*/ 234936 w 471193"/>
                <a:gd name="connsiteY52" fmla="*/ 38492 h 591284"/>
                <a:gd name="connsiteX53" fmla="*/ 226859 w 471193"/>
                <a:gd name="connsiteY53" fmla="*/ 35113 h 591284"/>
                <a:gd name="connsiteX54" fmla="*/ 225008 w 471193"/>
                <a:gd name="connsiteY54" fmla="*/ 35113 h 591284"/>
                <a:gd name="connsiteX55" fmla="*/ 211208 w 471193"/>
                <a:gd name="connsiteY55" fmla="*/ 33762 h 591284"/>
                <a:gd name="connsiteX56" fmla="*/ 209021 w 471193"/>
                <a:gd name="connsiteY56" fmla="*/ 33762 h 591284"/>
                <a:gd name="connsiteX57" fmla="*/ 199933 w 471193"/>
                <a:gd name="connsiteY57" fmla="*/ 33762 h 591284"/>
                <a:gd name="connsiteX58" fmla="*/ 198756 w 471193"/>
                <a:gd name="connsiteY58" fmla="*/ 33762 h 591284"/>
                <a:gd name="connsiteX59" fmla="*/ 198756 w 471193"/>
                <a:gd name="connsiteY59" fmla="*/ 32579 h 591284"/>
                <a:gd name="connsiteX60" fmla="*/ 198756 w 471193"/>
                <a:gd name="connsiteY60" fmla="*/ 31565 h 591284"/>
                <a:gd name="connsiteX61" fmla="*/ 195053 w 471193"/>
                <a:gd name="connsiteY61" fmla="*/ 20584 h 591284"/>
                <a:gd name="connsiteX62" fmla="*/ 191351 w 471193"/>
                <a:gd name="connsiteY62" fmla="*/ 17543 h 591284"/>
                <a:gd name="connsiteX63" fmla="*/ 187649 w 471193"/>
                <a:gd name="connsiteY63" fmla="*/ 14503 h 591284"/>
                <a:gd name="connsiteX64" fmla="*/ 187649 w 471193"/>
                <a:gd name="connsiteY64" fmla="*/ 14503 h 591284"/>
                <a:gd name="connsiteX65" fmla="*/ 180749 w 471193"/>
                <a:gd name="connsiteY65" fmla="*/ 10786 h 591284"/>
                <a:gd name="connsiteX66" fmla="*/ 177383 w 471193"/>
                <a:gd name="connsiteY66" fmla="*/ 12813 h 591284"/>
                <a:gd name="connsiteX67" fmla="*/ 174523 w 471193"/>
                <a:gd name="connsiteY67" fmla="*/ 14840 h 591284"/>
                <a:gd name="connsiteX68" fmla="*/ 171157 w 471193"/>
                <a:gd name="connsiteY68" fmla="*/ 15854 h 591284"/>
                <a:gd name="connsiteX69" fmla="*/ 166781 w 471193"/>
                <a:gd name="connsiteY69" fmla="*/ 17712 h 591284"/>
                <a:gd name="connsiteX70" fmla="*/ 163921 w 471193"/>
                <a:gd name="connsiteY70" fmla="*/ 22780 h 591284"/>
                <a:gd name="connsiteX71" fmla="*/ 162574 w 471193"/>
                <a:gd name="connsiteY71" fmla="*/ 25990 h 591284"/>
                <a:gd name="connsiteX72" fmla="*/ 157694 w 471193"/>
                <a:gd name="connsiteY72" fmla="*/ 31565 h 591284"/>
                <a:gd name="connsiteX73" fmla="*/ 153824 w 471193"/>
                <a:gd name="connsiteY73" fmla="*/ 40012 h 591284"/>
                <a:gd name="connsiteX74" fmla="*/ 153824 w 471193"/>
                <a:gd name="connsiteY74" fmla="*/ 53696 h 591284"/>
                <a:gd name="connsiteX75" fmla="*/ 153824 w 471193"/>
                <a:gd name="connsiteY75" fmla="*/ 62988 h 591284"/>
                <a:gd name="connsiteX76" fmla="*/ 155170 w 471193"/>
                <a:gd name="connsiteY76" fmla="*/ 65860 h 591284"/>
                <a:gd name="connsiteX77" fmla="*/ 152141 w 471193"/>
                <a:gd name="connsiteY77" fmla="*/ 85119 h 591284"/>
                <a:gd name="connsiteX78" fmla="*/ 148439 w 471193"/>
                <a:gd name="connsiteY78" fmla="*/ 91369 h 591284"/>
                <a:gd name="connsiteX79" fmla="*/ 140866 w 471193"/>
                <a:gd name="connsiteY79" fmla="*/ 107250 h 591284"/>
                <a:gd name="connsiteX80" fmla="*/ 140024 w 471193"/>
                <a:gd name="connsiteY80" fmla="*/ 121103 h 591284"/>
                <a:gd name="connsiteX81" fmla="*/ 140024 w 471193"/>
                <a:gd name="connsiteY81" fmla="*/ 129043 h 591284"/>
                <a:gd name="connsiteX82" fmla="*/ 140024 w 471193"/>
                <a:gd name="connsiteY82" fmla="*/ 134280 h 591284"/>
                <a:gd name="connsiteX83" fmla="*/ 139183 w 471193"/>
                <a:gd name="connsiteY83" fmla="*/ 147457 h 591284"/>
                <a:gd name="connsiteX84" fmla="*/ 139183 w 471193"/>
                <a:gd name="connsiteY84" fmla="*/ 159621 h 591284"/>
                <a:gd name="connsiteX85" fmla="*/ 139183 w 471193"/>
                <a:gd name="connsiteY85" fmla="*/ 163506 h 591284"/>
                <a:gd name="connsiteX86" fmla="*/ 139183 w 471193"/>
                <a:gd name="connsiteY86" fmla="*/ 172122 h 591284"/>
                <a:gd name="connsiteX87" fmla="*/ 134976 w 471193"/>
                <a:gd name="connsiteY87" fmla="*/ 183948 h 591284"/>
                <a:gd name="connsiteX88" fmla="*/ 134976 w 471193"/>
                <a:gd name="connsiteY88" fmla="*/ 183948 h 591284"/>
                <a:gd name="connsiteX89" fmla="*/ 132620 w 471193"/>
                <a:gd name="connsiteY89" fmla="*/ 192564 h 591284"/>
                <a:gd name="connsiteX90" fmla="*/ 132620 w 471193"/>
                <a:gd name="connsiteY90" fmla="*/ 194084 h 591284"/>
                <a:gd name="connsiteX91" fmla="*/ 126394 w 471193"/>
                <a:gd name="connsiteY91" fmla="*/ 200842 h 591284"/>
                <a:gd name="connsiteX92" fmla="*/ 125047 w 471193"/>
                <a:gd name="connsiteY92" fmla="*/ 200842 h 591284"/>
                <a:gd name="connsiteX93" fmla="*/ 117811 w 471193"/>
                <a:gd name="connsiteY93" fmla="*/ 204896 h 591284"/>
                <a:gd name="connsiteX94" fmla="*/ 111753 w 471193"/>
                <a:gd name="connsiteY94" fmla="*/ 208613 h 591284"/>
                <a:gd name="connsiteX95" fmla="*/ 107882 w 471193"/>
                <a:gd name="connsiteY95" fmla="*/ 215539 h 591284"/>
                <a:gd name="connsiteX96" fmla="*/ 107882 w 471193"/>
                <a:gd name="connsiteY96" fmla="*/ 217736 h 591284"/>
                <a:gd name="connsiteX97" fmla="*/ 107882 w 471193"/>
                <a:gd name="connsiteY97" fmla="*/ 227703 h 591284"/>
                <a:gd name="connsiteX98" fmla="*/ 100141 w 471193"/>
                <a:gd name="connsiteY98" fmla="*/ 234798 h 591284"/>
                <a:gd name="connsiteX99" fmla="*/ 98122 w 471193"/>
                <a:gd name="connsiteY99" fmla="*/ 235981 h 591284"/>
                <a:gd name="connsiteX100" fmla="*/ 92905 w 471193"/>
                <a:gd name="connsiteY100" fmla="*/ 257605 h 591284"/>
                <a:gd name="connsiteX101" fmla="*/ 95261 w 471193"/>
                <a:gd name="connsiteY101" fmla="*/ 265714 h 591284"/>
                <a:gd name="connsiteX102" fmla="*/ 97112 w 471193"/>
                <a:gd name="connsiteY102" fmla="*/ 271458 h 591284"/>
                <a:gd name="connsiteX103" fmla="*/ 92905 w 471193"/>
                <a:gd name="connsiteY103" fmla="*/ 284635 h 591284"/>
                <a:gd name="connsiteX104" fmla="*/ 90549 w 471193"/>
                <a:gd name="connsiteY104" fmla="*/ 290210 h 591284"/>
                <a:gd name="connsiteX105" fmla="*/ 86510 w 471193"/>
                <a:gd name="connsiteY105" fmla="*/ 298657 h 591284"/>
                <a:gd name="connsiteX106" fmla="*/ 77591 w 471193"/>
                <a:gd name="connsiteY106" fmla="*/ 302374 h 591284"/>
                <a:gd name="connsiteX107" fmla="*/ 71028 w 471193"/>
                <a:gd name="connsiteY107" fmla="*/ 303894 h 591284"/>
                <a:gd name="connsiteX108" fmla="*/ 65139 w 471193"/>
                <a:gd name="connsiteY108" fmla="*/ 315044 h 591284"/>
                <a:gd name="connsiteX109" fmla="*/ 60763 w 471193"/>
                <a:gd name="connsiteY109" fmla="*/ 324843 h 591284"/>
                <a:gd name="connsiteX110" fmla="*/ 56220 w 471193"/>
                <a:gd name="connsiteY110" fmla="*/ 326870 h 591284"/>
                <a:gd name="connsiteX111" fmla="*/ 48142 w 471193"/>
                <a:gd name="connsiteY111" fmla="*/ 322309 h 591284"/>
                <a:gd name="connsiteX112" fmla="*/ 46964 w 471193"/>
                <a:gd name="connsiteY112" fmla="*/ 311497 h 591284"/>
                <a:gd name="connsiteX113" fmla="*/ 46964 w 471193"/>
                <a:gd name="connsiteY113" fmla="*/ 305752 h 591284"/>
                <a:gd name="connsiteX114" fmla="*/ 43261 w 471193"/>
                <a:gd name="connsiteY114" fmla="*/ 308118 h 591284"/>
                <a:gd name="connsiteX115" fmla="*/ 34006 w 471193"/>
                <a:gd name="connsiteY115" fmla="*/ 311665 h 591284"/>
                <a:gd name="connsiteX116" fmla="*/ 30472 w 471193"/>
                <a:gd name="connsiteY116" fmla="*/ 306935 h 591284"/>
                <a:gd name="connsiteX117" fmla="*/ 27443 w 471193"/>
                <a:gd name="connsiteY117" fmla="*/ 308287 h 591284"/>
                <a:gd name="connsiteX118" fmla="*/ 27443 w 471193"/>
                <a:gd name="connsiteY118" fmla="*/ 310821 h 591284"/>
                <a:gd name="connsiteX119" fmla="*/ 27443 w 471193"/>
                <a:gd name="connsiteY119" fmla="*/ 312848 h 591284"/>
                <a:gd name="connsiteX120" fmla="*/ 25087 w 471193"/>
                <a:gd name="connsiteY120" fmla="*/ 323153 h 591284"/>
                <a:gd name="connsiteX121" fmla="*/ 15495 w 471193"/>
                <a:gd name="connsiteY121" fmla="*/ 324505 h 591284"/>
                <a:gd name="connsiteX122" fmla="*/ 13980 w 471193"/>
                <a:gd name="connsiteY122" fmla="*/ 321971 h 591284"/>
                <a:gd name="connsiteX123" fmla="*/ 12971 w 471193"/>
                <a:gd name="connsiteY123" fmla="*/ 320281 h 591284"/>
                <a:gd name="connsiteX124" fmla="*/ 8090 w 471193"/>
                <a:gd name="connsiteY124" fmla="*/ 320281 h 591284"/>
                <a:gd name="connsiteX125" fmla="*/ 3210 w 471193"/>
                <a:gd name="connsiteY125" fmla="*/ 328221 h 591284"/>
                <a:gd name="connsiteX126" fmla="*/ 1359 w 471193"/>
                <a:gd name="connsiteY126" fmla="*/ 329404 h 591284"/>
                <a:gd name="connsiteX127" fmla="*/ 181 w 471193"/>
                <a:gd name="connsiteY127" fmla="*/ 335486 h 591284"/>
                <a:gd name="connsiteX128" fmla="*/ 181 w 471193"/>
                <a:gd name="connsiteY128" fmla="*/ 336668 h 591284"/>
                <a:gd name="connsiteX129" fmla="*/ 181 w 471193"/>
                <a:gd name="connsiteY129" fmla="*/ 339033 h 591284"/>
                <a:gd name="connsiteX130" fmla="*/ 181 w 471193"/>
                <a:gd name="connsiteY130" fmla="*/ 354069 h 591284"/>
                <a:gd name="connsiteX131" fmla="*/ 6912 w 471193"/>
                <a:gd name="connsiteY131" fmla="*/ 354069 h 591284"/>
                <a:gd name="connsiteX132" fmla="*/ 39223 w 471193"/>
                <a:gd name="connsiteY132" fmla="*/ 354069 h 591284"/>
                <a:gd name="connsiteX133" fmla="*/ 54705 w 471193"/>
                <a:gd name="connsiteY133" fmla="*/ 354069 h 591284"/>
                <a:gd name="connsiteX134" fmla="*/ 79442 w 471193"/>
                <a:gd name="connsiteY134" fmla="*/ 354069 h 591284"/>
                <a:gd name="connsiteX135" fmla="*/ 81799 w 471193"/>
                <a:gd name="connsiteY135" fmla="*/ 354069 h 591284"/>
                <a:gd name="connsiteX136" fmla="*/ 96439 w 471193"/>
                <a:gd name="connsiteY136" fmla="*/ 355758 h 591284"/>
                <a:gd name="connsiteX137" fmla="*/ 99132 w 471193"/>
                <a:gd name="connsiteY137" fmla="*/ 355758 h 591284"/>
                <a:gd name="connsiteX138" fmla="*/ 106200 w 471193"/>
                <a:gd name="connsiteY138" fmla="*/ 362178 h 591284"/>
                <a:gd name="connsiteX139" fmla="*/ 109229 w 471193"/>
                <a:gd name="connsiteY139" fmla="*/ 376876 h 591284"/>
                <a:gd name="connsiteX140" fmla="*/ 113941 w 471193"/>
                <a:gd name="connsiteY140" fmla="*/ 390222 h 591284"/>
                <a:gd name="connsiteX141" fmla="*/ 114782 w 471193"/>
                <a:gd name="connsiteY141" fmla="*/ 391911 h 591284"/>
                <a:gd name="connsiteX142" fmla="*/ 121682 w 471193"/>
                <a:gd name="connsiteY142" fmla="*/ 408805 h 591284"/>
                <a:gd name="connsiteX143" fmla="*/ 124206 w 471193"/>
                <a:gd name="connsiteY143" fmla="*/ 416576 h 591284"/>
                <a:gd name="connsiteX144" fmla="*/ 126562 w 471193"/>
                <a:gd name="connsiteY144" fmla="*/ 423503 h 591284"/>
                <a:gd name="connsiteX145" fmla="*/ 150458 w 471193"/>
                <a:gd name="connsiteY145" fmla="*/ 420124 h 591284"/>
                <a:gd name="connsiteX146" fmla="*/ 162911 w 471193"/>
                <a:gd name="connsiteY146" fmla="*/ 421982 h 591284"/>
                <a:gd name="connsiteX147" fmla="*/ 165772 w 471193"/>
                <a:gd name="connsiteY147" fmla="*/ 421982 h 591284"/>
                <a:gd name="connsiteX148" fmla="*/ 173176 w 471193"/>
                <a:gd name="connsiteY148" fmla="*/ 422996 h 591284"/>
                <a:gd name="connsiteX149" fmla="*/ 174186 w 471193"/>
                <a:gd name="connsiteY149" fmla="*/ 416576 h 591284"/>
                <a:gd name="connsiteX150" fmla="*/ 175364 w 471193"/>
                <a:gd name="connsiteY150" fmla="*/ 408805 h 591284"/>
                <a:gd name="connsiteX151" fmla="*/ 175364 w 471193"/>
                <a:gd name="connsiteY151" fmla="*/ 403230 h 591284"/>
                <a:gd name="connsiteX152" fmla="*/ 175364 w 471193"/>
                <a:gd name="connsiteY152" fmla="*/ 399513 h 591284"/>
                <a:gd name="connsiteX153" fmla="*/ 175364 w 471193"/>
                <a:gd name="connsiteY153" fmla="*/ 395966 h 591284"/>
                <a:gd name="connsiteX154" fmla="*/ 175364 w 471193"/>
                <a:gd name="connsiteY154" fmla="*/ 390560 h 591284"/>
                <a:gd name="connsiteX155" fmla="*/ 185629 w 471193"/>
                <a:gd name="connsiteY155" fmla="*/ 387012 h 591284"/>
                <a:gd name="connsiteX156" fmla="*/ 188826 w 471193"/>
                <a:gd name="connsiteY156" fmla="*/ 387012 h 591284"/>
                <a:gd name="connsiteX157" fmla="*/ 203804 w 471193"/>
                <a:gd name="connsiteY157" fmla="*/ 387012 h 591284"/>
                <a:gd name="connsiteX158" fmla="*/ 204982 w 471193"/>
                <a:gd name="connsiteY158" fmla="*/ 387012 h 591284"/>
                <a:gd name="connsiteX159" fmla="*/ 204982 w 471193"/>
                <a:gd name="connsiteY159" fmla="*/ 388363 h 591284"/>
                <a:gd name="connsiteX160" fmla="*/ 204982 w 471193"/>
                <a:gd name="connsiteY160" fmla="*/ 390898 h 591284"/>
                <a:gd name="connsiteX161" fmla="*/ 204982 w 471193"/>
                <a:gd name="connsiteY161" fmla="*/ 399682 h 591284"/>
                <a:gd name="connsiteX162" fmla="*/ 213059 w 471193"/>
                <a:gd name="connsiteY162" fmla="*/ 399682 h 591284"/>
                <a:gd name="connsiteX163" fmla="*/ 215079 w 471193"/>
                <a:gd name="connsiteY163" fmla="*/ 399682 h 591284"/>
                <a:gd name="connsiteX164" fmla="*/ 233927 w 471193"/>
                <a:gd name="connsiteY164" fmla="*/ 399682 h 591284"/>
                <a:gd name="connsiteX165" fmla="*/ 237797 w 471193"/>
                <a:gd name="connsiteY165" fmla="*/ 409987 h 591284"/>
                <a:gd name="connsiteX166" fmla="*/ 235946 w 471193"/>
                <a:gd name="connsiteY166" fmla="*/ 415056 h 591284"/>
                <a:gd name="connsiteX167" fmla="*/ 234263 w 471193"/>
                <a:gd name="connsiteY167" fmla="*/ 420631 h 591284"/>
                <a:gd name="connsiteX168" fmla="*/ 235946 w 471193"/>
                <a:gd name="connsiteY168" fmla="*/ 424854 h 591284"/>
                <a:gd name="connsiteX169" fmla="*/ 237629 w 471193"/>
                <a:gd name="connsiteY169" fmla="*/ 428233 h 591284"/>
                <a:gd name="connsiteX170" fmla="*/ 237629 w 471193"/>
                <a:gd name="connsiteY170" fmla="*/ 445127 h 591284"/>
                <a:gd name="connsiteX171" fmla="*/ 236787 w 471193"/>
                <a:gd name="connsiteY171" fmla="*/ 451378 h 591284"/>
                <a:gd name="connsiteX172" fmla="*/ 236787 w 471193"/>
                <a:gd name="connsiteY172" fmla="*/ 468271 h 591284"/>
                <a:gd name="connsiteX173" fmla="*/ 242173 w 471193"/>
                <a:gd name="connsiteY173" fmla="*/ 479590 h 591284"/>
                <a:gd name="connsiteX174" fmla="*/ 248231 w 471193"/>
                <a:gd name="connsiteY174" fmla="*/ 494457 h 591284"/>
                <a:gd name="connsiteX175" fmla="*/ 248231 w 471193"/>
                <a:gd name="connsiteY175" fmla="*/ 501890 h 591284"/>
                <a:gd name="connsiteX176" fmla="*/ 248231 w 471193"/>
                <a:gd name="connsiteY176" fmla="*/ 521825 h 591284"/>
                <a:gd name="connsiteX177" fmla="*/ 252270 w 471193"/>
                <a:gd name="connsiteY177" fmla="*/ 519967 h 591284"/>
                <a:gd name="connsiteX178" fmla="*/ 256477 w 471193"/>
                <a:gd name="connsiteY178" fmla="*/ 517939 h 591284"/>
                <a:gd name="connsiteX179" fmla="*/ 263881 w 471193"/>
                <a:gd name="connsiteY179" fmla="*/ 517939 h 591284"/>
                <a:gd name="connsiteX180" fmla="*/ 280710 w 471193"/>
                <a:gd name="connsiteY180" fmla="*/ 517939 h 591284"/>
                <a:gd name="connsiteX181" fmla="*/ 293499 w 471193"/>
                <a:gd name="connsiteY181" fmla="*/ 516757 h 591284"/>
                <a:gd name="connsiteX182" fmla="*/ 294508 w 471193"/>
                <a:gd name="connsiteY182" fmla="*/ 516757 h 591284"/>
                <a:gd name="connsiteX183" fmla="*/ 296696 w 471193"/>
                <a:gd name="connsiteY183" fmla="*/ 516757 h 591284"/>
                <a:gd name="connsiteX184" fmla="*/ 304101 w 471193"/>
                <a:gd name="connsiteY184" fmla="*/ 520473 h 591284"/>
                <a:gd name="connsiteX185" fmla="*/ 305279 w 471193"/>
                <a:gd name="connsiteY185" fmla="*/ 523345 h 591284"/>
                <a:gd name="connsiteX186" fmla="*/ 308476 w 471193"/>
                <a:gd name="connsiteY186" fmla="*/ 529089 h 591284"/>
                <a:gd name="connsiteX187" fmla="*/ 318405 w 471193"/>
                <a:gd name="connsiteY187" fmla="*/ 529089 h 591284"/>
                <a:gd name="connsiteX188" fmla="*/ 322276 w 471193"/>
                <a:gd name="connsiteY188" fmla="*/ 524697 h 591284"/>
                <a:gd name="connsiteX189" fmla="*/ 325305 w 471193"/>
                <a:gd name="connsiteY189" fmla="*/ 520642 h 591284"/>
                <a:gd name="connsiteX190" fmla="*/ 326819 w 471193"/>
                <a:gd name="connsiteY190" fmla="*/ 520642 h 591284"/>
                <a:gd name="connsiteX191" fmla="*/ 330016 w 471193"/>
                <a:gd name="connsiteY191" fmla="*/ 527400 h 591284"/>
                <a:gd name="connsiteX192" fmla="*/ 330016 w 471193"/>
                <a:gd name="connsiteY192" fmla="*/ 531961 h 591284"/>
                <a:gd name="connsiteX193" fmla="*/ 330016 w 471193"/>
                <a:gd name="connsiteY193" fmla="*/ 534833 h 591284"/>
                <a:gd name="connsiteX194" fmla="*/ 331867 w 471193"/>
                <a:gd name="connsiteY194" fmla="*/ 536354 h 591284"/>
                <a:gd name="connsiteX195" fmla="*/ 331867 w 471193"/>
                <a:gd name="connsiteY195" fmla="*/ 536354 h 591284"/>
                <a:gd name="connsiteX196" fmla="*/ 336411 w 471193"/>
                <a:gd name="connsiteY196" fmla="*/ 540746 h 591284"/>
                <a:gd name="connsiteX197" fmla="*/ 351052 w 471193"/>
                <a:gd name="connsiteY197" fmla="*/ 546490 h 591284"/>
                <a:gd name="connsiteX198" fmla="*/ 358625 w 471193"/>
                <a:gd name="connsiteY198" fmla="*/ 547841 h 591284"/>
                <a:gd name="connsiteX199" fmla="*/ 363168 w 471193"/>
                <a:gd name="connsiteY199" fmla="*/ 550038 h 591284"/>
                <a:gd name="connsiteX200" fmla="*/ 368721 w 471193"/>
                <a:gd name="connsiteY200" fmla="*/ 552403 h 591284"/>
                <a:gd name="connsiteX201" fmla="*/ 368721 w 471193"/>
                <a:gd name="connsiteY201" fmla="*/ 550544 h 591284"/>
                <a:gd name="connsiteX202" fmla="*/ 368721 w 471193"/>
                <a:gd name="connsiteY202" fmla="*/ 545476 h 591284"/>
                <a:gd name="connsiteX203" fmla="*/ 370741 w 471193"/>
                <a:gd name="connsiteY203" fmla="*/ 541253 h 591284"/>
                <a:gd name="connsiteX204" fmla="*/ 377809 w 471193"/>
                <a:gd name="connsiteY204" fmla="*/ 538888 h 591284"/>
                <a:gd name="connsiteX205" fmla="*/ 384709 w 471193"/>
                <a:gd name="connsiteY205" fmla="*/ 546659 h 591284"/>
                <a:gd name="connsiteX206" fmla="*/ 387906 w 471193"/>
                <a:gd name="connsiteY206" fmla="*/ 551558 h 591284"/>
                <a:gd name="connsiteX207" fmla="*/ 398676 w 471193"/>
                <a:gd name="connsiteY207" fmla="*/ 558485 h 591284"/>
                <a:gd name="connsiteX208" fmla="*/ 410961 w 471193"/>
                <a:gd name="connsiteY208" fmla="*/ 566256 h 591284"/>
                <a:gd name="connsiteX209" fmla="*/ 419375 w 471193"/>
                <a:gd name="connsiteY209" fmla="*/ 583149 h 591284"/>
                <a:gd name="connsiteX210" fmla="*/ 419375 w 471193"/>
                <a:gd name="connsiteY210" fmla="*/ 584332 h 591284"/>
                <a:gd name="connsiteX211" fmla="*/ 421731 w 471193"/>
                <a:gd name="connsiteY211" fmla="*/ 586866 h 591284"/>
                <a:gd name="connsiteX212" fmla="*/ 421731 w 471193"/>
                <a:gd name="connsiteY212" fmla="*/ 586866 h 591284"/>
                <a:gd name="connsiteX213" fmla="*/ 425096 w 471193"/>
                <a:gd name="connsiteY213" fmla="*/ 589907 h 591284"/>
                <a:gd name="connsiteX214" fmla="*/ 425938 w 471193"/>
                <a:gd name="connsiteY214" fmla="*/ 589907 h 591284"/>
                <a:gd name="connsiteX215" fmla="*/ 429808 w 471193"/>
                <a:gd name="connsiteY215" fmla="*/ 589907 h 591284"/>
                <a:gd name="connsiteX216" fmla="*/ 430987 w 471193"/>
                <a:gd name="connsiteY216" fmla="*/ 588218 h 591284"/>
                <a:gd name="connsiteX217" fmla="*/ 437213 w 471193"/>
                <a:gd name="connsiteY217" fmla="*/ 583319 h 591284"/>
                <a:gd name="connsiteX218" fmla="*/ 443439 w 471193"/>
                <a:gd name="connsiteY218" fmla="*/ 589062 h 591284"/>
                <a:gd name="connsiteX219" fmla="*/ 443439 w 471193"/>
                <a:gd name="connsiteY219" fmla="*/ 589062 h 591284"/>
                <a:gd name="connsiteX220" fmla="*/ 442261 w 471193"/>
                <a:gd name="connsiteY220" fmla="*/ 583149 h 591284"/>
                <a:gd name="connsiteX221" fmla="*/ 440747 w 471193"/>
                <a:gd name="connsiteY221" fmla="*/ 573858 h 591284"/>
                <a:gd name="connsiteX222" fmla="*/ 440747 w 471193"/>
                <a:gd name="connsiteY222" fmla="*/ 567100 h 591284"/>
                <a:gd name="connsiteX223" fmla="*/ 440747 w 471193"/>
                <a:gd name="connsiteY223" fmla="*/ 555613 h 591284"/>
                <a:gd name="connsiteX224" fmla="*/ 438559 w 471193"/>
                <a:gd name="connsiteY224" fmla="*/ 555613 h 591284"/>
                <a:gd name="connsiteX225" fmla="*/ 436540 w 471193"/>
                <a:gd name="connsiteY225" fmla="*/ 555613 h 591284"/>
                <a:gd name="connsiteX226" fmla="*/ 434689 w 471193"/>
                <a:gd name="connsiteY226" fmla="*/ 557471 h 591284"/>
                <a:gd name="connsiteX227" fmla="*/ 432669 w 471193"/>
                <a:gd name="connsiteY227" fmla="*/ 559667 h 591284"/>
                <a:gd name="connsiteX228" fmla="*/ 424928 w 471193"/>
                <a:gd name="connsiteY228" fmla="*/ 559667 h 591284"/>
                <a:gd name="connsiteX229" fmla="*/ 422404 w 471193"/>
                <a:gd name="connsiteY229" fmla="*/ 559667 h 591284"/>
                <a:gd name="connsiteX230" fmla="*/ 421226 w 471193"/>
                <a:gd name="connsiteY230" fmla="*/ 558316 h 591284"/>
                <a:gd name="connsiteX231" fmla="*/ 421226 w 471193"/>
                <a:gd name="connsiteY231" fmla="*/ 558316 h 591284"/>
                <a:gd name="connsiteX232" fmla="*/ 415168 w 471193"/>
                <a:gd name="connsiteY232" fmla="*/ 547166 h 591284"/>
                <a:gd name="connsiteX233" fmla="*/ 413149 w 471193"/>
                <a:gd name="connsiteY233" fmla="*/ 547166 h 591284"/>
                <a:gd name="connsiteX234" fmla="*/ 408941 w 471193"/>
                <a:gd name="connsiteY234" fmla="*/ 544631 h 591284"/>
                <a:gd name="connsiteX235" fmla="*/ 407763 w 471193"/>
                <a:gd name="connsiteY235" fmla="*/ 538043 h 591284"/>
                <a:gd name="connsiteX236" fmla="*/ 407763 w 471193"/>
                <a:gd name="connsiteY236" fmla="*/ 536185 h 591284"/>
                <a:gd name="connsiteX237" fmla="*/ 407763 w 471193"/>
                <a:gd name="connsiteY237" fmla="*/ 531285 h 591284"/>
                <a:gd name="connsiteX238" fmla="*/ 407763 w 471193"/>
                <a:gd name="connsiteY238" fmla="*/ 519122 h 591284"/>
                <a:gd name="connsiteX239" fmla="*/ 409951 w 471193"/>
                <a:gd name="connsiteY239" fmla="*/ 512871 h 591284"/>
                <a:gd name="connsiteX240" fmla="*/ 412139 w 471193"/>
                <a:gd name="connsiteY240" fmla="*/ 506789 h 591284"/>
                <a:gd name="connsiteX241" fmla="*/ 412139 w 471193"/>
                <a:gd name="connsiteY241" fmla="*/ 497329 h 591284"/>
                <a:gd name="connsiteX242" fmla="*/ 412139 w 471193"/>
                <a:gd name="connsiteY242" fmla="*/ 488206 h 591284"/>
                <a:gd name="connsiteX243" fmla="*/ 412139 w 471193"/>
                <a:gd name="connsiteY243" fmla="*/ 484996 h 591284"/>
                <a:gd name="connsiteX244" fmla="*/ 410961 w 471193"/>
                <a:gd name="connsiteY244" fmla="*/ 472326 h 591284"/>
                <a:gd name="connsiteX245" fmla="*/ 405408 w 471193"/>
                <a:gd name="connsiteY245" fmla="*/ 455432 h 591284"/>
                <a:gd name="connsiteX246" fmla="*/ 411297 w 471193"/>
                <a:gd name="connsiteY246" fmla="*/ 451546 h 591284"/>
                <a:gd name="connsiteX247" fmla="*/ 413822 w 471193"/>
                <a:gd name="connsiteY247" fmla="*/ 451546 h 591284"/>
                <a:gd name="connsiteX248" fmla="*/ 418365 w 471193"/>
                <a:gd name="connsiteY248" fmla="*/ 449012 h 591284"/>
                <a:gd name="connsiteX249" fmla="*/ 418365 w 471193"/>
                <a:gd name="connsiteY249" fmla="*/ 444958 h 591284"/>
                <a:gd name="connsiteX250" fmla="*/ 421058 w 471193"/>
                <a:gd name="connsiteY250" fmla="*/ 436173 h 591284"/>
                <a:gd name="connsiteX251" fmla="*/ 427958 w 471193"/>
                <a:gd name="connsiteY251" fmla="*/ 433808 h 591284"/>
                <a:gd name="connsiteX252" fmla="*/ 431660 w 471193"/>
                <a:gd name="connsiteY252" fmla="*/ 433808 h 591284"/>
                <a:gd name="connsiteX253" fmla="*/ 436877 w 471193"/>
                <a:gd name="connsiteY253" fmla="*/ 431443 h 591284"/>
                <a:gd name="connsiteX254" fmla="*/ 440915 w 471193"/>
                <a:gd name="connsiteY254" fmla="*/ 429584 h 591284"/>
                <a:gd name="connsiteX255" fmla="*/ 462960 w 471193"/>
                <a:gd name="connsiteY255" fmla="*/ 426712 h 591284"/>
                <a:gd name="connsiteX256" fmla="*/ 465821 w 471193"/>
                <a:gd name="connsiteY256" fmla="*/ 426712 h 591284"/>
                <a:gd name="connsiteX257" fmla="*/ 459258 w 471193"/>
                <a:gd name="connsiteY257" fmla="*/ 411170 h 591284"/>
                <a:gd name="connsiteX258" fmla="*/ 455051 w 471193"/>
                <a:gd name="connsiteY258" fmla="*/ 400527 h 591284"/>
                <a:gd name="connsiteX259" fmla="*/ 453705 w 471193"/>
                <a:gd name="connsiteY259" fmla="*/ 396303 h 591284"/>
                <a:gd name="connsiteX260" fmla="*/ 453705 w 471193"/>
                <a:gd name="connsiteY260" fmla="*/ 395121 h 591284"/>
                <a:gd name="connsiteX261" fmla="*/ 450675 w 471193"/>
                <a:gd name="connsiteY261" fmla="*/ 388363 h 591284"/>
                <a:gd name="connsiteX262" fmla="*/ 448993 w 471193"/>
                <a:gd name="connsiteY262" fmla="*/ 387181 h 591284"/>
                <a:gd name="connsiteX263" fmla="*/ 446637 w 471193"/>
                <a:gd name="connsiteY263" fmla="*/ 385323 h 591284"/>
                <a:gd name="connsiteX264" fmla="*/ 442767 w 471193"/>
                <a:gd name="connsiteY264" fmla="*/ 378734 h 591284"/>
                <a:gd name="connsiteX265" fmla="*/ 440074 w 471193"/>
                <a:gd name="connsiteY265" fmla="*/ 374004 h 591284"/>
                <a:gd name="connsiteX266" fmla="*/ 437549 w 471193"/>
                <a:gd name="connsiteY266" fmla="*/ 371470 h 591284"/>
                <a:gd name="connsiteX267" fmla="*/ 432837 w 471193"/>
                <a:gd name="connsiteY267" fmla="*/ 364036 h 591284"/>
                <a:gd name="connsiteX268" fmla="*/ 434015 w 471193"/>
                <a:gd name="connsiteY268" fmla="*/ 359813 h 591284"/>
                <a:gd name="connsiteX269" fmla="*/ 434015 w 471193"/>
                <a:gd name="connsiteY269" fmla="*/ 357617 h 591284"/>
                <a:gd name="connsiteX270" fmla="*/ 434015 w 471193"/>
                <a:gd name="connsiteY270" fmla="*/ 356265 h 591284"/>
                <a:gd name="connsiteX271" fmla="*/ 435867 w 471193"/>
                <a:gd name="connsiteY271" fmla="*/ 352211 h 591284"/>
                <a:gd name="connsiteX272" fmla="*/ 436708 w 471193"/>
                <a:gd name="connsiteY272" fmla="*/ 350690 h 591284"/>
                <a:gd name="connsiteX273" fmla="*/ 434857 w 471193"/>
                <a:gd name="connsiteY273" fmla="*/ 347818 h 591284"/>
                <a:gd name="connsiteX274" fmla="*/ 433511 w 471193"/>
                <a:gd name="connsiteY274" fmla="*/ 346298 h 591284"/>
                <a:gd name="connsiteX275" fmla="*/ 430650 w 471193"/>
                <a:gd name="connsiteY275" fmla="*/ 334641 h 591284"/>
                <a:gd name="connsiteX276" fmla="*/ 430650 w 471193"/>
                <a:gd name="connsiteY276" fmla="*/ 327715 h 591284"/>
                <a:gd name="connsiteX277" fmla="*/ 430650 w 471193"/>
                <a:gd name="connsiteY277" fmla="*/ 321295 h 591284"/>
                <a:gd name="connsiteX278" fmla="*/ 430650 w 471193"/>
                <a:gd name="connsiteY278" fmla="*/ 308456 h 591284"/>
                <a:gd name="connsiteX279" fmla="*/ 430650 w 471193"/>
                <a:gd name="connsiteY279" fmla="*/ 306935 h 591284"/>
                <a:gd name="connsiteX280" fmla="*/ 429135 w 471193"/>
                <a:gd name="connsiteY280" fmla="*/ 306935 h 591284"/>
                <a:gd name="connsiteX281" fmla="*/ 424928 w 471193"/>
                <a:gd name="connsiteY281" fmla="*/ 297812 h 591284"/>
                <a:gd name="connsiteX282" fmla="*/ 424928 w 471193"/>
                <a:gd name="connsiteY282" fmla="*/ 294603 h 591284"/>
                <a:gd name="connsiteX283" fmla="*/ 423750 w 471193"/>
                <a:gd name="connsiteY283" fmla="*/ 280581 h 591284"/>
                <a:gd name="connsiteX284" fmla="*/ 423750 w 471193"/>
                <a:gd name="connsiteY284" fmla="*/ 265376 h 591284"/>
                <a:gd name="connsiteX285" fmla="*/ 423750 w 471193"/>
                <a:gd name="connsiteY285" fmla="*/ 263349 h 591284"/>
                <a:gd name="connsiteX286" fmla="*/ 420889 w 471193"/>
                <a:gd name="connsiteY286" fmla="*/ 257774 h 591284"/>
                <a:gd name="connsiteX287" fmla="*/ 416851 w 471193"/>
                <a:gd name="connsiteY287" fmla="*/ 245948 h 591284"/>
                <a:gd name="connsiteX288" fmla="*/ 417692 w 471193"/>
                <a:gd name="connsiteY288" fmla="*/ 244766 h 591284"/>
                <a:gd name="connsiteX289" fmla="*/ 424423 w 471193"/>
                <a:gd name="connsiteY289" fmla="*/ 236825 h 591284"/>
                <a:gd name="connsiteX290" fmla="*/ 424423 w 471193"/>
                <a:gd name="connsiteY290" fmla="*/ 230913 h 591284"/>
                <a:gd name="connsiteX291" fmla="*/ 423414 w 471193"/>
                <a:gd name="connsiteY291" fmla="*/ 223986 h 591284"/>
                <a:gd name="connsiteX292" fmla="*/ 424928 w 471193"/>
                <a:gd name="connsiteY292" fmla="*/ 222466 h 591284"/>
                <a:gd name="connsiteX293" fmla="*/ 427284 w 471193"/>
                <a:gd name="connsiteY293" fmla="*/ 220776 h 591284"/>
                <a:gd name="connsiteX294" fmla="*/ 428967 w 471193"/>
                <a:gd name="connsiteY294" fmla="*/ 217736 h 591284"/>
                <a:gd name="connsiteX295" fmla="*/ 432669 w 471193"/>
                <a:gd name="connsiteY295" fmla="*/ 214357 h 591284"/>
                <a:gd name="connsiteX296" fmla="*/ 435530 w 471193"/>
                <a:gd name="connsiteY296" fmla="*/ 211992 h 591284"/>
                <a:gd name="connsiteX297" fmla="*/ 436708 w 471193"/>
                <a:gd name="connsiteY297" fmla="*/ 211992 h 591284"/>
                <a:gd name="connsiteX298" fmla="*/ 436708 w 471193"/>
                <a:gd name="connsiteY298" fmla="*/ 199152 h 591284"/>
                <a:gd name="connsiteX299" fmla="*/ 436708 w 471193"/>
                <a:gd name="connsiteY299" fmla="*/ 187327 h 591284"/>
                <a:gd name="connsiteX300" fmla="*/ 436708 w 471193"/>
                <a:gd name="connsiteY300" fmla="*/ 180400 h 591284"/>
                <a:gd name="connsiteX301" fmla="*/ 440074 w 471193"/>
                <a:gd name="connsiteY301" fmla="*/ 165196 h 591284"/>
                <a:gd name="connsiteX302" fmla="*/ 444113 w 471193"/>
                <a:gd name="connsiteY302" fmla="*/ 148302 h 591284"/>
                <a:gd name="connsiteX303" fmla="*/ 449834 w 471193"/>
                <a:gd name="connsiteY303" fmla="*/ 136645 h 591284"/>
                <a:gd name="connsiteX304" fmla="*/ 452863 w 471193"/>
                <a:gd name="connsiteY304" fmla="*/ 132422 h 591284"/>
                <a:gd name="connsiteX305" fmla="*/ 460268 w 471193"/>
                <a:gd name="connsiteY305" fmla="*/ 124481 h 591284"/>
                <a:gd name="connsiteX306" fmla="*/ 464812 w 471193"/>
                <a:gd name="connsiteY306" fmla="*/ 122792 h 591284"/>
                <a:gd name="connsiteX307" fmla="*/ 472721 w 471193"/>
                <a:gd name="connsiteY307" fmla="*/ 118569 h 591284"/>
                <a:gd name="connsiteX308" fmla="*/ 479284 w 471193"/>
                <a:gd name="connsiteY308" fmla="*/ 107926 h 591284"/>
                <a:gd name="connsiteX309" fmla="*/ 477601 w 471193"/>
                <a:gd name="connsiteY309" fmla="*/ 100154 h 591284"/>
                <a:gd name="connsiteX310" fmla="*/ 464475 w 471193"/>
                <a:gd name="connsiteY310" fmla="*/ 92721 h 591284"/>
                <a:gd name="connsiteX311" fmla="*/ 462960 w 471193"/>
                <a:gd name="connsiteY311" fmla="*/ 91201 h 591284"/>
                <a:gd name="connsiteX312" fmla="*/ 465148 w 471193"/>
                <a:gd name="connsiteY312" fmla="*/ 74307 h 591284"/>
                <a:gd name="connsiteX313" fmla="*/ 465148 w 471193"/>
                <a:gd name="connsiteY313" fmla="*/ 62481 h 591284"/>
                <a:gd name="connsiteX314" fmla="*/ 465148 w 471193"/>
                <a:gd name="connsiteY314" fmla="*/ 58764 h 591284"/>
                <a:gd name="connsiteX315" fmla="*/ 465148 w 471193"/>
                <a:gd name="connsiteY315" fmla="*/ 57582 h 591284"/>
                <a:gd name="connsiteX316" fmla="*/ 462455 w 471193"/>
                <a:gd name="connsiteY316" fmla="*/ 53865 h 59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471193" h="591284">
                  <a:moveTo>
                    <a:pt x="462455" y="53865"/>
                  </a:moveTo>
                  <a:cubicBezTo>
                    <a:pt x="459359" y="49861"/>
                    <a:pt x="455791" y="46229"/>
                    <a:pt x="451853" y="43053"/>
                  </a:cubicBezTo>
                  <a:lnTo>
                    <a:pt x="448488" y="40857"/>
                  </a:lnTo>
                  <a:cubicBezTo>
                    <a:pt x="445375" y="39167"/>
                    <a:pt x="442716" y="36718"/>
                    <a:pt x="440747" y="33762"/>
                  </a:cubicBezTo>
                  <a:cubicBezTo>
                    <a:pt x="440057" y="32832"/>
                    <a:pt x="439485" y="31802"/>
                    <a:pt x="439064" y="30721"/>
                  </a:cubicBezTo>
                  <a:cubicBezTo>
                    <a:pt x="436708" y="25990"/>
                    <a:pt x="435698" y="24808"/>
                    <a:pt x="433342" y="26497"/>
                  </a:cubicBezTo>
                  <a:cubicBezTo>
                    <a:pt x="432417" y="27257"/>
                    <a:pt x="431576" y="28102"/>
                    <a:pt x="430818" y="29031"/>
                  </a:cubicBezTo>
                  <a:cubicBezTo>
                    <a:pt x="429135" y="31059"/>
                    <a:pt x="427116" y="33424"/>
                    <a:pt x="423077" y="31396"/>
                  </a:cubicBezTo>
                  <a:lnTo>
                    <a:pt x="421563" y="31396"/>
                  </a:lnTo>
                  <a:cubicBezTo>
                    <a:pt x="418197" y="29538"/>
                    <a:pt x="415673" y="28187"/>
                    <a:pt x="412307" y="30383"/>
                  </a:cubicBezTo>
                  <a:cubicBezTo>
                    <a:pt x="411247" y="31413"/>
                    <a:pt x="410287" y="32545"/>
                    <a:pt x="409446" y="33762"/>
                  </a:cubicBezTo>
                  <a:cubicBezTo>
                    <a:pt x="407427" y="36634"/>
                    <a:pt x="405408" y="39337"/>
                    <a:pt x="403220" y="38999"/>
                  </a:cubicBezTo>
                  <a:cubicBezTo>
                    <a:pt x="401032" y="38661"/>
                    <a:pt x="400864" y="36971"/>
                    <a:pt x="400190" y="35620"/>
                  </a:cubicBezTo>
                  <a:cubicBezTo>
                    <a:pt x="400258" y="35282"/>
                    <a:pt x="400258" y="34944"/>
                    <a:pt x="400190" y="34606"/>
                  </a:cubicBezTo>
                  <a:cubicBezTo>
                    <a:pt x="398895" y="32849"/>
                    <a:pt x="397229" y="31413"/>
                    <a:pt x="395311" y="30383"/>
                  </a:cubicBezTo>
                  <a:lnTo>
                    <a:pt x="391271" y="28525"/>
                  </a:lnTo>
                  <a:cubicBezTo>
                    <a:pt x="383295" y="26109"/>
                    <a:pt x="377792" y="18810"/>
                    <a:pt x="377640" y="10448"/>
                  </a:cubicBezTo>
                  <a:cubicBezTo>
                    <a:pt x="377186" y="7846"/>
                    <a:pt x="376463" y="5295"/>
                    <a:pt x="375453" y="2846"/>
                  </a:cubicBezTo>
                  <a:cubicBezTo>
                    <a:pt x="375453" y="2846"/>
                    <a:pt x="375453" y="2846"/>
                    <a:pt x="375453" y="2846"/>
                  </a:cubicBezTo>
                  <a:lnTo>
                    <a:pt x="374443" y="4366"/>
                  </a:lnTo>
                  <a:cubicBezTo>
                    <a:pt x="374443" y="4366"/>
                    <a:pt x="374443" y="5380"/>
                    <a:pt x="374443" y="5887"/>
                  </a:cubicBezTo>
                  <a:cubicBezTo>
                    <a:pt x="374359" y="7204"/>
                    <a:pt x="373955" y="8488"/>
                    <a:pt x="373265" y="9603"/>
                  </a:cubicBezTo>
                  <a:cubicBezTo>
                    <a:pt x="370741" y="13320"/>
                    <a:pt x="365188" y="11968"/>
                    <a:pt x="361149" y="11124"/>
                  </a:cubicBezTo>
                  <a:lnTo>
                    <a:pt x="359130" y="11124"/>
                  </a:lnTo>
                  <a:cubicBezTo>
                    <a:pt x="355697" y="10499"/>
                    <a:pt x="352314" y="9603"/>
                    <a:pt x="349033" y="8421"/>
                  </a:cubicBezTo>
                  <a:lnTo>
                    <a:pt x="343647" y="6731"/>
                  </a:lnTo>
                  <a:cubicBezTo>
                    <a:pt x="343041" y="6630"/>
                    <a:pt x="342402" y="6630"/>
                    <a:pt x="341797" y="6731"/>
                  </a:cubicBezTo>
                  <a:cubicBezTo>
                    <a:pt x="339642" y="6174"/>
                    <a:pt x="337556" y="5380"/>
                    <a:pt x="335570" y="4366"/>
                  </a:cubicBezTo>
                  <a:cubicBezTo>
                    <a:pt x="334661" y="3775"/>
                    <a:pt x="333870" y="3032"/>
                    <a:pt x="333214" y="2170"/>
                  </a:cubicBezTo>
                  <a:cubicBezTo>
                    <a:pt x="332675" y="1410"/>
                    <a:pt x="331985" y="785"/>
                    <a:pt x="331195" y="312"/>
                  </a:cubicBezTo>
                  <a:cubicBezTo>
                    <a:pt x="329343" y="-533"/>
                    <a:pt x="328502" y="312"/>
                    <a:pt x="326651" y="3184"/>
                  </a:cubicBezTo>
                  <a:lnTo>
                    <a:pt x="325136" y="5211"/>
                  </a:lnTo>
                  <a:lnTo>
                    <a:pt x="322612" y="8590"/>
                  </a:lnTo>
                  <a:cubicBezTo>
                    <a:pt x="320626" y="11445"/>
                    <a:pt x="318304" y="14046"/>
                    <a:pt x="315712" y="16361"/>
                  </a:cubicBezTo>
                  <a:cubicBezTo>
                    <a:pt x="311438" y="19452"/>
                    <a:pt x="305834" y="19976"/>
                    <a:pt x="301072" y="17712"/>
                  </a:cubicBezTo>
                  <a:cubicBezTo>
                    <a:pt x="297891" y="16851"/>
                    <a:pt x="294492" y="17476"/>
                    <a:pt x="291816" y="19402"/>
                  </a:cubicBezTo>
                  <a:lnTo>
                    <a:pt x="288787" y="20753"/>
                  </a:lnTo>
                  <a:cubicBezTo>
                    <a:pt x="286246" y="21598"/>
                    <a:pt x="283923" y="23051"/>
                    <a:pt x="282056" y="24977"/>
                  </a:cubicBezTo>
                  <a:cubicBezTo>
                    <a:pt x="282005" y="25433"/>
                    <a:pt x="282005" y="25872"/>
                    <a:pt x="282056" y="26328"/>
                  </a:cubicBezTo>
                  <a:cubicBezTo>
                    <a:pt x="281248" y="27747"/>
                    <a:pt x="279919" y="28778"/>
                    <a:pt x="278353" y="29200"/>
                  </a:cubicBezTo>
                  <a:cubicBezTo>
                    <a:pt x="273137" y="30721"/>
                    <a:pt x="268930" y="26159"/>
                    <a:pt x="265564" y="22443"/>
                  </a:cubicBezTo>
                  <a:lnTo>
                    <a:pt x="265564" y="21598"/>
                  </a:lnTo>
                  <a:lnTo>
                    <a:pt x="264554" y="20584"/>
                  </a:lnTo>
                  <a:cubicBezTo>
                    <a:pt x="263376" y="19233"/>
                    <a:pt x="263376" y="19233"/>
                    <a:pt x="262198" y="20584"/>
                  </a:cubicBezTo>
                  <a:cubicBezTo>
                    <a:pt x="261020" y="21936"/>
                    <a:pt x="259842" y="23118"/>
                    <a:pt x="259842" y="26159"/>
                  </a:cubicBezTo>
                  <a:lnTo>
                    <a:pt x="259842" y="28187"/>
                  </a:lnTo>
                  <a:cubicBezTo>
                    <a:pt x="260095" y="30602"/>
                    <a:pt x="260095" y="33035"/>
                    <a:pt x="259842" y="35451"/>
                  </a:cubicBezTo>
                  <a:lnTo>
                    <a:pt x="258832" y="38323"/>
                  </a:lnTo>
                  <a:cubicBezTo>
                    <a:pt x="258277" y="39556"/>
                    <a:pt x="257941" y="40874"/>
                    <a:pt x="257823" y="42209"/>
                  </a:cubicBezTo>
                  <a:cubicBezTo>
                    <a:pt x="258008" y="42580"/>
                    <a:pt x="258008" y="43019"/>
                    <a:pt x="257823" y="43391"/>
                  </a:cubicBezTo>
                  <a:cubicBezTo>
                    <a:pt x="257503" y="43526"/>
                    <a:pt x="257133" y="43526"/>
                    <a:pt x="256813" y="43391"/>
                  </a:cubicBezTo>
                  <a:cubicBezTo>
                    <a:pt x="251142" y="43881"/>
                    <a:pt x="245437" y="43307"/>
                    <a:pt x="239985" y="41702"/>
                  </a:cubicBezTo>
                  <a:cubicBezTo>
                    <a:pt x="238167" y="40874"/>
                    <a:pt x="236468" y="39793"/>
                    <a:pt x="234936" y="38492"/>
                  </a:cubicBezTo>
                  <a:cubicBezTo>
                    <a:pt x="232631" y="36600"/>
                    <a:pt x="229820" y="35417"/>
                    <a:pt x="226859" y="35113"/>
                  </a:cubicBezTo>
                  <a:lnTo>
                    <a:pt x="225008" y="35113"/>
                  </a:lnTo>
                  <a:cubicBezTo>
                    <a:pt x="220363" y="35265"/>
                    <a:pt x="215735" y="34809"/>
                    <a:pt x="211208" y="33762"/>
                  </a:cubicBezTo>
                  <a:lnTo>
                    <a:pt x="209021" y="33762"/>
                  </a:lnTo>
                  <a:cubicBezTo>
                    <a:pt x="206076" y="32765"/>
                    <a:pt x="202879" y="32765"/>
                    <a:pt x="199933" y="33762"/>
                  </a:cubicBezTo>
                  <a:cubicBezTo>
                    <a:pt x="199563" y="33914"/>
                    <a:pt x="199125" y="33914"/>
                    <a:pt x="198756" y="33762"/>
                  </a:cubicBezTo>
                  <a:cubicBezTo>
                    <a:pt x="198671" y="33373"/>
                    <a:pt x="198671" y="32968"/>
                    <a:pt x="198756" y="32579"/>
                  </a:cubicBezTo>
                  <a:lnTo>
                    <a:pt x="198756" y="31565"/>
                  </a:lnTo>
                  <a:cubicBezTo>
                    <a:pt x="198722" y="27595"/>
                    <a:pt x="197426" y="23760"/>
                    <a:pt x="195053" y="20584"/>
                  </a:cubicBezTo>
                  <a:cubicBezTo>
                    <a:pt x="193926" y="19435"/>
                    <a:pt x="192697" y="18422"/>
                    <a:pt x="191351" y="17543"/>
                  </a:cubicBezTo>
                  <a:cubicBezTo>
                    <a:pt x="190173" y="16530"/>
                    <a:pt x="188826" y="15685"/>
                    <a:pt x="187649" y="14503"/>
                  </a:cubicBezTo>
                  <a:lnTo>
                    <a:pt x="187649" y="14503"/>
                  </a:lnTo>
                  <a:cubicBezTo>
                    <a:pt x="185461" y="12306"/>
                    <a:pt x="183273" y="10279"/>
                    <a:pt x="180749" y="10786"/>
                  </a:cubicBezTo>
                  <a:cubicBezTo>
                    <a:pt x="179537" y="11309"/>
                    <a:pt x="178410" y="11985"/>
                    <a:pt x="177383" y="12813"/>
                  </a:cubicBezTo>
                  <a:cubicBezTo>
                    <a:pt x="176508" y="13590"/>
                    <a:pt x="175549" y="14266"/>
                    <a:pt x="174523" y="14840"/>
                  </a:cubicBezTo>
                  <a:lnTo>
                    <a:pt x="171157" y="15854"/>
                  </a:lnTo>
                  <a:cubicBezTo>
                    <a:pt x="169609" y="16226"/>
                    <a:pt x="168128" y="16851"/>
                    <a:pt x="166781" y="17712"/>
                  </a:cubicBezTo>
                  <a:cubicBezTo>
                    <a:pt x="165503" y="19199"/>
                    <a:pt x="164526" y="20922"/>
                    <a:pt x="163921" y="22780"/>
                  </a:cubicBezTo>
                  <a:cubicBezTo>
                    <a:pt x="163921" y="23794"/>
                    <a:pt x="163079" y="24808"/>
                    <a:pt x="162574" y="25990"/>
                  </a:cubicBezTo>
                  <a:cubicBezTo>
                    <a:pt x="161296" y="28136"/>
                    <a:pt x="159647" y="30028"/>
                    <a:pt x="157694" y="31565"/>
                  </a:cubicBezTo>
                  <a:cubicBezTo>
                    <a:pt x="154968" y="33457"/>
                    <a:pt x="153487" y="36701"/>
                    <a:pt x="153824" y="40012"/>
                  </a:cubicBezTo>
                  <a:cubicBezTo>
                    <a:pt x="153824" y="44574"/>
                    <a:pt x="153824" y="49135"/>
                    <a:pt x="153824" y="53696"/>
                  </a:cubicBezTo>
                  <a:cubicBezTo>
                    <a:pt x="153824" y="58258"/>
                    <a:pt x="153824" y="59778"/>
                    <a:pt x="153824" y="62988"/>
                  </a:cubicBezTo>
                  <a:cubicBezTo>
                    <a:pt x="154530" y="63799"/>
                    <a:pt x="155002" y="64795"/>
                    <a:pt x="155170" y="65860"/>
                  </a:cubicBezTo>
                  <a:cubicBezTo>
                    <a:pt x="155709" y="72432"/>
                    <a:pt x="154665" y="79037"/>
                    <a:pt x="152141" y="85119"/>
                  </a:cubicBezTo>
                  <a:cubicBezTo>
                    <a:pt x="150963" y="87315"/>
                    <a:pt x="149617" y="89342"/>
                    <a:pt x="148439" y="91369"/>
                  </a:cubicBezTo>
                  <a:cubicBezTo>
                    <a:pt x="145208" y="96303"/>
                    <a:pt x="142667" y="101641"/>
                    <a:pt x="140866" y="107250"/>
                  </a:cubicBezTo>
                  <a:cubicBezTo>
                    <a:pt x="139570" y="111744"/>
                    <a:pt x="139284" y="116474"/>
                    <a:pt x="140024" y="121103"/>
                  </a:cubicBezTo>
                  <a:cubicBezTo>
                    <a:pt x="140277" y="123738"/>
                    <a:pt x="140277" y="126407"/>
                    <a:pt x="140024" y="129043"/>
                  </a:cubicBezTo>
                  <a:cubicBezTo>
                    <a:pt x="140024" y="130732"/>
                    <a:pt x="140024" y="132590"/>
                    <a:pt x="140024" y="134280"/>
                  </a:cubicBezTo>
                  <a:cubicBezTo>
                    <a:pt x="140007" y="138689"/>
                    <a:pt x="139721" y="143082"/>
                    <a:pt x="139183" y="147457"/>
                  </a:cubicBezTo>
                  <a:cubicBezTo>
                    <a:pt x="139183" y="151343"/>
                    <a:pt x="139183" y="155566"/>
                    <a:pt x="139183" y="159621"/>
                  </a:cubicBezTo>
                  <a:cubicBezTo>
                    <a:pt x="139183" y="160803"/>
                    <a:pt x="139183" y="162155"/>
                    <a:pt x="139183" y="163506"/>
                  </a:cubicBezTo>
                  <a:cubicBezTo>
                    <a:pt x="139520" y="166361"/>
                    <a:pt x="139520" y="169267"/>
                    <a:pt x="139183" y="172122"/>
                  </a:cubicBezTo>
                  <a:cubicBezTo>
                    <a:pt x="138308" y="176227"/>
                    <a:pt x="136894" y="180214"/>
                    <a:pt x="134976" y="183948"/>
                  </a:cubicBezTo>
                  <a:lnTo>
                    <a:pt x="134976" y="183948"/>
                  </a:lnTo>
                  <a:cubicBezTo>
                    <a:pt x="133680" y="186651"/>
                    <a:pt x="132890" y="189573"/>
                    <a:pt x="132620" y="192564"/>
                  </a:cubicBezTo>
                  <a:lnTo>
                    <a:pt x="132620" y="194084"/>
                  </a:lnTo>
                  <a:cubicBezTo>
                    <a:pt x="131981" y="197328"/>
                    <a:pt x="129574" y="199946"/>
                    <a:pt x="126394" y="200842"/>
                  </a:cubicBezTo>
                  <a:lnTo>
                    <a:pt x="125047" y="200842"/>
                  </a:lnTo>
                  <a:lnTo>
                    <a:pt x="117811" y="204896"/>
                  </a:lnTo>
                  <a:lnTo>
                    <a:pt x="111753" y="208613"/>
                  </a:lnTo>
                  <a:cubicBezTo>
                    <a:pt x="107882" y="210471"/>
                    <a:pt x="107209" y="210809"/>
                    <a:pt x="107882" y="215539"/>
                  </a:cubicBezTo>
                  <a:cubicBezTo>
                    <a:pt x="107815" y="216266"/>
                    <a:pt x="107815" y="217009"/>
                    <a:pt x="107882" y="217736"/>
                  </a:cubicBezTo>
                  <a:cubicBezTo>
                    <a:pt x="108471" y="221030"/>
                    <a:pt x="108471" y="224409"/>
                    <a:pt x="107882" y="227703"/>
                  </a:cubicBezTo>
                  <a:cubicBezTo>
                    <a:pt x="107041" y="231588"/>
                    <a:pt x="103170" y="233447"/>
                    <a:pt x="100141" y="234798"/>
                  </a:cubicBezTo>
                  <a:lnTo>
                    <a:pt x="98122" y="235981"/>
                  </a:lnTo>
                  <a:cubicBezTo>
                    <a:pt x="91896" y="239529"/>
                    <a:pt x="91391" y="246962"/>
                    <a:pt x="92905" y="257605"/>
                  </a:cubicBezTo>
                  <a:cubicBezTo>
                    <a:pt x="93326" y="260392"/>
                    <a:pt x="94117" y="263129"/>
                    <a:pt x="95261" y="265714"/>
                  </a:cubicBezTo>
                  <a:cubicBezTo>
                    <a:pt x="95985" y="267589"/>
                    <a:pt x="96591" y="269515"/>
                    <a:pt x="97112" y="271458"/>
                  </a:cubicBezTo>
                  <a:cubicBezTo>
                    <a:pt x="98088" y="276290"/>
                    <a:pt x="96489" y="281273"/>
                    <a:pt x="92905" y="284635"/>
                  </a:cubicBezTo>
                  <a:cubicBezTo>
                    <a:pt x="91996" y="286443"/>
                    <a:pt x="91205" y="288301"/>
                    <a:pt x="90549" y="290210"/>
                  </a:cubicBezTo>
                  <a:cubicBezTo>
                    <a:pt x="89439" y="293133"/>
                    <a:pt x="88092" y="295954"/>
                    <a:pt x="86510" y="298657"/>
                  </a:cubicBezTo>
                  <a:cubicBezTo>
                    <a:pt x="84474" y="301478"/>
                    <a:pt x="81025" y="302914"/>
                    <a:pt x="77591" y="302374"/>
                  </a:cubicBezTo>
                  <a:cubicBezTo>
                    <a:pt x="75286" y="301901"/>
                    <a:pt x="72896" y="302458"/>
                    <a:pt x="71028" y="303894"/>
                  </a:cubicBezTo>
                  <a:cubicBezTo>
                    <a:pt x="68185" y="307070"/>
                    <a:pt x="66165" y="310905"/>
                    <a:pt x="65139" y="315044"/>
                  </a:cubicBezTo>
                  <a:cubicBezTo>
                    <a:pt x="64129" y="318490"/>
                    <a:pt x="62648" y="321785"/>
                    <a:pt x="60763" y="324843"/>
                  </a:cubicBezTo>
                  <a:cubicBezTo>
                    <a:pt x="59669" y="326228"/>
                    <a:pt x="57969" y="326971"/>
                    <a:pt x="56220" y="326870"/>
                  </a:cubicBezTo>
                  <a:cubicBezTo>
                    <a:pt x="52955" y="326718"/>
                    <a:pt x="49959" y="325028"/>
                    <a:pt x="48142" y="322309"/>
                  </a:cubicBezTo>
                  <a:cubicBezTo>
                    <a:pt x="46728" y="318896"/>
                    <a:pt x="46307" y="315145"/>
                    <a:pt x="46964" y="311497"/>
                  </a:cubicBezTo>
                  <a:cubicBezTo>
                    <a:pt x="47132" y="309587"/>
                    <a:pt x="47132" y="307662"/>
                    <a:pt x="46964" y="305752"/>
                  </a:cubicBezTo>
                  <a:cubicBezTo>
                    <a:pt x="45685" y="306462"/>
                    <a:pt x="44440" y="307256"/>
                    <a:pt x="43261" y="308118"/>
                  </a:cubicBezTo>
                  <a:cubicBezTo>
                    <a:pt x="40233" y="310483"/>
                    <a:pt x="37035" y="313017"/>
                    <a:pt x="34006" y="311665"/>
                  </a:cubicBezTo>
                  <a:cubicBezTo>
                    <a:pt x="32206" y="310669"/>
                    <a:pt x="30926" y="308946"/>
                    <a:pt x="30472" y="306935"/>
                  </a:cubicBezTo>
                  <a:cubicBezTo>
                    <a:pt x="29311" y="306935"/>
                    <a:pt x="28217" y="307425"/>
                    <a:pt x="27443" y="308287"/>
                  </a:cubicBezTo>
                  <a:cubicBezTo>
                    <a:pt x="27174" y="309114"/>
                    <a:pt x="27174" y="309993"/>
                    <a:pt x="27443" y="310821"/>
                  </a:cubicBezTo>
                  <a:cubicBezTo>
                    <a:pt x="27443" y="310821"/>
                    <a:pt x="27443" y="312172"/>
                    <a:pt x="27443" y="312848"/>
                  </a:cubicBezTo>
                  <a:cubicBezTo>
                    <a:pt x="28604" y="316463"/>
                    <a:pt x="27695" y="320416"/>
                    <a:pt x="25087" y="323153"/>
                  </a:cubicBezTo>
                  <a:cubicBezTo>
                    <a:pt x="23236" y="325518"/>
                    <a:pt x="20038" y="329404"/>
                    <a:pt x="15495" y="324505"/>
                  </a:cubicBezTo>
                  <a:cubicBezTo>
                    <a:pt x="14839" y="323761"/>
                    <a:pt x="14317" y="322900"/>
                    <a:pt x="13980" y="321971"/>
                  </a:cubicBezTo>
                  <a:lnTo>
                    <a:pt x="12971" y="320281"/>
                  </a:lnTo>
                  <a:lnTo>
                    <a:pt x="8090" y="320281"/>
                  </a:lnTo>
                  <a:cubicBezTo>
                    <a:pt x="8090" y="324674"/>
                    <a:pt x="5398" y="326701"/>
                    <a:pt x="3210" y="328221"/>
                  </a:cubicBezTo>
                  <a:lnTo>
                    <a:pt x="1359" y="329404"/>
                  </a:lnTo>
                  <a:cubicBezTo>
                    <a:pt x="-155" y="330924"/>
                    <a:pt x="-155" y="332107"/>
                    <a:pt x="181" y="335486"/>
                  </a:cubicBezTo>
                  <a:lnTo>
                    <a:pt x="181" y="336668"/>
                  </a:lnTo>
                  <a:cubicBezTo>
                    <a:pt x="114" y="337462"/>
                    <a:pt x="114" y="338239"/>
                    <a:pt x="181" y="339033"/>
                  </a:cubicBezTo>
                  <a:cubicBezTo>
                    <a:pt x="1359" y="343983"/>
                    <a:pt x="1359" y="349119"/>
                    <a:pt x="181" y="354069"/>
                  </a:cubicBezTo>
                  <a:lnTo>
                    <a:pt x="6912" y="354069"/>
                  </a:lnTo>
                  <a:cubicBezTo>
                    <a:pt x="17514" y="354069"/>
                    <a:pt x="28452" y="354069"/>
                    <a:pt x="39223" y="354069"/>
                  </a:cubicBezTo>
                  <a:lnTo>
                    <a:pt x="54705" y="354069"/>
                  </a:lnTo>
                  <a:lnTo>
                    <a:pt x="79442" y="354069"/>
                  </a:lnTo>
                  <a:lnTo>
                    <a:pt x="81799" y="354069"/>
                  </a:lnTo>
                  <a:cubicBezTo>
                    <a:pt x="86746" y="353697"/>
                    <a:pt x="91710" y="354272"/>
                    <a:pt x="96439" y="355758"/>
                  </a:cubicBezTo>
                  <a:lnTo>
                    <a:pt x="99132" y="355758"/>
                  </a:lnTo>
                  <a:cubicBezTo>
                    <a:pt x="102632" y="356130"/>
                    <a:pt x="105493" y="358715"/>
                    <a:pt x="106200" y="362178"/>
                  </a:cubicBezTo>
                  <a:cubicBezTo>
                    <a:pt x="107748" y="366942"/>
                    <a:pt x="108774" y="371875"/>
                    <a:pt x="109229" y="376876"/>
                  </a:cubicBezTo>
                  <a:cubicBezTo>
                    <a:pt x="109952" y="381589"/>
                    <a:pt x="111551" y="386117"/>
                    <a:pt x="113941" y="390222"/>
                  </a:cubicBezTo>
                  <a:lnTo>
                    <a:pt x="114782" y="391911"/>
                  </a:lnTo>
                  <a:cubicBezTo>
                    <a:pt x="117475" y="397317"/>
                    <a:pt x="119494" y="402723"/>
                    <a:pt x="121682" y="408805"/>
                  </a:cubicBezTo>
                  <a:cubicBezTo>
                    <a:pt x="122725" y="411322"/>
                    <a:pt x="123566" y="413924"/>
                    <a:pt x="124206" y="416576"/>
                  </a:cubicBezTo>
                  <a:cubicBezTo>
                    <a:pt x="124812" y="418941"/>
                    <a:pt x="125603" y="421256"/>
                    <a:pt x="126562" y="423503"/>
                  </a:cubicBezTo>
                  <a:cubicBezTo>
                    <a:pt x="134118" y="420394"/>
                    <a:pt x="142330" y="419245"/>
                    <a:pt x="150458" y="420124"/>
                  </a:cubicBezTo>
                  <a:cubicBezTo>
                    <a:pt x="154665" y="420344"/>
                    <a:pt x="158822" y="420969"/>
                    <a:pt x="162911" y="421982"/>
                  </a:cubicBezTo>
                  <a:lnTo>
                    <a:pt x="165772" y="421982"/>
                  </a:lnTo>
                  <a:cubicBezTo>
                    <a:pt x="168145" y="422810"/>
                    <a:pt x="170669" y="423165"/>
                    <a:pt x="173176" y="422996"/>
                  </a:cubicBezTo>
                  <a:cubicBezTo>
                    <a:pt x="173092" y="420817"/>
                    <a:pt x="173445" y="418637"/>
                    <a:pt x="174186" y="416576"/>
                  </a:cubicBezTo>
                  <a:cubicBezTo>
                    <a:pt x="175011" y="414076"/>
                    <a:pt x="175414" y="411441"/>
                    <a:pt x="175364" y="408805"/>
                  </a:cubicBezTo>
                  <a:cubicBezTo>
                    <a:pt x="175364" y="406947"/>
                    <a:pt x="175364" y="405088"/>
                    <a:pt x="175364" y="403230"/>
                  </a:cubicBezTo>
                  <a:lnTo>
                    <a:pt x="175364" y="399513"/>
                  </a:lnTo>
                  <a:lnTo>
                    <a:pt x="175364" y="395966"/>
                  </a:lnTo>
                  <a:cubicBezTo>
                    <a:pt x="175111" y="394175"/>
                    <a:pt x="175111" y="392350"/>
                    <a:pt x="175364" y="390560"/>
                  </a:cubicBezTo>
                  <a:cubicBezTo>
                    <a:pt x="176542" y="385154"/>
                    <a:pt x="181927" y="386336"/>
                    <a:pt x="185629" y="387012"/>
                  </a:cubicBezTo>
                  <a:lnTo>
                    <a:pt x="188826" y="387012"/>
                  </a:lnTo>
                  <a:cubicBezTo>
                    <a:pt x="193808" y="387485"/>
                    <a:pt x="198823" y="387485"/>
                    <a:pt x="203804" y="387012"/>
                  </a:cubicBezTo>
                  <a:cubicBezTo>
                    <a:pt x="204157" y="386758"/>
                    <a:pt x="204629" y="386758"/>
                    <a:pt x="204982" y="387012"/>
                  </a:cubicBezTo>
                  <a:cubicBezTo>
                    <a:pt x="205150" y="387451"/>
                    <a:pt x="205150" y="387924"/>
                    <a:pt x="204982" y="388363"/>
                  </a:cubicBezTo>
                  <a:cubicBezTo>
                    <a:pt x="205049" y="389208"/>
                    <a:pt x="205049" y="390053"/>
                    <a:pt x="204982" y="390898"/>
                  </a:cubicBezTo>
                  <a:cubicBezTo>
                    <a:pt x="204545" y="393803"/>
                    <a:pt x="204545" y="396777"/>
                    <a:pt x="204982" y="399682"/>
                  </a:cubicBezTo>
                  <a:cubicBezTo>
                    <a:pt x="205992" y="401541"/>
                    <a:pt x="210535" y="400527"/>
                    <a:pt x="213059" y="399682"/>
                  </a:cubicBezTo>
                  <a:lnTo>
                    <a:pt x="215079" y="399682"/>
                  </a:lnTo>
                  <a:cubicBezTo>
                    <a:pt x="221306" y="398415"/>
                    <a:pt x="227700" y="398415"/>
                    <a:pt x="233927" y="399682"/>
                  </a:cubicBezTo>
                  <a:cubicBezTo>
                    <a:pt x="235609" y="399682"/>
                    <a:pt x="239312" y="402385"/>
                    <a:pt x="237797" y="409987"/>
                  </a:cubicBezTo>
                  <a:cubicBezTo>
                    <a:pt x="237427" y="411762"/>
                    <a:pt x="236804" y="413468"/>
                    <a:pt x="235946" y="415056"/>
                  </a:cubicBezTo>
                  <a:cubicBezTo>
                    <a:pt x="235071" y="416796"/>
                    <a:pt x="234499" y="418688"/>
                    <a:pt x="234263" y="420631"/>
                  </a:cubicBezTo>
                  <a:cubicBezTo>
                    <a:pt x="234482" y="422151"/>
                    <a:pt x="235054" y="423604"/>
                    <a:pt x="235946" y="424854"/>
                  </a:cubicBezTo>
                  <a:cubicBezTo>
                    <a:pt x="236670" y="425885"/>
                    <a:pt x="237242" y="427033"/>
                    <a:pt x="237629" y="428233"/>
                  </a:cubicBezTo>
                  <a:cubicBezTo>
                    <a:pt x="239177" y="433757"/>
                    <a:pt x="239177" y="439602"/>
                    <a:pt x="237629" y="445127"/>
                  </a:cubicBezTo>
                  <a:cubicBezTo>
                    <a:pt x="237629" y="447154"/>
                    <a:pt x="237629" y="449350"/>
                    <a:pt x="236787" y="451378"/>
                  </a:cubicBezTo>
                  <a:cubicBezTo>
                    <a:pt x="236451" y="457003"/>
                    <a:pt x="236451" y="462646"/>
                    <a:pt x="236787" y="468271"/>
                  </a:cubicBezTo>
                  <a:cubicBezTo>
                    <a:pt x="236787" y="474522"/>
                    <a:pt x="237629" y="476549"/>
                    <a:pt x="242173" y="479590"/>
                  </a:cubicBezTo>
                  <a:cubicBezTo>
                    <a:pt x="246716" y="482631"/>
                    <a:pt x="248567" y="487192"/>
                    <a:pt x="248231" y="494457"/>
                  </a:cubicBezTo>
                  <a:cubicBezTo>
                    <a:pt x="248382" y="496940"/>
                    <a:pt x="248382" y="499407"/>
                    <a:pt x="248231" y="501890"/>
                  </a:cubicBezTo>
                  <a:cubicBezTo>
                    <a:pt x="246430" y="508411"/>
                    <a:pt x="246430" y="515304"/>
                    <a:pt x="248231" y="521825"/>
                  </a:cubicBezTo>
                  <a:cubicBezTo>
                    <a:pt x="249695" y="521504"/>
                    <a:pt x="251075" y="520862"/>
                    <a:pt x="252270" y="519967"/>
                  </a:cubicBezTo>
                  <a:cubicBezTo>
                    <a:pt x="253531" y="519021"/>
                    <a:pt x="254962" y="518328"/>
                    <a:pt x="256477" y="517939"/>
                  </a:cubicBezTo>
                  <a:cubicBezTo>
                    <a:pt x="258917" y="517432"/>
                    <a:pt x="261441" y="517432"/>
                    <a:pt x="263881" y="517939"/>
                  </a:cubicBezTo>
                  <a:cubicBezTo>
                    <a:pt x="269434" y="519139"/>
                    <a:pt x="275156" y="519139"/>
                    <a:pt x="280710" y="517939"/>
                  </a:cubicBezTo>
                  <a:cubicBezTo>
                    <a:pt x="284933" y="517196"/>
                    <a:pt x="289208" y="516808"/>
                    <a:pt x="293499" y="516757"/>
                  </a:cubicBezTo>
                  <a:cubicBezTo>
                    <a:pt x="293819" y="516638"/>
                    <a:pt x="294189" y="516638"/>
                    <a:pt x="294508" y="516757"/>
                  </a:cubicBezTo>
                  <a:lnTo>
                    <a:pt x="296696" y="516757"/>
                  </a:lnTo>
                  <a:cubicBezTo>
                    <a:pt x="299759" y="515844"/>
                    <a:pt x="302990" y="517466"/>
                    <a:pt x="304101" y="520473"/>
                  </a:cubicBezTo>
                  <a:cubicBezTo>
                    <a:pt x="304572" y="521386"/>
                    <a:pt x="304976" y="522348"/>
                    <a:pt x="305279" y="523345"/>
                  </a:cubicBezTo>
                  <a:cubicBezTo>
                    <a:pt x="306087" y="525390"/>
                    <a:pt x="307164" y="527332"/>
                    <a:pt x="308476" y="529089"/>
                  </a:cubicBezTo>
                  <a:cubicBezTo>
                    <a:pt x="311707" y="530086"/>
                    <a:pt x="315174" y="530086"/>
                    <a:pt x="318405" y="529089"/>
                  </a:cubicBezTo>
                  <a:cubicBezTo>
                    <a:pt x="320155" y="528109"/>
                    <a:pt x="321518" y="526555"/>
                    <a:pt x="322276" y="524697"/>
                  </a:cubicBezTo>
                  <a:cubicBezTo>
                    <a:pt x="323117" y="523227"/>
                    <a:pt x="324143" y="521859"/>
                    <a:pt x="325305" y="520642"/>
                  </a:cubicBezTo>
                  <a:cubicBezTo>
                    <a:pt x="325742" y="520271"/>
                    <a:pt x="326382" y="520271"/>
                    <a:pt x="326819" y="520642"/>
                  </a:cubicBezTo>
                  <a:cubicBezTo>
                    <a:pt x="328838" y="522298"/>
                    <a:pt x="330000" y="524781"/>
                    <a:pt x="330016" y="527400"/>
                  </a:cubicBezTo>
                  <a:cubicBezTo>
                    <a:pt x="330269" y="528903"/>
                    <a:pt x="330269" y="530458"/>
                    <a:pt x="330016" y="531961"/>
                  </a:cubicBezTo>
                  <a:cubicBezTo>
                    <a:pt x="329966" y="532924"/>
                    <a:pt x="329966" y="533870"/>
                    <a:pt x="330016" y="534833"/>
                  </a:cubicBezTo>
                  <a:cubicBezTo>
                    <a:pt x="330606" y="535374"/>
                    <a:pt x="331211" y="535881"/>
                    <a:pt x="331867" y="536354"/>
                  </a:cubicBezTo>
                  <a:lnTo>
                    <a:pt x="331867" y="536354"/>
                  </a:lnTo>
                  <a:cubicBezTo>
                    <a:pt x="333618" y="537553"/>
                    <a:pt x="335166" y="539040"/>
                    <a:pt x="336411" y="540746"/>
                  </a:cubicBezTo>
                  <a:cubicBezTo>
                    <a:pt x="340231" y="544716"/>
                    <a:pt x="345566" y="546811"/>
                    <a:pt x="351052" y="546490"/>
                  </a:cubicBezTo>
                  <a:cubicBezTo>
                    <a:pt x="353610" y="546760"/>
                    <a:pt x="356134" y="547216"/>
                    <a:pt x="358625" y="547841"/>
                  </a:cubicBezTo>
                  <a:cubicBezTo>
                    <a:pt x="360190" y="548466"/>
                    <a:pt x="361704" y="549210"/>
                    <a:pt x="363168" y="550038"/>
                  </a:cubicBezTo>
                  <a:cubicBezTo>
                    <a:pt x="364868" y="551153"/>
                    <a:pt x="366736" y="551964"/>
                    <a:pt x="368721" y="552403"/>
                  </a:cubicBezTo>
                  <a:cubicBezTo>
                    <a:pt x="368721" y="552403"/>
                    <a:pt x="368721" y="551220"/>
                    <a:pt x="368721" y="550544"/>
                  </a:cubicBezTo>
                  <a:cubicBezTo>
                    <a:pt x="368554" y="548855"/>
                    <a:pt x="368554" y="547166"/>
                    <a:pt x="368721" y="545476"/>
                  </a:cubicBezTo>
                  <a:cubicBezTo>
                    <a:pt x="368856" y="543871"/>
                    <a:pt x="369580" y="542368"/>
                    <a:pt x="370741" y="541253"/>
                  </a:cubicBezTo>
                  <a:cubicBezTo>
                    <a:pt x="372676" y="539547"/>
                    <a:pt x="375234" y="538685"/>
                    <a:pt x="377809" y="538888"/>
                  </a:cubicBezTo>
                  <a:cubicBezTo>
                    <a:pt x="380333" y="538888"/>
                    <a:pt x="382521" y="542773"/>
                    <a:pt x="384709" y="546659"/>
                  </a:cubicBezTo>
                  <a:cubicBezTo>
                    <a:pt x="385634" y="548382"/>
                    <a:pt x="386711" y="550021"/>
                    <a:pt x="387906" y="551558"/>
                  </a:cubicBezTo>
                  <a:cubicBezTo>
                    <a:pt x="390699" y="554920"/>
                    <a:pt x="394469" y="557336"/>
                    <a:pt x="398676" y="558485"/>
                  </a:cubicBezTo>
                  <a:cubicBezTo>
                    <a:pt x="403573" y="559481"/>
                    <a:pt x="407949" y="562252"/>
                    <a:pt x="410961" y="566256"/>
                  </a:cubicBezTo>
                  <a:cubicBezTo>
                    <a:pt x="414865" y="571273"/>
                    <a:pt x="417726" y="577017"/>
                    <a:pt x="419375" y="583149"/>
                  </a:cubicBezTo>
                  <a:lnTo>
                    <a:pt x="419375" y="584332"/>
                  </a:lnTo>
                  <a:cubicBezTo>
                    <a:pt x="420250" y="585092"/>
                    <a:pt x="421041" y="585937"/>
                    <a:pt x="421731" y="586866"/>
                  </a:cubicBezTo>
                  <a:lnTo>
                    <a:pt x="421731" y="586866"/>
                  </a:lnTo>
                  <a:cubicBezTo>
                    <a:pt x="422774" y="587964"/>
                    <a:pt x="423902" y="588978"/>
                    <a:pt x="425096" y="589907"/>
                  </a:cubicBezTo>
                  <a:lnTo>
                    <a:pt x="425938" y="589907"/>
                  </a:lnTo>
                  <a:cubicBezTo>
                    <a:pt x="428125" y="591765"/>
                    <a:pt x="428125" y="591765"/>
                    <a:pt x="429808" y="589907"/>
                  </a:cubicBezTo>
                  <a:cubicBezTo>
                    <a:pt x="430263" y="589383"/>
                    <a:pt x="430650" y="588826"/>
                    <a:pt x="430987" y="588218"/>
                  </a:cubicBezTo>
                  <a:cubicBezTo>
                    <a:pt x="432333" y="585853"/>
                    <a:pt x="434015" y="583149"/>
                    <a:pt x="437213" y="583319"/>
                  </a:cubicBezTo>
                  <a:cubicBezTo>
                    <a:pt x="440410" y="583487"/>
                    <a:pt x="442430" y="586697"/>
                    <a:pt x="443439" y="589062"/>
                  </a:cubicBezTo>
                  <a:lnTo>
                    <a:pt x="443439" y="589062"/>
                  </a:lnTo>
                  <a:cubicBezTo>
                    <a:pt x="443187" y="587069"/>
                    <a:pt x="442800" y="585092"/>
                    <a:pt x="442261" y="583149"/>
                  </a:cubicBezTo>
                  <a:cubicBezTo>
                    <a:pt x="441420" y="580125"/>
                    <a:pt x="440915" y="577000"/>
                    <a:pt x="440747" y="573858"/>
                  </a:cubicBezTo>
                  <a:lnTo>
                    <a:pt x="440747" y="567100"/>
                  </a:lnTo>
                  <a:cubicBezTo>
                    <a:pt x="440747" y="563384"/>
                    <a:pt x="440747" y="559498"/>
                    <a:pt x="440747" y="555613"/>
                  </a:cubicBezTo>
                  <a:lnTo>
                    <a:pt x="438559" y="555613"/>
                  </a:lnTo>
                  <a:lnTo>
                    <a:pt x="436540" y="555613"/>
                  </a:lnTo>
                  <a:cubicBezTo>
                    <a:pt x="435766" y="556052"/>
                    <a:pt x="435126" y="556694"/>
                    <a:pt x="434689" y="557471"/>
                  </a:cubicBezTo>
                  <a:cubicBezTo>
                    <a:pt x="434117" y="558282"/>
                    <a:pt x="433426" y="559025"/>
                    <a:pt x="432669" y="559667"/>
                  </a:cubicBezTo>
                  <a:cubicBezTo>
                    <a:pt x="430246" y="560934"/>
                    <a:pt x="427352" y="560934"/>
                    <a:pt x="424928" y="559667"/>
                  </a:cubicBezTo>
                  <a:lnTo>
                    <a:pt x="422404" y="559667"/>
                  </a:lnTo>
                  <a:cubicBezTo>
                    <a:pt x="421798" y="559447"/>
                    <a:pt x="421361" y="558941"/>
                    <a:pt x="421226" y="558316"/>
                  </a:cubicBezTo>
                  <a:lnTo>
                    <a:pt x="421226" y="558316"/>
                  </a:lnTo>
                  <a:cubicBezTo>
                    <a:pt x="420048" y="553585"/>
                    <a:pt x="418870" y="548686"/>
                    <a:pt x="415168" y="547166"/>
                  </a:cubicBezTo>
                  <a:cubicBezTo>
                    <a:pt x="414495" y="547081"/>
                    <a:pt x="413822" y="547081"/>
                    <a:pt x="413149" y="547166"/>
                  </a:cubicBezTo>
                  <a:cubicBezTo>
                    <a:pt x="411381" y="547216"/>
                    <a:pt x="409732" y="546236"/>
                    <a:pt x="408941" y="544631"/>
                  </a:cubicBezTo>
                  <a:cubicBezTo>
                    <a:pt x="407965" y="542588"/>
                    <a:pt x="407561" y="540307"/>
                    <a:pt x="407763" y="538043"/>
                  </a:cubicBezTo>
                  <a:cubicBezTo>
                    <a:pt x="407848" y="537435"/>
                    <a:pt x="407848" y="536810"/>
                    <a:pt x="407763" y="536185"/>
                  </a:cubicBezTo>
                  <a:cubicBezTo>
                    <a:pt x="407848" y="534546"/>
                    <a:pt x="407848" y="532924"/>
                    <a:pt x="407763" y="531285"/>
                  </a:cubicBezTo>
                  <a:cubicBezTo>
                    <a:pt x="407090" y="527265"/>
                    <a:pt x="407090" y="523143"/>
                    <a:pt x="407763" y="519122"/>
                  </a:cubicBezTo>
                  <a:cubicBezTo>
                    <a:pt x="408184" y="516943"/>
                    <a:pt x="408924" y="514831"/>
                    <a:pt x="409951" y="512871"/>
                  </a:cubicBezTo>
                  <a:cubicBezTo>
                    <a:pt x="410995" y="510979"/>
                    <a:pt x="411735" y="508918"/>
                    <a:pt x="412139" y="506789"/>
                  </a:cubicBezTo>
                  <a:cubicBezTo>
                    <a:pt x="412307" y="503630"/>
                    <a:pt x="412307" y="500488"/>
                    <a:pt x="412139" y="497329"/>
                  </a:cubicBezTo>
                  <a:cubicBezTo>
                    <a:pt x="412139" y="494457"/>
                    <a:pt x="412139" y="491247"/>
                    <a:pt x="412139" y="488206"/>
                  </a:cubicBezTo>
                  <a:cubicBezTo>
                    <a:pt x="412223" y="487142"/>
                    <a:pt x="412223" y="486061"/>
                    <a:pt x="412139" y="484996"/>
                  </a:cubicBezTo>
                  <a:cubicBezTo>
                    <a:pt x="413401" y="480773"/>
                    <a:pt x="412980" y="476228"/>
                    <a:pt x="410961" y="472326"/>
                  </a:cubicBezTo>
                  <a:cubicBezTo>
                    <a:pt x="405912" y="464724"/>
                    <a:pt x="404061" y="459318"/>
                    <a:pt x="405408" y="455432"/>
                  </a:cubicBezTo>
                  <a:cubicBezTo>
                    <a:pt x="406333" y="452999"/>
                    <a:pt x="408706" y="451445"/>
                    <a:pt x="411297" y="451546"/>
                  </a:cubicBezTo>
                  <a:lnTo>
                    <a:pt x="413822" y="451546"/>
                  </a:lnTo>
                  <a:cubicBezTo>
                    <a:pt x="416682" y="451546"/>
                    <a:pt x="417692" y="451546"/>
                    <a:pt x="418365" y="449012"/>
                  </a:cubicBezTo>
                  <a:cubicBezTo>
                    <a:pt x="418449" y="447661"/>
                    <a:pt x="418449" y="446309"/>
                    <a:pt x="418365" y="444958"/>
                  </a:cubicBezTo>
                  <a:cubicBezTo>
                    <a:pt x="417759" y="441765"/>
                    <a:pt x="418769" y="438471"/>
                    <a:pt x="421058" y="436173"/>
                  </a:cubicBezTo>
                  <a:cubicBezTo>
                    <a:pt x="423077" y="434720"/>
                    <a:pt x="425484" y="433892"/>
                    <a:pt x="427958" y="433808"/>
                  </a:cubicBezTo>
                  <a:lnTo>
                    <a:pt x="431660" y="433808"/>
                  </a:lnTo>
                  <a:lnTo>
                    <a:pt x="436877" y="431443"/>
                  </a:lnTo>
                  <a:lnTo>
                    <a:pt x="440915" y="429584"/>
                  </a:lnTo>
                  <a:cubicBezTo>
                    <a:pt x="447932" y="426898"/>
                    <a:pt x="455488" y="425919"/>
                    <a:pt x="462960" y="426712"/>
                  </a:cubicBezTo>
                  <a:lnTo>
                    <a:pt x="465821" y="426712"/>
                  </a:lnTo>
                  <a:cubicBezTo>
                    <a:pt x="464273" y="421290"/>
                    <a:pt x="462068" y="416069"/>
                    <a:pt x="459258" y="411170"/>
                  </a:cubicBezTo>
                  <a:cubicBezTo>
                    <a:pt x="457407" y="407808"/>
                    <a:pt x="455993" y="404244"/>
                    <a:pt x="455051" y="400527"/>
                  </a:cubicBezTo>
                  <a:cubicBezTo>
                    <a:pt x="454681" y="399091"/>
                    <a:pt x="454227" y="397689"/>
                    <a:pt x="453705" y="396303"/>
                  </a:cubicBezTo>
                  <a:lnTo>
                    <a:pt x="453705" y="395121"/>
                  </a:lnTo>
                  <a:cubicBezTo>
                    <a:pt x="453032" y="392722"/>
                    <a:pt x="452022" y="390458"/>
                    <a:pt x="450675" y="388363"/>
                  </a:cubicBezTo>
                  <a:lnTo>
                    <a:pt x="448993" y="387181"/>
                  </a:lnTo>
                  <a:cubicBezTo>
                    <a:pt x="448151" y="386623"/>
                    <a:pt x="447377" y="385998"/>
                    <a:pt x="446637" y="385323"/>
                  </a:cubicBezTo>
                  <a:cubicBezTo>
                    <a:pt x="445156" y="383245"/>
                    <a:pt x="443860" y="381048"/>
                    <a:pt x="442767" y="378734"/>
                  </a:cubicBezTo>
                  <a:cubicBezTo>
                    <a:pt x="442009" y="377078"/>
                    <a:pt x="441100" y="375507"/>
                    <a:pt x="440074" y="374004"/>
                  </a:cubicBezTo>
                  <a:cubicBezTo>
                    <a:pt x="439367" y="373041"/>
                    <a:pt x="438509" y="372179"/>
                    <a:pt x="437549" y="371470"/>
                  </a:cubicBezTo>
                  <a:cubicBezTo>
                    <a:pt x="435194" y="369611"/>
                    <a:pt x="432669" y="367584"/>
                    <a:pt x="432837" y="364036"/>
                  </a:cubicBezTo>
                  <a:cubicBezTo>
                    <a:pt x="432922" y="362567"/>
                    <a:pt x="433326" y="361114"/>
                    <a:pt x="434015" y="359813"/>
                  </a:cubicBezTo>
                  <a:cubicBezTo>
                    <a:pt x="434015" y="358968"/>
                    <a:pt x="434015" y="358292"/>
                    <a:pt x="434015" y="357617"/>
                  </a:cubicBezTo>
                  <a:cubicBezTo>
                    <a:pt x="434083" y="357177"/>
                    <a:pt x="434083" y="356704"/>
                    <a:pt x="434015" y="356265"/>
                  </a:cubicBezTo>
                  <a:cubicBezTo>
                    <a:pt x="434234" y="354762"/>
                    <a:pt x="434874" y="353359"/>
                    <a:pt x="435867" y="352211"/>
                  </a:cubicBezTo>
                  <a:cubicBezTo>
                    <a:pt x="436304" y="351805"/>
                    <a:pt x="436607" y="351281"/>
                    <a:pt x="436708" y="350690"/>
                  </a:cubicBezTo>
                  <a:cubicBezTo>
                    <a:pt x="436708" y="349845"/>
                    <a:pt x="435698" y="348832"/>
                    <a:pt x="434857" y="347818"/>
                  </a:cubicBezTo>
                  <a:lnTo>
                    <a:pt x="433511" y="346298"/>
                  </a:lnTo>
                  <a:cubicBezTo>
                    <a:pt x="431171" y="342902"/>
                    <a:pt x="430145" y="338746"/>
                    <a:pt x="430650" y="334641"/>
                  </a:cubicBezTo>
                  <a:cubicBezTo>
                    <a:pt x="430650" y="332276"/>
                    <a:pt x="430650" y="329911"/>
                    <a:pt x="430650" y="327715"/>
                  </a:cubicBezTo>
                  <a:cubicBezTo>
                    <a:pt x="430818" y="325586"/>
                    <a:pt x="430818" y="323423"/>
                    <a:pt x="430650" y="321295"/>
                  </a:cubicBezTo>
                  <a:cubicBezTo>
                    <a:pt x="430650" y="316902"/>
                    <a:pt x="430650" y="312848"/>
                    <a:pt x="430650" y="308456"/>
                  </a:cubicBezTo>
                  <a:cubicBezTo>
                    <a:pt x="430465" y="307966"/>
                    <a:pt x="430465" y="307425"/>
                    <a:pt x="430650" y="306935"/>
                  </a:cubicBezTo>
                  <a:lnTo>
                    <a:pt x="429135" y="306935"/>
                  </a:lnTo>
                  <a:cubicBezTo>
                    <a:pt x="426847" y="304401"/>
                    <a:pt x="425383" y="301208"/>
                    <a:pt x="424928" y="297812"/>
                  </a:cubicBezTo>
                  <a:cubicBezTo>
                    <a:pt x="425046" y="296748"/>
                    <a:pt x="425046" y="295667"/>
                    <a:pt x="424928" y="294603"/>
                  </a:cubicBezTo>
                  <a:cubicBezTo>
                    <a:pt x="423027" y="290176"/>
                    <a:pt x="422606" y="285260"/>
                    <a:pt x="423750" y="280581"/>
                  </a:cubicBezTo>
                  <a:cubicBezTo>
                    <a:pt x="425517" y="275665"/>
                    <a:pt x="425517" y="270292"/>
                    <a:pt x="423750" y="265376"/>
                  </a:cubicBezTo>
                  <a:cubicBezTo>
                    <a:pt x="423397" y="264751"/>
                    <a:pt x="423397" y="263974"/>
                    <a:pt x="423750" y="263349"/>
                  </a:cubicBezTo>
                  <a:cubicBezTo>
                    <a:pt x="422993" y="261389"/>
                    <a:pt x="422034" y="259531"/>
                    <a:pt x="420889" y="257774"/>
                  </a:cubicBezTo>
                  <a:cubicBezTo>
                    <a:pt x="418079" y="254497"/>
                    <a:pt x="416649" y="250256"/>
                    <a:pt x="416851" y="245948"/>
                  </a:cubicBezTo>
                  <a:cubicBezTo>
                    <a:pt x="416884" y="245425"/>
                    <a:pt x="417204" y="244968"/>
                    <a:pt x="417692" y="244766"/>
                  </a:cubicBezTo>
                  <a:cubicBezTo>
                    <a:pt x="420721" y="242891"/>
                    <a:pt x="423077" y="240120"/>
                    <a:pt x="424423" y="236825"/>
                  </a:cubicBezTo>
                  <a:cubicBezTo>
                    <a:pt x="425601" y="234798"/>
                    <a:pt x="424423" y="233447"/>
                    <a:pt x="424423" y="230913"/>
                  </a:cubicBezTo>
                  <a:cubicBezTo>
                    <a:pt x="423515" y="228717"/>
                    <a:pt x="423178" y="226351"/>
                    <a:pt x="423414" y="223986"/>
                  </a:cubicBezTo>
                  <a:cubicBezTo>
                    <a:pt x="423498" y="223175"/>
                    <a:pt x="424121" y="222550"/>
                    <a:pt x="424928" y="222466"/>
                  </a:cubicBezTo>
                  <a:cubicBezTo>
                    <a:pt x="426443" y="222466"/>
                    <a:pt x="426611" y="222466"/>
                    <a:pt x="427284" y="220776"/>
                  </a:cubicBezTo>
                  <a:cubicBezTo>
                    <a:pt x="427621" y="219644"/>
                    <a:pt x="428193" y="218614"/>
                    <a:pt x="428967" y="217736"/>
                  </a:cubicBezTo>
                  <a:cubicBezTo>
                    <a:pt x="430027" y="216435"/>
                    <a:pt x="431273" y="215286"/>
                    <a:pt x="432669" y="214357"/>
                  </a:cubicBezTo>
                  <a:cubicBezTo>
                    <a:pt x="433763" y="213749"/>
                    <a:pt x="434722" y="212955"/>
                    <a:pt x="435530" y="211992"/>
                  </a:cubicBezTo>
                  <a:cubicBezTo>
                    <a:pt x="435900" y="211789"/>
                    <a:pt x="436338" y="211789"/>
                    <a:pt x="436708" y="211992"/>
                  </a:cubicBezTo>
                  <a:cubicBezTo>
                    <a:pt x="436372" y="207718"/>
                    <a:pt x="436372" y="203427"/>
                    <a:pt x="436708" y="199152"/>
                  </a:cubicBezTo>
                  <a:cubicBezTo>
                    <a:pt x="436708" y="195267"/>
                    <a:pt x="436708" y="191381"/>
                    <a:pt x="436708" y="187327"/>
                  </a:cubicBezTo>
                  <a:cubicBezTo>
                    <a:pt x="436708" y="183272"/>
                    <a:pt x="436708" y="182765"/>
                    <a:pt x="436708" y="180400"/>
                  </a:cubicBezTo>
                  <a:cubicBezTo>
                    <a:pt x="437196" y="175214"/>
                    <a:pt x="438324" y="170095"/>
                    <a:pt x="440074" y="165196"/>
                  </a:cubicBezTo>
                  <a:cubicBezTo>
                    <a:pt x="441874" y="159688"/>
                    <a:pt x="443221" y="154029"/>
                    <a:pt x="444113" y="148302"/>
                  </a:cubicBezTo>
                  <a:cubicBezTo>
                    <a:pt x="444802" y="143926"/>
                    <a:pt x="446788" y="139855"/>
                    <a:pt x="449834" y="136645"/>
                  </a:cubicBezTo>
                  <a:cubicBezTo>
                    <a:pt x="450978" y="135344"/>
                    <a:pt x="451988" y="133925"/>
                    <a:pt x="452863" y="132422"/>
                  </a:cubicBezTo>
                  <a:cubicBezTo>
                    <a:pt x="454596" y="129161"/>
                    <a:pt x="457154" y="126424"/>
                    <a:pt x="460268" y="124481"/>
                  </a:cubicBezTo>
                  <a:lnTo>
                    <a:pt x="464812" y="122792"/>
                  </a:lnTo>
                  <a:cubicBezTo>
                    <a:pt x="467756" y="122083"/>
                    <a:pt x="470482" y="120630"/>
                    <a:pt x="472721" y="118569"/>
                  </a:cubicBezTo>
                  <a:cubicBezTo>
                    <a:pt x="475582" y="115494"/>
                    <a:pt x="477820" y="111879"/>
                    <a:pt x="479284" y="107926"/>
                  </a:cubicBezTo>
                  <a:cubicBezTo>
                    <a:pt x="479806" y="105205"/>
                    <a:pt x="479200" y="102401"/>
                    <a:pt x="477601" y="100154"/>
                  </a:cubicBezTo>
                  <a:cubicBezTo>
                    <a:pt x="474522" y="95863"/>
                    <a:pt x="469725" y="93160"/>
                    <a:pt x="464475" y="92721"/>
                  </a:cubicBezTo>
                  <a:cubicBezTo>
                    <a:pt x="463634" y="92721"/>
                    <a:pt x="462960" y="92045"/>
                    <a:pt x="462960" y="91201"/>
                  </a:cubicBezTo>
                  <a:cubicBezTo>
                    <a:pt x="462860" y="85491"/>
                    <a:pt x="463600" y="79797"/>
                    <a:pt x="465148" y="74307"/>
                  </a:cubicBezTo>
                  <a:cubicBezTo>
                    <a:pt x="465737" y="70387"/>
                    <a:pt x="465737" y="66400"/>
                    <a:pt x="465148" y="62481"/>
                  </a:cubicBezTo>
                  <a:lnTo>
                    <a:pt x="465148" y="58764"/>
                  </a:lnTo>
                  <a:cubicBezTo>
                    <a:pt x="465047" y="58376"/>
                    <a:pt x="465047" y="57970"/>
                    <a:pt x="465148" y="57582"/>
                  </a:cubicBezTo>
                  <a:cubicBezTo>
                    <a:pt x="464021" y="56534"/>
                    <a:pt x="463095" y="55267"/>
                    <a:pt x="462455" y="538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F6D02F05-8AC6-43F0-9E2C-724C9114DF32}"/>
                </a:ext>
              </a:extLst>
            </p:cNvPr>
            <p:cNvSpPr/>
            <p:nvPr/>
          </p:nvSpPr>
          <p:spPr>
            <a:xfrm>
              <a:off x="6269338" y="4563723"/>
              <a:ext cx="50485" cy="33788"/>
            </a:xfrm>
            <a:custGeom>
              <a:avLst/>
              <a:gdLst>
                <a:gd name="connsiteX0" fmla="*/ 45605 w 50485"/>
                <a:gd name="connsiteY0" fmla="*/ 30299 h 33787"/>
                <a:gd name="connsiteX1" fmla="*/ 51495 w 50485"/>
                <a:gd name="connsiteY1" fmla="*/ 20501 h 33787"/>
                <a:gd name="connsiteX2" fmla="*/ 53850 w 50485"/>
                <a:gd name="connsiteY2" fmla="*/ 18136 h 33787"/>
                <a:gd name="connsiteX3" fmla="*/ 57553 w 50485"/>
                <a:gd name="connsiteY3" fmla="*/ 8844 h 33787"/>
                <a:gd name="connsiteX4" fmla="*/ 55028 w 50485"/>
                <a:gd name="connsiteY4" fmla="*/ 8844 h 33787"/>
                <a:gd name="connsiteX5" fmla="*/ 50821 w 50485"/>
                <a:gd name="connsiteY5" fmla="*/ 8844 h 33787"/>
                <a:gd name="connsiteX6" fmla="*/ 39378 w 50485"/>
                <a:gd name="connsiteY6" fmla="*/ 6141 h 33787"/>
                <a:gd name="connsiteX7" fmla="*/ 37695 w 50485"/>
                <a:gd name="connsiteY7" fmla="*/ 3438 h 33787"/>
                <a:gd name="connsiteX8" fmla="*/ 35676 w 50485"/>
                <a:gd name="connsiteY8" fmla="*/ 735 h 33787"/>
                <a:gd name="connsiteX9" fmla="*/ 30627 w 50485"/>
                <a:gd name="connsiteY9" fmla="*/ 735 h 33787"/>
                <a:gd name="connsiteX10" fmla="*/ 27262 w 50485"/>
                <a:gd name="connsiteY10" fmla="*/ 3100 h 33787"/>
                <a:gd name="connsiteX11" fmla="*/ 22213 w 50485"/>
                <a:gd name="connsiteY11" fmla="*/ 6479 h 33787"/>
                <a:gd name="connsiteX12" fmla="*/ 16996 w 50485"/>
                <a:gd name="connsiteY12" fmla="*/ 4958 h 33787"/>
                <a:gd name="connsiteX13" fmla="*/ 15313 w 50485"/>
                <a:gd name="connsiteY13" fmla="*/ 3776 h 33787"/>
                <a:gd name="connsiteX14" fmla="*/ 15313 w 50485"/>
                <a:gd name="connsiteY14" fmla="*/ 3776 h 33787"/>
                <a:gd name="connsiteX15" fmla="*/ 14304 w 50485"/>
                <a:gd name="connsiteY15" fmla="*/ 4620 h 33787"/>
                <a:gd name="connsiteX16" fmla="*/ 11106 w 50485"/>
                <a:gd name="connsiteY16" fmla="*/ 7323 h 33787"/>
                <a:gd name="connsiteX17" fmla="*/ 9929 w 50485"/>
                <a:gd name="connsiteY17" fmla="*/ 9520 h 33787"/>
                <a:gd name="connsiteX18" fmla="*/ 6394 w 50485"/>
                <a:gd name="connsiteY18" fmla="*/ 13236 h 33787"/>
                <a:gd name="connsiteX19" fmla="*/ 7236 w 50485"/>
                <a:gd name="connsiteY19" fmla="*/ 16953 h 33787"/>
                <a:gd name="connsiteX20" fmla="*/ 7236 w 50485"/>
                <a:gd name="connsiteY20" fmla="*/ 25907 h 33787"/>
                <a:gd name="connsiteX21" fmla="*/ 0 w 50485"/>
                <a:gd name="connsiteY21" fmla="*/ 34861 h 33787"/>
                <a:gd name="connsiteX22" fmla="*/ 3534 w 50485"/>
                <a:gd name="connsiteY22" fmla="*/ 42801 h 33787"/>
                <a:gd name="connsiteX23" fmla="*/ 5553 w 50485"/>
                <a:gd name="connsiteY23" fmla="*/ 46010 h 33787"/>
                <a:gd name="connsiteX24" fmla="*/ 5553 w 50485"/>
                <a:gd name="connsiteY24" fmla="*/ 41111 h 33787"/>
                <a:gd name="connsiteX25" fmla="*/ 6394 w 50485"/>
                <a:gd name="connsiteY25" fmla="*/ 39253 h 33787"/>
                <a:gd name="connsiteX26" fmla="*/ 8077 w 50485"/>
                <a:gd name="connsiteY26" fmla="*/ 39253 h 33787"/>
                <a:gd name="connsiteX27" fmla="*/ 9424 w 50485"/>
                <a:gd name="connsiteY27" fmla="*/ 40266 h 33787"/>
                <a:gd name="connsiteX28" fmla="*/ 11275 w 50485"/>
                <a:gd name="connsiteY28" fmla="*/ 41618 h 33787"/>
                <a:gd name="connsiteX29" fmla="*/ 12453 w 50485"/>
                <a:gd name="connsiteY29" fmla="*/ 42969 h 33787"/>
                <a:gd name="connsiteX30" fmla="*/ 12453 w 50485"/>
                <a:gd name="connsiteY30" fmla="*/ 42969 h 33787"/>
                <a:gd name="connsiteX31" fmla="*/ 13462 w 50485"/>
                <a:gd name="connsiteY31" fmla="*/ 42969 h 33787"/>
                <a:gd name="connsiteX32" fmla="*/ 13462 w 50485"/>
                <a:gd name="connsiteY32" fmla="*/ 42969 h 33787"/>
                <a:gd name="connsiteX33" fmla="*/ 14977 w 50485"/>
                <a:gd name="connsiteY33" fmla="*/ 42969 h 33787"/>
                <a:gd name="connsiteX34" fmla="*/ 16996 w 50485"/>
                <a:gd name="connsiteY34" fmla="*/ 42969 h 33787"/>
                <a:gd name="connsiteX35" fmla="*/ 22718 w 50485"/>
                <a:gd name="connsiteY35" fmla="*/ 41618 h 33787"/>
                <a:gd name="connsiteX36" fmla="*/ 24401 w 50485"/>
                <a:gd name="connsiteY36" fmla="*/ 34523 h 33787"/>
                <a:gd name="connsiteX37" fmla="*/ 29786 w 50485"/>
                <a:gd name="connsiteY37" fmla="*/ 31482 h 33787"/>
                <a:gd name="connsiteX38" fmla="*/ 31300 w 50485"/>
                <a:gd name="connsiteY38" fmla="*/ 31482 h 33787"/>
                <a:gd name="connsiteX39" fmla="*/ 35339 w 50485"/>
                <a:gd name="connsiteY39" fmla="*/ 30637 h 33787"/>
                <a:gd name="connsiteX40" fmla="*/ 37864 w 50485"/>
                <a:gd name="connsiteY40" fmla="*/ 29623 h 33787"/>
                <a:gd name="connsiteX41" fmla="*/ 45605 w 50485"/>
                <a:gd name="connsiteY41" fmla="*/ 3029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485" h="33787">
                  <a:moveTo>
                    <a:pt x="45605" y="30299"/>
                  </a:moveTo>
                  <a:cubicBezTo>
                    <a:pt x="46379" y="26447"/>
                    <a:pt x="48449" y="22984"/>
                    <a:pt x="51495" y="20501"/>
                  </a:cubicBezTo>
                  <a:lnTo>
                    <a:pt x="53850" y="18136"/>
                  </a:lnTo>
                  <a:cubicBezTo>
                    <a:pt x="56038" y="15517"/>
                    <a:pt x="57334" y="12256"/>
                    <a:pt x="57553" y="8844"/>
                  </a:cubicBezTo>
                  <a:cubicBezTo>
                    <a:pt x="57553" y="8844"/>
                    <a:pt x="55870" y="8844"/>
                    <a:pt x="55028" y="8844"/>
                  </a:cubicBezTo>
                  <a:lnTo>
                    <a:pt x="50821" y="8844"/>
                  </a:lnTo>
                  <a:cubicBezTo>
                    <a:pt x="46799" y="9891"/>
                    <a:pt x="42508" y="8878"/>
                    <a:pt x="39378" y="6141"/>
                  </a:cubicBezTo>
                  <a:cubicBezTo>
                    <a:pt x="38755" y="5279"/>
                    <a:pt x="38200" y="4384"/>
                    <a:pt x="37695" y="3438"/>
                  </a:cubicBezTo>
                  <a:cubicBezTo>
                    <a:pt x="37695" y="2086"/>
                    <a:pt x="36686" y="1242"/>
                    <a:pt x="35676" y="735"/>
                  </a:cubicBezTo>
                  <a:cubicBezTo>
                    <a:pt x="34128" y="-245"/>
                    <a:pt x="32176" y="-245"/>
                    <a:pt x="30627" y="735"/>
                  </a:cubicBezTo>
                  <a:cubicBezTo>
                    <a:pt x="29399" y="1343"/>
                    <a:pt x="28255" y="2137"/>
                    <a:pt x="27262" y="3100"/>
                  </a:cubicBezTo>
                  <a:cubicBezTo>
                    <a:pt x="25848" y="4587"/>
                    <a:pt x="24115" y="5736"/>
                    <a:pt x="22213" y="6479"/>
                  </a:cubicBezTo>
                  <a:cubicBezTo>
                    <a:pt x="20328" y="6986"/>
                    <a:pt x="18309" y="6411"/>
                    <a:pt x="16996" y="4958"/>
                  </a:cubicBezTo>
                  <a:cubicBezTo>
                    <a:pt x="16559" y="4418"/>
                    <a:pt x="15970" y="4012"/>
                    <a:pt x="15313" y="3776"/>
                  </a:cubicBezTo>
                  <a:lnTo>
                    <a:pt x="15313" y="3776"/>
                  </a:lnTo>
                  <a:lnTo>
                    <a:pt x="14304" y="4620"/>
                  </a:lnTo>
                  <a:cubicBezTo>
                    <a:pt x="13075" y="5296"/>
                    <a:pt x="11981" y="6209"/>
                    <a:pt x="11106" y="7323"/>
                  </a:cubicBezTo>
                  <a:cubicBezTo>
                    <a:pt x="10652" y="8016"/>
                    <a:pt x="10248" y="8759"/>
                    <a:pt x="9929" y="9520"/>
                  </a:cubicBezTo>
                  <a:cubicBezTo>
                    <a:pt x="9575" y="11344"/>
                    <a:pt x="8195" y="12797"/>
                    <a:pt x="6394" y="13236"/>
                  </a:cubicBezTo>
                  <a:cubicBezTo>
                    <a:pt x="6445" y="14520"/>
                    <a:pt x="6731" y="15770"/>
                    <a:pt x="7236" y="16953"/>
                  </a:cubicBezTo>
                  <a:cubicBezTo>
                    <a:pt x="8666" y="19757"/>
                    <a:pt x="8666" y="23102"/>
                    <a:pt x="7236" y="25907"/>
                  </a:cubicBezTo>
                  <a:cubicBezTo>
                    <a:pt x="5688" y="29505"/>
                    <a:pt x="3180" y="32597"/>
                    <a:pt x="0" y="34861"/>
                  </a:cubicBezTo>
                  <a:cubicBezTo>
                    <a:pt x="471" y="37766"/>
                    <a:pt x="1682" y="40503"/>
                    <a:pt x="3534" y="42801"/>
                  </a:cubicBezTo>
                  <a:lnTo>
                    <a:pt x="5553" y="46010"/>
                  </a:lnTo>
                  <a:cubicBezTo>
                    <a:pt x="5553" y="44321"/>
                    <a:pt x="5553" y="42632"/>
                    <a:pt x="5553" y="41111"/>
                  </a:cubicBezTo>
                  <a:cubicBezTo>
                    <a:pt x="5520" y="40385"/>
                    <a:pt x="5822" y="39692"/>
                    <a:pt x="6394" y="39253"/>
                  </a:cubicBezTo>
                  <a:cubicBezTo>
                    <a:pt x="6883" y="38864"/>
                    <a:pt x="7589" y="38864"/>
                    <a:pt x="8077" y="39253"/>
                  </a:cubicBezTo>
                  <a:lnTo>
                    <a:pt x="9424" y="40266"/>
                  </a:lnTo>
                  <a:cubicBezTo>
                    <a:pt x="10147" y="40554"/>
                    <a:pt x="10770" y="41027"/>
                    <a:pt x="11275" y="41618"/>
                  </a:cubicBezTo>
                  <a:cubicBezTo>
                    <a:pt x="11746" y="41990"/>
                    <a:pt x="12150" y="42446"/>
                    <a:pt x="12453" y="42969"/>
                  </a:cubicBezTo>
                  <a:lnTo>
                    <a:pt x="12453" y="42969"/>
                  </a:lnTo>
                  <a:lnTo>
                    <a:pt x="13462" y="42969"/>
                  </a:lnTo>
                  <a:lnTo>
                    <a:pt x="13462" y="42969"/>
                  </a:lnTo>
                  <a:lnTo>
                    <a:pt x="14977" y="42969"/>
                  </a:lnTo>
                  <a:lnTo>
                    <a:pt x="16996" y="42969"/>
                  </a:lnTo>
                  <a:cubicBezTo>
                    <a:pt x="18713" y="41922"/>
                    <a:pt x="20715" y="41449"/>
                    <a:pt x="22718" y="41618"/>
                  </a:cubicBezTo>
                  <a:cubicBezTo>
                    <a:pt x="22920" y="39185"/>
                    <a:pt x="23475" y="36786"/>
                    <a:pt x="24401" y="34523"/>
                  </a:cubicBezTo>
                  <a:cubicBezTo>
                    <a:pt x="25915" y="30637"/>
                    <a:pt x="27262" y="30468"/>
                    <a:pt x="29786" y="31482"/>
                  </a:cubicBezTo>
                  <a:lnTo>
                    <a:pt x="31300" y="31482"/>
                  </a:lnTo>
                  <a:cubicBezTo>
                    <a:pt x="32697" y="31887"/>
                    <a:pt x="34212" y="31583"/>
                    <a:pt x="35339" y="30637"/>
                  </a:cubicBezTo>
                  <a:lnTo>
                    <a:pt x="37864" y="29623"/>
                  </a:lnTo>
                  <a:cubicBezTo>
                    <a:pt x="40455" y="29235"/>
                    <a:pt x="43114" y="29471"/>
                    <a:pt x="45605" y="302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22A625DE-5584-4E8C-B4F5-8253F32EC439}"/>
                </a:ext>
              </a:extLst>
            </p:cNvPr>
            <p:cNvSpPr/>
            <p:nvPr/>
          </p:nvSpPr>
          <p:spPr>
            <a:xfrm>
              <a:off x="8910041" y="4750217"/>
              <a:ext cx="33657" cy="33788"/>
            </a:xfrm>
            <a:custGeom>
              <a:avLst/>
              <a:gdLst>
                <a:gd name="connsiteX0" fmla="*/ 5217 w 33656"/>
                <a:gd name="connsiteY0" fmla="*/ 35719 h 33787"/>
                <a:gd name="connsiteX1" fmla="*/ 5217 w 33656"/>
                <a:gd name="connsiteY1" fmla="*/ 34874 h 33787"/>
                <a:gd name="connsiteX2" fmla="*/ 10770 w 33656"/>
                <a:gd name="connsiteY2" fmla="*/ 30820 h 33787"/>
                <a:gd name="connsiteX3" fmla="*/ 10770 w 33656"/>
                <a:gd name="connsiteY3" fmla="*/ 26934 h 33787"/>
                <a:gd name="connsiteX4" fmla="*/ 14977 w 33656"/>
                <a:gd name="connsiteY4" fmla="*/ 17812 h 33787"/>
                <a:gd name="connsiteX5" fmla="*/ 17165 w 33656"/>
                <a:gd name="connsiteY5" fmla="*/ 15277 h 33787"/>
                <a:gd name="connsiteX6" fmla="*/ 17165 w 33656"/>
                <a:gd name="connsiteY6" fmla="*/ 14095 h 33787"/>
                <a:gd name="connsiteX7" fmla="*/ 19689 w 33656"/>
                <a:gd name="connsiteY7" fmla="*/ 8520 h 33787"/>
                <a:gd name="connsiteX8" fmla="*/ 19689 w 33656"/>
                <a:gd name="connsiteY8" fmla="*/ 7337 h 33787"/>
                <a:gd name="connsiteX9" fmla="*/ 21540 w 33656"/>
                <a:gd name="connsiteY9" fmla="*/ 3621 h 33787"/>
                <a:gd name="connsiteX10" fmla="*/ 25916 w 33656"/>
                <a:gd name="connsiteY10" fmla="*/ 3621 h 33787"/>
                <a:gd name="connsiteX11" fmla="*/ 28608 w 33656"/>
                <a:gd name="connsiteY11" fmla="*/ 3621 h 33787"/>
                <a:gd name="connsiteX12" fmla="*/ 32142 w 33656"/>
                <a:gd name="connsiteY12" fmla="*/ 3621 h 33787"/>
                <a:gd name="connsiteX13" fmla="*/ 34666 w 33656"/>
                <a:gd name="connsiteY13" fmla="*/ 3621 h 33787"/>
                <a:gd name="connsiteX14" fmla="*/ 35676 w 33656"/>
                <a:gd name="connsiteY14" fmla="*/ 3621 h 33787"/>
                <a:gd name="connsiteX15" fmla="*/ 33994 w 33656"/>
                <a:gd name="connsiteY15" fmla="*/ 3621 h 33787"/>
                <a:gd name="connsiteX16" fmla="*/ 33152 w 33656"/>
                <a:gd name="connsiteY16" fmla="*/ 3621 h 33787"/>
                <a:gd name="connsiteX17" fmla="*/ 30459 w 33656"/>
                <a:gd name="connsiteY17" fmla="*/ 2269 h 33787"/>
                <a:gd name="connsiteX18" fmla="*/ 26421 w 33656"/>
                <a:gd name="connsiteY18" fmla="*/ 411 h 33787"/>
                <a:gd name="connsiteX19" fmla="*/ 15650 w 33656"/>
                <a:gd name="connsiteY19" fmla="*/ 3621 h 33787"/>
                <a:gd name="connsiteX20" fmla="*/ 14641 w 33656"/>
                <a:gd name="connsiteY20" fmla="*/ 4634 h 33787"/>
                <a:gd name="connsiteX21" fmla="*/ 13295 w 33656"/>
                <a:gd name="connsiteY21" fmla="*/ 7168 h 33787"/>
                <a:gd name="connsiteX22" fmla="*/ 13295 w 33656"/>
                <a:gd name="connsiteY22" fmla="*/ 9365 h 33787"/>
                <a:gd name="connsiteX23" fmla="*/ 13295 w 33656"/>
                <a:gd name="connsiteY23" fmla="*/ 14264 h 33787"/>
                <a:gd name="connsiteX24" fmla="*/ 10602 w 33656"/>
                <a:gd name="connsiteY24" fmla="*/ 17474 h 33787"/>
                <a:gd name="connsiteX25" fmla="*/ 9424 w 33656"/>
                <a:gd name="connsiteY25" fmla="*/ 18487 h 33787"/>
                <a:gd name="connsiteX26" fmla="*/ 7741 w 33656"/>
                <a:gd name="connsiteY26" fmla="*/ 22204 h 33787"/>
                <a:gd name="connsiteX27" fmla="*/ 7741 w 33656"/>
                <a:gd name="connsiteY27" fmla="*/ 23049 h 33787"/>
                <a:gd name="connsiteX28" fmla="*/ 7741 w 33656"/>
                <a:gd name="connsiteY28" fmla="*/ 24738 h 33787"/>
                <a:gd name="connsiteX29" fmla="*/ 5554 w 33656"/>
                <a:gd name="connsiteY29" fmla="*/ 29975 h 33787"/>
                <a:gd name="connsiteX30" fmla="*/ 2524 w 33656"/>
                <a:gd name="connsiteY30" fmla="*/ 32340 h 33787"/>
                <a:gd name="connsiteX31" fmla="*/ 842 w 33656"/>
                <a:gd name="connsiteY31" fmla="*/ 33523 h 33787"/>
                <a:gd name="connsiteX32" fmla="*/ 0 w 33656"/>
                <a:gd name="connsiteY32" fmla="*/ 33523 h 33787"/>
                <a:gd name="connsiteX33" fmla="*/ 0 w 33656"/>
                <a:gd name="connsiteY33" fmla="*/ 33523 h 33787"/>
                <a:gd name="connsiteX34" fmla="*/ 0 w 33656"/>
                <a:gd name="connsiteY34" fmla="*/ 33523 h 33787"/>
                <a:gd name="connsiteX35" fmla="*/ 0 w 33656"/>
                <a:gd name="connsiteY35" fmla="*/ 35381 h 33787"/>
                <a:gd name="connsiteX36" fmla="*/ 0 w 33656"/>
                <a:gd name="connsiteY36" fmla="*/ 37071 h 33787"/>
                <a:gd name="connsiteX37" fmla="*/ 0 w 33656"/>
                <a:gd name="connsiteY37" fmla="*/ 37071 h 33787"/>
                <a:gd name="connsiteX38" fmla="*/ 1851 w 33656"/>
                <a:gd name="connsiteY38" fmla="*/ 39436 h 33787"/>
                <a:gd name="connsiteX39" fmla="*/ 5217 w 33656"/>
                <a:gd name="connsiteY39" fmla="*/ 35719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3656" h="33787">
                  <a:moveTo>
                    <a:pt x="5217" y="35719"/>
                  </a:moveTo>
                  <a:lnTo>
                    <a:pt x="5217" y="34874"/>
                  </a:lnTo>
                  <a:cubicBezTo>
                    <a:pt x="6159" y="32577"/>
                    <a:pt x="8314" y="31006"/>
                    <a:pt x="10770" y="30820"/>
                  </a:cubicBezTo>
                  <a:cubicBezTo>
                    <a:pt x="10955" y="29536"/>
                    <a:pt x="10955" y="28218"/>
                    <a:pt x="10770" y="26934"/>
                  </a:cubicBezTo>
                  <a:cubicBezTo>
                    <a:pt x="10619" y="23387"/>
                    <a:pt x="12184" y="19991"/>
                    <a:pt x="14977" y="17812"/>
                  </a:cubicBezTo>
                  <a:cubicBezTo>
                    <a:pt x="15802" y="17051"/>
                    <a:pt x="16542" y="16207"/>
                    <a:pt x="17165" y="15277"/>
                  </a:cubicBezTo>
                  <a:lnTo>
                    <a:pt x="17165" y="14095"/>
                  </a:lnTo>
                  <a:cubicBezTo>
                    <a:pt x="18377" y="12422"/>
                    <a:pt x="19235" y="10530"/>
                    <a:pt x="19689" y="8520"/>
                  </a:cubicBezTo>
                  <a:cubicBezTo>
                    <a:pt x="19757" y="8131"/>
                    <a:pt x="19757" y="7726"/>
                    <a:pt x="19689" y="7337"/>
                  </a:cubicBezTo>
                  <a:cubicBezTo>
                    <a:pt x="19538" y="5851"/>
                    <a:pt x="20261" y="4398"/>
                    <a:pt x="21540" y="3621"/>
                  </a:cubicBezTo>
                  <a:cubicBezTo>
                    <a:pt x="22971" y="3215"/>
                    <a:pt x="24486" y="3215"/>
                    <a:pt x="25916" y="3621"/>
                  </a:cubicBezTo>
                  <a:lnTo>
                    <a:pt x="28608" y="3621"/>
                  </a:lnTo>
                  <a:cubicBezTo>
                    <a:pt x="29786" y="3790"/>
                    <a:pt x="30964" y="3790"/>
                    <a:pt x="32142" y="3621"/>
                  </a:cubicBezTo>
                  <a:cubicBezTo>
                    <a:pt x="32983" y="3773"/>
                    <a:pt x="33825" y="3773"/>
                    <a:pt x="34666" y="3621"/>
                  </a:cubicBezTo>
                  <a:lnTo>
                    <a:pt x="35676" y="3621"/>
                  </a:lnTo>
                  <a:lnTo>
                    <a:pt x="33994" y="3621"/>
                  </a:lnTo>
                  <a:lnTo>
                    <a:pt x="33152" y="3621"/>
                  </a:lnTo>
                  <a:lnTo>
                    <a:pt x="30459" y="2269"/>
                  </a:lnTo>
                  <a:cubicBezTo>
                    <a:pt x="29265" y="1374"/>
                    <a:pt x="27885" y="749"/>
                    <a:pt x="26421" y="411"/>
                  </a:cubicBezTo>
                  <a:cubicBezTo>
                    <a:pt x="22517" y="-721"/>
                    <a:pt x="18309" y="529"/>
                    <a:pt x="15650" y="3621"/>
                  </a:cubicBezTo>
                  <a:lnTo>
                    <a:pt x="14641" y="4634"/>
                  </a:lnTo>
                  <a:cubicBezTo>
                    <a:pt x="13631" y="5648"/>
                    <a:pt x="13295" y="5817"/>
                    <a:pt x="13295" y="7168"/>
                  </a:cubicBezTo>
                  <a:cubicBezTo>
                    <a:pt x="13210" y="7895"/>
                    <a:pt x="13210" y="8638"/>
                    <a:pt x="13295" y="9365"/>
                  </a:cubicBezTo>
                  <a:cubicBezTo>
                    <a:pt x="13631" y="10986"/>
                    <a:pt x="13631" y="12642"/>
                    <a:pt x="13295" y="14264"/>
                  </a:cubicBezTo>
                  <a:cubicBezTo>
                    <a:pt x="12773" y="15598"/>
                    <a:pt x="11830" y="16730"/>
                    <a:pt x="10602" y="17474"/>
                  </a:cubicBezTo>
                  <a:lnTo>
                    <a:pt x="9424" y="18487"/>
                  </a:lnTo>
                  <a:cubicBezTo>
                    <a:pt x="8600" y="19585"/>
                    <a:pt x="8027" y="20852"/>
                    <a:pt x="7741" y="22204"/>
                  </a:cubicBezTo>
                  <a:lnTo>
                    <a:pt x="7741" y="23049"/>
                  </a:lnTo>
                  <a:lnTo>
                    <a:pt x="7741" y="24738"/>
                  </a:lnTo>
                  <a:cubicBezTo>
                    <a:pt x="7287" y="26596"/>
                    <a:pt x="6546" y="28353"/>
                    <a:pt x="5554" y="29975"/>
                  </a:cubicBezTo>
                  <a:cubicBezTo>
                    <a:pt x="4796" y="31039"/>
                    <a:pt x="3736" y="31867"/>
                    <a:pt x="2524" y="32340"/>
                  </a:cubicBezTo>
                  <a:lnTo>
                    <a:pt x="842" y="33523"/>
                  </a:lnTo>
                  <a:lnTo>
                    <a:pt x="0" y="33523"/>
                  </a:lnTo>
                  <a:lnTo>
                    <a:pt x="0" y="33523"/>
                  </a:lnTo>
                  <a:lnTo>
                    <a:pt x="0" y="33523"/>
                  </a:lnTo>
                  <a:lnTo>
                    <a:pt x="0" y="35381"/>
                  </a:lnTo>
                  <a:cubicBezTo>
                    <a:pt x="152" y="35939"/>
                    <a:pt x="152" y="36513"/>
                    <a:pt x="0" y="37071"/>
                  </a:cubicBezTo>
                  <a:lnTo>
                    <a:pt x="0" y="37071"/>
                  </a:lnTo>
                  <a:cubicBezTo>
                    <a:pt x="0" y="39098"/>
                    <a:pt x="0" y="39267"/>
                    <a:pt x="1851" y="39436"/>
                  </a:cubicBezTo>
                  <a:cubicBezTo>
                    <a:pt x="3702" y="39605"/>
                    <a:pt x="4207" y="37746"/>
                    <a:pt x="5217" y="3571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9F53EE27-5098-4DF6-8F6D-B86EF93330E2}"/>
                </a:ext>
              </a:extLst>
            </p:cNvPr>
            <p:cNvSpPr/>
            <p:nvPr/>
          </p:nvSpPr>
          <p:spPr>
            <a:xfrm>
              <a:off x="6276674" y="4597908"/>
              <a:ext cx="33657" cy="50682"/>
            </a:xfrm>
            <a:custGeom>
              <a:avLst/>
              <a:gdLst>
                <a:gd name="connsiteX0" fmla="*/ 69 w 33656"/>
                <a:gd name="connsiteY0" fmla="*/ 46289 h 50681"/>
                <a:gd name="connsiteX1" fmla="*/ 910 w 33656"/>
                <a:gd name="connsiteY1" fmla="*/ 49837 h 50681"/>
                <a:gd name="connsiteX2" fmla="*/ 4107 w 33656"/>
                <a:gd name="connsiteY2" fmla="*/ 56932 h 50681"/>
                <a:gd name="connsiteX3" fmla="*/ 14541 w 33656"/>
                <a:gd name="connsiteY3" fmla="*/ 56932 h 50681"/>
                <a:gd name="connsiteX4" fmla="*/ 18748 w 33656"/>
                <a:gd name="connsiteY4" fmla="*/ 51357 h 50681"/>
                <a:gd name="connsiteX5" fmla="*/ 19757 w 33656"/>
                <a:gd name="connsiteY5" fmla="*/ 49499 h 50681"/>
                <a:gd name="connsiteX6" fmla="*/ 26826 w 33656"/>
                <a:gd name="connsiteY6" fmla="*/ 37673 h 50681"/>
                <a:gd name="connsiteX7" fmla="*/ 30864 w 33656"/>
                <a:gd name="connsiteY7" fmla="*/ 33450 h 50681"/>
                <a:gd name="connsiteX8" fmla="*/ 35745 w 33656"/>
                <a:gd name="connsiteY8" fmla="*/ 22638 h 50681"/>
                <a:gd name="connsiteX9" fmla="*/ 33725 w 33656"/>
                <a:gd name="connsiteY9" fmla="*/ 17907 h 50681"/>
                <a:gd name="connsiteX10" fmla="*/ 31201 w 33656"/>
                <a:gd name="connsiteY10" fmla="*/ 11995 h 50681"/>
                <a:gd name="connsiteX11" fmla="*/ 31201 w 33656"/>
                <a:gd name="connsiteY11" fmla="*/ 4393 h 50681"/>
                <a:gd name="connsiteX12" fmla="*/ 31201 w 33656"/>
                <a:gd name="connsiteY12" fmla="*/ 0 h 50681"/>
                <a:gd name="connsiteX13" fmla="*/ 31201 w 33656"/>
                <a:gd name="connsiteY13" fmla="*/ 0 h 50681"/>
                <a:gd name="connsiteX14" fmla="*/ 25311 w 33656"/>
                <a:gd name="connsiteY14" fmla="*/ 1014 h 50681"/>
                <a:gd name="connsiteX15" fmla="*/ 23460 w 33656"/>
                <a:gd name="connsiteY15" fmla="*/ 1014 h 50681"/>
                <a:gd name="connsiteX16" fmla="*/ 22450 w 33656"/>
                <a:gd name="connsiteY16" fmla="*/ 1014 h 50681"/>
                <a:gd name="connsiteX17" fmla="*/ 21609 w 33656"/>
                <a:gd name="connsiteY17" fmla="*/ 2703 h 50681"/>
                <a:gd name="connsiteX18" fmla="*/ 20262 w 33656"/>
                <a:gd name="connsiteY18" fmla="*/ 10305 h 50681"/>
                <a:gd name="connsiteX19" fmla="*/ 20262 w 33656"/>
                <a:gd name="connsiteY19" fmla="*/ 11826 h 50681"/>
                <a:gd name="connsiteX20" fmla="*/ 18916 w 33656"/>
                <a:gd name="connsiteY20" fmla="*/ 11826 h 50681"/>
                <a:gd name="connsiteX21" fmla="*/ 13363 w 33656"/>
                <a:gd name="connsiteY21" fmla="*/ 12670 h 50681"/>
                <a:gd name="connsiteX22" fmla="*/ 11007 w 33656"/>
                <a:gd name="connsiteY22" fmla="*/ 13684 h 50681"/>
                <a:gd name="connsiteX23" fmla="*/ 9660 w 33656"/>
                <a:gd name="connsiteY23" fmla="*/ 13684 h 50681"/>
                <a:gd name="connsiteX24" fmla="*/ 5790 w 33656"/>
                <a:gd name="connsiteY24" fmla="*/ 12502 h 50681"/>
                <a:gd name="connsiteX25" fmla="*/ 4612 w 33656"/>
                <a:gd name="connsiteY25" fmla="*/ 11150 h 50681"/>
                <a:gd name="connsiteX26" fmla="*/ 4612 w 33656"/>
                <a:gd name="connsiteY26" fmla="*/ 10305 h 50681"/>
                <a:gd name="connsiteX27" fmla="*/ 3602 w 33656"/>
                <a:gd name="connsiteY27" fmla="*/ 9461 h 50681"/>
                <a:gd name="connsiteX28" fmla="*/ 3602 w 33656"/>
                <a:gd name="connsiteY28" fmla="*/ 13346 h 50681"/>
                <a:gd name="connsiteX29" fmla="*/ 3602 w 33656"/>
                <a:gd name="connsiteY29" fmla="*/ 18245 h 50681"/>
                <a:gd name="connsiteX30" fmla="*/ 3602 w 33656"/>
                <a:gd name="connsiteY30" fmla="*/ 19428 h 50681"/>
                <a:gd name="connsiteX31" fmla="*/ 3602 w 33656"/>
                <a:gd name="connsiteY31" fmla="*/ 34294 h 50681"/>
                <a:gd name="connsiteX32" fmla="*/ 69 w 33656"/>
                <a:gd name="connsiteY32" fmla="*/ 46289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656" h="50681">
                  <a:moveTo>
                    <a:pt x="69" y="46289"/>
                  </a:moveTo>
                  <a:cubicBezTo>
                    <a:pt x="69" y="47303"/>
                    <a:pt x="69" y="48654"/>
                    <a:pt x="910" y="49837"/>
                  </a:cubicBezTo>
                  <a:cubicBezTo>
                    <a:pt x="1751" y="51020"/>
                    <a:pt x="2256" y="55750"/>
                    <a:pt x="4107" y="56932"/>
                  </a:cubicBezTo>
                  <a:cubicBezTo>
                    <a:pt x="7372" y="58639"/>
                    <a:pt x="11276" y="58639"/>
                    <a:pt x="14541" y="56932"/>
                  </a:cubicBezTo>
                  <a:cubicBezTo>
                    <a:pt x="16728" y="55919"/>
                    <a:pt x="17570" y="53891"/>
                    <a:pt x="18748" y="51357"/>
                  </a:cubicBezTo>
                  <a:lnTo>
                    <a:pt x="19757" y="49499"/>
                  </a:lnTo>
                  <a:cubicBezTo>
                    <a:pt x="21726" y="45343"/>
                    <a:pt x="24099" y="41373"/>
                    <a:pt x="26826" y="37673"/>
                  </a:cubicBezTo>
                  <a:cubicBezTo>
                    <a:pt x="28003" y="36102"/>
                    <a:pt x="29350" y="34683"/>
                    <a:pt x="30864" y="33450"/>
                  </a:cubicBezTo>
                  <a:cubicBezTo>
                    <a:pt x="34566" y="30071"/>
                    <a:pt x="36754" y="27706"/>
                    <a:pt x="35745" y="22638"/>
                  </a:cubicBezTo>
                  <a:cubicBezTo>
                    <a:pt x="35475" y="20915"/>
                    <a:pt x="34768" y="19293"/>
                    <a:pt x="33725" y="17907"/>
                  </a:cubicBezTo>
                  <a:cubicBezTo>
                    <a:pt x="32547" y="16100"/>
                    <a:pt x="31705" y="14089"/>
                    <a:pt x="31201" y="11995"/>
                  </a:cubicBezTo>
                  <a:cubicBezTo>
                    <a:pt x="30864" y="9478"/>
                    <a:pt x="30864" y="6910"/>
                    <a:pt x="31201" y="4393"/>
                  </a:cubicBezTo>
                  <a:cubicBezTo>
                    <a:pt x="31285" y="2923"/>
                    <a:pt x="31285" y="1470"/>
                    <a:pt x="31201" y="0"/>
                  </a:cubicBezTo>
                  <a:lnTo>
                    <a:pt x="31201" y="0"/>
                  </a:lnTo>
                  <a:cubicBezTo>
                    <a:pt x="29450" y="1115"/>
                    <a:pt x="27330" y="1487"/>
                    <a:pt x="25311" y="1014"/>
                  </a:cubicBezTo>
                  <a:lnTo>
                    <a:pt x="23460" y="1014"/>
                  </a:lnTo>
                  <a:lnTo>
                    <a:pt x="22450" y="1014"/>
                  </a:lnTo>
                  <a:cubicBezTo>
                    <a:pt x="22080" y="1520"/>
                    <a:pt x="21794" y="2095"/>
                    <a:pt x="21609" y="2703"/>
                  </a:cubicBezTo>
                  <a:cubicBezTo>
                    <a:pt x="20633" y="5119"/>
                    <a:pt x="20178" y="7704"/>
                    <a:pt x="20262" y="10305"/>
                  </a:cubicBezTo>
                  <a:cubicBezTo>
                    <a:pt x="20448" y="10795"/>
                    <a:pt x="20448" y="11336"/>
                    <a:pt x="20262" y="11826"/>
                  </a:cubicBezTo>
                  <a:cubicBezTo>
                    <a:pt x="19875" y="12164"/>
                    <a:pt x="19303" y="12164"/>
                    <a:pt x="18916" y="11826"/>
                  </a:cubicBezTo>
                  <a:cubicBezTo>
                    <a:pt x="17233" y="10981"/>
                    <a:pt x="15382" y="11826"/>
                    <a:pt x="13363" y="12670"/>
                  </a:cubicBezTo>
                  <a:lnTo>
                    <a:pt x="11007" y="13684"/>
                  </a:lnTo>
                  <a:lnTo>
                    <a:pt x="9660" y="13684"/>
                  </a:lnTo>
                  <a:cubicBezTo>
                    <a:pt x="7977" y="13684"/>
                    <a:pt x="7473" y="13684"/>
                    <a:pt x="5790" y="12502"/>
                  </a:cubicBezTo>
                  <a:cubicBezTo>
                    <a:pt x="5319" y="12130"/>
                    <a:pt x="4915" y="11674"/>
                    <a:pt x="4612" y="11150"/>
                  </a:cubicBezTo>
                  <a:cubicBezTo>
                    <a:pt x="4679" y="10880"/>
                    <a:pt x="4679" y="10576"/>
                    <a:pt x="4612" y="10305"/>
                  </a:cubicBezTo>
                  <a:cubicBezTo>
                    <a:pt x="4612" y="10305"/>
                    <a:pt x="4612" y="10305"/>
                    <a:pt x="3602" y="9461"/>
                  </a:cubicBezTo>
                  <a:cubicBezTo>
                    <a:pt x="3518" y="10762"/>
                    <a:pt x="3518" y="12045"/>
                    <a:pt x="3602" y="13346"/>
                  </a:cubicBezTo>
                  <a:cubicBezTo>
                    <a:pt x="3518" y="14985"/>
                    <a:pt x="3518" y="16607"/>
                    <a:pt x="3602" y="18245"/>
                  </a:cubicBezTo>
                  <a:cubicBezTo>
                    <a:pt x="3754" y="18617"/>
                    <a:pt x="3754" y="19056"/>
                    <a:pt x="3602" y="19428"/>
                  </a:cubicBezTo>
                  <a:cubicBezTo>
                    <a:pt x="4864" y="24310"/>
                    <a:pt x="4864" y="29412"/>
                    <a:pt x="3602" y="34294"/>
                  </a:cubicBezTo>
                  <a:cubicBezTo>
                    <a:pt x="943" y="37690"/>
                    <a:pt x="-319" y="41981"/>
                    <a:pt x="69" y="462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3B8449DE-BEFC-4773-BF6C-3DA8BA002BF0}"/>
                </a:ext>
              </a:extLst>
            </p:cNvPr>
            <p:cNvSpPr/>
            <p:nvPr/>
          </p:nvSpPr>
          <p:spPr>
            <a:xfrm>
              <a:off x="5181050" y="3400751"/>
              <a:ext cx="286082" cy="236514"/>
            </a:xfrm>
            <a:custGeom>
              <a:avLst/>
              <a:gdLst>
                <a:gd name="connsiteX0" fmla="*/ 0 w 286081"/>
                <a:gd name="connsiteY0" fmla="*/ 250087 h 236513"/>
                <a:gd name="connsiteX1" fmla="*/ 5217 w 286081"/>
                <a:gd name="connsiteY1" fmla="*/ 251777 h 236513"/>
                <a:gd name="connsiteX2" fmla="*/ 25747 w 286081"/>
                <a:gd name="connsiteY2" fmla="*/ 251777 h 236513"/>
                <a:gd name="connsiteX3" fmla="*/ 34498 w 286081"/>
                <a:gd name="connsiteY3" fmla="*/ 251777 h 236513"/>
                <a:gd name="connsiteX4" fmla="*/ 56543 w 286081"/>
                <a:gd name="connsiteY4" fmla="*/ 251777 h 236513"/>
                <a:gd name="connsiteX5" fmla="*/ 67313 w 286081"/>
                <a:gd name="connsiteY5" fmla="*/ 251777 h 236513"/>
                <a:gd name="connsiteX6" fmla="*/ 93229 w 286081"/>
                <a:gd name="connsiteY6" fmla="*/ 251777 h 236513"/>
                <a:gd name="connsiteX7" fmla="*/ 109216 w 286081"/>
                <a:gd name="connsiteY7" fmla="*/ 251777 h 236513"/>
                <a:gd name="connsiteX8" fmla="*/ 109216 w 286081"/>
                <a:gd name="connsiteY8" fmla="*/ 251777 h 236513"/>
                <a:gd name="connsiteX9" fmla="*/ 107701 w 286081"/>
                <a:gd name="connsiteY9" fmla="*/ 249074 h 236513"/>
                <a:gd name="connsiteX10" fmla="*/ 108711 w 286081"/>
                <a:gd name="connsiteY10" fmla="*/ 243837 h 236513"/>
                <a:gd name="connsiteX11" fmla="*/ 108711 w 286081"/>
                <a:gd name="connsiteY11" fmla="*/ 243837 h 236513"/>
                <a:gd name="connsiteX12" fmla="*/ 111236 w 286081"/>
                <a:gd name="connsiteY12" fmla="*/ 226943 h 236513"/>
                <a:gd name="connsiteX13" fmla="*/ 111236 w 286081"/>
                <a:gd name="connsiteY13" fmla="*/ 226943 h 236513"/>
                <a:gd name="connsiteX14" fmla="*/ 114937 w 286081"/>
                <a:gd name="connsiteY14" fmla="*/ 215962 h 236513"/>
                <a:gd name="connsiteX15" fmla="*/ 116452 w 286081"/>
                <a:gd name="connsiteY15" fmla="*/ 215962 h 236513"/>
                <a:gd name="connsiteX16" fmla="*/ 116452 w 286081"/>
                <a:gd name="connsiteY16" fmla="*/ 215962 h 236513"/>
                <a:gd name="connsiteX17" fmla="*/ 117630 w 286081"/>
                <a:gd name="connsiteY17" fmla="*/ 214779 h 236513"/>
                <a:gd name="connsiteX18" fmla="*/ 118640 w 286081"/>
                <a:gd name="connsiteY18" fmla="*/ 213766 h 236513"/>
                <a:gd name="connsiteX19" fmla="*/ 124025 w 286081"/>
                <a:gd name="connsiteY19" fmla="*/ 210894 h 236513"/>
                <a:gd name="connsiteX20" fmla="*/ 127895 w 286081"/>
                <a:gd name="connsiteY20" fmla="*/ 209204 h 236513"/>
                <a:gd name="connsiteX21" fmla="*/ 133281 w 286081"/>
                <a:gd name="connsiteY21" fmla="*/ 203967 h 236513"/>
                <a:gd name="connsiteX22" fmla="*/ 138665 w 286081"/>
                <a:gd name="connsiteY22" fmla="*/ 200926 h 236513"/>
                <a:gd name="connsiteX23" fmla="*/ 139507 w 286081"/>
                <a:gd name="connsiteY23" fmla="*/ 200926 h 236513"/>
                <a:gd name="connsiteX24" fmla="*/ 139507 w 286081"/>
                <a:gd name="connsiteY24" fmla="*/ 200926 h 236513"/>
                <a:gd name="connsiteX25" fmla="*/ 140685 w 286081"/>
                <a:gd name="connsiteY25" fmla="*/ 200926 h 236513"/>
                <a:gd name="connsiteX26" fmla="*/ 142536 w 286081"/>
                <a:gd name="connsiteY26" fmla="*/ 201940 h 236513"/>
                <a:gd name="connsiteX27" fmla="*/ 142536 w 286081"/>
                <a:gd name="connsiteY27" fmla="*/ 201940 h 236513"/>
                <a:gd name="connsiteX28" fmla="*/ 145060 w 286081"/>
                <a:gd name="connsiteY28" fmla="*/ 202953 h 236513"/>
                <a:gd name="connsiteX29" fmla="*/ 146575 w 286081"/>
                <a:gd name="connsiteY29" fmla="*/ 202953 h 236513"/>
                <a:gd name="connsiteX30" fmla="*/ 149436 w 286081"/>
                <a:gd name="connsiteY30" fmla="*/ 202953 h 236513"/>
                <a:gd name="connsiteX31" fmla="*/ 149436 w 286081"/>
                <a:gd name="connsiteY31" fmla="*/ 202953 h 236513"/>
                <a:gd name="connsiteX32" fmla="*/ 150614 w 286081"/>
                <a:gd name="connsiteY32" fmla="*/ 197547 h 236513"/>
                <a:gd name="connsiteX33" fmla="*/ 154148 w 286081"/>
                <a:gd name="connsiteY33" fmla="*/ 194845 h 236513"/>
                <a:gd name="connsiteX34" fmla="*/ 156167 w 286081"/>
                <a:gd name="connsiteY34" fmla="*/ 194845 h 236513"/>
                <a:gd name="connsiteX35" fmla="*/ 156167 w 286081"/>
                <a:gd name="connsiteY35" fmla="*/ 194845 h 236513"/>
                <a:gd name="connsiteX36" fmla="*/ 158691 w 286081"/>
                <a:gd name="connsiteY36" fmla="*/ 194845 h 236513"/>
                <a:gd name="connsiteX37" fmla="*/ 160710 w 286081"/>
                <a:gd name="connsiteY37" fmla="*/ 194845 h 236513"/>
                <a:gd name="connsiteX38" fmla="*/ 162898 w 286081"/>
                <a:gd name="connsiteY38" fmla="*/ 194845 h 236513"/>
                <a:gd name="connsiteX39" fmla="*/ 167442 w 286081"/>
                <a:gd name="connsiteY39" fmla="*/ 194845 h 236513"/>
                <a:gd name="connsiteX40" fmla="*/ 167442 w 286081"/>
                <a:gd name="connsiteY40" fmla="*/ 193493 h 236513"/>
                <a:gd name="connsiteX41" fmla="*/ 168788 w 286081"/>
                <a:gd name="connsiteY41" fmla="*/ 191635 h 236513"/>
                <a:gd name="connsiteX42" fmla="*/ 168788 w 286081"/>
                <a:gd name="connsiteY42" fmla="*/ 191635 h 236513"/>
                <a:gd name="connsiteX43" fmla="*/ 170135 w 286081"/>
                <a:gd name="connsiteY43" fmla="*/ 189438 h 236513"/>
                <a:gd name="connsiteX44" fmla="*/ 172659 w 286081"/>
                <a:gd name="connsiteY44" fmla="*/ 185722 h 236513"/>
                <a:gd name="connsiteX45" fmla="*/ 177707 w 286081"/>
                <a:gd name="connsiteY45" fmla="*/ 184708 h 236513"/>
                <a:gd name="connsiteX46" fmla="*/ 179222 w 286081"/>
                <a:gd name="connsiteY46" fmla="*/ 184708 h 236513"/>
                <a:gd name="connsiteX47" fmla="*/ 182083 w 286081"/>
                <a:gd name="connsiteY47" fmla="*/ 184708 h 236513"/>
                <a:gd name="connsiteX48" fmla="*/ 186458 w 286081"/>
                <a:gd name="connsiteY48" fmla="*/ 184708 h 236513"/>
                <a:gd name="connsiteX49" fmla="*/ 191338 w 286081"/>
                <a:gd name="connsiteY49" fmla="*/ 185891 h 236513"/>
                <a:gd name="connsiteX50" fmla="*/ 196050 w 286081"/>
                <a:gd name="connsiteY50" fmla="*/ 186904 h 236513"/>
                <a:gd name="connsiteX51" fmla="*/ 197733 w 286081"/>
                <a:gd name="connsiteY51" fmla="*/ 184708 h 236513"/>
                <a:gd name="connsiteX52" fmla="*/ 198911 w 286081"/>
                <a:gd name="connsiteY52" fmla="*/ 183357 h 236513"/>
                <a:gd name="connsiteX53" fmla="*/ 198911 w 286081"/>
                <a:gd name="connsiteY53" fmla="*/ 181329 h 236513"/>
                <a:gd name="connsiteX54" fmla="*/ 198911 w 286081"/>
                <a:gd name="connsiteY54" fmla="*/ 178457 h 236513"/>
                <a:gd name="connsiteX55" fmla="*/ 204801 w 286081"/>
                <a:gd name="connsiteY55" fmla="*/ 171193 h 236513"/>
                <a:gd name="connsiteX56" fmla="*/ 204801 w 286081"/>
                <a:gd name="connsiteY56" fmla="*/ 171193 h 236513"/>
                <a:gd name="connsiteX57" fmla="*/ 208840 w 286081"/>
                <a:gd name="connsiteY57" fmla="*/ 165956 h 236513"/>
                <a:gd name="connsiteX58" fmla="*/ 210186 w 286081"/>
                <a:gd name="connsiteY58" fmla="*/ 164773 h 236513"/>
                <a:gd name="connsiteX59" fmla="*/ 216244 w 286081"/>
                <a:gd name="connsiteY59" fmla="*/ 164773 h 236513"/>
                <a:gd name="connsiteX60" fmla="*/ 218095 w 286081"/>
                <a:gd name="connsiteY60" fmla="*/ 164773 h 236513"/>
                <a:gd name="connsiteX61" fmla="*/ 221125 w 286081"/>
                <a:gd name="connsiteY61" fmla="*/ 164773 h 236513"/>
                <a:gd name="connsiteX62" fmla="*/ 221125 w 286081"/>
                <a:gd name="connsiteY62" fmla="*/ 162070 h 236513"/>
                <a:gd name="connsiteX63" fmla="*/ 223985 w 286081"/>
                <a:gd name="connsiteY63" fmla="*/ 160888 h 236513"/>
                <a:gd name="connsiteX64" fmla="*/ 224827 w 286081"/>
                <a:gd name="connsiteY64" fmla="*/ 160888 h 236513"/>
                <a:gd name="connsiteX65" fmla="*/ 227519 w 286081"/>
                <a:gd name="connsiteY65" fmla="*/ 156833 h 236513"/>
                <a:gd name="connsiteX66" fmla="*/ 230716 w 286081"/>
                <a:gd name="connsiteY66" fmla="*/ 151934 h 236513"/>
                <a:gd name="connsiteX67" fmla="*/ 233073 w 286081"/>
                <a:gd name="connsiteY67" fmla="*/ 150414 h 236513"/>
                <a:gd name="connsiteX68" fmla="*/ 235765 w 286081"/>
                <a:gd name="connsiteY68" fmla="*/ 148217 h 236513"/>
                <a:gd name="connsiteX69" fmla="*/ 235765 w 286081"/>
                <a:gd name="connsiteY69" fmla="*/ 143149 h 236513"/>
                <a:gd name="connsiteX70" fmla="*/ 235765 w 286081"/>
                <a:gd name="connsiteY70" fmla="*/ 141122 h 236513"/>
                <a:gd name="connsiteX71" fmla="*/ 235765 w 286081"/>
                <a:gd name="connsiteY71" fmla="*/ 139433 h 236513"/>
                <a:gd name="connsiteX72" fmla="*/ 234923 w 286081"/>
                <a:gd name="connsiteY72" fmla="*/ 139433 h 236513"/>
                <a:gd name="connsiteX73" fmla="*/ 234082 w 286081"/>
                <a:gd name="connsiteY73" fmla="*/ 137912 h 236513"/>
                <a:gd name="connsiteX74" fmla="*/ 234082 w 286081"/>
                <a:gd name="connsiteY74" fmla="*/ 135716 h 236513"/>
                <a:gd name="connsiteX75" fmla="*/ 234082 w 286081"/>
                <a:gd name="connsiteY75" fmla="*/ 127100 h 236513"/>
                <a:gd name="connsiteX76" fmla="*/ 238963 w 286081"/>
                <a:gd name="connsiteY76" fmla="*/ 127100 h 236513"/>
                <a:gd name="connsiteX77" fmla="*/ 240477 w 286081"/>
                <a:gd name="connsiteY77" fmla="*/ 127100 h 236513"/>
                <a:gd name="connsiteX78" fmla="*/ 241992 w 286081"/>
                <a:gd name="connsiteY78" fmla="*/ 127100 h 236513"/>
                <a:gd name="connsiteX79" fmla="*/ 248050 w 286081"/>
                <a:gd name="connsiteY79" fmla="*/ 128621 h 236513"/>
                <a:gd name="connsiteX80" fmla="*/ 249564 w 286081"/>
                <a:gd name="connsiteY80" fmla="*/ 129634 h 236513"/>
                <a:gd name="connsiteX81" fmla="*/ 251247 w 286081"/>
                <a:gd name="connsiteY81" fmla="*/ 130817 h 236513"/>
                <a:gd name="connsiteX82" fmla="*/ 251247 w 286081"/>
                <a:gd name="connsiteY82" fmla="*/ 130817 h 236513"/>
                <a:gd name="connsiteX83" fmla="*/ 251247 w 286081"/>
                <a:gd name="connsiteY83" fmla="*/ 130817 h 236513"/>
                <a:gd name="connsiteX84" fmla="*/ 253771 w 286081"/>
                <a:gd name="connsiteY84" fmla="*/ 126593 h 236513"/>
                <a:gd name="connsiteX85" fmla="*/ 260503 w 286081"/>
                <a:gd name="connsiteY85" fmla="*/ 117640 h 236513"/>
                <a:gd name="connsiteX86" fmla="*/ 264710 w 286081"/>
                <a:gd name="connsiteY86" fmla="*/ 116626 h 236513"/>
                <a:gd name="connsiteX87" fmla="*/ 264710 w 286081"/>
                <a:gd name="connsiteY87" fmla="*/ 116626 h 236513"/>
                <a:gd name="connsiteX88" fmla="*/ 268412 w 286081"/>
                <a:gd name="connsiteY88" fmla="*/ 116626 h 236513"/>
                <a:gd name="connsiteX89" fmla="*/ 271778 w 286081"/>
                <a:gd name="connsiteY89" fmla="*/ 116626 h 236513"/>
                <a:gd name="connsiteX90" fmla="*/ 277836 w 286081"/>
                <a:gd name="connsiteY90" fmla="*/ 116626 h 236513"/>
                <a:gd name="connsiteX91" fmla="*/ 278846 w 286081"/>
                <a:gd name="connsiteY91" fmla="*/ 116626 h 236513"/>
                <a:gd name="connsiteX92" fmla="*/ 281370 w 286081"/>
                <a:gd name="connsiteY92" fmla="*/ 116626 h 236513"/>
                <a:gd name="connsiteX93" fmla="*/ 285408 w 286081"/>
                <a:gd name="connsiteY93" fmla="*/ 116626 h 236513"/>
                <a:gd name="connsiteX94" fmla="*/ 289448 w 286081"/>
                <a:gd name="connsiteY94" fmla="*/ 116626 h 236513"/>
                <a:gd name="connsiteX95" fmla="*/ 297188 w 286081"/>
                <a:gd name="connsiteY95" fmla="*/ 116626 h 236513"/>
                <a:gd name="connsiteX96" fmla="*/ 297188 w 286081"/>
                <a:gd name="connsiteY96" fmla="*/ 116626 h 236513"/>
                <a:gd name="connsiteX97" fmla="*/ 298367 w 286081"/>
                <a:gd name="connsiteY97" fmla="*/ 116626 h 236513"/>
                <a:gd name="connsiteX98" fmla="*/ 299376 w 286081"/>
                <a:gd name="connsiteY98" fmla="*/ 113754 h 236513"/>
                <a:gd name="connsiteX99" fmla="*/ 299376 w 286081"/>
                <a:gd name="connsiteY99" fmla="*/ 112233 h 236513"/>
                <a:gd name="connsiteX100" fmla="*/ 296684 w 286081"/>
                <a:gd name="connsiteY100" fmla="*/ 101928 h 236513"/>
                <a:gd name="connsiteX101" fmla="*/ 293991 w 286081"/>
                <a:gd name="connsiteY101" fmla="*/ 98718 h 236513"/>
                <a:gd name="connsiteX102" fmla="*/ 292813 w 286081"/>
                <a:gd name="connsiteY102" fmla="*/ 97536 h 236513"/>
                <a:gd name="connsiteX103" fmla="*/ 289784 w 286081"/>
                <a:gd name="connsiteY103" fmla="*/ 91961 h 236513"/>
                <a:gd name="connsiteX104" fmla="*/ 288606 w 286081"/>
                <a:gd name="connsiteY104" fmla="*/ 89089 h 236513"/>
                <a:gd name="connsiteX105" fmla="*/ 286755 w 286081"/>
                <a:gd name="connsiteY105" fmla="*/ 84528 h 236513"/>
                <a:gd name="connsiteX106" fmla="*/ 286755 w 286081"/>
                <a:gd name="connsiteY106" fmla="*/ 78953 h 236513"/>
                <a:gd name="connsiteX107" fmla="*/ 286755 w 286081"/>
                <a:gd name="connsiteY107" fmla="*/ 75236 h 236513"/>
                <a:gd name="connsiteX108" fmla="*/ 286755 w 286081"/>
                <a:gd name="connsiteY108" fmla="*/ 71688 h 236513"/>
                <a:gd name="connsiteX109" fmla="*/ 286755 w 286081"/>
                <a:gd name="connsiteY109" fmla="*/ 67465 h 236513"/>
                <a:gd name="connsiteX110" fmla="*/ 286755 w 286081"/>
                <a:gd name="connsiteY110" fmla="*/ 64931 h 236513"/>
                <a:gd name="connsiteX111" fmla="*/ 285745 w 286081"/>
                <a:gd name="connsiteY111" fmla="*/ 58342 h 236513"/>
                <a:gd name="connsiteX112" fmla="*/ 284736 w 286081"/>
                <a:gd name="connsiteY112" fmla="*/ 51585 h 236513"/>
                <a:gd name="connsiteX113" fmla="*/ 284736 w 286081"/>
                <a:gd name="connsiteY113" fmla="*/ 51585 h 236513"/>
                <a:gd name="connsiteX114" fmla="*/ 283726 w 286081"/>
                <a:gd name="connsiteY114" fmla="*/ 43138 h 236513"/>
                <a:gd name="connsiteX115" fmla="*/ 281370 w 286081"/>
                <a:gd name="connsiteY115" fmla="*/ 37732 h 236513"/>
                <a:gd name="connsiteX116" fmla="*/ 279014 w 286081"/>
                <a:gd name="connsiteY116" fmla="*/ 34353 h 236513"/>
                <a:gd name="connsiteX117" fmla="*/ 278172 w 286081"/>
                <a:gd name="connsiteY117" fmla="*/ 31312 h 236513"/>
                <a:gd name="connsiteX118" fmla="*/ 278172 w 286081"/>
                <a:gd name="connsiteY118" fmla="*/ 29623 h 236513"/>
                <a:gd name="connsiteX119" fmla="*/ 277331 w 286081"/>
                <a:gd name="connsiteY119" fmla="*/ 28440 h 236513"/>
                <a:gd name="connsiteX120" fmla="*/ 275985 w 286081"/>
                <a:gd name="connsiteY120" fmla="*/ 26413 h 236513"/>
                <a:gd name="connsiteX121" fmla="*/ 263532 w 286081"/>
                <a:gd name="connsiteY121" fmla="*/ 24385 h 236513"/>
                <a:gd name="connsiteX122" fmla="*/ 260671 w 286081"/>
                <a:gd name="connsiteY122" fmla="*/ 20838 h 236513"/>
                <a:gd name="connsiteX123" fmla="*/ 260671 w 286081"/>
                <a:gd name="connsiteY123" fmla="*/ 19655 h 236513"/>
                <a:gd name="connsiteX124" fmla="*/ 256801 w 286081"/>
                <a:gd name="connsiteY124" fmla="*/ 16445 h 236513"/>
                <a:gd name="connsiteX125" fmla="*/ 256801 w 286081"/>
                <a:gd name="connsiteY125" fmla="*/ 16445 h 236513"/>
                <a:gd name="connsiteX126" fmla="*/ 255791 w 286081"/>
                <a:gd name="connsiteY126" fmla="*/ 18135 h 236513"/>
                <a:gd name="connsiteX127" fmla="*/ 254781 w 286081"/>
                <a:gd name="connsiteY127" fmla="*/ 19148 h 236513"/>
                <a:gd name="connsiteX128" fmla="*/ 253098 w 286081"/>
                <a:gd name="connsiteY128" fmla="*/ 21176 h 236513"/>
                <a:gd name="connsiteX129" fmla="*/ 251920 w 286081"/>
                <a:gd name="connsiteY129" fmla="*/ 23034 h 236513"/>
                <a:gd name="connsiteX130" fmla="*/ 250069 w 286081"/>
                <a:gd name="connsiteY130" fmla="*/ 26244 h 236513"/>
                <a:gd name="connsiteX131" fmla="*/ 241150 w 286081"/>
                <a:gd name="connsiteY131" fmla="*/ 23034 h 236513"/>
                <a:gd name="connsiteX132" fmla="*/ 235260 w 286081"/>
                <a:gd name="connsiteY132" fmla="*/ 23034 h 236513"/>
                <a:gd name="connsiteX133" fmla="*/ 226678 w 286081"/>
                <a:gd name="connsiteY133" fmla="*/ 23034 h 236513"/>
                <a:gd name="connsiteX134" fmla="*/ 221797 w 286081"/>
                <a:gd name="connsiteY134" fmla="*/ 23034 h 236513"/>
                <a:gd name="connsiteX135" fmla="*/ 213720 w 286081"/>
                <a:gd name="connsiteY135" fmla="*/ 20162 h 236513"/>
                <a:gd name="connsiteX136" fmla="*/ 211532 w 286081"/>
                <a:gd name="connsiteY136" fmla="*/ 19148 h 236513"/>
                <a:gd name="connsiteX137" fmla="*/ 209008 w 286081"/>
                <a:gd name="connsiteY137" fmla="*/ 17966 h 236513"/>
                <a:gd name="connsiteX138" fmla="*/ 205979 w 286081"/>
                <a:gd name="connsiteY138" fmla="*/ 13742 h 236513"/>
                <a:gd name="connsiteX139" fmla="*/ 205979 w 286081"/>
                <a:gd name="connsiteY139" fmla="*/ 11715 h 236513"/>
                <a:gd name="connsiteX140" fmla="*/ 204296 w 286081"/>
                <a:gd name="connsiteY140" fmla="*/ 10195 h 236513"/>
                <a:gd name="connsiteX141" fmla="*/ 202781 w 286081"/>
                <a:gd name="connsiteY141" fmla="*/ 8674 h 236513"/>
                <a:gd name="connsiteX142" fmla="*/ 200426 w 286081"/>
                <a:gd name="connsiteY142" fmla="*/ 3944 h 236513"/>
                <a:gd name="connsiteX143" fmla="*/ 200426 w 286081"/>
                <a:gd name="connsiteY143" fmla="*/ 2255 h 236513"/>
                <a:gd name="connsiteX144" fmla="*/ 198911 w 286081"/>
                <a:gd name="connsiteY144" fmla="*/ 58 h 236513"/>
                <a:gd name="connsiteX145" fmla="*/ 198911 w 286081"/>
                <a:gd name="connsiteY145" fmla="*/ 58 h 236513"/>
                <a:gd name="connsiteX146" fmla="*/ 198911 w 286081"/>
                <a:gd name="connsiteY146" fmla="*/ 58 h 236513"/>
                <a:gd name="connsiteX147" fmla="*/ 195040 w 286081"/>
                <a:gd name="connsiteY147" fmla="*/ 1917 h 236513"/>
                <a:gd name="connsiteX148" fmla="*/ 193694 w 286081"/>
                <a:gd name="connsiteY148" fmla="*/ 1917 h 236513"/>
                <a:gd name="connsiteX149" fmla="*/ 188646 w 286081"/>
                <a:gd name="connsiteY149" fmla="*/ 1917 h 236513"/>
                <a:gd name="connsiteX150" fmla="*/ 187804 w 286081"/>
                <a:gd name="connsiteY150" fmla="*/ 8843 h 236513"/>
                <a:gd name="connsiteX151" fmla="*/ 185785 w 286081"/>
                <a:gd name="connsiteY151" fmla="*/ 16108 h 236513"/>
                <a:gd name="connsiteX152" fmla="*/ 185785 w 286081"/>
                <a:gd name="connsiteY152" fmla="*/ 17459 h 236513"/>
                <a:gd name="connsiteX153" fmla="*/ 183597 w 286081"/>
                <a:gd name="connsiteY153" fmla="*/ 20838 h 236513"/>
                <a:gd name="connsiteX154" fmla="*/ 182251 w 286081"/>
                <a:gd name="connsiteY154" fmla="*/ 22696 h 236513"/>
                <a:gd name="connsiteX155" fmla="*/ 181241 w 286081"/>
                <a:gd name="connsiteY155" fmla="*/ 25568 h 236513"/>
                <a:gd name="connsiteX156" fmla="*/ 179895 w 286081"/>
                <a:gd name="connsiteY156" fmla="*/ 28947 h 236513"/>
                <a:gd name="connsiteX157" fmla="*/ 176698 w 286081"/>
                <a:gd name="connsiteY157" fmla="*/ 34015 h 236513"/>
                <a:gd name="connsiteX158" fmla="*/ 174005 w 286081"/>
                <a:gd name="connsiteY158" fmla="*/ 38238 h 236513"/>
                <a:gd name="connsiteX159" fmla="*/ 172659 w 286081"/>
                <a:gd name="connsiteY159" fmla="*/ 42969 h 236513"/>
                <a:gd name="connsiteX160" fmla="*/ 171312 w 286081"/>
                <a:gd name="connsiteY160" fmla="*/ 47868 h 236513"/>
                <a:gd name="connsiteX161" fmla="*/ 167947 w 286081"/>
                <a:gd name="connsiteY161" fmla="*/ 52429 h 236513"/>
                <a:gd name="connsiteX162" fmla="*/ 166264 w 286081"/>
                <a:gd name="connsiteY162" fmla="*/ 54119 h 236513"/>
                <a:gd name="connsiteX163" fmla="*/ 164581 w 286081"/>
                <a:gd name="connsiteY163" fmla="*/ 56146 h 236513"/>
                <a:gd name="connsiteX164" fmla="*/ 159364 w 286081"/>
                <a:gd name="connsiteY164" fmla="*/ 61552 h 236513"/>
                <a:gd name="connsiteX165" fmla="*/ 157008 w 286081"/>
                <a:gd name="connsiteY165" fmla="*/ 63410 h 236513"/>
                <a:gd name="connsiteX166" fmla="*/ 153643 w 286081"/>
                <a:gd name="connsiteY166" fmla="*/ 65775 h 236513"/>
                <a:gd name="connsiteX167" fmla="*/ 153643 w 286081"/>
                <a:gd name="connsiteY167" fmla="*/ 65775 h 236513"/>
                <a:gd name="connsiteX168" fmla="*/ 138665 w 286081"/>
                <a:gd name="connsiteY168" fmla="*/ 71688 h 236513"/>
                <a:gd name="connsiteX169" fmla="*/ 132607 w 286081"/>
                <a:gd name="connsiteY169" fmla="*/ 75067 h 236513"/>
                <a:gd name="connsiteX170" fmla="*/ 130251 w 286081"/>
                <a:gd name="connsiteY170" fmla="*/ 77094 h 236513"/>
                <a:gd name="connsiteX171" fmla="*/ 119986 w 286081"/>
                <a:gd name="connsiteY171" fmla="*/ 82669 h 236513"/>
                <a:gd name="connsiteX172" fmla="*/ 117967 w 286081"/>
                <a:gd name="connsiteY172" fmla="*/ 85203 h 236513"/>
                <a:gd name="connsiteX173" fmla="*/ 117967 w 286081"/>
                <a:gd name="connsiteY173" fmla="*/ 86217 h 236513"/>
                <a:gd name="connsiteX174" fmla="*/ 115611 w 286081"/>
                <a:gd name="connsiteY174" fmla="*/ 91285 h 236513"/>
                <a:gd name="connsiteX175" fmla="*/ 111740 w 286081"/>
                <a:gd name="connsiteY175" fmla="*/ 95847 h 236513"/>
                <a:gd name="connsiteX176" fmla="*/ 108206 w 286081"/>
                <a:gd name="connsiteY176" fmla="*/ 100239 h 236513"/>
                <a:gd name="connsiteX177" fmla="*/ 103494 w 286081"/>
                <a:gd name="connsiteY177" fmla="*/ 104124 h 236513"/>
                <a:gd name="connsiteX178" fmla="*/ 100465 w 286081"/>
                <a:gd name="connsiteY178" fmla="*/ 112740 h 236513"/>
                <a:gd name="connsiteX179" fmla="*/ 100465 w 286081"/>
                <a:gd name="connsiteY179" fmla="*/ 118484 h 236513"/>
                <a:gd name="connsiteX180" fmla="*/ 93229 w 286081"/>
                <a:gd name="connsiteY180" fmla="*/ 127438 h 236513"/>
                <a:gd name="connsiteX181" fmla="*/ 91546 w 286081"/>
                <a:gd name="connsiteY181" fmla="*/ 127438 h 236513"/>
                <a:gd name="connsiteX182" fmla="*/ 86329 w 286081"/>
                <a:gd name="connsiteY182" fmla="*/ 130986 h 236513"/>
                <a:gd name="connsiteX183" fmla="*/ 87339 w 286081"/>
                <a:gd name="connsiteY183" fmla="*/ 138419 h 236513"/>
                <a:gd name="connsiteX184" fmla="*/ 88349 w 286081"/>
                <a:gd name="connsiteY184" fmla="*/ 141291 h 236513"/>
                <a:gd name="connsiteX185" fmla="*/ 90368 w 286081"/>
                <a:gd name="connsiteY185" fmla="*/ 149738 h 236513"/>
                <a:gd name="connsiteX186" fmla="*/ 87675 w 286081"/>
                <a:gd name="connsiteY186" fmla="*/ 156664 h 236513"/>
                <a:gd name="connsiteX187" fmla="*/ 86666 w 286081"/>
                <a:gd name="connsiteY187" fmla="*/ 158185 h 236513"/>
                <a:gd name="connsiteX188" fmla="*/ 85151 w 286081"/>
                <a:gd name="connsiteY188" fmla="*/ 161901 h 236513"/>
                <a:gd name="connsiteX189" fmla="*/ 85151 w 286081"/>
                <a:gd name="connsiteY189" fmla="*/ 161901 h 236513"/>
                <a:gd name="connsiteX190" fmla="*/ 85993 w 286081"/>
                <a:gd name="connsiteY190" fmla="*/ 161901 h 236513"/>
                <a:gd name="connsiteX191" fmla="*/ 88685 w 286081"/>
                <a:gd name="connsiteY191" fmla="*/ 163929 h 236513"/>
                <a:gd name="connsiteX192" fmla="*/ 90705 w 286081"/>
                <a:gd name="connsiteY192" fmla="*/ 167307 h 236513"/>
                <a:gd name="connsiteX193" fmla="*/ 91715 w 286081"/>
                <a:gd name="connsiteY193" fmla="*/ 175248 h 236513"/>
                <a:gd name="connsiteX194" fmla="*/ 90368 w 286081"/>
                <a:gd name="connsiteY194" fmla="*/ 179133 h 236513"/>
                <a:gd name="connsiteX195" fmla="*/ 89358 w 286081"/>
                <a:gd name="connsiteY195" fmla="*/ 181498 h 236513"/>
                <a:gd name="connsiteX196" fmla="*/ 86666 w 286081"/>
                <a:gd name="connsiteY196" fmla="*/ 188594 h 236513"/>
                <a:gd name="connsiteX197" fmla="*/ 74549 w 286081"/>
                <a:gd name="connsiteY197" fmla="*/ 207515 h 236513"/>
                <a:gd name="connsiteX198" fmla="*/ 66472 w 286081"/>
                <a:gd name="connsiteY198" fmla="*/ 215455 h 236513"/>
                <a:gd name="connsiteX199" fmla="*/ 60751 w 286081"/>
                <a:gd name="connsiteY199" fmla="*/ 221368 h 236513"/>
                <a:gd name="connsiteX200" fmla="*/ 58731 w 286081"/>
                <a:gd name="connsiteY200" fmla="*/ 223395 h 236513"/>
                <a:gd name="connsiteX201" fmla="*/ 44427 w 286081"/>
                <a:gd name="connsiteY201" fmla="*/ 236065 h 236513"/>
                <a:gd name="connsiteX202" fmla="*/ 26589 w 286081"/>
                <a:gd name="connsiteY202" fmla="*/ 242316 h 236513"/>
                <a:gd name="connsiteX203" fmla="*/ 22045 w 286081"/>
                <a:gd name="connsiteY203" fmla="*/ 243330 h 236513"/>
                <a:gd name="connsiteX204" fmla="*/ 3702 w 286081"/>
                <a:gd name="connsiteY204" fmla="*/ 251101 h 236513"/>
                <a:gd name="connsiteX205" fmla="*/ 2356 w 286081"/>
                <a:gd name="connsiteY205" fmla="*/ 252790 h 236513"/>
                <a:gd name="connsiteX206" fmla="*/ 2356 w 286081"/>
                <a:gd name="connsiteY206" fmla="*/ 252790 h 2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286081" h="236513">
                  <a:moveTo>
                    <a:pt x="0" y="250087"/>
                  </a:moveTo>
                  <a:cubicBezTo>
                    <a:pt x="1582" y="251067"/>
                    <a:pt x="3366" y="251659"/>
                    <a:pt x="5217" y="251777"/>
                  </a:cubicBezTo>
                  <a:cubicBezTo>
                    <a:pt x="12049" y="252452"/>
                    <a:pt x="18915" y="252452"/>
                    <a:pt x="25747" y="251777"/>
                  </a:cubicBezTo>
                  <a:lnTo>
                    <a:pt x="34498" y="251777"/>
                  </a:lnTo>
                  <a:lnTo>
                    <a:pt x="56543" y="251777"/>
                  </a:lnTo>
                  <a:lnTo>
                    <a:pt x="67313" y="251777"/>
                  </a:lnTo>
                  <a:cubicBezTo>
                    <a:pt x="75896" y="251777"/>
                    <a:pt x="84142" y="251777"/>
                    <a:pt x="93229" y="251777"/>
                  </a:cubicBezTo>
                  <a:lnTo>
                    <a:pt x="109216" y="251777"/>
                  </a:lnTo>
                  <a:lnTo>
                    <a:pt x="109216" y="251777"/>
                  </a:lnTo>
                  <a:cubicBezTo>
                    <a:pt x="108425" y="251067"/>
                    <a:pt x="107903" y="250121"/>
                    <a:pt x="107701" y="249074"/>
                  </a:cubicBezTo>
                  <a:cubicBezTo>
                    <a:pt x="107584" y="247266"/>
                    <a:pt x="107937" y="245458"/>
                    <a:pt x="108711" y="243837"/>
                  </a:cubicBezTo>
                  <a:lnTo>
                    <a:pt x="108711" y="243837"/>
                  </a:lnTo>
                  <a:cubicBezTo>
                    <a:pt x="110562" y="238397"/>
                    <a:pt x="111420" y="232687"/>
                    <a:pt x="111236" y="226943"/>
                  </a:cubicBezTo>
                  <a:lnTo>
                    <a:pt x="111236" y="226943"/>
                  </a:lnTo>
                  <a:cubicBezTo>
                    <a:pt x="110579" y="222888"/>
                    <a:pt x="111959" y="218783"/>
                    <a:pt x="114937" y="215962"/>
                  </a:cubicBezTo>
                  <a:lnTo>
                    <a:pt x="116452" y="215962"/>
                  </a:lnTo>
                  <a:lnTo>
                    <a:pt x="116452" y="215962"/>
                  </a:lnTo>
                  <a:cubicBezTo>
                    <a:pt x="116957" y="215708"/>
                    <a:pt x="117378" y="215286"/>
                    <a:pt x="117630" y="214779"/>
                  </a:cubicBezTo>
                  <a:lnTo>
                    <a:pt x="118640" y="213766"/>
                  </a:lnTo>
                  <a:cubicBezTo>
                    <a:pt x="120222" y="212448"/>
                    <a:pt x="122056" y="211468"/>
                    <a:pt x="124025" y="210894"/>
                  </a:cubicBezTo>
                  <a:cubicBezTo>
                    <a:pt x="125405" y="210573"/>
                    <a:pt x="126717" y="210015"/>
                    <a:pt x="127895" y="209204"/>
                  </a:cubicBezTo>
                  <a:cubicBezTo>
                    <a:pt x="129848" y="207633"/>
                    <a:pt x="131665" y="205876"/>
                    <a:pt x="133281" y="203967"/>
                  </a:cubicBezTo>
                  <a:cubicBezTo>
                    <a:pt x="134728" y="202430"/>
                    <a:pt x="136596" y="201365"/>
                    <a:pt x="138665" y="200926"/>
                  </a:cubicBezTo>
                  <a:lnTo>
                    <a:pt x="139507" y="200926"/>
                  </a:lnTo>
                  <a:lnTo>
                    <a:pt x="139507" y="200926"/>
                  </a:lnTo>
                  <a:cubicBezTo>
                    <a:pt x="139507" y="200926"/>
                    <a:pt x="140348" y="200926"/>
                    <a:pt x="140685" y="200926"/>
                  </a:cubicBezTo>
                  <a:cubicBezTo>
                    <a:pt x="141476" y="200707"/>
                    <a:pt x="142300" y="201163"/>
                    <a:pt x="142536" y="201940"/>
                  </a:cubicBezTo>
                  <a:lnTo>
                    <a:pt x="142536" y="201940"/>
                  </a:lnTo>
                  <a:lnTo>
                    <a:pt x="145060" y="202953"/>
                  </a:lnTo>
                  <a:lnTo>
                    <a:pt x="146575" y="202953"/>
                  </a:lnTo>
                  <a:cubicBezTo>
                    <a:pt x="147517" y="203207"/>
                    <a:pt x="148493" y="203207"/>
                    <a:pt x="149436" y="202953"/>
                  </a:cubicBezTo>
                  <a:lnTo>
                    <a:pt x="149436" y="202953"/>
                  </a:lnTo>
                  <a:cubicBezTo>
                    <a:pt x="149167" y="201061"/>
                    <a:pt x="149587" y="199152"/>
                    <a:pt x="150614" y="197547"/>
                  </a:cubicBezTo>
                  <a:cubicBezTo>
                    <a:pt x="151354" y="196179"/>
                    <a:pt x="152633" y="195199"/>
                    <a:pt x="154148" y="194845"/>
                  </a:cubicBezTo>
                  <a:cubicBezTo>
                    <a:pt x="154804" y="194625"/>
                    <a:pt x="155511" y="194625"/>
                    <a:pt x="156167" y="194845"/>
                  </a:cubicBezTo>
                  <a:lnTo>
                    <a:pt x="156167" y="194845"/>
                  </a:lnTo>
                  <a:cubicBezTo>
                    <a:pt x="157008" y="194996"/>
                    <a:pt x="157850" y="194996"/>
                    <a:pt x="158691" y="194845"/>
                  </a:cubicBezTo>
                  <a:lnTo>
                    <a:pt x="160710" y="194845"/>
                  </a:lnTo>
                  <a:lnTo>
                    <a:pt x="162898" y="194845"/>
                  </a:lnTo>
                  <a:cubicBezTo>
                    <a:pt x="164396" y="195081"/>
                    <a:pt x="165944" y="195081"/>
                    <a:pt x="167442" y="194845"/>
                  </a:cubicBezTo>
                  <a:cubicBezTo>
                    <a:pt x="167391" y="194388"/>
                    <a:pt x="167391" y="193949"/>
                    <a:pt x="167442" y="193493"/>
                  </a:cubicBezTo>
                  <a:cubicBezTo>
                    <a:pt x="167745" y="192783"/>
                    <a:pt x="168216" y="192141"/>
                    <a:pt x="168788" y="191635"/>
                  </a:cubicBezTo>
                  <a:lnTo>
                    <a:pt x="168788" y="191635"/>
                  </a:lnTo>
                  <a:lnTo>
                    <a:pt x="170135" y="189438"/>
                  </a:lnTo>
                  <a:cubicBezTo>
                    <a:pt x="170774" y="188070"/>
                    <a:pt x="171632" y="186820"/>
                    <a:pt x="172659" y="185722"/>
                  </a:cubicBezTo>
                  <a:cubicBezTo>
                    <a:pt x="174005" y="184455"/>
                    <a:pt x="175974" y="184049"/>
                    <a:pt x="177707" y="184708"/>
                  </a:cubicBezTo>
                  <a:lnTo>
                    <a:pt x="179222" y="184708"/>
                  </a:lnTo>
                  <a:cubicBezTo>
                    <a:pt x="180164" y="184860"/>
                    <a:pt x="181140" y="184860"/>
                    <a:pt x="182083" y="184708"/>
                  </a:cubicBezTo>
                  <a:cubicBezTo>
                    <a:pt x="183513" y="184269"/>
                    <a:pt x="185027" y="184269"/>
                    <a:pt x="186458" y="184708"/>
                  </a:cubicBezTo>
                  <a:lnTo>
                    <a:pt x="191338" y="185891"/>
                  </a:lnTo>
                  <a:lnTo>
                    <a:pt x="196050" y="186904"/>
                  </a:lnTo>
                  <a:lnTo>
                    <a:pt x="197733" y="184708"/>
                  </a:lnTo>
                  <a:cubicBezTo>
                    <a:pt x="198221" y="184353"/>
                    <a:pt x="198625" y="183880"/>
                    <a:pt x="198911" y="183357"/>
                  </a:cubicBezTo>
                  <a:cubicBezTo>
                    <a:pt x="199046" y="182681"/>
                    <a:pt x="199046" y="181998"/>
                    <a:pt x="198911" y="181329"/>
                  </a:cubicBezTo>
                  <a:cubicBezTo>
                    <a:pt x="198760" y="180378"/>
                    <a:pt x="198760" y="179409"/>
                    <a:pt x="198911" y="178457"/>
                  </a:cubicBezTo>
                  <a:cubicBezTo>
                    <a:pt x="200190" y="175555"/>
                    <a:pt x="202226" y="173046"/>
                    <a:pt x="204801" y="171193"/>
                  </a:cubicBezTo>
                  <a:lnTo>
                    <a:pt x="204801" y="171193"/>
                  </a:lnTo>
                  <a:cubicBezTo>
                    <a:pt x="208166" y="168152"/>
                    <a:pt x="208840" y="166632"/>
                    <a:pt x="208840" y="165956"/>
                  </a:cubicBezTo>
                  <a:cubicBezTo>
                    <a:pt x="208924" y="165277"/>
                    <a:pt x="209496" y="164768"/>
                    <a:pt x="210186" y="164773"/>
                  </a:cubicBezTo>
                  <a:cubicBezTo>
                    <a:pt x="212189" y="164515"/>
                    <a:pt x="214225" y="164515"/>
                    <a:pt x="216244" y="164773"/>
                  </a:cubicBezTo>
                  <a:lnTo>
                    <a:pt x="218095" y="164773"/>
                  </a:lnTo>
                  <a:cubicBezTo>
                    <a:pt x="218095" y="164773"/>
                    <a:pt x="220956" y="165787"/>
                    <a:pt x="221125" y="164773"/>
                  </a:cubicBezTo>
                  <a:cubicBezTo>
                    <a:pt x="220754" y="163912"/>
                    <a:pt x="220754" y="162932"/>
                    <a:pt x="221125" y="162070"/>
                  </a:cubicBezTo>
                  <a:cubicBezTo>
                    <a:pt x="221865" y="161293"/>
                    <a:pt x="222908" y="160866"/>
                    <a:pt x="223985" y="160888"/>
                  </a:cubicBezTo>
                  <a:lnTo>
                    <a:pt x="224827" y="160888"/>
                  </a:lnTo>
                  <a:cubicBezTo>
                    <a:pt x="226055" y="159795"/>
                    <a:pt x="226998" y="158398"/>
                    <a:pt x="227519" y="156833"/>
                  </a:cubicBezTo>
                  <a:cubicBezTo>
                    <a:pt x="228175" y="154967"/>
                    <a:pt x="229269" y="153286"/>
                    <a:pt x="230716" y="151934"/>
                  </a:cubicBezTo>
                  <a:cubicBezTo>
                    <a:pt x="231390" y="151275"/>
                    <a:pt x="232197" y="150758"/>
                    <a:pt x="233073" y="150414"/>
                  </a:cubicBezTo>
                  <a:cubicBezTo>
                    <a:pt x="234099" y="149866"/>
                    <a:pt x="235025" y="149120"/>
                    <a:pt x="235765" y="148217"/>
                  </a:cubicBezTo>
                  <a:cubicBezTo>
                    <a:pt x="236085" y="146543"/>
                    <a:pt x="236085" y="144823"/>
                    <a:pt x="235765" y="143149"/>
                  </a:cubicBezTo>
                  <a:cubicBezTo>
                    <a:pt x="235866" y="142477"/>
                    <a:pt x="235866" y="141794"/>
                    <a:pt x="235765" y="141122"/>
                  </a:cubicBezTo>
                  <a:lnTo>
                    <a:pt x="235765" y="139433"/>
                  </a:lnTo>
                  <a:lnTo>
                    <a:pt x="234923" y="139433"/>
                  </a:lnTo>
                  <a:cubicBezTo>
                    <a:pt x="234453" y="139064"/>
                    <a:pt x="234150" y="138514"/>
                    <a:pt x="234082" y="137912"/>
                  </a:cubicBezTo>
                  <a:cubicBezTo>
                    <a:pt x="234082" y="137912"/>
                    <a:pt x="234082" y="136730"/>
                    <a:pt x="234082" y="135716"/>
                  </a:cubicBezTo>
                  <a:cubicBezTo>
                    <a:pt x="234082" y="131661"/>
                    <a:pt x="233241" y="128621"/>
                    <a:pt x="234082" y="127100"/>
                  </a:cubicBezTo>
                  <a:cubicBezTo>
                    <a:pt x="234923" y="125580"/>
                    <a:pt x="237111" y="127100"/>
                    <a:pt x="238963" y="127100"/>
                  </a:cubicBezTo>
                  <a:lnTo>
                    <a:pt x="240477" y="127100"/>
                  </a:lnTo>
                  <a:lnTo>
                    <a:pt x="241992" y="127100"/>
                  </a:lnTo>
                  <a:cubicBezTo>
                    <a:pt x="244095" y="127164"/>
                    <a:pt x="246165" y="127683"/>
                    <a:pt x="248050" y="128621"/>
                  </a:cubicBezTo>
                  <a:cubicBezTo>
                    <a:pt x="248622" y="128838"/>
                    <a:pt x="249143" y="129185"/>
                    <a:pt x="249564" y="129634"/>
                  </a:cubicBezTo>
                  <a:cubicBezTo>
                    <a:pt x="249564" y="129634"/>
                    <a:pt x="250911" y="130817"/>
                    <a:pt x="251247" y="130817"/>
                  </a:cubicBezTo>
                  <a:lnTo>
                    <a:pt x="251247" y="130817"/>
                  </a:lnTo>
                  <a:lnTo>
                    <a:pt x="251247" y="130817"/>
                  </a:lnTo>
                  <a:cubicBezTo>
                    <a:pt x="252156" y="129455"/>
                    <a:pt x="252997" y="128045"/>
                    <a:pt x="253771" y="126593"/>
                  </a:cubicBezTo>
                  <a:cubicBezTo>
                    <a:pt x="255336" y="123155"/>
                    <a:pt x="257642" y="120101"/>
                    <a:pt x="260503" y="117640"/>
                  </a:cubicBezTo>
                  <a:cubicBezTo>
                    <a:pt x="261748" y="116846"/>
                    <a:pt x="263229" y="116489"/>
                    <a:pt x="264710" y="116626"/>
                  </a:cubicBezTo>
                  <a:lnTo>
                    <a:pt x="264710" y="116626"/>
                  </a:lnTo>
                  <a:lnTo>
                    <a:pt x="268412" y="116626"/>
                  </a:lnTo>
                  <a:lnTo>
                    <a:pt x="271778" y="116626"/>
                  </a:lnTo>
                  <a:cubicBezTo>
                    <a:pt x="273797" y="116795"/>
                    <a:pt x="275817" y="116795"/>
                    <a:pt x="277836" y="116626"/>
                  </a:cubicBezTo>
                  <a:lnTo>
                    <a:pt x="278846" y="116626"/>
                  </a:lnTo>
                  <a:cubicBezTo>
                    <a:pt x="279670" y="116454"/>
                    <a:pt x="280545" y="116454"/>
                    <a:pt x="281370" y="116626"/>
                  </a:cubicBezTo>
                  <a:cubicBezTo>
                    <a:pt x="282699" y="116366"/>
                    <a:pt x="284079" y="116366"/>
                    <a:pt x="285408" y="116626"/>
                  </a:cubicBezTo>
                  <a:cubicBezTo>
                    <a:pt x="286738" y="116949"/>
                    <a:pt x="288118" y="116949"/>
                    <a:pt x="289448" y="116626"/>
                  </a:cubicBezTo>
                  <a:cubicBezTo>
                    <a:pt x="292005" y="116209"/>
                    <a:pt x="294630" y="116209"/>
                    <a:pt x="297188" y="116626"/>
                  </a:cubicBezTo>
                  <a:lnTo>
                    <a:pt x="297188" y="116626"/>
                  </a:lnTo>
                  <a:cubicBezTo>
                    <a:pt x="298198" y="116626"/>
                    <a:pt x="298198" y="116626"/>
                    <a:pt x="298367" y="116626"/>
                  </a:cubicBezTo>
                  <a:cubicBezTo>
                    <a:pt x="298854" y="115729"/>
                    <a:pt x="299191" y="114759"/>
                    <a:pt x="299376" y="113754"/>
                  </a:cubicBezTo>
                  <a:lnTo>
                    <a:pt x="299376" y="112233"/>
                  </a:lnTo>
                  <a:cubicBezTo>
                    <a:pt x="300722" y="108686"/>
                    <a:pt x="299376" y="105983"/>
                    <a:pt x="296684" y="101928"/>
                  </a:cubicBezTo>
                  <a:cubicBezTo>
                    <a:pt x="295876" y="100783"/>
                    <a:pt x="294984" y="99710"/>
                    <a:pt x="293991" y="98718"/>
                  </a:cubicBezTo>
                  <a:cubicBezTo>
                    <a:pt x="293520" y="98414"/>
                    <a:pt x="293116" y="98011"/>
                    <a:pt x="292813" y="97536"/>
                  </a:cubicBezTo>
                  <a:cubicBezTo>
                    <a:pt x="291467" y="95887"/>
                    <a:pt x="290440" y="93995"/>
                    <a:pt x="289784" y="91961"/>
                  </a:cubicBezTo>
                  <a:cubicBezTo>
                    <a:pt x="289448" y="90979"/>
                    <a:pt x="289060" y="90020"/>
                    <a:pt x="288606" y="89089"/>
                  </a:cubicBezTo>
                  <a:cubicBezTo>
                    <a:pt x="287714" y="87693"/>
                    <a:pt x="287091" y="86148"/>
                    <a:pt x="286755" y="84528"/>
                  </a:cubicBezTo>
                  <a:cubicBezTo>
                    <a:pt x="286502" y="82678"/>
                    <a:pt x="286502" y="80803"/>
                    <a:pt x="286755" y="78953"/>
                  </a:cubicBezTo>
                  <a:cubicBezTo>
                    <a:pt x="286839" y="77716"/>
                    <a:pt x="286839" y="76474"/>
                    <a:pt x="286755" y="75236"/>
                  </a:cubicBezTo>
                  <a:cubicBezTo>
                    <a:pt x="286873" y="74057"/>
                    <a:pt x="286873" y="72868"/>
                    <a:pt x="286755" y="71688"/>
                  </a:cubicBezTo>
                  <a:cubicBezTo>
                    <a:pt x="286755" y="70337"/>
                    <a:pt x="286755" y="68985"/>
                    <a:pt x="286755" y="67465"/>
                  </a:cubicBezTo>
                  <a:cubicBezTo>
                    <a:pt x="286671" y="66622"/>
                    <a:pt x="286671" y="65774"/>
                    <a:pt x="286755" y="64931"/>
                  </a:cubicBezTo>
                  <a:cubicBezTo>
                    <a:pt x="286755" y="62566"/>
                    <a:pt x="286755" y="60369"/>
                    <a:pt x="285745" y="58342"/>
                  </a:cubicBezTo>
                  <a:cubicBezTo>
                    <a:pt x="285527" y="56073"/>
                    <a:pt x="285190" y="53818"/>
                    <a:pt x="284736" y="51585"/>
                  </a:cubicBezTo>
                  <a:lnTo>
                    <a:pt x="284736" y="51585"/>
                  </a:lnTo>
                  <a:cubicBezTo>
                    <a:pt x="284736" y="48375"/>
                    <a:pt x="283894" y="45841"/>
                    <a:pt x="283726" y="43138"/>
                  </a:cubicBezTo>
                  <a:cubicBezTo>
                    <a:pt x="283608" y="41110"/>
                    <a:pt x="282784" y="39191"/>
                    <a:pt x="281370" y="37732"/>
                  </a:cubicBezTo>
                  <a:lnTo>
                    <a:pt x="279014" y="34353"/>
                  </a:lnTo>
                  <a:cubicBezTo>
                    <a:pt x="278577" y="33388"/>
                    <a:pt x="278290" y="32363"/>
                    <a:pt x="278172" y="31312"/>
                  </a:cubicBezTo>
                  <a:cubicBezTo>
                    <a:pt x="278274" y="30753"/>
                    <a:pt x="278274" y="30182"/>
                    <a:pt x="278172" y="29623"/>
                  </a:cubicBezTo>
                  <a:lnTo>
                    <a:pt x="277331" y="28440"/>
                  </a:lnTo>
                  <a:cubicBezTo>
                    <a:pt x="276826" y="27805"/>
                    <a:pt x="276372" y="27126"/>
                    <a:pt x="275985" y="26413"/>
                  </a:cubicBezTo>
                  <a:cubicBezTo>
                    <a:pt x="272787" y="24554"/>
                    <a:pt x="267570" y="26413"/>
                    <a:pt x="263532" y="24385"/>
                  </a:cubicBezTo>
                  <a:cubicBezTo>
                    <a:pt x="262034" y="23774"/>
                    <a:pt x="260957" y="22434"/>
                    <a:pt x="260671" y="20838"/>
                  </a:cubicBezTo>
                  <a:cubicBezTo>
                    <a:pt x="260705" y="20444"/>
                    <a:pt x="260705" y="20049"/>
                    <a:pt x="260671" y="19655"/>
                  </a:cubicBezTo>
                  <a:cubicBezTo>
                    <a:pt x="260671" y="18135"/>
                    <a:pt x="257473" y="16277"/>
                    <a:pt x="256801" y="16445"/>
                  </a:cubicBezTo>
                  <a:cubicBezTo>
                    <a:pt x="256127" y="16614"/>
                    <a:pt x="256801" y="16445"/>
                    <a:pt x="256801" y="16445"/>
                  </a:cubicBezTo>
                  <a:cubicBezTo>
                    <a:pt x="256548" y="17050"/>
                    <a:pt x="256195" y="17620"/>
                    <a:pt x="255791" y="18135"/>
                  </a:cubicBezTo>
                  <a:lnTo>
                    <a:pt x="254781" y="19148"/>
                  </a:lnTo>
                  <a:cubicBezTo>
                    <a:pt x="254175" y="19789"/>
                    <a:pt x="253620" y="20466"/>
                    <a:pt x="253098" y="21176"/>
                  </a:cubicBezTo>
                  <a:cubicBezTo>
                    <a:pt x="252610" y="21728"/>
                    <a:pt x="252206" y="22355"/>
                    <a:pt x="251920" y="23034"/>
                  </a:cubicBezTo>
                  <a:cubicBezTo>
                    <a:pt x="251466" y="24193"/>
                    <a:pt x="250843" y="25276"/>
                    <a:pt x="250069" y="26244"/>
                  </a:cubicBezTo>
                  <a:cubicBezTo>
                    <a:pt x="246367" y="29960"/>
                    <a:pt x="242833" y="25230"/>
                    <a:pt x="241150" y="23034"/>
                  </a:cubicBezTo>
                  <a:cubicBezTo>
                    <a:pt x="239467" y="20838"/>
                    <a:pt x="237448" y="21851"/>
                    <a:pt x="235260" y="23034"/>
                  </a:cubicBezTo>
                  <a:lnTo>
                    <a:pt x="226678" y="23034"/>
                  </a:lnTo>
                  <a:lnTo>
                    <a:pt x="221797" y="23034"/>
                  </a:lnTo>
                  <a:cubicBezTo>
                    <a:pt x="218819" y="23260"/>
                    <a:pt x="215891" y="22218"/>
                    <a:pt x="213720" y="20162"/>
                  </a:cubicBezTo>
                  <a:cubicBezTo>
                    <a:pt x="213047" y="19724"/>
                    <a:pt x="212306" y="19383"/>
                    <a:pt x="211532" y="19148"/>
                  </a:cubicBezTo>
                  <a:cubicBezTo>
                    <a:pt x="210607" y="18969"/>
                    <a:pt x="209732" y="18562"/>
                    <a:pt x="209008" y="17966"/>
                  </a:cubicBezTo>
                  <a:cubicBezTo>
                    <a:pt x="207577" y="16922"/>
                    <a:pt x="206517" y="15440"/>
                    <a:pt x="205979" y="13742"/>
                  </a:cubicBezTo>
                  <a:cubicBezTo>
                    <a:pt x="206080" y="13070"/>
                    <a:pt x="206080" y="12388"/>
                    <a:pt x="205979" y="11715"/>
                  </a:cubicBezTo>
                  <a:cubicBezTo>
                    <a:pt x="205491" y="11127"/>
                    <a:pt x="204936" y="10614"/>
                    <a:pt x="204296" y="10195"/>
                  </a:cubicBezTo>
                  <a:cubicBezTo>
                    <a:pt x="204296" y="10195"/>
                    <a:pt x="203118" y="10195"/>
                    <a:pt x="202781" y="8674"/>
                  </a:cubicBezTo>
                  <a:cubicBezTo>
                    <a:pt x="201502" y="7399"/>
                    <a:pt x="200678" y="5736"/>
                    <a:pt x="200426" y="3944"/>
                  </a:cubicBezTo>
                  <a:cubicBezTo>
                    <a:pt x="200510" y="3383"/>
                    <a:pt x="200510" y="2815"/>
                    <a:pt x="200426" y="2255"/>
                  </a:cubicBezTo>
                  <a:cubicBezTo>
                    <a:pt x="200426" y="903"/>
                    <a:pt x="199247" y="-280"/>
                    <a:pt x="198911" y="58"/>
                  </a:cubicBezTo>
                  <a:cubicBezTo>
                    <a:pt x="198574" y="396"/>
                    <a:pt x="198911" y="58"/>
                    <a:pt x="198911" y="58"/>
                  </a:cubicBezTo>
                  <a:lnTo>
                    <a:pt x="198911" y="58"/>
                  </a:lnTo>
                  <a:cubicBezTo>
                    <a:pt x="197901" y="1158"/>
                    <a:pt x="196521" y="1826"/>
                    <a:pt x="195040" y="1917"/>
                  </a:cubicBezTo>
                  <a:lnTo>
                    <a:pt x="193694" y="1917"/>
                  </a:lnTo>
                  <a:cubicBezTo>
                    <a:pt x="192011" y="2092"/>
                    <a:pt x="190328" y="2092"/>
                    <a:pt x="188646" y="1917"/>
                  </a:cubicBezTo>
                  <a:cubicBezTo>
                    <a:pt x="188646" y="4451"/>
                    <a:pt x="188646" y="6309"/>
                    <a:pt x="187804" y="8843"/>
                  </a:cubicBezTo>
                  <a:cubicBezTo>
                    <a:pt x="187484" y="11352"/>
                    <a:pt x="186812" y="13800"/>
                    <a:pt x="185785" y="16108"/>
                  </a:cubicBezTo>
                  <a:lnTo>
                    <a:pt x="185785" y="17459"/>
                  </a:lnTo>
                  <a:cubicBezTo>
                    <a:pt x="185213" y="18682"/>
                    <a:pt x="184472" y="19819"/>
                    <a:pt x="183597" y="20838"/>
                  </a:cubicBezTo>
                  <a:lnTo>
                    <a:pt x="182251" y="22696"/>
                  </a:lnTo>
                  <a:lnTo>
                    <a:pt x="181241" y="25568"/>
                  </a:lnTo>
                  <a:cubicBezTo>
                    <a:pt x="180939" y="26747"/>
                    <a:pt x="180484" y="27883"/>
                    <a:pt x="179895" y="28947"/>
                  </a:cubicBezTo>
                  <a:cubicBezTo>
                    <a:pt x="178885" y="30636"/>
                    <a:pt x="177876" y="32326"/>
                    <a:pt x="176698" y="34015"/>
                  </a:cubicBezTo>
                  <a:cubicBezTo>
                    <a:pt x="175705" y="35358"/>
                    <a:pt x="174796" y="36769"/>
                    <a:pt x="174005" y="38238"/>
                  </a:cubicBezTo>
                  <a:cubicBezTo>
                    <a:pt x="173214" y="39693"/>
                    <a:pt x="172743" y="41310"/>
                    <a:pt x="172659" y="42969"/>
                  </a:cubicBezTo>
                  <a:cubicBezTo>
                    <a:pt x="172373" y="44641"/>
                    <a:pt x="171918" y="46282"/>
                    <a:pt x="171312" y="47868"/>
                  </a:cubicBezTo>
                  <a:cubicBezTo>
                    <a:pt x="170555" y="49630"/>
                    <a:pt x="169411" y="51193"/>
                    <a:pt x="167947" y="52429"/>
                  </a:cubicBezTo>
                  <a:cubicBezTo>
                    <a:pt x="167307" y="52904"/>
                    <a:pt x="166735" y="53473"/>
                    <a:pt x="166264" y="54119"/>
                  </a:cubicBezTo>
                  <a:lnTo>
                    <a:pt x="164581" y="56146"/>
                  </a:lnTo>
                  <a:cubicBezTo>
                    <a:pt x="163151" y="58227"/>
                    <a:pt x="161384" y="60055"/>
                    <a:pt x="159364" y="61552"/>
                  </a:cubicBezTo>
                  <a:lnTo>
                    <a:pt x="157008" y="63410"/>
                  </a:lnTo>
                  <a:lnTo>
                    <a:pt x="153643" y="65775"/>
                  </a:lnTo>
                  <a:lnTo>
                    <a:pt x="153643" y="65775"/>
                  </a:lnTo>
                  <a:cubicBezTo>
                    <a:pt x="149133" y="68791"/>
                    <a:pt x="144017" y="70808"/>
                    <a:pt x="138665" y="71688"/>
                  </a:cubicBezTo>
                  <a:cubicBezTo>
                    <a:pt x="136410" y="72312"/>
                    <a:pt x="134324" y="73471"/>
                    <a:pt x="132607" y="75067"/>
                  </a:cubicBezTo>
                  <a:cubicBezTo>
                    <a:pt x="131901" y="75837"/>
                    <a:pt x="131110" y="76518"/>
                    <a:pt x="130251" y="77094"/>
                  </a:cubicBezTo>
                  <a:cubicBezTo>
                    <a:pt x="127609" y="80122"/>
                    <a:pt x="123957" y="82100"/>
                    <a:pt x="119986" y="82669"/>
                  </a:cubicBezTo>
                  <a:cubicBezTo>
                    <a:pt x="118640" y="82669"/>
                    <a:pt x="118640" y="82669"/>
                    <a:pt x="117967" y="85203"/>
                  </a:cubicBezTo>
                  <a:lnTo>
                    <a:pt x="117967" y="86217"/>
                  </a:lnTo>
                  <a:cubicBezTo>
                    <a:pt x="117428" y="88009"/>
                    <a:pt x="116637" y="89716"/>
                    <a:pt x="115611" y="91285"/>
                  </a:cubicBezTo>
                  <a:cubicBezTo>
                    <a:pt x="114500" y="92949"/>
                    <a:pt x="113204" y="94480"/>
                    <a:pt x="111740" y="95847"/>
                  </a:cubicBezTo>
                  <a:cubicBezTo>
                    <a:pt x="110377" y="97156"/>
                    <a:pt x="109199" y="98632"/>
                    <a:pt x="108206" y="100239"/>
                  </a:cubicBezTo>
                  <a:cubicBezTo>
                    <a:pt x="107213" y="102114"/>
                    <a:pt x="105513" y="103513"/>
                    <a:pt x="103494" y="104124"/>
                  </a:cubicBezTo>
                  <a:cubicBezTo>
                    <a:pt x="100634" y="105476"/>
                    <a:pt x="100465" y="108179"/>
                    <a:pt x="100465" y="112740"/>
                  </a:cubicBezTo>
                  <a:cubicBezTo>
                    <a:pt x="100634" y="114651"/>
                    <a:pt x="100634" y="116574"/>
                    <a:pt x="100465" y="118484"/>
                  </a:cubicBezTo>
                  <a:cubicBezTo>
                    <a:pt x="99859" y="122571"/>
                    <a:pt x="97083" y="126002"/>
                    <a:pt x="93229" y="127438"/>
                  </a:cubicBezTo>
                  <a:lnTo>
                    <a:pt x="91546" y="127438"/>
                  </a:lnTo>
                  <a:cubicBezTo>
                    <a:pt x="90032" y="127438"/>
                    <a:pt x="86834" y="129465"/>
                    <a:pt x="86329" y="130986"/>
                  </a:cubicBezTo>
                  <a:cubicBezTo>
                    <a:pt x="85942" y="133510"/>
                    <a:pt x="86296" y="136091"/>
                    <a:pt x="87339" y="138419"/>
                  </a:cubicBezTo>
                  <a:cubicBezTo>
                    <a:pt x="87608" y="139402"/>
                    <a:pt x="87945" y="140362"/>
                    <a:pt x="88349" y="141291"/>
                  </a:cubicBezTo>
                  <a:cubicBezTo>
                    <a:pt x="89527" y="143959"/>
                    <a:pt x="90217" y="146822"/>
                    <a:pt x="90368" y="149738"/>
                  </a:cubicBezTo>
                  <a:cubicBezTo>
                    <a:pt x="90402" y="152309"/>
                    <a:pt x="89426" y="154791"/>
                    <a:pt x="87675" y="156664"/>
                  </a:cubicBezTo>
                  <a:lnTo>
                    <a:pt x="86666" y="158185"/>
                  </a:lnTo>
                  <a:cubicBezTo>
                    <a:pt x="84815" y="161057"/>
                    <a:pt x="85151" y="161901"/>
                    <a:pt x="85151" y="161901"/>
                  </a:cubicBezTo>
                  <a:cubicBezTo>
                    <a:pt x="85151" y="161901"/>
                    <a:pt x="85151" y="161901"/>
                    <a:pt x="85151" y="161901"/>
                  </a:cubicBezTo>
                  <a:lnTo>
                    <a:pt x="85993" y="161901"/>
                  </a:lnTo>
                  <a:cubicBezTo>
                    <a:pt x="87137" y="162151"/>
                    <a:pt x="88130" y="162891"/>
                    <a:pt x="88685" y="163929"/>
                  </a:cubicBezTo>
                  <a:cubicBezTo>
                    <a:pt x="89510" y="164953"/>
                    <a:pt x="90200" y="166091"/>
                    <a:pt x="90705" y="167307"/>
                  </a:cubicBezTo>
                  <a:cubicBezTo>
                    <a:pt x="91731" y="169818"/>
                    <a:pt x="92085" y="172558"/>
                    <a:pt x="91715" y="175248"/>
                  </a:cubicBezTo>
                  <a:cubicBezTo>
                    <a:pt x="91395" y="176584"/>
                    <a:pt x="90940" y="177886"/>
                    <a:pt x="90368" y="179133"/>
                  </a:cubicBezTo>
                  <a:cubicBezTo>
                    <a:pt x="89914" y="179868"/>
                    <a:pt x="89577" y="180665"/>
                    <a:pt x="89358" y="181498"/>
                  </a:cubicBezTo>
                  <a:cubicBezTo>
                    <a:pt x="88736" y="183965"/>
                    <a:pt x="87844" y="186347"/>
                    <a:pt x="86666" y="188594"/>
                  </a:cubicBezTo>
                  <a:cubicBezTo>
                    <a:pt x="83452" y="195402"/>
                    <a:pt x="79379" y="201754"/>
                    <a:pt x="74549" y="207515"/>
                  </a:cubicBezTo>
                  <a:cubicBezTo>
                    <a:pt x="71857" y="210387"/>
                    <a:pt x="69165" y="212921"/>
                    <a:pt x="66472" y="215455"/>
                  </a:cubicBezTo>
                  <a:lnTo>
                    <a:pt x="60751" y="221368"/>
                  </a:lnTo>
                  <a:lnTo>
                    <a:pt x="58731" y="223395"/>
                  </a:lnTo>
                  <a:cubicBezTo>
                    <a:pt x="54490" y="228193"/>
                    <a:pt x="49694" y="232450"/>
                    <a:pt x="44427" y="236065"/>
                  </a:cubicBezTo>
                  <a:cubicBezTo>
                    <a:pt x="38856" y="239123"/>
                    <a:pt x="32832" y="241235"/>
                    <a:pt x="26589" y="242316"/>
                  </a:cubicBezTo>
                  <a:lnTo>
                    <a:pt x="22045" y="243330"/>
                  </a:lnTo>
                  <a:cubicBezTo>
                    <a:pt x="15364" y="244293"/>
                    <a:pt x="9037" y="246962"/>
                    <a:pt x="3702" y="251101"/>
                  </a:cubicBezTo>
                  <a:cubicBezTo>
                    <a:pt x="3113" y="251540"/>
                    <a:pt x="2659" y="252115"/>
                    <a:pt x="2356" y="252790"/>
                  </a:cubicBezTo>
                  <a:cubicBezTo>
                    <a:pt x="2356" y="252790"/>
                    <a:pt x="2356" y="252790"/>
                    <a:pt x="2356" y="25279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03FBBB0E-3985-4455-A028-9A0C373292A5}"/>
                </a:ext>
              </a:extLst>
            </p:cNvPr>
            <p:cNvSpPr/>
            <p:nvPr/>
          </p:nvSpPr>
          <p:spPr>
            <a:xfrm>
              <a:off x="5274952" y="3201293"/>
              <a:ext cx="67313" cy="152045"/>
            </a:xfrm>
            <a:custGeom>
              <a:avLst/>
              <a:gdLst>
                <a:gd name="connsiteX0" fmla="*/ 54692 w 67313"/>
                <a:gd name="connsiteY0" fmla="*/ 128562 h 152044"/>
                <a:gd name="connsiteX1" fmla="*/ 58899 w 67313"/>
                <a:gd name="connsiteY1" fmla="*/ 123156 h 152044"/>
                <a:gd name="connsiteX2" fmla="*/ 56207 w 67313"/>
                <a:gd name="connsiteY2" fmla="*/ 117243 h 152044"/>
                <a:gd name="connsiteX3" fmla="*/ 52673 w 67313"/>
                <a:gd name="connsiteY3" fmla="*/ 108458 h 152044"/>
                <a:gd name="connsiteX4" fmla="*/ 55870 w 67313"/>
                <a:gd name="connsiteY4" fmla="*/ 101532 h 152044"/>
                <a:gd name="connsiteX5" fmla="*/ 59068 w 67313"/>
                <a:gd name="connsiteY5" fmla="*/ 93930 h 152044"/>
                <a:gd name="connsiteX6" fmla="*/ 56207 w 67313"/>
                <a:gd name="connsiteY6" fmla="*/ 88186 h 152044"/>
                <a:gd name="connsiteX7" fmla="*/ 54524 w 67313"/>
                <a:gd name="connsiteY7" fmla="*/ 86497 h 152044"/>
                <a:gd name="connsiteX8" fmla="*/ 49812 w 67313"/>
                <a:gd name="connsiteY8" fmla="*/ 72306 h 152044"/>
                <a:gd name="connsiteX9" fmla="*/ 49812 w 67313"/>
                <a:gd name="connsiteY9" fmla="*/ 71123 h 152044"/>
                <a:gd name="connsiteX10" fmla="*/ 50990 w 67313"/>
                <a:gd name="connsiteY10" fmla="*/ 71123 h 152044"/>
                <a:gd name="connsiteX11" fmla="*/ 59572 w 67313"/>
                <a:gd name="connsiteY11" fmla="*/ 69265 h 152044"/>
                <a:gd name="connsiteX12" fmla="*/ 61760 w 67313"/>
                <a:gd name="connsiteY12" fmla="*/ 58115 h 152044"/>
                <a:gd name="connsiteX13" fmla="*/ 65631 w 67313"/>
                <a:gd name="connsiteY13" fmla="*/ 28551 h 152044"/>
                <a:gd name="connsiteX14" fmla="*/ 72362 w 67313"/>
                <a:gd name="connsiteY14" fmla="*/ 22469 h 152044"/>
                <a:gd name="connsiteX15" fmla="*/ 76906 w 67313"/>
                <a:gd name="connsiteY15" fmla="*/ 14698 h 152044"/>
                <a:gd name="connsiteX16" fmla="*/ 63612 w 67313"/>
                <a:gd name="connsiteY16" fmla="*/ 3717 h 152044"/>
                <a:gd name="connsiteX17" fmla="*/ 53515 w 67313"/>
                <a:gd name="connsiteY17" fmla="*/ 6082 h 152044"/>
                <a:gd name="connsiteX18" fmla="*/ 45773 w 67313"/>
                <a:gd name="connsiteY18" fmla="*/ 8109 h 152044"/>
                <a:gd name="connsiteX19" fmla="*/ 44596 w 67313"/>
                <a:gd name="connsiteY19" fmla="*/ 8109 h 152044"/>
                <a:gd name="connsiteX20" fmla="*/ 37527 w 67313"/>
                <a:gd name="connsiteY20" fmla="*/ 7095 h 152044"/>
                <a:gd name="connsiteX21" fmla="*/ 35844 w 67313"/>
                <a:gd name="connsiteY21" fmla="*/ 5406 h 152044"/>
                <a:gd name="connsiteX22" fmla="*/ 31301 w 67313"/>
                <a:gd name="connsiteY22" fmla="*/ 1689 h 152044"/>
                <a:gd name="connsiteX23" fmla="*/ 23560 w 67313"/>
                <a:gd name="connsiteY23" fmla="*/ 0 h 152044"/>
                <a:gd name="connsiteX24" fmla="*/ 20699 w 67313"/>
                <a:gd name="connsiteY24" fmla="*/ 0 h 152044"/>
                <a:gd name="connsiteX25" fmla="*/ 17334 w 67313"/>
                <a:gd name="connsiteY25" fmla="*/ 0 h 152044"/>
                <a:gd name="connsiteX26" fmla="*/ 17334 w 67313"/>
                <a:gd name="connsiteY26" fmla="*/ 0 h 152044"/>
                <a:gd name="connsiteX27" fmla="*/ 17334 w 67313"/>
                <a:gd name="connsiteY27" fmla="*/ 10643 h 152044"/>
                <a:gd name="connsiteX28" fmla="*/ 18511 w 67313"/>
                <a:gd name="connsiteY28" fmla="*/ 17401 h 152044"/>
                <a:gd name="connsiteX29" fmla="*/ 19689 w 67313"/>
                <a:gd name="connsiteY29" fmla="*/ 22131 h 152044"/>
                <a:gd name="connsiteX30" fmla="*/ 19689 w 67313"/>
                <a:gd name="connsiteY30" fmla="*/ 25341 h 152044"/>
                <a:gd name="connsiteX31" fmla="*/ 19689 w 67313"/>
                <a:gd name="connsiteY31" fmla="*/ 28551 h 152044"/>
                <a:gd name="connsiteX32" fmla="*/ 20699 w 67313"/>
                <a:gd name="connsiteY32" fmla="*/ 29564 h 152044"/>
                <a:gd name="connsiteX33" fmla="*/ 22214 w 67313"/>
                <a:gd name="connsiteY33" fmla="*/ 31423 h 152044"/>
                <a:gd name="connsiteX34" fmla="*/ 22214 w 67313"/>
                <a:gd name="connsiteY34" fmla="*/ 41390 h 152044"/>
                <a:gd name="connsiteX35" fmla="*/ 22214 w 67313"/>
                <a:gd name="connsiteY35" fmla="*/ 44093 h 152044"/>
                <a:gd name="connsiteX36" fmla="*/ 14977 w 67313"/>
                <a:gd name="connsiteY36" fmla="*/ 63352 h 152044"/>
                <a:gd name="connsiteX37" fmla="*/ 8920 w 67313"/>
                <a:gd name="connsiteY37" fmla="*/ 76191 h 152044"/>
                <a:gd name="connsiteX38" fmla="*/ 5217 w 67313"/>
                <a:gd name="connsiteY38" fmla="*/ 84469 h 152044"/>
                <a:gd name="connsiteX39" fmla="*/ 2525 w 67313"/>
                <a:gd name="connsiteY39" fmla="*/ 92578 h 152044"/>
                <a:gd name="connsiteX40" fmla="*/ 2525 w 67313"/>
                <a:gd name="connsiteY40" fmla="*/ 95450 h 152044"/>
                <a:gd name="connsiteX41" fmla="*/ 1683 w 67313"/>
                <a:gd name="connsiteY41" fmla="*/ 99336 h 152044"/>
                <a:gd name="connsiteX42" fmla="*/ 0 w 67313"/>
                <a:gd name="connsiteY42" fmla="*/ 106262 h 152044"/>
                <a:gd name="connsiteX43" fmla="*/ 5722 w 67313"/>
                <a:gd name="connsiteY43" fmla="*/ 109472 h 152044"/>
                <a:gd name="connsiteX44" fmla="*/ 15482 w 67313"/>
                <a:gd name="connsiteY44" fmla="*/ 115892 h 152044"/>
                <a:gd name="connsiteX45" fmla="*/ 19858 w 67313"/>
                <a:gd name="connsiteY45" fmla="*/ 131434 h 152044"/>
                <a:gd name="connsiteX46" fmla="*/ 19858 w 67313"/>
                <a:gd name="connsiteY46" fmla="*/ 131434 h 152044"/>
                <a:gd name="connsiteX47" fmla="*/ 19858 w 67313"/>
                <a:gd name="connsiteY47" fmla="*/ 138361 h 152044"/>
                <a:gd name="connsiteX48" fmla="*/ 19858 w 67313"/>
                <a:gd name="connsiteY48" fmla="*/ 146132 h 152044"/>
                <a:gd name="connsiteX49" fmla="*/ 18511 w 67313"/>
                <a:gd name="connsiteY49" fmla="*/ 152720 h 152044"/>
                <a:gd name="connsiteX50" fmla="*/ 17670 w 67313"/>
                <a:gd name="connsiteY50" fmla="*/ 155930 h 152044"/>
                <a:gd name="connsiteX51" fmla="*/ 17670 w 67313"/>
                <a:gd name="connsiteY51" fmla="*/ 157451 h 152044"/>
                <a:gd name="connsiteX52" fmla="*/ 23055 w 67313"/>
                <a:gd name="connsiteY52" fmla="*/ 155255 h 152044"/>
                <a:gd name="connsiteX53" fmla="*/ 27767 w 67313"/>
                <a:gd name="connsiteY53" fmla="*/ 153227 h 152044"/>
                <a:gd name="connsiteX54" fmla="*/ 41061 w 67313"/>
                <a:gd name="connsiteY54" fmla="*/ 158971 h 152044"/>
                <a:gd name="connsiteX55" fmla="*/ 43922 w 67313"/>
                <a:gd name="connsiteY55" fmla="*/ 155423 h 152044"/>
                <a:gd name="connsiteX56" fmla="*/ 46951 w 67313"/>
                <a:gd name="connsiteY56" fmla="*/ 151200 h 152044"/>
                <a:gd name="connsiteX57" fmla="*/ 46951 w 67313"/>
                <a:gd name="connsiteY57" fmla="*/ 151200 h 152044"/>
                <a:gd name="connsiteX58" fmla="*/ 46951 w 67313"/>
                <a:gd name="connsiteY58" fmla="*/ 151200 h 152044"/>
                <a:gd name="connsiteX59" fmla="*/ 48634 w 67313"/>
                <a:gd name="connsiteY59" fmla="*/ 145456 h 152044"/>
                <a:gd name="connsiteX60" fmla="*/ 48634 w 67313"/>
                <a:gd name="connsiteY60" fmla="*/ 142077 h 152044"/>
                <a:gd name="connsiteX61" fmla="*/ 48634 w 67313"/>
                <a:gd name="connsiteY61" fmla="*/ 135996 h 152044"/>
                <a:gd name="connsiteX62" fmla="*/ 54692 w 67313"/>
                <a:gd name="connsiteY62" fmla="*/ 128562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7313" h="152044">
                  <a:moveTo>
                    <a:pt x="54692" y="128562"/>
                  </a:moveTo>
                  <a:cubicBezTo>
                    <a:pt x="57048" y="127763"/>
                    <a:pt x="58697" y="125640"/>
                    <a:pt x="58899" y="123156"/>
                  </a:cubicBezTo>
                  <a:cubicBezTo>
                    <a:pt x="58899" y="120115"/>
                    <a:pt x="58899" y="119102"/>
                    <a:pt x="56207" y="117243"/>
                  </a:cubicBezTo>
                  <a:cubicBezTo>
                    <a:pt x="53313" y="115348"/>
                    <a:pt x="51899" y="111841"/>
                    <a:pt x="52673" y="108458"/>
                  </a:cubicBezTo>
                  <a:cubicBezTo>
                    <a:pt x="53329" y="105979"/>
                    <a:pt x="54406" y="103632"/>
                    <a:pt x="55870" y="101532"/>
                  </a:cubicBezTo>
                  <a:cubicBezTo>
                    <a:pt x="57503" y="99273"/>
                    <a:pt x="58597" y="96673"/>
                    <a:pt x="59068" y="93930"/>
                  </a:cubicBezTo>
                  <a:cubicBezTo>
                    <a:pt x="59000" y="91685"/>
                    <a:pt x="57957" y="89583"/>
                    <a:pt x="56207" y="88186"/>
                  </a:cubicBezTo>
                  <a:lnTo>
                    <a:pt x="54524" y="86497"/>
                  </a:lnTo>
                  <a:cubicBezTo>
                    <a:pt x="51192" y="82550"/>
                    <a:pt x="49509" y="77468"/>
                    <a:pt x="49812" y="72306"/>
                  </a:cubicBezTo>
                  <a:lnTo>
                    <a:pt x="49812" y="71123"/>
                  </a:lnTo>
                  <a:cubicBezTo>
                    <a:pt x="50183" y="70941"/>
                    <a:pt x="50620" y="70941"/>
                    <a:pt x="50990" y="71123"/>
                  </a:cubicBezTo>
                  <a:cubicBezTo>
                    <a:pt x="53985" y="71932"/>
                    <a:pt x="57183" y="71240"/>
                    <a:pt x="59572" y="69265"/>
                  </a:cubicBezTo>
                  <a:cubicBezTo>
                    <a:pt x="61558" y="65913"/>
                    <a:pt x="62332" y="61973"/>
                    <a:pt x="61760" y="58115"/>
                  </a:cubicBezTo>
                  <a:cubicBezTo>
                    <a:pt x="60952" y="48097"/>
                    <a:pt x="62282" y="38020"/>
                    <a:pt x="65631" y="28551"/>
                  </a:cubicBezTo>
                  <a:cubicBezTo>
                    <a:pt x="67112" y="25812"/>
                    <a:pt x="69501" y="23667"/>
                    <a:pt x="72362" y="22469"/>
                  </a:cubicBezTo>
                  <a:cubicBezTo>
                    <a:pt x="75728" y="20779"/>
                    <a:pt x="77747" y="19766"/>
                    <a:pt x="76906" y="14698"/>
                  </a:cubicBezTo>
                  <a:cubicBezTo>
                    <a:pt x="75391" y="5913"/>
                    <a:pt x="71184" y="2534"/>
                    <a:pt x="63612" y="3717"/>
                  </a:cubicBezTo>
                  <a:cubicBezTo>
                    <a:pt x="60246" y="3717"/>
                    <a:pt x="56880" y="5237"/>
                    <a:pt x="53515" y="6082"/>
                  </a:cubicBezTo>
                  <a:cubicBezTo>
                    <a:pt x="50973" y="6915"/>
                    <a:pt x="48398" y="7592"/>
                    <a:pt x="45773" y="8109"/>
                  </a:cubicBezTo>
                  <a:lnTo>
                    <a:pt x="44596" y="8109"/>
                  </a:lnTo>
                  <a:cubicBezTo>
                    <a:pt x="42239" y="9200"/>
                    <a:pt x="39479" y="8803"/>
                    <a:pt x="37527" y="7095"/>
                  </a:cubicBezTo>
                  <a:lnTo>
                    <a:pt x="35844" y="5406"/>
                  </a:lnTo>
                  <a:cubicBezTo>
                    <a:pt x="34583" y="3891"/>
                    <a:pt x="33034" y="2630"/>
                    <a:pt x="31301" y="1689"/>
                  </a:cubicBezTo>
                  <a:cubicBezTo>
                    <a:pt x="28827" y="710"/>
                    <a:pt x="26219" y="139"/>
                    <a:pt x="23560" y="0"/>
                  </a:cubicBezTo>
                  <a:lnTo>
                    <a:pt x="20699" y="0"/>
                  </a:lnTo>
                  <a:lnTo>
                    <a:pt x="17334" y="0"/>
                  </a:lnTo>
                  <a:lnTo>
                    <a:pt x="17334" y="0"/>
                  </a:lnTo>
                  <a:cubicBezTo>
                    <a:pt x="17334" y="3548"/>
                    <a:pt x="17334" y="6927"/>
                    <a:pt x="17334" y="10643"/>
                  </a:cubicBezTo>
                  <a:cubicBezTo>
                    <a:pt x="17367" y="12944"/>
                    <a:pt x="17771" y="15225"/>
                    <a:pt x="18511" y="17401"/>
                  </a:cubicBezTo>
                  <a:cubicBezTo>
                    <a:pt x="18511" y="18752"/>
                    <a:pt x="19353" y="20273"/>
                    <a:pt x="19689" y="22131"/>
                  </a:cubicBezTo>
                  <a:cubicBezTo>
                    <a:pt x="19774" y="23199"/>
                    <a:pt x="19774" y="24273"/>
                    <a:pt x="19689" y="25341"/>
                  </a:cubicBezTo>
                  <a:cubicBezTo>
                    <a:pt x="19420" y="26395"/>
                    <a:pt x="19420" y="27496"/>
                    <a:pt x="19689" y="28551"/>
                  </a:cubicBezTo>
                  <a:cubicBezTo>
                    <a:pt x="19942" y="28970"/>
                    <a:pt x="20278" y="29318"/>
                    <a:pt x="20699" y="29564"/>
                  </a:cubicBezTo>
                  <a:cubicBezTo>
                    <a:pt x="21423" y="29963"/>
                    <a:pt x="21961" y="30630"/>
                    <a:pt x="22214" y="31423"/>
                  </a:cubicBezTo>
                  <a:cubicBezTo>
                    <a:pt x="23207" y="34670"/>
                    <a:pt x="23207" y="38143"/>
                    <a:pt x="22214" y="41390"/>
                  </a:cubicBezTo>
                  <a:cubicBezTo>
                    <a:pt x="22129" y="42289"/>
                    <a:pt x="22129" y="43194"/>
                    <a:pt x="22214" y="44093"/>
                  </a:cubicBezTo>
                  <a:cubicBezTo>
                    <a:pt x="21238" y="50969"/>
                    <a:pt x="18764" y="57544"/>
                    <a:pt x="14977" y="63352"/>
                  </a:cubicBezTo>
                  <a:cubicBezTo>
                    <a:pt x="12554" y="67428"/>
                    <a:pt x="10518" y="71726"/>
                    <a:pt x="8920" y="76191"/>
                  </a:cubicBezTo>
                  <a:cubicBezTo>
                    <a:pt x="7741" y="78894"/>
                    <a:pt x="6563" y="81766"/>
                    <a:pt x="5217" y="84469"/>
                  </a:cubicBezTo>
                  <a:cubicBezTo>
                    <a:pt x="4089" y="87091"/>
                    <a:pt x="3197" y="89804"/>
                    <a:pt x="2525" y="92578"/>
                  </a:cubicBezTo>
                  <a:cubicBezTo>
                    <a:pt x="2525" y="93592"/>
                    <a:pt x="2525" y="94437"/>
                    <a:pt x="2525" y="95450"/>
                  </a:cubicBezTo>
                  <a:cubicBezTo>
                    <a:pt x="2154" y="96722"/>
                    <a:pt x="1868" y="98022"/>
                    <a:pt x="1683" y="99336"/>
                  </a:cubicBezTo>
                  <a:cubicBezTo>
                    <a:pt x="1330" y="101689"/>
                    <a:pt x="758" y="104007"/>
                    <a:pt x="0" y="106262"/>
                  </a:cubicBezTo>
                  <a:cubicBezTo>
                    <a:pt x="1834" y="107467"/>
                    <a:pt x="3736" y="108540"/>
                    <a:pt x="5722" y="109472"/>
                  </a:cubicBezTo>
                  <a:cubicBezTo>
                    <a:pt x="9306" y="111069"/>
                    <a:pt x="12605" y="113236"/>
                    <a:pt x="15482" y="115892"/>
                  </a:cubicBezTo>
                  <a:cubicBezTo>
                    <a:pt x="19286" y="120095"/>
                    <a:pt x="20918" y="125851"/>
                    <a:pt x="19858" y="131434"/>
                  </a:cubicBezTo>
                  <a:lnTo>
                    <a:pt x="19858" y="131434"/>
                  </a:lnTo>
                  <a:cubicBezTo>
                    <a:pt x="19858" y="133630"/>
                    <a:pt x="19858" y="135996"/>
                    <a:pt x="19858" y="138361"/>
                  </a:cubicBezTo>
                  <a:cubicBezTo>
                    <a:pt x="19858" y="140726"/>
                    <a:pt x="19858" y="143598"/>
                    <a:pt x="19858" y="146132"/>
                  </a:cubicBezTo>
                  <a:cubicBezTo>
                    <a:pt x="19824" y="148392"/>
                    <a:pt x="19369" y="150627"/>
                    <a:pt x="18511" y="152720"/>
                  </a:cubicBezTo>
                  <a:cubicBezTo>
                    <a:pt x="18125" y="153761"/>
                    <a:pt x="17855" y="154836"/>
                    <a:pt x="17670" y="155930"/>
                  </a:cubicBezTo>
                  <a:cubicBezTo>
                    <a:pt x="17670" y="157113"/>
                    <a:pt x="17670" y="157451"/>
                    <a:pt x="17670" y="157451"/>
                  </a:cubicBezTo>
                  <a:cubicBezTo>
                    <a:pt x="19555" y="156988"/>
                    <a:pt x="21372" y="156248"/>
                    <a:pt x="23055" y="155255"/>
                  </a:cubicBezTo>
                  <a:cubicBezTo>
                    <a:pt x="24519" y="154341"/>
                    <a:pt x="26101" y="153658"/>
                    <a:pt x="27767" y="153227"/>
                  </a:cubicBezTo>
                  <a:cubicBezTo>
                    <a:pt x="32984" y="151982"/>
                    <a:pt x="38386" y="154319"/>
                    <a:pt x="41061" y="158971"/>
                  </a:cubicBezTo>
                  <a:cubicBezTo>
                    <a:pt x="42239" y="158971"/>
                    <a:pt x="42913" y="157282"/>
                    <a:pt x="43922" y="155423"/>
                  </a:cubicBezTo>
                  <a:cubicBezTo>
                    <a:pt x="44545" y="153775"/>
                    <a:pt x="45588" y="152318"/>
                    <a:pt x="46951" y="151200"/>
                  </a:cubicBezTo>
                  <a:lnTo>
                    <a:pt x="46951" y="151200"/>
                  </a:lnTo>
                  <a:lnTo>
                    <a:pt x="46951" y="151200"/>
                  </a:lnTo>
                  <a:cubicBezTo>
                    <a:pt x="47826" y="149391"/>
                    <a:pt x="48381" y="147449"/>
                    <a:pt x="48634" y="145456"/>
                  </a:cubicBezTo>
                  <a:cubicBezTo>
                    <a:pt x="48718" y="144331"/>
                    <a:pt x="48718" y="143202"/>
                    <a:pt x="48634" y="142077"/>
                  </a:cubicBezTo>
                  <a:cubicBezTo>
                    <a:pt x="48314" y="140064"/>
                    <a:pt x="48314" y="138009"/>
                    <a:pt x="48634" y="135996"/>
                  </a:cubicBezTo>
                  <a:cubicBezTo>
                    <a:pt x="49274" y="132654"/>
                    <a:pt x="51562" y="129861"/>
                    <a:pt x="54692" y="12856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027D607F-D75F-4E8D-941D-C1FA03233E88}"/>
                </a:ext>
              </a:extLst>
            </p:cNvPr>
            <p:cNvSpPr/>
            <p:nvPr/>
          </p:nvSpPr>
          <p:spPr>
            <a:xfrm>
              <a:off x="5066449" y="3997347"/>
              <a:ext cx="151455" cy="118257"/>
            </a:xfrm>
            <a:custGeom>
              <a:avLst/>
              <a:gdLst>
                <a:gd name="connsiteX0" fmla="*/ 43922 w 151455"/>
                <a:gd name="connsiteY0" fmla="*/ 121113 h 118256"/>
                <a:gd name="connsiteX1" fmla="*/ 44932 w 151455"/>
                <a:gd name="connsiteY1" fmla="*/ 122127 h 118256"/>
                <a:gd name="connsiteX2" fmla="*/ 49644 w 151455"/>
                <a:gd name="connsiteY2" fmla="*/ 122127 h 118256"/>
                <a:gd name="connsiteX3" fmla="*/ 54019 w 151455"/>
                <a:gd name="connsiteY3" fmla="*/ 122127 h 118256"/>
                <a:gd name="connsiteX4" fmla="*/ 55197 w 151455"/>
                <a:gd name="connsiteY4" fmla="*/ 122127 h 118256"/>
                <a:gd name="connsiteX5" fmla="*/ 64284 w 151455"/>
                <a:gd name="connsiteY5" fmla="*/ 123309 h 118256"/>
                <a:gd name="connsiteX6" fmla="*/ 75896 w 151455"/>
                <a:gd name="connsiteY6" fmla="*/ 124829 h 118256"/>
                <a:gd name="connsiteX7" fmla="*/ 84983 w 151455"/>
                <a:gd name="connsiteY7" fmla="*/ 124829 h 118256"/>
                <a:gd name="connsiteX8" fmla="*/ 86161 w 151455"/>
                <a:gd name="connsiteY8" fmla="*/ 124829 h 118256"/>
                <a:gd name="connsiteX9" fmla="*/ 88517 w 151455"/>
                <a:gd name="connsiteY9" fmla="*/ 124829 h 118256"/>
                <a:gd name="connsiteX10" fmla="*/ 91546 w 151455"/>
                <a:gd name="connsiteY10" fmla="*/ 124829 h 118256"/>
                <a:gd name="connsiteX11" fmla="*/ 95753 w 151455"/>
                <a:gd name="connsiteY11" fmla="*/ 124829 h 118256"/>
                <a:gd name="connsiteX12" fmla="*/ 97436 w 151455"/>
                <a:gd name="connsiteY12" fmla="*/ 124829 h 118256"/>
                <a:gd name="connsiteX13" fmla="*/ 98446 w 151455"/>
                <a:gd name="connsiteY13" fmla="*/ 124829 h 118256"/>
                <a:gd name="connsiteX14" fmla="*/ 98446 w 151455"/>
                <a:gd name="connsiteY14" fmla="*/ 124829 h 118256"/>
                <a:gd name="connsiteX15" fmla="*/ 102653 w 151455"/>
                <a:gd name="connsiteY15" fmla="*/ 124829 h 118256"/>
                <a:gd name="connsiteX16" fmla="*/ 102653 w 151455"/>
                <a:gd name="connsiteY16" fmla="*/ 124829 h 118256"/>
                <a:gd name="connsiteX17" fmla="*/ 104840 w 151455"/>
                <a:gd name="connsiteY17" fmla="*/ 124829 h 118256"/>
                <a:gd name="connsiteX18" fmla="*/ 108711 w 151455"/>
                <a:gd name="connsiteY18" fmla="*/ 124829 h 118256"/>
                <a:gd name="connsiteX19" fmla="*/ 111067 w 151455"/>
                <a:gd name="connsiteY19" fmla="*/ 126181 h 118256"/>
                <a:gd name="connsiteX20" fmla="*/ 113255 w 151455"/>
                <a:gd name="connsiteY20" fmla="*/ 127364 h 118256"/>
                <a:gd name="connsiteX21" fmla="*/ 114096 w 151455"/>
                <a:gd name="connsiteY21" fmla="*/ 127364 h 118256"/>
                <a:gd name="connsiteX22" fmla="*/ 117294 w 151455"/>
                <a:gd name="connsiteY22" fmla="*/ 129053 h 118256"/>
                <a:gd name="connsiteX23" fmla="*/ 118303 w 151455"/>
                <a:gd name="connsiteY23" fmla="*/ 130235 h 118256"/>
                <a:gd name="connsiteX24" fmla="*/ 119986 w 151455"/>
                <a:gd name="connsiteY24" fmla="*/ 131756 h 118256"/>
                <a:gd name="connsiteX25" fmla="*/ 124193 w 151455"/>
                <a:gd name="connsiteY25" fmla="*/ 131756 h 118256"/>
                <a:gd name="connsiteX26" fmla="*/ 124193 w 151455"/>
                <a:gd name="connsiteY26" fmla="*/ 133107 h 118256"/>
                <a:gd name="connsiteX27" fmla="*/ 124193 w 151455"/>
                <a:gd name="connsiteY27" fmla="*/ 133107 h 118256"/>
                <a:gd name="connsiteX28" fmla="*/ 124193 w 151455"/>
                <a:gd name="connsiteY28" fmla="*/ 133107 h 118256"/>
                <a:gd name="connsiteX29" fmla="*/ 131261 w 151455"/>
                <a:gd name="connsiteY29" fmla="*/ 131756 h 118256"/>
                <a:gd name="connsiteX30" fmla="*/ 132439 w 151455"/>
                <a:gd name="connsiteY30" fmla="*/ 131756 h 118256"/>
                <a:gd name="connsiteX31" fmla="*/ 147416 w 151455"/>
                <a:gd name="connsiteY31" fmla="*/ 132601 h 118256"/>
                <a:gd name="connsiteX32" fmla="*/ 150109 w 151455"/>
                <a:gd name="connsiteY32" fmla="*/ 132601 h 118256"/>
                <a:gd name="connsiteX33" fmla="*/ 149267 w 151455"/>
                <a:gd name="connsiteY33" fmla="*/ 128377 h 118256"/>
                <a:gd name="connsiteX34" fmla="*/ 150445 w 151455"/>
                <a:gd name="connsiteY34" fmla="*/ 126688 h 118256"/>
                <a:gd name="connsiteX35" fmla="*/ 153643 w 151455"/>
                <a:gd name="connsiteY35" fmla="*/ 126688 h 118256"/>
                <a:gd name="connsiteX36" fmla="*/ 153643 w 151455"/>
                <a:gd name="connsiteY36" fmla="*/ 118917 h 118256"/>
                <a:gd name="connsiteX37" fmla="*/ 145733 w 151455"/>
                <a:gd name="connsiteY37" fmla="*/ 107767 h 118256"/>
                <a:gd name="connsiteX38" fmla="*/ 137993 w 151455"/>
                <a:gd name="connsiteY38" fmla="*/ 95434 h 118256"/>
                <a:gd name="connsiteX39" fmla="*/ 137993 w 151455"/>
                <a:gd name="connsiteY39" fmla="*/ 84622 h 118256"/>
                <a:gd name="connsiteX40" fmla="*/ 137993 w 151455"/>
                <a:gd name="connsiteY40" fmla="*/ 80568 h 118256"/>
                <a:gd name="connsiteX41" fmla="*/ 133449 w 151455"/>
                <a:gd name="connsiteY41" fmla="*/ 66208 h 118256"/>
                <a:gd name="connsiteX42" fmla="*/ 129915 w 151455"/>
                <a:gd name="connsiteY42" fmla="*/ 58268 h 118256"/>
                <a:gd name="connsiteX43" fmla="*/ 124025 w 151455"/>
                <a:gd name="connsiteY43" fmla="*/ 48131 h 118256"/>
                <a:gd name="connsiteX44" fmla="*/ 119481 w 151455"/>
                <a:gd name="connsiteY44" fmla="*/ 43908 h 118256"/>
                <a:gd name="connsiteX45" fmla="*/ 112245 w 151455"/>
                <a:gd name="connsiteY45" fmla="*/ 36813 h 118256"/>
                <a:gd name="connsiteX46" fmla="*/ 107365 w 151455"/>
                <a:gd name="connsiteY46" fmla="*/ 29379 h 118256"/>
                <a:gd name="connsiteX47" fmla="*/ 104336 w 151455"/>
                <a:gd name="connsiteY47" fmla="*/ 24480 h 118256"/>
                <a:gd name="connsiteX48" fmla="*/ 94575 w 151455"/>
                <a:gd name="connsiteY48" fmla="*/ 15526 h 118256"/>
                <a:gd name="connsiteX49" fmla="*/ 87339 w 151455"/>
                <a:gd name="connsiteY49" fmla="*/ 9107 h 118256"/>
                <a:gd name="connsiteX50" fmla="*/ 76232 w 151455"/>
                <a:gd name="connsiteY50" fmla="*/ 998 h 118256"/>
                <a:gd name="connsiteX51" fmla="*/ 57721 w 151455"/>
                <a:gd name="connsiteY51" fmla="*/ 1842 h 118256"/>
                <a:gd name="connsiteX52" fmla="*/ 47288 w 151455"/>
                <a:gd name="connsiteY52" fmla="*/ 3869 h 118256"/>
                <a:gd name="connsiteX53" fmla="*/ 38200 w 151455"/>
                <a:gd name="connsiteY53" fmla="*/ 3869 h 118256"/>
                <a:gd name="connsiteX54" fmla="*/ 28103 w 151455"/>
                <a:gd name="connsiteY54" fmla="*/ 3869 h 118256"/>
                <a:gd name="connsiteX55" fmla="*/ 28103 w 151455"/>
                <a:gd name="connsiteY55" fmla="*/ 3869 h 118256"/>
                <a:gd name="connsiteX56" fmla="*/ 20699 w 151455"/>
                <a:gd name="connsiteY56" fmla="*/ 7924 h 118256"/>
                <a:gd name="connsiteX57" fmla="*/ 20699 w 151455"/>
                <a:gd name="connsiteY57" fmla="*/ 14681 h 118256"/>
                <a:gd name="connsiteX58" fmla="*/ 20699 w 151455"/>
                <a:gd name="connsiteY58" fmla="*/ 22791 h 118256"/>
                <a:gd name="connsiteX59" fmla="*/ 13294 w 151455"/>
                <a:gd name="connsiteY59" fmla="*/ 41036 h 118256"/>
                <a:gd name="connsiteX60" fmla="*/ 8078 w 151455"/>
                <a:gd name="connsiteY60" fmla="*/ 46949 h 118256"/>
                <a:gd name="connsiteX61" fmla="*/ 4544 w 151455"/>
                <a:gd name="connsiteY61" fmla="*/ 50834 h 118256"/>
                <a:gd name="connsiteX62" fmla="*/ 0 w 151455"/>
                <a:gd name="connsiteY62" fmla="*/ 59957 h 118256"/>
                <a:gd name="connsiteX63" fmla="*/ 3702 w 151455"/>
                <a:gd name="connsiteY63" fmla="*/ 61815 h 118256"/>
                <a:gd name="connsiteX64" fmla="*/ 5217 w 151455"/>
                <a:gd name="connsiteY64" fmla="*/ 63336 h 118256"/>
                <a:gd name="connsiteX65" fmla="*/ 6900 w 151455"/>
                <a:gd name="connsiteY65" fmla="*/ 64856 h 118256"/>
                <a:gd name="connsiteX66" fmla="*/ 8078 w 151455"/>
                <a:gd name="connsiteY66" fmla="*/ 64856 h 118256"/>
                <a:gd name="connsiteX67" fmla="*/ 11612 w 151455"/>
                <a:gd name="connsiteY67" fmla="*/ 67897 h 118256"/>
                <a:gd name="connsiteX68" fmla="*/ 13799 w 151455"/>
                <a:gd name="connsiteY68" fmla="*/ 69924 h 118256"/>
                <a:gd name="connsiteX69" fmla="*/ 19184 w 151455"/>
                <a:gd name="connsiteY69" fmla="*/ 79047 h 118256"/>
                <a:gd name="connsiteX70" fmla="*/ 19184 w 151455"/>
                <a:gd name="connsiteY70" fmla="*/ 81581 h 118256"/>
                <a:gd name="connsiteX71" fmla="*/ 24738 w 151455"/>
                <a:gd name="connsiteY71" fmla="*/ 91718 h 118256"/>
                <a:gd name="connsiteX72" fmla="*/ 24738 w 151455"/>
                <a:gd name="connsiteY72" fmla="*/ 91718 h 118256"/>
                <a:gd name="connsiteX73" fmla="*/ 28608 w 151455"/>
                <a:gd name="connsiteY73" fmla="*/ 91718 h 118256"/>
                <a:gd name="connsiteX74" fmla="*/ 30123 w 151455"/>
                <a:gd name="connsiteY74" fmla="*/ 91718 h 118256"/>
                <a:gd name="connsiteX75" fmla="*/ 35844 w 151455"/>
                <a:gd name="connsiteY75" fmla="*/ 91718 h 118256"/>
                <a:gd name="connsiteX76" fmla="*/ 41061 w 151455"/>
                <a:gd name="connsiteY76" fmla="*/ 91718 h 118256"/>
                <a:gd name="connsiteX77" fmla="*/ 46278 w 151455"/>
                <a:gd name="connsiteY77" fmla="*/ 90535 h 118256"/>
                <a:gd name="connsiteX78" fmla="*/ 48971 w 151455"/>
                <a:gd name="connsiteY78" fmla="*/ 87832 h 118256"/>
                <a:gd name="connsiteX79" fmla="*/ 52673 w 151455"/>
                <a:gd name="connsiteY79" fmla="*/ 84284 h 118256"/>
                <a:gd name="connsiteX80" fmla="*/ 61087 w 151455"/>
                <a:gd name="connsiteY80" fmla="*/ 82426 h 118256"/>
                <a:gd name="connsiteX81" fmla="*/ 63443 w 151455"/>
                <a:gd name="connsiteY81" fmla="*/ 82426 h 118256"/>
                <a:gd name="connsiteX82" fmla="*/ 65462 w 151455"/>
                <a:gd name="connsiteY82" fmla="*/ 82426 h 118256"/>
                <a:gd name="connsiteX83" fmla="*/ 72867 w 151455"/>
                <a:gd name="connsiteY83" fmla="*/ 84791 h 118256"/>
                <a:gd name="connsiteX84" fmla="*/ 80103 w 151455"/>
                <a:gd name="connsiteY84" fmla="*/ 91886 h 118256"/>
                <a:gd name="connsiteX85" fmla="*/ 80103 w 151455"/>
                <a:gd name="connsiteY85" fmla="*/ 93238 h 118256"/>
                <a:gd name="connsiteX86" fmla="*/ 83805 w 151455"/>
                <a:gd name="connsiteY86" fmla="*/ 94758 h 118256"/>
                <a:gd name="connsiteX87" fmla="*/ 90537 w 151455"/>
                <a:gd name="connsiteY87" fmla="*/ 94758 h 118256"/>
                <a:gd name="connsiteX88" fmla="*/ 91883 w 151455"/>
                <a:gd name="connsiteY88" fmla="*/ 96110 h 118256"/>
                <a:gd name="connsiteX89" fmla="*/ 91883 w 151455"/>
                <a:gd name="connsiteY89" fmla="*/ 97968 h 118256"/>
                <a:gd name="connsiteX90" fmla="*/ 87675 w 151455"/>
                <a:gd name="connsiteY90" fmla="*/ 103374 h 118256"/>
                <a:gd name="connsiteX91" fmla="*/ 81315 w 151455"/>
                <a:gd name="connsiteY91" fmla="*/ 106618 h 118256"/>
                <a:gd name="connsiteX92" fmla="*/ 80776 w 151455"/>
                <a:gd name="connsiteY92" fmla="*/ 106415 h 118256"/>
                <a:gd name="connsiteX93" fmla="*/ 75896 w 151455"/>
                <a:gd name="connsiteY93" fmla="*/ 104219 h 118256"/>
                <a:gd name="connsiteX94" fmla="*/ 74213 w 151455"/>
                <a:gd name="connsiteY94" fmla="*/ 103374 h 118256"/>
                <a:gd name="connsiteX95" fmla="*/ 71352 w 151455"/>
                <a:gd name="connsiteY95" fmla="*/ 102023 h 118256"/>
                <a:gd name="connsiteX96" fmla="*/ 66135 w 151455"/>
                <a:gd name="connsiteY96" fmla="*/ 99320 h 118256"/>
                <a:gd name="connsiteX97" fmla="*/ 64621 w 151455"/>
                <a:gd name="connsiteY97" fmla="*/ 97461 h 118256"/>
                <a:gd name="connsiteX98" fmla="*/ 63779 w 151455"/>
                <a:gd name="connsiteY98" fmla="*/ 96448 h 118256"/>
                <a:gd name="connsiteX99" fmla="*/ 60582 w 151455"/>
                <a:gd name="connsiteY99" fmla="*/ 96448 h 118256"/>
                <a:gd name="connsiteX100" fmla="*/ 59404 w 151455"/>
                <a:gd name="connsiteY100" fmla="*/ 96448 h 118256"/>
                <a:gd name="connsiteX101" fmla="*/ 54019 w 151455"/>
                <a:gd name="connsiteY101" fmla="*/ 97293 h 118256"/>
                <a:gd name="connsiteX102" fmla="*/ 52336 w 151455"/>
                <a:gd name="connsiteY102" fmla="*/ 97293 h 118256"/>
                <a:gd name="connsiteX103" fmla="*/ 50990 w 151455"/>
                <a:gd name="connsiteY103" fmla="*/ 97293 h 118256"/>
                <a:gd name="connsiteX104" fmla="*/ 48129 w 151455"/>
                <a:gd name="connsiteY104" fmla="*/ 98306 h 118256"/>
                <a:gd name="connsiteX105" fmla="*/ 44259 w 151455"/>
                <a:gd name="connsiteY105" fmla="*/ 103374 h 118256"/>
                <a:gd name="connsiteX106" fmla="*/ 44259 w 151455"/>
                <a:gd name="connsiteY106" fmla="*/ 104388 h 118256"/>
                <a:gd name="connsiteX107" fmla="*/ 39547 w 151455"/>
                <a:gd name="connsiteY107" fmla="*/ 109794 h 118256"/>
                <a:gd name="connsiteX108" fmla="*/ 43922 w 151455"/>
                <a:gd name="connsiteY108" fmla="*/ 121113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51455" h="118256">
                  <a:moveTo>
                    <a:pt x="43922" y="121113"/>
                  </a:moveTo>
                  <a:cubicBezTo>
                    <a:pt x="44410" y="121265"/>
                    <a:pt x="44780" y="121636"/>
                    <a:pt x="44932" y="122127"/>
                  </a:cubicBezTo>
                  <a:lnTo>
                    <a:pt x="49644" y="122127"/>
                  </a:lnTo>
                  <a:lnTo>
                    <a:pt x="54019" y="122127"/>
                  </a:lnTo>
                  <a:lnTo>
                    <a:pt x="55197" y="122127"/>
                  </a:lnTo>
                  <a:cubicBezTo>
                    <a:pt x="58276" y="121856"/>
                    <a:pt x="61373" y="122262"/>
                    <a:pt x="64284" y="123309"/>
                  </a:cubicBezTo>
                  <a:cubicBezTo>
                    <a:pt x="67986" y="124678"/>
                    <a:pt x="71958" y="125201"/>
                    <a:pt x="75896" y="124829"/>
                  </a:cubicBezTo>
                  <a:cubicBezTo>
                    <a:pt x="78908" y="125252"/>
                    <a:pt x="81971" y="125252"/>
                    <a:pt x="84983" y="124829"/>
                  </a:cubicBezTo>
                  <a:lnTo>
                    <a:pt x="86161" y="124829"/>
                  </a:lnTo>
                  <a:lnTo>
                    <a:pt x="88517" y="124829"/>
                  </a:lnTo>
                  <a:lnTo>
                    <a:pt x="91546" y="124829"/>
                  </a:lnTo>
                  <a:cubicBezTo>
                    <a:pt x="93229" y="124829"/>
                    <a:pt x="94407" y="124829"/>
                    <a:pt x="95753" y="124829"/>
                  </a:cubicBezTo>
                  <a:cubicBezTo>
                    <a:pt x="96308" y="124728"/>
                    <a:pt x="96881" y="124728"/>
                    <a:pt x="97436" y="124829"/>
                  </a:cubicBezTo>
                  <a:lnTo>
                    <a:pt x="98446" y="124829"/>
                  </a:lnTo>
                  <a:lnTo>
                    <a:pt x="98446" y="124829"/>
                  </a:lnTo>
                  <a:cubicBezTo>
                    <a:pt x="99775" y="124170"/>
                    <a:pt x="101323" y="124170"/>
                    <a:pt x="102653" y="124829"/>
                  </a:cubicBezTo>
                  <a:lnTo>
                    <a:pt x="102653" y="124829"/>
                  </a:lnTo>
                  <a:lnTo>
                    <a:pt x="104840" y="124829"/>
                  </a:lnTo>
                  <a:cubicBezTo>
                    <a:pt x="106119" y="124694"/>
                    <a:pt x="107432" y="124694"/>
                    <a:pt x="108711" y="124829"/>
                  </a:cubicBezTo>
                  <a:lnTo>
                    <a:pt x="111067" y="126181"/>
                  </a:lnTo>
                  <a:cubicBezTo>
                    <a:pt x="111690" y="126738"/>
                    <a:pt x="112447" y="127144"/>
                    <a:pt x="113255" y="127364"/>
                  </a:cubicBezTo>
                  <a:lnTo>
                    <a:pt x="114096" y="127364"/>
                  </a:lnTo>
                  <a:cubicBezTo>
                    <a:pt x="115291" y="127651"/>
                    <a:pt x="116385" y="128225"/>
                    <a:pt x="117294" y="129053"/>
                  </a:cubicBezTo>
                  <a:lnTo>
                    <a:pt x="118303" y="130235"/>
                  </a:lnTo>
                  <a:cubicBezTo>
                    <a:pt x="118724" y="130877"/>
                    <a:pt x="119296" y="131401"/>
                    <a:pt x="119986" y="131756"/>
                  </a:cubicBezTo>
                  <a:cubicBezTo>
                    <a:pt x="121332" y="131756"/>
                    <a:pt x="122679" y="131756"/>
                    <a:pt x="124193" y="131756"/>
                  </a:cubicBezTo>
                  <a:cubicBezTo>
                    <a:pt x="124429" y="132178"/>
                    <a:pt x="124429" y="132685"/>
                    <a:pt x="124193" y="133107"/>
                  </a:cubicBezTo>
                  <a:cubicBezTo>
                    <a:pt x="124193" y="133107"/>
                    <a:pt x="124193" y="133107"/>
                    <a:pt x="124193" y="133107"/>
                  </a:cubicBezTo>
                  <a:lnTo>
                    <a:pt x="124193" y="133107"/>
                  </a:lnTo>
                  <a:cubicBezTo>
                    <a:pt x="126448" y="132246"/>
                    <a:pt x="128838" y="131790"/>
                    <a:pt x="131261" y="131756"/>
                  </a:cubicBezTo>
                  <a:lnTo>
                    <a:pt x="132439" y="131756"/>
                  </a:lnTo>
                  <a:cubicBezTo>
                    <a:pt x="137454" y="131384"/>
                    <a:pt x="142486" y="131671"/>
                    <a:pt x="147416" y="132601"/>
                  </a:cubicBezTo>
                  <a:lnTo>
                    <a:pt x="150109" y="132601"/>
                  </a:lnTo>
                  <a:cubicBezTo>
                    <a:pt x="149436" y="131300"/>
                    <a:pt x="149133" y="129830"/>
                    <a:pt x="149267" y="128377"/>
                  </a:cubicBezTo>
                  <a:cubicBezTo>
                    <a:pt x="149234" y="127617"/>
                    <a:pt x="149722" y="126924"/>
                    <a:pt x="150445" y="126688"/>
                  </a:cubicBezTo>
                  <a:cubicBezTo>
                    <a:pt x="151505" y="126924"/>
                    <a:pt x="152599" y="126924"/>
                    <a:pt x="153643" y="126688"/>
                  </a:cubicBezTo>
                  <a:cubicBezTo>
                    <a:pt x="155662" y="125167"/>
                    <a:pt x="154484" y="121113"/>
                    <a:pt x="153643" y="118917"/>
                  </a:cubicBezTo>
                  <a:cubicBezTo>
                    <a:pt x="151842" y="114676"/>
                    <a:pt x="149150" y="110858"/>
                    <a:pt x="145733" y="107767"/>
                  </a:cubicBezTo>
                  <a:cubicBezTo>
                    <a:pt x="142098" y="104422"/>
                    <a:pt x="139423" y="100164"/>
                    <a:pt x="137993" y="95434"/>
                  </a:cubicBezTo>
                  <a:cubicBezTo>
                    <a:pt x="137488" y="91853"/>
                    <a:pt x="137488" y="88203"/>
                    <a:pt x="137993" y="84622"/>
                  </a:cubicBezTo>
                  <a:cubicBezTo>
                    <a:pt x="137993" y="83271"/>
                    <a:pt x="137993" y="81919"/>
                    <a:pt x="137993" y="80568"/>
                  </a:cubicBezTo>
                  <a:cubicBezTo>
                    <a:pt x="137622" y="75483"/>
                    <a:pt x="136057" y="70566"/>
                    <a:pt x="133449" y="66208"/>
                  </a:cubicBezTo>
                  <a:cubicBezTo>
                    <a:pt x="132103" y="63640"/>
                    <a:pt x="130924" y="60988"/>
                    <a:pt x="129915" y="58268"/>
                  </a:cubicBezTo>
                  <a:cubicBezTo>
                    <a:pt x="128871" y="54433"/>
                    <a:pt x="126835" y="50936"/>
                    <a:pt x="124025" y="48131"/>
                  </a:cubicBezTo>
                  <a:lnTo>
                    <a:pt x="119481" y="43908"/>
                  </a:lnTo>
                  <a:cubicBezTo>
                    <a:pt x="116873" y="41762"/>
                    <a:pt x="114449" y="39380"/>
                    <a:pt x="112245" y="36813"/>
                  </a:cubicBezTo>
                  <a:cubicBezTo>
                    <a:pt x="110427" y="34464"/>
                    <a:pt x="108795" y="31981"/>
                    <a:pt x="107365" y="29379"/>
                  </a:cubicBezTo>
                  <a:cubicBezTo>
                    <a:pt x="106523" y="27656"/>
                    <a:pt x="105497" y="26017"/>
                    <a:pt x="104336" y="24480"/>
                  </a:cubicBezTo>
                  <a:cubicBezTo>
                    <a:pt x="101727" y="20848"/>
                    <a:pt x="98412" y="17807"/>
                    <a:pt x="94575" y="15526"/>
                  </a:cubicBezTo>
                  <a:cubicBezTo>
                    <a:pt x="91967" y="13617"/>
                    <a:pt x="89561" y="11455"/>
                    <a:pt x="87339" y="9107"/>
                  </a:cubicBezTo>
                  <a:cubicBezTo>
                    <a:pt x="84260" y="5626"/>
                    <a:pt x="80473" y="2856"/>
                    <a:pt x="76232" y="998"/>
                  </a:cubicBezTo>
                  <a:cubicBezTo>
                    <a:pt x="70124" y="-574"/>
                    <a:pt x="63662" y="-286"/>
                    <a:pt x="57721" y="1842"/>
                  </a:cubicBezTo>
                  <a:cubicBezTo>
                    <a:pt x="54305" y="2788"/>
                    <a:pt x="50822" y="3464"/>
                    <a:pt x="47288" y="3869"/>
                  </a:cubicBezTo>
                  <a:cubicBezTo>
                    <a:pt x="44259" y="4038"/>
                    <a:pt x="41229" y="4038"/>
                    <a:pt x="38200" y="3869"/>
                  </a:cubicBezTo>
                  <a:cubicBezTo>
                    <a:pt x="35003" y="3869"/>
                    <a:pt x="31469" y="3869"/>
                    <a:pt x="28103" y="3869"/>
                  </a:cubicBezTo>
                  <a:lnTo>
                    <a:pt x="28103" y="3869"/>
                  </a:lnTo>
                  <a:cubicBezTo>
                    <a:pt x="24401" y="3869"/>
                    <a:pt x="21372" y="4883"/>
                    <a:pt x="20699" y="7924"/>
                  </a:cubicBezTo>
                  <a:cubicBezTo>
                    <a:pt x="20531" y="10171"/>
                    <a:pt x="20531" y="12435"/>
                    <a:pt x="20699" y="14681"/>
                  </a:cubicBezTo>
                  <a:cubicBezTo>
                    <a:pt x="20951" y="17385"/>
                    <a:pt x="20951" y="20088"/>
                    <a:pt x="20699" y="22791"/>
                  </a:cubicBezTo>
                  <a:cubicBezTo>
                    <a:pt x="19571" y="29345"/>
                    <a:pt x="17047" y="35562"/>
                    <a:pt x="13294" y="41036"/>
                  </a:cubicBezTo>
                  <a:cubicBezTo>
                    <a:pt x="11830" y="43232"/>
                    <a:pt x="10063" y="45226"/>
                    <a:pt x="8078" y="46949"/>
                  </a:cubicBezTo>
                  <a:cubicBezTo>
                    <a:pt x="6900" y="48300"/>
                    <a:pt x="5553" y="49483"/>
                    <a:pt x="4544" y="50834"/>
                  </a:cubicBezTo>
                  <a:cubicBezTo>
                    <a:pt x="2507" y="53588"/>
                    <a:pt x="959" y="56663"/>
                    <a:pt x="0" y="59957"/>
                  </a:cubicBezTo>
                  <a:cubicBezTo>
                    <a:pt x="1380" y="60227"/>
                    <a:pt x="2659" y="60869"/>
                    <a:pt x="3702" y="61815"/>
                  </a:cubicBezTo>
                  <a:lnTo>
                    <a:pt x="5217" y="63336"/>
                  </a:lnTo>
                  <a:cubicBezTo>
                    <a:pt x="5688" y="63927"/>
                    <a:pt x="6260" y="64451"/>
                    <a:pt x="6900" y="64856"/>
                  </a:cubicBezTo>
                  <a:lnTo>
                    <a:pt x="8078" y="64856"/>
                  </a:lnTo>
                  <a:cubicBezTo>
                    <a:pt x="9525" y="65498"/>
                    <a:pt x="10753" y="66563"/>
                    <a:pt x="11612" y="67897"/>
                  </a:cubicBezTo>
                  <a:cubicBezTo>
                    <a:pt x="12032" y="68843"/>
                    <a:pt x="12823" y="69587"/>
                    <a:pt x="13799" y="69924"/>
                  </a:cubicBezTo>
                  <a:cubicBezTo>
                    <a:pt x="17165" y="71445"/>
                    <a:pt x="18343" y="75668"/>
                    <a:pt x="19184" y="79047"/>
                  </a:cubicBezTo>
                  <a:cubicBezTo>
                    <a:pt x="19083" y="79892"/>
                    <a:pt x="19083" y="80736"/>
                    <a:pt x="19184" y="81581"/>
                  </a:cubicBezTo>
                  <a:cubicBezTo>
                    <a:pt x="20362" y="85281"/>
                    <a:pt x="22247" y="88727"/>
                    <a:pt x="24738" y="91718"/>
                  </a:cubicBezTo>
                  <a:lnTo>
                    <a:pt x="24738" y="91718"/>
                  </a:lnTo>
                  <a:cubicBezTo>
                    <a:pt x="26017" y="91548"/>
                    <a:pt x="27329" y="91548"/>
                    <a:pt x="28608" y="91718"/>
                  </a:cubicBezTo>
                  <a:lnTo>
                    <a:pt x="30123" y="91718"/>
                  </a:lnTo>
                  <a:cubicBezTo>
                    <a:pt x="32024" y="91886"/>
                    <a:pt x="33943" y="91886"/>
                    <a:pt x="35844" y="91718"/>
                  </a:cubicBezTo>
                  <a:lnTo>
                    <a:pt x="41061" y="91718"/>
                  </a:lnTo>
                  <a:cubicBezTo>
                    <a:pt x="43417" y="91718"/>
                    <a:pt x="44595" y="91718"/>
                    <a:pt x="46278" y="90535"/>
                  </a:cubicBezTo>
                  <a:cubicBezTo>
                    <a:pt x="47961" y="89352"/>
                    <a:pt x="48129" y="88846"/>
                    <a:pt x="48971" y="87832"/>
                  </a:cubicBezTo>
                  <a:cubicBezTo>
                    <a:pt x="50115" y="86565"/>
                    <a:pt x="51360" y="85382"/>
                    <a:pt x="52673" y="84284"/>
                  </a:cubicBezTo>
                  <a:cubicBezTo>
                    <a:pt x="55180" y="82696"/>
                    <a:pt x="58159" y="82037"/>
                    <a:pt x="61087" y="82426"/>
                  </a:cubicBezTo>
                  <a:lnTo>
                    <a:pt x="63443" y="82426"/>
                  </a:lnTo>
                  <a:lnTo>
                    <a:pt x="65462" y="82426"/>
                  </a:lnTo>
                  <a:cubicBezTo>
                    <a:pt x="67986" y="82426"/>
                    <a:pt x="71016" y="81412"/>
                    <a:pt x="72867" y="84791"/>
                  </a:cubicBezTo>
                  <a:cubicBezTo>
                    <a:pt x="74566" y="87798"/>
                    <a:pt x="77074" y="90248"/>
                    <a:pt x="80103" y="91886"/>
                  </a:cubicBezTo>
                  <a:cubicBezTo>
                    <a:pt x="80339" y="92309"/>
                    <a:pt x="80339" y="92816"/>
                    <a:pt x="80103" y="93238"/>
                  </a:cubicBezTo>
                  <a:cubicBezTo>
                    <a:pt x="80103" y="94421"/>
                    <a:pt x="80103" y="94927"/>
                    <a:pt x="83805" y="94758"/>
                  </a:cubicBezTo>
                  <a:lnTo>
                    <a:pt x="90537" y="94758"/>
                  </a:lnTo>
                  <a:cubicBezTo>
                    <a:pt x="90537" y="94758"/>
                    <a:pt x="91714" y="94758"/>
                    <a:pt x="91883" y="96110"/>
                  </a:cubicBezTo>
                  <a:cubicBezTo>
                    <a:pt x="92219" y="96684"/>
                    <a:pt x="92219" y="97394"/>
                    <a:pt x="91883" y="97968"/>
                  </a:cubicBezTo>
                  <a:cubicBezTo>
                    <a:pt x="90133" y="99455"/>
                    <a:pt x="88702" y="101296"/>
                    <a:pt x="87675" y="103374"/>
                  </a:cubicBezTo>
                  <a:cubicBezTo>
                    <a:pt x="86817" y="106043"/>
                    <a:pt x="83957" y="107496"/>
                    <a:pt x="81315" y="106618"/>
                  </a:cubicBezTo>
                  <a:cubicBezTo>
                    <a:pt x="81129" y="106567"/>
                    <a:pt x="80944" y="106500"/>
                    <a:pt x="80776" y="106415"/>
                  </a:cubicBezTo>
                  <a:cubicBezTo>
                    <a:pt x="79043" y="105925"/>
                    <a:pt x="77410" y="105182"/>
                    <a:pt x="75896" y="104219"/>
                  </a:cubicBezTo>
                  <a:lnTo>
                    <a:pt x="74213" y="103374"/>
                  </a:lnTo>
                  <a:lnTo>
                    <a:pt x="71352" y="102023"/>
                  </a:lnTo>
                  <a:cubicBezTo>
                    <a:pt x="69484" y="101398"/>
                    <a:pt x="67734" y="100485"/>
                    <a:pt x="66135" y="99320"/>
                  </a:cubicBezTo>
                  <a:cubicBezTo>
                    <a:pt x="65496" y="98830"/>
                    <a:pt x="64974" y="98188"/>
                    <a:pt x="64621" y="97461"/>
                  </a:cubicBezTo>
                  <a:lnTo>
                    <a:pt x="63779" y="96448"/>
                  </a:lnTo>
                  <a:cubicBezTo>
                    <a:pt x="63779" y="96448"/>
                    <a:pt x="62097" y="96448"/>
                    <a:pt x="60582" y="96448"/>
                  </a:cubicBezTo>
                  <a:lnTo>
                    <a:pt x="59404" y="96448"/>
                  </a:lnTo>
                  <a:cubicBezTo>
                    <a:pt x="57587" y="96566"/>
                    <a:pt x="55786" y="96853"/>
                    <a:pt x="54019" y="97293"/>
                  </a:cubicBezTo>
                  <a:lnTo>
                    <a:pt x="52336" y="97293"/>
                  </a:lnTo>
                  <a:lnTo>
                    <a:pt x="50990" y="97293"/>
                  </a:lnTo>
                  <a:cubicBezTo>
                    <a:pt x="49947" y="97259"/>
                    <a:pt x="48920" y="97630"/>
                    <a:pt x="48129" y="98306"/>
                  </a:cubicBezTo>
                  <a:cubicBezTo>
                    <a:pt x="46665" y="99860"/>
                    <a:pt x="45369" y="101550"/>
                    <a:pt x="44259" y="103374"/>
                  </a:cubicBezTo>
                  <a:lnTo>
                    <a:pt x="44259" y="104388"/>
                  </a:lnTo>
                  <a:cubicBezTo>
                    <a:pt x="43013" y="106449"/>
                    <a:pt x="41415" y="108290"/>
                    <a:pt x="39547" y="109794"/>
                  </a:cubicBezTo>
                  <a:cubicBezTo>
                    <a:pt x="41566" y="117734"/>
                    <a:pt x="42576" y="120775"/>
                    <a:pt x="43922" y="1211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BDD95025-03D1-410C-8756-603E18226A97}"/>
                </a:ext>
              </a:extLst>
            </p:cNvPr>
            <p:cNvSpPr/>
            <p:nvPr/>
          </p:nvSpPr>
          <p:spPr>
            <a:xfrm>
              <a:off x="8867801" y="4523068"/>
              <a:ext cx="16828" cy="16894"/>
            </a:xfrm>
            <a:custGeom>
              <a:avLst/>
              <a:gdLst>
                <a:gd name="connsiteX0" fmla="*/ 2188 w 0"/>
                <a:gd name="connsiteY0" fmla="*/ 1520 h 0"/>
                <a:gd name="connsiteX1" fmla="*/ 1178 w 0"/>
                <a:gd name="connsiteY1" fmla="*/ 0 h 0"/>
                <a:gd name="connsiteX2" fmla="*/ 0 w 0"/>
                <a:gd name="connsiteY2" fmla="*/ 0 h 0"/>
                <a:gd name="connsiteX3" fmla="*/ 1683 w 0"/>
                <a:gd name="connsiteY3" fmla="*/ 3886 h 0"/>
                <a:gd name="connsiteX4" fmla="*/ 2861 w 0"/>
                <a:gd name="connsiteY4" fmla="*/ 5575 h 0"/>
                <a:gd name="connsiteX5" fmla="*/ 4207 w 0"/>
                <a:gd name="connsiteY5" fmla="*/ 4223 h 0"/>
                <a:gd name="connsiteX6" fmla="*/ 4207 w 0"/>
                <a:gd name="connsiteY6" fmla="*/ 4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188" y="1520"/>
                  </a:moveTo>
                  <a:cubicBezTo>
                    <a:pt x="1936" y="963"/>
                    <a:pt x="1599" y="456"/>
                    <a:pt x="1178" y="0"/>
                  </a:cubicBezTo>
                  <a:lnTo>
                    <a:pt x="0" y="0"/>
                  </a:lnTo>
                  <a:cubicBezTo>
                    <a:pt x="270" y="1402"/>
                    <a:pt x="842" y="2737"/>
                    <a:pt x="1683" y="3886"/>
                  </a:cubicBezTo>
                  <a:cubicBezTo>
                    <a:pt x="2171" y="4376"/>
                    <a:pt x="2575" y="4950"/>
                    <a:pt x="2861" y="5575"/>
                  </a:cubicBezTo>
                  <a:lnTo>
                    <a:pt x="4207" y="4223"/>
                  </a:lnTo>
                  <a:cubicBezTo>
                    <a:pt x="4207" y="4223"/>
                    <a:pt x="4207" y="4223"/>
                    <a:pt x="4207" y="4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018E1E1B-19A9-4517-AE7F-AF3E11EB7451}"/>
                </a:ext>
              </a:extLst>
            </p:cNvPr>
            <p:cNvSpPr/>
            <p:nvPr/>
          </p:nvSpPr>
          <p:spPr>
            <a:xfrm>
              <a:off x="8876048" y="4573728"/>
              <a:ext cx="16828" cy="16894"/>
            </a:xfrm>
            <a:custGeom>
              <a:avLst/>
              <a:gdLst>
                <a:gd name="connsiteX0" fmla="*/ 14136 w 16828"/>
                <a:gd name="connsiteY0" fmla="*/ 3062 h 0"/>
                <a:gd name="connsiteX1" fmla="*/ 12958 w 16828"/>
                <a:gd name="connsiteY1" fmla="*/ 5427 h 0"/>
                <a:gd name="connsiteX2" fmla="*/ 9087 w 16828"/>
                <a:gd name="connsiteY2" fmla="*/ 5427 h 0"/>
                <a:gd name="connsiteX3" fmla="*/ 8077 w 16828"/>
                <a:gd name="connsiteY3" fmla="*/ 5427 h 0"/>
                <a:gd name="connsiteX4" fmla="*/ 3702 w 16828"/>
                <a:gd name="connsiteY4" fmla="*/ 5427 h 0"/>
                <a:gd name="connsiteX5" fmla="*/ 2188 w 16828"/>
                <a:gd name="connsiteY5" fmla="*/ 5427 h 0"/>
                <a:gd name="connsiteX6" fmla="*/ 0 w 16828"/>
                <a:gd name="connsiteY6" fmla="*/ 7455 h 0"/>
                <a:gd name="connsiteX7" fmla="*/ 3534 w 16828"/>
                <a:gd name="connsiteY7" fmla="*/ 8806 h 0"/>
                <a:gd name="connsiteX8" fmla="*/ 11612 w 16828"/>
                <a:gd name="connsiteY8" fmla="*/ 11678 h 0"/>
                <a:gd name="connsiteX9" fmla="*/ 15482 w 16828"/>
                <a:gd name="connsiteY9" fmla="*/ 11678 h 0"/>
                <a:gd name="connsiteX10" fmla="*/ 15482 w 16828"/>
                <a:gd name="connsiteY10" fmla="*/ 10326 h 0"/>
                <a:gd name="connsiteX11" fmla="*/ 17165 w 16828"/>
                <a:gd name="connsiteY11" fmla="*/ 6610 h 0"/>
                <a:gd name="connsiteX12" fmla="*/ 19857 w 16828"/>
                <a:gd name="connsiteY12" fmla="*/ 5765 h 0"/>
                <a:gd name="connsiteX13" fmla="*/ 19016 w 16828"/>
                <a:gd name="connsiteY13" fmla="*/ 4414 h 0"/>
                <a:gd name="connsiteX14" fmla="*/ 17838 w 16828"/>
                <a:gd name="connsiteY14" fmla="*/ 2555 h 0"/>
                <a:gd name="connsiteX15" fmla="*/ 17838 w 16828"/>
                <a:gd name="connsiteY15" fmla="*/ 1204 h 0"/>
                <a:gd name="connsiteX16" fmla="*/ 17838 w 16828"/>
                <a:gd name="connsiteY16" fmla="*/ 190 h 0"/>
                <a:gd name="connsiteX17" fmla="*/ 16660 w 16828"/>
                <a:gd name="connsiteY17" fmla="*/ 190 h 0"/>
                <a:gd name="connsiteX18" fmla="*/ 14977 w 16828"/>
                <a:gd name="connsiteY18" fmla="*/ 190 h 0"/>
                <a:gd name="connsiteX19" fmla="*/ 14136 w 16828"/>
                <a:gd name="connsiteY19" fmla="*/ 306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28">
                  <a:moveTo>
                    <a:pt x="14136" y="3062"/>
                  </a:moveTo>
                  <a:cubicBezTo>
                    <a:pt x="13917" y="3923"/>
                    <a:pt x="13513" y="4734"/>
                    <a:pt x="12958" y="5427"/>
                  </a:cubicBezTo>
                  <a:cubicBezTo>
                    <a:pt x="11763" y="6154"/>
                    <a:pt x="10282" y="6154"/>
                    <a:pt x="9087" y="5427"/>
                  </a:cubicBezTo>
                  <a:lnTo>
                    <a:pt x="8077" y="5427"/>
                  </a:lnTo>
                  <a:cubicBezTo>
                    <a:pt x="6681" y="4819"/>
                    <a:pt x="5099" y="4819"/>
                    <a:pt x="3702" y="5427"/>
                  </a:cubicBezTo>
                  <a:lnTo>
                    <a:pt x="2188" y="5427"/>
                  </a:lnTo>
                  <a:lnTo>
                    <a:pt x="0" y="7455"/>
                  </a:lnTo>
                  <a:cubicBezTo>
                    <a:pt x="1043" y="8198"/>
                    <a:pt x="2255" y="8671"/>
                    <a:pt x="3534" y="8806"/>
                  </a:cubicBezTo>
                  <a:cubicBezTo>
                    <a:pt x="6361" y="9330"/>
                    <a:pt x="9087" y="10309"/>
                    <a:pt x="11612" y="11678"/>
                  </a:cubicBezTo>
                  <a:cubicBezTo>
                    <a:pt x="11612" y="11678"/>
                    <a:pt x="14472" y="13198"/>
                    <a:pt x="15482" y="11678"/>
                  </a:cubicBezTo>
                  <a:cubicBezTo>
                    <a:pt x="16491" y="10157"/>
                    <a:pt x="15482" y="11678"/>
                    <a:pt x="15482" y="10326"/>
                  </a:cubicBezTo>
                  <a:cubicBezTo>
                    <a:pt x="15499" y="8907"/>
                    <a:pt x="16105" y="7556"/>
                    <a:pt x="17165" y="6610"/>
                  </a:cubicBezTo>
                  <a:cubicBezTo>
                    <a:pt x="17939" y="6018"/>
                    <a:pt x="18898" y="5731"/>
                    <a:pt x="19857" y="5765"/>
                  </a:cubicBezTo>
                  <a:lnTo>
                    <a:pt x="19016" y="4414"/>
                  </a:lnTo>
                  <a:lnTo>
                    <a:pt x="17838" y="2555"/>
                  </a:lnTo>
                  <a:lnTo>
                    <a:pt x="17838" y="1204"/>
                  </a:lnTo>
                  <a:lnTo>
                    <a:pt x="17838" y="190"/>
                  </a:lnTo>
                  <a:lnTo>
                    <a:pt x="16660" y="190"/>
                  </a:lnTo>
                  <a:cubicBezTo>
                    <a:pt x="16122" y="-63"/>
                    <a:pt x="15516" y="-63"/>
                    <a:pt x="14977" y="190"/>
                  </a:cubicBezTo>
                  <a:cubicBezTo>
                    <a:pt x="14270" y="967"/>
                    <a:pt x="13950" y="2031"/>
                    <a:pt x="14136" y="306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5C83553A-2B4D-46F8-B267-116B2D074976}"/>
                </a:ext>
              </a:extLst>
            </p:cNvPr>
            <p:cNvSpPr/>
            <p:nvPr/>
          </p:nvSpPr>
          <p:spPr>
            <a:xfrm>
              <a:off x="5087989" y="4123421"/>
              <a:ext cx="67313" cy="50682"/>
            </a:xfrm>
            <a:custGeom>
              <a:avLst/>
              <a:gdLst>
                <a:gd name="connsiteX0" fmla="*/ 50485 w 67313"/>
                <a:gd name="connsiteY0" fmla="*/ 38118 h 50681"/>
                <a:gd name="connsiteX1" fmla="*/ 63106 w 67313"/>
                <a:gd name="connsiteY1" fmla="*/ 33219 h 50681"/>
                <a:gd name="connsiteX2" fmla="*/ 73708 w 67313"/>
                <a:gd name="connsiteY2" fmla="*/ 34402 h 50681"/>
                <a:gd name="connsiteX3" fmla="*/ 73708 w 67313"/>
                <a:gd name="connsiteY3" fmla="*/ 31699 h 50681"/>
                <a:gd name="connsiteX4" fmla="*/ 73708 w 67313"/>
                <a:gd name="connsiteY4" fmla="*/ 29165 h 50681"/>
                <a:gd name="connsiteX5" fmla="*/ 73708 w 67313"/>
                <a:gd name="connsiteY5" fmla="*/ 26124 h 50681"/>
                <a:gd name="connsiteX6" fmla="*/ 73708 w 67313"/>
                <a:gd name="connsiteY6" fmla="*/ 24096 h 50681"/>
                <a:gd name="connsiteX7" fmla="*/ 73708 w 67313"/>
                <a:gd name="connsiteY7" fmla="*/ 21900 h 50681"/>
                <a:gd name="connsiteX8" fmla="*/ 73708 w 67313"/>
                <a:gd name="connsiteY8" fmla="*/ 20718 h 50681"/>
                <a:gd name="connsiteX9" fmla="*/ 73708 w 67313"/>
                <a:gd name="connsiteY9" fmla="*/ 19366 h 50681"/>
                <a:gd name="connsiteX10" fmla="*/ 72530 w 67313"/>
                <a:gd name="connsiteY10" fmla="*/ 16663 h 50681"/>
                <a:gd name="connsiteX11" fmla="*/ 71689 w 67313"/>
                <a:gd name="connsiteY11" fmla="*/ 16663 h 50681"/>
                <a:gd name="connsiteX12" fmla="*/ 71689 w 67313"/>
                <a:gd name="connsiteY12" fmla="*/ 15481 h 50681"/>
                <a:gd name="connsiteX13" fmla="*/ 74549 w 67313"/>
                <a:gd name="connsiteY13" fmla="*/ 9737 h 50681"/>
                <a:gd name="connsiteX14" fmla="*/ 75896 w 67313"/>
                <a:gd name="connsiteY14" fmla="*/ 7878 h 50681"/>
                <a:gd name="connsiteX15" fmla="*/ 75896 w 67313"/>
                <a:gd name="connsiteY15" fmla="*/ 4837 h 50681"/>
                <a:gd name="connsiteX16" fmla="*/ 75896 w 67313"/>
                <a:gd name="connsiteY16" fmla="*/ 2303 h 50681"/>
                <a:gd name="connsiteX17" fmla="*/ 75896 w 67313"/>
                <a:gd name="connsiteY17" fmla="*/ 2303 h 50681"/>
                <a:gd name="connsiteX18" fmla="*/ 74886 w 67313"/>
                <a:gd name="connsiteY18" fmla="*/ 2303 h 50681"/>
                <a:gd name="connsiteX19" fmla="*/ 70847 w 67313"/>
                <a:gd name="connsiteY19" fmla="*/ 2303 h 50681"/>
                <a:gd name="connsiteX20" fmla="*/ 68155 w 67313"/>
                <a:gd name="connsiteY20" fmla="*/ 2303 h 50681"/>
                <a:gd name="connsiteX21" fmla="*/ 66472 w 67313"/>
                <a:gd name="connsiteY21" fmla="*/ 2303 h 50681"/>
                <a:gd name="connsiteX22" fmla="*/ 65126 w 67313"/>
                <a:gd name="connsiteY22" fmla="*/ 2303 h 50681"/>
                <a:gd name="connsiteX23" fmla="*/ 55365 w 67313"/>
                <a:gd name="connsiteY23" fmla="*/ 2303 h 50681"/>
                <a:gd name="connsiteX24" fmla="*/ 42576 w 67313"/>
                <a:gd name="connsiteY24" fmla="*/ 783 h 50681"/>
                <a:gd name="connsiteX25" fmla="*/ 33657 w 67313"/>
                <a:gd name="connsiteY25" fmla="*/ 445 h 50681"/>
                <a:gd name="connsiteX26" fmla="*/ 32479 w 67313"/>
                <a:gd name="connsiteY26" fmla="*/ 445 h 50681"/>
                <a:gd name="connsiteX27" fmla="*/ 27767 w 67313"/>
                <a:gd name="connsiteY27" fmla="*/ 445 h 50681"/>
                <a:gd name="connsiteX28" fmla="*/ 23391 w 67313"/>
                <a:gd name="connsiteY28" fmla="*/ 445 h 50681"/>
                <a:gd name="connsiteX29" fmla="*/ 23391 w 67313"/>
                <a:gd name="connsiteY29" fmla="*/ 445 h 50681"/>
                <a:gd name="connsiteX30" fmla="*/ 21035 w 67313"/>
                <a:gd name="connsiteY30" fmla="*/ 3993 h 50681"/>
                <a:gd name="connsiteX31" fmla="*/ 18511 w 67313"/>
                <a:gd name="connsiteY31" fmla="*/ 3993 h 50681"/>
                <a:gd name="connsiteX32" fmla="*/ 16828 w 67313"/>
                <a:gd name="connsiteY32" fmla="*/ 3993 h 50681"/>
                <a:gd name="connsiteX33" fmla="*/ 15819 w 67313"/>
                <a:gd name="connsiteY33" fmla="*/ 5175 h 50681"/>
                <a:gd name="connsiteX34" fmla="*/ 14136 w 67313"/>
                <a:gd name="connsiteY34" fmla="*/ 7034 h 50681"/>
                <a:gd name="connsiteX35" fmla="*/ 8919 w 67313"/>
                <a:gd name="connsiteY35" fmla="*/ 8385 h 50681"/>
                <a:gd name="connsiteX36" fmla="*/ 4880 w 67313"/>
                <a:gd name="connsiteY36" fmla="*/ 9399 h 50681"/>
                <a:gd name="connsiteX37" fmla="*/ 1683 w 67313"/>
                <a:gd name="connsiteY37" fmla="*/ 11088 h 50681"/>
                <a:gd name="connsiteX38" fmla="*/ 0 w 67313"/>
                <a:gd name="connsiteY38" fmla="*/ 11088 h 50681"/>
                <a:gd name="connsiteX39" fmla="*/ 11948 w 67313"/>
                <a:gd name="connsiteY39" fmla="*/ 21731 h 50681"/>
                <a:gd name="connsiteX40" fmla="*/ 11948 w 67313"/>
                <a:gd name="connsiteY40" fmla="*/ 21731 h 50681"/>
                <a:gd name="connsiteX41" fmla="*/ 16828 w 67313"/>
                <a:gd name="connsiteY41" fmla="*/ 26799 h 50681"/>
                <a:gd name="connsiteX42" fmla="*/ 16828 w 67313"/>
                <a:gd name="connsiteY42" fmla="*/ 30347 h 50681"/>
                <a:gd name="connsiteX43" fmla="*/ 15314 w 67313"/>
                <a:gd name="connsiteY43" fmla="*/ 32374 h 50681"/>
                <a:gd name="connsiteX44" fmla="*/ 14304 w 67313"/>
                <a:gd name="connsiteY44" fmla="*/ 33388 h 50681"/>
                <a:gd name="connsiteX45" fmla="*/ 13463 w 67313"/>
                <a:gd name="connsiteY45" fmla="*/ 35415 h 50681"/>
                <a:gd name="connsiteX46" fmla="*/ 13463 w 67313"/>
                <a:gd name="connsiteY46" fmla="*/ 36598 h 50681"/>
                <a:gd name="connsiteX47" fmla="*/ 12453 w 67313"/>
                <a:gd name="connsiteY47" fmla="*/ 38625 h 50681"/>
                <a:gd name="connsiteX48" fmla="*/ 13631 w 67313"/>
                <a:gd name="connsiteY48" fmla="*/ 38625 h 50681"/>
                <a:gd name="connsiteX49" fmla="*/ 17165 w 67313"/>
                <a:gd name="connsiteY49" fmla="*/ 42511 h 50681"/>
                <a:gd name="connsiteX50" fmla="*/ 17165 w 67313"/>
                <a:gd name="connsiteY50" fmla="*/ 44200 h 50681"/>
                <a:gd name="connsiteX51" fmla="*/ 17165 w 67313"/>
                <a:gd name="connsiteY51" fmla="*/ 45045 h 50681"/>
                <a:gd name="connsiteX52" fmla="*/ 17165 w 67313"/>
                <a:gd name="connsiteY52" fmla="*/ 45045 h 50681"/>
                <a:gd name="connsiteX53" fmla="*/ 19521 w 67313"/>
                <a:gd name="connsiteY53" fmla="*/ 42849 h 50681"/>
                <a:gd name="connsiteX54" fmla="*/ 23560 w 67313"/>
                <a:gd name="connsiteY54" fmla="*/ 40990 h 50681"/>
                <a:gd name="connsiteX55" fmla="*/ 28271 w 67313"/>
                <a:gd name="connsiteY55" fmla="*/ 44031 h 50681"/>
                <a:gd name="connsiteX56" fmla="*/ 31469 w 67313"/>
                <a:gd name="connsiteY56" fmla="*/ 46227 h 50681"/>
                <a:gd name="connsiteX57" fmla="*/ 34666 w 67313"/>
                <a:gd name="connsiteY57" fmla="*/ 47917 h 50681"/>
                <a:gd name="connsiteX58" fmla="*/ 40893 w 67313"/>
                <a:gd name="connsiteY58" fmla="*/ 51127 h 50681"/>
                <a:gd name="connsiteX59" fmla="*/ 43081 w 67313"/>
                <a:gd name="connsiteY59" fmla="*/ 46396 h 50681"/>
                <a:gd name="connsiteX60" fmla="*/ 43081 w 67313"/>
                <a:gd name="connsiteY60" fmla="*/ 45214 h 50681"/>
                <a:gd name="connsiteX61" fmla="*/ 50485 w 67313"/>
                <a:gd name="connsiteY61" fmla="*/ 38118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7313" h="50681">
                  <a:moveTo>
                    <a:pt x="50485" y="38118"/>
                  </a:moveTo>
                  <a:cubicBezTo>
                    <a:pt x="53716" y="34621"/>
                    <a:pt x="58377" y="32831"/>
                    <a:pt x="63106" y="33219"/>
                  </a:cubicBezTo>
                  <a:lnTo>
                    <a:pt x="73708" y="34402"/>
                  </a:lnTo>
                  <a:cubicBezTo>
                    <a:pt x="73624" y="33506"/>
                    <a:pt x="73624" y="32594"/>
                    <a:pt x="73708" y="31699"/>
                  </a:cubicBezTo>
                  <a:cubicBezTo>
                    <a:pt x="73708" y="31699"/>
                    <a:pt x="73708" y="30009"/>
                    <a:pt x="73708" y="29165"/>
                  </a:cubicBezTo>
                  <a:cubicBezTo>
                    <a:pt x="73607" y="28151"/>
                    <a:pt x="73607" y="27137"/>
                    <a:pt x="73708" y="26124"/>
                  </a:cubicBezTo>
                  <a:cubicBezTo>
                    <a:pt x="73775" y="25448"/>
                    <a:pt x="73775" y="24772"/>
                    <a:pt x="73708" y="24096"/>
                  </a:cubicBezTo>
                  <a:cubicBezTo>
                    <a:pt x="73893" y="23370"/>
                    <a:pt x="73893" y="22627"/>
                    <a:pt x="73708" y="21900"/>
                  </a:cubicBezTo>
                  <a:lnTo>
                    <a:pt x="73708" y="20718"/>
                  </a:lnTo>
                  <a:cubicBezTo>
                    <a:pt x="73607" y="20278"/>
                    <a:pt x="73607" y="19805"/>
                    <a:pt x="73708" y="19366"/>
                  </a:cubicBezTo>
                  <a:cubicBezTo>
                    <a:pt x="73372" y="18437"/>
                    <a:pt x="72985" y="17541"/>
                    <a:pt x="72530" y="16663"/>
                  </a:cubicBezTo>
                  <a:cubicBezTo>
                    <a:pt x="72530" y="16663"/>
                    <a:pt x="72530" y="16663"/>
                    <a:pt x="71689" y="16663"/>
                  </a:cubicBezTo>
                  <a:cubicBezTo>
                    <a:pt x="71554" y="16275"/>
                    <a:pt x="71554" y="15869"/>
                    <a:pt x="71689" y="15481"/>
                  </a:cubicBezTo>
                  <a:cubicBezTo>
                    <a:pt x="71722" y="13234"/>
                    <a:pt x="72783" y="11122"/>
                    <a:pt x="74549" y="9737"/>
                  </a:cubicBezTo>
                  <a:cubicBezTo>
                    <a:pt x="75054" y="9162"/>
                    <a:pt x="75509" y="8537"/>
                    <a:pt x="75896" y="7878"/>
                  </a:cubicBezTo>
                  <a:cubicBezTo>
                    <a:pt x="75896" y="7878"/>
                    <a:pt x="75896" y="6020"/>
                    <a:pt x="75896" y="4837"/>
                  </a:cubicBezTo>
                  <a:lnTo>
                    <a:pt x="75896" y="2303"/>
                  </a:lnTo>
                  <a:lnTo>
                    <a:pt x="75896" y="2303"/>
                  </a:lnTo>
                  <a:lnTo>
                    <a:pt x="74886" y="2303"/>
                  </a:lnTo>
                  <a:lnTo>
                    <a:pt x="70847" y="2303"/>
                  </a:lnTo>
                  <a:cubicBezTo>
                    <a:pt x="69955" y="2135"/>
                    <a:pt x="69047" y="2135"/>
                    <a:pt x="68155" y="2303"/>
                  </a:cubicBezTo>
                  <a:lnTo>
                    <a:pt x="66472" y="2303"/>
                  </a:lnTo>
                  <a:lnTo>
                    <a:pt x="65126" y="2303"/>
                  </a:lnTo>
                  <a:cubicBezTo>
                    <a:pt x="61895" y="2810"/>
                    <a:pt x="58596" y="2810"/>
                    <a:pt x="55365" y="2303"/>
                  </a:cubicBezTo>
                  <a:cubicBezTo>
                    <a:pt x="51040" y="2726"/>
                    <a:pt x="46682" y="2202"/>
                    <a:pt x="42576" y="783"/>
                  </a:cubicBezTo>
                  <a:cubicBezTo>
                    <a:pt x="39681" y="-129"/>
                    <a:pt x="36602" y="-248"/>
                    <a:pt x="33657" y="445"/>
                  </a:cubicBezTo>
                  <a:lnTo>
                    <a:pt x="32479" y="445"/>
                  </a:lnTo>
                  <a:lnTo>
                    <a:pt x="27767" y="445"/>
                  </a:lnTo>
                  <a:lnTo>
                    <a:pt x="23391" y="445"/>
                  </a:lnTo>
                  <a:lnTo>
                    <a:pt x="23391" y="445"/>
                  </a:lnTo>
                  <a:cubicBezTo>
                    <a:pt x="23105" y="1898"/>
                    <a:pt x="22264" y="3165"/>
                    <a:pt x="21035" y="3993"/>
                  </a:cubicBezTo>
                  <a:cubicBezTo>
                    <a:pt x="20211" y="4212"/>
                    <a:pt x="19336" y="4212"/>
                    <a:pt x="18511" y="3993"/>
                  </a:cubicBezTo>
                  <a:lnTo>
                    <a:pt x="16828" y="3993"/>
                  </a:lnTo>
                  <a:cubicBezTo>
                    <a:pt x="16828" y="3993"/>
                    <a:pt x="16828" y="3993"/>
                    <a:pt x="15819" y="5175"/>
                  </a:cubicBezTo>
                  <a:cubicBezTo>
                    <a:pt x="15347" y="5868"/>
                    <a:pt x="14775" y="6493"/>
                    <a:pt x="14136" y="7034"/>
                  </a:cubicBezTo>
                  <a:cubicBezTo>
                    <a:pt x="12554" y="7963"/>
                    <a:pt x="10753" y="8436"/>
                    <a:pt x="8919" y="8385"/>
                  </a:cubicBezTo>
                  <a:cubicBezTo>
                    <a:pt x="7505" y="8267"/>
                    <a:pt x="6075" y="8622"/>
                    <a:pt x="4880" y="9399"/>
                  </a:cubicBezTo>
                  <a:cubicBezTo>
                    <a:pt x="3988" y="10243"/>
                    <a:pt x="2878" y="10835"/>
                    <a:pt x="1683" y="11088"/>
                  </a:cubicBezTo>
                  <a:lnTo>
                    <a:pt x="0" y="11088"/>
                  </a:lnTo>
                  <a:cubicBezTo>
                    <a:pt x="3080" y="15548"/>
                    <a:pt x="7169" y="19197"/>
                    <a:pt x="11948" y="21731"/>
                  </a:cubicBezTo>
                  <a:lnTo>
                    <a:pt x="11948" y="21731"/>
                  </a:lnTo>
                  <a:cubicBezTo>
                    <a:pt x="13799" y="22914"/>
                    <a:pt x="16155" y="24265"/>
                    <a:pt x="16828" y="26799"/>
                  </a:cubicBezTo>
                  <a:cubicBezTo>
                    <a:pt x="17283" y="27931"/>
                    <a:pt x="17283" y="29215"/>
                    <a:pt x="16828" y="30347"/>
                  </a:cubicBezTo>
                  <a:cubicBezTo>
                    <a:pt x="16458" y="31124"/>
                    <a:pt x="15953" y="31800"/>
                    <a:pt x="15314" y="32374"/>
                  </a:cubicBezTo>
                  <a:lnTo>
                    <a:pt x="14304" y="33388"/>
                  </a:lnTo>
                  <a:cubicBezTo>
                    <a:pt x="13968" y="34030"/>
                    <a:pt x="13681" y="34723"/>
                    <a:pt x="13463" y="35415"/>
                  </a:cubicBezTo>
                  <a:lnTo>
                    <a:pt x="13463" y="36598"/>
                  </a:lnTo>
                  <a:lnTo>
                    <a:pt x="12453" y="38625"/>
                  </a:lnTo>
                  <a:lnTo>
                    <a:pt x="13631" y="38625"/>
                  </a:lnTo>
                  <a:cubicBezTo>
                    <a:pt x="15179" y="39521"/>
                    <a:pt x="16408" y="40889"/>
                    <a:pt x="17165" y="42511"/>
                  </a:cubicBezTo>
                  <a:cubicBezTo>
                    <a:pt x="17215" y="43068"/>
                    <a:pt x="17215" y="43643"/>
                    <a:pt x="17165" y="44200"/>
                  </a:cubicBezTo>
                  <a:cubicBezTo>
                    <a:pt x="17165" y="44200"/>
                    <a:pt x="17165" y="44200"/>
                    <a:pt x="17165" y="45045"/>
                  </a:cubicBezTo>
                  <a:cubicBezTo>
                    <a:pt x="17165" y="45890"/>
                    <a:pt x="17165" y="45045"/>
                    <a:pt x="17165" y="45045"/>
                  </a:cubicBezTo>
                  <a:cubicBezTo>
                    <a:pt x="17165" y="45045"/>
                    <a:pt x="19016" y="43693"/>
                    <a:pt x="19521" y="42849"/>
                  </a:cubicBezTo>
                  <a:cubicBezTo>
                    <a:pt x="20480" y="41599"/>
                    <a:pt x="21995" y="40889"/>
                    <a:pt x="23560" y="40990"/>
                  </a:cubicBezTo>
                  <a:cubicBezTo>
                    <a:pt x="25495" y="41261"/>
                    <a:pt x="27211" y="42375"/>
                    <a:pt x="28271" y="44031"/>
                  </a:cubicBezTo>
                  <a:cubicBezTo>
                    <a:pt x="29046" y="45129"/>
                    <a:pt x="30173" y="45906"/>
                    <a:pt x="31469" y="46227"/>
                  </a:cubicBezTo>
                  <a:cubicBezTo>
                    <a:pt x="32613" y="46616"/>
                    <a:pt x="33690" y="47190"/>
                    <a:pt x="34666" y="47917"/>
                  </a:cubicBezTo>
                  <a:cubicBezTo>
                    <a:pt x="36517" y="49370"/>
                    <a:pt x="38638" y="50468"/>
                    <a:pt x="40893" y="51127"/>
                  </a:cubicBezTo>
                  <a:cubicBezTo>
                    <a:pt x="41347" y="49437"/>
                    <a:pt x="42088" y="47832"/>
                    <a:pt x="43081" y="46396"/>
                  </a:cubicBezTo>
                  <a:cubicBezTo>
                    <a:pt x="43047" y="46008"/>
                    <a:pt x="43047" y="45602"/>
                    <a:pt x="43081" y="45214"/>
                  </a:cubicBezTo>
                  <a:cubicBezTo>
                    <a:pt x="45184" y="42494"/>
                    <a:pt x="47692" y="40112"/>
                    <a:pt x="50485" y="3811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F989B34-0F11-4E7E-A131-8514E14C107B}"/>
                </a:ext>
              </a:extLst>
            </p:cNvPr>
            <p:cNvSpPr/>
            <p:nvPr/>
          </p:nvSpPr>
          <p:spPr>
            <a:xfrm>
              <a:off x="5182413" y="4210067"/>
              <a:ext cx="50485" cy="84469"/>
            </a:xfrm>
            <a:custGeom>
              <a:avLst/>
              <a:gdLst>
                <a:gd name="connsiteX0" fmla="*/ 40203 w 50485"/>
                <a:gd name="connsiteY0" fmla="*/ 85778 h 84469"/>
                <a:gd name="connsiteX1" fmla="*/ 43232 w 50485"/>
                <a:gd name="connsiteY1" fmla="*/ 82569 h 84469"/>
                <a:gd name="connsiteX2" fmla="*/ 45756 w 50485"/>
                <a:gd name="connsiteY2" fmla="*/ 79697 h 84469"/>
                <a:gd name="connsiteX3" fmla="*/ 45756 w 50485"/>
                <a:gd name="connsiteY3" fmla="*/ 79697 h 84469"/>
                <a:gd name="connsiteX4" fmla="*/ 46934 w 50485"/>
                <a:gd name="connsiteY4" fmla="*/ 78007 h 84469"/>
                <a:gd name="connsiteX5" fmla="*/ 48953 w 50485"/>
                <a:gd name="connsiteY5" fmla="*/ 76487 h 84469"/>
                <a:gd name="connsiteX6" fmla="*/ 50636 w 50485"/>
                <a:gd name="connsiteY6" fmla="*/ 75135 h 84469"/>
                <a:gd name="connsiteX7" fmla="*/ 52319 w 50485"/>
                <a:gd name="connsiteY7" fmla="*/ 73784 h 84469"/>
                <a:gd name="connsiteX8" fmla="*/ 52319 w 50485"/>
                <a:gd name="connsiteY8" fmla="*/ 73784 h 84469"/>
                <a:gd name="connsiteX9" fmla="*/ 52319 w 50485"/>
                <a:gd name="connsiteY9" fmla="*/ 73784 h 84469"/>
                <a:gd name="connsiteX10" fmla="*/ 52319 w 50485"/>
                <a:gd name="connsiteY10" fmla="*/ 72770 h 84469"/>
                <a:gd name="connsiteX11" fmla="*/ 56022 w 50485"/>
                <a:gd name="connsiteY11" fmla="*/ 68884 h 84469"/>
                <a:gd name="connsiteX12" fmla="*/ 57368 w 50485"/>
                <a:gd name="connsiteY12" fmla="*/ 66519 h 84469"/>
                <a:gd name="connsiteX13" fmla="*/ 57368 w 50485"/>
                <a:gd name="connsiteY13" fmla="*/ 60775 h 84469"/>
                <a:gd name="connsiteX14" fmla="*/ 57368 w 50485"/>
                <a:gd name="connsiteY14" fmla="*/ 59593 h 84469"/>
                <a:gd name="connsiteX15" fmla="*/ 57368 w 50485"/>
                <a:gd name="connsiteY15" fmla="*/ 57397 h 84469"/>
                <a:gd name="connsiteX16" fmla="*/ 57368 w 50485"/>
                <a:gd name="connsiteY16" fmla="*/ 53511 h 84469"/>
                <a:gd name="connsiteX17" fmla="*/ 58377 w 50485"/>
                <a:gd name="connsiteY17" fmla="*/ 51991 h 84469"/>
                <a:gd name="connsiteX18" fmla="*/ 61070 w 50485"/>
                <a:gd name="connsiteY18" fmla="*/ 51991 h 84469"/>
                <a:gd name="connsiteX19" fmla="*/ 62584 w 50485"/>
                <a:gd name="connsiteY19" fmla="*/ 51991 h 84469"/>
                <a:gd name="connsiteX20" fmla="*/ 63426 w 50485"/>
                <a:gd name="connsiteY20" fmla="*/ 51991 h 84469"/>
                <a:gd name="connsiteX21" fmla="*/ 63426 w 50485"/>
                <a:gd name="connsiteY21" fmla="*/ 51991 h 84469"/>
                <a:gd name="connsiteX22" fmla="*/ 61912 w 50485"/>
                <a:gd name="connsiteY22" fmla="*/ 49288 h 84469"/>
                <a:gd name="connsiteX23" fmla="*/ 59724 w 50485"/>
                <a:gd name="connsiteY23" fmla="*/ 45233 h 84469"/>
                <a:gd name="connsiteX24" fmla="*/ 59724 w 50485"/>
                <a:gd name="connsiteY24" fmla="*/ 39827 h 84469"/>
                <a:gd name="connsiteX25" fmla="*/ 59724 w 50485"/>
                <a:gd name="connsiteY25" fmla="*/ 35266 h 84469"/>
                <a:gd name="connsiteX26" fmla="*/ 58546 w 50485"/>
                <a:gd name="connsiteY26" fmla="*/ 31718 h 84469"/>
                <a:gd name="connsiteX27" fmla="*/ 56526 w 50485"/>
                <a:gd name="connsiteY27" fmla="*/ 24792 h 84469"/>
                <a:gd name="connsiteX28" fmla="*/ 55180 w 50485"/>
                <a:gd name="connsiteY28" fmla="*/ 18879 h 84469"/>
                <a:gd name="connsiteX29" fmla="*/ 54002 w 50485"/>
                <a:gd name="connsiteY29" fmla="*/ 13979 h 84469"/>
                <a:gd name="connsiteX30" fmla="*/ 52824 w 50485"/>
                <a:gd name="connsiteY30" fmla="*/ 10939 h 84469"/>
                <a:gd name="connsiteX31" fmla="*/ 52824 w 50485"/>
                <a:gd name="connsiteY31" fmla="*/ 10939 h 84469"/>
                <a:gd name="connsiteX32" fmla="*/ 50805 w 50485"/>
                <a:gd name="connsiteY32" fmla="*/ 8405 h 84469"/>
                <a:gd name="connsiteX33" fmla="*/ 45251 w 50485"/>
                <a:gd name="connsiteY33" fmla="*/ 4181 h 84469"/>
                <a:gd name="connsiteX34" fmla="*/ 41213 w 50485"/>
                <a:gd name="connsiteY34" fmla="*/ 2323 h 84469"/>
                <a:gd name="connsiteX35" fmla="*/ 39698 w 50485"/>
                <a:gd name="connsiteY35" fmla="*/ 1309 h 84469"/>
                <a:gd name="connsiteX36" fmla="*/ 37847 w 50485"/>
                <a:gd name="connsiteY36" fmla="*/ 127 h 84469"/>
                <a:gd name="connsiteX37" fmla="*/ 34986 w 50485"/>
                <a:gd name="connsiteY37" fmla="*/ 127 h 84469"/>
                <a:gd name="connsiteX38" fmla="*/ 32967 w 50485"/>
                <a:gd name="connsiteY38" fmla="*/ 127 h 84469"/>
                <a:gd name="connsiteX39" fmla="*/ 31620 w 50485"/>
                <a:gd name="connsiteY39" fmla="*/ 127 h 84469"/>
                <a:gd name="connsiteX40" fmla="*/ 25225 w 50485"/>
                <a:gd name="connsiteY40" fmla="*/ 2830 h 84469"/>
                <a:gd name="connsiteX41" fmla="*/ 17148 w 50485"/>
                <a:gd name="connsiteY41" fmla="*/ 7560 h 84469"/>
                <a:gd name="connsiteX42" fmla="*/ 17148 w 50485"/>
                <a:gd name="connsiteY42" fmla="*/ 7560 h 84469"/>
                <a:gd name="connsiteX43" fmla="*/ 12436 w 50485"/>
                <a:gd name="connsiteY43" fmla="*/ 5702 h 84469"/>
                <a:gd name="connsiteX44" fmla="*/ 12436 w 50485"/>
                <a:gd name="connsiteY44" fmla="*/ 5702 h 84469"/>
                <a:gd name="connsiteX45" fmla="*/ 12436 w 50485"/>
                <a:gd name="connsiteY45" fmla="*/ 7391 h 84469"/>
                <a:gd name="connsiteX46" fmla="*/ 12436 w 50485"/>
                <a:gd name="connsiteY46" fmla="*/ 9587 h 84469"/>
                <a:gd name="connsiteX47" fmla="*/ 12436 w 50485"/>
                <a:gd name="connsiteY47" fmla="*/ 11108 h 84469"/>
                <a:gd name="connsiteX48" fmla="*/ 12436 w 50485"/>
                <a:gd name="connsiteY48" fmla="*/ 12290 h 84469"/>
                <a:gd name="connsiteX49" fmla="*/ 9912 w 50485"/>
                <a:gd name="connsiteY49" fmla="*/ 19386 h 84469"/>
                <a:gd name="connsiteX50" fmla="*/ 6378 w 50485"/>
                <a:gd name="connsiteY50" fmla="*/ 21413 h 84469"/>
                <a:gd name="connsiteX51" fmla="*/ 4358 w 50485"/>
                <a:gd name="connsiteY51" fmla="*/ 22426 h 84469"/>
                <a:gd name="connsiteX52" fmla="*/ 151 w 50485"/>
                <a:gd name="connsiteY52" fmla="*/ 26988 h 84469"/>
                <a:gd name="connsiteX53" fmla="*/ 151 w 50485"/>
                <a:gd name="connsiteY53" fmla="*/ 26988 h 84469"/>
                <a:gd name="connsiteX54" fmla="*/ 151 w 50485"/>
                <a:gd name="connsiteY54" fmla="*/ 33070 h 84469"/>
                <a:gd name="connsiteX55" fmla="*/ 151 w 50485"/>
                <a:gd name="connsiteY55" fmla="*/ 35942 h 84469"/>
                <a:gd name="connsiteX56" fmla="*/ 151 w 50485"/>
                <a:gd name="connsiteY56" fmla="*/ 38476 h 84469"/>
                <a:gd name="connsiteX57" fmla="*/ 151 w 50485"/>
                <a:gd name="connsiteY57" fmla="*/ 39996 h 84469"/>
                <a:gd name="connsiteX58" fmla="*/ 1498 w 50485"/>
                <a:gd name="connsiteY58" fmla="*/ 46078 h 84469"/>
                <a:gd name="connsiteX59" fmla="*/ 1498 w 50485"/>
                <a:gd name="connsiteY59" fmla="*/ 51822 h 84469"/>
                <a:gd name="connsiteX60" fmla="*/ 1498 w 50485"/>
                <a:gd name="connsiteY60" fmla="*/ 57904 h 84469"/>
                <a:gd name="connsiteX61" fmla="*/ 1498 w 50485"/>
                <a:gd name="connsiteY61" fmla="*/ 57904 h 84469"/>
                <a:gd name="connsiteX62" fmla="*/ 1498 w 50485"/>
                <a:gd name="connsiteY62" fmla="*/ 61789 h 84469"/>
                <a:gd name="connsiteX63" fmla="*/ 1498 w 50485"/>
                <a:gd name="connsiteY63" fmla="*/ 63647 h 84469"/>
                <a:gd name="connsiteX64" fmla="*/ 1498 w 50485"/>
                <a:gd name="connsiteY64" fmla="*/ 66519 h 84469"/>
                <a:gd name="connsiteX65" fmla="*/ 3181 w 50485"/>
                <a:gd name="connsiteY65" fmla="*/ 66519 h 84469"/>
                <a:gd name="connsiteX66" fmla="*/ 4190 w 50485"/>
                <a:gd name="connsiteY66" fmla="*/ 66519 h 84469"/>
                <a:gd name="connsiteX67" fmla="*/ 8734 w 50485"/>
                <a:gd name="connsiteY67" fmla="*/ 67364 h 84469"/>
                <a:gd name="connsiteX68" fmla="*/ 14287 w 50485"/>
                <a:gd name="connsiteY68" fmla="*/ 74291 h 84469"/>
                <a:gd name="connsiteX69" fmla="*/ 18494 w 50485"/>
                <a:gd name="connsiteY69" fmla="*/ 81555 h 84469"/>
                <a:gd name="connsiteX70" fmla="*/ 22196 w 50485"/>
                <a:gd name="connsiteY70" fmla="*/ 84765 h 84469"/>
                <a:gd name="connsiteX71" fmla="*/ 25562 w 50485"/>
                <a:gd name="connsiteY71" fmla="*/ 87299 h 84469"/>
                <a:gd name="connsiteX72" fmla="*/ 26740 w 50485"/>
                <a:gd name="connsiteY72" fmla="*/ 88313 h 84469"/>
                <a:gd name="connsiteX73" fmla="*/ 35659 w 50485"/>
                <a:gd name="connsiteY73" fmla="*/ 95408 h 84469"/>
                <a:gd name="connsiteX74" fmla="*/ 35659 w 50485"/>
                <a:gd name="connsiteY74" fmla="*/ 95408 h 84469"/>
                <a:gd name="connsiteX75" fmla="*/ 37510 w 50485"/>
                <a:gd name="connsiteY75" fmla="*/ 92874 h 84469"/>
                <a:gd name="connsiteX76" fmla="*/ 40034 w 50485"/>
                <a:gd name="connsiteY76" fmla="*/ 89326 h 8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50485" h="84469">
                  <a:moveTo>
                    <a:pt x="40203" y="85778"/>
                  </a:moveTo>
                  <a:cubicBezTo>
                    <a:pt x="41028" y="84545"/>
                    <a:pt x="42054" y="83464"/>
                    <a:pt x="43232" y="82569"/>
                  </a:cubicBezTo>
                  <a:cubicBezTo>
                    <a:pt x="44174" y="81690"/>
                    <a:pt x="45016" y="80744"/>
                    <a:pt x="45756" y="79697"/>
                  </a:cubicBezTo>
                  <a:lnTo>
                    <a:pt x="45756" y="79697"/>
                  </a:lnTo>
                  <a:cubicBezTo>
                    <a:pt x="46093" y="79088"/>
                    <a:pt x="46480" y="78531"/>
                    <a:pt x="46934" y="78007"/>
                  </a:cubicBezTo>
                  <a:lnTo>
                    <a:pt x="48953" y="76487"/>
                  </a:lnTo>
                  <a:cubicBezTo>
                    <a:pt x="49576" y="76132"/>
                    <a:pt x="50149" y="75676"/>
                    <a:pt x="50636" y="75135"/>
                  </a:cubicBezTo>
                  <a:lnTo>
                    <a:pt x="52319" y="73784"/>
                  </a:lnTo>
                  <a:lnTo>
                    <a:pt x="52319" y="73784"/>
                  </a:lnTo>
                  <a:cubicBezTo>
                    <a:pt x="52319" y="73784"/>
                    <a:pt x="52319" y="73784"/>
                    <a:pt x="52319" y="73784"/>
                  </a:cubicBezTo>
                  <a:lnTo>
                    <a:pt x="52319" y="72770"/>
                  </a:lnTo>
                  <a:cubicBezTo>
                    <a:pt x="53093" y="71098"/>
                    <a:pt x="54389" y="69729"/>
                    <a:pt x="56022" y="68884"/>
                  </a:cubicBezTo>
                  <a:cubicBezTo>
                    <a:pt x="57200" y="68884"/>
                    <a:pt x="57368" y="68040"/>
                    <a:pt x="57368" y="66519"/>
                  </a:cubicBezTo>
                  <a:cubicBezTo>
                    <a:pt x="57368" y="64999"/>
                    <a:pt x="57368" y="62634"/>
                    <a:pt x="57368" y="60775"/>
                  </a:cubicBezTo>
                  <a:lnTo>
                    <a:pt x="57368" y="59593"/>
                  </a:lnTo>
                  <a:cubicBezTo>
                    <a:pt x="57435" y="58867"/>
                    <a:pt x="57435" y="58123"/>
                    <a:pt x="57368" y="57397"/>
                  </a:cubicBezTo>
                  <a:cubicBezTo>
                    <a:pt x="57031" y="56130"/>
                    <a:pt x="57031" y="54778"/>
                    <a:pt x="57368" y="53511"/>
                  </a:cubicBezTo>
                  <a:cubicBezTo>
                    <a:pt x="57385" y="52852"/>
                    <a:pt x="57772" y="52261"/>
                    <a:pt x="58377" y="51991"/>
                  </a:cubicBezTo>
                  <a:cubicBezTo>
                    <a:pt x="59269" y="51822"/>
                    <a:pt x="60178" y="51822"/>
                    <a:pt x="61070" y="51991"/>
                  </a:cubicBezTo>
                  <a:cubicBezTo>
                    <a:pt x="61558" y="52160"/>
                    <a:pt x="62096" y="52160"/>
                    <a:pt x="62584" y="51991"/>
                  </a:cubicBezTo>
                  <a:cubicBezTo>
                    <a:pt x="62854" y="52058"/>
                    <a:pt x="63140" y="52058"/>
                    <a:pt x="63426" y="51991"/>
                  </a:cubicBezTo>
                  <a:cubicBezTo>
                    <a:pt x="63426" y="51991"/>
                    <a:pt x="63426" y="51991"/>
                    <a:pt x="63426" y="51991"/>
                  </a:cubicBezTo>
                  <a:cubicBezTo>
                    <a:pt x="63089" y="51011"/>
                    <a:pt x="62568" y="50082"/>
                    <a:pt x="61912" y="49288"/>
                  </a:cubicBezTo>
                  <a:cubicBezTo>
                    <a:pt x="60885" y="48122"/>
                    <a:pt x="60144" y="46737"/>
                    <a:pt x="59724" y="45233"/>
                  </a:cubicBezTo>
                  <a:cubicBezTo>
                    <a:pt x="59572" y="43442"/>
                    <a:pt x="59572" y="41618"/>
                    <a:pt x="59724" y="39827"/>
                  </a:cubicBezTo>
                  <a:cubicBezTo>
                    <a:pt x="59909" y="38307"/>
                    <a:pt x="59909" y="36786"/>
                    <a:pt x="59724" y="35266"/>
                  </a:cubicBezTo>
                  <a:lnTo>
                    <a:pt x="58546" y="31718"/>
                  </a:lnTo>
                  <a:cubicBezTo>
                    <a:pt x="57553" y="29522"/>
                    <a:pt x="56880" y="27191"/>
                    <a:pt x="56526" y="24792"/>
                  </a:cubicBezTo>
                  <a:cubicBezTo>
                    <a:pt x="56325" y="22781"/>
                    <a:pt x="55870" y="20788"/>
                    <a:pt x="55180" y="18879"/>
                  </a:cubicBezTo>
                  <a:cubicBezTo>
                    <a:pt x="54675" y="17274"/>
                    <a:pt x="54271" y="15635"/>
                    <a:pt x="54002" y="13979"/>
                  </a:cubicBezTo>
                  <a:cubicBezTo>
                    <a:pt x="54002" y="12290"/>
                    <a:pt x="54002" y="11614"/>
                    <a:pt x="52824" y="10939"/>
                  </a:cubicBezTo>
                  <a:lnTo>
                    <a:pt x="52824" y="10939"/>
                  </a:lnTo>
                  <a:cubicBezTo>
                    <a:pt x="51999" y="10229"/>
                    <a:pt x="51310" y="9368"/>
                    <a:pt x="50805" y="8405"/>
                  </a:cubicBezTo>
                  <a:cubicBezTo>
                    <a:pt x="49778" y="6158"/>
                    <a:pt x="47692" y="4570"/>
                    <a:pt x="45251" y="4181"/>
                  </a:cubicBezTo>
                  <a:cubicBezTo>
                    <a:pt x="43838" y="3708"/>
                    <a:pt x="42491" y="3083"/>
                    <a:pt x="41213" y="2323"/>
                  </a:cubicBezTo>
                  <a:lnTo>
                    <a:pt x="39698" y="1309"/>
                  </a:lnTo>
                  <a:cubicBezTo>
                    <a:pt x="39227" y="718"/>
                    <a:pt x="38571" y="295"/>
                    <a:pt x="37847" y="127"/>
                  </a:cubicBezTo>
                  <a:cubicBezTo>
                    <a:pt x="36904" y="-42"/>
                    <a:pt x="35929" y="-42"/>
                    <a:pt x="34986" y="127"/>
                  </a:cubicBezTo>
                  <a:lnTo>
                    <a:pt x="32967" y="127"/>
                  </a:lnTo>
                  <a:lnTo>
                    <a:pt x="31620" y="127"/>
                  </a:lnTo>
                  <a:cubicBezTo>
                    <a:pt x="29163" y="-127"/>
                    <a:pt x="26757" y="887"/>
                    <a:pt x="25225" y="2830"/>
                  </a:cubicBezTo>
                  <a:cubicBezTo>
                    <a:pt x="23273" y="5431"/>
                    <a:pt x="20363" y="7137"/>
                    <a:pt x="17148" y="7560"/>
                  </a:cubicBezTo>
                  <a:lnTo>
                    <a:pt x="17148" y="7560"/>
                  </a:lnTo>
                  <a:cubicBezTo>
                    <a:pt x="15448" y="7340"/>
                    <a:pt x="13833" y="6698"/>
                    <a:pt x="12436" y="5702"/>
                  </a:cubicBezTo>
                  <a:lnTo>
                    <a:pt x="12436" y="5702"/>
                  </a:lnTo>
                  <a:cubicBezTo>
                    <a:pt x="12520" y="6259"/>
                    <a:pt x="12520" y="6834"/>
                    <a:pt x="12436" y="7391"/>
                  </a:cubicBezTo>
                  <a:cubicBezTo>
                    <a:pt x="12554" y="8117"/>
                    <a:pt x="12554" y="8861"/>
                    <a:pt x="12436" y="9587"/>
                  </a:cubicBezTo>
                  <a:lnTo>
                    <a:pt x="12436" y="11108"/>
                  </a:lnTo>
                  <a:lnTo>
                    <a:pt x="12436" y="12290"/>
                  </a:lnTo>
                  <a:cubicBezTo>
                    <a:pt x="12318" y="14858"/>
                    <a:pt x="11427" y="17325"/>
                    <a:pt x="9912" y="19386"/>
                  </a:cubicBezTo>
                  <a:cubicBezTo>
                    <a:pt x="8986" y="20433"/>
                    <a:pt x="7741" y="21143"/>
                    <a:pt x="6378" y="21413"/>
                  </a:cubicBezTo>
                  <a:cubicBezTo>
                    <a:pt x="5637" y="21616"/>
                    <a:pt x="4964" y="21953"/>
                    <a:pt x="4358" y="22426"/>
                  </a:cubicBezTo>
                  <a:cubicBezTo>
                    <a:pt x="2827" y="23829"/>
                    <a:pt x="1430" y="25349"/>
                    <a:pt x="151" y="26988"/>
                  </a:cubicBezTo>
                  <a:lnTo>
                    <a:pt x="151" y="26988"/>
                  </a:lnTo>
                  <a:cubicBezTo>
                    <a:pt x="707" y="28981"/>
                    <a:pt x="707" y="31076"/>
                    <a:pt x="151" y="33070"/>
                  </a:cubicBezTo>
                  <a:cubicBezTo>
                    <a:pt x="-17" y="34016"/>
                    <a:pt x="-17" y="34995"/>
                    <a:pt x="151" y="35942"/>
                  </a:cubicBezTo>
                  <a:cubicBezTo>
                    <a:pt x="-50" y="36770"/>
                    <a:pt x="-50" y="37648"/>
                    <a:pt x="151" y="38476"/>
                  </a:cubicBezTo>
                  <a:lnTo>
                    <a:pt x="151" y="39996"/>
                  </a:lnTo>
                  <a:cubicBezTo>
                    <a:pt x="151" y="42192"/>
                    <a:pt x="1161" y="44220"/>
                    <a:pt x="1498" y="46078"/>
                  </a:cubicBezTo>
                  <a:cubicBezTo>
                    <a:pt x="1649" y="47987"/>
                    <a:pt x="1649" y="49913"/>
                    <a:pt x="1498" y="51822"/>
                  </a:cubicBezTo>
                  <a:cubicBezTo>
                    <a:pt x="1498" y="54018"/>
                    <a:pt x="1498" y="55876"/>
                    <a:pt x="1498" y="57904"/>
                  </a:cubicBezTo>
                  <a:lnTo>
                    <a:pt x="1498" y="57904"/>
                  </a:lnTo>
                  <a:cubicBezTo>
                    <a:pt x="1498" y="59255"/>
                    <a:pt x="1498" y="60607"/>
                    <a:pt x="1498" y="61789"/>
                  </a:cubicBezTo>
                  <a:cubicBezTo>
                    <a:pt x="1498" y="62972"/>
                    <a:pt x="1498" y="62972"/>
                    <a:pt x="1498" y="63647"/>
                  </a:cubicBezTo>
                  <a:cubicBezTo>
                    <a:pt x="1397" y="64593"/>
                    <a:pt x="1397" y="65557"/>
                    <a:pt x="1498" y="66519"/>
                  </a:cubicBezTo>
                  <a:cubicBezTo>
                    <a:pt x="1498" y="66519"/>
                    <a:pt x="1498" y="66519"/>
                    <a:pt x="3181" y="66519"/>
                  </a:cubicBezTo>
                  <a:lnTo>
                    <a:pt x="4190" y="66519"/>
                  </a:lnTo>
                  <a:cubicBezTo>
                    <a:pt x="5755" y="66283"/>
                    <a:pt x="7354" y="66587"/>
                    <a:pt x="8734" y="67364"/>
                  </a:cubicBezTo>
                  <a:cubicBezTo>
                    <a:pt x="12268" y="68884"/>
                    <a:pt x="12941" y="71081"/>
                    <a:pt x="14287" y="74291"/>
                  </a:cubicBezTo>
                  <a:cubicBezTo>
                    <a:pt x="15381" y="76875"/>
                    <a:pt x="16795" y="79325"/>
                    <a:pt x="18494" y="81555"/>
                  </a:cubicBezTo>
                  <a:cubicBezTo>
                    <a:pt x="19470" y="82890"/>
                    <a:pt x="20732" y="83988"/>
                    <a:pt x="22196" y="84765"/>
                  </a:cubicBezTo>
                  <a:cubicBezTo>
                    <a:pt x="23459" y="85407"/>
                    <a:pt x="24603" y="86251"/>
                    <a:pt x="25562" y="87299"/>
                  </a:cubicBezTo>
                  <a:lnTo>
                    <a:pt x="26740" y="88313"/>
                  </a:lnTo>
                  <a:cubicBezTo>
                    <a:pt x="28591" y="90340"/>
                    <a:pt x="33640" y="95746"/>
                    <a:pt x="35659" y="95408"/>
                  </a:cubicBezTo>
                  <a:lnTo>
                    <a:pt x="35659" y="95408"/>
                  </a:lnTo>
                  <a:lnTo>
                    <a:pt x="37510" y="92874"/>
                  </a:lnTo>
                  <a:lnTo>
                    <a:pt x="40034" y="89326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99788ACD-42DA-49A2-9A55-C64151D6807A}"/>
                </a:ext>
              </a:extLst>
            </p:cNvPr>
            <p:cNvSpPr/>
            <p:nvPr/>
          </p:nvSpPr>
          <p:spPr>
            <a:xfrm>
              <a:off x="5137174" y="4128259"/>
              <a:ext cx="168283" cy="152045"/>
            </a:xfrm>
            <a:custGeom>
              <a:avLst/>
              <a:gdLst>
                <a:gd name="connsiteX0" fmla="*/ 45726 w 168283"/>
                <a:gd name="connsiteY0" fmla="*/ 99167 h 152044"/>
                <a:gd name="connsiteX1" fmla="*/ 48756 w 168283"/>
                <a:gd name="connsiteY1" fmla="*/ 97646 h 152044"/>
                <a:gd name="connsiteX2" fmla="*/ 51785 w 168283"/>
                <a:gd name="connsiteY2" fmla="*/ 96971 h 152044"/>
                <a:gd name="connsiteX3" fmla="*/ 53468 w 168283"/>
                <a:gd name="connsiteY3" fmla="*/ 91903 h 152044"/>
                <a:gd name="connsiteX4" fmla="*/ 53468 w 168283"/>
                <a:gd name="connsiteY4" fmla="*/ 90720 h 152044"/>
                <a:gd name="connsiteX5" fmla="*/ 53468 w 168283"/>
                <a:gd name="connsiteY5" fmla="*/ 88186 h 152044"/>
                <a:gd name="connsiteX6" fmla="*/ 53468 w 168283"/>
                <a:gd name="connsiteY6" fmla="*/ 86666 h 152044"/>
                <a:gd name="connsiteX7" fmla="*/ 53468 w 168283"/>
                <a:gd name="connsiteY7" fmla="*/ 83118 h 152044"/>
                <a:gd name="connsiteX8" fmla="*/ 53468 w 168283"/>
                <a:gd name="connsiteY8" fmla="*/ 81766 h 152044"/>
                <a:gd name="connsiteX9" fmla="*/ 54646 w 168283"/>
                <a:gd name="connsiteY9" fmla="*/ 81766 h 152044"/>
                <a:gd name="connsiteX10" fmla="*/ 57170 w 168283"/>
                <a:gd name="connsiteY10" fmla="*/ 83118 h 152044"/>
                <a:gd name="connsiteX11" fmla="*/ 60704 w 168283"/>
                <a:gd name="connsiteY11" fmla="*/ 84638 h 152044"/>
                <a:gd name="connsiteX12" fmla="*/ 68613 w 168283"/>
                <a:gd name="connsiteY12" fmla="*/ 80077 h 152044"/>
                <a:gd name="connsiteX13" fmla="*/ 76859 w 168283"/>
                <a:gd name="connsiteY13" fmla="*/ 76529 h 152044"/>
                <a:gd name="connsiteX14" fmla="*/ 78205 w 168283"/>
                <a:gd name="connsiteY14" fmla="*/ 76529 h 152044"/>
                <a:gd name="connsiteX15" fmla="*/ 79888 w 168283"/>
                <a:gd name="connsiteY15" fmla="*/ 76529 h 152044"/>
                <a:gd name="connsiteX16" fmla="*/ 83758 w 168283"/>
                <a:gd name="connsiteY16" fmla="*/ 76529 h 152044"/>
                <a:gd name="connsiteX17" fmla="*/ 86619 w 168283"/>
                <a:gd name="connsiteY17" fmla="*/ 78387 h 152044"/>
                <a:gd name="connsiteX18" fmla="*/ 87798 w 168283"/>
                <a:gd name="connsiteY18" fmla="*/ 78387 h 152044"/>
                <a:gd name="connsiteX19" fmla="*/ 91331 w 168283"/>
                <a:gd name="connsiteY19" fmla="*/ 79908 h 152044"/>
                <a:gd name="connsiteX20" fmla="*/ 98736 w 168283"/>
                <a:gd name="connsiteY20" fmla="*/ 85652 h 152044"/>
                <a:gd name="connsiteX21" fmla="*/ 99913 w 168283"/>
                <a:gd name="connsiteY21" fmla="*/ 87341 h 152044"/>
                <a:gd name="connsiteX22" fmla="*/ 101933 w 168283"/>
                <a:gd name="connsiteY22" fmla="*/ 92072 h 152044"/>
                <a:gd name="connsiteX23" fmla="*/ 103111 w 168283"/>
                <a:gd name="connsiteY23" fmla="*/ 96633 h 152044"/>
                <a:gd name="connsiteX24" fmla="*/ 104626 w 168283"/>
                <a:gd name="connsiteY24" fmla="*/ 103391 h 152044"/>
                <a:gd name="connsiteX25" fmla="*/ 106308 w 168283"/>
                <a:gd name="connsiteY25" fmla="*/ 109134 h 152044"/>
                <a:gd name="connsiteX26" fmla="*/ 107655 w 168283"/>
                <a:gd name="connsiteY26" fmla="*/ 113189 h 152044"/>
                <a:gd name="connsiteX27" fmla="*/ 107655 w 168283"/>
                <a:gd name="connsiteY27" fmla="*/ 118595 h 152044"/>
                <a:gd name="connsiteX28" fmla="*/ 107655 w 168283"/>
                <a:gd name="connsiteY28" fmla="*/ 123156 h 152044"/>
                <a:gd name="connsiteX29" fmla="*/ 109338 w 168283"/>
                <a:gd name="connsiteY29" fmla="*/ 126028 h 152044"/>
                <a:gd name="connsiteX30" fmla="*/ 111020 w 168283"/>
                <a:gd name="connsiteY30" fmla="*/ 128900 h 152044"/>
                <a:gd name="connsiteX31" fmla="*/ 111020 w 168283"/>
                <a:gd name="connsiteY31" fmla="*/ 128900 h 152044"/>
                <a:gd name="connsiteX32" fmla="*/ 118930 w 168283"/>
                <a:gd name="connsiteY32" fmla="*/ 123832 h 152044"/>
                <a:gd name="connsiteX33" fmla="*/ 120276 w 168283"/>
                <a:gd name="connsiteY33" fmla="*/ 122987 h 152044"/>
                <a:gd name="connsiteX34" fmla="*/ 126334 w 168283"/>
                <a:gd name="connsiteY34" fmla="*/ 120960 h 152044"/>
                <a:gd name="connsiteX35" fmla="*/ 127344 w 168283"/>
                <a:gd name="connsiteY35" fmla="*/ 122143 h 152044"/>
                <a:gd name="connsiteX36" fmla="*/ 129195 w 168283"/>
                <a:gd name="connsiteY36" fmla="*/ 122143 h 152044"/>
                <a:gd name="connsiteX37" fmla="*/ 133739 w 168283"/>
                <a:gd name="connsiteY37" fmla="*/ 127549 h 152044"/>
                <a:gd name="connsiteX38" fmla="*/ 133739 w 168283"/>
                <a:gd name="connsiteY38" fmla="*/ 130758 h 152044"/>
                <a:gd name="connsiteX39" fmla="*/ 133739 w 168283"/>
                <a:gd name="connsiteY39" fmla="*/ 135658 h 152044"/>
                <a:gd name="connsiteX40" fmla="*/ 135590 w 168283"/>
                <a:gd name="connsiteY40" fmla="*/ 148159 h 152044"/>
                <a:gd name="connsiteX41" fmla="*/ 139797 w 168283"/>
                <a:gd name="connsiteY41" fmla="*/ 155086 h 152044"/>
                <a:gd name="connsiteX42" fmla="*/ 144677 w 168283"/>
                <a:gd name="connsiteY42" fmla="*/ 160661 h 152044"/>
                <a:gd name="connsiteX43" fmla="*/ 146191 w 168283"/>
                <a:gd name="connsiteY43" fmla="*/ 163871 h 152044"/>
                <a:gd name="connsiteX44" fmla="*/ 146191 w 168283"/>
                <a:gd name="connsiteY44" fmla="*/ 165053 h 152044"/>
                <a:gd name="connsiteX45" fmla="*/ 148211 w 168283"/>
                <a:gd name="connsiteY45" fmla="*/ 165053 h 152044"/>
                <a:gd name="connsiteX46" fmla="*/ 149389 w 168283"/>
                <a:gd name="connsiteY46" fmla="*/ 165053 h 152044"/>
                <a:gd name="connsiteX47" fmla="*/ 151577 w 168283"/>
                <a:gd name="connsiteY47" fmla="*/ 162688 h 152044"/>
                <a:gd name="connsiteX48" fmla="*/ 152418 w 168283"/>
                <a:gd name="connsiteY48" fmla="*/ 161505 h 152044"/>
                <a:gd name="connsiteX49" fmla="*/ 153596 w 168283"/>
                <a:gd name="connsiteY49" fmla="*/ 159647 h 152044"/>
                <a:gd name="connsiteX50" fmla="*/ 154942 w 168283"/>
                <a:gd name="connsiteY50" fmla="*/ 156606 h 152044"/>
                <a:gd name="connsiteX51" fmla="*/ 159318 w 168283"/>
                <a:gd name="connsiteY51" fmla="*/ 149849 h 152044"/>
                <a:gd name="connsiteX52" fmla="*/ 160664 w 168283"/>
                <a:gd name="connsiteY52" fmla="*/ 151031 h 152044"/>
                <a:gd name="connsiteX53" fmla="*/ 162852 w 168283"/>
                <a:gd name="connsiteY53" fmla="*/ 154748 h 152044"/>
                <a:gd name="connsiteX54" fmla="*/ 164703 w 168283"/>
                <a:gd name="connsiteY54" fmla="*/ 157789 h 152044"/>
                <a:gd name="connsiteX55" fmla="*/ 164703 w 168283"/>
                <a:gd name="connsiteY55" fmla="*/ 157789 h 152044"/>
                <a:gd name="connsiteX56" fmla="*/ 168405 w 168283"/>
                <a:gd name="connsiteY56" fmla="*/ 156099 h 152044"/>
                <a:gd name="connsiteX57" fmla="*/ 169247 w 168283"/>
                <a:gd name="connsiteY57" fmla="*/ 152045 h 152044"/>
                <a:gd name="connsiteX58" fmla="*/ 170761 w 168283"/>
                <a:gd name="connsiteY58" fmla="*/ 149849 h 152044"/>
                <a:gd name="connsiteX59" fmla="*/ 171602 w 168283"/>
                <a:gd name="connsiteY59" fmla="*/ 148497 h 152044"/>
                <a:gd name="connsiteX60" fmla="*/ 171602 w 168283"/>
                <a:gd name="connsiteY60" fmla="*/ 143260 h 152044"/>
                <a:gd name="connsiteX61" fmla="*/ 171602 w 168283"/>
                <a:gd name="connsiteY61" fmla="*/ 140557 h 152044"/>
                <a:gd name="connsiteX62" fmla="*/ 171602 w 168283"/>
                <a:gd name="connsiteY62" fmla="*/ 139712 h 152044"/>
                <a:gd name="connsiteX63" fmla="*/ 171602 w 168283"/>
                <a:gd name="connsiteY63" fmla="*/ 139712 h 152044"/>
                <a:gd name="connsiteX64" fmla="*/ 171602 w 168283"/>
                <a:gd name="connsiteY64" fmla="*/ 137516 h 152044"/>
                <a:gd name="connsiteX65" fmla="*/ 170424 w 168283"/>
                <a:gd name="connsiteY65" fmla="*/ 136502 h 152044"/>
                <a:gd name="connsiteX66" fmla="*/ 169415 w 168283"/>
                <a:gd name="connsiteY66" fmla="*/ 135658 h 152044"/>
                <a:gd name="connsiteX67" fmla="*/ 169415 w 168283"/>
                <a:gd name="connsiteY67" fmla="*/ 135658 h 152044"/>
                <a:gd name="connsiteX68" fmla="*/ 167395 w 168283"/>
                <a:gd name="connsiteY68" fmla="*/ 133799 h 152044"/>
                <a:gd name="connsiteX69" fmla="*/ 168237 w 168283"/>
                <a:gd name="connsiteY69" fmla="*/ 128393 h 152044"/>
                <a:gd name="connsiteX70" fmla="*/ 169583 w 168283"/>
                <a:gd name="connsiteY70" fmla="*/ 126535 h 152044"/>
                <a:gd name="connsiteX71" fmla="*/ 170593 w 168283"/>
                <a:gd name="connsiteY71" fmla="*/ 125352 h 152044"/>
                <a:gd name="connsiteX72" fmla="*/ 170593 w 168283"/>
                <a:gd name="connsiteY72" fmla="*/ 123325 h 152044"/>
                <a:gd name="connsiteX73" fmla="*/ 172444 w 168283"/>
                <a:gd name="connsiteY73" fmla="*/ 123325 h 152044"/>
                <a:gd name="connsiteX74" fmla="*/ 173790 w 168283"/>
                <a:gd name="connsiteY74" fmla="*/ 123325 h 152044"/>
                <a:gd name="connsiteX75" fmla="*/ 175809 w 168283"/>
                <a:gd name="connsiteY75" fmla="*/ 123325 h 152044"/>
                <a:gd name="connsiteX76" fmla="*/ 177324 w 168283"/>
                <a:gd name="connsiteY76" fmla="*/ 124170 h 152044"/>
                <a:gd name="connsiteX77" fmla="*/ 179343 w 168283"/>
                <a:gd name="connsiteY77" fmla="*/ 125521 h 152044"/>
                <a:gd name="connsiteX78" fmla="*/ 177492 w 168283"/>
                <a:gd name="connsiteY78" fmla="*/ 123832 h 152044"/>
                <a:gd name="connsiteX79" fmla="*/ 173454 w 168283"/>
                <a:gd name="connsiteY79" fmla="*/ 118257 h 152044"/>
                <a:gd name="connsiteX80" fmla="*/ 177661 w 168283"/>
                <a:gd name="connsiteY80" fmla="*/ 110148 h 152044"/>
                <a:gd name="connsiteX81" fmla="*/ 180185 w 168283"/>
                <a:gd name="connsiteY81" fmla="*/ 107614 h 152044"/>
                <a:gd name="connsiteX82" fmla="*/ 176314 w 168283"/>
                <a:gd name="connsiteY82" fmla="*/ 103391 h 152044"/>
                <a:gd name="connsiteX83" fmla="*/ 174968 w 168283"/>
                <a:gd name="connsiteY83" fmla="*/ 100856 h 152044"/>
                <a:gd name="connsiteX84" fmla="*/ 171771 w 168283"/>
                <a:gd name="connsiteY84" fmla="*/ 95788 h 152044"/>
                <a:gd name="connsiteX85" fmla="*/ 168573 w 168283"/>
                <a:gd name="connsiteY85" fmla="*/ 88355 h 152044"/>
                <a:gd name="connsiteX86" fmla="*/ 168573 w 168283"/>
                <a:gd name="connsiteY86" fmla="*/ 86666 h 152044"/>
                <a:gd name="connsiteX87" fmla="*/ 168573 w 168283"/>
                <a:gd name="connsiteY87" fmla="*/ 81428 h 152044"/>
                <a:gd name="connsiteX88" fmla="*/ 168573 w 168283"/>
                <a:gd name="connsiteY88" fmla="*/ 74502 h 152044"/>
                <a:gd name="connsiteX89" fmla="*/ 168573 w 168283"/>
                <a:gd name="connsiteY89" fmla="*/ 69265 h 152044"/>
                <a:gd name="connsiteX90" fmla="*/ 168573 w 168283"/>
                <a:gd name="connsiteY90" fmla="*/ 68251 h 152044"/>
                <a:gd name="connsiteX91" fmla="*/ 167564 w 168283"/>
                <a:gd name="connsiteY91" fmla="*/ 65379 h 152044"/>
                <a:gd name="connsiteX92" fmla="*/ 166386 w 168283"/>
                <a:gd name="connsiteY92" fmla="*/ 62507 h 152044"/>
                <a:gd name="connsiteX93" fmla="*/ 165040 w 168283"/>
                <a:gd name="connsiteY93" fmla="*/ 58284 h 152044"/>
                <a:gd name="connsiteX94" fmla="*/ 163525 w 168283"/>
                <a:gd name="connsiteY94" fmla="*/ 53891 h 152044"/>
                <a:gd name="connsiteX95" fmla="*/ 163525 w 168283"/>
                <a:gd name="connsiteY95" fmla="*/ 41559 h 152044"/>
                <a:gd name="connsiteX96" fmla="*/ 161169 w 168283"/>
                <a:gd name="connsiteY96" fmla="*/ 36153 h 152044"/>
                <a:gd name="connsiteX97" fmla="*/ 157130 w 168283"/>
                <a:gd name="connsiteY97" fmla="*/ 32267 h 152044"/>
                <a:gd name="connsiteX98" fmla="*/ 153933 w 168283"/>
                <a:gd name="connsiteY98" fmla="*/ 26523 h 152044"/>
                <a:gd name="connsiteX99" fmla="*/ 151913 w 168283"/>
                <a:gd name="connsiteY99" fmla="*/ 23145 h 152044"/>
                <a:gd name="connsiteX100" fmla="*/ 149052 w 168283"/>
                <a:gd name="connsiteY100" fmla="*/ 18752 h 152044"/>
                <a:gd name="connsiteX101" fmla="*/ 149052 w 168283"/>
                <a:gd name="connsiteY101" fmla="*/ 18752 h 152044"/>
                <a:gd name="connsiteX102" fmla="*/ 147202 w 168283"/>
                <a:gd name="connsiteY102" fmla="*/ 14867 h 152044"/>
                <a:gd name="connsiteX103" fmla="*/ 147202 w 168283"/>
                <a:gd name="connsiteY103" fmla="*/ 10643 h 152044"/>
                <a:gd name="connsiteX104" fmla="*/ 147202 w 168283"/>
                <a:gd name="connsiteY104" fmla="*/ 6589 h 152044"/>
                <a:gd name="connsiteX105" fmla="*/ 142490 w 168283"/>
                <a:gd name="connsiteY105" fmla="*/ 6589 h 152044"/>
                <a:gd name="connsiteX106" fmla="*/ 141648 w 168283"/>
                <a:gd name="connsiteY106" fmla="*/ 6589 h 152044"/>
                <a:gd name="connsiteX107" fmla="*/ 131383 w 168283"/>
                <a:gd name="connsiteY107" fmla="*/ 11995 h 152044"/>
                <a:gd name="connsiteX108" fmla="*/ 130541 w 168283"/>
                <a:gd name="connsiteY108" fmla="*/ 12839 h 152044"/>
                <a:gd name="connsiteX109" fmla="*/ 126334 w 168283"/>
                <a:gd name="connsiteY109" fmla="*/ 15036 h 152044"/>
                <a:gd name="connsiteX110" fmla="*/ 120444 w 168283"/>
                <a:gd name="connsiteY110" fmla="*/ 13684 h 152044"/>
                <a:gd name="connsiteX111" fmla="*/ 119098 w 168283"/>
                <a:gd name="connsiteY111" fmla="*/ 12502 h 152044"/>
                <a:gd name="connsiteX112" fmla="*/ 117583 w 168283"/>
                <a:gd name="connsiteY112" fmla="*/ 11488 h 152044"/>
                <a:gd name="connsiteX113" fmla="*/ 113376 w 168283"/>
                <a:gd name="connsiteY113" fmla="*/ 11488 h 152044"/>
                <a:gd name="connsiteX114" fmla="*/ 110852 w 168283"/>
                <a:gd name="connsiteY114" fmla="*/ 14022 h 152044"/>
                <a:gd name="connsiteX115" fmla="*/ 108160 w 168283"/>
                <a:gd name="connsiteY115" fmla="*/ 17063 h 152044"/>
                <a:gd name="connsiteX116" fmla="*/ 108160 w 168283"/>
                <a:gd name="connsiteY116" fmla="*/ 17063 h 152044"/>
                <a:gd name="connsiteX117" fmla="*/ 105803 w 168283"/>
                <a:gd name="connsiteY117" fmla="*/ 18752 h 152044"/>
                <a:gd name="connsiteX118" fmla="*/ 103448 w 168283"/>
                <a:gd name="connsiteY118" fmla="*/ 18752 h 152044"/>
                <a:gd name="connsiteX119" fmla="*/ 103448 w 168283"/>
                <a:gd name="connsiteY119" fmla="*/ 18752 h 152044"/>
                <a:gd name="connsiteX120" fmla="*/ 102270 w 168283"/>
                <a:gd name="connsiteY120" fmla="*/ 17063 h 152044"/>
                <a:gd name="connsiteX121" fmla="*/ 102270 w 168283"/>
                <a:gd name="connsiteY121" fmla="*/ 14529 h 152044"/>
                <a:gd name="connsiteX122" fmla="*/ 102270 w 168283"/>
                <a:gd name="connsiteY122" fmla="*/ 14529 h 152044"/>
                <a:gd name="connsiteX123" fmla="*/ 100419 w 168283"/>
                <a:gd name="connsiteY123" fmla="*/ 14529 h 152044"/>
                <a:gd name="connsiteX124" fmla="*/ 100419 w 168283"/>
                <a:gd name="connsiteY124" fmla="*/ 14529 h 152044"/>
                <a:gd name="connsiteX125" fmla="*/ 98736 w 168283"/>
                <a:gd name="connsiteY125" fmla="*/ 15880 h 152044"/>
                <a:gd name="connsiteX126" fmla="*/ 96212 w 168283"/>
                <a:gd name="connsiteY126" fmla="*/ 15880 h 152044"/>
                <a:gd name="connsiteX127" fmla="*/ 95370 w 168283"/>
                <a:gd name="connsiteY127" fmla="*/ 15880 h 152044"/>
                <a:gd name="connsiteX128" fmla="*/ 94024 w 168283"/>
                <a:gd name="connsiteY128" fmla="*/ 15880 h 152044"/>
                <a:gd name="connsiteX129" fmla="*/ 89312 w 168283"/>
                <a:gd name="connsiteY129" fmla="*/ 15880 h 152044"/>
                <a:gd name="connsiteX130" fmla="*/ 87798 w 168283"/>
                <a:gd name="connsiteY130" fmla="*/ 12164 h 152044"/>
                <a:gd name="connsiteX131" fmla="*/ 87798 w 168283"/>
                <a:gd name="connsiteY131" fmla="*/ 11319 h 152044"/>
                <a:gd name="connsiteX132" fmla="*/ 87798 w 168283"/>
                <a:gd name="connsiteY132" fmla="*/ 11319 h 152044"/>
                <a:gd name="connsiteX133" fmla="*/ 86787 w 168283"/>
                <a:gd name="connsiteY133" fmla="*/ 10305 h 152044"/>
                <a:gd name="connsiteX134" fmla="*/ 86787 w 168283"/>
                <a:gd name="connsiteY134" fmla="*/ 10305 h 152044"/>
                <a:gd name="connsiteX135" fmla="*/ 86787 w 168283"/>
                <a:gd name="connsiteY135" fmla="*/ 10305 h 152044"/>
                <a:gd name="connsiteX136" fmla="*/ 81908 w 168283"/>
                <a:gd name="connsiteY136" fmla="*/ 8616 h 152044"/>
                <a:gd name="connsiteX137" fmla="*/ 67603 w 168283"/>
                <a:gd name="connsiteY137" fmla="*/ 8616 h 152044"/>
                <a:gd name="connsiteX138" fmla="*/ 66425 w 168283"/>
                <a:gd name="connsiteY138" fmla="*/ 8616 h 152044"/>
                <a:gd name="connsiteX139" fmla="*/ 60030 w 168283"/>
                <a:gd name="connsiteY139" fmla="*/ 9798 h 152044"/>
                <a:gd name="connsiteX140" fmla="*/ 57001 w 168283"/>
                <a:gd name="connsiteY140" fmla="*/ 9798 h 152044"/>
                <a:gd name="connsiteX141" fmla="*/ 55655 w 168283"/>
                <a:gd name="connsiteY141" fmla="*/ 7771 h 152044"/>
                <a:gd name="connsiteX142" fmla="*/ 52626 w 168283"/>
                <a:gd name="connsiteY142" fmla="*/ 7771 h 152044"/>
                <a:gd name="connsiteX143" fmla="*/ 49597 w 168283"/>
                <a:gd name="connsiteY143" fmla="*/ 5406 h 152044"/>
                <a:gd name="connsiteX144" fmla="*/ 49597 w 168283"/>
                <a:gd name="connsiteY144" fmla="*/ 4393 h 152044"/>
                <a:gd name="connsiteX145" fmla="*/ 47409 w 168283"/>
                <a:gd name="connsiteY145" fmla="*/ 3379 h 152044"/>
                <a:gd name="connsiteX146" fmla="*/ 46231 w 168283"/>
                <a:gd name="connsiteY146" fmla="*/ 3379 h 152044"/>
                <a:gd name="connsiteX147" fmla="*/ 43707 w 168283"/>
                <a:gd name="connsiteY147" fmla="*/ 1858 h 152044"/>
                <a:gd name="connsiteX148" fmla="*/ 41688 w 168283"/>
                <a:gd name="connsiteY148" fmla="*/ 845 h 152044"/>
                <a:gd name="connsiteX149" fmla="*/ 38490 w 168283"/>
                <a:gd name="connsiteY149" fmla="*/ 0 h 152044"/>
                <a:gd name="connsiteX150" fmla="*/ 36134 w 168283"/>
                <a:gd name="connsiteY150" fmla="*/ 0 h 152044"/>
                <a:gd name="connsiteX151" fmla="*/ 35124 w 168283"/>
                <a:gd name="connsiteY151" fmla="*/ 0 h 152044"/>
                <a:gd name="connsiteX152" fmla="*/ 32769 w 168283"/>
                <a:gd name="connsiteY152" fmla="*/ 0 h 152044"/>
                <a:gd name="connsiteX153" fmla="*/ 32769 w 168283"/>
                <a:gd name="connsiteY153" fmla="*/ 2196 h 152044"/>
                <a:gd name="connsiteX154" fmla="*/ 31927 w 168283"/>
                <a:gd name="connsiteY154" fmla="*/ 7602 h 152044"/>
                <a:gd name="connsiteX155" fmla="*/ 29908 w 168283"/>
                <a:gd name="connsiteY155" fmla="*/ 9968 h 152044"/>
                <a:gd name="connsiteX156" fmla="*/ 28393 w 168283"/>
                <a:gd name="connsiteY156" fmla="*/ 11995 h 152044"/>
                <a:gd name="connsiteX157" fmla="*/ 30413 w 168283"/>
                <a:gd name="connsiteY157" fmla="*/ 16218 h 152044"/>
                <a:gd name="connsiteX158" fmla="*/ 30413 w 168283"/>
                <a:gd name="connsiteY158" fmla="*/ 17232 h 152044"/>
                <a:gd name="connsiteX159" fmla="*/ 30413 w 168283"/>
                <a:gd name="connsiteY159" fmla="*/ 18245 h 152044"/>
                <a:gd name="connsiteX160" fmla="*/ 31422 w 168283"/>
                <a:gd name="connsiteY160" fmla="*/ 22469 h 152044"/>
                <a:gd name="connsiteX161" fmla="*/ 31422 w 168283"/>
                <a:gd name="connsiteY161" fmla="*/ 25172 h 152044"/>
                <a:gd name="connsiteX162" fmla="*/ 31422 w 168283"/>
                <a:gd name="connsiteY162" fmla="*/ 27368 h 152044"/>
                <a:gd name="connsiteX163" fmla="*/ 31422 w 168283"/>
                <a:gd name="connsiteY163" fmla="*/ 30071 h 152044"/>
                <a:gd name="connsiteX164" fmla="*/ 31422 w 168283"/>
                <a:gd name="connsiteY164" fmla="*/ 34294 h 152044"/>
                <a:gd name="connsiteX165" fmla="*/ 29925 w 168283"/>
                <a:gd name="connsiteY165" fmla="*/ 36153 h 152044"/>
                <a:gd name="connsiteX166" fmla="*/ 29908 w 168283"/>
                <a:gd name="connsiteY166" fmla="*/ 36153 h 152044"/>
                <a:gd name="connsiteX167" fmla="*/ 29908 w 168283"/>
                <a:gd name="connsiteY167" fmla="*/ 36153 h 152044"/>
                <a:gd name="connsiteX168" fmla="*/ 29908 w 168283"/>
                <a:gd name="connsiteY168" fmla="*/ 36153 h 152044"/>
                <a:gd name="connsiteX169" fmla="*/ 29908 w 168283"/>
                <a:gd name="connsiteY169" fmla="*/ 36153 h 152044"/>
                <a:gd name="connsiteX170" fmla="*/ 18465 w 168283"/>
                <a:gd name="connsiteY170" fmla="*/ 35139 h 152044"/>
                <a:gd name="connsiteX171" fmla="*/ 8031 w 168283"/>
                <a:gd name="connsiteY171" fmla="*/ 39194 h 152044"/>
                <a:gd name="connsiteX172" fmla="*/ 2478 w 168283"/>
                <a:gd name="connsiteY172" fmla="*/ 46796 h 152044"/>
                <a:gd name="connsiteX173" fmla="*/ 1636 w 168283"/>
                <a:gd name="connsiteY173" fmla="*/ 48148 h 152044"/>
                <a:gd name="connsiteX174" fmla="*/ 122 w 168283"/>
                <a:gd name="connsiteY174" fmla="*/ 52540 h 152044"/>
                <a:gd name="connsiteX175" fmla="*/ 2309 w 168283"/>
                <a:gd name="connsiteY175" fmla="*/ 54061 h 152044"/>
                <a:gd name="connsiteX176" fmla="*/ 3319 w 168283"/>
                <a:gd name="connsiteY176" fmla="*/ 54061 h 152044"/>
                <a:gd name="connsiteX177" fmla="*/ 8031 w 168283"/>
                <a:gd name="connsiteY177" fmla="*/ 57946 h 152044"/>
                <a:gd name="connsiteX178" fmla="*/ 17791 w 168283"/>
                <a:gd name="connsiteY178" fmla="*/ 67745 h 152044"/>
                <a:gd name="connsiteX179" fmla="*/ 19979 w 168283"/>
                <a:gd name="connsiteY179" fmla="*/ 69603 h 152044"/>
                <a:gd name="connsiteX180" fmla="*/ 28057 w 168283"/>
                <a:gd name="connsiteY180" fmla="*/ 77881 h 152044"/>
                <a:gd name="connsiteX181" fmla="*/ 31086 w 168283"/>
                <a:gd name="connsiteY181" fmla="*/ 86159 h 152044"/>
                <a:gd name="connsiteX182" fmla="*/ 33273 w 168283"/>
                <a:gd name="connsiteY182" fmla="*/ 92409 h 152044"/>
                <a:gd name="connsiteX183" fmla="*/ 37985 w 168283"/>
                <a:gd name="connsiteY183" fmla="*/ 96802 h 152044"/>
                <a:gd name="connsiteX184" fmla="*/ 42529 w 168283"/>
                <a:gd name="connsiteY184" fmla="*/ 100350 h 152044"/>
                <a:gd name="connsiteX185" fmla="*/ 45726 w 168283"/>
                <a:gd name="connsiteY185" fmla="*/ 107952 h 152044"/>
                <a:gd name="connsiteX186" fmla="*/ 45726 w 168283"/>
                <a:gd name="connsiteY186" fmla="*/ 107952 h 152044"/>
                <a:gd name="connsiteX187" fmla="*/ 45726 w 168283"/>
                <a:gd name="connsiteY187" fmla="*/ 99167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168283" h="152044">
                  <a:moveTo>
                    <a:pt x="45726" y="99167"/>
                  </a:moveTo>
                  <a:cubicBezTo>
                    <a:pt x="46534" y="98339"/>
                    <a:pt x="47611" y="97799"/>
                    <a:pt x="48756" y="97646"/>
                  </a:cubicBezTo>
                  <a:cubicBezTo>
                    <a:pt x="49799" y="97697"/>
                    <a:pt x="50859" y="97461"/>
                    <a:pt x="51785" y="96971"/>
                  </a:cubicBezTo>
                  <a:cubicBezTo>
                    <a:pt x="52862" y="95501"/>
                    <a:pt x="53451" y="93727"/>
                    <a:pt x="53468" y="91903"/>
                  </a:cubicBezTo>
                  <a:lnTo>
                    <a:pt x="53468" y="90720"/>
                  </a:lnTo>
                  <a:cubicBezTo>
                    <a:pt x="53282" y="89892"/>
                    <a:pt x="53282" y="89014"/>
                    <a:pt x="53468" y="88186"/>
                  </a:cubicBezTo>
                  <a:lnTo>
                    <a:pt x="53468" y="86666"/>
                  </a:lnTo>
                  <a:lnTo>
                    <a:pt x="53468" y="83118"/>
                  </a:lnTo>
                  <a:cubicBezTo>
                    <a:pt x="53249" y="82695"/>
                    <a:pt x="53249" y="82189"/>
                    <a:pt x="53468" y="81766"/>
                  </a:cubicBezTo>
                  <a:cubicBezTo>
                    <a:pt x="53838" y="81547"/>
                    <a:pt x="54275" y="81547"/>
                    <a:pt x="54646" y="81766"/>
                  </a:cubicBezTo>
                  <a:lnTo>
                    <a:pt x="57170" y="83118"/>
                  </a:lnTo>
                  <a:cubicBezTo>
                    <a:pt x="58146" y="84013"/>
                    <a:pt x="59391" y="84537"/>
                    <a:pt x="60704" y="84638"/>
                  </a:cubicBezTo>
                  <a:cubicBezTo>
                    <a:pt x="63968" y="84655"/>
                    <a:pt x="66981" y="82915"/>
                    <a:pt x="68613" y="80077"/>
                  </a:cubicBezTo>
                  <a:cubicBezTo>
                    <a:pt x="70649" y="77644"/>
                    <a:pt x="73712" y="76327"/>
                    <a:pt x="76859" y="76529"/>
                  </a:cubicBezTo>
                  <a:lnTo>
                    <a:pt x="78205" y="76529"/>
                  </a:lnTo>
                  <a:lnTo>
                    <a:pt x="79888" y="76529"/>
                  </a:lnTo>
                  <a:cubicBezTo>
                    <a:pt x="81167" y="76360"/>
                    <a:pt x="82480" y="76360"/>
                    <a:pt x="83758" y="76529"/>
                  </a:cubicBezTo>
                  <a:cubicBezTo>
                    <a:pt x="84852" y="76884"/>
                    <a:pt x="85845" y="77526"/>
                    <a:pt x="86619" y="78387"/>
                  </a:cubicBezTo>
                  <a:lnTo>
                    <a:pt x="87798" y="78387"/>
                  </a:lnTo>
                  <a:cubicBezTo>
                    <a:pt x="88942" y="78962"/>
                    <a:pt x="90120" y="79469"/>
                    <a:pt x="91331" y="79908"/>
                  </a:cubicBezTo>
                  <a:cubicBezTo>
                    <a:pt x="94562" y="80550"/>
                    <a:pt x="97305" y="82679"/>
                    <a:pt x="98736" y="85652"/>
                  </a:cubicBezTo>
                  <a:cubicBezTo>
                    <a:pt x="99022" y="86277"/>
                    <a:pt x="99426" y="86851"/>
                    <a:pt x="99913" y="87341"/>
                  </a:cubicBezTo>
                  <a:cubicBezTo>
                    <a:pt x="101125" y="88625"/>
                    <a:pt x="101849" y="90298"/>
                    <a:pt x="101933" y="92072"/>
                  </a:cubicBezTo>
                  <a:cubicBezTo>
                    <a:pt x="101933" y="93761"/>
                    <a:pt x="101933" y="95112"/>
                    <a:pt x="103111" y="96633"/>
                  </a:cubicBezTo>
                  <a:cubicBezTo>
                    <a:pt x="103885" y="98812"/>
                    <a:pt x="104407" y="101076"/>
                    <a:pt x="104626" y="103391"/>
                  </a:cubicBezTo>
                  <a:cubicBezTo>
                    <a:pt x="104845" y="105384"/>
                    <a:pt x="105417" y="107344"/>
                    <a:pt x="106308" y="109134"/>
                  </a:cubicBezTo>
                  <a:cubicBezTo>
                    <a:pt x="106880" y="110435"/>
                    <a:pt x="107335" y="111804"/>
                    <a:pt x="107655" y="113189"/>
                  </a:cubicBezTo>
                  <a:cubicBezTo>
                    <a:pt x="107806" y="114980"/>
                    <a:pt x="107806" y="116804"/>
                    <a:pt x="107655" y="118595"/>
                  </a:cubicBezTo>
                  <a:cubicBezTo>
                    <a:pt x="107469" y="120115"/>
                    <a:pt x="107469" y="121636"/>
                    <a:pt x="107655" y="123156"/>
                  </a:cubicBezTo>
                  <a:cubicBezTo>
                    <a:pt x="107991" y="124237"/>
                    <a:pt x="108563" y="125217"/>
                    <a:pt x="109338" y="126028"/>
                  </a:cubicBezTo>
                  <a:lnTo>
                    <a:pt x="111020" y="128900"/>
                  </a:lnTo>
                  <a:lnTo>
                    <a:pt x="111020" y="128900"/>
                  </a:lnTo>
                  <a:cubicBezTo>
                    <a:pt x="113494" y="126974"/>
                    <a:pt x="116153" y="125285"/>
                    <a:pt x="118930" y="123832"/>
                  </a:cubicBezTo>
                  <a:lnTo>
                    <a:pt x="120276" y="122987"/>
                  </a:lnTo>
                  <a:cubicBezTo>
                    <a:pt x="122800" y="121467"/>
                    <a:pt x="124651" y="120453"/>
                    <a:pt x="126334" y="120960"/>
                  </a:cubicBezTo>
                  <a:cubicBezTo>
                    <a:pt x="126822" y="121180"/>
                    <a:pt x="127192" y="121619"/>
                    <a:pt x="127344" y="122143"/>
                  </a:cubicBezTo>
                  <a:cubicBezTo>
                    <a:pt x="127344" y="122143"/>
                    <a:pt x="128522" y="122143"/>
                    <a:pt x="129195" y="122143"/>
                  </a:cubicBezTo>
                  <a:cubicBezTo>
                    <a:pt x="131921" y="122413"/>
                    <a:pt x="133940" y="124812"/>
                    <a:pt x="133739" y="127549"/>
                  </a:cubicBezTo>
                  <a:cubicBezTo>
                    <a:pt x="133823" y="128613"/>
                    <a:pt x="133823" y="129694"/>
                    <a:pt x="133739" y="130758"/>
                  </a:cubicBezTo>
                  <a:cubicBezTo>
                    <a:pt x="133486" y="132380"/>
                    <a:pt x="133486" y="134036"/>
                    <a:pt x="133739" y="135658"/>
                  </a:cubicBezTo>
                  <a:cubicBezTo>
                    <a:pt x="133739" y="140050"/>
                    <a:pt x="134748" y="144274"/>
                    <a:pt x="135590" y="148159"/>
                  </a:cubicBezTo>
                  <a:cubicBezTo>
                    <a:pt x="136128" y="150896"/>
                    <a:pt x="137626" y="153346"/>
                    <a:pt x="139797" y="155086"/>
                  </a:cubicBezTo>
                  <a:cubicBezTo>
                    <a:pt x="141715" y="156674"/>
                    <a:pt x="143348" y="158549"/>
                    <a:pt x="144677" y="160661"/>
                  </a:cubicBezTo>
                  <a:lnTo>
                    <a:pt x="146191" y="163871"/>
                  </a:lnTo>
                  <a:cubicBezTo>
                    <a:pt x="146175" y="164259"/>
                    <a:pt x="146175" y="164665"/>
                    <a:pt x="146191" y="165053"/>
                  </a:cubicBezTo>
                  <a:cubicBezTo>
                    <a:pt x="146865" y="164952"/>
                    <a:pt x="147538" y="164952"/>
                    <a:pt x="148211" y="165053"/>
                  </a:cubicBezTo>
                  <a:lnTo>
                    <a:pt x="149389" y="165053"/>
                  </a:lnTo>
                  <a:cubicBezTo>
                    <a:pt x="150398" y="165053"/>
                    <a:pt x="150735" y="164039"/>
                    <a:pt x="151577" y="162688"/>
                  </a:cubicBezTo>
                  <a:lnTo>
                    <a:pt x="152418" y="161505"/>
                  </a:lnTo>
                  <a:lnTo>
                    <a:pt x="153596" y="159647"/>
                  </a:lnTo>
                  <a:cubicBezTo>
                    <a:pt x="154522" y="158921"/>
                    <a:pt x="155027" y="157789"/>
                    <a:pt x="154942" y="156606"/>
                  </a:cubicBezTo>
                  <a:cubicBezTo>
                    <a:pt x="154942" y="154410"/>
                    <a:pt x="154942" y="150186"/>
                    <a:pt x="159318" y="149849"/>
                  </a:cubicBezTo>
                  <a:cubicBezTo>
                    <a:pt x="159974" y="149899"/>
                    <a:pt x="160512" y="150389"/>
                    <a:pt x="160664" y="151031"/>
                  </a:cubicBezTo>
                  <a:cubicBezTo>
                    <a:pt x="161169" y="152383"/>
                    <a:pt x="161909" y="153650"/>
                    <a:pt x="162852" y="154748"/>
                  </a:cubicBezTo>
                  <a:cubicBezTo>
                    <a:pt x="163525" y="155728"/>
                    <a:pt x="164147" y="156741"/>
                    <a:pt x="164703" y="157789"/>
                  </a:cubicBezTo>
                  <a:lnTo>
                    <a:pt x="164703" y="157789"/>
                  </a:lnTo>
                  <a:cubicBezTo>
                    <a:pt x="165612" y="156691"/>
                    <a:pt x="166975" y="156066"/>
                    <a:pt x="168405" y="156099"/>
                  </a:cubicBezTo>
                  <a:cubicBezTo>
                    <a:pt x="168523" y="154714"/>
                    <a:pt x="168809" y="153362"/>
                    <a:pt x="169247" y="152045"/>
                  </a:cubicBezTo>
                  <a:cubicBezTo>
                    <a:pt x="169633" y="151234"/>
                    <a:pt x="170138" y="150491"/>
                    <a:pt x="170761" y="149849"/>
                  </a:cubicBezTo>
                  <a:lnTo>
                    <a:pt x="171602" y="148497"/>
                  </a:lnTo>
                  <a:cubicBezTo>
                    <a:pt x="171788" y="146757"/>
                    <a:pt x="171788" y="145000"/>
                    <a:pt x="171602" y="143260"/>
                  </a:cubicBezTo>
                  <a:cubicBezTo>
                    <a:pt x="171535" y="142365"/>
                    <a:pt x="171535" y="141452"/>
                    <a:pt x="171602" y="140557"/>
                  </a:cubicBezTo>
                  <a:cubicBezTo>
                    <a:pt x="171602" y="140557"/>
                    <a:pt x="171602" y="140557"/>
                    <a:pt x="171602" y="139712"/>
                  </a:cubicBezTo>
                  <a:lnTo>
                    <a:pt x="171602" y="139712"/>
                  </a:lnTo>
                  <a:cubicBezTo>
                    <a:pt x="171771" y="138986"/>
                    <a:pt x="171771" y="138242"/>
                    <a:pt x="171602" y="137516"/>
                  </a:cubicBezTo>
                  <a:cubicBezTo>
                    <a:pt x="171283" y="137094"/>
                    <a:pt x="170879" y="136756"/>
                    <a:pt x="170424" y="136502"/>
                  </a:cubicBezTo>
                  <a:lnTo>
                    <a:pt x="169415" y="135658"/>
                  </a:lnTo>
                  <a:lnTo>
                    <a:pt x="169415" y="135658"/>
                  </a:lnTo>
                  <a:cubicBezTo>
                    <a:pt x="168237" y="135658"/>
                    <a:pt x="167732" y="134475"/>
                    <a:pt x="167395" y="133799"/>
                  </a:cubicBezTo>
                  <a:cubicBezTo>
                    <a:pt x="167295" y="131958"/>
                    <a:pt x="167581" y="130117"/>
                    <a:pt x="168237" y="128393"/>
                  </a:cubicBezTo>
                  <a:cubicBezTo>
                    <a:pt x="168624" y="127734"/>
                    <a:pt x="169078" y="127109"/>
                    <a:pt x="169583" y="126535"/>
                  </a:cubicBezTo>
                  <a:lnTo>
                    <a:pt x="170593" y="125352"/>
                  </a:lnTo>
                  <a:cubicBezTo>
                    <a:pt x="170256" y="124710"/>
                    <a:pt x="170256" y="123967"/>
                    <a:pt x="170593" y="123325"/>
                  </a:cubicBezTo>
                  <a:cubicBezTo>
                    <a:pt x="171131" y="122903"/>
                    <a:pt x="171905" y="122903"/>
                    <a:pt x="172444" y="123325"/>
                  </a:cubicBezTo>
                  <a:lnTo>
                    <a:pt x="173790" y="123325"/>
                  </a:lnTo>
                  <a:cubicBezTo>
                    <a:pt x="174463" y="123190"/>
                    <a:pt x="175136" y="123190"/>
                    <a:pt x="175809" y="123325"/>
                  </a:cubicBezTo>
                  <a:lnTo>
                    <a:pt x="177324" y="124170"/>
                  </a:lnTo>
                  <a:lnTo>
                    <a:pt x="179343" y="125521"/>
                  </a:lnTo>
                  <a:cubicBezTo>
                    <a:pt x="178805" y="124879"/>
                    <a:pt x="178182" y="124305"/>
                    <a:pt x="177492" y="123832"/>
                  </a:cubicBezTo>
                  <a:cubicBezTo>
                    <a:pt x="175439" y="122599"/>
                    <a:pt x="173992" y="120588"/>
                    <a:pt x="173454" y="118257"/>
                  </a:cubicBezTo>
                  <a:cubicBezTo>
                    <a:pt x="173201" y="114963"/>
                    <a:pt x="174834" y="111820"/>
                    <a:pt x="177661" y="110148"/>
                  </a:cubicBezTo>
                  <a:cubicBezTo>
                    <a:pt x="179175" y="108796"/>
                    <a:pt x="180016" y="108121"/>
                    <a:pt x="180185" y="107614"/>
                  </a:cubicBezTo>
                  <a:cubicBezTo>
                    <a:pt x="178536" y="106583"/>
                    <a:pt x="177189" y="105131"/>
                    <a:pt x="176314" y="103391"/>
                  </a:cubicBezTo>
                  <a:lnTo>
                    <a:pt x="174968" y="100856"/>
                  </a:lnTo>
                  <a:cubicBezTo>
                    <a:pt x="174312" y="98947"/>
                    <a:pt x="173218" y="97207"/>
                    <a:pt x="171771" y="95788"/>
                  </a:cubicBezTo>
                  <a:cubicBezTo>
                    <a:pt x="169431" y="94082"/>
                    <a:pt x="168203" y="91227"/>
                    <a:pt x="168573" y="88355"/>
                  </a:cubicBezTo>
                  <a:lnTo>
                    <a:pt x="168573" y="86666"/>
                  </a:lnTo>
                  <a:cubicBezTo>
                    <a:pt x="168573" y="84976"/>
                    <a:pt x="168573" y="83287"/>
                    <a:pt x="168573" y="81428"/>
                  </a:cubicBezTo>
                  <a:cubicBezTo>
                    <a:pt x="169330" y="79182"/>
                    <a:pt x="169330" y="76749"/>
                    <a:pt x="168573" y="74502"/>
                  </a:cubicBezTo>
                  <a:cubicBezTo>
                    <a:pt x="167984" y="72813"/>
                    <a:pt x="167984" y="70954"/>
                    <a:pt x="168573" y="69265"/>
                  </a:cubicBezTo>
                  <a:lnTo>
                    <a:pt x="168573" y="68251"/>
                  </a:lnTo>
                  <a:cubicBezTo>
                    <a:pt x="168355" y="67254"/>
                    <a:pt x="168018" y="66292"/>
                    <a:pt x="167564" y="65379"/>
                  </a:cubicBezTo>
                  <a:cubicBezTo>
                    <a:pt x="167076" y="64467"/>
                    <a:pt x="166672" y="63504"/>
                    <a:pt x="166386" y="62507"/>
                  </a:cubicBezTo>
                  <a:cubicBezTo>
                    <a:pt x="166015" y="61071"/>
                    <a:pt x="165561" y="59669"/>
                    <a:pt x="165040" y="58284"/>
                  </a:cubicBezTo>
                  <a:lnTo>
                    <a:pt x="163525" y="53891"/>
                  </a:lnTo>
                  <a:cubicBezTo>
                    <a:pt x="162431" y="49854"/>
                    <a:pt x="162431" y="45597"/>
                    <a:pt x="163525" y="41559"/>
                  </a:cubicBezTo>
                  <a:cubicBezTo>
                    <a:pt x="164535" y="38518"/>
                    <a:pt x="163525" y="37842"/>
                    <a:pt x="161169" y="36153"/>
                  </a:cubicBezTo>
                  <a:cubicBezTo>
                    <a:pt x="159503" y="35224"/>
                    <a:pt x="158123" y="33889"/>
                    <a:pt x="157130" y="32267"/>
                  </a:cubicBezTo>
                  <a:cubicBezTo>
                    <a:pt x="156121" y="30240"/>
                    <a:pt x="154942" y="28382"/>
                    <a:pt x="153933" y="26523"/>
                  </a:cubicBezTo>
                  <a:lnTo>
                    <a:pt x="151913" y="23145"/>
                  </a:lnTo>
                  <a:cubicBezTo>
                    <a:pt x="151072" y="21607"/>
                    <a:pt x="150112" y="20137"/>
                    <a:pt x="149052" y="18752"/>
                  </a:cubicBezTo>
                  <a:lnTo>
                    <a:pt x="149052" y="18752"/>
                  </a:lnTo>
                  <a:cubicBezTo>
                    <a:pt x="148009" y="17705"/>
                    <a:pt x="147353" y="16337"/>
                    <a:pt x="147202" y="14867"/>
                  </a:cubicBezTo>
                  <a:cubicBezTo>
                    <a:pt x="147033" y="13465"/>
                    <a:pt x="147033" y="12046"/>
                    <a:pt x="147202" y="10643"/>
                  </a:cubicBezTo>
                  <a:cubicBezTo>
                    <a:pt x="147689" y="9342"/>
                    <a:pt x="147689" y="7890"/>
                    <a:pt x="147202" y="6589"/>
                  </a:cubicBezTo>
                  <a:cubicBezTo>
                    <a:pt x="147202" y="5406"/>
                    <a:pt x="143836" y="6589"/>
                    <a:pt x="142490" y="6589"/>
                  </a:cubicBezTo>
                  <a:lnTo>
                    <a:pt x="141648" y="6589"/>
                  </a:lnTo>
                  <a:cubicBezTo>
                    <a:pt x="137861" y="7602"/>
                    <a:pt x="134362" y="9444"/>
                    <a:pt x="131383" y="11995"/>
                  </a:cubicBezTo>
                  <a:lnTo>
                    <a:pt x="130541" y="12839"/>
                  </a:lnTo>
                  <a:cubicBezTo>
                    <a:pt x="129397" y="13988"/>
                    <a:pt x="127933" y="14748"/>
                    <a:pt x="126334" y="15036"/>
                  </a:cubicBezTo>
                  <a:cubicBezTo>
                    <a:pt x="124298" y="15002"/>
                    <a:pt x="122295" y="14546"/>
                    <a:pt x="120444" y="13684"/>
                  </a:cubicBezTo>
                  <a:cubicBezTo>
                    <a:pt x="119956" y="13329"/>
                    <a:pt x="119502" y="12941"/>
                    <a:pt x="119098" y="12502"/>
                  </a:cubicBezTo>
                  <a:lnTo>
                    <a:pt x="117583" y="11488"/>
                  </a:lnTo>
                  <a:cubicBezTo>
                    <a:pt x="116338" y="10559"/>
                    <a:pt x="114622" y="10559"/>
                    <a:pt x="113376" y="11488"/>
                  </a:cubicBezTo>
                  <a:cubicBezTo>
                    <a:pt x="112535" y="11488"/>
                    <a:pt x="111693" y="13177"/>
                    <a:pt x="110852" y="14022"/>
                  </a:cubicBezTo>
                  <a:cubicBezTo>
                    <a:pt x="110044" y="15120"/>
                    <a:pt x="109152" y="16134"/>
                    <a:pt x="108160" y="17063"/>
                  </a:cubicBezTo>
                  <a:lnTo>
                    <a:pt x="108160" y="17063"/>
                  </a:lnTo>
                  <a:cubicBezTo>
                    <a:pt x="107537" y="17823"/>
                    <a:pt x="106729" y="18414"/>
                    <a:pt x="105803" y="18752"/>
                  </a:cubicBezTo>
                  <a:cubicBezTo>
                    <a:pt x="105046" y="19023"/>
                    <a:pt x="104205" y="19023"/>
                    <a:pt x="103448" y="18752"/>
                  </a:cubicBezTo>
                  <a:lnTo>
                    <a:pt x="103448" y="18752"/>
                  </a:lnTo>
                  <a:cubicBezTo>
                    <a:pt x="102724" y="18516"/>
                    <a:pt x="102236" y="17823"/>
                    <a:pt x="102270" y="17063"/>
                  </a:cubicBezTo>
                  <a:cubicBezTo>
                    <a:pt x="102001" y="16235"/>
                    <a:pt x="102001" y="15357"/>
                    <a:pt x="102270" y="14529"/>
                  </a:cubicBezTo>
                  <a:cubicBezTo>
                    <a:pt x="102270" y="14529"/>
                    <a:pt x="102270" y="14529"/>
                    <a:pt x="102270" y="14529"/>
                  </a:cubicBezTo>
                  <a:cubicBezTo>
                    <a:pt x="101664" y="14343"/>
                    <a:pt x="101024" y="14343"/>
                    <a:pt x="100419" y="14529"/>
                  </a:cubicBezTo>
                  <a:lnTo>
                    <a:pt x="100419" y="14529"/>
                  </a:lnTo>
                  <a:cubicBezTo>
                    <a:pt x="99964" y="15103"/>
                    <a:pt x="99392" y="15559"/>
                    <a:pt x="98736" y="15880"/>
                  </a:cubicBezTo>
                  <a:cubicBezTo>
                    <a:pt x="97894" y="16032"/>
                    <a:pt x="97053" y="16032"/>
                    <a:pt x="96212" y="15880"/>
                  </a:cubicBezTo>
                  <a:lnTo>
                    <a:pt x="95370" y="15880"/>
                  </a:lnTo>
                  <a:lnTo>
                    <a:pt x="94024" y="15880"/>
                  </a:lnTo>
                  <a:cubicBezTo>
                    <a:pt x="92610" y="16894"/>
                    <a:pt x="90725" y="16894"/>
                    <a:pt x="89312" y="15880"/>
                  </a:cubicBezTo>
                  <a:cubicBezTo>
                    <a:pt x="88134" y="15053"/>
                    <a:pt x="87528" y="13600"/>
                    <a:pt x="87798" y="12164"/>
                  </a:cubicBezTo>
                  <a:cubicBezTo>
                    <a:pt x="87798" y="12164"/>
                    <a:pt x="87798" y="12164"/>
                    <a:pt x="87798" y="11319"/>
                  </a:cubicBezTo>
                  <a:lnTo>
                    <a:pt x="87798" y="11319"/>
                  </a:lnTo>
                  <a:cubicBezTo>
                    <a:pt x="87376" y="11065"/>
                    <a:pt x="87040" y="10728"/>
                    <a:pt x="86787" y="10305"/>
                  </a:cubicBezTo>
                  <a:cubicBezTo>
                    <a:pt x="86787" y="10305"/>
                    <a:pt x="86787" y="10305"/>
                    <a:pt x="86787" y="10305"/>
                  </a:cubicBezTo>
                  <a:lnTo>
                    <a:pt x="86787" y="10305"/>
                  </a:lnTo>
                  <a:cubicBezTo>
                    <a:pt x="85273" y="9444"/>
                    <a:pt x="83624" y="8869"/>
                    <a:pt x="81908" y="8616"/>
                  </a:cubicBezTo>
                  <a:cubicBezTo>
                    <a:pt x="77162" y="7957"/>
                    <a:pt x="72349" y="7957"/>
                    <a:pt x="67603" y="8616"/>
                  </a:cubicBezTo>
                  <a:lnTo>
                    <a:pt x="66425" y="8616"/>
                  </a:lnTo>
                  <a:cubicBezTo>
                    <a:pt x="64271" y="8836"/>
                    <a:pt x="62134" y="9224"/>
                    <a:pt x="60030" y="9798"/>
                  </a:cubicBezTo>
                  <a:cubicBezTo>
                    <a:pt x="59072" y="10289"/>
                    <a:pt x="57961" y="10289"/>
                    <a:pt x="57001" y="9798"/>
                  </a:cubicBezTo>
                  <a:cubicBezTo>
                    <a:pt x="56345" y="9292"/>
                    <a:pt x="55874" y="8582"/>
                    <a:pt x="55655" y="7771"/>
                  </a:cubicBezTo>
                  <a:lnTo>
                    <a:pt x="52626" y="7771"/>
                  </a:lnTo>
                  <a:cubicBezTo>
                    <a:pt x="51398" y="7315"/>
                    <a:pt x="50337" y="6487"/>
                    <a:pt x="49597" y="5406"/>
                  </a:cubicBezTo>
                  <a:lnTo>
                    <a:pt x="49597" y="4393"/>
                  </a:lnTo>
                  <a:cubicBezTo>
                    <a:pt x="48924" y="3953"/>
                    <a:pt x="48183" y="3615"/>
                    <a:pt x="47409" y="3379"/>
                  </a:cubicBezTo>
                  <a:lnTo>
                    <a:pt x="46231" y="3379"/>
                  </a:lnTo>
                  <a:lnTo>
                    <a:pt x="43707" y="1858"/>
                  </a:lnTo>
                  <a:cubicBezTo>
                    <a:pt x="43067" y="1453"/>
                    <a:pt x="42394" y="1115"/>
                    <a:pt x="41688" y="845"/>
                  </a:cubicBezTo>
                  <a:cubicBezTo>
                    <a:pt x="40678" y="389"/>
                    <a:pt x="39601" y="102"/>
                    <a:pt x="38490" y="0"/>
                  </a:cubicBezTo>
                  <a:lnTo>
                    <a:pt x="36134" y="0"/>
                  </a:lnTo>
                  <a:lnTo>
                    <a:pt x="35124" y="0"/>
                  </a:lnTo>
                  <a:cubicBezTo>
                    <a:pt x="35124" y="0"/>
                    <a:pt x="33273" y="0"/>
                    <a:pt x="32769" y="0"/>
                  </a:cubicBezTo>
                  <a:cubicBezTo>
                    <a:pt x="32685" y="726"/>
                    <a:pt x="32685" y="1470"/>
                    <a:pt x="32769" y="2196"/>
                  </a:cubicBezTo>
                  <a:cubicBezTo>
                    <a:pt x="32987" y="4038"/>
                    <a:pt x="32701" y="5913"/>
                    <a:pt x="31927" y="7602"/>
                  </a:cubicBezTo>
                  <a:cubicBezTo>
                    <a:pt x="31338" y="8464"/>
                    <a:pt x="30665" y="9258"/>
                    <a:pt x="29908" y="9968"/>
                  </a:cubicBezTo>
                  <a:cubicBezTo>
                    <a:pt x="29251" y="10525"/>
                    <a:pt x="28747" y="11218"/>
                    <a:pt x="28393" y="11995"/>
                  </a:cubicBezTo>
                  <a:cubicBezTo>
                    <a:pt x="29336" y="13262"/>
                    <a:pt x="30026" y="14698"/>
                    <a:pt x="30413" y="16218"/>
                  </a:cubicBezTo>
                  <a:cubicBezTo>
                    <a:pt x="30379" y="16556"/>
                    <a:pt x="30379" y="16894"/>
                    <a:pt x="30413" y="17232"/>
                  </a:cubicBezTo>
                  <a:lnTo>
                    <a:pt x="30413" y="18245"/>
                  </a:lnTo>
                  <a:cubicBezTo>
                    <a:pt x="31153" y="19512"/>
                    <a:pt x="31506" y="20999"/>
                    <a:pt x="31422" y="22469"/>
                  </a:cubicBezTo>
                  <a:cubicBezTo>
                    <a:pt x="31523" y="23364"/>
                    <a:pt x="31523" y="24277"/>
                    <a:pt x="31422" y="25172"/>
                  </a:cubicBezTo>
                  <a:cubicBezTo>
                    <a:pt x="31321" y="25898"/>
                    <a:pt x="31321" y="26642"/>
                    <a:pt x="31422" y="27368"/>
                  </a:cubicBezTo>
                  <a:cubicBezTo>
                    <a:pt x="31422" y="27368"/>
                    <a:pt x="31422" y="29057"/>
                    <a:pt x="31422" y="30071"/>
                  </a:cubicBezTo>
                  <a:cubicBezTo>
                    <a:pt x="31254" y="31473"/>
                    <a:pt x="31254" y="32892"/>
                    <a:pt x="31422" y="34294"/>
                  </a:cubicBezTo>
                  <a:cubicBezTo>
                    <a:pt x="31523" y="35224"/>
                    <a:pt x="30850" y="36052"/>
                    <a:pt x="29925" y="36153"/>
                  </a:cubicBezTo>
                  <a:cubicBezTo>
                    <a:pt x="29925" y="36153"/>
                    <a:pt x="29908" y="36153"/>
                    <a:pt x="29908" y="36153"/>
                  </a:cubicBezTo>
                  <a:lnTo>
                    <a:pt x="29908" y="36153"/>
                  </a:lnTo>
                  <a:lnTo>
                    <a:pt x="29908" y="36153"/>
                  </a:lnTo>
                  <a:lnTo>
                    <a:pt x="29908" y="36153"/>
                  </a:lnTo>
                  <a:lnTo>
                    <a:pt x="18465" y="35139"/>
                  </a:lnTo>
                  <a:cubicBezTo>
                    <a:pt x="14544" y="34785"/>
                    <a:pt x="10690" y="36288"/>
                    <a:pt x="8031" y="39194"/>
                  </a:cubicBezTo>
                  <a:cubicBezTo>
                    <a:pt x="5810" y="41441"/>
                    <a:pt x="3942" y="43992"/>
                    <a:pt x="2478" y="46796"/>
                  </a:cubicBezTo>
                  <a:lnTo>
                    <a:pt x="1636" y="48148"/>
                  </a:lnTo>
                  <a:cubicBezTo>
                    <a:pt x="795" y="49668"/>
                    <a:pt x="-383" y="51695"/>
                    <a:pt x="122" y="52540"/>
                  </a:cubicBezTo>
                  <a:cubicBezTo>
                    <a:pt x="660" y="53266"/>
                    <a:pt x="1434" y="53807"/>
                    <a:pt x="2309" y="54061"/>
                  </a:cubicBezTo>
                  <a:lnTo>
                    <a:pt x="3319" y="54061"/>
                  </a:lnTo>
                  <a:cubicBezTo>
                    <a:pt x="5069" y="55125"/>
                    <a:pt x="6651" y="56426"/>
                    <a:pt x="8031" y="57946"/>
                  </a:cubicBezTo>
                  <a:cubicBezTo>
                    <a:pt x="11110" y="61376"/>
                    <a:pt x="14375" y="64653"/>
                    <a:pt x="17791" y="67745"/>
                  </a:cubicBezTo>
                  <a:lnTo>
                    <a:pt x="19979" y="69603"/>
                  </a:lnTo>
                  <a:cubicBezTo>
                    <a:pt x="23076" y="71934"/>
                    <a:pt x="25802" y="74722"/>
                    <a:pt x="28057" y="77881"/>
                  </a:cubicBezTo>
                  <a:cubicBezTo>
                    <a:pt x="29487" y="80465"/>
                    <a:pt x="30513" y="83253"/>
                    <a:pt x="31086" y="86159"/>
                  </a:cubicBezTo>
                  <a:cubicBezTo>
                    <a:pt x="31540" y="88338"/>
                    <a:pt x="32264" y="90433"/>
                    <a:pt x="33273" y="92409"/>
                  </a:cubicBezTo>
                  <a:cubicBezTo>
                    <a:pt x="34317" y="94352"/>
                    <a:pt x="35966" y="95906"/>
                    <a:pt x="37985" y="96802"/>
                  </a:cubicBezTo>
                  <a:cubicBezTo>
                    <a:pt x="39719" y="97663"/>
                    <a:pt x="41267" y="98880"/>
                    <a:pt x="42529" y="100350"/>
                  </a:cubicBezTo>
                  <a:cubicBezTo>
                    <a:pt x="44128" y="102630"/>
                    <a:pt x="45222" y="105215"/>
                    <a:pt x="45726" y="107952"/>
                  </a:cubicBezTo>
                  <a:lnTo>
                    <a:pt x="45726" y="107952"/>
                  </a:lnTo>
                  <a:cubicBezTo>
                    <a:pt x="45255" y="105046"/>
                    <a:pt x="45255" y="102073"/>
                    <a:pt x="45726" y="9916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92B4A8E8-5687-4265-8D5D-BCCD2818463C}"/>
                </a:ext>
              </a:extLst>
            </p:cNvPr>
            <p:cNvSpPr/>
            <p:nvPr/>
          </p:nvSpPr>
          <p:spPr>
            <a:xfrm>
              <a:off x="8887322" y="4522183"/>
              <a:ext cx="16828" cy="16894"/>
            </a:xfrm>
            <a:custGeom>
              <a:avLst/>
              <a:gdLst>
                <a:gd name="connsiteX0" fmla="*/ 3871 w 16828"/>
                <a:gd name="connsiteY0" fmla="*/ 2067 h 0"/>
                <a:gd name="connsiteX1" fmla="*/ 3871 w 16828"/>
                <a:gd name="connsiteY1" fmla="*/ 2067 h 0"/>
                <a:gd name="connsiteX2" fmla="*/ 2188 w 16828"/>
                <a:gd name="connsiteY2" fmla="*/ 2067 h 0"/>
                <a:gd name="connsiteX3" fmla="*/ 2188 w 16828"/>
                <a:gd name="connsiteY3" fmla="*/ 2067 h 0"/>
                <a:gd name="connsiteX4" fmla="*/ 0 w 16828"/>
                <a:gd name="connsiteY4" fmla="*/ 3588 h 0"/>
                <a:gd name="connsiteX5" fmla="*/ 0 w 16828"/>
                <a:gd name="connsiteY5" fmla="*/ 4939 h 0"/>
                <a:gd name="connsiteX6" fmla="*/ 0 w 16828"/>
                <a:gd name="connsiteY6" fmla="*/ 4939 h 0"/>
                <a:gd name="connsiteX7" fmla="*/ 1178 w 16828"/>
                <a:gd name="connsiteY7" fmla="*/ 6291 h 0"/>
                <a:gd name="connsiteX8" fmla="*/ 1178 w 16828"/>
                <a:gd name="connsiteY8" fmla="*/ 7811 h 0"/>
                <a:gd name="connsiteX9" fmla="*/ 1178 w 16828"/>
                <a:gd name="connsiteY9" fmla="*/ 8825 h 0"/>
                <a:gd name="connsiteX10" fmla="*/ 3029 w 16828"/>
                <a:gd name="connsiteY10" fmla="*/ 8825 h 0"/>
                <a:gd name="connsiteX11" fmla="*/ 3871 w 16828"/>
                <a:gd name="connsiteY11" fmla="*/ 8825 h 0"/>
                <a:gd name="connsiteX12" fmla="*/ 6563 w 16828"/>
                <a:gd name="connsiteY12" fmla="*/ 10008 h 0"/>
                <a:gd name="connsiteX13" fmla="*/ 7741 w 16828"/>
                <a:gd name="connsiteY13" fmla="*/ 12879 h 0"/>
                <a:gd name="connsiteX14" fmla="*/ 7741 w 16828"/>
                <a:gd name="connsiteY14" fmla="*/ 14231 h 0"/>
                <a:gd name="connsiteX15" fmla="*/ 7741 w 16828"/>
                <a:gd name="connsiteY15" fmla="*/ 14231 h 0"/>
                <a:gd name="connsiteX16" fmla="*/ 12790 w 16828"/>
                <a:gd name="connsiteY16" fmla="*/ 11190 h 0"/>
                <a:gd name="connsiteX17" fmla="*/ 15314 w 16828"/>
                <a:gd name="connsiteY17" fmla="*/ 8994 h 0"/>
                <a:gd name="connsiteX18" fmla="*/ 22045 w 16828"/>
                <a:gd name="connsiteY18" fmla="*/ 7980 h 0"/>
                <a:gd name="connsiteX19" fmla="*/ 24401 w 16828"/>
                <a:gd name="connsiteY19" fmla="*/ 7980 h 0"/>
                <a:gd name="connsiteX20" fmla="*/ 28440 w 16828"/>
                <a:gd name="connsiteY20" fmla="*/ 7980 h 0"/>
                <a:gd name="connsiteX21" fmla="*/ 27094 w 16828"/>
                <a:gd name="connsiteY21" fmla="*/ 5784 h 0"/>
                <a:gd name="connsiteX22" fmla="*/ 27094 w 16828"/>
                <a:gd name="connsiteY22" fmla="*/ 4770 h 0"/>
                <a:gd name="connsiteX23" fmla="*/ 23560 w 16828"/>
                <a:gd name="connsiteY23" fmla="*/ 1392 h 0"/>
                <a:gd name="connsiteX24" fmla="*/ 22214 w 16828"/>
                <a:gd name="connsiteY24" fmla="*/ 1392 h 0"/>
                <a:gd name="connsiteX25" fmla="*/ 15651 w 16828"/>
                <a:gd name="connsiteY25" fmla="*/ 209 h 0"/>
                <a:gd name="connsiteX26" fmla="*/ 3871 w 16828"/>
                <a:gd name="connsiteY26" fmla="*/ 206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28">
                  <a:moveTo>
                    <a:pt x="3871" y="2067"/>
                  </a:moveTo>
                  <a:lnTo>
                    <a:pt x="3871" y="2067"/>
                  </a:lnTo>
                  <a:cubicBezTo>
                    <a:pt x="3871" y="2067"/>
                    <a:pt x="2525" y="2067"/>
                    <a:pt x="2188" y="2067"/>
                  </a:cubicBezTo>
                  <a:lnTo>
                    <a:pt x="2188" y="2067"/>
                  </a:lnTo>
                  <a:cubicBezTo>
                    <a:pt x="1750" y="2912"/>
                    <a:pt x="942" y="3470"/>
                    <a:pt x="0" y="3588"/>
                  </a:cubicBezTo>
                  <a:cubicBezTo>
                    <a:pt x="0" y="4433"/>
                    <a:pt x="0" y="4602"/>
                    <a:pt x="0" y="4939"/>
                  </a:cubicBezTo>
                  <a:lnTo>
                    <a:pt x="0" y="4939"/>
                  </a:lnTo>
                  <a:lnTo>
                    <a:pt x="1178" y="6291"/>
                  </a:lnTo>
                  <a:lnTo>
                    <a:pt x="1178" y="7811"/>
                  </a:lnTo>
                  <a:lnTo>
                    <a:pt x="1178" y="8825"/>
                  </a:lnTo>
                  <a:cubicBezTo>
                    <a:pt x="1178" y="8825"/>
                    <a:pt x="2356" y="8825"/>
                    <a:pt x="3029" y="8825"/>
                  </a:cubicBezTo>
                  <a:lnTo>
                    <a:pt x="3871" y="8825"/>
                  </a:lnTo>
                  <a:cubicBezTo>
                    <a:pt x="4914" y="8757"/>
                    <a:pt x="5907" y="9197"/>
                    <a:pt x="6563" y="10008"/>
                  </a:cubicBezTo>
                  <a:cubicBezTo>
                    <a:pt x="7220" y="10835"/>
                    <a:pt x="7623" y="11832"/>
                    <a:pt x="7741" y="12879"/>
                  </a:cubicBezTo>
                  <a:lnTo>
                    <a:pt x="7741" y="14231"/>
                  </a:lnTo>
                  <a:lnTo>
                    <a:pt x="7741" y="14231"/>
                  </a:lnTo>
                  <a:cubicBezTo>
                    <a:pt x="9592" y="14231"/>
                    <a:pt x="11107" y="12711"/>
                    <a:pt x="12790" y="11190"/>
                  </a:cubicBezTo>
                  <a:lnTo>
                    <a:pt x="15314" y="8994"/>
                  </a:lnTo>
                  <a:cubicBezTo>
                    <a:pt x="17300" y="7693"/>
                    <a:pt x="19757" y="7321"/>
                    <a:pt x="22045" y="7980"/>
                  </a:cubicBezTo>
                  <a:cubicBezTo>
                    <a:pt x="22820" y="8149"/>
                    <a:pt x="23627" y="8149"/>
                    <a:pt x="24401" y="7980"/>
                  </a:cubicBezTo>
                  <a:lnTo>
                    <a:pt x="28440" y="7980"/>
                  </a:lnTo>
                  <a:cubicBezTo>
                    <a:pt x="28070" y="7203"/>
                    <a:pt x="27616" y="6460"/>
                    <a:pt x="27094" y="5784"/>
                  </a:cubicBezTo>
                  <a:lnTo>
                    <a:pt x="27094" y="4770"/>
                  </a:lnTo>
                  <a:cubicBezTo>
                    <a:pt x="26236" y="3351"/>
                    <a:pt x="25007" y="2186"/>
                    <a:pt x="23560" y="1392"/>
                  </a:cubicBezTo>
                  <a:lnTo>
                    <a:pt x="22214" y="1392"/>
                  </a:lnTo>
                  <a:cubicBezTo>
                    <a:pt x="20278" y="125"/>
                    <a:pt x="17906" y="-298"/>
                    <a:pt x="15651" y="209"/>
                  </a:cubicBezTo>
                  <a:cubicBezTo>
                    <a:pt x="11915" y="1713"/>
                    <a:pt x="7893" y="2338"/>
                    <a:pt x="3871" y="206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426D6B77-293A-4EB8-B33F-58A49A88C1E2}"/>
                </a:ext>
              </a:extLst>
            </p:cNvPr>
            <p:cNvSpPr/>
            <p:nvPr/>
          </p:nvSpPr>
          <p:spPr>
            <a:xfrm>
              <a:off x="5087989" y="4089005"/>
              <a:ext cx="67313" cy="16894"/>
            </a:xfrm>
            <a:custGeom>
              <a:avLst/>
              <a:gdLst>
                <a:gd name="connsiteX0" fmla="*/ 21540 w 67313"/>
                <a:gd name="connsiteY0" fmla="*/ 16616 h 16893"/>
                <a:gd name="connsiteX1" fmla="*/ 22382 w 67313"/>
                <a:gd name="connsiteY1" fmla="*/ 15433 h 16893"/>
                <a:gd name="connsiteX2" fmla="*/ 26589 w 67313"/>
                <a:gd name="connsiteY2" fmla="*/ 9689 h 16893"/>
                <a:gd name="connsiteX3" fmla="*/ 30964 w 67313"/>
                <a:gd name="connsiteY3" fmla="*/ 7831 h 16893"/>
                <a:gd name="connsiteX4" fmla="*/ 32142 w 67313"/>
                <a:gd name="connsiteY4" fmla="*/ 7831 h 16893"/>
                <a:gd name="connsiteX5" fmla="*/ 32984 w 67313"/>
                <a:gd name="connsiteY5" fmla="*/ 7831 h 16893"/>
                <a:gd name="connsiteX6" fmla="*/ 34330 w 67313"/>
                <a:gd name="connsiteY6" fmla="*/ 7831 h 16893"/>
                <a:gd name="connsiteX7" fmla="*/ 40220 w 67313"/>
                <a:gd name="connsiteY7" fmla="*/ 6817 h 16893"/>
                <a:gd name="connsiteX8" fmla="*/ 41229 w 67313"/>
                <a:gd name="connsiteY8" fmla="*/ 6817 h 16893"/>
                <a:gd name="connsiteX9" fmla="*/ 46615 w 67313"/>
                <a:gd name="connsiteY9" fmla="*/ 8000 h 16893"/>
                <a:gd name="connsiteX10" fmla="*/ 47792 w 67313"/>
                <a:gd name="connsiteY10" fmla="*/ 9520 h 16893"/>
                <a:gd name="connsiteX11" fmla="*/ 48802 w 67313"/>
                <a:gd name="connsiteY11" fmla="*/ 10703 h 16893"/>
                <a:gd name="connsiteX12" fmla="*/ 53346 w 67313"/>
                <a:gd name="connsiteY12" fmla="*/ 13068 h 16893"/>
                <a:gd name="connsiteX13" fmla="*/ 56375 w 67313"/>
                <a:gd name="connsiteY13" fmla="*/ 14419 h 16893"/>
                <a:gd name="connsiteX14" fmla="*/ 58058 w 67313"/>
                <a:gd name="connsiteY14" fmla="*/ 15264 h 16893"/>
                <a:gd name="connsiteX15" fmla="*/ 62265 w 67313"/>
                <a:gd name="connsiteY15" fmla="*/ 17292 h 16893"/>
                <a:gd name="connsiteX16" fmla="*/ 66135 w 67313"/>
                <a:gd name="connsiteY16" fmla="*/ 15771 h 16893"/>
                <a:gd name="connsiteX17" fmla="*/ 68155 w 67313"/>
                <a:gd name="connsiteY17" fmla="*/ 12561 h 16893"/>
                <a:gd name="connsiteX18" fmla="*/ 65630 w 67313"/>
                <a:gd name="connsiteY18" fmla="*/ 12561 h 16893"/>
                <a:gd name="connsiteX19" fmla="*/ 58899 w 67313"/>
                <a:gd name="connsiteY19" fmla="*/ 9014 h 16893"/>
                <a:gd name="connsiteX20" fmla="*/ 51326 w 67313"/>
                <a:gd name="connsiteY20" fmla="*/ 1242 h 16893"/>
                <a:gd name="connsiteX21" fmla="*/ 46446 w 67313"/>
                <a:gd name="connsiteY21" fmla="*/ 229 h 16893"/>
                <a:gd name="connsiteX22" fmla="*/ 44259 w 67313"/>
                <a:gd name="connsiteY22" fmla="*/ 229 h 16893"/>
                <a:gd name="connsiteX23" fmla="*/ 41734 w 67313"/>
                <a:gd name="connsiteY23" fmla="*/ 229 h 16893"/>
                <a:gd name="connsiteX24" fmla="*/ 34835 w 67313"/>
                <a:gd name="connsiteY24" fmla="*/ 1749 h 16893"/>
                <a:gd name="connsiteX25" fmla="*/ 31469 w 67313"/>
                <a:gd name="connsiteY25" fmla="*/ 4790 h 16893"/>
                <a:gd name="connsiteX26" fmla="*/ 28440 w 67313"/>
                <a:gd name="connsiteY26" fmla="*/ 7831 h 16893"/>
                <a:gd name="connsiteX27" fmla="*/ 21540 w 67313"/>
                <a:gd name="connsiteY27" fmla="*/ 9689 h 16893"/>
                <a:gd name="connsiteX28" fmla="*/ 16828 w 67313"/>
                <a:gd name="connsiteY28" fmla="*/ 9689 h 16893"/>
                <a:gd name="connsiteX29" fmla="*/ 10433 w 67313"/>
                <a:gd name="connsiteY29" fmla="*/ 9689 h 16893"/>
                <a:gd name="connsiteX30" fmla="*/ 8919 w 67313"/>
                <a:gd name="connsiteY30" fmla="*/ 9689 h 16893"/>
                <a:gd name="connsiteX31" fmla="*/ 4039 w 67313"/>
                <a:gd name="connsiteY31" fmla="*/ 11548 h 16893"/>
                <a:gd name="connsiteX32" fmla="*/ 1178 w 67313"/>
                <a:gd name="connsiteY32" fmla="*/ 17292 h 16893"/>
                <a:gd name="connsiteX33" fmla="*/ 1178 w 67313"/>
                <a:gd name="connsiteY33" fmla="*/ 17292 h 16893"/>
                <a:gd name="connsiteX34" fmla="*/ 0 w 67313"/>
                <a:gd name="connsiteY34" fmla="*/ 19657 h 16893"/>
                <a:gd name="connsiteX35" fmla="*/ 4039 w 67313"/>
                <a:gd name="connsiteY35" fmla="*/ 19657 h 16893"/>
                <a:gd name="connsiteX36" fmla="*/ 5722 w 67313"/>
                <a:gd name="connsiteY36" fmla="*/ 19657 h 16893"/>
                <a:gd name="connsiteX37" fmla="*/ 6900 w 67313"/>
                <a:gd name="connsiteY37" fmla="*/ 19657 h 16893"/>
                <a:gd name="connsiteX38" fmla="*/ 13631 w 67313"/>
                <a:gd name="connsiteY38" fmla="*/ 20839 h 16893"/>
                <a:gd name="connsiteX39" fmla="*/ 16828 w 67313"/>
                <a:gd name="connsiteY39" fmla="*/ 21684 h 16893"/>
                <a:gd name="connsiteX40" fmla="*/ 16828 w 67313"/>
                <a:gd name="connsiteY40" fmla="*/ 21684 h 16893"/>
                <a:gd name="connsiteX41" fmla="*/ 17670 w 67313"/>
                <a:gd name="connsiteY41" fmla="*/ 21684 h 16893"/>
                <a:gd name="connsiteX42" fmla="*/ 21540 w 67313"/>
                <a:gd name="connsiteY42" fmla="*/ 1661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7313" h="16893">
                  <a:moveTo>
                    <a:pt x="21540" y="16616"/>
                  </a:moveTo>
                  <a:lnTo>
                    <a:pt x="22382" y="15433"/>
                  </a:lnTo>
                  <a:cubicBezTo>
                    <a:pt x="23492" y="13322"/>
                    <a:pt x="24906" y="11379"/>
                    <a:pt x="26589" y="9689"/>
                  </a:cubicBezTo>
                  <a:cubicBezTo>
                    <a:pt x="27817" y="8608"/>
                    <a:pt x="29349" y="7966"/>
                    <a:pt x="30964" y="7831"/>
                  </a:cubicBezTo>
                  <a:lnTo>
                    <a:pt x="32142" y="7831"/>
                  </a:lnTo>
                  <a:cubicBezTo>
                    <a:pt x="32142" y="7831"/>
                    <a:pt x="32142" y="7831"/>
                    <a:pt x="32984" y="7831"/>
                  </a:cubicBezTo>
                  <a:lnTo>
                    <a:pt x="34330" y="7831"/>
                  </a:lnTo>
                  <a:cubicBezTo>
                    <a:pt x="36248" y="7257"/>
                    <a:pt x="38217" y="6902"/>
                    <a:pt x="40220" y="6817"/>
                  </a:cubicBezTo>
                  <a:lnTo>
                    <a:pt x="41229" y="6817"/>
                  </a:lnTo>
                  <a:cubicBezTo>
                    <a:pt x="43114" y="6294"/>
                    <a:pt x="45134" y="6733"/>
                    <a:pt x="46615" y="8000"/>
                  </a:cubicBezTo>
                  <a:lnTo>
                    <a:pt x="47792" y="9520"/>
                  </a:lnTo>
                  <a:cubicBezTo>
                    <a:pt x="48045" y="9976"/>
                    <a:pt x="48381" y="10382"/>
                    <a:pt x="48802" y="10703"/>
                  </a:cubicBezTo>
                  <a:cubicBezTo>
                    <a:pt x="50182" y="11717"/>
                    <a:pt x="51713" y="12511"/>
                    <a:pt x="53346" y="13068"/>
                  </a:cubicBezTo>
                  <a:lnTo>
                    <a:pt x="56375" y="14419"/>
                  </a:lnTo>
                  <a:lnTo>
                    <a:pt x="58058" y="15264"/>
                  </a:lnTo>
                  <a:cubicBezTo>
                    <a:pt x="59370" y="16109"/>
                    <a:pt x="60784" y="16785"/>
                    <a:pt x="62265" y="17292"/>
                  </a:cubicBezTo>
                  <a:cubicBezTo>
                    <a:pt x="64621" y="17292"/>
                    <a:pt x="65126" y="17292"/>
                    <a:pt x="66135" y="15771"/>
                  </a:cubicBezTo>
                  <a:cubicBezTo>
                    <a:pt x="66741" y="14656"/>
                    <a:pt x="67414" y="13592"/>
                    <a:pt x="68155" y="12561"/>
                  </a:cubicBezTo>
                  <a:lnTo>
                    <a:pt x="65630" y="12561"/>
                  </a:lnTo>
                  <a:cubicBezTo>
                    <a:pt x="63948" y="12561"/>
                    <a:pt x="59909" y="12561"/>
                    <a:pt x="58899" y="9014"/>
                  </a:cubicBezTo>
                  <a:cubicBezTo>
                    <a:pt x="55634" y="7290"/>
                    <a:pt x="52976" y="4570"/>
                    <a:pt x="51326" y="1242"/>
                  </a:cubicBezTo>
                  <a:cubicBezTo>
                    <a:pt x="50317" y="-278"/>
                    <a:pt x="48802" y="-109"/>
                    <a:pt x="46446" y="229"/>
                  </a:cubicBezTo>
                  <a:lnTo>
                    <a:pt x="44259" y="229"/>
                  </a:lnTo>
                  <a:lnTo>
                    <a:pt x="41734" y="229"/>
                  </a:lnTo>
                  <a:cubicBezTo>
                    <a:pt x="39328" y="-75"/>
                    <a:pt x="36888" y="465"/>
                    <a:pt x="34835" y="1749"/>
                  </a:cubicBezTo>
                  <a:cubicBezTo>
                    <a:pt x="33623" y="2661"/>
                    <a:pt x="32512" y="3692"/>
                    <a:pt x="31469" y="4790"/>
                  </a:cubicBezTo>
                  <a:cubicBezTo>
                    <a:pt x="30628" y="5973"/>
                    <a:pt x="29618" y="6986"/>
                    <a:pt x="28440" y="7831"/>
                  </a:cubicBezTo>
                  <a:cubicBezTo>
                    <a:pt x="26555" y="9487"/>
                    <a:pt x="23997" y="10179"/>
                    <a:pt x="21540" y="9689"/>
                  </a:cubicBezTo>
                  <a:lnTo>
                    <a:pt x="16828" y="9689"/>
                  </a:lnTo>
                  <a:cubicBezTo>
                    <a:pt x="14708" y="9943"/>
                    <a:pt x="12554" y="9943"/>
                    <a:pt x="10433" y="9689"/>
                  </a:cubicBezTo>
                  <a:lnTo>
                    <a:pt x="8919" y="9689"/>
                  </a:lnTo>
                  <a:cubicBezTo>
                    <a:pt x="5890" y="9689"/>
                    <a:pt x="4880" y="9689"/>
                    <a:pt x="4039" y="11548"/>
                  </a:cubicBezTo>
                  <a:cubicBezTo>
                    <a:pt x="3197" y="13406"/>
                    <a:pt x="2356" y="15095"/>
                    <a:pt x="1178" y="17292"/>
                  </a:cubicBezTo>
                  <a:lnTo>
                    <a:pt x="1178" y="17292"/>
                  </a:lnTo>
                  <a:cubicBezTo>
                    <a:pt x="656" y="18001"/>
                    <a:pt x="252" y="18812"/>
                    <a:pt x="0" y="19657"/>
                  </a:cubicBezTo>
                  <a:cubicBezTo>
                    <a:pt x="0" y="19657"/>
                    <a:pt x="1514" y="19657"/>
                    <a:pt x="4039" y="19657"/>
                  </a:cubicBezTo>
                  <a:lnTo>
                    <a:pt x="5722" y="19657"/>
                  </a:lnTo>
                  <a:lnTo>
                    <a:pt x="6900" y="19657"/>
                  </a:lnTo>
                  <a:cubicBezTo>
                    <a:pt x="9188" y="19792"/>
                    <a:pt x="11443" y="20180"/>
                    <a:pt x="13631" y="20839"/>
                  </a:cubicBezTo>
                  <a:lnTo>
                    <a:pt x="16828" y="21684"/>
                  </a:lnTo>
                  <a:lnTo>
                    <a:pt x="16828" y="21684"/>
                  </a:lnTo>
                  <a:lnTo>
                    <a:pt x="17670" y="21684"/>
                  </a:lnTo>
                  <a:cubicBezTo>
                    <a:pt x="18679" y="20501"/>
                    <a:pt x="19857" y="19150"/>
                    <a:pt x="21540" y="1661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F7A352A3-5CD5-43F5-ADD7-9A737162DEA4}"/>
                </a:ext>
              </a:extLst>
            </p:cNvPr>
            <p:cNvSpPr/>
            <p:nvPr/>
          </p:nvSpPr>
          <p:spPr>
            <a:xfrm>
              <a:off x="8908905" y="3553530"/>
              <a:ext cx="16828" cy="16894"/>
            </a:xfrm>
            <a:custGeom>
              <a:avLst/>
              <a:gdLst>
                <a:gd name="connsiteX0" fmla="*/ 2314 w 0"/>
                <a:gd name="connsiteY0" fmla="*/ 4730 h 16893"/>
                <a:gd name="connsiteX1" fmla="*/ 1473 w 0"/>
                <a:gd name="connsiteY1" fmla="*/ 0 h 16893"/>
                <a:gd name="connsiteX2" fmla="*/ 1473 w 0"/>
                <a:gd name="connsiteY2" fmla="*/ 1014 h 16893"/>
                <a:gd name="connsiteX3" fmla="*/ 1473 w 0"/>
                <a:gd name="connsiteY3" fmla="*/ 3548 h 16893"/>
                <a:gd name="connsiteX4" fmla="*/ 631 w 0"/>
                <a:gd name="connsiteY4" fmla="*/ 5406 h 16893"/>
                <a:gd name="connsiteX5" fmla="*/ 631 w 0"/>
                <a:gd name="connsiteY5" fmla="*/ 10136 h 16893"/>
                <a:gd name="connsiteX6" fmla="*/ 631 w 0"/>
                <a:gd name="connsiteY6" fmla="*/ 12164 h 16893"/>
                <a:gd name="connsiteX7" fmla="*/ 631 w 0"/>
                <a:gd name="connsiteY7" fmla="*/ 17401 h 16893"/>
                <a:gd name="connsiteX8" fmla="*/ 3155 w 0"/>
                <a:gd name="connsiteY8" fmla="*/ 19597 h 16893"/>
                <a:gd name="connsiteX9" fmla="*/ 4670 w 0"/>
                <a:gd name="connsiteY9" fmla="*/ 17401 h 16893"/>
                <a:gd name="connsiteX10" fmla="*/ 4670 w 0"/>
                <a:gd name="connsiteY10" fmla="*/ 11150 h 16893"/>
                <a:gd name="connsiteX11" fmla="*/ 2314 w 0"/>
                <a:gd name="connsiteY11" fmla="*/ 4730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h="16893">
                  <a:moveTo>
                    <a:pt x="2314" y="4730"/>
                  </a:moveTo>
                  <a:cubicBezTo>
                    <a:pt x="2516" y="3105"/>
                    <a:pt x="2230" y="1455"/>
                    <a:pt x="1473" y="0"/>
                  </a:cubicBezTo>
                  <a:cubicBezTo>
                    <a:pt x="1556" y="333"/>
                    <a:pt x="1556" y="681"/>
                    <a:pt x="1473" y="1014"/>
                  </a:cubicBezTo>
                  <a:cubicBezTo>
                    <a:pt x="1388" y="1857"/>
                    <a:pt x="1388" y="2705"/>
                    <a:pt x="1473" y="3548"/>
                  </a:cubicBezTo>
                  <a:cubicBezTo>
                    <a:pt x="1708" y="4293"/>
                    <a:pt x="1338" y="5095"/>
                    <a:pt x="631" y="5406"/>
                  </a:cubicBezTo>
                  <a:cubicBezTo>
                    <a:pt x="799" y="6977"/>
                    <a:pt x="799" y="8565"/>
                    <a:pt x="631" y="10136"/>
                  </a:cubicBezTo>
                  <a:cubicBezTo>
                    <a:pt x="581" y="10810"/>
                    <a:pt x="581" y="11488"/>
                    <a:pt x="631" y="12164"/>
                  </a:cubicBezTo>
                  <a:cubicBezTo>
                    <a:pt x="-210" y="13807"/>
                    <a:pt x="-210" y="15757"/>
                    <a:pt x="631" y="17401"/>
                  </a:cubicBezTo>
                  <a:cubicBezTo>
                    <a:pt x="631" y="19090"/>
                    <a:pt x="2314" y="19766"/>
                    <a:pt x="3155" y="19597"/>
                  </a:cubicBezTo>
                  <a:cubicBezTo>
                    <a:pt x="3997" y="19428"/>
                    <a:pt x="4502" y="18076"/>
                    <a:pt x="4670" y="17401"/>
                  </a:cubicBezTo>
                  <a:cubicBezTo>
                    <a:pt x="4838" y="15321"/>
                    <a:pt x="4838" y="13230"/>
                    <a:pt x="4670" y="11150"/>
                  </a:cubicBezTo>
                  <a:cubicBezTo>
                    <a:pt x="3610" y="9119"/>
                    <a:pt x="2819" y="6962"/>
                    <a:pt x="2314" y="473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E8DC0EFB-95B5-455F-92EA-92EF5112900F}"/>
                </a:ext>
              </a:extLst>
            </p:cNvPr>
            <p:cNvSpPr/>
            <p:nvPr/>
          </p:nvSpPr>
          <p:spPr>
            <a:xfrm>
              <a:off x="5281176" y="3144994"/>
              <a:ext cx="319738" cy="236514"/>
            </a:xfrm>
            <a:custGeom>
              <a:avLst/>
              <a:gdLst>
                <a:gd name="connsiteX0" fmla="*/ 106526 w 319738"/>
                <a:gd name="connsiteY0" fmla="*/ 233177 h 236513"/>
                <a:gd name="connsiteX1" fmla="*/ 111406 w 319738"/>
                <a:gd name="connsiteY1" fmla="*/ 227433 h 236513"/>
                <a:gd name="connsiteX2" fmla="*/ 122345 w 319738"/>
                <a:gd name="connsiteY2" fmla="*/ 224730 h 236513"/>
                <a:gd name="connsiteX3" fmla="*/ 146914 w 319738"/>
                <a:gd name="connsiteY3" fmla="*/ 224730 h 236513"/>
                <a:gd name="connsiteX4" fmla="*/ 154992 w 319738"/>
                <a:gd name="connsiteY4" fmla="*/ 223379 h 236513"/>
                <a:gd name="connsiteX5" fmla="*/ 165257 w 319738"/>
                <a:gd name="connsiteY5" fmla="*/ 222027 h 236513"/>
                <a:gd name="connsiteX6" fmla="*/ 174344 w 319738"/>
                <a:gd name="connsiteY6" fmla="*/ 224055 h 236513"/>
                <a:gd name="connsiteX7" fmla="*/ 180570 w 319738"/>
                <a:gd name="connsiteY7" fmla="*/ 225744 h 236513"/>
                <a:gd name="connsiteX8" fmla="*/ 183263 w 319738"/>
                <a:gd name="connsiteY8" fmla="*/ 218649 h 236513"/>
                <a:gd name="connsiteX9" fmla="*/ 184778 w 319738"/>
                <a:gd name="connsiteY9" fmla="*/ 215101 h 236513"/>
                <a:gd name="connsiteX10" fmla="*/ 184778 w 319738"/>
                <a:gd name="connsiteY10" fmla="*/ 213749 h 236513"/>
                <a:gd name="connsiteX11" fmla="*/ 189994 w 319738"/>
                <a:gd name="connsiteY11" fmla="*/ 204627 h 236513"/>
                <a:gd name="connsiteX12" fmla="*/ 205981 w 319738"/>
                <a:gd name="connsiteY12" fmla="*/ 197025 h 236513"/>
                <a:gd name="connsiteX13" fmla="*/ 212039 w 319738"/>
                <a:gd name="connsiteY13" fmla="*/ 197025 h 236513"/>
                <a:gd name="connsiteX14" fmla="*/ 215574 w 319738"/>
                <a:gd name="connsiteY14" fmla="*/ 197025 h 236513"/>
                <a:gd name="connsiteX15" fmla="*/ 217593 w 319738"/>
                <a:gd name="connsiteY15" fmla="*/ 177428 h 236513"/>
                <a:gd name="connsiteX16" fmla="*/ 232234 w 319738"/>
                <a:gd name="connsiteY16" fmla="*/ 165940 h 236513"/>
                <a:gd name="connsiteX17" fmla="*/ 234421 w 319738"/>
                <a:gd name="connsiteY17" fmla="*/ 164926 h 236513"/>
                <a:gd name="connsiteX18" fmla="*/ 240311 w 319738"/>
                <a:gd name="connsiteY18" fmla="*/ 159858 h 236513"/>
                <a:gd name="connsiteX19" fmla="*/ 235431 w 319738"/>
                <a:gd name="connsiteY19" fmla="*/ 151242 h 236513"/>
                <a:gd name="connsiteX20" fmla="*/ 229709 w 319738"/>
                <a:gd name="connsiteY20" fmla="*/ 143471 h 236513"/>
                <a:gd name="connsiteX21" fmla="*/ 246538 w 319738"/>
                <a:gd name="connsiteY21" fmla="*/ 111204 h 236513"/>
                <a:gd name="connsiteX22" fmla="*/ 252596 w 319738"/>
                <a:gd name="connsiteY22" fmla="*/ 102081 h 236513"/>
                <a:gd name="connsiteX23" fmla="*/ 255962 w 319738"/>
                <a:gd name="connsiteY23" fmla="*/ 95830 h 236513"/>
                <a:gd name="connsiteX24" fmla="*/ 258486 w 319738"/>
                <a:gd name="connsiteY24" fmla="*/ 91438 h 236513"/>
                <a:gd name="connsiteX25" fmla="*/ 267910 w 319738"/>
                <a:gd name="connsiteY25" fmla="*/ 84680 h 236513"/>
                <a:gd name="connsiteX26" fmla="*/ 296518 w 319738"/>
                <a:gd name="connsiteY26" fmla="*/ 76571 h 236513"/>
                <a:gd name="connsiteX27" fmla="*/ 315029 w 319738"/>
                <a:gd name="connsiteY27" fmla="*/ 64070 h 236513"/>
                <a:gd name="connsiteX28" fmla="*/ 320414 w 319738"/>
                <a:gd name="connsiteY28" fmla="*/ 64070 h 236513"/>
                <a:gd name="connsiteX29" fmla="*/ 318731 w 319738"/>
                <a:gd name="connsiteY29" fmla="*/ 53934 h 236513"/>
                <a:gd name="connsiteX30" fmla="*/ 317049 w 319738"/>
                <a:gd name="connsiteY30" fmla="*/ 46500 h 236513"/>
                <a:gd name="connsiteX31" fmla="*/ 311495 w 319738"/>
                <a:gd name="connsiteY31" fmla="*/ 46500 h 236513"/>
                <a:gd name="connsiteX32" fmla="*/ 304932 w 319738"/>
                <a:gd name="connsiteY32" fmla="*/ 46500 h 236513"/>
                <a:gd name="connsiteX33" fmla="*/ 290123 w 319738"/>
                <a:gd name="connsiteY33" fmla="*/ 46500 h 236513"/>
                <a:gd name="connsiteX34" fmla="*/ 284906 w 319738"/>
                <a:gd name="connsiteY34" fmla="*/ 46500 h 236513"/>
                <a:gd name="connsiteX35" fmla="*/ 283392 w 319738"/>
                <a:gd name="connsiteY35" fmla="*/ 46500 h 236513"/>
                <a:gd name="connsiteX36" fmla="*/ 278511 w 319738"/>
                <a:gd name="connsiteY36" fmla="*/ 46500 h 236513"/>
                <a:gd name="connsiteX37" fmla="*/ 272958 w 319738"/>
                <a:gd name="connsiteY37" fmla="*/ 35857 h 236513"/>
                <a:gd name="connsiteX38" fmla="*/ 272958 w 319738"/>
                <a:gd name="connsiteY38" fmla="*/ 35857 h 236513"/>
                <a:gd name="connsiteX39" fmla="*/ 272958 w 319738"/>
                <a:gd name="connsiteY39" fmla="*/ 34675 h 236513"/>
                <a:gd name="connsiteX40" fmla="*/ 272117 w 319738"/>
                <a:gd name="connsiteY40" fmla="*/ 34675 h 236513"/>
                <a:gd name="connsiteX41" fmla="*/ 270097 w 319738"/>
                <a:gd name="connsiteY41" fmla="*/ 34675 h 236513"/>
                <a:gd name="connsiteX42" fmla="*/ 264376 w 319738"/>
                <a:gd name="connsiteY42" fmla="*/ 34675 h 236513"/>
                <a:gd name="connsiteX43" fmla="*/ 256971 w 319738"/>
                <a:gd name="connsiteY43" fmla="*/ 34675 h 236513"/>
                <a:gd name="connsiteX44" fmla="*/ 251418 w 319738"/>
                <a:gd name="connsiteY44" fmla="*/ 34675 h 236513"/>
                <a:gd name="connsiteX45" fmla="*/ 248052 w 319738"/>
                <a:gd name="connsiteY45" fmla="*/ 35857 h 236513"/>
                <a:gd name="connsiteX46" fmla="*/ 243172 w 319738"/>
                <a:gd name="connsiteY46" fmla="*/ 37378 h 236513"/>
                <a:gd name="connsiteX47" fmla="*/ 232907 w 319738"/>
                <a:gd name="connsiteY47" fmla="*/ 35181 h 236513"/>
                <a:gd name="connsiteX48" fmla="*/ 228700 w 319738"/>
                <a:gd name="connsiteY48" fmla="*/ 33830 h 236513"/>
                <a:gd name="connsiteX49" fmla="*/ 219781 w 319738"/>
                <a:gd name="connsiteY49" fmla="*/ 30282 h 236513"/>
                <a:gd name="connsiteX50" fmla="*/ 211703 w 319738"/>
                <a:gd name="connsiteY50" fmla="*/ 26903 h 236513"/>
                <a:gd name="connsiteX51" fmla="*/ 207496 w 319738"/>
                <a:gd name="connsiteY51" fmla="*/ 22680 h 236513"/>
                <a:gd name="connsiteX52" fmla="*/ 207496 w 319738"/>
                <a:gd name="connsiteY52" fmla="*/ 22680 h 236513"/>
                <a:gd name="connsiteX53" fmla="*/ 204972 w 319738"/>
                <a:gd name="connsiteY53" fmla="*/ 20315 h 236513"/>
                <a:gd name="connsiteX54" fmla="*/ 204972 w 319738"/>
                <a:gd name="connsiteY54" fmla="*/ 20315 h 236513"/>
                <a:gd name="connsiteX55" fmla="*/ 194875 w 319738"/>
                <a:gd name="connsiteY55" fmla="*/ 16429 h 236513"/>
                <a:gd name="connsiteX56" fmla="*/ 194875 w 319738"/>
                <a:gd name="connsiteY56" fmla="*/ 14064 h 236513"/>
                <a:gd name="connsiteX57" fmla="*/ 184610 w 319738"/>
                <a:gd name="connsiteY57" fmla="*/ 14064 h 236513"/>
                <a:gd name="connsiteX58" fmla="*/ 182085 w 319738"/>
                <a:gd name="connsiteY58" fmla="*/ 14064 h 236513"/>
                <a:gd name="connsiteX59" fmla="*/ 179056 w 319738"/>
                <a:gd name="connsiteY59" fmla="*/ 14064 h 236513"/>
                <a:gd name="connsiteX60" fmla="*/ 176700 w 319738"/>
                <a:gd name="connsiteY60" fmla="*/ 14064 h 236513"/>
                <a:gd name="connsiteX61" fmla="*/ 176700 w 319738"/>
                <a:gd name="connsiteY61" fmla="*/ 14064 h 236513"/>
                <a:gd name="connsiteX62" fmla="*/ 173671 w 319738"/>
                <a:gd name="connsiteY62" fmla="*/ 14064 h 236513"/>
                <a:gd name="connsiteX63" fmla="*/ 169464 w 319738"/>
                <a:gd name="connsiteY63" fmla="*/ 15078 h 236513"/>
                <a:gd name="connsiteX64" fmla="*/ 168286 w 319738"/>
                <a:gd name="connsiteY64" fmla="*/ 15078 h 236513"/>
                <a:gd name="connsiteX65" fmla="*/ 166772 w 319738"/>
                <a:gd name="connsiteY65" fmla="*/ 15078 h 236513"/>
                <a:gd name="connsiteX66" fmla="*/ 164247 w 319738"/>
                <a:gd name="connsiteY66" fmla="*/ 15078 h 236513"/>
                <a:gd name="connsiteX67" fmla="*/ 158021 w 319738"/>
                <a:gd name="connsiteY67" fmla="*/ 12206 h 236513"/>
                <a:gd name="connsiteX68" fmla="*/ 154150 w 319738"/>
                <a:gd name="connsiteY68" fmla="*/ 10347 h 236513"/>
                <a:gd name="connsiteX69" fmla="*/ 141697 w 319738"/>
                <a:gd name="connsiteY69" fmla="*/ 10347 h 236513"/>
                <a:gd name="connsiteX70" fmla="*/ 135134 w 319738"/>
                <a:gd name="connsiteY70" fmla="*/ 11868 h 236513"/>
                <a:gd name="connsiteX71" fmla="*/ 104843 w 319738"/>
                <a:gd name="connsiteY71" fmla="*/ 7982 h 236513"/>
                <a:gd name="connsiteX72" fmla="*/ 79769 w 319738"/>
                <a:gd name="connsiteY72" fmla="*/ 5279 h 236513"/>
                <a:gd name="connsiteX73" fmla="*/ 75898 w 319738"/>
                <a:gd name="connsiteY73" fmla="*/ 5279 h 236513"/>
                <a:gd name="connsiteX74" fmla="*/ 61931 w 319738"/>
                <a:gd name="connsiteY74" fmla="*/ 6800 h 236513"/>
                <a:gd name="connsiteX75" fmla="*/ 59743 w 319738"/>
                <a:gd name="connsiteY75" fmla="*/ 6800 h 236513"/>
                <a:gd name="connsiteX76" fmla="*/ 49646 w 319738"/>
                <a:gd name="connsiteY76" fmla="*/ 6800 h 236513"/>
                <a:gd name="connsiteX77" fmla="*/ 45103 w 319738"/>
                <a:gd name="connsiteY77" fmla="*/ 3083 h 236513"/>
                <a:gd name="connsiteX78" fmla="*/ 43588 w 319738"/>
                <a:gd name="connsiteY78" fmla="*/ 1056 h 236513"/>
                <a:gd name="connsiteX79" fmla="*/ 35342 w 319738"/>
                <a:gd name="connsiteY79" fmla="*/ 2070 h 236513"/>
                <a:gd name="connsiteX80" fmla="*/ 28443 w 319738"/>
                <a:gd name="connsiteY80" fmla="*/ 7645 h 236513"/>
                <a:gd name="connsiteX81" fmla="*/ 24236 w 319738"/>
                <a:gd name="connsiteY81" fmla="*/ 11192 h 236513"/>
                <a:gd name="connsiteX82" fmla="*/ 15484 w 319738"/>
                <a:gd name="connsiteY82" fmla="*/ 14064 h 236513"/>
                <a:gd name="connsiteX83" fmla="*/ 844 w 319738"/>
                <a:gd name="connsiteY83" fmla="*/ 19639 h 236513"/>
                <a:gd name="connsiteX84" fmla="*/ 3 w 319738"/>
                <a:gd name="connsiteY84" fmla="*/ 22680 h 236513"/>
                <a:gd name="connsiteX85" fmla="*/ 4210 w 319738"/>
                <a:gd name="connsiteY85" fmla="*/ 28424 h 236513"/>
                <a:gd name="connsiteX86" fmla="*/ 5219 w 319738"/>
                <a:gd name="connsiteY86" fmla="*/ 29438 h 236513"/>
                <a:gd name="connsiteX87" fmla="*/ 5219 w 319738"/>
                <a:gd name="connsiteY87" fmla="*/ 29438 h 236513"/>
                <a:gd name="connsiteX88" fmla="*/ 12119 w 319738"/>
                <a:gd name="connsiteY88" fmla="*/ 39405 h 236513"/>
                <a:gd name="connsiteX89" fmla="*/ 12119 w 319738"/>
                <a:gd name="connsiteY89" fmla="*/ 44811 h 236513"/>
                <a:gd name="connsiteX90" fmla="*/ 12119 w 319738"/>
                <a:gd name="connsiteY90" fmla="*/ 48359 h 236513"/>
                <a:gd name="connsiteX91" fmla="*/ 16494 w 319738"/>
                <a:gd name="connsiteY91" fmla="*/ 50386 h 236513"/>
                <a:gd name="connsiteX92" fmla="*/ 19187 w 319738"/>
                <a:gd name="connsiteY92" fmla="*/ 50386 h 236513"/>
                <a:gd name="connsiteX93" fmla="*/ 27769 w 319738"/>
                <a:gd name="connsiteY93" fmla="*/ 52075 h 236513"/>
                <a:gd name="connsiteX94" fmla="*/ 33155 w 319738"/>
                <a:gd name="connsiteY94" fmla="*/ 56637 h 236513"/>
                <a:gd name="connsiteX95" fmla="*/ 34837 w 319738"/>
                <a:gd name="connsiteY95" fmla="*/ 58157 h 236513"/>
                <a:gd name="connsiteX96" fmla="*/ 39549 w 319738"/>
                <a:gd name="connsiteY96" fmla="*/ 58157 h 236513"/>
                <a:gd name="connsiteX97" fmla="*/ 40727 w 319738"/>
                <a:gd name="connsiteY97" fmla="*/ 58157 h 236513"/>
                <a:gd name="connsiteX98" fmla="*/ 48300 w 319738"/>
                <a:gd name="connsiteY98" fmla="*/ 56130 h 236513"/>
                <a:gd name="connsiteX99" fmla="*/ 58733 w 319738"/>
                <a:gd name="connsiteY99" fmla="*/ 53765 h 236513"/>
                <a:gd name="connsiteX100" fmla="*/ 75562 w 319738"/>
                <a:gd name="connsiteY100" fmla="*/ 67449 h 236513"/>
                <a:gd name="connsiteX101" fmla="*/ 69335 w 319738"/>
                <a:gd name="connsiteY101" fmla="*/ 79105 h 236513"/>
                <a:gd name="connsiteX102" fmla="*/ 63950 w 319738"/>
                <a:gd name="connsiteY102" fmla="*/ 83667 h 236513"/>
                <a:gd name="connsiteX103" fmla="*/ 60416 w 319738"/>
                <a:gd name="connsiteY103" fmla="*/ 111373 h 236513"/>
                <a:gd name="connsiteX104" fmla="*/ 57219 w 319738"/>
                <a:gd name="connsiteY104" fmla="*/ 125226 h 236513"/>
                <a:gd name="connsiteX105" fmla="*/ 47963 w 319738"/>
                <a:gd name="connsiteY105" fmla="*/ 128098 h 236513"/>
                <a:gd name="connsiteX106" fmla="*/ 51834 w 319738"/>
                <a:gd name="connsiteY106" fmla="*/ 137727 h 236513"/>
                <a:gd name="connsiteX107" fmla="*/ 53348 w 319738"/>
                <a:gd name="connsiteY107" fmla="*/ 139248 h 236513"/>
                <a:gd name="connsiteX108" fmla="*/ 57050 w 319738"/>
                <a:gd name="connsiteY108" fmla="*/ 147863 h 236513"/>
                <a:gd name="connsiteX109" fmla="*/ 53517 w 319738"/>
                <a:gd name="connsiteY109" fmla="*/ 157324 h 236513"/>
                <a:gd name="connsiteX110" fmla="*/ 50824 w 319738"/>
                <a:gd name="connsiteY110" fmla="*/ 163068 h 236513"/>
                <a:gd name="connsiteX111" fmla="*/ 53180 w 319738"/>
                <a:gd name="connsiteY111" fmla="*/ 168136 h 236513"/>
                <a:gd name="connsiteX112" fmla="*/ 57050 w 319738"/>
                <a:gd name="connsiteY112" fmla="*/ 177597 h 236513"/>
                <a:gd name="connsiteX113" fmla="*/ 51160 w 319738"/>
                <a:gd name="connsiteY113" fmla="*/ 185537 h 236513"/>
                <a:gd name="connsiteX114" fmla="*/ 46785 w 319738"/>
                <a:gd name="connsiteY114" fmla="*/ 190098 h 236513"/>
                <a:gd name="connsiteX115" fmla="*/ 46785 w 319738"/>
                <a:gd name="connsiteY115" fmla="*/ 194828 h 236513"/>
                <a:gd name="connsiteX116" fmla="*/ 46785 w 319738"/>
                <a:gd name="connsiteY116" fmla="*/ 199052 h 236513"/>
                <a:gd name="connsiteX117" fmla="*/ 44766 w 319738"/>
                <a:gd name="connsiteY117" fmla="*/ 205303 h 236513"/>
                <a:gd name="connsiteX118" fmla="*/ 59912 w 319738"/>
                <a:gd name="connsiteY118" fmla="*/ 210540 h 236513"/>
                <a:gd name="connsiteX119" fmla="*/ 63782 w 319738"/>
                <a:gd name="connsiteY119" fmla="*/ 212905 h 236513"/>
                <a:gd name="connsiteX120" fmla="*/ 73879 w 319738"/>
                <a:gd name="connsiteY120" fmla="*/ 220676 h 236513"/>
                <a:gd name="connsiteX121" fmla="*/ 75730 w 319738"/>
                <a:gd name="connsiteY121" fmla="*/ 223210 h 236513"/>
                <a:gd name="connsiteX122" fmla="*/ 82798 w 319738"/>
                <a:gd name="connsiteY122" fmla="*/ 231319 h 236513"/>
                <a:gd name="connsiteX123" fmla="*/ 86669 w 319738"/>
                <a:gd name="connsiteY123" fmla="*/ 235543 h 236513"/>
                <a:gd name="connsiteX124" fmla="*/ 91885 w 319738"/>
                <a:gd name="connsiteY124" fmla="*/ 240442 h 236513"/>
                <a:gd name="connsiteX125" fmla="*/ 106526 w 319738"/>
                <a:gd name="connsiteY125" fmla="*/ 233177 h 23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319738" h="236513">
                  <a:moveTo>
                    <a:pt x="106526" y="233177"/>
                  </a:moveTo>
                  <a:cubicBezTo>
                    <a:pt x="108040" y="231164"/>
                    <a:pt x="109656" y="229246"/>
                    <a:pt x="111406" y="227433"/>
                  </a:cubicBezTo>
                  <a:cubicBezTo>
                    <a:pt x="114368" y="224756"/>
                    <a:pt x="118474" y="223740"/>
                    <a:pt x="122345" y="224730"/>
                  </a:cubicBezTo>
                  <a:lnTo>
                    <a:pt x="146914" y="224730"/>
                  </a:lnTo>
                  <a:cubicBezTo>
                    <a:pt x="149640" y="224528"/>
                    <a:pt x="152349" y="224075"/>
                    <a:pt x="154992" y="223379"/>
                  </a:cubicBezTo>
                  <a:cubicBezTo>
                    <a:pt x="158357" y="222576"/>
                    <a:pt x="161790" y="222124"/>
                    <a:pt x="165257" y="222027"/>
                  </a:cubicBezTo>
                  <a:cubicBezTo>
                    <a:pt x="168370" y="222262"/>
                    <a:pt x="171433" y="222945"/>
                    <a:pt x="174344" y="224055"/>
                  </a:cubicBezTo>
                  <a:cubicBezTo>
                    <a:pt x="176363" y="224795"/>
                    <a:pt x="178450" y="225361"/>
                    <a:pt x="180570" y="225744"/>
                  </a:cubicBezTo>
                  <a:cubicBezTo>
                    <a:pt x="180975" y="223220"/>
                    <a:pt x="181900" y="220804"/>
                    <a:pt x="183263" y="218649"/>
                  </a:cubicBezTo>
                  <a:cubicBezTo>
                    <a:pt x="183263" y="217297"/>
                    <a:pt x="184441" y="216284"/>
                    <a:pt x="184778" y="215101"/>
                  </a:cubicBezTo>
                  <a:lnTo>
                    <a:pt x="184778" y="213749"/>
                  </a:lnTo>
                  <a:cubicBezTo>
                    <a:pt x="185821" y="210356"/>
                    <a:pt x="187605" y="207239"/>
                    <a:pt x="189994" y="204627"/>
                  </a:cubicBezTo>
                  <a:cubicBezTo>
                    <a:pt x="194387" y="200451"/>
                    <a:pt x="199991" y="197788"/>
                    <a:pt x="205981" y="197025"/>
                  </a:cubicBezTo>
                  <a:cubicBezTo>
                    <a:pt x="207984" y="196590"/>
                    <a:pt x="210037" y="196590"/>
                    <a:pt x="212039" y="197025"/>
                  </a:cubicBezTo>
                  <a:cubicBezTo>
                    <a:pt x="213217" y="197106"/>
                    <a:pt x="214396" y="197106"/>
                    <a:pt x="215574" y="197025"/>
                  </a:cubicBezTo>
                  <a:cubicBezTo>
                    <a:pt x="214917" y="190422"/>
                    <a:pt x="215607" y="183756"/>
                    <a:pt x="217593" y="177428"/>
                  </a:cubicBezTo>
                  <a:cubicBezTo>
                    <a:pt x="220908" y="171934"/>
                    <a:pt x="226125" y="167849"/>
                    <a:pt x="232234" y="165940"/>
                  </a:cubicBezTo>
                  <a:lnTo>
                    <a:pt x="234421" y="164926"/>
                  </a:lnTo>
                  <a:cubicBezTo>
                    <a:pt x="238965" y="162899"/>
                    <a:pt x="240143" y="161041"/>
                    <a:pt x="240311" y="159858"/>
                  </a:cubicBezTo>
                  <a:cubicBezTo>
                    <a:pt x="240479" y="158675"/>
                    <a:pt x="238124" y="154283"/>
                    <a:pt x="235431" y="151242"/>
                  </a:cubicBezTo>
                  <a:cubicBezTo>
                    <a:pt x="233226" y="148894"/>
                    <a:pt x="231291" y="146284"/>
                    <a:pt x="229709" y="143471"/>
                  </a:cubicBezTo>
                  <a:cubicBezTo>
                    <a:pt x="225334" y="134010"/>
                    <a:pt x="231224" y="122523"/>
                    <a:pt x="246538" y="111204"/>
                  </a:cubicBezTo>
                  <a:cubicBezTo>
                    <a:pt x="249264" y="108703"/>
                    <a:pt x="251350" y="105571"/>
                    <a:pt x="252596" y="102081"/>
                  </a:cubicBezTo>
                  <a:cubicBezTo>
                    <a:pt x="253589" y="99929"/>
                    <a:pt x="254716" y="97841"/>
                    <a:pt x="255962" y="95830"/>
                  </a:cubicBezTo>
                  <a:cubicBezTo>
                    <a:pt x="256887" y="94420"/>
                    <a:pt x="257729" y="92953"/>
                    <a:pt x="258486" y="91438"/>
                  </a:cubicBezTo>
                  <a:cubicBezTo>
                    <a:pt x="260505" y="87215"/>
                    <a:pt x="262020" y="84849"/>
                    <a:pt x="267910" y="84680"/>
                  </a:cubicBezTo>
                  <a:cubicBezTo>
                    <a:pt x="277872" y="83866"/>
                    <a:pt x="287599" y="81113"/>
                    <a:pt x="296518" y="76571"/>
                  </a:cubicBezTo>
                  <a:cubicBezTo>
                    <a:pt x="297528" y="66097"/>
                    <a:pt x="307625" y="65084"/>
                    <a:pt x="315029" y="64070"/>
                  </a:cubicBezTo>
                  <a:lnTo>
                    <a:pt x="320414" y="64070"/>
                  </a:lnTo>
                  <a:cubicBezTo>
                    <a:pt x="320448" y="60619"/>
                    <a:pt x="319876" y="57189"/>
                    <a:pt x="318731" y="53934"/>
                  </a:cubicBezTo>
                  <a:cubicBezTo>
                    <a:pt x="317991" y="51499"/>
                    <a:pt x="317435" y="49016"/>
                    <a:pt x="317049" y="46500"/>
                  </a:cubicBezTo>
                  <a:lnTo>
                    <a:pt x="311495" y="46500"/>
                  </a:lnTo>
                  <a:cubicBezTo>
                    <a:pt x="309307" y="46325"/>
                    <a:pt x="307120" y="46325"/>
                    <a:pt x="304932" y="46500"/>
                  </a:cubicBezTo>
                  <a:lnTo>
                    <a:pt x="290123" y="46500"/>
                  </a:lnTo>
                  <a:cubicBezTo>
                    <a:pt x="288390" y="46249"/>
                    <a:pt x="286640" y="46249"/>
                    <a:pt x="284906" y="46500"/>
                  </a:cubicBezTo>
                  <a:lnTo>
                    <a:pt x="283392" y="46500"/>
                  </a:lnTo>
                  <a:cubicBezTo>
                    <a:pt x="281911" y="47495"/>
                    <a:pt x="279993" y="47495"/>
                    <a:pt x="278511" y="46500"/>
                  </a:cubicBezTo>
                  <a:cubicBezTo>
                    <a:pt x="275819" y="43466"/>
                    <a:pt x="273901" y="39810"/>
                    <a:pt x="272958" y="35857"/>
                  </a:cubicBezTo>
                  <a:lnTo>
                    <a:pt x="272958" y="35857"/>
                  </a:lnTo>
                  <a:cubicBezTo>
                    <a:pt x="273009" y="35465"/>
                    <a:pt x="273009" y="35067"/>
                    <a:pt x="272958" y="34675"/>
                  </a:cubicBezTo>
                  <a:cubicBezTo>
                    <a:pt x="272958" y="34675"/>
                    <a:pt x="272958" y="34675"/>
                    <a:pt x="272117" y="34675"/>
                  </a:cubicBezTo>
                  <a:lnTo>
                    <a:pt x="270097" y="34675"/>
                  </a:lnTo>
                  <a:cubicBezTo>
                    <a:pt x="268196" y="34418"/>
                    <a:pt x="266277" y="34418"/>
                    <a:pt x="264376" y="34675"/>
                  </a:cubicBezTo>
                  <a:cubicBezTo>
                    <a:pt x="261919" y="35097"/>
                    <a:pt x="259428" y="35097"/>
                    <a:pt x="256971" y="34675"/>
                  </a:cubicBezTo>
                  <a:cubicBezTo>
                    <a:pt x="255137" y="34423"/>
                    <a:pt x="253252" y="34423"/>
                    <a:pt x="251418" y="34675"/>
                  </a:cubicBezTo>
                  <a:cubicBezTo>
                    <a:pt x="250257" y="34948"/>
                    <a:pt x="249129" y="35345"/>
                    <a:pt x="248052" y="35857"/>
                  </a:cubicBezTo>
                  <a:cubicBezTo>
                    <a:pt x="246504" y="36611"/>
                    <a:pt x="244872" y="37123"/>
                    <a:pt x="243172" y="37378"/>
                  </a:cubicBezTo>
                  <a:cubicBezTo>
                    <a:pt x="239638" y="37315"/>
                    <a:pt x="236155" y="36570"/>
                    <a:pt x="232907" y="35181"/>
                  </a:cubicBezTo>
                  <a:lnTo>
                    <a:pt x="228700" y="33830"/>
                  </a:lnTo>
                  <a:cubicBezTo>
                    <a:pt x="225620" y="32926"/>
                    <a:pt x="222641" y="31739"/>
                    <a:pt x="219781" y="30282"/>
                  </a:cubicBezTo>
                  <a:cubicBezTo>
                    <a:pt x="217223" y="28843"/>
                    <a:pt x="214513" y="27708"/>
                    <a:pt x="211703" y="26903"/>
                  </a:cubicBezTo>
                  <a:cubicBezTo>
                    <a:pt x="209179" y="26903"/>
                    <a:pt x="208506" y="25552"/>
                    <a:pt x="207496" y="22680"/>
                  </a:cubicBezTo>
                  <a:lnTo>
                    <a:pt x="207496" y="22680"/>
                  </a:lnTo>
                  <a:cubicBezTo>
                    <a:pt x="207496" y="20653"/>
                    <a:pt x="207496" y="20653"/>
                    <a:pt x="204972" y="20315"/>
                  </a:cubicBezTo>
                  <a:lnTo>
                    <a:pt x="204972" y="20315"/>
                  </a:lnTo>
                  <a:cubicBezTo>
                    <a:pt x="200933" y="20315"/>
                    <a:pt x="196558" y="19301"/>
                    <a:pt x="194875" y="16429"/>
                  </a:cubicBezTo>
                  <a:cubicBezTo>
                    <a:pt x="194622" y="15661"/>
                    <a:pt x="194622" y="14833"/>
                    <a:pt x="194875" y="14064"/>
                  </a:cubicBezTo>
                  <a:cubicBezTo>
                    <a:pt x="191492" y="14725"/>
                    <a:pt x="187992" y="14725"/>
                    <a:pt x="184610" y="14064"/>
                  </a:cubicBezTo>
                  <a:lnTo>
                    <a:pt x="182085" y="14064"/>
                  </a:lnTo>
                  <a:lnTo>
                    <a:pt x="179056" y="14064"/>
                  </a:lnTo>
                  <a:lnTo>
                    <a:pt x="176700" y="14064"/>
                  </a:lnTo>
                  <a:lnTo>
                    <a:pt x="176700" y="14064"/>
                  </a:lnTo>
                  <a:cubicBezTo>
                    <a:pt x="175707" y="13839"/>
                    <a:pt x="174664" y="13839"/>
                    <a:pt x="173671" y="14064"/>
                  </a:cubicBezTo>
                  <a:cubicBezTo>
                    <a:pt x="172342" y="14676"/>
                    <a:pt x="170911" y="15020"/>
                    <a:pt x="169464" y="15078"/>
                  </a:cubicBezTo>
                  <a:lnTo>
                    <a:pt x="168286" y="15078"/>
                  </a:lnTo>
                  <a:lnTo>
                    <a:pt x="166772" y="15078"/>
                  </a:lnTo>
                  <a:cubicBezTo>
                    <a:pt x="165947" y="15260"/>
                    <a:pt x="165072" y="15260"/>
                    <a:pt x="164247" y="15078"/>
                  </a:cubicBezTo>
                  <a:cubicBezTo>
                    <a:pt x="162043" y="14438"/>
                    <a:pt x="159939" y="13469"/>
                    <a:pt x="158021" y="12206"/>
                  </a:cubicBezTo>
                  <a:lnTo>
                    <a:pt x="154150" y="10347"/>
                  </a:lnTo>
                  <a:cubicBezTo>
                    <a:pt x="150145" y="8749"/>
                    <a:pt x="145702" y="8749"/>
                    <a:pt x="141697" y="10347"/>
                  </a:cubicBezTo>
                  <a:cubicBezTo>
                    <a:pt x="139509" y="10347"/>
                    <a:pt x="137490" y="11530"/>
                    <a:pt x="135134" y="11868"/>
                  </a:cubicBezTo>
                  <a:cubicBezTo>
                    <a:pt x="124886" y="14078"/>
                    <a:pt x="114199" y="12708"/>
                    <a:pt x="104843" y="7982"/>
                  </a:cubicBezTo>
                  <a:cubicBezTo>
                    <a:pt x="97001" y="4359"/>
                    <a:pt x="88200" y="3409"/>
                    <a:pt x="79769" y="5279"/>
                  </a:cubicBezTo>
                  <a:lnTo>
                    <a:pt x="75898" y="5279"/>
                  </a:lnTo>
                  <a:cubicBezTo>
                    <a:pt x="71186" y="5279"/>
                    <a:pt x="66643" y="5279"/>
                    <a:pt x="61931" y="6800"/>
                  </a:cubicBezTo>
                  <a:lnTo>
                    <a:pt x="59743" y="6800"/>
                  </a:lnTo>
                  <a:cubicBezTo>
                    <a:pt x="56428" y="7560"/>
                    <a:pt x="52962" y="7560"/>
                    <a:pt x="49646" y="6800"/>
                  </a:cubicBezTo>
                  <a:cubicBezTo>
                    <a:pt x="47744" y="6134"/>
                    <a:pt x="46129" y="4818"/>
                    <a:pt x="45103" y="3083"/>
                  </a:cubicBezTo>
                  <a:cubicBezTo>
                    <a:pt x="44715" y="2330"/>
                    <a:pt x="44194" y="1645"/>
                    <a:pt x="43588" y="1056"/>
                  </a:cubicBezTo>
                  <a:cubicBezTo>
                    <a:pt x="41905" y="-634"/>
                    <a:pt x="39212" y="-296"/>
                    <a:pt x="35342" y="2070"/>
                  </a:cubicBezTo>
                  <a:cubicBezTo>
                    <a:pt x="32818" y="3632"/>
                    <a:pt x="30495" y="5506"/>
                    <a:pt x="28443" y="7645"/>
                  </a:cubicBezTo>
                  <a:cubicBezTo>
                    <a:pt x="27113" y="8917"/>
                    <a:pt x="25716" y="10103"/>
                    <a:pt x="24236" y="11192"/>
                  </a:cubicBezTo>
                  <a:cubicBezTo>
                    <a:pt x="21694" y="13069"/>
                    <a:pt x="18632" y="14076"/>
                    <a:pt x="15484" y="14064"/>
                  </a:cubicBezTo>
                  <a:cubicBezTo>
                    <a:pt x="10099" y="14137"/>
                    <a:pt x="4916" y="16110"/>
                    <a:pt x="844" y="19639"/>
                  </a:cubicBezTo>
                  <a:cubicBezTo>
                    <a:pt x="255" y="20541"/>
                    <a:pt x="-31" y="21604"/>
                    <a:pt x="3" y="22680"/>
                  </a:cubicBezTo>
                  <a:cubicBezTo>
                    <a:pt x="3" y="24707"/>
                    <a:pt x="2527" y="26903"/>
                    <a:pt x="4210" y="28424"/>
                  </a:cubicBezTo>
                  <a:lnTo>
                    <a:pt x="5219" y="29438"/>
                  </a:lnTo>
                  <a:lnTo>
                    <a:pt x="5219" y="29438"/>
                  </a:lnTo>
                  <a:cubicBezTo>
                    <a:pt x="8467" y="31982"/>
                    <a:pt x="10874" y="35459"/>
                    <a:pt x="12119" y="39405"/>
                  </a:cubicBezTo>
                  <a:cubicBezTo>
                    <a:pt x="12456" y="41191"/>
                    <a:pt x="12456" y="43025"/>
                    <a:pt x="12119" y="44811"/>
                  </a:cubicBezTo>
                  <a:cubicBezTo>
                    <a:pt x="11951" y="45988"/>
                    <a:pt x="11951" y="47181"/>
                    <a:pt x="12119" y="48359"/>
                  </a:cubicBezTo>
                  <a:cubicBezTo>
                    <a:pt x="12119" y="49879"/>
                    <a:pt x="14306" y="50217"/>
                    <a:pt x="16494" y="50386"/>
                  </a:cubicBezTo>
                  <a:lnTo>
                    <a:pt x="19187" y="50386"/>
                  </a:lnTo>
                  <a:cubicBezTo>
                    <a:pt x="22115" y="50457"/>
                    <a:pt x="25026" y="51028"/>
                    <a:pt x="27769" y="52075"/>
                  </a:cubicBezTo>
                  <a:cubicBezTo>
                    <a:pt x="29823" y="53270"/>
                    <a:pt x="31640" y="54814"/>
                    <a:pt x="33155" y="56637"/>
                  </a:cubicBezTo>
                  <a:lnTo>
                    <a:pt x="34837" y="58157"/>
                  </a:lnTo>
                  <a:cubicBezTo>
                    <a:pt x="36015" y="59340"/>
                    <a:pt x="37362" y="58157"/>
                    <a:pt x="39549" y="58157"/>
                  </a:cubicBezTo>
                  <a:lnTo>
                    <a:pt x="40727" y="58157"/>
                  </a:lnTo>
                  <a:lnTo>
                    <a:pt x="48300" y="56130"/>
                  </a:lnTo>
                  <a:cubicBezTo>
                    <a:pt x="51733" y="55163"/>
                    <a:pt x="55216" y="54373"/>
                    <a:pt x="58733" y="53765"/>
                  </a:cubicBezTo>
                  <a:cubicBezTo>
                    <a:pt x="67821" y="52244"/>
                    <a:pt x="73374" y="56975"/>
                    <a:pt x="75562" y="67449"/>
                  </a:cubicBezTo>
                  <a:cubicBezTo>
                    <a:pt x="76891" y="72377"/>
                    <a:pt x="74165" y="77492"/>
                    <a:pt x="69335" y="79105"/>
                  </a:cubicBezTo>
                  <a:cubicBezTo>
                    <a:pt x="67063" y="79940"/>
                    <a:pt x="65145" y="81557"/>
                    <a:pt x="63950" y="83667"/>
                  </a:cubicBezTo>
                  <a:cubicBezTo>
                    <a:pt x="60870" y="92555"/>
                    <a:pt x="59659" y="101992"/>
                    <a:pt x="60416" y="111373"/>
                  </a:cubicBezTo>
                  <a:cubicBezTo>
                    <a:pt x="61089" y="116228"/>
                    <a:pt x="59945" y="121159"/>
                    <a:pt x="57219" y="125226"/>
                  </a:cubicBezTo>
                  <a:cubicBezTo>
                    <a:pt x="54812" y="127677"/>
                    <a:pt x="51329" y="128753"/>
                    <a:pt x="47963" y="128098"/>
                  </a:cubicBezTo>
                  <a:cubicBezTo>
                    <a:pt x="48216" y="131635"/>
                    <a:pt x="49562" y="135005"/>
                    <a:pt x="51834" y="137727"/>
                  </a:cubicBezTo>
                  <a:lnTo>
                    <a:pt x="53348" y="139248"/>
                  </a:lnTo>
                  <a:cubicBezTo>
                    <a:pt x="55872" y="141373"/>
                    <a:pt x="57236" y="144566"/>
                    <a:pt x="57050" y="147863"/>
                  </a:cubicBezTo>
                  <a:cubicBezTo>
                    <a:pt x="56647" y="151256"/>
                    <a:pt x="55435" y="154501"/>
                    <a:pt x="53517" y="157324"/>
                  </a:cubicBezTo>
                  <a:cubicBezTo>
                    <a:pt x="52305" y="159078"/>
                    <a:pt x="51396" y="161019"/>
                    <a:pt x="50824" y="163068"/>
                  </a:cubicBezTo>
                  <a:cubicBezTo>
                    <a:pt x="50824" y="165602"/>
                    <a:pt x="50824" y="166447"/>
                    <a:pt x="53180" y="168136"/>
                  </a:cubicBezTo>
                  <a:cubicBezTo>
                    <a:pt x="56175" y="170285"/>
                    <a:pt x="57673" y="173959"/>
                    <a:pt x="57050" y="177597"/>
                  </a:cubicBezTo>
                  <a:cubicBezTo>
                    <a:pt x="56563" y="181078"/>
                    <a:pt x="54341" y="184072"/>
                    <a:pt x="51160" y="185537"/>
                  </a:cubicBezTo>
                  <a:cubicBezTo>
                    <a:pt x="49091" y="186326"/>
                    <a:pt x="47492" y="187998"/>
                    <a:pt x="46785" y="190098"/>
                  </a:cubicBezTo>
                  <a:cubicBezTo>
                    <a:pt x="46533" y="191664"/>
                    <a:pt x="46533" y="193262"/>
                    <a:pt x="46785" y="194828"/>
                  </a:cubicBezTo>
                  <a:cubicBezTo>
                    <a:pt x="46953" y="196230"/>
                    <a:pt x="46953" y="197650"/>
                    <a:pt x="46785" y="199052"/>
                  </a:cubicBezTo>
                  <a:cubicBezTo>
                    <a:pt x="46415" y="201223"/>
                    <a:pt x="45742" y="203329"/>
                    <a:pt x="44766" y="205303"/>
                  </a:cubicBezTo>
                  <a:cubicBezTo>
                    <a:pt x="50202" y="205574"/>
                    <a:pt x="55452" y="207391"/>
                    <a:pt x="59912" y="210540"/>
                  </a:cubicBezTo>
                  <a:lnTo>
                    <a:pt x="63782" y="212905"/>
                  </a:lnTo>
                  <a:cubicBezTo>
                    <a:pt x="67652" y="214744"/>
                    <a:pt x="71102" y="217393"/>
                    <a:pt x="73879" y="220676"/>
                  </a:cubicBezTo>
                  <a:lnTo>
                    <a:pt x="75730" y="223210"/>
                  </a:lnTo>
                  <a:cubicBezTo>
                    <a:pt x="77766" y="226182"/>
                    <a:pt x="80139" y="228903"/>
                    <a:pt x="82798" y="231319"/>
                  </a:cubicBezTo>
                  <a:cubicBezTo>
                    <a:pt x="84212" y="232605"/>
                    <a:pt x="85507" y="234019"/>
                    <a:pt x="86669" y="235543"/>
                  </a:cubicBezTo>
                  <a:cubicBezTo>
                    <a:pt x="88099" y="237479"/>
                    <a:pt x="89866" y="239139"/>
                    <a:pt x="91885" y="240442"/>
                  </a:cubicBezTo>
                  <a:cubicBezTo>
                    <a:pt x="96092" y="246355"/>
                    <a:pt x="101645" y="239428"/>
                    <a:pt x="106526" y="23317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1D3BFF28-126D-474F-A92C-EDAA79127026}"/>
                </a:ext>
              </a:extLst>
            </p:cNvPr>
            <p:cNvSpPr/>
            <p:nvPr/>
          </p:nvSpPr>
          <p:spPr>
            <a:xfrm>
              <a:off x="8877436" y="4769203"/>
              <a:ext cx="16828" cy="16894"/>
            </a:xfrm>
            <a:custGeom>
              <a:avLst/>
              <a:gdLst>
                <a:gd name="connsiteX0" fmla="*/ 1641 w 0"/>
                <a:gd name="connsiteY0" fmla="*/ 177 h 0"/>
                <a:gd name="connsiteX1" fmla="*/ 126 w 0"/>
                <a:gd name="connsiteY1" fmla="*/ 177 h 0"/>
                <a:gd name="connsiteX2" fmla="*/ 126 w 0"/>
                <a:gd name="connsiteY2" fmla="*/ 4063 h 0"/>
                <a:gd name="connsiteX3" fmla="*/ 2314 w 0"/>
                <a:gd name="connsiteY3" fmla="*/ 6597 h 0"/>
                <a:gd name="connsiteX4" fmla="*/ 2314 w 0"/>
                <a:gd name="connsiteY4" fmla="*/ 6597 h 0"/>
                <a:gd name="connsiteX5" fmla="*/ 4333 w 0"/>
                <a:gd name="connsiteY5" fmla="*/ 8455 h 0"/>
                <a:gd name="connsiteX6" fmla="*/ 7699 w 0"/>
                <a:gd name="connsiteY6" fmla="*/ 10483 h 0"/>
                <a:gd name="connsiteX7" fmla="*/ 5343 w 0"/>
                <a:gd name="connsiteY7" fmla="*/ 2374 h 0"/>
                <a:gd name="connsiteX8" fmla="*/ 1641 w 0"/>
                <a:gd name="connsiteY8" fmla="*/ 17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1641" y="177"/>
                  </a:moveTo>
                  <a:cubicBezTo>
                    <a:pt x="1170" y="-59"/>
                    <a:pt x="597" y="-59"/>
                    <a:pt x="126" y="177"/>
                  </a:cubicBezTo>
                  <a:cubicBezTo>
                    <a:pt x="-42" y="1461"/>
                    <a:pt x="-42" y="2779"/>
                    <a:pt x="126" y="4063"/>
                  </a:cubicBezTo>
                  <a:cubicBezTo>
                    <a:pt x="126" y="4908"/>
                    <a:pt x="1472" y="5921"/>
                    <a:pt x="2314" y="6597"/>
                  </a:cubicBezTo>
                  <a:lnTo>
                    <a:pt x="2314" y="6597"/>
                  </a:lnTo>
                  <a:cubicBezTo>
                    <a:pt x="3055" y="7121"/>
                    <a:pt x="3744" y="7746"/>
                    <a:pt x="4333" y="8455"/>
                  </a:cubicBezTo>
                  <a:cubicBezTo>
                    <a:pt x="5175" y="9520"/>
                    <a:pt x="6370" y="10246"/>
                    <a:pt x="7699" y="10483"/>
                  </a:cubicBezTo>
                  <a:cubicBezTo>
                    <a:pt x="7396" y="7661"/>
                    <a:pt x="6605" y="4908"/>
                    <a:pt x="5343" y="2374"/>
                  </a:cubicBezTo>
                  <a:cubicBezTo>
                    <a:pt x="4401" y="1225"/>
                    <a:pt x="3088" y="448"/>
                    <a:pt x="1641" y="17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6BA0D05B-F380-4D1E-BC44-3973648D8C16}"/>
                </a:ext>
              </a:extLst>
            </p:cNvPr>
            <p:cNvSpPr/>
            <p:nvPr/>
          </p:nvSpPr>
          <p:spPr>
            <a:xfrm>
              <a:off x="8887827" y="4875444"/>
              <a:ext cx="16828" cy="16894"/>
            </a:xfrm>
            <a:custGeom>
              <a:avLst/>
              <a:gdLst>
                <a:gd name="connsiteX0" fmla="*/ 12958 w 16828"/>
                <a:gd name="connsiteY0" fmla="*/ 14221 h 0"/>
                <a:gd name="connsiteX1" fmla="*/ 17165 w 16828"/>
                <a:gd name="connsiteY1" fmla="*/ 14221 h 0"/>
                <a:gd name="connsiteX2" fmla="*/ 19353 w 16828"/>
                <a:gd name="connsiteY2" fmla="*/ 8646 h 0"/>
                <a:gd name="connsiteX3" fmla="*/ 19353 w 16828"/>
                <a:gd name="connsiteY3" fmla="*/ 7632 h 0"/>
                <a:gd name="connsiteX4" fmla="*/ 21204 w 16828"/>
                <a:gd name="connsiteY4" fmla="*/ 2564 h 0"/>
                <a:gd name="connsiteX5" fmla="*/ 13631 w 16828"/>
                <a:gd name="connsiteY5" fmla="*/ 2564 h 0"/>
                <a:gd name="connsiteX6" fmla="*/ 9087 w 16828"/>
                <a:gd name="connsiteY6" fmla="*/ 2564 h 0"/>
                <a:gd name="connsiteX7" fmla="*/ 5890 w 16828"/>
                <a:gd name="connsiteY7" fmla="*/ 1212 h 0"/>
                <a:gd name="connsiteX8" fmla="*/ 1515 w 16828"/>
                <a:gd name="connsiteY8" fmla="*/ 199 h 0"/>
                <a:gd name="connsiteX9" fmla="*/ 1515 w 16828"/>
                <a:gd name="connsiteY9" fmla="*/ 199 h 0"/>
                <a:gd name="connsiteX10" fmla="*/ 0 w 16828"/>
                <a:gd name="connsiteY10" fmla="*/ 199 h 0"/>
                <a:gd name="connsiteX11" fmla="*/ 0 w 16828"/>
                <a:gd name="connsiteY11" fmla="*/ 199 h 0"/>
                <a:gd name="connsiteX12" fmla="*/ 1515 w 16828"/>
                <a:gd name="connsiteY12" fmla="*/ 2395 h 0"/>
                <a:gd name="connsiteX13" fmla="*/ 2693 w 16828"/>
                <a:gd name="connsiteY13" fmla="*/ 2395 h 0"/>
                <a:gd name="connsiteX14" fmla="*/ 6395 w 16828"/>
                <a:gd name="connsiteY14" fmla="*/ 11687 h 0"/>
                <a:gd name="connsiteX15" fmla="*/ 9256 w 16828"/>
                <a:gd name="connsiteY15" fmla="*/ 1168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28">
                  <a:moveTo>
                    <a:pt x="12958" y="14221"/>
                  </a:moveTo>
                  <a:cubicBezTo>
                    <a:pt x="14271" y="14913"/>
                    <a:pt x="15853" y="14913"/>
                    <a:pt x="17165" y="14221"/>
                  </a:cubicBezTo>
                  <a:cubicBezTo>
                    <a:pt x="18511" y="14221"/>
                    <a:pt x="19016" y="11518"/>
                    <a:pt x="19353" y="8646"/>
                  </a:cubicBezTo>
                  <a:lnTo>
                    <a:pt x="19353" y="7632"/>
                  </a:lnTo>
                  <a:cubicBezTo>
                    <a:pt x="19655" y="5841"/>
                    <a:pt x="20278" y="4118"/>
                    <a:pt x="21204" y="2564"/>
                  </a:cubicBezTo>
                  <a:lnTo>
                    <a:pt x="13631" y="2564"/>
                  </a:lnTo>
                  <a:cubicBezTo>
                    <a:pt x="12116" y="2733"/>
                    <a:pt x="10602" y="2733"/>
                    <a:pt x="9087" y="2564"/>
                  </a:cubicBezTo>
                  <a:cubicBezTo>
                    <a:pt x="7943" y="2328"/>
                    <a:pt x="6849" y="1871"/>
                    <a:pt x="5890" y="1212"/>
                  </a:cubicBezTo>
                  <a:cubicBezTo>
                    <a:pt x="3702" y="199"/>
                    <a:pt x="2525" y="-308"/>
                    <a:pt x="1515" y="199"/>
                  </a:cubicBezTo>
                  <a:lnTo>
                    <a:pt x="1515" y="199"/>
                  </a:lnTo>
                  <a:cubicBezTo>
                    <a:pt x="1061" y="503"/>
                    <a:pt x="455" y="503"/>
                    <a:pt x="0" y="199"/>
                  </a:cubicBezTo>
                  <a:lnTo>
                    <a:pt x="0" y="199"/>
                  </a:lnTo>
                  <a:cubicBezTo>
                    <a:pt x="0" y="1382"/>
                    <a:pt x="0" y="1550"/>
                    <a:pt x="1515" y="2395"/>
                  </a:cubicBezTo>
                  <a:lnTo>
                    <a:pt x="2693" y="2395"/>
                  </a:lnTo>
                  <a:cubicBezTo>
                    <a:pt x="5082" y="4895"/>
                    <a:pt x="6412" y="8224"/>
                    <a:pt x="6395" y="11687"/>
                  </a:cubicBezTo>
                  <a:lnTo>
                    <a:pt x="9256" y="11687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239D5848-48F6-4A6C-9242-2B99F1300323}"/>
                </a:ext>
              </a:extLst>
            </p:cNvPr>
            <p:cNvSpPr/>
            <p:nvPr/>
          </p:nvSpPr>
          <p:spPr>
            <a:xfrm>
              <a:off x="5080248" y="3669422"/>
              <a:ext cx="302910" cy="388559"/>
            </a:xfrm>
            <a:custGeom>
              <a:avLst/>
              <a:gdLst>
                <a:gd name="connsiteX0" fmla="*/ 16155 w 302910"/>
                <a:gd name="connsiteY0" fmla="*/ 332133 h 388558"/>
                <a:gd name="connsiteX1" fmla="*/ 16155 w 302910"/>
                <a:gd name="connsiteY1" fmla="*/ 332133 h 388558"/>
                <a:gd name="connsiteX2" fmla="*/ 26421 w 302910"/>
                <a:gd name="connsiteY2" fmla="*/ 332133 h 388558"/>
                <a:gd name="connsiteX3" fmla="*/ 35340 w 302910"/>
                <a:gd name="connsiteY3" fmla="*/ 332133 h 388558"/>
                <a:gd name="connsiteX4" fmla="*/ 45268 w 302910"/>
                <a:gd name="connsiteY4" fmla="*/ 330106 h 388558"/>
                <a:gd name="connsiteX5" fmla="*/ 65294 w 302910"/>
                <a:gd name="connsiteY5" fmla="*/ 330106 h 388558"/>
                <a:gd name="connsiteX6" fmla="*/ 77242 w 302910"/>
                <a:gd name="connsiteY6" fmla="*/ 338891 h 388558"/>
                <a:gd name="connsiteX7" fmla="*/ 84310 w 302910"/>
                <a:gd name="connsiteY7" fmla="*/ 344972 h 388558"/>
                <a:gd name="connsiteX8" fmla="*/ 94912 w 302910"/>
                <a:gd name="connsiteY8" fmla="*/ 354771 h 388558"/>
                <a:gd name="connsiteX9" fmla="*/ 97941 w 302910"/>
                <a:gd name="connsiteY9" fmla="*/ 360008 h 388558"/>
                <a:gd name="connsiteX10" fmla="*/ 102485 w 302910"/>
                <a:gd name="connsiteY10" fmla="*/ 366765 h 388558"/>
                <a:gd name="connsiteX11" fmla="*/ 109384 w 302910"/>
                <a:gd name="connsiteY11" fmla="*/ 373523 h 388558"/>
                <a:gd name="connsiteX12" fmla="*/ 113928 w 302910"/>
                <a:gd name="connsiteY12" fmla="*/ 377915 h 388558"/>
                <a:gd name="connsiteX13" fmla="*/ 120828 w 302910"/>
                <a:gd name="connsiteY13" fmla="*/ 389403 h 388558"/>
                <a:gd name="connsiteX14" fmla="*/ 122006 w 302910"/>
                <a:gd name="connsiteY14" fmla="*/ 391937 h 388558"/>
                <a:gd name="connsiteX15" fmla="*/ 124361 w 302910"/>
                <a:gd name="connsiteY15" fmla="*/ 390586 h 388558"/>
                <a:gd name="connsiteX16" fmla="*/ 124361 w 302910"/>
                <a:gd name="connsiteY16" fmla="*/ 390586 h 388558"/>
                <a:gd name="connsiteX17" fmla="*/ 125203 w 302910"/>
                <a:gd name="connsiteY17" fmla="*/ 390586 h 388558"/>
                <a:gd name="connsiteX18" fmla="*/ 127222 w 302910"/>
                <a:gd name="connsiteY18" fmla="*/ 389572 h 388558"/>
                <a:gd name="connsiteX19" fmla="*/ 129242 w 302910"/>
                <a:gd name="connsiteY19" fmla="*/ 389572 h 388558"/>
                <a:gd name="connsiteX20" fmla="*/ 131430 w 302910"/>
                <a:gd name="connsiteY20" fmla="*/ 389572 h 388558"/>
                <a:gd name="connsiteX21" fmla="*/ 131430 w 302910"/>
                <a:gd name="connsiteY21" fmla="*/ 388559 h 388558"/>
                <a:gd name="connsiteX22" fmla="*/ 131430 w 302910"/>
                <a:gd name="connsiteY22" fmla="*/ 387038 h 388558"/>
                <a:gd name="connsiteX23" fmla="*/ 131430 w 302910"/>
                <a:gd name="connsiteY23" fmla="*/ 382984 h 388558"/>
                <a:gd name="connsiteX24" fmla="*/ 131430 w 302910"/>
                <a:gd name="connsiteY24" fmla="*/ 380281 h 388558"/>
                <a:gd name="connsiteX25" fmla="*/ 131430 w 302910"/>
                <a:gd name="connsiteY25" fmla="*/ 374875 h 388558"/>
                <a:gd name="connsiteX26" fmla="*/ 131430 w 302910"/>
                <a:gd name="connsiteY26" fmla="*/ 373354 h 388558"/>
                <a:gd name="connsiteX27" fmla="*/ 131430 w 302910"/>
                <a:gd name="connsiteY27" fmla="*/ 370144 h 388558"/>
                <a:gd name="connsiteX28" fmla="*/ 132776 w 302910"/>
                <a:gd name="connsiteY28" fmla="*/ 367779 h 388558"/>
                <a:gd name="connsiteX29" fmla="*/ 132776 w 302910"/>
                <a:gd name="connsiteY29" fmla="*/ 366765 h 388558"/>
                <a:gd name="connsiteX30" fmla="*/ 132776 w 302910"/>
                <a:gd name="connsiteY30" fmla="*/ 365752 h 388558"/>
                <a:gd name="connsiteX31" fmla="*/ 132776 w 302910"/>
                <a:gd name="connsiteY31" fmla="*/ 364569 h 388558"/>
                <a:gd name="connsiteX32" fmla="*/ 132776 w 302910"/>
                <a:gd name="connsiteY32" fmla="*/ 360684 h 388558"/>
                <a:gd name="connsiteX33" fmla="*/ 139339 w 302910"/>
                <a:gd name="connsiteY33" fmla="*/ 358825 h 388558"/>
                <a:gd name="connsiteX34" fmla="*/ 140517 w 302910"/>
                <a:gd name="connsiteY34" fmla="*/ 359839 h 388558"/>
                <a:gd name="connsiteX35" fmla="*/ 142368 w 302910"/>
                <a:gd name="connsiteY35" fmla="*/ 362880 h 388558"/>
                <a:gd name="connsiteX36" fmla="*/ 143546 w 302910"/>
                <a:gd name="connsiteY36" fmla="*/ 364232 h 388558"/>
                <a:gd name="connsiteX37" fmla="*/ 144724 w 302910"/>
                <a:gd name="connsiteY37" fmla="*/ 366428 h 388558"/>
                <a:gd name="connsiteX38" fmla="*/ 147416 w 302910"/>
                <a:gd name="connsiteY38" fmla="*/ 369806 h 388558"/>
                <a:gd name="connsiteX39" fmla="*/ 153811 w 302910"/>
                <a:gd name="connsiteY39" fmla="*/ 378422 h 388558"/>
                <a:gd name="connsiteX40" fmla="*/ 155158 w 302910"/>
                <a:gd name="connsiteY40" fmla="*/ 381970 h 388558"/>
                <a:gd name="connsiteX41" fmla="*/ 156504 w 302910"/>
                <a:gd name="connsiteY41" fmla="*/ 379436 h 388558"/>
                <a:gd name="connsiteX42" fmla="*/ 156504 w 302910"/>
                <a:gd name="connsiteY42" fmla="*/ 379436 h 388558"/>
                <a:gd name="connsiteX43" fmla="*/ 156504 w 302910"/>
                <a:gd name="connsiteY43" fmla="*/ 379436 h 388558"/>
                <a:gd name="connsiteX44" fmla="*/ 156504 w 302910"/>
                <a:gd name="connsiteY44" fmla="*/ 377240 h 388558"/>
                <a:gd name="connsiteX45" fmla="*/ 157513 w 302910"/>
                <a:gd name="connsiteY45" fmla="*/ 374537 h 388558"/>
                <a:gd name="connsiteX46" fmla="*/ 157513 w 302910"/>
                <a:gd name="connsiteY46" fmla="*/ 373354 h 388558"/>
                <a:gd name="connsiteX47" fmla="*/ 157513 w 302910"/>
                <a:gd name="connsiteY47" fmla="*/ 373354 h 388558"/>
                <a:gd name="connsiteX48" fmla="*/ 159028 w 302910"/>
                <a:gd name="connsiteY48" fmla="*/ 369469 h 388558"/>
                <a:gd name="connsiteX49" fmla="*/ 169967 w 302910"/>
                <a:gd name="connsiteY49" fmla="*/ 370651 h 388558"/>
                <a:gd name="connsiteX50" fmla="*/ 173837 w 302910"/>
                <a:gd name="connsiteY50" fmla="*/ 373016 h 388558"/>
                <a:gd name="connsiteX51" fmla="*/ 177203 w 302910"/>
                <a:gd name="connsiteY51" fmla="*/ 373016 h 388558"/>
                <a:gd name="connsiteX52" fmla="*/ 179390 w 302910"/>
                <a:gd name="connsiteY52" fmla="*/ 372003 h 388558"/>
                <a:gd name="connsiteX53" fmla="*/ 185112 w 302910"/>
                <a:gd name="connsiteY53" fmla="*/ 372003 h 388558"/>
                <a:gd name="connsiteX54" fmla="*/ 192853 w 302910"/>
                <a:gd name="connsiteY54" fmla="*/ 372003 h 388558"/>
                <a:gd name="connsiteX55" fmla="*/ 192853 w 302910"/>
                <a:gd name="connsiteY55" fmla="*/ 372003 h 388558"/>
                <a:gd name="connsiteX56" fmla="*/ 192853 w 302910"/>
                <a:gd name="connsiteY56" fmla="*/ 370482 h 388558"/>
                <a:gd name="connsiteX57" fmla="*/ 194536 w 302910"/>
                <a:gd name="connsiteY57" fmla="*/ 370482 h 388558"/>
                <a:gd name="connsiteX58" fmla="*/ 195545 w 302910"/>
                <a:gd name="connsiteY58" fmla="*/ 370482 h 388558"/>
                <a:gd name="connsiteX59" fmla="*/ 195545 w 302910"/>
                <a:gd name="connsiteY59" fmla="*/ 369638 h 388558"/>
                <a:gd name="connsiteX60" fmla="*/ 195545 w 302910"/>
                <a:gd name="connsiteY60" fmla="*/ 365245 h 388558"/>
                <a:gd name="connsiteX61" fmla="*/ 197901 w 302910"/>
                <a:gd name="connsiteY61" fmla="*/ 362542 h 388558"/>
                <a:gd name="connsiteX62" fmla="*/ 197901 w 302910"/>
                <a:gd name="connsiteY62" fmla="*/ 362542 h 388558"/>
                <a:gd name="connsiteX63" fmla="*/ 200931 w 302910"/>
                <a:gd name="connsiteY63" fmla="*/ 366259 h 388558"/>
                <a:gd name="connsiteX64" fmla="*/ 202445 w 302910"/>
                <a:gd name="connsiteY64" fmla="*/ 368962 h 388558"/>
                <a:gd name="connsiteX65" fmla="*/ 203960 w 302910"/>
                <a:gd name="connsiteY65" fmla="*/ 368962 h 388558"/>
                <a:gd name="connsiteX66" fmla="*/ 203960 w 302910"/>
                <a:gd name="connsiteY66" fmla="*/ 368962 h 388558"/>
                <a:gd name="connsiteX67" fmla="*/ 205810 w 302910"/>
                <a:gd name="connsiteY67" fmla="*/ 368962 h 388558"/>
                <a:gd name="connsiteX68" fmla="*/ 206989 w 302910"/>
                <a:gd name="connsiteY68" fmla="*/ 368962 h 388558"/>
                <a:gd name="connsiteX69" fmla="*/ 210354 w 302910"/>
                <a:gd name="connsiteY69" fmla="*/ 371665 h 388558"/>
                <a:gd name="connsiteX70" fmla="*/ 212374 w 302910"/>
                <a:gd name="connsiteY70" fmla="*/ 373185 h 388558"/>
                <a:gd name="connsiteX71" fmla="*/ 218937 w 302910"/>
                <a:gd name="connsiteY71" fmla="*/ 373185 h 388558"/>
                <a:gd name="connsiteX72" fmla="*/ 221629 w 302910"/>
                <a:gd name="connsiteY72" fmla="*/ 373185 h 388558"/>
                <a:gd name="connsiteX73" fmla="*/ 235765 w 302910"/>
                <a:gd name="connsiteY73" fmla="*/ 373185 h 388558"/>
                <a:gd name="connsiteX74" fmla="*/ 245694 w 302910"/>
                <a:gd name="connsiteY74" fmla="*/ 374368 h 388558"/>
                <a:gd name="connsiteX75" fmla="*/ 269254 w 302910"/>
                <a:gd name="connsiteY75" fmla="*/ 374368 h 388558"/>
                <a:gd name="connsiteX76" fmla="*/ 282043 w 302910"/>
                <a:gd name="connsiteY76" fmla="*/ 374368 h 388558"/>
                <a:gd name="connsiteX77" fmla="*/ 288943 w 302910"/>
                <a:gd name="connsiteY77" fmla="*/ 374368 h 388558"/>
                <a:gd name="connsiteX78" fmla="*/ 295169 w 302910"/>
                <a:gd name="connsiteY78" fmla="*/ 374368 h 388558"/>
                <a:gd name="connsiteX79" fmla="*/ 295169 w 302910"/>
                <a:gd name="connsiteY79" fmla="*/ 374368 h 388558"/>
                <a:gd name="connsiteX80" fmla="*/ 295169 w 302910"/>
                <a:gd name="connsiteY80" fmla="*/ 369806 h 388558"/>
                <a:gd name="connsiteX81" fmla="*/ 295169 w 302910"/>
                <a:gd name="connsiteY81" fmla="*/ 367272 h 388558"/>
                <a:gd name="connsiteX82" fmla="*/ 296179 w 302910"/>
                <a:gd name="connsiteY82" fmla="*/ 356460 h 388558"/>
                <a:gd name="connsiteX83" fmla="*/ 297694 w 302910"/>
                <a:gd name="connsiteY83" fmla="*/ 352237 h 388558"/>
                <a:gd name="connsiteX84" fmla="*/ 299208 w 302910"/>
                <a:gd name="connsiteY84" fmla="*/ 348351 h 388558"/>
                <a:gd name="connsiteX85" fmla="*/ 295169 w 302910"/>
                <a:gd name="connsiteY85" fmla="*/ 346324 h 388558"/>
                <a:gd name="connsiteX86" fmla="*/ 291635 w 302910"/>
                <a:gd name="connsiteY86" fmla="*/ 342607 h 388558"/>
                <a:gd name="connsiteX87" fmla="*/ 289447 w 302910"/>
                <a:gd name="connsiteY87" fmla="*/ 340242 h 388558"/>
                <a:gd name="connsiteX88" fmla="*/ 289447 w 302910"/>
                <a:gd name="connsiteY88" fmla="*/ 339060 h 388558"/>
                <a:gd name="connsiteX89" fmla="*/ 288270 w 302910"/>
                <a:gd name="connsiteY89" fmla="*/ 327065 h 388558"/>
                <a:gd name="connsiteX90" fmla="*/ 286923 w 302910"/>
                <a:gd name="connsiteY90" fmla="*/ 308651 h 388558"/>
                <a:gd name="connsiteX91" fmla="*/ 285409 w 302910"/>
                <a:gd name="connsiteY91" fmla="*/ 293953 h 388558"/>
                <a:gd name="connsiteX92" fmla="*/ 284063 w 302910"/>
                <a:gd name="connsiteY92" fmla="*/ 281958 h 388558"/>
                <a:gd name="connsiteX93" fmla="*/ 284063 w 302910"/>
                <a:gd name="connsiteY93" fmla="*/ 275201 h 388558"/>
                <a:gd name="connsiteX94" fmla="*/ 284063 w 302910"/>
                <a:gd name="connsiteY94" fmla="*/ 266585 h 388558"/>
                <a:gd name="connsiteX95" fmla="*/ 283052 w 302910"/>
                <a:gd name="connsiteY95" fmla="*/ 259828 h 388558"/>
                <a:gd name="connsiteX96" fmla="*/ 282211 w 302910"/>
                <a:gd name="connsiteY96" fmla="*/ 253746 h 388558"/>
                <a:gd name="connsiteX97" fmla="*/ 281033 w 302910"/>
                <a:gd name="connsiteY97" fmla="*/ 233811 h 388558"/>
                <a:gd name="connsiteX98" fmla="*/ 281033 w 302910"/>
                <a:gd name="connsiteY98" fmla="*/ 223844 h 388558"/>
                <a:gd name="connsiteX99" fmla="*/ 281033 w 302910"/>
                <a:gd name="connsiteY99" fmla="*/ 217424 h 388558"/>
                <a:gd name="connsiteX100" fmla="*/ 281033 w 302910"/>
                <a:gd name="connsiteY100" fmla="*/ 211342 h 388558"/>
                <a:gd name="connsiteX101" fmla="*/ 281033 w 302910"/>
                <a:gd name="connsiteY101" fmla="*/ 205598 h 388558"/>
                <a:gd name="connsiteX102" fmla="*/ 280192 w 302910"/>
                <a:gd name="connsiteY102" fmla="*/ 198672 h 388558"/>
                <a:gd name="connsiteX103" fmla="*/ 280192 w 302910"/>
                <a:gd name="connsiteY103" fmla="*/ 187184 h 388558"/>
                <a:gd name="connsiteX104" fmla="*/ 280192 w 302910"/>
                <a:gd name="connsiteY104" fmla="*/ 180595 h 388558"/>
                <a:gd name="connsiteX105" fmla="*/ 280192 w 302910"/>
                <a:gd name="connsiteY105" fmla="*/ 172486 h 388558"/>
                <a:gd name="connsiteX106" fmla="*/ 280192 w 302910"/>
                <a:gd name="connsiteY106" fmla="*/ 163364 h 388558"/>
                <a:gd name="connsiteX107" fmla="*/ 279182 w 302910"/>
                <a:gd name="connsiteY107" fmla="*/ 146470 h 388558"/>
                <a:gd name="connsiteX108" fmla="*/ 277836 w 302910"/>
                <a:gd name="connsiteY108" fmla="*/ 127380 h 388558"/>
                <a:gd name="connsiteX109" fmla="*/ 277836 w 302910"/>
                <a:gd name="connsiteY109" fmla="*/ 121129 h 388558"/>
                <a:gd name="connsiteX110" fmla="*/ 275312 w 302910"/>
                <a:gd name="connsiteY110" fmla="*/ 96802 h 388558"/>
                <a:gd name="connsiteX111" fmla="*/ 274134 w 302910"/>
                <a:gd name="connsiteY111" fmla="*/ 88862 h 388558"/>
                <a:gd name="connsiteX112" fmla="*/ 274134 w 302910"/>
                <a:gd name="connsiteY112" fmla="*/ 85821 h 388558"/>
                <a:gd name="connsiteX113" fmla="*/ 274134 w 302910"/>
                <a:gd name="connsiteY113" fmla="*/ 82442 h 388558"/>
                <a:gd name="connsiteX114" fmla="*/ 273124 w 302910"/>
                <a:gd name="connsiteY114" fmla="*/ 75009 h 388558"/>
                <a:gd name="connsiteX115" fmla="*/ 274470 w 302910"/>
                <a:gd name="connsiteY115" fmla="*/ 73657 h 388558"/>
                <a:gd name="connsiteX116" fmla="*/ 285914 w 302910"/>
                <a:gd name="connsiteY116" fmla="*/ 73657 h 388558"/>
                <a:gd name="connsiteX117" fmla="*/ 290962 w 302910"/>
                <a:gd name="connsiteY117" fmla="*/ 73657 h 388558"/>
                <a:gd name="connsiteX118" fmla="*/ 301564 w 302910"/>
                <a:gd name="connsiteY118" fmla="*/ 73657 h 388558"/>
                <a:gd name="connsiteX119" fmla="*/ 309810 w 302910"/>
                <a:gd name="connsiteY119" fmla="*/ 73657 h 388558"/>
                <a:gd name="connsiteX120" fmla="*/ 307454 w 302910"/>
                <a:gd name="connsiteY120" fmla="*/ 71292 h 388558"/>
                <a:gd name="connsiteX121" fmla="*/ 303752 w 302910"/>
                <a:gd name="connsiteY121" fmla="*/ 67744 h 388558"/>
                <a:gd name="connsiteX122" fmla="*/ 294496 w 302910"/>
                <a:gd name="connsiteY122" fmla="*/ 62000 h 388558"/>
                <a:gd name="connsiteX123" fmla="*/ 291635 w 302910"/>
                <a:gd name="connsiteY123" fmla="*/ 60480 h 388558"/>
                <a:gd name="connsiteX124" fmla="*/ 289952 w 302910"/>
                <a:gd name="connsiteY124" fmla="*/ 59466 h 388558"/>
                <a:gd name="connsiteX125" fmla="*/ 284904 w 302910"/>
                <a:gd name="connsiteY125" fmla="*/ 56088 h 388558"/>
                <a:gd name="connsiteX126" fmla="*/ 282885 w 302910"/>
                <a:gd name="connsiteY126" fmla="*/ 53722 h 388558"/>
                <a:gd name="connsiteX127" fmla="*/ 281033 w 302910"/>
                <a:gd name="connsiteY127" fmla="*/ 51526 h 388558"/>
                <a:gd name="connsiteX128" fmla="*/ 277331 w 302910"/>
                <a:gd name="connsiteY128" fmla="*/ 49499 h 388558"/>
                <a:gd name="connsiteX129" fmla="*/ 272283 w 302910"/>
                <a:gd name="connsiteY129" fmla="*/ 46289 h 388558"/>
                <a:gd name="connsiteX130" fmla="*/ 269085 w 302910"/>
                <a:gd name="connsiteY130" fmla="*/ 43924 h 388558"/>
                <a:gd name="connsiteX131" fmla="*/ 260166 w 302910"/>
                <a:gd name="connsiteY131" fmla="*/ 32098 h 388558"/>
                <a:gd name="connsiteX132" fmla="*/ 257305 w 302910"/>
                <a:gd name="connsiteY132" fmla="*/ 29057 h 388558"/>
                <a:gd name="connsiteX133" fmla="*/ 254276 w 302910"/>
                <a:gd name="connsiteY133" fmla="*/ 26017 h 388558"/>
                <a:gd name="connsiteX134" fmla="*/ 250574 w 302910"/>
                <a:gd name="connsiteY134" fmla="*/ 24158 h 388558"/>
                <a:gd name="connsiteX135" fmla="*/ 249228 w 302910"/>
                <a:gd name="connsiteY135" fmla="*/ 24158 h 388558"/>
                <a:gd name="connsiteX136" fmla="*/ 239636 w 302910"/>
                <a:gd name="connsiteY136" fmla="*/ 17908 h 388558"/>
                <a:gd name="connsiteX137" fmla="*/ 232736 w 302910"/>
                <a:gd name="connsiteY137" fmla="*/ 12333 h 388558"/>
                <a:gd name="connsiteX138" fmla="*/ 231390 w 302910"/>
                <a:gd name="connsiteY138" fmla="*/ 12333 h 388558"/>
                <a:gd name="connsiteX139" fmla="*/ 228866 w 302910"/>
                <a:gd name="connsiteY139" fmla="*/ 12333 h 388558"/>
                <a:gd name="connsiteX140" fmla="*/ 226678 w 302910"/>
                <a:gd name="connsiteY140" fmla="*/ 9798 h 388558"/>
                <a:gd name="connsiteX141" fmla="*/ 226678 w 302910"/>
                <a:gd name="connsiteY141" fmla="*/ 8785 h 388558"/>
                <a:gd name="connsiteX142" fmla="*/ 224322 w 302910"/>
                <a:gd name="connsiteY142" fmla="*/ 6420 h 388558"/>
                <a:gd name="connsiteX143" fmla="*/ 222976 w 302910"/>
                <a:gd name="connsiteY143" fmla="*/ 5237 h 388558"/>
                <a:gd name="connsiteX144" fmla="*/ 220620 w 302910"/>
                <a:gd name="connsiteY144" fmla="*/ 3379 h 388558"/>
                <a:gd name="connsiteX145" fmla="*/ 216917 w 302910"/>
                <a:gd name="connsiteY145" fmla="*/ 0 h 388558"/>
                <a:gd name="connsiteX146" fmla="*/ 216917 w 302910"/>
                <a:gd name="connsiteY146" fmla="*/ 1521 h 388558"/>
                <a:gd name="connsiteX147" fmla="*/ 218095 w 302910"/>
                <a:gd name="connsiteY147" fmla="*/ 7095 h 388558"/>
                <a:gd name="connsiteX148" fmla="*/ 218095 w 302910"/>
                <a:gd name="connsiteY148" fmla="*/ 15204 h 388558"/>
                <a:gd name="connsiteX149" fmla="*/ 218095 w 302910"/>
                <a:gd name="connsiteY149" fmla="*/ 18245 h 388558"/>
                <a:gd name="connsiteX150" fmla="*/ 218095 w 302910"/>
                <a:gd name="connsiteY150" fmla="*/ 38518 h 388558"/>
                <a:gd name="connsiteX151" fmla="*/ 218095 w 302910"/>
                <a:gd name="connsiteY151" fmla="*/ 39701 h 388558"/>
                <a:gd name="connsiteX152" fmla="*/ 217086 w 302910"/>
                <a:gd name="connsiteY152" fmla="*/ 41221 h 388558"/>
                <a:gd name="connsiteX153" fmla="*/ 205306 w 302910"/>
                <a:gd name="connsiteY153" fmla="*/ 41221 h 388558"/>
                <a:gd name="connsiteX154" fmla="*/ 201099 w 302910"/>
                <a:gd name="connsiteY154" fmla="*/ 41221 h 388558"/>
                <a:gd name="connsiteX155" fmla="*/ 182082 w 302910"/>
                <a:gd name="connsiteY155" fmla="*/ 41221 h 388558"/>
                <a:gd name="connsiteX156" fmla="*/ 162394 w 302910"/>
                <a:gd name="connsiteY156" fmla="*/ 41221 h 388558"/>
                <a:gd name="connsiteX157" fmla="*/ 140180 w 302910"/>
                <a:gd name="connsiteY157" fmla="*/ 41221 h 388558"/>
                <a:gd name="connsiteX158" fmla="*/ 129242 w 302910"/>
                <a:gd name="connsiteY158" fmla="*/ 44600 h 388558"/>
                <a:gd name="connsiteX159" fmla="*/ 129242 w 302910"/>
                <a:gd name="connsiteY159" fmla="*/ 61494 h 388558"/>
                <a:gd name="connsiteX160" fmla="*/ 129242 w 302910"/>
                <a:gd name="connsiteY160" fmla="*/ 71968 h 388558"/>
                <a:gd name="connsiteX161" fmla="*/ 129242 w 302910"/>
                <a:gd name="connsiteY161" fmla="*/ 78050 h 388558"/>
                <a:gd name="connsiteX162" fmla="*/ 127896 w 302910"/>
                <a:gd name="connsiteY162" fmla="*/ 103559 h 388558"/>
                <a:gd name="connsiteX163" fmla="*/ 127896 w 302910"/>
                <a:gd name="connsiteY163" fmla="*/ 113020 h 388558"/>
                <a:gd name="connsiteX164" fmla="*/ 127896 w 302910"/>
                <a:gd name="connsiteY164" fmla="*/ 118764 h 388558"/>
                <a:gd name="connsiteX165" fmla="*/ 126886 w 302910"/>
                <a:gd name="connsiteY165" fmla="*/ 120284 h 388558"/>
                <a:gd name="connsiteX166" fmla="*/ 120828 w 302910"/>
                <a:gd name="connsiteY166" fmla="*/ 121805 h 388558"/>
                <a:gd name="connsiteX167" fmla="*/ 112582 w 302910"/>
                <a:gd name="connsiteY167" fmla="*/ 124170 h 388558"/>
                <a:gd name="connsiteX168" fmla="*/ 107028 w 302910"/>
                <a:gd name="connsiteY168" fmla="*/ 128900 h 388558"/>
                <a:gd name="connsiteX169" fmla="*/ 107028 w 302910"/>
                <a:gd name="connsiteY169" fmla="*/ 128900 h 388558"/>
                <a:gd name="connsiteX170" fmla="*/ 103663 w 302910"/>
                <a:gd name="connsiteY170" fmla="*/ 131096 h 388558"/>
                <a:gd name="connsiteX171" fmla="*/ 101811 w 302910"/>
                <a:gd name="connsiteY171" fmla="*/ 132279 h 388558"/>
                <a:gd name="connsiteX172" fmla="*/ 100970 w 302910"/>
                <a:gd name="connsiteY172" fmla="*/ 135489 h 388558"/>
                <a:gd name="connsiteX173" fmla="*/ 100970 w 302910"/>
                <a:gd name="connsiteY173" fmla="*/ 137685 h 388558"/>
                <a:gd name="connsiteX174" fmla="*/ 100970 w 302910"/>
                <a:gd name="connsiteY174" fmla="*/ 143767 h 388558"/>
                <a:gd name="connsiteX175" fmla="*/ 100970 w 302910"/>
                <a:gd name="connsiteY175" fmla="*/ 146639 h 388558"/>
                <a:gd name="connsiteX176" fmla="*/ 103158 w 302910"/>
                <a:gd name="connsiteY176" fmla="*/ 168094 h 388558"/>
                <a:gd name="connsiteX177" fmla="*/ 101643 w 302910"/>
                <a:gd name="connsiteY177" fmla="*/ 184988 h 388558"/>
                <a:gd name="connsiteX178" fmla="*/ 100802 w 302910"/>
                <a:gd name="connsiteY178" fmla="*/ 184988 h 388558"/>
                <a:gd name="connsiteX179" fmla="*/ 99270 w 302910"/>
                <a:gd name="connsiteY179" fmla="*/ 184329 h 388558"/>
                <a:gd name="connsiteX180" fmla="*/ 98614 w 302910"/>
                <a:gd name="connsiteY180" fmla="*/ 184988 h 388558"/>
                <a:gd name="connsiteX181" fmla="*/ 86666 w 302910"/>
                <a:gd name="connsiteY181" fmla="*/ 184988 h 388558"/>
                <a:gd name="connsiteX182" fmla="*/ 79935 w 302910"/>
                <a:gd name="connsiteY182" fmla="*/ 184988 h 388558"/>
                <a:gd name="connsiteX183" fmla="*/ 42744 w 302910"/>
                <a:gd name="connsiteY183" fmla="*/ 184988 h 388558"/>
                <a:gd name="connsiteX184" fmla="*/ 14977 w 302910"/>
                <a:gd name="connsiteY184" fmla="*/ 184988 h 388558"/>
                <a:gd name="connsiteX185" fmla="*/ 6563 w 302910"/>
                <a:gd name="connsiteY185" fmla="*/ 184988 h 388558"/>
                <a:gd name="connsiteX186" fmla="*/ 0 w 302910"/>
                <a:gd name="connsiteY186" fmla="*/ 184988 h 388558"/>
                <a:gd name="connsiteX187" fmla="*/ 0 w 302910"/>
                <a:gd name="connsiteY187" fmla="*/ 201882 h 388558"/>
                <a:gd name="connsiteX188" fmla="*/ 0 w 302910"/>
                <a:gd name="connsiteY188" fmla="*/ 201882 h 388558"/>
                <a:gd name="connsiteX189" fmla="*/ 3702 w 302910"/>
                <a:gd name="connsiteY189" fmla="*/ 203740 h 388558"/>
                <a:gd name="connsiteX190" fmla="*/ 7236 w 302910"/>
                <a:gd name="connsiteY190" fmla="*/ 206274 h 388558"/>
                <a:gd name="connsiteX191" fmla="*/ 9424 w 302910"/>
                <a:gd name="connsiteY191" fmla="*/ 208301 h 388558"/>
                <a:gd name="connsiteX192" fmla="*/ 12285 w 302910"/>
                <a:gd name="connsiteY192" fmla="*/ 209484 h 388558"/>
                <a:gd name="connsiteX193" fmla="*/ 14977 w 302910"/>
                <a:gd name="connsiteY193" fmla="*/ 210497 h 388558"/>
                <a:gd name="connsiteX194" fmla="*/ 17502 w 302910"/>
                <a:gd name="connsiteY194" fmla="*/ 211849 h 388558"/>
                <a:gd name="connsiteX195" fmla="*/ 20867 w 302910"/>
                <a:gd name="connsiteY195" fmla="*/ 213707 h 388558"/>
                <a:gd name="connsiteX196" fmla="*/ 21877 w 302910"/>
                <a:gd name="connsiteY196" fmla="*/ 215228 h 388558"/>
                <a:gd name="connsiteX197" fmla="*/ 20026 w 302910"/>
                <a:gd name="connsiteY197" fmla="*/ 223675 h 388558"/>
                <a:gd name="connsiteX198" fmla="*/ 18848 w 302910"/>
                <a:gd name="connsiteY198" fmla="*/ 226378 h 388558"/>
                <a:gd name="connsiteX199" fmla="*/ 17165 w 302910"/>
                <a:gd name="connsiteY199" fmla="*/ 229756 h 388558"/>
                <a:gd name="connsiteX200" fmla="*/ 17165 w 302910"/>
                <a:gd name="connsiteY200" fmla="*/ 229756 h 388558"/>
                <a:gd name="connsiteX201" fmla="*/ 18175 w 302910"/>
                <a:gd name="connsiteY201" fmla="*/ 229756 h 388558"/>
                <a:gd name="connsiteX202" fmla="*/ 18175 w 302910"/>
                <a:gd name="connsiteY202" fmla="*/ 229756 h 388558"/>
                <a:gd name="connsiteX203" fmla="*/ 21372 w 302910"/>
                <a:gd name="connsiteY203" fmla="*/ 237021 h 388558"/>
                <a:gd name="connsiteX204" fmla="*/ 21372 w 302910"/>
                <a:gd name="connsiteY204" fmla="*/ 244792 h 388558"/>
                <a:gd name="connsiteX205" fmla="*/ 21372 w 302910"/>
                <a:gd name="connsiteY205" fmla="*/ 249353 h 388558"/>
                <a:gd name="connsiteX206" fmla="*/ 21372 w 302910"/>
                <a:gd name="connsiteY206" fmla="*/ 258476 h 388558"/>
                <a:gd name="connsiteX207" fmla="*/ 21372 w 302910"/>
                <a:gd name="connsiteY207" fmla="*/ 260503 h 388558"/>
                <a:gd name="connsiteX208" fmla="*/ 21372 w 302910"/>
                <a:gd name="connsiteY208" fmla="*/ 273005 h 388558"/>
                <a:gd name="connsiteX209" fmla="*/ 21372 w 302910"/>
                <a:gd name="connsiteY209" fmla="*/ 280945 h 388558"/>
                <a:gd name="connsiteX210" fmla="*/ 21372 w 302910"/>
                <a:gd name="connsiteY210" fmla="*/ 287364 h 388558"/>
                <a:gd name="connsiteX211" fmla="*/ 21372 w 302910"/>
                <a:gd name="connsiteY211" fmla="*/ 299528 h 388558"/>
                <a:gd name="connsiteX212" fmla="*/ 18679 w 302910"/>
                <a:gd name="connsiteY212" fmla="*/ 306792 h 388558"/>
                <a:gd name="connsiteX213" fmla="*/ 18679 w 302910"/>
                <a:gd name="connsiteY213" fmla="*/ 308313 h 388558"/>
                <a:gd name="connsiteX214" fmla="*/ 17502 w 302910"/>
                <a:gd name="connsiteY214" fmla="*/ 311692 h 388558"/>
                <a:gd name="connsiteX215" fmla="*/ 15987 w 302910"/>
                <a:gd name="connsiteY215" fmla="*/ 315577 h 388558"/>
                <a:gd name="connsiteX216" fmla="*/ 13968 w 302910"/>
                <a:gd name="connsiteY216" fmla="*/ 319294 h 388558"/>
                <a:gd name="connsiteX217" fmla="*/ 11275 w 302910"/>
                <a:gd name="connsiteY217" fmla="*/ 324700 h 388558"/>
                <a:gd name="connsiteX218" fmla="*/ 11275 w 302910"/>
                <a:gd name="connsiteY218" fmla="*/ 328585 h 388558"/>
                <a:gd name="connsiteX219" fmla="*/ 11275 w 302910"/>
                <a:gd name="connsiteY219" fmla="*/ 330951 h 388558"/>
                <a:gd name="connsiteX220" fmla="*/ 11275 w 302910"/>
                <a:gd name="connsiteY220" fmla="*/ 330951 h 388558"/>
                <a:gd name="connsiteX221" fmla="*/ 16155 w 302910"/>
                <a:gd name="connsiteY221" fmla="*/ 332133 h 38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02910" h="388558">
                  <a:moveTo>
                    <a:pt x="16155" y="332133"/>
                  </a:moveTo>
                  <a:lnTo>
                    <a:pt x="16155" y="332133"/>
                  </a:lnTo>
                  <a:cubicBezTo>
                    <a:pt x="19572" y="331880"/>
                    <a:pt x="23004" y="331880"/>
                    <a:pt x="26421" y="332133"/>
                  </a:cubicBezTo>
                  <a:lnTo>
                    <a:pt x="35340" y="332133"/>
                  </a:lnTo>
                  <a:cubicBezTo>
                    <a:pt x="38689" y="331711"/>
                    <a:pt x="42021" y="331035"/>
                    <a:pt x="45268" y="330106"/>
                  </a:cubicBezTo>
                  <a:cubicBezTo>
                    <a:pt x="51798" y="328163"/>
                    <a:pt x="58765" y="328163"/>
                    <a:pt x="65294" y="330106"/>
                  </a:cubicBezTo>
                  <a:cubicBezTo>
                    <a:pt x="69905" y="332066"/>
                    <a:pt x="73994" y="335073"/>
                    <a:pt x="77242" y="338891"/>
                  </a:cubicBezTo>
                  <a:cubicBezTo>
                    <a:pt x="79396" y="341138"/>
                    <a:pt x="81769" y="343182"/>
                    <a:pt x="84310" y="344972"/>
                  </a:cubicBezTo>
                  <a:cubicBezTo>
                    <a:pt x="88467" y="347490"/>
                    <a:pt x="92068" y="350818"/>
                    <a:pt x="94912" y="354771"/>
                  </a:cubicBezTo>
                  <a:lnTo>
                    <a:pt x="97941" y="360008"/>
                  </a:lnTo>
                  <a:cubicBezTo>
                    <a:pt x="99321" y="362356"/>
                    <a:pt x="100835" y="364603"/>
                    <a:pt x="102485" y="366765"/>
                  </a:cubicBezTo>
                  <a:cubicBezTo>
                    <a:pt x="104571" y="369232"/>
                    <a:pt x="106877" y="371496"/>
                    <a:pt x="109384" y="373523"/>
                  </a:cubicBezTo>
                  <a:cubicBezTo>
                    <a:pt x="110983" y="374908"/>
                    <a:pt x="112498" y="376361"/>
                    <a:pt x="113928" y="377915"/>
                  </a:cubicBezTo>
                  <a:cubicBezTo>
                    <a:pt x="117193" y="381075"/>
                    <a:pt x="119582" y="385028"/>
                    <a:pt x="120828" y="389403"/>
                  </a:cubicBezTo>
                  <a:cubicBezTo>
                    <a:pt x="121148" y="390282"/>
                    <a:pt x="121551" y="391126"/>
                    <a:pt x="122006" y="391937"/>
                  </a:cubicBezTo>
                  <a:cubicBezTo>
                    <a:pt x="122006" y="390755"/>
                    <a:pt x="123689" y="390755"/>
                    <a:pt x="124361" y="390586"/>
                  </a:cubicBezTo>
                  <a:lnTo>
                    <a:pt x="124361" y="390586"/>
                  </a:lnTo>
                  <a:lnTo>
                    <a:pt x="125203" y="390586"/>
                  </a:lnTo>
                  <a:cubicBezTo>
                    <a:pt x="125741" y="390028"/>
                    <a:pt x="126448" y="389674"/>
                    <a:pt x="127222" y="389572"/>
                  </a:cubicBezTo>
                  <a:cubicBezTo>
                    <a:pt x="127862" y="389234"/>
                    <a:pt x="128602" y="389234"/>
                    <a:pt x="129242" y="389572"/>
                  </a:cubicBezTo>
                  <a:lnTo>
                    <a:pt x="131430" y="389572"/>
                  </a:lnTo>
                  <a:cubicBezTo>
                    <a:pt x="131430" y="389572"/>
                    <a:pt x="131430" y="389572"/>
                    <a:pt x="131430" y="388559"/>
                  </a:cubicBezTo>
                  <a:lnTo>
                    <a:pt x="131430" y="387038"/>
                  </a:lnTo>
                  <a:cubicBezTo>
                    <a:pt x="131261" y="385687"/>
                    <a:pt x="131261" y="384335"/>
                    <a:pt x="131430" y="382984"/>
                  </a:cubicBezTo>
                  <a:cubicBezTo>
                    <a:pt x="131514" y="382088"/>
                    <a:pt x="131514" y="381176"/>
                    <a:pt x="131430" y="380281"/>
                  </a:cubicBezTo>
                  <a:lnTo>
                    <a:pt x="131430" y="374875"/>
                  </a:lnTo>
                  <a:cubicBezTo>
                    <a:pt x="131430" y="374875"/>
                    <a:pt x="131430" y="373861"/>
                    <a:pt x="131430" y="373354"/>
                  </a:cubicBezTo>
                  <a:cubicBezTo>
                    <a:pt x="131177" y="372307"/>
                    <a:pt x="131177" y="371192"/>
                    <a:pt x="131430" y="370144"/>
                  </a:cubicBezTo>
                  <a:cubicBezTo>
                    <a:pt x="131631" y="369232"/>
                    <a:pt x="132103" y="368404"/>
                    <a:pt x="132776" y="367779"/>
                  </a:cubicBezTo>
                  <a:lnTo>
                    <a:pt x="132776" y="366765"/>
                  </a:lnTo>
                  <a:cubicBezTo>
                    <a:pt x="132708" y="366428"/>
                    <a:pt x="132708" y="366090"/>
                    <a:pt x="132776" y="365752"/>
                  </a:cubicBezTo>
                  <a:cubicBezTo>
                    <a:pt x="132742" y="365363"/>
                    <a:pt x="132742" y="364958"/>
                    <a:pt x="132776" y="364569"/>
                  </a:cubicBezTo>
                  <a:cubicBezTo>
                    <a:pt x="132203" y="363336"/>
                    <a:pt x="132203" y="361917"/>
                    <a:pt x="132776" y="360684"/>
                  </a:cubicBezTo>
                  <a:cubicBezTo>
                    <a:pt x="133954" y="358657"/>
                    <a:pt x="136815" y="358657"/>
                    <a:pt x="139339" y="358825"/>
                  </a:cubicBezTo>
                  <a:cubicBezTo>
                    <a:pt x="139894" y="358927"/>
                    <a:pt x="140332" y="359315"/>
                    <a:pt x="140517" y="359839"/>
                  </a:cubicBezTo>
                  <a:cubicBezTo>
                    <a:pt x="140971" y="360937"/>
                    <a:pt x="141594" y="361968"/>
                    <a:pt x="142368" y="362880"/>
                  </a:cubicBezTo>
                  <a:lnTo>
                    <a:pt x="143546" y="364232"/>
                  </a:lnTo>
                  <a:cubicBezTo>
                    <a:pt x="144000" y="364924"/>
                    <a:pt x="144404" y="365667"/>
                    <a:pt x="144724" y="366428"/>
                  </a:cubicBezTo>
                  <a:cubicBezTo>
                    <a:pt x="145397" y="367712"/>
                    <a:pt x="146306" y="368860"/>
                    <a:pt x="147416" y="369806"/>
                  </a:cubicBezTo>
                  <a:cubicBezTo>
                    <a:pt x="151018" y="371209"/>
                    <a:pt x="153492" y="374554"/>
                    <a:pt x="153811" y="378422"/>
                  </a:cubicBezTo>
                  <a:cubicBezTo>
                    <a:pt x="153996" y="379689"/>
                    <a:pt x="154450" y="380906"/>
                    <a:pt x="155158" y="381970"/>
                  </a:cubicBezTo>
                  <a:cubicBezTo>
                    <a:pt x="155325" y="381007"/>
                    <a:pt x="155797" y="380112"/>
                    <a:pt x="156504" y="379436"/>
                  </a:cubicBezTo>
                  <a:lnTo>
                    <a:pt x="156504" y="379436"/>
                  </a:lnTo>
                  <a:lnTo>
                    <a:pt x="156504" y="379436"/>
                  </a:lnTo>
                  <a:cubicBezTo>
                    <a:pt x="156504" y="379436"/>
                    <a:pt x="156504" y="378253"/>
                    <a:pt x="156504" y="377240"/>
                  </a:cubicBezTo>
                  <a:cubicBezTo>
                    <a:pt x="156672" y="376294"/>
                    <a:pt x="157025" y="375365"/>
                    <a:pt x="157513" y="374537"/>
                  </a:cubicBezTo>
                  <a:cubicBezTo>
                    <a:pt x="157513" y="374537"/>
                    <a:pt x="157513" y="374537"/>
                    <a:pt x="157513" y="373354"/>
                  </a:cubicBezTo>
                  <a:lnTo>
                    <a:pt x="157513" y="373354"/>
                  </a:lnTo>
                  <a:cubicBezTo>
                    <a:pt x="157328" y="371884"/>
                    <a:pt x="157900" y="370432"/>
                    <a:pt x="159028" y="369469"/>
                  </a:cubicBezTo>
                  <a:cubicBezTo>
                    <a:pt x="162898" y="365583"/>
                    <a:pt x="166769" y="368455"/>
                    <a:pt x="169967" y="370651"/>
                  </a:cubicBezTo>
                  <a:cubicBezTo>
                    <a:pt x="171128" y="371648"/>
                    <a:pt x="172423" y="372442"/>
                    <a:pt x="173837" y="373016"/>
                  </a:cubicBezTo>
                  <a:cubicBezTo>
                    <a:pt x="174914" y="373506"/>
                    <a:pt x="176142" y="373506"/>
                    <a:pt x="177203" y="373016"/>
                  </a:cubicBezTo>
                  <a:lnTo>
                    <a:pt x="179390" y="372003"/>
                  </a:lnTo>
                  <a:cubicBezTo>
                    <a:pt x="181292" y="371682"/>
                    <a:pt x="183227" y="371682"/>
                    <a:pt x="185112" y="372003"/>
                  </a:cubicBezTo>
                  <a:lnTo>
                    <a:pt x="192853" y="372003"/>
                  </a:lnTo>
                  <a:lnTo>
                    <a:pt x="192853" y="372003"/>
                  </a:lnTo>
                  <a:cubicBezTo>
                    <a:pt x="192853" y="372003"/>
                    <a:pt x="192853" y="370989"/>
                    <a:pt x="192853" y="370482"/>
                  </a:cubicBezTo>
                  <a:cubicBezTo>
                    <a:pt x="193375" y="370212"/>
                    <a:pt x="194014" y="370212"/>
                    <a:pt x="194536" y="370482"/>
                  </a:cubicBezTo>
                  <a:cubicBezTo>
                    <a:pt x="195377" y="370482"/>
                    <a:pt x="195545" y="370482"/>
                    <a:pt x="195545" y="370482"/>
                  </a:cubicBezTo>
                  <a:lnTo>
                    <a:pt x="195545" y="369638"/>
                  </a:lnTo>
                  <a:cubicBezTo>
                    <a:pt x="195024" y="368218"/>
                    <a:pt x="195024" y="366664"/>
                    <a:pt x="195545" y="365245"/>
                  </a:cubicBezTo>
                  <a:cubicBezTo>
                    <a:pt x="195545" y="363556"/>
                    <a:pt x="196891" y="362711"/>
                    <a:pt x="197901" y="362542"/>
                  </a:cubicBezTo>
                  <a:lnTo>
                    <a:pt x="197901" y="362542"/>
                  </a:lnTo>
                  <a:cubicBezTo>
                    <a:pt x="199584" y="362542"/>
                    <a:pt x="200426" y="364907"/>
                    <a:pt x="200931" y="366259"/>
                  </a:cubicBezTo>
                  <a:cubicBezTo>
                    <a:pt x="201317" y="367222"/>
                    <a:pt x="201822" y="368134"/>
                    <a:pt x="202445" y="368962"/>
                  </a:cubicBezTo>
                  <a:lnTo>
                    <a:pt x="203960" y="368962"/>
                  </a:lnTo>
                  <a:cubicBezTo>
                    <a:pt x="203960" y="368962"/>
                    <a:pt x="203960" y="368962"/>
                    <a:pt x="203960" y="368962"/>
                  </a:cubicBezTo>
                  <a:cubicBezTo>
                    <a:pt x="204481" y="368472"/>
                    <a:pt x="205289" y="368472"/>
                    <a:pt x="205810" y="368962"/>
                  </a:cubicBezTo>
                  <a:lnTo>
                    <a:pt x="206989" y="368962"/>
                  </a:lnTo>
                  <a:cubicBezTo>
                    <a:pt x="208301" y="369604"/>
                    <a:pt x="209445" y="370533"/>
                    <a:pt x="210354" y="371665"/>
                  </a:cubicBezTo>
                  <a:cubicBezTo>
                    <a:pt x="211364" y="372678"/>
                    <a:pt x="211532" y="373016"/>
                    <a:pt x="212374" y="373185"/>
                  </a:cubicBezTo>
                  <a:cubicBezTo>
                    <a:pt x="214528" y="373692"/>
                    <a:pt x="216783" y="373692"/>
                    <a:pt x="218937" y="373185"/>
                  </a:cubicBezTo>
                  <a:lnTo>
                    <a:pt x="221629" y="373185"/>
                  </a:lnTo>
                  <a:cubicBezTo>
                    <a:pt x="226325" y="372509"/>
                    <a:pt x="231070" y="372509"/>
                    <a:pt x="235765" y="373185"/>
                  </a:cubicBezTo>
                  <a:cubicBezTo>
                    <a:pt x="239047" y="373827"/>
                    <a:pt x="242362" y="374216"/>
                    <a:pt x="245694" y="374368"/>
                  </a:cubicBezTo>
                  <a:lnTo>
                    <a:pt x="269254" y="374368"/>
                  </a:lnTo>
                  <a:cubicBezTo>
                    <a:pt x="273494" y="374875"/>
                    <a:pt x="277802" y="374875"/>
                    <a:pt x="282043" y="374368"/>
                  </a:cubicBezTo>
                  <a:lnTo>
                    <a:pt x="288943" y="374368"/>
                  </a:lnTo>
                  <a:lnTo>
                    <a:pt x="295169" y="374368"/>
                  </a:lnTo>
                  <a:lnTo>
                    <a:pt x="295169" y="374368"/>
                  </a:lnTo>
                  <a:cubicBezTo>
                    <a:pt x="295253" y="372847"/>
                    <a:pt x="295253" y="371327"/>
                    <a:pt x="295169" y="369806"/>
                  </a:cubicBezTo>
                  <a:cubicBezTo>
                    <a:pt x="295085" y="368962"/>
                    <a:pt x="295085" y="368117"/>
                    <a:pt x="295169" y="367272"/>
                  </a:cubicBezTo>
                  <a:cubicBezTo>
                    <a:pt x="295034" y="363640"/>
                    <a:pt x="295371" y="360008"/>
                    <a:pt x="296179" y="356460"/>
                  </a:cubicBezTo>
                  <a:cubicBezTo>
                    <a:pt x="296583" y="355024"/>
                    <a:pt x="297088" y="353605"/>
                    <a:pt x="297694" y="352237"/>
                  </a:cubicBezTo>
                  <a:cubicBezTo>
                    <a:pt x="298350" y="351004"/>
                    <a:pt x="298855" y="349703"/>
                    <a:pt x="299208" y="348351"/>
                  </a:cubicBezTo>
                  <a:cubicBezTo>
                    <a:pt x="297777" y="347844"/>
                    <a:pt x="296431" y="347169"/>
                    <a:pt x="295169" y="346324"/>
                  </a:cubicBezTo>
                  <a:cubicBezTo>
                    <a:pt x="293857" y="345209"/>
                    <a:pt x="292679" y="343959"/>
                    <a:pt x="291635" y="342607"/>
                  </a:cubicBezTo>
                  <a:lnTo>
                    <a:pt x="289447" y="340242"/>
                  </a:lnTo>
                  <a:cubicBezTo>
                    <a:pt x="289313" y="339854"/>
                    <a:pt x="289313" y="339448"/>
                    <a:pt x="289447" y="339060"/>
                  </a:cubicBezTo>
                  <a:cubicBezTo>
                    <a:pt x="289447" y="335005"/>
                    <a:pt x="288606" y="330951"/>
                    <a:pt x="288270" y="327065"/>
                  </a:cubicBezTo>
                  <a:cubicBezTo>
                    <a:pt x="287462" y="320966"/>
                    <a:pt x="287024" y="314817"/>
                    <a:pt x="286923" y="308651"/>
                  </a:cubicBezTo>
                  <a:cubicBezTo>
                    <a:pt x="286755" y="303718"/>
                    <a:pt x="286250" y="298819"/>
                    <a:pt x="285409" y="293953"/>
                  </a:cubicBezTo>
                  <a:cubicBezTo>
                    <a:pt x="284702" y="289983"/>
                    <a:pt x="284248" y="285979"/>
                    <a:pt x="284063" y="281958"/>
                  </a:cubicBezTo>
                  <a:cubicBezTo>
                    <a:pt x="284063" y="279762"/>
                    <a:pt x="284063" y="277566"/>
                    <a:pt x="284063" y="275201"/>
                  </a:cubicBezTo>
                  <a:cubicBezTo>
                    <a:pt x="284063" y="272836"/>
                    <a:pt x="284063" y="269288"/>
                    <a:pt x="284063" y="266585"/>
                  </a:cubicBezTo>
                  <a:lnTo>
                    <a:pt x="283052" y="259828"/>
                  </a:lnTo>
                  <a:cubicBezTo>
                    <a:pt x="283052" y="257800"/>
                    <a:pt x="283052" y="255773"/>
                    <a:pt x="282211" y="253746"/>
                  </a:cubicBezTo>
                  <a:cubicBezTo>
                    <a:pt x="282211" y="247157"/>
                    <a:pt x="282211" y="240400"/>
                    <a:pt x="281033" y="233811"/>
                  </a:cubicBezTo>
                  <a:cubicBezTo>
                    <a:pt x="281033" y="230432"/>
                    <a:pt x="281033" y="227053"/>
                    <a:pt x="281033" y="223844"/>
                  </a:cubicBezTo>
                  <a:cubicBezTo>
                    <a:pt x="281033" y="220634"/>
                    <a:pt x="281033" y="219451"/>
                    <a:pt x="281033" y="217424"/>
                  </a:cubicBezTo>
                  <a:cubicBezTo>
                    <a:pt x="281033" y="215397"/>
                    <a:pt x="281033" y="213369"/>
                    <a:pt x="281033" y="211342"/>
                  </a:cubicBezTo>
                  <a:cubicBezTo>
                    <a:pt x="281286" y="209433"/>
                    <a:pt x="281286" y="207507"/>
                    <a:pt x="281033" y="205598"/>
                  </a:cubicBezTo>
                  <a:cubicBezTo>
                    <a:pt x="281033" y="203402"/>
                    <a:pt x="281033" y="201037"/>
                    <a:pt x="280192" y="198672"/>
                  </a:cubicBezTo>
                  <a:cubicBezTo>
                    <a:pt x="279351" y="196307"/>
                    <a:pt x="280192" y="191070"/>
                    <a:pt x="280192" y="187184"/>
                  </a:cubicBezTo>
                  <a:cubicBezTo>
                    <a:pt x="280192" y="183298"/>
                    <a:pt x="280192" y="182791"/>
                    <a:pt x="280192" y="180595"/>
                  </a:cubicBezTo>
                  <a:cubicBezTo>
                    <a:pt x="280192" y="178399"/>
                    <a:pt x="280192" y="175358"/>
                    <a:pt x="280192" y="172486"/>
                  </a:cubicBezTo>
                  <a:cubicBezTo>
                    <a:pt x="280192" y="169614"/>
                    <a:pt x="280192" y="166573"/>
                    <a:pt x="280192" y="163364"/>
                  </a:cubicBezTo>
                  <a:cubicBezTo>
                    <a:pt x="280192" y="157721"/>
                    <a:pt x="279856" y="152078"/>
                    <a:pt x="279182" y="146470"/>
                  </a:cubicBezTo>
                  <a:cubicBezTo>
                    <a:pt x="278408" y="140134"/>
                    <a:pt x="277954" y="133766"/>
                    <a:pt x="277836" y="127380"/>
                  </a:cubicBezTo>
                  <a:cubicBezTo>
                    <a:pt x="277836" y="125183"/>
                    <a:pt x="277836" y="123156"/>
                    <a:pt x="277836" y="121129"/>
                  </a:cubicBezTo>
                  <a:cubicBezTo>
                    <a:pt x="277449" y="112986"/>
                    <a:pt x="276607" y="104860"/>
                    <a:pt x="275312" y="96802"/>
                  </a:cubicBezTo>
                  <a:cubicBezTo>
                    <a:pt x="275312" y="94268"/>
                    <a:pt x="274470" y="91396"/>
                    <a:pt x="274134" y="88862"/>
                  </a:cubicBezTo>
                  <a:lnTo>
                    <a:pt x="274134" y="85821"/>
                  </a:lnTo>
                  <a:cubicBezTo>
                    <a:pt x="274134" y="85821"/>
                    <a:pt x="274134" y="83793"/>
                    <a:pt x="274134" y="82442"/>
                  </a:cubicBezTo>
                  <a:cubicBezTo>
                    <a:pt x="273494" y="80009"/>
                    <a:pt x="273158" y="77526"/>
                    <a:pt x="273124" y="75009"/>
                  </a:cubicBezTo>
                  <a:cubicBezTo>
                    <a:pt x="273124" y="75009"/>
                    <a:pt x="273124" y="73657"/>
                    <a:pt x="274470" y="73657"/>
                  </a:cubicBezTo>
                  <a:cubicBezTo>
                    <a:pt x="278273" y="73235"/>
                    <a:pt x="282110" y="73235"/>
                    <a:pt x="285914" y="73657"/>
                  </a:cubicBezTo>
                  <a:lnTo>
                    <a:pt x="290962" y="73657"/>
                  </a:lnTo>
                  <a:cubicBezTo>
                    <a:pt x="294496" y="73657"/>
                    <a:pt x="298030" y="73657"/>
                    <a:pt x="301564" y="73657"/>
                  </a:cubicBezTo>
                  <a:lnTo>
                    <a:pt x="309810" y="73657"/>
                  </a:lnTo>
                  <a:cubicBezTo>
                    <a:pt x="308985" y="72914"/>
                    <a:pt x="308194" y="72120"/>
                    <a:pt x="307454" y="71292"/>
                  </a:cubicBezTo>
                  <a:cubicBezTo>
                    <a:pt x="306343" y="69974"/>
                    <a:pt x="305115" y="68792"/>
                    <a:pt x="303752" y="67744"/>
                  </a:cubicBezTo>
                  <a:cubicBezTo>
                    <a:pt x="300823" y="65599"/>
                    <a:pt x="297727" y="63673"/>
                    <a:pt x="294496" y="62000"/>
                  </a:cubicBezTo>
                  <a:lnTo>
                    <a:pt x="291635" y="60480"/>
                  </a:lnTo>
                  <a:lnTo>
                    <a:pt x="289952" y="59466"/>
                  </a:lnTo>
                  <a:cubicBezTo>
                    <a:pt x="288101" y="58622"/>
                    <a:pt x="286401" y="57473"/>
                    <a:pt x="284904" y="56088"/>
                  </a:cubicBezTo>
                  <a:cubicBezTo>
                    <a:pt x="284146" y="55378"/>
                    <a:pt x="283474" y="54584"/>
                    <a:pt x="282885" y="53722"/>
                  </a:cubicBezTo>
                  <a:cubicBezTo>
                    <a:pt x="282346" y="52928"/>
                    <a:pt x="281723" y="52185"/>
                    <a:pt x="281033" y="51526"/>
                  </a:cubicBezTo>
                  <a:cubicBezTo>
                    <a:pt x="279856" y="50749"/>
                    <a:pt x="278610" y="50073"/>
                    <a:pt x="277331" y="49499"/>
                  </a:cubicBezTo>
                  <a:cubicBezTo>
                    <a:pt x="275513" y="48654"/>
                    <a:pt x="273814" y="47573"/>
                    <a:pt x="272283" y="46289"/>
                  </a:cubicBezTo>
                  <a:cubicBezTo>
                    <a:pt x="271340" y="45360"/>
                    <a:pt x="270263" y="44566"/>
                    <a:pt x="269085" y="43924"/>
                  </a:cubicBezTo>
                  <a:lnTo>
                    <a:pt x="260166" y="32098"/>
                  </a:lnTo>
                  <a:lnTo>
                    <a:pt x="257305" y="29057"/>
                  </a:lnTo>
                  <a:cubicBezTo>
                    <a:pt x="256431" y="27926"/>
                    <a:pt x="255404" y="26895"/>
                    <a:pt x="254276" y="26017"/>
                  </a:cubicBezTo>
                  <a:cubicBezTo>
                    <a:pt x="253149" y="25206"/>
                    <a:pt x="251904" y="24564"/>
                    <a:pt x="250574" y="24158"/>
                  </a:cubicBezTo>
                  <a:lnTo>
                    <a:pt x="249228" y="24158"/>
                  </a:lnTo>
                  <a:cubicBezTo>
                    <a:pt x="245559" y="22908"/>
                    <a:pt x="242261" y="20763"/>
                    <a:pt x="239636" y="17908"/>
                  </a:cubicBezTo>
                  <a:cubicBezTo>
                    <a:pt x="237868" y="15458"/>
                    <a:pt x="235496" y="13532"/>
                    <a:pt x="232736" y="12333"/>
                  </a:cubicBezTo>
                  <a:lnTo>
                    <a:pt x="231390" y="12333"/>
                  </a:lnTo>
                  <a:cubicBezTo>
                    <a:pt x="230548" y="12485"/>
                    <a:pt x="229707" y="12485"/>
                    <a:pt x="228866" y="12333"/>
                  </a:cubicBezTo>
                  <a:cubicBezTo>
                    <a:pt x="227957" y="11657"/>
                    <a:pt x="227216" y="10795"/>
                    <a:pt x="226678" y="9798"/>
                  </a:cubicBezTo>
                  <a:lnTo>
                    <a:pt x="226678" y="8785"/>
                  </a:lnTo>
                  <a:lnTo>
                    <a:pt x="224322" y="6420"/>
                  </a:lnTo>
                  <a:lnTo>
                    <a:pt x="222976" y="5237"/>
                  </a:lnTo>
                  <a:lnTo>
                    <a:pt x="220620" y="3379"/>
                  </a:lnTo>
                  <a:cubicBezTo>
                    <a:pt x="219307" y="2348"/>
                    <a:pt x="218061" y="1216"/>
                    <a:pt x="216917" y="0"/>
                  </a:cubicBezTo>
                  <a:lnTo>
                    <a:pt x="216917" y="1521"/>
                  </a:lnTo>
                  <a:cubicBezTo>
                    <a:pt x="217506" y="3328"/>
                    <a:pt x="217894" y="5203"/>
                    <a:pt x="218095" y="7095"/>
                  </a:cubicBezTo>
                  <a:cubicBezTo>
                    <a:pt x="218264" y="9798"/>
                    <a:pt x="218264" y="12501"/>
                    <a:pt x="218095" y="15204"/>
                  </a:cubicBezTo>
                  <a:lnTo>
                    <a:pt x="218095" y="18245"/>
                  </a:lnTo>
                  <a:cubicBezTo>
                    <a:pt x="218095" y="25003"/>
                    <a:pt x="218095" y="31929"/>
                    <a:pt x="218095" y="38518"/>
                  </a:cubicBezTo>
                  <a:lnTo>
                    <a:pt x="218095" y="39701"/>
                  </a:lnTo>
                  <a:cubicBezTo>
                    <a:pt x="218078" y="40359"/>
                    <a:pt x="217692" y="40951"/>
                    <a:pt x="217086" y="41221"/>
                  </a:cubicBezTo>
                  <a:cubicBezTo>
                    <a:pt x="213199" y="41998"/>
                    <a:pt x="209193" y="41998"/>
                    <a:pt x="205306" y="41221"/>
                  </a:cubicBezTo>
                  <a:lnTo>
                    <a:pt x="201099" y="41221"/>
                  </a:lnTo>
                  <a:lnTo>
                    <a:pt x="182082" y="41221"/>
                  </a:lnTo>
                  <a:lnTo>
                    <a:pt x="162394" y="41221"/>
                  </a:lnTo>
                  <a:lnTo>
                    <a:pt x="140180" y="41221"/>
                  </a:lnTo>
                  <a:cubicBezTo>
                    <a:pt x="135973" y="41221"/>
                    <a:pt x="129747" y="41221"/>
                    <a:pt x="129242" y="44600"/>
                  </a:cubicBezTo>
                  <a:cubicBezTo>
                    <a:pt x="128585" y="50209"/>
                    <a:pt x="128585" y="55885"/>
                    <a:pt x="129242" y="61494"/>
                  </a:cubicBezTo>
                  <a:cubicBezTo>
                    <a:pt x="129242" y="65041"/>
                    <a:pt x="129242" y="68758"/>
                    <a:pt x="129242" y="71968"/>
                  </a:cubicBezTo>
                  <a:cubicBezTo>
                    <a:pt x="129242" y="75178"/>
                    <a:pt x="129242" y="76022"/>
                    <a:pt x="129242" y="78050"/>
                  </a:cubicBezTo>
                  <a:cubicBezTo>
                    <a:pt x="129477" y="86581"/>
                    <a:pt x="129023" y="95112"/>
                    <a:pt x="127896" y="103559"/>
                  </a:cubicBezTo>
                  <a:cubicBezTo>
                    <a:pt x="127727" y="106718"/>
                    <a:pt x="127727" y="109861"/>
                    <a:pt x="127896" y="113020"/>
                  </a:cubicBezTo>
                  <a:cubicBezTo>
                    <a:pt x="127896" y="114878"/>
                    <a:pt x="127896" y="116737"/>
                    <a:pt x="127896" y="118764"/>
                  </a:cubicBezTo>
                  <a:cubicBezTo>
                    <a:pt x="127929" y="119440"/>
                    <a:pt x="127525" y="120065"/>
                    <a:pt x="126886" y="120284"/>
                  </a:cubicBezTo>
                  <a:cubicBezTo>
                    <a:pt x="124917" y="120943"/>
                    <a:pt x="122881" y="121450"/>
                    <a:pt x="120828" y="121805"/>
                  </a:cubicBezTo>
                  <a:cubicBezTo>
                    <a:pt x="118017" y="122328"/>
                    <a:pt x="115258" y="123122"/>
                    <a:pt x="112582" y="124170"/>
                  </a:cubicBezTo>
                  <a:cubicBezTo>
                    <a:pt x="110427" y="125352"/>
                    <a:pt x="108543" y="126957"/>
                    <a:pt x="107028" y="128900"/>
                  </a:cubicBezTo>
                  <a:lnTo>
                    <a:pt x="107028" y="128900"/>
                  </a:lnTo>
                  <a:cubicBezTo>
                    <a:pt x="106052" y="129829"/>
                    <a:pt x="104908" y="130573"/>
                    <a:pt x="103663" y="131096"/>
                  </a:cubicBezTo>
                  <a:cubicBezTo>
                    <a:pt x="102990" y="131383"/>
                    <a:pt x="102367" y="131789"/>
                    <a:pt x="101811" y="132279"/>
                  </a:cubicBezTo>
                  <a:cubicBezTo>
                    <a:pt x="100802" y="133292"/>
                    <a:pt x="100802" y="133799"/>
                    <a:pt x="100970" y="135489"/>
                  </a:cubicBezTo>
                  <a:cubicBezTo>
                    <a:pt x="101054" y="136215"/>
                    <a:pt x="101054" y="136958"/>
                    <a:pt x="100970" y="137685"/>
                  </a:cubicBezTo>
                  <a:cubicBezTo>
                    <a:pt x="101239" y="139695"/>
                    <a:pt x="101239" y="141756"/>
                    <a:pt x="100970" y="143767"/>
                  </a:cubicBezTo>
                  <a:lnTo>
                    <a:pt x="100970" y="146639"/>
                  </a:lnTo>
                  <a:cubicBezTo>
                    <a:pt x="100331" y="153869"/>
                    <a:pt x="101071" y="161150"/>
                    <a:pt x="103158" y="168094"/>
                  </a:cubicBezTo>
                  <a:cubicBezTo>
                    <a:pt x="103999" y="172148"/>
                    <a:pt x="106019" y="180595"/>
                    <a:pt x="101643" y="184988"/>
                  </a:cubicBezTo>
                  <a:lnTo>
                    <a:pt x="100802" y="184988"/>
                  </a:lnTo>
                  <a:cubicBezTo>
                    <a:pt x="100566" y="184380"/>
                    <a:pt x="99876" y="184092"/>
                    <a:pt x="99270" y="184329"/>
                  </a:cubicBezTo>
                  <a:cubicBezTo>
                    <a:pt x="98968" y="184447"/>
                    <a:pt x="98732" y="184684"/>
                    <a:pt x="98614" y="184988"/>
                  </a:cubicBezTo>
                  <a:cubicBezTo>
                    <a:pt x="94575" y="184988"/>
                    <a:pt x="90537" y="184988"/>
                    <a:pt x="86666" y="184988"/>
                  </a:cubicBezTo>
                  <a:lnTo>
                    <a:pt x="79935" y="184988"/>
                  </a:lnTo>
                  <a:cubicBezTo>
                    <a:pt x="67650" y="184988"/>
                    <a:pt x="55029" y="184988"/>
                    <a:pt x="42744" y="184988"/>
                  </a:cubicBezTo>
                  <a:lnTo>
                    <a:pt x="14977" y="184988"/>
                  </a:lnTo>
                  <a:cubicBezTo>
                    <a:pt x="12184" y="184734"/>
                    <a:pt x="9357" y="184734"/>
                    <a:pt x="6563" y="184988"/>
                  </a:cubicBezTo>
                  <a:lnTo>
                    <a:pt x="0" y="184988"/>
                  </a:lnTo>
                  <a:lnTo>
                    <a:pt x="0" y="201882"/>
                  </a:lnTo>
                  <a:lnTo>
                    <a:pt x="0" y="201882"/>
                  </a:lnTo>
                  <a:lnTo>
                    <a:pt x="3702" y="203740"/>
                  </a:lnTo>
                  <a:cubicBezTo>
                    <a:pt x="4948" y="204483"/>
                    <a:pt x="6126" y="205328"/>
                    <a:pt x="7236" y="206274"/>
                  </a:cubicBezTo>
                  <a:lnTo>
                    <a:pt x="9424" y="208301"/>
                  </a:lnTo>
                  <a:lnTo>
                    <a:pt x="12285" y="209484"/>
                  </a:lnTo>
                  <a:lnTo>
                    <a:pt x="14977" y="210497"/>
                  </a:lnTo>
                  <a:lnTo>
                    <a:pt x="17502" y="211849"/>
                  </a:lnTo>
                  <a:lnTo>
                    <a:pt x="20867" y="213707"/>
                  </a:lnTo>
                  <a:cubicBezTo>
                    <a:pt x="21507" y="213927"/>
                    <a:pt x="21911" y="214552"/>
                    <a:pt x="21877" y="215228"/>
                  </a:cubicBezTo>
                  <a:cubicBezTo>
                    <a:pt x="21944" y="218150"/>
                    <a:pt x="21305" y="221039"/>
                    <a:pt x="20026" y="223675"/>
                  </a:cubicBezTo>
                  <a:cubicBezTo>
                    <a:pt x="20026" y="223675"/>
                    <a:pt x="20026" y="225364"/>
                    <a:pt x="18848" y="226378"/>
                  </a:cubicBezTo>
                  <a:cubicBezTo>
                    <a:pt x="18192" y="227459"/>
                    <a:pt x="17619" y="228574"/>
                    <a:pt x="17165" y="229756"/>
                  </a:cubicBezTo>
                  <a:lnTo>
                    <a:pt x="17165" y="229756"/>
                  </a:lnTo>
                  <a:lnTo>
                    <a:pt x="18175" y="229756"/>
                  </a:lnTo>
                  <a:lnTo>
                    <a:pt x="18175" y="229756"/>
                  </a:lnTo>
                  <a:cubicBezTo>
                    <a:pt x="20648" y="231260"/>
                    <a:pt x="21927" y="234166"/>
                    <a:pt x="21372" y="237021"/>
                  </a:cubicBezTo>
                  <a:cubicBezTo>
                    <a:pt x="21035" y="239605"/>
                    <a:pt x="21035" y="242207"/>
                    <a:pt x="21372" y="244792"/>
                  </a:cubicBezTo>
                  <a:lnTo>
                    <a:pt x="21372" y="249353"/>
                  </a:lnTo>
                  <a:cubicBezTo>
                    <a:pt x="21624" y="252394"/>
                    <a:pt x="21624" y="255435"/>
                    <a:pt x="21372" y="258476"/>
                  </a:cubicBezTo>
                  <a:lnTo>
                    <a:pt x="21372" y="260503"/>
                  </a:lnTo>
                  <a:cubicBezTo>
                    <a:pt x="21120" y="264659"/>
                    <a:pt x="21120" y="268849"/>
                    <a:pt x="21372" y="273005"/>
                  </a:cubicBezTo>
                  <a:cubicBezTo>
                    <a:pt x="21372" y="275708"/>
                    <a:pt x="21372" y="278242"/>
                    <a:pt x="21372" y="280945"/>
                  </a:cubicBezTo>
                  <a:cubicBezTo>
                    <a:pt x="21221" y="283090"/>
                    <a:pt x="21221" y="285219"/>
                    <a:pt x="21372" y="287364"/>
                  </a:cubicBezTo>
                  <a:cubicBezTo>
                    <a:pt x="22129" y="291385"/>
                    <a:pt x="22129" y="295507"/>
                    <a:pt x="21372" y="299528"/>
                  </a:cubicBezTo>
                  <a:cubicBezTo>
                    <a:pt x="20749" y="302045"/>
                    <a:pt x="19858" y="304478"/>
                    <a:pt x="18679" y="306792"/>
                  </a:cubicBezTo>
                  <a:lnTo>
                    <a:pt x="18679" y="308313"/>
                  </a:lnTo>
                  <a:cubicBezTo>
                    <a:pt x="18679" y="309327"/>
                    <a:pt x="17838" y="310509"/>
                    <a:pt x="17502" y="311692"/>
                  </a:cubicBezTo>
                  <a:lnTo>
                    <a:pt x="15987" y="315577"/>
                  </a:lnTo>
                  <a:lnTo>
                    <a:pt x="13968" y="319294"/>
                  </a:lnTo>
                  <a:cubicBezTo>
                    <a:pt x="12874" y="320983"/>
                    <a:pt x="11965" y="322808"/>
                    <a:pt x="11275" y="324700"/>
                  </a:cubicBezTo>
                  <a:cubicBezTo>
                    <a:pt x="11107" y="325984"/>
                    <a:pt x="11107" y="327301"/>
                    <a:pt x="11275" y="328585"/>
                  </a:cubicBezTo>
                  <a:lnTo>
                    <a:pt x="11275" y="330951"/>
                  </a:lnTo>
                  <a:lnTo>
                    <a:pt x="11275" y="330951"/>
                  </a:lnTo>
                  <a:cubicBezTo>
                    <a:pt x="12941" y="331119"/>
                    <a:pt x="14590" y="331508"/>
                    <a:pt x="16155" y="33213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8748EFD9-51AD-430A-866E-F62AFC58355B}"/>
                </a:ext>
              </a:extLst>
            </p:cNvPr>
            <p:cNvSpPr/>
            <p:nvPr/>
          </p:nvSpPr>
          <p:spPr>
            <a:xfrm>
              <a:off x="8874701" y="4891427"/>
              <a:ext cx="16828" cy="16894"/>
            </a:xfrm>
            <a:custGeom>
              <a:avLst/>
              <a:gdLst>
                <a:gd name="connsiteX0" fmla="*/ 1683 w 0"/>
                <a:gd name="connsiteY0" fmla="*/ 941 h 0"/>
                <a:gd name="connsiteX1" fmla="*/ 3366 w 0"/>
                <a:gd name="connsiteY1" fmla="*/ 2630 h 0"/>
                <a:gd name="connsiteX2" fmla="*/ 3366 w 0"/>
                <a:gd name="connsiteY2" fmla="*/ 3813 h 0"/>
                <a:gd name="connsiteX3" fmla="*/ 4544 w 0"/>
                <a:gd name="connsiteY3" fmla="*/ 4827 h 0"/>
                <a:gd name="connsiteX4" fmla="*/ 7068 w 0"/>
                <a:gd name="connsiteY4" fmla="*/ 3813 h 0"/>
                <a:gd name="connsiteX5" fmla="*/ 9256 w 0"/>
                <a:gd name="connsiteY5" fmla="*/ 3813 h 0"/>
                <a:gd name="connsiteX6" fmla="*/ 4880 w 0"/>
                <a:gd name="connsiteY6" fmla="*/ 941 h 0"/>
                <a:gd name="connsiteX7" fmla="*/ 0 w 0"/>
                <a:gd name="connsiteY7" fmla="*/ 96 h 0"/>
                <a:gd name="connsiteX8" fmla="*/ 0 w 0"/>
                <a:gd name="connsiteY8" fmla="*/ 96 h 0"/>
                <a:gd name="connsiteX9" fmla="*/ 1683 w 0"/>
                <a:gd name="connsiteY9" fmla="*/ 9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1683" y="941"/>
                  </a:moveTo>
                  <a:cubicBezTo>
                    <a:pt x="2322" y="1414"/>
                    <a:pt x="2894" y="1988"/>
                    <a:pt x="3366" y="2630"/>
                  </a:cubicBezTo>
                  <a:cubicBezTo>
                    <a:pt x="3282" y="3019"/>
                    <a:pt x="3282" y="3424"/>
                    <a:pt x="3366" y="3813"/>
                  </a:cubicBezTo>
                  <a:cubicBezTo>
                    <a:pt x="3366" y="4827"/>
                    <a:pt x="3366" y="4827"/>
                    <a:pt x="4544" y="4827"/>
                  </a:cubicBezTo>
                  <a:cubicBezTo>
                    <a:pt x="5436" y="4641"/>
                    <a:pt x="6294" y="4303"/>
                    <a:pt x="7068" y="3813"/>
                  </a:cubicBezTo>
                  <a:lnTo>
                    <a:pt x="9256" y="3813"/>
                  </a:lnTo>
                  <a:cubicBezTo>
                    <a:pt x="7708" y="3002"/>
                    <a:pt x="6243" y="2039"/>
                    <a:pt x="4880" y="941"/>
                  </a:cubicBezTo>
                  <a:cubicBezTo>
                    <a:pt x="3383" y="130"/>
                    <a:pt x="1683" y="-174"/>
                    <a:pt x="0" y="96"/>
                  </a:cubicBezTo>
                  <a:lnTo>
                    <a:pt x="0" y="96"/>
                  </a:lnTo>
                  <a:cubicBezTo>
                    <a:pt x="0" y="96"/>
                    <a:pt x="1178" y="434"/>
                    <a:pt x="1683" y="9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686A52C7-8994-4F50-A0A0-A716F2BA5F0D}"/>
                </a:ext>
              </a:extLst>
            </p:cNvPr>
            <p:cNvSpPr/>
            <p:nvPr/>
          </p:nvSpPr>
          <p:spPr>
            <a:xfrm>
              <a:off x="5080690" y="3652697"/>
              <a:ext cx="201940" cy="185832"/>
            </a:xfrm>
            <a:custGeom>
              <a:avLst/>
              <a:gdLst>
                <a:gd name="connsiteX0" fmla="*/ 12684 w 201940"/>
                <a:gd name="connsiteY0" fmla="*/ 196138 h 185832"/>
                <a:gd name="connsiteX1" fmla="*/ 40956 w 201940"/>
                <a:gd name="connsiteY1" fmla="*/ 196138 h 185832"/>
                <a:gd name="connsiteX2" fmla="*/ 78315 w 201940"/>
                <a:gd name="connsiteY2" fmla="*/ 196138 h 185832"/>
                <a:gd name="connsiteX3" fmla="*/ 85046 w 201940"/>
                <a:gd name="connsiteY3" fmla="*/ 196138 h 185832"/>
                <a:gd name="connsiteX4" fmla="*/ 96826 w 201940"/>
                <a:gd name="connsiteY4" fmla="*/ 196138 h 185832"/>
                <a:gd name="connsiteX5" fmla="*/ 97836 w 201940"/>
                <a:gd name="connsiteY5" fmla="*/ 196138 h 185832"/>
                <a:gd name="connsiteX6" fmla="*/ 97836 w 201940"/>
                <a:gd name="connsiteY6" fmla="*/ 196138 h 185832"/>
                <a:gd name="connsiteX7" fmla="*/ 97836 w 201940"/>
                <a:gd name="connsiteY7" fmla="*/ 182960 h 185832"/>
                <a:gd name="connsiteX8" fmla="*/ 95648 w 201940"/>
                <a:gd name="connsiteY8" fmla="*/ 159816 h 185832"/>
                <a:gd name="connsiteX9" fmla="*/ 95648 w 201940"/>
                <a:gd name="connsiteY9" fmla="*/ 156775 h 185832"/>
                <a:gd name="connsiteX10" fmla="*/ 95648 w 201940"/>
                <a:gd name="connsiteY10" fmla="*/ 151538 h 185832"/>
                <a:gd name="connsiteX11" fmla="*/ 95648 w 201940"/>
                <a:gd name="connsiteY11" fmla="*/ 149849 h 185832"/>
                <a:gd name="connsiteX12" fmla="*/ 97499 w 201940"/>
                <a:gd name="connsiteY12" fmla="*/ 143429 h 185832"/>
                <a:gd name="connsiteX13" fmla="*/ 100192 w 201940"/>
                <a:gd name="connsiteY13" fmla="*/ 141739 h 185832"/>
                <a:gd name="connsiteX14" fmla="*/ 102548 w 201940"/>
                <a:gd name="connsiteY14" fmla="*/ 140219 h 185832"/>
                <a:gd name="connsiteX15" fmla="*/ 102548 w 201940"/>
                <a:gd name="connsiteY15" fmla="*/ 140219 h 185832"/>
                <a:gd name="connsiteX16" fmla="*/ 109110 w 201940"/>
                <a:gd name="connsiteY16" fmla="*/ 134813 h 185832"/>
                <a:gd name="connsiteX17" fmla="*/ 117693 w 201940"/>
                <a:gd name="connsiteY17" fmla="*/ 132279 h 185832"/>
                <a:gd name="connsiteX18" fmla="*/ 125098 w 201940"/>
                <a:gd name="connsiteY18" fmla="*/ 133292 h 185832"/>
                <a:gd name="connsiteX19" fmla="*/ 125098 w 201940"/>
                <a:gd name="connsiteY19" fmla="*/ 128900 h 185832"/>
                <a:gd name="connsiteX20" fmla="*/ 125098 w 201940"/>
                <a:gd name="connsiteY20" fmla="*/ 118933 h 185832"/>
                <a:gd name="connsiteX21" fmla="*/ 126276 w 201940"/>
                <a:gd name="connsiteY21" fmla="*/ 94099 h 185832"/>
                <a:gd name="connsiteX22" fmla="*/ 126276 w 201940"/>
                <a:gd name="connsiteY22" fmla="*/ 88017 h 185832"/>
                <a:gd name="connsiteX23" fmla="*/ 126276 w 201940"/>
                <a:gd name="connsiteY23" fmla="*/ 77881 h 185832"/>
                <a:gd name="connsiteX24" fmla="*/ 126276 w 201940"/>
                <a:gd name="connsiteY24" fmla="*/ 59804 h 185832"/>
                <a:gd name="connsiteX25" fmla="*/ 140243 w 201940"/>
                <a:gd name="connsiteY25" fmla="*/ 53722 h 185832"/>
                <a:gd name="connsiteX26" fmla="*/ 205369 w 201940"/>
                <a:gd name="connsiteY26" fmla="*/ 53722 h 185832"/>
                <a:gd name="connsiteX27" fmla="*/ 215129 w 201940"/>
                <a:gd name="connsiteY27" fmla="*/ 53722 h 185832"/>
                <a:gd name="connsiteX28" fmla="*/ 215971 w 201940"/>
                <a:gd name="connsiteY28" fmla="*/ 33788 h 185832"/>
                <a:gd name="connsiteX29" fmla="*/ 215971 w 201940"/>
                <a:gd name="connsiteY29" fmla="*/ 30578 h 185832"/>
                <a:gd name="connsiteX30" fmla="*/ 215971 w 201940"/>
                <a:gd name="connsiteY30" fmla="*/ 22976 h 185832"/>
                <a:gd name="connsiteX31" fmla="*/ 214961 w 201940"/>
                <a:gd name="connsiteY31" fmla="*/ 18245 h 185832"/>
                <a:gd name="connsiteX32" fmla="*/ 213615 w 201940"/>
                <a:gd name="connsiteY32" fmla="*/ 9629 h 185832"/>
                <a:gd name="connsiteX33" fmla="*/ 213615 w 201940"/>
                <a:gd name="connsiteY33" fmla="*/ 8616 h 185832"/>
                <a:gd name="connsiteX34" fmla="*/ 212773 w 201940"/>
                <a:gd name="connsiteY34" fmla="*/ 5237 h 185832"/>
                <a:gd name="connsiteX35" fmla="*/ 212773 w 201940"/>
                <a:gd name="connsiteY35" fmla="*/ 2703 h 185832"/>
                <a:gd name="connsiteX36" fmla="*/ 212773 w 201940"/>
                <a:gd name="connsiteY36" fmla="*/ 2703 h 185832"/>
                <a:gd name="connsiteX37" fmla="*/ 194935 w 201940"/>
                <a:gd name="connsiteY37" fmla="*/ 2703 h 185832"/>
                <a:gd name="connsiteX38" fmla="*/ 168851 w 201940"/>
                <a:gd name="connsiteY38" fmla="*/ 2703 h 185832"/>
                <a:gd name="connsiteX39" fmla="*/ 158081 w 201940"/>
                <a:gd name="connsiteY39" fmla="*/ 2703 h 185832"/>
                <a:gd name="connsiteX40" fmla="*/ 136036 w 201940"/>
                <a:gd name="connsiteY40" fmla="*/ 2703 h 185832"/>
                <a:gd name="connsiteX41" fmla="*/ 127285 w 201940"/>
                <a:gd name="connsiteY41" fmla="*/ 2703 h 185832"/>
                <a:gd name="connsiteX42" fmla="*/ 116852 w 201940"/>
                <a:gd name="connsiteY42" fmla="*/ 2703 h 185832"/>
                <a:gd name="connsiteX43" fmla="*/ 106418 w 201940"/>
                <a:gd name="connsiteY43" fmla="*/ 2703 h 185832"/>
                <a:gd name="connsiteX44" fmla="*/ 99518 w 201940"/>
                <a:gd name="connsiteY44" fmla="*/ 0 h 185832"/>
                <a:gd name="connsiteX45" fmla="*/ 95985 w 201940"/>
                <a:gd name="connsiteY45" fmla="*/ 10812 h 185832"/>
                <a:gd name="connsiteX46" fmla="*/ 94807 w 201940"/>
                <a:gd name="connsiteY46" fmla="*/ 16894 h 185832"/>
                <a:gd name="connsiteX47" fmla="*/ 91441 w 201940"/>
                <a:gd name="connsiteY47" fmla="*/ 24834 h 185832"/>
                <a:gd name="connsiteX48" fmla="*/ 86897 w 201940"/>
                <a:gd name="connsiteY48" fmla="*/ 29902 h 185832"/>
                <a:gd name="connsiteX49" fmla="*/ 85551 w 201940"/>
                <a:gd name="connsiteY49" fmla="*/ 29902 h 185832"/>
                <a:gd name="connsiteX50" fmla="*/ 70574 w 201940"/>
                <a:gd name="connsiteY50" fmla="*/ 41728 h 185832"/>
                <a:gd name="connsiteX51" fmla="*/ 65525 w 201940"/>
                <a:gd name="connsiteY51" fmla="*/ 49161 h 185832"/>
                <a:gd name="connsiteX52" fmla="*/ 60813 w 201940"/>
                <a:gd name="connsiteY52" fmla="*/ 56932 h 185832"/>
                <a:gd name="connsiteX53" fmla="*/ 59804 w 201940"/>
                <a:gd name="connsiteY53" fmla="*/ 57946 h 185832"/>
                <a:gd name="connsiteX54" fmla="*/ 57952 w 201940"/>
                <a:gd name="connsiteY54" fmla="*/ 60649 h 185832"/>
                <a:gd name="connsiteX55" fmla="*/ 57952 w 201940"/>
                <a:gd name="connsiteY55" fmla="*/ 64703 h 185832"/>
                <a:gd name="connsiteX56" fmla="*/ 57952 w 201940"/>
                <a:gd name="connsiteY56" fmla="*/ 67913 h 185832"/>
                <a:gd name="connsiteX57" fmla="*/ 56943 w 201940"/>
                <a:gd name="connsiteY57" fmla="*/ 79739 h 185832"/>
                <a:gd name="connsiteX58" fmla="*/ 56943 w 201940"/>
                <a:gd name="connsiteY58" fmla="*/ 84638 h 185832"/>
                <a:gd name="connsiteX59" fmla="*/ 56943 w 201940"/>
                <a:gd name="connsiteY59" fmla="*/ 90044 h 185832"/>
                <a:gd name="connsiteX60" fmla="*/ 56943 w 201940"/>
                <a:gd name="connsiteY60" fmla="*/ 91058 h 185832"/>
                <a:gd name="connsiteX61" fmla="*/ 56943 w 201940"/>
                <a:gd name="connsiteY61" fmla="*/ 96633 h 185832"/>
                <a:gd name="connsiteX62" fmla="*/ 53241 w 201940"/>
                <a:gd name="connsiteY62" fmla="*/ 100518 h 185832"/>
                <a:gd name="connsiteX63" fmla="*/ 51726 w 201940"/>
                <a:gd name="connsiteY63" fmla="*/ 101532 h 185832"/>
                <a:gd name="connsiteX64" fmla="*/ 43144 w 201940"/>
                <a:gd name="connsiteY64" fmla="*/ 107107 h 185832"/>
                <a:gd name="connsiteX65" fmla="*/ 41293 w 201940"/>
                <a:gd name="connsiteY65" fmla="*/ 107107 h 185832"/>
                <a:gd name="connsiteX66" fmla="*/ 33047 w 201940"/>
                <a:gd name="connsiteY66" fmla="*/ 112006 h 185832"/>
                <a:gd name="connsiteX67" fmla="*/ 30018 w 201940"/>
                <a:gd name="connsiteY67" fmla="*/ 119271 h 185832"/>
                <a:gd name="connsiteX68" fmla="*/ 24464 w 201940"/>
                <a:gd name="connsiteY68" fmla="*/ 135151 h 185832"/>
                <a:gd name="connsiteX69" fmla="*/ 22949 w 201940"/>
                <a:gd name="connsiteY69" fmla="*/ 138361 h 185832"/>
                <a:gd name="connsiteX70" fmla="*/ 19920 w 201940"/>
                <a:gd name="connsiteY70" fmla="*/ 145625 h 185832"/>
                <a:gd name="connsiteX71" fmla="*/ 19920 w 201940"/>
                <a:gd name="connsiteY71" fmla="*/ 148328 h 185832"/>
                <a:gd name="connsiteX72" fmla="*/ 19920 w 201940"/>
                <a:gd name="connsiteY72" fmla="*/ 152551 h 185832"/>
                <a:gd name="connsiteX73" fmla="*/ 17565 w 201940"/>
                <a:gd name="connsiteY73" fmla="*/ 156099 h 185832"/>
                <a:gd name="connsiteX74" fmla="*/ 16386 w 201940"/>
                <a:gd name="connsiteY74" fmla="*/ 157451 h 185832"/>
                <a:gd name="connsiteX75" fmla="*/ 14872 w 201940"/>
                <a:gd name="connsiteY75" fmla="*/ 160492 h 185832"/>
                <a:gd name="connsiteX76" fmla="*/ 12516 w 201940"/>
                <a:gd name="connsiteY76" fmla="*/ 164546 h 185832"/>
                <a:gd name="connsiteX77" fmla="*/ 7972 w 201940"/>
                <a:gd name="connsiteY77" fmla="*/ 171641 h 185832"/>
                <a:gd name="connsiteX78" fmla="*/ 6121 w 201940"/>
                <a:gd name="connsiteY78" fmla="*/ 175527 h 185832"/>
                <a:gd name="connsiteX79" fmla="*/ 3765 w 201940"/>
                <a:gd name="connsiteY79" fmla="*/ 180933 h 185832"/>
                <a:gd name="connsiteX80" fmla="*/ 2082 w 201940"/>
                <a:gd name="connsiteY80" fmla="*/ 184819 h 185832"/>
                <a:gd name="connsiteX81" fmla="*/ 63 w 201940"/>
                <a:gd name="connsiteY81" fmla="*/ 190563 h 185832"/>
                <a:gd name="connsiteX82" fmla="*/ 63 w 201940"/>
                <a:gd name="connsiteY82" fmla="*/ 195462 h 185832"/>
                <a:gd name="connsiteX83" fmla="*/ 6458 w 201940"/>
                <a:gd name="connsiteY83" fmla="*/ 195462 h 185832"/>
                <a:gd name="connsiteX84" fmla="*/ 12684 w 201940"/>
                <a:gd name="connsiteY84" fmla="*/ 196138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01940" h="185832">
                  <a:moveTo>
                    <a:pt x="12684" y="196138"/>
                  </a:moveTo>
                  <a:lnTo>
                    <a:pt x="40956" y="196138"/>
                  </a:lnTo>
                  <a:cubicBezTo>
                    <a:pt x="53241" y="196138"/>
                    <a:pt x="66030" y="196138"/>
                    <a:pt x="78315" y="196138"/>
                  </a:cubicBezTo>
                  <a:lnTo>
                    <a:pt x="85046" y="196138"/>
                  </a:lnTo>
                  <a:cubicBezTo>
                    <a:pt x="88967" y="196391"/>
                    <a:pt x="92905" y="196391"/>
                    <a:pt x="96826" y="196138"/>
                  </a:cubicBezTo>
                  <a:cubicBezTo>
                    <a:pt x="97146" y="196019"/>
                    <a:pt x="97516" y="196019"/>
                    <a:pt x="97836" y="196138"/>
                  </a:cubicBezTo>
                  <a:cubicBezTo>
                    <a:pt x="97836" y="196138"/>
                    <a:pt x="97836" y="196138"/>
                    <a:pt x="97836" y="196138"/>
                  </a:cubicBezTo>
                  <a:cubicBezTo>
                    <a:pt x="100528" y="193604"/>
                    <a:pt x="99518" y="188029"/>
                    <a:pt x="97836" y="182960"/>
                  </a:cubicBezTo>
                  <a:cubicBezTo>
                    <a:pt x="95665" y="175460"/>
                    <a:pt x="94924" y="167604"/>
                    <a:pt x="95648" y="159816"/>
                  </a:cubicBezTo>
                  <a:cubicBezTo>
                    <a:pt x="95648" y="158802"/>
                    <a:pt x="95648" y="157789"/>
                    <a:pt x="95648" y="156775"/>
                  </a:cubicBezTo>
                  <a:cubicBezTo>
                    <a:pt x="95816" y="155035"/>
                    <a:pt x="95816" y="153278"/>
                    <a:pt x="95648" y="151538"/>
                  </a:cubicBezTo>
                  <a:cubicBezTo>
                    <a:pt x="95732" y="150980"/>
                    <a:pt x="95732" y="150406"/>
                    <a:pt x="95648" y="149849"/>
                  </a:cubicBezTo>
                  <a:cubicBezTo>
                    <a:pt x="95126" y="147534"/>
                    <a:pt x="95833" y="145101"/>
                    <a:pt x="97499" y="143429"/>
                  </a:cubicBezTo>
                  <a:cubicBezTo>
                    <a:pt x="98307" y="142719"/>
                    <a:pt x="99216" y="142162"/>
                    <a:pt x="100192" y="141739"/>
                  </a:cubicBezTo>
                  <a:cubicBezTo>
                    <a:pt x="101067" y="141402"/>
                    <a:pt x="101874" y="140878"/>
                    <a:pt x="102548" y="140219"/>
                  </a:cubicBezTo>
                  <a:lnTo>
                    <a:pt x="102548" y="140219"/>
                  </a:lnTo>
                  <a:cubicBezTo>
                    <a:pt x="104247" y="137888"/>
                    <a:pt x="106502" y="136029"/>
                    <a:pt x="109110" y="134813"/>
                  </a:cubicBezTo>
                  <a:cubicBezTo>
                    <a:pt x="111837" y="133563"/>
                    <a:pt x="114731" y="132701"/>
                    <a:pt x="117693" y="132279"/>
                  </a:cubicBezTo>
                  <a:lnTo>
                    <a:pt x="125098" y="133292"/>
                  </a:lnTo>
                  <a:lnTo>
                    <a:pt x="125098" y="128900"/>
                  </a:lnTo>
                  <a:cubicBezTo>
                    <a:pt x="124845" y="125589"/>
                    <a:pt x="124845" y="122244"/>
                    <a:pt x="125098" y="118933"/>
                  </a:cubicBezTo>
                  <a:cubicBezTo>
                    <a:pt x="126090" y="110689"/>
                    <a:pt x="126478" y="102394"/>
                    <a:pt x="126276" y="94099"/>
                  </a:cubicBezTo>
                  <a:cubicBezTo>
                    <a:pt x="126276" y="92071"/>
                    <a:pt x="126276" y="90044"/>
                    <a:pt x="126276" y="88017"/>
                  </a:cubicBezTo>
                  <a:cubicBezTo>
                    <a:pt x="126511" y="84638"/>
                    <a:pt x="126511" y="81259"/>
                    <a:pt x="126276" y="77881"/>
                  </a:cubicBezTo>
                  <a:cubicBezTo>
                    <a:pt x="125518" y="71883"/>
                    <a:pt x="125518" y="65801"/>
                    <a:pt x="126276" y="59804"/>
                  </a:cubicBezTo>
                  <a:cubicBezTo>
                    <a:pt x="127285" y="53047"/>
                    <a:pt x="135026" y="53553"/>
                    <a:pt x="140243" y="53722"/>
                  </a:cubicBezTo>
                  <a:lnTo>
                    <a:pt x="205369" y="53722"/>
                  </a:lnTo>
                  <a:cubicBezTo>
                    <a:pt x="208600" y="54331"/>
                    <a:pt x="211898" y="54331"/>
                    <a:pt x="215129" y="53722"/>
                  </a:cubicBezTo>
                  <a:cubicBezTo>
                    <a:pt x="215129" y="47134"/>
                    <a:pt x="215971" y="40376"/>
                    <a:pt x="215971" y="33788"/>
                  </a:cubicBezTo>
                  <a:lnTo>
                    <a:pt x="215971" y="30578"/>
                  </a:lnTo>
                  <a:cubicBezTo>
                    <a:pt x="216139" y="28044"/>
                    <a:pt x="216139" y="25510"/>
                    <a:pt x="215971" y="22976"/>
                  </a:cubicBezTo>
                  <a:cubicBezTo>
                    <a:pt x="215971" y="21455"/>
                    <a:pt x="215971" y="19935"/>
                    <a:pt x="214961" y="18245"/>
                  </a:cubicBezTo>
                  <a:cubicBezTo>
                    <a:pt x="213901" y="15509"/>
                    <a:pt x="213446" y="12569"/>
                    <a:pt x="213615" y="9629"/>
                  </a:cubicBezTo>
                  <a:cubicBezTo>
                    <a:pt x="213497" y="9309"/>
                    <a:pt x="213497" y="8937"/>
                    <a:pt x="213615" y="8616"/>
                  </a:cubicBezTo>
                  <a:cubicBezTo>
                    <a:pt x="213261" y="7518"/>
                    <a:pt x="212975" y="6386"/>
                    <a:pt x="212773" y="5237"/>
                  </a:cubicBezTo>
                  <a:cubicBezTo>
                    <a:pt x="212857" y="4392"/>
                    <a:pt x="212857" y="3548"/>
                    <a:pt x="212773" y="2703"/>
                  </a:cubicBezTo>
                  <a:lnTo>
                    <a:pt x="212773" y="2703"/>
                  </a:lnTo>
                  <a:lnTo>
                    <a:pt x="194935" y="2703"/>
                  </a:lnTo>
                  <a:cubicBezTo>
                    <a:pt x="186353" y="2703"/>
                    <a:pt x="178107" y="3717"/>
                    <a:pt x="168851" y="2703"/>
                  </a:cubicBezTo>
                  <a:lnTo>
                    <a:pt x="158081" y="2703"/>
                  </a:lnTo>
                  <a:cubicBezTo>
                    <a:pt x="150845" y="2703"/>
                    <a:pt x="143440" y="2703"/>
                    <a:pt x="136036" y="2703"/>
                  </a:cubicBezTo>
                  <a:lnTo>
                    <a:pt x="127285" y="2703"/>
                  </a:lnTo>
                  <a:lnTo>
                    <a:pt x="116852" y="2703"/>
                  </a:lnTo>
                  <a:cubicBezTo>
                    <a:pt x="113385" y="2956"/>
                    <a:pt x="109885" y="2956"/>
                    <a:pt x="106418" y="2703"/>
                  </a:cubicBezTo>
                  <a:cubicBezTo>
                    <a:pt x="103911" y="2466"/>
                    <a:pt x="101521" y="1537"/>
                    <a:pt x="99518" y="0"/>
                  </a:cubicBezTo>
                  <a:cubicBezTo>
                    <a:pt x="97432" y="3244"/>
                    <a:pt x="96220" y="6960"/>
                    <a:pt x="95985" y="10812"/>
                  </a:cubicBezTo>
                  <a:cubicBezTo>
                    <a:pt x="95749" y="12873"/>
                    <a:pt x="95362" y="14900"/>
                    <a:pt x="94807" y="16894"/>
                  </a:cubicBezTo>
                  <a:cubicBezTo>
                    <a:pt x="93847" y="19597"/>
                    <a:pt x="92720" y="22249"/>
                    <a:pt x="91441" y="24834"/>
                  </a:cubicBezTo>
                  <a:cubicBezTo>
                    <a:pt x="90482" y="26946"/>
                    <a:pt x="88900" y="28719"/>
                    <a:pt x="86897" y="29902"/>
                  </a:cubicBezTo>
                  <a:lnTo>
                    <a:pt x="85551" y="29902"/>
                  </a:lnTo>
                  <a:cubicBezTo>
                    <a:pt x="80284" y="33484"/>
                    <a:pt x="75286" y="37437"/>
                    <a:pt x="70574" y="41728"/>
                  </a:cubicBezTo>
                  <a:cubicBezTo>
                    <a:pt x="68554" y="43958"/>
                    <a:pt x="66855" y="46458"/>
                    <a:pt x="65525" y="49161"/>
                  </a:cubicBezTo>
                  <a:cubicBezTo>
                    <a:pt x="64364" y="51982"/>
                    <a:pt x="62782" y="54601"/>
                    <a:pt x="60813" y="56932"/>
                  </a:cubicBezTo>
                  <a:lnTo>
                    <a:pt x="59804" y="57946"/>
                  </a:lnTo>
                  <a:cubicBezTo>
                    <a:pt x="58945" y="58655"/>
                    <a:pt x="58306" y="59602"/>
                    <a:pt x="57952" y="60649"/>
                  </a:cubicBezTo>
                  <a:cubicBezTo>
                    <a:pt x="57767" y="62000"/>
                    <a:pt x="57767" y="63352"/>
                    <a:pt x="57952" y="64703"/>
                  </a:cubicBezTo>
                  <a:cubicBezTo>
                    <a:pt x="58037" y="65768"/>
                    <a:pt x="58037" y="66849"/>
                    <a:pt x="57952" y="67913"/>
                  </a:cubicBezTo>
                  <a:cubicBezTo>
                    <a:pt x="57262" y="71816"/>
                    <a:pt x="56926" y="75769"/>
                    <a:pt x="56943" y="79739"/>
                  </a:cubicBezTo>
                  <a:cubicBezTo>
                    <a:pt x="56859" y="81378"/>
                    <a:pt x="56859" y="83000"/>
                    <a:pt x="56943" y="84638"/>
                  </a:cubicBezTo>
                  <a:cubicBezTo>
                    <a:pt x="56943" y="86497"/>
                    <a:pt x="56943" y="88186"/>
                    <a:pt x="56943" y="90044"/>
                  </a:cubicBezTo>
                  <a:lnTo>
                    <a:pt x="56943" y="91058"/>
                  </a:lnTo>
                  <a:cubicBezTo>
                    <a:pt x="57380" y="92899"/>
                    <a:pt x="57380" y="94791"/>
                    <a:pt x="56943" y="96633"/>
                  </a:cubicBezTo>
                  <a:cubicBezTo>
                    <a:pt x="56068" y="98238"/>
                    <a:pt x="54789" y="99572"/>
                    <a:pt x="53241" y="100518"/>
                  </a:cubicBezTo>
                  <a:lnTo>
                    <a:pt x="51726" y="101532"/>
                  </a:lnTo>
                  <a:cubicBezTo>
                    <a:pt x="49118" y="103762"/>
                    <a:pt x="46240" y="105620"/>
                    <a:pt x="43144" y="107107"/>
                  </a:cubicBezTo>
                  <a:lnTo>
                    <a:pt x="41293" y="107107"/>
                  </a:lnTo>
                  <a:cubicBezTo>
                    <a:pt x="38348" y="108374"/>
                    <a:pt x="35571" y="110013"/>
                    <a:pt x="33047" y="112006"/>
                  </a:cubicBezTo>
                  <a:cubicBezTo>
                    <a:pt x="31229" y="114000"/>
                    <a:pt x="30152" y="116568"/>
                    <a:pt x="30018" y="119271"/>
                  </a:cubicBezTo>
                  <a:cubicBezTo>
                    <a:pt x="29042" y="124829"/>
                    <a:pt x="27157" y="130201"/>
                    <a:pt x="24464" y="135151"/>
                  </a:cubicBezTo>
                  <a:lnTo>
                    <a:pt x="22949" y="138361"/>
                  </a:lnTo>
                  <a:cubicBezTo>
                    <a:pt x="21553" y="140607"/>
                    <a:pt x="20543" y="143057"/>
                    <a:pt x="19920" y="145625"/>
                  </a:cubicBezTo>
                  <a:cubicBezTo>
                    <a:pt x="19836" y="146520"/>
                    <a:pt x="19836" y="147433"/>
                    <a:pt x="19920" y="148328"/>
                  </a:cubicBezTo>
                  <a:cubicBezTo>
                    <a:pt x="20089" y="149730"/>
                    <a:pt x="20089" y="151149"/>
                    <a:pt x="19920" y="152551"/>
                  </a:cubicBezTo>
                  <a:cubicBezTo>
                    <a:pt x="19483" y="153937"/>
                    <a:pt x="18658" y="155153"/>
                    <a:pt x="17565" y="156099"/>
                  </a:cubicBezTo>
                  <a:lnTo>
                    <a:pt x="16386" y="157451"/>
                  </a:lnTo>
                  <a:cubicBezTo>
                    <a:pt x="15747" y="158397"/>
                    <a:pt x="15242" y="159410"/>
                    <a:pt x="14872" y="160492"/>
                  </a:cubicBezTo>
                  <a:cubicBezTo>
                    <a:pt x="14216" y="161911"/>
                    <a:pt x="13425" y="163279"/>
                    <a:pt x="12516" y="164546"/>
                  </a:cubicBezTo>
                  <a:cubicBezTo>
                    <a:pt x="10766" y="166759"/>
                    <a:pt x="9251" y="169124"/>
                    <a:pt x="7972" y="171641"/>
                  </a:cubicBezTo>
                  <a:cubicBezTo>
                    <a:pt x="7451" y="172976"/>
                    <a:pt x="6845" y="174277"/>
                    <a:pt x="6121" y="175527"/>
                  </a:cubicBezTo>
                  <a:cubicBezTo>
                    <a:pt x="5213" y="177267"/>
                    <a:pt x="4421" y="179075"/>
                    <a:pt x="3765" y="180933"/>
                  </a:cubicBezTo>
                  <a:cubicBezTo>
                    <a:pt x="3277" y="182251"/>
                    <a:pt x="2722" y="183552"/>
                    <a:pt x="2082" y="184819"/>
                  </a:cubicBezTo>
                  <a:cubicBezTo>
                    <a:pt x="1207" y="186660"/>
                    <a:pt x="534" y="188586"/>
                    <a:pt x="63" y="190563"/>
                  </a:cubicBezTo>
                  <a:cubicBezTo>
                    <a:pt x="-21" y="192201"/>
                    <a:pt x="-21" y="193823"/>
                    <a:pt x="63" y="195462"/>
                  </a:cubicBezTo>
                  <a:cubicBezTo>
                    <a:pt x="2183" y="195631"/>
                    <a:pt x="4338" y="195631"/>
                    <a:pt x="6458" y="195462"/>
                  </a:cubicBezTo>
                  <a:cubicBezTo>
                    <a:pt x="8545" y="195597"/>
                    <a:pt x="10615" y="195817"/>
                    <a:pt x="12684" y="19613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AE10CB0F-9B8C-4047-A09A-034261E43DD7}"/>
                </a:ext>
              </a:extLst>
            </p:cNvPr>
            <p:cNvSpPr/>
            <p:nvPr/>
          </p:nvSpPr>
          <p:spPr>
            <a:xfrm>
              <a:off x="6532702" y="4702987"/>
              <a:ext cx="16828" cy="16894"/>
            </a:xfrm>
            <a:custGeom>
              <a:avLst/>
              <a:gdLst>
                <a:gd name="connsiteX0" fmla="*/ 2524 w 0"/>
                <a:gd name="connsiteY0" fmla="*/ 3886 h 0"/>
                <a:gd name="connsiteX1" fmla="*/ 1178 w 0"/>
                <a:gd name="connsiteY1" fmla="*/ 5913 h 0"/>
                <a:gd name="connsiteX2" fmla="*/ 0 w 0"/>
                <a:gd name="connsiteY2" fmla="*/ 7940 h 0"/>
                <a:gd name="connsiteX3" fmla="*/ 1178 w 0"/>
                <a:gd name="connsiteY3" fmla="*/ 7940 h 0"/>
                <a:gd name="connsiteX4" fmla="*/ 4207 w 0"/>
                <a:gd name="connsiteY4" fmla="*/ 0 h 0"/>
                <a:gd name="connsiteX5" fmla="*/ 4207 w 0"/>
                <a:gd name="connsiteY5" fmla="*/ 0 h 0"/>
                <a:gd name="connsiteX6" fmla="*/ 2524 w 0"/>
                <a:gd name="connsiteY6" fmla="*/ 38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524" y="3886"/>
                  </a:moveTo>
                  <a:lnTo>
                    <a:pt x="1178" y="5913"/>
                  </a:lnTo>
                  <a:cubicBezTo>
                    <a:pt x="1178" y="5913"/>
                    <a:pt x="0" y="7433"/>
                    <a:pt x="0" y="7940"/>
                  </a:cubicBezTo>
                  <a:cubicBezTo>
                    <a:pt x="0" y="8447"/>
                    <a:pt x="1178" y="7940"/>
                    <a:pt x="1178" y="7940"/>
                  </a:cubicBezTo>
                  <a:cubicBezTo>
                    <a:pt x="2894" y="5626"/>
                    <a:pt x="3938" y="2872"/>
                    <a:pt x="4207" y="0"/>
                  </a:cubicBezTo>
                  <a:lnTo>
                    <a:pt x="4207" y="0"/>
                  </a:lnTo>
                  <a:cubicBezTo>
                    <a:pt x="3753" y="1335"/>
                    <a:pt x="3180" y="2636"/>
                    <a:pt x="2524" y="38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ECFE1F3E-1EC6-4A40-A3E4-9101AFA6F5D2}"/>
                </a:ext>
              </a:extLst>
            </p:cNvPr>
            <p:cNvSpPr/>
            <p:nvPr/>
          </p:nvSpPr>
          <p:spPr>
            <a:xfrm>
              <a:off x="8736372" y="4574721"/>
              <a:ext cx="50485" cy="16894"/>
            </a:xfrm>
            <a:custGeom>
              <a:avLst/>
              <a:gdLst>
                <a:gd name="connsiteX0" fmla="*/ 39379 w 50485"/>
                <a:gd name="connsiteY0" fmla="*/ 5279 h 0"/>
                <a:gd name="connsiteX1" fmla="*/ 31806 w 50485"/>
                <a:gd name="connsiteY1" fmla="*/ 5279 h 0"/>
                <a:gd name="connsiteX2" fmla="*/ 29954 w 50485"/>
                <a:gd name="connsiteY2" fmla="*/ 5279 h 0"/>
                <a:gd name="connsiteX3" fmla="*/ 23560 w 50485"/>
                <a:gd name="connsiteY3" fmla="*/ 3928 h 0"/>
                <a:gd name="connsiteX4" fmla="*/ 22214 w 50485"/>
                <a:gd name="connsiteY4" fmla="*/ 2745 h 0"/>
                <a:gd name="connsiteX5" fmla="*/ 20531 w 50485"/>
                <a:gd name="connsiteY5" fmla="*/ 1394 h 0"/>
                <a:gd name="connsiteX6" fmla="*/ 18343 w 50485"/>
                <a:gd name="connsiteY6" fmla="*/ 1394 h 0"/>
                <a:gd name="connsiteX7" fmla="*/ 17165 w 50485"/>
                <a:gd name="connsiteY7" fmla="*/ 1394 h 0"/>
                <a:gd name="connsiteX8" fmla="*/ 13126 w 50485"/>
                <a:gd name="connsiteY8" fmla="*/ 380 h 0"/>
                <a:gd name="connsiteX9" fmla="*/ 11107 w 50485"/>
                <a:gd name="connsiteY9" fmla="*/ 380 h 0"/>
                <a:gd name="connsiteX10" fmla="*/ 4712 w 50485"/>
                <a:gd name="connsiteY10" fmla="*/ 380 h 0"/>
                <a:gd name="connsiteX11" fmla="*/ 2525 w 50485"/>
                <a:gd name="connsiteY11" fmla="*/ 380 h 0"/>
                <a:gd name="connsiteX12" fmla="*/ 0 w 50485"/>
                <a:gd name="connsiteY12" fmla="*/ 380 h 0"/>
                <a:gd name="connsiteX13" fmla="*/ 0 w 50485"/>
                <a:gd name="connsiteY13" fmla="*/ 1225 h 0"/>
                <a:gd name="connsiteX14" fmla="*/ 2020 w 50485"/>
                <a:gd name="connsiteY14" fmla="*/ 5955 h 0"/>
                <a:gd name="connsiteX15" fmla="*/ 1010 w 50485"/>
                <a:gd name="connsiteY15" fmla="*/ 8827 h 0"/>
                <a:gd name="connsiteX16" fmla="*/ 1010 w 50485"/>
                <a:gd name="connsiteY16" fmla="*/ 8827 h 0"/>
                <a:gd name="connsiteX17" fmla="*/ 4712 w 50485"/>
                <a:gd name="connsiteY17" fmla="*/ 8827 h 0"/>
                <a:gd name="connsiteX18" fmla="*/ 13295 w 50485"/>
                <a:gd name="connsiteY18" fmla="*/ 6631 h 0"/>
                <a:gd name="connsiteX19" fmla="*/ 16324 w 50485"/>
                <a:gd name="connsiteY19" fmla="*/ 6631 h 0"/>
                <a:gd name="connsiteX20" fmla="*/ 19353 w 50485"/>
                <a:gd name="connsiteY20" fmla="*/ 6631 h 0"/>
                <a:gd name="connsiteX21" fmla="*/ 25243 w 50485"/>
                <a:gd name="connsiteY21" fmla="*/ 6631 h 0"/>
                <a:gd name="connsiteX22" fmla="*/ 33994 w 50485"/>
                <a:gd name="connsiteY22" fmla="*/ 6631 h 0"/>
                <a:gd name="connsiteX23" fmla="*/ 35003 w 50485"/>
                <a:gd name="connsiteY23" fmla="*/ 6631 h 0"/>
                <a:gd name="connsiteX24" fmla="*/ 39547 w 50485"/>
                <a:gd name="connsiteY24" fmla="*/ 6631 h 0"/>
                <a:gd name="connsiteX25" fmla="*/ 41566 w 50485"/>
                <a:gd name="connsiteY25" fmla="*/ 4435 h 0"/>
                <a:gd name="connsiteX26" fmla="*/ 47288 w 50485"/>
                <a:gd name="connsiteY26" fmla="*/ 4435 h 0"/>
                <a:gd name="connsiteX27" fmla="*/ 52168 w 50485"/>
                <a:gd name="connsiteY27" fmla="*/ 4435 h 0"/>
                <a:gd name="connsiteX28" fmla="*/ 55197 w 50485"/>
                <a:gd name="connsiteY28" fmla="*/ 1901 h 0"/>
                <a:gd name="connsiteX29" fmla="*/ 49644 w 50485"/>
                <a:gd name="connsiteY29" fmla="*/ 2914 h 0"/>
                <a:gd name="connsiteX30" fmla="*/ 43417 w 50485"/>
                <a:gd name="connsiteY30" fmla="*/ 409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0485">
                  <a:moveTo>
                    <a:pt x="39379" y="5279"/>
                  </a:moveTo>
                  <a:cubicBezTo>
                    <a:pt x="36854" y="5111"/>
                    <a:pt x="34330" y="5111"/>
                    <a:pt x="31806" y="5279"/>
                  </a:cubicBezTo>
                  <a:lnTo>
                    <a:pt x="29954" y="5279"/>
                  </a:lnTo>
                  <a:cubicBezTo>
                    <a:pt x="27733" y="5735"/>
                    <a:pt x="25411" y="5246"/>
                    <a:pt x="23560" y="3928"/>
                  </a:cubicBezTo>
                  <a:cubicBezTo>
                    <a:pt x="23038" y="3624"/>
                    <a:pt x="22584" y="3218"/>
                    <a:pt x="22214" y="2745"/>
                  </a:cubicBezTo>
                  <a:cubicBezTo>
                    <a:pt x="21759" y="2188"/>
                    <a:pt x="21187" y="1715"/>
                    <a:pt x="20531" y="1394"/>
                  </a:cubicBezTo>
                  <a:cubicBezTo>
                    <a:pt x="19807" y="1208"/>
                    <a:pt x="19067" y="1208"/>
                    <a:pt x="18343" y="1394"/>
                  </a:cubicBezTo>
                  <a:lnTo>
                    <a:pt x="17165" y="1394"/>
                  </a:lnTo>
                  <a:lnTo>
                    <a:pt x="13126" y="380"/>
                  </a:lnTo>
                  <a:lnTo>
                    <a:pt x="11107" y="380"/>
                  </a:lnTo>
                  <a:cubicBezTo>
                    <a:pt x="9003" y="-127"/>
                    <a:pt x="6815" y="-127"/>
                    <a:pt x="4712" y="380"/>
                  </a:cubicBezTo>
                  <a:cubicBezTo>
                    <a:pt x="3988" y="532"/>
                    <a:pt x="3248" y="532"/>
                    <a:pt x="2525" y="380"/>
                  </a:cubicBezTo>
                  <a:cubicBezTo>
                    <a:pt x="1010" y="380"/>
                    <a:pt x="337" y="380"/>
                    <a:pt x="0" y="380"/>
                  </a:cubicBezTo>
                  <a:cubicBezTo>
                    <a:pt x="67" y="650"/>
                    <a:pt x="67" y="955"/>
                    <a:pt x="0" y="1225"/>
                  </a:cubicBezTo>
                  <a:cubicBezTo>
                    <a:pt x="1245" y="2492"/>
                    <a:pt x="1952" y="4181"/>
                    <a:pt x="2020" y="5955"/>
                  </a:cubicBezTo>
                  <a:cubicBezTo>
                    <a:pt x="1868" y="6969"/>
                    <a:pt x="1531" y="7949"/>
                    <a:pt x="1010" y="8827"/>
                  </a:cubicBezTo>
                  <a:lnTo>
                    <a:pt x="1010" y="8827"/>
                  </a:lnTo>
                  <a:cubicBezTo>
                    <a:pt x="1010" y="8827"/>
                    <a:pt x="2525" y="10010"/>
                    <a:pt x="4712" y="8827"/>
                  </a:cubicBezTo>
                  <a:cubicBezTo>
                    <a:pt x="7253" y="7171"/>
                    <a:pt x="10266" y="6411"/>
                    <a:pt x="13295" y="6631"/>
                  </a:cubicBezTo>
                  <a:cubicBezTo>
                    <a:pt x="14304" y="6530"/>
                    <a:pt x="15314" y="6530"/>
                    <a:pt x="16324" y="6631"/>
                  </a:cubicBezTo>
                  <a:cubicBezTo>
                    <a:pt x="17317" y="6867"/>
                    <a:pt x="18360" y="6867"/>
                    <a:pt x="19353" y="6631"/>
                  </a:cubicBezTo>
                  <a:lnTo>
                    <a:pt x="25243" y="6631"/>
                  </a:lnTo>
                  <a:cubicBezTo>
                    <a:pt x="28154" y="6800"/>
                    <a:pt x="31082" y="6800"/>
                    <a:pt x="33994" y="6631"/>
                  </a:cubicBezTo>
                  <a:lnTo>
                    <a:pt x="35003" y="6631"/>
                  </a:lnTo>
                  <a:cubicBezTo>
                    <a:pt x="36467" y="6040"/>
                    <a:pt x="38083" y="6040"/>
                    <a:pt x="39547" y="6631"/>
                  </a:cubicBezTo>
                  <a:cubicBezTo>
                    <a:pt x="39951" y="5685"/>
                    <a:pt x="40658" y="4908"/>
                    <a:pt x="41566" y="4435"/>
                  </a:cubicBezTo>
                  <a:cubicBezTo>
                    <a:pt x="43434" y="3843"/>
                    <a:pt x="45420" y="3843"/>
                    <a:pt x="47288" y="4435"/>
                  </a:cubicBezTo>
                  <a:cubicBezTo>
                    <a:pt x="48819" y="5195"/>
                    <a:pt x="50637" y="5195"/>
                    <a:pt x="52168" y="4435"/>
                  </a:cubicBezTo>
                  <a:lnTo>
                    <a:pt x="55197" y="1901"/>
                  </a:lnTo>
                  <a:cubicBezTo>
                    <a:pt x="53296" y="1749"/>
                    <a:pt x="51377" y="2087"/>
                    <a:pt x="49644" y="2914"/>
                  </a:cubicBezTo>
                  <a:cubicBezTo>
                    <a:pt x="47675" y="3725"/>
                    <a:pt x="45554" y="4131"/>
                    <a:pt x="43417" y="409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1DE31DB4-5823-49F6-B981-BA153E30B7D1}"/>
                </a:ext>
              </a:extLst>
            </p:cNvPr>
            <p:cNvSpPr/>
            <p:nvPr/>
          </p:nvSpPr>
          <p:spPr>
            <a:xfrm>
              <a:off x="8305567" y="3887352"/>
              <a:ext cx="16828" cy="16894"/>
            </a:xfrm>
            <a:custGeom>
              <a:avLst/>
              <a:gdLst>
                <a:gd name="connsiteX0" fmla="*/ 1682 w 0"/>
                <a:gd name="connsiteY0" fmla="*/ 1352 h 0"/>
                <a:gd name="connsiteX1" fmla="*/ 0 w 0"/>
                <a:gd name="connsiteY1" fmla="*/ 3210 h 0"/>
                <a:gd name="connsiteX2" fmla="*/ 1851 w 0"/>
                <a:gd name="connsiteY2" fmla="*/ 5068 h 0"/>
                <a:gd name="connsiteX3" fmla="*/ 3197 w 0"/>
                <a:gd name="connsiteY3" fmla="*/ 5068 h 0"/>
                <a:gd name="connsiteX4" fmla="*/ 3197 w 0"/>
                <a:gd name="connsiteY4" fmla="*/ 3041 h 0"/>
                <a:gd name="connsiteX5" fmla="*/ 3197 w 0"/>
                <a:gd name="connsiteY5" fmla="*/ 0 h 0"/>
                <a:gd name="connsiteX6" fmla="*/ 1682 w 0"/>
                <a:gd name="connsiteY6" fmla="*/ 135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682" y="1352"/>
                  </a:moveTo>
                  <a:cubicBezTo>
                    <a:pt x="505" y="1352"/>
                    <a:pt x="0" y="2534"/>
                    <a:pt x="0" y="3210"/>
                  </a:cubicBezTo>
                  <a:cubicBezTo>
                    <a:pt x="0" y="3886"/>
                    <a:pt x="1010" y="4899"/>
                    <a:pt x="1851" y="5068"/>
                  </a:cubicBezTo>
                  <a:lnTo>
                    <a:pt x="3197" y="5068"/>
                  </a:lnTo>
                  <a:cubicBezTo>
                    <a:pt x="3365" y="4409"/>
                    <a:pt x="3365" y="3700"/>
                    <a:pt x="3197" y="3041"/>
                  </a:cubicBezTo>
                  <a:cubicBezTo>
                    <a:pt x="3365" y="2027"/>
                    <a:pt x="3365" y="1014"/>
                    <a:pt x="3197" y="0"/>
                  </a:cubicBezTo>
                  <a:cubicBezTo>
                    <a:pt x="2793" y="541"/>
                    <a:pt x="2271" y="997"/>
                    <a:pt x="1682" y="135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2A60EB78-A551-4DD5-BB67-B1C18BBFCCB9}"/>
                </a:ext>
              </a:extLst>
            </p:cNvPr>
            <p:cNvSpPr/>
            <p:nvPr/>
          </p:nvSpPr>
          <p:spPr>
            <a:xfrm>
              <a:off x="7315051" y="2431945"/>
              <a:ext cx="33657" cy="16894"/>
            </a:xfrm>
            <a:custGeom>
              <a:avLst/>
              <a:gdLst>
                <a:gd name="connsiteX0" fmla="*/ 27935 w 33656"/>
                <a:gd name="connsiteY0" fmla="*/ 2536 h 0"/>
                <a:gd name="connsiteX1" fmla="*/ 23896 w 33656"/>
                <a:gd name="connsiteY1" fmla="*/ 2536 h 0"/>
                <a:gd name="connsiteX2" fmla="*/ 19352 w 33656"/>
                <a:gd name="connsiteY2" fmla="*/ 2536 h 0"/>
                <a:gd name="connsiteX3" fmla="*/ 13295 w 33656"/>
                <a:gd name="connsiteY3" fmla="*/ 2536 h 0"/>
                <a:gd name="connsiteX4" fmla="*/ 11443 w 33656"/>
                <a:gd name="connsiteY4" fmla="*/ 2536 h 0"/>
                <a:gd name="connsiteX5" fmla="*/ 7573 w 33656"/>
                <a:gd name="connsiteY5" fmla="*/ 1691 h 0"/>
                <a:gd name="connsiteX6" fmla="*/ 5217 w 33656"/>
                <a:gd name="connsiteY6" fmla="*/ 846 h 0"/>
                <a:gd name="connsiteX7" fmla="*/ 1851 w 33656"/>
                <a:gd name="connsiteY7" fmla="*/ 2 h 0"/>
                <a:gd name="connsiteX8" fmla="*/ 0 w 33656"/>
                <a:gd name="connsiteY8" fmla="*/ 1691 h 0"/>
                <a:gd name="connsiteX9" fmla="*/ 0 w 33656"/>
                <a:gd name="connsiteY9" fmla="*/ 1691 h 0"/>
                <a:gd name="connsiteX10" fmla="*/ 4543 w 33656"/>
                <a:gd name="connsiteY10" fmla="*/ 3212 h 0"/>
                <a:gd name="connsiteX11" fmla="*/ 14136 w 33656"/>
                <a:gd name="connsiteY11" fmla="*/ 3212 h 0"/>
                <a:gd name="connsiteX12" fmla="*/ 20531 w 33656"/>
                <a:gd name="connsiteY12" fmla="*/ 3212 h 0"/>
                <a:gd name="connsiteX13" fmla="*/ 38537 w 33656"/>
                <a:gd name="connsiteY13" fmla="*/ 4225 h 0"/>
                <a:gd name="connsiteX14" fmla="*/ 38537 w 33656"/>
                <a:gd name="connsiteY14" fmla="*/ 4225 h 0"/>
                <a:gd name="connsiteX15" fmla="*/ 35508 w 33656"/>
                <a:gd name="connsiteY15" fmla="*/ 4225 h 0"/>
                <a:gd name="connsiteX16" fmla="*/ 27935 w 33656"/>
                <a:gd name="connsiteY16" fmla="*/ 25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656">
                  <a:moveTo>
                    <a:pt x="27935" y="2536"/>
                  </a:moveTo>
                  <a:lnTo>
                    <a:pt x="23896" y="2536"/>
                  </a:lnTo>
                  <a:lnTo>
                    <a:pt x="19352" y="2536"/>
                  </a:lnTo>
                  <a:cubicBezTo>
                    <a:pt x="17333" y="2705"/>
                    <a:pt x="15314" y="2705"/>
                    <a:pt x="13295" y="2536"/>
                  </a:cubicBezTo>
                  <a:lnTo>
                    <a:pt x="11443" y="2536"/>
                  </a:lnTo>
                  <a:lnTo>
                    <a:pt x="7573" y="1691"/>
                  </a:lnTo>
                  <a:lnTo>
                    <a:pt x="5217" y="846"/>
                  </a:lnTo>
                  <a:cubicBezTo>
                    <a:pt x="4190" y="267"/>
                    <a:pt x="3029" y="-25"/>
                    <a:pt x="1851" y="2"/>
                  </a:cubicBezTo>
                  <a:cubicBezTo>
                    <a:pt x="1027" y="270"/>
                    <a:pt x="353" y="887"/>
                    <a:pt x="0" y="1691"/>
                  </a:cubicBezTo>
                  <a:lnTo>
                    <a:pt x="0" y="1691"/>
                  </a:lnTo>
                  <a:cubicBezTo>
                    <a:pt x="0" y="1691"/>
                    <a:pt x="0" y="3043"/>
                    <a:pt x="4543" y="3212"/>
                  </a:cubicBezTo>
                  <a:lnTo>
                    <a:pt x="14136" y="3212"/>
                  </a:lnTo>
                  <a:cubicBezTo>
                    <a:pt x="16256" y="3038"/>
                    <a:pt x="18410" y="3038"/>
                    <a:pt x="20531" y="3212"/>
                  </a:cubicBezTo>
                  <a:cubicBezTo>
                    <a:pt x="26488" y="4110"/>
                    <a:pt x="32512" y="4450"/>
                    <a:pt x="38537" y="4225"/>
                  </a:cubicBezTo>
                  <a:lnTo>
                    <a:pt x="38537" y="4225"/>
                  </a:lnTo>
                  <a:lnTo>
                    <a:pt x="35508" y="4225"/>
                  </a:lnTo>
                  <a:cubicBezTo>
                    <a:pt x="32815" y="2536"/>
                    <a:pt x="30123" y="2536"/>
                    <a:pt x="27935" y="253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4E078945-192B-4B35-A01E-C0B4ABAA953F}"/>
                </a:ext>
              </a:extLst>
            </p:cNvPr>
            <p:cNvSpPr/>
            <p:nvPr/>
          </p:nvSpPr>
          <p:spPr>
            <a:xfrm>
              <a:off x="6231643" y="2086567"/>
              <a:ext cx="4207084" cy="1131888"/>
            </a:xfrm>
            <a:custGeom>
              <a:avLst/>
              <a:gdLst>
                <a:gd name="connsiteX0" fmla="*/ 4200185 w 4207084"/>
                <a:gd name="connsiteY0" fmla="*/ 355855 h 1131887"/>
                <a:gd name="connsiteX1" fmla="*/ 4183356 w 4207084"/>
                <a:gd name="connsiteY1" fmla="*/ 353827 h 1131887"/>
                <a:gd name="connsiteX2" fmla="*/ 4174101 w 4207084"/>
                <a:gd name="connsiteY2" fmla="*/ 342677 h 1131887"/>
                <a:gd name="connsiteX3" fmla="*/ 4163330 w 4207084"/>
                <a:gd name="connsiteY3" fmla="*/ 330852 h 1131887"/>
                <a:gd name="connsiteX4" fmla="*/ 4153402 w 4207084"/>
                <a:gd name="connsiteY4" fmla="*/ 332372 h 1131887"/>
                <a:gd name="connsiteX5" fmla="*/ 4147007 w 4207084"/>
                <a:gd name="connsiteY5" fmla="*/ 334230 h 1131887"/>
                <a:gd name="connsiteX6" fmla="*/ 4127318 w 4207084"/>
                <a:gd name="connsiteY6" fmla="*/ 334230 h 1131887"/>
                <a:gd name="connsiteX7" fmla="*/ 4119072 w 4207084"/>
                <a:gd name="connsiteY7" fmla="*/ 330007 h 1131887"/>
                <a:gd name="connsiteX8" fmla="*/ 4113182 w 4207084"/>
                <a:gd name="connsiteY8" fmla="*/ 326797 h 1131887"/>
                <a:gd name="connsiteX9" fmla="*/ 4106115 w 4207084"/>
                <a:gd name="connsiteY9" fmla="*/ 331527 h 1131887"/>
                <a:gd name="connsiteX10" fmla="*/ 4104263 w 4207084"/>
                <a:gd name="connsiteY10" fmla="*/ 333893 h 1131887"/>
                <a:gd name="connsiteX11" fmla="*/ 4092484 w 4207084"/>
                <a:gd name="connsiteY11" fmla="*/ 344536 h 1131887"/>
                <a:gd name="connsiteX12" fmla="*/ 4079694 w 4207084"/>
                <a:gd name="connsiteY12" fmla="*/ 338961 h 1131887"/>
                <a:gd name="connsiteX13" fmla="*/ 4077506 w 4207084"/>
                <a:gd name="connsiteY13" fmla="*/ 335413 h 1131887"/>
                <a:gd name="connsiteX14" fmla="*/ 4072121 w 4207084"/>
                <a:gd name="connsiteY14" fmla="*/ 324432 h 1131887"/>
                <a:gd name="connsiteX15" fmla="*/ 4070606 w 4207084"/>
                <a:gd name="connsiteY15" fmla="*/ 317843 h 1131887"/>
                <a:gd name="connsiteX16" fmla="*/ 4068251 w 4207084"/>
                <a:gd name="connsiteY16" fmla="*/ 308890 h 1131887"/>
                <a:gd name="connsiteX17" fmla="*/ 4051423 w 4207084"/>
                <a:gd name="connsiteY17" fmla="*/ 304666 h 1131887"/>
                <a:gd name="connsiteX18" fmla="*/ 4046542 w 4207084"/>
                <a:gd name="connsiteY18" fmla="*/ 304666 h 1131887"/>
                <a:gd name="connsiteX19" fmla="*/ 4031733 w 4207084"/>
                <a:gd name="connsiteY19" fmla="*/ 300274 h 1131887"/>
                <a:gd name="connsiteX20" fmla="*/ 4031733 w 4207084"/>
                <a:gd name="connsiteY20" fmla="*/ 300274 h 1131887"/>
                <a:gd name="connsiteX21" fmla="*/ 4024328 w 4207084"/>
                <a:gd name="connsiteY21" fmla="*/ 296895 h 1131887"/>
                <a:gd name="connsiteX22" fmla="*/ 4016251 w 4207084"/>
                <a:gd name="connsiteY22" fmla="*/ 293347 h 1131887"/>
                <a:gd name="connsiteX23" fmla="*/ 4004302 w 4207084"/>
                <a:gd name="connsiteY23" fmla="*/ 291489 h 1131887"/>
                <a:gd name="connsiteX24" fmla="*/ 3996731 w 4207084"/>
                <a:gd name="connsiteY24" fmla="*/ 291489 h 1131887"/>
                <a:gd name="connsiteX25" fmla="*/ 3983100 w 4207084"/>
                <a:gd name="connsiteY25" fmla="*/ 284562 h 1131887"/>
                <a:gd name="connsiteX26" fmla="*/ 3974012 w 4207084"/>
                <a:gd name="connsiteY26" fmla="*/ 278819 h 1131887"/>
                <a:gd name="connsiteX27" fmla="*/ 3940355 w 4207084"/>
                <a:gd name="connsiteY27" fmla="*/ 267669 h 1131887"/>
                <a:gd name="connsiteX28" fmla="*/ 3937663 w 4207084"/>
                <a:gd name="connsiteY28" fmla="*/ 267669 h 1131887"/>
                <a:gd name="connsiteX29" fmla="*/ 3937663 w 4207084"/>
                <a:gd name="connsiteY29" fmla="*/ 267669 h 1131887"/>
                <a:gd name="connsiteX30" fmla="*/ 3934634 w 4207084"/>
                <a:gd name="connsiteY30" fmla="*/ 267669 h 1131887"/>
                <a:gd name="connsiteX31" fmla="*/ 3934634 w 4207084"/>
                <a:gd name="connsiteY31" fmla="*/ 267669 h 1131887"/>
                <a:gd name="connsiteX32" fmla="*/ 3931436 w 4207084"/>
                <a:gd name="connsiteY32" fmla="*/ 266655 h 1131887"/>
                <a:gd name="connsiteX33" fmla="*/ 3931436 w 4207084"/>
                <a:gd name="connsiteY33" fmla="*/ 266655 h 1131887"/>
                <a:gd name="connsiteX34" fmla="*/ 3931436 w 4207084"/>
                <a:gd name="connsiteY34" fmla="*/ 266655 h 1131887"/>
                <a:gd name="connsiteX35" fmla="*/ 3920329 w 4207084"/>
                <a:gd name="connsiteY35" fmla="*/ 263276 h 1131887"/>
                <a:gd name="connsiteX36" fmla="*/ 3912083 w 4207084"/>
                <a:gd name="connsiteY36" fmla="*/ 260911 h 1131887"/>
                <a:gd name="connsiteX37" fmla="*/ 3900135 w 4207084"/>
                <a:gd name="connsiteY37" fmla="*/ 256012 h 1131887"/>
                <a:gd name="connsiteX38" fmla="*/ 3896939 w 4207084"/>
                <a:gd name="connsiteY38" fmla="*/ 254660 h 1131887"/>
                <a:gd name="connsiteX39" fmla="*/ 3891217 w 4207084"/>
                <a:gd name="connsiteY39" fmla="*/ 254660 h 1131887"/>
                <a:gd name="connsiteX40" fmla="*/ 3875903 w 4207084"/>
                <a:gd name="connsiteY40" fmla="*/ 254660 h 1131887"/>
                <a:gd name="connsiteX41" fmla="*/ 3865301 w 4207084"/>
                <a:gd name="connsiteY41" fmla="*/ 250606 h 1131887"/>
                <a:gd name="connsiteX42" fmla="*/ 3864459 w 4207084"/>
                <a:gd name="connsiteY42" fmla="*/ 250606 h 1131887"/>
                <a:gd name="connsiteX43" fmla="*/ 3854868 w 4207084"/>
                <a:gd name="connsiteY43" fmla="*/ 246551 h 1131887"/>
                <a:gd name="connsiteX44" fmla="*/ 3829625 w 4207084"/>
                <a:gd name="connsiteY44" fmla="*/ 246551 h 1131887"/>
                <a:gd name="connsiteX45" fmla="*/ 3802868 w 4207084"/>
                <a:gd name="connsiteY45" fmla="*/ 246551 h 1131887"/>
                <a:gd name="connsiteX46" fmla="*/ 3782169 w 4207084"/>
                <a:gd name="connsiteY46" fmla="*/ 244693 h 1131887"/>
                <a:gd name="connsiteX47" fmla="*/ 3771230 w 4207084"/>
                <a:gd name="connsiteY47" fmla="*/ 244693 h 1131887"/>
                <a:gd name="connsiteX48" fmla="*/ 3760965 w 4207084"/>
                <a:gd name="connsiteY48" fmla="*/ 244693 h 1131887"/>
                <a:gd name="connsiteX49" fmla="*/ 3754907 w 4207084"/>
                <a:gd name="connsiteY49" fmla="*/ 244693 h 1131887"/>
                <a:gd name="connsiteX50" fmla="*/ 3747839 w 4207084"/>
                <a:gd name="connsiteY50" fmla="*/ 244693 h 1131887"/>
                <a:gd name="connsiteX51" fmla="*/ 3744473 w 4207084"/>
                <a:gd name="connsiteY51" fmla="*/ 244693 h 1131887"/>
                <a:gd name="connsiteX52" fmla="*/ 3743127 w 4207084"/>
                <a:gd name="connsiteY52" fmla="*/ 244693 h 1131887"/>
                <a:gd name="connsiteX53" fmla="*/ 3739761 w 4207084"/>
                <a:gd name="connsiteY53" fmla="*/ 244693 h 1131887"/>
                <a:gd name="connsiteX54" fmla="*/ 3738583 w 4207084"/>
                <a:gd name="connsiteY54" fmla="*/ 244693 h 1131887"/>
                <a:gd name="connsiteX55" fmla="*/ 3726131 w 4207084"/>
                <a:gd name="connsiteY55" fmla="*/ 244693 h 1131887"/>
                <a:gd name="connsiteX56" fmla="*/ 3717885 w 4207084"/>
                <a:gd name="connsiteY56" fmla="*/ 242159 h 1131887"/>
                <a:gd name="connsiteX57" fmla="*/ 3716875 w 4207084"/>
                <a:gd name="connsiteY57" fmla="*/ 242159 h 1131887"/>
                <a:gd name="connsiteX58" fmla="*/ 3709975 w 4207084"/>
                <a:gd name="connsiteY58" fmla="*/ 238611 h 1131887"/>
                <a:gd name="connsiteX59" fmla="*/ 3707620 w 4207084"/>
                <a:gd name="connsiteY59" fmla="*/ 236415 h 1131887"/>
                <a:gd name="connsiteX60" fmla="*/ 3706105 w 4207084"/>
                <a:gd name="connsiteY60" fmla="*/ 235064 h 1131887"/>
                <a:gd name="connsiteX61" fmla="*/ 3706105 w 4207084"/>
                <a:gd name="connsiteY61" fmla="*/ 238273 h 1131887"/>
                <a:gd name="connsiteX62" fmla="*/ 3706105 w 4207084"/>
                <a:gd name="connsiteY62" fmla="*/ 241821 h 1131887"/>
                <a:gd name="connsiteX63" fmla="*/ 3706105 w 4207084"/>
                <a:gd name="connsiteY63" fmla="*/ 254154 h 1131887"/>
                <a:gd name="connsiteX64" fmla="*/ 3706105 w 4207084"/>
                <a:gd name="connsiteY64" fmla="*/ 256688 h 1131887"/>
                <a:gd name="connsiteX65" fmla="*/ 3706105 w 4207084"/>
                <a:gd name="connsiteY65" fmla="*/ 260404 h 1131887"/>
                <a:gd name="connsiteX66" fmla="*/ 3706105 w 4207084"/>
                <a:gd name="connsiteY66" fmla="*/ 263952 h 1131887"/>
                <a:gd name="connsiteX67" fmla="*/ 3706105 w 4207084"/>
                <a:gd name="connsiteY67" fmla="*/ 267162 h 1131887"/>
                <a:gd name="connsiteX68" fmla="*/ 3707114 w 4207084"/>
                <a:gd name="connsiteY68" fmla="*/ 271554 h 1131887"/>
                <a:gd name="connsiteX69" fmla="*/ 3707114 w 4207084"/>
                <a:gd name="connsiteY69" fmla="*/ 275440 h 1131887"/>
                <a:gd name="connsiteX70" fmla="*/ 3707114 w 4207084"/>
                <a:gd name="connsiteY70" fmla="*/ 277298 h 1131887"/>
                <a:gd name="connsiteX71" fmla="*/ 3707114 w 4207084"/>
                <a:gd name="connsiteY71" fmla="*/ 283718 h 1131887"/>
                <a:gd name="connsiteX72" fmla="*/ 3707114 w 4207084"/>
                <a:gd name="connsiteY72" fmla="*/ 284900 h 1131887"/>
                <a:gd name="connsiteX73" fmla="*/ 3705936 w 4207084"/>
                <a:gd name="connsiteY73" fmla="*/ 284900 h 1131887"/>
                <a:gd name="connsiteX74" fmla="*/ 3704590 w 4207084"/>
                <a:gd name="connsiteY74" fmla="*/ 284900 h 1131887"/>
                <a:gd name="connsiteX75" fmla="*/ 3701392 w 4207084"/>
                <a:gd name="connsiteY75" fmla="*/ 283887 h 1131887"/>
                <a:gd name="connsiteX76" fmla="*/ 3697185 w 4207084"/>
                <a:gd name="connsiteY76" fmla="*/ 283887 h 1131887"/>
                <a:gd name="connsiteX77" fmla="*/ 3674467 w 4207084"/>
                <a:gd name="connsiteY77" fmla="*/ 281859 h 1131887"/>
                <a:gd name="connsiteX78" fmla="*/ 3664538 w 4207084"/>
                <a:gd name="connsiteY78" fmla="*/ 277467 h 1131887"/>
                <a:gd name="connsiteX79" fmla="*/ 3661173 w 4207084"/>
                <a:gd name="connsiteY79" fmla="*/ 275778 h 1131887"/>
                <a:gd name="connsiteX80" fmla="*/ 3659827 w 4207084"/>
                <a:gd name="connsiteY80" fmla="*/ 275778 h 1131887"/>
                <a:gd name="connsiteX81" fmla="*/ 3650235 w 4207084"/>
                <a:gd name="connsiteY81" fmla="*/ 270034 h 1131887"/>
                <a:gd name="connsiteX82" fmla="*/ 3643167 w 4207084"/>
                <a:gd name="connsiteY82" fmla="*/ 264966 h 1131887"/>
                <a:gd name="connsiteX83" fmla="*/ 3635426 w 4207084"/>
                <a:gd name="connsiteY83" fmla="*/ 256181 h 1131887"/>
                <a:gd name="connsiteX84" fmla="*/ 3633575 w 4207084"/>
                <a:gd name="connsiteY84" fmla="*/ 252464 h 1131887"/>
                <a:gd name="connsiteX85" fmla="*/ 3633575 w 4207084"/>
                <a:gd name="connsiteY85" fmla="*/ 251451 h 1131887"/>
                <a:gd name="connsiteX86" fmla="*/ 3633575 w 4207084"/>
                <a:gd name="connsiteY86" fmla="*/ 251451 h 1131887"/>
                <a:gd name="connsiteX87" fmla="*/ 3630209 w 4207084"/>
                <a:gd name="connsiteY87" fmla="*/ 251451 h 1131887"/>
                <a:gd name="connsiteX88" fmla="*/ 3627517 w 4207084"/>
                <a:gd name="connsiteY88" fmla="*/ 253478 h 1131887"/>
                <a:gd name="connsiteX89" fmla="*/ 3623814 w 4207084"/>
                <a:gd name="connsiteY89" fmla="*/ 256012 h 1131887"/>
                <a:gd name="connsiteX90" fmla="*/ 3622132 w 4207084"/>
                <a:gd name="connsiteY90" fmla="*/ 256857 h 1131887"/>
                <a:gd name="connsiteX91" fmla="*/ 3618260 w 4207084"/>
                <a:gd name="connsiteY91" fmla="*/ 258884 h 1131887"/>
                <a:gd name="connsiteX92" fmla="*/ 3606650 w 4207084"/>
                <a:gd name="connsiteY92" fmla="*/ 260066 h 1131887"/>
                <a:gd name="connsiteX93" fmla="*/ 3604629 w 4207084"/>
                <a:gd name="connsiteY93" fmla="*/ 260066 h 1131887"/>
                <a:gd name="connsiteX94" fmla="*/ 3600422 w 4207084"/>
                <a:gd name="connsiteY94" fmla="*/ 260066 h 1131887"/>
                <a:gd name="connsiteX95" fmla="*/ 3594701 w 4207084"/>
                <a:gd name="connsiteY95" fmla="*/ 260066 h 1131887"/>
                <a:gd name="connsiteX96" fmla="*/ 3592008 w 4207084"/>
                <a:gd name="connsiteY96" fmla="*/ 260066 h 1131887"/>
                <a:gd name="connsiteX97" fmla="*/ 3590157 w 4207084"/>
                <a:gd name="connsiteY97" fmla="*/ 260066 h 1131887"/>
                <a:gd name="connsiteX98" fmla="*/ 3590157 w 4207084"/>
                <a:gd name="connsiteY98" fmla="*/ 260066 h 1131887"/>
                <a:gd name="connsiteX99" fmla="*/ 3586624 w 4207084"/>
                <a:gd name="connsiteY99" fmla="*/ 261080 h 1131887"/>
                <a:gd name="connsiteX100" fmla="*/ 3586624 w 4207084"/>
                <a:gd name="connsiteY100" fmla="*/ 261080 h 1131887"/>
                <a:gd name="connsiteX101" fmla="*/ 3577536 w 4207084"/>
                <a:gd name="connsiteY101" fmla="*/ 262094 h 1131887"/>
                <a:gd name="connsiteX102" fmla="*/ 3552294 w 4207084"/>
                <a:gd name="connsiteY102" fmla="*/ 262094 h 1131887"/>
                <a:gd name="connsiteX103" fmla="*/ 3546404 w 4207084"/>
                <a:gd name="connsiteY103" fmla="*/ 259560 h 1131887"/>
                <a:gd name="connsiteX104" fmla="*/ 3546404 w 4207084"/>
                <a:gd name="connsiteY104" fmla="*/ 258208 h 1131887"/>
                <a:gd name="connsiteX105" fmla="*/ 3544385 w 4207084"/>
                <a:gd name="connsiteY105" fmla="*/ 256519 h 1131887"/>
                <a:gd name="connsiteX106" fmla="*/ 3540346 w 4207084"/>
                <a:gd name="connsiteY106" fmla="*/ 256519 h 1131887"/>
                <a:gd name="connsiteX107" fmla="*/ 3532773 w 4207084"/>
                <a:gd name="connsiteY107" fmla="*/ 256519 h 1131887"/>
                <a:gd name="connsiteX108" fmla="*/ 3519311 w 4207084"/>
                <a:gd name="connsiteY108" fmla="*/ 256519 h 1131887"/>
                <a:gd name="connsiteX109" fmla="*/ 3515945 w 4207084"/>
                <a:gd name="connsiteY109" fmla="*/ 256519 h 1131887"/>
                <a:gd name="connsiteX110" fmla="*/ 3512074 w 4207084"/>
                <a:gd name="connsiteY110" fmla="*/ 256519 h 1131887"/>
                <a:gd name="connsiteX111" fmla="*/ 3512074 w 4207084"/>
                <a:gd name="connsiteY111" fmla="*/ 256519 h 1131887"/>
                <a:gd name="connsiteX112" fmla="*/ 3498275 w 4207084"/>
                <a:gd name="connsiteY112" fmla="*/ 256519 h 1131887"/>
                <a:gd name="connsiteX113" fmla="*/ 3490534 w 4207084"/>
                <a:gd name="connsiteY113" fmla="*/ 256519 h 1131887"/>
                <a:gd name="connsiteX114" fmla="*/ 3482288 w 4207084"/>
                <a:gd name="connsiteY114" fmla="*/ 259391 h 1131887"/>
                <a:gd name="connsiteX115" fmla="*/ 3478922 w 4207084"/>
                <a:gd name="connsiteY115" fmla="*/ 261249 h 1131887"/>
                <a:gd name="connsiteX116" fmla="*/ 3475052 w 4207084"/>
                <a:gd name="connsiteY116" fmla="*/ 265979 h 1131887"/>
                <a:gd name="connsiteX117" fmla="*/ 3475052 w 4207084"/>
                <a:gd name="connsiteY117" fmla="*/ 267500 h 1131887"/>
                <a:gd name="connsiteX118" fmla="*/ 3472696 w 4207084"/>
                <a:gd name="connsiteY118" fmla="*/ 271216 h 1131887"/>
                <a:gd name="connsiteX119" fmla="*/ 3470003 w 4207084"/>
                <a:gd name="connsiteY119" fmla="*/ 276622 h 1131887"/>
                <a:gd name="connsiteX120" fmla="*/ 3468826 w 4207084"/>
                <a:gd name="connsiteY120" fmla="*/ 281015 h 1131887"/>
                <a:gd name="connsiteX121" fmla="*/ 3466133 w 4207084"/>
                <a:gd name="connsiteY121" fmla="*/ 293685 h 1131887"/>
                <a:gd name="connsiteX122" fmla="*/ 3466133 w 4207084"/>
                <a:gd name="connsiteY122" fmla="*/ 295206 h 1131887"/>
                <a:gd name="connsiteX123" fmla="*/ 3466133 w 4207084"/>
                <a:gd name="connsiteY123" fmla="*/ 295206 h 1131887"/>
                <a:gd name="connsiteX124" fmla="*/ 3465123 w 4207084"/>
                <a:gd name="connsiteY124" fmla="*/ 295206 h 1131887"/>
                <a:gd name="connsiteX125" fmla="*/ 3465123 w 4207084"/>
                <a:gd name="connsiteY125" fmla="*/ 286421 h 1131887"/>
                <a:gd name="connsiteX126" fmla="*/ 3465123 w 4207084"/>
                <a:gd name="connsiteY126" fmla="*/ 284056 h 1131887"/>
                <a:gd name="connsiteX127" fmla="*/ 3465123 w 4207084"/>
                <a:gd name="connsiteY127" fmla="*/ 278650 h 1131887"/>
                <a:gd name="connsiteX128" fmla="*/ 3465123 w 4207084"/>
                <a:gd name="connsiteY128" fmla="*/ 272399 h 1131887"/>
                <a:gd name="connsiteX129" fmla="*/ 3465123 w 4207084"/>
                <a:gd name="connsiteY129" fmla="*/ 266993 h 1131887"/>
                <a:gd name="connsiteX130" fmla="*/ 3465123 w 4207084"/>
                <a:gd name="connsiteY130" fmla="*/ 263107 h 1131887"/>
                <a:gd name="connsiteX131" fmla="*/ 3465123 w 4207084"/>
                <a:gd name="connsiteY131" fmla="*/ 261756 h 1131887"/>
                <a:gd name="connsiteX132" fmla="*/ 3465123 w 4207084"/>
                <a:gd name="connsiteY132" fmla="*/ 259897 h 1131887"/>
                <a:gd name="connsiteX133" fmla="*/ 3461084 w 4207084"/>
                <a:gd name="connsiteY133" fmla="*/ 259897 h 1131887"/>
                <a:gd name="connsiteX134" fmla="*/ 3453511 w 4207084"/>
                <a:gd name="connsiteY134" fmla="*/ 258377 h 1131887"/>
                <a:gd name="connsiteX135" fmla="*/ 3449641 w 4207084"/>
                <a:gd name="connsiteY135" fmla="*/ 258377 h 1131887"/>
                <a:gd name="connsiteX136" fmla="*/ 3433654 w 4207084"/>
                <a:gd name="connsiteY136" fmla="*/ 246551 h 1131887"/>
                <a:gd name="connsiteX137" fmla="*/ 3430120 w 4207084"/>
                <a:gd name="connsiteY137" fmla="*/ 244862 h 1131887"/>
                <a:gd name="connsiteX138" fmla="*/ 3430120 w 4207084"/>
                <a:gd name="connsiteY138" fmla="*/ 244862 h 1131887"/>
                <a:gd name="connsiteX139" fmla="*/ 3425240 w 4207084"/>
                <a:gd name="connsiteY139" fmla="*/ 241652 h 1131887"/>
                <a:gd name="connsiteX140" fmla="*/ 3428437 w 4207084"/>
                <a:gd name="connsiteY140" fmla="*/ 237091 h 1131887"/>
                <a:gd name="connsiteX141" fmla="*/ 3428437 w 4207084"/>
                <a:gd name="connsiteY141" fmla="*/ 237091 h 1131887"/>
                <a:gd name="connsiteX142" fmla="*/ 3430288 w 4207084"/>
                <a:gd name="connsiteY142" fmla="*/ 234219 h 1131887"/>
                <a:gd name="connsiteX143" fmla="*/ 3425240 w 4207084"/>
                <a:gd name="connsiteY143" fmla="*/ 227123 h 1131887"/>
                <a:gd name="connsiteX144" fmla="*/ 3422211 w 4207084"/>
                <a:gd name="connsiteY144" fmla="*/ 223914 h 1131887"/>
                <a:gd name="connsiteX145" fmla="*/ 3420696 w 4207084"/>
                <a:gd name="connsiteY145" fmla="*/ 221717 h 1131887"/>
                <a:gd name="connsiteX146" fmla="*/ 3417498 w 4207084"/>
                <a:gd name="connsiteY146" fmla="*/ 218339 h 1131887"/>
                <a:gd name="connsiteX147" fmla="*/ 3412955 w 4207084"/>
                <a:gd name="connsiteY147" fmla="*/ 216311 h 1131887"/>
                <a:gd name="connsiteX148" fmla="*/ 3405046 w 4207084"/>
                <a:gd name="connsiteY148" fmla="*/ 212426 h 1131887"/>
                <a:gd name="connsiteX149" fmla="*/ 3402185 w 4207084"/>
                <a:gd name="connsiteY149" fmla="*/ 210230 h 1131887"/>
                <a:gd name="connsiteX150" fmla="*/ 3396127 w 4207084"/>
                <a:gd name="connsiteY150" fmla="*/ 206513 h 1131887"/>
                <a:gd name="connsiteX151" fmla="*/ 3386198 w 4207084"/>
                <a:gd name="connsiteY151" fmla="*/ 206513 h 1131887"/>
                <a:gd name="connsiteX152" fmla="*/ 3383169 w 4207084"/>
                <a:gd name="connsiteY152" fmla="*/ 206513 h 1131887"/>
                <a:gd name="connsiteX153" fmla="*/ 3369201 w 4207084"/>
                <a:gd name="connsiteY153" fmla="*/ 206513 h 1131887"/>
                <a:gd name="connsiteX154" fmla="*/ 3366341 w 4207084"/>
                <a:gd name="connsiteY154" fmla="*/ 206513 h 1131887"/>
                <a:gd name="connsiteX155" fmla="*/ 3360451 w 4207084"/>
                <a:gd name="connsiteY155" fmla="*/ 206513 h 1131887"/>
                <a:gd name="connsiteX156" fmla="*/ 3354225 w 4207084"/>
                <a:gd name="connsiteY156" fmla="*/ 206513 h 1131887"/>
                <a:gd name="connsiteX157" fmla="*/ 3351195 w 4207084"/>
                <a:gd name="connsiteY157" fmla="*/ 206513 h 1131887"/>
                <a:gd name="connsiteX158" fmla="*/ 3348334 w 4207084"/>
                <a:gd name="connsiteY158" fmla="*/ 206513 h 1131887"/>
                <a:gd name="connsiteX159" fmla="*/ 3348334 w 4207084"/>
                <a:gd name="connsiteY159" fmla="*/ 206513 h 1131887"/>
                <a:gd name="connsiteX160" fmla="*/ 3345137 w 4207084"/>
                <a:gd name="connsiteY160" fmla="*/ 206513 h 1131887"/>
                <a:gd name="connsiteX161" fmla="*/ 3342949 w 4207084"/>
                <a:gd name="connsiteY161" fmla="*/ 206513 h 1131887"/>
                <a:gd name="connsiteX162" fmla="*/ 3333525 w 4207084"/>
                <a:gd name="connsiteY162" fmla="*/ 206513 h 1131887"/>
                <a:gd name="connsiteX163" fmla="*/ 3332684 w 4207084"/>
                <a:gd name="connsiteY163" fmla="*/ 206513 h 1131887"/>
                <a:gd name="connsiteX164" fmla="*/ 3317538 w 4207084"/>
                <a:gd name="connsiteY164" fmla="*/ 206513 h 1131887"/>
                <a:gd name="connsiteX165" fmla="*/ 3310639 w 4207084"/>
                <a:gd name="connsiteY165" fmla="*/ 206513 h 1131887"/>
                <a:gd name="connsiteX166" fmla="*/ 3298859 w 4207084"/>
                <a:gd name="connsiteY166" fmla="*/ 207527 h 1131887"/>
                <a:gd name="connsiteX167" fmla="*/ 3297512 w 4207084"/>
                <a:gd name="connsiteY167" fmla="*/ 207527 h 1131887"/>
                <a:gd name="connsiteX168" fmla="*/ 3292128 w 4207084"/>
                <a:gd name="connsiteY168" fmla="*/ 209047 h 1131887"/>
                <a:gd name="connsiteX169" fmla="*/ 3290613 w 4207084"/>
                <a:gd name="connsiteY169" fmla="*/ 210061 h 1131887"/>
                <a:gd name="connsiteX170" fmla="*/ 3284724 w 4207084"/>
                <a:gd name="connsiteY170" fmla="*/ 212088 h 1131887"/>
                <a:gd name="connsiteX171" fmla="*/ 3281862 w 4207084"/>
                <a:gd name="connsiteY171" fmla="*/ 212088 h 1131887"/>
                <a:gd name="connsiteX172" fmla="*/ 3279507 w 4207084"/>
                <a:gd name="connsiteY172" fmla="*/ 213102 h 1131887"/>
                <a:gd name="connsiteX173" fmla="*/ 3276982 w 4207084"/>
                <a:gd name="connsiteY173" fmla="*/ 214115 h 1131887"/>
                <a:gd name="connsiteX174" fmla="*/ 3270419 w 4207084"/>
                <a:gd name="connsiteY174" fmla="*/ 214960 h 1131887"/>
                <a:gd name="connsiteX175" fmla="*/ 3254937 w 4207084"/>
                <a:gd name="connsiteY175" fmla="*/ 213608 h 1131887"/>
                <a:gd name="connsiteX176" fmla="*/ 3240297 w 4207084"/>
                <a:gd name="connsiteY176" fmla="*/ 211581 h 1131887"/>
                <a:gd name="connsiteX177" fmla="*/ 3223468 w 4207084"/>
                <a:gd name="connsiteY177" fmla="*/ 204486 h 1131887"/>
                <a:gd name="connsiteX178" fmla="*/ 3218756 w 4207084"/>
                <a:gd name="connsiteY178" fmla="*/ 202121 h 1131887"/>
                <a:gd name="connsiteX179" fmla="*/ 3215390 w 4207084"/>
                <a:gd name="connsiteY179" fmla="*/ 199924 h 1131887"/>
                <a:gd name="connsiteX180" fmla="*/ 3214212 w 4207084"/>
                <a:gd name="connsiteY180" fmla="*/ 198911 h 1131887"/>
                <a:gd name="connsiteX181" fmla="*/ 3213035 w 4207084"/>
                <a:gd name="connsiteY181" fmla="*/ 198066 h 1131887"/>
                <a:gd name="connsiteX182" fmla="*/ 3210174 w 4207084"/>
                <a:gd name="connsiteY182" fmla="*/ 195870 h 1131887"/>
                <a:gd name="connsiteX183" fmla="*/ 3206471 w 4207084"/>
                <a:gd name="connsiteY183" fmla="*/ 195870 h 1131887"/>
                <a:gd name="connsiteX184" fmla="*/ 3198057 w 4207084"/>
                <a:gd name="connsiteY184" fmla="*/ 195870 h 1131887"/>
                <a:gd name="connsiteX185" fmla="*/ 3195196 w 4207084"/>
                <a:gd name="connsiteY185" fmla="*/ 195870 h 1131887"/>
                <a:gd name="connsiteX186" fmla="*/ 3190316 w 4207084"/>
                <a:gd name="connsiteY186" fmla="*/ 195870 h 1131887"/>
                <a:gd name="connsiteX187" fmla="*/ 3187792 w 4207084"/>
                <a:gd name="connsiteY187" fmla="*/ 196714 h 1131887"/>
                <a:gd name="connsiteX188" fmla="*/ 3178032 w 4207084"/>
                <a:gd name="connsiteY188" fmla="*/ 198404 h 1131887"/>
                <a:gd name="connsiteX189" fmla="*/ 3177190 w 4207084"/>
                <a:gd name="connsiteY189" fmla="*/ 197221 h 1131887"/>
                <a:gd name="connsiteX190" fmla="*/ 3177190 w 4207084"/>
                <a:gd name="connsiteY190" fmla="*/ 195532 h 1131887"/>
                <a:gd name="connsiteX191" fmla="*/ 3178200 w 4207084"/>
                <a:gd name="connsiteY191" fmla="*/ 194180 h 1131887"/>
                <a:gd name="connsiteX192" fmla="*/ 3179378 w 4207084"/>
                <a:gd name="connsiteY192" fmla="*/ 194180 h 1131887"/>
                <a:gd name="connsiteX193" fmla="*/ 3190989 w 4207084"/>
                <a:gd name="connsiteY193" fmla="*/ 187761 h 1131887"/>
                <a:gd name="connsiteX194" fmla="*/ 3179378 w 4207084"/>
                <a:gd name="connsiteY194" fmla="*/ 187761 h 1131887"/>
                <a:gd name="connsiteX195" fmla="*/ 3162550 w 4207084"/>
                <a:gd name="connsiteY195" fmla="*/ 187761 h 1131887"/>
                <a:gd name="connsiteX196" fmla="*/ 3153967 w 4207084"/>
                <a:gd name="connsiteY196" fmla="*/ 184551 h 1131887"/>
                <a:gd name="connsiteX197" fmla="*/ 3153967 w 4207084"/>
                <a:gd name="connsiteY197" fmla="*/ 182186 h 1131887"/>
                <a:gd name="connsiteX198" fmla="*/ 3155818 w 4207084"/>
                <a:gd name="connsiteY198" fmla="*/ 180665 h 1131887"/>
                <a:gd name="connsiteX199" fmla="*/ 3158847 w 4207084"/>
                <a:gd name="connsiteY199" fmla="*/ 178300 h 1131887"/>
                <a:gd name="connsiteX200" fmla="*/ 3162044 w 4207084"/>
                <a:gd name="connsiteY200" fmla="*/ 176611 h 1131887"/>
                <a:gd name="connsiteX201" fmla="*/ 3167262 w 4207084"/>
                <a:gd name="connsiteY201" fmla="*/ 173232 h 1131887"/>
                <a:gd name="connsiteX202" fmla="*/ 3167262 w 4207084"/>
                <a:gd name="connsiteY202" fmla="*/ 173232 h 1131887"/>
                <a:gd name="connsiteX203" fmla="*/ 3163896 w 4207084"/>
                <a:gd name="connsiteY203" fmla="*/ 172049 h 1131887"/>
                <a:gd name="connsiteX204" fmla="*/ 3159520 w 4207084"/>
                <a:gd name="connsiteY204" fmla="*/ 172049 h 1131887"/>
                <a:gd name="connsiteX205" fmla="*/ 3150433 w 4207084"/>
                <a:gd name="connsiteY205" fmla="*/ 170022 h 1131887"/>
                <a:gd name="connsiteX206" fmla="*/ 3147404 w 4207084"/>
                <a:gd name="connsiteY206" fmla="*/ 168671 h 1131887"/>
                <a:gd name="connsiteX207" fmla="*/ 3143365 w 4207084"/>
                <a:gd name="connsiteY207" fmla="*/ 166981 h 1131887"/>
                <a:gd name="connsiteX208" fmla="*/ 3139831 w 4207084"/>
                <a:gd name="connsiteY208" fmla="*/ 166981 h 1131887"/>
                <a:gd name="connsiteX209" fmla="*/ 3136466 w 4207084"/>
                <a:gd name="connsiteY209" fmla="*/ 166981 h 1131887"/>
                <a:gd name="connsiteX210" fmla="*/ 3131922 w 4207084"/>
                <a:gd name="connsiteY210" fmla="*/ 166981 h 1131887"/>
                <a:gd name="connsiteX211" fmla="*/ 3127547 w 4207084"/>
                <a:gd name="connsiteY211" fmla="*/ 166981 h 1131887"/>
                <a:gd name="connsiteX212" fmla="*/ 3112570 w 4207084"/>
                <a:gd name="connsiteY212" fmla="*/ 166981 h 1131887"/>
                <a:gd name="connsiteX213" fmla="*/ 3103145 w 4207084"/>
                <a:gd name="connsiteY213" fmla="*/ 166981 h 1131887"/>
                <a:gd name="connsiteX214" fmla="*/ 3097761 w 4207084"/>
                <a:gd name="connsiteY214" fmla="*/ 166981 h 1131887"/>
                <a:gd name="connsiteX215" fmla="*/ 3093217 w 4207084"/>
                <a:gd name="connsiteY215" fmla="*/ 166981 h 1131887"/>
                <a:gd name="connsiteX216" fmla="*/ 3092207 w 4207084"/>
                <a:gd name="connsiteY216" fmla="*/ 169346 h 1131887"/>
                <a:gd name="connsiteX217" fmla="*/ 3090356 w 4207084"/>
                <a:gd name="connsiteY217" fmla="*/ 173401 h 1131887"/>
                <a:gd name="connsiteX218" fmla="*/ 3085139 w 4207084"/>
                <a:gd name="connsiteY218" fmla="*/ 178638 h 1131887"/>
                <a:gd name="connsiteX219" fmla="*/ 3081100 w 4207084"/>
                <a:gd name="connsiteY219" fmla="*/ 182524 h 1131887"/>
                <a:gd name="connsiteX220" fmla="*/ 3072013 w 4207084"/>
                <a:gd name="connsiteY220" fmla="*/ 187254 h 1131887"/>
                <a:gd name="connsiteX221" fmla="*/ 3066628 w 4207084"/>
                <a:gd name="connsiteY221" fmla="*/ 187254 h 1131887"/>
                <a:gd name="connsiteX222" fmla="*/ 3056531 w 4207084"/>
                <a:gd name="connsiteY222" fmla="*/ 187254 h 1131887"/>
                <a:gd name="connsiteX223" fmla="*/ 3055016 w 4207084"/>
                <a:gd name="connsiteY223" fmla="*/ 187254 h 1131887"/>
                <a:gd name="connsiteX224" fmla="*/ 3048790 w 4207084"/>
                <a:gd name="connsiteY224" fmla="*/ 187254 h 1131887"/>
                <a:gd name="connsiteX225" fmla="*/ 3047107 w 4207084"/>
                <a:gd name="connsiteY225" fmla="*/ 184382 h 1131887"/>
                <a:gd name="connsiteX226" fmla="*/ 3051987 w 4207084"/>
                <a:gd name="connsiteY226" fmla="*/ 182524 h 1131887"/>
                <a:gd name="connsiteX227" fmla="*/ 3056195 w 4207084"/>
                <a:gd name="connsiteY227" fmla="*/ 182524 h 1131887"/>
                <a:gd name="connsiteX228" fmla="*/ 3063767 w 4207084"/>
                <a:gd name="connsiteY228" fmla="*/ 182524 h 1131887"/>
                <a:gd name="connsiteX229" fmla="*/ 3065618 w 4207084"/>
                <a:gd name="connsiteY229" fmla="*/ 181510 h 1131887"/>
                <a:gd name="connsiteX230" fmla="*/ 3067469 w 4207084"/>
                <a:gd name="connsiteY230" fmla="*/ 180496 h 1131887"/>
                <a:gd name="connsiteX231" fmla="*/ 3073359 w 4207084"/>
                <a:gd name="connsiteY231" fmla="*/ 176442 h 1131887"/>
                <a:gd name="connsiteX232" fmla="*/ 3079249 w 4207084"/>
                <a:gd name="connsiteY232" fmla="*/ 173401 h 1131887"/>
                <a:gd name="connsiteX233" fmla="*/ 3080595 w 4207084"/>
                <a:gd name="connsiteY233" fmla="*/ 173401 h 1131887"/>
                <a:gd name="connsiteX234" fmla="*/ 3082110 w 4207084"/>
                <a:gd name="connsiteY234" fmla="*/ 173401 h 1131887"/>
                <a:gd name="connsiteX235" fmla="*/ 3083288 w 4207084"/>
                <a:gd name="connsiteY235" fmla="*/ 169515 h 1131887"/>
                <a:gd name="connsiteX236" fmla="*/ 3083288 w 4207084"/>
                <a:gd name="connsiteY236" fmla="*/ 164109 h 1131887"/>
                <a:gd name="connsiteX237" fmla="*/ 3074369 w 4207084"/>
                <a:gd name="connsiteY237" fmla="*/ 164109 h 1131887"/>
                <a:gd name="connsiteX238" fmla="*/ 3057541 w 4207084"/>
                <a:gd name="connsiteY238" fmla="*/ 162927 h 1131887"/>
                <a:gd name="connsiteX239" fmla="*/ 3053670 w 4207084"/>
                <a:gd name="connsiteY239" fmla="*/ 162927 h 1131887"/>
                <a:gd name="connsiteX240" fmla="*/ 3047948 w 4207084"/>
                <a:gd name="connsiteY240" fmla="*/ 161913 h 1131887"/>
                <a:gd name="connsiteX241" fmla="*/ 3042732 w 4207084"/>
                <a:gd name="connsiteY241" fmla="*/ 159379 h 1131887"/>
                <a:gd name="connsiteX242" fmla="*/ 3039534 w 4207084"/>
                <a:gd name="connsiteY242" fmla="*/ 159379 h 1131887"/>
                <a:gd name="connsiteX243" fmla="*/ 3030447 w 4207084"/>
                <a:gd name="connsiteY243" fmla="*/ 159379 h 1131887"/>
                <a:gd name="connsiteX244" fmla="*/ 3002512 w 4207084"/>
                <a:gd name="connsiteY244" fmla="*/ 159379 h 1131887"/>
                <a:gd name="connsiteX245" fmla="*/ 2995108 w 4207084"/>
                <a:gd name="connsiteY245" fmla="*/ 159379 h 1131887"/>
                <a:gd name="connsiteX246" fmla="*/ 2983832 w 4207084"/>
                <a:gd name="connsiteY246" fmla="*/ 159379 h 1131887"/>
                <a:gd name="connsiteX247" fmla="*/ 2981308 w 4207084"/>
                <a:gd name="connsiteY247" fmla="*/ 159379 h 1131887"/>
                <a:gd name="connsiteX248" fmla="*/ 2963134 w 4207084"/>
                <a:gd name="connsiteY248" fmla="*/ 159379 h 1131887"/>
                <a:gd name="connsiteX249" fmla="*/ 2957749 w 4207084"/>
                <a:gd name="connsiteY249" fmla="*/ 157183 h 1131887"/>
                <a:gd name="connsiteX250" fmla="*/ 2949839 w 4207084"/>
                <a:gd name="connsiteY250" fmla="*/ 154480 h 1131887"/>
                <a:gd name="connsiteX251" fmla="*/ 2947147 w 4207084"/>
                <a:gd name="connsiteY251" fmla="*/ 154480 h 1131887"/>
                <a:gd name="connsiteX252" fmla="*/ 2937050 w 4207084"/>
                <a:gd name="connsiteY252" fmla="*/ 153128 h 1131887"/>
                <a:gd name="connsiteX253" fmla="*/ 2928972 w 4207084"/>
                <a:gd name="connsiteY253" fmla="*/ 153128 h 1131887"/>
                <a:gd name="connsiteX254" fmla="*/ 2921736 w 4207084"/>
                <a:gd name="connsiteY254" fmla="*/ 153973 h 1131887"/>
                <a:gd name="connsiteX255" fmla="*/ 2921736 w 4207084"/>
                <a:gd name="connsiteY255" fmla="*/ 160393 h 1131887"/>
                <a:gd name="connsiteX256" fmla="*/ 2921736 w 4207084"/>
                <a:gd name="connsiteY256" fmla="*/ 164278 h 1131887"/>
                <a:gd name="connsiteX257" fmla="*/ 2921736 w 4207084"/>
                <a:gd name="connsiteY257" fmla="*/ 165292 h 1131887"/>
                <a:gd name="connsiteX258" fmla="*/ 2920558 w 4207084"/>
                <a:gd name="connsiteY258" fmla="*/ 170022 h 1131887"/>
                <a:gd name="connsiteX259" fmla="*/ 2914837 w 4207084"/>
                <a:gd name="connsiteY259" fmla="*/ 171036 h 1131887"/>
                <a:gd name="connsiteX260" fmla="*/ 2913154 w 4207084"/>
                <a:gd name="connsiteY260" fmla="*/ 171036 h 1131887"/>
                <a:gd name="connsiteX261" fmla="*/ 2909283 w 4207084"/>
                <a:gd name="connsiteY261" fmla="*/ 171036 h 1131887"/>
                <a:gd name="connsiteX262" fmla="*/ 2906927 w 4207084"/>
                <a:gd name="connsiteY262" fmla="*/ 173401 h 1131887"/>
                <a:gd name="connsiteX263" fmla="*/ 2906086 w 4207084"/>
                <a:gd name="connsiteY263" fmla="*/ 174752 h 1131887"/>
                <a:gd name="connsiteX264" fmla="*/ 2904235 w 4207084"/>
                <a:gd name="connsiteY264" fmla="*/ 176442 h 1131887"/>
                <a:gd name="connsiteX265" fmla="*/ 2901037 w 4207084"/>
                <a:gd name="connsiteY265" fmla="*/ 180327 h 1131887"/>
                <a:gd name="connsiteX266" fmla="*/ 2905244 w 4207084"/>
                <a:gd name="connsiteY266" fmla="*/ 186071 h 1131887"/>
                <a:gd name="connsiteX267" fmla="*/ 2908273 w 4207084"/>
                <a:gd name="connsiteY267" fmla="*/ 188268 h 1131887"/>
                <a:gd name="connsiteX268" fmla="*/ 2912649 w 4207084"/>
                <a:gd name="connsiteY268" fmla="*/ 191646 h 1131887"/>
                <a:gd name="connsiteX269" fmla="*/ 2914332 w 4207084"/>
                <a:gd name="connsiteY269" fmla="*/ 198235 h 1131887"/>
                <a:gd name="connsiteX270" fmla="*/ 2912480 w 4207084"/>
                <a:gd name="connsiteY270" fmla="*/ 199755 h 1131887"/>
                <a:gd name="connsiteX271" fmla="*/ 2912480 w 4207084"/>
                <a:gd name="connsiteY271" fmla="*/ 199755 h 1131887"/>
                <a:gd name="connsiteX272" fmla="*/ 2909283 w 4207084"/>
                <a:gd name="connsiteY272" fmla="*/ 197728 h 1131887"/>
                <a:gd name="connsiteX273" fmla="*/ 2908273 w 4207084"/>
                <a:gd name="connsiteY273" fmla="*/ 196714 h 1131887"/>
                <a:gd name="connsiteX274" fmla="*/ 2903898 w 4207084"/>
                <a:gd name="connsiteY274" fmla="*/ 195532 h 1131887"/>
                <a:gd name="connsiteX275" fmla="*/ 2900700 w 4207084"/>
                <a:gd name="connsiteY275" fmla="*/ 195532 h 1131887"/>
                <a:gd name="connsiteX276" fmla="*/ 2893296 w 4207084"/>
                <a:gd name="connsiteY276" fmla="*/ 195532 h 1131887"/>
                <a:gd name="connsiteX277" fmla="*/ 2887238 w 4207084"/>
                <a:gd name="connsiteY277" fmla="*/ 195532 h 1131887"/>
                <a:gd name="connsiteX278" fmla="*/ 2879329 w 4207084"/>
                <a:gd name="connsiteY278" fmla="*/ 195532 h 1131887"/>
                <a:gd name="connsiteX279" fmla="*/ 2876300 w 4207084"/>
                <a:gd name="connsiteY279" fmla="*/ 195532 h 1131887"/>
                <a:gd name="connsiteX280" fmla="*/ 2869064 w 4207084"/>
                <a:gd name="connsiteY280" fmla="*/ 195532 h 1131887"/>
                <a:gd name="connsiteX281" fmla="*/ 2864352 w 4207084"/>
                <a:gd name="connsiteY281" fmla="*/ 200769 h 1131887"/>
                <a:gd name="connsiteX282" fmla="*/ 2857957 w 4207084"/>
                <a:gd name="connsiteY282" fmla="*/ 207189 h 1131887"/>
                <a:gd name="connsiteX283" fmla="*/ 2848533 w 4207084"/>
                <a:gd name="connsiteY283" fmla="*/ 207189 h 1131887"/>
                <a:gd name="connsiteX284" fmla="*/ 2843821 w 4207084"/>
                <a:gd name="connsiteY284" fmla="*/ 203810 h 1131887"/>
                <a:gd name="connsiteX285" fmla="*/ 2840287 w 4207084"/>
                <a:gd name="connsiteY285" fmla="*/ 201107 h 1131887"/>
                <a:gd name="connsiteX286" fmla="*/ 2838099 w 4207084"/>
                <a:gd name="connsiteY286" fmla="*/ 199924 h 1131887"/>
                <a:gd name="connsiteX287" fmla="*/ 2832041 w 4207084"/>
                <a:gd name="connsiteY287" fmla="*/ 197052 h 1131887"/>
                <a:gd name="connsiteX288" fmla="*/ 2828002 w 4207084"/>
                <a:gd name="connsiteY288" fmla="*/ 197052 h 1131887"/>
                <a:gd name="connsiteX289" fmla="*/ 2825815 w 4207084"/>
                <a:gd name="connsiteY289" fmla="*/ 197052 h 1131887"/>
                <a:gd name="connsiteX290" fmla="*/ 2816222 w 4207084"/>
                <a:gd name="connsiteY290" fmla="*/ 195025 h 1131887"/>
                <a:gd name="connsiteX291" fmla="*/ 2813025 w 4207084"/>
                <a:gd name="connsiteY291" fmla="*/ 193167 h 1131887"/>
                <a:gd name="connsiteX292" fmla="*/ 2808818 w 4207084"/>
                <a:gd name="connsiteY292" fmla="*/ 191308 h 1131887"/>
                <a:gd name="connsiteX293" fmla="*/ 2808818 w 4207084"/>
                <a:gd name="connsiteY293" fmla="*/ 191308 h 1131887"/>
                <a:gd name="connsiteX294" fmla="*/ 2799562 w 4207084"/>
                <a:gd name="connsiteY294" fmla="*/ 194011 h 1131887"/>
                <a:gd name="connsiteX295" fmla="*/ 2797879 w 4207084"/>
                <a:gd name="connsiteY295" fmla="*/ 194856 h 1131887"/>
                <a:gd name="connsiteX296" fmla="*/ 2794009 w 4207084"/>
                <a:gd name="connsiteY296" fmla="*/ 196377 h 1131887"/>
                <a:gd name="connsiteX297" fmla="*/ 2786941 w 4207084"/>
                <a:gd name="connsiteY297" fmla="*/ 199586 h 1131887"/>
                <a:gd name="connsiteX298" fmla="*/ 2782902 w 4207084"/>
                <a:gd name="connsiteY298" fmla="*/ 202458 h 1131887"/>
                <a:gd name="connsiteX299" fmla="*/ 2781556 w 4207084"/>
                <a:gd name="connsiteY299" fmla="*/ 203472 h 1131887"/>
                <a:gd name="connsiteX300" fmla="*/ 2774488 w 4207084"/>
                <a:gd name="connsiteY300" fmla="*/ 205330 h 1131887"/>
                <a:gd name="connsiteX301" fmla="*/ 2769944 w 4207084"/>
                <a:gd name="connsiteY301" fmla="*/ 203303 h 1131887"/>
                <a:gd name="connsiteX302" fmla="*/ 2768935 w 4207084"/>
                <a:gd name="connsiteY302" fmla="*/ 195870 h 1131887"/>
                <a:gd name="connsiteX303" fmla="*/ 2758501 w 4207084"/>
                <a:gd name="connsiteY303" fmla="*/ 190126 h 1131887"/>
                <a:gd name="connsiteX304" fmla="*/ 2756145 w 4207084"/>
                <a:gd name="connsiteY304" fmla="*/ 188436 h 1131887"/>
                <a:gd name="connsiteX305" fmla="*/ 2751433 w 4207084"/>
                <a:gd name="connsiteY305" fmla="*/ 185565 h 1131887"/>
                <a:gd name="connsiteX306" fmla="*/ 2744702 w 4207084"/>
                <a:gd name="connsiteY306" fmla="*/ 183706 h 1131887"/>
                <a:gd name="connsiteX307" fmla="*/ 2737297 w 4207084"/>
                <a:gd name="connsiteY307" fmla="*/ 181848 h 1131887"/>
                <a:gd name="connsiteX308" fmla="*/ 2734437 w 4207084"/>
                <a:gd name="connsiteY308" fmla="*/ 179821 h 1131887"/>
                <a:gd name="connsiteX309" fmla="*/ 2731239 w 4207084"/>
                <a:gd name="connsiteY309" fmla="*/ 177962 h 1131887"/>
                <a:gd name="connsiteX310" fmla="*/ 2731239 w 4207084"/>
                <a:gd name="connsiteY310" fmla="*/ 177962 h 1131887"/>
                <a:gd name="connsiteX311" fmla="*/ 2723835 w 4207084"/>
                <a:gd name="connsiteY311" fmla="*/ 180327 h 1131887"/>
                <a:gd name="connsiteX312" fmla="*/ 2716430 w 4207084"/>
                <a:gd name="connsiteY312" fmla="*/ 185565 h 1131887"/>
                <a:gd name="connsiteX313" fmla="*/ 2716430 w 4207084"/>
                <a:gd name="connsiteY313" fmla="*/ 185565 h 1131887"/>
                <a:gd name="connsiteX314" fmla="*/ 2712223 w 4207084"/>
                <a:gd name="connsiteY314" fmla="*/ 189281 h 1131887"/>
                <a:gd name="connsiteX315" fmla="*/ 2706333 w 4207084"/>
                <a:gd name="connsiteY315" fmla="*/ 194518 h 1131887"/>
                <a:gd name="connsiteX316" fmla="*/ 2701285 w 4207084"/>
                <a:gd name="connsiteY316" fmla="*/ 200262 h 1131887"/>
                <a:gd name="connsiteX317" fmla="*/ 2699602 w 4207084"/>
                <a:gd name="connsiteY317" fmla="*/ 202458 h 1131887"/>
                <a:gd name="connsiteX318" fmla="*/ 2696068 w 4207084"/>
                <a:gd name="connsiteY318" fmla="*/ 206006 h 1131887"/>
                <a:gd name="connsiteX319" fmla="*/ 2693544 w 4207084"/>
                <a:gd name="connsiteY319" fmla="*/ 208202 h 1131887"/>
                <a:gd name="connsiteX320" fmla="*/ 2692366 w 4207084"/>
                <a:gd name="connsiteY320" fmla="*/ 209554 h 1131887"/>
                <a:gd name="connsiteX321" fmla="*/ 2679913 w 4207084"/>
                <a:gd name="connsiteY321" fmla="*/ 216987 h 1131887"/>
                <a:gd name="connsiteX322" fmla="*/ 2676715 w 4207084"/>
                <a:gd name="connsiteY322" fmla="*/ 216987 h 1131887"/>
                <a:gd name="connsiteX323" fmla="*/ 2671331 w 4207084"/>
                <a:gd name="connsiteY323" fmla="*/ 213946 h 1131887"/>
                <a:gd name="connsiteX324" fmla="*/ 2665272 w 4207084"/>
                <a:gd name="connsiteY324" fmla="*/ 210567 h 1131887"/>
                <a:gd name="connsiteX325" fmla="*/ 2651136 w 4207084"/>
                <a:gd name="connsiteY325" fmla="*/ 206851 h 1131887"/>
                <a:gd name="connsiteX326" fmla="*/ 2649453 w 4207084"/>
                <a:gd name="connsiteY326" fmla="*/ 206851 h 1131887"/>
                <a:gd name="connsiteX327" fmla="*/ 2640366 w 4207084"/>
                <a:gd name="connsiteY327" fmla="*/ 200600 h 1131887"/>
                <a:gd name="connsiteX328" fmla="*/ 2640366 w 4207084"/>
                <a:gd name="connsiteY328" fmla="*/ 193505 h 1131887"/>
                <a:gd name="connsiteX329" fmla="*/ 2641881 w 4207084"/>
                <a:gd name="connsiteY329" fmla="*/ 189450 h 1131887"/>
                <a:gd name="connsiteX330" fmla="*/ 2641881 w 4207084"/>
                <a:gd name="connsiteY330" fmla="*/ 185058 h 1131887"/>
                <a:gd name="connsiteX331" fmla="*/ 2640366 w 4207084"/>
                <a:gd name="connsiteY331" fmla="*/ 183199 h 1131887"/>
                <a:gd name="connsiteX332" fmla="*/ 2638010 w 4207084"/>
                <a:gd name="connsiteY332" fmla="*/ 180496 h 1131887"/>
                <a:gd name="connsiteX333" fmla="*/ 2634981 w 4207084"/>
                <a:gd name="connsiteY333" fmla="*/ 177624 h 1131887"/>
                <a:gd name="connsiteX334" fmla="*/ 2633130 w 4207084"/>
                <a:gd name="connsiteY334" fmla="*/ 181341 h 1131887"/>
                <a:gd name="connsiteX335" fmla="*/ 2628082 w 4207084"/>
                <a:gd name="connsiteY335" fmla="*/ 182355 h 1131887"/>
                <a:gd name="connsiteX336" fmla="*/ 2614282 w 4207084"/>
                <a:gd name="connsiteY336" fmla="*/ 182355 h 1131887"/>
                <a:gd name="connsiteX337" fmla="*/ 2605868 w 4207084"/>
                <a:gd name="connsiteY337" fmla="*/ 177793 h 1131887"/>
                <a:gd name="connsiteX338" fmla="*/ 2596949 w 4207084"/>
                <a:gd name="connsiteY338" fmla="*/ 170191 h 1131887"/>
                <a:gd name="connsiteX339" fmla="*/ 2593752 w 4207084"/>
                <a:gd name="connsiteY339" fmla="*/ 167657 h 1131887"/>
                <a:gd name="connsiteX340" fmla="*/ 2589208 w 4207084"/>
                <a:gd name="connsiteY340" fmla="*/ 164447 h 1131887"/>
                <a:gd name="connsiteX341" fmla="*/ 2587189 w 4207084"/>
                <a:gd name="connsiteY341" fmla="*/ 164447 h 1131887"/>
                <a:gd name="connsiteX342" fmla="*/ 2582477 w 4207084"/>
                <a:gd name="connsiteY342" fmla="*/ 161575 h 1131887"/>
                <a:gd name="connsiteX343" fmla="*/ 2581467 w 4207084"/>
                <a:gd name="connsiteY343" fmla="*/ 162758 h 1131887"/>
                <a:gd name="connsiteX344" fmla="*/ 2580626 w 4207084"/>
                <a:gd name="connsiteY344" fmla="*/ 163771 h 1131887"/>
                <a:gd name="connsiteX345" fmla="*/ 2580626 w 4207084"/>
                <a:gd name="connsiteY345" fmla="*/ 164954 h 1131887"/>
                <a:gd name="connsiteX346" fmla="*/ 2579111 w 4207084"/>
                <a:gd name="connsiteY346" fmla="*/ 169009 h 1131887"/>
                <a:gd name="connsiteX347" fmla="*/ 2580457 w 4207084"/>
                <a:gd name="connsiteY347" fmla="*/ 178300 h 1131887"/>
                <a:gd name="connsiteX348" fmla="*/ 2581299 w 4207084"/>
                <a:gd name="connsiteY348" fmla="*/ 181848 h 1131887"/>
                <a:gd name="connsiteX349" fmla="*/ 2585506 w 4207084"/>
                <a:gd name="connsiteY349" fmla="*/ 195025 h 1131887"/>
                <a:gd name="connsiteX350" fmla="*/ 2585506 w 4207084"/>
                <a:gd name="connsiteY350" fmla="*/ 195025 h 1131887"/>
                <a:gd name="connsiteX351" fmla="*/ 2585506 w 4207084"/>
                <a:gd name="connsiteY351" fmla="*/ 197390 h 1131887"/>
                <a:gd name="connsiteX352" fmla="*/ 2583604 w 4207084"/>
                <a:gd name="connsiteY352" fmla="*/ 197510 h 1131887"/>
                <a:gd name="connsiteX353" fmla="*/ 2583487 w 4207084"/>
                <a:gd name="connsiteY353" fmla="*/ 197390 h 1131887"/>
                <a:gd name="connsiteX354" fmla="*/ 2583487 w 4207084"/>
                <a:gd name="connsiteY354" fmla="*/ 197390 h 1131887"/>
                <a:gd name="connsiteX355" fmla="*/ 2580962 w 4207084"/>
                <a:gd name="connsiteY355" fmla="*/ 192491 h 1131887"/>
                <a:gd name="connsiteX356" fmla="*/ 2574568 w 4207084"/>
                <a:gd name="connsiteY356" fmla="*/ 181341 h 1131887"/>
                <a:gd name="connsiteX357" fmla="*/ 2566826 w 4207084"/>
                <a:gd name="connsiteY357" fmla="*/ 174246 h 1131887"/>
                <a:gd name="connsiteX358" fmla="*/ 2559254 w 4207084"/>
                <a:gd name="connsiteY358" fmla="*/ 167319 h 1131887"/>
                <a:gd name="connsiteX359" fmla="*/ 2559254 w 4207084"/>
                <a:gd name="connsiteY359" fmla="*/ 167319 h 1131887"/>
                <a:gd name="connsiteX360" fmla="*/ 2555383 w 4207084"/>
                <a:gd name="connsiteY360" fmla="*/ 160224 h 1131887"/>
                <a:gd name="connsiteX361" fmla="*/ 2558076 w 4207084"/>
                <a:gd name="connsiteY361" fmla="*/ 155156 h 1131887"/>
                <a:gd name="connsiteX362" fmla="*/ 2558917 w 4207084"/>
                <a:gd name="connsiteY362" fmla="*/ 154311 h 1131887"/>
                <a:gd name="connsiteX363" fmla="*/ 2562283 w 4207084"/>
                <a:gd name="connsiteY363" fmla="*/ 141303 h 1131887"/>
                <a:gd name="connsiteX364" fmla="*/ 2562283 w 4207084"/>
                <a:gd name="connsiteY364" fmla="*/ 139106 h 1131887"/>
                <a:gd name="connsiteX365" fmla="*/ 2562283 w 4207084"/>
                <a:gd name="connsiteY365" fmla="*/ 135221 h 1131887"/>
                <a:gd name="connsiteX366" fmla="*/ 2560095 w 4207084"/>
                <a:gd name="connsiteY366" fmla="*/ 134038 h 1131887"/>
                <a:gd name="connsiteX367" fmla="*/ 2560095 w 4207084"/>
                <a:gd name="connsiteY367" fmla="*/ 134038 h 1131887"/>
                <a:gd name="connsiteX368" fmla="*/ 2551512 w 4207084"/>
                <a:gd name="connsiteY368" fmla="*/ 129984 h 1131887"/>
                <a:gd name="connsiteX369" fmla="*/ 2545118 w 4207084"/>
                <a:gd name="connsiteY369" fmla="*/ 126774 h 1131887"/>
                <a:gd name="connsiteX370" fmla="*/ 2518529 w 4207084"/>
                <a:gd name="connsiteY370" fmla="*/ 122044 h 1131887"/>
                <a:gd name="connsiteX371" fmla="*/ 2501701 w 4207084"/>
                <a:gd name="connsiteY371" fmla="*/ 127619 h 1131887"/>
                <a:gd name="connsiteX372" fmla="*/ 2499513 w 4207084"/>
                <a:gd name="connsiteY372" fmla="*/ 131335 h 1131887"/>
                <a:gd name="connsiteX373" fmla="*/ 2497662 w 4207084"/>
                <a:gd name="connsiteY373" fmla="*/ 134376 h 1131887"/>
                <a:gd name="connsiteX374" fmla="*/ 2490594 w 4207084"/>
                <a:gd name="connsiteY374" fmla="*/ 139782 h 1131887"/>
                <a:gd name="connsiteX375" fmla="*/ 2481675 w 4207084"/>
                <a:gd name="connsiteY375" fmla="*/ 144850 h 1131887"/>
                <a:gd name="connsiteX376" fmla="*/ 2479656 w 4207084"/>
                <a:gd name="connsiteY376" fmla="*/ 146202 h 1131887"/>
                <a:gd name="connsiteX377" fmla="*/ 2473429 w 4207084"/>
                <a:gd name="connsiteY377" fmla="*/ 149412 h 1131887"/>
                <a:gd name="connsiteX378" fmla="*/ 2470063 w 4207084"/>
                <a:gd name="connsiteY378" fmla="*/ 149412 h 1131887"/>
                <a:gd name="connsiteX379" fmla="*/ 2468886 w 4207084"/>
                <a:gd name="connsiteY379" fmla="*/ 149412 h 1131887"/>
                <a:gd name="connsiteX380" fmla="*/ 2464005 w 4207084"/>
                <a:gd name="connsiteY380" fmla="*/ 148398 h 1131887"/>
                <a:gd name="connsiteX381" fmla="*/ 2457442 w 4207084"/>
                <a:gd name="connsiteY381" fmla="*/ 147384 h 1131887"/>
                <a:gd name="connsiteX382" fmla="*/ 2454413 w 4207084"/>
                <a:gd name="connsiteY382" fmla="*/ 147384 h 1131887"/>
                <a:gd name="connsiteX383" fmla="*/ 2445326 w 4207084"/>
                <a:gd name="connsiteY383" fmla="*/ 147384 h 1131887"/>
                <a:gd name="connsiteX384" fmla="*/ 2440782 w 4207084"/>
                <a:gd name="connsiteY384" fmla="*/ 147384 h 1131887"/>
                <a:gd name="connsiteX385" fmla="*/ 2435734 w 4207084"/>
                <a:gd name="connsiteY385" fmla="*/ 147384 h 1131887"/>
                <a:gd name="connsiteX386" fmla="*/ 2434724 w 4207084"/>
                <a:gd name="connsiteY386" fmla="*/ 148567 h 1131887"/>
                <a:gd name="connsiteX387" fmla="*/ 2431695 w 4207084"/>
                <a:gd name="connsiteY387" fmla="*/ 151439 h 1131887"/>
                <a:gd name="connsiteX388" fmla="*/ 2425132 w 4207084"/>
                <a:gd name="connsiteY388" fmla="*/ 151439 h 1131887"/>
                <a:gd name="connsiteX389" fmla="*/ 2416044 w 4207084"/>
                <a:gd name="connsiteY389" fmla="*/ 151439 h 1131887"/>
                <a:gd name="connsiteX390" fmla="*/ 2400731 w 4207084"/>
                <a:gd name="connsiteY390" fmla="*/ 151439 h 1131887"/>
                <a:gd name="connsiteX391" fmla="*/ 2396019 w 4207084"/>
                <a:gd name="connsiteY391" fmla="*/ 151439 h 1131887"/>
                <a:gd name="connsiteX392" fmla="*/ 2390297 w 4207084"/>
                <a:gd name="connsiteY392" fmla="*/ 145188 h 1131887"/>
                <a:gd name="connsiteX393" fmla="*/ 2387100 w 4207084"/>
                <a:gd name="connsiteY393" fmla="*/ 143668 h 1131887"/>
                <a:gd name="connsiteX394" fmla="*/ 2385922 w 4207084"/>
                <a:gd name="connsiteY394" fmla="*/ 143668 h 1131887"/>
                <a:gd name="connsiteX395" fmla="*/ 2383902 w 4207084"/>
                <a:gd name="connsiteY395" fmla="*/ 143668 h 1131887"/>
                <a:gd name="connsiteX396" fmla="*/ 2382556 w 4207084"/>
                <a:gd name="connsiteY396" fmla="*/ 143668 h 1131887"/>
                <a:gd name="connsiteX397" fmla="*/ 2380705 w 4207084"/>
                <a:gd name="connsiteY397" fmla="*/ 143668 h 1131887"/>
                <a:gd name="connsiteX398" fmla="*/ 2377340 w 4207084"/>
                <a:gd name="connsiteY398" fmla="*/ 143668 h 1131887"/>
                <a:gd name="connsiteX399" fmla="*/ 2366233 w 4207084"/>
                <a:gd name="connsiteY399" fmla="*/ 142147 h 1131887"/>
                <a:gd name="connsiteX400" fmla="*/ 2361352 w 4207084"/>
                <a:gd name="connsiteY400" fmla="*/ 140289 h 1131887"/>
                <a:gd name="connsiteX401" fmla="*/ 2356809 w 4207084"/>
                <a:gd name="connsiteY401" fmla="*/ 129815 h 1131887"/>
                <a:gd name="connsiteX402" fmla="*/ 2355967 w 4207084"/>
                <a:gd name="connsiteY402" fmla="*/ 126774 h 1131887"/>
                <a:gd name="connsiteX403" fmla="*/ 2351255 w 4207084"/>
                <a:gd name="connsiteY403" fmla="*/ 126774 h 1131887"/>
                <a:gd name="connsiteX404" fmla="*/ 2346039 w 4207084"/>
                <a:gd name="connsiteY404" fmla="*/ 126774 h 1131887"/>
                <a:gd name="connsiteX405" fmla="*/ 2315411 w 4207084"/>
                <a:gd name="connsiteY405" fmla="*/ 128632 h 1131887"/>
                <a:gd name="connsiteX406" fmla="*/ 2303463 w 4207084"/>
                <a:gd name="connsiteY406" fmla="*/ 127112 h 1131887"/>
                <a:gd name="connsiteX407" fmla="*/ 2295217 w 4207084"/>
                <a:gd name="connsiteY407" fmla="*/ 125591 h 1131887"/>
                <a:gd name="connsiteX408" fmla="*/ 2278389 w 4207084"/>
                <a:gd name="connsiteY408" fmla="*/ 125591 h 1131887"/>
                <a:gd name="connsiteX409" fmla="*/ 2273340 w 4207084"/>
                <a:gd name="connsiteY409" fmla="*/ 123902 h 1131887"/>
                <a:gd name="connsiteX410" fmla="*/ 2272330 w 4207084"/>
                <a:gd name="connsiteY410" fmla="*/ 123902 h 1131887"/>
                <a:gd name="connsiteX411" fmla="*/ 2272330 w 4207084"/>
                <a:gd name="connsiteY411" fmla="*/ 123902 h 1131887"/>
                <a:gd name="connsiteX412" fmla="*/ 2264926 w 4207084"/>
                <a:gd name="connsiteY412" fmla="*/ 123902 h 1131887"/>
                <a:gd name="connsiteX413" fmla="*/ 2252305 w 4207084"/>
                <a:gd name="connsiteY413" fmla="*/ 123902 h 1131887"/>
                <a:gd name="connsiteX414" fmla="*/ 2249949 w 4207084"/>
                <a:gd name="connsiteY414" fmla="*/ 123902 h 1131887"/>
                <a:gd name="connsiteX415" fmla="*/ 2241198 w 4207084"/>
                <a:gd name="connsiteY415" fmla="*/ 123902 h 1131887"/>
                <a:gd name="connsiteX416" fmla="*/ 2240020 w 4207084"/>
                <a:gd name="connsiteY416" fmla="*/ 123902 h 1131887"/>
                <a:gd name="connsiteX417" fmla="*/ 2237664 w 4207084"/>
                <a:gd name="connsiteY417" fmla="*/ 123902 h 1131887"/>
                <a:gd name="connsiteX418" fmla="*/ 2232279 w 4207084"/>
                <a:gd name="connsiteY418" fmla="*/ 135559 h 1131887"/>
                <a:gd name="connsiteX419" fmla="*/ 2231269 w 4207084"/>
                <a:gd name="connsiteY419" fmla="*/ 140796 h 1131887"/>
                <a:gd name="connsiteX420" fmla="*/ 2231269 w 4207084"/>
                <a:gd name="connsiteY420" fmla="*/ 140796 h 1131887"/>
                <a:gd name="connsiteX421" fmla="*/ 2226726 w 4207084"/>
                <a:gd name="connsiteY421" fmla="*/ 149243 h 1131887"/>
                <a:gd name="connsiteX422" fmla="*/ 2224370 w 4207084"/>
                <a:gd name="connsiteY422" fmla="*/ 149243 h 1131887"/>
                <a:gd name="connsiteX423" fmla="*/ 2223360 w 4207084"/>
                <a:gd name="connsiteY423" fmla="*/ 147891 h 1131887"/>
                <a:gd name="connsiteX424" fmla="*/ 2223360 w 4207084"/>
                <a:gd name="connsiteY424" fmla="*/ 141472 h 1131887"/>
                <a:gd name="connsiteX425" fmla="*/ 2223360 w 4207084"/>
                <a:gd name="connsiteY425" fmla="*/ 140627 h 1131887"/>
                <a:gd name="connsiteX426" fmla="*/ 2223360 w 4207084"/>
                <a:gd name="connsiteY426" fmla="*/ 129477 h 1131887"/>
                <a:gd name="connsiteX427" fmla="*/ 2223360 w 4207084"/>
                <a:gd name="connsiteY427" fmla="*/ 127788 h 1131887"/>
                <a:gd name="connsiteX428" fmla="*/ 2223360 w 4207084"/>
                <a:gd name="connsiteY428" fmla="*/ 122382 h 1131887"/>
                <a:gd name="connsiteX429" fmla="*/ 2220499 w 4207084"/>
                <a:gd name="connsiteY429" fmla="*/ 120185 h 1131887"/>
                <a:gd name="connsiteX430" fmla="*/ 2219321 w 4207084"/>
                <a:gd name="connsiteY430" fmla="*/ 120185 h 1131887"/>
                <a:gd name="connsiteX431" fmla="*/ 2218480 w 4207084"/>
                <a:gd name="connsiteY431" fmla="*/ 120185 h 1131887"/>
                <a:gd name="connsiteX432" fmla="*/ 2210234 w 4207084"/>
                <a:gd name="connsiteY432" fmla="*/ 109035 h 1131887"/>
                <a:gd name="connsiteX433" fmla="*/ 2211917 w 4207084"/>
                <a:gd name="connsiteY433" fmla="*/ 104643 h 1131887"/>
                <a:gd name="connsiteX434" fmla="*/ 2213263 w 4207084"/>
                <a:gd name="connsiteY434" fmla="*/ 97885 h 1131887"/>
                <a:gd name="connsiteX435" fmla="*/ 2213263 w 4207084"/>
                <a:gd name="connsiteY435" fmla="*/ 97885 h 1131887"/>
                <a:gd name="connsiteX436" fmla="*/ 2213263 w 4207084"/>
                <a:gd name="connsiteY436" fmla="*/ 97885 h 1131887"/>
                <a:gd name="connsiteX437" fmla="*/ 2210739 w 4207084"/>
                <a:gd name="connsiteY437" fmla="*/ 100420 h 1131887"/>
                <a:gd name="connsiteX438" fmla="*/ 2209056 w 4207084"/>
                <a:gd name="connsiteY438" fmla="*/ 102278 h 1131887"/>
                <a:gd name="connsiteX439" fmla="*/ 2196603 w 4207084"/>
                <a:gd name="connsiteY439" fmla="*/ 104981 h 1131887"/>
                <a:gd name="connsiteX440" fmla="*/ 2177755 w 4207084"/>
                <a:gd name="connsiteY440" fmla="*/ 104981 h 1131887"/>
                <a:gd name="connsiteX441" fmla="*/ 2173380 w 4207084"/>
                <a:gd name="connsiteY441" fmla="*/ 104981 h 1131887"/>
                <a:gd name="connsiteX442" fmla="*/ 2176746 w 4207084"/>
                <a:gd name="connsiteY442" fmla="*/ 104981 h 1131887"/>
                <a:gd name="connsiteX443" fmla="*/ 2178428 w 4207084"/>
                <a:gd name="connsiteY443" fmla="*/ 104981 h 1131887"/>
                <a:gd name="connsiteX444" fmla="*/ 2181626 w 4207084"/>
                <a:gd name="connsiteY444" fmla="*/ 106163 h 1131887"/>
                <a:gd name="connsiteX445" fmla="*/ 2184318 w 4207084"/>
                <a:gd name="connsiteY445" fmla="*/ 107008 h 1131887"/>
                <a:gd name="connsiteX446" fmla="*/ 2190040 w 4207084"/>
                <a:gd name="connsiteY446" fmla="*/ 107008 h 1131887"/>
                <a:gd name="connsiteX447" fmla="*/ 2193742 w 4207084"/>
                <a:gd name="connsiteY447" fmla="*/ 107008 h 1131887"/>
                <a:gd name="connsiteX448" fmla="*/ 2201988 w 4207084"/>
                <a:gd name="connsiteY448" fmla="*/ 110894 h 1131887"/>
                <a:gd name="connsiteX449" fmla="*/ 2204344 w 4207084"/>
                <a:gd name="connsiteY449" fmla="*/ 114104 h 1131887"/>
                <a:gd name="connsiteX450" fmla="*/ 2206364 w 4207084"/>
                <a:gd name="connsiteY450" fmla="*/ 116975 h 1131887"/>
                <a:gd name="connsiteX451" fmla="*/ 2206364 w 4207084"/>
                <a:gd name="connsiteY451" fmla="*/ 118834 h 1131887"/>
                <a:gd name="connsiteX452" fmla="*/ 2205017 w 4207084"/>
                <a:gd name="connsiteY452" fmla="*/ 119847 h 1131887"/>
                <a:gd name="connsiteX453" fmla="*/ 2196098 w 4207084"/>
                <a:gd name="connsiteY453" fmla="*/ 119847 h 1131887"/>
                <a:gd name="connsiteX454" fmla="*/ 2189535 w 4207084"/>
                <a:gd name="connsiteY454" fmla="*/ 118665 h 1131887"/>
                <a:gd name="connsiteX455" fmla="*/ 2183477 w 4207084"/>
                <a:gd name="connsiteY455" fmla="*/ 117651 h 1131887"/>
                <a:gd name="connsiteX456" fmla="*/ 2180953 w 4207084"/>
                <a:gd name="connsiteY456" fmla="*/ 117651 h 1131887"/>
                <a:gd name="connsiteX457" fmla="*/ 2178428 w 4207084"/>
                <a:gd name="connsiteY457" fmla="*/ 117651 h 1131887"/>
                <a:gd name="connsiteX458" fmla="*/ 2160254 w 4207084"/>
                <a:gd name="connsiteY458" fmla="*/ 117651 h 1131887"/>
                <a:gd name="connsiteX459" fmla="*/ 2152850 w 4207084"/>
                <a:gd name="connsiteY459" fmla="*/ 118834 h 1131887"/>
                <a:gd name="connsiteX460" fmla="*/ 2146455 w 4207084"/>
                <a:gd name="connsiteY460" fmla="*/ 122550 h 1131887"/>
                <a:gd name="connsiteX461" fmla="*/ 2129626 w 4207084"/>
                <a:gd name="connsiteY461" fmla="*/ 132349 h 1131887"/>
                <a:gd name="connsiteX462" fmla="*/ 2121380 w 4207084"/>
                <a:gd name="connsiteY462" fmla="*/ 134545 h 1131887"/>
                <a:gd name="connsiteX463" fmla="*/ 2118856 w 4207084"/>
                <a:gd name="connsiteY463" fmla="*/ 134545 h 1131887"/>
                <a:gd name="connsiteX464" fmla="*/ 2115322 w 4207084"/>
                <a:gd name="connsiteY464" fmla="*/ 134545 h 1131887"/>
                <a:gd name="connsiteX465" fmla="*/ 2107749 w 4207084"/>
                <a:gd name="connsiteY465" fmla="*/ 136066 h 1131887"/>
                <a:gd name="connsiteX466" fmla="*/ 2100682 w 4207084"/>
                <a:gd name="connsiteY466" fmla="*/ 136066 h 1131887"/>
                <a:gd name="connsiteX467" fmla="*/ 2089743 w 4207084"/>
                <a:gd name="connsiteY467" fmla="*/ 135052 h 1131887"/>
                <a:gd name="connsiteX468" fmla="*/ 2074597 w 4207084"/>
                <a:gd name="connsiteY468" fmla="*/ 135052 h 1131887"/>
                <a:gd name="connsiteX469" fmla="*/ 2056423 w 4207084"/>
                <a:gd name="connsiteY469" fmla="*/ 138431 h 1131887"/>
                <a:gd name="connsiteX470" fmla="*/ 2046494 w 4207084"/>
                <a:gd name="connsiteY470" fmla="*/ 138431 h 1131887"/>
                <a:gd name="connsiteX471" fmla="*/ 2046494 w 4207084"/>
                <a:gd name="connsiteY471" fmla="*/ 138431 h 1131887"/>
                <a:gd name="connsiteX472" fmla="*/ 2044980 w 4207084"/>
                <a:gd name="connsiteY472" fmla="*/ 138431 h 1131887"/>
                <a:gd name="connsiteX473" fmla="*/ 2042119 w 4207084"/>
                <a:gd name="connsiteY473" fmla="*/ 138431 h 1131887"/>
                <a:gd name="connsiteX474" fmla="*/ 2036734 w 4207084"/>
                <a:gd name="connsiteY474" fmla="*/ 139613 h 1131887"/>
                <a:gd name="connsiteX475" fmla="*/ 2034546 w 4207084"/>
                <a:gd name="connsiteY475" fmla="*/ 140965 h 1131887"/>
                <a:gd name="connsiteX476" fmla="*/ 2031685 w 4207084"/>
                <a:gd name="connsiteY476" fmla="*/ 142654 h 1131887"/>
                <a:gd name="connsiteX477" fmla="*/ 2030002 w 4207084"/>
                <a:gd name="connsiteY477" fmla="*/ 143668 h 1131887"/>
                <a:gd name="connsiteX478" fmla="*/ 2028656 w 4207084"/>
                <a:gd name="connsiteY478" fmla="*/ 144512 h 1131887"/>
                <a:gd name="connsiteX479" fmla="*/ 2025459 w 4207084"/>
                <a:gd name="connsiteY479" fmla="*/ 145864 h 1131887"/>
                <a:gd name="connsiteX480" fmla="*/ 2022430 w 4207084"/>
                <a:gd name="connsiteY480" fmla="*/ 146878 h 1131887"/>
                <a:gd name="connsiteX481" fmla="*/ 2014352 w 4207084"/>
                <a:gd name="connsiteY481" fmla="*/ 149074 h 1131887"/>
                <a:gd name="connsiteX482" fmla="*/ 2014352 w 4207084"/>
                <a:gd name="connsiteY482" fmla="*/ 149074 h 1131887"/>
                <a:gd name="connsiteX483" fmla="*/ 2012838 w 4207084"/>
                <a:gd name="connsiteY483" fmla="*/ 147722 h 1131887"/>
                <a:gd name="connsiteX484" fmla="*/ 2013847 w 4207084"/>
                <a:gd name="connsiteY484" fmla="*/ 145695 h 1131887"/>
                <a:gd name="connsiteX485" fmla="*/ 2017213 w 4207084"/>
                <a:gd name="connsiteY485" fmla="*/ 143161 h 1131887"/>
                <a:gd name="connsiteX486" fmla="*/ 2020579 w 4207084"/>
                <a:gd name="connsiteY486" fmla="*/ 140458 h 1131887"/>
                <a:gd name="connsiteX487" fmla="*/ 2024281 w 4207084"/>
                <a:gd name="connsiteY487" fmla="*/ 138431 h 1131887"/>
                <a:gd name="connsiteX488" fmla="*/ 2026132 w 4207084"/>
                <a:gd name="connsiteY488" fmla="*/ 138431 h 1131887"/>
                <a:gd name="connsiteX489" fmla="*/ 2027983 w 4207084"/>
                <a:gd name="connsiteY489" fmla="*/ 137248 h 1131887"/>
                <a:gd name="connsiteX490" fmla="*/ 2030676 w 4207084"/>
                <a:gd name="connsiteY490" fmla="*/ 135559 h 1131887"/>
                <a:gd name="connsiteX491" fmla="*/ 2041614 w 4207084"/>
                <a:gd name="connsiteY491" fmla="*/ 132011 h 1131887"/>
                <a:gd name="connsiteX492" fmla="*/ 2044980 w 4207084"/>
                <a:gd name="connsiteY492" fmla="*/ 132011 h 1131887"/>
                <a:gd name="connsiteX493" fmla="*/ 2048682 w 4207084"/>
                <a:gd name="connsiteY493" fmla="*/ 132011 h 1131887"/>
                <a:gd name="connsiteX494" fmla="*/ 2048682 w 4207084"/>
                <a:gd name="connsiteY494" fmla="*/ 132011 h 1131887"/>
                <a:gd name="connsiteX495" fmla="*/ 2055076 w 4207084"/>
                <a:gd name="connsiteY495" fmla="*/ 127619 h 1131887"/>
                <a:gd name="connsiteX496" fmla="*/ 2056423 w 4207084"/>
                <a:gd name="connsiteY496" fmla="*/ 124916 h 1131887"/>
                <a:gd name="connsiteX497" fmla="*/ 2061471 w 4207084"/>
                <a:gd name="connsiteY497" fmla="*/ 120185 h 1131887"/>
                <a:gd name="connsiteX498" fmla="*/ 2065342 w 4207084"/>
                <a:gd name="connsiteY498" fmla="*/ 120185 h 1131887"/>
                <a:gd name="connsiteX499" fmla="*/ 2073420 w 4207084"/>
                <a:gd name="connsiteY499" fmla="*/ 120185 h 1131887"/>
                <a:gd name="connsiteX500" fmla="*/ 2082002 w 4207084"/>
                <a:gd name="connsiteY500" fmla="*/ 120185 h 1131887"/>
                <a:gd name="connsiteX501" fmla="*/ 2087387 w 4207084"/>
                <a:gd name="connsiteY501" fmla="*/ 120185 h 1131887"/>
                <a:gd name="connsiteX502" fmla="*/ 2091594 w 4207084"/>
                <a:gd name="connsiteY502" fmla="*/ 119003 h 1131887"/>
                <a:gd name="connsiteX503" fmla="*/ 2094792 w 4207084"/>
                <a:gd name="connsiteY503" fmla="*/ 117820 h 1131887"/>
                <a:gd name="connsiteX504" fmla="*/ 2097484 w 4207084"/>
                <a:gd name="connsiteY504" fmla="*/ 116807 h 1131887"/>
                <a:gd name="connsiteX505" fmla="*/ 2103374 w 4207084"/>
                <a:gd name="connsiteY505" fmla="*/ 112921 h 1131887"/>
                <a:gd name="connsiteX506" fmla="*/ 2105057 w 4207084"/>
                <a:gd name="connsiteY506" fmla="*/ 111232 h 1131887"/>
                <a:gd name="connsiteX507" fmla="*/ 2108086 w 4207084"/>
                <a:gd name="connsiteY507" fmla="*/ 108529 h 1131887"/>
                <a:gd name="connsiteX508" fmla="*/ 2117510 w 4207084"/>
                <a:gd name="connsiteY508" fmla="*/ 107008 h 1131887"/>
                <a:gd name="connsiteX509" fmla="*/ 2120875 w 4207084"/>
                <a:gd name="connsiteY509" fmla="*/ 107008 h 1131887"/>
                <a:gd name="connsiteX510" fmla="*/ 2123232 w 4207084"/>
                <a:gd name="connsiteY510" fmla="*/ 107008 h 1131887"/>
                <a:gd name="connsiteX511" fmla="*/ 2128617 w 4207084"/>
                <a:gd name="connsiteY511" fmla="*/ 107008 h 1131887"/>
                <a:gd name="connsiteX512" fmla="*/ 2129963 w 4207084"/>
                <a:gd name="connsiteY512" fmla="*/ 107008 h 1131887"/>
                <a:gd name="connsiteX513" fmla="*/ 2133329 w 4207084"/>
                <a:gd name="connsiteY513" fmla="*/ 107008 h 1131887"/>
                <a:gd name="connsiteX514" fmla="*/ 2133329 w 4207084"/>
                <a:gd name="connsiteY514" fmla="*/ 105826 h 1131887"/>
                <a:gd name="connsiteX515" fmla="*/ 2133329 w 4207084"/>
                <a:gd name="connsiteY515" fmla="*/ 103629 h 1131887"/>
                <a:gd name="connsiteX516" fmla="*/ 2137367 w 4207084"/>
                <a:gd name="connsiteY516" fmla="*/ 98899 h 1131887"/>
                <a:gd name="connsiteX517" fmla="*/ 2138208 w 4207084"/>
                <a:gd name="connsiteY517" fmla="*/ 98899 h 1131887"/>
                <a:gd name="connsiteX518" fmla="*/ 2141406 w 4207084"/>
                <a:gd name="connsiteY518" fmla="*/ 94676 h 1131887"/>
                <a:gd name="connsiteX519" fmla="*/ 2146219 w 4207084"/>
                <a:gd name="connsiteY519" fmla="*/ 92623 h 1131887"/>
                <a:gd name="connsiteX520" fmla="*/ 2146286 w 4207084"/>
                <a:gd name="connsiteY520" fmla="*/ 92648 h 1131887"/>
                <a:gd name="connsiteX521" fmla="*/ 2147296 w 4207084"/>
                <a:gd name="connsiteY521" fmla="*/ 92648 h 1131887"/>
                <a:gd name="connsiteX522" fmla="*/ 2153691 w 4207084"/>
                <a:gd name="connsiteY522" fmla="*/ 92648 h 1131887"/>
                <a:gd name="connsiteX523" fmla="*/ 2157729 w 4207084"/>
                <a:gd name="connsiteY523" fmla="*/ 92648 h 1131887"/>
                <a:gd name="connsiteX524" fmla="*/ 2168500 w 4207084"/>
                <a:gd name="connsiteY524" fmla="*/ 91297 h 1131887"/>
                <a:gd name="connsiteX525" fmla="*/ 2173548 w 4207084"/>
                <a:gd name="connsiteY525" fmla="*/ 91297 h 1131887"/>
                <a:gd name="connsiteX526" fmla="*/ 2177924 w 4207084"/>
                <a:gd name="connsiteY526" fmla="*/ 90452 h 1131887"/>
                <a:gd name="connsiteX527" fmla="*/ 2181962 w 4207084"/>
                <a:gd name="connsiteY527" fmla="*/ 89270 h 1131887"/>
                <a:gd name="connsiteX528" fmla="*/ 2185496 w 4207084"/>
                <a:gd name="connsiteY528" fmla="*/ 88256 h 1131887"/>
                <a:gd name="connsiteX529" fmla="*/ 2193237 w 4207084"/>
                <a:gd name="connsiteY529" fmla="*/ 84877 h 1131887"/>
                <a:gd name="connsiteX530" fmla="*/ 2195257 w 4207084"/>
                <a:gd name="connsiteY530" fmla="*/ 83695 h 1131887"/>
                <a:gd name="connsiteX531" fmla="*/ 2204007 w 4207084"/>
                <a:gd name="connsiteY531" fmla="*/ 79809 h 1131887"/>
                <a:gd name="connsiteX532" fmla="*/ 2205859 w 4207084"/>
                <a:gd name="connsiteY532" fmla="*/ 79809 h 1131887"/>
                <a:gd name="connsiteX533" fmla="*/ 2210571 w 4207084"/>
                <a:gd name="connsiteY533" fmla="*/ 78626 h 1131887"/>
                <a:gd name="connsiteX534" fmla="*/ 2212254 w 4207084"/>
                <a:gd name="connsiteY534" fmla="*/ 77275 h 1131887"/>
                <a:gd name="connsiteX535" fmla="*/ 2218312 w 4207084"/>
                <a:gd name="connsiteY535" fmla="*/ 74741 h 1131887"/>
                <a:gd name="connsiteX536" fmla="*/ 2218312 w 4207084"/>
                <a:gd name="connsiteY536" fmla="*/ 73558 h 1131887"/>
                <a:gd name="connsiteX537" fmla="*/ 2223528 w 4207084"/>
                <a:gd name="connsiteY537" fmla="*/ 71531 h 1131887"/>
                <a:gd name="connsiteX538" fmla="*/ 2229587 w 4207084"/>
                <a:gd name="connsiteY538" fmla="*/ 68152 h 1131887"/>
                <a:gd name="connsiteX539" fmla="*/ 2222014 w 4207084"/>
                <a:gd name="connsiteY539" fmla="*/ 58185 h 1131887"/>
                <a:gd name="connsiteX540" fmla="*/ 2210066 w 4207084"/>
                <a:gd name="connsiteY540" fmla="*/ 50752 h 1131887"/>
                <a:gd name="connsiteX541" fmla="*/ 2199800 w 4207084"/>
                <a:gd name="connsiteY541" fmla="*/ 44670 h 1131887"/>
                <a:gd name="connsiteX542" fmla="*/ 2186843 w 4207084"/>
                <a:gd name="connsiteY542" fmla="*/ 39602 h 1131887"/>
                <a:gd name="connsiteX543" fmla="*/ 2181626 w 4207084"/>
                <a:gd name="connsiteY543" fmla="*/ 39602 h 1131887"/>
                <a:gd name="connsiteX544" fmla="*/ 2169341 w 4207084"/>
                <a:gd name="connsiteY544" fmla="*/ 38419 h 1131887"/>
                <a:gd name="connsiteX545" fmla="*/ 2163788 w 4207084"/>
                <a:gd name="connsiteY545" fmla="*/ 31493 h 1131887"/>
                <a:gd name="connsiteX546" fmla="*/ 2159917 w 4207084"/>
                <a:gd name="connsiteY546" fmla="*/ 26256 h 1131887"/>
                <a:gd name="connsiteX547" fmla="*/ 2151335 w 4207084"/>
                <a:gd name="connsiteY547" fmla="*/ 26256 h 1131887"/>
                <a:gd name="connsiteX548" fmla="*/ 2145445 w 4207084"/>
                <a:gd name="connsiteY548" fmla="*/ 26256 h 1131887"/>
                <a:gd name="connsiteX549" fmla="*/ 2128617 w 4207084"/>
                <a:gd name="connsiteY549" fmla="*/ 26256 h 1131887"/>
                <a:gd name="connsiteX550" fmla="*/ 2122053 w 4207084"/>
                <a:gd name="connsiteY550" fmla="*/ 26256 h 1131887"/>
                <a:gd name="connsiteX551" fmla="*/ 2115322 w 4207084"/>
                <a:gd name="connsiteY551" fmla="*/ 25411 h 1131887"/>
                <a:gd name="connsiteX552" fmla="*/ 2103542 w 4207084"/>
                <a:gd name="connsiteY552" fmla="*/ 27100 h 1131887"/>
                <a:gd name="connsiteX553" fmla="*/ 2090248 w 4207084"/>
                <a:gd name="connsiteY553" fmla="*/ 27100 h 1131887"/>
                <a:gd name="connsiteX554" fmla="*/ 2086041 w 4207084"/>
                <a:gd name="connsiteY554" fmla="*/ 28114 h 1131887"/>
                <a:gd name="connsiteX555" fmla="*/ 2084526 w 4207084"/>
                <a:gd name="connsiteY555" fmla="*/ 31324 h 1131887"/>
                <a:gd name="connsiteX556" fmla="*/ 2081665 w 4207084"/>
                <a:gd name="connsiteY556" fmla="*/ 36899 h 1131887"/>
                <a:gd name="connsiteX557" fmla="*/ 2076449 w 4207084"/>
                <a:gd name="connsiteY557" fmla="*/ 38588 h 1131887"/>
                <a:gd name="connsiteX558" fmla="*/ 2073083 w 4207084"/>
                <a:gd name="connsiteY558" fmla="*/ 38588 h 1131887"/>
                <a:gd name="connsiteX559" fmla="*/ 2071232 w 4207084"/>
                <a:gd name="connsiteY559" fmla="*/ 38588 h 1131887"/>
                <a:gd name="connsiteX560" fmla="*/ 2070559 w 4207084"/>
                <a:gd name="connsiteY560" fmla="*/ 38588 h 1131887"/>
                <a:gd name="connsiteX561" fmla="*/ 2063154 w 4207084"/>
                <a:gd name="connsiteY561" fmla="*/ 38588 h 1131887"/>
                <a:gd name="connsiteX562" fmla="*/ 2063154 w 4207084"/>
                <a:gd name="connsiteY562" fmla="*/ 38588 h 1131887"/>
                <a:gd name="connsiteX563" fmla="*/ 2057433 w 4207084"/>
                <a:gd name="connsiteY563" fmla="*/ 35885 h 1131887"/>
                <a:gd name="connsiteX564" fmla="*/ 2057433 w 4207084"/>
                <a:gd name="connsiteY564" fmla="*/ 32337 h 1131887"/>
                <a:gd name="connsiteX565" fmla="*/ 2061471 w 4207084"/>
                <a:gd name="connsiteY565" fmla="*/ 27438 h 1131887"/>
                <a:gd name="connsiteX566" fmla="*/ 2064669 w 4207084"/>
                <a:gd name="connsiteY566" fmla="*/ 26593 h 1131887"/>
                <a:gd name="connsiteX567" fmla="*/ 2070222 w 4207084"/>
                <a:gd name="connsiteY567" fmla="*/ 24904 h 1131887"/>
                <a:gd name="connsiteX568" fmla="*/ 2070222 w 4207084"/>
                <a:gd name="connsiteY568" fmla="*/ 24904 h 1131887"/>
                <a:gd name="connsiteX569" fmla="*/ 2067530 w 4207084"/>
                <a:gd name="connsiteY569" fmla="*/ 19498 h 1131887"/>
                <a:gd name="connsiteX570" fmla="*/ 2071905 w 4207084"/>
                <a:gd name="connsiteY570" fmla="*/ 14599 h 1131887"/>
                <a:gd name="connsiteX571" fmla="*/ 2073588 w 4207084"/>
                <a:gd name="connsiteY571" fmla="*/ 13416 h 1131887"/>
                <a:gd name="connsiteX572" fmla="*/ 2076954 w 4207084"/>
                <a:gd name="connsiteY572" fmla="*/ 8686 h 1131887"/>
                <a:gd name="connsiteX573" fmla="*/ 2076954 w 4207084"/>
                <a:gd name="connsiteY573" fmla="*/ 8686 h 1131887"/>
                <a:gd name="connsiteX574" fmla="*/ 2068371 w 4207084"/>
                <a:gd name="connsiteY574" fmla="*/ 12234 h 1131887"/>
                <a:gd name="connsiteX575" fmla="*/ 2066688 w 4207084"/>
                <a:gd name="connsiteY575" fmla="*/ 14430 h 1131887"/>
                <a:gd name="connsiteX576" fmla="*/ 2062649 w 4207084"/>
                <a:gd name="connsiteY576" fmla="*/ 18822 h 1131887"/>
                <a:gd name="connsiteX577" fmla="*/ 2055750 w 4207084"/>
                <a:gd name="connsiteY577" fmla="*/ 20681 h 1131887"/>
                <a:gd name="connsiteX578" fmla="*/ 2052889 w 4207084"/>
                <a:gd name="connsiteY578" fmla="*/ 20681 h 1131887"/>
                <a:gd name="connsiteX579" fmla="*/ 2037070 w 4207084"/>
                <a:gd name="connsiteY579" fmla="*/ 25073 h 1131887"/>
                <a:gd name="connsiteX580" fmla="*/ 2021757 w 4207084"/>
                <a:gd name="connsiteY580" fmla="*/ 25073 h 1131887"/>
                <a:gd name="connsiteX581" fmla="*/ 2015362 w 4207084"/>
                <a:gd name="connsiteY581" fmla="*/ 25073 h 1131887"/>
                <a:gd name="connsiteX582" fmla="*/ 2002236 w 4207084"/>
                <a:gd name="connsiteY582" fmla="*/ 23552 h 1131887"/>
                <a:gd name="connsiteX583" fmla="*/ 2002236 w 4207084"/>
                <a:gd name="connsiteY583" fmla="*/ 23552 h 1131887"/>
                <a:gd name="connsiteX584" fmla="*/ 1997187 w 4207084"/>
                <a:gd name="connsiteY584" fmla="*/ 21018 h 1131887"/>
                <a:gd name="connsiteX585" fmla="*/ 1997187 w 4207084"/>
                <a:gd name="connsiteY585" fmla="*/ 18315 h 1131887"/>
                <a:gd name="connsiteX586" fmla="*/ 2002236 w 4207084"/>
                <a:gd name="connsiteY586" fmla="*/ 16119 h 1131887"/>
                <a:gd name="connsiteX587" fmla="*/ 2003582 w 4207084"/>
                <a:gd name="connsiteY587" fmla="*/ 16119 h 1131887"/>
                <a:gd name="connsiteX588" fmla="*/ 2007116 w 4207084"/>
                <a:gd name="connsiteY588" fmla="*/ 14599 h 1131887"/>
                <a:gd name="connsiteX589" fmla="*/ 2021420 w 4207084"/>
                <a:gd name="connsiteY589" fmla="*/ 9024 h 1131887"/>
                <a:gd name="connsiteX590" fmla="*/ 2028656 w 4207084"/>
                <a:gd name="connsiteY590" fmla="*/ 9024 h 1131887"/>
                <a:gd name="connsiteX591" fmla="*/ 2033368 w 4207084"/>
                <a:gd name="connsiteY591" fmla="*/ 9024 h 1131887"/>
                <a:gd name="connsiteX592" fmla="*/ 2050197 w 4207084"/>
                <a:gd name="connsiteY592" fmla="*/ 10206 h 1131887"/>
                <a:gd name="connsiteX593" fmla="*/ 2058947 w 4207084"/>
                <a:gd name="connsiteY593" fmla="*/ 7672 h 1131887"/>
                <a:gd name="connsiteX594" fmla="*/ 2053730 w 4207084"/>
                <a:gd name="connsiteY594" fmla="*/ 7672 h 1131887"/>
                <a:gd name="connsiteX595" fmla="*/ 2048682 w 4207084"/>
                <a:gd name="connsiteY595" fmla="*/ 6659 h 1131887"/>
                <a:gd name="connsiteX596" fmla="*/ 2046494 w 4207084"/>
                <a:gd name="connsiteY596" fmla="*/ 6659 h 1131887"/>
                <a:gd name="connsiteX597" fmla="*/ 2040604 w 4207084"/>
                <a:gd name="connsiteY597" fmla="*/ 6659 h 1131887"/>
                <a:gd name="connsiteX598" fmla="*/ 2036902 w 4207084"/>
                <a:gd name="connsiteY598" fmla="*/ 6659 h 1131887"/>
                <a:gd name="connsiteX599" fmla="*/ 2032359 w 4207084"/>
                <a:gd name="connsiteY599" fmla="*/ 5814 h 1131887"/>
                <a:gd name="connsiteX600" fmla="*/ 2029161 w 4207084"/>
                <a:gd name="connsiteY600" fmla="*/ 5814 h 1131887"/>
                <a:gd name="connsiteX601" fmla="*/ 2025290 w 4207084"/>
                <a:gd name="connsiteY601" fmla="*/ 4800 h 1131887"/>
                <a:gd name="connsiteX602" fmla="*/ 2023103 w 4207084"/>
                <a:gd name="connsiteY602" fmla="*/ 4800 h 1131887"/>
                <a:gd name="connsiteX603" fmla="*/ 2018559 w 4207084"/>
                <a:gd name="connsiteY603" fmla="*/ 4800 h 1131887"/>
                <a:gd name="connsiteX604" fmla="*/ 2015193 w 4207084"/>
                <a:gd name="connsiteY604" fmla="*/ 4800 h 1131887"/>
                <a:gd name="connsiteX605" fmla="*/ 2013342 w 4207084"/>
                <a:gd name="connsiteY605" fmla="*/ 4800 h 1131887"/>
                <a:gd name="connsiteX606" fmla="*/ 2011491 w 4207084"/>
                <a:gd name="connsiteY606" fmla="*/ 4800 h 1131887"/>
                <a:gd name="connsiteX607" fmla="*/ 2010650 w 4207084"/>
                <a:gd name="connsiteY607" fmla="*/ 4800 h 1131887"/>
                <a:gd name="connsiteX608" fmla="*/ 2010650 w 4207084"/>
                <a:gd name="connsiteY608" fmla="*/ 4800 h 1131887"/>
                <a:gd name="connsiteX609" fmla="*/ 2001562 w 4207084"/>
                <a:gd name="connsiteY609" fmla="*/ 4800 h 1131887"/>
                <a:gd name="connsiteX610" fmla="*/ 1997019 w 4207084"/>
                <a:gd name="connsiteY610" fmla="*/ 2435 h 1131887"/>
                <a:gd name="connsiteX611" fmla="*/ 1994158 w 4207084"/>
                <a:gd name="connsiteY611" fmla="*/ 577 h 1131887"/>
                <a:gd name="connsiteX612" fmla="*/ 1980695 w 4207084"/>
                <a:gd name="connsiteY612" fmla="*/ 1590 h 1131887"/>
                <a:gd name="connsiteX613" fmla="*/ 1977162 w 4207084"/>
                <a:gd name="connsiteY613" fmla="*/ 2773 h 1131887"/>
                <a:gd name="connsiteX614" fmla="*/ 1970598 w 4207084"/>
                <a:gd name="connsiteY614" fmla="*/ 4800 h 1131887"/>
                <a:gd name="connsiteX615" fmla="*/ 1960501 w 4207084"/>
                <a:gd name="connsiteY615" fmla="*/ 6659 h 1131887"/>
                <a:gd name="connsiteX616" fmla="*/ 1957472 w 4207084"/>
                <a:gd name="connsiteY616" fmla="*/ 6659 h 1131887"/>
                <a:gd name="connsiteX617" fmla="*/ 1946870 w 4207084"/>
                <a:gd name="connsiteY617" fmla="*/ 9024 h 1131887"/>
                <a:gd name="connsiteX618" fmla="*/ 1941822 w 4207084"/>
                <a:gd name="connsiteY618" fmla="*/ 10713 h 1131887"/>
                <a:gd name="connsiteX619" fmla="*/ 1933744 w 4207084"/>
                <a:gd name="connsiteY619" fmla="*/ 13923 h 1131887"/>
                <a:gd name="connsiteX620" fmla="*/ 1930042 w 4207084"/>
                <a:gd name="connsiteY620" fmla="*/ 16288 h 1131887"/>
                <a:gd name="connsiteX621" fmla="*/ 1927013 w 4207084"/>
                <a:gd name="connsiteY621" fmla="*/ 18484 h 1131887"/>
                <a:gd name="connsiteX622" fmla="*/ 1917084 w 4207084"/>
                <a:gd name="connsiteY622" fmla="*/ 22370 h 1131887"/>
                <a:gd name="connsiteX623" fmla="*/ 1915065 w 4207084"/>
                <a:gd name="connsiteY623" fmla="*/ 22370 h 1131887"/>
                <a:gd name="connsiteX624" fmla="*/ 1911699 w 4207084"/>
                <a:gd name="connsiteY624" fmla="*/ 23384 h 1131887"/>
                <a:gd name="connsiteX625" fmla="*/ 1911699 w 4207084"/>
                <a:gd name="connsiteY625" fmla="*/ 25242 h 1131887"/>
                <a:gd name="connsiteX626" fmla="*/ 1910690 w 4207084"/>
                <a:gd name="connsiteY626" fmla="*/ 28114 h 1131887"/>
                <a:gd name="connsiteX627" fmla="*/ 1907828 w 4207084"/>
                <a:gd name="connsiteY627" fmla="*/ 32675 h 1131887"/>
                <a:gd name="connsiteX628" fmla="*/ 1906819 w 4207084"/>
                <a:gd name="connsiteY628" fmla="*/ 33689 h 1131887"/>
                <a:gd name="connsiteX629" fmla="*/ 1905809 w 4207084"/>
                <a:gd name="connsiteY629" fmla="*/ 35040 h 1131887"/>
                <a:gd name="connsiteX630" fmla="*/ 1906819 w 4207084"/>
                <a:gd name="connsiteY630" fmla="*/ 36561 h 1131887"/>
                <a:gd name="connsiteX631" fmla="*/ 1913887 w 4207084"/>
                <a:gd name="connsiteY631" fmla="*/ 36561 h 1131887"/>
                <a:gd name="connsiteX632" fmla="*/ 1921628 w 4207084"/>
                <a:gd name="connsiteY632" fmla="*/ 37574 h 1131887"/>
                <a:gd name="connsiteX633" fmla="*/ 1922974 w 4207084"/>
                <a:gd name="connsiteY633" fmla="*/ 37574 h 1131887"/>
                <a:gd name="connsiteX634" fmla="*/ 1928864 w 4207084"/>
                <a:gd name="connsiteY634" fmla="*/ 39602 h 1131887"/>
                <a:gd name="connsiteX635" fmla="*/ 1928864 w 4207084"/>
                <a:gd name="connsiteY635" fmla="*/ 39602 h 1131887"/>
                <a:gd name="connsiteX636" fmla="*/ 1932398 w 4207084"/>
                <a:gd name="connsiteY636" fmla="*/ 41967 h 1131887"/>
                <a:gd name="connsiteX637" fmla="*/ 1932398 w 4207084"/>
                <a:gd name="connsiteY637" fmla="*/ 41967 h 1131887"/>
                <a:gd name="connsiteX638" fmla="*/ 1932398 w 4207084"/>
                <a:gd name="connsiteY638" fmla="*/ 44163 h 1131887"/>
                <a:gd name="connsiteX639" fmla="*/ 1930547 w 4207084"/>
                <a:gd name="connsiteY639" fmla="*/ 44163 h 1131887"/>
                <a:gd name="connsiteX640" fmla="*/ 1930547 w 4207084"/>
                <a:gd name="connsiteY640" fmla="*/ 44163 h 1131887"/>
                <a:gd name="connsiteX641" fmla="*/ 1924489 w 4207084"/>
                <a:gd name="connsiteY641" fmla="*/ 42305 h 1131887"/>
                <a:gd name="connsiteX642" fmla="*/ 1922806 w 4207084"/>
                <a:gd name="connsiteY642" fmla="*/ 42305 h 1131887"/>
                <a:gd name="connsiteX643" fmla="*/ 1919945 w 4207084"/>
                <a:gd name="connsiteY643" fmla="*/ 41291 h 1131887"/>
                <a:gd name="connsiteX644" fmla="*/ 1917758 w 4207084"/>
                <a:gd name="connsiteY644" fmla="*/ 40446 h 1131887"/>
                <a:gd name="connsiteX645" fmla="*/ 1909175 w 4207084"/>
                <a:gd name="connsiteY645" fmla="*/ 39433 h 1131887"/>
                <a:gd name="connsiteX646" fmla="*/ 1909175 w 4207084"/>
                <a:gd name="connsiteY646" fmla="*/ 39433 h 1131887"/>
                <a:gd name="connsiteX647" fmla="*/ 1906146 w 4207084"/>
                <a:gd name="connsiteY647" fmla="*/ 39433 h 1131887"/>
                <a:gd name="connsiteX648" fmla="*/ 1903621 w 4207084"/>
                <a:gd name="connsiteY648" fmla="*/ 39433 h 1131887"/>
                <a:gd name="connsiteX649" fmla="*/ 1902780 w 4207084"/>
                <a:gd name="connsiteY649" fmla="*/ 39433 h 1131887"/>
                <a:gd name="connsiteX650" fmla="*/ 1900761 w 4207084"/>
                <a:gd name="connsiteY650" fmla="*/ 39433 h 1131887"/>
                <a:gd name="connsiteX651" fmla="*/ 1898909 w 4207084"/>
                <a:gd name="connsiteY651" fmla="*/ 39433 h 1131887"/>
                <a:gd name="connsiteX652" fmla="*/ 1893525 w 4207084"/>
                <a:gd name="connsiteY652" fmla="*/ 39433 h 1131887"/>
                <a:gd name="connsiteX653" fmla="*/ 1884101 w 4207084"/>
                <a:gd name="connsiteY653" fmla="*/ 40277 h 1131887"/>
                <a:gd name="connsiteX654" fmla="*/ 1881240 w 4207084"/>
                <a:gd name="connsiteY654" fmla="*/ 40277 h 1131887"/>
                <a:gd name="connsiteX655" fmla="*/ 1874509 w 4207084"/>
                <a:gd name="connsiteY655" fmla="*/ 40277 h 1131887"/>
                <a:gd name="connsiteX656" fmla="*/ 1874509 w 4207084"/>
                <a:gd name="connsiteY656" fmla="*/ 40277 h 1131887"/>
                <a:gd name="connsiteX657" fmla="*/ 1865926 w 4207084"/>
                <a:gd name="connsiteY657" fmla="*/ 37574 h 1131887"/>
                <a:gd name="connsiteX658" fmla="*/ 1864580 w 4207084"/>
                <a:gd name="connsiteY658" fmla="*/ 36561 h 1131887"/>
                <a:gd name="connsiteX659" fmla="*/ 1862392 w 4207084"/>
                <a:gd name="connsiteY659" fmla="*/ 35378 h 1131887"/>
                <a:gd name="connsiteX660" fmla="*/ 1859531 w 4207084"/>
                <a:gd name="connsiteY660" fmla="*/ 35378 h 1131887"/>
                <a:gd name="connsiteX661" fmla="*/ 1855324 w 4207084"/>
                <a:gd name="connsiteY661" fmla="*/ 35378 h 1131887"/>
                <a:gd name="connsiteX662" fmla="*/ 1859363 w 4207084"/>
                <a:gd name="connsiteY662" fmla="*/ 39940 h 1131887"/>
                <a:gd name="connsiteX663" fmla="*/ 1865085 w 4207084"/>
                <a:gd name="connsiteY663" fmla="*/ 45008 h 1131887"/>
                <a:gd name="connsiteX664" fmla="*/ 1874004 w 4207084"/>
                <a:gd name="connsiteY664" fmla="*/ 53624 h 1131887"/>
                <a:gd name="connsiteX665" fmla="*/ 1883764 w 4207084"/>
                <a:gd name="connsiteY665" fmla="*/ 70517 h 1131887"/>
                <a:gd name="connsiteX666" fmla="*/ 1883764 w 4207084"/>
                <a:gd name="connsiteY666" fmla="*/ 77106 h 1131887"/>
                <a:gd name="connsiteX667" fmla="*/ 1881071 w 4207084"/>
                <a:gd name="connsiteY667" fmla="*/ 78457 h 1131887"/>
                <a:gd name="connsiteX668" fmla="*/ 1878547 w 4207084"/>
                <a:gd name="connsiteY668" fmla="*/ 78457 h 1131887"/>
                <a:gd name="connsiteX669" fmla="*/ 1867273 w 4207084"/>
                <a:gd name="connsiteY669" fmla="*/ 75417 h 1131887"/>
                <a:gd name="connsiteX670" fmla="*/ 1865085 w 4207084"/>
                <a:gd name="connsiteY670" fmla="*/ 75417 h 1131887"/>
                <a:gd name="connsiteX671" fmla="*/ 1854988 w 4207084"/>
                <a:gd name="connsiteY671" fmla="*/ 71362 h 1131887"/>
                <a:gd name="connsiteX672" fmla="*/ 1851285 w 4207084"/>
                <a:gd name="connsiteY672" fmla="*/ 61733 h 1131887"/>
                <a:gd name="connsiteX673" fmla="*/ 1853136 w 4207084"/>
                <a:gd name="connsiteY673" fmla="*/ 55313 h 1131887"/>
                <a:gd name="connsiteX674" fmla="*/ 1854314 w 4207084"/>
                <a:gd name="connsiteY674" fmla="*/ 53624 h 1131887"/>
                <a:gd name="connsiteX675" fmla="*/ 1853305 w 4207084"/>
                <a:gd name="connsiteY675" fmla="*/ 47880 h 1131887"/>
                <a:gd name="connsiteX676" fmla="*/ 1851117 w 4207084"/>
                <a:gd name="connsiteY676" fmla="*/ 43994 h 1131887"/>
                <a:gd name="connsiteX677" fmla="*/ 1840684 w 4207084"/>
                <a:gd name="connsiteY677" fmla="*/ 47880 h 1131887"/>
                <a:gd name="connsiteX678" fmla="*/ 1837486 w 4207084"/>
                <a:gd name="connsiteY678" fmla="*/ 47880 h 1131887"/>
                <a:gd name="connsiteX679" fmla="*/ 1834794 w 4207084"/>
                <a:gd name="connsiteY679" fmla="*/ 47880 h 1131887"/>
                <a:gd name="connsiteX680" fmla="*/ 1830586 w 4207084"/>
                <a:gd name="connsiteY680" fmla="*/ 49569 h 1131887"/>
                <a:gd name="connsiteX681" fmla="*/ 1829409 w 4207084"/>
                <a:gd name="connsiteY681" fmla="*/ 49569 h 1131887"/>
                <a:gd name="connsiteX682" fmla="*/ 1826379 w 4207084"/>
                <a:gd name="connsiteY682" fmla="*/ 51596 h 1131887"/>
                <a:gd name="connsiteX683" fmla="*/ 1825370 w 4207084"/>
                <a:gd name="connsiteY683" fmla="*/ 51596 h 1131887"/>
                <a:gd name="connsiteX684" fmla="*/ 1810056 w 4207084"/>
                <a:gd name="connsiteY684" fmla="*/ 57847 h 1131887"/>
                <a:gd name="connsiteX685" fmla="*/ 1805344 w 4207084"/>
                <a:gd name="connsiteY685" fmla="*/ 57847 h 1131887"/>
                <a:gd name="connsiteX686" fmla="*/ 1796593 w 4207084"/>
                <a:gd name="connsiteY686" fmla="*/ 57847 h 1131887"/>
                <a:gd name="connsiteX687" fmla="*/ 1795079 w 4207084"/>
                <a:gd name="connsiteY687" fmla="*/ 57847 h 1131887"/>
                <a:gd name="connsiteX688" fmla="*/ 1788348 w 4207084"/>
                <a:gd name="connsiteY688" fmla="*/ 57847 h 1131887"/>
                <a:gd name="connsiteX689" fmla="*/ 1785487 w 4207084"/>
                <a:gd name="connsiteY689" fmla="*/ 56496 h 1131887"/>
                <a:gd name="connsiteX690" fmla="*/ 1784141 w 4207084"/>
                <a:gd name="connsiteY690" fmla="*/ 56496 h 1131887"/>
                <a:gd name="connsiteX691" fmla="*/ 1783299 w 4207084"/>
                <a:gd name="connsiteY691" fmla="*/ 55482 h 1131887"/>
                <a:gd name="connsiteX692" fmla="*/ 1783299 w 4207084"/>
                <a:gd name="connsiteY692" fmla="*/ 55482 h 1131887"/>
                <a:gd name="connsiteX693" fmla="*/ 1783299 w 4207084"/>
                <a:gd name="connsiteY693" fmla="*/ 55482 h 1131887"/>
                <a:gd name="connsiteX694" fmla="*/ 1781953 w 4207084"/>
                <a:gd name="connsiteY694" fmla="*/ 53961 h 1131887"/>
                <a:gd name="connsiteX695" fmla="*/ 1777746 w 4207084"/>
                <a:gd name="connsiteY695" fmla="*/ 53961 h 1131887"/>
                <a:gd name="connsiteX696" fmla="*/ 1774885 w 4207084"/>
                <a:gd name="connsiteY696" fmla="*/ 53961 h 1131887"/>
                <a:gd name="connsiteX697" fmla="*/ 1761085 w 4207084"/>
                <a:gd name="connsiteY697" fmla="*/ 51427 h 1131887"/>
                <a:gd name="connsiteX698" fmla="*/ 1751830 w 4207084"/>
                <a:gd name="connsiteY698" fmla="*/ 50076 h 1131887"/>
                <a:gd name="connsiteX699" fmla="*/ 1740555 w 4207084"/>
                <a:gd name="connsiteY699" fmla="*/ 50076 h 1131887"/>
                <a:gd name="connsiteX700" fmla="*/ 1731468 w 4207084"/>
                <a:gd name="connsiteY700" fmla="*/ 50076 h 1131887"/>
                <a:gd name="connsiteX701" fmla="*/ 1715818 w 4207084"/>
                <a:gd name="connsiteY701" fmla="*/ 50076 h 1131887"/>
                <a:gd name="connsiteX702" fmla="*/ 1713630 w 4207084"/>
                <a:gd name="connsiteY702" fmla="*/ 50076 h 1131887"/>
                <a:gd name="connsiteX703" fmla="*/ 1710264 w 4207084"/>
                <a:gd name="connsiteY703" fmla="*/ 50076 h 1131887"/>
                <a:gd name="connsiteX704" fmla="*/ 1707571 w 4207084"/>
                <a:gd name="connsiteY704" fmla="*/ 51934 h 1131887"/>
                <a:gd name="connsiteX705" fmla="*/ 1702355 w 4207084"/>
                <a:gd name="connsiteY705" fmla="*/ 56327 h 1131887"/>
                <a:gd name="connsiteX706" fmla="*/ 1700335 w 4207084"/>
                <a:gd name="connsiteY706" fmla="*/ 59367 h 1131887"/>
                <a:gd name="connsiteX707" fmla="*/ 1700335 w 4207084"/>
                <a:gd name="connsiteY707" fmla="*/ 60212 h 1131887"/>
                <a:gd name="connsiteX708" fmla="*/ 1698316 w 4207084"/>
                <a:gd name="connsiteY708" fmla="*/ 63084 h 1131887"/>
                <a:gd name="connsiteX709" fmla="*/ 1692090 w 4207084"/>
                <a:gd name="connsiteY709" fmla="*/ 63084 h 1131887"/>
                <a:gd name="connsiteX710" fmla="*/ 1690070 w 4207084"/>
                <a:gd name="connsiteY710" fmla="*/ 63084 h 1131887"/>
                <a:gd name="connsiteX711" fmla="*/ 1681488 w 4207084"/>
                <a:gd name="connsiteY711" fmla="*/ 63084 h 1131887"/>
                <a:gd name="connsiteX712" fmla="*/ 1676776 w 4207084"/>
                <a:gd name="connsiteY712" fmla="*/ 63084 h 1131887"/>
                <a:gd name="connsiteX713" fmla="*/ 1673578 w 4207084"/>
                <a:gd name="connsiteY713" fmla="*/ 63084 h 1131887"/>
                <a:gd name="connsiteX714" fmla="*/ 1659106 w 4207084"/>
                <a:gd name="connsiteY714" fmla="*/ 63084 h 1131887"/>
                <a:gd name="connsiteX715" fmla="*/ 1645812 w 4207084"/>
                <a:gd name="connsiteY715" fmla="*/ 63084 h 1131887"/>
                <a:gd name="connsiteX716" fmla="*/ 1640258 w 4207084"/>
                <a:gd name="connsiteY716" fmla="*/ 63084 h 1131887"/>
                <a:gd name="connsiteX717" fmla="*/ 1625449 w 4207084"/>
                <a:gd name="connsiteY717" fmla="*/ 64773 h 1131887"/>
                <a:gd name="connsiteX718" fmla="*/ 1614343 w 4207084"/>
                <a:gd name="connsiteY718" fmla="*/ 64773 h 1131887"/>
                <a:gd name="connsiteX719" fmla="*/ 1603741 w 4207084"/>
                <a:gd name="connsiteY719" fmla="*/ 65618 h 1131887"/>
                <a:gd name="connsiteX720" fmla="*/ 1592129 w 4207084"/>
                <a:gd name="connsiteY720" fmla="*/ 68828 h 1131887"/>
                <a:gd name="connsiteX721" fmla="*/ 1587417 w 4207084"/>
                <a:gd name="connsiteY721" fmla="*/ 73558 h 1131887"/>
                <a:gd name="connsiteX722" fmla="*/ 1587417 w 4207084"/>
                <a:gd name="connsiteY722" fmla="*/ 73558 h 1131887"/>
                <a:gd name="connsiteX723" fmla="*/ 1585230 w 4207084"/>
                <a:gd name="connsiteY723" fmla="*/ 75923 h 1131887"/>
                <a:gd name="connsiteX724" fmla="*/ 1584051 w 4207084"/>
                <a:gd name="connsiteY724" fmla="*/ 75923 h 1131887"/>
                <a:gd name="connsiteX725" fmla="*/ 1582873 w 4207084"/>
                <a:gd name="connsiteY725" fmla="*/ 75923 h 1131887"/>
                <a:gd name="connsiteX726" fmla="*/ 1581275 w 4207084"/>
                <a:gd name="connsiteY726" fmla="*/ 76957 h 1131887"/>
                <a:gd name="connsiteX727" fmla="*/ 1581191 w 4207084"/>
                <a:gd name="connsiteY727" fmla="*/ 76937 h 1131887"/>
                <a:gd name="connsiteX728" fmla="*/ 1575301 w 4207084"/>
                <a:gd name="connsiteY728" fmla="*/ 74572 h 1131887"/>
                <a:gd name="connsiteX729" fmla="*/ 1570252 w 4207084"/>
                <a:gd name="connsiteY729" fmla="*/ 72714 h 1131887"/>
                <a:gd name="connsiteX730" fmla="*/ 1567896 w 4207084"/>
                <a:gd name="connsiteY730" fmla="*/ 72714 h 1131887"/>
                <a:gd name="connsiteX731" fmla="*/ 1565035 w 4207084"/>
                <a:gd name="connsiteY731" fmla="*/ 72714 h 1131887"/>
                <a:gd name="connsiteX732" fmla="*/ 1556790 w 4207084"/>
                <a:gd name="connsiteY732" fmla="*/ 72714 h 1131887"/>
                <a:gd name="connsiteX733" fmla="*/ 1552414 w 4207084"/>
                <a:gd name="connsiteY733" fmla="*/ 72714 h 1131887"/>
                <a:gd name="connsiteX734" fmla="*/ 1547534 w 4207084"/>
                <a:gd name="connsiteY734" fmla="*/ 74741 h 1131887"/>
                <a:gd name="connsiteX735" fmla="*/ 1546019 w 4207084"/>
                <a:gd name="connsiteY735" fmla="*/ 78795 h 1131887"/>
                <a:gd name="connsiteX736" fmla="*/ 1556790 w 4207084"/>
                <a:gd name="connsiteY736" fmla="*/ 78795 h 1131887"/>
                <a:gd name="connsiteX737" fmla="*/ 1557968 w 4207084"/>
                <a:gd name="connsiteY737" fmla="*/ 78795 h 1131887"/>
                <a:gd name="connsiteX738" fmla="*/ 1557968 w 4207084"/>
                <a:gd name="connsiteY738" fmla="*/ 80485 h 1131887"/>
                <a:gd name="connsiteX739" fmla="*/ 1549217 w 4207084"/>
                <a:gd name="connsiteY739" fmla="*/ 90452 h 1131887"/>
                <a:gd name="connsiteX740" fmla="*/ 1539961 w 4207084"/>
                <a:gd name="connsiteY740" fmla="*/ 92817 h 1131887"/>
                <a:gd name="connsiteX741" fmla="*/ 1537100 w 4207084"/>
                <a:gd name="connsiteY741" fmla="*/ 92817 h 1131887"/>
                <a:gd name="connsiteX742" fmla="*/ 1534071 w 4207084"/>
                <a:gd name="connsiteY742" fmla="*/ 92817 h 1131887"/>
                <a:gd name="connsiteX743" fmla="*/ 1530874 w 4207084"/>
                <a:gd name="connsiteY743" fmla="*/ 92817 h 1131887"/>
                <a:gd name="connsiteX744" fmla="*/ 1528518 w 4207084"/>
                <a:gd name="connsiteY744" fmla="*/ 92817 h 1131887"/>
                <a:gd name="connsiteX745" fmla="*/ 1520945 w 4207084"/>
                <a:gd name="connsiteY745" fmla="*/ 91973 h 1131887"/>
                <a:gd name="connsiteX746" fmla="*/ 1516907 w 4207084"/>
                <a:gd name="connsiteY746" fmla="*/ 90959 h 1131887"/>
                <a:gd name="connsiteX747" fmla="*/ 1514045 w 4207084"/>
                <a:gd name="connsiteY747" fmla="*/ 90959 h 1131887"/>
                <a:gd name="connsiteX748" fmla="*/ 1508660 w 4207084"/>
                <a:gd name="connsiteY748" fmla="*/ 90959 h 1131887"/>
                <a:gd name="connsiteX749" fmla="*/ 1506473 w 4207084"/>
                <a:gd name="connsiteY749" fmla="*/ 90114 h 1131887"/>
                <a:gd name="connsiteX750" fmla="*/ 1504959 w 4207084"/>
                <a:gd name="connsiteY750" fmla="*/ 90114 h 1131887"/>
                <a:gd name="connsiteX751" fmla="*/ 1507146 w 4207084"/>
                <a:gd name="connsiteY751" fmla="*/ 92648 h 1131887"/>
                <a:gd name="connsiteX752" fmla="*/ 1510680 w 4207084"/>
                <a:gd name="connsiteY752" fmla="*/ 100082 h 1131887"/>
                <a:gd name="connsiteX753" fmla="*/ 1512867 w 4207084"/>
                <a:gd name="connsiteY753" fmla="*/ 105657 h 1131887"/>
                <a:gd name="connsiteX754" fmla="*/ 1514887 w 4207084"/>
                <a:gd name="connsiteY754" fmla="*/ 109542 h 1131887"/>
                <a:gd name="connsiteX755" fmla="*/ 1514887 w 4207084"/>
                <a:gd name="connsiteY755" fmla="*/ 111232 h 1131887"/>
                <a:gd name="connsiteX756" fmla="*/ 1515224 w 4207084"/>
                <a:gd name="connsiteY756" fmla="*/ 111401 h 1131887"/>
                <a:gd name="connsiteX757" fmla="*/ 1518926 w 4207084"/>
                <a:gd name="connsiteY757" fmla="*/ 112583 h 1131887"/>
                <a:gd name="connsiteX758" fmla="*/ 1520440 w 4207084"/>
                <a:gd name="connsiteY758" fmla="*/ 112583 h 1131887"/>
                <a:gd name="connsiteX759" fmla="*/ 1530706 w 4207084"/>
                <a:gd name="connsiteY759" fmla="*/ 112583 h 1131887"/>
                <a:gd name="connsiteX760" fmla="*/ 1535081 w 4207084"/>
                <a:gd name="connsiteY760" fmla="*/ 111063 h 1131887"/>
                <a:gd name="connsiteX761" fmla="*/ 1535081 w 4207084"/>
                <a:gd name="connsiteY761" fmla="*/ 111063 h 1131887"/>
                <a:gd name="connsiteX762" fmla="*/ 1537605 w 4207084"/>
                <a:gd name="connsiteY762" fmla="*/ 111063 h 1131887"/>
                <a:gd name="connsiteX763" fmla="*/ 1538615 w 4207084"/>
                <a:gd name="connsiteY763" fmla="*/ 111907 h 1131887"/>
                <a:gd name="connsiteX764" fmla="*/ 1538615 w 4207084"/>
                <a:gd name="connsiteY764" fmla="*/ 113428 h 1131887"/>
                <a:gd name="connsiteX765" fmla="*/ 1535923 w 4207084"/>
                <a:gd name="connsiteY765" fmla="*/ 120861 h 1131887"/>
                <a:gd name="connsiteX766" fmla="*/ 1535923 w 4207084"/>
                <a:gd name="connsiteY766" fmla="*/ 122719 h 1131887"/>
                <a:gd name="connsiteX767" fmla="*/ 1533903 w 4207084"/>
                <a:gd name="connsiteY767" fmla="*/ 129477 h 1131887"/>
                <a:gd name="connsiteX768" fmla="*/ 1535418 w 4207084"/>
                <a:gd name="connsiteY768" fmla="*/ 132856 h 1131887"/>
                <a:gd name="connsiteX769" fmla="*/ 1537269 w 4207084"/>
                <a:gd name="connsiteY769" fmla="*/ 136741 h 1131887"/>
                <a:gd name="connsiteX770" fmla="*/ 1534240 w 4207084"/>
                <a:gd name="connsiteY770" fmla="*/ 144850 h 1131887"/>
                <a:gd name="connsiteX771" fmla="*/ 1534240 w 4207084"/>
                <a:gd name="connsiteY771" fmla="*/ 144850 h 1131887"/>
                <a:gd name="connsiteX772" fmla="*/ 1530874 w 4207084"/>
                <a:gd name="connsiteY772" fmla="*/ 142992 h 1131887"/>
                <a:gd name="connsiteX773" fmla="*/ 1530874 w 4207084"/>
                <a:gd name="connsiteY773" fmla="*/ 142992 h 1131887"/>
                <a:gd name="connsiteX774" fmla="*/ 1528350 w 4207084"/>
                <a:gd name="connsiteY774" fmla="*/ 141134 h 1131887"/>
                <a:gd name="connsiteX775" fmla="*/ 1523469 w 4207084"/>
                <a:gd name="connsiteY775" fmla="*/ 137079 h 1131887"/>
                <a:gd name="connsiteX776" fmla="*/ 1521787 w 4207084"/>
                <a:gd name="connsiteY776" fmla="*/ 135221 h 1131887"/>
                <a:gd name="connsiteX777" fmla="*/ 1517074 w 4207084"/>
                <a:gd name="connsiteY777" fmla="*/ 130997 h 1131887"/>
                <a:gd name="connsiteX778" fmla="*/ 1515728 w 4207084"/>
                <a:gd name="connsiteY778" fmla="*/ 130997 h 1131887"/>
                <a:gd name="connsiteX779" fmla="*/ 1511353 w 4207084"/>
                <a:gd name="connsiteY779" fmla="*/ 127619 h 1131887"/>
                <a:gd name="connsiteX780" fmla="*/ 1511353 w 4207084"/>
                <a:gd name="connsiteY780" fmla="*/ 122044 h 1131887"/>
                <a:gd name="connsiteX781" fmla="*/ 1511353 w 4207084"/>
                <a:gd name="connsiteY781" fmla="*/ 122044 h 1131887"/>
                <a:gd name="connsiteX782" fmla="*/ 1511353 w 4207084"/>
                <a:gd name="connsiteY782" fmla="*/ 116300 h 1131887"/>
                <a:gd name="connsiteX783" fmla="*/ 1507146 w 4207084"/>
                <a:gd name="connsiteY783" fmla="*/ 117820 h 1131887"/>
                <a:gd name="connsiteX784" fmla="*/ 1501929 w 4207084"/>
                <a:gd name="connsiteY784" fmla="*/ 119679 h 1131887"/>
                <a:gd name="connsiteX785" fmla="*/ 1495534 w 4207084"/>
                <a:gd name="connsiteY785" fmla="*/ 121537 h 1131887"/>
                <a:gd name="connsiteX786" fmla="*/ 1490822 w 4207084"/>
                <a:gd name="connsiteY786" fmla="*/ 121537 h 1131887"/>
                <a:gd name="connsiteX787" fmla="*/ 1487457 w 4207084"/>
                <a:gd name="connsiteY787" fmla="*/ 121537 h 1131887"/>
                <a:gd name="connsiteX788" fmla="*/ 1485606 w 4207084"/>
                <a:gd name="connsiteY788" fmla="*/ 121537 h 1131887"/>
                <a:gd name="connsiteX789" fmla="*/ 1482745 w 4207084"/>
                <a:gd name="connsiteY789" fmla="*/ 121537 h 1131887"/>
                <a:gd name="connsiteX790" fmla="*/ 1471638 w 4207084"/>
                <a:gd name="connsiteY790" fmla="*/ 121537 h 1131887"/>
                <a:gd name="connsiteX791" fmla="*/ 1469451 w 4207084"/>
                <a:gd name="connsiteY791" fmla="*/ 121537 h 1131887"/>
                <a:gd name="connsiteX792" fmla="*/ 1462046 w 4207084"/>
                <a:gd name="connsiteY792" fmla="*/ 121537 h 1131887"/>
                <a:gd name="connsiteX793" fmla="*/ 1454810 w 4207084"/>
                <a:gd name="connsiteY793" fmla="*/ 121537 h 1131887"/>
                <a:gd name="connsiteX794" fmla="*/ 1437982 w 4207084"/>
                <a:gd name="connsiteY794" fmla="*/ 121537 h 1131887"/>
                <a:gd name="connsiteX795" fmla="*/ 1434953 w 4207084"/>
                <a:gd name="connsiteY795" fmla="*/ 121537 h 1131887"/>
                <a:gd name="connsiteX796" fmla="*/ 1433101 w 4207084"/>
                <a:gd name="connsiteY796" fmla="*/ 121537 h 1131887"/>
                <a:gd name="connsiteX797" fmla="*/ 1423173 w 4207084"/>
                <a:gd name="connsiteY797" fmla="*/ 122719 h 1131887"/>
                <a:gd name="connsiteX798" fmla="*/ 1412571 w 4207084"/>
                <a:gd name="connsiteY798" fmla="*/ 122719 h 1131887"/>
                <a:gd name="connsiteX799" fmla="*/ 1390694 w 4207084"/>
                <a:gd name="connsiteY799" fmla="*/ 122719 h 1131887"/>
                <a:gd name="connsiteX800" fmla="*/ 1383121 w 4207084"/>
                <a:gd name="connsiteY800" fmla="*/ 122719 h 1131887"/>
                <a:gd name="connsiteX801" fmla="*/ 1381270 w 4207084"/>
                <a:gd name="connsiteY801" fmla="*/ 123564 h 1131887"/>
                <a:gd name="connsiteX802" fmla="*/ 1376390 w 4207084"/>
                <a:gd name="connsiteY802" fmla="*/ 125085 h 1131887"/>
                <a:gd name="connsiteX803" fmla="*/ 1376390 w 4207084"/>
                <a:gd name="connsiteY803" fmla="*/ 129308 h 1131887"/>
                <a:gd name="connsiteX804" fmla="*/ 1376390 w 4207084"/>
                <a:gd name="connsiteY804" fmla="*/ 136403 h 1131887"/>
                <a:gd name="connsiteX805" fmla="*/ 1378578 w 4207084"/>
                <a:gd name="connsiteY805" fmla="*/ 142147 h 1131887"/>
                <a:gd name="connsiteX806" fmla="*/ 1380597 w 4207084"/>
                <a:gd name="connsiteY806" fmla="*/ 147047 h 1131887"/>
                <a:gd name="connsiteX807" fmla="*/ 1380597 w 4207084"/>
                <a:gd name="connsiteY807" fmla="*/ 149750 h 1131887"/>
                <a:gd name="connsiteX808" fmla="*/ 1381607 w 4207084"/>
                <a:gd name="connsiteY808" fmla="*/ 153635 h 1131887"/>
                <a:gd name="connsiteX809" fmla="*/ 1382616 w 4207084"/>
                <a:gd name="connsiteY809" fmla="*/ 153635 h 1131887"/>
                <a:gd name="connsiteX810" fmla="*/ 1382616 w 4207084"/>
                <a:gd name="connsiteY810" fmla="*/ 153635 h 1131887"/>
                <a:gd name="connsiteX811" fmla="*/ 1384468 w 4207084"/>
                <a:gd name="connsiteY811" fmla="*/ 153635 h 1131887"/>
                <a:gd name="connsiteX812" fmla="*/ 1388338 w 4207084"/>
                <a:gd name="connsiteY812" fmla="*/ 155325 h 1131887"/>
                <a:gd name="connsiteX813" fmla="*/ 1390189 w 4207084"/>
                <a:gd name="connsiteY813" fmla="*/ 156676 h 1131887"/>
                <a:gd name="connsiteX814" fmla="*/ 1395911 w 4207084"/>
                <a:gd name="connsiteY814" fmla="*/ 159548 h 1131887"/>
                <a:gd name="connsiteX815" fmla="*/ 1399613 w 4207084"/>
                <a:gd name="connsiteY815" fmla="*/ 159548 h 1131887"/>
                <a:gd name="connsiteX816" fmla="*/ 1404156 w 4207084"/>
                <a:gd name="connsiteY816" fmla="*/ 159548 h 1131887"/>
                <a:gd name="connsiteX817" fmla="*/ 1414590 w 4207084"/>
                <a:gd name="connsiteY817" fmla="*/ 165630 h 1131887"/>
                <a:gd name="connsiteX818" fmla="*/ 1423846 w 4207084"/>
                <a:gd name="connsiteY818" fmla="*/ 170698 h 1131887"/>
                <a:gd name="connsiteX819" fmla="*/ 1426538 w 4207084"/>
                <a:gd name="connsiteY819" fmla="*/ 170698 h 1131887"/>
                <a:gd name="connsiteX820" fmla="*/ 1436635 w 4207084"/>
                <a:gd name="connsiteY820" fmla="*/ 170698 h 1131887"/>
                <a:gd name="connsiteX821" fmla="*/ 1451108 w 4207084"/>
                <a:gd name="connsiteY821" fmla="*/ 181003 h 1131887"/>
                <a:gd name="connsiteX822" fmla="*/ 1453968 w 4207084"/>
                <a:gd name="connsiteY822" fmla="*/ 188436 h 1131887"/>
                <a:gd name="connsiteX823" fmla="*/ 1448920 w 4207084"/>
                <a:gd name="connsiteY823" fmla="*/ 198066 h 1131887"/>
                <a:gd name="connsiteX824" fmla="*/ 1444208 w 4207084"/>
                <a:gd name="connsiteY824" fmla="*/ 205668 h 1131887"/>
                <a:gd name="connsiteX825" fmla="*/ 1445386 w 4207084"/>
                <a:gd name="connsiteY825" fmla="*/ 213946 h 1131887"/>
                <a:gd name="connsiteX826" fmla="*/ 1446564 w 4207084"/>
                <a:gd name="connsiteY826" fmla="*/ 218001 h 1131887"/>
                <a:gd name="connsiteX827" fmla="*/ 1444208 w 4207084"/>
                <a:gd name="connsiteY827" fmla="*/ 232192 h 1131887"/>
                <a:gd name="connsiteX828" fmla="*/ 1440001 w 4207084"/>
                <a:gd name="connsiteY828" fmla="*/ 234388 h 1131887"/>
                <a:gd name="connsiteX829" fmla="*/ 1434616 w 4207084"/>
                <a:gd name="connsiteY829" fmla="*/ 232023 h 1131887"/>
                <a:gd name="connsiteX830" fmla="*/ 1428726 w 4207084"/>
                <a:gd name="connsiteY830" fmla="*/ 226786 h 1131887"/>
                <a:gd name="connsiteX831" fmla="*/ 1424687 w 4207084"/>
                <a:gd name="connsiteY831" fmla="*/ 223069 h 1131887"/>
                <a:gd name="connsiteX832" fmla="*/ 1424687 w 4207084"/>
                <a:gd name="connsiteY832" fmla="*/ 223069 h 1131887"/>
                <a:gd name="connsiteX833" fmla="*/ 1419639 w 4207084"/>
                <a:gd name="connsiteY833" fmla="*/ 213777 h 1131887"/>
                <a:gd name="connsiteX834" fmla="*/ 1424856 w 4207084"/>
                <a:gd name="connsiteY834" fmla="*/ 201614 h 1131887"/>
                <a:gd name="connsiteX835" fmla="*/ 1434616 w 4207084"/>
                <a:gd name="connsiteY835" fmla="*/ 191477 h 1131887"/>
                <a:gd name="connsiteX836" fmla="*/ 1435625 w 4207084"/>
                <a:gd name="connsiteY836" fmla="*/ 191477 h 1131887"/>
                <a:gd name="connsiteX837" fmla="*/ 1440169 w 4207084"/>
                <a:gd name="connsiteY837" fmla="*/ 187254 h 1131887"/>
                <a:gd name="connsiteX838" fmla="*/ 1430913 w 4207084"/>
                <a:gd name="connsiteY838" fmla="*/ 187254 h 1131887"/>
                <a:gd name="connsiteX839" fmla="*/ 1429399 w 4207084"/>
                <a:gd name="connsiteY839" fmla="*/ 187254 h 1131887"/>
                <a:gd name="connsiteX840" fmla="*/ 1406849 w 4207084"/>
                <a:gd name="connsiteY840" fmla="*/ 187254 h 1131887"/>
                <a:gd name="connsiteX841" fmla="*/ 1394396 w 4207084"/>
                <a:gd name="connsiteY841" fmla="*/ 183368 h 1131887"/>
                <a:gd name="connsiteX842" fmla="*/ 1391030 w 4207084"/>
                <a:gd name="connsiteY842" fmla="*/ 181003 h 1131887"/>
                <a:gd name="connsiteX843" fmla="*/ 1386992 w 4207084"/>
                <a:gd name="connsiteY843" fmla="*/ 178469 h 1131887"/>
                <a:gd name="connsiteX844" fmla="*/ 1386150 w 4207084"/>
                <a:gd name="connsiteY844" fmla="*/ 178469 h 1131887"/>
                <a:gd name="connsiteX845" fmla="*/ 1368480 w 4207084"/>
                <a:gd name="connsiteY845" fmla="*/ 169009 h 1131887"/>
                <a:gd name="connsiteX846" fmla="*/ 1359057 w 4207084"/>
                <a:gd name="connsiteY846" fmla="*/ 165799 h 1131887"/>
                <a:gd name="connsiteX847" fmla="*/ 1355354 w 4207084"/>
                <a:gd name="connsiteY847" fmla="*/ 164785 h 1131887"/>
                <a:gd name="connsiteX848" fmla="*/ 1346940 w 4207084"/>
                <a:gd name="connsiteY848" fmla="*/ 162082 h 1131887"/>
                <a:gd name="connsiteX849" fmla="*/ 1337180 w 4207084"/>
                <a:gd name="connsiteY849" fmla="*/ 162082 h 1131887"/>
                <a:gd name="connsiteX850" fmla="*/ 1336002 w 4207084"/>
                <a:gd name="connsiteY850" fmla="*/ 162082 h 1131887"/>
                <a:gd name="connsiteX851" fmla="*/ 1331458 w 4207084"/>
                <a:gd name="connsiteY851" fmla="*/ 162082 h 1131887"/>
                <a:gd name="connsiteX852" fmla="*/ 1329439 w 4207084"/>
                <a:gd name="connsiteY852" fmla="*/ 160900 h 1131887"/>
                <a:gd name="connsiteX853" fmla="*/ 1328597 w 4207084"/>
                <a:gd name="connsiteY853" fmla="*/ 160900 h 1131887"/>
                <a:gd name="connsiteX854" fmla="*/ 1327083 w 4207084"/>
                <a:gd name="connsiteY854" fmla="*/ 160900 h 1131887"/>
                <a:gd name="connsiteX855" fmla="*/ 1322539 w 4207084"/>
                <a:gd name="connsiteY855" fmla="*/ 164785 h 1131887"/>
                <a:gd name="connsiteX856" fmla="*/ 1319847 w 4207084"/>
                <a:gd name="connsiteY856" fmla="*/ 167150 h 1131887"/>
                <a:gd name="connsiteX857" fmla="*/ 1315640 w 4207084"/>
                <a:gd name="connsiteY857" fmla="*/ 171881 h 1131887"/>
                <a:gd name="connsiteX858" fmla="*/ 1311264 w 4207084"/>
                <a:gd name="connsiteY858" fmla="*/ 176949 h 1131887"/>
                <a:gd name="connsiteX859" fmla="*/ 1310255 w 4207084"/>
                <a:gd name="connsiteY859" fmla="*/ 176949 h 1131887"/>
                <a:gd name="connsiteX860" fmla="*/ 1309245 w 4207084"/>
                <a:gd name="connsiteY860" fmla="*/ 176949 h 1131887"/>
                <a:gd name="connsiteX861" fmla="*/ 1307730 w 4207084"/>
                <a:gd name="connsiteY861" fmla="*/ 176949 h 1131887"/>
                <a:gd name="connsiteX862" fmla="*/ 1304365 w 4207084"/>
                <a:gd name="connsiteY862" fmla="*/ 176949 h 1131887"/>
                <a:gd name="connsiteX863" fmla="*/ 1302008 w 4207084"/>
                <a:gd name="connsiteY863" fmla="*/ 176949 h 1131887"/>
                <a:gd name="connsiteX864" fmla="*/ 1299989 w 4207084"/>
                <a:gd name="connsiteY864" fmla="*/ 176949 h 1131887"/>
                <a:gd name="connsiteX865" fmla="*/ 1284675 w 4207084"/>
                <a:gd name="connsiteY865" fmla="*/ 176949 h 1131887"/>
                <a:gd name="connsiteX866" fmla="*/ 1271044 w 4207084"/>
                <a:gd name="connsiteY866" fmla="*/ 176949 h 1131887"/>
                <a:gd name="connsiteX867" fmla="*/ 1253206 w 4207084"/>
                <a:gd name="connsiteY867" fmla="*/ 176949 h 1131887"/>
                <a:gd name="connsiteX868" fmla="*/ 1253206 w 4207084"/>
                <a:gd name="connsiteY868" fmla="*/ 181172 h 1131887"/>
                <a:gd name="connsiteX869" fmla="*/ 1256741 w 4207084"/>
                <a:gd name="connsiteY869" fmla="*/ 185058 h 1131887"/>
                <a:gd name="connsiteX870" fmla="*/ 1256741 w 4207084"/>
                <a:gd name="connsiteY870" fmla="*/ 185058 h 1131887"/>
                <a:gd name="connsiteX871" fmla="*/ 1278954 w 4207084"/>
                <a:gd name="connsiteY871" fmla="*/ 190126 h 1131887"/>
                <a:gd name="connsiteX872" fmla="*/ 1296455 w 4207084"/>
                <a:gd name="connsiteY872" fmla="*/ 190126 h 1131887"/>
                <a:gd name="connsiteX873" fmla="*/ 1305543 w 4207084"/>
                <a:gd name="connsiteY873" fmla="*/ 191139 h 1131887"/>
                <a:gd name="connsiteX874" fmla="*/ 1311601 w 4207084"/>
                <a:gd name="connsiteY874" fmla="*/ 195870 h 1131887"/>
                <a:gd name="connsiteX875" fmla="*/ 1314125 w 4207084"/>
                <a:gd name="connsiteY875" fmla="*/ 198404 h 1131887"/>
                <a:gd name="connsiteX876" fmla="*/ 1322203 w 4207084"/>
                <a:gd name="connsiteY876" fmla="*/ 208878 h 1131887"/>
                <a:gd name="connsiteX877" fmla="*/ 1322203 w 4207084"/>
                <a:gd name="connsiteY877" fmla="*/ 210230 h 1131887"/>
                <a:gd name="connsiteX878" fmla="*/ 1321193 w 4207084"/>
                <a:gd name="connsiteY878" fmla="*/ 211074 h 1131887"/>
                <a:gd name="connsiteX879" fmla="*/ 1317154 w 4207084"/>
                <a:gd name="connsiteY879" fmla="*/ 208878 h 1131887"/>
                <a:gd name="connsiteX880" fmla="*/ 1315976 w 4207084"/>
                <a:gd name="connsiteY880" fmla="*/ 207864 h 1131887"/>
                <a:gd name="connsiteX881" fmla="*/ 1310086 w 4207084"/>
                <a:gd name="connsiteY881" fmla="*/ 204317 h 1131887"/>
                <a:gd name="connsiteX882" fmla="*/ 1295614 w 4207084"/>
                <a:gd name="connsiteY882" fmla="*/ 200262 h 1131887"/>
                <a:gd name="connsiteX883" fmla="*/ 1290229 w 4207084"/>
                <a:gd name="connsiteY883" fmla="*/ 200262 h 1131887"/>
                <a:gd name="connsiteX884" fmla="*/ 1282319 w 4207084"/>
                <a:gd name="connsiteY884" fmla="*/ 200262 h 1131887"/>
                <a:gd name="connsiteX885" fmla="*/ 1269867 w 4207084"/>
                <a:gd name="connsiteY885" fmla="*/ 200262 h 1131887"/>
                <a:gd name="connsiteX886" fmla="*/ 1260106 w 4207084"/>
                <a:gd name="connsiteY886" fmla="*/ 200262 h 1131887"/>
                <a:gd name="connsiteX887" fmla="*/ 1252701 w 4207084"/>
                <a:gd name="connsiteY887" fmla="*/ 196208 h 1131887"/>
                <a:gd name="connsiteX888" fmla="*/ 1251860 w 4207084"/>
                <a:gd name="connsiteY888" fmla="*/ 194687 h 1131887"/>
                <a:gd name="connsiteX889" fmla="*/ 1251019 w 4207084"/>
                <a:gd name="connsiteY889" fmla="*/ 194687 h 1131887"/>
                <a:gd name="connsiteX890" fmla="*/ 1244624 w 4207084"/>
                <a:gd name="connsiteY890" fmla="*/ 194687 h 1131887"/>
                <a:gd name="connsiteX891" fmla="*/ 1243614 w 4207084"/>
                <a:gd name="connsiteY891" fmla="*/ 194687 h 1131887"/>
                <a:gd name="connsiteX892" fmla="*/ 1243614 w 4207084"/>
                <a:gd name="connsiteY892" fmla="*/ 193336 h 1131887"/>
                <a:gd name="connsiteX893" fmla="*/ 1243614 w 4207084"/>
                <a:gd name="connsiteY893" fmla="*/ 190971 h 1131887"/>
                <a:gd name="connsiteX894" fmla="*/ 1243614 w 4207084"/>
                <a:gd name="connsiteY894" fmla="*/ 188943 h 1131887"/>
                <a:gd name="connsiteX895" fmla="*/ 1243614 w 4207084"/>
                <a:gd name="connsiteY895" fmla="*/ 183030 h 1131887"/>
                <a:gd name="connsiteX896" fmla="*/ 1243614 w 4207084"/>
                <a:gd name="connsiteY896" fmla="*/ 179990 h 1131887"/>
                <a:gd name="connsiteX897" fmla="*/ 1239744 w 4207084"/>
                <a:gd name="connsiteY897" fmla="*/ 166474 h 1131887"/>
                <a:gd name="connsiteX898" fmla="*/ 1233685 w 4207084"/>
                <a:gd name="connsiteY898" fmla="*/ 157352 h 1131887"/>
                <a:gd name="connsiteX899" fmla="*/ 1233685 w 4207084"/>
                <a:gd name="connsiteY899" fmla="*/ 160562 h 1131887"/>
                <a:gd name="connsiteX900" fmla="*/ 1233685 w 4207084"/>
                <a:gd name="connsiteY900" fmla="*/ 164616 h 1131887"/>
                <a:gd name="connsiteX901" fmla="*/ 1227123 w 4207084"/>
                <a:gd name="connsiteY901" fmla="*/ 171712 h 1131887"/>
                <a:gd name="connsiteX902" fmla="*/ 1224430 w 4207084"/>
                <a:gd name="connsiteY902" fmla="*/ 173063 h 1131887"/>
                <a:gd name="connsiteX903" fmla="*/ 1223420 w 4207084"/>
                <a:gd name="connsiteY903" fmla="*/ 173063 h 1131887"/>
                <a:gd name="connsiteX904" fmla="*/ 1218540 w 4207084"/>
                <a:gd name="connsiteY904" fmla="*/ 176442 h 1131887"/>
                <a:gd name="connsiteX905" fmla="*/ 1212145 w 4207084"/>
                <a:gd name="connsiteY905" fmla="*/ 178131 h 1131887"/>
                <a:gd name="connsiteX906" fmla="*/ 1212145 w 4207084"/>
                <a:gd name="connsiteY906" fmla="*/ 178131 h 1131887"/>
                <a:gd name="connsiteX907" fmla="*/ 1202385 w 4207084"/>
                <a:gd name="connsiteY907" fmla="*/ 179314 h 1131887"/>
                <a:gd name="connsiteX908" fmla="*/ 1194307 w 4207084"/>
                <a:gd name="connsiteY908" fmla="*/ 182355 h 1131887"/>
                <a:gd name="connsiteX909" fmla="*/ 1193297 w 4207084"/>
                <a:gd name="connsiteY909" fmla="*/ 182355 h 1131887"/>
                <a:gd name="connsiteX910" fmla="*/ 1190605 w 4207084"/>
                <a:gd name="connsiteY910" fmla="*/ 183368 h 1131887"/>
                <a:gd name="connsiteX911" fmla="*/ 1187912 w 4207084"/>
                <a:gd name="connsiteY911" fmla="*/ 184382 h 1131887"/>
                <a:gd name="connsiteX912" fmla="*/ 1186398 w 4207084"/>
                <a:gd name="connsiteY912" fmla="*/ 186747 h 1131887"/>
                <a:gd name="connsiteX913" fmla="*/ 1186398 w 4207084"/>
                <a:gd name="connsiteY913" fmla="*/ 187592 h 1131887"/>
                <a:gd name="connsiteX914" fmla="*/ 1182191 w 4207084"/>
                <a:gd name="connsiteY914" fmla="*/ 194518 h 1131887"/>
                <a:gd name="connsiteX915" fmla="*/ 1182191 w 4207084"/>
                <a:gd name="connsiteY915" fmla="*/ 194518 h 1131887"/>
                <a:gd name="connsiteX916" fmla="*/ 1182191 w 4207084"/>
                <a:gd name="connsiteY916" fmla="*/ 194518 h 1131887"/>
                <a:gd name="connsiteX917" fmla="*/ 1186735 w 4207084"/>
                <a:gd name="connsiteY917" fmla="*/ 196039 h 1131887"/>
                <a:gd name="connsiteX918" fmla="*/ 1190773 w 4207084"/>
                <a:gd name="connsiteY918" fmla="*/ 198235 h 1131887"/>
                <a:gd name="connsiteX919" fmla="*/ 1192793 w 4207084"/>
                <a:gd name="connsiteY919" fmla="*/ 199586 h 1131887"/>
                <a:gd name="connsiteX920" fmla="*/ 1200702 w 4207084"/>
                <a:gd name="connsiteY920" fmla="*/ 206344 h 1131887"/>
                <a:gd name="connsiteX921" fmla="*/ 1201712 w 4207084"/>
                <a:gd name="connsiteY921" fmla="*/ 207358 h 1131887"/>
                <a:gd name="connsiteX922" fmla="*/ 1207602 w 4207084"/>
                <a:gd name="connsiteY922" fmla="*/ 213439 h 1131887"/>
                <a:gd name="connsiteX923" fmla="*/ 1211472 w 4207084"/>
                <a:gd name="connsiteY923" fmla="*/ 224927 h 1131887"/>
                <a:gd name="connsiteX924" fmla="*/ 1208443 w 4207084"/>
                <a:gd name="connsiteY924" fmla="*/ 235401 h 1131887"/>
                <a:gd name="connsiteX925" fmla="*/ 1207602 w 4207084"/>
                <a:gd name="connsiteY925" fmla="*/ 237767 h 1131887"/>
                <a:gd name="connsiteX926" fmla="*/ 1205582 w 4207084"/>
                <a:gd name="connsiteY926" fmla="*/ 242835 h 1131887"/>
                <a:gd name="connsiteX927" fmla="*/ 1204573 w 4207084"/>
                <a:gd name="connsiteY927" fmla="*/ 244524 h 1131887"/>
                <a:gd name="connsiteX928" fmla="*/ 1202890 w 4207084"/>
                <a:gd name="connsiteY928" fmla="*/ 248241 h 1131887"/>
                <a:gd name="connsiteX929" fmla="*/ 1202049 w 4207084"/>
                <a:gd name="connsiteY929" fmla="*/ 259053 h 1131887"/>
                <a:gd name="connsiteX930" fmla="*/ 1202049 w 4207084"/>
                <a:gd name="connsiteY930" fmla="*/ 259053 h 1131887"/>
                <a:gd name="connsiteX931" fmla="*/ 1202049 w 4207084"/>
                <a:gd name="connsiteY931" fmla="*/ 262938 h 1131887"/>
                <a:gd name="connsiteX932" fmla="*/ 1203731 w 4207084"/>
                <a:gd name="connsiteY932" fmla="*/ 261756 h 1131887"/>
                <a:gd name="connsiteX933" fmla="*/ 1205414 w 4207084"/>
                <a:gd name="connsiteY933" fmla="*/ 260742 h 1131887"/>
                <a:gd name="connsiteX934" fmla="*/ 1209957 w 4207084"/>
                <a:gd name="connsiteY934" fmla="*/ 260742 h 1131887"/>
                <a:gd name="connsiteX935" fmla="*/ 1220054 w 4207084"/>
                <a:gd name="connsiteY935" fmla="*/ 260742 h 1131887"/>
                <a:gd name="connsiteX936" fmla="*/ 1220054 w 4207084"/>
                <a:gd name="connsiteY936" fmla="*/ 260742 h 1131887"/>
                <a:gd name="connsiteX937" fmla="*/ 1225944 w 4207084"/>
                <a:gd name="connsiteY937" fmla="*/ 259391 h 1131887"/>
                <a:gd name="connsiteX938" fmla="*/ 1232003 w 4207084"/>
                <a:gd name="connsiteY938" fmla="*/ 258039 h 1131887"/>
                <a:gd name="connsiteX939" fmla="*/ 1244792 w 4207084"/>
                <a:gd name="connsiteY939" fmla="*/ 258039 h 1131887"/>
                <a:gd name="connsiteX940" fmla="*/ 1245970 w 4207084"/>
                <a:gd name="connsiteY940" fmla="*/ 258039 h 1131887"/>
                <a:gd name="connsiteX941" fmla="*/ 1251019 w 4207084"/>
                <a:gd name="connsiteY941" fmla="*/ 258039 h 1131887"/>
                <a:gd name="connsiteX942" fmla="*/ 1255899 w 4207084"/>
                <a:gd name="connsiteY942" fmla="*/ 258039 h 1131887"/>
                <a:gd name="connsiteX943" fmla="*/ 1275925 w 4207084"/>
                <a:gd name="connsiteY943" fmla="*/ 259222 h 1131887"/>
                <a:gd name="connsiteX944" fmla="*/ 1289387 w 4207084"/>
                <a:gd name="connsiteY944" fmla="*/ 263445 h 1131887"/>
                <a:gd name="connsiteX945" fmla="*/ 1296119 w 4207084"/>
                <a:gd name="connsiteY945" fmla="*/ 272061 h 1131887"/>
                <a:gd name="connsiteX946" fmla="*/ 1296119 w 4207084"/>
                <a:gd name="connsiteY946" fmla="*/ 276285 h 1131887"/>
                <a:gd name="connsiteX947" fmla="*/ 1296119 w 4207084"/>
                <a:gd name="connsiteY947" fmla="*/ 277805 h 1131887"/>
                <a:gd name="connsiteX948" fmla="*/ 1296119 w 4207084"/>
                <a:gd name="connsiteY948" fmla="*/ 280677 h 1131887"/>
                <a:gd name="connsiteX949" fmla="*/ 1296119 w 4207084"/>
                <a:gd name="connsiteY949" fmla="*/ 282366 h 1131887"/>
                <a:gd name="connsiteX950" fmla="*/ 1296119 w 4207084"/>
                <a:gd name="connsiteY950" fmla="*/ 288786 h 1131887"/>
                <a:gd name="connsiteX951" fmla="*/ 1296119 w 4207084"/>
                <a:gd name="connsiteY951" fmla="*/ 294868 h 1131887"/>
                <a:gd name="connsiteX952" fmla="*/ 1296119 w 4207084"/>
                <a:gd name="connsiteY952" fmla="*/ 296895 h 1131887"/>
                <a:gd name="connsiteX953" fmla="*/ 1296119 w 4207084"/>
                <a:gd name="connsiteY953" fmla="*/ 301794 h 1131887"/>
                <a:gd name="connsiteX954" fmla="*/ 1297129 w 4207084"/>
                <a:gd name="connsiteY954" fmla="*/ 301794 h 1131887"/>
                <a:gd name="connsiteX955" fmla="*/ 1298643 w 4207084"/>
                <a:gd name="connsiteY955" fmla="*/ 302808 h 1131887"/>
                <a:gd name="connsiteX956" fmla="*/ 1299821 w 4207084"/>
                <a:gd name="connsiteY956" fmla="*/ 304159 h 1131887"/>
                <a:gd name="connsiteX957" fmla="*/ 1299821 w 4207084"/>
                <a:gd name="connsiteY957" fmla="*/ 305173 h 1131887"/>
                <a:gd name="connsiteX958" fmla="*/ 1305879 w 4207084"/>
                <a:gd name="connsiteY958" fmla="*/ 306356 h 1131887"/>
                <a:gd name="connsiteX959" fmla="*/ 1313284 w 4207084"/>
                <a:gd name="connsiteY959" fmla="*/ 306356 h 1131887"/>
                <a:gd name="connsiteX960" fmla="*/ 1328093 w 4207084"/>
                <a:gd name="connsiteY960" fmla="*/ 309565 h 1131887"/>
                <a:gd name="connsiteX961" fmla="*/ 1328093 w 4207084"/>
                <a:gd name="connsiteY961" fmla="*/ 311762 h 1131887"/>
                <a:gd name="connsiteX962" fmla="*/ 1326410 w 4207084"/>
                <a:gd name="connsiteY962" fmla="*/ 312944 h 1131887"/>
                <a:gd name="connsiteX963" fmla="*/ 1317491 w 4207084"/>
                <a:gd name="connsiteY963" fmla="*/ 311762 h 1131887"/>
                <a:gd name="connsiteX964" fmla="*/ 1313115 w 4207084"/>
                <a:gd name="connsiteY964" fmla="*/ 311762 h 1131887"/>
                <a:gd name="connsiteX965" fmla="*/ 1296455 w 4207084"/>
                <a:gd name="connsiteY965" fmla="*/ 311762 h 1131887"/>
                <a:gd name="connsiteX966" fmla="*/ 1286190 w 4207084"/>
                <a:gd name="connsiteY966" fmla="*/ 308721 h 1131887"/>
                <a:gd name="connsiteX967" fmla="*/ 1283834 w 4207084"/>
                <a:gd name="connsiteY967" fmla="*/ 295206 h 1131887"/>
                <a:gd name="connsiteX968" fmla="*/ 1283834 w 4207084"/>
                <a:gd name="connsiteY968" fmla="*/ 294192 h 1131887"/>
                <a:gd name="connsiteX969" fmla="*/ 1285012 w 4207084"/>
                <a:gd name="connsiteY969" fmla="*/ 284562 h 1131887"/>
                <a:gd name="connsiteX970" fmla="*/ 1279458 w 4207084"/>
                <a:gd name="connsiteY970" fmla="*/ 276285 h 1131887"/>
                <a:gd name="connsiteX971" fmla="*/ 1263640 w 4207084"/>
                <a:gd name="connsiteY971" fmla="*/ 265641 h 1131887"/>
                <a:gd name="connsiteX972" fmla="*/ 1252870 w 4207084"/>
                <a:gd name="connsiteY972" fmla="*/ 267500 h 1131887"/>
                <a:gd name="connsiteX973" fmla="*/ 1251187 w 4207084"/>
                <a:gd name="connsiteY973" fmla="*/ 267500 h 1131887"/>
                <a:gd name="connsiteX974" fmla="*/ 1249504 w 4207084"/>
                <a:gd name="connsiteY974" fmla="*/ 267500 h 1131887"/>
                <a:gd name="connsiteX975" fmla="*/ 1244961 w 4207084"/>
                <a:gd name="connsiteY975" fmla="*/ 269527 h 1131887"/>
                <a:gd name="connsiteX976" fmla="*/ 1236210 w 4207084"/>
                <a:gd name="connsiteY976" fmla="*/ 271385 h 1131887"/>
                <a:gd name="connsiteX977" fmla="*/ 1232508 w 4207084"/>
                <a:gd name="connsiteY977" fmla="*/ 271385 h 1131887"/>
                <a:gd name="connsiteX978" fmla="*/ 1224766 w 4207084"/>
                <a:gd name="connsiteY978" fmla="*/ 273413 h 1131887"/>
                <a:gd name="connsiteX979" fmla="*/ 1222242 w 4207084"/>
                <a:gd name="connsiteY979" fmla="*/ 274933 h 1131887"/>
                <a:gd name="connsiteX980" fmla="*/ 1218708 w 4207084"/>
                <a:gd name="connsiteY980" fmla="*/ 277298 h 1131887"/>
                <a:gd name="connsiteX981" fmla="*/ 1218708 w 4207084"/>
                <a:gd name="connsiteY981" fmla="*/ 283042 h 1131887"/>
                <a:gd name="connsiteX982" fmla="*/ 1218708 w 4207084"/>
                <a:gd name="connsiteY982" fmla="*/ 284056 h 1131887"/>
                <a:gd name="connsiteX983" fmla="*/ 1219718 w 4207084"/>
                <a:gd name="connsiteY983" fmla="*/ 291489 h 1131887"/>
                <a:gd name="connsiteX984" fmla="*/ 1219718 w 4207084"/>
                <a:gd name="connsiteY984" fmla="*/ 297571 h 1131887"/>
                <a:gd name="connsiteX985" fmla="*/ 1219718 w 4207084"/>
                <a:gd name="connsiteY985" fmla="*/ 299091 h 1131887"/>
                <a:gd name="connsiteX986" fmla="*/ 1219718 w 4207084"/>
                <a:gd name="connsiteY986" fmla="*/ 302808 h 1131887"/>
                <a:gd name="connsiteX987" fmla="*/ 1219718 w 4207084"/>
                <a:gd name="connsiteY987" fmla="*/ 307031 h 1131887"/>
                <a:gd name="connsiteX988" fmla="*/ 1219718 w 4207084"/>
                <a:gd name="connsiteY988" fmla="*/ 308214 h 1131887"/>
                <a:gd name="connsiteX989" fmla="*/ 1216689 w 4207084"/>
                <a:gd name="connsiteY989" fmla="*/ 314971 h 1131887"/>
                <a:gd name="connsiteX990" fmla="*/ 1214501 w 4207084"/>
                <a:gd name="connsiteY990" fmla="*/ 318350 h 1131887"/>
                <a:gd name="connsiteX991" fmla="*/ 1203058 w 4207084"/>
                <a:gd name="connsiteY991" fmla="*/ 331021 h 1131887"/>
                <a:gd name="connsiteX992" fmla="*/ 1187407 w 4207084"/>
                <a:gd name="connsiteY992" fmla="*/ 332710 h 1131887"/>
                <a:gd name="connsiteX993" fmla="*/ 1184210 w 4207084"/>
                <a:gd name="connsiteY993" fmla="*/ 332710 h 1131887"/>
                <a:gd name="connsiteX994" fmla="*/ 1179667 w 4207084"/>
                <a:gd name="connsiteY994" fmla="*/ 332710 h 1131887"/>
                <a:gd name="connsiteX995" fmla="*/ 1176301 w 4207084"/>
                <a:gd name="connsiteY995" fmla="*/ 333893 h 1131887"/>
                <a:gd name="connsiteX996" fmla="*/ 1174786 w 4207084"/>
                <a:gd name="connsiteY996" fmla="*/ 333893 h 1131887"/>
                <a:gd name="connsiteX997" fmla="*/ 1167045 w 4207084"/>
                <a:gd name="connsiteY997" fmla="*/ 343015 h 1131887"/>
                <a:gd name="connsiteX998" fmla="*/ 1167045 w 4207084"/>
                <a:gd name="connsiteY998" fmla="*/ 344198 h 1131887"/>
                <a:gd name="connsiteX999" fmla="*/ 1164353 w 4207084"/>
                <a:gd name="connsiteY999" fmla="*/ 349773 h 1131887"/>
                <a:gd name="connsiteX1000" fmla="*/ 1151395 w 4207084"/>
                <a:gd name="connsiteY1000" fmla="*/ 356023 h 1131887"/>
                <a:gd name="connsiteX1001" fmla="*/ 1147188 w 4207084"/>
                <a:gd name="connsiteY1001" fmla="*/ 356023 h 1131887"/>
                <a:gd name="connsiteX1002" fmla="*/ 1139952 w 4207084"/>
                <a:gd name="connsiteY1002" fmla="*/ 354334 h 1131887"/>
                <a:gd name="connsiteX1003" fmla="*/ 1137091 w 4207084"/>
                <a:gd name="connsiteY1003" fmla="*/ 352983 h 1131887"/>
                <a:gd name="connsiteX1004" fmla="*/ 1134567 w 4207084"/>
                <a:gd name="connsiteY1004" fmla="*/ 351631 h 1131887"/>
                <a:gd name="connsiteX1005" fmla="*/ 1129518 w 4207084"/>
                <a:gd name="connsiteY1005" fmla="*/ 351631 h 1131887"/>
                <a:gd name="connsiteX1006" fmla="*/ 1119253 w 4207084"/>
                <a:gd name="connsiteY1006" fmla="*/ 351631 h 1131887"/>
                <a:gd name="connsiteX1007" fmla="*/ 1100910 w 4207084"/>
                <a:gd name="connsiteY1007" fmla="*/ 350449 h 1131887"/>
                <a:gd name="connsiteX1008" fmla="*/ 1091654 w 4207084"/>
                <a:gd name="connsiteY1008" fmla="*/ 350449 h 1131887"/>
                <a:gd name="connsiteX1009" fmla="*/ 1085091 w 4207084"/>
                <a:gd name="connsiteY1009" fmla="*/ 350449 h 1131887"/>
                <a:gd name="connsiteX1010" fmla="*/ 1078023 w 4207084"/>
                <a:gd name="connsiteY1010" fmla="*/ 346563 h 1131887"/>
                <a:gd name="connsiteX1011" fmla="*/ 1078023 w 4207084"/>
                <a:gd name="connsiteY1011" fmla="*/ 343015 h 1131887"/>
                <a:gd name="connsiteX1012" fmla="*/ 1081894 w 4207084"/>
                <a:gd name="connsiteY1012" fmla="*/ 339805 h 1131887"/>
                <a:gd name="connsiteX1013" fmla="*/ 1086774 w 4207084"/>
                <a:gd name="connsiteY1013" fmla="*/ 340819 h 1131887"/>
                <a:gd name="connsiteX1014" fmla="*/ 1088625 w 4207084"/>
                <a:gd name="connsiteY1014" fmla="*/ 340819 h 1131887"/>
                <a:gd name="connsiteX1015" fmla="*/ 1092327 w 4207084"/>
                <a:gd name="connsiteY1015" fmla="*/ 340819 h 1131887"/>
                <a:gd name="connsiteX1016" fmla="*/ 1094347 w 4207084"/>
                <a:gd name="connsiteY1016" fmla="*/ 340819 h 1131887"/>
                <a:gd name="connsiteX1017" fmla="*/ 1099732 w 4207084"/>
                <a:gd name="connsiteY1017" fmla="*/ 340819 h 1131887"/>
                <a:gd name="connsiteX1018" fmla="*/ 1104780 w 4207084"/>
                <a:gd name="connsiteY1018" fmla="*/ 340819 h 1131887"/>
                <a:gd name="connsiteX1019" fmla="*/ 1108819 w 4207084"/>
                <a:gd name="connsiteY1019" fmla="*/ 340819 h 1131887"/>
                <a:gd name="connsiteX1020" fmla="*/ 1116560 w 4207084"/>
                <a:gd name="connsiteY1020" fmla="*/ 341833 h 1131887"/>
                <a:gd name="connsiteX1021" fmla="*/ 1121104 w 4207084"/>
                <a:gd name="connsiteY1021" fmla="*/ 341833 h 1131887"/>
                <a:gd name="connsiteX1022" fmla="*/ 1126489 w 4207084"/>
                <a:gd name="connsiteY1022" fmla="*/ 341833 h 1131887"/>
                <a:gd name="connsiteX1023" fmla="*/ 1126489 w 4207084"/>
                <a:gd name="connsiteY1023" fmla="*/ 341833 h 1131887"/>
                <a:gd name="connsiteX1024" fmla="*/ 1126489 w 4207084"/>
                <a:gd name="connsiteY1024" fmla="*/ 337778 h 1131887"/>
                <a:gd name="connsiteX1025" fmla="*/ 1131706 w 4207084"/>
                <a:gd name="connsiteY1025" fmla="*/ 329669 h 1131887"/>
                <a:gd name="connsiteX1026" fmla="*/ 1131706 w 4207084"/>
                <a:gd name="connsiteY1026" fmla="*/ 329669 h 1131887"/>
                <a:gd name="connsiteX1027" fmla="*/ 1139447 w 4207084"/>
                <a:gd name="connsiteY1027" fmla="*/ 325108 h 1131887"/>
                <a:gd name="connsiteX1028" fmla="*/ 1143991 w 4207084"/>
                <a:gd name="connsiteY1028" fmla="*/ 323080 h 1131887"/>
                <a:gd name="connsiteX1029" fmla="*/ 1160819 w 4207084"/>
                <a:gd name="connsiteY1029" fmla="*/ 311086 h 1131887"/>
                <a:gd name="connsiteX1030" fmla="*/ 1168560 w 4207084"/>
                <a:gd name="connsiteY1030" fmla="*/ 307707 h 1131887"/>
                <a:gd name="connsiteX1031" fmla="*/ 1173777 w 4207084"/>
                <a:gd name="connsiteY1031" fmla="*/ 307707 h 1131887"/>
                <a:gd name="connsiteX1032" fmla="*/ 1174955 w 4207084"/>
                <a:gd name="connsiteY1032" fmla="*/ 305680 h 1131887"/>
                <a:gd name="connsiteX1033" fmla="*/ 1176301 w 4207084"/>
                <a:gd name="connsiteY1033" fmla="*/ 303653 h 1131887"/>
                <a:gd name="connsiteX1034" fmla="*/ 1177816 w 4207084"/>
                <a:gd name="connsiteY1034" fmla="*/ 299598 h 1131887"/>
                <a:gd name="connsiteX1035" fmla="*/ 1177816 w 4207084"/>
                <a:gd name="connsiteY1035" fmla="*/ 297571 h 1131887"/>
                <a:gd name="connsiteX1036" fmla="*/ 1177816 w 4207084"/>
                <a:gd name="connsiteY1036" fmla="*/ 293178 h 1131887"/>
                <a:gd name="connsiteX1037" fmla="*/ 1174618 w 4207084"/>
                <a:gd name="connsiteY1037" fmla="*/ 288279 h 1131887"/>
                <a:gd name="connsiteX1038" fmla="*/ 1173609 w 4207084"/>
                <a:gd name="connsiteY1038" fmla="*/ 287266 h 1131887"/>
                <a:gd name="connsiteX1039" fmla="*/ 1169065 w 4207084"/>
                <a:gd name="connsiteY1039" fmla="*/ 277467 h 1131887"/>
                <a:gd name="connsiteX1040" fmla="*/ 1167214 w 4207084"/>
                <a:gd name="connsiteY1040" fmla="*/ 271047 h 1131887"/>
                <a:gd name="connsiteX1041" fmla="*/ 1162333 w 4207084"/>
                <a:gd name="connsiteY1041" fmla="*/ 255843 h 1131887"/>
                <a:gd name="connsiteX1042" fmla="*/ 1160987 w 4207084"/>
                <a:gd name="connsiteY1042" fmla="*/ 250437 h 1131887"/>
                <a:gd name="connsiteX1043" fmla="*/ 1160146 w 4207084"/>
                <a:gd name="connsiteY1043" fmla="*/ 246720 h 1131887"/>
                <a:gd name="connsiteX1044" fmla="*/ 1161997 w 4207084"/>
                <a:gd name="connsiteY1044" fmla="*/ 227968 h 1131887"/>
                <a:gd name="connsiteX1045" fmla="*/ 1161997 w 4207084"/>
                <a:gd name="connsiteY1045" fmla="*/ 226279 h 1131887"/>
                <a:gd name="connsiteX1046" fmla="*/ 1163848 w 4207084"/>
                <a:gd name="connsiteY1046" fmla="*/ 215467 h 1131887"/>
                <a:gd name="connsiteX1047" fmla="*/ 1163848 w 4207084"/>
                <a:gd name="connsiteY1047" fmla="*/ 215467 h 1131887"/>
                <a:gd name="connsiteX1048" fmla="*/ 1163848 w 4207084"/>
                <a:gd name="connsiteY1048" fmla="*/ 210230 h 1131887"/>
                <a:gd name="connsiteX1049" fmla="*/ 1164690 w 4207084"/>
                <a:gd name="connsiteY1049" fmla="*/ 208033 h 1131887"/>
                <a:gd name="connsiteX1050" fmla="*/ 1164690 w 4207084"/>
                <a:gd name="connsiteY1050" fmla="*/ 208033 h 1131887"/>
                <a:gd name="connsiteX1051" fmla="*/ 1158463 w 4207084"/>
                <a:gd name="connsiteY1051" fmla="*/ 206344 h 1131887"/>
                <a:gd name="connsiteX1052" fmla="*/ 1154760 w 4207084"/>
                <a:gd name="connsiteY1052" fmla="*/ 203303 h 1131887"/>
                <a:gd name="connsiteX1053" fmla="*/ 1151564 w 4207084"/>
                <a:gd name="connsiteY1053" fmla="*/ 200769 h 1131887"/>
                <a:gd name="connsiteX1054" fmla="*/ 1150553 w 4207084"/>
                <a:gd name="connsiteY1054" fmla="*/ 200769 h 1131887"/>
                <a:gd name="connsiteX1055" fmla="*/ 1147356 w 4207084"/>
                <a:gd name="connsiteY1055" fmla="*/ 196377 h 1131887"/>
                <a:gd name="connsiteX1056" fmla="*/ 1147356 w 4207084"/>
                <a:gd name="connsiteY1056" fmla="*/ 194180 h 1131887"/>
                <a:gd name="connsiteX1057" fmla="*/ 1147356 w 4207084"/>
                <a:gd name="connsiteY1057" fmla="*/ 190633 h 1131887"/>
                <a:gd name="connsiteX1058" fmla="*/ 1147356 w 4207084"/>
                <a:gd name="connsiteY1058" fmla="*/ 189450 h 1131887"/>
                <a:gd name="connsiteX1059" fmla="*/ 1146346 w 4207084"/>
                <a:gd name="connsiteY1059" fmla="*/ 184044 h 1131887"/>
                <a:gd name="connsiteX1060" fmla="*/ 1150049 w 4207084"/>
                <a:gd name="connsiteY1060" fmla="*/ 180665 h 1131887"/>
                <a:gd name="connsiteX1061" fmla="*/ 1151058 w 4207084"/>
                <a:gd name="connsiteY1061" fmla="*/ 180665 h 1131887"/>
                <a:gd name="connsiteX1062" fmla="*/ 1154929 w 4207084"/>
                <a:gd name="connsiteY1062" fmla="*/ 177118 h 1131887"/>
                <a:gd name="connsiteX1063" fmla="*/ 1159978 w 4207084"/>
                <a:gd name="connsiteY1063" fmla="*/ 173232 h 1131887"/>
                <a:gd name="connsiteX1064" fmla="*/ 1161324 w 4207084"/>
                <a:gd name="connsiteY1064" fmla="*/ 172387 h 1131887"/>
                <a:gd name="connsiteX1065" fmla="*/ 1167382 w 4207084"/>
                <a:gd name="connsiteY1065" fmla="*/ 167150 h 1131887"/>
                <a:gd name="connsiteX1066" fmla="*/ 1167382 w 4207084"/>
                <a:gd name="connsiteY1066" fmla="*/ 167150 h 1131887"/>
                <a:gd name="connsiteX1067" fmla="*/ 1169738 w 4207084"/>
                <a:gd name="connsiteY1067" fmla="*/ 163265 h 1131887"/>
                <a:gd name="connsiteX1068" fmla="*/ 1170748 w 4207084"/>
                <a:gd name="connsiteY1068" fmla="*/ 162082 h 1131887"/>
                <a:gd name="connsiteX1069" fmla="*/ 1172430 w 4207084"/>
                <a:gd name="connsiteY1069" fmla="*/ 159717 h 1131887"/>
                <a:gd name="connsiteX1070" fmla="*/ 1171421 w 4207084"/>
                <a:gd name="connsiteY1070" fmla="*/ 158028 h 1131887"/>
                <a:gd name="connsiteX1071" fmla="*/ 1164353 w 4207084"/>
                <a:gd name="connsiteY1071" fmla="*/ 145864 h 1131887"/>
                <a:gd name="connsiteX1072" fmla="*/ 1159304 w 4207084"/>
                <a:gd name="connsiteY1072" fmla="*/ 146709 h 1131887"/>
                <a:gd name="connsiteX1073" fmla="*/ 1157790 w 4207084"/>
                <a:gd name="connsiteY1073" fmla="*/ 146709 h 1131887"/>
                <a:gd name="connsiteX1074" fmla="*/ 1140962 w 4207084"/>
                <a:gd name="connsiteY1074" fmla="*/ 146709 h 1131887"/>
                <a:gd name="connsiteX1075" fmla="*/ 1114709 w 4207084"/>
                <a:gd name="connsiteY1075" fmla="*/ 146709 h 1131887"/>
                <a:gd name="connsiteX1076" fmla="*/ 1106295 w 4207084"/>
                <a:gd name="connsiteY1076" fmla="*/ 146709 h 1131887"/>
                <a:gd name="connsiteX1077" fmla="*/ 1104444 w 4207084"/>
                <a:gd name="connsiteY1077" fmla="*/ 147553 h 1131887"/>
                <a:gd name="connsiteX1078" fmla="*/ 1100068 w 4207084"/>
                <a:gd name="connsiteY1078" fmla="*/ 148567 h 1131887"/>
                <a:gd name="connsiteX1079" fmla="*/ 1098891 w 4207084"/>
                <a:gd name="connsiteY1079" fmla="*/ 147215 h 1131887"/>
                <a:gd name="connsiteX1080" fmla="*/ 1098891 w 4207084"/>
                <a:gd name="connsiteY1080" fmla="*/ 144512 h 1131887"/>
                <a:gd name="connsiteX1081" fmla="*/ 1095356 w 4207084"/>
                <a:gd name="connsiteY1081" fmla="*/ 144512 h 1131887"/>
                <a:gd name="connsiteX1082" fmla="*/ 1095356 w 4207084"/>
                <a:gd name="connsiteY1082" fmla="*/ 144512 h 1131887"/>
                <a:gd name="connsiteX1083" fmla="*/ 1089298 w 4207084"/>
                <a:gd name="connsiteY1083" fmla="*/ 142316 h 1131887"/>
                <a:gd name="connsiteX1084" fmla="*/ 1087784 w 4207084"/>
                <a:gd name="connsiteY1084" fmla="*/ 140965 h 1131887"/>
                <a:gd name="connsiteX1085" fmla="*/ 1087784 w 4207084"/>
                <a:gd name="connsiteY1085" fmla="*/ 140965 h 1131887"/>
                <a:gd name="connsiteX1086" fmla="*/ 1085260 w 4207084"/>
                <a:gd name="connsiteY1086" fmla="*/ 142654 h 1131887"/>
                <a:gd name="connsiteX1087" fmla="*/ 1084418 w 4207084"/>
                <a:gd name="connsiteY1087" fmla="*/ 142654 h 1131887"/>
                <a:gd name="connsiteX1088" fmla="*/ 1082567 w 4207084"/>
                <a:gd name="connsiteY1088" fmla="*/ 144006 h 1131887"/>
                <a:gd name="connsiteX1089" fmla="*/ 1078528 w 4207084"/>
                <a:gd name="connsiteY1089" fmla="*/ 147553 h 1131887"/>
                <a:gd name="connsiteX1090" fmla="*/ 1075668 w 4207084"/>
                <a:gd name="connsiteY1090" fmla="*/ 150594 h 1131887"/>
                <a:gd name="connsiteX1091" fmla="*/ 1072806 w 4207084"/>
                <a:gd name="connsiteY1091" fmla="*/ 153466 h 1131887"/>
                <a:gd name="connsiteX1092" fmla="*/ 1070787 w 4207084"/>
                <a:gd name="connsiteY1092" fmla="*/ 156169 h 1131887"/>
                <a:gd name="connsiteX1093" fmla="*/ 1067927 w 4207084"/>
                <a:gd name="connsiteY1093" fmla="*/ 160224 h 1131887"/>
                <a:gd name="connsiteX1094" fmla="*/ 1065570 w 4207084"/>
                <a:gd name="connsiteY1094" fmla="*/ 164616 h 1131887"/>
                <a:gd name="connsiteX1095" fmla="*/ 1064056 w 4207084"/>
                <a:gd name="connsiteY1095" fmla="*/ 167995 h 1131887"/>
                <a:gd name="connsiteX1096" fmla="*/ 1063215 w 4207084"/>
                <a:gd name="connsiteY1096" fmla="*/ 169684 h 1131887"/>
                <a:gd name="connsiteX1097" fmla="*/ 1059344 w 4207084"/>
                <a:gd name="connsiteY1097" fmla="*/ 178131 h 1131887"/>
                <a:gd name="connsiteX1098" fmla="*/ 1059344 w 4207084"/>
                <a:gd name="connsiteY1098" fmla="*/ 180158 h 1131887"/>
                <a:gd name="connsiteX1099" fmla="*/ 1055642 w 4207084"/>
                <a:gd name="connsiteY1099" fmla="*/ 187085 h 1131887"/>
                <a:gd name="connsiteX1100" fmla="*/ 1054127 w 4207084"/>
                <a:gd name="connsiteY1100" fmla="*/ 187085 h 1131887"/>
                <a:gd name="connsiteX1101" fmla="*/ 1052781 w 4207084"/>
                <a:gd name="connsiteY1101" fmla="*/ 187085 h 1131887"/>
                <a:gd name="connsiteX1102" fmla="*/ 1052781 w 4207084"/>
                <a:gd name="connsiteY1102" fmla="*/ 187930 h 1131887"/>
                <a:gd name="connsiteX1103" fmla="*/ 1051435 w 4207084"/>
                <a:gd name="connsiteY1103" fmla="*/ 189112 h 1131887"/>
                <a:gd name="connsiteX1104" fmla="*/ 1043357 w 4207084"/>
                <a:gd name="connsiteY1104" fmla="*/ 190802 h 1131887"/>
                <a:gd name="connsiteX1105" fmla="*/ 1040496 w 4207084"/>
                <a:gd name="connsiteY1105" fmla="*/ 190802 h 1131887"/>
                <a:gd name="connsiteX1106" fmla="*/ 1028211 w 4207084"/>
                <a:gd name="connsiteY1106" fmla="*/ 190802 h 1131887"/>
                <a:gd name="connsiteX1107" fmla="*/ 1026697 w 4207084"/>
                <a:gd name="connsiteY1107" fmla="*/ 190802 h 1131887"/>
                <a:gd name="connsiteX1108" fmla="*/ 1026697 w 4207084"/>
                <a:gd name="connsiteY1108" fmla="*/ 191646 h 1131887"/>
                <a:gd name="connsiteX1109" fmla="*/ 1026697 w 4207084"/>
                <a:gd name="connsiteY1109" fmla="*/ 192491 h 1131887"/>
                <a:gd name="connsiteX1110" fmla="*/ 1021649 w 4207084"/>
                <a:gd name="connsiteY1110" fmla="*/ 196377 h 1131887"/>
                <a:gd name="connsiteX1111" fmla="*/ 1018956 w 4207084"/>
                <a:gd name="connsiteY1111" fmla="*/ 197728 h 1131887"/>
                <a:gd name="connsiteX1112" fmla="*/ 1017273 w 4207084"/>
                <a:gd name="connsiteY1112" fmla="*/ 199249 h 1131887"/>
                <a:gd name="connsiteX1113" fmla="*/ 1013571 w 4207084"/>
                <a:gd name="connsiteY1113" fmla="*/ 201952 h 1131887"/>
                <a:gd name="connsiteX1114" fmla="*/ 1013571 w 4207084"/>
                <a:gd name="connsiteY1114" fmla="*/ 204486 h 1131887"/>
                <a:gd name="connsiteX1115" fmla="*/ 1014581 w 4207084"/>
                <a:gd name="connsiteY1115" fmla="*/ 220028 h 1131887"/>
                <a:gd name="connsiteX1116" fmla="*/ 1014581 w 4207084"/>
                <a:gd name="connsiteY1116" fmla="*/ 221717 h 1131887"/>
                <a:gd name="connsiteX1117" fmla="*/ 1015422 w 4207084"/>
                <a:gd name="connsiteY1117" fmla="*/ 238611 h 1131887"/>
                <a:gd name="connsiteX1118" fmla="*/ 1015422 w 4207084"/>
                <a:gd name="connsiteY1118" fmla="*/ 240807 h 1131887"/>
                <a:gd name="connsiteX1119" fmla="*/ 1016431 w 4207084"/>
                <a:gd name="connsiteY1119" fmla="*/ 247396 h 1131887"/>
                <a:gd name="connsiteX1120" fmla="*/ 1019124 w 4207084"/>
                <a:gd name="connsiteY1120" fmla="*/ 247396 h 1131887"/>
                <a:gd name="connsiteX1121" fmla="*/ 1023331 w 4207084"/>
                <a:gd name="connsiteY1121" fmla="*/ 247396 h 1131887"/>
                <a:gd name="connsiteX1122" fmla="*/ 1023331 w 4207084"/>
                <a:gd name="connsiteY1122" fmla="*/ 247396 h 1131887"/>
                <a:gd name="connsiteX1123" fmla="*/ 1024509 w 4207084"/>
                <a:gd name="connsiteY1123" fmla="*/ 247396 h 1131887"/>
                <a:gd name="connsiteX1124" fmla="*/ 1030399 w 4207084"/>
                <a:gd name="connsiteY1124" fmla="*/ 247396 h 1131887"/>
                <a:gd name="connsiteX1125" fmla="*/ 1033260 w 4207084"/>
                <a:gd name="connsiteY1125" fmla="*/ 247396 h 1131887"/>
                <a:gd name="connsiteX1126" fmla="*/ 1037972 w 4207084"/>
                <a:gd name="connsiteY1126" fmla="*/ 247396 h 1131887"/>
                <a:gd name="connsiteX1127" fmla="*/ 1042852 w 4207084"/>
                <a:gd name="connsiteY1127" fmla="*/ 247396 h 1131887"/>
                <a:gd name="connsiteX1128" fmla="*/ 1055137 w 4207084"/>
                <a:gd name="connsiteY1128" fmla="*/ 258884 h 1131887"/>
                <a:gd name="connsiteX1129" fmla="*/ 1058502 w 4207084"/>
                <a:gd name="connsiteY1129" fmla="*/ 264628 h 1131887"/>
                <a:gd name="connsiteX1130" fmla="*/ 1058502 w 4207084"/>
                <a:gd name="connsiteY1130" fmla="*/ 264628 h 1131887"/>
                <a:gd name="connsiteX1131" fmla="*/ 1060185 w 4207084"/>
                <a:gd name="connsiteY1131" fmla="*/ 264628 h 1131887"/>
                <a:gd name="connsiteX1132" fmla="*/ 1061868 w 4207084"/>
                <a:gd name="connsiteY1132" fmla="*/ 265810 h 1131887"/>
                <a:gd name="connsiteX1133" fmla="*/ 1066244 w 4207084"/>
                <a:gd name="connsiteY1133" fmla="*/ 265810 h 1131887"/>
                <a:gd name="connsiteX1134" fmla="*/ 1067085 w 4207084"/>
                <a:gd name="connsiteY1134" fmla="*/ 265810 h 1131887"/>
                <a:gd name="connsiteX1135" fmla="*/ 1070956 w 4207084"/>
                <a:gd name="connsiteY1135" fmla="*/ 265810 h 1131887"/>
                <a:gd name="connsiteX1136" fmla="*/ 1072806 w 4207084"/>
                <a:gd name="connsiteY1136" fmla="*/ 265810 h 1131887"/>
                <a:gd name="connsiteX1137" fmla="*/ 1075836 w 4207084"/>
                <a:gd name="connsiteY1137" fmla="*/ 264966 h 1131887"/>
                <a:gd name="connsiteX1138" fmla="*/ 1081053 w 4207084"/>
                <a:gd name="connsiteY1138" fmla="*/ 263952 h 1131887"/>
                <a:gd name="connsiteX1139" fmla="*/ 1082399 w 4207084"/>
                <a:gd name="connsiteY1139" fmla="*/ 265641 h 1131887"/>
                <a:gd name="connsiteX1140" fmla="*/ 1081389 w 4207084"/>
                <a:gd name="connsiteY1140" fmla="*/ 271216 h 1131887"/>
                <a:gd name="connsiteX1141" fmla="*/ 1081389 w 4207084"/>
                <a:gd name="connsiteY1141" fmla="*/ 272568 h 1131887"/>
                <a:gd name="connsiteX1142" fmla="*/ 1079201 w 4207084"/>
                <a:gd name="connsiteY1142" fmla="*/ 276791 h 1131887"/>
                <a:gd name="connsiteX1143" fmla="*/ 1079201 w 4207084"/>
                <a:gd name="connsiteY1143" fmla="*/ 276791 h 1131887"/>
                <a:gd name="connsiteX1144" fmla="*/ 1079201 w 4207084"/>
                <a:gd name="connsiteY1144" fmla="*/ 277805 h 1131887"/>
                <a:gd name="connsiteX1145" fmla="*/ 1079201 w 4207084"/>
                <a:gd name="connsiteY1145" fmla="*/ 278988 h 1131887"/>
                <a:gd name="connsiteX1146" fmla="*/ 1074489 w 4207084"/>
                <a:gd name="connsiteY1146" fmla="*/ 283211 h 1131887"/>
                <a:gd name="connsiteX1147" fmla="*/ 1073311 w 4207084"/>
                <a:gd name="connsiteY1147" fmla="*/ 283211 h 1131887"/>
                <a:gd name="connsiteX1148" fmla="*/ 1069946 w 4207084"/>
                <a:gd name="connsiteY1148" fmla="*/ 286590 h 1131887"/>
                <a:gd name="connsiteX1149" fmla="*/ 1069946 w 4207084"/>
                <a:gd name="connsiteY1149" fmla="*/ 287434 h 1131887"/>
                <a:gd name="connsiteX1150" fmla="*/ 1068936 w 4207084"/>
                <a:gd name="connsiteY1150" fmla="*/ 289631 h 1131887"/>
                <a:gd name="connsiteX1151" fmla="*/ 1065907 w 4207084"/>
                <a:gd name="connsiteY1151" fmla="*/ 290475 h 1131887"/>
                <a:gd name="connsiteX1152" fmla="*/ 1065907 w 4207084"/>
                <a:gd name="connsiteY1152" fmla="*/ 290475 h 1131887"/>
                <a:gd name="connsiteX1153" fmla="*/ 1064392 w 4207084"/>
                <a:gd name="connsiteY1153" fmla="*/ 290475 h 1131887"/>
                <a:gd name="connsiteX1154" fmla="*/ 1059680 w 4207084"/>
                <a:gd name="connsiteY1154" fmla="*/ 290475 h 1131887"/>
                <a:gd name="connsiteX1155" fmla="*/ 1056651 w 4207084"/>
                <a:gd name="connsiteY1155" fmla="*/ 290475 h 1131887"/>
                <a:gd name="connsiteX1156" fmla="*/ 1050593 w 4207084"/>
                <a:gd name="connsiteY1156" fmla="*/ 287097 h 1131887"/>
                <a:gd name="connsiteX1157" fmla="*/ 1048237 w 4207084"/>
                <a:gd name="connsiteY1157" fmla="*/ 285238 h 1131887"/>
                <a:gd name="connsiteX1158" fmla="*/ 1043525 w 4207084"/>
                <a:gd name="connsiteY1158" fmla="*/ 284056 h 1131887"/>
                <a:gd name="connsiteX1159" fmla="*/ 1039487 w 4207084"/>
                <a:gd name="connsiteY1159" fmla="*/ 283211 h 1131887"/>
                <a:gd name="connsiteX1160" fmla="*/ 1033092 w 4207084"/>
                <a:gd name="connsiteY1160" fmla="*/ 279494 h 1131887"/>
                <a:gd name="connsiteX1161" fmla="*/ 1028716 w 4207084"/>
                <a:gd name="connsiteY1161" fmla="*/ 276960 h 1131887"/>
                <a:gd name="connsiteX1162" fmla="*/ 1026529 w 4207084"/>
                <a:gd name="connsiteY1162" fmla="*/ 275609 h 1131887"/>
                <a:gd name="connsiteX1163" fmla="*/ 1023500 w 4207084"/>
                <a:gd name="connsiteY1163" fmla="*/ 272737 h 1131887"/>
                <a:gd name="connsiteX1164" fmla="*/ 1021144 w 4207084"/>
                <a:gd name="connsiteY1164" fmla="*/ 270541 h 1131887"/>
                <a:gd name="connsiteX1165" fmla="*/ 1014749 w 4207084"/>
                <a:gd name="connsiteY1165" fmla="*/ 269020 h 1131887"/>
                <a:gd name="connsiteX1166" fmla="*/ 1008523 w 4207084"/>
                <a:gd name="connsiteY1166" fmla="*/ 267669 h 1131887"/>
                <a:gd name="connsiteX1167" fmla="*/ 1007008 w 4207084"/>
                <a:gd name="connsiteY1167" fmla="*/ 267669 h 1131887"/>
                <a:gd name="connsiteX1168" fmla="*/ 1002633 w 4207084"/>
                <a:gd name="connsiteY1168" fmla="*/ 265641 h 1131887"/>
                <a:gd name="connsiteX1169" fmla="*/ 1002633 w 4207084"/>
                <a:gd name="connsiteY1169" fmla="*/ 265641 h 1131887"/>
                <a:gd name="connsiteX1170" fmla="*/ 996574 w 4207084"/>
                <a:gd name="connsiteY1170" fmla="*/ 265641 h 1131887"/>
                <a:gd name="connsiteX1171" fmla="*/ 989002 w 4207084"/>
                <a:gd name="connsiteY1171" fmla="*/ 265641 h 1131887"/>
                <a:gd name="connsiteX1172" fmla="*/ 984626 w 4207084"/>
                <a:gd name="connsiteY1172" fmla="*/ 264628 h 1131887"/>
                <a:gd name="connsiteX1173" fmla="*/ 982607 w 4207084"/>
                <a:gd name="connsiteY1173" fmla="*/ 263783 h 1131887"/>
                <a:gd name="connsiteX1174" fmla="*/ 980083 w 4207084"/>
                <a:gd name="connsiteY1174" fmla="*/ 263783 h 1131887"/>
                <a:gd name="connsiteX1175" fmla="*/ 977390 w 4207084"/>
                <a:gd name="connsiteY1175" fmla="*/ 263783 h 1131887"/>
                <a:gd name="connsiteX1176" fmla="*/ 964937 w 4207084"/>
                <a:gd name="connsiteY1176" fmla="*/ 258039 h 1131887"/>
                <a:gd name="connsiteX1177" fmla="*/ 964937 w 4207084"/>
                <a:gd name="connsiteY1177" fmla="*/ 258039 h 1131887"/>
                <a:gd name="connsiteX1178" fmla="*/ 958710 w 4207084"/>
                <a:gd name="connsiteY1178" fmla="*/ 255843 h 1131887"/>
                <a:gd name="connsiteX1179" fmla="*/ 950465 w 4207084"/>
                <a:gd name="connsiteY1179" fmla="*/ 252295 h 1131887"/>
                <a:gd name="connsiteX1180" fmla="*/ 948950 w 4207084"/>
                <a:gd name="connsiteY1180" fmla="*/ 251113 h 1131887"/>
                <a:gd name="connsiteX1181" fmla="*/ 945921 w 4207084"/>
                <a:gd name="connsiteY1181" fmla="*/ 248916 h 1131887"/>
                <a:gd name="connsiteX1182" fmla="*/ 941546 w 4207084"/>
                <a:gd name="connsiteY1182" fmla="*/ 248916 h 1131887"/>
                <a:gd name="connsiteX1183" fmla="*/ 936665 w 4207084"/>
                <a:gd name="connsiteY1183" fmla="*/ 248916 h 1131887"/>
                <a:gd name="connsiteX1184" fmla="*/ 925727 w 4207084"/>
                <a:gd name="connsiteY1184" fmla="*/ 248916 h 1131887"/>
                <a:gd name="connsiteX1185" fmla="*/ 917986 w 4207084"/>
                <a:gd name="connsiteY1185" fmla="*/ 248916 h 1131887"/>
                <a:gd name="connsiteX1186" fmla="*/ 903346 w 4207084"/>
                <a:gd name="connsiteY1186" fmla="*/ 248916 h 1131887"/>
                <a:gd name="connsiteX1187" fmla="*/ 894763 w 4207084"/>
                <a:gd name="connsiteY1187" fmla="*/ 247396 h 1131887"/>
                <a:gd name="connsiteX1188" fmla="*/ 890219 w 4207084"/>
                <a:gd name="connsiteY1188" fmla="*/ 246213 h 1131887"/>
                <a:gd name="connsiteX1189" fmla="*/ 886349 w 4207084"/>
                <a:gd name="connsiteY1189" fmla="*/ 245031 h 1131887"/>
                <a:gd name="connsiteX1190" fmla="*/ 884161 w 4207084"/>
                <a:gd name="connsiteY1190" fmla="*/ 245031 h 1131887"/>
                <a:gd name="connsiteX1191" fmla="*/ 879617 w 4207084"/>
                <a:gd name="connsiteY1191" fmla="*/ 245031 h 1131887"/>
                <a:gd name="connsiteX1192" fmla="*/ 874232 w 4207084"/>
                <a:gd name="connsiteY1192" fmla="*/ 244186 h 1131887"/>
                <a:gd name="connsiteX1193" fmla="*/ 869183 w 4207084"/>
                <a:gd name="connsiteY1193" fmla="*/ 244186 h 1131887"/>
                <a:gd name="connsiteX1194" fmla="*/ 867333 w 4207084"/>
                <a:gd name="connsiteY1194" fmla="*/ 245031 h 1131887"/>
                <a:gd name="connsiteX1195" fmla="*/ 865818 w 4207084"/>
                <a:gd name="connsiteY1195" fmla="*/ 245031 h 1131887"/>
                <a:gd name="connsiteX1196" fmla="*/ 864135 w 4207084"/>
                <a:gd name="connsiteY1196" fmla="*/ 245876 h 1131887"/>
                <a:gd name="connsiteX1197" fmla="*/ 858077 w 4207084"/>
                <a:gd name="connsiteY1197" fmla="*/ 248748 h 1131887"/>
                <a:gd name="connsiteX1198" fmla="*/ 855048 w 4207084"/>
                <a:gd name="connsiteY1198" fmla="*/ 248748 h 1131887"/>
                <a:gd name="connsiteX1199" fmla="*/ 855048 w 4207084"/>
                <a:gd name="connsiteY1199" fmla="*/ 248748 h 1131887"/>
                <a:gd name="connsiteX1200" fmla="*/ 857068 w 4207084"/>
                <a:gd name="connsiteY1200" fmla="*/ 253309 h 1131887"/>
                <a:gd name="connsiteX1201" fmla="*/ 858414 w 4207084"/>
                <a:gd name="connsiteY1201" fmla="*/ 256012 h 1131887"/>
                <a:gd name="connsiteX1202" fmla="*/ 858414 w 4207084"/>
                <a:gd name="connsiteY1202" fmla="*/ 256012 h 1131887"/>
                <a:gd name="connsiteX1203" fmla="*/ 860097 w 4207084"/>
                <a:gd name="connsiteY1203" fmla="*/ 258884 h 1131887"/>
                <a:gd name="connsiteX1204" fmla="*/ 862621 w 4207084"/>
                <a:gd name="connsiteY1204" fmla="*/ 260066 h 1131887"/>
                <a:gd name="connsiteX1205" fmla="*/ 865313 w 4207084"/>
                <a:gd name="connsiteY1205" fmla="*/ 261418 h 1131887"/>
                <a:gd name="connsiteX1206" fmla="*/ 867164 w 4207084"/>
                <a:gd name="connsiteY1206" fmla="*/ 264121 h 1131887"/>
                <a:gd name="connsiteX1207" fmla="*/ 867164 w 4207084"/>
                <a:gd name="connsiteY1207" fmla="*/ 264121 h 1131887"/>
                <a:gd name="connsiteX1208" fmla="*/ 867164 w 4207084"/>
                <a:gd name="connsiteY1208" fmla="*/ 265641 h 1131887"/>
                <a:gd name="connsiteX1209" fmla="*/ 868342 w 4207084"/>
                <a:gd name="connsiteY1209" fmla="*/ 272737 h 1131887"/>
                <a:gd name="connsiteX1210" fmla="*/ 862284 w 4207084"/>
                <a:gd name="connsiteY1210" fmla="*/ 278650 h 1131887"/>
                <a:gd name="connsiteX1211" fmla="*/ 856394 w 4207084"/>
                <a:gd name="connsiteY1211" fmla="*/ 278650 h 1131887"/>
                <a:gd name="connsiteX1212" fmla="*/ 853870 w 4207084"/>
                <a:gd name="connsiteY1212" fmla="*/ 278650 h 1131887"/>
                <a:gd name="connsiteX1213" fmla="*/ 852861 w 4207084"/>
                <a:gd name="connsiteY1213" fmla="*/ 277805 h 1131887"/>
                <a:gd name="connsiteX1214" fmla="*/ 848485 w 4207084"/>
                <a:gd name="connsiteY1214" fmla="*/ 277805 h 1131887"/>
                <a:gd name="connsiteX1215" fmla="*/ 846129 w 4207084"/>
                <a:gd name="connsiteY1215" fmla="*/ 280677 h 1131887"/>
                <a:gd name="connsiteX1216" fmla="*/ 842763 w 4207084"/>
                <a:gd name="connsiteY1216" fmla="*/ 284225 h 1131887"/>
                <a:gd name="connsiteX1217" fmla="*/ 842763 w 4207084"/>
                <a:gd name="connsiteY1217" fmla="*/ 284225 h 1131887"/>
                <a:gd name="connsiteX1218" fmla="*/ 839566 w 4207084"/>
                <a:gd name="connsiteY1218" fmla="*/ 285914 h 1131887"/>
                <a:gd name="connsiteX1219" fmla="*/ 837883 w 4207084"/>
                <a:gd name="connsiteY1219" fmla="*/ 285069 h 1131887"/>
                <a:gd name="connsiteX1220" fmla="*/ 837883 w 4207084"/>
                <a:gd name="connsiteY1220" fmla="*/ 285069 h 1131887"/>
                <a:gd name="connsiteX1221" fmla="*/ 837883 w 4207084"/>
                <a:gd name="connsiteY1221" fmla="*/ 285069 h 1131887"/>
                <a:gd name="connsiteX1222" fmla="*/ 835275 w 4207084"/>
                <a:gd name="connsiteY1222" fmla="*/ 285145 h 1131887"/>
                <a:gd name="connsiteX1223" fmla="*/ 835190 w 4207084"/>
                <a:gd name="connsiteY1223" fmla="*/ 285069 h 1131887"/>
                <a:gd name="connsiteX1224" fmla="*/ 834012 w 4207084"/>
                <a:gd name="connsiteY1224" fmla="*/ 283549 h 1131887"/>
                <a:gd name="connsiteX1225" fmla="*/ 834012 w 4207084"/>
                <a:gd name="connsiteY1225" fmla="*/ 283549 h 1131887"/>
                <a:gd name="connsiteX1226" fmla="*/ 826776 w 4207084"/>
                <a:gd name="connsiteY1226" fmla="*/ 273075 h 1131887"/>
                <a:gd name="connsiteX1227" fmla="*/ 826776 w 4207084"/>
                <a:gd name="connsiteY1227" fmla="*/ 267162 h 1131887"/>
                <a:gd name="connsiteX1228" fmla="*/ 826776 w 4207084"/>
                <a:gd name="connsiteY1228" fmla="*/ 265135 h 1131887"/>
                <a:gd name="connsiteX1229" fmla="*/ 825262 w 4207084"/>
                <a:gd name="connsiteY1229" fmla="*/ 263614 h 1131887"/>
                <a:gd name="connsiteX1230" fmla="*/ 820045 w 4207084"/>
                <a:gd name="connsiteY1230" fmla="*/ 260404 h 1131887"/>
                <a:gd name="connsiteX1231" fmla="*/ 817857 w 4207084"/>
                <a:gd name="connsiteY1231" fmla="*/ 258715 h 1131887"/>
                <a:gd name="connsiteX1232" fmla="*/ 817857 w 4207084"/>
                <a:gd name="connsiteY1232" fmla="*/ 258715 h 1131887"/>
                <a:gd name="connsiteX1233" fmla="*/ 817016 w 4207084"/>
                <a:gd name="connsiteY1233" fmla="*/ 260573 h 1131887"/>
                <a:gd name="connsiteX1234" fmla="*/ 817016 w 4207084"/>
                <a:gd name="connsiteY1234" fmla="*/ 263614 h 1131887"/>
                <a:gd name="connsiteX1235" fmla="*/ 817016 w 4207084"/>
                <a:gd name="connsiteY1235" fmla="*/ 266486 h 1131887"/>
                <a:gd name="connsiteX1236" fmla="*/ 817016 w 4207084"/>
                <a:gd name="connsiteY1236" fmla="*/ 267331 h 1131887"/>
                <a:gd name="connsiteX1237" fmla="*/ 812641 w 4207084"/>
                <a:gd name="connsiteY1237" fmla="*/ 274595 h 1131887"/>
                <a:gd name="connsiteX1238" fmla="*/ 809948 w 4207084"/>
                <a:gd name="connsiteY1238" fmla="*/ 273750 h 1131887"/>
                <a:gd name="connsiteX1239" fmla="*/ 808938 w 4207084"/>
                <a:gd name="connsiteY1239" fmla="*/ 273750 h 1131887"/>
                <a:gd name="connsiteX1240" fmla="*/ 804900 w 4207084"/>
                <a:gd name="connsiteY1240" fmla="*/ 273750 h 1131887"/>
                <a:gd name="connsiteX1241" fmla="*/ 797495 w 4207084"/>
                <a:gd name="connsiteY1241" fmla="*/ 276116 h 1131887"/>
                <a:gd name="connsiteX1242" fmla="*/ 795307 w 4207084"/>
                <a:gd name="connsiteY1242" fmla="*/ 277974 h 1131887"/>
                <a:gd name="connsiteX1243" fmla="*/ 792615 w 4207084"/>
                <a:gd name="connsiteY1243" fmla="*/ 280339 h 1131887"/>
                <a:gd name="connsiteX1244" fmla="*/ 790595 w 4207084"/>
                <a:gd name="connsiteY1244" fmla="*/ 281691 h 1131887"/>
                <a:gd name="connsiteX1245" fmla="*/ 787062 w 4207084"/>
                <a:gd name="connsiteY1245" fmla="*/ 283887 h 1131887"/>
                <a:gd name="connsiteX1246" fmla="*/ 780667 w 4207084"/>
                <a:gd name="connsiteY1246" fmla="*/ 283887 h 1131887"/>
                <a:gd name="connsiteX1247" fmla="*/ 775450 w 4207084"/>
                <a:gd name="connsiteY1247" fmla="*/ 283887 h 1131887"/>
                <a:gd name="connsiteX1248" fmla="*/ 767541 w 4207084"/>
                <a:gd name="connsiteY1248" fmla="*/ 283887 h 1131887"/>
                <a:gd name="connsiteX1249" fmla="*/ 761651 w 4207084"/>
                <a:gd name="connsiteY1249" fmla="*/ 283887 h 1131887"/>
                <a:gd name="connsiteX1250" fmla="*/ 756770 w 4207084"/>
                <a:gd name="connsiteY1250" fmla="*/ 283887 h 1131887"/>
                <a:gd name="connsiteX1251" fmla="*/ 752058 w 4207084"/>
                <a:gd name="connsiteY1251" fmla="*/ 283887 h 1131887"/>
                <a:gd name="connsiteX1252" fmla="*/ 742298 w 4207084"/>
                <a:gd name="connsiteY1252" fmla="*/ 283887 h 1131887"/>
                <a:gd name="connsiteX1253" fmla="*/ 737418 w 4207084"/>
                <a:gd name="connsiteY1253" fmla="*/ 283887 h 1131887"/>
                <a:gd name="connsiteX1254" fmla="*/ 729172 w 4207084"/>
                <a:gd name="connsiteY1254" fmla="*/ 283887 h 1131887"/>
                <a:gd name="connsiteX1255" fmla="*/ 720590 w 4207084"/>
                <a:gd name="connsiteY1255" fmla="*/ 288448 h 1131887"/>
                <a:gd name="connsiteX1256" fmla="*/ 717224 w 4207084"/>
                <a:gd name="connsiteY1256" fmla="*/ 290644 h 1131887"/>
                <a:gd name="connsiteX1257" fmla="*/ 716382 w 4207084"/>
                <a:gd name="connsiteY1257" fmla="*/ 290644 h 1131887"/>
                <a:gd name="connsiteX1258" fmla="*/ 710492 w 4207084"/>
                <a:gd name="connsiteY1258" fmla="*/ 293854 h 1131887"/>
                <a:gd name="connsiteX1259" fmla="*/ 704434 w 4207084"/>
                <a:gd name="connsiteY1259" fmla="*/ 293854 h 1131887"/>
                <a:gd name="connsiteX1260" fmla="*/ 702752 w 4207084"/>
                <a:gd name="connsiteY1260" fmla="*/ 293854 h 1131887"/>
                <a:gd name="connsiteX1261" fmla="*/ 700059 w 4207084"/>
                <a:gd name="connsiteY1261" fmla="*/ 293854 h 1131887"/>
                <a:gd name="connsiteX1262" fmla="*/ 699049 w 4207084"/>
                <a:gd name="connsiteY1262" fmla="*/ 295037 h 1131887"/>
                <a:gd name="connsiteX1263" fmla="*/ 697703 w 4207084"/>
                <a:gd name="connsiteY1263" fmla="*/ 296388 h 1131887"/>
                <a:gd name="connsiteX1264" fmla="*/ 692486 w 4207084"/>
                <a:gd name="connsiteY1264" fmla="*/ 298753 h 1131887"/>
                <a:gd name="connsiteX1265" fmla="*/ 684577 w 4207084"/>
                <a:gd name="connsiteY1265" fmla="*/ 298753 h 1131887"/>
                <a:gd name="connsiteX1266" fmla="*/ 680370 w 4207084"/>
                <a:gd name="connsiteY1266" fmla="*/ 295206 h 1131887"/>
                <a:gd name="connsiteX1267" fmla="*/ 681885 w 4207084"/>
                <a:gd name="connsiteY1267" fmla="*/ 291320 h 1131887"/>
                <a:gd name="connsiteX1268" fmla="*/ 685923 w 4207084"/>
                <a:gd name="connsiteY1268" fmla="*/ 289462 h 1131887"/>
                <a:gd name="connsiteX1269" fmla="*/ 688279 w 4207084"/>
                <a:gd name="connsiteY1269" fmla="*/ 288617 h 1131887"/>
                <a:gd name="connsiteX1270" fmla="*/ 688279 w 4207084"/>
                <a:gd name="connsiteY1270" fmla="*/ 286590 h 1131887"/>
                <a:gd name="connsiteX1271" fmla="*/ 688279 w 4207084"/>
                <a:gd name="connsiteY1271" fmla="*/ 284900 h 1131887"/>
                <a:gd name="connsiteX1272" fmla="*/ 688279 w 4207084"/>
                <a:gd name="connsiteY1272" fmla="*/ 283042 h 1131887"/>
                <a:gd name="connsiteX1273" fmla="*/ 687101 w 4207084"/>
                <a:gd name="connsiteY1273" fmla="*/ 279494 h 1131887"/>
                <a:gd name="connsiteX1274" fmla="*/ 687101 w 4207084"/>
                <a:gd name="connsiteY1274" fmla="*/ 277298 h 1131887"/>
                <a:gd name="connsiteX1275" fmla="*/ 688784 w 4207084"/>
                <a:gd name="connsiteY1275" fmla="*/ 276453 h 1131887"/>
                <a:gd name="connsiteX1276" fmla="*/ 688784 w 4207084"/>
                <a:gd name="connsiteY1276" fmla="*/ 276453 h 1131887"/>
                <a:gd name="connsiteX1277" fmla="*/ 688784 w 4207084"/>
                <a:gd name="connsiteY1277" fmla="*/ 276453 h 1131887"/>
                <a:gd name="connsiteX1278" fmla="*/ 694001 w 4207084"/>
                <a:gd name="connsiteY1278" fmla="*/ 275271 h 1131887"/>
                <a:gd name="connsiteX1279" fmla="*/ 697703 w 4207084"/>
                <a:gd name="connsiteY1279" fmla="*/ 274426 h 1131887"/>
                <a:gd name="connsiteX1280" fmla="*/ 702247 w 4207084"/>
                <a:gd name="connsiteY1280" fmla="*/ 272230 h 1131887"/>
                <a:gd name="connsiteX1281" fmla="*/ 703088 w 4207084"/>
                <a:gd name="connsiteY1281" fmla="*/ 272230 h 1131887"/>
                <a:gd name="connsiteX1282" fmla="*/ 703088 w 4207084"/>
                <a:gd name="connsiteY1282" fmla="*/ 272230 h 1131887"/>
                <a:gd name="connsiteX1283" fmla="*/ 694842 w 4207084"/>
                <a:gd name="connsiteY1283" fmla="*/ 273413 h 1131887"/>
                <a:gd name="connsiteX1284" fmla="*/ 693328 w 4207084"/>
                <a:gd name="connsiteY1284" fmla="*/ 273413 h 1131887"/>
                <a:gd name="connsiteX1285" fmla="*/ 690467 w 4207084"/>
                <a:gd name="connsiteY1285" fmla="*/ 274426 h 1131887"/>
                <a:gd name="connsiteX1286" fmla="*/ 687269 w 4207084"/>
                <a:gd name="connsiteY1286" fmla="*/ 275440 h 1131887"/>
                <a:gd name="connsiteX1287" fmla="*/ 680706 w 4207084"/>
                <a:gd name="connsiteY1287" fmla="*/ 276285 h 1131887"/>
                <a:gd name="connsiteX1288" fmla="*/ 676499 w 4207084"/>
                <a:gd name="connsiteY1288" fmla="*/ 276285 h 1131887"/>
                <a:gd name="connsiteX1289" fmla="*/ 671787 w 4207084"/>
                <a:gd name="connsiteY1289" fmla="*/ 277636 h 1131887"/>
                <a:gd name="connsiteX1290" fmla="*/ 669095 w 4207084"/>
                <a:gd name="connsiteY1290" fmla="*/ 278650 h 1131887"/>
                <a:gd name="connsiteX1291" fmla="*/ 668085 w 4207084"/>
                <a:gd name="connsiteY1291" fmla="*/ 278650 h 1131887"/>
                <a:gd name="connsiteX1292" fmla="*/ 666739 w 4207084"/>
                <a:gd name="connsiteY1292" fmla="*/ 278650 h 1131887"/>
                <a:gd name="connsiteX1293" fmla="*/ 665897 w 4207084"/>
                <a:gd name="connsiteY1293" fmla="*/ 278650 h 1131887"/>
                <a:gd name="connsiteX1294" fmla="*/ 662868 w 4207084"/>
                <a:gd name="connsiteY1294" fmla="*/ 280508 h 1131887"/>
                <a:gd name="connsiteX1295" fmla="*/ 659839 w 4207084"/>
                <a:gd name="connsiteY1295" fmla="*/ 282197 h 1131887"/>
                <a:gd name="connsiteX1296" fmla="*/ 657315 w 4207084"/>
                <a:gd name="connsiteY1296" fmla="*/ 283549 h 1131887"/>
                <a:gd name="connsiteX1297" fmla="*/ 655295 w 4207084"/>
                <a:gd name="connsiteY1297" fmla="*/ 285407 h 1131887"/>
                <a:gd name="connsiteX1298" fmla="*/ 652771 w 4207084"/>
                <a:gd name="connsiteY1298" fmla="*/ 287772 h 1131887"/>
                <a:gd name="connsiteX1299" fmla="*/ 647050 w 4207084"/>
                <a:gd name="connsiteY1299" fmla="*/ 287772 h 1131887"/>
                <a:gd name="connsiteX1300" fmla="*/ 643516 w 4207084"/>
                <a:gd name="connsiteY1300" fmla="*/ 287772 h 1131887"/>
                <a:gd name="connsiteX1301" fmla="*/ 635943 w 4207084"/>
                <a:gd name="connsiteY1301" fmla="*/ 286590 h 1131887"/>
                <a:gd name="connsiteX1302" fmla="*/ 627192 w 4207084"/>
                <a:gd name="connsiteY1302" fmla="*/ 286590 h 1131887"/>
                <a:gd name="connsiteX1303" fmla="*/ 616927 w 4207084"/>
                <a:gd name="connsiteY1303" fmla="*/ 288110 h 1131887"/>
                <a:gd name="connsiteX1304" fmla="*/ 615917 w 4207084"/>
                <a:gd name="connsiteY1304" fmla="*/ 288110 h 1131887"/>
                <a:gd name="connsiteX1305" fmla="*/ 592526 w 4207084"/>
                <a:gd name="connsiteY1305" fmla="*/ 296726 h 1131887"/>
                <a:gd name="connsiteX1306" fmla="*/ 592526 w 4207084"/>
                <a:gd name="connsiteY1306" fmla="*/ 296726 h 1131887"/>
                <a:gd name="connsiteX1307" fmla="*/ 591011 w 4207084"/>
                <a:gd name="connsiteY1307" fmla="*/ 298415 h 1131887"/>
                <a:gd name="connsiteX1308" fmla="*/ 588992 w 4207084"/>
                <a:gd name="connsiteY1308" fmla="*/ 299429 h 1131887"/>
                <a:gd name="connsiteX1309" fmla="*/ 586636 w 4207084"/>
                <a:gd name="connsiteY1309" fmla="*/ 300950 h 1131887"/>
                <a:gd name="connsiteX1310" fmla="*/ 586636 w 4207084"/>
                <a:gd name="connsiteY1310" fmla="*/ 300950 h 1131887"/>
                <a:gd name="connsiteX1311" fmla="*/ 585458 w 4207084"/>
                <a:gd name="connsiteY1311" fmla="*/ 301963 h 1131887"/>
                <a:gd name="connsiteX1312" fmla="*/ 584112 w 4207084"/>
                <a:gd name="connsiteY1312" fmla="*/ 301963 h 1131887"/>
                <a:gd name="connsiteX1313" fmla="*/ 583270 w 4207084"/>
                <a:gd name="connsiteY1313" fmla="*/ 301963 h 1131887"/>
                <a:gd name="connsiteX1314" fmla="*/ 583270 w 4207084"/>
                <a:gd name="connsiteY1314" fmla="*/ 301963 h 1131887"/>
                <a:gd name="connsiteX1315" fmla="*/ 580746 w 4207084"/>
                <a:gd name="connsiteY1315" fmla="*/ 303821 h 1131887"/>
                <a:gd name="connsiteX1316" fmla="*/ 575361 w 4207084"/>
                <a:gd name="connsiteY1316" fmla="*/ 303821 h 1131887"/>
                <a:gd name="connsiteX1317" fmla="*/ 573510 w 4207084"/>
                <a:gd name="connsiteY1317" fmla="*/ 303821 h 1131887"/>
                <a:gd name="connsiteX1318" fmla="*/ 572500 w 4207084"/>
                <a:gd name="connsiteY1318" fmla="*/ 303821 h 1131887"/>
                <a:gd name="connsiteX1319" fmla="*/ 567284 w 4207084"/>
                <a:gd name="connsiteY1319" fmla="*/ 303821 h 1131887"/>
                <a:gd name="connsiteX1320" fmla="*/ 560047 w 4207084"/>
                <a:gd name="connsiteY1320" fmla="*/ 303821 h 1131887"/>
                <a:gd name="connsiteX1321" fmla="*/ 558533 w 4207084"/>
                <a:gd name="connsiteY1321" fmla="*/ 302977 h 1131887"/>
                <a:gd name="connsiteX1322" fmla="*/ 556177 w 4207084"/>
                <a:gd name="connsiteY1322" fmla="*/ 302977 h 1131887"/>
                <a:gd name="connsiteX1323" fmla="*/ 554325 w 4207084"/>
                <a:gd name="connsiteY1323" fmla="*/ 306356 h 1131887"/>
                <a:gd name="connsiteX1324" fmla="*/ 550792 w 4207084"/>
                <a:gd name="connsiteY1324" fmla="*/ 311593 h 1131887"/>
                <a:gd name="connsiteX1325" fmla="*/ 547089 w 4207084"/>
                <a:gd name="connsiteY1325" fmla="*/ 312944 h 1131887"/>
                <a:gd name="connsiteX1326" fmla="*/ 539180 w 4207084"/>
                <a:gd name="connsiteY1326" fmla="*/ 312944 h 1131887"/>
                <a:gd name="connsiteX1327" fmla="*/ 536487 w 4207084"/>
                <a:gd name="connsiteY1327" fmla="*/ 312944 h 1131887"/>
                <a:gd name="connsiteX1328" fmla="*/ 535309 w 4207084"/>
                <a:gd name="connsiteY1328" fmla="*/ 312944 h 1131887"/>
                <a:gd name="connsiteX1329" fmla="*/ 526222 w 4207084"/>
                <a:gd name="connsiteY1329" fmla="*/ 316999 h 1131887"/>
                <a:gd name="connsiteX1330" fmla="*/ 526222 w 4207084"/>
                <a:gd name="connsiteY1330" fmla="*/ 322067 h 1131887"/>
                <a:gd name="connsiteX1331" fmla="*/ 522015 w 4207084"/>
                <a:gd name="connsiteY1331" fmla="*/ 335413 h 1131887"/>
                <a:gd name="connsiteX1332" fmla="*/ 517640 w 4207084"/>
                <a:gd name="connsiteY1332" fmla="*/ 335413 h 1131887"/>
                <a:gd name="connsiteX1333" fmla="*/ 515788 w 4207084"/>
                <a:gd name="connsiteY1333" fmla="*/ 335413 h 1131887"/>
                <a:gd name="connsiteX1334" fmla="*/ 509562 w 4207084"/>
                <a:gd name="connsiteY1334" fmla="*/ 335413 h 1131887"/>
                <a:gd name="connsiteX1335" fmla="*/ 506869 w 4207084"/>
                <a:gd name="connsiteY1335" fmla="*/ 335413 h 1131887"/>
                <a:gd name="connsiteX1336" fmla="*/ 498455 w 4207084"/>
                <a:gd name="connsiteY1336" fmla="*/ 335413 h 1131887"/>
                <a:gd name="connsiteX1337" fmla="*/ 490546 w 4207084"/>
                <a:gd name="connsiteY1337" fmla="*/ 335413 h 1131887"/>
                <a:gd name="connsiteX1338" fmla="*/ 478430 w 4207084"/>
                <a:gd name="connsiteY1338" fmla="*/ 333217 h 1131887"/>
                <a:gd name="connsiteX1339" fmla="*/ 475401 w 4207084"/>
                <a:gd name="connsiteY1339" fmla="*/ 332034 h 1131887"/>
                <a:gd name="connsiteX1340" fmla="*/ 469006 w 4207084"/>
                <a:gd name="connsiteY1340" fmla="*/ 330514 h 1131887"/>
                <a:gd name="connsiteX1341" fmla="*/ 458741 w 4207084"/>
                <a:gd name="connsiteY1341" fmla="*/ 327304 h 1131887"/>
                <a:gd name="connsiteX1342" fmla="*/ 458741 w 4207084"/>
                <a:gd name="connsiteY1342" fmla="*/ 327304 h 1131887"/>
                <a:gd name="connsiteX1343" fmla="*/ 453860 w 4207084"/>
                <a:gd name="connsiteY1343" fmla="*/ 322574 h 1131887"/>
                <a:gd name="connsiteX1344" fmla="*/ 455543 w 4207084"/>
                <a:gd name="connsiteY1344" fmla="*/ 317843 h 1131887"/>
                <a:gd name="connsiteX1345" fmla="*/ 455543 w 4207084"/>
                <a:gd name="connsiteY1345" fmla="*/ 317843 h 1131887"/>
                <a:gd name="connsiteX1346" fmla="*/ 465135 w 4207084"/>
                <a:gd name="connsiteY1346" fmla="*/ 310072 h 1131887"/>
                <a:gd name="connsiteX1347" fmla="*/ 480112 w 4207084"/>
                <a:gd name="connsiteY1347" fmla="*/ 308214 h 1131887"/>
                <a:gd name="connsiteX1348" fmla="*/ 496941 w 4207084"/>
                <a:gd name="connsiteY1348" fmla="*/ 308214 h 1131887"/>
                <a:gd name="connsiteX1349" fmla="*/ 494080 w 4207084"/>
                <a:gd name="connsiteY1349" fmla="*/ 302639 h 1131887"/>
                <a:gd name="connsiteX1350" fmla="*/ 491724 w 4207084"/>
                <a:gd name="connsiteY1350" fmla="*/ 298078 h 1131887"/>
                <a:gd name="connsiteX1351" fmla="*/ 491724 w 4207084"/>
                <a:gd name="connsiteY1351" fmla="*/ 296726 h 1131887"/>
                <a:gd name="connsiteX1352" fmla="*/ 490378 w 4207084"/>
                <a:gd name="connsiteY1352" fmla="*/ 294192 h 1131887"/>
                <a:gd name="connsiteX1353" fmla="*/ 488863 w 4207084"/>
                <a:gd name="connsiteY1353" fmla="*/ 293178 h 1131887"/>
                <a:gd name="connsiteX1354" fmla="*/ 487685 w 4207084"/>
                <a:gd name="connsiteY1354" fmla="*/ 293178 h 1131887"/>
                <a:gd name="connsiteX1355" fmla="*/ 481291 w 4207084"/>
                <a:gd name="connsiteY1355" fmla="*/ 288448 h 1131887"/>
                <a:gd name="connsiteX1356" fmla="*/ 479776 w 4207084"/>
                <a:gd name="connsiteY1356" fmla="*/ 287266 h 1131887"/>
                <a:gd name="connsiteX1357" fmla="*/ 477420 w 4207084"/>
                <a:gd name="connsiteY1357" fmla="*/ 285407 h 1131887"/>
                <a:gd name="connsiteX1358" fmla="*/ 477420 w 4207084"/>
                <a:gd name="connsiteY1358" fmla="*/ 285407 h 1131887"/>
                <a:gd name="connsiteX1359" fmla="*/ 476410 w 4207084"/>
                <a:gd name="connsiteY1359" fmla="*/ 285407 h 1131887"/>
                <a:gd name="connsiteX1360" fmla="*/ 473381 w 4207084"/>
                <a:gd name="connsiteY1360" fmla="*/ 286421 h 1131887"/>
                <a:gd name="connsiteX1361" fmla="*/ 468669 w 4207084"/>
                <a:gd name="connsiteY1361" fmla="*/ 287772 h 1131887"/>
                <a:gd name="connsiteX1362" fmla="*/ 463957 w 4207084"/>
                <a:gd name="connsiteY1362" fmla="*/ 287772 h 1131887"/>
                <a:gd name="connsiteX1363" fmla="*/ 458236 w 4207084"/>
                <a:gd name="connsiteY1363" fmla="*/ 287772 h 1131887"/>
                <a:gd name="connsiteX1364" fmla="*/ 456889 w 4207084"/>
                <a:gd name="connsiteY1364" fmla="*/ 287772 h 1131887"/>
                <a:gd name="connsiteX1365" fmla="*/ 455543 w 4207084"/>
                <a:gd name="connsiteY1365" fmla="*/ 287772 h 1131887"/>
                <a:gd name="connsiteX1366" fmla="*/ 450326 w 4207084"/>
                <a:gd name="connsiteY1366" fmla="*/ 288955 h 1131887"/>
                <a:gd name="connsiteX1367" fmla="*/ 445446 w 4207084"/>
                <a:gd name="connsiteY1367" fmla="*/ 289800 h 1131887"/>
                <a:gd name="connsiteX1368" fmla="*/ 443427 w 4207084"/>
                <a:gd name="connsiteY1368" fmla="*/ 289800 h 1131887"/>
                <a:gd name="connsiteX1369" fmla="*/ 438042 w 4207084"/>
                <a:gd name="connsiteY1369" fmla="*/ 288279 h 1131887"/>
                <a:gd name="connsiteX1370" fmla="*/ 436022 w 4207084"/>
                <a:gd name="connsiteY1370" fmla="*/ 286590 h 1131887"/>
                <a:gd name="connsiteX1371" fmla="*/ 434508 w 4207084"/>
                <a:gd name="connsiteY1371" fmla="*/ 285745 h 1131887"/>
                <a:gd name="connsiteX1372" fmla="*/ 432152 w 4207084"/>
                <a:gd name="connsiteY1372" fmla="*/ 285745 h 1131887"/>
                <a:gd name="connsiteX1373" fmla="*/ 426935 w 4207084"/>
                <a:gd name="connsiteY1373" fmla="*/ 283549 h 1131887"/>
                <a:gd name="connsiteX1374" fmla="*/ 422560 w 4207084"/>
                <a:gd name="connsiteY1374" fmla="*/ 282366 h 1131887"/>
                <a:gd name="connsiteX1375" fmla="*/ 417848 w 4207084"/>
                <a:gd name="connsiteY1375" fmla="*/ 281522 h 1131887"/>
                <a:gd name="connsiteX1376" fmla="*/ 414987 w 4207084"/>
                <a:gd name="connsiteY1376" fmla="*/ 280170 h 1131887"/>
                <a:gd name="connsiteX1377" fmla="*/ 412968 w 4207084"/>
                <a:gd name="connsiteY1377" fmla="*/ 279156 h 1131887"/>
                <a:gd name="connsiteX1378" fmla="*/ 412968 w 4207084"/>
                <a:gd name="connsiteY1378" fmla="*/ 279156 h 1131887"/>
                <a:gd name="connsiteX1379" fmla="*/ 414818 w 4207084"/>
                <a:gd name="connsiteY1379" fmla="*/ 281184 h 1131887"/>
                <a:gd name="connsiteX1380" fmla="*/ 417006 w 4207084"/>
                <a:gd name="connsiteY1380" fmla="*/ 283211 h 1131887"/>
                <a:gd name="connsiteX1381" fmla="*/ 419025 w 4207084"/>
                <a:gd name="connsiteY1381" fmla="*/ 287434 h 1131887"/>
                <a:gd name="connsiteX1382" fmla="*/ 420204 w 4207084"/>
                <a:gd name="connsiteY1382" fmla="*/ 289969 h 1131887"/>
                <a:gd name="connsiteX1383" fmla="*/ 424579 w 4207084"/>
                <a:gd name="connsiteY1383" fmla="*/ 294023 h 1131887"/>
                <a:gd name="connsiteX1384" fmla="*/ 425420 w 4207084"/>
                <a:gd name="connsiteY1384" fmla="*/ 294023 h 1131887"/>
                <a:gd name="connsiteX1385" fmla="*/ 431647 w 4207084"/>
                <a:gd name="connsiteY1385" fmla="*/ 299091 h 1131887"/>
                <a:gd name="connsiteX1386" fmla="*/ 431647 w 4207084"/>
                <a:gd name="connsiteY1386" fmla="*/ 303146 h 1131887"/>
                <a:gd name="connsiteX1387" fmla="*/ 429291 w 4207084"/>
                <a:gd name="connsiteY1387" fmla="*/ 308045 h 1131887"/>
                <a:gd name="connsiteX1388" fmla="*/ 428450 w 4207084"/>
                <a:gd name="connsiteY1388" fmla="*/ 309228 h 1131887"/>
                <a:gd name="connsiteX1389" fmla="*/ 427608 w 4207084"/>
                <a:gd name="connsiteY1389" fmla="*/ 310579 h 1131887"/>
                <a:gd name="connsiteX1390" fmla="*/ 426430 w 4207084"/>
                <a:gd name="connsiteY1390" fmla="*/ 320209 h 1131887"/>
                <a:gd name="connsiteX1391" fmla="*/ 426430 w 4207084"/>
                <a:gd name="connsiteY1391" fmla="*/ 321729 h 1131887"/>
                <a:gd name="connsiteX1392" fmla="*/ 427440 w 4207084"/>
                <a:gd name="connsiteY1392" fmla="*/ 325277 h 1131887"/>
                <a:gd name="connsiteX1393" fmla="*/ 427440 w 4207084"/>
                <a:gd name="connsiteY1393" fmla="*/ 333893 h 1131887"/>
                <a:gd name="connsiteX1394" fmla="*/ 427440 w 4207084"/>
                <a:gd name="connsiteY1394" fmla="*/ 343522 h 1131887"/>
                <a:gd name="connsiteX1395" fmla="*/ 429796 w 4207084"/>
                <a:gd name="connsiteY1395" fmla="*/ 351293 h 1131887"/>
                <a:gd name="connsiteX1396" fmla="*/ 431647 w 4207084"/>
                <a:gd name="connsiteY1396" fmla="*/ 357713 h 1131887"/>
                <a:gd name="connsiteX1397" fmla="*/ 432993 w 4207084"/>
                <a:gd name="connsiteY1397" fmla="*/ 361092 h 1131887"/>
                <a:gd name="connsiteX1398" fmla="*/ 435181 w 4207084"/>
                <a:gd name="connsiteY1398" fmla="*/ 373424 h 1131887"/>
                <a:gd name="connsiteX1399" fmla="*/ 434339 w 4207084"/>
                <a:gd name="connsiteY1399" fmla="*/ 374607 h 1131887"/>
                <a:gd name="connsiteX1400" fmla="*/ 434339 w 4207084"/>
                <a:gd name="connsiteY1400" fmla="*/ 374607 h 1131887"/>
                <a:gd name="connsiteX1401" fmla="*/ 433498 w 4207084"/>
                <a:gd name="connsiteY1401" fmla="*/ 374607 h 1131887"/>
                <a:gd name="connsiteX1402" fmla="*/ 431815 w 4207084"/>
                <a:gd name="connsiteY1402" fmla="*/ 372073 h 1131887"/>
                <a:gd name="connsiteX1403" fmla="*/ 431815 w 4207084"/>
                <a:gd name="connsiteY1403" fmla="*/ 371059 h 1131887"/>
                <a:gd name="connsiteX1404" fmla="*/ 429964 w 4207084"/>
                <a:gd name="connsiteY1404" fmla="*/ 369708 h 1131887"/>
                <a:gd name="connsiteX1405" fmla="*/ 428786 w 4207084"/>
                <a:gd name="connsiteY1405" fmla="*/ 368863 h 1131887"/>
                <a:gd name="connsiteX1406" fmla="*/ 424243 w 4207084"/>
                <a:gd name="connsiteY1406" fmla="*/ 363964 h 1131887"/>
                <a:gd name="connsiteX1407" fmla="*/ 422223 w 4207084"/>
                <a:gd name="connsiteY1407" fmla="*/ 361261 h 1131887"/>
                <a:gd name="connsiteX1408" fmla="*/ 416333 w 4207084"/>
                <a:gd name="connsiteY1408" fmla="*/ 356530 h 1131887"/>
                <a:gd name="connsiteX1409" fmla="*/ 414818 w 4207084"/>
                <a:gd name="connsiteY1409" fmla="*/ 355686 h 1131887"/>
                <a:gd name="connsiteX1410" fmla="*/ 411453 w 4207084"/>
                <a:gd name="connsiteY1410" fmla="*/ 354334 h 1131887"/>
                <a:gd name="connsiteX1411" fmla="*/ 407078 w 4207084"/>
                <a:gd name="connsiteY1411" fmla="*/ 352476 h 1131887"/>
                <a:gd name="connsiteX1412" fmla="*/ 406236 w 4207084"/>
                <a:gd name="connsiteY1412" fmla="*/ 352476 h 1131887"/>
                <a:gd name="connsiteX1413" fmla="*/ 404385 w 4207084"/>
                <a:gd name="connsiteY1413" fmla="*/ 351631 h 1131887"/>
                <a:gd name="connsiteX1414" fmla="*/ 399168 w 4207084"/>
                <a:gd name="connsiteY1414" fmla="*/ 349942 h 1131887"/>
                <a:gd name="connsiteX1415" fmla="*/ 397149 w 4207084"/>
                <a:gd name="connsiteY1415" fmla="*/ 348928 h 1131887"/>
                <a:gd name="connsiteX1416" fmla="*/ 394288 w 4207084"/>
                <a:gd name="connsiteY1416" fmla="*/ 348928 h 1131887"/>
                <a:gd name="connsiteX1417" fmla="*/ 388903 w 4207084"/>
                <a:gd name="connsiteY1417" fmla="*/ 346901 h 1131887"/>
                <a:gd name="connsiteX1418" fmla="*/ 386884 w 4207084"/>
                <a:gd name="connsiteY1418" fmla="*/ 344705 h 1131887"/>
                <a:gd name="connsiteX1419" fmla="*/ 386884 w 4207084"/>
                <a:gd name="connsiteY1419" fmla="*/ 344705 h 1131887"/>
                <a:gd name="connsiteX1420" fmla="*/ 383518 w 4207084"/>
                <a:gd name="connsiteY1420" fmla="*/ 350786 h 1131887"/>
                <a:gd name="connsiteX1421" fmla="*/ 382172 w 4207084"/>
                <a:gd name="connsiteY1421" fmla="*/ 352814 h 1131887"/>
                <a:gd name="connsiteX1422" fmla="*/ 378638 w 4207084"/>
                <a:gd name="connsiteY1422" fmla="*/ 356699 h 1131887"/>
                <a:gd name="connsiteX1423" fmla="*/ 378638 w 4207084"/>
                <a:gd name="connsiteY1423" fmla="*/ 356699 h 1131887"/>
                <a:gd name="connsiteX1424" fmla="*/ 372075 w 4207084"/>
                <a:gd name="connsiteY1424" fmla="*/ 359402 h 1131887"/>
                <a:gd name="connsiteX1425" fmla="*/ 369046 w 4207084"/>
                <a:gd name="connsiteY1425" fmla="*/ 360416 h 1131887"/>
                <a:gd name="connsiteX1426" fmla="*/ 365175 w 4207084"/>
                <a:gd name="connsiteY1426" fmla="*/ 362105 h 1131887"/>
                <a:gd name="connsiteX1427" fmla="*/ 357771 w 4207084"/>
                <a:gd name="connsiteY1427" fmla="*/ 366498 h 1131887"/>
                <a:gd name="connsiteX1428" fmla="*/ 355246 w 4207084"/>
                <a:gd name="connsiteY1428" fmla="*/ 367680 h 1131887"/>
                <a:gd name="connsiteX1429" fmla="*/ 349861 w 4207084"/>
                <a:gd name="connsiteY1429" fmla="*/ 369539 h 1131887"/>
                <a:gd name="connsiteX1430" fmla="*/ 342288 w 4207084"/>
                <a:gd name="connsiteY1430" fmla="*/ 371397 h 1131887"/>
                <a:gd name="connsiteX1431" fmla="*/ 338755 w 4207084"/>
                <a:gd name="connsiteY1431" fmla="*/ 371397 h 1131887"/>
                <a:gd name="connsiteX1432" fmla="*/ 334211 w 4207084"/>
                <a:gd name="connsiteY1432" fmla="*/ 371397 h 1131887"/>
                <a:gd name="connsiteX1433" fmla="*/ 333369 w 4207084"/>
                <a:gd name="connsiteY1433" fmla="*/ 372411 h 1131887"/>
                <a:gd name="connsiteX1434" fmla="*/ 333369 w 4207084"/>
                <a:gd name="connsiteY1434" fmla="*/ 372411 h 1131887"/>
                <a:gd name="connsiteX1435" fmla="*/ 325460 w 4207084"/>
                <a:gd name="connsiteY1435" fmla="*/ 376972 h 1131887"/>
                <a:gd name="connsiteX1436" fmla="*/ 325460 w 4207084"/>
                <a:gd name="connsiteY1436" fmla="*/ 377985 h 1131887"/>
                <a:gd name="connsiteX1437" fmla="*/ 332864 w 4207084"/>
                <a:gd name="connsiteY1437" fmla="*/ 388629 h 1131887"/>
                <a:gd name="connsiteX1438" fmla="*/ 335052 w 4207084"/>
                <a:gd name="connsiteY1438" fmla="*/ 395386 h 1131887"/>
                <a:gd name="connsiteX1439" fmla="*/ 335052 w 4207084"/>
                <a:gd name="connsiteY1439" fmla="*/ 397076 h 1131887"/>
                <a:gd name="connsiteX1440" fmla="*/ 337408 w 4207084"/>
                <a:gd name="connsiteY1440" fmla="*/ 403157 h 1131887"/>
                <a:gd name="connsiteX1441" fmla="*/ 337408 w 4207084"/>
                <a:gd name="connsiteY1441" fmla="*/ 404171 h 1131887"/>
                <a:gd name="connsiteX1442" fmla="*/ 338923 w 4207084"/>
                <a:gd name="connsiteY1442" fmla="*/ 408901 h 1131887"/>
                <a:gd name="connsiteX1443" fmla="*/ 337576 w 4207084"/>
                <a:gd name="connsiteY1443" fmla="*/ 410422 h 1131887"/>
                <a:gd name="connsiteX1444" fmla="*/ 329331 w 4207084"/>
                <a:gd name="connsiteY1444" fmla="*/ 410422 h 1131887"/>
                <a:gd name="connsiteX1445" fmla="*/ 321926 w 4207084"/>
                <a:gd name="connsiteY1445" fmla="*/ 410422 h 1131887"/>
                <a:gd name="connsiteX1446" fmla="*/ 308969 w 4207084"/>
                <a:gd name="connsiteY1446" fmla="*/ 410422 h 1131887"/>
                <a:gd name="connsiteX1447" fmla="*/ 296852 w 4207084"/>
                <a:gd name="connsiteY1447" fmla="*/ 410422 h 1131887"/>
                <a:gd name="connsiteX1448" fmla="*/ 295338 w 4207084"/>
                <a:gd name="connsiteY1448" fmla="*/ 408563 h 1131887"/>
                <a:gd name="connsiteX1449" fmla="*/ 295338 w 4207084"/>
                <a:gd name="connsiteY1449" fmla="*/ 408563 h 1131887"/>
                <a:gd name="connsiteX1450" fmla="*/ 292813 w 4207084"/>
                <a:gd name="connsiteY1450" fmla="*/ 407212 h 1131887"/>
                <a:gd name="connsiteX1451" fmla="*/ 290962 w 4207084"/>
                <a:gd name="connsiteY1451" fmla="*/ 407212 h 1131887"/>
                <a:gd name="connsiteX1452" fmla="*/ 286419 w 4207084"/>
                <a:gd name="connsiteY1452" fmla="*/ 403664 h 1131887"/>
                <a:gd name="connsiteX1453" fmla="*/ 283894 w 4207084"/>
                <a:gd name="connsiteY1453" fmla="*/ 401975 h 1131887"/>
                <a:gd name="connsiteX1454" fmla="*/ 258820 w 4207084"/>
                <a:gd name="connsiteY1454" fmla="*/ 393528 h 1131887"/>
                <a:gd name="connsiteX1455" fmla="*/ 255791 w 4207084"/>
                <a:gd name="connsiteY1455" fmla="*/ 391501 h 1131887"/>
                <a:gd name="connsiteX1456" fmla="*/ 247208 w 4207084"/>
                <a:gd name="connsiteY1456" fmla="*/ 387784 h 1131887"/>
                <a:gd name="connsiteX1457" fmla="*/ 251415 w 4207084"/>
                <a:gd name="connsiteY1457" fmla="*/ 398596 h 1131887"/>
                <a:gd name="connsiteX1458" fmla="*/ 251415 w 4207084"/>
                <a:gd name="connsiteY1458" fmla="*/ 398596 h 1131887"/>
                <a:gd name="connsiteX1459" fmla="*/ 259830 w 4207084"/>
                <a:gd name="connsiteY1459" fmla="*/ 408901 h 1131887"/>
                <a:gd name="connsiteX1460" fmla="*/ 268244 w 4207084"/>
                <a:gd name="connsiteY1460" fmla="*/ 414814 h 1131887"/>
                <a:gd name="connsiteX1461" fmla="*/ 274807 w 4207084"/>
                <a:gd name="connsiteY1461" fmla="*/ 419038 h 1131887"/>
                <a:gd name="connsiteX1462" fmla="*/ 274807 w 4207084"/>
                <a:gd name="connsiteY1462" fmla="*/ 420220 h 1131887"/>
                <a:gd name="connsiteX1463" fmla="*/ 274807 w 4207084"/>
                <a:gd name="connsiteY1463" fmla="*/ 421572 h 1131887"/>
                <a:gd name="connsiteX1464" fmla="*/ 273629 w 4207084"/>
                <a:gd name="connsiteY1464" fmla="*/ 422754 h 1131887"/>
                <a:gd name="connsiteX1465" fmla="*/ 273629 w 4207084"/>
                <a:gd name="connsiteY1465" fmla="*/ 422754 h 1131887"/>
                <a:gd name="connsiteX1466" fmla="*/ 272283 w 4207084"/>
                <a:gd name="connsiteY1466" fmla="*/ 424950 h 1131887"/>
                <a:gd name="connsiteX1467" fmla="*/ 270263 w 4207084"/>
                <a:gd name="connsiteY1467" fmla="*/ 427991 h 1131887"/>
                <a:gd name="connsiteX1468" fmla="*/ 268076 w 4207084"/>
                <a:gd name="connsiteY1468" fmla="*/ 429681 h 1131887"/>
                <a:gd name="connsiteX1469" fmla="*/ 266561 w 4207084"/>
                <a:gd name="connsiteY1469" fmla="*/ 430694 h 1131887"/>
                <a:gd name="connsiteX1470" fmla="*/ 265551 w 4207084"/>
                <a:gd name="connsiteY1470" fmla="*/ 432046 h 1131887"/>
                <a:gd name="connsiteX1471" fmla="*/ 263869 w 4207084"/>
                <a:gd name="connsiteY1471" fmla="*/ 434073 h 1131887"/>
                <a:gd name="connsiteX1472" fmla="*/ 261176 w 4207084"/>
                <a:gd name="connsiteY1472" fmla="*/ 434073 h 1131887"/>
                <a:gd name="connsiteX1473" fmla="*/ 253098 w 4207084"/>
                <a:gd name="connsiteY1473" fmla="*/ 434073 h 1131887"/>
                <a:gd name="connsiteX1474" fmla="*/ 245021 w 4207084"/>
                <a:gd name="connsiteY1474" fmla="*/ 433228 h 1131887"/>
                <a:gd name="connsiteX1475" fmla="*/ 243338 w 4207084"/>
                <a:gd name="connsiteY1475" fmla="*/ 433228 h 1131887"/>
                <a:gd name="connsiteX1476" fmla="*/ 237280 w 4207084"/>
                <a:gd name="connsiteY1476" fmla="*/ 433228 h 1131887"/>
                <a:gd name="connsiteX1477" fmla="*/ 237280 w 4207084"/>
                <a:gd name="connsiteY1477" fmla="*/ 433228 h 1131887"/>
                <a:gd name="connsiteX1478" fmla="*/ 228529 w 4207084"/>
                <a:gd name="connsiteY1478" fmla="*/ 431032 h 1131887"/>
                <a:gd name="connsiteX1479" fmla="*/ 221293 w 4207084"/>
                <a:gd name="connsiteY1479" fmla="*/ 425795 h 1131887"/>
                <a:gd name="connsiteX1480" fmla="*/ 219273 w 4207084"/>
                <a:gd name="connsiteY1480" fmla="*/ 423599 h 1131887"/>
                <a:gd name="connsiteX1481" fmla="*/ 215066 w 4207084"/>
                <a:gd name="connsiteY1481" fmla="*/ 419544 h 1131887"/>
                <a:gd name="connsiteX1482" fmla="*/ 211364 w 4207084"/>
                <a:gd name="connsiteY1482" fmla="*/ 419544 h 1131887"/>
                <a:gd name="connsiteX1483" fmla="*/ 204970 w 4207084"/>
                <a:gd name="connsiteY1483" fmla="*/ 417855 h 1131887"/>
                <a:gd name="connsiteX1484" fmla="*/ 204970 w 4207084"/>
                <a:gd name="connsiteY1484" fmla="*/ 417855 h 1131887"/>
                <a:gd name="connsiteX1485" fmla="*/ 202613 w 4207084"/>
                <a:gd name="connsiteY1485" fmla="*/ 415490 h 1131887"/>
                <a:gd name="connsiteX1486" fmla="*/ 197901 w 4207084"/>
                <a:gd name="connsiteY1486" fmla="*/ 414476 h 1131887"/>
                <a:gd name="connsiteX1487" fmla="*/ 195545 w 4207084"/>
                <a:gd name="connsiteY1487" fmla="*/ 414476 h 1131887"/>
                <a:gd name="connsiteX1488" fmla="*/ 189151 w 4207084"/>
                <a:gd name="connsiteY1488" fmla="*/ 414476 h 1131887"/>
                <a:gd name="connsiteX1489" fmla="*/ 189151 w 4207084"/>
                <a:gd name="connsiteY1489" fmla="*/ 396231 h 1131887"/>
                <a:gd name="connsiteX1490" fmla="*/ 191002 w 4207084"/>
                <a:gd name="connsiteY1490" fmla="*/ 393359 h 1131887"/>
                <a:gd name="connsiteX1491" fmla="*/ 192516 w 4207084"/>
                <a:gd name="connsiteY1491" fmla="*/ 385588 h 1131887"/>
                <a:gd name="connsiteX1492" fmla="*/ 192516 w 4207084"/>
                <a:gd name="connsiteY1492" fmla="*/ 379168 h 1131887"/>
                <a:gd name="connsiteX1493" fmla="*/ 192516 w 4207084"/>
                <a:gd name="connsiteY1493" fmla="*/ 371228 h 1131887"/>
                <a:gd name="connsiteX1494" fmla="*/ 190497 w 4207084"/>
                <a:gd name="connsiteY1494" fmla="*/ 368694 h 1131887"/>
                <a:gd name="connsiteX1495" fmla="*/ 188982 w 4207084"/>
                <a:gd name="connsiteY1495" fmla="*/ 366836 h 1131887"/>
                <a:gd name="connsiteX1496" fmla="*/ 188982 w 4207084"/>
                <a:gd name="connsiteY1496" fmla="*/ 366836 h 1131887"/>
                <a:gd name="connsiteX1497" fmla="*/ 186121 w 4207084"/>
                <a:gd name="connsiteY1497" fmla="*/ 363795 h 1131887"/>
                <a:gd name="connsiteX1498" fmla="*/ 178549 w 4207084"/>
                <a:gd name="connsiteY1498" fmla="*/ 363795 h 1131887"/>
                <a:gd name="connsiteX1499" fmla="*/ 169798 w 4207084"/>
                <a:gd name="connsiteY1499" fmla="*/ 362781 h 1131887"/>
                <a:gd name="connsiteX1500" fmla="*/ 167106 w 4207084"/>
                <a:gd name="connsiteY1500" fmla="*/ 361092 h 1131887"/>
                <a:gd name="connsiteX1501" fmla="*/ 164918 w 4207084"/>
                <a:gd name="connsiteY1501" fmla="*/ 359571 h 1131887"/>
                <a:gd name="connsiteX1502" fmla="*/ 161889 w 4207084"/>
                <a:gd name="connsiteY1502" fmla="*/ 358220 h 1131887"/>
                <a:gd name="connsiteX1503" fmla="*/ 150109 w 4207084"/>
                <a:gd name="connsiteY1503" fmla="*/ 350786 h 1131887"/>
                <a:gd name="connsiteX1504" fmla="*/ 148931 w 4207084"/>
                <a:gd name="connsiteY1504" fmla="*/ 349435 h 1131887"/>
                <a:gd name="connsiteX1505" fmla="*/ 146070 w 4207084"/>
                <a:gd name="connsiteY1505" fmla="*/ 346732 h 1131887"/>
                <a:gd name="connsiteX1506" fmla="*/ 140685 w 4207084"/>
                <a:gd name="connsiteY1506" fmla="*/ 342339 h 1131887"/>
                <a:gd name="connsiteX1507" fmla="*/ 130924 w 4207084"/>
                <a:gd name="connsiteY1507" fmla="*/ 335244 h 1131887"/>
                <a:gd name="connsiteX1508" fmla="*/ 127222 w 4207084"/>
                <a:gd name="connsiteY1508" fmla="*/ 334230 h 1131887"/>
                <a:gd name="connsiteX1509" fmla="*/ 117294 w 4207084"/>
                <a:gd name="connsiteY1509" fmla="*/ 329838 h 1131887"/>
                <a:gd name="connsiteX1510" fmla="*/ 117294 w 4207084"/>
                <a:gd name="connsiteY1510" fmla="*/ 327642 h 1131887"/>
                <a:gd name="connsiteX1511" fmla="*/ 118976 w 4207084"/>
                <a:gd name="connsiteY1511" fmla="*/ 327642 h 1131887"/>
                <a:gd name="connsiteX1512" fmla="*/ 128064 w 4207084"/>
                <a:gd name="connsiteY1512" fmla="*/ 331021 h 1131887"/>
                <a:gd name="connsiteX1513" fmla="*/ 142704 w 4207084"/>
                <a:gd name="connsiteY1513" fmla="*/ 336933 h 1131887"/>
                <a:gd name="connsiteX1514" fmla="*/ 205642 w 4207084"/>
                <a:gd name="connsiteY1514" fmla="*/ 350617 h 1131887"/>
                <a:gd name="connsiteX1515" fmla="*/ 223480 w 4207084"/>
                <a:gd name="connsiteY1515" fmla="*/ 353320 h 1131887"/>
                <a:gd name="connsiteX1516" fmla="*/ 315868 w 4207084"/>
                <a:gd name="connsiteY1516" fmla="*/ 357206 h 1131887"/>
                <a:gd name="connsiteX1517" fmla="*/ 359790 w 4207084"/>
                <a:gd name="connsiteY1517" fmla="*/ 330852 h 1131887"/>
                <a:gd name="connsiteX1518" fmla="*/ 359790 w 4207084"/>
                <a:gd name="connsiteY1518" fmla="*/ 323418 h 1131887"/>
                <a:gd name="connsiteX1519" fmla="*/ 338755 w 4207084"/>
                <a:gd name="connsiteY1519" fmla="*/ 309228 h 1131887"/>
                <a:gd name="connsiteX1520" fmla="*/ 331014 w 4207084"/>
                <a:gd name="connsiteY1520" fmla="*/ 305849 h 1131887"/>
                <a:gd name="connsiteX1521" fmla="*/ 291635 w 4207084"/>
                <a:gd name="connsiteY1521" fmla="*/ 293854 h 1131887"/>
                <a:gd name="connsiteX1522" fmla="*/ 277668 w 4207084"/>
                <a:gd name="connsiteY1522" fmla="*/ 291827 h 1131887"/>
                <a:gd name="connsiteX1523" fmla="*/ 266729 w 4207084"/>
                <a:gd name="connsiteY1523" fmla="*/ 285069 h 1131887"/>
                <a:gd name="connsiteX1524" fmla="*/ 244516 w 4207084"/>
                <a:gd name="connsiteY1524" fmla="*/ 273582 h 1131887"/>
                <a:gd name="connsiteX1525" fmla="*/ 232904 w 4207084"/>
                <a:gd name="connsiteY1525" fmla="*/ 272061 h 1131887"/>
                <a:gd name="connsiteX1526" fmla="*/ 214393 w 4207084"/>
                <a:gd name="connsiteY1526" fmla="*/ 269189 h 1131887"/>
                <a:gd name="connsiteX1527" fmla="*/ 180737 w 4207084"/>
                <a:gd name="connsiteY1527" fmla="*/ 264797 h 1131887"/>
                <a:gd name="connsiteX1528" fmla="*/ 166264 w 4207084"/>
                <a:gd name="connsiteY1528" fmla="*/ 264797 h 1131887"/>
                <a:gd name="connsiteX1529" fmla="*/ 159028 w 4207084"/>
                <a:gd name="connsiteY1529" fmla="*/ 260911 h 1131887"/>
                <a:gd name="connsiteX1530" fmla="*/ 153979 w 4207084"/>
                <a:gd name="connsiteY1530" fmla="*/ 257870 h 1131887"/>
                <a:gd name="connsiteX1531" fmla="*/ 148258 w 4207084"/>
                <a:gd name="connsiteY1531" fmla="*/ 257870 h 1131887"/>
                <a:gd name="connsiteX1532" fmla="*/ 136141 w 4207084"/>
                <a:gd name="connsiteY1532" fmla="*/ 254491 h 1131887"/>
                <a:gd name="connsiteX1533" fmla="*/ 131261 w 4207084"/>
                <a:gd name="connsiteY1533" fmla="*/ 251451 h 1131887"/>
                <a:gd name="connsiteX1534" fmla="*/ 129578 w 4207084"/>
                <a:gd name="connsiteY1534" fmla="*/ 249930 h 1131887"/>
                <a:gd name="connsiteX1535" fmla="*/ 130757 w 4207084"/>
                <a:gd name="connsiteY1535" fmla="*/ 247903 h 1131887"/>
                <a:gd name="connsiteX1536" fmla="*/ 132776 w 4207084"/>
                <a:gd name="connsiteY1536" fmla="*/ 247903 h 1131887"/>
                <a:gd name="connsiteX1537" fmla="*/ 132776 w 4207084"/>
                <a:gd name="connsiteY1537" fmla="*/ 246551 h 1131887"/>
                <a:gd name="connsiteX1538" fmla="*/ 134459 w 4207084"/>
                <a:gd name="connsiteY1538" fmla="*/ 246551 h 1131887"/>
                <a:gd name="connsiteX1539" fmla="*/ 134459 w 4207084"/>
                <a:gd name="connsiteY1539" fmla="*/ 246551 h 1131887"/>
                <a:gd name="connsiteX1540" fmla="*/ 137656 w 4207084"/>
                <a:gd name="connsiteY1540" fmla="*/ 246551 h 1131887"/>
                <a:gd name="connsiteX1541" fmla="*/ 139339 w 4207084"/>
                <a:gd name="connsiteY1541" fmla="*/ 245369 h 1131887"/>
                <a:gd name="connsiteX1542" fmla="*/ 141863 w 4207084"/>
                <a:gd name="connsiteY1542" fmla="*/ 245369 h 1131887"/>
                <a:gd name="connsiteX1543" fmla="*/ 143378 w 4207084"/>
                <a:gd name="connsiteY1543" fmla="*/ 245369 h 1131887"/>
                <a:gd name="connsiteX1544" fmla="*/ 145733 w 4207084"/>
                <a:gd name="connsiteY1544" fmla="*/ 245369 h 1131887"/>
                <a:gd name="connsiteX1545" fmla="*/ 144387 w 4207084"/>
                <a:gd name="connsiteY1545" fmla="*/ 245369 h 1131887"/>
                <a:gd name="connsiteX1546" fmla="*/ 141863 w 4207084"/>
                <a:gd name="connsiteY1546" fmla="*/ 245369 h 1131887"/>
                <a:gd name="connsiteX1547" fmla="*/ 134290 w 4207084"/>
                <a:gd name="connsiteY1547" fmla="*/ 245369 h 1131887"/>
                <a:gd name="connsiteX1548" fmla="*/ 132271 w 4207084"/>
                <a:gd name="connsiteY1548" fmla="*/ 245369 h 1131887"/>
                <a:gd name="connsiteX1549" fmla="*/ 126381 w 4207084"/>
                <a:gd name="connsiteY1549" fmla="*/ 245369 h 1131887"/>
                <a:gd name="connsiteX1550" fmla="*/ 120491 w 4207084"/>
                <a:gd name="connsiteY1550" fmla="*/ 245369 h 1131887"/>
                <a:gd name="connsiteX1551" fmla="*/ 118472 w 4207084"/>
                <a:gd name="connsiteY1551" fmla="*/ 245369 h 1131887"/>
                <a:gd name="connsiteX1552" fmla="*/ 114433 w 4207084"/>
                <a:gd name="connsiteY1552" fmla="*/ 245369 h 1131887"/>
                <a:gd name="connsiteX1553" fmla="*/ 113086 w 4207084"/>
                <a:gd name="connsiteY1553" fmla="*/ 246720 h 1131887"/>
                <a:gd name="connsiteX1554" fmla="*/ 110899 w 4207084"/>
                <a:gd name="connsiteY1554" fmla="*/ 248748 h 1131887"/>
                <a:gd name="connsiteX1555" fmla="*/ 99456 w 4207084"/>
                <a:gd name="connsiteY1555" fmla="*/ 250606 h 1131887"/>
                <a:gd name="connsiteX1556" fmla="*/ 89190 w 4207084"/>
                <a:gd name="connsiteY1556" fmla="*/ 248579 h 1131887"/>
                <a:gd name="connsiteX1557" fmla="*/ 88181 w 4207084"/>
                <a:gd name="connsiteY1557" fmla="*/ 251451 h 1131887"/>
                <a:gd name="connsiteX1558" fmla="*/ 79093 w 4207084"/>
                <a:gd name="connsiteY1558" fmla="*/ 258715 h 1131887"/>
                <a:gd name="connsiteX1559" fmla="*/ 69837 w 4207084"/>
                <a:gd name="connsiteY1559" fmla="*/ 258715 h 1131887"/>
                <a:gd name="connsiteX1560" fmla="*/ 51158 w 4207084"/>
                <a:gd name="connsiteY1560" fmla="*/ 263445 h 1131887"/>
                <a:gd name="connsiteX1561" fmla="*/ 48802 w 4207084"/>
                <a:gd name="connsiteY1561" fmla="*/ 266486 h 1131887"/>
                <a:gd name="connsiteX1562" fmla="*/ 47136 w 4207084"/>
                <a:gd name="connsiteY1562" fmla="*/ 266503 h 1131887"/>
                <a:gd name="connsiteX1563" fmla="*/ 47120 w 4207084"/>
                <a:gd name="connsiteY1563" fmla="*/ 266486 h 1131887"/>
                <a:gd name="connsiteX1564" fmla="*/ 41566 w 4207084"/>
                <a:gd name="connsiteY1564" fmla="*/ 260573 h 1131887"/>
                <a:gd name="connsiteX1565" fmla="*/ 34330 w 4207084"/>
                <a:gd name="connsiteY1565" fmla="*/ 263445 h 1131887"/>
                <a:gd name="connsiteX1566" fmla="*/ 34330 w 4207084"/>
                <a:gd name="connsiteY1566" fmla="*/ 265304 h 1131887"/>
                <a:gd name="connsiteX1567" fmla="*/ 34330 w 4207084"/>
                <a:gd name="connsiteY1567" fmla="*/ 268007 h 1131887"/>
                <a:gd name="connsiteX1568" fmla="*/ 32142 w 4207084"/>
                <a:gd name="connsiteY1568" fmla="*/ 271554 h 1131887"/>
                <a:gd name="connsiteX1569" fmla="*/ 31301 w 4207084"/>
                <a:gd name="connsiteY1569" fmla="*/ 272568 h 1131887"/>
                <a:gd name="connsiteX1570" fmla="*/ 31301 w 4207084"/>
                <a:gd name="connsiteY1570" fmla="*/ 272568 h 1131887"/>
                <a:gd name="connsiteX1571" fmla="*/ 27935 w 4207084"/>
                <a:gd name="connsiteY1571" fmla="*/ 275778 h 1131887"/>
                <a:gd name="connsiteX1572" fmla="*/ 28945 w 4207084"/>
                <a:gd name="connsiteY1572" fmla="*/ 280508 h 1131887"/>
                <a:gd name="connsiteX1573" fmla="*/ 28945 w 4207084"/>
                <a:gd name="connsiteY1573" fmla="*/ 282873 h 1131887"/>
                <a:gd name="connsiteX1574" fmla="*/ 34835 w 4207084"/>
                <a:gd name="connsiteY1574" fmla="*/ 289800 h 1131887"/>
                <a:gd name="connsiteX1575" fmla="*/ 38032 w 4207084"/>
                <a:gd name="connsiteY1575" fmla="*/ 290813 h 1131887"/>
                <a:gd name="connsiteX1576" fmla="*/ 43081 w 4207084"/>
                <a:gd name="connsiteY1576" fmla="*/ 292672 h 1131887"/>
                <a:gd name="connsiteX1577" fmla="*/ 45437 w 4207084"/>
                <a:gd name="connsiteY1577" fmla="*/ 294868 h 1131887"/>
                <a:gd name="connsiteX1578" fmla="*/ 49812 w 4207084"/>
                <a:gd name="connsiteY1578" fmla="*/ 297064 h 1131887"/>
                <a:gd name="connsiteX1579" fmla="*/ 51158 w 4207084"/>
                <a:gd name="connsiteY1579" fmla="*/ 297064 h 1131887"/>
                <a:gd name="connsiteX1580" fmla="*/ 58731 w 4207084"/>
                <a:gd name="connsiteY1580" fmla="*/ 299598 h 1131887"/>
                <a:gd name="connsiteX1581" fmla="*/ 63443 w 4207084"/>
                <a:gd name="connsiteY1581" fmla="*/ 305511 h 1131887"/>
                <a:gd name="connsiteX1582" fmla="*/ 65126 w 4207084"/>
                <a:gd name="connsiteY1582" fmla="*/ 310917 h 1131887"/>
                <a:gd name="connsiteX1583" fmla="*/ 58058 w 4207084"/>
                <a:gd name="connsiteY1583" fmla="*/ 317506 h 1131887"/>
                <a:gd name="connsiteX1584" fmla="*/ 54356 w 4207084"/>
                <a:gd name="connsiteY1584" fmla="*/ 319702 h 1131887"/>
                <a:gd name="connsiteX1585" fmla="*/ 52168 w 4207084"/>
                <a:gd name="connsiteY1585" fmla="*/ 322236 h 1131887"/>
                <a:gd name="connsiteX1586" fmla="*/ 48634 w 4207084"/>
                <a:gd name="connsiteY1586" fmla="*/ 325952 h 1131887"/>
                <a:gd name="connsiteX1587" fmla="*/ 42744 w 4207084"/>
                <a:gd name="connsiteY1587" fmla="*/ 327304 h 1131887"/>
                <a:gd name="connsiteX1588" fmla="*/ 42744 w 4207084"/>
                <a:gd name="connsiteY1588" fmla="*/ 327304 h 1131887"/>
                <a:gd name="connsiteX1589" fmla="*/ 44932 w 4207084"/>
                <a:gd name="connsiteY1589" fmla="*/ 335751 h 1131887"/>
                <a:gd name="connsiteX1590" fmla="*/ 47120 w 4207084"/>
                <a:gd name="connsiteY1590" fmla="*/ 339130 h 1131887"/>
                <a:gd name="connsiteX1591" fmla="*/ 51832 w 4207084"/>
                <a:gd name="connsiteY1591" fmla="*/ 345718 h 1131887"/>
                <a:gd name="connsiteX1592" fmla="*/ 55197 w 4207084"/>
                <a:gd name="connsiteY1592" fmla="*/ 348759 h 1131887"/>
                <a:gd name="connsiteX1593" fmla="*/ 60246 w 4207084"/>
                <a:gd name="connsiteY1593" fmla="*/ 353996 h 1131887"/>
                <a:gd name="connsiteX1594" fmla="*/ 64116 w 4207084"/>
                <a:gd name="connsiteY1594" fmla="*/ 359402 h 1131887"/>
                <a:gd name="connsiteX1595" fmla="*/ 64116 w 4207084"/>
                <a:gd name="connsiteY1595" fmla="*/ 360247 h 1131887"/>
                <a:gd name="connsiteX1596" fmla="*/ 67313 w 4207084"/>
                <a:gd name="connsiteY1596" fmla="*/ 366329 h 1131887"/>
                <a:gd name="connsiteX1597" fmla="*/ 67313 w 4207084"/>
                <a:gd name="connsiteY1597" fmla="*/ 367680 h 1131887"/>
                <a:gd name="connsiteX1598" fmla="*/ 66136 w 4207084"/>
                <a:gd name="connsiteY1598" fmla="*/ 367680 h 1131887"/>
                <a:gd name="connsiteX1599" fmla="*/ 62938 w 4207084"/>
                <a:gd name="connsiteY1599" fmla="*/ 373255 h 1131887"/>
                <a:gd name="connsiteX1600" fmla="*/ 61087 w 4207084"/>
                <a:gd name="connsiteY1600" fmla="*/ 378323 h 1131887"/>
                <a:gd name="connsiteX1601" fmla="*/ 57048 w 4207084"/>
                <a:gd name="connsiteY1601" fmla="*/ 381195 h 1131887"/>
                <a:gd name="connsiteX1602" fmla="*/ 54692 w 4207084"/>
                <a:gd name="connsiteY1602" fmla="*/ 382378 h 1131887"/>
                <a:gd name="connsiteX1603" fmla="*/ 56207 w 4207084"/>
                <a:gd name="connsiteY1603" fmla="*/ 384067 h 1131887"/>
                <a:gd name="connsiteX1604" fmla="*/ 56207 w 4207084"/>
                <a:gd name="connsiteY1604" fmla="*/ 388629 h 1131887"/>
                <a:gd name="connsiteX1605" fmla="*/ 56207 w 4207084"/>
                <a:gd name="connsiteY1605" fmla="*/ 390487 h 1131887"/>
                <a:gd name="connsiteX1606" fmla="*/ 59236 w 4207084"/>
                <a:gd name="connsiteY1606" fmla="*/ 394541 h 1131887"/>
                <a:gd name="connsiteX1607" fmla="*/ 67145 w 4207084"/>
                <a:gd name="connsiteY1607" fmla="*/ 396231 h 1131887"/>
                <a:gd name="connsiteX1608" fmla="*/ 71857 w 4207084"/>
                <a:gd name="connsiteY1608" fmla="*/ 396231 h 1131887"/>
                <a:gd name="connsiteX1609" fmla="*/ 72699 w 4207084"/>
                <a:gd name="connsiteY1609" fmla="*/ 397076 h 1131887"/>
                <a:gd name="connsiteX1610" fmla="*/ 72699 w 4207084"/>
                <a:gd name="connsiteY1610" fmla="*/ 398596 h 1131887"/>
                <a:gd name="connsiteX1611" fmla="*/ 70343 w 4207084"/>
                <a:gd name="connsiteY1611" fmla="*/ 402482 h 1131887"/>
                <a:gd name="connsiteX1612" fmla="*/ 68660 w 4207084"/>
                <a:gd name="connsiteY1612" fmla="*/ 407212 h 1131887"/>
                <a:gd name="connsiteX1613" fmla="*/ 69837 w 4207084"/>
                <a:gd name="connsiteY1613" fmla="*/ 407212 h 1131887"/>
                <a:gd name="connsiteX1614" fmla="*/ 71857 w 4207084"/>
                <a:gd name="connsiteY1614" fmla="*/ 407212 h 1131887"/>
                <a:gd name="connsiteX1615" fmla="*/ 73759 w 4207084"/>
                <a:gd name="connsiteY1615" fmla="*/ 407092 h 1131887"/>
                <a:gd name="connsiteX1616" fmla="*/ 73877 w 4207084"/>
                <a:gd name="connsiteY1616" fmla="*/ 407212 h 1131887"/>
                <a:gd name="connsiteX1617" fmla="*/ 73877 w 4207084"/>
                <a:gd name="connsiteY1617" fmla="*/ 409239 h 1131887"/>
                <a:gd name="connsiteX1618" fmla="*/ 78084 w 4207084"/>
                <a:gd name="connsiteY1618" fmla="*/ 409239 h 1131887"/>
                <a:gd name="connsiteX1619" fmla="*/ 78925 w 4207084"/>
                <a:gd name="connsiteY1619" fmla="*/ 410591 h 1131887"/>
                <a:gd name="connsiteX1620" fmla="*/ 77579 w 4207084"/>
                <a:gd name="connsiteY1620" fmla="*/ 427484 h 1131887"/>
                <a:gd name="connsiteX1621" fmla="*/ 72867 w 4207084"/>
                <a:gd name="connsiteY1621" fmla="*/ 428836 h 1131887"/>
                <a:gd name="connsiteX1622" fmla="*/ 70679 w 4207084"/>
                <a:gd name="connsiteY1622" fmla="*/ 428836 h 1131887"/>
                <a:gd name="connsiteX1623" fmla="*/ 67987 w 4207084"/>
                <a:gd name="connsiteY1623" fmla="*/ 432384 h 1131887"/>
                <a:gd name="connsiteX1624" fmla="*/ 67987 w 4207084"/>
                <a:gd name="connsiteY1624" fmla="*/ 432384 h 1131887"/>
                <a:gd name="connsiteX1625" fmla="*/ 72194 w 4207084"/>
                <a:gd name="connsiteY1625" fmla="*/ 434918 h 1131887"/>
                <a:gd name="connsiteX1626" fmla="*/ 80776 w 4207084"/>
                <a:gd name="connsiteY1626" fmla="*/ 438465 h 1131887"/>
                <a:gd name="connsiteX1627" fmla="*/ 83132 w 4207084"/>
                <a:gd name="connsiteY1627" fmla="*/ 438465 h 1131887"/>
                <a:gd name="connsiteX1628" fmla="*/ 88181 w 4207084"/>
                <a:gd name="connsiteY1628" fmla="*/ 438465 h 1131887"/>
                <a:gd name="connsiteX1629" fmla="*/ 95080 w 4207084"/>
                <a:gd name="connsiteY1629" fmla="*/ 444716 h 1131887"/>
                <a:gd name="connsiteX1630" fmla="*/ 96090 w 4207084"/>
                <a:gd name="connsiteY1630" fmla="*/ 446237 h 1131887"/>
                <a:gd name="connsiteX1631" fmla="*/ 98446 w 4207084"/>
                <a:gd name="connsiteY1631" fmla="*/ 448602 h 1131887"/>
                <a:gd name="connsiteX1632" fmla="*/ 101643 w 4207084"/>
                <a:gd name="connsiteY1632" fmla="*/ 451981 h 1131887"/>
                <a:gd name="connsiteX1633" fmla="*/ 104000 w 4207084"/>
                <a:gd name="connsiteY1633" fmla="*/ 462286 h 1131887"/>
                <a:gd name="connsiteX1634" fmla="*/ 79935 w 4207084"/>
                <a:gd name="connsiteY1634" fmla="*/ 482389 h 1131887"/>
                <a:gd name="connsiteX1635" fmla="*/ 78757 w 4207084"/>
                <a:gd name="connsiteY1635" fmla="*/ 482389 h 1131887"/>
                <a:gd name="connsiteX1636" fmla="*/ 72025 w 4207084"/>
                <a:gd name="connsiteY1636" fmla="*/ 486951 h 1131887"/>
                <a:gd name="connsiteX1637" fmla="*/ 69501 w 4207084"/>
                <a:gd name="connsiteY1637" fmla="*/ 491512 h 1131887"/>
                <a:gd name="connsiteX1638" fmla="*/ 66472 w 4207084"/>
                <a:gd name="connsiteY1638" fmla="*/ 497087 h 1131887"/>
                <a:gd name="connsiteX1639" fmla="*/ 48634 w 4207084"/>
                <a:gd name="connsiteY1639" fmla="*/ 511447 h 1131887"/>
                <a:gd name="connsiteX1640" fmla="*/ 26084 w 4207084"/>
                <a:gd name="connsiteY1640" fmla="*/ 522597 h 1131887"/>
                <a:gd name="connsiteX1641" fmla="*/ 20867 w 4207084"/>
                <a:gd name="connsiteY1641" fmla="*/ 528679 h 1131887"/>
                <a:gd name="connsiteX1642" fmla="*/ 18511 w 4207084"/>
                <a:gd name="connsiteY1642" fmla="*/ 534085 h 1131887"/>
                <a:gd name="connsiteX1643" fmla="*/ 22887 w 4207084"/>
                <a:gd name="connsiteY1643" fmla="*/ 534085 h 1131887"/>
                <a:gd name="connsiteX1644" fmla="*/ 28272 w 4207084"/>
                <a:gd name="connsiteY1644" fmla="*/ 534085 h 1131887"/>
                <a:gd name="connsiteX1645" fmla="*/ 32479 w 4207084"/>
                <a:gd name="connsiteY1645" fmla="*/ 538646 h 1131887"/>
                <a:gd name="connsiteX1646" fmla="*/ 35676 w 4207084"/>
                <a:gd name="connsiteY1646" fmla="*/ 542532 h 1131887"/>
                <a:gd name="connsiteX1647" fmla="*/ 46278 w 4207084"/>
                <a:gd name="connsiteY1647" fmla="*/ 544897 h 1131887"/>
                <a:gd name="connsiteX1648" fmla="*/ 51832 w 4207084"/>
                <a:gd name="connsiteY1648" fmla="*/ 544897 h 1131887"/>
                <a:gd name="connsiteX1649" fmla="*/ 55870 w 4207084"/>
                <a:gd name="connsiteY1649" fmla="*/ 546079 h 1131887"/>
                <a:gd name="connsiteX1650" fmla="*/ 61760 w 4207084"/>
                <a:gd name="connsiteY1650" fmla="*/ 547431 h 1131887"/>
                <a:gd name="connsiteX1651" fmla="*/ 64284 w 4207084"/>
                <a:gd name="connsiteY1651" fmla="*/ 547431 h 1131887"/>
                <a:gd name="connsiteX1652" fmla="*/ 68828 w 4207084"/>
                <a:gd name="connsiteY1652" fmla="*/ 547431 h 1131887"/>
                <a:gd name="connsiteX1653" fmla="*/ 69837 w 4207084"/>
                <a:gd name="connsiteY1653" fmla="*/ 549120 h 1131887"/>
                <a:gd name="connsiteX1654" fmla="*/ 68660 w 4207084"/>
                <a:gd name="connsiteY1654" fmla="*/ 550810 h 1131887"/>
                <a:gd name="connsiteX1655" fmla="*/ 44763 w 4207084"/>
                <a:gd name="connsiteY1655" fmla="*/ 548613 h 1131887"/>
                <a:gd name="connsiteX1656" fmla="*/ 30123 w 4207084"/>
                <a:gd name="connsiteY1656" fmla="*/ 551485 h 1131887"/>
                <a:gd name="connsiteX1657" fmla="*/ 22718 w 4207084"/>
                <a:gd name="connsiteY1657" fmla="*/ 554864 h 1131887"/>
                <a:gd name="connsiteX1658" fmla="*/ 17502 w 4207084"/>
                <a:gd name="connsiteY1658" fmla="*/ 562297 h 1131887"/>
                <a:gd name="connsiteX1659" fmla="*/ 9256 w 4207084"/>
                <a:gd name="connsiteY1659" fmla="*/ 577164 h 1131887"/>
                <a:gd name="connsiteX1660" fmla="*/ 6395 w 4207084"/>
                <a:gd name="connsiteY1660" fmla="*/ 579191 h 1131887"/>
                <a:gd name="connsiteX1661" fmla="*/ 1514 w 4207084"/>
                <a:gd name="connsiteY1661" fmla="*/ 586793 h 1131887"/>
                <a:gd name="connsiteX1662" fmla="*/ 0 w 4207084"/>
                <a:gd name="connsiteY1662" fmla="*/ 601660 h 1131887"/>
                <a:gd name="connsiteX1663" fmla="*/ 4039 w 4207084"/>
                <a:gd name="connsiteY1663" fmla="*/ 611965 h 1131887"/>
                <a:gd name="connsiteX1664" fmla="*/ 1851 w 4207084"/>
                <a:gd name="connsiteY1664" fmla="*/ 619905 h 1131887"/>
                <a:gd name="connsiteX1665" fmla="*/ 1851 w 4207084"/>
                <a:gd name="connsiteY1665" fmla="*/ 621257 h 1131887"/>
                <a:gd name="connsiteX1666" fmla="*/ 3366 w 4207084"/>
                <a:gd name="connsiteY1666" fmla="*/ 621257 h 1131887"/>
                <a:gd name="connsiteX1667" fmla="*/ 9592 w 4207084"/>
                <a:gd name="connsiteY1667" fmla="*/ 625143 h 1131887"/>
                <a:gd name="connsiteX1668" fmla="*/ 10433 w 4207084"/>
                <a:gd name="connsiteY1668" fmla="*/ 636630 h 1131887"/>
                <a:gd name="connsiteX1669" fmla="*/ 10433 w 4207084"/>
                <a:gd name="connsiteY1669" fmla="*/ 637982 h 1131887"/>
                <a:gd name="connsiteX1670" fmla="*/ 10433 w 4207084"/>
                <a:gd name="connsiteY1670" fmla="*/ 640347 h 1131887"/>
                <a:gd name="connsiteX1671" fmla="*/ 10433 w 4207084"/>
                <a:gd name="connsiteY1671" fmla="*/ 646260 h 1131887"/>
                <a:gd name="connsiteX1672" fmla="*/ 13968 w 4207084"/>
                <a:gd name="connsiteY1672" fmla="*/ 648794 h 1131887"/>
                <a:gd name="connsiteX1673" fmla="*/ 18848 w 4207084"/>
                <a:gd name="connsiteY1673" fmla="*/ 652680 h 1131887"/>
                <a:gd name="connsiteX1674" fmla="*/ 20531 w 4207084"/>
                <a:gd name="connsiteY1674" fmla="*/ 660282 h 1131887"/>
                <a:gd name="connsiteX1675" fmla="*/ 20531 w 4207084"/>
                <a:gd name="connsiteY1675" fmla="*/ 664167 h 1131887"/>
                <a:gd name="connsiteX1676" fmla="*/ 24906 w 4207084"/>
                <a:gd name="connsiteY1676" fmla="*/ 666870 h 1131887"/>
                <a:gd name="connsiteX1677" fmla="*/ 27935 w 4207084"/>
                <a:gd name="connsiteY1677" fmla="*/ 666870 h 1131887"/>
                <a:gd name="connsiteX1678" fmla="*/ 38537 w 4207084"/>
                <a:gd name="connsiteY1678" fmla="*/ 670587 h 1131887"/>
                <a:gd name="connsiteX1679" fmla="*/ 47624 w 4207084"/>
                <a:gd name="connsiteY1679" fmla="*/ 674810 h 1131887"/>
                <a:gd name="connsiteX1680" fmla="*/ 51663 w 4207084"/>
                <a:gd name="connsiteY1680" fmla="*/ 676331 h 1131887"/>
                <a:gd name="connsiteX1681" fmla="*/ 55197 w 4207084"/>
                <a:gd name="connsiteY1681" fmla="*/ 678189 h 1131887"/>
                <a:gd name="connsiteX1682" fmla="*/ 60918 w 4207084"/>
                <a:gd name="connsiteY1682" fmla="*/ 680385 h 1131887"/>
                <a:gd name="connsiteX1683" fmla="*/ 73372 w 4207084"/>
                <a:gd name="connsiteY1683" fmla="*/ 675486 h 1131887"/>
                <a:gd name="connsiteX1684" fmla="*/ 77579 w 4207084"/>
                <a:gd name="connsiteY1684" fmla="*/ 672952 h 1131887"/>
                <a:gd name="connsiteX1685" fmla="*/ 78925 w 4207084"/>
                <a:gd name="connsiteY1685" fmla="*/ 672952 h 1131887"/>
                <a:gd name="connsiteX1686" fmla="*/ 78925 w 4207084"/>
                <a:gd name="connsiteY1686" fmla="*/ 674304 h 1131887"/>
                <a:gd name="connsiteX1687" fmla="*/ 85488 w 4207084"/>
                <a:gd name="connsiteY1687" fmla="*/ 682075 h 1131887"/>
                <a:gd name="connsiteX1688" fmla="*/ 92893 w 4207084"/>
                <a:gd name="connsiteY1688" fmla="*/ 689846 h 1131887"/>
                <a:gd name="connsiteX1689" fmla="*/ 91715 w 4207084"/>
                <a:gd name="connsiteY1689" fmla="*/ 701165 h 1131887"/>
                <a:gd name="connsiteX1690" fmla="*/ 91715 w 4207084"/>
                <a:gd name="connsiteY1690" fmla="*/ 703192 h 1131887"/>
                <a:gd name="connsiteX1691" fmla="*/ 89022 w 4207084"/>
                <a:gd name="connsiteY1691" fmla="*/ 711808 h 1131887"/>
                <a:gd name="connsiteX1692" fmla="*/ 97941 w 4207084"/>
                <a:gd name="connsiteY1692" fmla="*/ 719748 h 1131887"/>
                <a:gd name="connsiteX1693" fmla="*/ 105009 w 4207084"/>
                <a:gd name="connsiteY1693" fmla="*/ 724816 h 1131887"/>
                <a:gd name="connsiteX1694" fmla="*/ 106860 w 4207084"/>
                <a:gd name="connsiteY1694" fmla="*/ 728871 h 1131887"/>
                <a:gd name="connsiteX1695" fmla="*/ 110394 w 4207084"/>
                <a:gd name="connsiteY1695" fmla="*/ 732081 h 1131887"/>
                <a:gd name="connsiteX1696" fmla="*/ 112414 w 4207084"/>
                <a:gd name="connsiteY1696" fmla="*/ 732081 h 1131887"/>
                <a:gd name="connsiteX1697" fmla="*/ 117462 w 4207084"/>
                <a:gd name="connsiteY1697" fmla="*/ 732925 h 1131887"/>
                <a:gd name="connsiteX1698" fmla="*/ 117462 w 4207084"/>
                <a:gd name="connsiteY1698" fmla="*/ 739007 h 1131887"/>
                <a:gd name="connsiteX1699" fmla="*/ 117462 w 4207084"/>
                <a:gd name="connsiteY1699" fmla="*/ 739007 h 1131887"/>
                <a:gd name="connsiteX1700" fmla="*/ 129074 w 4207084"/>
                <a:gd name="connsiteY1700" fmla="*/ 742217 h 1131887"/>
                <a:gd name="connsiteX1701" fmla="*/ 134290 w 4207084"/>
                <a:gd name="connsiteY1701" fmla="*/ 743568 h 1131887"/>
                <a:gd name="connsiteX1702" fmla="*/ 135468 w 4207084"/>
                <a:gd name="connsiteY1702" fmla="*/ 744751 h 1131887"/>
                <a:gd name="connsiteX1703" fmla="*/ 136478 w 4207084"/>
                <a:gd name="connsiteY1703" fmla="*/ 747116 h 1131887"/>
                <a:gd name="connsiteX1704" fmla="*/ 138161 w 4207084"/>
                <a:gd name="connsiteY1704" fmla="*/ 750833 h 1131887"/>
                <a:gd name="connsiteX1705" fmla="*/ 132944 w 4207084"/>
                <a:gd name="connsiteY1705" fmla="*/ 759618 h 1131887"/>
                <a:gd name="connsiteX1706" fmla="*/ 132944 w 4207084"/>
                <a:gd name="connsiteY1706" fmla="*/ 759618 h 1131887"/>
                <a:gd name="connsiteX1707" fmla="*/ 129915 w 4207084"/>
                <a:gd name="connsiteY1707" fmla="*/ 761983 h 1131887"/>
                <a:gd name="connsiteX1708" fmla="*/ 118135 w 4207084"/>
                <a:gd name="connsiteY1708" fmla="*/ 766206 h 1131887"/>
                <a:gd name="connsiteX1709" fmla="*/ 115274 w 4207084"/>
                <a:gd name="connsiteY1709" fmla="*/ 766206 h 1131887"/>
                <a:gd name="connsiteX1710" fmla="*/ 101980 w 4207084"/>
                <a:gd name="connsiteY1710" fmla="*/ 765024 h 1131887"/>
                <a:gd name="connsiteX1711" fmla="*/ 100129 w 4207084"/>
                <a:gd name="connsiteY1711" fmla="*/ 767558 h 1131887"/>
                <a:gd name="connsiteX1712" fmla="*/ 105177 w 4207084"/>
                <a:gd name="connsiteY1712" fmla="*/ 775498 h 1131887"/>
                <a:gd name="connsiteX1713" fmla="*/ 110731 w 4207084"/>
                <a:gd name="connsiteY1713" fmla="*/ 788675 h 1131887"/>
                <a:gd name="connsiteX1714" fmla="*/ 117126 w 4207084"/>
                <a:gd name="connsiteY1714" fmla="*/ 790533 h 1131887"/>
                <a:gd name="connsiteX1715" fmla="*/ 126717 w 4207084"/>
                <a:gd name="connsiteY1715" fmla="*/ 789520 h 1131887"/>
                <a:gd name="connsiteX1716" fmla="*/ 129410 w 4207084"/>
                <a:gd name="connsiteY1716" fmla="*/ 786648 h 1131887"/>
                <a:gd name="connsiteX1717" fmla="*/ 136478 w 4207084"/>
                <a:gd name="connsiteY1717" fmla="*/ 782086 h 1131887"/>
                <a:gd name="connsiteX1718" fmla="*/ 143546 w 4207084"/>
                <a:gd name="connsiteY1718" fmla="*/ 783607 h 1131887"/>
                <a:gd name="connsiteX1719" fmla="*/ 145397 w 4207084"/>
                <a:gd name="connsiteY1719" fmla="*/ 788506 h 1131887"/>
                <a:gd name="connsiteX1720" fmla="*/ 149772 w 4207084"/>
                <a:gd name="connsiteY1720" fmla="*/ 785634 h 1131887"/>
                <a:gd name="connsiteX1721" fmla="*/ 160206 w 4207084"/>
                <a:gd name="connsiteY1721" fmla="*/ 782255 h 1131887"/>
                <a:gd name="connsiteX1722" fmla="*/ 160206 w 4207084"/>
                <a:gd name="connsiteY1722" fmla="*/ 782255 h 1131887"/>
                <a:gd name="connsiteX1723" fmla="*/ 177034 w 4207084"/>
                <a:gd name="connsiteY1723" fmla="*/ 793912 h 1131887"/>
                <a:gd name="connsiteX1724" fmla="*/ 179390 w 4207084"/>
                <a:gd name="connsiteY1724" fmla="*/ 804386 h 1131887"/>
                <a:gd name="connsiteX1725" fmla="*/ 175520 w 4207084"/>
                <a:gd name="connsiteY1725" fmla="*/ 809454 h 1131887"/>
                <a:gd name="connsiteX1726" fmla="*/ 173332 w 4207084"/>
                <a:gd name="connsiteY1726" fmla="*/ 811651 h 1131887"/>
                <a:gd name="connsiteX1727" fmla="*/ 182083 w 4207084"/>
                <a:gd name="connsiteY1727" fmla="*/ 823476 h 1131887"/>
                <a:gd name="connsiteX1728" fmla="*/ 196555 w 4207084"/>
                <a:gd name="connsiteY1728" fmla="*/ 823476 h 1131887"/>
                <a:gd name="connsiteX1729" fmla="*/ 203118 w 4207084"/>
                <a:gd name="connsiteY1729" fmla="*/ 822463 h 1131887"/>
                <a:gd name="connsiteX1730" fmla="*/ 203118 w 4207084"/>
                <a:gd name="connsiteY1730" fmla="*/ 822463 h 1131887"/>
                <a:gd name="connsiteX1731" fmla="*/ 204464 w 4207084"/>
                <a:gd name="connsiteY1731" fmla="*/ 823983 h 1131887"/>
                <a:gd name="connsiteX1732" fmla="*/ 207830 w 4207084"/>
                <a:gd name="connsiteY1732" fmla="*/ 832092 h 1131887"/>
                <a:gd name="connsiteX1733" fmla="*/ 211701 w 4207084"/>
                <a:gd name="connsiteY1733" fmla="*/ 846283 h 1131887"/>
                <a:gd name="connsiteX1734" fmla="*/ 219442 w 4207084"/>
                <a:gd name="connsiteY1734" fmla="*/ 846283 h 1131887"/>
                <a:gd name="connsiteX1735" fmla="*/ 237280 w 4207084"/>
                <a:gd name="connsiteY1735" fmla="*/ 848648 h 1131887"/>
                <a:gd name="connsiteX1736" fmla="*/ 246535 w 4207084"/>
                <a:gd name="connsiteY1736" fmla="*/ 847635 h 1131887"/>
                <a:gd name="connsiteX1737" fmla="*/ 248891 w 4207084"/>
                <a:gd name="connsiteY1737" fmla="*/ 846114 h 1131887"/>
                <a:gd name="connsiteX1738" fmla="*/ 263700 w 4207084"/>
                <a:gd name="connsiteY1738" fmla="*/ 845100 h 1131887"/>
                <a:gd name="connsiteX1739" fmla="*/ 266729 w 4207084"/>
                <a:gd name="connsiteY1739" fmla="*/ 851689 h 1131887"/>
                <a:gd name="connsiteX1740" fmla="*/ 268581 w 4207084"/>
                <a:gd name="connsiteY1740" fmla="*/ 856250 h 1131887"/>
                <a:gd name="connsiteX1741" fmla="*/ 279351 w 4207084"/>
                <a:gd name="connsiteY1741" fmla="*/ 858616 h 1131887"/>
                <a:gd name="connsiteX1742" fmla="*/ 284904 w 4207084"/>
                <a:gd name="connsiteY1742" fmla="*/ 858616 h 1131887"/>
                <a:gd name="connsiteX1743" fmla="*/ 284904 w 4207084"/>
                <a:gd name="connsiteY1743" fmla="*/ 858616 h 1131887"/>
                <a:gd name="connsiteX1744" fmla="*/ 301732 w 4207084"/>
                <a:gd name="connsiteY1744" fmla="*/ 860474 h 1131887"/>
                <a:gd name="connsiteX1745" fmla="*/ 301732 w 4207084"/>
                <a:gd name="connsiteY1745" fmla="*/ 860474 h 1131887"/>
                <a:gd name="connsiteX1746" fmla="*/ 313512 w 4207084"/>
                <a:gd name="connsiteY1746" fmla="*/ 866556 h 1131887"/>
                <a:gd name="connsiteX1747" fmla="*/ 314859 w 4207084"/>
                <a:gd name="connsiteY1747" fmla="*/ 868245 h 1131887"/>
                <a:gd name="connsiteX1748" fmla="*/ 319066 w 4207084"/>
                <a:gd name="connsiteY1748" fmla="*/ 872300 h 1131887"/>
                <a:gd name="connsiteX1749" fmla="*/ 321421 w 4207084"/>
                <a:gd name="connsiteY1749" fmla="*/ 872300 h 1131887"/>
                <a:gd name="connsiteX1750" fmla="*/ 323778 w 4207084"/>
                <a:gd name="connsiteY1750" fmla="*/ 871455 h 1131887"/>
                <a:gd name="connsiteX1751" fmla="*/ 334716 w 4207084"/>
                <a:gd name="connsiteY1751" fmla="*/ 883450 h 1131887"/>
                <a:gd name="connsiteX1752" fmla="*/ 333706 w 4207084"/>
                <a:gd name="connsiteY1752" fmla="*/ 885308 h 1131887"/>
                <a:gd name="connsiteX1753" fmla="*/ 331687 w 4207084"/>
                <a:gd name="connsiteY1753" fmla="*/ 885308 h 1131887"/>
                <a:gd name="connsiteX1754" fmla="*/ 316709 w 4207084"/>
                <a:gd name="connsiteY1754" fmla="*/ 892910 h 1131887"/>
                <a:gd name="connsiteX1755" fmla="*/ 321085 w 4207084"/>
                <a:gd name="connsiteY1755" fmla="*/ 900681 h 1131887"/>
                <a:gd name="connsiteX1756" fmla="*/ 322599 w 4207084"/>
                <a:gd name="connsiteY1756" fmla="*/ 902708 h 1131887"/>
                <a:gd name="connsiteX1757" fmla="*/ 326638 w 4207084"/>
                <a:gd name="connsiteY1757" fmla="*/ 914703 h 1131887"/>
                <a:gd name="connsiteX1758" fmla="*/ 324450 w 4207084"/>
                <a:gd name="connsiteY1758" fmla="*/ 925177 h 1131887"/>
                <a:gd name="connsiteX1759" fmla="*/ 310819 w 4207084"/>
                <a:gd name="connsiteY1759" fmla="*/ 928049 h 1131887"/>
                <a:gd name="connsiteX1760" fmla="*/ 310819 w 4207084"/>
                <a:gd name="connsiteY1760" fmla="*/ 928049 h 1131887"/>
                <a:gd name="connsiteX1761" fmla="*/ 285577 w 4207084"/>
                <a:gd name="connsiteY1761" fmla="*/ 931766 h 1131887"/>
                <a:gd name="connsiteX1762" fmla="*/ 274134 w 4207084"/>
                <a:gd name="connsiteY1762" fmla="*/ 945957 h 1131887"/>
                <a:gd name="connsiteX1763" fmla="*/ 275143 w 4207084"/>
                <a:gd name="connsiteY1763" fmla="*/ 945957 h 1131887"/>
                <a:gd name="connsiteX1764" fmla="*/ 278004 w 4207084"/>
                <a:gd name="connsiteY1764" fmla="*/ 946970 h 1131887"/>
                <a:gd name="connsiteX1765" fmla="*/ 278004 w 4207084"/>
                <a:gd name="connsiteY1765" fmla="*/ 946970 h 1131887"/>
                <a:gd name="connsiteX1766" fmla="*/ 280192 w 4207084"/>
                <a:gd name="connsiteY1766" fmla="*/ 944774 h 1131887"/>
                <a:gd name="connsiteX1767" fmla="*/ 283053 w 4207084"/>
                <a:gd name="connsiteY1767" fmla="*/ 944774 h 1131887"/>
                <a:gd name="connsiteX1768" fmla="*/ 299881 w 4207084"/>
                <a:gd name="connsiteY1768" fmla="*/ 944774 h 1131887"/>
                <a:gd name="connsiteX1769" fmla="*/ 303752 w 4207084"/>
                <a:gd name="connsiteY1769" fmla="*/ 944774 h 1131887"/>
                <a:gd name="connsiteX1770" fmla="*/ 303752 w 4207084"/>
                <a:gd name="connsiteY1770" fmla="*/ 945957 h 1131887"/>
                <a:gd name="connsiteX1771" fmla="*/ 299713 w 4207084"/>
                <a:gd name="connsiteY1771" fmla="*/ 953052 h 1131887"/>
                <a:gd name="connsiteX1772" fmla="*/ 298703 w 4207084"/>
                <a:gd name="connsiteY1772" fmla="*/ 953052 h 1131887"/>
                <a:gd name="connsiteX1773" fmla="*/ 289952 w 4207084"/>
                <a:gd name="connsiteY1773" fmla="*/ 956938 h 1131887"/>
                <a:gd name="connsiteX1774" fmla="*/ 289952 w 4207084"/>
                <a:gd name="connsiteY1774" fmla="*/ 956938 h 1131887"/>
                <a:gd name="connsiteX1775" fmla="*/ 285745 w 4207084"/>
                <a:gd name="connsiteY1775" fmla="*/ 956938 h 1131887"/>
                <a:gd name="connsiteX1776" fmla="*/ 285745 w 4207084"/>
                <a:gd name="connsiteY1776" fmla="*/ 960992 h 1131887"/>
                <a:gd name="connsiteX1777" fmla="*/ 285745 w 4207084"/>
                <a:gd name="connsiteY1777" fmla="*/ 964033 h 1131887"/>
                <a:gd name="connsiteX1778" fmla="*/ 285745 w 4207084"/>
                <a:gd name="connsiteY1778" fmla="*/ 965385 h 1131887"/>
                <a:gd name="connsiteX1779" fmla="*/ 284567 w 4207084"/>
                <a:gd name="connsiteY1779" fmla="*/ 965385 h 1131887"/>
                <a:gd name="connsiteX1780" fmla="*/ 280529 w 4207084"/>
                <a:gd name="connsiteY1780" fmla="*/ 962851 h 1131887"/>
                <a:gd name="connsiteX1781" fmla="*/ 272114 w 4207084"/>
                <a:gd name="connsiteY1781" fmla="*/ 959641 h 1131887"/>
                <a:gd name="connsiteX1782" fmla="*/ 272114 w 4207084"/>
                <a:gd name="connsiteY1782" fmla="*/ 959641 h 1131887"/>
                <a:gd name="connsiteX1783" fmla="*/ 268412 w 4207084"/>
                <a:gd name="connsiteY1783" fmla="*/ 961330 h 1131887"/>
                <a:gd name="connsiteX1784" fmla="*/ 267234 w 4207084"/>
                <a:gd name="connsiteY1784" fmla="*/ 963020 h 1131887"/>
                <a:gd name="connsiteX1785" fmla="*/ 267234 w 4207084"/>
                <a:gd name="connsiteY1785" fmla="*/ 964033 h 1131887"/>
                <a:gd name="connsiteX1786" fmla="*/ 267234 w 4207084"/>
                <a:gd name="connsiteY1786" fmla="*/ 964033 h 1131887"/>
                <a:gd name="connsiteX1787" fmla="*/ 271778 w 4207084"/>
                <a:gd name="connsiteY1787" fmla="*/ 965723 h 1131887"/>
                <a:gd name="connsiteX1788" fmla="*/ 273629 w 4207084"/>
                <a:gd name="connsiteY1788" fmla="*/ 967750 h 1131887"/>
                <a:gd name="connsiteX1789" fmla="*/ 274807 w 4207084"/>
                <a:gd name="connsiteY1789" fmla="*/ 969101 h 1131887"/>
                <a:gd name="connsiteX1790" fmla="*/ 275817 w 4207084"/>
                <a:gd name="connsiteY1790" fmla="*/ 969101 h 1131887"/>
                <a:gd name="connsiteX1791" fmla="*/ 280865 w 4207084"/>
                <a:gd name="connsiteY1791" fmla="*/ 970622 h 1131887"/>
                <a:gd name="connsiteX1792" fmla="*/ 283389 w 4207084"/>
                <a:gd name="connsiteY1792" fmla="*/ 971635 h 1131887"/>
                <a:gd name="connsiteX1793" fmla="*/ 285745 w 4207084"/>
                <a:gd name="connsiteY1793" fmla="*/ 974001 h 1131887"/>
                <a:gd name="connsiteX1794" fmla="*/ 282212 w 4207084"/>
                <a:gd name="connsiteY1794" fmla="*/ 978393 h 1131887"/>
                <a:gd name="connsiteX1795" fmla="*/ 281202 w 4207084"/>
                <a:gd name="connsiteY1795" fmla="*/ 978393 h 1131887"/>
                <a:gd name="connsiteX1796" fmla="*/ 276322 w 4207084"/>
                <a:gd name="connsiteY1796" fmla="*/ 982785 h 1131887"/>
                <a:gd name="connsiteX1797" fmla="*/ 272788 w 4207084"/>
                <a:gd name="connsiteY1797" fmla="*/ 985995 h 1131887"/>
                <a:gd name="connsiteX1798" fmla="*/ 272788 w 4207084"/>
                <a:gd name="connsiteY1798" fmla="*/ 986840 h 1131887"/>
                <a:gd name="connsiteX1799" fmla="*/ 268749 w 4207084"/>
                <a:gd name="connsiteY1799" fmla="*/ 991401 h 1131887"/>
                <a:gd name="connsiteX1800" fmla="*/ 267907 w 4207084"/>
                <a:gd name="connsiteY1800" fmla="*/ 994611 h 1131887"/>
                <a:gd name="connsiteX1801" fmla="*/ 267907 w 4207084"/>
                <a:gd name="connsiteY1801" fmla="*/ 997145 h 1131887"/>
                <a:gd name="connsiteX1802" fmla="*/ 257979 w 4207084"/>
                <a:gd name="connsiteY1802" fmla="*/ 1002382 h 1131887"/>
                <a:gd name="connsiteX1803" fmla="*/ 244011 w 4207084"/>
                <a:gd name="connsiteY1803" fmla="*/ 1000524 h 1131887"/>
                <a:gd name="connsiteX1804" fmla="*/ 242160 w 4207084"/>
                <a:gd name="connsiteY1804" fmla="*/ 1000524 h 1131887"/>
                <a:gd name="connsiteX1805" fmla="*/ 236606 w 4207084"/>
                <a:gd name="connsiteY1805" fmla="*/ 1000524 h 1131887"/>
                <a:gd name="connsiteX1806" fmla="*/ 236606 w 4207084"/>
                <a:gd name="connsiteY1806" fmla="*/ 1000524 h 1131887"/>
                <a:gd name="connsiteX1807" fmla="*/ 235092 w 4207084"/>
                <a:gd name="connsiteY1807" fmla="*/ 1006099 h 1131887"/>
                <a:gd name="connsiteX1808" fmla="*/ 242328 w 4207084"/>
                <a:gd name="connsiteY1808" fmla="*/ 1007788 h 1131887"/>
                <a:gd name="connsiteX1809" fmla="*/ 244853 w 4207084"/>
                <a:gd name="connsiteY1809" fmla="*/ 1007788 h 1131887"/>
                <a:gd name="connsiteX1810" fmla="*/ 256969 w 4207084"/>
                <a:gd name="connsiteY1810" fmla="*/ 1010829 h 1131887"/>
                <a:gd name="connsiteX1811" fmla="*/ 261681 w 4207084"/>
                <a:gd name="connsiteY1811" fmla="*/ 1016404 h 1131887"/>
                <a:gd name="connsiteX1812" fmla="*/ 264205 w 4207084"/>
                <a:gd name="connsiteY1812" fmla="*/ 1019952 h 1131887"/>
                <a:gd name="connsiteX1813" fmla="*/ 274470 w 4207084"/>
                <a:gd name="connsiteY1813" fmla="*/ 1024175 h 1131887"/>
                <a:gd name="connsiteX1814" fmla="*/ 275648 w 4207084"/>
                <a:gd name="connsiteY1814" fmla="*/ 1024175 h 1131887"/>
                <a:gd name="connsiteX1815" fmla="*/ 275648 w 4207084"/>
                <a:gd name="connsiteY1815" fmla="*/ 1025358 h 1131887"/>
                <a:gd name="connsiteX1816" fmla="*/ 275648 w 4207084"/>
                <a:gd name="connsiteY1816" fmla="*/ 1026709 h 1131887"/>
                <a:gd name="connsiteX1817" fmla="*/ 275648 w 4207084"/>
                <a:gd name="connsiteY1817" fmla="*/ 1027723 h 1131887"/>
                <a:gd name="connsiteX1818" fmla="*/ 278341 w 4207084"/>
                <a:gd name="connsiteY1818" fmla="*/ 1029075 h 1131887"/>
                <a:gd name="connsiteX1819" fmla="*/ 278341 w 4207084"/>
                <a:gd name="connsiteY1819" fmla="*/ 1029075 h 1131887"/>
                <a:gd name="connsiteX1820" fmla="*/ 279519 w 4207084"/>
                <a:gd name="connsiteY1820" fmla="*/ 1029075 h 1131887"/>
                <a:gd name="connsiteX1821" fmla="*/ 281202 w 4207084"/>
                <a:gd name="connsiteY1821" fmla="*/ 1029075 h 1131887"/>
                <a:gd name="connsiteX1822" fmla="*/ 285745 w 4207084"/>
                <a:gd name="connsiteY1822" fmla="*/ 1029075 h 1131887"/>
                <a:gd name="connsiteX1823" fmla="*/ 286755 w 4207084"/>
                <a:gd name="connsiteY1823" fmla="*/ 1029075 h 1131887"/>
                <a:gd name="connsiteX1824" fmla="*/ 290121 w 4207084"/>
                <a:gd name="connsiteY1824" fmla="*/ 1029075 h 1131887"/>
                <a:gd name="connsiteX1825" fmla="*/ 291972 w 4207084"/>
                <a:gd name="connsiteY1825" fmla="*/ 1031102 h 1131887"/>
                <a:gd name="connsiteX1826" fmla="*/ 293318 w 4207084"/>
                <a:gd name="connsiteY1826" fmla="*/ 1032453 h 1131887"/>
                <a:gd name="connsiteX1827" fmla="*/ 295169 w 4207084"/>
                <a:gd name="connsiteY1827" fmla="*/ 1033636 h 1131887"/>
                <a:gd name="connsiteX1828" fmla="*/ 296515 w 4207084"/>
                <a:gd name="connsiteY1828" fmla="*/ 1034650 h 1131887"/>
                <a:gd name="connsiteX1829" fmla="*/ 298367 w 4207084"/>
                <a:gd name="connsiteY1829" fmla="*/ 1035663 h 1131887"/>
                <a:gd name="connsiteX1830" fmla="*/ 301732 w 4207084"/>
                <a:gd name="connsiteY1830" fmla="*/ 1038197 h 1131887"/>
                <a:gd name="connsiteX1831" fmla="*/ 304088 w 4207084"/>
                <a:gd name="connsiteY1831" fmla="*/ 1040900 h 1131887"/>
                <a:gd name="connsiteX1832" fmla="*/ 305603 w 4207084"/>
                <a:gd name="connsiteY1832" fmla="*/ 1042758 h 1131887"/>
                <a:gd name="connsiteX1833" fmla="*/ 316205 w 4207084"/>
                <a:gd name="connsiteY1833" fmla="*/ 1052895 h 1131887"/>
                <a:gd name="connsiteX1834" fmla="*/ 318561 w 4207084"/>
                <a:gd name="connsiteY1834" fmla="*/ 1054584 h 1131887"/>
                <a:gd name="connsiteX1835" fmla="*/ 319907 w 4207084"/>
                <a:gd name="connsiteY1835" fmla="*/ 1054584 h 1131887"/>
                <a:gd name="connsiteX1836" fmla="*/ 319907 w 4207084"/>
                <a:gd name="connsiteY1836" fmla="*/ 1054584 h 1131887"/>
                <a:gd name="connsiteX1837" fmla="*/ 319907 w 4207084"/>
                <a:gd name="connsiteY1837" fmla="*/ 1054584 h 1131887"/>
                <a:gd name="connsiteX1838" fmla="*/ 319907 w 4207084"/>
                <a:gd name="connsiteY1838" fmla="*/ 1054584 h 1131887"/>
                <a:gd name="connsiteX1839" fmla="*/ 319907 w 4207084"/>
                <a:gd name="connsiteY1839" fmla="*/ 1054584 h 1131887"/>
                <a:gd name="connsiteX1840" fmla="*/ 334716 w 4207084"/>
                <a:gd name="connsiteY1840" fmla="*/ 1049516 h 1131887"/>
                <a:gd name="connsiteX1841" fmla="*/ 341952 w 4207084"/>
                <a:gd name="connsiteY1841" fmla="*/ 1053402 h 1131887"/>
                <a:gd name="connsiteX1842" fmla="*/ 344813 w 4207084"/>
                <a:gd name="connsiteY1842" fmla="*/ 1055598 h 1131887"/>
                <a:gd name="connsiteX1843" fmla="*/ 351881 w 4207084"/>
                <a:gd name="connsiteY1843" fmla="*/ 1056780 h 1131887"/>
                <a:gd name="connsiteX1844" fmla="*/ 363324 w 4207084"/>
                <a:gd name="connsiteY1844" fmla="*/ 1061680 h 1131887"/>
                <a:gd name="connsiteX1845" fmla="*/ 363324 w 4207084"/>
                <a:gd name="connsiteY1845" fmla="*/ 1062862 h 1131887"/>
                <a:gd name="connsiteX1846" fmla="*/ 363324 w 4207084"/>
                <a:gd name="connsiteY1846" fmla="*/ 1062862 h 1131887"/>
                <a:gd name="connsiteX1847" fmla="*/ 363324 w 4207084"/>
                <a:gd name="connsiteY1847" fmla="*/ 1062862 h 1131887"/>
                <a:gd name="connsiteX1848" fmla="*/ 366353 w 4207084"/>
                <a:gd name="connsiteY1848" fmla="*/ 1062862 h 1131887"/>
                <a:gd name="connsiteX1849" fmla="*/ 376450 w 4207084"/>
                <a:gd name="connsiteY1849" fmla="*/ 1062862 h 1131887"/>
                <a:gd name="connsiteX1850" fmla="*/ 382845 w 4207084"/>
                <a:gd name="connsiteY1850" fmla="*/ 1062862 h 1131887"/>
                <a:gd name="connsiteX1851" fmla="*/ 387725 w 4207084"/>
                <a:gd name="connsiteY1851" fmla="*/ 1074350 h 1131887"/>
                <a:gd name="connsiteX1852" fmla="*/ 393110 w 4207084"/>
                <a:gd name="connsiteY1852" fmla="*/ 1072830 h 1131887"/>
                <a:gd name="connsiteX1853" fmla="*/ 393110 w 4207084"/>
                <a:gd name="connsiteY1853" fmla="*/ 1072830 h 1131887"/>
                <a:gd name="connsiteX1854" fmla="*/ 396980 w 4207084"/>
                <a:gd name="connsiteY1854" fmla="*/ 1075364 h 1131887"/>
                <a:gd name="connsiteX1855" fmla="*/ 402197 w 4207084"/>
                <a:gd name="connsiteY1855" fmla="*/ 1079756 h 1131887"/>
                <a:gd name="connsiteX1856" fmla="*/ 406573 w 4207084"/>
                <a:gd name="connsiteY1856" fmla="*/ 1083304 h 1131887"/>
                <a:gd name="connsiteX1857" fmla="*/ 408424 w 4207084"/>
                <a:gd name="connsiteY1857" fmla="*/ 1085331 h 1131887"/>
                <a:gd name="connsiteX1858" fmla="*/ 410780 w 4207084"/>
                <a:gd name="connsiteY1858" fmla="*/ 1087865 h 1131887"/>
                <a:gd name="connsiteX1859" fmla="*/ 416333 w 4207084"/>
                <a:gd name="connsiteY1859" fmla="*/ 1089048 h 1131887"/>
                <a:gd name="connsiteX1860" fmla="*/ 418858 w 4207084"/>
                <a:gd name="connsiteY1860" fmla="*/ 1089048 h 1131887"/>
                <a:gd name="connsiteX1861" fmla="*/ 446961 w 4207084"/>
                <a:gd name="connsiteY1861" fmla="*/ 1087696 h 1131887"/>
                <a:gd name="connsiteX1862" fmla="*/ 446961 w 4207084"/>
                <a:gd name="connsiteY1862" fmla="*/ 1087696 h 1131887"/>
                <a:gd name="connsiteX1863" fmla="*/ 446961 w 4207084"/>
                <a:gd name="connsiteY1863" fmla="*/ 1087696 h 1131887"/>
                <a:gd name="connsiteX1864" fmla="*/ 446961 w 4207084"/>
                <a:gd name="connsiteY1864" fmla="*/ 1087696 h 1131887"/>
                <a:gd name="connsiteX1865" fmla="*/ 451336 w 4207084"/>
                <a:gd name="connsiteY1865" fmla="*/ 1089048 h 1131887"/>
                <a:gd name="connsiteX1866" fmla="*/ 453188 w 4207084"/>
                <a:gd name="connsiteY1866" fmla="*/ 1090061 h 1131887"/>
                <a:gd name="connsiteX1867" fmla="*/ 456721 w 4207084"/>
                <a:gd name="connsiteY1867" fmla="*/ 1085838 h 1131887"/>
                <a:gd name="connsiteX1868" fmla="*/ 458741 w 4207084"/>
                <a:gd name="connsiteY1868" fmla="*/ 1082797 h 1131887"/>
                <a:gd name="connsiteX1869" fmla="*/ 459919 w 4207084"/>
                <a:gd name="connsiteY1869" fmla="*/ 1082797 h 1131887"/>
                <a:gd name="connsiteX1870" fmla="*/ 460928 w 4207084"/>
                <a:gd name="connsiteY1870" fmla="*/ 1082797 h 1131887"/>
                <a:gd name="connsiteX1871" fmla="*/ 463621 w 4207084"/>
                <a:gd name="connsiteY1871" fmla="*/ 1086514 h 1131887"/>
                <a:gd name="connsiteX1872" fmla="*/ 465472 w 4207084"/>
                <a:gd name="connsiteY1872" fmla="*/ 1089048 h 1131887"/>
                <a:gd name="connsiteX1873" fmla="*/ 468164 w 4207084"/>
                <a:gd name="connsiteY1873" fmla="*/ 1092933 h 1131887"/>
                <a:gd name="connsiteX1874" fmla="*/ 468164 w 4207084"/>
                <a:gd name="connsiteY1874" fmla="*/ 1093947 h 1131887"/>
                <a:gd name="connsiteX1875" fmla="*/ 470689 w 4207084"/>
                <a:gd name="connsiteY1875" fmla="*/ 1099184 h 1131887"/>
                <a:gd name="connsiteX1876" fmla="*/ 470689 w 4207084"/>
                <a:gd name="connsiteY1876" fmla="*/ 1099184 h 1131887"/>
                <a:gd name="connsiteX1877" fmla="*/ 470689 w 4207084"/>
                <a:gd name="connsiteY1877" fmla="*/ 1105604 h 1131887"/>
                <a:gd name="connsiteX1878" fmla="*/ 470689 w 4207084"/>
                <a:gd name="connsiteY1878" fmla="*/ 1105604 h 1131887"/>
                <a:gd name="connsiteX1879" fmla="*/ 479776 w 4207084"/>
                <a:gd name="connsiteY1879" fmla="*/ 1112192 h 1131887"/>
                <a:gd name="connsiteX1880" fmla="*/ 480786 w 4207084"/>
                <a:gd name="connsiteY1880" fmla="*/ 1112192 h 1131887"/>
                <a:gd name="connsiteX1881" fmla="*/ 482973 w 4207084"/>
                <a:gd name="connsiteY1881" fmla="*/ 1113882 h 1131887"/>
                <a:gd name="connsiteX1882" fmla="*/ 488863 w 4207084"/>
                <a:gd name="connsiteY1882" fmla="*/ 1113882 h 1131887"/>
                <a:gd name="connsiteX1883" fmla="*/ 494417 w 4207084"/>
                <a:gd name="connsiteY1883" fmla="*/ 1113882 h 1131887"/>
                <a:gd name="connsiteX1884" fmla="*/ 497278 w 4207084"/>
                <a:gd name="connsiteY1884" fmla="*/ 1115740 h 1131887"/>
                <a:gd name="connsiteX1885" fmla="*/ 497278 w 4207084"/>
                <a:gd name="connsiteY1885" fmla="*/ 1115740 h 1131887"/>
                <a:gd name="connsiteX1886" fmla="*/ 497278 w 4207084"/>
                <a:gd name="connsiteY1886" fmla="*/ 1116754 h 1131887"/>
                <a:gd name="connsiteX1887" fmla="*/ 497278 w 4207084"/>
                <a:gd name="connsiteY1887" fmla="*/ 1116754 h 1131887"/>
                <a:gd name="connsiteX1888" fmla="*/ 497278 w 4207084"/>
                <a:gd name="connsiteY1888" fmla="*/ 1118105 h 1131887"/>
                <a:gd name="connsiteX1889" fmla="*/ 500307 w 4207084"/>
                <a:gd name="connsiteY1889" fmla="*/ 1123511 h 1131887"/>
                <a:gd name="connsiteX1890" fmla="*/ 507038 w 4207084"/>
                <a:gd name="connsiteY1890" fmla="*/ 1134661 h 1131887"/>
                <a:gd name="connsiteX1891" fmla="*/ 517640 w 4207084"/>
                <a:gd name="connsiteY1891" fmla="*/ 1133479 h 1131887"/>
                <a:gd name="connsiteX1892" fmla="*/ 522015 w 4207084"/>
                <a:gd name="connsiteY1892" fmla="*/ 1133479 h 1131887"/>
                <a:gd name="connsiteX1893" fmla="*/ 528747 w 4207084"/>
                <a:gd name="connsiteY1893" fmla="*/ 1133479 h 1131887"/>
                <a:gd name="connsiteX1894" fmla="*/ 532617 w 4207084"/>
                <a:gd name="connsiteY1894" fmla="*/ 1128748 h 1131887"/>
                <a:gd name="connsiteX1895" fmla="*/ 534805 w 4207084"/>
                <a:gd name="connsiteY1895" fmla="*/ 1124863 h 1131887"/>
                <a:gd name="connsiteX1896" fmla="*/ 536656 w 4207084"/>
                <a:gd name="connsiteY1896" fmla="*/ 1115740 h 1131887"/>
                <a:gd name="connsiteX1897" fmla="*/ 536656 w 4207084"/>
                <a:gd name="connsiteY1897" fmla="*/ 1115740 h 1131887"/>
                <a:gd name="connsiteX1898" fmla="*/ 536656 w 4207084"/>
                <a:gd name="connsiteY1898" fmla="*/ 1114557 h 1131887"/>
                <a:gd name="connsiteX1899" fmla="*/ 534300 w 4207084"/>
                <a:gd name="connsiteY1899" fmla="*/ 1111010 h 1131887"/>
                <a:gd name="connsiteX1900" fmla="*/ 528073 w 4207084"/>
                <a:gd name="connsiteY1900" fmla="*/ 1103070 h 1131887"/>
                <a:gd name="connsiteX1901" fmla="*/ 516462 w 4207084"/>
                <a:gd name="connsiteY1901" fmla="*/ 1094454 h 1131887"/>
                <a:gd name="connsiteX1902" fmla="*/ 514274 w 4207084"/>
                <a:gd name="connsiteY1902" fmla="*/ 1093271 h 1131887"/>
                <a:gd name="connsiteX1903" fmla="*/ 514274 w 4207084"/>
                <a:gd name="connsiteY1903" fmla="*/ 1091582 h 1131887"/>
                <a:gd name="connsiteX1904" fmla="*/ 517135 w 4207084"/>
                <a:gd name="connsiteY1904" fmla="*/ 1077391 h 1131887"/>
                <a:gd name="connsiteX1905" fmla="*/ 522352 w 4207084"/>
                <a:gd name="connsiteY1905" fmla="*/ 1057456 h 1131887"/>
                <a:gd name="connsiteX1906" fmla="*/ 520164 w 4207084"/>
                <a:gd name="connsiteY1906" fmla="*/ 1057456 h 1131887"/>
                <a:gd name="connsiteX1907" fmla="*/ 516967 w 4207084"/>
                <a:gd name="connsiteY1907" fmla="*/ 1057456 h 1131887"/>
                <a:gd name="connsiteX1908" fmla="*/ 508552 w 4207084"/>
                <a:gd name="connsiteY1908" fmla="*/ 1052219 h 1131887"/>
                <a:gd name="connsiteX1909" fmla="*/ 505019 w 4207084"/>
                <a:gd name="connsiteY1909" fmla="*/ 1048165 h 1131887"/>
                <a:gd name="connsiteX1910" fmla="*/ 501148 w 4207084"/>
                <a:gd name="connsiteY1910" fmla="*/ 1043941 h 1131887"/>
                <a:gd name="connsiteX1911" fmla="*/ 496100 w 4207084"/>
                <a:gd name="connsiteY1911" fmla="*/ 1038535 h 1131887"/>
                <a:gd name="connsiteX1912" fmla="*/ 496100 w 4207084"/>
                <a:gd name="connsiteY1912" fmla="*/ 1037184 h 1131887"/>
                <a:gd name="connsiteX1913" fmla="*/ 496100 w 4207084"/>
                <a:gd name="connsiteY1913" fmla="*/ 1035832 h 1131887"/>
                <a:gd name="connsiteX1914" fmla="*/ 500307 w 4207084"/>
                <a:gd name="connsiteY1914" fmla="*/ 1033129 h 1131887"/>
                <a:gd name="connsiteX1915" fmla="*/ 501821 w 4207084"/>
                <a:gd name="connsiteY1915" fmla="*/ 1033129 h 1131887"/>
                <a:gd name="connsiteX1916" fmla="*/ 503673 w 4207084"/>
                <a:gd name="connsiteY1916" fmla="*/ 1033129 h 1131887"/>
                <a:gd name="connsiteX1917" fmla="*/ 503673 w 4207084"/>
                <a:gd name="connsiteY1917" fmla="*/ 1030595 h 1131887"/>
                <a:gd name="connsiteX1918" fmla="*/ 503673 w 4207084"/>
                <a:gd name="connsiteY1918" fmla="*/ 1028906 h 1131887"/>
                <a:gd name="connsiteX1919" fmla="*/ 506197 w 4207084"/>
                <a:gd name="connsiteY1919" fmla="*/ 1023162 h 1131887"/>
                <a:gd name="connsiteX1920" fmla="*/ 508889 w 4207084"/>
                <a:gd name="connsiteY1920" fmla="*/ 1019614 h 1131887"/>
                <a:gd name="connsiteX1921" fmla="*/ 511918 w 4207084"/>
                <a:gd name="connsiteY1921" fmla="*/ 1015053 h 1131887"/>
                <a:gd name="connsiteX1922" fmla="*/ 513096 w 4207084"/>
                <a:gd name="connsiteY1922" fmla="*/ 1008464 h 1131887"/>
                <a:gd name="connsiteX1923" fmla="*/ 513096 w 4207084"/>
                <a:gd name="connsiteY1923" fmla="*/ 1002720 h 1131887"/>
                <a:gd name="connsiteX1924" fmla="*/ 518649 w 4207084"/>
                <a:gd name="connsiteY1924" fmla="*/ 999003 h 1131887"/>
                <a:gd name="connsiteX1925" fmla="*/ 519659 w 4207084"/>
                <a:gd name="connsiteY1925" fmla="*/ 999003 h 1131887"/>
                <a:gd name="connsiteX1926" fmla="*/ 538339 w 4207084"/>
                <a:gd name="connsiteY1926" fmla="*/ 997990 h 1131887"/>
                <a:gd name="connsiteX1927" fmla="*/ 546585 w 4207084"/>
                <a:gd name="connsiteY1927" fmla="*/ 994104 h 1131887"/>
                <a:gd name="connsiteX1928" fmla="*/ 550455 w 4207084"/>
                <a:gd name="connsiteY1928" fmla="*/ 990050 h 1131887"/>
                <a:gd name="connsiteX1929" fmla="*/ 554325 w 4207084"/>
                <a:gd name="connsiteY1929" fmla="*/ 988191 h 1131887"/>
                <a:gd name="connsiteX1930" fmla="*/ 554325 w 4207084"/>
                <a:gd name="connsiteY1930" fmla="*/ 988191 h 1131887"/>
                <a:gd name="connsiteX1931" fmla="*/ 554325 w 4207084"/>
                <a:gd name="connsiteY1931" fmla="*/ 988191 h 1131887"/>
                <a:gd name="connsiteX1932" fmla="*/ 551633 w 4207084"/>
                <a:gd name="connsiteY1932" fmla="*/ 986671 h 1131887"/>
                <a:gd name="connsiteX1933" fmla="*/ 550118 w 4207084"/>
                <a:gd name="connsiteY1933" fmla="*/ 986671 h 1131887"/>
                <a:gd name="connsiteX1934" fmla="*/ 548940 w 4207084"/>
                <a:gd name="connsiteY1934" fmla="*/ 986671 h 1131887"/>
                <a:gd name="connsiteX1935" fmla="*/ 545238 w 4207084"/>
                <a:gd name="connsiteY1935" fmla="*/ 981772 h 1131887"/>
                <a:gd name="connsiteX1936" fmla="*/ 546753 w 4207084"/>
                <a:gd name="connsiteY1936" fmla="*/ 978393 h 1131887"/>
                <a:gd name="connsiteX1937" fmla="*/ 546753 w 4207084"/>
                <a:gd name="connsiteY1937" fmla="*/ 977548 h 1131887"/>
                <a:gd name="connsiteX1938" fmla="*/ 549445 w 4207084"/>
                <a:gd name="connsiteY1938" fmla="*/ 972649 h 1131887"/>
                <a:gd name="connsiteX1939" fmla="*/ 549445 w 4207084"/>
                <a:gd name="connsiteY1939" fmla="*/ 972649 h 1131887"/>
                <a:gd name="connsiteX1940" fmla="*/ 550287 w 4207084"/>
                <a:gd name="connsiteY1940" fmla="*/ 965723 h 1131887"/>
                <a:gd name="connsiteX1941" fmla="*/ 543387 w 4207084"/>
                <a:gd name="connsiteY1941" fmla="*/ 961668 h 1131887"/>
                <a:gd name="connsiteX1942" fmla="*/ 536487 w 4207084"/>
                <a:gd name="connsiteY1942" fmla="*/ 958627 h 1131887"/>
                <a:gd name="connsiteX1943" fmla="*/ 533795 w 4207084"/>
                <a:gd name="connsiteY1943" fmla="*/ 952714 h 1131887"/>
                <a:gd name="connsiteX1944" fmla="*/ 533795 w 4207084"/>
                <a:gd name="connsiteY1944" fmla="*/ 950518 h 1131887"/>
                <a:gd name="connsiteX1945" fmla="*/ 533795 w 4207084"/>
                <a:gd name="connsiteY1945" fmla="*/ 948322 h 1131887"/>
                <a:gd name="connsiteX1946" fmla="*/ 531607 w 4207084"/>
                <a:gd name="connsiteY1946" fmla="*/ 943592 h 1131887"/>
                <a:gd name="connsiteX1947" fmla="*/ 526727 w 4207084"/>
                <a:gd name="connsiteY1947" fmla="*/ 943592 h 1131887"/>
                <a:gd name="connsiteX1948" fmla="*/ 519828 w 4207084"/>
                <a:gd name="connsiteY1948" fmla="*/ 943592 h 1131887"/>
                <a:gd name="connsiteX1949" fmla="*/ 517808 w 4207084"/>
                <a:gd name="connsiteY1949" fmla="*/ 943592 h 1131887"/>
                <a:gd name="connsiteX1950" fmla="*/ 516799 w 4207084"/>
                <a:gd name="connsiteY1950" fmla="*/ 943592 h 1131887"/>
                <a:gd name="connsiteX1951" fmla="*/ 513601 w 4207084"/>
                <a:gd name="connsiteY1951" fmla="*/ 943592 h 1131887"/>
                <a:gd name="connsiteX1952" fmla="*/ 508889 w 4207084"/>
                <a:gd name="connsiteY1952" fmla="*/ 943592 h 1131887"/>
                <a:gd name="connsiteX1953" fmla="*/ 505019 w 4207084"/>
                <a:gd name="connsiteY1953" fmla="*/ 934638 h 1131887"/>
                <a:gd name="connsiteX1954" fmla="*/ 505019 w 4207084"/>
                <a:gd name="connsiteY1954" fmla="*/ 931935 h 1131887"/>
                <a:gd name="connsiteX1955" fmla="*/ 505019 w 4207084"/>
                <a:gd name="connsiteY1955" fmla="*/ 928556 h 1131887"/>
                <a:gd name="connsiteX1956" fmla="*/ 501148 w 4207084"/>
                <a:gd name="connsiteY1956" fmla="*/ 926867 h 1131887"/>
                <a:gd name="connsiteX1957" fmla="*/ 498455 w 4207084"/>
                <a:gd name="connsiteY1957" fmla="*/ 925684 h 1131887"/>
                <a:gd name="connsiteX1958" fmla="*/ 493743 w 4207084"/>
                <a:gd name="connsiteY1958" fmla="*/ 922643 h 1131887"/>
                <a:gd name="connsiteX1959" fmla="*/ 491724 w 4207084"/>
                <a:gd name="connsiteY1959" fmla="*/ 920954 h 1131887"/>
                <a:gd name="connsiteX1960" fmla="*/ 488527 w 4207084"/>
                <a:gd name="connsiteY1960" fmla="*/ 912507 h 1131887"/>
                <a:gd name="connsiteX1961" fmla="*/ 492229 w 4207084"/>
                <a:gd name="connsiteY1961" fmla="*/ 907439 h 1131887"/>
                <a:gd name="connsiteX1962" fmla="*/ 493407 w 4207084"/>
                <a:gd name="connsiteY1962" fmla="*/ 906087 h 1131887"/>
                <a:gd name="connsiteX1963" fmla="*/ 495763 w 4207084"/>
                <a:gd name="connsiteY1963" fmla="*/ 903215 h 1131887"/>
                <a:gd name="connsiteX1964" fmla="*/ 498287 w 4207084"/>
                <a:gd name="connsiteY1964" fmla="*/ 899837 h 1131887"/>
                <a:gd name="connsiteX1965" fmla="*/ 497446 w 4207084"/>
                <a:gd name="connsiteY1965" fmla="*/ 899837 h 1131887"/>
                <a:gd name="connsiteX1966" fmla="*/ 496604 w 4207084"/>
                <a:gd name="connsiteY1966" fmla="*/ 899837 h 1131887"/>
                <a:gd name="connsiteX1967" fmla="*/ 493071 w 4207084"/>
                <a:gd name="connsiteY1967" fmla="*/ 896965 h 1131887"/>
                <a:gd name="connsiteX1968" fmla="*/ 491388 w 4207084"/>
                <a:gd name="connsiteY1968" fmla="*/ 895613 h 1131887"/>
                <a:gd name="connsiteX1969" fmla="*/ 488863 w 4207084"/>
                <a:gd name="connsiteY1969" fmla="*/ 889362 h 1131887"/>
                <a:gd name="connsiteX1970" fmla="*/ 492061 w 4207084"/>
                <a:gd name="connsiteY1970" fmla="*/ 885477 h 1131887"/>
                <a:gd name="connsiteX1971" fmla="*/ 493239 w 4207084"/>
                <a:gd name="connsiteY1971" fmla="*/ 884632 h 1131887"/>
                <a:gd name="connsiteX1972" fmla="*/ 494753 w 4207084"/>
                <a:gd name="connsiteY1972" fmla="*/ 883281 h 1131887"/>
                <a:gd name="connsiteX1973" fmla="*/ 502831 w 4207084"/>
                <a:gd name="connsiteY1973" fmla="*/ 873144 h 1131887"/>
                <a:gd name="connsiteX1974" fmla="*/ 503673 w 4207084"/>
                <a:gd name="connsiteY1974" fmla="*/ 868414 h 1131887"/>
                <a:gd name="connsiteX1975" fmla="*/ 502831 w 4207084"/>
                <a:gd name="connsiteY1975" fmla="*/ 864528 h 1131887"/>
                <a:gd name="connsiteX1976" fmla="*/ 502831 w 4207084"/>
                <a:gd name="connsiteY1976" fmla="*/ 864528 h 1131887"/>
                <a:gd name="connsiteX1977" fmla="*/ 501821 w 4207084"/>
                <a:gd name="connsiteY1977" fmla="*/ 861150 h 1131887"/>
                <a:gd name="connsiteX1978" fmla="*/ 506869 w 4207084"/>
                <a:gd name="connsiteY1978" fmla="*/ 857095 h 1131887"/>
                <a:gd name="connsiteX1979" fmla="*/ 507880 w 4207084"/>
                <a:gd name="connsiteY1979" fmla="*/ 857095 h 1131887"/>
                <a:gd name="connsiteX1980" fmla="*/ 514106 w 4207084"/>
                <a:gd name="connsiteY1980" fmla="*/ 853378 h 1131887"/>
                <a:gd name="connsiteX1981" fmla="*/ 516967 w 4207084"/>
                <a:gd name="connsiteY1981" fmla="*/ 851689 h 1131887"/>
                <a:gd name="connsiteX1982" fmla="*/ 516967 w 4207084"/>
                <a:gd name="connsiteY1982" fmla="*/ 851689 h 1131887"/>
                <a:gd name="connsiteX1983" fmla="*/ 520837 w 4207084"/>
                <a:gd name="connsiteY1983" fmla="*/ 851689 h 1131887"/>
                <a:gd name="connsiteX1984" fmla="*/ 520837 w 4207084"/>
                <a:gd name="connsiteY1984" fmla="*/ 853210 h 1131887"/>
                <a:gd name="connsiteX1985" fmla="*/ 520837 w 4207084"/>
                <a:gd name="connsiteY1985" fmla="*/ 853210 h 1131887"/>
                <a:gd name="connsiteX1986" fmla="*/ 520837 w 4207084"/>
                <a:gd name="connsiteY1986" fmla="*/ 853210 h 1131887"/>
                <a:gd name="connsiteX1987" fmla="*/ 522352 w 4207084"/>
                <a:gd name="connsiteY1987" fmla="*/ 854561 h 1131887"/>
                <a:gd name="connsiteX1988" fmla="*/ 522352 w 4207084"/>
                <a:gd name="connsiteY1988" fmla="*/ 855744 h 1131887"/>
                <a:gd name="connsiteX1989" fmla="*/ 522352 w 4207084"/>
                <a:gd name="connsiteY1989" fmla="*/ 855744 h 1131887"/>
                <a:gd name="connsiteX1990" fmla="*/ 523530 w 4207084"/>
                <a:gd name="connsiteY1990" fmla="*/ 857095 h 1131887"/>
                <a:gd name="connsiteX1991" fmla="*/ 525213 w 4207084"/>
                <a:gd name="connsiteY1991" fmla="*/ 858785 h 1131887"/>
                <a:gd name="connsiteX1992" fmla="*/ 527568 w 4207084"/>
                <a:gd name="connsiteY1992" fmla="*/ 862501 h 1131887"/>
                <a:gd name="connsiteX1993" fmla="*/ 528410 w 4207084"/>
                <a:gd name="connsiteY1993" fmla="*/ 863853 h 1131887"/>
                <a:gd name="connsiteX1994" fmla="*/ 534132 w 4207084"/>
                <a:gd name="connsiteY1994" fmla="*/ 874158 h 1131887"/>
                <a:gd name="connsiteX1995" fmla="*/ 534132 w 4207084"/>
                <a:gd name="connsiteY1995" fmla="*/ 874158 h 1131887"/>
                <a:gd name="connsiteX1996" fmla="*/ 538844 w 4207084"/>
                <a:gd name="connsiteY1996" fmla="*/ 875172 h 1131887"/>
                <a:gd name="connsiteX1997" fmla="*/ 541873 w 4207084"/>
                <a:gd name="connsiteY1997" fmla="*/ 875172 h 1131887"/>
                <a:gd name="connsiteX1998" fmla="*/ 543051 w 4207084"/>
                <a:gd name="connsiteY1998" fmla="*/ 875172 h 1131887"/>
                <a:gd name="connsiteX1999" fmla="*/ 544397 w 4207084"/>
                <a:gd name="connsiteY1999" fmla="*/ 875172 h 1131887"/>
                <a:gd name="connsiteX2000" fmla="*/ 544397 w 4207084"/>
                <a:gd name="connsiteY2000" fmla="*/ 875172 h 1131887"/>
                <a:gd name="connsiteX2001" fmla="*/ 544397 w 4207084"/>
                <a:gd name="connsiteY2001" fmla="*/ 873989 h 1131887"/>
                <a:gd name="connsiteX2002" fmla="*/ 545743 w 4207084"/>
                <a:gd name="connsiteY2002" fmla="*/ 870948 h 1131887"/>
                <a:gd name="connsiteX2003" fmla="*/ 547763 w 4207084"/>
                <a:gd name="connsiteY2003" fmla="*/ 865204 h 1131887"/>
                <a:gd name="connsiteX2004" fmla="*/ 544733 w 4207084"/>
                <a:gd name="connsiteY2004" fmla="*/ 860812 h 1131887"/>
                <a:gd name="connsiteX2005" fmla="*/ 539853 w 4207084"/>
                <a:gd name="connsiteY2005" fmla="*/ 853547 h 1131887"/>
                <a:gd name="connsiteX2006" fmla="*/ 539012 w 4207084"/>
                <a:gd name="connsiteY2006" fmla="*/ 848986 h 1131887"/>
                <a:gd name="connsiteX2007" fmla="*/ 541704 w 4207084"/>
                <a:gd name="connsiteY2007" fmla="*/ 846621 h 1131887"/>
                <a:gd name="connsiteX2008" fmla="*/ 547931 w 4207084"/>
                <a:gd name="connsiteY2008" fmla="*/ 844256 h 1131887"/>
                <a:gd name="connsiteX2009" fmla="*/ 554999 w 4207084"/>
                <a:gd name="connsiteY2009" fmla="*/ 841553 h 1131887"/>
                <a:gd name="connsiteX2010" fmla="*/ 564591 w 4207084"/>
                <a:gd name="connsiteY2010" fmla="*/ 835978 h 1131887"/>
                <a:gd name="connsiteX2011" fmla="*/ 565937 w 4207084"/>
                <a:gd name="connsiteY2011" fmla="*/ 834964 h 1131887"/>
                <a:gd name="connsiteX2012" fmla="*/ 569639 w 4207084"/>
                <a:gd name="connsiteY2012" fmla="*/ 832430 h 1131887"/>
                <a:gd name="connsiteX2013" fmla="*/ 575698 w 4207084"/>
                <a:gd name="connsiteY2013" fmla="*/ 832430 h 1131887"/>
                <a:gd name="connsiteX2014" fmla="*/ 576875 w 4207084"/>
                <a:gd name="connsiteY2014" fmla="*/ 832430 h 1131887"/>
                <a:gd name="connsiteX2015" fmla="*/ 578390 w 4207084"/>
                <a:gd name="connsiteY2015" fmla="*/ 832430 h 1131887"/>
                <a:gd name="connsiteX2016" fmla="*/ 580915 w 4207084"/>
                <a:gd name="connsiteY2016" fmla="*/ 832430 h 1131887"/>
                <a:gd name="connsiteX2017" fmla="*/ 586468 w 4207084"/>
                <a:gd name="connsiteY2017" fmla="*/ 820435 h 1131887"/>
                <a:gd name="connsiteX2018" fmla="*/ 586468 w 4207084"/>
                <a:gd name="connsiteY2018" fmla="*/ 819253 h 1131887"/>
                <a:gd name="connsiteX2019" fmla="*/ 595218 w 4207084"/>
                <a:gd name="connsiteY2019" fmla="*/ 814016 h 1131887"/>
                <a:gd name="connsiteX2020" fmla="*/ 598416 w 4207084"/>
                <a:gd name="connsiteY2020" fmla="*/ 814016 h 1131887"/>
                <a:gd name="connsiteX2021" fmla="*/ 600603 w 4207084"/>
                <a:gd name="connsiteY2021" fmla="*/ 812833 h 1131887"/>
                <a:gd name="connsiteX2022" fmla="*/ 602623 w 4207084"/>
                <a:gd name="connsiteY2022" fmla="*/ 811482 h 1131887"/>
                <a:gd name="connsiteX2023" fmla="*/ 608176 w 4207084"/>
                <a:gd name="connsiteY2023" fmla="*/ 814523 h 1131887"/>
                <a:gd name="connsiteX2024" fmla="*/ 609522 w 4207084"/>
                <a:gd name="connsiteY2024" fmla="*/ 816719 h 1131887"/>
                <a:gd name="connsiteX2025" fmla="*/ 614066 w 4207084"/>
                <a:gd name="connsiteY2025" fmla="*/ 822463 h 1131887"/>
                <a:gd name="connsiteX2026" fmla="*/ 616422 w 4207084"/>
                <a:gd name="connsiteY2026" fmla="*/ 822463 h 1131887"/>
                <a:gd name="connsiteX2027" fmla="*/ 616422 w 4207084"/>
                <a:gd name="connsiteY2027" fmla="*/ 822463 h 1131887"/>
                <a:gd name="connsiteX2028" fmla="*/ 617937 w 4207084"/>
                <a:gd name="connsiteY2028" fmla="*/ 821111 h 1131887"/>
                <a:gd name="connsiteX2029" fmla="*/ 618946 w 4207084"/>
                <a:gd name="connsiteY2029" fmla="*/ 819760 h 1131887"/>
                <a:gd name="connsiteX2030" fmla="*/ 618946 w 4207084"/>
                <a:gd name="connsiteY2030" fmla="*/ 818746 h 1131887"/>
                <a:gd name="connsiteX2031" fmla="*/ 623322 w 4207084"/>
                <a:gd name="connsiteY2031" fmla="*/ 815874 h 1131887"/>
                <a:gd name="connsiteX2032" fmla="*/ 637962 w 4207084"/>
                <a:gd name="connsiteY2032" fmla="*/ 815874 h 1131887"/>
                <a:gd name="connsiteX2033" fmla="*/ 643179 w 4207084"/>
                <a:gd name="connsiteY2033" fmla="*/ 819591 h 1131887"/>
                <a:gd name="connsiteX2034" fmla="*/ 644357 w 4207084"/>
                <a:gd name="connsiteY2034" fmla="*/ 821111 h 1131887"/>
                <a:gd name="connsiteX2035" fmla="*/ 644357 w 4207084"/>
                <a:gd name="connsiteY2035" fmla="*/ 822125 h 1131887"/>
                <a:gd name="connsiteX2036" fmla="*/ 646713 w 4207084"/>
                <a:gd name="connsiteY2036" fmla="*/ 825166 h 1131887"/>
                <a:gd name="connsiteX2037" fmla="*/ 646713 w 4207084"/>
                <a:gd name="connsiteY2037" fmla="*/ 826179 h 1131887"/>
                <a:gd name="connsiteX2038" fmla="*/ 646713 w 4207084"/>
                <a:gd name="connsiteY2038" fmla="*/ 826179 h 1131887"/>
                <a:gd name="connsiteX2039" fmla="*/ 647555 w 4207084"/>
                <a:gd name="connsiteY2039" fmla="*/ 826179 h 1131887"/>
                <a:gd name="connsiteX2040" fmla="*/ 647555 w 4207084"/>
                <a:gd name="connsiteY2040" fmla="*/ 826179 h 1131887"/>
                <a:gd name="connsiteX2041" fmla="*/ 651930 w 4207084"/>
                <a:gd name="connsiteY2041" fmla="*/ 824490 h 1131887"/>
                <a:gd name="connsiteX2042" fmla="*/ 660344 w 4207084"/>
                <a:gd name="connsiteY2042" fmla="*/ 819422 h 1131887"/>
                <a:gd name="connsiteX2043" fmla="*/ 661522 w 4207084"/>
                <a:gd name="connsiteY2043" fmla="*/ 819422 h 1131887"/>
                <a:gd name="connsiteX2044" fmla="*/ 662532 w 4207084"/>
                <a:gd name="connsiteY2044" fmla="*/ 819422 h 1131887"/>
                <a:gd name="connsiteX2045" fmla="*/ 665056 w 4207084"/>
                <a:gd name="connsiteY2045" fmla="*/ 822294 h 1131887"/>
                <a:gd name="connsiteX2046" fmla="*/ 666907 w 4207084"/>
                <a:gd name="connsiteY2046" fmla="*/ 824321 h 1131887"/>
                <a:gd name="connsiteX2047" fmla="*/ 669600 w 4207084"/>
                <a:gd name="connsiteY2047" fmla="*/ 827362 h 1131887"/>
                <a:gd name="connsiteX2048" fmla="*/ 673975 w 4207084"/>
                <a:gd name="connsiteY2048" fmla="*/ 832768 h 1131887"/>
                <a:gd name="connsiteX2049" fmla="*/ 675490 w 4207084"/>
                <a:gd name="connsiteY2049" fmla="*/ 835302 h 1131887"/>
                <a:gd name="connsiteX2050" fmla="*/ 675490 w 4207084"/>
                <a:gd name="connsiteY2050" fmla="*/ 836654 h 1131887"/>
                <a:gd name="connsiteX2051" fmla="*/ 677845 w 4207084"/>
                <a:gd name="connsiteY2051" fmla="*/ 838850 h 1131887"/>
                <a:gd name="connsiteX2052" fmla="*/ 679192 w 4207084"/>
                <a:gd name="connsiteY2052" fmla="*/ 839863 h 1131887"/>
                <a:gd name="connsiteX2053" fmla="*/ 684914 w 4207084"/>
                <a:gd name="connsiteY2053" fmla="*/ 845100 h 1131887"/>
                <a:gd name="connsiteX2054" fmla="*/ 687101 w 4207084"/>
                <a:gd name="connsiteY2054" fmla="*/ 847128 h 1131887"/>
                <a:gd name="connsiteX2055" fmla="*/ 688279 w 4207084"/>
                <a:gd name="connsiteY2055" fmla="*/ 848310 h 1131887"/>
                <a:gd name="connsiteX2056" fmla="*/ 688279 w 4207084"/>
                <a:gd name="connsiteY2056" fmla="*/ 848310 h 1131887"/>
                <a:gd name="connsiteX2057" fmla="*/ 688279 w 4207084"/>
                <a:gd name="connsiteY2057" fmla="*/ 846621 h 1131887"/>
                <a:gd name="connsiteX2058" fmla="*/ 688279 w 4207084"/>
                <a:gd name="connsiteY2058" fmla="*/ 844932 h 1131887"/>
                <a:gd name="connsiteX2059" fmla="*/ 690130 w 4207084"/>
                <a:gd name="connsiteY2059" fmla="*/ 838681 h 1131887"/>
                <a:gd name="connsiteX2060" fmla="*/ 695852 w 4207084"/>
                <a:gd name="connsiteY2060" fmla="*/ 831923 h 1131887"/>
                <a:gd name="connsiteX2061" fmla="*/ 695852 w 4207084"/>
                <a:gd name="connsiteY2061" fmla="*/ 831923 h 1131887"/>
                <a:gd name="connsiteX2062" fmla="*/ 702078 w 4207084"/>
                <a:gd name="connsiteY2062" fmla="*/ 836485 h 1131887"/>
                <a:gd name="connsiteX2063" fmla="*/ 703593 w 4207084"/>
                <a:gd name="connsiteY2063" fmla="*/ 838005 h 1131887"/>
                <a:gd name="connsiteX2064" fmla="*/ 710829 w 4207084"/>
                <a:gd name="connsiteY2064" fmla="*/ 843411 h 1131887"/>
                <a:gd name="connsiteX2065" fmla="*/ 720085 w 4207084"/>
                <a:gd name="connsiteY2065" fmla="*/ 850507 h 1131887"/>
                <a:gd name="connsiteX2066" fmla="*/ 721768 w 4207084"/>
                <a:gd name="connsiteY2066" fmla="*/ 851858 h 1131887"/>
                <a:gd name="connsiteX2067" fmla="*/ 721768 w 4207084"/>
                <a:gd name="connsiteY2067" fmla="*/ 850675 h 1131887"/>
                <a:gd name="connsiteX2068" fmla="*/ 730350 w 4207084"/>
                <a:gd name="connsiteY2068" fmla="*/ 843073 h 1131887"/>
                <a:gd name="connsiteX2069" fmla="*/ 742298 w 4207084"/>
                <a:gd name="connsiteY2069" fmla="*/ 834795 h 1131887"/>
                <a:gd name="connsiteX2070" fmla="*/ 748525 w 4207084"/>
                <a:gd name="connsiteY2070" fmla="*/ 832768 h 1131887"/>
                <a:gd name="connsiteX2071" fmla="*/ 752395 w 4207084"/>
                <a:gd name="connsiteY2071" fmla="*/ 836485 h 1131887"/>
                <a:gd name="connsiteX2072" fmla="*/ 753573 w 4207084"/>
                <a:gd name="connsiteY2072" fmla="*/ 839525 h 1131887"/>
                <a:gd name="connsiteX2073" fmla="*/ 754583 w 4207084"/>
                <a:gd name="connsiteY2073" fmla="*/ 842060 h 1131887"/>
                <a:gd name="connsiteX2074" fmla="*/ 757275 w 4207084"/>
                <a:gd name="connsiteY2074" fmla="*/ 844087 h 1131887"/>
                <a:gd name="connsiteX2075" fmla="*/ 764175 w 4207084"/>
                <a:gd name="connsiteY2075" fmla="*/ 844087 h 1131887"/>
                <a:gd name="connsiteX2076" fmla="*/ 765017 w 4207084"/>
                <a:gd name="connsiteY2076" fmla="*/ 842735 h 1131887"/>
                <a:gd name="connsiteX2077" fmla="*/ 765017 w 4207084"/>
                <a:gd name="connsiteY2077" fmla="*/ 841891 h 1131887"/>
                <a:gd name="connsiteX2078" fmla="*/ 766867 w 4207084"/>
                <a:gd name="connsiteY2078" fmla="*/ 838681 h 1131887"/>
                <a:gd name="connsiteX2079" fmla="*/ 768213 w 4207084"/>
                <a:gd name="connsiteY2079" fmla="*/ 836316 h 1131887"/>
                <a:gd name="connsiteX2080" fmla="*/ 769055 w 4207084"/>
                <a:gd name="connsiteY2080" fmla="*/ 834795 h 1131887"/>
                <a:gd name="connsiteX2081" fmla="*/ 775282 w 4207084"/>
                <a:gd name="connsiteY2081" fmla="*/ 830910 h 1131887"/>
                <a:gd name="connsiteX2082" fmla="*/ 776796 w 4207084"/>
                <a:gd name="connsiteY2082" fmla="*/ 830910 h 1131887"/>
                <a:gd name="connsiteX2083" fmla="*/ 780498 w 4207084"/>
                <a:gd name="connsiteY2083" fmla="*/ 832261 h 1131887"/>
                <a:gd name="connsiteX2084" fmla="*/ 789754 w 4207084"/>
                <a:gd name="connsiteY2084" fmla="*/ 833444 h 1131887"/>
                <a:gd name="connsiteX2085" fmla="*/ 793624 w 4207084"/>
                <a:gd name="connsiteY2085" fmla="*/ 837836 h 1131887"/>
                <a:gd name="connsiteX2086" fmla="*/ 795644 w 4207084"/>
                <a:gd name="connsiteY2086" fmla="*/ 840708 h 1131887"/>
                <a:gd name="connsiteX2087" fmla="*/ 801029 w 4207084"/>
                <a:gd name="connsiteY2087" fmla="*/ 843749 h 1131887"/>
                <a:gd name="connsiteX2088" fmla="*/ 807760 w 4207084"/>
                <a:gd name="connsiteY2088" fmla="*/ 845269 h 1131887"/>
                <a:gd name="connsiteX2089" fmla="*/ 811967 w 4207084"/>
                <a:gd name="connsiteY2089" fmla="*/ 845269 h 1131887"/>
                <a:gd name="connsiteX2090" fmla="*/ 813987 w 4207084"/>
                <a:gd name="connsiteY2090" fmla="*/ 845269 h 1131887"/>
                <a:gd name="connsiteX2091" fmla="*/ 822064 w 4207084"/>
                <a:gd name="connsiteY2091" fmla="*/ 846790 h 1131887"/>
                <a:gd name="connsiteX2092" fmla="*/ 824084 w 4207084"/>
                <a:gd name="connsiteY2092" fmla="*/ 846790 h 1131887"/>
                <a:gd name="connsiteX2093" fmla="*/ 824084 w 4207084"/>
                <a:gd name="connsiteY2093" fmla="*/ 846790 h 1131887"/>
                <a:gd name="connsiteX2094" fmla="*/ 824084 w 4207084"/>
                <a:gd name="connsiteY2094" fmla="*/ 845269 h 1131887"/>
                <a:gd name="connsiteX2095" fmla="*/ 825935 w 4207084"/>
                <a:gd name="connsiteY2095" fmla="*/ 842904 h 1131887"/>
                <a:gd name="connsiteX2096" fmla="*/ 826776 w 4207084"/>
                <a:gd name="connsiteY2096" fmla="*/ 841553 h 1131887"/>
                <a:gd name="connsiteX2097" fmla="*/ 828628 w 4207084"/>
                <a:gd name="connsiteY2097" fmla="*/ 839525 h 1131887"/>
                <a:gd name="connsiteX2098" fmla="*/ 830142 w 4207084"/>
                <a:gd name="connsiteY2098" fmla="*/ 837836 h 1131887"/>
                <a:gd name="connsiteX2099" fmla="*/ 830142 w 4207084"/>
                <a:gd name="connsiteY2099" fmla="*/ 836822 h 1131887"/>
                <a:gd name="connsiteX2100" fmla="*/ 833340 w 4207084"/>
                <a:gd name="connsiteY2100" fmla="*/ 833444 h 1131887"/>
                <a:gd name="connsiteX2101" fmla="*/ 834686 w 4207084"/>
                <a:gd name="connsiteY2101" fmla="*/ 834457 h 1131887"/>
                <a:gd name="connsiteX2102" fmla="*/ 836537 w 4207084"/>
                <a:gd name="connsiteY2102" fmla="*/ 839694 h 1131887"/>
                <a:gd name="connsiteX2103" fmla="*/ 838219 w 4207084"/>
                <a:gd name="connsiteY2103" fmla="*/ 844425 h 1131887"/>
                <a:gd name="connsiteX2104" fmla="*/ 842090 w 4207084"/>
                <a:gd name="connsiteY2104" fmla="*/ 849831 h 1131887"/>
                <a:gd name="connsiteX2105" fmla="*/ 851850 w 4207084"/>
                <a:gd name="connsiteY2105" fmla="*/ 849831 h 1131887"/>
                <a:gd name="connsiteX2106" fmla="*/ 855553 w 4207084"/>
                <a:gd name="connsiteY2106" fmla="*/ 849831 h 1131887"/>
                <a:gd name="connsiteX2107" fmla="*/ 857068 w 4207084"/>
                <a:gd name="connsiteY2107" fmla="*/ 848479 h 1131887"/>
                <a:gd name="connsiteX2108" fmla="*/ 857068 w 4207084"/>
                <a:gd name="connsiteY2108" fmla="*/ 848479 h 1131887"/>
                <a:gd name="connsiteX2109" fmla="*/ 866828 w 4207084"/>
                <a:gd name="connsiteY2109" fmla="*/ 841722 h 1131887"/>
                <a:gd name="connsiteX2110" fmla="*/ 866828 w 4207084"/>
                <a:gd name="connsiteY2110" fmla="*/ 841722 h 1131887"/>
                <a:gd name="connsiteX2111" fmla="*/ 864304 w 4207084"/>
                <a:gd name="connsiteY2111" fmla="*/ 835133 h 1131887"/>
                <a:gd name="connsiteX2112" fmla="*/ 861611 w 4207084"/>
                <a:gd name="connsiteY2112" fmla="*/ 830910 h 1131887"/>
                <a:gd name="connsiteX2113" fmla="*/ 861611 w 4207084"/>
                <a:gd name="connsiteY2113" fmla="*/ 830910 h 1131887"/>
                <a:gd name="connsiteX2114" fmla="*/ 860433 w 4207084"/>
                <a:gd name="connsiteY2114" fmla="*/ 829389 h 1131887"/>
                <a:gd name="connsiteX2115" fmla="*/ 851178 w 4207084"/>
                <a:gd name="connsiteY2115" fmla="*/ 830741 h 1131887"/>
                <a:gd name="connsiteX2116" fmla="*/ 847812 w 4207084"/>
                <a:gd name="connsiteY2116" fmla="*/ 830741 h 1131887"/>
                <a:gd name="connsiteX2117" fmla="*/ 840912 w 4207084"/>
                <a:gd name="connsiteY2117" fmla="*/ 829051 h 1131887"/>
                <a:gd name="connsiteX2118" fmla="*/ 840912 w 4207084"/>
                <a:gd name="connsiteY2118" fmla="*/ 829051 h 1131887"/>
                <a:gd name="connsiteX2119" fmla="*/ 839061 w 4207084"/>
                <a:gd name="connsiteY2119" fmla="*/ 828038 h 1131887"/>
                <a:gd name="connsiteX2120" fmla="*/ 835359 w 4207084"/>
                <a:gd name="connsiteY2120" fmla="*/ 823307 h 1131887"/>
                <a:gd name="connsiteX2121" fmla="*/ 831993 w 4207084"/>
                <a:gd name="connsiteY2121" fmla="*/ 813847 h 1131887"/>
                <a:gd name="connsiteX2122" fmla="*/ 830815 w 4207084"/>
                <a:gd name="connsiteY2122" fmla="*/ 805400 h 1131887"/>
                <a:gd name="connsiteX2123" fmla="*/ 831993 w 4207084"/>
                <a:gd name="connsiteY2123" fmla="*/ 804048 h 1131887"/>
                <a:gd name="connsiteX2124" fmla="*/ 837883 w 4207084"/>
                <a:gd name="connsiteY2124" fmla="*/ 804048 h 1131887"/>
                <a:gd name="connsiteX2125" fmla="*/ 845119 w 4207084"/>
                <a:gd name="connsiteY2125" fmla="*/ 806583 h 1131887"/>
                <a:gd name="connsiteX2126" fmla="*/ 845119 w 4207084"/>
                <a:gd name="connsiteY2126" fmla="*/ 806583 h 1131887"/>
                <a:gd name="connsiteX2127" fmla="*/ 845119 w 4207084"/>
                <a:gd name="connsiteY2127" fmla="*/ 806583 h 1131887"/>
                <a:gd name="connsiteX2128" fmla="*/ 845119 w 4207084"/>
                <a:gd name="connsiteY2128" fmla="*/ 805062 h 1131887"/>
                <a:gd name="connsiteX2129" fmla="*/ 848485 w 4207084"/>
                <a:gd name="connsiteY2129" fmla="*/ 798980 h 1131887"/>
                <a:gd name="connsiteX2130" fmla="*/ 850673 w 4207084"/>
                <a:gd name="connsiteY2130" fmla="*/ 795601 h 1131887"/>
                <a:gd name="connsiteX2131" fmla="*/ 853028 w 4207084"/>
                <a:gd name="connsiteY2131" fmla="*/ 789689 h 1131887"/>
                <a:gd name="connsiteX2132" fmla="*/ 854880 w 4207084"/>
                <a:gd name="connsiteY2132" fmla="*/ 784789 h 1131887"/>
                <a:gd name="connsiteX2133" fmla="*/ 864640 w 4207084"/>
                <a:gd name="connsiteY2133" fmla="*/ 777863 h 1131887"/>
                <a:gd name="connsiteX2134" fmla="*/ 867837 w 4207084"/>
                <a:gd name="connsiteY2134" fmla="*/ 777863 h 1131887"/>
                <a:gd name="connsiteX2135" fmla="*/ 871876 w 4207084"/>
                <a:gd name="connsiteY2135" fmla="*/ 777863 h 1131887"/>
                <a:gd name="connsiteX2136" fmla="*/ 870025 w 4207084"/>
                <a:gd name="connsiteY2136" fmla="*/ 775836 h 1131887"/>
                <a:gd name="connsiteX2137" fmla="*/ 869183 w 4207084"/>
                <a:gd name="connsiteY2137" fmla="*/ 775836 h 1131887"/>
                <a:gd name="connsiteX2138" fmla="*/ 863126 w 4207084"/>
                <a:gd name="connsiteY2138" fmla="*/ 770430 h 1131887"/>
                <a:gd name="connsiteX2139" fmla="*/ 858582 w 4207084"/>
                <a:gd name="connsiteY2139" fmla="*/ 766544 h 1131887"/>
                <a:gd name="connsiteX2140" fmla="*/ 856226 w 4207084"/>
                <a:gd name="connsiteY2140" fmla="*/ 758435 h 1131887"/>
                <a:gd name="connsiteX2141" fmla="*/ 856226 w 4207084"/>
                <a:gd name="connsiteY2141" fmla="*/ 755563 h 1131887"/>
                <a:gd name="connsiteX2142" fmla="*/ 856226 w 4207084"/>
                <a:gd name="connsiteY2142" fmla="*/ 752184 h 1131887"/>
                <a:gd name="connsiteX2143" fmla="*/ 855216 w 4207084"/>
                <a:gd name="connsiteY2143" fmla="*/ 744075 h 1131887"/>
                <a:gd name="connsiteX2144" fmla="*/ 856562 w 4207084"/>
                <a:gd name="connsiteY2144" fmla="*/ 742386 h 1131887"/>
                <a:gd name="connsiteX2145" fmla="*/ 875747 w 4207084"/>
                <a:gd name="connsiteY2145" fmla="*/ 736473 h 1131887"/>
                <a:gd name="connsiteX2146" fmla="*/ 879617 w 4207084"/>
                <a:gd name="connsiteY2146" fmla="*/ 737656 h 1131887"/>
                <a:gd name="connsiteX2147" fmla="*/ 891565 w 4207084"/>
                <a:gd name="connsiteY2147" fmla="*/ 739345 h 1131887"/>
                <a:gd name="connsiteX2148" fmla="*/ 894763 w 4207084"/>
                <a:gd name="connsiteY2148" fmla="*/ 739345 h 1131887"/>
                <a:gd name="connsiteX2149" fmla="*/ 899980 w 4207084"/>
                <a:gd name="connsiteY2149" fmla="*/ 740865 h 1131887"/>
                <a:gd name="connsiteX2150" fmla="*/ 903513 w 4207084"/>
                <a:gd name="connsiteY2150" fmla="*/ 742048 h 1131887"/>
                <a:gd name="connsiteX2151" fmla="*/ 904692 w 4207084"/>
                <a:gd name="connsiteY2151" fmla="*/ 742048 h 1131887"/>
                <a:gd name="connsiteX2152" fmla="*/ 904692 w 4207084"/>
                <a:gd name="connsiteY2152" fmla="*/ 739852 h 1131887"/>
                <a:gd name="connsiteX2153" fmla="*/ 904692 w 4207084"/>
                <a:gd name="connsiteY2153" fmla="*/ 737656 h 1131887"/>
                <a:gd name="connsiteX2154" fmla="*/ 907384 w 4207084"/>
                <a:gd name="connsiteY2154" fmla="*/ 733094 h 1131887"/>
                <a:gd name="connsiteX2155" fmla="*/ 909067 w 4207084"/>
                <a:gd name="connsiteY2155" fmla="*/ 733094 h 1131887"/>
                <a:gd name="connsiteX2156" fmla="*/ 916303 w 4207084"/>
                <a:gd name="connsiteY2156" fmla="*/ 733094 h 1131887"/>
                <a:gd name="connsiteX2157" fmla="*/ 918996 w 4207084"/>
                <a:gd name="connsiteY2157" fmla="*/ 733094 h 1131887"/>
                <a:gd name="connsiteX2158" fmla="*/ 935824 w 4207084"/>
                <a:gd name="connsiteY2158" fmla="*/ 733094 h 1131887"/>
                <a:gd name="connsiteX2159" fmla="*/ 944743 w 4207084"/>
                <a:gd name="connsiteY2159" fmla="*/ 733094 h 1131887"/>
                <a:gd name="connsiteX2160" fmla="*/ 950969 w 4207084"/>
                <a:gd name="connsiteY2160" fmla="*/ 733094 h 1131887"/>
                <a:gd name="connsiteX2161" fmla="*/ 952484 w 4207084"/>
                <a:gd name="connsiteY2161" fmla="*/ 733094 h 1131887"/>
                <a:gd name="connsiteX2162" fmla="*/ 958374 w 4207084"/>
                <a:gd name="connsiteY2162" fmla="*/ 733094 h 1131887"/>
                <a:gd name="connsiteX2163" fmla="*/ 962245 w 4207084"/>
                <a:gd name="connsiteY2163" fmla="*/ 731405 h 1131887"/>
                <a:gd name="connsiteX2164" fmla="*/ 968976 w 4207084"/>
                <a:gd name="connsiteY2164" fmla="*/ 729209 h 1131887"/>
                <a:gd name="connsiteX2165" fmla="*/ 974697 w 4207084"/>
                <a:gd name="connsiteY2165" fmla="*/ 725999 h 1131887"/>
                <a:gd name="connsiteX2166" fmla="*/ 980588 w 4207084"/>
                <a:gd name="connsiteY2166" fmla="*/ 714511 h 1131887"/>
                <a:gd name="connsiteX2167" fmla="*/ 981765 w 4207084"/>
                <a:gd name="connsiteY2167" fmla="*/ 713497 h 1131887"/>
                <a:gd name="connsiteX2168" fmla="*/ 988328 w 4207084"/>
                <a:gd name="connsiteY2168" fmla="*/ 714511 h 1131887"/>
                <a:gd name="connsiteX2169" fmla="*/ 991189 w 4207084"/>
                <a:gd name="connsiteY2169" fmla="*/ 714511 h 1131887"/>
                <a:gd name="connsiteX2170" fmla="*/ 1001791 w 4207084"/>
                <a:gd name="connsiteY2170" fmla="*/ 718059 h 1131887"/>
                <a:gd name="connsiteX2171" fmla="*/ 1003305 w 4207084"/>
                <a:gd name="connsiteY2171" fmla="*/ 718059 h 1131887"/>
                <a:gd name="connsiteX2172" fmla="*/ 1005662 w 4207084"/>
                <a:gd name="connsiteY2172" fmla="*/ 718059 h 1131887"/>
                <a:gd name="connsiteX2173" fmla="*/ 1007176 w 4207084"/>
                <a:gd name="connsiteY2173" fmla="*/ 716707 h 1131887"/>
                <a:gd name="connsiteX2174" fmla="*/ 1008523 w 4207084"/>
                <a:gd name="connsiteY2174" fmla="*/ 715356 h 1131887"/>
                <a:gd name="connsiteX2175" fmla="*/ 1010710 w 4207084"/>
                <a:gd name="connsiteY2175" fmla="*/ 713328 h 1131887"/>
                <a:gd name="connsiteX2176" fmla="*/ 1013907 w 4207084"/>
                <a:gd name="connsiteY2176" fmla="*/ 710288 h 1131887"/>
                <a:gd name="connsiteX2177" fmla="*/ 1018619 w 4207084"/>
                <a:gd name="connsiteY2177" fmla="*/ 708936 h 1131887"/>
                <a:gd name="connsiteX2178" fmla="*/ 1019629 w 4207084"/>
                <a:gd name="connsiteY2178" fmla="*/ 708936 h 1131887"/>
                <a:gd name="connsiteX2179" fmla="*/ 1043020 w 4207084"/>
                <a:gd name="connsiteY2179" fmla="*/ 710625 h 1131887"/>
                <a:gd name="connsiteX2180" fmla="*/ 1047564 w 4207084"/>
                <a:gd name="connsiteY2180" fmla="*/ 707585 h 1131887"/>
                <a:gd name="connsiteX2181" fmla="*/ 1049583 w 4207084"/>
                <a:gd name="connsiteY2181" fmla="*/ 705219 h 1131887"/>
                <a:gd name="connsiteX2182" fmla="*/ 1055137 w 4207084"/>
                <a:gd name="connsiteY2182" fmla="*/ 702516 h 1131887"/>
                <a:gd name="connsiteX2183" fmla="*/ 1057830 w 4207084"/>
                <a:gd name="connsiteY2183" fmla="*/ 701503 h 1131887"/>
                <a:gd name="connsiteX2184" fmla="*/ 1060017 w 4207084"/>
                <a:gd name="connsiteY2184" fmla="*/ 700320 h 1131887"/>
                <a:gd name="connsiteX2185" fmla="*/ 1061363 w 4207084"/>
                <a:gd name="connsiteY2185" fmla="*/ 700320 h 1131887"/>
                <a:gd name="connsiteX2186" fmla="*/ 1066749 w 4207084"/>
                <a:gd name="connsiteY2186" fmla="*/ 696604 h 1131887"/>
                <a:gd name="connsiteX2187" fmla="*/ 1071629 w 4207084"/>
                <a:gd name="connsiteY2187" fmla="*/ 693056 h 1131887"/>
                <a:gd name="connsiteX2188" fmla="*/ 1083577 w 4207084"/>
                <a:gd name="connsiteY2188" fmla="*/ 694069 h 1131887"/>
                <a:gd name="connsiteX2189" fmla="*/ 1091823 w 4207084"/>
                <a:gd name="connsiteY2189" fmla="*/ 697786 h 1131887"/>
                <a:gd name="connsiteX2190" fmla="*/ 1094010 w 4207084"/>
                <a:gd name="connsiteY2190" fmla="*/ 698800 h 1131887"/>
                <a:gd name="connsiteX2191" fmla="*/ 1098722 w 4207084"/>
                <a:gd name="connsiteY2191" fmla="*/ 700489 h 1131887"/>
                <a:gd name="connsiteX2192" fmla="*/ 1098722 w 4207084"/>
                <a:gd name="connsiteY2192" fmla="*/ 700489 h 1131887"/>
                <a:gd name="connsiteX2193" fmla="*/ 1099732 w 4207084"/>
                <a:gd name="connsiteY2193" fmla="*/ 699307 h 1131887"/>
                <a:gd name="connsiteX2194" fmla="*/ 1101583 w 4207084"/>
                <a:gd name="connsiteY2194" fmla="*/ 698293 h 1131887"/>
                <a:gd name="connsiteX2195" fmla="*/ 1101583 w 4207084"/>
                <a:gd name="connsiteY2195" fmla="*/ 698293 h 1131887"/>
                <a:gd name="connsiteX2196" fmla="*/ 1102929 w 4207084"/>
                <a:gd name="connsiteY2196" fmla="*/ 697448 h 1131887"/>
                <a:gd name="connsiteX2197" fmla="*/ 1108146 w 4207084"/>
                <a:gd name="connsiteY2197" fmla="*/ 696097 h 1131887"/>
                <a:gd name="connsiteX2198" fmla="*/ 1110839 w 4207084"/>
                <a:gd name="connsiteY2198" fmla="*/ 698800 h 1131887"/>
                <a:gd name="connsiteX2199" fmla="*/ 1110839 w 4207084"/>
                <a:gd name="connsiteY2199" fmla="*/ 699813 h 1131887"/>
                <a:gd name="connsiteX2200" fmla="*/ 1114373 w 4207084"/>
                <a:gd name="connsiteY2200" fmla="*/ 703023 h 1131887"/>
                <a:gd name="connsiteX2201" fmla="*/ 1115887 w 4207084"/>
                <a:gd name="connsiteY2201" fmla="*/ 704544 h 1131887"/>
                <a:gd name="connsiteX2202" fmla="*/ 1117570 w 4207084"/>
                <a:gd name="connsiteY2202" fmla="*/ 705726 h 1131887"/>
                <a:gd name="connsiteX2203" fmla="*/ 1122450 w 4207084"/>
                <a:gd name="connsiteY2203" fmla="*/ 711808 h 1131887"/>
                <a:gd name="connsiteX2204" fmla="*/ 1122450 w 4207084"/>
                <a:gd name="connsiteY2204" fmla="*/ 716031 h 1131887"/>
                <a:gd name="connsiteX2205" fmla="*/ 1122450 w 4207084"/>
                <a:gd name="connsiteY2205" fmla="*/ 718903 h 1131887"/>
                <a:gd name="connsiteX2206" fmla="*/ 1122450 w 4207084"/>
                <a:gd name="connsiteY2206" fmla="*/ 720931 h 1131887"/>
                <a:gd name="connsiteX2207" fmla="*/ 1122450 w 4207084"/>
                <a:gd name="connsiteY2207" fmla="*/ 720931 h 1131887"/>
                <a:gd name="connsiteX2208" fmla="*/ 1123460 w 4207084"/>
                <a:gd name="connsiteY2208" fmla="*/ 722789 h 1131887"/>
                <a:gd name="connsiteX2209" fmla="*/ 1123460 w 4207084"/>
                <a:gd name="connsiteY2209" fmla="*/ 725492 h 1131887"/>
                <a:gd name="connsiteX2210" fmla="*/ 1123460 w 4207084"/>
                <a:gd name="connsiteY2210" fmla="*/ 728195 h 1131887"/>
                <a:gd name="connsiteX2211" fmla="*/ 1126657 w 4207084"/>
                <a:gd name="connsiteY2211" fmla="*/ 734108 h 1131887"/>
                <a:gd name="connsiteX2212" fmla="*/ 1127667 w 4207084"/>
                <a:gd name="connsiteY2212" fmla="*/ 732925 h 1131887"/>
                <a:gd name="connsiteX2213" fmla="*/ 1128677 w 4207084"/>
                <a:gd name="connsiteY2213" fmla="*/ 731743 h 1131887"/>
                <a:gd name="connsiteX2214" fmla="*/ 1130023 w 4207084"/>
                <a:gd name="connsiteY2214" fmla="*/ 729884 h 1131887"/>
                <a:gd name="connsiteX2215" fmla="*/ 1136081 w 4207084"/>
                <a:gd name="connsiteY2215" fmla="*/ 727519 h 1131887"/>
                <a:gd name="connsiteX2216" fmla="*/ 1138605 w 4207084"/>
                <a:gd name="connsiteY2216" fmla="*/ 727519 h 1131887"/>
                <a:gd name="connsiteX2217" fmla="*/ 1147356 w 4207084"/>
                <a:gd name="connsiteY2217" fmla="*/ 729884 h 1131887"/>
                <a:gd name="connsiteX2218" fmla="*/ 1150553 w 4207084"/>
                <a:gd name="connsiteY2218" fmla="*/ 733094 h 1131887"/>
                <a:gd name="connsiteX2219" fmla="*/ 1152236 w 4207084"/>
                <a:gd name="connsiteY2219" fmla="*/ 734953 h 1131887"/>
                <a:gd name="connsiteX2220" fmla="*/ 1153078 w 4207084"/>
                <a:gd name="connsiteY2220" fmla="*/ 735966 h 1131887"/>
                <a:gd name="connsiteX2221" fmla="*/ 1155097 w 4207084"/>
                <a:gd name="connsiteY2221" fmla="*/ 737825 h 1131887"/>
                <a:gd name="connsiteX2222" fmla="*/ 1156612 w 4207084"/>
                <a:gd name="connsiteY2222" fmla="*/ 737825 h 1131887"/>
                <a:gd name="connsiteX2223" fmla="*/ 1158126 w 4207084"/>
                <a:gd name="connsiteY2223" fmla="*/ 737825 h 1131887"/>
                <a:gd name="connsiteX2224" fmla="*/ 1164690 w 4207084"/>
                <a:gd name="connsiteY2224" fmla="*/ 735797 h 1131887"/>
                <a:gd name="connsiteX2225" fmla="*/ 1167719 w 4207084"/>
                <a:gd name="connsiteY2225" fmla="*/ 735797 h 1131887"/>
                <a:gd name="connsiteX2226" fmla="*/ 1172599 w 4207084"/>
                <a:gd name="connsiteY2226" fmla="*/ 735797 h 1131887"/>
                <a:gd name="connsiteX2227" fmla="*/ 1175291 w 4207084"/>
                <a:gd name="connsiteY2227" fmla="*/ 735797 h 1131887"/>
                <a:gd name="connsiteX2228" fmla="*/ 1178152 w 4207084"/>
                <a:gd name="connsiteY2228" fmla="*/ 735797 h 1131887"/>
                <a:gd name="connsiteX2229" fmla="*/ 1185893 w 4207084"/>
                <a:gd name="connsiteY2229" fmla="*/ 737318 h 1131887"/>
                <a:gd name="connsiteX2230" fmla="*/ 1186735 w 4207084"/>
                <a:gd name="connsiteY2230" fmla="*/ 739007 h 1131887"/>
                <a:gd name="connsiteX2231" fmla="*/ 1185725 w 4207084"/>
                <a:gd name="connsiteY2231" fmla="*/ 740696 h 1131887"/>
                <a:gd name="connsiteX2232" fmla="*/ 1184042 w 4207084"/>
                <a:gd name="connsiteY2232" fmla="*/ 740696 h 1131887"/>
                <a:gd name="connsiteX2233" fmla="*/ 1182023 w 4207084"/>
                <a:gd name="connsiteY2233" fmla="*/ 740696 h 1131887"/>
                <a:gd name="connsiteX2234" fmla="*/ 1180676 w 4207084"/>
                <a:gd name="connsiteY2234" fmla="*/ 742386 h 1131887"/>
                <a:gd name="connsiteX2235" fmla="*/ 1178657 w 4207084"/>
                <a:gd name="connsiteY2235" fmla="*/ 744920 h 1131887"/>
                <a:gd name="connsiteX2236" fmla="*/ 1178657 w 4207084"/>
                <a:gd name="connsiteY2236" fmla="*/ 744920 h 1131887"/>
                <a:gd name="connsiteX2237" fmla="*/ 1185220 w 4207084"/>
                <a:gd name="connsiteY2237" fmla="*/ 752691 h 1131887"/>
                <a:gd name="connsiteX2238" fmla="*/ 1186230 w 4207084"/>
                <a:gd name="connsiteY2238" fmla="*/ 752691 h 1131887"/>
                <a:gd name="connsiteX2239" fmla="*/ 1187576 w 4207084"/>
                <a:gd name="connsiteY2239" fmla="*/ 752691 h 1131887"/>
                <a:gd name="connsiteX2240" fmla="*/ 1189090 w 4207084"/>
                <a:gd name="connsiteY2240" fmla="*/ 751678 h 1131887"/>
                <a:gd name="connsiteX2241" fmla="*/ 1192624 w 4207084"/>
                <a:gd name="connsiteY2241" fmla="*/ 749650 h 1131887"/>
                <a:gd name="connsiteX2242" fmla="*/ 1200029 w 4207084"/>
                <a:gd name="connsiteY2242" fmla="*/ 751678 h 1131887"/>
                <a:gd name="connsiteX2243" fmla="*/ 1203226 w 4207084"/>
                <a:gd name="connsiteY2243" fmla="*/ 754549 h 1131887"/>
                <a:gd name="connsiteX2244" fmla="*/ 1205077 w 4207084"/>
                <a:gd name="connsiteY2244" fmla="*/ 756408 h 1131887"/>
                <a:gd name="connsiteX2245" fmla="*/ 1208780 w 4207084"/>
                <a:gd name="connsiteY2245" fmla="*/ 757928 h 1131887"/>
                <a:gd name="connsiteX2246" fmla="*/ 1208780 w 4207084"/>
                <a:gd name="connsiteY2246" fmla="*/ 756070 h 1131887"/>
                <a:gd name="connsiteX2247" fmla="*/ 1214333 w 4207084"/>
                <a:gd name="connsiteY2247" fmla="*/ 745596 h 1131887"/>
                <a:gd name="connsiteX2248" fmla="*/ 1218204 w 4207084"/>
                <a:gd name="connsiteY2248" fmla="*/ 742555 h 1131887"/>
                <a:gd name="connsiteX2249" fmla="*/ 1220896 w 4207084"/>
                <a:gd name="connsiteY2249" fmla="*/ 740359 h 1131887"/>
                <a:gd name="connsiteX2250" fmla="*/ 1227291 w 4207084"/>
                <a:gd name="connsiteY2250" fmla="*/ 738669 h 1131887"/>
                <a:gd name="connsiteX2251" fmla="*/ 1228806 w 4207084"/>
                <a:gd name="connsiteY2251" fmla="*/ 738669 h 1131887"/>
                <a:gd name="connsiteX2252" fmla="*/ 1241427 w 4207084"/>
                <a:gd name="connsiteY2252" fmla="*/ 733263 h 1131887"/>
                <a:gd name="connsiteX2253" fmla="*/ 1245802 w 4207084"/>
                <a:gd name="connsiteY2253" fmla="*/ 730729 h 1131887"/>
                <a:gd name="connsiteX2254" fmla="*/ 1248326 w 4207084"/>
                <a:gd name="connsiteY2254" fmla="*/ 729547 h 1131887"/>
                <a:gd name="connsiteX2255" fmla="*/ 1255394 w 4207084"/>
                <a:gd name="connsiteY2255" fmla="*/ 725323 h 1131887"/>
                <a:gd name="connsiteX2256" fmla="*/ 1263640 w 4207084"/>
                <a:gd name="connsiteY2256" fmla="*/ 721606 h 1131887"/>
                <a:gd name="connsiteX2257" fmla="*/ 1266837 w 4207084"/>
                <a:gd name="connsiteY2257" fmla="*/ 721606 h 1131887"/>
                <a:gd name="connsiteX2258" fmla="*/ 1281141 w 4207084"/>
                <a:gd name="connsiteY2258" fmla="*/ 724647 h 1131887"/>
                <a:gd name="connsiteX2259" fmla="*/ 1281141 w 4207084"/>
                <a:gd name="connsiteY2259" fmla="*/ 725999 h 1131887"/>
                <a:gd name="connsiteX2260" fmla="*/ 1281141 w 4207084"/>
                <a:gd name="connsiteY2260" fmla="*/ 727350 h 1131887"/>
                <a:gd name="connsiteX2261" fmla="*/ 1273064 w 4207084"/>
                <a:gd name="connsiteY2261" fmla="*/ 729715 h 1131887"/>
                <a:gd name="connsiteX2262" fmla="*/ 1266669 w 4207084"/>
                <a:gd name="connsiteY2262" fmla="*/ 732756 h 1131887"/>
                <a:gd name="connsiteX2263" fmla="*/ 1265828 w 4207084"/>
                <a:gd name="connsiteY2263" fmla="*/ 734784 h 1131887"/>
                <a:gd name="connsiteX2264" fmla="*/ 1264145 w 4207084"/>
                <a:gd name="connsiteY2264" fmla="*/ 740021 h 1131887"/>
                <a:gd name="connsiteX2265" fmla="*/ 1268015 w 4207084"/>
                <a:gd name="connsiteY2265" fmla="*/ 744244 h 1131887"/>
                <a:gd name="connsiteX2266" fmla="*/ 1269362 w 4207084"/>
                <a:gd name="connsiteY2266" fmla="*/ 744244 h 1131887"/>
                <a:gd name="connsiteX2267" fmla="*/ 1274579 w 4207084"/>
                <a:gd name="connsiteY2267" fmla="*/ 748130 h 1131887"/>
                <a:gd name="connsiteX2268" fmla="*/ 1282656 w 4207084"/>
                <a:gd name="connsiteY2268" fmla="*/ 753705 h 1131887"/>
                <a:gd name="connsiteX2269" fmla="*/ 1288041 w 4207084"/>
                <a:gd name="connsiteY2269" fmla="*/ 755563 h 1131887"/>
                <a:gd name="connsiteX2270" fmla="*/ 1294772 w 4207084"/>
                <a:gd name="connsiteY2270" fmla="*/ 758097 h 1131887"/>
                <a:gd name="connsiteX2271" fmla="*/ 1311601 w 4207084"/>
                <a:gd name="connsiteY2271" fmla="*/ 774991 h 1131887"/>
                <a:gd name="connsiteX2272" fmla="*/ 1314967 w 4207084"/>
                <a:gd name="connsiteY2272" fmla="*/ 779890 h 1131887"/>
                <a:gd name="connsiteX2273" fmla="*/ 1324727 w 4207084"/>
                <a:gd name="connsiteY2273" fmla="*/ 792898 h 1131887"/>
                <a:gd name="connsiteX2274" fmla="*/ 1331626 w 4207084"/>
                <a:gd name="connsiteY2274" fmla="*/ 803711 h 1131887"/>
                <a:gd name="connsiteX2275" fmla="*/ 1335329 w 4207084"/>
                <a:gd name="connsiteY2275" fmla="*/ 810299 h 1131887"/>
                <a:gd name="connsiteX2276" fmla="*/ 1337853 w 4207084"/>
                <a:gd name="connsiteY2276" fmla="*/ 814185 h 1131887"/>
                <a:gd name="connsiteX2277" fmla="*/ 1351821 w 4207084"/>
                <a:gd name="connsiteY2277" fmla="*/ 840201 h 1131887"/>
                <a:gd name="connsiteX2278" fmla="*/ 1353335 w 4207084"/>
                <a:gd name="connsiteY2278" fmla="*/ 839019 h 1131887"/>
                <a:gd name="connsiteX2279" fmla="*/ 1355691 w 4207084"/>
                <a:gd name="connsiteY2279" fmla="*/ 837498 h 1131887"/>
                <a:gd name="connsiteX2280" fmla="*/ 1355691 w 4207084"/>
                <a:gd name="connsiteY2280" fmla="*/ 837498 h 1131887"/>
                <a:gd name="connsiteX2281" fmla="*/ 1357711 w 4207084"/>
                <a:gd name="connsiteY2281" fmla="*/ 833275 h 1131887"/>
                <a:gd name="connsiteX2282" fmla="*/ 1357711 w 4207084"/>
                <a:gd name="connsiteY2282" fmla="*/ 831754 h 1131887"/>
                <a:gd name="connsiteX2283" fmla="*/ 1357711 w 4207084"/>
                <a:gd name="connsiteY2283" fmla="*/ 825166 h 1131887"/>
                <a:gd name="connsiteX2284" fmla="*/ 1361244 w 4207084"/>
                <a:gd name="connsiteY2284" fmla="*/ 823645 h 1131887"/>
                <a:gd name="connsiteX2285" fmla="*/ 1362423 w 4207084"/>
                <a:gd name="connsiteY2285" fmla="*/ 823645 h 1131887"/>
                <a:gd name="connsiteX2286" fmla="*/ 1365283 w 4207084"/>
                <a:gd name="connsiteY2286" fmla="*/ 821787 h 1131887"/>
                <a:gd name="connsiteX2287" fmla="*/ 1367976 w 4207084"/>
                <a:gd name="connsiteY2287" fmla="*/ 819929 h 1131887"/>
                <a:gd name="connsiteX2288" fmla="*/ 1377904 w 4207084"/>
                <a:gd name="connsiteY2288" fmla="*/ 824997 h 1131887"/>
                <a:gd name="connsiteX2289" fmla="*/ 1379756 w 4207084"/>
                <a:gd name="connsiteY2289" fmla="*/ 827024 h 1131887"/>
                <a:gd name="connsiteX2290" fmla="*/ 1385982 w 4207084"/>
                <a:gd name="connsiteY2290" fmla="*/ 830065 h 1131887"/>
                <a:gd name="connsiteX2291" fmla="*/ 1389516 w 4207084"/>
                <a:gd name="connsiteY2291" fmla="*/ 830910 h 1131887"/>
                <a:gd name="connsiteX2292" fmla="*/ 1393723 w 4207084"/>
                <a:gd name="connsiteY2292" fmla="*/ 834119 h 1131887"/>
                <a:gd name="connsiteX2293" fmla="*/ 1396416 w 4207084"/>
                <a:gd name="connsiteY2293" fmla="*/ 836316 h 1131887"/>
                <a:gd name="connsiteX2294" fmla="*/ 1400118 w 4207084"/>
                <a:gd name="connsiteY2294" fmla="*/ 836316 h 1131887"/>
                <a:gd name="connsiteX2295" fmla="*/ 1404830 w 4207084"/>
                <a:gd name="connsiteY2295" fmla="*/ 836316 h 1131887"/>
                <a:gd name="connsiteX2296" fmla="*/ 1420144 w 4207084"/>
                <a:gd name="connsiteY2296" fmla="*/ 836316 h 1131887"/>
                <a:gd name="connsiteX2297" fmla="*/ 1426370 w 4207084"/>
                <a:gd name="connsiteY2297" fmla="*/ 831416 h 1131887"/>
                <a:gd name="connsiteX2298" fmla="*/ 1429063 w 4207084"/>
                <a:gd name="connsiteY2298" fmla="*/ 828376 h 1131887"/>
                <a:gd name="connsiteX2299" fmla="*/ 1437477 w 4207084"/>
                <a:gd name="connsiteY2299" fmla="*/ 829727 h 1131887"/>
                <a:gd name="connsiteX2300" fmla="*/ 1440169 w 4207084"/>
                <a:gd name="connsiteY2300" fmla="*/ 831923 h 1131887"/>
                <a:gd name="connsiteX2301" fmla="*/ 1444544 w 4207084"/>
                <a:gd name="connsiteY2301" fmla="*/ 831923 h 1131887"/>
                <a:gd name="connsiteX2302" fmla="*/ 1451949 w 4207084"/>
                <a:gd name="connsiteY2302" fmla="*/ 835133 h 1131887"/>
                <a:gd name="connsiteX2303" fmla="*/ 1456661 w 4207084"/>
                <a:gd name="connsiteY2303" fmla="*/ 846959 h 1131887"/>
                <a:gd name="connsiteX2304" fmla="*/ 1462382 w 4207084"/>
                <a:gd name="connsiteY2304" fmla="*/ 849155 h 1131887"/>
                <a:gd name="connsiteX2305" fmla="*/ 1466085 w 4207084"/>
                <a:gd name="connsiteY2305" fmla="*/ 850675 h 1131887"/>
                <a:gd name="connsiteX2306" fmla="*/ 1467600 w 4207084"/>
                <a:gd name="connsiteY2306" fmla="*/ 850675 h 1131887"/>
                <a:gd name="connsiteX2307" fmla="*/ 1471638 w 4207084"/>
                <a:gd name="connsiteY2307" fmla="*/ 852196 h 1131887"/>
                <a:gd name="connsiteX2308" fmla="*/ 1477191 w 4207084"/>
                <a:gd name="connsiteY2308" fmla="*/ 864022 h 1131887"/>
                <a:gd name="connsiteX2309" fmla="*/ 1485101 w 4207084"/>
                <a:gd name="connsiteY2309" fmla="*/ 868245 h 1131887"/>
                <a:gd name="connsiteX2310" fmla="*/ 1485101 w 4207084"/>
                <a:gd name="connsiteY2310" fmla="*/ 868245 h 1131887"/>
                <a:gd name="connsiteX2311" fmla="*/ 1487120 w 4207084"/>
                <a:gd name="connsiteY2311" fmla="*/ 870441 h 1131887"/>
                <a:gd name="connsiteX2312" fmla="*/ 1489813 w 4207084"/>
                <a:gd name="connsiteY2312" fmla="*/ 873313 h 1131887"/>
                <a:gd name="connsiteX2313" fmla="*/ 1498395 w 4207084"/>
                <a:gd name="connsiteY2313" fmla="*/ 873313 h 1131887"/>
                <a:gd name="connsiteX2314" fmla="*/ 1499741 w 4207084"/>
                <a:gd name="connsiteY2314" fmla="*/ 873313 h 1131887"/>
                <a:gd name="connsiteX2315" fmla="*/ 1508660 w 4207084"/>
                <a:gd name="connsiteY2315" fmla="*/ 873313 h 1131887"/>
                <a:gd name="connsiteX2316" fmla="*/ 1518589 w 4207084"/>
                <a:gd name="connsiteY2316" fmla="*/ 873313 h 1131887"/>
                <a:gd name="connsiteX2317" fmla="*/ 1518589 w 4207084"/>
                <a:gd name="connsiteY2317" fmla="*/ 873313 h 1131887"/>
                <a:gd name="connsiteX2318" fmla="*/ 1518589 w 4207084"/>
                <a:gd name="connsiteY2318" fmla="*/ 873313 h 1131887"/>
                <a:gd name="connsiteX2319" fmla="*/ 1520104 w 4207084"/>
                <a:gd name="connsiteY2319" fmla="*/ 871962 h 1131887"/>
                <a:gd name="connsiteX2320" fmla="*/ 1521114 w 4207084"/>
                <a:gd name="connsiteY2320" fmla="*/ 870779 h 1131887"/>
                <a:gd name="connsiteX2321" fmla="*/ 1522964 w 4207084"/>
                <a:gd name="connsiteY2321" fmla="*/ 868583 h 1131887"/>
                <a:gd name="connsiteX2322" fmla="*/ 1522964 w 4207084"/>
                <a:gd name="connsiteY2322" fmla="*/ 868583 h 1131887"/>
                <a:gd name="connsiteX2323" fmla="*/ 1527172 w 4207084"/>
                <a:gd name="connsiteY2323" fmla="*/ 864866 h 1131887"/>
                <a:gd name="connsiteX2324" fmla="*/ 1527172 w 4207084"/>
                <a:gd name="connsiteY2324" fmla="*/ 864866 h 1131887"/>
                <a:gd name="connsiteX2325" fmla="*/ 1532893 w 4207084"/>
                <a:gd name="connsiteY2325" fmla="*/ 870779 h 1131887"/>
                <a:gd name="connsiteX2326" fmla="*/ 1532893 w 4207084"/>
                <a:gd name="connsiteY2326" fmla="*/ 872300 h 1131887"/>
                <a:gd name="connsiteX2327" fmla="*/ 1537100 w 4207084"/>
                <a:gd name="connsiteY2327" fmla="*/ 881422 h 1131887"/>
                <a:gd name="connsiteX2328" fmla="*/ 1538278 w 4207084"/>
                <a:gd name="connsiteY2328" fmla="*/ 884463 h 1131887"/>
                <a:gd name="connsiteX2329" fmla="*/ 1538278 w 4207084"/>
                <a:gd name="connsiteY2329" fmla="*/ 886659 h 1131887"/>
                <a:gd name="connsiteX2330" fmla="*/ 1540298 w 4207084"/>
                <a:gd name="connsiteY2330" fmla="*/ 891052 h 1131887"/>
                <a:gd name="connsiteX2331" fmla="*/ 1542317 w 4207084"/>
                <a:gd name="connsiteY2331" fmla="*/ 891052 h 1131887"/>
                <a:gd name="connsiteX2332" fmla="*/ 1543327 w 4207084"/>
                <a:gd name="connsiteY2332" fmla="*/ 891052 h 1131887"/>
                <a:gd name="connsiteX2333" fmla="*/ 1548880 w 4207084"/>
                <a:gd name="connsiteY2333" fmla="*/ 894768 h 1131887"/>
                <a:gd name="connsiteX2334" fmla="*/ 1548880 w 4207084"/>
                <a:gd name="connsiteY2334" fmla="*/ 894768 h 1131887"/>
                <a:gd name="connsiteX2335" fmla="*/ 1553424 w 4207084"/>
                <a:gd name="connsiteY2335" fmla="*/ 896796 h 1131887"/>
                <a:gd name="connsiteX2336" fmla="*/ 1554770 w 4207084"/>
                <a:gd name="connsiteY2336" fmla="*/ 896796 h 1131887"/>
                <a:gd name="connsiteX2337" fmla="*/ 1557126 w 4207084"/>
                <a:gd name="connsiteY2337" fmla="*/ 896796 h 1131887"/>
                <a:gd name="connsiteX2338" fmla="*/ 1558136 w 4207084"/>
                <a:gd name="connsiteY2338" fmla="*/ 893248 h 1131887"/>
                <a:gd name="connsiteX2339" fmla="*/ 1558136 w 4207084"/>
                <a:gd name="connsiteY2339" fmla="*/ 891221 h 1131887"/>
                <a:gd name="connsiteX2340" fmla="*/ 1558977 w 4207084"/>
                <a:gd name="connsiteY2340" fmla="*/ 888180 h 1131887"/>
                <a:gd name="connsiteX2341" fmla="*/ 1561333 w 4207084"/>
                <a:gd name="connsiteY2341" fmla="*/ 882098 h 1131887"/>
                <a:gd name="connsiteX2342" fmla="*/ 1566718 w 4207084"/>
                <a:gd name="connsiteY2342" fmla="*/ 880409 h 1131887"/>
                <a:gd name="connsiteX2343" fmla="*/ 1567896 w 4207084"/>
                <a:gd name="connsiteY2343" fmla="*/ 880409 h 1131887"/>
                <a:gd name="connsiteX2344" fmla="*/ 1572608 w 4207084"/>
                <a:gd name="connsiteY2344" fmla="*/ 880409 h 1131887"/>
                <a:gd name="connsiteX2345" fmla="*/ 1575301 w 4207084"/>
                <a:gd name="connsiteY2345" fmla="*/ 880409 h 1131887"/>
                <a:gd name="connsiteX2346" fmla="*/ 1579844 w 4207084"/>
                <a:gd name="connsiteY2346" fmla="*/ 880409 h 1131887"/>
                <a:gd name="connsiteX2347" fmla="*/ 1579844 w 4207084"/>
                <a:gd name="connsiteY2347" fmla="*/ 880409 h 1131887"/>
                <a:gd name="connsiteX2348" fmla="*/ 1584388 w 4207084"/>
                <a:gd name="connsiteY2348" fmla="*/ 880409 h 1131887"/>
                <a:gd name="connsiteX2349" fmla="*/ 1587585 w 4207084"/>
                <a:gd name="connsiteY2349" fmla="*/ 880409 h 1131887"/>
                <a:gd name="connsiteX2350" fmla="*/ 1592802 w 4207084"/>
                <a:gd name="connsiteY2350" fmla="*/ 878212 h 1131887"/>
                <a:gd name="connsiteX2351" fmla="*/ 1593644 w 4207084"/>
                <a:gd name="connsiteY2351" fmla="*/ 878212 h 1131887"/>
                <a:gd name="connsiteX2352" fmla="*/ 1599197 w 4207084"/>
                <a:gd name="connsiteY2352" fmla="*/ 874327 h 1131887"/>
                <a:gd name="connsiteX2353" fmla="*/ 1600375 w 4207084"/>
                <a:gd name="connsiteY2353" fmla="*/ 872637 h 1131887"/>
                <a:gd name="connsiteX2354" fmla="*/ 1602899 w 4207084"/>
                <a:gd name="connsiteY2354" fmla="*/ 869765 h 1131887"/>
                <a:gd name="connsiteX2355" fmla="*/ 1609462 w 4207084"/>
                <a:gd name="connsiteY2355" fmla="*/ 866387 h 1131887"/>
                <a:gd name="connsiteX2356" fmla="*/ 1613333 w 4207084"/>
                <a:gd name="connsiteY2356" fmla="*/ 864528 h 1131887"/>
                <a:gd name="connsiteX2357" fmla="*/ 1617035 w 4207084"/>
                <a:gd name="connsiteY2357" fmla="*/ 861656 h 1131887"/>
                <a:gd name="connsiteX2358" fmla="*/ 1618044 w 4207084"/>
                <a:gd name="connsiteY2358" fmla="*/ 860643 h 1131887"/>
                <a:gd name="connsiteX2359" fmla="*/ 1629488 w 4207084"/>
                <a:gd name="connsiteY2359" fmla="*/ 851858 h 1131887"/>
                <a:gd name="connsiteX2360" fmla="*/ 1636051 w 4207084"/>
                <a:gd name="connsiteY2360" fmla="*/ 846452 h 1131887"/>
                <a:gd name="connsiteX2361" fmla="*/ 1643119 w 4207084"/>
                <a:gd name="connsiteY2361" fmla="*/ 843411 h 1131887"/>
                <a:gd name="connsiteX2362" fmla="*/ 1648672 w 4207084"/>
                <a:gd name="connsiteY2362" fmla="*/ 843411 h 1131887"/>
                <a:gd name="connsiteX2363" fmla="*/ 1653889 w 4207084"/>
                <a:gd name="connsiteY2363" fmla="*/ 843411 h 1131887"/>
                <a:gd name="connsiteX2364" fmla="*/ 1666342 w 4207084"/>
                <a:gd name="connsiteY2364" fmla="*/ 842397 h 1131887"/>
                <a:gd name="connsiteX2365" fmla="*/ 1671391 w 4207084"/>
                <a:gd name="connsiteY2365" fmla="*/ 840539 h 1131887"/>
                <a:gd name="connsiteX2366" fmla="*/ 1672569 w 4207084"/>
                <a:gd name="connsiteY2366" fmla="*/ 839525 h 1131887"/>
                <a:gd name="connsiteX2367" fmla="*/ 1677954 w 4207084"/>
                <a:gd name="connsiteY2367" fmla="*/ 835809 h 1131887"/>
                <a:gd name="connsiteX2368" fmla="*/ 1685190 w 4207084"/>
                <a:gd name="connsiteY2368" fmla="*/ 835809 h 1131887"/>
                <a:gd name="connsiteX2369" fmla="*/ 1711778 w 4207084"/>
                <a:gd name="connsiteY2369" fmla="*/ 839694 h 1131887"/>
                <a:gd name="connsiteX2370" fmla="*/ 1717332 w 4207084"/>
                <a:gd name="connsiteY2370" fmla="*/ 839694 h 1131887"/>
                <a:gd name="connsiteX2371" fmla="*/ 1719015 w 4207084"/>
                <a:gd name="connsiteY2371" fmla="*/ 839694 h 1131887"/>
                <a:gd name="connsiteX2372" fmla="*/ 1723727 w 4207084"/>
                <a:gd name="connsiteY2372" fmla="*/ 839694 h 1131887"/>
                <a:gd name="connsiteX2373" fmla="*/ 1726251 w 4207084"/>
                <a:gd name="connsiteY2373" fmla="*/ 843749 h 1131887"/>
                <a:gd name="connsiteX2374" fmla="*/ 1726251 w 4207084"/>
                <a:gd name="connsiteY2374" fmla="*/ 853378 h 1131887"/>
                <a:gd name="connsiteX2375" fmla="*/ 1726251 w 4207084"/>
                <a:gd name="connsiteY2375" fmla="*/ 856419 h 1131887"/>
                <a:gd name="connsiteX2376" fmla="*/ 1730121 w 4207084"/>
                <a:gd name="connsiteY2376" fmla="*/ 858953 h 1131887"/>
                <a:gd name="connsiteX2377" fmla="*/ 1743752 w 4207084"/>
                <a:gd name="connsiteY2377" fmla="*/ 865035 h 1131887"/>
                <a:gd name="connsiteX2378" fmla="*/ 1750820 w 4207084"/>
                <a:gd name="connsiteY2378" fmla="*/ 865035 h 1131887"/>
                <a:gd name="connsiteX2379" fmla="*/ 1772529 w 4207084"/>
                <a:gd name="connsiteY2379" fmla="*/ 866556 h 1131887"/>
                <a:gd name="connsiteX2380" fmla="*/ 1780943 w 4207084"/>
                <a:gd name="connsiteY2380" fmla="*/ 866556 h 1131887"/>
                <a:gd name="connsiteX2381" fmla="*/ 1784309 w 4207084"/>
                <a:gd name="connsiteY2381" fmla="*/ 866556 h 1131887"/>
                <a:gd name="connsiteX2382" fmla="*/ 1789020 w 4207084"/>
                <a:gd name="connsiteY2382" fmla="*/ 866556 h 1131887"/>
                <a:gd name="connsiteX2383" fmla="*/ 1801137 w 4207084"/>
                <a:gd name="connsiteY2383" fmla="*/ 868245 h 1131887"/>
                <a:gd name="connsiteX2384" fmla="*/ 1802651 w 4207084"/>
                <a:gd name="connsiteY2384" fmla="*/ 868245 h 1131887"/>
                <a:gd name="connsiteX2385" fmla="*/ 1810898 w 4207084"/>
                <a:gd name="connsiteY2385" fmla="*/ 869597 h 1131887"/>
                <a:gd name="connsiteX2386" fmla="*/ 1811907 w 4207084"/>
                <a:gd name="connsiteY2386" fmla="*/ 868583 h 1131887"/>
                <a:gd name="connsiteX2387" fmla="*/ 1813927 w 4207084"/>
                <a:gd name="connsiteY2387" fmla="*/ 866894 h 1131887"/>
                <a:gd name="connsiteX2388" fmla="*/ 1817629 w 4207084"/>
                <a:gd name="connsiteY2388" fmla="*/ 865880 h 1131887"/>
                <a:gd name="connsiteX2389" fmla="*/ 1820153 w 4207084"/>
                <a:gd name="connsiteY2389" fmla="*/ 865880 h 1131887"/>
                <a:gd name="connsiteX2390" fmla="*/ 1823855 w 4207084"/>
                <a:gd name="connsiteY2390" fmla="*/ 864191 h 1131887"/>
                <a:gd name="connsiteX2391" fmla="*/ 1825033 w 4207084"/>
                <a:gd name="connsiteY2391" fmla="*/ 864191 h 1131887"/>
                <a:gd name="connsiteX2392" fmla="*/ 1828062 w 4207084"/>
                <a:gd name="connsiteY2392" fmla="*/ 861994 h 1131887"/>
                <a:gd name="connsiteX2393" fmla="*/ 1832774 w 4207084"/>
                <a:gd name="connsiteY2393" fmla="*/ 853885 h 1131887"/>
                <a:gd name="connsiteX2394" fmla="*/ 1832774 w 4207084"/>
                <a:gd name="connsiteY2394" fmla="*/ 853885 h 1131887"/>
                <a:gd name="connsiteX2395" fmla="*/ 1831260 w 4207084"/>
                <a:gd name="connsiteY2395" fmla="*/ 852196 h 1131887"/>
                <a:gd name="connsiteX2396" fmla="*/ 1831260 w 4207084"/>
                <a:gd name="connsiteY2396" fmla="*/ 852196 h 1131887"/>
                <a:gd name="connsiteX2397" fmla="*/ 1829409 w 4207084"/>
                <a:gd name="connsiteY2397" fmla="*/ 851013 h 1131887"/>
                <a:gd name="connsiteX2398" fmla="*/ 1825370 w 4207084"/>
                <a:gd name="connsiteY2398" fmla="*/ 847128 h 1131887"/>
                <a:gd name="connsiteX2399" fmla="*/ 1824192 w 4207084"/>
                <a:gd name="connsiteY2399" fmla="*/ 842060 h 1131887"/>
                <a:gd name="connsiteX2400" fmla="*/ 1824192 w 4207084"/>
                <a:gd name="connsiteY2400" fmla="*/ 839188 h 1131887"/>
                <a:gd name="connsiteX2401" fmla="*/ 1824192 w 4207084"/>
                <a:gd name="connsiteY2401" fmla="*/ 837667 h 1131887"/>
                <a:gd name="connsiteX2402" fmla="*/ 1823014 w 4207084"/>
                <a:gd name="connsiteY2402" fmla="*/ 832937 h 1131887"/>
                <a:gd name="connsiteX2403" fmla="*/ 1825875 w 4207084"/>
                <a:gd name="connsiteY2403" fmla="*/ 829051 h 1131887"/>
                <a:gd name="connsiteX2404" fmla="*/ 1826716 w 4207084"/>
                <a:gd name="connsiteY2404" fmla="*/ 829051 h 1131887"/>
                <a:gd name="connsiteX2405" fmla="*/ 1827557 w 4207084"/>
                <a:gd name="connsiteY2405" fmla="*/ 827193 h 1131887"/>
                <a:gd name="connsiteX2406" fmla="*/ 1827557 w 4207084"/>
                <a:gd name="connsiteY2406" fmla="*/ 825504 h 1131887"/>
                <a:gd name="connsiteX2407" fmla="*/ 1830755 w 4207084"/>
                <a:gd name="connsiteY2407" fmla="*/ 817901 h 1131887"/>
                <a:gd name="connsiteX2408" fmla="*/ 1834457 w 4207084"/>
                <a:gd name="connsiteY2408" fmla="*/ 813509 h 1131887"/>
                <a:gd name="connsiteX2409" fmla="*/ 1838328 w 4207084"/>
                <a:gd name="connsiteY2409" fmla="*/ 813509 h 1131887"/>
                <a:gd name="connsiteX2410" fmla="*/ 1840852 w 4207084"/>
                <a:gd name="connsiteY2410" fmla="*/ 813509 h 1131887"/>
                <a:gd name="connsiteX2411" fmla="*/ 1842535 w 4207084"/>
                <a:gd name="connsiteY2411" fmla="*/ 810975 h 1131887"/>
                <a:gd name="connsiteX2412" fmla="*/ 1842535 w 4207084"/>
                <a:gd name="connsiteY2412" fmla="*/ 809454 h 1131887"/>
                <a:gd name="connsiteX2413" fmla="*/ 1843881 w 4207084"/>
                <a:gd name="connsiteY2413" fmla="*/ 807258 h 1131887"/>
                <a:gd name="connsiteX2414" fmla="*/ 1845227 w 4207084"/>
                <a:gd name="connsiteY2414" fmla="*/ 804217 h 1131887"/>
                <a:gd name="connsiteX2415" fmla="*/ 1845227 w 4207084"/>
                <a:gd name="connsiteY2415" fmla="*/ 804217 h 1131887"/>
                <a:gd name="connsiteX2416" fmla="*/ 1846237 w 4207084"/>
                <a:gd name="connsiteY2416" fmla="*/ 800163 h 1131887"/>
                <a:gd name="connsiteX2417" fmla="*/ 1849098 w 4207084"/>
                <a:gd name="connsiteY2417" fmla="*/ 800163 h 1131887"/>
                <a:gd name="connsiteX2418" fmla="*/ 1850107 w 4207084"/>
                <a:gd name="connsiteY2418" fmla="*/ 800163 h 1131887"/>
                <a:gd name="connsiteX2419" fmla="*/ 1853473 w 4207084"/>
                <a:gd name="connsiteY2419" fmla="*/ 801852 h 1131887"/>
                <a:gd name="connsiteX2420" fmla="*/ 1855829 w 4207084"/>
                <a:gd name="connsiteY2420" fmla="*/ 803880 h 1131887"/>
                <a:gd name="connsiteX2421" fmla="*/ 1858185 w 4207084"/>
                <a:gd name="connsiteY2421" fmla="*/ 805907 h 1131887"/>
                <a:gd name="connsiteX2422" fmla="*/ 1859531 w 4207084"/>
                <a:gd name="connsiteY2422" fmla="*/ 807427 h 1131887"/>
                <a:gd name="connsiteX2423" fmla="*/ 1860878 w 4207084"/>
                <a:gd name="connsiteY2423" fmla="*/ 808610 h 1131887"/>
                <a:gd name="connsiteX2424" fmla="*/ 1864412 w 4207084"/>
                <a:gd name="connsiteY2424" fmla="*/ 809792 h 1131887"/>
                <a:gd name="connsiteX2425" fmla="*/ 1864412 w 4207084"/>
                <a:gd name="connsiteY2425" fmla="*/ 809792 h 1131887"/>
                <a:gd name="connsiteX2426" fmla="*/ 1870806 w 4207084"/>
                <a:gd name="connsiteY2426" fmla="*/ 809792 h 1131887"/>
                <a:gd name="connsiteX2427" fmla="*/ 1880904 w 4207084"/>
                <a:gd name="connsiteY2427" fmla="*/ 811482 h 1131887"/>
                <a:gd name="connsiteX2428" fmla="*/ 1880904 w 4207084"/>
                <a:gd name="connsiteY2428" fmla="*/ 811482 h 1131887"/>
                <a:gd name="connsiteX2429" fmla="*/ 1884774 w 4207084"/>
                <a:gd name="connsiteY2429" fmla="*/ 814354 h 1131887"/>
                <a:gd name="connsiteX2430" fmla="*/ 1884774 w 4207084"/>
                <a:gd name="connsiteY2430" fmla="*/ 814354 h 1131887"/>
                <a:gd name="connsiteX2431" fmla="*/ 1887130 w 4207084"/>
                <a:gd name="connsiteY2431" fmla="*/ 814354 h 1131887"/>
                <a:gd name="connsiteX2432" fmla="*/ 1888644 w 4207084"/>
                <a:gd name="connsiteY2432" fmla="*/ 814354 h 1131887"/>
                <a:gd name="connsiteX2433" fmla="*/ 1895880 w 4207084"/>
                <a:gd name="connsiteY2433" fmla="*/ 814354 h 1131887"/>
                <a:gd name="connsiteX2434" fmla="*/ 1898742 w 4207084"/>
                <a:gd name="connsiteY2434" fmla="*/ 814354 h 1131887"/>
                <a:gd name="connsiteX2435" fmla="*/ 1909680 w 4207084"/>
                <a:gd name="connsiteY2435" fmla="*/ 818577 h 1131887"/>
                <a:gd name="connsiteX2436" fmla="*/ 1909680 w 4207084"/>
                <a:gd name="connsiteY2436" fmla="*/ 819760 h 1131887"/>
                <a:gd name="connsiteX2437" fmla="*/ 1909680 w 4207084"/>
                <a:gd name="connsiteY2437" fmla="*/ 819760 h 1131887"/>
                <a:gd name="connsiteX2438" fmla="*/ 1914728 w 4207084"/>
                <a:gd name="connsiteY2438" fmla="*/ 819760 h 1131887"/>
                <a:gd name="connsiteX2439" fmla="*/ 1929874 w 4207084"/>
                <a:gd name="connsiteY2439" fmla="*/ 822970 h 1131887"/>
                <a:gd name="connsiteX2440" fmla="*/ 1933408 w 4207084"/>
                <a:gd name="connsiteY2440" fmla="*/ 827193 h 1131887"/>
                <a:gd name="connsiteX2441" fmla="*/ 1933408 w 4207084"/>
                <a:gd name="connsiteY2441" fmla="*/ 832092 h 1131887"/>
                <a:gd name="connsiteX2442" fmla="*/ 1933408 w 4207084"/>
                <a:gd name="connsiteY2442" fmla="*/ 833951 h 1131887"/>
                <a:gd name="connsiteX2443" fmla="*/ 1933408 w 4207084"/>
                <a:gd name="connsiteY2443" fmla="*/ 841215 h 1131887"/>
                <a:gd name="connsiteX2444" fmla="*/ 1933408 w 4207084"/>
                <a:gd name="connsiteY2444" fmla="*/ 841215 h 1131887"/>
                <a:gd name="connsiteX2445" fmla="*/ 1937446 w 4207084"/>
                <a:gd name="connsiteY2445" fmla="*/ 847128 h 1131887"/>
                <a:gd name="connsiteX2446" fmla="*/ 1939634 w 4207084"/>
                <a:gd name="connsiteY2446" fmla="*/ 848986 h 1131887"/>
                <a:gd name="connsiteX2447" fmla="*/ 1952592 w 4207084"/>
                <a:gd name="connsiteY2447" fmla="*/ 854730 h 1131887"/>
                <a:gd name="connsiteX2448" fmla="*/ 1952592 w 4207084"/>
                <a:gd name="connsiteY2448" fmla="*/ 854730 h 1131887"/>
                <a:gd name="connsiteX2449" fmla="*/ 1965045 w 4207084"/>
                <a:gd name="connsiteY2449" fmla="*/ 858109 h 1131887"/>
                <a:gd name="connsiteX2450" fmla="*/ 1970598 w 4207084"/>
                <a:gd name="connsiteY2450" fmla="*/ 860136 h 1131887"/>
                <a:gd name="connsiteX2451" fmla="*/ 1975479 w 4207084"/>
                <a:gd name="connsiteY2451" fmla="*/ 860981 h 1131887"/>
                <a:gd name="connsiteX2452" fmla="*/ 1978508 w 4207084"/>
                <a:gd name="connsiteY2452" fmla="*/ 860981 h 1131887"/>
                <a:gd name="connsiteX2453" fmla="*/ 1983724 w 4207084"/>
                <a:gd name="connsiteY2453" fmla="*/ 860981 h 1131887"/>
                <a:gd name="connsiteX2454" fmla="*/ 1986249 w 4207084"/>
                <a:gd name="connsiteY2454" fmla="*/ 859798 h 1131887"/>
                <a:gd name="connsiteX2455" fmla="*/ 1988773 w 4207084"/>
                <a:gd name="connsiteY2455" fmla="*/ 858785 h 1131887"/>
                <a:gd name="connsiteX2456" fmla="*/ 1992139 w 4207084"/>
                <a:gd name="connsiteY2456" fmla="*/ 858785 h 1131887"/>
                <a:gd name="connsiteX2457" fmla="*/ 1997187 w 4207084"/>
                <a:gd name="connsiteY2457" fmla="*/ 856926 h 1131887"/>
                <a:gd name="connsiteX2458" fmla="*/ 2003414 w 4207084"/>
                <a:gd name="connsiteY2458" fmla="*/ 853547 h 1131887"/>
                <a:gd name="connsiteX2459" fmla="*/ 2005938 w 4207084"/>
                <a:gd name="connsiteY2459" fmla="*/ 852365 h 1131887"/>
                <a:gd name="connsiteX2460" fmla="*/ 2014689 w 4207084"/>
                <a:gd name="connsiteY2460" fmla="*/ 849662 h 1131887"/>
                <a:gd name="connsiteX2461" fmla="*/ 2014689 w 4207084"/>
                <a:gd name="connsiteY2461" fmla="*/ 849662 h 1131887"/>
                <a:gd name="connsiteX2462" fmla="*/ 2018391 w 4207084"/>
                <a:gd name="connsiteY2462" fmla="*/ 850675 h 1131887"/>
                <a:gd name="connsiteX2463" fmla="*/ 2019905 w 4207084"/>
                <a:gd name="connsiteY2463" fmla="*/ 850675 h 1131887"/>
                <a:gd name="connsiteX2464" fmla="*/ 2023103 w 4207084"/>
                <a:gd name="connsiteY2464" fmla="*/ 851858 h 1131887"/>
                <a:gd name="connsiteX2465" fmla="*/ 2026973 w 4207084"/>
                <a:gd name="connsiteY2465" fmla="*/ 853210 h 1131887"/>
                <a:gd name="connsiteX2466" fmla="*/ 2033705 w 4207084"/>
                <a:gd name="connsiteY2466" fmla="*/ 855068 h 1131887"/>
                <a:gd name="connsiteX2467" fmla="*/ 2039426 w 4207084"/>
                <a:gd name="connsiteY2467" fmla="*/ 856419 h 1131887"/>
                <a:gd name="connsiteX2468" fmla="*/ 2042624 w 4207084"/>
                <a:gd name="connsiteY2468" fmla="*/ 856419 h 1131887"/>
                <a:gd name="connsiteX2469" fmla="*/ 2051543 w 4207084"/>
                <a:gd name="connsiteY2469" fmla="*/ 859122 h 1131887"/>
                <a:gd name="connsiteX2470" fmla="*/ 2052889 w 4207084"/>
                <a:gd name="connsiteY2470" fmla="*/ 859122 h 1131887"/>
                <a:gd name="connsiteX2471" fmla="*/ 2057769 w 4207084"/>
                <a:gd name="connsiteY2471" fmla="*/ 861319 h 1131887"/>
                <a:gd name="connsiteX2472" fmla="*/ 2061303 w 4207084"/>
                <a:gd name="connsiteY2472" fmla="*/ 862839 h 1131887"/>
                <a:gd name="connsiteX2473" fmla="*/ 2066352 w 4207084"/>
                <a:gd name="connsiteY2473" fmla="*/ 864528 h 1131887"/>
                <a:gd name="connsiteX2474" fmla="*/ 2076280 w 4207084"/>
                <a:gd name="connsiteY2474" fmla="*/ 868583 h 1131887"/>
                <a:gd name="connsiteX2475" fmla="*/ 2088060 w 4207084"/>
                <a:gd name="connsiteY2475" fmla="*/ 878550 h 1131887"/>
                <a:gd name="connsiteX2476" fmla="*/ 2089911 w 4207084"/>
                <a:gd name="connsiteY2476" fmla="*/ 881422 h 1131887"/>
                <a:gd name="connsiteX2477" fmla="*/ 2090753 w 4207084"/>
                <a:gd name="connsiteY2477" fmla="*/ 882605 h 1131887"/>
                <a:gd name="connsiteX2478" fmla="*/ 2090753 w 4207084"/>
                <a:gd name="connsiteY2478" fmla="*/ 882605 h 1131887"/>
                <a:gd name="connsiteX2479" fmla="*/ 2090753 w 4207084"/>
                <a:gd name="connsiteY2479" fmla="*/ 882605 h 1131887"/>
                <a:gd name="connsiteX2480" fmla="*/ 2095633 w 4207084"/>
                <a:gd name="connsiteY2480" fmla="*/ 882605 h 1131887"/>
                <a:gd name="connsiteX2481" fmla="*/ 2097989 w 4207084"/>
                <a:gd name="connsiteY2481" fmla="*/ 882605 h 1131887"/>
                <a:gd name="connsiteX2482" fmla="*/ 2106908 w 4207084"/>
                <a:gd name="connsiteY2482" fmla="*/ 882605 h 1131887"/>
                <a:gd name="connsiteX2483" fmla="*/ 2106908 w 4207084"/>
                <a:gd name="connsiteY2483" fmla="*/ 882605 h 1131887"/>
                <a:gd name="connsiteX2484" fmla="*/ 2113471 w 4207084"/>
                <a:gd name="connsiteY2484" fmla="*/ 882605 h 1131887"/>
                <a:gd name="connsiteX2485" fmla="*/ 2115154 w 4207084"/>
                <a:gd name="connsiteY2485" fmla="*/ 882605 h 1131887"/>
                <a:gd name="connsiteX2486" fmla="*/ 2125082 w 4207084"/>
                <a:gd name="connsiteY2486" fmla="*/ 882605 h 1131887"/>
                <a:gd name="connsiteX2487" fmla="*/ 2134338 w 4207084"/>
                <a:gd name="connsiteY2487" fmla="*/ 882605 h 1131887"/>
                <a:gd name="connsiteX2488" fmla="*/ 2135516 w 4207084"/>
                <a:gd name="connsiteY2488" fmla="*/ 882605 h 1131887"/>
                <a:gd name="connsiteX2489" fmla="*/ 2138377 w 4207084"/>
                <a:gd name="connsiteY2489" fmla="*/ 882605 h 1131887"/>
                <a:gd name="connsiteX2490" fmla="*/ 2150662 w 4207084"/>
                <a:gd name="connsiteY2490" fmla="*/ 889024 h 1131887"/>
                <a:gd name="connsiteX2491" fmla="*/ 2161264 w 4207084"/>
                <a:gd name="connsiteY2491" fmla="*/ 885477 h 1131887"/>
                <a:gd name="connsiteX2492" fmla="*/ 2162105 w 4207084"/>
                <a:gd name="connsiteY2492" fmla="*/ 885477 h 1131887"/>
                <a:gd name="connsiteX2493" fmla="*/ 2165639 w 4207084"/>
                <a:gd name="connsiteY2493" fmla="*/ 884125 h 1131887"/>
                <a:gd name="connsiteX2494" fmla="*/ 2168163 w 4207084"/>
                <a:gd name="connsiteY2494" fmla="*/ 881760 h 1131887"/>
                <a:gd name="connsiteX2495" fmla="*/ 2171529 w 4207084"/>
                <a:gd name="connsiteY2495" fmla="*/ 878719 h 1131887"/>
                <a:gd name="connsiteX2496" fmla="*/ 2176746 w 4207084"/>
                <a:gd name="connsiteY2496" fmla="*/ 877368 h 1131887"/>
                <a:gd name="connsiteX2497" fmla="*/ 2178765 w 4207084"/>
                <a:gd name="connsiteY2497" fmla="*/ 877368 h 1131887"/>
                <a:gd name="connsiteX2498" fmla="*/ 2182972 w 4207084"/>
                <a:gd name="connsiteY2498" fmla="*/ 877368 h 1131887"/>
                <a:gd name="connsiteX2499" fmla="*/ 2188357 w 4207084"/>
                <a:gd name="connsiteY2499" fmla="*/ 877368 h 1131887"/>
                <a:gd name="connsiteX2500" fmla="*/ 2202156 w 4207084"/>
                <a:gd name="connsiteY2500" fmla="*/ 877368 h 1131887"/>
                <a:gd name="connsiteX2501" fmla="*/ 2204344 w 4207084"/>
                <a:gd name="connsiteY2501" fmla="*/ 877368 h 1131887"/>
                <a:gd name="connsiteX2502" fmla="*/ 2210402 w 4207084"/>
                <a:gd name="connsiteY2502" fmla="*/ 876354 h 1131887"/>
                <a:gd name="connsiteX2503" fmla="*/ 2215619 w 4207084"/>
                <a:gd name="connsiteY2503" fmla="*/ 872975 h 1131887"/>
                <a:gd name="connsiteX2504" fmla="*/ 2219994 w 4207084"/>
                <a:gd name="connsiteY2504" fmla="*/ 870441 h 1131887"/>
                <a:gd name="connsiteX2505" fmla="*/ 2221845 w 4207084"/>
                <a:gd name="connsiteY2505" fmla="*/ 869090 h 1131887"/>
                <a:gd name="connsiteX2506" fmla="*/ 2227399 w 4207084"/>
                <a:gd name="connsiteY2506" fmla="*/ 864359 h 1131887"/>
                <a:gd name="connsiteX2507" fmla="*/ 2236150 w 4207084"/>
                <a:gd name="connsiteY2507" fmla="*/ 855575 h 1131887"/>
                <a:gd name="connsiteX2508" fmla="*/ 2237496 w 4207084"/>
                <a:gd name="connsiteY2508" fmla="*/ 854392 h 1131887"/>
                <a:gd name="connsiteX2509" fmla="*/ 2240188 w 4207084"/>
                <a:gd name="connsiteY2509" fmla="*/ 852196 h 1131887"/>
                <a:gd name="connsiteX2510" fmla="*/ 2246415 w 4207084"/>
                <a:gd name="connsiteY2510" fmla="*/ 852196 h 1131887"/>
                <a:gd name="connsiteX2511" fmla="*/ 2248602 w 4207084"/>
                <a:gd name="connsiteY2511" fmla="*/ 852196 h 1131887"/>
                <a:gd name="connsiteX2512" fmla="*/ 2257353 w 4207084"/>
                <a:gd name="connsiteY2512" fmla="*/ 852196 h 1131887"/>
                <a:gd name="connsiteX2513" fmla="*/ 2260551 w 4207084"/>
                <a:gd name="connsiteY2513" fmla="*/ 853547 h 1131887"/>
                <a:gd name="connsiteX2514" fmla="*/ 2264085 w 4207084"/>
                <a:gd name="connsiteY2514" fmla="*/ 855068 h 1131887"/>
                <a:gd name="connsiteX2515" fmla="*/ 2267955 w 4207084"/>
                <a:gd name="connsiteY2515" fmla="*/ 855068 h 1131887"/>
                <a:gd name="connsiteX2516" fmla="*/ 2269806 w 4207084"/>
                <a:gd name="connsiteY2516" fmla="*/ 855068 h 1131887"/>
                <a:gd name="connsiteX2517" fmla="*/ 2278557 w 4207084"/>
                <a:gd name="connsiteY2517" fmla="*/ 865204 h 1131887"/>
                <a:gd name="connsiteX2518" fmla="*/ 2288654 w 4207084"/>
                <a:gd name="connsiteY2518" fmla="*/ 860474 h 1131887"/>
                <a:gd name="connsiteX2519" fmla="*/ 2292525 w 4207084"/>
                <a:gd name="connsiteY2519" fmla="*/ 859460 h 1131887"/>
                <a:gd name="connsiteX2520" fmla="*/ 2300939 w 4207084"/>
                <a:gd name="connsiteY2520" fmla="*/ 858278 h 1131887"/>
                <a:gd name="connsiteX2521" fmla="*/ 2307165 w 4207084"/>
                <a:gd name="connsiteY2521" fmla="*/ 861994 h 1131887"/>
                <a:gd name="connsiteX2522" fmla="*/ 2309184 w 4207084"/>
                <a:gd name="connsiteY2522" fmla="*/ 863853 h 1131887"/>
                <a:gd name="connsiteX2523" fmla="*/ 2311036 w 4207084"/>
                <a:gd name="connsiteY2523" fmla="*/ 865035 h 1131887"/>
                <a:gd name="connsiteX2524" fmla="*/ 2315243 w 4207084"/>
                <a:gd name="connsiteY2524" fmla="*/ 868583 h 1131887"/>
                <a:gd name="connsiteX2525" fmla="*/ 2320291 w 4207084"/>
                <a:gd name="connsiteY2525" fmla="*/ 871117 h 1131887"/>
                <a:gd name="connsiteX2526" fmla="*/ 2324330 w 4207084"/>
                <a:gd name="connsiteY2526" fmla="*/ 872468 h 1131887"/>
                <a:gd name="connsiteX2527" fmla="*/ 2335941 w 4207084"/>
                <a:gd name="connsiteY2527" fmla="*/ 873989 h 1131887"/>
                <a:gd name="connsiteX2528" fmla="*/ 2338802 w 4207084"/>
                <a:gd name="connsiteY2528" fmla="*/ 873989 h 1131887"/>
                <a:gd name="connsiteX2529" fmla="*/ 2341831 w 4207084"/>
                <a:gd name="connsiteY2529" fmla="*/ 873989 h 1131887"/>
                <a:gd name="connsiteX2530" fmla="*/ 2344188 w 4207084"/>
                <a:gd name="connsiteY2530" fmla="*/ 872637 h 1131887"/>
                <a:gd name="connsiteX2531" fmla="*/ 2344188 w 4207084"/>
                <a:gd name="connsiteY2531" fmla="*/ 872637 h 1131887"/>
                <a:gd name="connsiteX2532" fmla="*/ 2347890 w 4207084"/>
                <a:gd name="connsiteY2532" fmla="*/ 869765 h 1131887"/>
                <a:gd name="connsiteX2533" fmla="*/ 2353779 w 4207084"/>
                <a:gd name="connsiteY2533" fmla="*/ 865373 h 1131887"/>
                <a:gd name="connsiteX2534" fmla="*/ 2355631 w 4207084"/>
                <a:gd name="connsiteY2534" fmla="*/ 864191 h 1131887"/>
                <a:gd name="connsiteX2535" fmla="*/ 2363204 w 4207084"/>
                <a:gd name="connsiteY2535" fmla="*/ 860812 h 1131887"/>
                <a:gd name="connsiteX2536" fmla="*/ 2367074 w 4207084"/>
                <a:gd name="connsiteY2536" fmla="*/ 860812 h 1131887"/>
                <a:gd name="connsiteX2537" fmla="*/ 2372291 w 4207084"/>
                <a:gd name="connsiteY2537" fmla="*/ 860812 h 1131887"/>
                <a:gd name="connsiteX2538" fmla="*/ 2374983 w 4207084"/>
                <a:gd name="connsiteY2538" fmla="*/ 858278 h 1131887"/>
                <a:gd name="connsiteX2539" fmla="*/ 2374983 w 4207084"/>
                <a:gd name="connsiteY2539" fmla="*/ 855068 h 1131887"/>
                <a:gd name="connsiteX2540" fmla="*/ 2373805 w 4207084"/>
                <a:gd name="connsiteY2540" fmla="*/ 853378 h 1131887"/>
                <a:gd name="connsiteX2541" fmla="*/ 2371281 w 4207084"/>
                <a:gd name="connsiteY2541" fmla="*/ 848817 h 1131887"/>
                <a:gd name="connsiteX2542" fmla="*/ 2377003 w 4207084"/>
                <a:gd name="connsiteY2542" fmla="*/ 835978 h 1131887"/>
                <a:gd name="connsiteX2543" fmla="*/ 2378854 w 4207084"/>
                <a:gd name="connsiteY2543" fmla="*/ 833951 h 1131887"/>
                <a:gd name="connsiteX2544" fmla="*/ 2380032 w 4207084"/>
                <a:gd name="connsiteY2544" fmla="*/ 832261 h 1131887"/>
                <a:gd name="connsiteX2545" fmla="*/ 2390297 w 4207084"/>
                <a:gd name="connsiteY2545" fmla="*/ 820942 h 1131887"/>
                <a:gd name="connsiteX2546" fmla="*/ 2390297 w 4207084"/>
                <a:gd name="connsiteY2546" fmla="*/ 819422 h 1131887"/>
                <a:gd name="connsiteX2547" fmla="*/ 2394841 w 4207084"/>
                <a:gd name="connsiteY2547" fmla="*/ 813171 h 1131887"/>
                <a:gd name="connsiteX2548" fmla="*/ 2398375 w 4207084"/>
                <a:gd name="connsiteY2548" fmla="*/ 810975 h 1131887"/>
                <a:gd name="connsiteX2549" fmla="*/ 2400394 w 4207084"/>
                <a:gd name="connsiteY2549" fmla="*/ 810130 h 1131887"/>
                <a:gd name="connsiteX2550" fmla="*/ 2408976 w 4207084"/>
                <a:gd name="connsiteY2550" fmla="*/ 803711 h 1131887"/>
                <a:gd name="connsiteX2551" fmla="*/ 2412174 w 4207084"/>
                <a:gd name="connsiteY2551" fmla="*/ 799656 h 1131887"/>
                <a:gd name="connsiteX2552" fmla="*/ 2410659 w 4207084"/>
                <a:gd name="connsiteY2552" fmla="*/ 789858 h 1131887"/>
                <a:gd name="connsiteX2553" fmla="*/ 2400057 w 4207084"/>
                <a:gd name="connsiteY2553" fmla="*/ 786648 h 1131887"/>
                <a:gd name="connsiteX2554" fmla="*/ 2391307 w 4207084"/>
                <a:gd name="connsiteY2554" fmla="*/ 784452 h 1131887"/>
                <a:gd name="connsiteX2555" fmla="*/ 2391307 w 4207084"/>
                <a:gd name="connsiteY2555" fmla="*/ 782086 h 1131887"/>
                <a:gd name="connsiteX2556" fmla="*/ 2395178 w 4207084"/>
                <a:gd name="connsiteY2556" fmla="*/ 777187 h 1131887"/>
                <a:gd name="connsiteX2557" fmla="*/ 2396355 w 4207084"/>
                <a:gd name="connsiteY2557" fmla="*/ 776343 h 1131887"/>
                <a:gd name="connsiteX2558" fmla="*/ 2399048 w 4207084"/>
                <a:gd name="connsiteY2558" fmla="*/ 773977 h 1131887"/>
                <a:gd name="connsiteX2559" fmla="*/ 2401909 w 4207084"/>
                <a:gd name="connsiteY2559" fmla="*/ 771274 h 1131887"/>
                <a:gd name="connsiteX2560" fmla="*/ 2402750 w 4207084"/>
                <a:gd name="connsiteY2560" fmla="*/ 769754 h 1131887"/>
                <a:gd name="connsiteX2561" fmla="*/ 2402750 w 4207084"/>
                <a:gd name="connsiteY2561" fmla="*/ 768402 h 1131887"/>
                <a:gd name="connsiteX2562" fmla="*/ 2404601 w 4207084"/>
                <a:gd name="connsiteY2562" fmla="*/ 765868 h 1131887"/>
                <a:gd name="connsiteX2563" fmla="*/ 2405611 w 4207084"/>
                <a:gd name="connsiteY2563" fmla="*/ 764686 h 1131887"/>
                <a:gd name="connsiteX2564" fmla="*/ 2406452 w 4207084"/>
                <a:gd name="connsiteY2564" fmla="*/ 763165 h 1131887"/>
                <a:gd name="connsiteX2565" fmla="*/ 2409145 w 4207084"/>
                <a:gd name="connsiteY2565" fmla="*/ 759787 h 1131887"/>
                <a:gd name="connsiteX2566" fmla="*/ 2417896 w 4207084"/>
                <a:gd name="connsiteY2566" fmla="*/ 757928 h 1131887"/>
                <a:gd name="connsiteX2567" fmla="*/ 2422271 w 4207084"/>
                <a:gd name="connsiteY2567" fmla="*/ 757928 h 1131887"/>
                <a:gd name="connsiteX2568" fmla="*/ 2430854 w 4207084"/>
                <a:gd name="connsiteY2568" fmla="*/ 759280 h 1131887"/>
                <a:gd name="connsiteX2569" fmla="*/ 2431863 w 4207084"/>
                <a:gd name="connsiteY2569" fmla="*/ 760293 h 1131887"/>
                <a:gd name="connsiteX2570" fmla="*/ 2434051 w 4207084"/>
                <a:gd name="connsiteY2570" fmla="*/ 761476 h 1131887"/>
                <a:gd name="connsiteX2571" fmla="*/ 2434051 w 4207084"/>
                <a:gd name="connsiteY2571" fmla="*/ 761476 h 1131887"/>
                <a:gd name="connsiteX2572" fmla="*/ 2438090 w 4207084"/>
                <a:gd name="connsiteY2572" fmla="*/ 761476 h 1131887"/>
                <a:gd name="connsiteX2573" fmla="*/ 2444484 w 4207084"/>
                <a:gd name="connsiteY2573" fmla="*/ 757421 h 1131887"/>
                <a:gd name="connsiteX2574" fmla="*/ 2446167 w 4207084"/>
                <a:gd name="connsiteY2574" fmla="*/ 755901 h 1131887"/>
                <a:gd name="connsiteX2575" fmla="*/ 2451047 w 4207084"/>
                <a:gd name="connsiteY2575" fmla="*/ 754718 h 1131887"/>
                <a:gd name="connsiteX2576" fmla="*/ 2458789 w 4207084"/>
                <a:gd name="connsiteY2576" fmla="*/ 754718 h 1131887"/>
                <a:gd name="connsiteX2577" fmla="*/ 2487733 w 4207084"/>
                <a:gd name="connsiteY2577" fmla="*/ 754718 h 1131887"/>
                <a:gd name="connsiteX2578" fmla="*/ 2492445 w 4207084"/>
                <a:gd name="connsiteY2578" fmla="*/ 754718 h 1131887"/>
                <a:gd name="connsiteX2579" fmla="*/ 2509274 w 4207084"/>
                <a:gd name="connsiteY2579" fmla="*/ 762321 h 1131887"/>
                <a:gd name="connsiteX2580" fmla="*/ 2523746 w 4207084"/>
                <a:gd name="connsiteY2580" fmla="*/ 766375 h 1131887"/>
                <a:gd name="connsiteX2581" fmla="*/ 2525597 w 4207084"/>
                <a:gd name="connsiteY2581" fmla="*/ 765530 h 1131887"/>
                <a:gd name="connsiteX2582" fmla="*/ 2532497 w 4207084"/>
                <a:gd name="connsiteY2582" fmla="*/ 765530 h 1131887"/>
                <a:gd name="connsiteX2583" fmla="*/ 2542930 w 4207084"/>
                <a:gd name="connsiteY2583" fmla="*/ 774315 h 1131887"/>
                <a:gd name="connsiteX2584" fmla="*/ 2548147 w 4207084"/>
                <a:gd name="connsiteY2584" fmla="*/ 778877 h 1131887"/>
                <a:gd name="connsiteX2585" fmla="*/ 2561273 w 4207084"/>
                <a:gd name="connsiteY2585" fmla="*/ 800670 h 1131887"/>
                <a:gd name="connsiteX2586" fmla="*/ 2564134 w 4207084"/>
                <a:gd name="connsiteY2586" fmla="*/ 807427 h 1131887"/>
                <a:gd name="connsiteX2587" fmla="*/ 2571875 w 4207084"/>
                <a:gd name="connsiteY2587" fmla="*/ 822463 h 1131887"/>
                <a:gd name="connsiteX2588" fmla="*/ 2578101 w 4207084"/>
                <a:gd name="connsiteY2588" fmla="*/ 833951 h 1131887"/>
                <a:gd name="connsiteX2589" fmla="*/ 2583318 w 4207084"/>
                <a:gd name="connsiteY2589" fmla="*/ 845438 h 1131887"/>
                <a:gd name="connsiteX2590" fmla="*/ 2584664 w 4207084"/>
                <a:gd name="connsiteY2590" fmla="*/ 848648 h 1131887"/>
                <a:gd name="connsiteX2591" fmla="*/ 2587189 w 4207084"/>
                <a:gd name="connsiteY2591" fmla="*/ 854561 h 1131887"/>
                <a:gd name="connsiteX2592" fmla="*/ 2587189 w 4207084"/>
                <a:gd name="connsiteY2592" fmla="*/ 855744 h 1131887"/>
                <a:gd name="connsiteX2593" fmla="*/ 2589881 w 4207084"/>
                <a:gd name="connsiteY2593" fmla="*/ 863346 h 1131887"/>
                <a:gd name="connsiteX2594" fmla="*/ 2589881 w 4207084"/>
                <a:gd name="connsiteY2594" fmla="*/ 865711 h 1131887"/>
                <a:gd name="connsiteX2595" fmla="*/ 2589881 w 4207084"/>
                <a:gd name="connsiteY2595" fmla="*/ 869597 h 1131887"/>
                <a:gd name="connsiteX2596" fmla="*/ 2591564 w 4207084"/>
                <a:gd name="connsiteY2596" fmla="*/ 870948 h 1131887"/>
                <a:gd name="connsiteX2597" fmla="*/ 2593078 w 4207084"/>
                <a:gd name="connsiteY2597" fmla="*/ 872131 h 1131887"/>
                <a:gd name="connsiteX2598" fmla="*/ 2595771 w 4207084"/>
                <a:gd name="connsiteY2598" fmla="*/ 874834 h 1131887"/>
                <a:gd name="connsiteX2599" fmla="*/ 2601325 w 4207084"/>
                <a:gd name="connsiteY2599" fmla="*/ 879395 h 1131887"/>
                <a:gd name="connsiteX2600" fmla="*/ 2608224 w 4207084"/>
                <a:gd name="connsiteY2600" fmla="*/ 879395 h 1131887"/>
                <a:gd name="connsiteX2601" fmla="*/ 2622528 w 4207084"/>
                <a:gd name="connsiteY2601" fmla="*/ 880578 h 1131887"/>
                <a:gd name="connsiteX2602" fmla="*/ 2630774 w 4207084"/>
                <a:gd name="connsiteY2602" fmla="*/ 882774 h 1131887"/>
                <a:gd name="connsiteX2603" fmla="*/ 2637169 w 4207084"/>
                <a:gd name="connsiteY2603" fmla="*/ 882774 h 1131887"/>
                <a:gd name="connsiteX2604" fmla="*/ 2639188 w 4207084"/>
                <a:gd name="connsiteY2604" fmla="*/ 882774 h 1131887"/>
                <a:gd name="connsiteX2605" fmla="*/ 2645415 w 4207084"/>
                <a:gd name="connsiteY2605" fmla="*/ 889362 h 1131887"/>
                <a:gd name="connsiteX2606" fmla="*/ 2645415 w 4207084"/>
                <a:gd name="connsiteY2606" fmla="*/ 890207 h 1131887"/>
                <a:gd name="connsiteX2607" fmla="*/ 2647434 w 4207084"/>
                <a:gd name="connsiteY2607" fmla="*/ 893755 h 1131887"/>
                <a:gd name="connsiteX2608" fmla="*/ 2650968 w 4207084"/>
                <a:gd name="connsiteY2608" fmla="*/ 898823 h 1131887"/>
                <a:gd name="connsiteX2609" fmla="*/ 2661065 w 4207084"/>
                <a:gd name="connsiteY2609" fmla="*/ 906425 h 1131887"/>
                <a:gd name="connsiteX2610" fmla="*/ 2664599 w 4207084"/>
                <a:gd name="connsiteY2610" fmla="*/ 909297 h 1131887"/>
                <a:gd name="connsiteX2611" fmla="*/ 2669648 w 4207084"/>
                <a:gd name="connsiteY2611" fmla="*/ 914196 h 1131887"/>
                <a:gd name="connsiteX2612" fmla="*/ 2670826 w 4207084"/>
                <a:gd name="connsiteY2612" fmla="*/ 919095 h 1131887"/>
                <a:gd name="connsiteX2613" fmla="*/ 2670826 w 4207084"/>
                <a:gd name="connsiteY2613" fmla="*/ 921123 h 1131887"/>
                <a:gd name="connsiteX2614" fmla="*/ 2672172 w 4207084"/>
                <a:gd name="connsiteY2614" fmla="*/ 924333 h 1131887"/>
                <a:gd name="connsiteX2615" fmla="*/ 2673686 w 4207084"/>
                <a:gd name="connsiteY2615" fmla="*/ 928725 h 1131887"/>
                <a:gd name="connsiteX2616" fmla="*/ 2673686 w 4207084"/>
                <a:gd name="connsiteY2616" fmla="*/ 937510 h 1131887"/>
                <a:gd name="connsiteX2617" fmla="*/ 2678735 w 4207084"/>
                <a:gd name="connsiteY2617" fmla="*/ 937510 h 1131887"/>
                <a:gd name="connsiteX2618" fmla="*/ 2689673 w 4207084"/>
                <a:gd name="connsiteY2618" fmla="*/ 938692 h 1131887"/>
                <a:gd name="connsiteX2619" fmla="*/ 2709026 w 4207084"/>
                <a:gd name="connsiteY2619" fmla="*/ 937341 h 1131887"/>
                <a:gd name="connsiteX2620" fmla="*/ 2719796 w 4207084"/>
                <a:gd name="connsiteY2620" fmla="*/ 930583 h 1131887"/>
                <a:gd name="connsiteX2621" fmla="*/ 2731912 w 4207084"/>
                <a:gd name="connsiteY2621" fmla="*/ 923488 h 1131887"/>
                <a:gd name="connsiteX2622" fmla="*/ 2748741 w 4207084"/>
                <a:gd name="connsiteY2622" fmla="*/ 919264 h 1131887"/>
                <a:gd name="connsiteX2623" fmla="*/ 2760521 w 4207084"/>
                <a:gd name="connsiteY2623" fmla="*/ 912845 h 1131887"/>
                <a:gd name="connsiteX2624" fmla="*/ 2771879 w 4207084"/>
                <a:gd name="connsiteY2624" fmla="*/ 916411 h 1131887"/>
                <a:gd name="connsiteX2625" fmla="*/ 2772805 w 4207084"/>
                <a:gd name="connsiteY2625" fmla="*/ 919602 h 1131887"/>
                <a:gd name="connsiteX2626" fmla="*/ 2772805 w 4207084"/>
                <a:gd name="connsiteY2626" fmla="*/ 924839 h 1131887"/>
                <a:gd name="connsiteX2627" fmla="*/ 2772805 w 4207084"/>
                <a:gd name="connsiteY2627" fmla="*/ 928725 h 1131887"/>
                <a:gd name="connsiteX2628" fmla="*/ 2772805 w 4207084"/>
                <a:gd name="connsiteY2628" fmla="*/ 931090 h 1131887"/>
                <a:gd name="connsiteX2629" fmla="*/ 2772805 w 4207084"/>
                <a:gd name="connsiteY2629" fmla="*/ 935483 h 1131887"/>
                <a:gd name="connsiteX2630" fmla="*/ 2766411 w 4207084"/>
                <a:gd name="connsiteY2630" fmla="*/ 948322 h 1131887"/>
                <a:gd name="connsiteX2631" fmla="*/ 2757492 w 4207084"/>
                <a:gd name="connsiteY2631" fmla="*/ 948322 h 1131887"/>
                <a:gd name="connsiteX2632" fmla="*/ 2756482 w 4207084"/>
                <a:gd name="connsiteY2632" fmla="*/ 948322 h 1131887"/>
                <a:gd name="connsiteX2633" fmla="*/ 2756482 w 4207084"/>
                <a:gd name="connsiteY2633" fmla="*/ 948322 h 1131887"/>
                <a:gd name="connsiteX2634" fmla="*/ 2756482 w 4207084"/>
                <a:gd name="connsiteY2634" fmla="*/ 948322 h 1131887"/>
                <a:gd name="connsiteX2635" fmla="*/ 2756482 w 4207084"/>
                <a:gd name="connsiteY2635" fmla="*/ 950011 h 1131887"/>
                <a:gd name="connsiteX2636" fmla="*/ 2756482 w 4207084"/>
                <a:gd name="connsiteY2636" fmla="*/ 950856 h 1131887"/>
                <a:gd name="connsiteX2637" fmla="*/ 2756482 w 4207084"/>
                <a:gd name="connsiteY2637" fmla="*/ 959641 h 1131887"/>
                <a:gd name="connsiteX2638" fmla="*/ 2756482 w 4207084"/>
                <a:gd name="connsiteY2638" fmla="*/ 962682 h 1131887"/>
                <a:gd name="connsiteX2639" fmla="*/ 2756482 w 4207084"/>
                <a:gd name="connsiteY2639" fmla="*/ 965047 h 1131887"/>
                <a:gd name="connsiteX2640" fmla="*/ 2756482 w 4207084"/>
                <a:gd name="connsiteY2640" fmla="*/ 970622 h 1131887"/>
                <a:gd name="connsiteX2641" fmla="*/ 2753284 w 4207084"/>
                <a:gd name="connsiteY2641" fmla="*/ 976028 h 1131887"/>
                <a:gd name="connsiteX2642" fmla="*/ 2751097 w 4207084"/>
                <a:gd name="connsiteY2642" fmla="*/ 979238 h 1131887"/>
                <a:gd name="connsiteX2643" fmla="*/ 2748741 w 4207084"/>
                <a:gd name="connsiteY2643" fmla="*/ 984137 h 1131887"/>
                <a:gd name="connsiteX2644" fmla="*/ 2747058 w 4207084"/>
                <a:gd name="connsiteY2644" fmla="*/ 987853 h 1131887"/>
                <a:gd name="connsiteX2645" fmla="*/ 2745207 w 4207084"/>
                <a:gd name="connsiteY2645" fmla="*/ 993091 h 1131887"/>
                <a:gd name="connsiteX2646" fmla="*/ 2745207 w 4207084"/>
                <a:gd name="connsiteY2646" fmla="*/ 996132 h 1131887"/>
                <a:gd name="connsiteX2647" fmla="*/ 2745207 w 4207084"/>
                <a:gd name="connsiteY2647" fmla="*/ 1002889 h 1131887"/>
                <a:gd name="connsiteX2648" fmla="*/ 2742009 w 4207084"/>
                <a:gd name="connsiteY2648" fmla="*/ 1005254 h 1131887"/>
                <a:gd name="connsiteX2649" fmla="*/ 2742009 w 4207084"/>
                <a:gd name="connsiteY2649" fmla="*/ 1005254 h 1131887"/>
                <a:gd name="connsiteX2650" fmla="*/ 2739149 w 4207084"/>
                <a:gd name="connsiteY2650" fmla="*/ 1005254 h 1131887"/>
                <a:gd name="connsiteX2651" fmla="*/ 2736793 w 4207084"/>
                <a:gd name="connsiteY2651" fmla="*/ 1005254 h 1131887"/>
                <a:gd name="connsiteX2652" fmla="*/ 2736793 w 4207084"/>
                <a:gd name="connsiteY2652" fmla="*/ 1011674 h 1131887"/>
                <a:gd name="connsiteX2653" fmla="*/ 2736793 w 4207084"/>
                <a:gd name="connsiteY2653" fmla="*/ 1019952 h 1131887"/>
                <a:gd name="connsiteX2654" fmla="*/ 2734100 w 4207084"/>
                <a:gd name="connsiteY2654" fmla="*/ 1021472 h 1131887"/>
                <a:gd name="connsiteX2655" fmla="*/ 2733090 w 4207084"/>
                <a:gd name="connsiteY2655" fmla="*/ 1021472 h 1131887"/>
                <a:gd name="connsiteX2656" fmla="*/ 2725013 w 4207084"/>
                <a:gd name="connsiteY2656" fmla="*/ 1023162 h 1131887"/>
                <a:gd name="connsiteX2657" fmla="*/ 2717608 w 4207084"/>
                <a:gd name="connsiteY2657" fmla="*/ 1019107 h 1131887"/>
                <a:gd name="connsiteX2658" fmla="*/ 2716262 w 4207084"/>
                <a:gd name="connsiteY2658" fmla="*/ 1018093 h 1131887"/>
                <a:gd name="connsiteX2659" fmla="*/ 2707343 w 4207084"/>
                <a:gd name="connsiteY2659" fmla="*/ 1014377 h 1131887"/>
                <a:gd name="connsiteX2660" fmla="*/ 2706502 w 4207084"/>
                <a:gd name="connsiteY2660" fmla="*/ 1014377 h 1131887"/>
                <a:gd name="connsiteX2661" fmla="*/ 2701285 w 4207084"/>
                <a:gd name="connsiteY2661" fmla="*/ 1012350 h 1131887"/>
                <a:gd name="connsiteX2662" fmla="*/ 2697414 w 4207084"/>
                <a:gd name="connsiteY2662" fmla="*/ 1010998 h 1131887"/>
                <a:gd name="connsiteX2663" fmla="*/ 2697414 w 4207084"/>
                <a:gd name="connsiteY2663" fmla="*/ 1010998 h 1131887"/>
                <a:gd name="connsiteX2664" fmla="*/ 2692871 w 4207084"/>
                <a:gd name="connsiteY2664" fmla="*/ 1019276 h 1131887"/>
                <a:gd name="connsiteX2665" fmla="*/ 2689337 w 4207084"/>
                <a:gd name="connsiteY2665" fmla="*/ 1019276 h 1131887"/>
                <a:gd name="connsiteX2666" fmla="*/ 2687822 w 4207084"/>
                <a:gd name="connsiteY2666" fmla="*/ 1019276 h 1131887"/>
                <a:gd name="connsiteX2667" fmla="*/ 2677557 w 4207084"/>
                <a:gd name="connsiteY2667" fmla="*/ 1021810 h 1131887"/>
                <a:gd name="connsiteX2668" fmla="*/ 2679071 w 4207084"/>
                <a:gd name="connsiteY2668" fmla="*/ 1023331 h 1131887"/>
                <a:gd name="connsiteX2669" fmla="*/ 2682100 w 4207084"/>
                <a:gd name="connsiteY2669" fmla="*/ 1027723 h 1131887"/>
                <a:gd name="connsiteX2670" fmla="*/ 2687990 w 4207084"/>
                <a:gd name="connsiteY2670" fmla="*/ 1053571 h 1131887"/>
                <a:gd name="connsiteX2671" fmla="*/ 2686476 w 4207084"/>
                <a:gd name="connsiteY2671" fmla="*/ 1064552 h 1131887"/>
                <a:gd name="connsiteX2672" fmla="*/ 2683615 w 4207084"/>
                <a:gd name="connsiteY2672" fmla="*/ 1075364 h 1131887"/>
                <a:gd name="connsiteX2673" fmla="*/ 2683615 w 4207084"/>
                <a:gd name="connsiteY2673" fmla="*/ 1077729 h 1131887"/>
                <a:gd name="connsiteX2674" fmla="*/ 2681764 w 4207084"/>
                <a:gd name="connsiteY2674" fmla="*/ 1085331 h 1131887"/>
                <a:gd name="connsiteX2675" fmla="*/ 2679071 w 4207084"/>
                <a:gd name="connsiteY2675" fmla="*/ 1086514 h 1131887"/>
                <a:gd name="connsiteX2676" fmla="*/ 2678062 w 4207084"/>
                <a:gd name="connsiteY2676" fmla="*/ 1086514 h 1131887"/>
                <a:gd name="connsiteX2677" fmla="*/ 2670321 w 4207084"/>
                <a:gd name="connsiteY2677" fmla="*/ 1086514 h 1131887"/>
                <a:gd name="connsiteX2678" fmla="*/ 2668133 w 4207084"/>
                <a:gd name="connsiteY2678" fmla="*/ 1086514 h 1131887"/>
                <a:gd name="connsiteX2679" fmla="*/ 2669143 w 4207084"/>
                <a:gd name="connsiteY2679" fmla="*/ 1094792 h 1131887"/>
                <a:gd name="connsiteX2680" fmla="*/ 2675706 w 4207084"/>
                <a:gd name="connsiteY2680" fmla="*/ 1094792 h 1131887"/>
                <a:gd name="connsiteX2681" fmla="*/ 2681259 w 4207084"/>
                <a:gd name="connsiteY2681" fmla="*/ 1094792 h 1131887"/>
                <a:gd name="connsiteX2682" fmla="*/ 2687822 w 4207084"/>
                <a:gd name="connsiteY2682" fmla="*/ 1088372 h 1131887"/>
                <a:gd name="connsiteX2683" fmla="*/ 2687822 w 4207084"/>
                <a:gd name="connsiteY2683" fmla="*/ 1088372 h 1131887"/>
                <a:gd name="connsiteX2684" fmla="*/ 2697583 w 4207084"/>
                <a:gd name="connsiteY2684" fmla="*/ 1077898 h 1131887"/>
                <a:gd name="connsiteX2685" fmla="*/ 2699602 w 4207084"/>
                <a:gd name="connsiteY2685" fmla="*/ 1076715 h 1131887"/>
                <a:gd name="connsiteX2686" fmla="*/ 2703978 w 4207084"/>
                <a:gd name="connsiteY2686" fmla="*/ 1073336 h 1131887"/>
                <a:gd name="connsiteX2687" fmla="*/ 2707511 w 4207084"/>
                <a:gd name="connsiteY2687" fmla="*/ 1071140 h 1131887"/>
                <a:gd name="connsiteX2688" fmla="*/ 2713738 w 4207084"/>
                <a:gd name="connsiteY2688" fmla="*/ 1077222 h 1131887"/>
                <a:gd name="connsiteX2689" fmla="*/ 2717104 w 4207084"/>
                <a:gd name="connsiteY2689" fmla="*/ 1081277 h 1131887"/>
                <a:gd name="connsiteX2690" fmla="*/ 2722657 w 4207084"/>
                <a:gd name="connsiteY2690" fmla="*/ 1087696 h 1131887"/>
                <a:gd name="connsiteX2691" fmla="*/ 2727369 w 4207084"/>
                <a:gd name="connsiteY2691" fmla="*/ 1093271 h 1131887"/>
                <a:gd name="connsiteX2692" fmla="*/ 2732417 w 4207084"/>
                <a:gd name="connsiteY2692" fmla="*/ 1093271 h 1131887"/>
                <a:gd name="connsiteX2693" fmla="*/ 2735951 w 4207084"/>
                <a:gd name="connsiteY2693" fmla="*/ 1091582 h 1131887"/>
                <a:gd name="connsiteX2694" fmla="*/ 2740326 w 4207084"/>
                <a:gd name="connsiteY2694" fmla="*/ 1091582 h 1131887"/>
                <a:gd name="connsiteX2695" fmla="*/ 2749582 w 4207084"/>
                <a:gd name="connsiteY2695" fmla="*/ 1088541 h 1131887"/>
                <a:gd name="connsiteX2696" fmla="*/ 2760184 w 4207084"/>
                <a:gd name="connsiteY2696" fmla="*/ 1084993 h 1131887"/>
                <a:gd name="connsiteX2697" fmla="*/ 2766579 w 4207084"/>
                <a:gd name="connsiteY2697" fmla="*/ 1083473 h 1131887"/>
                <a:gd name="connsiteX2698" fmla="*/ 2771291 w 4207084"/>
                <a:gd name="connsiteY2698" fmla="*/ 1079756 h 1131887"/>
                <a:gd name="connsiteX2699" fmla="*/ 2777685 w 4207084"/>
                <a:gd name="connsiteY2699" fmla="*/ 1073843 h 1131887"/>
                <a:gd name="connsiteX2700" fmla="*/ 2790475 w 4207084"/>
                <a:gd name="connsiteY2700" fmla="*/ 1054077 h 1131887"/>
                <a:gd name="connsiteX2701" fmla="*/ 2802087 w 4207084"/>
                <a:gd name="connsiteY2701" fmla="*/ 1037184 h 1131887"/>
                <a:gd name="connsiteX2702" fmla="*/ 2811847 w 4207084"/>
                <a:gd name="connsiteY2702" fmla="*/ 1027723 h 1131887"/>
                <a:gd name="connsiteX2703" fmla="*/ 2815549 w 4207084"/>
                <a:gd name="connsiteY2703" fmla="*/ 1024006 h 1131887"/>
                <a:gd name="connsiteX2704" fmla="*/ 2824468 w 4207084"/>
                <a:gd name="connsiteY2704" fmla="*/ 1017587 h 1131887"/>
                <a:gd name="connsiteX2705" fmla="*/ 2826656 w 4207084"/>
                <a:gd name="connsiteY2705" fmla="*/ 1016404 h 1131887"/>
                <a:gd name="connsiteX2706" fmla="*/ 2832209 w 4207084"/>
                <a:gd name="connsiteY2706" fmla="*/ 1013025 h 1131887"/>
                <a:gd name="connsiteX2707" fmla="*/ 2833724 w 4207084"/>
                <a:gd name="connsiteY2707" fmla="*/ 1010491 h 1131887"/>
                <a:gd name="connsiteX2708" fmla="*/ 2834902 w 4207084"/>
                <a:gd name="connsiteY2708" fmla="*/ 1008633 h 1131887"/>
                <a:gd name="connsiteX2709" fmla="*/ 2841128 w 4207084"/>
                <a:gd name="connsiteY2709" fmla="*/ 1002551 h 1131887"/>
                <a:gd name="connsiteX2710" fmla="*/ 2843148 w 4207084"/>
                <a:gd name="connsiteY2710" fmla="*/ 1001031 h 1131887"/>
                <a:gd name="connsiteX2711" fmla="*/ 2847355 w 4207084"/>
                <a:gd name="connsiteY2711" fmla="*/ 996300 h 1131887"/>
                <a:gd name="connsiteX2712" fmla="*/ 2850215 w 4207084"/>
                <a:gd name="connsiteY2712" fmla="*/ 992753 h 1131887"/>
                <a:gd name="connsiteX2713" fmla="*/ 2855264 w 4207084"/>
                <a:gd name="connsiteY2713" fmla="*/ 988360 h 1131887"/>
                <a:gd name="connsiteX2714" fmla="*/ 2858125 w 4207084"/>
                <a:gd name="connsiteY2714" fmla="*/ 986840 h 1131887"/>
                <a:gd name="connsiteX2715" fmla="*/ 2860481 w 4207084"/>
                <a:gd name="connsiteY2715" fmla="*/ 985657 h 1131887"/>
                <a:gd name="connsiteX2716" fmla="*/ 2863341 w 4207084"/>
                <a:gd name="connsiteY2716" fmla="*/ 980927 h 1131887"/>
                <a:gd name="connsiteX2717" fmla="*/ 2863341 w 4207084"/>
                <a:gd name="connsiteY2717" fmla="*/ 979238 h 1131887"/>
                <a:gd name="connsiteX2718" fmla="*/ 2864856 w 4207084"/>
                <a:gd name="connsiteY2718" fmla="*/ 976028 h 1131887"/>
                <a:gd name="connsiteX2719" fmla="*/ 2869064 w 4207084"/>
                <a:gd name="connsiteY2719" fmla="*/ 967750 h 1131887"/>
                <a:gd name="connsiteX2720" fmla="*/ 2872597 w 4207084"/>
                <a:gd name="connsiteY2720" fmla="*/ 959641 h 1131887"/>
                <a:gd name="connsiteX2721" fmla="*/ 2879665 w 4207084"/>
                <a:gd name="connsiteY2721" fmla="*/ 946633 h 1131887"/>
                <a:gd name="connsiteX2722" fmla="*/ 2886228 w 4207084"/>
                <a:gd name="connsiteY2722" fmla="*/ 942747 h 1131887"/>
                <a:gd name="connsiteX2723" fmla="*/ 2890267 w 4207084"/>
                <a:gd name="connsiteY2723" fmla="*/ 940889 h 1131887"/>
                <a:gd name="connsiteX2724" fmla="*/ 2896157 w 4207084"/>
                <a:gd name="connsiteY2724" fmla="*/ 934300 h 1131887"/>
                <a:gd name="connsiteX2725" fmla="*/ 2897167 w 4207084"/>
                <a:gd name="connsiteY2725" fmla="*/ 931259 h 1131887"/>
                <a:gd name="connsiteX2726" fmla="*/ 2899186 w 4207084"/>
                <a:gd name="connsiteY2726" fmla="*/ 925853 h 1131887"/>
                <a:gd name="connsiteX2727" fmla="*/ 2903561 w 4207084"/>
                <a:gd name="connsiteY2727" fmla="*/ 922474 h 1131887"/>
                <a:gd name="connsiteX2728" fmla="*/ 2906590 w 4207084"/>
                <a:gd name="connsiteY2728" fmla="*/ 920447 h 1131887"/>
                <a:gd name="connsiteX2729" fmla="*/ 2908778 w 4207084"/>
                <a:gd name="connsiteY2729" fmla="*/ 917913 h 1131887"/>
                <a:gd name="connsiteX2730" fmla="*/ 2910630 w 4207084"/>
                <a:gd name="connsiteY2730" fmla="*/ 915717 h 1131887"/>
                <a:gd name="connsiteX2731" fmla="*/ 2916183 w 4207084"/>
                <a:gd name="connsiteY2731" fmla="*/ 911493 h 1131887"/>
                <a:gd name="connsiteX2732" fmla="*/ 2917024 w 4207084"/>
                <a:gd name="connsiteY2732" fmla="*/ 911493 h 1131887"/>
                <a:gd name="connsiteX2733" fmla="*/ 2917024 w 4207084"/>
                <a:gd name="connsiteY2733" fmla="*/ 909973 h 1131887"/>
                <a:gd name="connsiteX2734" fmla="*/ 2916183 w 4207084"/>
                <a:gd name="connsiteY2734" fmla="*/ 905243 h 1131887"/>
                <a:gd name="connsiteX2735" fmla="*/ 2916183 w 4207084"/>
                <a:gd name="connsiteY2735" fmla="*/ 893586 h 1131887"/>
                <a:gd name="connsiteX2736" fmla="*/ 2916183 w 4207084"/>
                <a:gd name="connsiteY2736" fmla="*/ 882267 h 1131887"/>
                <a:gd name="connsiteX2737" fmla="*/ 2920221 w 4207084"/>
                <a:gd name="connsiteY2737" fmla="*/ 872806 h 1131887"/>
                <a:gd name="connsiteX2738" fmla="*/ 2921399 w 4207084"/>
                <a:gd name="connsiteY2738" fmla="*/ 871286 h 1131887"/>
                <a:gd name="connsiteX2739" fmla="*/ 2924933 w 4207084"/>
                <a:gd name="connsiteY2739" fmla="*/ 866387 h 1131887"/>
                <a:gd name="connsiteX2740" fmla="*/ 2926448 w 4207084"/>
                <a:gd name="connsiteY2740" fmla="*/ 865035 h 1131887"/>
                <a:gd name="connsiteX2741" fmla="*/ 2926448 w 4207084"/>
                <a:gd name="connsiteY2741" fmla="*/ 865035 h 1131887"/>
                <a:gd name="connsiteX2742" fmla="*/ 2926448 w 4207084"/>
                <a:gd name="connsiteY2742" fmla="*/ 865035 h 1131887"/>
                <a:gd name="connsiteX2743" fmla="*/ 2921399 w 4207084"/>
                <a:gd name="connsiteY2743" fmla="*/ 850844 h 1131887"/>
                <a:gd name="connsiteX2744" fmla="*/ 2921399 w 4207084"/>
                <a:gd name="connsiteY2744" fmla="*/ 843242 h 1131887"/>
                <a:gd name="connsiteX2745" fmla="*/ 2922914 w 4207084"/>
                <a:gd name="connsiteY2745" fmla="*/ 839694 h 1131887"/>
                <a:gd name="connsiteX2746" fmla="*/ 2922914 w 4207084"/>
                <a:gd name="connsiteY2746" fmla="*/ 838681 h 1131887"/>
                <a:gd name="connsiteX2747" fmla="*/ 2927458 w 4207084"/>
                <a:gd name="connsiteY2747" fmla="*/ 828376 h 1131887"/>
                <a:gd name="connsiteX2748" fmla="*/ 2927458 w 4207084"/>
                <a:gd name="connsiteY2748" fmla="*/ 826855 h 1131887"/>
                <a:gd name="connsiteX2749" fmla="*/ 2930150 w 4207084"/>
                <a:gd name="connsiteY2749" fmla="*/ 820942 h 1131887"/>
                <a:gd name="connsiteX2750" fmla="*/ 2933011 w 4207084"/>
                <a:gd name="connsiteY2750" fmla="*/ 815029 h 1131887"/>
                <a:gd name="connsiteX2751" fmla="*/ 2933852 w 4207084"/>
                <a:gd name="connsiteY2751" fmla="*/ 812664 h 1131887"/>
                <a:gd name="connsiteX2752" fmla="*/ 2937218 w 4207084"/>
                <a:gd name="connsiteY2752" fmla="*/ 806076 h 1131887"/>
                <a:gd name="connsiteX2753" fmla="*/ 2939574 w 4207084"/>
                <a:gd name="connsiteY2753" fmla="*/ 804386 h 1131887"/>
                <a:gd name="connsiteX2754" fmla="*/ 2939574 w 4207084"/>
                <a:gd name="connsiteY2754" fmla="*/ 804386 h 1131887"/>
                <a:gd name="connsiteX2755" fmla="*/ 2941594 w 4207084"/>
                <a:gd name="connsiteY2755" fmla="*/ 803035 h 1131887"/>
                <a:gd name="connsiteX2756" fmla="*/ 2943444 w 4207084"/>
                <a:gd name="connsiteY2756" fmla="*/ 801683 h 1131887"/>
                <a:gd name="connsiteX2757" fmla="*/ 2943444 w 4207084"/>
                <a:gd name="connsiteY2757" fmla="*/ 801683 h 1131887"/>
                <a:gd name="connsiteX2758" fmla="*/ 2944454 w 4207084"/>
                <a:gd name="connsiteY2758" fmla="*/ 801683 h 1131887"/>
                <a:gd name="connsiteX2759" fmla="*/ 2944454 w 4207084"/>
                <a:gd name="connsiteY2759" fmla="*/ 801683 h 1131887"/>
                <a:gd name="connsiteX2760" fmla="*/ 2942098 w 4207084"/>
                <a:gd name="connsiteY2760" fmla="*/ 796615 h 1131887"/>
                <a:gd name="connsiteX2761" fmla="*/ 2940584 w 4207084"/>
                <a:gd name="connsiteY2761" fmla="*/ 793743 h 1131887"/>
                <a:gd name="connsiteX2762" fmla="*/ 2936545 w 4207084"/>
                <a:gd name="connsiteY2762" fmla="*/ 783945 h 1131887"/>
                <a:gd name="connsiteX2763" fmla="*/ 2936545 w 4207084"/>
                <a:gd name="connsiteY2763" fmla="*/ 781242 h 1131887"/>
                <a:gd name="connsiteX2764" fmla="*/ 2935535 w 4207084"/>
                <a:gd name="connsiteY2764" fmla="*/ 778370 h 1131887"/>
                <a:gd name="connsiteX2765" fmla="*/ 2932675 w 4207084"/>
                <a:gd name="connsiteY2765" fmla="*/ 778370 h 1131887"/>
                <a:gd name="connsiteX2766" fmla="*/ 2927458 w 4207084"/>
                <a:gd name="connsiteY2766" fmla="*/ 775667 h 1131887"/>
                <a:gd name="connsiteX2767" fmla="*/ 2927458 w 4207084"/>
                <a:gd name="connsiteY2767" fmla="*/ 773471 h 1131887"/>
                <a:gd name="connsiteX2768" fmla="*/ 2932001 w 4207084"/>
                <a:gd name="connsiteY2768" fmla="*/ 769585 h 1131887"/>
                <a:gd name="connsiteX2769" fmla="*/ 2937554 w 4207084"/>
                <a:gd name="connsiteY2769" fmla="*/ 766713 h 1131887"/>
                <a:gd name="connsiteX2770" fmla="*/ 2937554 w 4207084"/>
                <a:gd name="connsiteY2770" fmla="*/ 766713 h 1131887"/>
                <a:gd name="connsiteX2771" fmla="*/ 2935704 w 4207084"/>
                <a:gd name="connsiteY2771" fmla="*/ 764855 h 1131887"/>
                <a:gd name="connsiteX2772" fmla="*/ 2933347 w 4207084"/>
                <a:gd name="connsiteY2772" fmla="*/ 762321 h 1131887"/>
                <a:gd name="connsiteX2773" fmla="*/ 2932170 w 4207084"/>
                <a:gd name="connsiteY2773" fmla="*/ 759955 h 1131887"/>
                <a:gd name="connsiteX2774" fmla="*/ 2935535 w 4207084"/>
                <a:gd name="connsiteY2774" fmla="*/ 753367 h 1131887"/>
                <a:gd name="connsiteX2775" fmla="*/ 2933179 w 4207084"/>
                <a:gd name="connsiteY2775" fmla="*/ 751171 h 1131887"/>
                <a:gd name="connsiteX2776" fmla="*/ 2932338 w 4207084"/>
                <a:gd name="connsiteY2776" fmla="*/ 751171 h 1131887"/>
                <a:gd name="connsiteX2777" fmla="*/ 2924260 w 4207084"/>
                <a:gd name="connsiteY2777" fmla="*/ 745089 h 1131887"/>
                <a:gd name="connsiteX2778" fmla="*/ 2915509 w 4207084"/>
                <a:gd name="connsiteY2778" fmla="*/ 739176 h 1131887"/>
                <a:gd name="connsiteX2779" fmla="*/ 2911976 w 4207084"/>
                <a:gd name="connsiteY2779" fmla="*/ 736473 h 1131887"/>
                <a:gd name="connsiteX2780" fmla="*/ 2909788 w 4207084"/>
                <a:gd name="connsiteY2780" fmla="*/ 735121 h 1131887"/>
                <a:gd name="connsiteX2781" fmla="*/ 2905244 w 4207084"/>
                <a:gd name="connsiteY2781" fmla="*/ 732587 h 1131887"/>
                <a:gd name="connsiteX2782" fmla="*/ 2904066 w 4207084"/>
                <a:gd name="connsiteY2782" fmla="*/ 732587 h 1131887"/>
                <a:gd name="connsiteX2783" fmla="*/ 2896325 w 4207084"/>
                <a:gd name="connsiteY2783" fmla="*/ 731743 h 1131887"/>
                <a:gd name="connsiteX2784" fmla="*/ 2894474 w 4207084"/>
                <a:gd name="connsiteY2784" fmla="*/ 732925 h 1131887"/>
                <a:gd name="connsiteX2785" fmla="*/ 2891445 w 4207084"/>
                <a:gd name="connsiteY2785" fmla="*/ 734784 h 1131887"/>
                <a:gd name="connsiteX2786" fmla="*/ 2887406 w 4207084"/>
                <a:gd name="connsiteY2786" fmla="*/ 734784 h 1131887"/>
                <a:gd name="connsiteX2787" fmla="*/ 2877646 w 4207084"/>
                <a:gd name="connsiteY2787" fmla="*/ 737487 h 1131887"/>
                <a:gd name="connsiteX2788" fmla="*/ 2876300 w 4207084"/>
                <a:gd name="connsiteY2788" fmla="*/ 737487 h 1131887"/>
                <a:gd name="connsiteX2789" fmla="*/ 2870073 w 4207084"/>
                <a:gd name="connsiteY2789" fmla="*/ 742217 h 1131887"/>
                <a:gd name="connsiteX2790" fmla="*/ 2869064 w 4207084"/>
                <a:gd name="connsiteY2790" fmla="*/ 743231 h 1131887"/>
                <a:gd name="connsiteX2791" fmla="*/ 2864856 w 4207084"/>
                <a:gd name="connsiteY2791" fmla="*/ 747116 h 1131887"/>
                <a:gd name="connsiteX2792" fmla="*/ 2858125 w 4207084"/>
                <a:gd name="connsiteY2792" fmla="*/ 749143 h 1131887"/>
                <a:gd name="connsiteX2793" fmla="*/ 2858125 w 4207084"/>
                <a:gd name="connsiteY2793" fmla="*/ 749143 h 1131887"/>
                <a:gd name="connsiteX2794" fmla="*/ 2853245 w 4207084"/>
                <a:gd name="connsiteY2794" fmla="*/ 750157 h 1131887"/>
                <a:gd name="connsiteX2795" fmla="*/ 2852067 w 4207084"/>
                <a:gd name="connsiteY2795" fmla="*/ 750157 h 1131887"/>
                <a:gd name="connsiteX2796" fmla="*/ 2847018 w 4207084"/>
                <a:gd name="connsiteY2796" fmla="*/ 751678 h 1131887"/>
                <a:gd name="connsiteX2797" fmla="*/ 2846008 w 4207084"/>
                <a:gd name="connsiteY2797" fmla="*/ 750833 h 1131887"/>
                <a:gd name="connsiteX2798" fmla="*/ 2846008 w 4207084"/>
                <a:gd name="connsiteY2798" fmla="*/ 749312 h 1131887"/>
                <a:gd name="connsiteX2799" fmla="*/ 2849206 w 4207084"/>
                <a:gd name="connsiteY2799" fmla="*/ 740696 h 1131887"/>
                <a:gd name="connsiteX2800" fmla="*/ 2850384 w 4207084"/>
                <a:gd name="connsiteY2800" fmla="*/ 737993 h 1131887"/>
                <a:gd name="connsiteX2801" fmla="*/ 2850384 w 4207084"/>
                <a:gd name="connsiteY2801" fmla="*/ 736980 h 1131887"/>
                <a:gd name="connsiteX2802" fmla="*/ 2852740 w 4207084"/>
                <a:gd name="connsiteY2802" fmla="*/ 731236 h 1131887"/>
                <a:gd name="connsiteX2803" fmla="*/ 2852740 w 4207084"/>
                <a:gd name="connsiteY2803" fmla="*/ 731236 h 1131887"/>
                <a:gd name="connsiteX2804" fmla="*/ 2852740 w 4207084"/>
                <a:gd name="connsiteY2804" fmla="*/ 728871 h 1131887"/>
                <a:gd name="connsiteX2805" fmla="*/ 2850215 w 4207084"/>
                <a:gd name="connsiteY2805" fmla="*/ 727519 h 1131887"/>
                <a:gd name="connsiteX2806" fmla="*/ 2848701 w 4207084"/>
                <a:gd name="connsiteY2806" fmla="*/ 727519 h 1131887"/>
                <a:gd name="connsiteX2807" fmla="*/ 2843821 w 4207084"/>
                <a:gd name="connsiteY2807" fmla="*/ 724816 h 1131887"/>
                <a:gd name="connsiteX2808" fmla="*/ 2829348 w 4207084"/>
                <a:gd name="connsiteY2808" fmla="*/ 719241 h 1131887"/>
                <a:gd name="connsiteX2809" fmla="*/ 2828170 w 4207084"/>
                <a:gd name="connsiteY2809" fmla="*/ 717552 h 1131887"/>
                <a:gd name="connsiteX2810" fmla="*/ 2829180 w 4207084"/>
                <a:gd name="connsiteY2810" fmla="*/ 715694 h 1131887"/>
                <a:gd name="connsiteX2811" fmla="*/ 2830695 w 4207084"/>
                <a:gd name="connsiteY2811" fmla="*/ 715694 h 1131887"/>
                <a:gd name="connsiteX2812" fmla="*/ 2834060 w 4207084"/>
                <a:gd name="connsiteY2812" fmla="*/ 714173 h 1131887"/>
                <a:gd name="connsiteX2813" fmla="*/ 2834060 w 4207084"/>
                <a:gd name="connsiteY2813" fmla="*/ 714173 h 1131887"/>
                <a:gd name="connsiteX2814" fmla="*/ 2839614 w 4207084"/>
                <a:gd name="connsiteY2814" fmla="*/ 711470 h 1131887"/>
                <a:gd name="connsiteX2815" fmla="*/ 2839614 w 4207084"/>
                <a:gd name="connsiteY2815" fmla="*/ 711470 h 1131887"/>
                <a:gd name="connsiteX2816" fmla="*/ 2824973 w 4207084"/>
                <a:gd name="connsiteY2816" fmla="*/ 711470 h 1131887"/>
                <a:gd name="connsiteX2817" fmla="*/ 2823122 w 4207084"/>
                <a:gd name="connsiteY2817" fmla="*/ 714342 h 1131887"/>
                <a:gd name="connsiteX2818" fmla="*/ 2823122 w 4207084"/>
                <a:gd name="connsiteY2818" fmla="*/ 715862 h 1131887"/>
                <a:gd name="connsiteX2819" fmla="*/ 2819420 w 4207084"/>
                <a:gd name="connsiteY2819" fmla="*/ 720086 h 1131887"/>
                <a:gd name="connsiteX2820" fmla="*/ 2816896 w 4207084"/>
                <a:gd name="connsiteY2820" fmla="*/ 721100 h 1131887"/>
                <a:gd name="connsiteX2821" fmla="*/ 2814035 w 4207084"/>
                <a:gd name="connsiteY2821" fmla="*/ 722282 h 1131887"/>
                <a:gd name="connsiteX2822" fmla="*/ 2807640 w 4207084"/>
                <a:gd name="connsiteY2822" fmla="*/ 722282 h 1131887"/>
                <a:gd name="connsiteX2823" fmla="*/ 2805789 w 4207084"/>
                <a:gd name="connsiteY2823" fmla="*/ 722282 h 1131887"/>
                <a:gd name="connsiteX2824" fmla="*/ 2799394 w 4207084"/>
                <a:gd name="connsiteY2824" fmla="*/ 721100 h 1131887"/>
                <a:gd name="connsiteX2825" fmla="*/ 2798384 w 4207084"/>
                <a:gd name="connsiteY2825" fmla="*/ 721100 h 1131887"/>
                <a:gd name="connsiteX2826" fmla="*/ 2793504 w 4207084"/>
                <a:gd name="connsiteY2826" fmla="*/ 717890 h 1131887"/>
                <a:gd name="connsiteX2827" fmla="*/ 2793504 w 4207084"/>
                <a:gd name="connsiteY2827" fmla="*/ 717890 h 1131887"/>
                <a:gd name="connsiteX2828" fmla="*/ 2789802 w 4207084"/>
                <a:gd name="connsiteY2828" fmla="*/ 710963 h 1131887"/>
                <a:gd name="connsiteX2829" fmla="*/ 2793672 w 4207084"/>
                <a:gd name="connsiteY2829" fmla="*/ 709105 h 1131887"/>
                <a:gd name="connsiteX2830" fmla="*/ 2793672 w 4207084"/>
                <a:gd name="connsiteY2830" fmla="*/ 709105 h 1131887"/>
                <a:gd name="connsiteX2831" fmla="*/ 2797206 w 4207084"/>
                <a:gd name="connsiteY2831" fmla="*/ 709105 h 1131887"/>
                <a:gd name="connsiteX2832" fmla="*/ 2802591 w 4207084"/>
                <a:gd name="connsiteY2832" fmla="*/ 709105 h 1131887"/>
                <a:gd name="connsiteX2833" fmla="*/ 2814035 w 4207084"/>
                <a:gd name="connsiteY2833" fmla="*/ 705388 h 1131887"/>
                <a:gd name="connsiteX2834" fmla="*/ 2819588 w 4207084"/>
                <a:gd name="connsiteY2834" fmla="*/ 700489 h 1131887"/>
                <a:gd name="connsiteX2835" fmla="*/ 2821439 w 4207084"/>
                <a:gd name="connsiteY2835" fmla="*/ 698800 h 1131887"/>
                <a:gd name="connsiteX2836" fmla="*/ 2831200 w 4207084"/>
                <a:gd name="connsiteY2836" fmla="*/ 692042 h 1131887"/>
                <a:gd name="connsiteX2837" fmla="*/ 2841633 w 4207084"/>
                <a:gd name="connsiteY2837" fmla="*/ 684778 h 1131887"/>
                <a:gd name="connsiteX2838" fmla="*/ 2848028 w 4207084"/>
                <a:gd name="connsiteY2838" fmla="*/ 675317 h 1131887"/>
                <a:gd name="connsiteX2839" fmla="*/ 2854927 w 4207084"/>
                <a:gd name="connsiteY2839" fmla="*/ 666364 h 1131887"/>
                <a:gd name="connsiteX2840" fmla="*/ 2868222 w 4207084"/>
                <a:gd name="connsiteY2840" fmla="*/ 665012 h 1131887"/>
                <a:gd name="connsiteX2841" fmla="*/ 2868222 w 4207084"/>
                <a:gd name="connsiteY2841" fmla="*/ 665012 h 1131887"/>
                <a:gd name="connsiteX2842" fmla="*/ 2869905 w 4207084"/>
                <a:gd name="connsiteY2842" fmla="*/ 665012 h 1131887"/>
                <a:gd name="connsiteX2843" fmla="*/ 2872597 w 4207084"/>
                <a:gd name="connsiteY2843" fmla="*/ 658423 h 1131887"/>
                <a:gd name="connsiteX2844" fmla="*/ 2873943 w 4207084"/>
                <a:gd name="connsiteY2844" fmla="*/ 653355 h 1131887"/>
                <a:gd name="connsiteX2845" fmla="*/ 2877814 w 4207084"/>
                <a:gd name="connsiteY2845" fmla="*/ 645753 h 1131887"/>
                <a:gd name="connsiteX2846" fmla="*/ 2882862 w 4207084"/>
                <a:gd name="connsiteY2846" fmla="*/ 642036 h 1131887"/>
                <a:gd name="connsiteX2847" fmla="*/ 2893633 w 4207084"/>
                <a:gd name="connsiteY2847" fmla="*/ 636461 h 1131887"/>
                <a:gd name="connsiteX2848" fmla="*/ 2897167 w 4207084"/>
                <a:gd name="connsiteY2848" fmla="*/ 634265 h 1131887"/>
                <a:gd name="connsiteX2849" fmla="*/ 2901037 w 4207084"/>
                <a:gd name="connsiteY2849" fmla="*/ 632407 h 1131887"/>
                <a:gd name="connsiteX2850" fmla="*/ 2903057 w 4207084"/>
                <a:gd name="connsiteY2850" fmla="*/ 632407 h 1131887"/>
                <a:gd name="connsiteX2851" fmla="*/ 2906422 w 4207084"/>
                <a:gd name="connsiteY2851" fmla="*/ 630042 h 1131887"/>
                <a:gd name="connsiteX2852" fmla="*/ 2908610 w 4207084"/>
                <a:gd name="connsiteY2852" fmla="*/ 628521 h 1131887"/>
                <a:gd name="connsiteX2853" fmla="*/ 2916687 w 4207084"/>
                <a:gd name="connsiteY2853" fmla="*/ 623791 h 1131887"/>
                <a:gd name="connsiteX2854" fmla="*/ 2916687 w 4207084"/>
                <a:gd name="connsiteY2854" fmla="*/ 623791 h 1131887"/>
                <a:gd name="connsiteX2855" fmla="*/ 2920895 w 4207084"/>
                <a:gd name="connsiteY2855" fmla="*/ 623791 h 1131887"/>
                <a:gd name="connsiteX2856" fmla="*/ 2925438 w 4207084"/>
                <a:gd name="connsiteY2856" fmla="*/ 625987 h 1131887"/>
                <a:gd name="connsiteX2857" fmla="*/ 2925438 w 4207084"/>
                <a:gd name="connsiteY2857" fmla="*/ 625987 h 1131887"/>
                <a:gd name="connsiteX2858" fmla="*/ 2927626 w 4207084"/>
                <a:gd name="connsiteY2858" fmla="*/ 616358 h 1131887"/>
                <a:gd name="connsiteX2859" fmla="*/ 2938564 w 4207084"/>
                <a:gd name="connsiteY2859" fmla="*/ 606221 h 1131887"/>
                <a:gd name="connsiteX2860" fmla="*/ 2942771 w 4207084"/>
                <a:gd name="connsiteY2860" fmla="*/ 604025 h 1131887"/>
                <a:gd name="connsiteX2861" fmla="*/ 2948998 w 4207084"/>
                <a:gd name="connsiteY2861" fmla="*/ 599971 h 1131887"/>
                <a:gd name="connsiteX2862" fmla="*/ 2953878 w 4207084"/>
                <a:gd name="connsiteY2862" fmla="*/ 596930 h 1131887"/>
                <a:gd name="connsiteX2863" fmla="*/ 2959095 w 4207084"/>
                <a:gd name="connsiteY2863" fmla="*/ 593213 h 1131887"/>
                <a:gd name="connsiteX2864" fmla="*/ 2963470 w 4207084"/>
                <a:gd name="connsiteY2864" fmla="*/ 588821 h 1131887"/>
                <a:gd name="connsiteX2865" fmla="*/ 2967341 w 4207084"/>
                <a:gd name="connsiteY2865" fmla="*/ 584935 h 1131887"/>
                <a:gd name="connsiteX2866" fmla="*/ 2980467 w 4207084"/>
                <a:gd name="connsiteY2866" fmla="*/ 577164 h 1131887"/>
                <a:gd name="connsiteX2867" fmla="*/ 2982150 w 4207084"/>
                <a:gd name="connsiteY2867" fmla="*/ 576319 h 1131887"/>
                <a:gd name="connsiteX2868" fmla="*/ 3010085 w 4207084"/>
                <a:gd name="connsiteY2868" fmla="*/ 576319 h 1131887"/>
                <a:gd name="connsiteX2869" fmla="*/ 3041386 w 4207084"/>
                <a:gd name="connsiteY2869" fmla="*/ 576319 h 1131887"/>
                <a:gd name="connsiteX2870" fmla="*/ 3056867 w 4207084"/>
                <a:gd name="connsiteY2870" fmla="*/ 576319 h 1131887"/>
                <a:gd name="connsiteX2871" fmla="*/ 3059224 w 4207084"/>
                <a:gd name="connsiteY2871" fmla="*/ 576319 h 1131887"/>
                <a:gd name="connsiteX2872" fmla="*/ 3064104 w 4207084"/>
                <a:gd name="connsiteY2872" fmla="*/ 576319 h 1131887"/>
                <a:gd name="connsiteX2873" fmla="*/ 3065114 w 4207084"/>
                <a:gd name="connsiteY2873" fmla="*/ 576319 h 1131887"/>
                <a:gd name="connsiteX2874" fmla="*/ 3070835 w 4207084"/>
                <a:gd name="connsiteY2874" fmla="*/ 576319 h 1131887"/>
                <a:gd name="connsiteX2875" fmla="*/ 3074201 w 4207084"/>
                <a:gd name="connsiteY2875" fmla="*/ 578347 h 1131887"/>
                <a:gd name="connsiteX2876" fmla="*/ 3077230 w 4207084"/>
                <a:gd name="connsiteY2876" fmla="*/ 580205 h 1131887"/>
                <a:gd name="connsiteX2877" fmla="*/ 3081437 w 4207084"/>
                <a:gd name="connsiteY2877" fmla="*/ 578178 h 1131887"/>
                <a:gd name="connsiteX2878" fmla="*/ 3085812 w 4207084"/>
                <a:gd name="connsiteY2878" fmla="*/ 575644 h 1131887"/>
                <a:gd name="connsiteX2879" fmla="*/ 3097087 w 4207084"/>
                <a:gd name="connsiteY2879" fmla="*/ 575644 h 1131887"/>
                <a:gd name="connsiteX2880" fmla="*/ 3101799 w 4207084"/>
                <a:gd name="connsiteY2880" fmla="*/ 575644 h 1131887"/>
                <a:gd name="connsiteX2881" fmla="*/ 3126705 w 4207084"/>
                <a:gd name="connsiteY2881" fmla="*/ 579360 h 1131887"/>
                <a:gd name="connsiteX2882" fmla="*/ 3144711 w 4207084"/>
                <a:gd name="connsiteY2882" fmla="*/ 579360 h 1131887"/>
                <a:gd name="connsiteX2883" fmla="*/ 3144711 w 4207084"/>
                <a:gd name="connsiteY2883" fmla="*/ 578178 h 1131887"/>
                <a:gd name="connsiteX2884" fmla="*/ 3144711 w 4207084"/>
                <a:gd name="connsiteY2884" fmla="*/ 576826 h 1131887"/>
                <a:gd name="connsiteX2885" fmla="*/ 3147236 w 4207084"/>
                <a:gd name="connsiteY2885" fmla="*/ 572434 h 1131887"/>
                <a:gd name="connsiteX2886" fmla="*/ 3157332 w 4207084"/>
                <a:gd name="connsiteY2886" fmla="*/ 564831 h 1131887"/>
                <a:gd name="connsiteX2887" fmla="*/ 3168944 w 4207084"/>
                <a:gd name="connsiteY2887" fmla="*/ 564831 h 1131887"/>
                <a:gd name="connsiteX2888" fmla="*/ 3176012 w 4207084"/>
                <a:gd name="connsiteY2888" fmla="*/ 567028 h 1131887"/>
                <a:gd name="connsiteX2889" fmla="*/ 3179883 w 4207084"/>
                <a:gd name="connsiteY2889" fmla="*/ 568041 h 1131887"/>
                <a:gd name="connsiteX2890" fmla="*/ 3183585 w 4207084"/>
                <a:gd name="connsiteY2890" fmla="*/ 569393 h 1131887"/>
                <a:gd name="connsiteX2891" fmla="*/ 3186614 w 4207084"/>
                <a:gd name="connsiteY2891" fmla="*/ 570744 h 1131887"/>
                <a:gd name="connsiteX2892" fmla="*/ 3203442 w 4207084"/>
                <a:gd name="connsiteY2892" fmla="*/ 570744 h 1131887"/>
                <a:gd name="connsiteX2893" fmla="*/ 3204957 w 4207084"/>
                <a:gd name="connsiteY2893" fmla="*/ 569562 h 1131887"/>
                <a:gd name="connsiteX2894" fmla="*/ 3209164 w 4207084"/>
                <a:gd name="connsiteY2894" fmla="*/ 567197 h 1131887"/>
                <a:gd name="connsiteX2895" fmla="*/ 3209164 w 4207084"/>
                <a:gd name="connsiteY2895" fmla="*/ 567197 h 1131887"/>
                <a:gd name="connsiteX2896" fmla="*/ 3213540 w 4207084"/>
                <a:gd name="connsiteY2896" fmla="*/ 568548 h 1131887"/>
                <a:gd name="connsiteX2897" fmla="*/ 3214717 w 4207084"/>
                <a:gd name="connsiteY2897" fmla="*/ 568548 h 1131887"/>
                <a:gd name="connsiteX2898" fmla="*/ 3221954 w 4207084"/>
                <a:gd name="connsiteY2898" fmla="*/ 572603 h 1131887"/>
                <a:gd name="connsiteX2899" fmla="*/ 3221954 w 4207084"/>
                <a:gd name="connsiteY2899" fmla="*/ 572603 h 1131887"/>
                <a:gd name="connsiteX2900" fmla="*/ 3225151 w 4207084"/>
                <a:gd name="connsiteY2900" fmla="*/ 574968 h 1131887"/>
                <a:gd name="connsiteX2901" fmla="*/ 3225151 w 4207084"/>
                <a:gd name="connsiteY2901" fmla="*/ 576657 h 1131887"/>
                <a:gd name="connsiteX2902" fmla="*/ 3224309 w 4207084"/>
                <a:gd name="connsiteY2902" fmla="*/ 578009 h 1131887"/>
                <a:gd name="connsiteX2903" fmla="*/ 3216400 w 4207084"/>
                <a:gd name="connsiteY2903" fmla="*/ 579698 h 1131887"/>
                <a:gd name="connsiteX2904" fmla="*/ 3216400 w 4207084"/>
                <a:gd name="connsiteY2904" fmla="*/ 579698 h 1131887"/>
                <a:gd name="connsiteX2905" fmla="*/ 3206808 w 4207084"/>
                <a:gd name="connsiteY2905" fmla="*/ 579698 h 1131887"/>
                <a:gd name="connsiteX2906" fmla="*/ 3205630 w 4207084"/>
                <a:gd name="connsiteY2906" fmla="*/ 579698 h 1131887"/>
                <a:gd name="connsiteX2907" fmla="*/ 3202264 w 4207084"/>
                <a:gd name="connsiteY2907" fmla="*/ 579698 h 1131887"/>
                <a:gd name="connsiteX2908" fmla="*/ 3199908 w 4207084"/>
                <a:gd name="connsiteY2908" fmla="*/ 585949 h 1131887"/>
                <a:gd name="connsiteX2909" fmla="*/ 3202433 w 4207084"/>
                <a:gd name="connsiteY2909" fmla="*/ 588821 h 1131887"/>
                <a:gd name="connsiteX2910" fmla="*/ 3203779 w 4207084"/>
                <a:gd name="connsiteY2910" fmla="*/ 588821 h 1131887"/>
                <a:gd name="connsiteX2911" fmla="*/ 3205293 w 4207084"/>
                <a:gd name="connsiteY2911" fmla="*/ 589665 h 1131887"/>
                <a:gd name="connsiteX2912" fmla="*/ 3210847 w 4207084"/>
                <a:gd name="connsiteY2912" fmla="*/ 591186 h 1131887"/>
                <a:gd name="connsiteX2913" fmla="*/ 3213876 w 4207084"/>
                <a:gd name="connsiteY2913" fmla="*/ 589497 h 1131887"/>
                <a:gd name="connsiteX2914" fmla="*/ 3219261 w 4207084"/>
                <a:gd name="connsiteY2914" fmla="*/ 586962 h 1131887"/>
                <a:gd name="connsiteX2915" fmla="*/ 3222459 w 4207084"/>
                <a:gd name="connsiteY2915" fmla="*/ 585780 h 1131887"/>
                <a:gd name="connsiteX2916" fmla="*/ 3225824 w 4207084"/>
                <a:gd name="connsiteY2916" fmla="*/ 584597 h 1131887"/>
                <a:gd name="connsiteX2917" fmla="*/ 3231546 w 4207084"/>
                <a:gd name="connsiteY2917" fmla="*/ 584597 h 1131887"/>
                <a:gd name="connsiteX2918" fmla="*/ 3242147 w 4207084"/>
                <a:gd name="connsiteY2918" fmla="*/ 584597 h 1131887"/>
                <a:gd name="connsiteX2919" fmla="*/ 3252413 w 4207084"/>
                <a:gd name="connsiteY2919" fmla="*/ 584597 h 1131887"/>
                <a:gd name="connsiteX2920" fmla="*/ 3254095 w 4207084"/>
                <a:gd name="connsiteY2920" fmla="*/ 584597 h 1131887"/>
                <a:gd name="connsiteX2921" fmla="*/ 3284050 w 4207084"/>
                <a:gd name="connsiteY2921" fmla="*/ 583246 h 1131887"/>
                <a:gd name="connsiteX2922" fmla="*/ 3290950 w 4207084"/>
                <a:gd name="connsiteY2922" fmla="*/ 583246 h 1131887"/>
                <a:gd name="connsiteX2923" fmla="*/ 3292128 w 4207084"/>
                <a:gd name="connsiteY2923" fmla="*/ 583246 h 1131887"/>
                <a:gd name="connsiteX2924" fmla="*/ 3295157 w 4207084"/>
                <a:gd name="connsiteY2924" fmla="*/ 583246 h 1131887"/>
                <a:gd name="connsiteX2925" fmla="*/ 3296671 w 4207084"/>
                <a:gd name="connsiteY2925" fmla="*/ 580036 h 1131887"/>
                <a:gd name="connsiteX2926" fmla="*/ 3296671 w 4207084"/>
                <a:gd name="connsiteY2926" fmla="*/ 578009 h 1131887"/>
                <a:gd name="connsiteX2927" fmla="*/ 3296671 w 4207084"/>
                <a:gd name="connsiteY2927" fmla="*/ 573616 h 1131887"/>
                <a:gd name="connsiteX2928" fmla="*/ 3295493 w 4207084"/>
                <a:gd name="connsiteY2928" fmla="*/ 572096 h 1131887"/>
                <a:gd name="connsiteX2929" fmla="*/ 3295493 w 4207084"/>
                <a:gd name="connsiteY2929" fmla="*/ 572096 h 1131887"/>
                <a:gd name="connsiteX2930" fmla="*/ 3292801 w 4207084"/>
                <a:gd name="connsiteY2930" fmla="*/ 569055 h 1131887"/>
                <a:gd name="connsiteX2931" fmla="*/ 3289098 w 4207084"/>
                <a:gd name="connsiteY2931" fmla="*/ 565507 h 1131887"/>
                <a:gd name="connsiteX2932" fmla="*/ 3286743 w 4207084"/>
                <a:gd name="connsiteY2932" fmla="*/ 563818 h 1131887"/>
                <a:gd name="connsiteX2933" fmla="*/ 3279674 w 4207084"/>
                <a:gd name="connsiteY2933" fmla="*/ 559425 h 1131887"/>
                <a:gd name="connsiteX2934" fmla="*/ 3279674 w 4207084"/>
                <a:gd name="connsiteY2934" fmla="*/ 558243 h 1131887"/>
                <a:gd name="connsiteX2935" fmla="*/ 3279674 w 4207084"/>
                <a:gd name="connsiteY2935" fmla="*/ 556722 h 1131887"/>
                <a:gd name="connsiteX2936" fmla="*/ 3295157 w 4207084"/>
                <a:gd name="connsiteY2936" fmla="*/ 543883 h 1131887"/>
                <a:gd name="connsiteX2937" fmla="*/ 3298355 w 4207084"/>
                <a:gd name="connsiteY2937" fmla="*/ 542025 h 1131887"/>
                <a:gd name="connsiteX2938" fmla="*/ 3303403 w 4207084"/>
                <a:gd name="connsiteY2938" fmla="*/ 538984 h 1131887"/>
                <a:gd name="connsiteX2939" fmla="*/ 3311985 w 4207084"/>
                <a:gd name="connsiteY2939" fmla="*/ 536788 h 1131887"/>
                <a:gd name="connsiteX2940" fmla="*/ 3317371 w 4207084"/>
                <a:gd name="connsiteY2940" fmla="*/ 535774 h 1131887"/>
                <a:gd name="connsiteX2941" fmla="*/ 3322755 w 4207084"/>
                <a:gd name="connsiteY2941" fmla="*/ 528848 h 1131887"/>
                <a:gd name="connsiteX2942" fmla="*/ 3325448 w 4207084"/>
                <a:gd name="connsiteY2942" fmla="*/ 524117 h 1131887"/>
                <a:gd name="connsiteX2943" fmla="*/ 3326289 w 4207084"/>
                <a:gd name="connsiteY2943" fmla="*/ 522766 h 1131887"/>
                <a:gd name="connsiteX2944" fmla="*/ 3331506 w 4207084"/>
                <a:gd name="connsiteY2944" fmla="*/ 518711 h 1131887"/>
                <a:gd name="connsiteX2945" fmla="*/ 3338238 w 4207084"/>
                <a:gd name="connsiteY2945" fmla="*/ 518711 h 1131887"/>
                <a:gd name="connsiteX2946" fmla="*/ 3339920 w 4207084"/>
                <a:gd name="connsiteY2946" fmla="*/ 518711 h 1131887"/>
                <a:gd name="connsiteX2947" fmla="*/ 3340761 w 4207084"/>
                <a:gd name="connsiteY2947" fmla="*/ 512967 h 1131887"/>
                <a:gd name="connsiteX2948" fmla="*/ 3340761 w 4207084"/>
                <a:gd name="connsiteY2948" fmla="*/ 510602 h 1131887"/>
                <a:gd name="connsiteX2949" fmla="*/ 3340761 w 4207084"/>
                <a:gd name="connsiteY2949" fmla="*/ 509420 h 1131887"/>
                <a:gd name="connsiteX2950" fmla="*/ 3342949 w 4207084"/>
                <a:gd name="connsiteY2950" fmla="*/ 502493 h 1131887"/>
                <a:gd name="connsiteX2951" fmla="*/ 3348503 w 4207084"/>
                <a:gd name="connsiteY2951" fmla="*/ 501142 h 1131887"/>
                <a:gd name="connsiteX2952" fmla="*/ 3350185 w 4207084"/>
                <a:gd name="connsiteY2952" fmla="*/ 501142 h 1131887"/>
                <a:gd name="connsiteX2953" fmla="*/ 3355570 w 4207084"/>
                <a:gd name="connsiteY2953" fmla="*/ 501142 h 1131887"/>
                <a:gd name="connsiteX2954" fmla="*/ 3359105 w 4207084"/>
                <a:gd name="connsiteY2954" fmla="*/ 501142 h 1131887"/>
                <a:gd name="connsiteX2955" fmla="*/ 3366846 w 4207084"/>
                <a:gd name="connsiteY2955" fmla="*/ 499114 h 1131887"/>
                <a:gd name="connsiteX2956" fmla="*/ 3372904 w 4207084"/>
                <a:gd name="connsiteY2956" fmla="*/ 497087 h 1131887"/>
                <a:gd name="connsiteX2957" fmla="*/ 3387039 w 4207084"/>
                <a:gd name="connsiteY2957" fmla="*/ 495905 h 1131887"/>
                <a:gd name="connsiteX2958" fmla="*/ 3393771 w 4207084"/>
                <a:gd name="connsiteY2958" fmla="*/ 495905 h 1131887"/>
                <a:gd name="connsiteX2959" fmla="*/ 3395285 w 4207084"/>
                <a:gd name="connsiteY2959" fmla="*/ 495905 h 1131887"/>
                <a:gd name="connsiteX2960" fmla="*/ 3402858 w 4207084"/>
                <a:gd name="connsiteY2960" fmla="*/ 496749 h 1131887"/>
                <a:gd name="connsiteX2961" fmla="*/ 3406055 w 4207084"/>
                <a:gd name="connsiteY2961" fmla="*/ 498945 h 1131887"/>
                <a:gd name="connsiteX2962" fmla="*/ 3407570 w 4207084"/>
                <a:gd name="connsiteY2962" fmla="*/ 500128 h 1131887"/>
                <a:gd name="connsiteX2963" fmla="*/ 3409590 w 4207084"/>
                <a:gd name="connsiteY2963" fmla="*/ 501817 h 1131887"/>
                <a:gd name="connsiteX2964" fmla="*/ 3415143 w 4207084"/>
                <a:gd name="connsiteY2964" fmla="*/ 504689 h 1131887"/>
                <a:gd name="connsiteX2965" fmla="*/ 3418508 w 4207084"/>
                <a:gd name="connsiteY2965" fmla="*/ 502324 h 1131887"/>
                <a:gd name="connsiteX2966" fmla="*/ 3420360 w 4207084"/>
                <a:gd name="connsiteY2966" fmla="*/ 500804 h 1131887"/>
                <a:gd name="connsiteX2967" fmla="*/ 3427932 w 4207084"/>
                <a:gd name="connsiteY2967" fmla="*/ 496749 h 1131887"/>
                <a:gd name="connsiteX2968" fmla="*/ 3427932 w 4207084"/>
                <a:gd name="connsiteY2968" fmla="*/ 496749 h 1131887"/>
                <a:gd name="connsiteX2969" fmla="*/ 3436179 w 4207084"/>
                <a:gd name="connsiteY2969" fmla="*/ 496749 h 1131887"/>
                <a:gd name="connsiteX2970" fmla="*/ 3438871 w 4207084"/>
                <a:gd name="connsiteY2970" fmla="*/ 500973 h 1131887"/>
                <a:gd name="connsiteX2971" fmla="*/ 3436515 w 4207084"/>
                <a:gd name="connsiteY2971" fmla="*/ 505534 h 1131887"/>
                <a:gd name="connsiteX2972" fmla="*/ 3436515 w 4207084"/>
                <a:gd name="connsiteY2972" fmla="*/ 505534 h 1131887"/>
                <a:gd name="connsiteX2973" fmla="*/ 3433991 w 4207084"/>
                <a:gd name="connsiteY2973" fmla="*/ 509589 h 1131887"/>
                <a:gd name="connsiteX2974" fmla="*/ 3432981 w 4207084"/>
                <a:gd name="connsiteY2974" fmla="*/ 521414 h 1131887"/>
                <a:gd name="connsiteX2975" fmla="*/ 3432981 w 4207084"/>
                <a:gd name="connsiteY2975" fmla="*/ 516853 h 1131887"/>
                <a:gd name="connsiteX2976" fmla="*/ 3432981 w 4207084"/>
                <a:gd name="connsiteY2976" fmla="*/ 523273 h 1131887"/>
                <a:gd name="connsiteX2977" fmla="*/ 3433991 w 4207084"/>
                <a:gd name="connsiteY2977" fmla="*/ 534085 h 1131887"/>
                <a:gd name="connsiteX2978" fmla="*/ 3433991 w 4207084"/>
                <a:gd name="connsiteY2978" fmla="*/ 534085 h 1131887"/>
                <a:gd name="connsiteX2979" fmla="*/ 3436683 w 4207084"/>
                <a:gd name="connsiteY2979" fmla="*/ 531213 h 1131887"/>
                <a:gd name="connsiteX2980" fmla="*/ 3438030 w 4207084"/>
                <a:gd name="connsiteY2980" fmla="*/ 529861 h 1131887"/>
                <a:gd name="connsiteX2981" fmla="*/ 3439544 w 4207084"/>
                <a:gd name="connsiteY2981" fmla="*/ 528341 h 1131887"/>
                <a:gd name="connsiteX2982" fmla="*/ 3455195 w 4207084"/>
                <a:gd name="connsiteY2982" fmla="*/ 517867 h 1131887"/>
                <a:gd name="connsiteX2983" fmla="*/ 3458728 w 4207084"/>
                <a:gd name="connsiteY2983" fmla="*/ 517867 h 1131887"/>
                <a:gd name="connsiteX2984" fmla="*/ 3460243 w 4207084"/>
                <a:gd name="connsiteY2984" fmla="*/ 517867 h 1131887"/>
                <a:gd name="connsiteX2985" fmla="*/ 3470003 w 4207084"/>
                <a:gd name="connsiteY2985" fmla="*/ 515332 h 1131887"/>
                <a:gd name="connsiteX2986" fmla="*/ 3475893 w 4207084"/>
                <a:gd name="connsiteY2986" fmla="*/ 509251 h 1131887"/>
                <a:gd name="connsiteX2987" fmla="*/ 3477913 w 4207084"/>
                <a:gd name="connsiteY2987" fmla="*/ 505872 h 1131887"/>
                <a:gd name="connsiteX2988" fmla="*/ 3477913 w 4207084"/>
                <a:gd name="connsiteY2988" fmla="*/ 504351 h 1131887"/>
                <a:gd name="connsiteX2989" fmla="*/ 3479259 w 4207084"/>
                <a:gd name="connsiteY2989" fmla="*/ 501311 h 1131887"/>
                <a:gd name="connsiteX2990" fmla="*/ 3488515 w 4207084"/>
                <a:gd name="connsiteY2990" fmla="*/ 499114 h 1131887"/>
                <a:gd name="connsiteX2991" fmla="*/ 3489861 w 4207084"/>
                <a:gd name="connsiteY2991" fmla="*/ 499114 h 1131887"/>
                <a:gd name="connsiteX2992" fmla="*/ 3500126 w 4207084"/>
                <a:gd name="connsiteY2992" fmla="*/ 499114 h 1131887"/>
                <a:gd name="connsiteX2993" fmla="*/ 3506184 w 4207084"/>
                <a:gd name="connsiteY2993" fmla="*/ 499114 h 1131887"/>
                <a:gd name="connsiteX2994" fmla="*/ 3511720 w 4207084"/>
                <a:gd name="connsiteY2994" fmla="*/ 496335 h 1131887"/>
                <a:gd name="connsiteX2995" fmla="*/ 3511906 w 4207084"/>
                <a:gd name="connsiteY2995" fmla="*/ 494384 h 1131887"/>
                <a:gd name="connsiteX2996" fmla="*/ 3511906 w 4207084"/>
                <a:gd name="connsiteY2996" fmla="*/ 491343 h 1131887"/>
                <a:gd name="connsiteX2997" fmla="*/ 3511906 w 4207084"/>
                <a:gd name="connsiteY2997" fmla="*/ 489316 h 1131887"/>
                <a:gd name="connsiteX2998" fmla="*/ 3513757 w 4207084"/>
                <a:gd name="connsiteY2998" fmla="*/ 481207 h 1131887"/>
                <a:gd name="connsiteX2999" fmla="*/ 3513757 w 4207084"/>
                <a:gd name="connsiteY2999" fmla="*/ 480024 h 1131887"/>
                <a:gd name="connsiteX3000" fmla="*/ 3513757 w 4207084"/>
                <a:gd name="connsiteY3000" fmla="*/ 469550 h 1131887"/>
                <a:gd name="connsiteX3001" fmla="*/ 3516113 w 4207084"/>
                <a:gd name="connsiteY3001" fmla="*/ 469550 h 1131887"/>
                <a:gd name="connsiteX3002" fmla="*/ 3522844 w 4207084"/>
                <a:gd name="connsiteY3002" fmla="*/ 470733 h 1131887"/>
                <a:gd name="connsiteX3003" fmla="*/ 3522844 w 4207084"/>
                <a:gd name="connsiteY3003" fmla="*/ 470733 h 1131887"/>
                <a:gd name="connsiteX3004" fmla="*/ 3533446 w 4207084"/>
                <a:gd name="connsiteY3004" fmla="*/ 470733 h 1131887"/>
                <a:gd name="connsiteX3005" fmla="*/ 3543544 w 4207084"/>
                <a:gd name="connsiteY3005" fmla="*/ 470733 h 1131887"/>
                <a:gd name="connsiteX3006" fmla="*/ 3553472 w 4207084"/>
                <a:gd name="connsiteY3006" fmla="*/ 470733 h 1131887"/>
                <a:gd name="connsiteX3007" fmla="*/ 3554481 w 4207084"/>
                <a:gd name="connsiteY3007" fmla="*/ 470733 h 1131887"/>
                <a:gd name="connsiteX3008" fmla="*/ 3563064 w 4207084"/>
                <a:gd name="connsiteY3008" fmla="*/ 473774 h 1131887"/>
                <a:gd name="connsiteX3009" fmla="*/ 3563064 w 4207084"/>
                <a:gd name="connsiteY3009" fmla="*/ 475294 h 1131887"/>
                <a:gd name="connsiteX3010" fmla="*/ 3562054 w 4207084"/>
                <a:gd name="connsiteY3010" fmla="*/ 475294 h 1131887"/>
                <a:gd name="connsiteX3011" fmla="*/ 3556669 w 4207084"/>
                <a:gd name="connsiteY3011" fmla="*/ 475294 h 1131887"/>
                <a:gd name="connsiteX3012" fmla="*/ 3552125 w 4207084"/>
                <a:gd name="connsiteY3012" fmla="*/ 475294 h 1131887"/>
                <a:gd name="connsiteX3013" fmla="*/ 3548086 w 4207084"/>
                <a:gd name="connsiteY3013" fmla="*/ 475294 h 1131887"/>
                <a:gd name="connsiteX3014" fmla="*/ 3541187 w 4207084"/>
                <a:gd name="connsiteY3014" fmla="*/ 475294 h 1131887"/>
                <a:gd name="connsiteX3015" fmla="*/ 3541187 w 4207084"/>
                <a:gd name="connsiteY3015" fmla="*/ 475294 h 1131887"/>
                <a:gd name="connsiteX3016" fmla="*/ 3535465 w 4207084"/>
                <a:gd name="connsiteY3016" fmla="*/ 476815 h 1131887"/>
                <a:gd name="connsiteX3017" fmla="*/ 3533277 w 4207084"/>
                <a:gd name="connsiteY3017" fmla="*/ 484586 h 1131887"/>
                <a:gd name="connsiteX3018" fmla="*/ 3533277 w 4207084"/>
                <a:gd name="connsiteY3018" fmla="*/ 490161 h 1131887"/>
                <a:gd name="connsiteX3019" fmla="*/ 3533277 w 4207084"/>
                <a:gd name="connsiteY3019" fmla="*/ 496749 h 1131887"/>
                <a:gd name="connsiteX3020" fmla="*/ 3533277 w 4207084"/>
                <a:gd name="connsiteY3020" fmla="*/ 499959 h 1131887"/>
                <a:gd name="connsiteX3021" fmla="*/ 3532268 w 4207084"/>
                <a:gd name="connsiteY3021" fmla="*/ 511278 h 1131887"/>
                <a:gd name="connsiteX3022" fmla="*/ 3529576 w 4207084"/>
                <a:gd name="connsiteY3022" fmla="*/ 514995 h 1131887"/>
                <a:gd name="connsiteX3023" fmla="*/ 3529576 w 4207084"/>
                <a:gd name="connsiteY3023" fmla="*/ 514995 h 1131887"/>
                <a:gd name="connsiteX3024" fmla="*/ 3528398 w 4207084"/>
                <a:gd name="connsiteY3024" fmla="*/ 516346 h 1131887"/>
                <a:gd name="connsiteX3025" fmla="*/ 3526210 w 4207084"/>
                <a:gd name="connsiteY3025" fmla="*/ 518880 h 1131887"/>
                <a:gd name="connsiteX3026" fmla="*/ 3518974 w 4207084"/>
                <a:gd name="connsiteY3026" fmla="*/ 523104 h 1131887"/>
                <a:gd name="connsiteX3027" fmla="*/ 3508709 w 4207084"/>
                <a:gd name="connsiteY3027" fmla="*/ 525469 h 1131887"/>
                <a:gd name="connsiteX3028" fmla="*/ 3499285 w 4207084"/>
                <a:gd name="connsiteY3028" fmla="*/ 527665 h 1131887"/>
                <a:gd name="connsiteX3029" fmla="*/ 3495919 w 4207084"/>
                <a:gd name="connsiteY3029" fmla="*/ 529523 h 1131887"/>
                <a:gd name="connsiteX3030" fmla="*/ 3492722 w 4207084"/>
                <a:gd name="connsiteY3030" fmla="*/ 531213 h 1131887"/>
                <a:gd name="connsiteX3031" fmla="*/ 3484139 w 4207084"/>
                <a:gd name="connsiteY3031" fmla="*/ 536788 h 1131887"/>
                <a:gd name="connsiteX3032" fmla="*/ 3477071 w 4207084"/>
                <a:gd name="connsiteY3032" fmla="*/ 541518 h 1131887"/>
                <a:gd name="connsiteX3033" fmla="*/ 3473369 w 4207084"/>
                <a:gd name="connsiteY3033" fmla="*/ 543883 h 1131887"/>
                <a:gd name="connsiteX3034" fmla="*/ 3470677 w 4207084"/>
                <a:gd name="connsiteY3034" fmla="*/ 545573 h 1131887"/>
                <a:gd name="connsiteX3035" fmla="*/ 3463776 w 4207084"/>
                <a:gd name="connsiteY3035" fmla="*/ 550979 h 1131887"/>
                <a:gd name="connsiteX3036" fmla="*/ 3453343 w 4207084"/>
                <a:gd name="connsiteY3036" fmla="*/ 560777 h 1131887"/>
                <a:gd name="connsiteX3037" fmla="*/ 3444424 w 4207084"/>
                <a:gd name="connsiteY3037" fmla="*/ 567197 h 1131887"/>
                <a:gd name="connsiteX3038" fmla="*/ 3438702 w 4207084"/>
                <a:gd name="connsiteY3038" fmla="*/ 571251 h 1131887"/>
                <a:gd name="connsiteX3039" fmla="*/ 3432981 w 4207084"/>
                <a:gd name="connsiteY3039" fmla="*/ 575644 h 1131887"/>
                <a:gd name="connsiteX3040" fmla="*/ 3420023 w 4207084"/>
                <a:gd name="connsiteY3040" fmla="*/ 584428 h 1131887"/>
                <a:gd name="connsiteX3041" fmla="*/ 3418172 w 4207084"/>
                <a:gd name="connsiteY3041" fmla="*/ 585442 h 1131887"/>
                <a:gd name="connsiteX3042" fmla="*/ 3410431 w 4207084"/>
                <a:gd name="connsiteY3042" fmla="*/ 590172 h 1131887"/>
                <a:gd name="connsiteX3043" fmla="*/ 3402185 w 4207084"/>
                <a:gd name="connsiteY3043" fmla="*/ 598450 h 1131887"/>
                <a:gd name="connsiteX3044" fmla="*/ 3400166 w 4207084"/>
                <a:gd name="connsiteY3044" fmla="*/ 600984 h 1131887"/>
                <a:gd name="connsiteX3045" fmla="*/ 3400166 w 4207084"/>
                <a:gd name="connsiteY3045" fmla="*/ 601998 h 1131887"/>
                <a:gd name="connsiteX3046" fmla="*/ 3398819 w 4207084"/>
                <a:gd name="connsiteY3046" fmla="*/ 603856 h 1131887"/>
                <a:gd name="connsiteX3047" fmla="*/ 3395790 w 4207084"/>
                <a:gd name="connsiteY3047" fmla="*/ 607404 h 1131887"/>
                <a:gd name="connsiteX3048" fmla="*/ 3390068 w 4207084"/>
                <a:gd name="connsiteY3048" fmla="*/ 610445 h 1131887"/>
                <a:gd name="connsiteX3049" fmla="*/ 3388217 w 4207084"/>
                <a:gd name="connsiteY3049" fmla="*/ 610445 h 1131887"/>
                <a:gd name="connsiteX3050" fmla="*/ 3372736 w 4207084"/>
                <a:gd name="connsiteY3050" fmla="*/ 616527 h 1131887"/>
                <a:gd name="connsiteX3051" fmla="*/ 3362470 w 4207084"/>
                <a:gd name="connsiteY3051" fmla="*/ 616527 h 1131887"/>
                <a:gd name="connsiteX3052" fmla="*/ 3342949 w 4207084"/>
                <a:gd name="connsiteY3052" fmla="*/ 624974 h 1131887"/>
                <a:gd name="connsiteX3053" fmla="*/ 3342949 w 4207084"/>
                <a:gd name="connsiteY3053" fmla="*/ 632069 h 1131887"/>
                <a:gd name="connsiteX3054" fmla="*/ 3342108 w 4207084"/>
                <a:gd name="connsiteY3054" fmla="*/ 642374 h 1131887"/>
                <a:gd name="connsiteX3055" fmla="*/ 3333189 w 4207084"/>
                <a:gd name="connsiteY3055" fmla="*/ 650652 h 1131887"/>
                <a:gd name="connsiteX3056" fmla="*/ 3330665 w 4207084"/>
                <a:gd name="connsiteY3056" fmla="*/ 651666 h 1131887"/>
                <a:gd name="connsiteX3057" fmla="*/ 3318548 w 4207084"/>
                <a:gd name="connsiteY3057" fmla="*/ 663998 h 1131887"/>
                <a:gd name="connsiteX3058" fmla="*/ 3312827 w 4207084"/>
                <a:gd name="connsiteY3058" fmla="*/ 696435 h 1131887"/>
                <a:gd name="connsiteX3059" fmla="*/ 3318212 w 4207084"/>
                <a:gd name="connsiteY3059" fmla="*/ 722620 h 1131887"/>
                <a:gd name="connsiteX3060" fmla="*/ 3320400 w 4207084"/>
                <a:gd name="connsiteY3060" fmla="*/ 729378 h 1131887"/>
                <a:gd name="connsiteX3061" fmla="*/ 3323933 w 4207084"/>
                <a:gd name="connsiteY3061" fmla="*/ 751678 h 1131887"/>
                <a:gd name="connsiteX3062" fmla="*/ 3325952 w 4207084"/>
                <a:gd name="connsiteY3062" fmla="*/ 766375 h 1131887"/>
                <a:gd name="connsiteX3063" fmla="*/ 3332852 w 4207084"/>
                <a:gd name="connsiteY3063" fmla="*/ 781580 h 1131887"/>
                <a:gd name="connsiteX3064" fmla="*/ 3334703 w 4207084"/>
                <a:gd name="connsiteY3064" fmla="*/ 783100 h 1131887"/>
                <a:gd name="connsiteX3065" fmla="*/ 3339079 w 4207084"/>
                <a:gd name="connsiteY3065" fmla="*/ 792054 h 1131887"/>
                <a:gd name="connsiteX3066" fmla="*/ 3333525 w 4207084"/>
                <a:gd name="connsiteY3066" fmla="*/ 799656 h 1131887"/>
                <a:gd name="connsiteX3067" fmla="*/ 3330159 w 4207084"/>
                <a:gd name="connsiteY3067" fmla="*/ 803204 h 1131887"/>
                <a:gd name="connsiteX3068" fmla="*/ 3330159 w 4207084"/>
                <a:gd name="connsiteY3068" fmla="*/ 816043 h 1131887"/>
                <a:gd name="connsiteX3069" fmla="*/ 3335209 w 4207084"/>
                <a:gd name="connsiteY3069" fmla="*/ 823476 h 1131887"/>
                <a:gd name="connsiteX3070" fmla="*/ 3337901 w 4207084"/>
                <a:gd name="connsiteY3070" fmla="*/ 826855 h 1131887"/>
                <a:gd name="connsiteX3071" fmla="*/ 3342276 w 4207084"/>
                <a:gd name="connsiteY3071" fmla="*/ 839525 h 1131887"/>
                <a:gd name="connsiteX3072" fmla="*/ 3349512 w 4207084"/>
                <a:gd name="connsiteY3072" fmla="*/ 837836 h 1131887"/>
                <a:gd name="connsiteX3073" fmla="*/ 3353551 w 4207084"/>
                <a:gd name="connsiteY3073" fmla="*/ 833444 h 1131887"/>
                <a:gd name="connsiteX3074" fmla="*/ 3360114 w 4207084"/>
                <a:gd name="connsiteY3074" fmla="*/ 830741 h 1131887"/>
                <a:gd name="connsiteX3075" fmla="*/ 3365835 w 4207084"/>
                <a:gd name="connsiteY3075" fmla="*/ 828207 h 1131887"/>
                <a:gd name="connsiteX3076" fmla="*/ 3369033 w 4207084"/>
                <a:gd name="connsiteY3076" fmla="*/ 823307 h 1131887"/>
                <a:gd name="connsiteX3077" fmla="*/ 3371557 w 4207084"/>
                <a:gd name="connsiteY3077" fmla="*/ 819084 h 1131887"/>
                <a:gd name="connsiteX3078" fmla="*/ 3376943 w 4207084"/>
                <a:gd name="connsiteY3078" fmla="*/ 814354 h 1131887"/>
                <a:gd name="connsiteX3079" fmla="*/ 3381822 w 4207084"/>
                <a:gd name="connsiteY3079" fmla="*/ 809961 h 1131887"/>
                <a:gd name="connsiteX3080" fmla="*/ 3384179 w 4207084"/>
                <a:gd name="connsiteY3080" fmla="*/ 792223 h 1131887"/>
                <a:gd name="connsiteX3081" fmla="*/ 3384179 w 4207084"/>
                <a:gd name="connsiteY3081" fmla="*/ 778539 h 1131887"/>
                <a:gd name="connsiteX3082" fmla="*/ 3392930 w 4207084"/>
                <a:gd name="connsiteY3082" fmla="*/ 766713 h 1131887"/>
                <a:gd name="connsiteX3083" fmla="*/ 3399325 w 4207084"/>
                <a:gd name="connsiteY3083" fmla="*/ 766713 h 1131887"/>
                <a:gd name="connsiteX3084" fmla="*/ 3406224 w 4207084"/>
                <a:gd name="connsiteY3084" fmla="*/ 766713 h 1131887"/>
                <a:gd name="connsiteX3085" fmla="*/ 3411440 w 4207084"/>
                <a:gd name="connsiteY3085" fmla="*/ 765361 h 1131887"/>
                <a:gd name="connsiteX3086" fmla="*/ 3418508 w 4207084"/>
                <a:gd name="connsiteY3086" fmla="*/ 763841 h 1131887"/>
                <a:gd name="connsiteX3087" fmla="*/ 3427428 w 4207084"/>
                <a:gd name="connsiteY3087" fmla="*/ 766544 h 1131887"/>
                <a:gd name="connsiteX3088" fmla="*/ 3427428 w 4207084"/>
                <a:gd name="connsiteY3088" fmla="*/ 766544 h 1131887"/>
                <a:gd name="connsiteX3089" fmla="*/ 3427428 w 4207084"/>
                <a:gd name="connsiteY3089" fmla="*/ 762996 h 1131887"/>
                <a:gd name="connsiteX3090" fmla="*/ 3429447 w 4207084"/>
                <a:gd name="connsiteY3090" fmla="*/ 731067 h 1131887"/>
                <a:gd name="connsiteX3091" fmla="*/ 3440553 w 4207084"/>
                <a:gd name="connsiteY3091" fmla="*/ 725323 h 1131887"/>
                <a:gd name="connsiteX3092" fmla="*/ 3443415 w 4207084"/>
                <a:gd name="connsiteY3092" fmla="*/ 725323 h 1131887"/>
                <a:gd name="connsiteX3093" fmla="*/ 3455195 w 4207084"/>
                <a:gd name="connsiteY3093" fmla="*/ 721437 h 1131887"/>
                <a:gd name="connsiteX3094" fmla="*/ 3460243 w 4207084"/>
                <a:gd name="connsiteY3094" fmla="*/ 719410 h 1131887"/>
                <a:gd name="connsiteX3095" fmla="*/ 3473706 w 4207084"/>
                <a:gd name="connsiteY3095" fmla="*/ 715187 h 1131887"/>
                <a:gd name="connsiteX3096" fmla="*/ 3479763 w 4207084"/>
                <a:gd name="connsiteY3096" fmla="*/ 715187 h 1131887"/>
                <a:gd name="connsiteX3097" fmla="*/ 3488178 w 4207084"/>
                <a:gd name="connsiteY3097" fmla="*/ 715187 h 1131887"/>
                <a:gd name="connsiteX3098" fmla="*/ 3491712 w 4207084"/>
                <a:gd name="connsiteY3098" fmla="*/ 707585 h 1131887"/>
                <a:gd name="connsiteX3099" fmla="*/ 3491712 w 4207084"/>
                <a:gd name="connsiteY3099" fmla="*/ 704037 h 1131887"/>
                <a:gd name="connsiteX3100" fmla="*/ 3496087 w 4207084"/>
                <a:gd name="connsiteY3100" fmla="*/ 689001 h 1131887"/>
                <a:gd name="connsiteX3101" fmla="*/ 3504838 w 4207084"/>
                <a:gd name="connsiteY3101" fmla="*/ 678189 h 1131887"/>
                <a:gd name="connsiteX3102" fmla="*/ 3509887 w 4207084"/>
                <a:gd name="connsiteY3102" fmla="*/ 675824 h 1131887"/>
                <a:gd name="connsiteX3103" fmla="*/ 3517627 w 4207084"/>
                <a:gd name="connsiteY3103" fmla="*/ 670249 h 1131887"/>
                <a:gd name="connsiteX3104" fmla="*/ 3512242 w 4207084"/>
                <a:gd name="connsiteY3104" fmla="*/ 659099 h 1131887"/>
                <a:gd name="connsiteX3105" fmla="*/ 3508372 w 4207084"/>
                <a:gd name="connsiteY3105" fmla="*/ 650821 h 1131887"/>
                <a:gd name="connsiteX3106" fmla="*/ 3506521 w 4207084"/>
                <a:gd name="connsiteY3106" fmla="*/ 629535 h 1131887"/>
                <a:gd name="connsiteX3107" fmla="*/ 3511064 w 4207084"/>
                <a:gd name="connsiteY3107" fmla="*/ 621764 h 1131887"/>
                <a:gd name="connsiteX3108" fmla="*/ 3514430 w 4207084"/>
                <a:gd name="connsiteY3108" fmla="*/ 615851 h 1131887"/>
                <a:gd name="connsiteX3109" fmla="*/ 3514430 w 4207084"/>
                <a:gd name="connsiteY3109" fmla="*/ 614330 h 1131887"/>
                <a:gd name="connsiteX3110" fmla="*/ 3505006 w 4207084"/>
                <a:gd name="connsiteY3110" fmla="*/ 614330 h 1131887"/>
                <a:gd name="connsiteX3111" fmla="*/ 3501304 w 4207084"/>
                <a:gd name="connsiteY3111" fmla="*/ 614330 h 1131887"/>
                <a:gd name="connsiteX3112" fmla="*/ 3485486 w 4207084"/>
                <a:gd name="connsiteY3112" fmla="*/ 615851 h 1131887"/>
                <a:gd name="connsiteX3113" fmla="*/ 3484476 w 4207084"/>
                <a:gd name="connsiteY3113" fmla="*/ 615851 h 1131887"/>
                <a:gd name="connsiteX3114" fmla="*/ 3484476 w 4207084"/>
                <a:gd name="connsiteY3114" fmla="*/ 614330 h 1131887"/>
                <a:gd name="connsiteX3115" fmla="*/ 3490534 w 4207084"/>
                <a:gd name="connsiteY3115" fmla="*/ 603349 h 1131887"/>
                <a:gd name="connsiteX3116" fmla="*/ 3492553 w 4207084"/>
                <a:gd name="connsiteY3116" fmla="*/ 600646 h 1131887"/>
                <a:gd name="connsiteX3117" fmla="*/ 3506016 w 4207084"/>
                <a:gd name="connsiteY3117" fmla="*/ 587131 h 1131887"/>
                <a:gd name="connsiteX3118" fmla="*/ 3509887 w 4207084"/>
                <a:gd name="connsiteY3118" fmla="*/ 584259 h 1131887"/>
                <a:gd name="connsiteX3119" fmla="*/ 3515776 w 4207084"/>
                <a:gd name="connsiteY3119" fmla="*/ 579191 h 1131887"/>
                <a:gd name="connsiteX3120" fmla="*/ 3519815 w 4207084"/>
                <a:gd name="connsiteY3120" fmla="*/ 568210 h 1131887"/>
                <a:gd name="connsiteX3121" fmla="*/ 3519815 w 4207084"/>
                <a:gd name="connsiteY3121" fmla="*/ 564325 h 1131887"/>
                <a:gd name="connsiteX3122" fmla="*/ 3520825 w 4207084"/>
                <a:gd name="connsiteY3122" fmla="*/ 559763 h 1131887"/>
                <a:gd name="connsiteX3123" fmla="*/ 3520825 w 4207084"/>
                <a:gd name="connsiteY3123" fmla="*/ 557736 h 1131887"/>
                <a:gd name="connsiteX3124" fmla="*/ 3521834 w 4207084"/>
                <a:gd name="connsiteY3124" fmla="*/ 552499 h 1131887"/>
                <a:gd name="connsiteX3125" fmla="*/ 3532099 w 4207084"/>
                <a:gd name="connsiteY3125" fmla="*/ 552499 h 1131887"/>
                <a:gd name="connsiteX3126" fmla="*/ 3534961 w 4207084"/>
                <a:gd name="connsiteY3126" fmla="*/ 552499 h 1131887"/>
                <a:gd name="connsiteX3127" fmla="*/ 3539672 w 4207084"/>
                <a:gd name="connsiteY3127" fmla="*/ 552499 h 1131887"/>
                <a:gd name="connsiteX3128" fmla="*/ 3549770 w 4207084"/>
                <a:gd name="connsiteY3128" fmla="*/ 552499 h 1131887"/>
                <a:gd name="connsiteX3129" fmla="*/ 3562223 w 4207084"/>
                <a:gd name="connsiteY3129" fmla="*/ 550979 h 1131887"/>
                <a:gd name="connsiteX3130" fmla="*/ 3566093 w 4207084"/>
                <a:gd name="connsiteY3130" fmla="*/ 547769 h 1131887"/>
                <a:gd name="connsiteX3131" fmla="*/ 3575180 w 4207084"/>
                <a:gd name="connsiteY3131" fmla="*/ 540842 h 1131887"/>
                <a:gd name="connsiteX3132" fmla="*/ 3579724 w 4207084"/>
                <a:gd name="connsiteY3132" fmla="*/ 538815 h 1131887"/>
                <a:gd name="connsiteX3133" fmla="*/ 3584772 w 4207084"/>
                <a:gd name="connsiteY3133" fmla="*/ 536619 h 1131887"/>
                <a:gd name="connsiteX3134" fmla="*/ 3586287 w 4207084"/>
                <a:gd name="connsiteY3134" fmla="*/ 535605 h 1131887"/>
                <a:gd name="connsiteX3135" fmla="*/ 3593018 w 4207084"/>
                <a:gd name="connsiteY3135" fmla="*/ 533071 h 1131887"/>
                <a:gd name="connsiteX3136" fmla="*/ 3594364 w 4207084"/>
                <a:gd name="connsiteY3136" fmla="*/ 534591 h 1131887"/>
                <a:gd name="connsiteX3137" fmla="*/ 3592008 w 4207084"/>
                <a:gd name="connsiteY3137" fmla="*/ 544052 h 1131887"/>
                <a:gd name="connsiteX3138" fmla="*/ 3589821 w 4207084"/>
                <a:gd name="connsiteY3138" fmla="*/ 550810 h 1131887"/>
                <a:gd name="connsiteX3139" fmla="*/ 3601937 w 4207084"/>
                <a:gd name="connsiteY3139" fmla="*/ 548444 h 1131887"/>
                <a:gd name="connsiteX3140" fmla="*/ 3606986 w 4207084"/>
                <a:gd name="connsiteY3140" fmla="*/ 541687 h 1131887"/>
                <a:gd name="connsiteX3141" fmla="*/ 3613717 w 4207084"/>
                <a:gd name="connsiteY3141" fmla="*/ 533747 h 1131887"/>
                <a:gd name="connsiteX3142" fmla="*/ 3620617 w 4207084"/>
                <a:gd name="connsiteY3142" fmla="*/ 532902 h 1131887"/>
                <a:gd name="connsiteX3143" fmla="*/ 3624824 w 4207084"/>
                <a:gd name="connsiteY3143" fmla="*/ 532902 h 1131887"/>
                <a:gd name="connsiteX3144" fmla="*/ 3633575 w 4207084"/>
                <a:gd name="connsiteY3144" fmla="*/ 532902 h 1131887"/>
                <a:gd name="connsiteX3145" fmla="*/ 3633575 w 4207084"/>
                <a:gd name="connsiteY3145" fmla="*/ 532902 h 1131887"/>
                <a:gd name="connsiteX3146" fmla="*/ 3646869 w 4207084"/>
                <a:gd name="connsiteY3146" fmla="*/ 532902 h 1131887"/>
                <a:gd name="connsiteX3147" fmla="*/ 3655451 w 4207084"/>
                <a:gd name="connsiteY3147" fmla="*/ 532902 h 1131887"/>
                <a:gd name="connsiteX3148" fmla="*/ 3657976 w 4207084"/>
                <a:gd name="connsiteY3148" fmla="*/ 532902 h 1131887"/>
                <a:gd name="connsiteX3149" fmla="*/ 3663361 w 4207084"/>
                <a:gd name="connsiteY3149" fmla="*/ 532902 h 1131887"/>
                <a:gd name="connsiteX3150" fmla="*/ 3667063 w 4207084"/>
                <a:gd name="connsiteY3150" fmla="*/ 535098 h 1131887"/>
                <a:gd name="connsiteX3151" fmla="*/ 3668578 w 4207084"/>
                <a:gd name="connsiteY3151" fmla="*/ 536281 h 1131887"/>
                <a:gd name="connsiteX3152" fmla="*/ 3679011 w 4207084"/>
                <a:gd name="connsiteY3152" fmla="*/ 542194 h 1131887"/>
                <a:gd name="connsiteX3153" fmla="*/ 3682377 w 4207084"/>
                <a:gd name="connsiteY3153" fmla="*/ 544052 h 1131887"/>
                <a:gd name="connsiteX3154" fmla="*/ 3693820 w 4207084"/>
                <a:gd name="connsiteY3154" fmla="*/ 556047 h 1131887"/>
                <a:gd name="connsiteX3155" fmla="*/ 3693820 w 4207084"/>
                <a:gd name="connsiteY3155" fmla="*/ 554526 h 1131887"/>
                <a:gd name="connsiteX3156" fmla="*/ 3694999 w 4207084"/>
                <a:gd name="connsiteY3156" fmla="*/ 550641 h 1131887"/>
                <a:gd name="connsiteX3157" fmla="*/ 3697018 w 4207084"/>
                <a:gd name="connsiteY3157" fmla="*/ 546417 h 1131887"/>
                <a:gd name="connsiteX3158" fmla="*/ 3699206 w 4207084"/>
                <a:gd name="connsiteY3158" fmla="*/ 541856 h 1131887"/>
                <a:gd name="connsiteX3159" fmla="*/ 3699206 w 4207084"/>
                <a:gd name="connsiteY3159" fmla="*/ 539660 h 1131887"/>
                <a:gd name="connsiteX3160" fmla="*/ 3702907 w 4207084"/>
                <a:gd name="connsiteY3160" fmla="*/ 533747 h 1131887"/>
                <a:gd name="connsiteX3161" fmla="*/ 3709471 w 4207084"/>
                <a:gd name="connsiteY3161" fmla="*/ 531044 h 1131887"/>
                <a:gd name="connsiteX3162" fmla="*/ 3710649 w 4207084"/>
                <a:gd name="connsiteY3162" fmla="*/ 531044 h 1131887"/>
                <a:gd name="connsiteX3163" fmla="*/ 3719063 w 4207084"/>
                <a:gd name="connsiteY3163" fmla="*/ 529354 h 1131887"/>
                <a:gd name="connsiteX3164" fmla="*/ 3738415 w 4207084"/>
                <a:gd name="connsiteY3164" fmla="*/ 526145 h 1131887"/>
                <a:gd name="connsiteX3165" fmla="*/ 3743296 w 4207084"/>
                <a:gd name="connsiteY3165" fmla="*/ 520401 h 1131887"/>
                <a:gd name="connsiteX3166" fmla="*/ 3749691 w 4207084"/>
                <a:gd name="connsiteY3166" fmla="*/ 510771 h 1131887"/>
                <a:gd name="connsiteX3167" fmla="*/ 3753729 w 4207084"/>
                <a:gd name="connsiteY3167" fmla="*/ 507561 h 1131887"/>
                <a:gd name="connsiteX3168" fmla="*/ 3760797 w 4207084"/>
                <a:gd name="connsiteY3168" fmla="*/ 502493 h 1131887"/>
                <a:gd name="connsiteX3169" fmla="*/ 3769884 w 4207084"/>
                <a:gd name="connsiteY3169" fmla="*/ 498777 h 1131887"/>
                <a:gd name="connsiteX3170" fmla="*/ 3774428 w 4207084"/>
                <a:gd name="connsiteY3170" fmla="*/ 497256 h 1131887"/>
                <a:gd name="connsiteX3171" fmla="*/ 3782505 w 4207084"/>
                <a:gd name="connsiteY3171" fmla="*/ 494215 h 1131887"/>
                <a:gd name="connsiteX3172" fmla="*/ 3791256 w 4207084"/>
                <a:gd name="connsiteY3172" fmla="*/ 490836 h 1131887"/>
                <a:gd name="connsiteX3173" fmla="*/ 3816499 w 4207084"/>
                <a:gd name="connsiteY3173" fmla="*/ 484755 h 1131887"/>
                <a:gd name="connsiteX3174" fmla="*/ 3824072 w 4207084"/>
                <a:gd name="connsiteY3174" fmla="*/ 483403 h 1131887"/>
                <a:gd name="connsiteX3175" fmla="*/ 3829120 w 4207084"/>
                <a:gd name="connsiteY3175" fmla="*/ 482558 h 1131887"/>
                <a:gd name="connsiteX3176" fmla="*/ 3842246 w 4207084"/>
                <a:gd name="connsiteY3176" fmla="*/ 479518 h 1131887"/>
                <a:gd name="connsiteX3177" fmla="*/ 3851838 w 4207084"/>
                <a:gd name="connsiteY3177" fmla="*/ 474280 h 1131887"/>
                <a:gd name="connsiteX3178" fmla="*/ 3858738 w 4207084"/>
                <a:gd name="connsiteY3178" fmla="*/ 470226 h 1131887"/>
                <a:gd name="connsiteX3179" fmla="*/ 3863786 w 4207084"/>
                <a:gd name="connsiteY3179" fmla="*/ 467185 h 1131887"/>
                <a:gd name="connsiteX3180" fmla="*/ 3875229 w 4207084"/>
                <a:gd name="connsiteY3180" fmla="*/ 461779 h 1131887"/>
                <a:gd name="connsiteX3181" fmla="*/ 3876407 w 4207084"/>
                <a:gd name="connsiteY3181" fmla="*/ 461779 h 1131887"/>
                <a:gd name="connsiteX3182" fmla="*/ 3876407 w 4207084"/>
                <a:gd name="connsiteY3182" fmla="*/ 462962 h 1131887"/>
                <a:gd name="connsiteX3183" fmla="*/ 3876407 w 4207084"/>
                <a:gd name="connsiteY3183" fmla="*/ 462962 h 1131887"/>
                <a:gd name="connsiteX3184" fmla="*/ 3880783 w 4207084"/>
                <a:gd name="connsiteY3184" fmla="*/ 469719 h 1131887"/>
                <a:gd name="connsiteX3185" fmla="*/ 3888019 w 4207084"/>
                <a:gd name="connsiteY3185" fmla="*/ 469719 h 1131887"/>
                <a:gd name="connsiteX3186" fmla="*/ 3893404 w 4207084"/>
                <a:gd name="connsiteY3186" fmla="*/ 469719 h 1131887"/>
                <a:gd name="connsiteX3187" fmla="*/ 3893404 w 4207084"/>
                <a:gd name="connsiteY3187" fmla="*/ 469719 h 1131887"/>
                <a:gd name="connsiteX3188" fmla="*/ 3907539 w 4207084"/>
                <a:gd name="connsiteY3188" fmla="*/ 474112 h 1131887"/>
                <a:gd name="connsiteX3189" fmla="*/ 3914103 w 4207084"/>
                <a:gd name="connsiteY3189" fmla="*/ 477321 h 1131887"/>
                <a:gd name="connsiteX3190" fmla="*/ 3917300 w 4207084"/>
                <a:gd name="connsiteY3190" fmla="*/ 478842 h 1131887"/>
                <a:gd name="connsiteX3191" fmla="*/ 3920666 w 4207084"/>
                <a:gd name="connsiteY3191" fmla="*/ 480869 h 1131887"/>
                <a:gd name="connsiteX3192" fmla="*/ 3925377 w 4207084"/>
                <a:gd name="connsiteY3192" fmla="*/ 483572 h 1131887"/>
                <a:gd name="connsiteX3193" fmla="*/ 3925377 w 4207084"/>
                <a:gd name="connsiteY3193" fmla="*/ 481376 h 1131887"/>
                <a:gd name="connsiteX3194" fmla="*/ 3919656 w 4207084"/>
                <a:gd name="connsiteY3194" fmla="*/ 454853 h 1131887"/>
                <a:gd name="connsiteX3195" fmla="*/ 3914777 w 4207084"/>
                <a:gd name="connsiteY3195" fmla="*/ 444716 h 1131887"/>
                <a:gd name="connsiteX3196" fmla="*/ 3908045 w 4207084"/>
                <a:gd name="connsiteY3196" fmla="*/ 429681 h 1131887"/>
                <a:gd name="connsiteX3197" fmla="*/ 3895928 w 4207084"/>
                <a:gd name="connsiteY3197" fmla="*/ 410253 h 1131887"/>
                <a:gd name="connsiteX3198" fmla="*/ 3878258 w 4207084"/>
                <a:gd name="connsiteY3198" fmla="*/ 405354 h 1131887"/>
                <a:gd name="connsiteX3199" fmla="*/ 3876407 w 4207084"/>
                <a:gd name="connsiteY3199" fmla="*/ 405354 h 1131887"/>
                <a:gd name="connsiteX3200" fmla="*/ 3844433 w 4207084"/>
                <a:gd name="connsiteY3200" fmla="*/ 405354 h 1131887"/>
                <a:gd name="connsiteX3201" fmla="*/ 3843424 w 4207084"/>
                <a:gd name="connsiteY3201" fmla="*/ 405354 h 1131887"/>
                <a:gd name="connsiteX3202" fmla="*/ 3843424 w 4207084"/>
                <a:gd name="connsiteY3202" fmla="*/ 404002 h 1131887"/>
                <a:gd name="connsiteX3203" fmla="*/ 3843424 w 4207084"/>
                <a:gd name="connsiteY3203" fmla="*/ 404002 h 1131887"/>
                <a:gd name="connsiteX3204" fmla="*/ 3825250 w 4207084"/>
                <a:gd name="connsiteY3204" fmla="*/ 405185 h 1131887"/>
                <a:gd name="connsiteX3205" fmla="*/ 3807075 w 4207084"/>
                <a:gd name="connsiteY3205" fmla="*/ 406705 h 1131887"/>
                <a:gd name="connsiteX3206" fmla="*/ 3806065 w 4207084"/>
                <a:gd name="connsiteY3206" fmla="*/ 406705 h 1131887"/>
                <a:gd name="connsiteX3207" fmla="*/ 3806065 w 4207084"/>
                <a:gd name="connsiteY3207" fmla="*/ 405185 h 1131887"/>
                <a:gd name="connsiteX3208" fmla="*/ 3813807 w 4207084"/>
                <a:gd name="connsiteY3208" fmla="*/ 401299 h 1131887"/>
                <a:gd name="connsiteX3209" fmla="*/ 3816162 w 4207084"/>
                <a:gd name="connsiteY3209" fmla="*/ 401299 h 1131887"/>
                <a:gd name="connsiteX3210" fmla="*/ 3822894 w 4207084"/>
                <a:gd name="connsiteY3210" fmla="*/ 398427 h 1131887"/>
                <a:gd name="connsiteX3211" fmla="*/ 3828279 w 4207084"/>
                <a:gd name="connsiteY3211" fmla="*/ 395893 h 1131887"/>
                <a:gd name="connsiteX3212" fmla="*/ 3854531 w 4207084"/>
                <a:gd name="connsiteY3212" fmla="*/ 395893 h 1131887"/>
                <a:gd name="connsiteX3213" fmla="*/ 3858738 w 4207084"/>
                <a:gd name="connsiteY3213" fmla="*/ 395893 h 1131887"/>
                <a:gd name="connsiteX3214" fmla="*/ 3869676 w 4207084"/>
                <a:gd name="connsiteY3214" fmla="*/ 396907 h 1131887"/>
                <a:gd name="connsiteX3215" fmla="*/ 3886504 w 4207084"/>
                <a:gd name="connsiteY3215" fmla="*/ 398765 h 1131887"/>
                <a:gd name="connsiteX3216" fmla="*/ 3890375 w 4207084"/>
                <a:gd name="connsiteY3216" fmla="*/ 399779 h 1131887"/>
                <a:gd name="connsiteX3217" fmla="*/ 3898116 w 4207084"/>
                <a:gd name="connsiteY3217" fmla="*/ 400961 h 1131887"/>
                <a:gd name="connsiteX3218" fmla="*/ 3909727 w 4207084"/>
                <a:gd name="connsiteY3218" fmla="*/ 400961 h 1131887"/>
                <a:gd name="connsiteX3219" fmla="*/ 3914777 w 4207084"/>
                <a:gd name="connsiteY3219" fmla="*/ 400961 h 1131887"/>
                <a:gd name="connsiteX3220" fmla="*/ 3931605 w 4207084"/>
                <a:gd name="connsiteY3220" fmla="*/ 399779 h 1131887"/>
                <a:gd name="connsiteX3221" fmla="*/ 3931605 w 4207084"/>
                <a:gd name="connsiteY3221" fmla="*/ 399779 h 1131887"/>
                <a:gd name="connsiteX3222" fmla="*/ 3933624 w 4207084"/>
                <a:gd name="connsiteY3222" fmla="*/ 396907 h 1131887"/>
                <a:gd name="connsiteX3223" fmla="*/ 3934634 w 4207084"/>
                <a:gd name="connsiteY3223" fmla="*/ 395386 h 1131887"/>
                <a:gd name="connsiteX3224" fmla="*/ 3937158 w 4207084"/>
                <a:gd name="connsiteY3224" fmla="*/ 391501 h 1131887"/>
                <a:gd name="connsiteX3225" fmla="*/ 3937158 w 4207084"/>
                <a:gd name="connsiteY3225" fmla="*/ 391501 h 1131887"/>
                <a:gd name="connsiteX3226" fmla="*/ 3940019 w 4207084"/>
                <a:gd name="connsiteY3226" fmla="*/ 384236 h 1131887"/>
                <a:gd name="connsiteX3227" fmla="*/ 3944899 w 4207084"/>
                <a:gd name="connsiteY3227" fmla="*/ 373086 h 1131887"/>
                <a:gd name="connsiteX3228" fmla="*/ 3956005 w 4207084"/>
                <a:gd name="connsiteY3228" fmla="*/ 362105 h 1131887"/>
                <a:gd name="connsiteX3229" fmla="*/ 3957689 w 4207084"/>
                <a:gd name="connsiteY3229" fmla="*/ 360923 h 1131887"/>
                <a:gd name="connsiteX3230" fmla="*/ 3962064 w 4207084"/>
                <a:gd name="connsiteY3230" fmla="*/ 357375 h 1131887"/>
                <a:gd name="connsiteX3231" fmla="*/ 3963578 w 4207084"/>
                <a:gd name="connsiteY3231" fmla="*/ 354841 h 1131887"/>
                <a:gd name="connsiteX3232" fmla="*/ 3965597 w 4207084"/>
                <a:gd name="connsiteY3232" fmla="*/ 351124 h 1131887"/>
                <a:gd name="connsiteX3233" fmla="*/ 3969805 w 4207084"/>
                <a:gd name="connsiteY3233" fmla="*/ 349773 h 1131887"/>
                <a:gd name="connsiteX3234" fmla="*/ 3975190 w 4207084"/>
                <a:gd name="connsiteY3234" fmla="*/ 363457 h 1131887"/>
                <a:gd name="connsiteX3235" fmla="*/ 3976031 w 4207084"/>
                <a:gd name="connsiteY3235" fmla="*/ 367511 h 1131887"/>
                <a:gd name="connsiteX3236" fmla="*/ 3989158 w 4207084"/>
                <a:gd name="connsiteY3236" fmla="*/ 377310 h 1131887"/>
                <a:gd name="connsiteX3237" fmla="*/ 4015073 w 4207084"/>
                <a:gd name="connsiteY3237" fmla="*/ 377310 h 1131887"/>
                <a:gd name="connsiteX3238" fmla="*/ 4020626 w 4207084"/>
                <a:gd name="connsiteY3238" fmla="*/ 377310 h 1131887"/>
                <a:gd name="connsiteX3239" fmla="*/ 4027694 w 4207084"/>
                <a:gd name="connsiteY3239" fmla="*/ 377310 h 1131887"/>
                <a:gd name="connsiteX3240" fmla="*/ 4048561 w 4207084"/>
                <a:gd name="connsiteY3240" fmla="*/ 380351 h 1131887"/>
                <a:gd name="connsiteX3241" fmla="*/ 4055966 w 4207084"/>
                <a:gd name="connsiteY3241" fmla="*/ 391670 h 1131887"/>
                <a:gd name="connsiteX3242" fmla="*/ 4062360 w 4207084"/>
                <a:gd name="connsiteY3242" fmla="*/ 401806 h 1131887"/>
                <a:gd name="connsiteX3243" fmla="*/ 4070270 w 4207084"/>
                <a:gd name="connsiteY3243" fmla="*/ 404171 h 1131887"/>
                <a:gd name="connsiteX3244" fmla="*/ 4074309 w 4207084"/>
                <a:gd name="connsiteY3244" fmla="*/ 404171 h 1131887"/>
                <a:gd name="connsiteX3245" fmla="*/ 4079863 w 4207084"/>
                <a:gd name="connsiteY3245" fmla="*/ 406198 h 1131887"/>
                <a:gd name="connsiteX3246" fmla="*/ 4086089 w 4207084"/>
                <a:gd name="connsiteY3246" fmla="*/ 408394 h 1131887"/>
                <a:gd name="connsiteX3247" fmla="*/ 4091978 w 4207084"/>
                <a:gd name="connsiteY3247" fmla="*/ 408394 h 1131887"/>
                <a:gd name="connsiteX3248" fmla="*/ 4100561 w 4207084"/>
                <a:gd name="connsiteY3248" fmla="*/ 408394 h 1131887"/>
                <a:gd name="connsiteX3249" fmla="*/ 4104263 w 4207084"/>
                <a:gd name="connsiteY3249" fmla="*/ 410760 h 1131887"/>
                <a:gd name="connsiteX3250" fmla="*/ 4109312 w 4207084"/>
                <a:gd name="connsiteY3250" fmla="*/ 411942 h 1131887"/>
                <a:gd name="connsiteX3251" fmla="*/ 4111836 w 4207084"/>
                <a:gd name="connsiteY3251" fmla="*/ 410084 h 1131887"/>
                <a:gd name="connsiteX3252" fmla="*/ 4114696 w 4207084"/>
                <a:gd name="connsiteY3252" fmla="*/ 408563 h 1131887"/>
                <a:gd name="connsiteX3253" fmla="*/ 4118231 w 4207084"/>
                <a:gd name="connsiteY3253" fmla="*/ 411266 h 1131887"/>
                <a:gd name="connsiteX3254" fmla="*/ 4120755 w 4207084"/>
                <a:gd name="connsiteY3254" fmla="*/ 417010 h 1131887"/>
                <a:gd name="connsiteX3255" fmla="*/ 4120755 w 4207084"/>
                <a:gd name="connsiteY3255" fmla="*/ 412280 h 1131887"/>
                <a:gd name="connsiteX3256" fmla="*/ 4123616 w 4207084"/>
                <a:gd name="connsiteY3256" fmla="*/ 387953 h 1131887"/>
                <a:gd name="connsiteX3257" fmla="*/ 4138088 w 4207084"/>
                <a:gd name="connsiteY3257" fmla="*/ 371059 h 1131887"/>
                <a:gd name="connsiteX3258" fmla="*/ 4166696 w 4207084"/>
                <a:gd name="connsiteY3258" fmla="*/ 367173 h 1131887"/>
                <a:gd name="connsiteX3259" fmla="*/ 4169557 w 4207084"/>
                <a:gd name="connsiteY3259" fmla="*/ 367173 h 1131887"/>
                <a:gd name="connsiteX3260" fmla="*/ 4181000 w 4207084"/>
                <a:gd name="connsiteY3260" fmla="*/ 369201 h 1131887"/>
                <a:gd name="connsiteX3261" fmla="*/ 4195136 w 4207084"/>
                <a:gd name="connsiteY3261" fmla="*/ 370721 h 1131887"/>
                <a:gd name="connsiteX3262" fmla="*/ 4211965 w 4207084"/>
                <a:gd name="connsiteY3262" fmla="*/ 356699 h 1131887"/>
                <a:gd name="connsiteX3263" fmla="*/ 4200185 w 4207084"/>
                <a:gd name="connsiteY3263" fmla="*/ 355855 h 113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</a:cxnLst>
              <a:rect l="l" t="t" r="r" b="b"/>
              <a:pathLst>
                <a:path w="4207084" h="1131887">
                  <a:moveTo>
                    <a:pt x="4200185" y="355855"/>
                  </a:moveTo>
                  <a:cubicBezTo>
                    <a:pt x="4194530" y="357497"/>
                    <a:pt x="4188456" y="356763"/>
                    <a:pt x="4183356" y="353827"/>
                  </a:cubicBezTo>
                  <a:cubicBezTo>
                    <a:pt x="4179637" y="350695"/>
                    <a:pt x="4176507" y="346918"/>
                    <a:pt x="4174101" y="342677"/>
                  </a:cubicBezTo>
                  <a:cubicBezTo>
                    <a:pt x="4171711" y="337785"/>
                    <a:pt x="4167975" y="333681"/>
                    <a:pt x="4163330" y="330852"/>
                  </a:cubicBezTo>
                  <a:cubicBezTo>
                    <a:pt x="4159948" y="330122"/>
                    <a:pt x="4156414" y="330662"/>
                    <a:pt x="4153402" y="332372"/>
                  </a:cubicBezTo>
                  <a:cubicBezTo>
                    <a:pt x="4151315" y="333146"/>
                    <a:pt x="4149178" y="333768"/>
                    <a:pt x="4147007" y="334230"/>
                  </a:cubicBezTo>
                  <a:cubicBezTo>
                    <a:pt x="4140478" y="335269"/>
                    <a:pt x="4133847" y="335269"/>
                    <a:pt x="4127318" y="334230"/>
                  </a:cubicBezTo>
                  <a:cubicBezTo>
                    <a:pt x="4124322" y="333376"/>
                    <a:pt x="4121512" y="331941"/>
                    <a:pt x="4119072" y="330007"/>
                  </a:cubicBezTo>
                  <a:cubicBezTo>
                    <a:pt x="4117305" y="328618"/>
                    <a:pt x="4115302" y="327534"/>
                    <a:pt x="4113182" y="326797"/>
                  </a:cubicBezTo>
                  <a:cubicBezTo>
                    <a:pt x="4110658" y="326797"/>
                    <a:pt x="4108638" y="328149"/>
                    <a:pt x="4106115" y="331527"/>
                  </a:cubicBezTo>
                  <a:lnTo>
                    <a:pt x="4104263" y="333893"/>
                  </a:lnTo>
                  <a:cubicBezTo>
                    <a:pt x="4100763" y="337886"/>
                    <a:pt x="4096808" y="341458"/>
                    <a:pt x="4092484" y="344536"/>
                  </a:cubicBezTo>
                  <a:cubicBezTo>
                    <a:pt x="4085584" y="349266"/>
                    <a:pt x="4083227" y="344536"/>
                    <a:pt x="4079694" y="338961"/>
                  </a:cubicBezTo>
                  <a:cubicBezTo>
                    <a:pt x="4079038" y="337733"/>
                    <a:pt x="4078314" y="336548"/>
                    <a:pt x="4077506" y="335413"/>
                  </a:cubicBezTo>
                  <a:cubicBezTo>
                    <a:pt x="4075319" y="331963"/>
                    <a:pt x="4073501" y="328280"/>
                    <a:pt x="4072121" y="324432"/>
                  </a:cubicBezTo>
                  <a:cubicBezTo>
                    <a:pt x="4071481" y="322270"/>
                    <a:pt x="4070977" y="320068"/>
                    <a:pt x="4070606" y="317843"/>
                  </a:cubicBezTo>
                  <a:cubicBezTo>
                    <a:pt x="4070169" y="314777"/>
                    <a:pt x="4069378" y="311772"/>
                    <a:pt x="4068251" y="308890"/>
                  </a:cubicBezTo>
                  <a:cubicBezTo>
                    <a:pt x="4065895" y="304835"/>
                    <a:pt x="4057312" y="304666"/>
                    <a:pt x="4051423" y="304666"/>
                  </a:cubicBezTo>
                  <a:lnTo>
                    <a:pt x="4046542" y="304666"/>
                  </a:lnTo>
                  <a:cubicBezTo>
                    <a:pt x="4041443" y="303821"/>
                    <a:pt x="4036462" y="302347"/>
                    <a:pt x="4031733" y="300274"/>
                  </a:cubicBezTo>
                  <a:lnTo>
                    <a:pt x="4031733" y="300274"/>
                  </a:lnTo>
                  <a:lnTo>
                    <a:pt x="4024328" y="296895"/>
                  </a:lnTo>
                  <a:lnTo>
                    <a:pt x="4016251" y="293347"/>
                  </a:lnTo>
                  <a:cubicBezTo>
                    <a:pt x="4012397" y="292060"/>
                    <a:pt x="4008359" y="291432"/>
                    <a:pt x="4004302" y="291489"/>
                  </a:cubicBezTo>
                  <a:lnTo>
                    <a:pt x="3996731" y="291489"/>
                  </a:lnTo>
                  <a:cubicBezTo>
                    <a:pt x="3991715" y="290259"/>
                    <a:pt x="3987054" y="287891"/>
                    <a:pt x="3983100" y="284562"/>
                  </a:cubicBezTo>
                  <a:cubicBezTo>
                    <a:pt x="3980322" y="282277"/>
                    <a:pt x="3977259" y="280347"/>
                    <a:pt x="3974012" y="278819"/>
                  </a:cubicBezTo>
                  <a:cubicBezTo>
                    <a:pt x="3963040" y="274379"/>
                    <a:pt x="3951798" y="270655"/>
                    <a:pt x="3940355" y="267669"/>
                  </a:cubicBezTo>
                  <a:cubicBezTo>
                    <a:pt x="3939463" y="267491"/>
                    <a:pt x="3938554" y="267491"/>
                    <a:pt x="3937663" y="267669"/>
                  </a:cubicBezTo>
                  <a:lnTo>
                    <a:pt x="3937663" y="267669"/>
                  </a:lnTo>
                  <a:lnTo>
                    <a:pt x="3934634" y="267669"/>
                  </a:lnTo>
                  <a:lnTo>
                    <a:pt x="3934634" y="267669"/>
                  </a:lnTo>
                  <a:cubicBezTo>
                    <a:pt x="3933725" y="266962"/>
                    <a:pt x="3932581" y="266603"/>
                    <a:pt x="3931436" y="266655"/>
                  </a:cubicBezTo>
                  <a:lnTo>
                    <a:pt x="3931436" y="266655"/>
                  </a:lnTo>
                  <a:lnTo>
                    <a:pt x="3931436" y="266655"/>
                  </a:lnTo>
                  <a:cubicBezTo>
                    <a:pt x="3927801" y="265298"/>
                    <a:pt x="3924099" y="264170"/>
                    <a:pt x="3920329" y="263276"/>
                  </a:cubicBezTo>
                  <a:lnTo>
                    <a:pt x="3912083" y="260911"/>
                  </a:lnTo>
                  <a:cubicBezTo>
                    <a:pt x="3908028" y="259484"/>
                    <a:pt x="3904040" y="257848"/>
                    <a:pt x="3900135" y="256012"/>
                  </a:cubicBezTo>
                  <a:lnTo>
                    <a:pt x="3896939" y="254660"/>
                  </a:lnTo>
                  <a:cubicBezTo>
                    <a:pt x="3895054" y="254238"/>
                    <a:pt x="3893101" y="254238"/>
                    <a:pt x="3891217" y="254660"/>
                  </a:cubicBezTo>
                  <a:lnTo>
                    <a:pt x="3875903" y="254660"/>
                  </a:lnTo>
                  <a:cubicBezTo>
                    <a:pt x="3872032" y="254444"/>
                    <a:pt x="3868330" y="253028"/>
                    <a:pt x="3865301" y="250606"/>
                  </a:cubicBezTo>
                  <a:lnTo>
                    <a:pt x="3864459" y="250606"/>
                  </a:lnTo>
                  <a:cubicBezTo>
                    <a:pt x="3861565" y="248609"/>
                    <a:pt x="3858300" y="247229"/>
                    <a:pt x="3854868" y="246551"/>
                  </a:cubicBezTo>
                  <a:cubicBezTo>
                    <a:pt x="3846470" y="245876"/>
                    <a:pt x="3838022" y="245876"/>
                    <a:pt x="3829625" y="246551"/>
                  </a:cubicBezTo>
                  <a:cubicBezTo>
                    <a:pt x="3820722" y="247396"/>
                    <a:pt x="3811770" y="247396"/>
                    <a:pt x="3802868" y="246551"/>
                  </a:cubicBezTo>
                  <a:cubicBezTo>
                    <a:pt x="3795969" y="245538"/>
                    <a:pt x="3788900" y="245200"/>
                    <a:pt x="3782169" y="244693"/>
                  </a:cubicBezTo>
                  <a:lnTo>
                    <a:pt x="3771230" y="244693"/>
                  </a:lnTo>
                  <a:lnTo>
                    <a:pt x="3760965" y="244693"/>
                  </a:lnTo>
                  <a:lnTo>
                    <a:pt x="3754907" y="244693"/>
                  </a:lnTo>
                  <a:lnTo>
                    <a:pt x="3747839" y="244693"/>
                  </a:lnTo>
                  <a:lnTo>
                    <a:pt x="3744473" y="244693"/>
                  </a:lnTo>
                  <a:lnTo>
                    <a:pt x="3743127" y="244693"/>
                  </a:lnTo>
                  <a:cubicBezTo>
                    <a:pt x="3742016" y="244440"/>
                    <a:pt x="3740872" y="244440"/>
                    <a:pt x="3739761" y="244693"/>
                  </a:cubicBezTo>
                  <a:cubicBezTo>
                    <a:pt x="3739761" y="244693"/>
                    <a:pt x="3739761" y="244693"/>
                    <a:pt x="3738583" y="244693"/>
                  </a:cubicBezTo>
                  <a:lnTo>
                    <a:pt x="3726131" y="244693"/>
                  </a:lnTo>
                  <a:cubicBezTo>
                    <a:pt x="3723236" y="244445"/>
                    <a:pt x="3720426" y="243580"/>
                    <a:pt x="3717885" y="242159"/>
                  </a:cubicBezTo>
                  <a:lnTo>
                    <a:pt x="3716875" y="242159"/>
                  </a:lnTo>
                  <a:cubicBezTo>
                    <a:pt x="3714435" y="241284"/>
                    <a:pt x="3712112" y="240091"/>
                    <a:pt x="3709975" y="238611"/>
                  </a:cubicBezTo>
                  <a:lnTo>
                    <a:pt x="3707620" y="236415"/>
                  </a:lnTo>
                  <a:lnTo>
                    <a:pt x="3706105" y="235064"/>
                  </a:lnTo>
                  <a:cubicBezTo>
                    <a:pt x="3706105" y="236077"/>
                    <a:pt x="3706105" y="237260"/>
                    <a:pt x="3706105" y="238273"/>
                  </a:cubicBezTo>
                  <a:cubicBezTo>
                    <a:pt x="3706021" y="239454"/>
                    <a:pt x="3706021" y="240640"/>
                    <a:pt x="3706105" y="241821"/>
                  </a:cubicBezTo>
                  <a:cubicBezTo>
                    <a:pt x="3706105" y="246213"/>
                    <a:pt x="3706105" y="250437"/>
                    <a:pt x="3706105" y="254154"/>
                  </a:cubicBezTo>
                  <a:lnTo>
                    <a:pt x="3706105" y="256688"/>
                  </a:lnTo>
                  <a:cubicBezTo>
                    <a:pt x="3706021" y="257924"/>
                    <a:pt x="3706021" y="259168"/>
                    <a:pt x="3706105" y="260404"/>
                  </a:cubicBezTo>
                  <a:cubicBezTo>
                    <a:pt x="3706021" y="261585"/>
                    <a:pt x="3706021" y="262771"/>
                    <a:pt x="3706105" y="263952"/>
                  </a:cubicBezTo>
                  <a:cubicBezTo>
                    <a:pt x="3706105" y="264966"/>
                    <a:pt x="3706105" y="265979"/>
                    <a:pt x="3706105" y="267162"/>
                  </a:cubicBezTo>
                  <a:cubicBezTo>
                    <a:pt x="3706273" y="268659"/>
                    <a:pt x="3706627" y="270132"/>
                    <a:pt x="3707114" y="271554"/>
                  </a:cubicBezTo>
                  <a:cubicBezTo>
                    <a:pt x="3707114" y="272737"/>
                    <a:pt x="3707114" y="274088"/>
                    <a:pt x="3707114" y="275440"/>
                  </a:cubicBezTo>
                  <a:cubicBezTo>
                    <a:pt x="3707114" y="276791"/>
                    <a:pt x="3707114" y="276622"/>
                    <a:pt x="3707114" y="277298"/>
                  </a:cubicBezTo>
                  <a:cubicBezTo>
                    <a:pt x="3707518" y="279418"/>
                    <a:pt x="3707518" y="281598"/>
                    <a:pt x="3707114" y="283718"/>
                  </a:cubicBezTo>
                  <a:cubicBezTo>
                    <a:pt x="3707249" y="284100"/>
                    <a:pt x="3707249" y="284519"/>
                    <a:pt x="3707114" y="284900"/>
                  </a:cubicBezTo>
                  <a:lnTo>
                    <a:pt x="3705936" y="284900"/>
                  </a:lnTo>
                  <a:lnTo>
                    <a:pt x="3704590" y="284900"/>
                  </a:lnTo>
                  <a:cubicBezTo>
                    <a:pt x="3703598" y="284358"/>
                    <a:pt x="3702520" y="284015"/>
                    <a:pt x="3701392" y="283887"/>
                  </a:cubicBezTo>
                  <a:lnTo>
                    <a:pt x="3697185" y="283887"/>
                  </a:lnTo>
                  <a:cubicBezTo>
                    <a:pt x="3689562" y="284135"/>
                    <a:pt x="3681922" y="283454"/>
                    <a:pt x="3674467" y="281859"/>
                  </a:cubicBezTo>
                  <a:cubicBezTo>
                    <a:pt x="3670951" y="280922"/>
                    <a:pt x="3667601" y="279440"/>
                    <a:pt x="3664538" y="277467"/>
                  </a:cubicBezTo>
                  <a:lnTo>
                    <a:pt x="3661173" y="275778"/>
                  </a:lnTo>
                  <a:lnTo>
                    <a:pt x="3659827" y="275778"/>
                  </a:lnTo>
                  <a:cubicBezTo>
                    <a:pt x="3656427" y="274218"/>
                    <a:pt x="3653213" y="272293"/>
                    <a:pt x="3650235" y="270034"/>
                  </a:cubicBezTo>
                  <a:cubicBezTo>
                    <a:pt x="3648030" y="268143"/>
                    <a:pt x="3645658" y="266447"/>
                    <a:pt x="3643167" y="264966"/>
                  </a:cubicBezTo>
                  <a:cubicBezTo>
                    <a:pt x="3640020" y="262589"/>
                    <a:pt x="3637395" y="259602"/>
                    <a:pt x="3635426" y="256181"/>
                  </a:cubicBezTo>
                  <a:cubicBezTo>
                    <a:pt x="3634584" y="255071"/>
                    <a:pt x="3633944" y="253811"/>
                    <a:pt x="3633575" y="252464"/>
                  </a:cubicBezTo>
                  <a:cubicBezTo>
                    <a:pt x="3633575" y="252464"/>
                    <a:pt x="3633575" y="252464"/>
                    <a:pt x="3633575" y="251451"/>
                  </a:cubicBezTo>
                  <a:cubicBezTo>
                    <a:pt x="3633575" y="250437"/>
                    <a:pt x="3633575" y="251451"/>
                    <a:pt x="3633575" y="251451"/>
                  </a:cubicBezTo>
                  <a:cubicBezTo>
                    <a:pt x="3632464" y="251219"/>
                    <a:pt x="3631319" y="251219"/>
                    <a:pt x="3630209" y="251451"/>
                  </a:cubicBezTo>
                  <a:lnTo>
                    <a:pt x="3627517" y="253478"/>
                  </a:lnTo>
                  <a:cubicBezTo>
                    <a:pt x="3626389" y="254475"/>
                    <a:pt x="3625144" y="255326"/>
                    <a:pt x="3623814" y="256012"/>
                  </a:cubicBezTo>
                  <a:lnTo>
                    <a:pt x="3622132" y="256857"/>
                  </a:lnTo>
                  <a:cubicBezTo>
                    <a:pt x="3620903" y="257632"/>
                    <a:pt x="3619607" y="258309"/>
                    <a:pt x="3618260" y="258884"/>
                  </a:cubicBezTo>
                  <a:cubicBezTo>
                    <a:pt x="3614474" y="259852"/>
                    <a:pt x="3610554" y="260251"/>
                    <a:pt x="3606650" y="260066"/>
                  </a:cubicBezTo>
                  <a:lnTo>
                    <a:pt x="3604629" y="260066"/>
                  </a:lnTo>
                  <a:lnTo>
                    <a:pt x="3600422" y="260066"/>
                  </a:lnTo>
                  <a:cubicBezTo>
                    <a:pt x="3598521" y="260323"/>
                    <a:pt x="3596603" y="260323"/>
                    <a:pt x="3594701" y="260066"/>
                  </a:cubicBezTo>
                  <a:cubicBezTo>
                    <a:pt x="3593810" y="260240"/>
                    <a:pt x="3592901" y="260240"/>
                    <a:pt x="3592008" y="260066"/>
                  </a:cubicBezTo>
                  <a:lnTo>
                    <a:pt x="3590157" y="260066"/>
                  </a:lnTo>
                  <a:lnTo>
                    <a:pt x="3590157" y="260066"/>
                  </a:lnTo>
                  <a:cubicBezTo>
                    <a:pt x="3588929" y="260188"/>
                    <a:pt x="3587734" y="260531"/>
                    <a:pt x="3586624" y="261080"/>
                  </a:cubicBezTo>
                  <a:lnTo>
                    <a:pt x="3586624" y="261080"/>
                  </a:lnTo>
                  <a:cubicBezTo>
                    <a:pt x="3583696" y="262006"/>
                    <a:pt x="3580599" y="262350"/>
                    <a:pt x="3577536" y="262094"/>
                  </a:cubicBezTo>
                  <a:lnTo>
                    <a:pt x="3552294" y="262094"/>
                  </a:lnTo>
                  <a:cubicBezTo>
                    <a:pt x="3549989" y="262702"/>
                    <a:pt x="3547565" y="261658"/>
                    <a:pt x="3546404" y="259560"/>
                  </a:cubicBezTo>
                  <a:cubicBezTo>
                    <a:pt x="3546370" y="259110"/>
                    <a:pt x="3546370" y="258657"/>
                    <a:pt x="3546404" y="258208"/>
                  </a:cubicBezTo>
                  <a:cubicBezTo>
                    <a:pt x="3546404" y="256519"/>
                    <a:pt x="3545394" y="256350"/>
                    <a:pt x="3544385" y="256519"/>
                  </a:cubicBezTo>
                  <a:lnTo>
                    <a:pt x="3540346" y="256519"/>
                  </a:lnTo>
                  <a:lnTo>
                    <a:pt x="3532773" y="256519"/>
                  </a:lnTo>
                  <a:lnTo>
                    <a:pt x="3519311" y="256519"/>
                  </a:lnTo>
                  <a:lnTo>
                    <a:pt x="3515945" y="256519"/>
                  </a:lnTo>
                  <a:cubicBezTo>
                    <a:pt x="3514666" y="256355"/>
                    <a:pt x="3513353" y="256355"/>
                    <a:pt x="3512074" y="256519"/>
                  </a:cubicBezTo>
                  <a:lnTo>
                    <a:pt x="3512074" y="256519"/>
                  </a:lnTo>
                  <a:cubicBezTo>
                    <a:pt x="3507480" y="256939"/>
                    <a:pt x="3502869" y="256939"/>
                    <a:pt x="3498275" y="256519"/>
                  </a:cubicBezTo>
                  <a:lnTo>
                    <a:pt x="3490534" y="256519"/>
                  </a:lnTo>
                  <a:cubicBezTo>
                    <a:pt x="3487606" y="256833"/>
                    <a:pt x="3484779" y="257816"/>
                    <a:pt x="3482288" y="259391"/>
                  </a:cubicBezTo>
                  <a:lnTo>
                    <a:pt x="3478922" y="261249"/>
                  </a:lnTo>
                  <a:cubicBezTo>
                    <a:pt x="3477021" y="262195"/>
                    <a:pt x="3475607" y="263918"/>
                    <a:pt x="3475052" y="265979"/>
                  </a:cubicBezTo>
                  <a:lnTo>
                    <a:pt x="3475052" y="267500"/>
                  </a:lnTo>
                  <a:cubicBezTo>
                    <a:pt x="3474446" y="268843"/>
                    <a:pt x="3473655" y="270095"/>
                    <a:pt x="3472696" y="271216"/>
                  </a:cubicBezTo>
                  <a:cubicBezTo>
                    <a:pt x="3471434" y="272815"/>
                    <a:pt x="3470525" y="274654"/>
                    <a:pt x="3470003" y="276622"/>
                  </a:cubicBezTo>
                  <a:cubicBezTo>
                    <a:pt x="3469515" y="278058"/>
                    <a:pt x="3469111" y="279526"/>
                    <a:pt x="3468826" y="281015"/>
                  </a:cubicBezTo>
                  <a:cubicBezTo>
                    <a:pt x="3467529" y="285142"/>
                    <a:pt x="3466620" y="289386"/>
                    <a:pt x="3466133" y="293685"/>
                  </a:cubicBezTo>
                  <a:cubicBezTo>
                    <a:pt x="3466351" y="294168"/>
                    <a:pt x="3466351" y="294722"/>
                    <a:pt x="3466133" y="295206"/>
                  </a:cubicBezTo>
                  <a:lnTo>
                    <a:pt x="3466133" y="295206"/>
                  </a:lnTo>
                  <a:cubicBezTo>
                    <a:pt x="3465813" y="295358"/>
                    <a:pt x="3465442" y="295358"/>
                    <a:pt x="3465123" y="295206"/>
                  </a:cubicBezTo>
                  <a:cubicBezTo>
                    <a:pt x="3463861" y="292415"/>
                    <a:pt x="3463861" y="289212"/>
                    <a:pt x="3465123" y="286421"/>
                  </a:cubicBezTo>
                  <a:lnTo>
                    <a:pt x="3465123" y="284056"/>
                  </a:lnTo>
                  <a:cubicBezTo>
                    <a:pt x="3465123" y="282366"/>
                    <a:pt x="3465123" y="280508"/>
                    <a:pt x="3465123" y="278650"/>
                  </a:cubicBezTo>
                  <a:cubicBezTo>
                    <a:pt x="3464954" y="276570"/>
                    <a:pt x="3464954" y="274479"/>
                    <a:pt x="3465123" y="272399"/>
                  </a:cubicBezTo>
                  <a:cubicBezTo>
                    <a:pt x="3465123" y="270710"/>
                    <a:pt x="3465123" y="268851"/>
                    <a:pt x="3465123" y="266993"/>
                  </a:cubicBezTo>
                  <a:lnTo>
                    <a:pt x="3465123" y="263107"/>
                  </a:lnTo>
                  <a:cubicBezTo>
                    <a:pt x="3465224" y="262661"/>
                    <a:pt x="3465224" y="262202"/>
                    <a:pt x="3465123" y="261756"/>
                  </a:cubicBezTo>
                  <a:cubicBezTo>
                    <a:pt x="3465123" y="260235"/>
                    <a:pt x="3465123" y="260066"/>
                    <a:pt x="3465123" y="259897"/>
                  </a:cubicBezTo>
                  <a:lnTo>
                    <a:pt x="3461084" y="259897"/>
                  </a:lnTo>
                  <a:cubicBezTo>
                    <a:pt x="3458391" y="259897"/>
                    <a:pt x="3455868" y="258884"/>
                    <a:pt x="3453511" y="258377"/>
                  </a:cubicBezTo>
                  <a:lnTo>
                    <a:pt x="3449641" y="258377"/>
                  </a:lnTo>
                  <a:cubicBezTo>
                    <a:pt x="3442809" y="257059"/>
                    <a:pt x="3436936" y="252713"/>
                    <a:pt x="3433654" y="246551"/>
                  </a:cubicBezTo>
                  <a:cubicBezTo>
                    <a:pt x="3432610" y="245754"/>
                    <a:pt x="3431399" y="245180"/>
                    <a:pt x="3430120" y="244862"/>
                  </a:cubicBezTo>
                  <a:lnTo>
                    <a:pt x="3430120" y="244862"/>
                  </a:lnTo>
                  <a:cubicBezTo>
                    <a:pt x="3428437" y="244862"/>
                    <a:pt x="3425408" y="244862"/>
                    <a:pt x="3425240" y="241652"/>
                  </a:cubicBezTo>
                  <a:cubicBezTo>
                    <a:pt x="3425071" y="238442"/>
                    <a:pt x="3426922" y="238273"/>
                    <a:pt x="3428437" y="237091"/>
                  </a:cubicBezTo>
                  <a:lnTo>
                    <a:pt x="3428437" y="237091"/>
                  </a:lnTo>
                  <a:cubicBezTo>
                    <a:pt x="3428437" y="236246"/>
                    <a:pt x="3430288" y="235232"/>
                    <a:pt x="3430288" y="234219"/>
                  </a:cubicBezTo>
                  <a:cubicBezTo>
                    <a:pt x="3430288" y="233205"/>
                    <a:pt x="3427596" y="229151"/>
                    <a:pt x="3425240" y="227123"/>
                  </a:cubicBezTo>
                  <a:lnTo>
                    <a:pt x="3422211" y="223914"/>
                  </a:lnTo>
                  <a:lnTo>
                    <a:pt x="3420696" y="221717"/>
                  </a:lnTo>
                  <a:cubicBezTo>
                    <a:pt x="3420057" y="220254"/>
                    <a:pt x="3418929" y="219060"/>
                    <a:pt x="3417498" y="218339"/>
                  </a:cubicBezTo>
                  <a:lnTo>
                    <a:pt x="3412955" y="216311"/>
                  </a:lnTo>
                  <a:cubicBezTo>
                    <a:pt x="3410196" y="215293"/>
                    <a:pt x="3407536" y="213990"/>
                    <a:pt x="3405046" y="212426"/>
                  </a:cubicBezTo>
                  <a:lnTo>
                    <a:pt x="3402185" y="210230"/>
                  </a:lnTo>
                  <a:cubicBezTo>
                    <a:pt x="3400503" y="208517"/>
                    <a:pt x="3398416" y="207241"/>
                    <a:pt x="3396127" y="206513"/>
                  </a:cubicBezTo>
                  <a:cubicBezTo>
                    <a:pt x="3392812" y="206342"/>
                    <a:pt x="3389514" y="206342"/>
                    <a:pt x="3386198" y="206513"/>
                  </a:cubicBezTo>
                  <a:lnTo>
                    <a:pt x="3383169" y="206513"/>
                  </a:lnTo>
                  <a:lnTo>
                    <a:pt x="3369201" y="206513"/>
                  </a:lnTo>
                  <a:lnTo>
                    <a:pt x="3366341" y="206513"/>
                  </a:lnTo>
                  <a:cubicBezTo>
                    <a:pt x="3364388" y="206341"/>
                    <a:pt x="3362403" y="206341"/>
                    <a:pt x="3360451" y="206513"/>
                  </a:cubicBezTo>
                  <a:lnTo>
                    <a:pt x="3354225" y="206513"/>
                  </a:lnTo>
                  <a:lnTo>
                    <a:pt x="3351195" y="206513"/>
                  </a:lnTo>
                  <a:lnTo>
                    <a:pt x="3348334" y="206513"/>
                  </a:lnTo>
                  <a:lnTo>
                    <a:pt x="3348334" y="206513"/>
                  </a:lnTo>
                  <a:lnTo>
                    <a:pt x="3345137" y="206513"/>
                  </a:lnTo>
                  <a:lnTo>
                    <a:pt x="3342949" y="206513"/>
                  </a:lnTo>
                  <a:cubicBezTo>
                    <a:pt x="3339802" y="206678"/>
                    <a:pt x="3336672" y="206678"/>
                    <a:pt x="3333525" y="206513"/>
                  </a:cubicBezTo>
                  <a:lnTo>
                    <a:pt x="3332684" y="206513"/>
                  </a:lnTo>
                  <a:cubicBezTo>
                    <a:pt x="3327636" y="206513"/>
                    <a:pt x="3322587" y="206513"/>
                    <a:pt x="3317538" y="206513"/>
                  </a:cubicBezTo>
                  <a:lnTo>
                    <a:pt x="3310639" y="206513"/>
                  </a:lnTo>
                  <a:cubicBezTo>
                    <a:pt x="3306701" y="206592"/>
                    <a:pt x="3302763" y="206930"/>
                    <a:pt x="3298859" y="207527"/>
                  </a:cubicBezTo>
                  <a:lnTo>
                    <a:pt x="3297512" y="207527"/>
                  </a:lnTo>
                  <a:cubicBezTo>
                    <a:pt x="3295645" y="207728"/>
                    <a:pt x="3293827" y="208243"/>
                    <a:pt x="3292128" y="209047"/>
                  </a:cubicBezTo>
                  <a:lnTo>
                    <a:pt x="3290613" y="210061"/>
                  </a:lnTo>
                  <a:cubicBezTo>
                    <a:pt x="3288964" y="211453"/>
                    <a:pt x="3286878" y="212176"/>
                    <a:pt x="3284724" y="212088"/>
                  </a:cubicBezTo>
                  <a:cubicBezTo>
                    <a:pt x="3283781" y="211993"/>
                    <a:pt x="3282821" y="211993"/>
                    <a:pt x="3281862" y="212088"/>
                  </a:cubicBezTo>
                  <a:lnTo>
                    <a:pt x="3279507" y="213102"/>
                  </a:lnTo>
                  <a:lnTo>
                    <a:pt x="3276982" y="214115"/>
                  </a:lnTo>
                  <a:cubicBezTo>
                    <a:pt x="3274862" y="214791"/>
                    <a:pt x="3272641" y="215076"/>
                    <a:pt x="3270419" y="214960"/>
                  </a:cubicBezTo>
                  <a:cubicBezTo>
                    <a:pt x="3265236" y="214909"/>
                    <a:pt x="3260053" y="214458"/>
                    <a:pt x="3254937" y="213608"/>
                  </a:cubicBezTo>
                  <a:cubicBezTo>
                    <a:pt x="3250091" y="212659"/>
                    <a:pt x="3245210" y="211981"/>
                    <a:pt x="3240297" y="211581"/>
                  </a:cubicBezTo>
                  <a:cubicBezTo>
                    <a:pt x="3234137" y="210817"/>
                    <a:pt x="3228315" y="208361"/>
                    <a:pt x="3223468" y="204486"/>
                  </a:cubicBezTo>
                  <a:cubicBezTo>
                    <a:pt x="3221970" y="203563"/>
                    <a:pt x="3220388" y="202773"/>
                    <a:pt x="3218756" y="202121"/>
                  </a:cubicBezTo>
                  <a:cubicBezTo>
                    <a:pt x="3217511" y="201590"/>
                    <a:pt x="3216383" y="200847"/>
                    <a:pt x="3215390" y="199924"/>
                  </a:cubicBezTo>
                  <a:lnTo>
                    <a:pt x="3214212" y="198911"/>
                  </a:lnTo>
                  <a:lnTo>
                    <a:pt x="3213035" y="198066"/>
                  </a:lnTo>
                  <a:lnTo>
                    <a:pt x="3210174" y="195870"/>
                  </a:lnTo>
                  <a:cubicBezTo>
                    <a:pt x="3208491" y="194349"/>
                    <a:pt x="3208659" y="194518"/>
                    <a:pt x="3206471" y="195870"/>
                  </a:cubicBezTo>
                  <a:cubicBezTo>
                    <a:pt x="3203729" y="196760"/>
                    <a:pt x="3200800" y="196760"/>
                    <a:pt x="3198057" y="195870"/>
                  </a:cubicBezTo>
                  <a:lnTo>
                    <a:pt x="3195196" y="195870"/>
                  </a:lnTo>
                  <a:cubicBezTo>
                    <a:pt x="3193581" y="195632"/>
                    <a:pt x="3191932" y="195632"/>
                    <a:pt x="3190316" y="195870"/>
                  </a:cubicBezTo>
                  <a:lnTo>
                    <a:pt x="3187792" y="196714"/>
                  </a:lnTo>
                  <a:cubicBezTo>
                    <a:pt x="3184864" y="198487"/>
                    <a:pt x="3181380" y="199090"/>
                    <a:pt x="3178032" y="198404"/>
                  </a:cubicBezTo>
                  <a:cubicBezTo>
                    <a:pt x="3177628" y="198117"/>
                    <a:pt x="3177325" y="197699"/>
                    <a:pt x="3177190" y="197221"/>
                  </a:cubicBezTo>
                  <a:cubicBezTo>
                    <a:pt x="3177005" y="196672"/>
                    <a:pt x="3177005" y="196081"/>
                    <a:pt x="3177190" y="195532"/>
                  </a:cubicBezTo>
                  <a:cubicBezTo>
                    <a:pt x="3177258" y="194932"/>
                    <a:pt x="3177644" y="194417"/>
                    <a:pt x="3178200" y="194180"/>
                  </a:cubicBezTo>
                  <a:lnTo>
                    <a:pt x="3179378" y="194180"/>
                  </a:lnTo>
                  <a:cubicBezTo>
                    <a:pt x="3187287" y="191646"/>
                    <a:pt x="3190148" y="189450"/>
                    <a:pt x="3190989" y="187761"/>
                  </a:cubicBezTo>
                  <a:lnTo>
                    <a:pt x="3179378" y="187761"/>
                  </a:lnTo>
                  <a:lnTo>
                    <a:pt x="3162550" y="187761"/>
                  </a:lnTo>
                  <a:cubicBezTo>
                    <a:pt x="3159520" y="187761"/>
                    <a:pt x="3155482" y="187761"/>
                    <a:pt x="3153967" y="184551"/>
                  </a:cubicBezTo>
                  <a:cubicBezTo>
                    <a:pt x="3153462" y="183845"/>
                    <a:pt x="3153462" y="182892"/>
                    <a:pt x="3153967" y="182186"/>
                  </a:cubicBezTo>
                  <a:lnTo>
                    <a:pt x="3155818" y="180665"/>
                  </a:lnTo>
                  <a:lnTo>
                    <a:pt x="3158847" y="178300"/>
                  </a:lnTo>
                  <a:lnTo>
                    <a:pt x="3162044" y="176611"/>
                  </a:lnTo>
                  <a:cubicBezTo>
                    <a:pt x="3163980" y="175818"/>
                    <a:pt x="3165747" y="174673"/>
                    <a:pt x="3167262" y="173232"/>
                  </a:cubicBezTo>
                  <a:lnTo>
                    <a:pt x="3167262" y="173232"/>
                  </a:lnTo>
                  <a:cubicBezTo>
                    <a:pt x="3166201" y="172661"/>
                    <a:pt x="3165074" y="172262"/>
                    <a:pt x="3163896" y="172049"/>
                  </a:cubicBezTo>
                  <a:lnTo>
                    <a:pt x="3159520" y="172049"/>
                  </a:lnTo>
                  <a:cubicBezTo>
                    <a:pt x="3156407" y="171779"/>
                    <a:pt x="3153361" y="171097"/>
                    <a:pt x="3150433" y="170022"/>
                  </a:cubicBezTo>
                  <a:lnTo>
                    <a:pt x="3147404" y="168671"/>
                  </a:lnTo>
                  <a:cubicBezTo>
                    <a:pt x="3146192" y="167828"/>
                    <a:pt x="3144812" y="167252"/>
                    <a:pt x="3143365" y="166981"/>
                  </a:cubicBezTo>
                  <a:cubicBezTo>
                    <a:pt x="3142187" y="166807"/>
                    <a:pt x="3141009" y="166807"/>
                    <a:pt x="3139831" y="166981"/>
                  </a:cubicBezTo>
                  <a:cubicBezTo>
                    <a:pt x="3138704" y="167066"/>
                    <a:pt x="3137593" y="167066"/>
                    <a:pt x="3136466" y="166981"/>
                  </a:cubicBezTo>
                  <a:lnTo>
                    <a:pt x="3131922" y="166981"/>
                  </a:lnTo>
                  <a:lnTo>
                    <a:pt x="3127547" y="166981"/>
                  </a:lnTo>
                  <a:cubicBezTo>
                    <a:pt x="3122161" y="166981"/>
                    <a:pt x="3116945" y="166981"/>
                    <a:pt x="3112570" y="166981"/>
                  </a:cubicBezTo>
                  <a:cubicBezTo>
                    <a:pt x="3109422" y="167152"/>
                    <a:pt x="3106292" y="167152"/>
                    <a:pt x="3103145" y="166981"/>
                  </a:cubicBezTo>
                  <a:lnTo>
                    <a:pt x="3097761" y="166981"/>
                  </a:lnTo>
                  <a:cubicBezTo>
                    <a:pt x="3096262" y="166640"/>
                    <a:pt x="3094715" y="166640"/>
                    <a:pt x="3093217" y="166981"/>
                  </a:cubicBezTo>
                  <a:cubicBezTo>
                    <a:pt x="3093217" y="166981"/>
                    <a:pt x="3093217" y="167995"/>
                    <a:pt x="3092207" y="169346"/>
                  </a:cubicBezTo>
                  <a:cubicBezTo>
                    <a:pt x="3091904" y="170823"/>
                    <a:pt x="3091281" y="172210"/>
                    <a:pt x="3090356" y="173401"/>
                  </a:cubicBezTo>
                  <a:cubicBezTo>
                    <a:pt x="3088791" y="175312"/>
                    <a:pt x="3087041" y="177065"/>
                    <a:pt x="3085139" y="178638"/>
                  </a:cubicBezTo>
                  <a:lnTo>
                    <a:pt x="3081100" y="182524"/>
                  </a:lnTo>
                  <a:cubicBezTo>
                    <a:pt x="3078963" y="185428"/>
                    <a:pt x="3075614" y="187175"/>
                    <a:pt x="3072013" y="187254"/>
                  </a:cubicBezTo>
                  <a:lnTo>
                    <a:pt x="3066628" y="187254"/>
                  </a:lnTo>
                  <a:cubicBezTo>
                    <a:pt x="3063262" y="187001"/>
                    <a:pt x="3059897" y="187001"/>
                    <a:pt x="3056531" y="187254"/>
                  </a:cubicBezTo>
                  <a:lnTo>
                    <a:pt x="3055016" y="187254"/>
                  </a:lnTo>
                  <a:cubicBezTo>
                    <a:pt x="3052980" y="187840"/>
                    <a:pt x="3050826" y="187840"/>
                    <a:pt x="3048790" y="187254"/>
                  </a:cubicBezTo>
                  <a:cubicBezTo>
                    <a:pt x="3047646" y="186799"/>
                    <a:pt x="3046939" y="185614"/>
                    <a:pt x="3047107" y="184382"/>
                  </a:cubicBezTo>
                  <a:cubicBezTo>
                    <a:pt x="3047107" y="182693"/>
                    <a:pt x="3049126" y="182524"/>
                    <a:pt x="3051987" y="182524"/>
                  </a:cubicBezTo>
                  <a:lnTo>
                    <a:pt x="3056195" y="182524"/>
                  </a:lnTo>
                  <a:cubicBezTo>
                    <a:pt x="3058702" y="183029"/>
                    <a:pt x="3061260" y="183029"/>
                    <a:pt x="3063767" y="182524"/>
                  </a:cubicBezTo>
                  <a:lnTo>
                    <a:pt x="3065618" y="181510"/>
                  </a:lnTo>
                  <a:cubicBezTo>
                    <a:pt x="3066157" y="181045"/>
                    <a:pt x="3066796" y="180699"/>
                    <a:pt x="3067469" y="180496"/>
                  </a:cubicBezTo>
                  <a:cubicBezTo>
                    <a:pt x="3069506" y="179261"/>
                    <a:pt x="3071474" y="177907"/>
                    <a:pt x="3073359" y="176442"/>
                  </a:cubicBezTo>
                  <a:cubicBezTo>
                    <a:pt x="3075008" y="174913"/>
                    <a:pt x="3077045" y="173862"/>
                    <a:pt x="3079249" y="173401"/>
                  </a:cubicBezTo>
                  <a:lnTo>
                    <a:pt x="3080595" y="173401"/>
                  </a:lnTo>
                  <a:cubicBezTo>
                    <a:pt x="3081942" y="173401"/>
                    <a:pt x="3081942" y="173401"/>
                    <a:pt x="3082110" y="173401"/>
                  </a:cubicBezTo>
                  <a:cubicBezTo>
                    <a:pt x="3082632" y="172147"/>
                    <a:pt x="3083019" y="170845"/>
                    <a:pt x="3083288" y="169515"/>
                  </a:cubicBezTo>
                  <a:cubicBezTo>
                    <a:pt x="3083456" y="167718"/>
                    <a:pt x="3083456" y="165907"/>
                    <a:pt x="3083288" y="164109"/>
                  </a:cubicBezTo>
                  <a:lnTo>
                    <a:pt x="3074369" y="164109"/>
                  </a:lnTo>
                  <a:cubicBezTo>
                    <a:pt x="3069489" y="164109"/>
                    <a:pt x="3064272" y="164109"/>
                    <a:pt x="3057541" y="162927"/>
                  </a:cubicBezTo>
                  <a:lnTo>
                    <a:pt x="3053670" y="162927"/>
                  </a:lnTo>
                  <a:cubicBezTo>
                    <a:pt x="3051718" y="163001"/>
                    <a:pt x="3049766" y="162655"/>
                    <a:pt x="3047948" y="161913"/>
                  </a:cubicBezTo>
                  <a:cubicBezTo>
                    <a:pt x="3046114" y="161276"/>
                    <a:pt x="3044364" y="160426"/>
                    <a:pt x="3042732" y="159379"/>
                  </a:cubicBezTo>
                  <a:cubicBezTo>
                    <a:pt x="3041705" y="159006"/>
                    <a:pt x="3040561" y="159006"/>
                    <a:pt x="3039534" y="159379"/>
                  </a:cubicBezTo>
                  <a:lnTo>
                    <a:pt x="3030447" y="159379"/>
                  </a:lnTo>
                  <a:cubicBezTo>
                    <a:pt x="3021191" y="159379"/>
                    <a:pt x="3011767" y="159379"/>
                    <a:pt x="3002512" y="159379"/>
                  </a:cubicBezTo>
                  <a:lnTo>
                    <a:pt x="2995108" y="159379"/>
                  </a:lnTo>
                  <a:cubicBezTo>
                    <a:pt x="2991405" y="159379"/>
                    <a:pt x="2987535" y="159379"/>
                    <a:pt x="2983832" y="159379"/>
                  </a:cubicBezTo>
                  <a:lnTo>
                    <a:pt x="2981308" y="159379"/>
                  </a:lnTo>
                  <a:cubicBezTo>
                    <a:pt x="2975301" y="160558"/>
                    <a:pt x="2969141" y="160558"/>
                    <a:pt x="2963134" y="159379"/>
                  </a:cubicBezTo>
                  <a:lnTo>
                    <a:pt x="2957749" y="157183"/>
                  </a:lnTo>
                  <a:cubicBezTo>
                    <a:pt x="2955241" y="155933"/>
                    <a:pt x="2952582" y="155024"/>
                    <a:pt x="2949839" y="154480"/>
                  </a:cubicBezTo>
                  <a:lnTo>
                    <a:pt x="2947147" y="154480"/>
                  </a:lnTo>
                  <a:cubicBezTo>
                    <a:pt x="2943747" y="154279"/>
                    <a:pt x="2940382" y="153828"/>
                    <a:pt x="2937050" y="153128"/>
                  </a:cubicBezTo>
                  <a:cubicBezTo>
                    <a:pt x="2934391" y="152469"/>
                    <a:pt x="2931631" y="152469"/>
                    <a:pt x="2928972" y="153128"/>
                  </a:cubicBezTo>
                  <a:cubicBezTo>
                    <a:pt x="2926583" y="153605"/>
                    <a:pt x="2924159" y="153889"/>
                    <a:pt x="2921736" y="153973"/>
                  </a:cubicBezTo>
                  <a:cubicBezTo>
                    <a:pt x="2922090" y="156098"/>
                    <a:pt x="2922090" y="158267"/>
                    <a:pt x="2921736" y="160393"/>
                  </a:cubicBezTo>
                  <a:cubicBezTo>
                    <a:pt x="2921652" y="161687"/>
                    <a:pt x="2921652" y="162984"/>
                    <a:pt x="2921736" y="164278"/>
                  </a:cubicBezTo>
                  <a:lnTo>
                    <a:pt x="2921736" y="165292"/>
                  </a:lnTo>
                  <a:cubicBezTo>
                    <a:pt x="2921904" y="166959"/>
                    <a:pt x="2921501" y="168635"/>
                    <a:pt x="2920558" y="170022"/>
                  </a:cubicBezTo>
                  <a:cubicBezTo>
                    <a:pt x="2919044" y="171712"/>
                    <a:pt x="2916687" y="171205"/>
                    <a:pt x="2914837" y="171036"/>
                  </a:cubicBezTo>
                  <a:lnTo>
                    <a:pt x="2913154" y="171036"/>
                  </a:lnTo>
                  <a:cubicBezTo>
                    <a:pt x="2911891" y="170691"/>
                    <a:pt x="2910545" y="170691"/>
                    <a:pt x="2909283" y="171036"/>
                  </a:cubicBezTo>
                  <a:cubicBezTo>
                    <a:pt x="2908341" y="171647"/>
                    <a:pt x="2907533" y="172453"/>
                    <a:pt x="2906927" y="173401"/>
                  </a:cubicBezTo>
                  <a:cubicBezTo>
                    <a:pt x="2906590" y="173811"/>
                    <a:pt x="2906304" y="174266"/>
                    <a:pt x="2906086" y="174752"/>
                  </a:cubicBezTo>
                  <a:lnTo>
                    <a:pt x="2904235" y="176442"/>
                  </a:lnTo>
                  <a:cubicBezTo>
                    <a:pt x="2903393" y="177287"/>
                    <a:pt x="2900869" y="179483"/>
                    <a:pt x="2901037" y="180327"/>
                  </a:cubicBezTo>
                  <a:cubicBezTo>
                    <a:pt x="2902047" y="182505"/>
                    <a:pt x="2903477" y="184460"/>
                    <a:pt x="2905244" y="186071"/>
                  </a:cubicBezTo>
                  <a:cubicBezTo>
                    <a:pt x="2906153" y="186936"/>
                    <a:pt x="2907162" y="187675"/>
                    <a:pt x="2908273" y="188268"/>
                  </a:cubicBezTo>
                  <a:cubicBezTo>
                    <a:pt x="2910007" y="188986"/>
                    <a:pt x="2911521" y="190151"/>
                    <a:pt x="2912649" y="191646"/>
                  </a:cubicBezTo>
                  <a:cubicBezTo>
                    <a:pt x="2914079" y="193518"/>
                    <a:pt x="2914702" y="195900"/>
                    <a:pt x="2914332" y="198235"/>
                  </a:cubicBezTo>
                  <a:cubicBezTo>
                    <a:pt x="2914163" y="199127"/>
                    <a:pt x="2913389" y="199771"/>
                    <a:pt x="2912480" y="199755"/>
                  </a:cubicBezTo>
                  <a:lnTo>
                    <a:pt x="2912480" y="199755"/>
                  </a:lnTo>
                  <a:cubicBezTo>
                    <a:pt x="2911302" y="199755"/>
                    <a:pt x="2910293" y="198742"/>
                    <a:pt x="2909283" y="197728"/>
                  </a:cubicBezTo>
                  <a:lnTo>
                    <a:pt x="2908273" y="196714"/>
                  </a:lnTo>
                  <a:cubicBezTo>
                    <a:pt x="2906944" y="195949"/>
                    <a:pt x="2905429" y="195542"/>
                    <a:pt x="2903898" y="195532"/>
                  </a:cubicBezTo>
                  <a:lnTo>
                    <a:pt x="2900700" y="195532"/>
                  </a:lnTo>
                  <a:lnTo>
                    <a:pt x="2893296" y="195532"/>
                  </a:lnTo>
                  <a:cubicBezTo>
                    <a:pt x="2891277" y="195368"/>
                    <a:pt x="2889257" y="195368"/>
                    <a:pt x="2887238" y="195532"/>
                  </a:cubicBezTo>
                  <a:cubicBezTo>
                    <a:pt x="2884613" y="195785"/>
                    <a:pt x="2881954" y="195785"/>
                    <a:pt x="2879329" y="195532"/>
                  </a:cubicBezTo>
                  <a:lnTo>
                    <a:pt x="2876300" y="195532"/>
                  </a:lnTo>
                  <a:cubicBezTo>
                    <a:pt x="2873994" y="194505"/>
                    <a:pt x="2871369" y="194505"/>
                    <a:pt x="2869064" y="195532"/>
                  </a:cubicBezTo>
                  <a:cubicBezTo>
                    <a:pt x="2867078" y="196846"/>
                    <a:pt x="2865445" y="198649"/>
                    <a:pt x="2864352" y="200769"/>
                  </a:cubicBezTo>
                  <a:cubicBezTo>
                    <a:pt x="2863190" y="203700"/>
                    <a:pt x="2860868" y="206021"/>
                    <a:pt x="2857957" y="207189"/>
                  </a:cubicBezTo>
                  <a:cubicBezTo>
                    <a:pt x="2854894" y="208172"/>
                    <a:pt x="2851595" y="208172"/>
                    <a:pt x="2848533" y="207189"/>
                  </a:cubicBezTo>
                  <a:cubicBezTo>
                    <a:pt x="2846800" y="206300"/>
                    <a:pt x="2845217" y="205161"/>
                    <a:pt x="2843821" y="203810"/>
                  </a:cubicBezTo>
                  <a:cubicBezTo>
                    <a:pt x="2842811" y="202700"/>
                    <a:pt x="2841616" y="201784"/>
                    <a:pt x="2840287" y="201107"/>
                  </a:cubicBezTo>
                  <a:lnTo>
                    <a:pt x="2838099" y="199924"/>
                  </a:lnTo>
                  <a:cubicBezTo>
                    <a:pt x="2836147" y="198830"/>
                    <a:pt x="2834128" y="197870"/>
                    <a:pt x="2832041" y="197052"/>
                  </a:cubicBezTo>
                  <a:cubicBezTo>
                    <a:pt x="2830695" y="196877"/>
                    <a:pt x="2829348" y="196877"/>
                    <a:pt x="2828002" y="197052"/>
                  </a:cubicBezTo>
                  <a:lnTo>
                    <a:pt x="2825815" y="197052"/>
                  </a:lnTo>
                  <a:cubicBezTo>
                    <a:pt x="2822550" y="196767"/>
                    <a:pt x="2819319" y="196086"/>
                    <a:pt x="2816222" y="195025"/>
                  </a:cubicBezTo>
                  <a:cubicBezTo>
                    <a:pt x="2815095" y="194506"/>
                    <a:pt x="2814035" y="193885"/>
                    <a:pt x="2813025" y="193167"/>
                  </a:cubicBezTo>
                  <a:cubicBezTo>
                    <a:pt x="2811864" y="192104"/>
                    <a:pt x="2810383" y="191452"/>
                    <a:pt x="2808818" y="191308"/>
                  </a:cubicBezTo>
                  <a:lnTo>
                    <a:pt x="2808818" y="191308"/>
                  </a:lnTo>
                  <a:cubicBezTo>
                    <a:pt x="2805587" y="191579"/>
                    <a:pt x="2802440" y="192498"/>
                    <a:pt x="2799562" y="194011"/>
                  </a:cubicBezTo>
                  <a:lnTo>
                    <a:pt x="2797879" y="194856"/>
                  </a:lnTo>
                  <a:lnTo>
                    <a:pt x="2794009" y="196377"/>
                  </a:lnTo>
                  <a:cubicBezTo>
                    <a:pt x="2791519" y="197128"/>
                    <a:pt x="2789145" y="198208"/>
                    <a:pt x="2786941" y="199586"/>
                  </a:cubicBezTo>
                  <a:lnTo>
                    <a:pt x="2782902" y="202458"/>
                  </a:lnTo>
                  <a:lnTo>
                    <a:pt x="2781556" y="203472"/>
                  </a:lnTo>
                  <a:cubicBezTo>
                    <a:pt x="2779537" y="204992"/>
                    <a:pt x="2777349" y="206851"/>
                    <a:pt x="2774488" y="205330"/>
                  </a:cubicBezTo>
                  <a:lnTo>
                    <a:pt x="2769944" y="203303"/>
                  </a:lnTo>
                  <a:lnTo>
                    <a:pt x="2768935" y="195870"/>
                  </a:lnTo>
                  <a:cubicBezTo>
                    <a:pt x="2765350" y="194152"/>
                    <a:pt x="2761867" y="192234"/>
                    <a:pt x="2758501" y="190126"/>
                  </a:cubicBezTo>
                  <a:lnTo>
                    <a:pt x="2756145" y="188436"/>
                  </a:lnTo>
                  <a:cubicBezTo>
                    <a:pt x="2754664" y="187333"/>
                    <a:pt x="2753083" y="186372"/>
                    <a:pt x="2751433" y="185565"/>
                  </a:cubicBezTo>
                  <a:cubicBezTo>
                    <a:pt x="2749262" y="184689"/>
                    <a:pt x="2747007" y="184066"/>
                    <a:pt x="2744702" y="183706"/>
                  </a:cubicBezTo>
                  <a:cubicBezTo>
                    <a:pt x="2742161" y="183387"/>
                    <a:pt x="2739687" y="182764"/>
                    <a:pt x="2737297" y="181848"/>
                  </a:cubicBezTo>
                  <a:cubicBezTo>
                    <a:pt x="2736237" y="181328"/>
                    <a:pt x="2735278" y="180643"/>
                    <a:pt x="2734437" y="179821"/>
                  </a:cubicBezTo>
                  <a:cubicBezTo>
                    <a:pt x="2733259" y="178976"/>
                    <a:pt x="2732249" y="177962"/>
                    <a:pt x="2731239" y="177962"/>
                  </a:cubicBezTo>
                  <a:lnTo>
                    <a:pt x="2731239" y="177962"/>
                  </a:lnTo>
                  <a:cubicBezTo>
                    <a:pt x="2728631" y="178211"/>
                    <a:pt x="2726106" y="179016"/>
                    <a:pt x="2723835" y="180327"/>
                  </a:cubicBezTo>
                  <a:cubicBezTo>
                    <a:pt x="2721125" y="181701"/>
                    <a:pt x="2718635" y="183466"/>
                    <a:pt x="2716430" y="185565"/>
                  </a:cubicBezTo>
                  <a:lnTo>
                    <a:pt x="2716430" y="185565"/>
                  </a:lnTo>
                  <a:lnTo>
                    <a:pt x="2712223" y="189281"/>
                  </a:lnTo>
                  <a:lnTo>
                    <a:pt x="2706333" y="194518"/>
                  </a:lnTo>
                  <a:cubicBezTo>
                    <a:pt x="2704314" y="196100"/>
                    <a:pt x="2702598" y="198047"/>
                    <a:pt x="2701285" y="200262"/>
                  </a:cubicBezTo>
                  <a:cubicBezTo>
                    <a:pt x="2700780" y="201034"/>
                    <a:pt x="2700208" y="201767"/>
                    <a:pt x="2699602" y="202458"/>
                  </a:cubicBezTo>
                  <a:cubicBezTo>
                    <a:pt x="2698609" y="203812"/>
                    <a:pt x="2697414" y="205006"/>
                    <a:pt x="2696068" y="206006"/>
                  </a:cubicBezTo>
                  <a:lnTo>
                    <a:pt x="2693544" y="208202"/>
                  </a:lnTo>
                  <a:cubicBezTo>
                    <a:pt x="2693241" y="208726"/>
                    <a:pt x="2692837" y="209186"/>
                    <a:pt x="2692366" y="209554"/>
                  </a:cubicBezTo>
                  <a:cubicBezTo>
                    <a:pt x="2689337" y="213571"/>
                    <a:pt x="2684877" y="216239"/>
                    <a:pt x="2679913" y="216987"/>
                  </a:cubicBezTo>
                  <a:cubicBezTo>
                    <a:pt x="2678870" y="217239"/>
                    <a:pt x="2677759" y="217239"/>
                    <a:pt x="2676715" y="216987"/>
                  </a:cubicBezTo>
                  <a:cubicBezTo>
                    <a:pt x="2674864" y="216075"/>
                    <a:pt x="2673064" y="215060"/>
                    <a:pt x="2671331" y="213946"/>
                  </a:cubicBezTo>
                  <a:cubicBezTo>
                    <a:pt x="2669446" y="212593"/>
                    <a:pt x="2667410" y="211459"/>
                    <a:pt x="2665272" y="210567"/>
                  </a:cubicBezTo>
                  <a:cubicBezTo>
                    <a:pt x="2660678" y="208895"/>
                    <a:pt x="2655949" y="207650"/>
                    <a:pt x="2651136" y="206851"/>
                  </a:cubicBezTo>
                  <a:lnTo>
                    <a:pt x="2649453" y="206851"/>
                  </a:lnTo>
                  <a:cubicBezTo>
                    <a:pt x="2646761" y="206851"/>
                    <a:pt x="2641208" y="205330"/>
                    <a:pt x="2640366" y="200600"/>
                  </a:cubicBezTo>
                  <a:cubicBezTo>
                    <a:pt x="2640030" y="198247"/>
                    <a:pt x="2640030" y="195858"/>
                    <a:pt x="2640366" y="193505"/>
                  </a:cubicBezTo>
                  <a:cubicBezTo>
                    <a:pt x="2640720" y="192099"/>
                    <a:pt x="2641225" y="190737"/>
                    <a:pt x="2641881" y="189450"/>
                  </a:cubicBezTo>
                  <a:cubicBezTo>
                    <a:pt x="2643059" y="187085"/>
                    <a:pt x="2643227" y="186409"/>
                    <a:pt x="2641881" y="185058"/>
                  </a:cubicBezTo>
                  <a:lnTo>
                    <a:pt x="2640366" y="183199"/>
                  </a:lnTo>
                  <a:lnTo>
                    <a:pt x="2638010" y="180496"/>
                  </a:lnTo>
                  <a:cubicBezTo>
                    <a:pt x="2637152" y="179397"/>
                    <a:pt x="2636126" y="178430"/>
                    <a:pt x="2634981" y="177624"/>
                  </a:cubicBezTo>
                  <a:cubicBezTo>
                    <a:pt x="2634611" y="178971"/>
                    <a:pt x="2633972" y="180231"/>
                    <a:pt x="2633130" y="181341"/>
                  </a:cubicBezTo>
                  <a:cubicBezTo>
                    <a:pt x="2631683" y="182416"/>
                    <a:pt x="2629832" y="182787"/>
                    <a:pt x="2628082" y="182355"/>
                  </a:cubicBezTo>
                  <a:lnTo>
                    <a:pt x="2614282" y="182355"/>
                  </a:lnTo>
                  <a:cubicBezTo>
                    <a:pt x="2610950" y="182140"/>
                    <a:pt x="2607870" y="180474"/>
                    <a:pt x="2605868" y="177793"/>
                  </a:cubicBezTo>
                  <a:cubicBezTo>
                    <a:pt x="2603310" y="174813"/>
                    <a:pt x="2600298" y="172249"/>
                    <a:pt x="2596949" y="170191"/>
                  </a:cubicBezTo>
                  <a:lnTo>
                    <a:pt x="2593752" y="167657"/>
                  </a:lnTo>
                  <a:cubicBezTo>
                    <a:pt x="2592321" y="166476"/>
                    <a:pt x="2590807" y="165402"/>
                    <a:pt x="2589208" y="164447"/>
                  </a:cubicBezTo>
                  <a:lnTo>
                    <a:pt x="2587189" y="164447"/>
                  </a:lnTo>
                  <a:cubicBezTo>
                    <a:pt x="2585354" y="164025"/>
                    <a:pt x="2583705" y="163018"/>
                    <a:pt x="2582477" y="161575"/>
                  </a:cubicBezTo>
                  <a:lnTo>
                    <a:pt x="2581467" y="162758"/>
                  </a:lnTo>
                  <a:lnTo>
                    <a:pt x="2580626" y="163771"/>
                  </a:lnTo>
                  <a:cubicBezTo>
                    <a:pt x="2580676" y="164163"/>
                    <a:pt x="2580676" y="164562"/>
                    <a:pt x="2580626" y="164954"/>
                  </a:cubicBezTo>
                  <a:cubicBezTo>
                    <a:pt x="2579885" y="166204"/>
                    <a:pt x="2579363" y="167578"/>
                    <a:pt x="2579111" y="169009"/>
                  </a:cubicBezTo>
                  <a:cubicBezTo>
                    <a:pt x="2579027" y="172161"/>
                    <a:pt x="2579481" y="175303"/>
                    <a:pt x="2580457" y="178300"/>
                  </a:cubicBezTo>
                  <a:cubicBezTo>
                    <a:pt x="2580457" y="179483"/>
                    <a:pt x="2580457" y="180665"/>
                    <a:pt x="2581299" y="181848"/>
                  </a:cubicBezTo>
                  <a:cubicBezTo>
                    <a:pt x="2582140" y="186401"/>
                    <a:pt x="2583554" y="190829"/>
                    <a:pt x="2585506" y="195025"/>
                  </a:cubicBezTo>
                  <a:lnTo>
                    <a:pt x="2585506" y="195025"/>
                  </a:lnTo>
                  <a:cubicBezTo>
                    <a:pt x="2586011" y="195731"/>
                    <a:pt x="2586011" y="196684"/>
                    <a:pt x="2585506" y="197390"/>
                  </a:cubicBezTo>
                  <a:cubicBezTo>
                    <a:pt x="2585018" y="197949"/>
                    <a:pt x="2584159" y="198003"/>
                    <a:pt x="2583604" y="197510"/>
                  </a:cubicBezTo>
                  <a:cubicBezTo>
                    <a:pt x="2583570" y="197473"/>
                    <a:pt x="2583520" y="197432"/>
                    <a:pt x="2583487" y="197390"/>
                  </a:cubicBezTo>
                  <a:lnTo>
                    <a:pt x="2583487" y="197390"/>
                  </a:lnTo>
                  <a:lnTo>
                    <a:pt x="2580962" y="192491"/>
                  </a:lnTo>
                  <a:cubicBezTo>
                    <a:pt x="2579246" y="188550"/>
                    <a:pt x="2577109" y="184809"/>
                    <a:pt x="2574568" y="181341"/>
                  </a:cubicBezTo>
                  <a:cubicBezTo>
                    <a:pt x="2572228" y="178717"/>
                    <a:pt x="2569637" y="176340"/>
                    <a:pt x="2566826" y="174246"/>
                  </a:cubicBezTo>
                  <a:cubicBezTo>
                    <a:pt x="2564100" y="172168"/>
                    <a:pt x="2561559" y="169850"/>
                    <a:pt x="2559254" y="167319"/>
                  </a:cubicBezTo>
                  <a:lnTo>
                    <a:pt x="2559254" y="167319"/>
                  </a:lnTo>
                  <a:cubicBezTo>
                    <a:pt x="2557150" y="165503"/>
                    <a:pt x="2555770" y="162983"/>
                    <a:pt x="2555383" y="160224"/>
                  </a:cubicBezTo>
                  <a:cubicBezTo>
                    <a:pt x="2555484" y="158217"/>
                    <a:pt x="2556477" y="156358"/>
                    <a:pt x="2558076" y="155156"/>
                  </a:cubicBezTo>
                  <a:lnTo>
                    <a:pt x="2558917" y="154311"/>
                  </a:lnTo>
                  <a:cubicBezTo>
                    <a:pt x="2561609" y="150549"/>
                    <a:pt x="2562821" y="145908"/>
                    <a:pt x="2562283" y="141303"/>
                  </a:cubicBezTo>
                  <a:cubicBezTo>
                    <a:pt x="2562199" y="140573"/>
                    <a:pt x="2562199" y="139836"/>
                    <a:pt x="2562283" y="139106"/>
                  </a:cubicBezTo>
                  <a:cubicBezTo>
                    <a:pt x="2562367" y="137812"/>
                    <a:pt x="2562367" y="136515"/>
                    <a:pt x="2562283" y="135221"/>
                  </a:cubicBezTo>
                  <a:cubicBezTo>
                    <a:pt x="2562283" y="135221"/>
                    <a:pt x="2562283" y="134376"/>
                    <a:pt x="2560095" y="134038"/>
                  </a:cubicBezTo>
                  <a:lnTo>
                    <a:pt x="2560095" y="134038"/>
                  </a:lnTo>
                  <a:cubicBezTo>
                    <a:pt x="2557066" y="133067"/>
                    <a:pt x="2554189" y="131704"/>
                    <a:pt x="2551512" y="129984"/>
                  </a:cubicBezTo>
                  <a:cubicBezTo>
                    <a:pt x="2549443" y="128779"/>
                    <a:pt x="2547322" y="127708"/>
                    <a:pt x="2545118" y="126774"/>
                  </a:cubicBezTo>
                  <a:cubicBezTo>
                    <a:pt x="2536670" y="123410"/>
                    <a:pt x="2527616" y="121802"/>
                    <a:pt x="2518529" y="122044"/>
                  </a:cubicBezTo>
                  <a:cubicBezTo>
                    <a:pt x="2512420" y="121669"/>
                    <a:pt x="2506396" y="123664"/>
                    <a:pt x="2501701" y="127619"/>
                  </a:cubicBezTo>
                  <a:cubicBezTo>
                    <a:pt x="2500809" y="128749"/>
                    <a:pt x="2500069" y="129999"/>
                    <a:pt x="2499513" y="131335"/>
                  </a:cubicBezTo>
                  <a:lnTo>
                    <a:pt x="2497662" y="134376"/>
                  </a:lnTo>
                  <a:cubicBezTo>
                    <a:pt x="2495878" y="136826"/>
                    <a:pt x="2493421" y="138704"/>
                    <a:pt x="2490594" y="139782"/>
                  </a:cubicBezTo>
                  <a:cubicBezTo>
                    <a:pt x="2487396" y="141303"/>
                    <a:pt x="2484536" y="143161"/>
                    <a:pt x="2481675" y="144850"/>
                  </a:cubicBezTo>
                  <a:lnTo>
                    <a:pt x="2479656" y="146202"/>
                  </a:lnTo>
                  <a:cubicBezTo>
                    <a:pt x="2477888" y="147792"/>
                    <a:pt x="2475751" y="148896"/>
                    <a:pt x="2473429" y="149412"/>
                  </a:cubicBezTo>
                  <a:cubicBezTo>
                    <a:pt x="2472318" y="149665"/>
                    <a:pt x="2471174" y="149665"/>
                    <a:pt x="2470063" y="149412"/>
                  </a:cubicBezTo>
                  <a:lnTo>
                    <a:pt x="2468886" y="149412"/>
                  </a:lnTo>
                  <a:lnTo>
                    <a:pt x="2464005" y="148398"/>
                  </a:lnTo>
                  <a:cubicBezTo>
                    <a:pt x="2461818" y="148398"/>
                    <a:pt x="2459630" y="148398"/>
                    <a:pt x="2457442" y="147384"/>
                  </a:cubicBezTo>
                  <a:lnTo>
                    <a:pt x="2454413" y="147384"/>
                  </a:lnTo>
                  <a:cubicBezTo>
                    <a:pt x="2451384" y="147136"/>
                    <a:pt x="2448355" y="147136"/>
                    <a:pt x="2445326" y="147384"/>
                  </a:cubicBezTo>
                  <a:lnTo>
                    <a:pt x="2440782" y="147384"/>
                  </a:lnTo>
                  <a:cubicBezTo>
                    <a:pt x="2439116" y="147028"/>
                    <a:pt x="2437400" y="147028"/>
                    <a:pt x="2435734" y="147384"/>
                  </a:cubicBezTo>
                  <a:cubicBezTo>
                    <a:pt x="2435734" y="147384"/>
                    <a:pt x="2435734" y="147384"/>
                    <a:pt x="2434724" y="148567"/>
                  </a:cubicBezTo>
                  <a:cubicBezTo>
                    <a:pt x="2434118" y="149883"/>
                    <a:pt x="2433041" y="150912"/>
                    <a:pt x="2431695" y="151439"/>
                  </a:cubicBezTo>
                  <a:cubicBezTo>
                    <a:pt x="2429524" y="151871"/>
                    <a:pt x="2427303" y="151871"/>
                    <a:pt x="2425132" y="151439"/>
                  </a:cubicBezTo>
                  <a:lnTo>
                    <a:pt x="2416044" y="151439"/>
                  </a:lnTo>
                  <a:cubicBezTo>
                    <a:pt x="2410323" y="151439"/>
                    <a:pt x="2405106" y="151439"/>
                    <a:pt x="2400731" y="151439"/>
                  </a:cubicBezTo>
                  <a:lnTo>
                    <a:pt x="2396019" y="151439"/>
                  </a:lnTo>
                  <a:lnTo>
                    <a:pt x="2390297" y="145188"/>
                  </a:lnTo>
                  <a:cubicBezTo>
                    <a:pt x="2389102" y="144994"/>
                    <a:pt x="2388009" y="144467"/>
                    <a:pt x="2387100" y="143668"/>
                  </a:cubicBezTo>
                  <a:lnTo>
                    <a:pt x="2385922" y="143668"/>
                  </a:lnTo>
                  <a:lnTo>
                    <a:pt x="2383902" y="143668"/>
                  </a:lnTo>
                  <a:lnTo>
                    <a:pt x="2382556" y="143668"/>
                  </a:lnTo>
                  <a:lnTo>
                    <a:pt x="2380705" y="143668"/>
                  </a:lnTo>
                  <a:cubicBezTo>
                    <a:pt x="2379595" y="143504"/>
                    <a:pt x="2378450" y="143504"/>
                    <a:pt x="2377340" y="143668"/>
                  </a:cubicBezTo>
                  <a:cubicBezTo>
                    <a:pt x="2373603" y="143528"/>
                    <a:pt x="2369868" y="143019"/>
                    <a:pt x="2366233" y="142147"/>
                  </a:cubicBezTo>
                  <a:cubicBezTo>
                    <a:pt x="2364483" y="141933"/>
                    <a:pt x="2362800" y="141294"/>
                    <a:pt x="2361352" y="140289"/>
                  </a:cubicBezTo>
                  <a:cubicBezTo>
                    <a:pt x="2358879" y="137297"/>
                    <a:pt x="2357314" y="133667"/>
                    <a:pt x="2356809" y="129815"/>
                  </a:cubicBezTo>
                  <a:cubicBezTo>
                    <a:pt x="2356809" y="128632"/>
                    <a:pt x="2356809" y="127619"/>
                    <a:pt x="2355967" y="126774"/>
                  </a:cubicBezTo>
                  <a:lnTo>
                    <a:pt x="2351255" y="126774"/>
                  </a:lnTo>
                  <a:lnTo>
                    <a:pt x="2346039" y="126774"/>
                  </a:lnTo>
                  <a:cubicBezTo>
                    <a:pt x="2335941" y="128659"/>
                    <a:pt x="2325659" y="129283"/>
                    <a:pt x="2315411" y="128632"/>
                  </a:cubicBezTo>
                  <a:cubicBezTo>
                    <a:pt x="2311406" y="128397"/>
                    <a:pt x="2307401" y="127889"/>
                    <a:pt x="2303463" y="127112"/>
                  </a:cubicBezTo>
                  <a:cubicBezTo>
                    <a:pt x="2300753" y="126428"/>
                    <a:pt x="2297994" y="125919"/>
                    <a:pt x="2295217" y="125591"/>
                  </a:cubicBezTo>
                  <a:cubicBezTo>
                    <a:pt x="2289613" y="125135"/>
                    <a:pt x="2283993" y="125135"/>
                    <a:pt x="2278389" y="125591"/>
                  </a:cubicBezTo>
                  <a:cubicBezTo>
                    <a:pt x="2276571" y="125527"/>
                    <a:pt x="2274821" y="124941"/>
                    <a:pt x="2273340" y="123902"/>
                  </a:cubicBezTo>
                  <a:cubicBezTo>
                    <a:pt x="2273340" y="123902"/>
                    <a:pt x="2273340" y="123902"/>
                    <a:pt x="2272330" y="123902"/>
                  </a:cubicBezTo>
                  <a:lnTo>
                    <a:pt x="2272330" y="123902"/>
                  </a:lnTo>
                  <a:cubicBezTo>
                    <a:pt x="2269873" y="124255"/>
                    <a:pt x="2267383" y="124255"/>
                    <a:pt x="2264926" y="123902"/>
                  </a:cubicBezTo>
                  <a:cubicBezTo>
                    <a:pt x="2260753" y="123145"/>
                    <a:pt x="2256478" y="123145"/>
                    <a:pt x="2252305" y="123902"/>
                  </a:cubicBezTo>
                  <a:lnTo>
                    <a:pt x="2249949" y="123902"/>
                  </a:lnTo>
                  <a:cubicBezTo>
                    <a:pt x="2247038" y="124140"/>
                    <a:pt x="2244109" y="124140"/>
                    <a:pt x="2241198" y="123902"/>
                  </a:cubicBezTo>
                  <a:lnTo>
                    <a:pt x="2240020" y="123902"/>
                  </a:lnTo>
                  <a:cubicBezTo>
                    <a:pt x="2238674" y="123902"/>
                    <a:pt x="2238337" y="123902"/>
                    <a:pt x="2237664" y="123902"/>
                  </a:cubicBezTo>
                  <a:cubicBezTo>
                    <a:pt x="2235325" y="127507"/>
                    <a:pt x="2233508" y="131433"/>
                    <a:pt x="2232279" y="135559"/>
                  </a:cubicBezTo>
                  <a:cubicBezTo>
                    <a:pt x="2232279" y="137417"/>
                    <a:pt x="2232279" y="138937"/>
                    <a:pt x="2231269" y="140796"/>
                  </a:cubicBezTo>
                  <a:lnTo>
                    <a:pt x="2231269" y="140796"/>
                  </a:lnTo>
                  <a:cubicBezTo>
                    <a:pt x="2230596" y="143994"/>
                    <a:pt x="2229014" y="146927"/>
                    <a:pt x="2226726" y="149243"/>
                  </a:cubicBezTo>
                  <a:cubicBezTo>
                    <a:pt x="2226036" y="149809"/>
                    <a:pt x="2225060" y="149809"/>
                    <a:pt x="2224370" y="149243"/>
                  </a:cubicBezTo>
                  <a:cubicBezTo>
                    <a:pt x="2223814" y="149006"/>
                    <a:pt x="2223428" y="148491"/>
                    <a:pt x="2223360" y="147891"/>
                  </a:cubicBezTo>
                  <a:cubicBezTo>
                    <a:pt x="2223091" y="145759"/>
                    <a:pt x="2223091" y="143604"/>
                    <a:pt x="2223360" y="141472"/>
                  </a:cubicBezTo>
                  <a:lnTo>
                    <a:pt x="2223360" y="140627"/>
                  </a:lnTo>
                  <a:cubicBezTo>
                    <a:pt x="2223865" y="136927"/>
                    <a:pt x="2223865" y="133177"/>
                    <a:pt x="2223360" y="129477"/>
                  </a:cubicBezTo>
                  <a:cubicBezTo>
                    <a:pt x="2223428" y="128916"/>
                    <a:pt x="2223428" y="128348"/>
                    <a:pt x="2223360" y="127788"/>
                  </a:cubicBezTo>
                  <a:cubicBezTo>
                    <a:pt x="2223646" y="125997"/>
                    <a:pt x="2223646" y="124172"/>
                    <a:pt x="2223360" y="122382"/>
                  </a:cubicBezTo>
                  <a:cubicBezTo>
                    <a:pt x="2222670" y="121351"/>
                    <a:pt x="2221677" y="120577"/>
                    <a:pt x="2220499" y="120185"/>
                  </a:cubicBezTo>
                  <a:lnTo>
                    <a:pt x="2219321" y="120185"/>
                  </a:lnTo>
                  <a:lnTo>
                    <a:pt x="2218480" y="120185"/>
                  </a:lnTo>
                  <a:cubicBezTo>
                    <a:pt x="2215114" y="118327"/>
                    <a:pt x="2208888" y="114948"/>
                    <a:pt x="2210234" y="109035"/>
                  </a:cubicBezTo>
                  <a:cubicBezTo>
                    <a:pt x="2210621" y="107510"/>
                    <a:pt x="2211176" y="106035"/>
                    <a:pt x="2211917" y="104643"/>
                  </a:cubicBezTo>
                  <a:cubicBezTo>
                    <a:pt x="2213263" y="101771"/>
                    <a:pt x="2214104" y="99913"/>
                    <a:pt x="2213263" y="97885"/>
                  </a:cubicBezTo>
                  <a:cubicBezTo>
                    <a:pt x="2212422" y="95858"/>
                    <a:pt x="2213263" y="97885"/>
                    <a:pt x="2213263" y="97885"/>
                  </a:cubicBezTo>
                  <a:lnTo>
                    <a:pt x="2213263" y="97885"/>
                  </a:lnTo>
                  <a:cubicBezTo>
                    <a:pt x="2213263" y="97885"/>
                    <a:pt x="2211243" y="99575"/>
                    <a:pt x="2210739" y="100420"/>
                  </a:cubicBezTo>
                  <a:lnTo>
                    <a:pt x="2209056" y="102278"/>
                  </a:lnTo>
                  <a:cubicBezTo>
                    <a:pt x="2205421" y="104783"/>
                    <a:pt x="2200944" y="105753"/>
                    <a:pt x="2196603" y="104981"/>
                  </a:cubicBezTo>
                  <a:lnTo>
                    <a:pt x="2177755" y="104981"/>
                  </a:lnTo>
                  <a:cubicBezTo>
                    <a:pt x="2176308" y="104815"/>
                    <a:pt x="2174827" y="104815"/>
                    <a:pt x="2173380" y="104981"/>
                  </a:cubicBezTo>
                  <a:lnTo>
                    <a:pt x="2176746" y="104981"/>
                  </a:lnTo>
                  <a:lnTo>
                    <a:pt x="2178428" y="104981"/>
                  </a:lnTo>
                  <a:lnTo>
                    <a:pt x="2181626" y="106163"/>
                  </a:lnTo>
                  <a:lnTo>
                    <a:pt x="2184318" y="107008"/>
                  </a:lnTo>
                  <a:cubicBezTo>
                    <a:pt x="2186220" y="107265"/>
                    <a:pt x="2188138" y="107265"/>
                    <a:pt x="2190040" y="107008"/>
                  </a:cubicBezTo>
                  <a:lnTo>
                    <a:pt x="2193742" y="107008"/>
                  </a:lnTo>
                  <a:cubicBezTo>
                    <a:pt x="2196923" y="107039"/>
                    <a:pt x="2199935" y="108456"/>
                    <a:pt x="2201988" y="110894"/>
                  </a:cubicBezTo>
                  <a:lnTo>
                    <a:pt x="2204344" y="114104"/>
                  </a:lnTo>
                  <a:cubicBezTo>
                    <a:pt x="2204967" y="115100"/>
                    <a:pt x="2205640" y="116058"/>
                    <a:pt x="2206364" y="116975"/>
                  </a:cubicBezTo>
                  <a:cubicBezTo>
                    <a:pt x="2206616" y="117568"/>
                    <a:pt x="2206616" y="118241"/>
                    <a:pt x="2206364" y="118834"/>
                  </a:cubicBezTo>
                  <a:cubicBezTo>
                    <a:pt x="2206162" y="119413"/>
                    <a:pt x="2205623" y="119814"/>
                    <a:pt x="2205017" y="119847"/>
                  </a:cubicBezTo>
                  <a:cubicBezTo>
                    <a:pt x="2202055" y="120101"/>
                    <a:pt x="2199060" y="120101"/>
                    <a:pt x="2196098" y="119847"/>
                  </a:cubicBezTo>
                  <a:cubicBezTo>
                    <a:pt x="2193877" y="119618"/>
                    <a:pt x="2191689" y="119222"/>
                    <a:pt x="2189535" y="118665"/>
                  </a:cubicBezTo>
                  <a:lnTo>
                    <a:pt x="2183477" y="117651"/>
                  </a:lnTo>
                  <a:cubicBezTo>
                    <a:pt x="2182636" y="117482"/>
                    <a:pt x="2181777" y="117482"/>
                    <a:pt x="2180953" y="117651"/>
                  </a:cubicBezTo>
                  <a:cubicBezTo>
                    <a:pt x="2180111" y="117820"/>
                    <a:pt x="2179270" y="117820"/>
                    <a:pt x="2178428" y="117651"/>
                  </a:cubicBezTo>
                  <a:lnTo>
                    <a:pt x="2160254" y="117651"/>
                  </a:lnTo>
                  <a:cubicBezTo>
                    <a:pt x="2157729" y="117604"/>
                    <a:pt x="2155222" y="118004"/>
                    <a:pt x="2152850" y="118834"/>
                  </a:cubicBezTo>
                  <a:cubicBezTo>
                    <a:pt x="2150527" y="119711"/>
                    <a:pt x="2148373" y="120967"/>
                    <a:pt x="2146455" y="122550"/>
                  </a:cubicBezTo>
                  <a:cubicBezTo>
                    <a:pt x="2141389" y="126671"/>
                    <a:pt x="2135701" y="129975"/>
                    <a:pt x="2129626" y="132349"/>
                  </a:cubicBezTo>
                  <a:cubicBezTo>
                    <a:pt x="2126951" y="133334"/>
                    <a:pt x="2124191" y="134069"/>
                    <a:pt x="2121380" y="134545"/>
                  </a:cubicBezTo>
                  <a:lnTo>
                    <a:pt x="2118856" y="134545"/>
                  </a:lnTo>
                  <a:lnTo>
                    <a:pt x="2115322" y="134545"/>
                  </a:lnTo>
                  <a:cubicBezTo>
                    <a:pt x="2112764" y="134822"/>
                    <a:pt x="2110223" y="135331"/>
                    <a:pt x="2107749" y="136066"/>
                  </a:cubicBezTo>
                  <a:cubicBezTo>
                    <a:pt x="2105410" y="136400"/>
                    <a:pt x="2103020" y="136400"/>
                    <a:pt x="2100682" y="136066"/>
                  </a:cubicBezTo>
                  <a:cubicBezTo>
                    <a:pt x="2096979" y="136066"/>
                    <a:pt x="2093277" y="136066"/>
                    <a:pt x="2089743" y="135052"/>
                  </a:cubicBezTo>
                  <a:cubicBezTo>
                    <a:pt x="2084779" y="133787"/>
                    <a:pt x="2079562" y="133787"/>
                    <a:pt x="2074597" y="135052"/>
                  </a:cubicBezTo>
                  <a:cubicBezTo>
                    <a:pt x="2068724" y="137042"/>
                    <a:pt x="2062616" y="138181"/>
                    <a:pt x="2056423" y="138431"/>
                  </a:cubicBezTo>
                  <a:lnTo>
                    <a:pt x="2046494" y="138431"/>
                  </a:lnTo>
                  <a:lnTo>
                    <a:pt x="2046494" y="138431"/>
                  </a:lnTo>
                  <a:cubicBezTo>
                    <a:pt x="2045989" y="138502"/>
                    <a:pt x="2045485" y="138502"/>
                    <a:pt x="2044980" y="138431"/>
                  </a:cubicBezTo>
                  <a:lnTo>
                    <a:pt x="2042119" y="138431"/>
                  </a:lnTo>
                  <a:cubicBezTo>
                    <a:pt x="2040284" y="138608"/>
                    <a:pt x="2038484" y="139005"/>
                    <a:pt x="2036734" y="139613"/>
                  </a:cubicBezTo>
                  <a:lnTo>
                    <a:pt x="2034546" y="140965"/>
                  </a:lnTo>
                  <a:cubicBezTo>
                    <a:pt x="2033654" y="141622"/>
                    <a:pt x="2032695" y="142186"/>
                    <a:pt x="2031685" y="142654"/>
                  </a:cubicBezTo>
                  <a:lnTo>
                    <a:pt x="2030002" y="143668"/>
                  </a:lnTo>
                  <a:lnTo>
                    <a:pt x="2028656" y="144512"/>
                  </a:lnTo>
                  <a:cubicBezTo>
                    <a:pt x="2027663" y="145105"/>
                    <a:pt x="2026586" y="145560"/>
                    <a:pt x="2025459" y="145864"/>
                  </a:cubicBezTo>
                  <a:lnTo>
                    <a:pt x="2022430" y="146878"/>
                  </a:lnTo>
                  <a:cubicBezTo>
                    <a:pt x="2019872" y="148042"/>
                    <a:pt x="2017145" y="148783"/>
                    <a:pt x="2014352" y="149074"/>
                  </a:cubicBezTo>
                  <a:lnTo>
                    <a:pt x="2014352" y="149074"/>
                  </a:lnTo>
                  <a:cubicBezTo>
                    <a:pt x="2013629" y="148966"/>
                    <a:pt x="2013023" y="148435"/>
                    <a:pt x="2012838" y="147722"/>
                  </a:cubicBezTo>
                  <a:cubicBezTo>
                    <a:pt x="2012770" y="146911"/>
                    <a:pt x="2013157" y="146131"/>
                    <a:pt x="2013847" y="145695"/>
                  </a:cubicBezTo>
                  <a:cubicBezTo>
                    <a:pt x="2015093" y="145018"/>
                    <a:pt x="2016220" y="144164"/>
                    <a:pt x="2017213" y="143161"/>
                  </a:cubicBezTo>
                  <a:cubicBezTo>
                    <a:pt x="2018172" y="142080"/>
                    <a:pt x="2019316" y="141166"/>
                    <a:pt x="2020579" y="140458"/>
                  </a:cubicBezTo>
                  <a:lnTo>
                    <a:pt x="2024281" y="138431"/>
                  </a:lnTo>
                  <a:lnTo>
                    <a:pt x="2026132" y="138431"/>
                  </a:lnTo>
                  <a:lnTo>
                    <a:pt x="2027983" y="137248"/>
                  </a:lnTo>
                  <a:lnTo>
                    <a:pt x="2030676" y="135559"/>
                  </a:lnTo>
                  <a:cubicBezTo>
                    <a:pt x="2034226" y="134077"/>
                    <a:pt x="2037878" y="132891"/>
                    <a:pt x="2041614" y="132011"/>
                  </a:cubicBezTo>
                  <a:lnTo>
                    <a:pt x="2044980" y="132011"/>
                  </a:lnTo>
                  <a:cubicBezTo>
                    <a:pt x="2046208" y="132271"/>
                    <a:pt x="2047454" y="132271"/>
                    <a:pt x="2048682" y="132011"/>
                  </a:cubicBezTo>
                  <a:lnTo>
                    <a:pt x="2048682" y="132011"/>
                  </a:lnTo>
                  <a:cubicBezTo>
                    <a:pt x="2051088" y="131008"/>
                    <a:pt x="2053276" y="129511"/>
                    <a:pt x="2055076" y="127619"/>
                  </a:cubicBezTo>
                  <a:cubicBezTo>
                    <a:pt x="2055632" y="126771"/>
                    <a:pt x="2056070" y="125865"/>
                    <a:pt x="2056423" y="124916"/>
                  </a:cubicBezTo>
                  <a:cubicBezTo>
                    <a:pt x="2056423" y="122888"/>
                    <a:pt x="2058274" y="120354"/>
                    <a:pt x="2061471" y="120185"/>
                  </a:cubicBezTo>
                  <a:lnTo>
                    <a:pt x="2065342" y="120185"/>
                  </a:lnTo>
                  <a:cubicBezTo>
                    <a:pt x="2068035" y="120442"/>
                    <a:pt x="2070727" y="120442"/>
                    <a:pt x="2073420" y="120185"/>
                  </a:cubicBezTo>
                  <a:cubicBezTo>
                    <a:pt x="2076263" y="119677"/>
                    <a:pt x="2079158" y="119677"/>
                    <a:pt x="2082002" y="120185"/>
                  </a:cubicBezTo>
                  <a:lnTo>
                    <a:pt x="2087387" y="120185"/>
                  </a:lnTo>
                  <a:cubicBezTo>
                    <a:pt x="2088868" y="120148"/>
                    <a:pt x="2090315" y="119741"/>
                    <a:pt x="2091594" y="119003"/>
                  </a:cubicBezTo>
                  <a:lnTo>
                    <a:pt x="2094792" y="117820"/>
                  </a:lnTo>
                  <a:cubicBezTo>
                    <a:pt x="2095717" y="117585"/>
                    <a:pt x="2096626" y="117246"/>
                    <a:pt x="2097484" y="116807"/>
                  </a:cubicBezTo>
                  <a:cubicBezTo>
                    <a:pt x="2099588" y="115751"/>
                    <a:pt x="2101573" y="114445"/>
                    <a:pt x="2103374" y="112921"/>
                  </a:cubicBezTo>
                  <a:cubicBezTo>
                    <a:pt x="2103980" y="112401"/>
                    <a:pt x="2104535" y="111836"/>
                    <a:pt x="2105057" y="111232"/>
                  </a:cubicBezTo>
                  <a:cubicBezTo>
                    <a:pt x="2105983" y="110243"/>
                    <a:pt x="2106992" y="109338"/>
                    <a:pt x="2108086" y="108529"/>
                  </a:cubicBezTo>
                  <a:cubicBezTo>
                    <a:pt x="2110879" y="106729"/>
                    <a:pt x="2114296" y="106179"/>
                    <a:pt x="2117510" y="107008"/>
                  </a:cubicBezTo>
                  <a:lnTo>
                    <a:pt x="2120875" y="107008"/>
                  </a:lnTo>
                  <a:lnTo>
                    <a:pt x="2123232" y="107008"/>
                  </a:lnTo>
                  <a:cubicBezTo>
                    <a:pt x="2125015" y="106756"/>
                    <a:pt x="2126833" y="106756"/>
                    <a:pt x="2128617" y="107008"/>
                  </a:cubicBezTo>
                  <a:lnTo>
                    <a:pt x="2129963" y="107008"/>
                  </a:lnTo>
                  <a:cubicBezTo>
                    <a:pt x="2131141" y="107008"/>
                    <a:pt x="2132655" y="107853"/>
                    <a:pt x="2133329" y="107008"/>
                  </a:cubicBezTo>
                  <a:cubicBezTo>
                    <a:pt x="2134001" y="106163"/>
                    <a:pt x="2133329" y="107008"/>
                    <a:pt x="2133329" y="105826"/>
                  </a:cubicBezTo>
                  <a:cubicBezTo>
                    <a:pt x="2133177" y="105101"/>
                    <a:pt x="2133177" y="104354"/>
                    <a:pt x="2133329" y="103629"/>
                  </a:cubicBezTo>
                  <a:cubicBezTo>
                    <a:pt x="2134304" y="101771"/>
                    <a:pt x="2135684" y="100156"/>
                    <a:pt x="2137367" y="98899"/>
                  </a:cubicBezTo>
                  <a:lnTo>
                    <a:pt x="2138208" y="98899"/>
                  </a:lnTo>
                  <a:cubicBezTo>
                    <a:pt x="2139555" y="97730"/>
                    <a:pt x="2140649" y="96292"/>
                    <a:pt x="2141406" y="94676"/>
                  </a:cubicBezTo>
                  <a:cubicBezTo>
                    <a:pt x="2142180" y="92773"/>
                    <a:pt x="2144334" y="91854"/>
                    <a:pt x="2146219" y="92623"/>
                  </a:cubicBezTo>
                  <a:cubicBezTo>
                    <a:pt x="2146252" y="92631"/>
                    <a:pt x="2146269" y="92640"/>
                    <a:pt x="2146286" y="92648"/>
                  </a:cubicBezTo>
                  <a:lnTo>
                    <a:pt x="2147296" y="92648"/>
                  </a:lnTo>
                  <a:cubicBezTo>
                    <a:pt x="2149416" y="92819"/>
                    <a:pt x="2151570" y="92819"/>
                    <a:pt x="2153691" y="92648"/>
                  </a:cubicBezTo>
                  <a:lnTo>
                    <a:pt x="2157729" y="92648"/>
                  </a:lnTo>
                  <a:cubicBezTo>
                    <a:pt x="2161364" y="92876"/>
                    <a:pt x="2165016" y="92417"/>
                    <a:pt x="2168500" y="91297"/>
                  </a:cubicBezTo>
                  <a:cubicBezTo>
                    <a:pt x="2170166" y="91042"/>
                    <a:pt x="2171882" y="91042"/>
                    <a:pt x="2173548" y="91297"/>
                  </a:cubicBezTo>
                  <a:cubicBezTo>
                    <a:pt x="2175046" y="91278"/>
                    <a:pt x="2176527" y="90993"/>
                    <a:pt x="2177924" y="90452"/>
                  </a:cubicBezTo>
                  <a:lnTo>
                    <a:pt x="2181962" y="89270"/>
                  </a:lnTo>
                  <a:cubicBezTo>
                    <a:pt x="2183174" y="89089"/>
                    <a:pt x="2184369" y="88749"/>
                    <a:pt x="2185496" y="88256"/>
                  </a:cubicBezTo>
                  <a:cubicBezTo>
                    <a:pt x="2188138" y="87293"/>
                    <a:pt x="2190730" y="86164"/>
                    <a:pt x="2193237" y="84877"/>
                  </a:cubicBezTo>
                  <a:lnTo>
                    <a:pt x="2195257" y="83695"/>
                  </a:lnTo>
                  <a:cubicBezTo>
                    <a:pt x="2197899" y="81862"/>
                    <a:pt x="2200877" y="80544"/>
                    <a:pt x="2204007" y="79809"/>
                  </a:cubicBezTo>
                  <a:lnTo>
                    <a:pt x="2205859" y="79809"/>
                  </a:lnTo>
                  <a:cubicBezTo>
                    <a:pt x="2207491" y="79676"/>
                    <a:pt x="2209073" y="79275"/>
                    <a:pt x="2210571" y="78626"/>
                  </a:cubicBezTo>
                  <a:lnTo>
                    <a:pt x="2212254" y="77275"/>
                  </a:lnTo>
                  <a:cubicBezTo>
                    <a:pt x="2214273" y="75923"/>
                    <a:pt x="2216292" y="74403"/>
                    <a:pt x="2218312" y="74741"/>
                  </a:cubicBezTo>
                  <a:cubicBezTo>
                    <a:pt x="2218093" y="74374"/>
                    <a:pt x="2218093" y="73925"/>
                    <a:pt x="2218312" y="73558"/>
                  </a:cubicBezTo>
                  <a:cubicBezTo>
                    <a:pt x="2219893" y="72523"/>
                    <a:pt x="2221660" y="71833"/>
                    <a:pt x="2223528" y="71531"/>
                  </a:cubicBezTo>
                  <a:cubicBezTo>
                    <a:pt x="2227062" y="71531"/>
                    <a:pt x="2229755" y="70011"/>
                    <a:pt x="2229587" y="68152"/>
                  </a:cubicBezTo>
                  <a:cubicBezTo>
                    <a:pt x="2228106" y="64152"/>
                    <a:pt x="2225463" y="60683"/>
                    <a:pt x="2222014" y="58185"/>
                  </a:cubicBezTo>
                  <a:cubicBezTo>
                    <a:pt x="2218278" y="55332"/>
                    <a:pt x="2214273" y="52843"/>
                    <a:pt x="2210066" y="50752"/>
                  </a:cubicBezTo>
                  <a:cubicBezTo>
                    <a:pt x="2206498" y="48990"/>
                    <a:pt x="2203065" y="46956"/>
                    <a:pt x="2199800" y="44670"/>
                  </a:cubicBezTo>
                  <a:cubicBezTo>
                    <a:pt x="2196199" y="41519"/>
                    <a:pt x="2191622" y="39727"/>
                    <a:pt x="2186843" y="39602"/>
                  </a:cubicBezTo>
                  <a:lnTo>
                    <a:pt x="2181626" y="39602"/>
                  </a:lnTo>
                  <a:cubicBezTo>
                    <a:pt x="2177486" y="40088"/>
                    <a:pt x="2173312" y="39684"/>
                    <a:pt x="2169341" y="38419"/>
                  </a:cubicBezTo>
                  <a:cubicBezTo>
                    <a:pt x="2166682" y="36910"/>
                    <a:pt x="2164679" y="34430"/>
                    <a:pt x="2163788" y="31493"/>
                  </a:cubicBezTo>
                  <a:cubicBezTo>
                    <a:pt x="2163182" y="29329"/>
                    <a:pt x="2161802" y="27463"/>
                    <a:pt x="2159917" y="26256"/>
                  </a:cubicBezTo>
                  <a:cubicBezTo>
                    <a:pt x="2157090" y="25644"/>
                    <a:pt x="2154162" y="25644"/>
                    <a:pt x="2151335" y="26256"/>
                  </a:cubicBezTo>
                  <a:cubicBezTo>
                    <a:pt x="2149383" y="26419"/>
                    <a:pt x="2147397" y="26419"/>
                    <a:pt x="2145445" y="26256"/>
                  </a:cubicBezTo>
                  <a:cubicBezTo>
                    <a:pt x="2139723" y="26256"/>
                    <a:pt x="2134170" y="26256"/>
                    <a:pt x="2128617" y="26256"/>
                  </a:cubicBezTo>
                  <a:lnTo>
                    <a:pt x="2122053" y="26256"/>
                  </a:lnTo>
                  <a:lnTo>
                    <a:pt x="2115322" y="25411"/>
                  </a:lnTo>
                  <a:cubicBezTo>
                    <a:pt x="2111620" y="25411"/>
                    <a:pt x="2107581" y="26762"/>
                    <a:pt x="2103542" y="27100"/>
                  </a:cubicBezTo>
                  <a:lnTo>
                    <a:pt x="2090248" y="27100"/>
                  </a:lnTo>
                  <a:cubicBezTo>
                    <a:pt x="2088733" y="27100"/>
                    <a:pt x="2086714" y="27100"/>
                    <a:pt x="2086041" y="28114"/>
                  </a:cubicBezTo>
                  <a:cubicBezTo>
                    <a:pt x="2085334" y="29078"/>
                    <a:pt x="2084829" y="30168"/>
                    <a:pt x="2084526" y="31324"/>
                  </a:cubicBezTo>
                  <a:cubicBezTo>
                    <a:pt x="2084156" y="33432"/>
                    <a:pt x="2083163" y="35376"/>
                    <a:pt x="2081665" y="36899"/>
                  </a:cubicBezTo>
                  <a:cubicBezTo>
                    <a:pt x="2080201" y="38096"/>
                    <a:pt x="2078333" y="38698"/>
                    <a:pt x="2076449" y="38588"/>
                  </a:cubicBezTo>
                  <a:lnTo>
                    <a:pt x="2073083" y="38588"/>
                  </a:lnTo>
                  <a:lnTo>
                    <a:pt x="2071232" y="38588"/>
                  </a:lnTo>
                  <a:lnTo>
                    <a:pt x="2070559" y="38588"/>
                  </a:lnTo>
                  <a:lnTo>
                    <a:pt x="2063154" y="38588"/>
                  </a:lnTo>
                  <a:lnTo>
                    <a:pt x="2063154" y="38588"/>
                  </a:lnTo>
                  <a:cubicBezTo>
                    <a:pt x="2060916" y="38698"/>
                    <a:pt x="2058779" y="37686"/>
                    <a:pt x="2057433" y="35885"/>
                  </a:cubicBezTo>
                  <a:cubicBezTo>
                    <a:pt x="2056928" y="34755"/>
                    <a:pt x="2056928" y="33467"/>
                    <a:pt x="2057433" y="32337"/>
                  </a:cubicBezTo>
                  <a:cubicBezTo>
                    <a:pt x="2058072" y="30229"/>
                    <a:pt x="2059536" y="28467"/>
                    <a:pt x="2061471" y="27438"/>
                  </a:cubicBezTo>
                  <a:lnTo>
                    <a:pt x="2064669" y="26593"/>
                  </a:lnTo>
                  <a:cubicBezTo>
                    <a:pt x="2066570" y="26210"/>
                    <a:pt x="2068421" y="25644"/>
                    <a:pt x="2070222" y="24904"/>
                  </a:cubicBezTo>
                  <a:lnTo>
                    <a:pt x="2070222" y="24904"/>
                  </a:lnTo>
                  <a:cubicBezTo>
                    <a:pt x="2068338" y="23789"/>
                    <a:pt x="2067294" y="21674"/>
                    <a:pt x="2067530" y="19498"/>
                  </a:cubicBezTo>
                  <a:cubicBezTo>
                    <a:pt x="2067530" y="17133"/>
                    <a:pt x="2070054" y="15781"/>
                    <a:pt x="2071905" y="14599"/>
                  </a:cubicBezTo>
                  <a:lnTo>
                    <a:pt x="2073588" y="13416"/>
                  </a:lnTo>
                  <a:cubicBezTo>
                    <a:pt x="2075035" y="12100"/>
                    <a:pt x="2076180" y="10487"/>
                    <a:pt x="2076954" y="8686"/>
                  </a:cubicBezTo>
                  <a:lnTo>
                    <a:pt x="2076954" y="8686"/>
                  </a:lnTo>
                  <a:cubicBezTo>
                    <a:pt x="2073689" y="8400"/>
                    <a:pt x="2070491" y="9723"/>
                    <a:pt x="2068371" y="12234"/>
                  </a:cubicBezTo>
                  <a:cubicBezTo>
                    <a:pt x="2067765" y="12925"/>
                    <a:pt x="2067193" y="13658"/>
                    <a:pt x="2066688" y="14430"/>
                  </a:cubicBezTo>
                  <a:cubicBezTo>
                    <a:pt x="2065813" y="16275"/>
                    <a:pt x="2064417" y="17807"/>
                    <a:pt x="2062649" y="18822"/>
                  </a:cubicBezTo>
                  <a:cubicBezTo>
                    <a:pt x="2060479" y="19851"/>
                    <a:pt x="2058139" y="20481"/>
                    <a:pt x="2055750" y="20681"/>
                  </a:cubicBezTo>
                  <a:lnTo>
                    <a:pt x="2052889" y="20681"/>
                  </a:lnTo>
                  <a:cubicBezTo>
                    <a:pt x="2047336" y="21863"/>
                    <a:pt x="2041950" y="23552"/>
                    <a:pt x="2037070" y="25073"/>
                  </a:cubicBezTo>
                  <a:cubicBezTo>
                    <a:pt x="2032039" y="26254"/>
                    <a:pt x="2026788" y="26254"/>
                    <a:pt x="2021757" y="25073"/>
                  </a:cubicBezTo>
                  <a:lnTo>
                    <a:pt x="2015362" y="25073"/>
                  </a:lnTo>
                  <a:cubicBezTo>
                    <a:pt x="2010986" y="25073"/>
                    <a:pt x="2006611" y="24566"/>
                    <a:pt x="2002236" y="23552"/>
                  </a:cubicBezTo>
                  <a:lnTo>
                    <a:pt x="2002236" y="23552"/>
                  </a:lnTo>
                  <a:cubicBezTo>
                    <a:pt x="1999879" y="23552"/>
                    <a:pt x="1997692" y="23552"/>
                    <a:pt x="1997187" y="21018"/>
                  </a:cubicBezTo>
                  <a:cubicBezTo>
                    <a:pt x="1996699" y="20182"/>
                    <a:pt x="1996699" y="19152"/>
                    <a:pt x="1997187" y="18315"/>
                  </a:cubicBezTo>
                  <a:cubicBezTo>
                    <a:pt x="1998584" y="17057"/>
                    <a:pt x="2000368" y="16288"/>
                    <a:pt x="2002236" y="16119"/>
                  </a:cubicBezTo>
                  <a:lnTo>
                    <a:pt x="2003582" y="16119"/>
                  </a:lnTo>
                  <a:cubicBezTo>
                    <a:pt x="2004794" y="15715"/>
                    <a:pt x="2005988" y="15207"/>
                    <a:pt x="2007116" y="14599"/>
                  </a:cubicBezTo>
                  <a:cubicBezTo>
                    <a:pt x="2011609" y="12090"/>
                    <a:pt x="2016422" y="10215"/>
                    <a:pt x="2021420" y="9024"/>
                  </a:cubicBezTo>
                  <a:cubicBezTo>
                    <a:pt x="2023809" y="8601"/>
                    <a:pt x="2026267" y="8601"/>
                    <a:pt x="2028656" y="9024"/>
                  </a:cubicBezTo>
                  <a:lnTo>
                    <a:pt x="2033368" y="9024"/>
                  </a:lnTo>
                  <a:cubicBezTo>
                    <a:pt x="2039006" y="8444"/>
                    <a:pt x="2044694" y="8845"/>
                    <a:pt x="2050197" y="10206"/>
                  </a:cubicBezTo>
                  <a:cubicBezTo>
                    <a:pt x="2053343" y="11414"/>
                    <a:pt x="2056911" y="10380"/>
                    <a:pt x="2058947" y="7672"/>
                  </a:cubicBezTo>
                  <a:lnTo>
                    <a:pt x="2053730" y="7672"/>
                  </a:lnTo>
                  <a:lnTo>
                    <a:pt x="2048682" y="6659"/>
                  </a:lnTo>
                  <a:lnTo>
                    <a:pt x="2046494" y="6659"/>
                  </a:lnTo>
                  <a:cubicBezTo>
                    <a:pt x="2044542" y="6400"/>
                    <a:pt x="2042556" y="6400"/>
                    <a:pt x="2040604" y="6659"/>
                  </a:cubicBezTo>
                  <a:lnTo>
                    <a:pt x="2036902" y="6659"/>
                  </a:lnTo>
                  <a:lnTo>
                    <a:pt x="2032359" y="5814"/>
                  </a:lnTo>
                  <a:lnTo>
                    <a:pt x="2029161" y="5814"/>
                  </a:lnTo>
                  <a:cubicBezTo>
                    <a:pt x="2027848" y="5576"/>
                    <a:pt x="2026553" y="5238"/>
                    <a:pt x="2025290" y="4800"/>
                  </a:cubicBezTo>
                  <a:cubicBezTo>
                    <a:pt x="2024567" y="4655"/>
                    <a:pt x="2023826" y="4655"/>
                    <a:pt x="2023103" y="4800"/>
                  </a:cubicBezTo>
                  <a:cubicBezTo>
                    <a:pt x="2021588" y="4620"/>
                    <a:pt x="2020074" y="4620"/>
                    <a:pt x="2018559" y="4800"/>
                  </a:cubicBezTo>
                  <a:lnTo>
                    <a:pt x="2015193" y="4800"/>
                  </a:lnTo>
                  <a:lnTo>
                    <a:pt x="2013342" y="4800"/>
                  </a:lnTo>
                  <a:lnTo>
                    <a:pt x="2011491" y="4800"/>
                  </a:lnTo>
                  <a:cubicBezTo>
                    <a:pt x="2011491" y="4800"/>
                    <a:pt x="2011491" y="4800"/>
                    <a:pt x="2010650" y="4800"/>
                  </a:cubicBezTo>
                  <a:lnTo>
                    <a:pt x="2010650" y="4800"/>
                  </a:lnTo>
                  <a:cubicBezTo>
                    <a:pt x="2007637" y="5126"/>
                    <a:pt x="2004575" y="5126"/>
                    <a:pt x="2001562" y="4800"/>
                  </a:cubicBezTo>
                  <a:cubicBezTo>
                    <a:pt x="1999879" y="4397"/>
                    <a:pt x="1998315" y="3584"/>
                    <a:pt x="1997019" y="2435"/>
                  </a:cubicBezTo>
                  <a:lnTo>
                    <a:pt x="1994158" y="577"/>
                  </a:lnTo>
                  <a:cubicBezTo>
                    <a:pt x="1989665" y="-452"/>
                    <a:pt x="1984987" y="-99"/>
                    <a:pt x="1980695" y="1590"/>
                  </a:cubicBezTo>
                  <a:lnTo>
                    <a:pt x="1977162" y="2773"/>
                  </a:lnTo>
                  <a:lnTo>
                    <a:pt x="1970598" y="4800"/>
                  </a:lnTo>
                  <a:cubicBezTo>
                    <a:pt x="1967232" y="4800"/>
                    <a:pt x="1963699" y="6152"/>
                    <a:pt x="1960501" y="6659"/>
                  </a:cubicBezTo>
                  <a:lnTo>
                    <a:pt x="1957472" y="6659"/>
                  </a:lnTo>
                  <a:cubicBezTo>
                    <a:pt x="1953854" y="7024"/>
                    <a:pt x="1950303" y="7818"/>
                    <a:pt x="1946870" y="9024"/>
                  </a:cubicBezTo>
                  <a:cubicBezTo>
                    <a:pt x="1945221" y="9688"/>
                    <a:pt x="1943538" y="10252"/>
                    <a:pt x="1941822" y="10713"/>
                  </a:cubicBezTo>
                  <a:cubicBezTo>
                    <a:pt x="1939012" y="11458"/>
                    <a:pt x="1936302" y="12536"/>
                    <a:pt x="1933744" y="13923"/>
                  </a:cubicBezTo>
                  <a:lnTo>
                    <a:pt x="1930042" y="16288"/>
                  </a:lnTo>
                  <a:lnTo>
                    <a:pt x="1927013" y="18484"/>
                  </a:lnTo>
                  <a:cubicBezTo>
                    <a:pt x="1924017" y="20483"/>
                    <a:pt x="1920635" y="21809"/>
                    <a:pt x="1917084" y="22370"/>
                  </a:cubicBezTo>
                  <a:lnTo>
                    <a:pt x="1915065" y="22370"/>
                  </a:lnTo>
                  <a:cubicBezTo>
                    <a:pt x="1913214" y="22370"/>
                    <a:pt x="1912036" y="22370"/>
                    <a:pt x="1911699" y="23384"/>
                  </a:cubicBezTo>
                  <a:cubicBezTo>
                    <a:pt x="1911548" y="23993"/>
                    <a:pt x="1911548" y="24632"/>
                    <a:pt x="1911699" y="25242"/>
                  </a:cubicBezTo>
                  <a:cubicBezTo>
                    <a:pt x="1911413" y="26215"/>
                    <a:pt x="1911077" y="27175"/>
                    <a:pt x="1910690" y="28114"/>
                  </a:cubicBezTo>
                  <a:cubicBezTo>
                    <a:pt x="1909814" y="29685"/>
                    <a:pt x="1908872" y="31209"/>
                    <a:pt x="1907828" y="32675"/>
                  </a:cubicBezTo>
                  <a:lnTo>
                    <a:pt x="1906819" y="33689"/>
                  </a:lnTo>
                  <a:cubicBezTo>
                    <a:pt x="1906819" y="33689"/>
                    <a:pt x="1905809" y="34702"/>
                    <a:pt x="1905809" y="35040"/>
                  </a:cubicBezTo>
                  <a:cubicBezTo>
                    <a:pt x="1906028" y="35618"/>
                    <a:pt x="1906365" y="36138"/>
                    <a:pt x="1906819" y="36561"/>
                  </a:cubicBezTo>
                  <a:lnTo>
                    <a:pt x="1913887" y="36561"/>
                  </a:lnTo>
                  <a:lnTo>
                    <a:pt x="1921628" y="37574"/>
                  </a:lnTo>
                  <a:lnTo>
                    <a:pt x="1922974" y="37574"/>
                  </a:lnTo>
                  <a:cubicBezTo>
                    <a:pt x="1925078" y="37708"/>
                    <a:pt x="1927114" y="38407"/>
                    <a:pt x="1928864" y="39602"/>
                  </a:cubicBezTo>
                  <a:lnTo>
                    <a:pt x="1928864" y="39602"/>
                  </a:lnTo>
                  <a:lnTo>
                    <a:pt x="1932398" y="41967"/>
                  </a:lnTo>
                  <a:lnTo>
                    <a:pt x="1932398" y="41967"/>
                  </a:lnTo>
                  <a:cubicBezTo>
                    <a:pt x="1932936" y="42599"/>
                    <a:pt x="1932936" y="43531"/>
                    <a:pt x="1932398" y="44163"/>
                  </a:cubicBezTo>
                  <a:cubicBezTo>
                    <a:pt x="1931876" y="44656"/>
                    <a:pt x="1931069" y="44656"/>
                    <a:pt x="1930547" y="44163"/>
                  </a:cubicBezTo>
                  <a:lnTo>
                    <a:pt x="1930547" y="44163"/>
                  </a:lnTo>
                  <a:cubicBezTo>
                    <a:pt x="1928645" y="43192"/>
                    <a:pt x="1926592" y="42563"/>
                    <a:pt x="1924489" y="42305"/>
                  </a:cubicBezTo>
                  <a:lnTo>
                    <a:pt x="1922806" y="42305"/>
                  </a:lnTo>
                  <a:cubicBezTo>
                    <a:pt x="1921813" y="42119"/>
                    <a:pt x="1920837" y="41776"/>
                    <a:pt x="1919945" y="41291"/>
                  </a:cubicBezTo>
                  <a:lnTo>
                    <a:pt x="1917758" y="40446"/>
                  </a:lnTo>
                  <a:cubicBezTo>
                    <a:pt x="1914930" y="39882"/>
                    <a:pt x="1912052" y="39543"/>
                    <a:pt x="1909175" y="39433"/>
                  </a:cubicBezTo>
                  <a:lnTo>
                    <a:pt x="1909175" y="39433"/>
                  </a:lnTo>
                  <a:lnTo>
                    <a:pt x="1906146" y="39433"/>
                  </a:lnTo>
                  <a:lnTo>
                    <a:pt x="1903621" y="39433"/>
                  </a:lnTo>
                  <a:cubicBezTo>
                    <a:pt x="1903352" y="39537"/>
                    <a:pt x="1903049" y="39537"/>
                    <a:pt x="1902780" y="39433"/>
                  </a:cubicBezTo>
                  <a:cubicBezTo>
                    <a:pt x="1902124" y="39592"/>
                    <a:pt x="1901417" y="39592"/>
                    <a:pt x="1900761" y="39433"/>
                  </a:cubicBezTo>
                  <a:lnTo>
                    <a:pt x="1898909" y="39433"/>
                  </a:lnTo>
                  <a:cubicBezTo>
                    <a:pt x="1897126" y="39598"/>
                    <a:pt x="1895308" y="39598"/>
                    <a:pt x="1893525" y="39433"/>
                  </a:cubicBezTo>
                  <a:lnTo>
                    <a:pt x="1884101" y="40277"/>
                  </a:lnTo>
                  <a:lnTo>
                    <a:pt x="1881240" y="40277"/>
                  </a:lnTo>
                  <a:cubicBezTo>
                    <a:pt x="1879002" y="40453"/>
                    <a:pt x="1876747" y="40453"/>
                    <a:pt x="1874509" y="40277"/>
                  </a:cubicBezTo>
                  <a:lnTo>
                    <a:pt x="1874509" y="40277"/>
                  </a:lnTo>
                  <a:cubicBezTo>
                    <a:pt x="1871463" y="40174"/>
                    <a:pt x="1868484" y="39240"/>
                    <a:pt x="1865926" y="37574"/>
                  </a:cubicBezTo>
                  <a:lnTo>
                    <a:pt x="1864580" y="36561"/>
                  </a:lnTo>
                  <a:cubicBezTo>
                    <a:pt x="1863974" y="35978"/>
                    <a:pt x="1863217" y="35569"/>
                    <a:pt x="1862392" y="35378"/>
                  </a:cubicBezTo>
                  <a:lnTo>
                    <a:pt x="1859531" y="35378"/>
                  </a:lnTo>
                  <a:cubicBezTo>
                    <a:pt x="1858135" y="35618"/>
                    <a:pt x="1856721" y="35618"/>
                    <a:pt x="1855324" y="35378"/>
                  </a:cubicBezTo>
                  <a:lnTo>
                    <a:pt x="1859363" y="39940"/>
                  </a:lnTo>
                  <a:lnTo>
                    <a:pt x="1865085" y="45008"/>
                  </a:lnTo>
                  <a:cubicBezTo>
                    <a:pt x="1868299" y="47614"/>
                    <a:pt x="1871277" y="50497"/>
                    <a:pt x="1874004" y="53624"/>
                  </a:cubicBezTo>
                  <a:cubicBezTo>
                    <a:pt x="1878345" y="58543"/>
                    <a:pt x="1881661" y="64287"/>
                    <a:pt x="1883764" y="70517"/>
                  </a:cubicBezTo>
                  <a:cubicBezTo>
                    <a:pt x="1884942" y="72556"/>
                    <a:pt x="1884942" y="75067"/>
                    <a:pt x="1883764" y="77106"/>
                  </a:cubicBezTo>
                  <a:cubicBezTo>
                    <a:pt x="1883192" y="78032"/>
                    <a:pt x="1882148" y="78555"/>
                    <a:pt x="1881071" y="78457"/>
                  </a:cubicBezTo>
                  <a:cubicBezTo>
                    <a:pt x="1880230" y="78618"/>
                    <a:pt x="1879389" y="78618"/>
                    <a:pt x="1878547" y="78457"/>
                  </a:cubicBezTo>
                  <a:cubicBezTo>
                    <a:pt x="1874879" y="77118"/>
                    <a:pt x="1871109" y="76101"/>
                    <a:pt x="1867273" y="75417"/>
                  </a:cubicBezTo>
                  <a:lnTo>
                    <a:pt x="1865085" y="75417"/>
                  </a:lnTo>
                  <a:cubicBezTo>
                    <a:pt x="1861298" y="75572"/>
                    <a:pt x="1857630" y="74097"/>
                    <a:pt x="1854988" y="71362"/>
                  </a:cubicBezTo>
                  <a:cubicBezTo>
                    <a:pt x="1853221" y="68384"/>
                    <a:pt x="1851975" y="65128"/>
                    <a:pt x="1851285" y="61733"/>
                  </a:cubicBezTo>
                  <a:cubicBezTo>
                    <a:pt x="1850612" y="59413"/>
                    <a:pt x="1851336" y="56914"/>
                    <a:pt x="1853136" y="55313"/>
                  </a:cubicBezTo>
                  <a:cubicBezTo>
                    <a:pt x="1853574" y="54779"/>
                    <a:pt x="1853961" y="54213"/>
                    <a:pt x="1854314" y="53624"/>
                  </a:cubicBezTo>
                  <a:cubicBezTo>
                    <a:pt x="1854314" y="52441"/>
                    <a:pt x="1855493" y="50752"/>
                    <a:pt x="1853305" y="47880"/>
                  </a:cubicBezTo>
                  <a:cubicBezTo>
                    <a:pt x="1852379" y="46700"/>
                    <a:pt x="1851656" y="45391"/>
                    <a:pt x="1851117" y="43994"/>
                  </a:cubicBezTo>
                  <a:cubicBezTo>
                    <a:pt x="1848240" y="46543"/>
                    <a:pt x="1844520" y="47927"/>
                    <a:pt x="1840684" y="47880"/>
                  </a:cubicBezTo>
                  <a:cubicBezTo>
                    <a:pt x="1839624" y="48054"/>
                    <a:pt x="1838547" y="48054"/>
                    <a:pt x="1837486" y="47880"/>
                  </a:cubicBezTo>
                  <a:lnTo>
                    <a:pt x="1834794" y="47880"/>
                  </a:lnTo>
                  <a:cubicBezTo>
                    <a:pt x="1833262" y="48071"/>
                    <a:pt x="1831815" y="48652"/>
                    <a:pt x="1830586" y="49569"/>
                  </a:cubicBezTo>
                  <a:lnTo>
                    <a:pt x="1829409" y="49569"/>
                  </a:lnTo>
                  <a:cubicBezTo>
                    <a:pt x="1828365" y="50186"/>
                    <a:pt x="1827356" y="50863"/>
                    <a:pt x="1826379" y="51596"/>
                  </a:cubicBezTo>
                  <a:lnTo>
                    <a:pt x="1825370" y="51596"/>
                  </a:lnTo>
                  <a:cubicBezTo>
                    <a:pt x="1821045" y="55240"/>
                    <a:pt x="1815694" y="57426"/>
                    <a:pt x="1810056" y="57847"/>
                  </a:cubicBezTo>
                  <a:lnTo>
                    <a:pt x="1805344" y="57847"/>
                  </a:lnTo>
                  <a:cubicBezTo>
                    <a:pt x="1802450" y="57421"/>
                    <a:pt x="1799488" y="57421"/>
                    <a:pt x="1796593" y="57847"/>
                  </a:cubicBezTo>
                  <a:lnTo>
                    <a:pt x="1795079" y="57847"/>
                  </a:lnTo>
                  <a:cubicBezTo>
                    <a:pt x="1792857" y="58256"/>
                    <a:pt x="1790569" y="58256"/>
                    <a:pt x="1788348" y="57847"/>
                  </a:cubicBezTo>
                  <a:cubicBezTo>
                    <a:pt x="1787304" y="57604"/>
                    <a:pt x="1786328" y="57143"/>
                    <a:pt x="1785487" y="56496"/>
                  </a:cubicBezTo>
                  <a:lnTo>
                    <a:pt x="1784141" y="56496"/>
                  </a:lnTo>
                  <a:cubicBezTo>
                    <a:pt x="1783736" y="56286"/>
                    <a:pt x="1783433" y="55921"/>
                    <a:pt x="1783299" y="55482"/>
                  </a:cubicBezTo>
                  <a:lnTo>
                    <a:pt x="1783299" y="55482"/>
                  </a:lnTo>
                  <a:lnTo>
                    <a:pt x="1783299" y="55482"/>
                  </a:lnTo>
                  <a:cubicBezTo>
                    <a:pt x="1783299" y="54299"/>
                    <a:pt x="1783299" y="54299"/>
                    <a:pt x="1781953" y="53961"/>
                  </a:cubicBezTo>
                  <a:cubicBezTo>
                    <a:pt x="1780556" y="53784"/>
                    <a:pt x="1779143" y="53784"/>
                    <a:pt x="1777746" y="53961"/>
                  </a:cubicBezTo>
                  <a:lnTo>
                    <a:pt x="1774885" y="53961"/>
                  </a:lnTo>
                  <a:cubicBezTo>
                    <a:pt x="1770173" y="53889"/>
                    <a:pt x="1765511" y="53032"/>
                    <a:pt x="1761085" y="51427"/>
                  </a:cubicBezTo>
                  <a:cubicBezTo>
                    <a:pt x="1758124" y="50351"/>
                    <a:pt x="1754977" y="49892"/>
                    <a:pt x="1751830" y="50076"/>
                  </a:cubicBezTo>
                  <a:cubicBezTo>
                    <a:pt x="1748128" y="50076"/>
                    <a:pt x="1744257" y="50076"/>
                    <a:pt x="1740555" y="50076"/>
                  </a:cubicBezTo>
                  <a:lnTo>
                    <a:pt x="1731468" y="50076"/>
                  </a:lnTo>
                  <a:cubicBezTo>
                    <a:pt x="1726251" y="50414"/>
                    <a:pt x="1721034" y="50414"/>
                    <a:pt x="1715818" y="50076"/>
                  </a:cubicBezTo>
                  <a:lnTo>
                    <a:pt x="1713630" y="50076"/>
                  </a:lnTo>
                  <a:cubicBezTo>
                    <a:pt x="1712115" y="50076"/>
                    <a:pt x="1711274" y="50076"/>
                    <a:pt x="1710264" y="50076"/>
                  </a:cubicBezTo>
                  <a:cubicBezTo>
                    <a:pt x="1709423" y="50774"/>
                    <a:pt x="1708514" y="51395"/>
                    <a:pt x="1707571" y="51934"/>
                  </a:cubicBezTo>
                  <a:cubicBezTo>
                    <a:pt x="1705619" y="53125"/>
                    <a:pt x="1703869" y="54605"/>
                    <a:pt x="1702355" y="56327"/>
                  </a:cubicBezTo>
                  <a:lnTo>
                    <a:pt x="1700335" y="59367"/>
                  </a:lnTo>
                  <a:cubicBezTo>
                    <a:pt x="1700335" y="59367"/>
                    <a:pt x="1700335" y="59367"/>
                    <a:pt x="1700335" y="60212"/>
                  </a:cubicBezTo>
                  <a:cubicBezTo>
                    <a:pt x="1699999" y="61369"/>
                    <a:pt x="1699292" y="62380"/>
                    <a:pt x="1698316" y="63084"/>
                  </a:cubicBezTo>
                  <a:cubicBezTo>
                    <a:pt x="1696313" y="63851"/>
                    <a:pt x="1694092" y="63851"/>
                    <a:pt x="1692090" y="63084"/>
                  </a:cubicBezTo>
                  <a:lnTo>
                    <a:pt x="1690070" y="63084"/>
                  </a:lnTo>
                  <a:cubicBezTo>
                    <a:pt x="1687209" y="62846"/>
                    <a:pt x="1684348" y="62846"/>
                    <a:pt x="1681488" y="63084"/>
                  </a:cubicBezTo>
                  <a:cubicBezTo>
                    <a:pt x="1679922" y="62932"/>
                    <a:pt x="1678341" y="62932"/>
                    <a:pt x="1676776" y="63084"/>
                  </a:cubicBezTo>
                  <a:lnTo>
                    <a:pt x="1673578" y="63084"/>
                  </a:lnTo>
                  <a:cubicBezTo>
                    <a:pt x="1668765" y="63420"/>
                    <a:pt x="1663919" y="63420"/>
                    <a:pt x="1659106" y="63084"/>
                  </a:cubicBezTo>
                  <a:cubicBezTo>
                    <a:pt x="1654731" y="63084"/>
                    <a:pt x="1650187" y="63084"/>
                    <a:pt x="1645812" y="63084"/>
                  </a:cubicBezTo>
                  <a:lnTo>
                    <a:pt x="1640258" y="63084"/>
                  </a:lnTo>
                  <a:lnTo>
                    <a:pt x="1625449" y="64773"/>
                  </a:lnTo>
                  <a:cubicBezTo>
                    <a:pt x="1621747" y="64773"/>
                    <a:pt x="1617877" y="64773"/>
                    <a:pt x="1614343" y="64773"/>
                  </a:cubicBezTo>
                  <a:cubicBezTo>
                    <a:pt x="1610808" y="64773"/>
                    <a:pt x="1607275" y="64773"/>
                    <a:pt x="1603741" y="65618"/>
                  </a:cubicBezTo>
                  <a:cubicBezTo>
                    <a:pt x="1599736" y="66090"/>
                    <a:pt x="1595815" y="67172"/>
                    <a:pt x="1592129" y="68828"/>
                  </a:cubicBezTo>
                  <a:cubicBezTo>
                    <a:pt x="1590244" y="70048"/>
                    <a:pt x="1588629" y="71659"/>
                    <a:pt x="1587417" y="73558"/>
                  </a:cubicBezTo>
                  <a:lnTo>
                    <a:pt x="1587417" y="73558"/>
                  </a:lnTo>
                  <a:cubicBezTo>
                    <a:pt x="1586980" y="74572"/>
                    <a:pt x="1586205" y="75406"/>
                    <a:pt x="1585230" y="75923"/>
                  </a:cubicBezTo>
                  <a:lnTo>
                    <a:pt x="1584051" y="75923"/>
                  </a:lnTo>
                  <a:lnTo>
                    <a:pt x="1582873" y="75923"/>
                  </a:lnTo>
                  <a:cubicBezTo>
                    <a:pt x="1582722" y="76653"/>
                    <a:pt x="1581998" y="77116"/>
                    <a:pt x="1581275" y="76957"/>
                  </a:cubicBezTo>
                  <a:cubicBezTo>
                    <a:pt x="1581241" y="76952"/>
                    <a:pt x="1581224" y="76946"/>
                    <a:pt x="1581191" y="76937"/>
                  </a:cubicBezTo>
                  <a:lnTo>
                    <a:pt x="1575301" y="74572"/>
                  </a:lnTo>
                  <a:lnTo>
                    <a:pt x="1570252" y="72714"/>
                  </a:lnTo>
                  <a:lnTo>
                    <a:pt x="1567896" y="72714"/>
                  </a:lnTo>
                  <a:lnTo>
                    <a:pt x="1565035" y="72714"/>
                  </a:lnTo>
                  <a:cubicBezTo>
                    <a:pt x="1562309" y="72205"/>
                    <a:pt x="1559516" y="72205"/>
                    <a:pt x="1556790" y="72714"/>
                  </a:cubicBezTo>
                  <a:lnTo>
                    <a:pt x="1552414" y="72714"/>
                  </a:lnTo>
                  <a:cubicBezTo>
                    <a:pt x="1550546" y="72452"/>
                    <a:pt x="1548678" y="73227"/>
                    <a:pt x="1547534" y="74741"/>
                  </a:cubicBezTo>
                  <a:cubicBezTo>
                    <a:pt x="1545851" y="77951"/>
                    <a:pt x="1546019" y="78795"/>
                    <a:pt x="1546019" y="78795"/>
                  </a:cubicBezTo>
                  <a:lnTo>
                    <a:pt x="1556790" y="78795"/>
                  </a:lnTo>
                  <a:cubicBezTo>
                    <a:pt x="1557160" y="78613"/>
                    <a:pt x="1557597" y="78613"/>
                    <a:pt x="1557968" y="78795"/>
                  </a:cubicBezTo>
                  <a:cubicBezTo>
                    <a:pt x="1558136" y="79346"/>
                    <a:pt x="1558136" y="79934"/>
                    <a:pt x="1557968" y="80485"/>
                  </a:cubicBezTo>
                  <a:cubicBezTo>
                    <a:pt x="1556066" y="84583"/>
                    <a:pt x="1553037" y="88045"/>
                    <a:pt x="1549217" y="90452"/>
                  </a:cubicBezTo>
                  <a:cubicBezTo>
                    <a:pt x="1546524" y="92365"/>
                    <a:pt x="1543226" y="93208"/>
                    <a:pt x="1539961" y="92817"/>
                  </a:cubicBezTo>
                  <a:lnTo>
                    <a:pt x="1537100" y="92817"/>
                  </a:lnTo>
                  <a:cubicBezTo>
                    <a:pt x="1536091" y="92658"/>
                    <a:pt x="1535081" y="92658"/>
                    <a:pt x="1534071" y="92817"/>
                  </a:cubicBezTo>
                  <a:cubicBezTo>
                    <a:pt x="1533011" y="92599"/>
                    <a:pt x="1531934" y="92599"/>
                    <a:pt x="1530874" y="92817"/>
                  </a:cubicBezTo>
                  <a:lnTo>
                    <a:pt x="1528518" y="92817"/>
                  </a:lnTo>
                  <a:cubicBezTo>
                    <a:pt x="1525960" y="93055"/>
                    <a:pt x="1523385" y="92768"/>
                    <a:pt x="1520945" y="91973"/>
                  </a:cubicBezTo>
                  <a:lnTo>
                    <a:pt x="1516907" y="90959"/>
                  </a:lnTo>
                  <a:lnTo>
                    <a:pt x="1514045" y="90959"/>
                  </a:lnTo>
                  <a:cubicBezTo>
                    <a:pt x="1512262" y="91125"/>
                    <a:pt x="1510444" y="91125"/>
                    <a:pt x="1508660" y="90959"/>
                  </a:cubicBezTo>
                  <a:cubicBezTo>
                    <a:pt x="1507886" y="90824"/>
                    <a:pt x="1507146" y="90537"/>
                    <a:pt x="1506473" y="90114"/>
                  </a:cubicBezTo>
                  <a:lnTo>
                    <a:pt x="1504959" y="90114"/>
                  </a:lnTo>
                  <a:cubicBezTo>
                    <a:pt x="1505817" y="90839"/>
                    <a:pt x="1506557" y="91694"/>
                    <a:pt x="1507146" y="92648"/>
                  </a:cubicBezTo>
                  <a:cubicBezTo>
                    <a:pt x="1508660" y="94951"/>
                    <a:pt x="1509855" y="97453"/>
                    <a:pt x="1510680" y="100082"/>
                  </a:cubicBezTo>
                  <a:cubicBezTo>
                    <a:pt x="1511286" y="101989"/>
                    <a:pt x="1512009" y="103852"/>
                    <a:pt x="1512867" y="105657"/>
                  </a:cubicBezTo>
                  <a:lnTo>
                    <a:pt x="1514887" y="109542"/>
                  </a:lnTo>
                  <a:cubicBezTo>
                    <a:pt x="1514988" y="110101"/>
                    <a:pt x="1514988" y="110672"/>
                    <a:pt x="1514887" y="111232"/>
                  </a:cubicBezTo>
                  <a:cubicBezTo>
                    <a:pt x="1515005" y="111289"/>
                    <a:pt x="1515106" y="111345"/>
                    <a:pt x="1515224" y="111401"/>
                  </a:cubicBezTo>
                  <a:cubicBezTo>
                    <a:pt x="1516402" y="111970"/>
                    <a:pt x="1517647" y="112369"/>
                    <a:pt x="1518926" y="112583"/>
                  </a:cubicBezTo>
                  <a:lnTo>
                    <a:pt x="1520440" y="112583"/>
                  </a:lnTo>
                  <a:cubicBezTo>
                    <a:pt x="1523840" y="113176"/>
                    <a:pt x="1527306" y="113176"/>
                    <a:pt x="1530706" y="112583"/>
                  </a:cubicBezTo>
                  <a:cubicBezTo>
                    <a:pt x="1532220" y="112281"/>
                    <a:pt x="1533701" y="111769"/>
                    <a:pt x="1535081" y="111063"/>
                  </a:cubicBezTo>
                  <a:lnTo>
                    <a:pt x="1535081" y="111063"/>
                  </a:lnTo>
                  <a:cubicBezTo>
                    <a:pt x="1535889" y="110750"/>
                    <a:pt x="1536798" y="110750"/>
                    <a:pt x="1537605" y="111063"/>
                  </a:cubicBezTo>
                  <a:cubicBezTo>
                    <a:pt x="1537605" y="111063"/>
                    <a:pt x="1537605" y="111063"/>
                    <a:pt x="1538615" y="111907"/>
                  </a:cubicBezTo>
                  <a:cubicBezTo>
                    <a:pt x="1538783" y="112401"/>
                    <a:pt x="1538783" y="112934"/>
                    <a:pt x="1538615" y="113428"/>
                  </a:cubicBezTo>
                  <a:cubicBezTo>
                    <a:pt x="1537841" y="115950"/>
                    <a:pt x="1536949" y="118432"/>
                    <a:pt x="1535923" y="120861"/>
                  </a:cubicBezTo>
                  <a:cubicBezTo>
                    <a:pt x="1535923" y="120861"/>
                    <a:pt x="1535923" y="122044"/>
                    <a:pt x="1535923" y="122719"/>
                  </a:cubicBezTo>
                  <a:cubicBezTo>
                    <a:pt x="1534643" y="124742"/>
                    <a:pt x="1533937" y="127081"/>
                    <a:pt x="1533903" y="129477"/>
                  </a:cubicBezTo>
                  <a:cubicBezTo>
                    <a:pt x="1534189" y="130688"/>
                    <a:pt x="1534711" y="131834"/>
                    <a:pt x="1535418" y="132856"/>
                  </a:cubicBezTo>
                  <a:cubicBezTo>
                    <a:pt x="1536192" y="134067"/>
                    <a:pt x="1536814" y="135373"/>
                    <a:pt x="1537269" y="136741"/>
                  </a:cubicBezTo>
                  <a:cubicBezTo>
                    <a:pt x="1537269" y="139444"/>
                    <a:pt x="1537269" y="143837"/>
                    <a:pt x="1534240" y="144850"/>
                  </a:cubicBezTo>
                  <a:lnTo>
                    <a:pt x="1534240" y="144850"/>
                  </a:lnTo>
                  <a:cubicBezTo>
                    <a:pt x="1532927" y="144683"/>
                    <a:pt x="1531716" y="144019"/>
                    <a:pt x="1530874" y="142992"/>
                  </a:cubicBezTo>
                  <a:cubicBezTo>
                    <a:pt x="1530874" y="142992"/>
                    <a:pt x="1530874" y="142992"/>
                    <a:pt x="1530874" y="142992"/>
                  </a:cubicBezTo>
                  <a:lnTo>
                    <a:pt x="1528350" y="141134"/>
                  </a:lnTo>
                  <a:lnTo>
                    <a:pt x="1523469" y="137079"/>
                  </a:lnTo>
                  <a:lnTo>
                    <a:pt x="1521787" y="135221"/>
                  </a:lnTo>
                  <a:cubicBezTo>
                    <a:pt x="1520423" y="133591"/>
                    <a:pt x="1518842" y="132166"/>
                    <a:pt x="1517074" y="130997"/>
                  </a:cubicBezTo>
                  <a:lnTo>
                    <a:pt x="1515728" y="130997"/>
                  </a:lnTo>
                  <a:cubicBezTo>
                    <a:pt x="1513878" y="130513"/>
                    <a:pt x="1512295" y="129294"/>
                    <a:pt x="1511353" y="127619"/>
                  </a:cubicBezTo>
                  <a:cubicBezTo>
                    <a:pt x="1510781" y="125804"/>
                    <a:pt x="1510781" y="123858"/>
                    <a:pt x="1511353" y="122044"/>
                  </a:cubicBezTo>
                  <a:lnTo>
                    <a:pt x="1511353" y="122044"/>
                  </a:lnTo>
                  <a:cubicBezTo>
                    <a:pt x="1511353" y="120185"/>
                    <a:pt x="1511353" y="118327"/>
                    <a:pt x="1511353" y="116300"/>
                  </a:cubicBezTo>
                  <a:cubicBezTo>
                    <a:pt x="1509990" y="116908"/>
                    <a:pt x="1508577" y="117416"/>
                    <a:pt x="1507146" y="117820"/>
                  </a:cubicBezTo>
                  <a:cubicBezTo>
                    <a:pt x="1505345" y="118261"/>
                    <a:pt x="1503595" y="118885"/>
                    <a:pt x="1501929" y="119679"/>
                  </a:cubicBezTo>
                  <a:cubicBezTo>
                    <a:pt x="1499944" y="120719"/>
                    <a:pt x="1497773" y="121351"/>
                    <a:pt x="1495534" y="121537"/>
                  </a:cubicBezTo>
                  <a:lnTo>
                    <a:pt x="1490822" y="121537"/>
                  </a:lnTo>
                  <a:lnTo>
                    <a:pt x="1487457" y="121537"/>
                  </a:lnTo>
                  <a:lnTo>
                    <a:pt x="1485606" y="121537"/>
                  </a:lnTo>
                  <a:lnTo>
                    <a:pt x="1482745" y="121537"/>
                  </a:lnTo>
                  <a:cubicBezTo>
                    <a:pt x="1479043" y="121790"/>
                    <a:pt x="1475341" y="121790"/>
                    <a:pt x="1471638" y="121537"/>
                  </a:cubicBezTo>
                  <a:lnTo>
                    <a:pt x="1469451" y="121537"/>
                  </a:lnTo>
                  <a:cubicBezTo>
                    <a:pt x="1466994" y="121711"/>
                    <a:pt x="1464503" y="121711"/>
                    <a:pt x="1462046" y="121537"/>
                  </a:cubicBezTo>
                  <a:lnTo>
                    <a:pt x="1454810" y="121537"/>
                  </a:lnTo>
                  <a:lnTo>
                    <a:pt x="1437982" y="121537"/>
                  </a:lnTo>
                  <a:cubicBezTo>
                    <a:pt x="1436972" y="121397"/>
                    <a:pt x="1435962" y="121397"/>
                    <a:pt x="1434953" y="121537"/>
                  </a:cubicBezTo>
                  <a:lnTo>
                    <a:pt x="1433101" y="121537"/>
                  </a:lnTo>
                  <a:cubicBezTo>
                    <a:pt x="1429853" y="122304"/>
                    <a:pt x="1426522" y="122701"/>
                    <a:pt x="1423173" y="122719"/>
                  </a:cubicBezTo>
                  <a:cubicBezTo>
                    <a:pt x="1419639" y="122719"/>
                    <a:pt x="1416104" y="122719"/>
                    <a:pt x="1412571" y="122719"/>
                  </a:cubicBezTo>
                  <a:cubicBezTo>
                    <a:pt x="1405318" y="123733"/>
                    <a:pt x="1397947" y="123733"/>
                    <a:pt x="1390694" y="122719"/>
                  </a:cubicBezTo>
                  <a:cubicBezTo>
                    <a:pt x="1388220" y="122037"/>
                    <a:pt x="1385595" y="122037"/>
                    <a:pt x="1383121" y="122719"/>
                  </a:cubicBezTo>
                  <a:lnTo>
                    <a:pt x="1381270" y="123564"/>
                  </a:lnTo>
                  <a:cubicBezTo>
                    <a:pt x="1379587" y="123564"/>
                    <a:pt x="1378073" y="124747"/>
                    <a:pt x="1376390" y="125085"/>
                  </a:cubicBezTo>
                  <a:cubicBezTo>
                    <a:pt x="1374707" y="125422"/>
                    <a:pt x="1376390" y="127956"/>
                    <a:pt x="1376390" y="129308"/>
                  </a:cubicBezTo>
                  <a:cubicBezTo>
                    <a:pt x="1376221" y="131670"/>
                    <a:pt x="1376221" y="134042"/>
                    <a:pt x="1376390" y="136403"/>
                  </a:cubicBezTo>
                  <a:cubicBezTo>
                    <a:pt x="1376760" y="138436"/>
                    <a:pt x="1377501" y="140384"/>
                    <a:pt x="1378578" y="142147"/>
                  </a:cubicBezTo>
                  <a:cubicBezTo>
                    <a:pt x="1379419" y="143703"/>
                    <a:pt x="1380092" y="145347"/>
                    <a:pt x="1380597" y="147047"/>
                  </a:cubicBezTo>
                  <a:cubicBezTo>
                    <a:pt x="1380715" y="147944"/>
                    <a:pt x="1380715" y="148852"/>
                    <a:pt x="1380597" y="149750"/>
                  </a:cubicBezTo>
                  <a:cubicBezTo>
                    <a:pt x="1380597" y="151101"/>
                    <a:pt x="1380597" y="153297"/>
                    <a:pt x="1381607" y="153635"/>
                  </a:cubicBezTo>
                  <a:cubicBezTo>
                    <a:pt x="1382616" y="153973"/>
                    <a:pt x="1381607" y="153635"/>
                    <a:pt x="1382616" y="153635"/>
                  </a:cubicBezTo>
                  <a:lnTo>
                    <a:pt x="1382616" y="153635"/>
                  </a:lnTo>
                  <a:lnTo>
                    <a:pt x="1384468" y="153635"/>
                  </a:lnTo>
                  <a:cubicBezTo>
                    <a:pt x="1385848" y="153981"/>
                    <a:pt x="1387143" y="154552"/>
                    <a:pt x="1388338" y="155325"/>
                  </a:cubicBezTo>
                  <a:lnTo>
                    <a:pt x="1390189" y="156676"/>
                  </a:lnTo>
                  <a:cubicBezTo>
                    <a:pt x="1391838" y="158092"/>
                    <a:pt x="1393790" y="159078"/>
                    <a:pt x="1395911" y="159548"/>
                  </a:cubicBezTo>
                  <a:lnTo>
                    <a:pt x="1399613" y="159548"/>
                  </a:lnTo>
                  <a:cubicBezTo>
                    <a:pt x="1401128" y="159382"/>
                    <a:pt x="1402642" y="159382"/>
                    <a:pt x="1404156" y="159548"/>
                  </a:cubicBezTo>
                  <a:cubicBezTo>
                    <a:pt x="1408263" y="160210"/>
                    <a:pt x="1411982" y="162378"/>
                    <a:pt x="1414590" y="165630"/>
                  </a:cubicBezTo>
                  <a:cubicBezTo>
                    <a:pt x="1417451" y="168502"/>
                    <a:pt x="1420144" y="171036"/>
                    <a:pt x="1423846" y="170698"/>
                  </a:cubicBezTo>
                  <a:lnTo>
                    <a:pt x="1426538" y="170698"/>
                  </a:lnTo>
                  <a:cubicBezTo>
                    <a:pt x="1429853" y="169855"/>
                    <a:pt x="1433320" y="169855"/>
                    <a:pt x="1436635" y="170698"/>
                  </a:cubicBezTo>
                  <a:cubicBezTo>
                    <a:pt x="1442289" y="172771"/>
                    <a:pt x="1447288" y="176330"/>
                    <a:pt x="1451108" y="181003"/>
                  </a:cubicBezTo>
                  <a:cubicBezTo>
                    <a:pt x="1452891" y="183074"/>
                    <a:pt x="1453901" y="185701"/>
                    <a:pt x="1453968" y="188436"/>
                  </a:cubicBezTo>
                  <a:cubicBezTo>
                    <a:pt x="1453548" y="192167"/>
                    <a:pt x="1451747" y="195601"/>
                    <a:pt x="1448920" y="198066"/>
                  </a:cubicBezTo>
                  <a:cubicBezTo>
                    <a:pt x="1446766" y="200190"/>
                    <a:pt x="1445150" y="202795"/>
                    <a:pt x="1444208" y="205668"/>
                  </a:cubicBezTo>
                  <a:cubicBezTo>
                    <a:pt x="1443972" y="208481"/>
                    <a:pt x="1444376" y="211312"/>
                    <a:pt x="1445386" y="213946"/>
                  </a:cubicBezTo>
                  <a:cubicBezTo>
                    <a:pt x="1445941" y="215249"/>
                    <a:pt x="1446328" y="216609"/>
                    <a:pt x="1446564" y="218001"/>
                  </a:cubicBezTo>
                  <a:cubicBezTo>
                    <a:pt x="1447927" y="222848"/>
                    <a:pt x="1447069" y="228051"/>
                    <a:pt x="1444208" y="232192"/>
                  </a:cubicBezTo>
                  <a:cubicBezTo>
                    <a:pt x="1443198" y="233518"/>
                    <a:pt x="1441667" y="234324"/>
                    <a:pt x="1440001" y="234388"/>
                  </a:cubicBezTo>
                  <a:cubicBezTo>
                    <a:pt x="1437982" y="234246"/>
                    <a:pt x="1436080" y="233411"/>
                    <a:pt x="1434616" y="232023"/>
                  </a:cubicBezTo>
                  <a:cubicBezTo>
                    <a:pt x="1432596" y="230333"/>
                    <a:pt x="1430577" y="228644"/>
                    <a:pt x="1428726" y="226786"/>
                  </a:cubicBezTo>
                  <a:lnTo>
                    <a:pt x="1424687" y="223069"/>
                  </a:lnTo>
                  <a:lnTo>
                    <a:pt x="1424687" y="223069"/>
                  </a:lnTo>
                  <a:cubicBezTo>
                    <a:pt x="1421524" y="221043"/>
                    <a:pt x="1419622" y="217538"/>
                    <a:pt x="1419639" y="213777"/>
                  </a:cubicBezTo>
                  <a:cubicBezTo>
                    <a:pt x="1420295" y="209339"/>
                    <a:pt x="1422096" y="205148"/>
                    <a:pt x="1424856" y="201614"/>
                  </a:cubicBezTo>
                  <a:cubicBezTo>
                    <a:pt x="1427481" y="197672"/>
                    <a:pt x="1430779" y="194240"/>
                    <a:pt x="1434616" y="191477"/>
                  </a:cubicBezTo>
                  <a:lnTo>
                    <a:pt x="1435625" y="191477"/>
                  </a:lnTo>
                  <a:cubicBezTo>
                    <a:pt x="1439160" y="188943"/>
                    <a:pt x="1440001" y="187930"/>
                    <a:pt x="1440169" y="187254"/>
                  </a:cubicBezTo>
                  <a:cubicBezTo>
                    <a:pt x="1437106" y="186764"/>
                    <a:pt x="1433976" y="186764"/>
                    <a:pt x="1430913" y="187254"/>
                  </a:cubicBezTo>
                  <a:lnTo>
                    <a:pt x="1429399" y="187254"/>
                  </a:lnTo>
                  <a:cubicBezTo>
                    <a:pt x="1421894" y="187855"/>
                    <a:pt x="1414355" y="187855"/>
                    <a:pt x="1406849" y="187254"/>
                  </a:cubicBezTo>
                  <a:cubicBezTo>
                    <a:pt x="1402490" y="186786"/>
                    <a:pt x="1398250" y="185467"/>
                    <a:pt x="1394396" y="183368"/>
                  </a:cubicBezTo>
                  <a:lnTo>
                    <a:pt x="1391030" y="181003"/>
                  </a:lnTo>
                  <a:lnTo>
                    <a:pt x="1386992" y="178469"/>
                  </a:lnTo>
                  <a:lnTo>
                    <a:pt x="1386150" y="178469"/>
                  </a:lnTo>
                  <a:cubicBezTo>
                    <a:pt x="1380445" y="174986"/>
                    <a:pt x="1374539" y="171826"/>
                    <a:pt x="1368480" y="169009"/>
                  </a:cubicBezTo>
                  <a:cubicBezTo>
                    <a:pt x="1365418" y="167713"/>
                    <a:pt x="1362271" y="166640"/>
                    <a:pt x="1359057" y="165799"/>
                  </a:cubicBezTo>
                  <a:cubicBezTo>
                    <a:pt x="1357778" y="165642"/>
                    <a:pt x="1356533" y="165300"/>
                    <a:pt x="1355354" y="164785"/>
                  </a:cubicBezTo>
                  <a:lnTo>
                    <a:pt x="1346940" y="162082"/>
                  </a:lnTo>
                  <a:cubicBezTo>
                    <a:pt x="1343743" y="162082"/>
                    <a:pt x="1340377" y="162082"/>
                    <a:pt x="1337180" y="162082"/>
                  </a:cubicBezTo>
                  <a:lnTo>
                    <a:pt x="1336002" y="162082"/>
                  </a:lnTo>
                  <a:cubicBezTo>
                    <a:pt x="1334504" y="162329"/>
                    <a:pt x="1332956" y="162329"/>
                    <a:pt x="1331458" y="162082"/>
                  </a:cubicBezTo>
                  <a:cubicBezTo>
                    <a:pt x="1330718" y="161827"/>
                    <a:pt x="1330028" y="161425"/>
                    <a:pt x="1329439" y="160900"/>
                  </a:cubicBezTo>
                  <a:lnTo>
                    <a:pt x="1328597" y="160900"/>
                  </a:lnTo>
                  <a:cubicBezTo>
                    <a:pt x="1328597" y="160900"/>
                    <a:pt x="1328597" y="160900"/>
                    <a:pt x="1327083" y="160900"/>
                  </a:cubicBezTo>
                  <a:lnTo>
                    <a:pt x="1322539" y="164785"/>
                  </a:lnTo>
                  <a:lnTo>
                    <a:pt x="1319847" y="167150"/>
                  </a:lnTo>
                  <a:cubicBezTo>
                    <a:pt x="1318315" y="168606"/>
                    <a:pt x="1316902" y="170189"/>
                    <a:pt x="1315640" y="171881"/>
                  </a:cubicBezTo>
                  <a:cubicBezTo>
                    <a:pt x="1314327" y="173686"/>
                    <a:pt x="1312863" y="175383"/>
                    <a:pt x="1311264" y="176949"/>
                  </a:cubicBezTo>
                  <a:cubicBezTo>
                    <a:pt x="1310944" y="177129"/>
                    <a:pt x="1310574" y="177129"/>
                    <a:pt x="1310255" y="176949"/>
                  </a:cubicBezTo>
                  <a:cubicBezTo>
                    <a:pt x="1309935" y="177129"/>
                    <a:pt x="1309564" y="177129"/>
                    <a:pt x="1309245" y="176949"/>
                  </a:cubicBezTo>
                  <a:lnTo>
                    <a:pt x="1307730" y="176949"/>
                  </a:lnTo>
                  <a:cubicBezTo>
                    <a:pt x="1306620" y="177118"/>
                    <a:pt x="1305475" y="177118"/>
                    <a:pt x="1304365" y="176949"/>
                  </a:cubicBezTo>
                  <a:cubicBezTo>
                    <a:pt x="1303591" y="177123"/>
                    <a:pt x="1302783" y="177123"/>
                    <a:pt x="1302008" y="176949"/>
                  </a:cubicBezTo>
                  <a:lnTo>
                    <a:pt x="1299989" y="176949"/>
                  </a:lnTo>
                  <a:cubicBezTo>
                    <a:pt x="1294890" y="176526"/>
                    <a:pt x="1289774" y="176526"/>
                    <a:pt x="1284675" y="176949"/>
                  </a:cubicBezTo>
                  <a:lnTo>
                    <a:pt x="1271044" y="176949"/>
                  </a:lnTo>
                  <a:lnTo>
                    <a:pt x="1253206" y="176949"/>
                  </a:lnTo>
                  <a:cubicBezTo>
                    <a:pt x="1252870" y="178336"/>
                    <a:pt x="1252870" y="179785"/>
                    <a:pt x="1253206" y="181172"/>
                  </a:cubicBezTo>
                  <a:cubicBezTo>
                    <a:pt x="1254149" y="182662"/>
                    <a:pt x="1255344" y="183976"/>
                    <a:pt x="1256741" y="185058"/>
                  </a:cubicBezTo>
                  <a:lnTo>
                    <a:pt x="1256741" y="185058"/>
                  </a:lnTo>
                  <a:cubicBezTo>
                    <a:pt x="1263169" y="189670"/>
                    <a:pt x="1271179" y="191496"/>
                    <a:pt x="1278954" y="190126"/>
                  </a:cubicBezTo>
                  <a:lnTo>
                    <a:pt x="1296455" y="190126"/>
                  </a:lnTo>
                  <a:cubicBezTo>
                    <a:pt x="1299518" y="189878"/>
                    <a:pt x="1302597" y="190222"/>
                    <a:pt x="1305543" y="191139"/>
                  </a:cubicBezTo>
                  <a:cubicBezTo>
                    <a:pt x="1307881" y="192261"/>
                    <a:pt x="1309952" y="193875"/>
                    <a:pt x="1311601" y="195870"/>
                  </a:cubicBezTo>
                  <a:lnTo>
                    <a:pt x="1314125" y="198404"/>
                  </a:lnTo>
                  <a:cubicBezTo>
                    <a:pt x="1317911" y="200889"/>
                    <a:pt x="1320755" y="204577"/>
                    <a:pt x="1322203" y="208878"/>
                  </a:cubicBezTo>
                  <a:cubicBezTo>
                    <a:pt x="1322438" y="209297"/>
                    <a:pt x="1322438" y="209811"/>
                    <a:pt x="1322203" y="210230"/>
                  </a:cubicBezTo>
                  <a:cubicBezTo>
                    <a:pt x="1322118" y="210723"/>
                    <a:pt x="1321698" y="211081"/>
                    <a:pt x="1321193" y="211074"/>
                  </a:cubicBezTo>
                  <a:cubicBezTo>
                    <a:pt x="1319847" y="211074"/>
                    <a:pt x="1318332" y="209892"/>
                    <a:pt x="1317154" y="208878"/>
                  </a:cubicBezTo>
                  <a:lnTo>
                    <a:pt x="1315976" y="207864"/>
                  </a:lnTo>
                  <a:cubicBezTo>
                    <a:pt x="1314091" y="206559"/>
                    <a:pt x="1312122" y="205374"/>
                    <a:pt x="1310086" y="204317"/>
                  </a:cubicBezTo>
                  <a:cubicBezTo>
                    <a:pt x="1305694" y="201717"/>
                    <a:pt x="1300713" y="200320"/>
                    <a:pt x="1295614" y="200262"/>
                  </a:cubicBezTo>
                  <a:lnTo>
                    <a:pt x="1290229" y="200262"/>
                  </a:lnTo>
                  <a:cubicBezTo>
                    <a:pt x="1287604" y="200514"/>
                    <a:pt x="1284945" y="200514"/>
                    <a:pt x="1282319" y="200262"/>
                  </a:cubicBezTo>
                  <a:cubicBezTo>
                    <a:pt x="1278180" y="200005"/>
                    <a:pt x="1274006" y="200005"/>
                    <a:pt x="1269867" y="200262"/>
                  </a:cubicBezTo>
                  <a:lnTo>
                    <a:pt x="1260106" y="200262"/>
                  </a:lnTo>
                  <a:cubicBezTo>
                    <a:pt x="1257228" y="199874"/>
                    <a:pt x="1254586" y="198431"/>
                    <a:pt x="1252701" y="196208"/>
                  </a:cubicBezTo>
                  <a:cubicBezTo>
                    <a:pt x="1252365" y="195738"/>
                    <a:pt x="1252079" y="195228"/>
                    <a:pt x="1251860" y="194687"/>
                  </a:cubicBezTo>
                  <a:cubicBezTo>
                    <a:pt x="1251860" y="194687"/>
                    <a:pt x="1251860" y="194687"/>
                    <a:pt x="1251019" y="194687"/>
                  </a:cubicBezTo>
                  <a:lnTo>
                    <a:pt x="1244624" y="194687"/>
                  </a:lnTo>
                  <a:cubicBezTo>
                    <a:pt x="1244304" y="194819"/>
                    <a:pt x="1243934" y="194819"/>
                    <a:pt x="1243614" y="194687"/>
                  </a:cubicBezTo>
                  <a:cubicBezTo>
                    <a:pt x="1243513" y="194241"/>
                    <a:pt x="1243513" y="193782"/>
                    <a:pt x="1243614" y="193336"/>
                  </a:cubicBezTo>
                  <a:cubicBezTo>
                    <a:pt x="1243614" y="192491"/>
                    <a:pt x="1243614" y="191646"/>
                    <a:pt x="1243614" y="190971"/>
                  </a:cubicBezTo>
                  <a:cubicBezTo>
                    <a:pt x="1243698" y="190296"/>
                    <a:pt x="1243698" y="189617"/>
                    <a:pt x="1243614" y="188943"/>
                  </a:cubicBezTo>
                  <a:cubicBezTo>
                    <a:pt x="1243782" y="186977"/>
                    <a:pt x="1243782" y="184997"/>
                    <a:pt x="1243614" y="183030"/>
                  </a:cubicBezTo>
                  <a:cubicBezTo>
                    <a:pt x="1243530" y="182018"/>
                    <a:pt x="1243530" y="181001"/>
                    <a:pt x="1243614" y="179990"/>
                  </a:cubicBezTo>
                  <a:cubicBezTo>
                    <a:pt x="1243581" y="175214"/>
                    <a:pt x="1242251" y="170537"/>
                    <a:pt x="1239744" y="166474"/>
                  </a:cubicBezTo>
                  <a:cubicBezTo>
                    <a:pt x="1238061" y="163222"/>
                    <a:pt x="1236025" y="160163"/>
                    <a:pt x="1233685" y="157352"/>
                  </a:cubicBezTo>
                  <a:cubicBezTo>
                    <a:pt x="1233602" y="158419"/>
                    <a:pt x="1233602" y="159494"/>
                    <a:pt x="1233685" y="160562"/>
                  </a:cubicBezTo>
                  <a:cubicBezTo>
                    <a:pt x="1233854" y="161908"/>
                    <a:pt x="1233854" y="163270"/>
                    <a:pt x="1233685" y="164616"/>
                  </a:cubicBezTo>
                  <a:cubicBezTo>
                    <a:pt x="1233685" y="169177"/>
                    <a:pt x="1229815" y="170529"/>
                    <a:pt x="1227123" y="171712"/>
                  </a:cubicBezTo>
                  <a:lnTo>
                    <a:pt x="1224430" y="173063"/>
                  </a:lnTo>
                  <a:lnTo>
                    <a:pt x="1223420" y="173063"/>
                  </a:lnTo>
                  <a:lnTo>
                    <a:pt x="1218540" y="176442"/>
                  </a:lnTo>
                  <a:cubicBezTo>
                    <a:pt x="1216588" y="177530"/>
                    <a:pt x="1214383" y="178111"/>
                    <a:pt x="1212145" y="178131"/>
                  </a:cubicBezTo>
                  <a:lnTo>
                    <a:pt x="1212145" y="178131"/>
                  </a:lnTo>
                  <a:lnTo>
                    <a:pt x="1202385" y="179314"/>
                  </a:lnTo>
                  <a:cubicBezTo>
                    <a:pt x="1199575" y="180000"/>
                    <a:pt x="1196865" y="181022"/>
                    <a:pt x="1194307" y="182355"/>
                  </a:cubicBezTo>
                  <a:lnTo>
                    <a:pt x="1193297" y="182355"/>
                  </a:lnTo>
                  <a:lnTo>
                    <a:pt x="1190605" y="183368"/>
                  </a:lnTo>
                  <a:cubicBezTo>
                    <a:pt x="1189646" y="183497"/>
                    <a:pt x="1188720" y="183843"/>
                    <a:pt x="1187912" y="184382"/>
                  </a:cubicBezTo>
                  <a:cubicBezTo>
                    <a:pt x="1187912" y="184382"/>
                    <a:pt x="1186903" y="185733"/>
                    <a:pt x="1186398" y="186747"/>
                  </a:cubicBezTo>
                  <a:lnTo>
                    <a:pt x="1186398" y="187592"/>
                  </a:lnTo>
                  <a:cubicBezTo>
                    <a:pt x="1185271" y="190055"/>
                    <a:pt x="1183857" y="192378"/>
                    <a:pt x="1182191" y="194518"/>
                  </a:cubicBezTo>
                  <a:lnTo>
                    <a:pt x="1182191" y="194518"/>
                  </a:lnTo>
                  <a:lnTo>
                    <a:pt x="1182191" y="194518"/>
                  </a:lnTo>
                  <a:lnTo>
                    <a:pt x="1186735" y="196039"/>
                  </a:lnTo>
                  <a:cubicBezTo>
                    <a:pt x="1188182" y="196566"/>
                    <a:pt x="1189545" y="197306"/>
                    <a:pt x="1190773" y="198235"/>
                  </a:cubicBezTo>
                  <a:lnTo>
                    <a:pt x="1192793" y="199586"/>
                  </a:lnTo>
                  <a:cubicBezTo>
                    <a:pt x="1195855" y="201281"/>
                    <a:pt x="1198548" y="203578"/>
                    <a:pt x="1200702" y="206344"/>
                  </a:cubicBezTo>
                  <a:lnTo>
                    <a:pt x="1201712" y="207358"/>
                  </a:lnTo>
                  <a:cubicBezTo>
                    <a:pt x="1203361" y="209665"/>
                    <a:pt x="1205347" y="211715"/>
                    <a:pt x="1207602" y="213439"/>
                  </a:cubicBezTo>
                  <a:cubicBezTo>
                    <a:pt x="1212145" y="216649"/>
                    <a:pt x="1212145" y="219859"/>
                    <a:pt x="1211472" y="224927"/>
                  </a:cubicBezTo>
                  <a:cubicBezTo>
                    <a:pt x="1210832" y="228517"/>
                    <a:pt x="1209823" y="232029"/>
                    <a:pt x="1208443" y="235401"/>
                  </a:cubicBezTo>
                  <a:cubicBezTo>
                    <a:pt x="1208106" y="236172"/>
                    <a:pt x="1207837" y="236962"/>
                    <a:pt x="1207602" y="237767"/>
                  </a:cubicBezTo>
                  <a:cubicBezTo>
                    <a:pt x="1207080" y="239512"/>
                    <a:pt x="1206407" y="241206"/>
                    <a:pt x="1205582" y="242835"/>
                  </a:cubicBezTo>
                  <a:lnTo>
                    <a:pt x="1204573" y="244524"/>
                  </a:lnTo>
                  <a:cubicBezTo>
                    <a:pt x="1203950" y="245730"/>
                    <a:pt x="1203378" y="246970"/>
                    <a:pt x="1202890" y="248241"/>
                  </a:cubicBezTo>
                  <a:cubicBezTo>
                    <a:pt x="1202183" y="251799"/>
                    <a:pt x="1201897" y="255427"/>
                    <a:pt x="1202049" y="259053"/>
                  </a:cubicBezTo>
                  <a:lnTo>
                    <a:pt x="1202049" y="259053"/>
                  </a:lnTo>
                  <a:cubicBezTo>
                    <a:pt x="1202049" y="261249"/>
                    <a:pt x="1202049" y="262601"/>
                    <a:pt x="1202049" y="262938"/>
                  </a:cubicBezTo>
                  <a:lnTo>
                    <a:pt x="1203731" y="261756"/>
                  </a:lnTo>
                  <a:lnTo>
                    <a:pt x="1205414" y="260742"/>
                  </a:lnTo>
                  <a:cubicBezTo>
                    <a:pt x="1206911" y="260413"/>
                    <a:pt x="1208460" y="260413"/>
                    <a:pt x="1209957" y="260742"/>
                  </a:cubicBezTo>
                  <a:cubicBezTo>
                    <a:pt x="1213323" y="260996"/>
                    <a:pt x="1216689" y="260996"/>
                    <a:pt x="1220054" y="260742"/>
                  </a:cubicBezTo>
                  <a:lnTo>
                    <a:pt x="1220054" y="260742"/>
                  </a:lnTo>
                  <a:cubicBezTo>
                    <a:pt x="1222057" y="260534"/>
                    <a:pt x="1224043" y="260082"/>
                    <a:pt x="1225944" y="259391"/>
                  </a:cubicBezTo>
                  <a:cubicBezTo>
                    <a:pt x="1227897" y="258664"/>
                    <a:pt x="1229933" y="258210"/>
                    <a:pt x="1232003" y="258039"/>
                  </a:cubicBezTo>
                  <a:cubicBezTo>
                    <a:pt x="1236260" y="257787"/>
                    <a:pt x="1240535" y="257787"/>
                    <a:pt x="1244792" y="258039"/>
                  </a:cubicBezTo>
                  <a:lnTo>
                    <a:pt x="1245970" y="258039"/>
                  </a:lnTo>
                  <a:cubicBezTo>
                    <a:pt x="1247653" y="258205"/>
                    <a:pt x="1249336" y="258205"/>
                    <a:pt x="1251019" y="258039"/>
                  </a:cubicBezTo>
                  <a:lnTo>
                    <a:pt x="1255899" y="258039"/>
                  </a:lnTo>
                  <a:cubicBezTo>
                    <a:pt x="1262597" y="257701"/>
                    <a:pt x="1269311" y="258098"/>
                    <a:pt x="1275925" y="259222"/>
                  </a:cubicBezTo>
                  <a:cubicBezTo>
                    <a:pt x="1280552" y="260129"/>
                    <a:pt x="1285062" y="261545"/>
                    <a:pt x="1289387" y="263445"/>
                  </a:cubicBezTo>
                  <a:cubicBezTo>
                    <a:pt x="1292736" y="265251"/>
                    <a:pt x="1295160" y="268373"/>
                    <a:pt x="1296119" y="272061"/>
                  </a:cubicBezTo>
                  <a:cubicBezTo>
                    <a:pt x="1296371" y="273458"/>
                    <a:pt x="1296371" y="274887"/>
                    <a:pt x="1296119" y="276285"/>
                  </a:cubicBezTo>
                  <a:cubicBezTo>
                    <a:pt x="1296035" y="276788"/>
                    <a:pt x="1296035" y="277302"/>
                    <a:pt x="1296119" y="277805"/>
                  </a:cubicBezTo>
                  <a:cubicBezTo>
                    <a:pt x="1295950" y="278754"/>
                    <a:pt x="1295950" y="279727"/>
                    <a:pt x="1296119" y="280677"/>
                  </a:cubicBezTo>
                  <a:cubicBezTo>
                    <a:pt x="1296035" y="281238"/>
                    <a:pt x="1296035" y="281805"/>
                    <a:pt x="1296119" y="282366"/>
                  </a:cubicBezTo>
                  <a:cubicBezTo>
                    <a:pt x="1296287" y="284503"/>
                    <a:pt x="1296287" y="286649"/>
                    <a:pt x="1296119" y="288786"/>
                  </a:cubicBezTo>
                  <a:cubicBezTo>
                    <a:pt x="1295950" y="290810"/>
                    <a:pt x="1295950" y="292844"/>
                    <a:pt x="1296119" y="294868"/>
                  </a:cubicBezTo>
                  <a:lnTo>
                    <a:pt x="1296119" y="296895"/>
                  </a:lnTo>
                  <a:cubicBezTo>
                    <a:pt x="1295799" y="298512"/>
                    <a:pt x="1295799" y="300177"/>
                    <a:pt x="1296119" y="301794"/>
                  </a:cubicBezTo>
                  <a:cubicBezTo>
                    <a:pt x="1296438" y="301911"/>
                    <a:pt x="1296809" y="301911"/>
                    <a:pt x="1297129" y="301794"/>
                  </a:cubicBezTo>
                  <a:cubicBezTo>
                    <a:pt x="1297701" y="302012"/>
                    <a:pt x="1298222" y="302358"/>
                    <a:pt x="1298643" y="302808"/>
                  </a:cubicBezTo>
                  <a:cubicBezTo>
                    <a:pt x="1299114" y="303176"/>
                    <a:pt x="1299518" y="303636"/>
                    <a:pt x="1299821" y="304159"/>
                  </a:cubicBezTo>
                  <a:lnTo>
                    <a:pt x="1299821" y="305173"/>
                  </a:lnTo>
                  <a:cubicBezTo>
                    <a:pt x="1301722" y="306016"/>
                    <a:pt x="1303792" y="306420"/>
                    <a:pt x="1305879" y="306356"/>
                  </a:cubicBezTo>
                  <a:lnTo>
                    <a:pt x="1313284" y="306356"/>
                  </a:lnTo>
                  <a:cubicBezTo>
                    <a:pt x="1318433" y="305867"/>
                    <a:pt x="1323599" y="306987"/>
                    <a:pt x="1328093" y="309565"/>
                  </a:cubicBezTo>
                  <a:cubicBezTo>
                    <a:pt x="1328564" y="310219"/>
                    <a:pt x="1328564" y="311108"/>
                    <a:pt x="1328093" y="311762"/>
                  </a:cubicBezTo>
                  <a:cubicBezTo>
                    <a:pt x="1327924" y="312535"/>
                    <a:pt x="1327184" y="313051"/>
                    <a:pt x="1326410" y="312944"/>
                  </a:cubicBezTo>
                  <a:cubicBezTo>
                    <a:pt x="1323549" y="311929"/>
                    <a:pt x="1320520" y="311527"/>
                    <a:pt x="1317491" y="311762"/>
                  </a:cubicBezTo>
                  <a:lnTo>
                    <a:pt x="1313115" y="311762"/>
                  </a:lnTo>
                  <a:lnTo>
                    <a:pt x="1296455" y="311762"/>
                  </a:lnTo>
                  <a:cubicBezTo>
                    <a:pt x="1292787" y="312020"/>
                    <a:pt x="1289135" y="310941"/>
                    <a:pt x="1286190" y="308721"/>
                  </a:cubicBezTo>
                  <a:cubicBezTo>
                    <a:pt x="1283043" y="304965"/>
                    <a:pt x="1282151" y="299809"/>
                    <a:pt x="1283834" y="295206"/>
                  </a:cubicBezTo>
                  <a:lnTo>
                    <a:pt x="1283834" y="294192"/>
                  </a:lnTo>
                  <a:cubicBezTo>
                    <a:pt x="1284878" y="291099"/>
                    <a:pt x="1285281" y="287820"/>
                    <a:pt x="1285012" y="284562"/>
                  </a:cubicBezTo>
                  <a:cubicBezTo>
                    <a:pt x="1284036" y="281305"/>
                    <a:pt x="1282101" y="278420"/>
                    <a:pt x="1279458" y="276285"/>
                  </a:cubicBezTo>
                  <a:cubicBezTo>
                    <a:pt x="1274898" y="271762"/>
                    <a:pt x="1269530" y="268150"/>
                    <a:pt x="1263640" y="265641"/>
                  </a:cubicBezTo>
                  <a:cubicBezTo>
                    <a:pt x="1259954" y="265209"/>
                    <a:pt x="1256202" y="265854"/>
                    <a:pt x="1252870" y="267500"/>
                  </a:cubicBezTo>
                  <a:lnTo>
                    <a:pt x="1251187" y="267500"/>
                  </a:lnTo>
                  <a:lnTo>
                    <a:pt x="1249504" y="267500"/>
                  </a:lnTo>
                  <a:cubicBezTo>
                    <a:pt x="1247905" y="267961"/>
                    <a:pt x="1246374" y="268643"/>
                    <a:pt x="1244961" y="269527"/>
                  </a:cubicBezTo>
                  <a:cubicBezTo>
                    <a:pt x="1242318" y="271059"/>
                    <a:pt x="1239256" y="271710"/>
                    <a:pt x="1236210" y="271385"/>
                  </a:cubicBezTo>
                  <a:lnTo>
                    <a:pt x="1232508" y="271385"/>
                  </a:lnTo>
                  <a:cubicBezTo>
                    <a:pt x="1229781" y="271247"/>
                    <a:pt x="1227072" y="271955"/>
                    <a:pt x="1224766" y="273413"/>
                  </a:cubicBezTo>
                  <a:lnTo>
                    <a:pt x="1222242" y="274933"/>
                  </a:lnTo>
                  <a:cubicBezTo>
                    <a:pt x="1220913" y="275457"/>
                    <a:pt x="1219701" y="276263"/>
                    <a:pt x="1218708" y="277298"/>
                  </a:cubicBezTo>
                  <a:cubicBezTo>
                    <a:pt x="1218405" y="279200"/>
                    <a:pt x="1218405" y="281140"/>
                    <a:pt x="1218708" y="283042"/>
                  </a:cubicBezTo>
                  <a:lnTo>
                    <a:pt x="1218708" y="284056"/>
                  </a:lnTo>
                  <a:cubicBezTo>
                    <a:pt x="1219196" y="286510"/>
                    <a:pt x="1219533" y="288992"/>
                    <a:pt x="1219718" y="291489"/>
                  </a:cubicBezTo>
                  <a:cubicBezTo>
                    <a:pt x="1219718" y="293516"/>
                    <a:pt x="1219718" y="295543"/>
                    <a:pt x="1219718" y="297571"/>
                  </a:cubicBezTo>
                  <a:cubicBezTo>
                    <a:pt x="1219802" y="298074"/>
                    <a:pt x="1219802" y="298588"/>
                    <a:pt x="1219718" y="299091"/>
                  </a:cubicBezTo>
                  <a:cubicBezTo>
                    <a:pt x="1219887" y="300324"/>
                    <a:pt x="1219887" y="301575"/>
                    <a:pt x="1219718" y="302808"/>
                  </a:cubicBezTo>
                  <a:cubicBezTo>
                    <a:pt x="1219887" y="304212"/>
                    <a:pt x="1219887" y="305627"/>
                    <a:pt x="1219718" y="307031"/>
                  </a:cubicBezTo>
                  <a:cubicBezTo>
                    <a:pt x="1219718" y="307031"/>
                    <a:pt x="1219718" y="307031"/>
                    <a:pt x="1219718" y="308214"/>
                  </a:cubicBezTo>
                  <a:cubicBezTo>
                    <a:pt x="1219196" y="310653"/>
                    <a:pt x="1218153" y="312956"/>
                    <a:pt x="1216689" y="314971"/>
                  </a:cubicBezTo>
                  <a:lnTo>
                    <a:pt x="1214501" y="318350"/>
                  </a:lnTo>
                  <a:cubicBezTo>
                    <a:pt x="1212129" y="323692"/>
                    <a:pt x="1208123" y="328133"/>
                    <a:pt x="1203058" y="331021"/>
                  </a:cubicBezTo>
                  <a:cubicBezTo>
                    <a:pt x="1197976" y="332507"/>
                    <a:pt x="1192675" y="333080"/>
                    <a:pt x="1187407" y="332710"/>
                  </a:cubicBezTo>
                  <a:lnTo>
                    <a:pt x="1184210" y="332710"/>
                  </a:lnTo>
                  <a:cubicBezTo>
                    <a:pt x="1182696" y="332544"/>
                    <a:pt x="1181181" y="332544"/>
                    <a:pt x="1179667" y="332710"/>
                  </a:cubicBezTo>
                  <a:lnTo>
                    <a:pt x="1176301" y="333893"/>
                  </a:lnTo>
                  <a:lnTo>
                    <a:pt x="1174786" y="333893"/>
                  </a:lnTo>
                  <a:cubicBezTo>
                    <a:pt x="1170932" y="335557"/>
                    <a:pt x="1168072" y="338929"/>
                    <a:pt x="1167045" y="343015"/>
                  </a:cubicBezTo>
                  <a:lnTo>
                    <a:pt x="1167045" y="344198"/>
                  </a:lnTo>
                  <a:cubicBezTo>
                    <a:pt x="1166456" y="346191"/>
                    <a:pt x="1165548" y="348075"/>
                    <a:pt x="1164353" y="349773"/>
                  </a:cubicBezTo>
                  <a:cubicBezTo>
                    <a:pt x="1161307" y="353842"/>
                    <a:pt x="1156460" y="356172"/>
                    <a:pt x="1151395" y="356023"/>
                  </a:cubicBezTo>
                  <a:lnTo>
                    <a:pt x="1147188" y="356023"/>
                  </a:lnTo>
                  <a:cubicBezTo>
                    <a:pt x="1144731" y="355702"/>
                    <a:pt x="1142308" y="355137"/>
                    <a:pt x="1139952" y="354334"/>
                  </a:cubicBezTo>
                  <a:lnTo>
                    <a:pt x="1137091" y="352983"/>
                  </a:lnTo>
                  <a:cubicBezTo>
                    <a:pt x="1136367" y="352342"/>
                    <a:pt x="1135509" y="351879"/>
                    <a:pt x="1134567" y="351631"/>
                  </a:cubicBezTo>
                  <a:cubicBezTo>
                    <a:pt x="1132901" y="351376"/>
                    <a:pt x="1131184" y="351376"/>
                    <a:pt x="1129518" y="351631"/>
                  </a:cubicBezTo>
                  <a:lnTo>
                    <a:pt x="1119253" y="351631"/>
                  </a:lnTo>
                  <a:cubicBezTo>
                    <a:pt x="1113111" y="351798"/>
                    <a:pt x="1106968" y="351401"/>
                    <a:pt x="1100910" y="350449"/>
                  </a:cubicBezTo>
                  <a:cubicBezTo>
                    <a:pt x="1097830" y="350195"/>
                    <a:pt x="1094734" y="350195"/>
                    <a:pt x="1091654" y="350449"/>
                  </a:cubicBezTo>
                  <a:lnTo>
                    <a:pt x="1085091" y="350449"/>
                  </a:lnTo>
                  <a:cubicBezTo>
                    <a:pt x="1083240" y="350449"/>
                    <a:pt x="1078865" y="350449"/>
                    <a:pt x="1078023" y="346563"/>
                  </a:cubicBezTo>
                  <a:cubicBezTo>
                    <a:pt x="1077620" y="345416"/>
                    <a:pt x="1077620" y="344162"/>
                    <a:pt x="1078023" y="343015"/>
                  </a:cubicBezTo>
                  <a:cubicBezTo>
                    <a:pt x="1078798" y="341434"/>
                    <a:pt x="1080194" y="340263"/>
                    <a:pt x="1081894" y="339805"/>
                  </a:cubicBezTo>
                  <a:cubicBezTo>
                    <a:pt x="1083594" y="339552"/>
                    <a:pt x="1085310" y="339912"/>
                    <a:pt x="1086774" y="340819"/>
                  </a:cubicBezTo>
                  <a:lnTo>
                    <a:pt x="1088625" y="340819"/>
                  </a:lnTo>
                  <a:lnTo>
                    <a:pt x="1092327" y="340819"/>
                  </a:lnTo>
                  <a:lnTo>
                    <a:pt x="1094347" y="340819"/>
                  </a:lnTo>
                  <a:cubicBezTo>
                    <a:pt x="1096131" y="340991"/>
                    <a:pt x="1097948" y="340991"/>
                    <a:pt x="1099732" y="340819"/>
                  </a:cubicBezTo>
                  <a:lnTo>
                    <a:pt x="1104780" y="340819"/>
                  </a:lnTo>
                  <a:lnTo>
                    <a:pt x="1108819" y="340819"/>
                  </a:lnTo>
                  <a:cubicBezTo>
                    <a:pt x="1111377" y="341322"/>
                    <a:pt x="1113969" y="341662"/>
                    <a:pt x="1116560" y="341833"/>
                  </a:cubicBezTo>
                  <a:lnTo>
                    <a:pt x="1121104" y="341833"/>
                  </a:lnTo>
                  <a:cubicBezTo>
                    <a:pt x="1122888" y="341986"/>
                    <a:pt x="1124705" y="341986"/>
                    <a:pt x="1126489" y="341833"/>
                  </a:cubicBezTo>
                  <a:lnTo>
                    <a:pt x="1126489" y="341833"/>
                  </a:lnTo>
                  <a:cubicBezTo>
                    <a:pt x="1126405" y="340483"/>
                    <a:pt x="1126405" y="339128"/>
                    <a:pt x="1126489" y="337778"/>
                  </a:cubicBezTo>
                  <a:cubicBezTo>
                    <a:pt x="1127398" y="334624"/>
                    <a:pt x="1129215" y="331804"/>
                    <a:pt x="1131706" y="329669"/>
                  </a:cubicBezTo>
                  <a:lnTo>
                    <a:pt x="1131706" y="329669"/>
                  </a:lnTo>
                  <a:cubicBezTo>
                    <a:pt x="1133641" y="327248"/>
                    <a:pt x="1136401" y="325625"/>
                    <a:pt x="1139447" y="325108"/>
                  </a:cubicBezTo>
                  <a:cubicBezTo>
                    <a:pt x="1141197" y="325162"/>
                    <a:pt x="1142863" y="324417"/>
                    <a:pt x="1143991" y="323080"/>
                  </a:cubicBezTo>
                  <a:cubicBezTo>
                    <a:pt x="1148887" y="318153"/>
                    <a:pt x="1154576" y="314096"/>
                    <a:pt x="1160819" y="311086"/>
                  </a:cubicBezTo>
                  <a:cubicBezTo>
                    <a:pt x="1163259" y="309648"/>
                    <a:pt x="1165851" y="308515"/>
                    <a:pt x="1168560" y="307707"/>
                  </a:cubicBezTo>
                  <a:lnTo>
                    <a:pt x="1173777" y="307707"/>
                  </a:lnTo>
                  <a:cubicBezTo>
                    <a:pt x="1174281" y="307102"/>
                    <a:pt x="1174669" y="306416"/>
                    <a:pt x="1174955" y="305680"/>
                  </a:cubicBezTo>
                  <a:cubicBezTo>
                    <a:pt x="1175358" y="304979"/>
                    <a:pt x="1175813" y="304301"/>
                    <a:pt x="1176301" y="303653"/>
                  </a:cubicBezTo>
                  <a:cubicBezTo>
                    <a:pt x="1177411" y="302610"/>
                    <a:pt x="1177967" y="301112"/>
                    <a:pt x="1177816" y="299598"/>
                  </a:cubicBezTo>
                  <a:cubicBezTo>
                    <a:pt x="1177731" y="298926"/>
                    <a:pt x="1177731" y="298243"/>
                    <a:pt x="1177816" y="297571"/>
                  </a:cubicBezTo>
                  <a:cubicBezTo>
                    <a:pt x="1178001" y="296113"/>
                    <a:pt x="1178001" y="294636"/>
                    <a:pt x="1177816" y="293178"/>
                  </a:cubicBezTo>
                  <a:cubicBezTo>
                    <a:pt x="1177193" y="291291"/>
                    <a:pt x="1176099" y="289602"/>
                    <a:pt x="1174618" y="288279"/>
                  </a:cubicBezTo>
                  <a:lnTo>
                    <a:pt x="1173609" y="287266"/>
                  </a:lnTo>
                  <a:cubicBezTo>
                    <a:pt x="1171421" y="284355"/>
                    <a:pt x="1169872" y="281016"/>
                    <a:pt x="1169065" y="277467"/>
                  </a:cubicBezTo>
                  <a:cubicBezTo>
                    <a:pt x="1169065" y="275102"/>
                    <a:pt x="1167719" y="273075"/>
                    <a:pt x="1167214" y="271047"/>
                  </a:cubicBezTo>
                  <a:cubicBezTo>
                    <a:pt x="1165699" y="265979"/>
                    <a:pt x="1164185" y="260742"/>
                    <a:pt x="1162333" y="255843"/>
                  </a:cubicBezTo>
                  <a:cubicBezTo>
                    <a:pt x="1161744" y="254078"/>
                    <a:pt x="1161290" y="252272"/>
                    <a:pt x="1160987" y="250437"/>
                  </a:cubicBezTo>
                  <a:cubicBezTo>
                    <a:pt x="1160987" y="249085"/>
                    <a:pt x="1160987" y="247903"/>
                    <a:pt x="1160146" y="246720"/>
                  </a:cubicBezTo>
                  <a:cubicBezTo>
                    <a:pt x="1158429" y="240456"/>
                    <a:pt x="1159086" y="233771"/>
                    <a:pt x="1161997" y="227968"/>
                  </a:cubicBezTo>
                  <a:lnTo>
                    <a:pt x="1161997" y="226279"/>
                  </a:lnTo>
                  <a:cubicBezTo>
                    <a:pt x="1163310" y="222829"/>
                    <a:pt x="1163932" y="219156"/>
                    <a:pt x="1163848" y="215467"/>
                  </a:cubicBezTo>
                  <a:lnTo>
                    <a:pt x="1163848" y="215467"/>
                  </a:lnTo>
                  <a:cubicBezTo>
                    <a:pt x="1163679" y="213725"/>
                    <a:pt x="1163679" y="211971"/>
                    <a:pt x="1163848" y="210230"/>
                  </a:cubicBezTo>
                  <a:cubicBezTo>
                    <a:pt x="1164033" y="209461"/>
                    <a:pt x="1164302" y="208723"/>
                    <a:pt x="1164690" y="208033"/>
                  </a:cubicBezTo>
                  <a:lnTo>
                    <a:pt x="1164690" y="208033"/>
                  </a:lnTo>
                  <a:cubicBezTo>
                    <a:pt x="1162502" y="208013"/>
                    <a:pt x="1160364" y="207432"/>
                    <a:pt x="1158463" y="206344"/>
                  </a:cubicBezTo>
                  <a:cubicBezTo>
                    <a:pt x="1157117" y="205467"/>
                    <a:pt x="1155888" y="204447"/>
                    <a:pt x="1154760" y="203303"/>
                  </a:cubicBezTo>
                  <a:lnTo>
                    <a:pt x="1151564" y="200769"/>
                  </a:lnTo>
                  <a:lnTo>
                    <a:pt x="1150553" y="200769"/>
                  </a:lnTo>
                  <a:cubicBezTo>
                    <a:pt x="1148804" y="199961"/>
                    <a:pt x="1147592" y="198299"/>
                    <a:pt x="1147356" y="196377"/>
                  </a:cubicBezTo>
                  <a:cubicBezTo>
                    <a:pt x="1147356" y="196377"/>
                    <a:pt x="1147356" y="195025"/>
                    <a:pt x="1147356" y="194180"/>
                  </a:cubicBezTo>
                  <a:cubicBezTo>
                    <a:pt x="1147457" y="192999"/>
                    <a:pt x="1147457" y="191814"/>
                    <a:pt x="1147356" y="190633"/>
                  </a:cubicBezTo>
                  <a:cubicBezTo>
                    <a:pt x="1147356" y="190633"/>
                    <a:pt x="1147356" y="190633"/>
                    <a:pt x="1147356" y="189450"/>
                  </a:cubicBezTo>
                  <a:cubicBezTo>
                    <a:pt x="1146127" y="187938"/>
                    <a:pt x="1145741" y="185901"/>
                    <a:pt x="1146346" y="184044"/>
                  </a:cubicBezTo>
                  <a:cubicBezTo>
                    <a:pt x="1147188" y="182552"/>
                    <a:pt x="1148484" y="181370"/>
                    <a:pt x="1150049" y="180665"/>
                  </a:cubicBezTo>
                  <a:lnTo>
                    <a:pt x="1151058" y="180665"/>
                  </a:lnTo>
                  <a:cubicBezTo>
                    <a:pt x="1152472" y="179620"/>
                    <a:pt x="1153768" y="178430"/>
                    <a:pt x="1154929" y="177118"/>
                  </a:cubicBezTo>
                  <a:cubicBezTo>
                    <a:pt x="1156326" y="175489"/>
                    <a:pt x="1158042" y="174166"/>
                    <a:pt x="1159978" y="173232"/>
                  </a:cubicBezTo>
                  <a:lnTo>
                    <a:pt x="1161324" y="172387"/>
                  </a:lnTo>
                  <a:cubicBezTo>
                    <a:pt x="1163798" y="171264"/>
                    <a:pt x="1165901" y="169444"/>
                    <a:pt x="1167382" y="167150"/>
                  </a:cubicBezTo>
                  <a:lnTo>
                    <a:pt x="1167382" y="167150"/>
                  </a:lnTo>
                  <a:cubicBezTo>
                    <a:pt x="1168072" y="165804"/>
                    <a:pt x="1168863" y="164505"/>
                    <a:pt x="1169738" y="163265"/>
                  </a:cubicBezTo>
                  <a:lnTo>
                    <a:pt x="1170748" y="162082"/>
                  </a:lnTo>
                  <a:cubicBezTo>
                    <a:pt x="1170748" y="162082"/>
                    <a:pt x="1172430" y="160224"/>
                    <a:pt x="1172430" y="159717"/>
                  </a:cubicBezTo>
                  <a:cubicBezTo>
                    <a:pt x="1172229" y="159087"/>
                    <a:pt x="1171875" y="158511"/>
                    <a:pt x="1171421" y="158028"/>
                  </a:cubicBezTo>
                  <a:cubicBezTo>
                    <a:pt x="1168408" y="154390"/>
                    <a:pt x="1166036" y="150280"/>
                    <a:pt x="1164353" y="145864"/>
                  </a:cubicBezTo>
                  <a:cubicBezTo>
                    <a:pt x="1162721" y="146378"/>
                    <a:pt x="1161021" y="146661"/>
                    <a:pt x="1159304" y="146709"/>
                  </a:cubicBezTo>
                  <a:lnTo>
                    <a:pt x="1157790" y="146709"/>
                  </a:lnTo>
                  <a:cubicBezTo>
                    <a:pt x="1152186" y="147047"/>
                    <a:pt x="1146565" y="147047"/>
                    <a:pt x="1140962" y="146709"/>
                  </a:cubicBezTo>
                  <a:lnTo>
                    <a:pt x="1114709" y="146709"/>
                  </a:lnTo>
                  <a:cubicBezTo>
                    <a:pt x="1111916" y="146367"/>
                    <a:pt x="1109088" y="146367"/>
                    <a:pt x="1106295" y="146709"/>
                  </a:cubicBezTo>
                  <a:cubicBezTo>
                    <a:pt x="1105605" y="146768"/>
                    <a:pt x="1104949" y="147067"/>
                    <a:pt x="1104444" y="147553"/>
                  </a:cubicBezTo>
                  <a:cubicBezTo>
                    <a:pt x="1103182" y="148476"/>
                    <a:pt x="1101600" y="148842"/>
                    <a:pt x="1100068" y="148567"/>
                  </a:cubicBezTo>
                  <a:cubicBezTo>
                    <a:pt x="1099463" y="148349"/>
                    <a:pt x="1099025" y="147839"/>
                    <a:pt x="1098891" y="147215"/>
                  </a:cubicBezTo>
                  <a:cubicBezTo>
                    <a:pt x="1098722" y="146323"/>
                    <a:pt x="1098722" y="145404"/>
                    <a:pt x="1098891" y="144512"/>
                  </a:cubicBezTo>
                  <a:cubicBezTo>
                    <a:pt x="1097730" y="144855"/>
                    <a:pt x="1096518" y="144855"/>
                    <a:pt x="1095356" y="144512"/>
                  </a:cubicBezTo>
                  <a:lnTo>
                    <a:pt x="1095356" y="144512"/>
                  </a:lnTo>
                  <a:cubicBezTo>
                    <a:pt x="1093219" y="144137"/>
                    <a:pt x="1091183" y="143396"/>
                    <a:pt x="1089298" y="142316"/>
                  </a:cubicBezTo>
                  <a:cubicBezTo>
                    <a:pt x="1088726" y="141955"/>
                    <a:pt x="1088205" y="141497"/>
                    <a:pt x="1087784" y="140965"/>
                  </a:cubicBezTo>
                  <a:lnTo>
                    <a:pt x="1087784" y="140965"/>
                  </a:lnTo>
                  <a:cubicBezTo>
                    <a:pt x="1086875" y="141407"/>
                    <a:pt x="1086017" y="141977"/>
                    <a:pt x="1085260" y="142654"/>
                  </a:cubicBezTo>
                  <a:lnTo>
                    <a:pt x="1084418" y="142654"/>
                  </a:lnTo>
                  <a:lnTo>
                    <a:pt x="1082567" y="144006"/>
                  </a:lnTo>
                  <a:cubicBezTo>
                    <a:pt x="1081069" y="144997"/>
                    <a:pt x="1079706" y="146192"/>
                    <a:pt x="1078528" y="147553"/>
                  </a:cubicBezTo>
                  <a:cubicBezTo>
                    <a:pt x="1077670" y="148646"/>
                    <a:pt x="1076711" y="149665"/>
                    <a:pt x="1075668" y="150594"/>
                  </a:cubicBezTo>
                  <a:cubicBezTo>
                    <a:pt x="1074591" y="151420"/>
                    <a:pt x="1073631" y="152387"/>
                    <a:pt x="1072806" y="153466"/>
                  </a:cubicBezTo>
                  <a:lnTo>
                    <a:pt x="1070787" y="156169"/>
                  </a:lnTo>
                  <a:cubicBezTo>
                    <a:pt x="1069744" y="157451"/>
                    <a:pt x="1068785" y="158806"/>
                    <a:pt x="1067927" y="160224"/>
                  </a:cubicBezTo>
                  <a:cubicBezTo>
                    <a:pt x="1067927" y="161575"/>
                    <a:pt x="1066412" y="163096"/>
                    <a:pt x="1065570" y="164616"/>
                  </a:cubicBezTo>
                  <a:lnTo>
                    <a:pt x="1064056" y="167995"/>
                  </a:lnTo>
                  <a:lnTo>
                    <a:pt x="1063215" y="169684"/>
                  </a:lnTo>
                  <a:cubicBezTo>
                    <a:pt x="1061582" y="172332"/>
                    <a:pt x="1060286" y="175168"/>
                    <a:pt x="1059344" y="178131"/>
                  </a:cubicBezTo>
                  <a:lnTo>
                    <a:pt x="1059344" y="180158"/>
                  </a:lnTo>
                  <a:cubicBezTo>
                    <a:pt x="1059344" y="182693"/>
                    <a:pt x="1058166" y="185902"/>
                    <a:pt x="1055642" y="187085"/>
                  </a:cubicBezTo>
                  <a:lnTo>
                    <a:pt x="1054127" y="187085"/>
                  </a:lnTo>
                  <a:lnTo>
                    <a:pt x="1052781" y="187085"/>
                  </a:lnTo>
                  <a:lnTo>
                    <a:pt x="1052781" y="187930"/>
                  </a:lnTo>
                  <a:cubicBezTo>
                    <a:pt x="1052410" y="188404"/>
                    <a:pt x="1051956" y="188805"/>
                    <a:pt x="1051435" y="189112"/>
                  </a:cubicBezTo>
                  <a:cubicBezTo>
                    <a:pt x="1048978" y="190489"/>
                    <a:pt x="1046151" y="191079"/>
                    <a:pt x="1043357" y="190802"/>
                  </a:cubicBezTo>
                  <a:lnTo>
                    <a:pt x="1040496" y="190802"/>
                  </a:lnTo>
                  <a:cubicBezTo>
                    <a:pt x="1036407" y="191055"/>
                    <a:pt x="1032301" y="191055"/>
                    <a:pt x="1028211" y="190802"/>
                  </a:cubicBezTo>
                  <a:lnTo>
                    <a:pt x="1026697" y="190802"/>
                  </a:lnTo>
                  <a:lnTo>
                    <a:pt x="1026697" y="191646"/>
                  </a:lnTo>
                  <a:lnTo>
                    <a:pt x="1026697" y="192491"/>
                  </a:lnTo>
                  <a:cubicBezTo>
                    <a:pt x="1025469" y="194290"/>
                    <a:pt x="1023701" y="195650"/>
                    <a:pt x="1021649" y="196377"/>
                  </a:cubicBezTo>
                  <a:cubicBezTo>
                    <a:pt x="1020689" y="196689"/>
                    <a:pt x="1019780" y="197145"/>
                    <a:pt x="1018956" y="197728"/>
                  </a:cubicBezTo>
                  <a:lnTo>
                    <a:pt x="1017273" y="199249"/>
                  </a:lnTo>
                  <a:cubicBezTo>
                    <a:pt x="1016280" y="200436"/>
                    <a:pt x="1015001" y="201364"/>
                    <a:pt x="1013571" y="201952"/>
                  </a:cubicBezTo>
                  <a:lnTo>
                    <a:pt x="1013571" y="204486"/>
                  </a:lnTo>
                  <a:cubicBezTo>
                    <a:pt x="1014177" y="209645"/>
                    <a:pt x="1014513" y="214833"/>
                    <a:pt x="1014581" y="220028"/>
                  </a:cubicBezTo>
                  <a:lnTo>
                    <a:pt x="1014581" y="221717"/>
                  </a:lnTo>
                  <a:cubicBezTo>
                    <a:pt x="1014412" y="227362"/>
                    <a:pt x="1014698" y="233011"/>
                    <a:pt x="1015422" y="238611"/>
                  </a:cubicBezTo>
                  <a:lnTo>
                    <a:pt x="1015422" y="240807"/>
                  </a:lnTo>
                  <a:lnTo>
                    <a:pt x="1016431" y="247396"/>
                  </a:lnTo>
                  <a:lnTo>
                    <a:pt x="1019124" y="247396"/>
                  </a:lnTo>
                  <a:cubicBezTo>
                    <a:pt x="1020521" y="247573"/>
                    <a:pt x="1021935" y="247573"/>
                    <a:pt x="1023331" y="247396"/>
                  </a:cubicBezTo>
                  <a:lnTo>
                    <a:pt x="1023331" y="247396"/>
                  </a:lnTo>
                  <a:lnTo>
                    <a:pt x="1024509" y="247396"/>
                  </a:lnTo>
                  <a:cubicBezTo>
                    <a:pt x="1026444" y="246965"/>
                    <a:pt x="1028464" y="246965"/>
                    <a:pt x="1030399" y="247396"/>
                  </a:cubicBezTo>
                  <a:lnTo>
                    <a:pt x="1033260" y="247396"/>
                  </a:lnTo>
                  <a:lnTo>
                    <a:pt x="1037972" y="247396"/>
                  </a:lnTo>
                  <a:cubicBezTo>
                    <a:pt x="1039554" y="246855"/>
                    <a:pt x="1041270" y="246855"/>
                    <a:pt x="1042852" y="247396"/>
                  </a:cubicBezTo>
                  <a:cubicBezTo>
                    <a:pt x="1047682" y="250351"/>
                    <a:pt x="1051855" y="254258"/>
                    <a:pt x="1055137" y="258884"/>
                  </a:cubicBezTo>
                  <a:cubicBezTo>
                    <a:pt x="1056483" y="260653"/>
                    <a:pt x="1057628" y="262582"/>
                    <a:pt x="1058502" y="264628"/>
                  </a:cubicBezTo>
                  <a:lnTo>
                    <a:pt x="1058502" y="264628"/>
                  </a:lnTo>
                  <a:cubicBezTo>
                    <a:pt x="1059008" y="264287"/>
                    <a:pt x="1059680" y="264287"/>
                    <a:pt x="1060185" y="264628"/>
                  </a:cubicBezTo>
                  <a:cubicBezTo>
                    <a:pt x="1060842" y="264863"/>
                    <a:pt x="1061431" y="265271"/>
                    <a:pt x="1061868" y="265810"/>
                  </a:cubicBezTo>
                  <a:cubicBezTo>
                    <a:pt x="1063315" y="265641"/>
                    <a:pt x="1064797" y="265641"/>
                    <a:pt x="1066244" y="265810"/>
                  </a:cubicBezTo>
                  <a:lnTo>
                    <a:pt x="1067085" y="265810"/>
                  </a:lnTo>
                  <a:lnTo>
                    <a:pt x="1070956" y="265810"/>
                  </a:lnTo>
                  <a:lnTo>
                    <a:pt x="1072806" y="265810"/>
                  </a:lnTo>
                  <a:lnTo>
                    <a:pt x="1075836" y="264966"/>
                  </a:lnTo>
                  <a:cubicBezTo>
                    <a:pt x="1077485" y="264259"/>
                    <a:pt x="1079269" y="263915"/>
                    <a:pt x="1081053" y="263952"/>
                  </a:cubicBezTo>
                  <a:cubicBezTo>
                    <a:pt x="1081793" y="264207"/>
                    <a:pt x="1082315" y="264864"/>
                    <a:pt x="1082399" y="265641"/>
                  </a:cubicBezTo>
                  <a:cubicBezTo>
                    <a:pt x="1082298" y="267535"/>
                    <a:pt x="1081961" y="269407"/>
                    <a:pt x="1081389" y="271216"/>
                  </a:cubicBezTo>
                  <a:lnTo>
                    <a:pt x="1081389" y="272568"/>
                  </a:lnTo>
                  <a:cubicBezTo>
                    <a:pt x="1081019" y="274136"/>
                    <a:pt x="1080262" y="275585"/>
                    <a:pt x="1079201" y="276791"/>
                  </a:cubicBezTo>
                  <a:lnTo>
                    <a:pt x="1079201" y="276791"/>
                  </a:lnTo>
                  <a:lnTo>
                    <a:pt x="1079201" y="277805"/>
                  </a:lnTo>
                  <a:cubicBezTo>
                    <a:pt x="1079151" y="278197"/>
                    <a:pt x="1079151" y="278596"/>
                    <a:pt x="1079201" y="278988"/>
                  </a:cubicBezTo>
                  <a:cubicBezTo>
                    <a:pt x="1077923" y="280699"/>
                    <a:pt x="1076324" y="282135"/>
                    <a:pt x="1074489" y="283211"/>
                  </a:cubicBezTo>
                  <a:lnTo>
                    <a:pt x="1073311" y="283211"/>
                  </a:lnTo>
                  <a:cubicBezTo>
                    <a:pt x="1071948" y="284071"/>
                    <a:pt x="1070804" y="285226"/>
                    <a:pt x="1069946" y="286590"/>
                  </a:cubicBezTo>
                  <a:cubicBezTo>
                    <a:pt x="1069946" y="286590"/>
                    <a:pt x="1069946" y="286590"/>
                    <a:pt x="1069946" y="287434"/>
                  </a:cubicBezTo>
                  <a:cubicBezTo>
                    <a:pt x="1069862" y="288259"/>
                    <a:pt x="1069508" y="289033"/>
                    <a:pt x="1068936" y="289631"/>
                  </a:cubicBezTo>
                  <a:cubicBezTo>
                    <a:pt x="1068095" y="290644"/>
                    <a:pt x="1066580" y="289631"/>
                    <a:pt x="1065907" y="290475"/>
                  </a:cubicBezTo>
                  <a:lnTo>
                    <a:pt x="1065907" y="290475"/>
                  </a:lnTo>
                  <a:cubicBezTo>
                    <a:pt x="1065402" y="290597"/>
                    <a:pt x="1064897" y="290597"/>
                    <a:pt x="1064392" y="290475"/>
                  </a:cubicBezTo>
                  <a:cubicBezTo>
                    <a:pt x="1062828" y="290639"/>
                    <a:pt x="1061246" y="290639"/>
                    <a:pt x="1059680" y="290475"/>
                  </a:cubicBezTo>
                  <a:cubicBezTo>
                    <a:pt x="1058671" y="290653"/>
                    <a:pt x="1057661" y="290653"/>
                    <a:pt x="1056651" y="290475"/>
                  </a:cubicBezTo>
                  <a:cubicBezTo>
                    <a:pt x="1054447" y="289724"/>
                    <a:pt x="1052394" y="288580"/>
                    <a:pt x="1050593" y="287097"/>
                  </a:cubicBezTo>
                  <a:lnTo>
                    <a:pt x="1048237" y="285238"/>
                  </a:lnTo>
                  <a:cubicBezTo>
                    <a:pt x="1046740" y="284618"/>
                    <a:pt x="1045141" y="284220"/>
                    <a:pt x="1043525" y="284056"/>
                  </a:cubicBezTo>
                  <a:cubicBezTo>
                    <a:pt x="1042145" y="283954"/>
                    <a:pt x="1040782" y="283671"/>
                    <a:pt x="1039487" y="283211"/>
                  </a:cubicBezTo>
                  <a:cubicBezTo>
                    <a:pt x="1037147" y="282371"/>
                    <a:pt x="1034977" y="281111"/>
                    <a:pt x="1033092" y="279494"/>
                  </a:cubicBezTo>
                  <a:lnTo>
                    <a:pt x="1028716" y="276960"/>
                  </a:lnTo>
                  <a:lnTo>
                    <a:pt x="1026529" y="275609"/>
                  </a:lnTo>
                  <a:cubicBezTo>
                    <a:pt x="1025334" y="274877"/>
                    <a:pt x="1024290" y="273899"/>
                    <a:pt x="1023500" y="272737"/>
                  </a:cubicBezTo>
                  <a:cubicBezTo>
                    <a:pt x="1022843" y="271870"/>
                    <a:pt x="1022052" y="271127"/>
                    <a:pt x="1021144" y="270541"/>
                  </a:cubicBezTo>
                  <a:cubicBezTo>
                    <a:pt x="1019124" y="269616"/>
                    <a:pt x="1016953" y="269100"/>
                    <a:pt x="1014749" y="269020"/>
                  </a:cubicBezTo>
                  <a:cubicBezTo>
                    <a:pt x="1012645" y="268731"/>
                    <a:pt x="1010558" y="268280"/>
                    <a:pt x="1008523" y="267669"/>
                  </a:cubicBezTo>
                  <a:lnTo>
                    <a:pt x="1007008" y="267669"/>
                  </a:lnTo>
                  <a:cubicBezTo>
                    <a:pt x="1005443" y="267238"/>
                    <a:pt x="1003979" y="266552"/>
                    <a:pt x="1002633" y="265641"/>
                  </a:cubicBezTo>
                  <a:lnTo>
                    <a:pt x="1002633" y="265641"/>
                  </a:lnTo>
                  <a:cubicBezTo>
                    <a:pt x="1000630" y="265273"/>
                    <a:pt x="998577" y="265273"/>
                    <a:pt x="996574" y="265641"/>
                  </a:cubicBezTo>
                  <a:lnTo>
                    <a:pt x="989002" y="265641"/>
                  </a:lnTo>
                  <a:cubicBezTo>
                    <a:pt x="987487" y="265584"/>
                    <a:pt x="986006" y="265241"/>
                    <a:pt x="984626" y="264628"/>
                  </a:cubicBezTo>
                  <a:lnTo>
                    <a:pt x="982607" y="263783"/>
                  </a:lnTo>
                  <a:lnTo>
                    <a:pt x="980083" y="263783"/>
                  </a:lnTo>
                  <a:lnTo>
                    <a:pt x="977390" y="263783"/>
                  </a:lnTo>
                  <a:cubicBezTo>
                    <a:pt x="972947" y="262567"/>
                    <a:pt x="968740" y="260627"/>
                    <a:pt x="964937" y="258039"/>
                  </a:cubicBezTo>
                  <a:lnTo>
                    <a:pt x="964937" y="258039"/>
                  </a:lnTo>
                  <a:cubicBezTo>
                    <a:pt x="962985" y="256985"/>
                    <a:pt x="960881" y="256245"/>
                    <a:pt x="958710" y="255843"/>
                  </a:cubicBezTo>
                  <a:cubicBezTo>
                    <a:pt x="955732" y="255319"/>
                    <a:pt x="952905" y="254105"/>
                    <a:pt x="950465" y="252295"/>
                  </a:cubicBezTo>
                  <a:lnTo>
                    <a:pt x="948950" y="251113"/>
                  </a:lnTo>
                  <a:cubicBezTo>
                    <a:pt x="948142" y="250133"/>
                    <a:pt x="947099" y="249376"/>
                    <a:pt x="945921" y="248916"/>
                  </a:cubicBezTo>
                  <a:cubicBezTo>
                    <a:pt x="944457" y="248824"/>
                    <a:pt x="943010" y="248824"/>
                    <a:pt x="941546" y="248916"/>
                  </a:cubicBezTo>
                  <a:lnTo>
                    <a:pt x="936665" y="248916"/>
                  </a:lnTo>
                  <a:cubicBezTo>
                    <a:pt x="933047" y="248318"/>
                    <a:pt x="929345" y="248318"/>
                    <a:pt x="925727" y="248916"/>
                  </a:cubicBezTo>
                  <a:lnTo>
                    <a:pt x="917986" y="248916"/>
                  </a:lnTo>
                  <a:cubicBezTo>
                    <a:pt x="913106" y="248661"/>
                    <a:pt x="908225" y="248661"/>
                    <a:pt x="903346" y="248916"/>
                  </a:cubicBezTo>
                  <a:cubicBezTo>
                    <a:pt x="900400" y="249102"/>
                    <a:pt x="897455" y="248582"/>
                    <a:pt x="894763" y="247396"/>
                  </a:cubicBezTo>
                  <a:lnTo>
                    <a:pt x="890219" y="246213"/>
                  </a:lnTo>
                  <a:lnTo>
                    <a:pt x="886349" y="245031"/>
                  </a:lnTo>
                  <a:lnTo>
                    <a:pt x="884161" y="245031"/>
                  </a:lnTo>
                  <a:lnTo>
                    <a:pt x="879617" y="245031"/>
                  </a:lnTo>
                  <a:cubicBezTo>
                    <a:pt x="877800" y="244914"/>
                    <a:pt x="875999" y="244632"/>
                    <a:pt x="874232" y="244186"/>
                  </a:cubicBezTo>
                  <a:cubicBezTo>
                    <a:pt x="872651" y="243345"/>
                    <a:pt x="870766" y="243345"/>
                    <a:pt x="869183" y="244186"/>
                  </a:cubicBezTo>
                  <a:lnTo>
                    <a:pt x="867333" y="245031"/>
                  </a:lnTo>
                  <a:lnTo>
                    <a:pt x="865818" y="245031"/>
                  </a:lnTo>
                  <a:lnTo>
                    <a:pt x="864135" y="245876"/>
                  </a:lnTo>
                  <a:cubicBezTo>
                    <a:pt x="862217" y="247033"/>
                    <a:pt x="860181" y="247994"/>
                    <a:pt x="858077" y="248748"/>
                  </a:cubicBezTo>
                  <a:lnTo>
                    <a:pt x="855048" y="248748"/>
                  </a:lnTo>
                  <a:lnTo>
                    <a:pt x="855048" y="248748"/>
                  </a:lnTo>
                  <a:cubicBezTo>
                    <a:pt x="855502" y="250354"/>
                    <a:pt x="856192" y="251890"/>
                    <a:pt x="857068" y="253309"/>
                  </a:cubicBezTo>
                  <a:cubicBezTo>
                    <a:pt x="857589" y="254176"/>
                    <a:pt x="858026" y="255078"/>
                    <a:pt x="858414" y="256012"/>
                  </a:cubicBezTo>
                  <a:lnTo>
                    <a:pt x="858414" y="256012"/>
                  </a:lnTo>
                  <a:cubicBezTo>
                    <a:pt x="858801" y="257063"/>
                    <a:pt x="859373" y="258036"/>
                    <a:pt x="860097" y="258884"/>
                  </a:cubicBezTo>
                  <a:cubicBezTo>
                    <a:pt x="860870" y="259411"/>
                    <a:pt x="861729" y="259810"/>
                    <a:pt x="862621" y="260066"/>
                  </a:cubicBezTo>
                  <a:lnTo>
                    <a:pt x="865313" y="261418"/>
                  </a:lnTo>
                  <a:cubicBezTo>
                    <a:pt x="866289" y="262001"/>
                    <a:pt x="866979" y="262989"/>
                    <a:pt x="867164" y="264121"/>
                  </a:cubicBezTo>
                  <a:lnTo>
                    <a:pt x="867164" y="264121"/>
                  </a:lnTo>
                  <a:lnTo>
                    <a:pt x="867164" y="265641"/>
                  </a:lnTo>
                  <a:cubicBezTo>
                    <a:pt x="868124" y="267876"/>
                    <a:pt x="868528" y="270311"/>
                    <a:pt x="868342" y="272737"/>
                  </a:cubicBezTo>
                  <a:cubicBezTo>
                    <a:pt x="867534" y="275656"/>
                    <a:pt x="865212" y="277913"/>
                    <a:pt x="862284" y="278650"/>
                  </a:cubicBezTo>
                  <a:cubicBezTo>
                    <a:pt x="860332" y="278998"/>
                    <a:pt x="858346" y="278998"/>
                    <a:pt x="856394" y="278650"/>
                  </a:cubicBezTo>
                  <a:lnTo>
                    <a:pt x="853870" y="278650"/>
                  </a:lnTo>
                  <a:cubicBezTo>
                    <a:pt x="853870" y="278650"/>
                    <a:pt x="853028" y="278650"/>
                    <a:pt x="852861" y="277805"/>
                  </a:cubicBezTo>
                  <a:cubicBezTo>
                    <a:pt x="851464" y="277204"/>
                    <a:pt x="849882" y="277204"/>
                    <a:pt x="848485" y="277805"/>
                  </a:cubicBezTo>
                  <a:cubicBezTo>
                    <a:pt x="847576" y="278656"/>
                    <a:pt x="846785" y="279621"/>
                    <a:pt x="846129" y="280677"/>
                  </a:cubicBezTo>
                  <a:cubicBezTo>
                    <a:pt x="845237" y="282055"/>
                    <a:pt x="844092" y="283258"/>
                    <a:pt x="842763" y="284225"/>
                  </a:cubicBezTo>
                  <a:lnTo>
                    <a:pt x="842763" y="284225"/>
                  </a:lnTo>
                  <a:cubicBezTo>
                    <a:pt x="842763" y="285069"/>
                    <a:pt x="840744" y="286083"/>
                    <a:pt x="839566" y="285914"/>
                  </a:cubicBezTo>
                  <a:cubicBezTo>
                    <a:pt x="838388" y="285745"/>
                    <a:pt x="838219" y="285914"/>
                    <a:pt x="837883" y="285069"/>
                  </a:cubicBezTo>
                  <a:lnTo>
                    <a:pt x="837883" y="285069"/>
                  </a:lnTo>
                  <a:lnTo>
                    <a:pt x="837883" y="285069"/>
                  </a:lnTo>
                  <a:cubicBezTo>
                    <a:pt x="837176" y="285816"/>
                    <a:pt x="836015" y="285850"/>
                    <a:pt x="835275" y="285145"/>
                  </a:cubicBezTo>
                  <a:cubicBezTo>
                    <a:pt x="835241" y="285120"/>
                    <a:pt x="835207" y="285095"/>
                    <a:pt x="835190" y="285069"/>
                  </a:cubicBezTo>
                  <a:cubicBezTo>
                    <a:pt x="834686" y="284660"/>
                    <a:pt x="834282" y="284140"/>
                    <a:pt x="834012" y="283549"/>
                  </a:cubicBezTo>
                  <a:lnTo>
                    <a:pt x="834012" y="283549"/>
                  </a:lnTo>
                  <a:cubicBezTo>
                    <a:pt x="831303" y="280268"/>
                    <a:pt x="828897" y="276764"/>
                    <a:pt x="826776" y="273075"/>
                  </a:cubicBezTo>
                  <a:cubicBezTo>
                    <a:pt x="825464" y="271326"/>
                    <a:pt x="825464" y="268910"/>
                    <a:pt x="826776" y="267162"/>
                  </a:cubicBezTo>
                  <a:cubicBezTo>
                    <a:pt x="826844" y="266488"/>
                    <a:pt x="826844" y="265809"/>
                    <a:pt x="826776" y="265135"/>
                  </a:cubicBezTo>
                  <a:cubicBezTo>
                    <a:pt x="826776" y="264290"/>
                    <a:pt x="826776" y="264121"/>
                    <a:pt x="825262" y="263614"/>
                  </a:cubicBezTo>
                  <a:cubicBezTo>
                    <a:pt x="823360" y="262847"/>
                    <a:pt x="821593" y="261763"/>
                    <a:pt x="820045" y="260404"/>
                  </a:cubicBezTo>
                  <a:lnTo>
                    <a:pt x="817857" y="258715"/>
                  </a:lnTo>
                  <a:lnTo>
                    <a:pt x="817857" y="258715"/>
                  </a:lnTo>
                  <a:cubicBezTo>
                    <a:pt x="817638" y="259364"/>
                    <a:pt x="817369" y="259987"/>
                    <a:pt x="817016" y="260573"/>
                  </a:cubicBezTo>
                  <a:cubicBezTo>
                    <a:pt x="816814" y="261577"/>
                    <a:pt x="816814" y="262611"/>
                    <a:pt x="817016" y="263614"/>
                  </a:cubicBezTo>
                  <a:cubicBezTo>
                    <a:pt x="817100" y="264569"/>
                    <a:pt x="817100" y="265532"/>
                    <a:pt x="817016" y="266486"/>
                  </a:cubicBezTo>
                  <a:lnTo>
                    <a:pt x="817016" y="267331"/>
                  </a:lnTo>
                  <a:cubicBezTo>
                    <a:pt x="817016" y="269696"/>
                    <a:pt x="816006" y="274257"/>
                    <a:pt x="812641" y="274595"/>
                  </a:cubicBezTo>
                  <a:cubicBezTo>
                    <a:pt x="811681" y="274597"/>
                    <a:pt x="810739" y="274301"/>
                    <a:pt x="809948" y="273750"/>
                  </a:cubicBezTo>
                  <a:lnTo>
                    <a:pt x="808938" y="273750"/>
                  </a:lnTo>
                  <a:lnTo>
                    <a:pt x="804900" y="273750"/>
                  </a:lnTo>
                  <a:cubicBezTo>
                    <a:pt x="802257" y="273811"/>
                    <a:pt x="799683" y="274632"/>
                    <a:pt x="797495" y="276116"/>
                  </a:cubicBezTo>
                  <a:cubicBezTo>
                    <a:pt x="796620" y="276533"/>
                    <a:pt x="795863" y="277173"/>
                    <a:pt x="795307" y="277974"/>
                  </a:cubicBezTo>
                  <a:cubicBezTo>
                    <a:pt x="794617" y="278971"/>
                    <a:pt x="793692" y="279783"/>
                    <a:pt x="792615" y="280339"/>
                  </a:cubicBezTo>
                  <a:lnTo>
                    <a:pt x="790595" y="281691"/>
                  </a:lnTo>
                  <a:cubicBezTo>
                    <a:pt x="789586" y="282674"/>
                    <a:pt x="788391" y="283422"/>
                    <a:pt x="787062" y="283887"/>
                  </a:cubicBezTo>
                  <a:cubicBezTo>
                    <a:pt x="784941" y="284221"/>
                    <a:pt x="782787" y="284221"/>
                    <a:pt x="780667" y="283887"/>
                  </a:cubicBezTo>
                  <a:lnTo>
                    <a:pt x="775450" y="283887"/>
                  </a:lnTo>
                  <a:lnTo>
                    <a:pt x="767541" y="283887"/>
                  </a:lnTo>
                  <a:cubicBezTo>
                    <a:pt x="765605" y="283476"/>
                    <a:pt x="763586" y="283476"/>
                    <a:pt x="761651" y="283887"/>
                  </a:cubicBezTo>
                  <a:cubicBezTo>
                    <a:pt x="760035" y="284040"/>
                    <a:pt x="758386" y="284040"/>
                    <a:pt x="756770" y="283887"/>
                  </a:cubicBezTo>
                  <a:lnTo>
                    <a:pt x="752058" y="283887"/>
                  </a:lnTo>
                  <a:cubicBezTo>
                    <a:pt x="748811" y="284140"/>
                    <a:pt x="745546" y="284140"/>
                    <a:pt x="742298" y="283887"/>
                  </a:cubicBezTo>
                  <a:cubicBezTo>
                    <a:pt x="740666" y="283970"/>
                    <a:pt x="739050" y="283970"/>
                    <a:pt x="737418" y="283887"/>
                  </a:cubicBezTo>
                  <a:cubicBezTo>
                    <a:pt x="734692" y="283302"/>
                    <a:pt x="731898" y="283302"/>
                    <a:pt x="729172" y="283887"/>
                  </a:cubicBezTo>
                  <a:cubicBezTo>
                    <a:pt x="726042" y="284828"/>
                    <a:pt x="723131" y="286377"/>
                    <a:pt x="720590" y="288448"/>
                  </a:cubicBezTo>
                  <a:lnTo>
                    <a:pt x="717224" y="290644"/>
                  </a:lnTo>
                  <a:lnTo>
                    <a:pt x="716382" y="290644"/>
                  </a:lnTo>
                  <a:cubicBezTo>
                    <a:pt x="714548" y="291942"/>
                    <a:pt x="712579" y="293020"/>
                    <a:pt x="710492" y="293854"/>
                  </a:cubicBezTo>
                  <a:cubicBezTo>
                    <a:pt x="708490" y="294185"/>
                    <a:pt x="706437" y="294185"/>
                    <a:pt x="704434" y="293854"/>
                  </a:cubicBezTo>
                  <a:lnTo>
                    <a:pt x="702752" y="293854"/>
                  </a:lnTo>
                  <a:cubicBezTo>
                    <a:pt x="701876" y="293601"/>
                    <a:pt x="700934" y="293601"/>
                    <a:pt x="700059" y="293854"/>
                  </a:cubicBezTo>
                  <a:cubicBezTo>
                    <a:pt x="699638" y="294172"/>
                    <a:pt x="699302" y="294575"/>
                    <a:pt x="699049" y="295037"/>
                  </a:cubicBezTo>
                  <a:lnTo>
                    <a:pt x="697703" y="296388"/>
                  </a:lnTo>
                  <a:cubicBezTo>
                    <a:pt x="696289" y="297765"/>
                    <a:pt x="694455" y="298601"/>
                    <a:pt x="692486" y="298753"/>
                  </a:cubicBezTo>
                  <a:cubicBezTo>
                    <a:pt x="689861" y="299020"/>
                    <a:pt x="687202" y="299020"/>
                    <a:pt x="684577" y="298753"/>
                  </a:cubicBezTo>
                  <a:cubicBezTo>
                    <a:pt x="682625" y="298468"/>
                    <a:pt x="680992" y="297094"/>
                    <a:pt x="680370" y="295206"/>
                  </a:cubicBezTo>
                  <a:cubicBezTo>
                    <a:pt x="680117" y="293729"/>
                    <a:pt x="680706" y="292236"/>
                    <a:pt x="681885" y="291320"/>
                  </a:cubicBezTo>
                  <a:cubicBezTo>
                    <a:pt x="683029" y="290333"/>
                    <a:pt x="684426" y="289690"/>
                    <a:pt x="685923" y="289462"/>
                  </a:cubicBezTo>
                  <a:lnTo>
                    <a:pt x="688279" y="288617"/>
                  </a:lnTo>
                  <a:cubicBezTo>
                    <a:pt x="689121" y="288617"/>
                    <a:pt x="689121" y="288617"/>
                    <a:pt x="688279" y="286590"/>
                  </a:cubicBezTo>
                  <a:cubicBezTo>
                    <a:pt x="688347" y="286029"/>
                    <a:pt x="688347" y="285461"/>
                    <a:pt x="688279" y="284900"/>
                  </a:cubicBezTo>
                  <a:cubicBezTo>
                    <a:pt x="688347" y="284284"/>
                    <a:pt x="688347" y="283659"/>
                    <a:pt x="688279" y="283042"/>
                  </a:cubicBezTo>
                  <a:cubicBezTo>
                    <a:pt x="688279" y="281184"/>
                    <a:pt x="688279" y="280339"/>
                    <a:pt x="687101" y="279494"/>
                  </a:cubicBezTo>
                  <a:cubicBezTo>
                    <a:pt x="686664" y="278825"/>
                    <a:pt x="686664" y="277967"/>
                    <a:pt x="687101" y="277298"/>
                  </a:cubicBezTo>
                  <a:cubicBezTo>
                    <a:pt x="687101" y="276453"/>
                    <a:pt x="688111" y="276116"/>
                    <a:pt x="688784" y="276453"/>
                  </a:cubicBezTo>
                  <a:lnTo>
                    <a:pt x="688784" y="276453"/>
                  </a:lnTo>
                  <a:lnTo>
                    <a:pt x="688784" y="276453"/>
                  </a:lnTo>
                  <a:cubicBezTo>
                    <a:pt x="690467" y="275822"/>
                    <a:pt x="692217" y="275423"/>
                    <a:pt x="694001" y="275271"/>
                  </a:cubicBezTo>
                  <a:cubicBezTo>
                    <a:pt x="695263" y="275168"/>
                    <a:pt x="696508" y="274884"/>
                    <a:pt x="697703" y="274426"/>
                  </a:cubicBezTo>
                  <a:cubicBezTo>
                    <a:pt x="699335" y="273973"/>
                    <a:pt x="700884" y="273230"/>
                    <a:pt x="702247" y="272230"/>
                  </a:cubicBezTo>
                  <a:lnTo>
                    <a:pt x="703088" y="272230"/>
                  </a:lnTo>
                  <a:cubicBezTo>
                    <a:pt x="703088" y="272230"/>
                    <a:pt x="703088" y="272230"/>
                    <a:pt x="703088" y="272230"/>
                  </a:cubicBezTo>
                  <a:cubicBezTo>
                    <a:pt x="700278" y="271965"/>
                    <a:pt x="697467" y="272370"/>
                    <a:pt x="694842" y="273413"/>
                  </a:cubicBezTo>
                  <a:lnTo>
                    <a:pt x="693328" y="273413"/>
                  </a:lnTo>
                  <a:lnTo>
                    <a:pt x="690467" y="274426"/>
                  </a:lnTo>
                  <a:lnTo>
                    <a:pt x="687269" y="275440"/>
                  </a:lnTo>
                  <a:cubicBezTo>
                    <a:pt x="685132" y="276041"/>
                    <a:pt x="682928" y="276327"/>
                    <a:pt x="680706" y="276285"/>
                  </a:cubicBezTo>
                  <a:lnTo>
                    <a:pt x="676499" y="276285"/>
                  </a:lnTo>
                  <a:lnTo>
                    <a:pt x="671787" y="277636"/>
                  </a:lnTo>
                  <a:lnTo>
                    <a:pt x="669095" y="278650"/>
                  </a:lnTo>
                  <a:lnTo>
                    <a:pt x="668085" y="278650"/>
                  </a:lnTo>
                  <a:lnTo>
                    <a:pt x="666739" y="278650"/>
                  </a:lnTo>
                  <a:lnTo>
                    <a:pt x="665897" y="278650"/>
                  </a:lnTo>
                  <a:cubicBezTo>
                    <a:pt x="664972" y="279403"/>
                    <a:pt x="663962" y="280030"/>
                    <a:pt x="662868" y="280508"/>
                  </a:cubicBezTo>
                  <a:cubicBezTo>
                    <a:pt x="661792" y="280939"/>
                    <a:pt x="660765" y="281506"/>
                    <a:pt x="659839" y="282197"/>
                  </a:cubicBezTo>
                  <a:lnTo>
                    <a:pt x="657315" y="283549"/>
                  </a:lnTo>
                  <a:lnTo>
                    <a:pt x="655295" y="285407"/>
                  </a:lnTo>
                  <a:cubicBezTo>
                    <a:pt x="654622" y="286358"/>
                    <a:pt x="653764" y="287164"/>
                    <a:pt x="652771" y="287772"/>
                  </a:cubicBezTo>
                  <a:cubicBezTo>
                    <a:pt x="650904" y="288347"/>
                    <a:pt x="648918" y="288347"/>
                    <a:pt x="647050" y="287772"/>
                  </a:cubicBezTo>
                  <a:lnTo>
                    <a:pt x="643516" y="287772"/>
                  </a:lnTo>
                  <a:cubicBezTo>
                    <a:pt x="640941" y="287875"/>
                    <a:pt x="638366" y="287473"/>
                    <a:pt x="635943" y="286590"/>
                  </a:cubicBezTo>
                  <a:cubicBezTo>
                    <a:pt x="633082" y="285745"/>
                    <a:pt x="630053" y="285745"/>
                    <a:pt x="627192" y="286590"/>
                  </a:cubicBezTo>
                  <a:cubicBezTo>
                    <a:pt x="623894" y="287744"/>
                    <a:pt x="620410" y="288259"/>
                    <a:pt x="616927" y="288110"/>
                  </a:cubicBezTo>
                  <a:lnTo>
                    <a:pt x="615917" y="288110"/>
                  </a:lnTo>
                  <a:cubicBezTo>
                    <a:pt x="607234" y="287412"/>
                    <a:pt x="598702" y="290562"/>
                    <a:pt x="592526" y="296726"/>
                  </a:cubicBezTo>
                  <a:cubicBezTo>
                    <a:pt x="592526" y="296726"/>
                    <a:pt x="592526" y="296726"/>
                    <a:pt x="592526" y="296726"/>
                  </a:cubicBezTo>
                  <a:cubicBezTo>
                    <a:pt x="592122" y="297375"/>
                    <a:pt x="591617" y="297947"/>
                    <a:pt x="591011" y="298415"/>
                  </a:cubicBezTo>
                  <a:lnTo>
                    <a:pt x="588992" y="299429"/>
                  </a:lnTo>
                  <a:cubicBezTo>
                    <a:pt x="588151" y="299836"/>
                    <a:pt x="587360" y="300346"/>
                    <a:pt x="586636" y="300950"/>
                  </a:cubicBezTo>
                  <a:lnTo>
                    <a:pt x="586636" y="300950"/>
                  </a:lnTo>
                  <a:cubicBezTo>
                    <a:pt x="586366" y="301411"/>
                    <a:pt x="585946" y="301769"/>
                    <a:pt x="585458" y="301963"/>
                  </a:cubicBezTo>
                  <a:cubicBezTo>
                    <a:pt x="585020" y="302105"/>
                    <a:pt x="584550" y="302105"/>
                    <a:pt x="584112" y="301963"/>
                  </a:cubicBezTo>
                  <a:lnTo>
                    <a:pt x="583270" y="301963"/>
                  </a:lnTo>
                  <a:cubicBezTo>
                    <a:pt x="583270" y="301963"/>
                    <a:pt x="583270" y="301963"/>
                    <a:pt x="583270" y="301963"/>
                  </a:cubicBezTo>
                  <a:cubicBezTo>
                    <a:pt x="582681" y="302874"/>
                    <a:pt x="581790" y="303536"/>
                    <a:pt x="580746" y="303821"/>
                  </a:cubicBezTo>
                  <a:cubicBezTo>
                    <a:pt x="578979" y="304246"/>
                    <a:pt x="577128" y="304246"/>
                    <a:pt x="575361" y="303821"/>
                  </a:cubicBezTo>
                  <a:lnTo>
                    <a:pt x="573510" y="303821"/>
                  </a:lnTo>
                  <a:lnTo>
                    <a:pt x="572500" y="303821"/>
                  </a:lnTo>
                  <a:cubicBezTo>
                    <a:pt x="570784" y="303480"/>
                    <a:pt x="569000" y="303480"/>
                    <a:pt x="567284" y="303821"/>
                  </a:cubicBezTo>
                  <a:cubicBezTo>
                    <a:pt x="564910" y="304408"/>
                    <a:pt x="562420" y="304408"/>
                    <a:pt x="560047" y="303821"/>
                  </a:cubicBezTo>
                  <a:cubicBezTo>
                    <a:pt x="559492" y="303644"/>
                    <a:pt x="558970" y="303357"/>
                    <a:pt x="558533" y="302977"/>
                  </a:cubicBezTo>
                  <a:cubicBezTo>
                    <a:pt x="557187" y="302977"/>
                    <a:pt x="557018" y="302132"/>
                    <a:pt x="556177" y="302977"/>
                  </a:cubicBezTo>
                  <a:cubicBezTo>
                    <a:pt x="555402" y="304006"/>
                    <a:pt x="554780" y="305144"/>
                    <a:pt x="554325" y="306356"/>
                  </a:cubicBezTo>
                  <a:cubicBezTo>
                    <a:pt x="553636" y="308383"/>
                    <a:pt x="552407" y="310190"/>
                    <a:pt x="550792" y="311593"/>
                  </a:cubicBezTo>
                  <a:cubicBezTo>
                    <a:pt x="549748" y="312456"/>
                    <a:pt x="548435" y="312934"/>
                    <a:pt x="547089" y="312944"/>
                  </a:cubicBezTo>
                  <a:lnTo>
                    <a:pt x="539180" y="312944"/>
                  </a:lnTo>
                  <a:cubicBezTo>
                    <a:pt x="538288" y="312782"/>
                    <a:pt x="537380" y="312782"/>
                    <a:pt x="536487" y="312944"/>
                  </a:cubicBezTo>
                  <a:lnTo>
                    <a:pt x="535309" y="312944"/>
                  </a:lnTo>
                  <a:cubicBezTo>
                    <a:pt x="531944" y="312944"/>
                    <a:pt x="527064" y="312944"/>
                    <a:pt x="526222" y="316999"/>
                  </a:cubicBezTo>
                  <a:cubicBezTo>
                    <a:pt x="526121" y="318686"/>
                    <a:pt x="526121" y="320379"/>
                    <a:pt x="526222" y="322067"/>
                  </a:cubicBezTo>
                  <a:cubicBezTo>
                    <a:pt x="526222" y="327473"/>
                    <a:pt x="526222" y="334230"/>
                    <a:pt x="522015" y="335413"/>
                  </a:cubicBezTo>
                  <a:cubicBezTo>
                    <a:pt x="520602" y="335915"/>
                    <a:pt x="519053" y="335915"/>
                    <a:pt x="517640" y="335413"/>
                  </a:cubicBezTo>
                  <a:lnTo>
                    <a:pt x="515788" y="335413"/>
                  </a:lnTo>
                  <a:cubicBezTo>
                    <a:pt x="513719" y="335168"/>
                    <a:pt x="511632" y="335168"/>
                    <a:pt x="509562" y="335413"/>
                  </a:cubicBezTo>
                  <a:lnTo>
                    <a:pt x="506869" y="335413"/>
                  </a:lnTo>
                  <a:cubicBezTo>
                    <a:pt x="504076" y="335666"/>
                    <a:pt x="501249" y="335666"/>
                    <a:pt x="498455" y="335413"/>
                  </a:cubicBezTo>
                  <a:cubicBezTo>
                    <a:pt x="495763" y="335413"/>
                    <a:pt x="493239" y="335413"/>
                    <a:pt x="490546" y="335413"/>
                  </a:cubicBezTo>
                  <a:cubicBezTo>
                    <a:pt x="486390" y="335650"/>
                    <a:pt x="482233" y="334896"/>
                    <a:pt x="478430" y="333217"/>
                  </a:cubicBezTo>
                  <a:lnTo>
                    <a:pt x="475401" y="332034"/>
                  </a:lnTo>
                  <a:cubicBezTo>
                    <a:pt x="473314" y="331350"/>
                    <a:pt x="471177" y="330842"/>
                    <a:pt x="469006" y="330514"/>
                  </a:cubicBezTo>
                  <a:cubicBezTo>
                    <a:pt x="465455" y="329887"/>
                    <a:pt x="462005" y="328809"/>
                    <a:pt x="458741" y="327304"/>
                  </a:cubicBezTo>
                  <a:lnTo>
                    <a:pt x="458741" y="327304"/>
                  </a:lnTo>
                  <a:cubicBezTo>
                    <a:pt x="457058" y="326459"/>
                    <a:pt x="454365" y="325108"/>
                    <a:pt x="453860" y="322574"/>
                  </a:cubicBezTo>
                  <a:cubicBezTo>
                    <a:pt x="453709" y="320827"/>
                    <a:pt x="454332" y="319104"/>
                    <a:pt x="455543" y="317843"/>
                  </a:cubicBezTo>
                  <a:lnTo>
                    <a:pt x="455543" y="317843"/>
                  </a:lnTo>
                  <a:cubicBezTo>
                    <a:pt x="457916" y="314363"/>
                    <a:pt x="461248" y="311660"/>
                    <a:pt x="465135" y="310072"/>
                  </a:cubicBezTo>
                  <a:cubicBezTo>
                    <a:pt x="469898" y="308236"/>
                    <a:pt x="475047" y="307597"/>
                    <a:pt x="480112" y="308214"/>
                  </a:cubicBezTo>
                  <a:cubicBezTo>
                    <a:pt x="485716" y="308626"/>
                    <a:pt x="491337" y="308626"/>
                    <a:pt x="496941" y="308214"/>
                  </a:cubicBezTo>
                  <a:cubicBezTo>
                    <a:pt x="496100" y="306356"/>
                    <a:pt x="495090" y="304497"/>
                    <a:pt x="494080" y="302639"/>
                  </a:cubicBezTo>
                  <a:cubicBezTo>
                    <a:pt x="493071" y="300781"/>
                    <a:pt x="492397" y="299598"/>
                    <a:pt x="491724" y="298078"/>
                  </a:cubicBezTo>
                  <a:lnTo>
                    <a:pt x="491724" y="296726"/>
                  </a:lnTo>
                  <a:cubicBezTo>
                    <a:pt x="491455" y="295799"/>
                    <a:pt x="491000" y="294935"/>
                    <a:pt x="490378" y="294192"/>
                  </a:cubicBezTo>
                  <a:cubicBezTo>
                    <a:pt x="489907" y="293797"/>
                    <a:pt x="489402" y="293457"/>
                    <a:pt x="488863" y="293178"/>
                  </a:cubicBezTo>
                  <a:lnTo>
                    <a:pt x="487685" y="293178"/>
                  </a:lnTo>
                  <a:cubicBezTo>
                    <a:pt x="485447" y="291742"/>
                    <a:pt x="483310" y="290163"/>
                    <a:pt x="481291" y="288448"/>
                  </a:cubicBezTo>
                  <a:lnTo>
                    <a:pt x="479776" y="287266"/>
                  </a:lnTo>
                  <a:cubicBezTo>
                    <a:pt x="478884" y="286796"/>
                    <a:pt x="478093" y="286166"/>
                    <a:pt x="477420" y="285407"/>
                  </a:cubicBezTo>
                  <a:lnTo>
                    <a:pt x="477420" y="285407"/>
                  </a:lnTo>
                  <a:cubicBezTo>
                    <a:pt x="477420" y="285407"/>
                    <a:pt x="477420" y="285407"/>
                    <a:pt x="476410" y="285407"/>
                  </a:cubicBezTo>
                  <a:cubicBezTo>
                    <a:pt x="475384" y="285669"/>
                    <a:pt x="474357" y="286007"/>
                    <a:pt x="473381" y="286421"/>
                  </a:cubicBezTo>
                  <a:cubicBezTo>
                    <a:pt x="471901" y="287125"/>
                    <a:pt x="470302" y="287581"/>
                    <a:pt x="468669" y="287772"/>
                  </a:cubicBezTo>
                  <a:cubicBezTo>
                    <a:pt x="467104" y="287941"/>
                    <a:pt x="465522" y="287941"/>
                    <a:pt x="463957" y="287772"/>
                  </a:cubicBezTo>
                  <a:cubicBezTo>
                    <a:pt x="462056" y="287519"/>
                    <a:pt x="460138" y="287519"/>
                    <a:pt x="458236" y="287772"/>
                  </a:cubicBezTo>
                  <a:lnTo>
                    <a:pt x="456889" y="287772"/>
                  </a:lnTo>
                  <a:lnTo>
                    <a:pt x="455543" y="287772"/>
                  </a:lnTo>
                  <a:cubicBezTo>
                    <a:pt x="453877" y="288443"/>
                    <a:pt x="452110" y="288842"/>
                    <a:pt x="450326" y="288955"/>
                  </a:cubicBezTo>
                  <a:cubicBezTo>
                    <a:pt x="448677" y="289071"/>
                    <a:pt x="447045" y="289355"/>
                    <a:pt x="445446" y="289800"/>
                  </a:cubicBezTo>
                  <a:lnTo>
                    <a:pt x="443427" y="289800"/>
                  </a:lnTo>
                  <a:cubicBezTo>
                    <a:pt x="441492" y="290428"/>
                    <a:pt x="439371" y="289830"/>
                    <a:pt x="438042" y="288279"/>
                  </a:cubicBezTo>
                  <a:cubicBezTo>
                    <a:pt x="437453" y="287627"/>
                    <a:pt x="436763" y="287059"/>
                    <a:pt x="436022" y="286590"/>
                  </a:cubicBezTo>
                  <a:lnTo>
                    <a:pt x="434508" y="285745"/>
                  </a:lnTo>
                  <a:cubicBezTo>
                    <a:pt x="433667" y="285745"/>
                    <a:pt x="433667" y="285745"/>
                    <a:pt x="432152" y="285745"/>
                  </a:cubicBezTo>
                  <a:cubicBezTo>
                    <a:pt x="430216" y="285613"/>
                    <a:pt x="428382" y="284841"/>
                    <a:pt x="426935" y="283549"/>
                  </a:cubicBezTo>
                  <a:cubicBezTo>
                    <a:pt x="425606" y="282784"/>
                    <a:pt x="424091" y="282376"/>
                    <a:pt x="422560" y="282366"/>
                  </a:cubicBezTo>
                  <a:cubicBezTo>
                    <a:pt x="420944" y="282432"/>
                    <a:pt x="419345" y="282143"/>
                    <a:pt x="417848" y="281522"/>
                  </a:cubicBezTo>
                  <a:lnTo>
                    <a:pt x="414987" y="280170"/>
                  </a:lnTo>
                  <a:lnTo>
                    <a:pt x="412968" y="279156"/>
                  </a:lnTo>
                  <a:cubicBezTo>
                    <a:pt x="412968" y="279156"/>
                    <a:pt x="412968" y="279156"/>
                    <a:pt x="412968" y="279156"/>
                  </a:cubicBezTo>
                  <a:cubicBezTo>
                    <a:pt x="413388" y="279986"/>
                    <a:pt x="414028" y="280685"/>
                    <a:pt x="414818" y="281184"/>
                  </a:cubicBezTo>
                  <a:cubicBezTo>
                    <a:pt x="415677" y="281714"/>
                    <a:pt x="416417" y="282402"/>
                    <a:pt x="417006" y="283211"/>
                  </a:cubicBezTo>
                  <a:cubicBezTo>
                    <a:pt x="417915" y="284493"/>
                    <a:pt x="418588" y="285922"/>
                    <a:pt x="419025" y="287434"/>
                  </a:cubicBezTo>
                  <a:cubicBezTo>
                    <a:pt x="419345" y="288311"/>
                    <a:pt x="419750" y="289158"/>
                    <a:pt x="420204" y="289969"/>
                  </a:cubicBezTo>
                  <a:cubicBezTo>
                    <a:pt x="421079" y="291840"/>
                    <a:pt x="422644" y="293295"/>
                    <a:pt x="424579" y="294023"/>
                  </a:cubicBezTo>
                  <a:lnTo>
                    <a:pt x="425420" y="294023"/>
                  </a:lnTo>
                  <a:cubicBezTo>
                    <a:pt x="427777" y="295037"/>
                    <a:pt x="430806" y="296219"/>
                    <a:pt x="431647" y="299091"/>
                  </a:cubicBezTo>
                  <a:cubicBezTo>
                    <a:pt x="432202" y="300384"/>
                    <a:pt x="432202" y="301853"/>
                    <a:pt x="431647" y="303146"/>
                  </a:cubicBezTo>
                  <a:cubicBezTo>
                    <a:pt x="431007" y="304842"/>
                    <a:pt x="430216" y="306481"/>
                    <a:pt x="429291" y="308045"/>
                  </a:cubicBezTo>
                  <a:lnTo>
                    <a:pt x="428450" y="309228"/>
                  </a:lnTo>
                  <a:cubicBezTo>
                    <a:pt x="428080" y="309611"/>
                    <a:pt x="427793" y="310072"/>
                    <a:pt x="427608" y="310579"/>
                  </a:cubicBezTo>
                  <a:cubicBezTo>
                    <a:pt x="426211" y="313584"/>
                    <a:pt x="425808" y="316955"/>
                    <a:pt x="426430" y="320209"/>
                  </a:cubicBezTo>
                  <a:cubicBezTo>
                    <a:pt x="426363" y="320712"/>
                    <a:pt x="426363" y="321224"/>
                    <a:pt x="426430" y="321729"/>
                  </a:cubicBezTo>
                  <a:cubicBezTo>
                    <a:pt x="427120" y="322783"/>
                    <a:pt x="427474" y="324020"/>
                    <a:pt x="427440" y="325277"/>
                  </a:cubicBezTo>
                  <a:cubicBezTo>
                    <a:pt x="427726" y="328142"/>
                    <a:pt x="427726" y="331027"/>
                    <a:pt x="427440" y="333893"/>
                  </a:cubicBezTo>
                  <a:cubicBezTo>
                    <a:pt x="426649" y="337052"/>
                    <a:pt x="426649" y="340363"/>
                    <a:pt x="427440" y="343522"/>
                  </a:cubicBezTo>
                  <a:cubicBezTo>
                    <a:pt x="428382" y="346063"/>
                    <a:pt x="429173" y="348658"/>
                    <a:pt x="429796" y="351293"/>
                  </a:cubicBezTo>
                  <a:cubicBezTo>
                    <a:pt x="429796" y="353489"/>
                    <a:pt x="430974" y="355686"/>
                    <a:pt x="431647" y="357713"/>
                  </a:cubicBezTo>
                  <a:cubicBezTo>
                    <a:pt x="432017" y="358867"/>
                    <a:pt x="432472" y="359995"/>
                    <a:pt x="432993" y="361092"/>
                  </a:cubicBezTo>
                  <a:cubicBezTo>
                    <a:pt x="435030" y="364856"/>
                    <a:pt x="435803" y="369184"/>
                    <a:pt x="435181" y="373424"/>
                  </a:cubicBezTo>
                  <a:cubicBezTo>
                    <a:pt x="435047" y="373902"/>
                    <a:pt x="434744" y="374320"/>
                    <a:pt x="434339" y="374607"/>
                  </a:cubicBezTo>
                  <a:lnTo>
                    <a:pt x="434339" y="374607"/>
                  </a:lnTo>
                  <a:lnTo>
                    <a:pt x="433498" y="374607"/>
                  </a:lnTo>
                  <a:cubicBezTo>
                    <a:pt x="432724" y="373919"/>
                    <a:pt x="432152" y="373047"/>
                    <a:pt x="431815" y="372073"/>
                  </a:cubicBezTo>
                  <a:lnTo>
                    <a:pt x="431815" y="371059"/>
                  </a:lnTo>
                  <a:cubicBezTo>
                    <a:pt x="431344" y="370439"/>
                    <a:pt x="430704" y="369969"/>
                    <a:pt x="429964" y="369708"/>
                  </a:cubicBezTo>
                  <a:lnTo>
                    <a:pt x="428786" y="368863"/>
                  </a:lnTo>
                  <a:cubicBezTo>
                    <a:pt x="427053" y="367442"/>
                    <a:pt x="425538" y="365793"/>
                    <a:pt x="424243" y="363964"/>
                  </a:cubicBezTo>
                  <a:lnTo>
                    <a:pt x="422223" y="361261"/>
                  </a:lnTo>
                  <a:cubicBezTo>
                    <a:pt x="420540" y="359357"/>
                    <a:pt x="418555" y="357755"/>
                    <a:pt x="416333" y="356530"/>
                  </a:cubicBezTo>
                  <a:lnTo>
                    <a:pt x="414818" y="355686"/>
                  </a:lnTo>
                  <a:cubicBezTo>
                    <a:pt x="413775" y="355064"/>
                    <a:pt x="412631" y="354608"/>
                    <a:pt x="411453" y="354334"/>
                  </a:cubicBezTo>
                  <a:cubicBezTo>
                    <a:pt x="409956" y="353829"/>
                    <a:pt x="408491" y="353207"/>
                    <a:pt x="407078" y="352476"/>
                  </a:cubicBezTo>
                  <a:lnTo>
                    <a:pt x="406236" y="352476"/>
                  </a:lnTo>
                  <a:cubicBezTo>
                    <a:pt x="405715" y="352026"/>
                    <a:pt x="405075" y="351734"/>
                    <a:pt x="404385" y="351631"/>
                  </a:cubicBezTo>
                  <a:cubicBezTo>
                    <a:pt x="402601" y="351248"/>
                    <a:pt x="400851" y="350682"/>
                    <a:pt x="399168" y="349942"/>
                  </a:cubicBezTo>
                  <a:lnTo>
                    <a:pt x="397149" y="348928"/>
                  </a:lnTo>
                  <a:lnTo>
                    <a:pt x="394288" y="348928"/>
                  </a:lnTo>
                  <a:cubicBezTo>
                    <a:pt x="392370" y="348631"/>
                    <a:pt x="390535" y="347940"/>
                    <a:pt x="388903" y="346901"/>
                  </a:cubicBezTo>
                  <a:cubicBezTo>
                    <a:pt x="388180" y="346212"/>
                    <a:pt x="387506" y="345478"/>
                    <a:pt x="386884" y="344705"/>
                  </a:cubicBezTo>
                  <a:lnTo>
                    <a:pt x="386884" y="344705"/>
                  </a:lnTo>
                  <a:cubicBezTo>
                    <a:pt x="386194" y="346945"/>
                    <a:pt x="385049" y="349016"/>
                    <a:pt x="383518" y="350786"/>
                  </a:cubicBezTo>
                  <a:cubicBezTo>
                    <a:pt x="382979" y="351393"/>
                    <a:pt x="382525" y="352075"/>
                    <a:pt x="382172" y="352814"/>
                  </a:cubicBezTo>
                  <a:cubicBezTo>
                    <a:pt x="381516" y="354506"/>
                    <a:pt x="380253" y="355893"/>
                    <a:pt x="378638" y="356699"/>
                  </a:cubicBezTo>
                  <a:lnTo>
                    <a:pt x="378638" y="356699"/>
                  </a:lnTo>
                  <a:lnTo>
                    <a:pt x="372075" y="359402"/>
                  </a:lnTo>
                  <a:cubicBezTo>
                    <a:pt x="371115" y="359865"/>
                    <a:pt x="370089" y="360206"/>
                    <a:pt x="369046" y="360416"/>
                  </a:cubicBezTo>
                  <a:cubicBezTo>
                    <a:pt x="367682" y="360803"/>
                    <a:pt x="366387" y="361370"/>
                    <a:pt x="365175" y="362105"/>
                  </a:cubicBezTo>
                  <a:cubicBezTo>
                    <a:pt x="363055" y="364099"/>
                    <a:pt x="360530" y="365599"/>
                    <a:pt x="357771" y="366498"/>
                  </a:cubicBezTo>
                  <a:lnTo>
                    <a:pt x="355246" y="367680"/>
                  </a:lnTo>
                  <a:cubicBezTo>
                    <a:pt x="353597" y="368648"/>
                    <a:pt x="351763" y="369278"/>
                    <a:pt x="349861" y="369539"/>
                  </a:cubicBezTo>
                  <a:cubicBezTo>
                    <a:pt x="347253" y="369755"/>
                    <a:pt x="344695" y="370382"/>
                    <a:pt x="342288" y="371397"/>
                  </a:cubicBezTo>
                  <a:lnTo>
                    <a:pt x="338755" y="371397"/>
                  </a:lnTo>
                  <a:cubicBezTo>
                    <a:pt x="337257" y="371116"/>
                    <a:pt x="335709" y="371116"/>
                    <a:pt x="334211" y="371397"/>
                  </a:cubicBezTo>
                  <a:cubicBezTo>
                    <a:pt x="334076" y="371836"/>
                    <a:pt x="333773" y="372201"/>
                    <a:pt x="333369" y="372411"/>
                  </a:cubicBezTo>
                  <a:cubicBezTo>
                    <a:pt x="333369" y="372411"/>
                    <a:pt x="333369" y="372411"/>
                    <a:pt x="333369" y="372411"/>
                  </a:cubicBezTo>
                  <a:cubicBezTo>
                    <a:pt x="330256" y="372904"/>
                    <a:pt x="327446" y="374527"/>
                    <a:pt x="325460" y="376972"/>
                  </a:cubicBezTo>
                  <a:cubicBezTo>
                    <a:pt x="325393" y="377306"/>
                    <a:pt x="325393" y="377651"/>
                    <a:pt x="325460" y="377985"/>
                  </a:cubicBezTo>
                  <a:cubicBezTo>
                    <a:pt x="328826" y="379337"/>
                    <a:pt x="331687" y="385757"/>
                    <a:pt x="332864" y="388629"/>
                  </a:cubicBezTo>
                  <a:cubicBezTo>
                    <a:pt x="333740" y="390828"/>
                    <a:pt x="334480" y="393087"/>
                    <a:pt x="335052" y="395386"/>
                  </a:cubicBezTo>
                  <a:lnTo>
                    <a:pt x="335052" y="397076"/>
                  </a:lnTo>
                  <a:cubicBezTo>
                    <a:pt x="335709" y="399152"/>
                    <a:pt x="336499" y="401182"/>
                    <a:pt x="337408" y="403157"/>
                  </a:cubicBezTo>
                  <a:lnTo>
                    <a:pt x="337408" y="404171"/>
                  </a:lnTo>
                  <a:cubicBezTo>
                    <a:pt x="338435" y="405533"/>
                    <a:pt x="338956" y="407198"/>
                    <a:pt x="338923" y="408901"/>
                  </a:cubicBezTo>
                  <a:cubicBezTo>
                    <a:pt x="338923" y="408901"/>
                    <a:pt x="338923" y="410422"/>
                    <a:pt x="337576" y="410422"/>
                  </a:cubicBezTo>
                  <a:cubicBezTo>
                    <a:pt x="334833" y="410591"/>
                    <a:pt x="332074" y="410591"/>
                    <a:pt x="329331" y="410422"/>
                  </a:cubicBezTo>
                  <a:lnTo>
                    <a:pt x="321926" y="410422"/>
                  </a:lnTo>
                  <a:cubicBezTo>
                    <a:pt x="317618" y="410003"/>
                    <a:pt x="313276" y="410003"/>
                    <a:pt x="308969" y="410422"/>
                  </a:cubicBezTo>
                  <a:cubicBezTo>
                    <a:pt x="305064" y="411932"/>
                    <a:pt x="300756" y="411932"/>
                    <a:pt x="296852" y="410422"/>
                  </a:cubicBezTo>
                  <a:cubicBezTo>
                    <a:pt x="296213" y="409928"/>
                    <a:pt x="295691" y="409291"/>
                    <a:pt x="295338" y="408563"/>
                  </a:cubicBezTo>
                  <a:lnTo>
                    <a:pt x="295338" y="408563"/>
                  </a:lnTo>
                  <a:cubicBezTo>
                    <a:pt x="294715" y="407791"/>
                    <a:pt x="293806" y="407305"/>
                    <a:pt x="292813" y="407212"/>
                  </a:cubicBezTo>
                  <a:lnTo>
                    <a:pt x="290962" y="407212"/>
                  </a:lnTo>
                  <a:cubicBezTo>
                    <a:pt x="289145" y="406480"/>
                    <a:pt x="287580" y="405251"/>
                    <a:pt x="286419" y="403664"/>
                  </a:cubicBezTo>
                  <a:cubicBezTo>
                    <a:pt x="285241" y="402313"/>
                    <a:pt x="285072" y="402144"/>
                    <a:pt x="283894" y="401975"/>
                  </a:cubicBezTo>
                  <a:cubicBezTo>
                    <a:pt x="275194" y="400341"/>
                    <a:pt x="266746" y="397498"/>
                    <a:pt x="258820" y="393528"/>
                  </a:cubicBezTo>
                  <a:cubicBezTo>
                    <a:pt x="257777" y="392913"/>
                    <a:pt x="256767" y="392235"/>
                    <a:pt x="255791" y="391501"/>
                  </a:cubicBezTo>
                  <a:cubicBezTo>
                    <a:pt x="253603" y="389811"/>
                    <a:pt x="248386" y="385926"/>
                    <a:pt x="247208" y="387784"/>
                  </a:cubicBezTo>
                  <a:cubicBezTo>
                    <a:pt x="246030" y="389642"/>
                    <a:pt x="247208" y="391332"/>
                    <a:pt x="251415" y="398596"/>
                  </a:cubicBezTo>
                  <a:lnTo>
                    <a:pt x="251415" y="398596"/>
                  </a:lnTo>
                  <a:cubicBezTo>
                    <a:pt x="253856" y="402319"/>
                    <a:pt x="256666" y="405774"/>
                    <a:pt x="259830" y="408901"/>
                  </a:cubicBezTo>
                  <a:cubicBezTo>
                    <a:pt x="262320" y="411293"/>
                    <a:pt x="265147" y="413287"/>
                    <a:pt x="268244" y="414814"/>
                  </a:cubicBezTo>
                  <a:lnTo>
                    <a:pt x="274807" y="419038"/>
                  </a:lnTo>
                  <a:cubicBezTo>
                    <a:pt x="274891" y="419426"/>
                    <a:pt x="274891" y="419832"/>
                    <a:pt x="274807" y="420220"/>
                  </a:cubicBezTo>
                  <a:cubicBezTo>
                    <a:pt x="274908" y="420666"/>
                    <a:pt x="274908" y="421126"/>
                    <a:pt x="274807" y="421572"/>
                  </a:cubicBezTo>
                  <a:cubicBezTo>
                    <a:pt x="274504" y="422050"/>
                    <a:pt x="274100" y="422455"/>
                    <a:pt x="273629" y="422754"/>
                  </a:cubicBezTo>
                  <a:lnTo>
                    <a:pt x="273629" y="422754"/>
                  </a:lnTo>
                  <a:lnTo>
                    <a:pt x="272283" y="424950"/>
                  </a:lnTo>
                  <a:cubicBezTo>
                    <a:pt x="271761" y="426062"/>
                    <a:pt x="271088" y="427087"/>
                    <a:pt x="270263" y="427991"/>
                  </a:cubicBezTo>
                  <a:lnTo>
                    <a:pt x="268076" y="429681"/>
                  </a:lnTo>
                  <a:lnTo>
                    <a:pt x="266561" y="430694"/>
                  </a:lnTo>
                  <a:lnTo>
                    <a:pt x="265551" y="432046"/>
                  </a:lnTo>
                  <a:lnTo>
                    <a:pt x="263869" y="434073"/>
                  </a:lnTo>
                  <a:cubicBezTo>
                    <a:pt x="262994" y="434301"/>
                    <a:pt x="262068" y="434301"/>
                    <a:pt x="261176" y="434073"/>
                  </a:cubicBezTo>
                  <a:lnTo>
                    <a:pt x="253098" y="434073"/>
                  </a:lnTo>
                  <a:lnTo>
                    <a:pt x="245021" y="433228"/>
                  </a:lnTo>
                  <a:lnTo>
                    <a:pt x="243338" y="433228"/>
                  </a:lnTo>
                  <a:cubicBezTo>
                    <a:pt x="241335" y="432890"/>
                    <a:pt x="239282" y="432890"/>
                    <a:pt x="237280" y="433228"/>
                  </a:cubicBezTo>
                  <a:lnTo>
                    <a:pt x="237280" y="433228"/>
                  </a:lnTo>
                  <a:cubicBezTo>
                    <a:pt x="234200" y="433475"/>
                    <a:pt x="231121" y="432705"/>
                    <a:pt x="228529" y="431032"/>
                  </a:cubicBezTo>
                  <a:cubicBezTo>
                    <a:pt x="225937" y="429564"/>
                    <a:pt x="223497" y="427807"/>
                    <a:pt x="221293" y="425795"/>
                  </a:cubicBezTo>
                  <a:lnTo>
                    <a:pt x="219273" y="423599"/>
                  </a:lnTo>
                  <a:cubicBezTo>
                    <a:pt x="217994" y="422116"/>
                    <a:pt x="216598" y="420759"/>
                    <a:pt x="215066" y="419544"/>
                  </a:cubicBezTo>
                  <a:cubicBezTo>
                    <a:pt x="214056" y="419544"/>
                    <a:pt x="212878" y="419544"/>
                    <a:pt x="211364" y="419544"/>
                  </a:cubicBezTo>
                  <a:cubicBezTo>
                    <a:pt x="209092" y="420144"/>
                    <a:pt x="206652" y="419502"/>
                    <a:pt x="204970" y="417855"/>
                  </a:cubicBezTo>
                  <a:lnTo>
                    <a:pt x="204970" y="417855"/>
                  </a:lnTo>
                  <a:lnTo>
                    <a:pt x="202613" y="415490"/>
                  </a:lnTo>
                  <a:lnTo>
                    <a:pt x="197901" y="414476"/>
                  </a:lnTo>
                  <a:cubicBezTo>
                    <a:pt x="197127" y="414317"/>
                    <a:pt x="196320" y="414317"/>
                    <a:pt x="195545" y="414476"/>
                  </a:cubicBezTo>
                  <a:cubicBezTo>
                    <a:pt x="193526" y="415424"/>
                    <a:pt x="191170" y="415424"/>
                    <a:pt x="189151" y="414476"/>
                  </a:cubicBezTo>
                  <a:cubicBezTo>
                    <a:pt x="184944" y="410760"/>
                    <a:pt x="186795" y="400285"/>
                    <a:pt x="189151" y="396231"/>
                  </a:cubicBezTo>
                  <a:lnTo>
                    <a:pt x="191002" y="393359"/>
                  </a:lnTo>
                  <a:cubicBezTo>
                    <a:pt x="192853" y="390825"/>
                    <a:pt x="193358" y="390149"/>
                    <a:pt x="192516" y="385588"/>
                  </a:cubicBezTo>
                  <a:cubicBezTo>
                    <a:pt x="192264" y="383456"/>
                    <a:pt x="192264" y="381300"/>
                    <a:pt x="192516" y="379168"/>
                  </a:cubicBezTo>
                  <a:cubicBezTo>
                    <a:pt x="192903" y="376536"/>
                    <a:pt x="192903" y="373860"/>
                    <a:pt x="192516" y="371228"/>
                  </a:cubicBezTo>
                  <a:cubicBezTo>
                    <a:pt x="191911" y="370334"/>
                    <a:pt x="191237" y="369488"/>
                    <a:pt x="190497" y="368694"/>
                  </a:cubicBezTo>
                  <a:lnTo>
                    <a:pt x="188982" y="366836"/>
                  </a:lnTo>
                  <a:lnTo>
                    <a:pt x="188982" y="366836"/>
                  </a:lnTo>
                  <a:cubicBezTo>
                    <a:pt x="188259" y="365629"/>
                    <a:pt x="187283" y="364594"/>
                    <a:pt x="186121" y="363795"/>
                  </a:cubicBezTo>
                  <a:cubicBezTo>
                    <a:pt x="183631" y="363217"/>
                    <a:pt x="181039" y="363217"/>
                    <a:pt x="178549" y="363795"/>
                  </a:cubicBezTo>
                  <a:cubicBezTo>
                    <a:pt x="175587" y="364051"/>
                    <a:pt x="172609" y="363707"/>
                    <a:pt x="169798" y="362781"/>
                  </a:cubicBezTo>
                  <a:lnTo>
                    <a:pt x="167106" y="361092"/>
                  </a:lnTo>
                  <a:lnTo>
                    <a:pt x="164918" y="359571"/>
                  </a:lnTo>
                  <a:lnTo>
                    <a:pt x="161889" y="358220"/>
                  </a:lnTo>
                  <a:cubicBezTo>
                    <a:pt x="157429" y="356704"/>
                    <a:pt x="153407" y="354158"/>
                    <a:pt x="150109" y="350786"/>
                  </a:cubicBezTo>
                  <a:lnTo>
                    <a:pt x="148931" y="349435"/>
                  </a:lnTo>
                  <a:cubicBezTo>
                    <a:pt x="148190" y="348332"/>
                    <a:pt x="147215" y="347408"/>
                    <a:pt x="146070" y="346732"/>
                  </a:cubicBezTo>
                  <a:cubicBezTo>
                    <a:pt x="144135" y="345446"/>
                    <a:pt x="142334" y="343975"/>
                    <a:pt x="140685" y="342339"/>
                  </a:cubicBezTo>
                  <a:cubicBezTo>
                    <a:pt x="137942" y="339339"/>
                    <a:pt x="134627" y="336925"/>
                    <a:pt x="130924" y="335244"/>
                  </a:cubicBezTo>
                  <a:lnTo>
                    <a:pt x="127222" y="334230"/>
                  </a:lnTo>
                  <a:cubicBezTo>
                    <a:pt x="123571" y="333747"/>
                    <a:pt x="120121" y="332223"/>
                    <a:pt x="117294" y="329838"/>
                  </a:cubicBezTo>
                  <a:cubicBezTo>
                    <a:pt x="116856" y="329169"/>
                    <a:pt x="116856" y="328311"/>
                    <a:pt x="117294" y="327642"/>
                  </a:cubicBezTo>
                  <a:cubicBezTo>
                    <a:pt x="117294" y="327642"/>
                    <a:pt x="118472" y="326459"/>
                    <a:pt x="118976" y="327642"/>
                  </a:cubicBezTo>
                  <a:lnTo>
                    <a:pt x="128064" y="331021"/>
                  </a:lnTo>
                  <a:lnTo>
                    <a:pt x="142704" y="336933"/>
                  </a:lnTo>
                  <a:cubicBezTo>
                    <a:pt x="165086" y="346056"/>
                    <a:pt x="188309" y="355348"/>
                    <a:pt x="205642" y="350617"/>
                  </a:cubicBezTo>
                  <a:cubicBezTo>
                    <a:pt x="211701" y="350540"/>
                    <a:pt x="217725" y="351452"/>
                    <a:pt x="223480" y="353320"/>
                  </a:cubicBezTo>
                  <a:cubicBezTo>
                    <a:pt x="253586" y="361658"/>
                    <a:pt x="285173" y="362987"/>
                    <a:pt x="315868" y="357206"/>
                  </a:cubicBezTo>
                  <a:cubicBezTo>
                    <a:pt x="330340" y="353320"/>
                    <a:pt x="357097" y="339468"/>
                    <a:pt x="359790" y="330852"/>
                  </a:cubicBezTo>
                  <a:cubicBezTo>
                    <a:pt x="360632" y="328448"/>
                    <a:pt x="360632" y="325822"/>
                    <a:pt x="359790" y="323418"/>
                  </a:cubicBezTo>
                  <a:cubicBezTo>
                    <a:pt x="357097" y="316492"/>
                    <a:pt x="346495" y="312437"/>
                    <a:pt x="338755" y="309228"/>
                  </a:cubicBezTo>
                  <a:cubicBezTo>
                    <a:pt x="336079" y="308320"/>
                    <a:pt x="333487" y="307190"/>
                    <a:pt x="331014" y="305849"/>
                  </a:cubicBezTo>
                  <a:cubicBezTo>
                    <a:pt x="303752" y="291151"/>
                    <a:pt x="297357" y="292672"/>
                    <a:pt x="291635" y="293854"/>
                  </a:cubicBezTo>
                  <a:cubicBezTo>
                    <a:pt x="286907" y="295265"/>
                    <a:pt x="281807" y="294525"/>
                    <a:pt x="277668" y="291827"/>
                  </a:cubicBezTo>
                  <a:cubicBezTo>
                    <a:pt x="273881" y="289813"/>
                    <a:pt x="270230" y="287556"/>
                    <a:pt x="266729" y="285069"/>
                  </a:cubicBezTo>
                  <a:cubicBezTo>
                    <a:pt x="259914" y="280197"/>
                    <a:pt x="252425" y="276328"/>
                    <a:pt x="244516" y="273582"/>
                  </a:cubicBezTo>
                  <a:cubicBezTo>
                    <a:pt x="240713" y="272666"/>
                    <a:pt x="236825" y="272157"/>
                    <a:pt x="232904" y="272061"/>
                  </a:cubicBezTo>
                  <a:cubicBezTo>
                    <a:pt x="226644" y="271872"/>
                    <a:pt x="220418" y="270907"/>
                    <a:pt x="214393" y="269189"/>
                  </a:cubicBezTo>
                  <a:cubicBezTo>
                    <a:pt x="203808" y="264589"/>
                    <a:pt x="192146" y="263067"/>
                    <a:pt x="180737" y="264797"/>
                  </a:cubicBezTo>
                  <a:cubicBezTo>
                    <a:pt x="175924" y="265329"/>
                    <a:pt x="171077" y="265329"/>
                    <a:pt x="166264" y="264797"/>
                  </a:cubicBezTo>
                  <a:cubicBezTo>
                    <a:pt x="163336" y="264920"/>
                    <a:pt x="160559" y="263432"/>
                    <a:pt x="159028" y="260911"/>
                  </a:cubicBezTo>
                  <a:cubicBezTo>
                    <a:pt x="158186" y="259560"/>
                    <a:pt x="157345" y="258546"/>
                    <a:pt x="153979" y="257870"/>
                  </a:cubicBezTo>
                  <a:cubicBezTo>
                    <a:pt x="152078" y="257542"/>
                    <a:pt x="150142" y="257542"/>
                    <a:pt x="148258" y="257870"/>
                  </a:cubicBezTo>
                  <a:cubicBezTo>
                    <a:pt x="143916" y="259369"/>
                    <a:pt x="139086" y="258026"/>
                    <a:pt x="136141" y="254491"/>
                  </a:cubicBezTo>
                  <a:cubicBezTo>
                    <a:pt x="134290" y="252802"/>
                    <a:pt x="132607" y="251282"/>
                    <a:pt x="131261" y="251451"/>
                  </a:cubicBezTo>
                  <a:cubicBezTo>
                    <a:pt x="129915" y="251619"/>
                    <a:pt x="129747" y="251451"/>
                    <a:pt x="129578" y="249930"/>
                  </a:cubicBezTo>
                  <a:cubicBezTo>
                    <a:pt x="129494" y="249072"/>
                    <a:pt x="129982" y="248259"/>
                    <a:pt x="130757" y="247903"/>
                  </a:cubicBezTo>
                  <a:cubicBezTo>
                    <a:pt x="131413" y="247715"/>
                    <a:pt x="132119" y="247715"/>
                    <a:pt x="132776" y="247903"/>
                  </a:cubicBezTo>
                  <a:cubicBezTo>
                    <a:pt x="132776" y="247903"/>
                    <a:pt x="132776" y="246889"/>
                    <a:pt x="132776" y="246551"/>
                  </a:cubicBezTo>
                  <a:cubicBezTo>
                    <a:pt x="133281" y="246210"/>
                    <a:pt x="133954" y="246210"/>
                    <a:pt x="134459" y="246551"/>
                  </a:cubicBezTo>
                  <a:lnTo>
                    <a:pt x="134459" y="246551"/>
                  </a:lnTo>
                  <a:cubicBezTo>
                    <a:pt x="135502" y="246227"/>
                    <a:pt x="136613" y="246227"/>
                    <a:pt x="137656" y="246551"/>
                  </a:cubicBezTo>
                  <a:cubicBezTo>
                    <a:pt x="138060" y="245972"/>
                    <a:pt x="138666" y="245555"/>
                    <a:pt x="139339" y="245369"/>
                  </a:cubicBezTo>
                  <a:cubicBezTo>
                    <a:pt x="140180" y="245205"/>
                    <a:pt x="141022" y="245205"/>
                    <a:pt x="141863" y="245369"/>
                  </a:cubicBezTo>
                  <a:lnTo>
                    <a:pt x="143378" y="245369"/>
                  </a:lnTo>
                  <a:lnTo>
                    <a:pt x="145733" y="245369"/>
                  </a:lnTo>
                  <a:lnTo>
                    <a:pt x="144387" y="245369"/>
                  </a:lnTo>
                  <a:lnTo>
                    <a:pt x="141863" y="245369"/>
                  </a:lnTo>
                  <a:cubicBezTo>
                    <a:pt x="139339" y="245203"/>
                    <a:pt x="136814" y="245203"/>
                    <a:pt x="134290" y="245369"/>
                  </a:cubicBezTo>
                  <a:lnTo>
                    <a:pt x="132271" y="245369"/>
                  </a:lnTo>
                  <a:lnTo>
                    <a:pt x="126381" y="245369"/>
                  </a:lnTo>
                  <a:lnTo>
                    <a:pt x="120491" y="245369"/>
                  </a:lnTo>
                  <a:lnTo>
                    <a:pt x="118472" y="245369"/>
                  </a:lnTo>
                  <a:cubicBezTo>
                    <a:pt x="117142" y="245002"/>
                    <a:pt x="115762" y="245002"/>
                    <a:pt x="114433" y="245369"/>
                  </a:cubicBezTo>
                  <a:cubicBezTo>
                    <a:pt x="113911" y="245730"/>
                    <a:pt x="113440" y="246188"/>
                    <a:pt x="113086" y="246720"/>
                  </a:cubicBezTo>
                  <a:lnTo>
                    <a:pt x="110899" y="248748"/>
                  </a:lnTo>
                  <a:cubicBezTo>
                    <a:pt x="107618" y="251192"/>
                    <a:pt x="103343" y="251885"/>
                    <a:pt x="99456" y="250606"/>
                  </a:cubicBezTo>
                  <a:cubicBezTo>
                    <a:pt x="96241" y="249138"/>
                    <a:pt x="92724" y="248443"/>
                    <a:pt x="89190" y="248579"/>
                  </a:cubicBezTo>
                  <a:lnTo>
                    <a:pt x="88181" y="251451"/>
                  </a:lnTo>
                  <a:cubicBezTo>
                    <a:pt x="86582" y="255267"/>
                    <a:pt x="83149" y="258004"/>
                    <a:pt x="79093" y="258715"/>
                  </a:cubicBezTo>
                  <a:cubicBezTo>
                    <a:pt x="76014" y="258965"/>
                    <a:pt x="72917" y="258965"/>
                    <a:pt x="69837" y="258715"/>
                  </a:cubicBezTo>
                  <a:cubicBezTo>
                    <a:pt x="63224" y="256811"/>
                    <a:pt x="56089" y="258617"/>
                    <a:pt x="51158" y="263445"/>
                  </a:cubicBezTo>
                  <a:lnTo>
                    <a:pt x="48802" y="266486"/>
                  </a:lnTo>
                  <a:cubicBezTo>
                    <a:pt x="48348" y="266952"/>
                    <a:pt x="47608" y="266961"/>
                    <a:pt x="47136" y="266503"/>
                  </a:cubicBezTo>
                  <a:cubicBezTo>
                    <a:pt x="47136" y="266498"/>
                    <a:pt x="47120" y="266491"/>
                    <a:pt x="47120" y="266486"/>
                  </a:cubicBezTo>
                  <a:cubicBezTo>
                    <a:pt x="44494" y="265434"/>
                    <a:pt x="42458" y="263269"/>
                    <a:pt x="41566" y="260573"/>
                  </a:cubicBezTo>
                  <a:cubicBezTo>
                    <a:pt x="38907" y="260730"/>
                    <a:pt x="36366" y="261737"/>
                    <a:pt x="34330" y="263445"/>
                  </a:cubicBezTo>
                  <a:cubicBezTo>
                    <a:pt x="34330" y="263445"/>
                    <a:pt x="34330" y="264459"/>
                    <a:pt x="34330" y="265304"/>
                  </a:cubicBezTo>
                  <a:cubicBezTo>
                    <a:pt x="34498" y="266197"/>
                    <a:pt x="34498" y="267113"/>
                    <a:pt x="34330" y="268007"/>
                  </a:cubicBezTo>
                  <a:cubicBezTo>
                    <a:pt x="33842" y="269324"/>
                    <a:pt x="33102" y="270530"/>
                    <a:pt x="32142" y="271554"/>
                  </a:cubicBezTo>
                  <a:lnTo>
                    <a:pt x="31301" y="272568"/>
                  </a:lnTo>
                  <a:lnTo>
                    <a:pt x="31301" y="272568"/>
                  </a:lnTo>
                  <a:cubicBezTo>
                    <a:pt x="30527" y="273958"/>
                    <a:pt x="29365" y="275078"/>
                    <a:pt x="27935" y="275778"/>
                  </a:cubicBezTo>
                  <a:cubicBezTo>
                    <a:pt x="28407" y="277320"/>
                    <a:pt x="28760" y="278903"/>
                    <a:pt x="28945" y="280508"/>
                  </a:cubicBezTo>
                  <a:lnTo>
                    <a:pt x="28945" y="282873"/>
                  </a:lnTo>
                  <a:cubicBezTo>
                    <a:pt x="29685" y="286000"/>
                    <a:pt x="31873" y="288578"/>
                    <a:pt x="34835" y="289800"/>
                  </a:cubicBezTo>
                  <a:cubicBezTo>
                    <a:pt x="35878" y="290213"/>
                    <a:pt x="36938" y="290553"/>
                    <a:pt x="38032" y="290813"/>
                  </a:cubicBezTo>
                  <a:cubicBezTo>
                    <a:pt x="39833" y="291051"/>
                    <a:pt x="41549" y="291685"/>
                    <a:pt x="43081" y="292672"/>
                  </a:cubicBezTo>
                  <a:lnTo>
                    <a:pt x="45437" y="294868"/>
                  </a:lnTo>
                  <a:cubicBezTo>
                    <a:pt x="47120" y="296388"/>
                    <a:pt x="48129" y="297402"/>
                    <a:pt x="49812" y="297064"/>
                  </a:cubicBezTo>
                  <a:lnTo>
                    <a:pt x="51158" y="297064"/>
                  </a:lnTo>
                  <a:cubicBezTo>
                    <a:pt x="53968" y="296028"/>
                    <a:pt x="57099" y="297081"/>
                    <a:pt x="58731" y="299598"/>
                  </a:cubicBezTo>
                  <a:lnTo>
                    <a:pt x="63443" y="305511"/>
                  </a:lnTo>
                  <a:cubicBezTo>
                    <a:pt x="64722" y="307001"/>
                    <a:pt x="65344" y="308959"/>
                    <a:pt x="65126" y="310917"/>
                  </a:cubicBezTo>
                  <a:cubicBezTo>
                    <a:pt x="65126" y="314296"/>
                    <a:pt x="61255" y="315985"/>
                    <a:pt x="58058" y="317506"/>
                  </a:cubicBezTo>
                  <a:cubicBezTo>
                    <a:pt x="56779" y="318151"/>
                    <a:pt x="55534" y="318884"/>
                    <a:pt x="54356" y="319702"/>
                  </a:cubicBezTo>
                  <a:lnTo>
                    <a:pt x="52168" y="322236"/>
                  </a:lnTo>
                  <a:cubicBezTo>
                    <a:pt x="51175" y="323633"/>
                    <a:pt x="49980" y="324883"/>
                    <a:pt x="48634" y="325952"/>
                  </a:cubicBezTo>
                  <a:cubicBezTo>
                    <a:pt x="46783" y="326819"/>
                    <a:pt x="44780" y="327280"/>
                    <a:pt x="42744" y="327304"/>
                  </a:cubicBezTo>
                  <a:lnTo>
                    <a:pt x="42744" y="327304"/>
                  </a:lnTo>
                  <a:cubicBezTo>
                    <a:pt x="42408" y="330294"/>
                    <a:pt x="43182" y="333305"/>
                    <a:pt x="44932" y="335751"/>
                  </a:cubicBezTo>
                  <a:lnTo>
                    <a:pt x="47120" y="339130"/>
                  </a:lnTo>
                  <a:cubicBezTo>
                    <a:pt x="48634" y="341326"/>
                    <a:pt x="50317" y="343860"/>
                    <a:pt x="51832" y="345718"/>
                  </a:cubicBezTo>
                  <a:cubicBezTo>
                    <a:pt x="52875" y="346820"/>
                    <a:pt x="54002" y="347835"/>
                    <a:pt x="55197" y="348759"/>
                  </a:cubicBezTo>
                  <a:cubicBezTo>
                    <a:pt x="57200" y="350156"/>
                    <a:pt x="58916" y="351935"/>
                    <a:pt x="60246" y="353996"/>
                  </a:cubicBezTo>
                  <a:cubicBezTo>
                    <a:pt x="61340" y="355931"/>
                    <a:pt x="62635" y="357743"/>
                    <a:pt x="64116" y="359402"/>
                  </a:cubicBezTo>
                  <a:lnTo>
                    <a:pt x="64116" y="360247"/>
                  </a:lnTo>
                  <a:cubicBezTo>
                    <a:pt x="66035" y="361698"/>
                    <a:pt x="67196" y="363926"/>
                    <a:pt x="67313" y="366329"/>
                  </a:cubicBezTo>
                  <a:cubicBezTo>
                    <a:pt x="67599" y="366734"/>
                    <a:pt x="67599" y="367275"/>
                    <a:pt x="67313" y="367680"/>
                  </a:cubicBezTo>
                  <a:cubicBezTo>
                    <a:pt x="66960" y="367934"/>
                    <a:pt x="66489" y="367934"/>
                    <a:pt x="66136" y="367680"/>
                  </a:cubicBezTo>
                  <a:cubicBezTo>
                    <a:pt x="64621" y="367680"/>
                    <a:pt x="63948" y="369032"/>
                    <a:pt x="62938" y="373255"/>
                  </a:cubicBezTo>
                  <a:cubicBezTo>
                    <a:pt x="62618" y="375038"/>
                    <a:pt x="61996" y="376752"/>
                    <a:pt x="61087" y="378323"/>
                  </a:cubicBezTo>
                  <a:cubicBezTo>
                    <a:pt x="60027" y="379624"/>
                    <a:pt x="58630" y="380616"/>
                    <a:pt x="57048" y="381195"/>
                  </a:cubicBezTo>
                  <a:cubicBezTo>
                    <a:pt x="56190" y="381417"/>
                    <a:pt x="55382" y="381819"/>
                    <a:pt x="54692" y="382378"/>
                  </a:cubicBezTo>
                  <a:cubicBezTo>
                    <a:pt x="55365" y="382768"/>
                    <a:pt x="55887" y="383359"/>
                    <a:pt x="56207" y="384067"/>
                  </a:cubicBezTo>
                  <a:cubicBezTo>
                    <a:pt x="56779" y="385534"/>
                    <a:pt x="56779" y="387162"/>
                    <a:pt x="56207" y="388629"/>
                  </a:cubicBezTo>
                  <a:cubicBezTo>
                    <a:pt x="56139" y="389247"/>
                    <a:pt x="56139" y="389869"/>
                    <a:pt x="56207" y="390487"/>
                  </a:cubicBezTo>
                  <a:cubicBezTo>
                    <a:pt x="56745" y="392134"/>
                    <a:pt x="57805" y="393558"/>
                    <a:pt x="59236" y="394541"/>
                  </a:cubicBezTo>
                  <a:cubicBezTo>
                    <a:pt x="61693" y="395741"/>
                    <a:pt x="64419" y="396322"/>
                    <a:pt x="67145" y="396231"/>
                  </a:cubicBezTo>
                  <a:lnTo>
                    <a:pt x="71857" y="396231"/>
                  </a:lnTo>
                  <a:cubicBezTo>
                    <a:pt x="72211" y="396422"/>
                    <a:pt x="72514" y="396716"/>
                    <a:pt x="72699" y="397076"/>
                  </a:cubicBezTo>
                  <a:cubicBezTo>
                    <a:pt x="72934" y="397554"/>
                    <a:pt x="72934" y="398118"/>
                    <a:pt x="72699" y="398596"/>
                  </a:cubicBezTo>
                  <a:cubicBezTo>
                    <a:pt x="72244" y="400067"/>
                    <a:pt x="71436" y="401402"/>
                    <a:pt x="70343" y="402482"/>
                  </a:cubicBezTo>
                  <a:cubicBezTo>
                    <a:pt x="68323" y="404678"/>
                    <a:pt x="67987" y="405691"/>
                    <a:pt x="68660" y="407212"/>
                  </a:cubicBezTo>
                  <a:cubicBezTo>
                    <a:pt x="69333" y="408732"/>
                    <a:pt x="68660" y="407212"/>
                    <a:pt x="69837" y="407212"/>
                  </a:cubicBezTo>
                  <a:cubicBezTo>
                    <a:pt x="70460" y="407573"/>
                    <a:pt x="71234" y="407573"/>
                    <a:pt x="71857" y="407212"/>
                  </a:cubicBezTo>
                  <a:cubicBezTo>
                    <a:pt x="72345" y="406653"/>
                    <a:pt x="73203" y="406599"/>
                    <a:pt x="73759" y="407092"/>
                  </a:cubicBezTo>
                  <a:cubicBezTo>
                    <a:pt x="73792" y="407129"/>
                    <a:pt x="73843" y="407170"/>
                    <a:pt x="73877" y="407212"/>
                  </a:cubicBezTo>
                  <a:cubicBezTo>
                    <a:pt x="74213" y="407847"/>
                    <a:pt x="74213" y="408604"/>
                    <a:pt x="73877" y="409239"/>
                  </a:cubicBezTo>
                  <a:cubicBezTo>
                    <a:pt x="75274" y="408999"/>
                    <a:pt x="76687" y="408999"/>
                    <a:pt x="78084" y="409239"/>
                  </a:cubicBezTo>
                  <a:cubicBezTo>
                    <a:pt x="78487" y="409594"/>
                    <a:pt x="78790" y="410065"/>
                    <a:pt x="78925" y="410591"/>
                  </a:cubicBezTo>
                  <a:cubicBezTo>
                    <a:pt x="79767" y="415490"/>
                    <a:pt x="80944" y="424444"/>
                    <a:pt x="77579" y="427484"/>
                  </a:cubicBezTo>
                  <a:cubicBezTo>
                    <a:pt x="76216" y="428471"/>
                    <a:pt x="74550" y="428949"/>
                    <a:pt x="72867" y="428836"/>
                  </a:cubicBezTo>
                  <a:lnTo>
                    <a:pt x="70679" y="428836"/>
                  </a:lnTo>
                  <a:cubicBezTo>
                    <a:pt x="69451" y="429730"/>
                    <a:pt x="68525" y="430963"/>
                    <a:pt x="67987" y="432384"/>
                  </a:cubicBezTo>
                  <a:lnTo>
                    <a:pt x="67987" y="432384"/>
                  </a:lnTo>
                  <a:lnTo>
                    <a:pt x="72194" y="434918"/>
                  </a:lnTo>
                  <a:cubicBezTo>
                    <a:pt x="74819" y="436597"/>
                    <a:pt x="77730" y="437796"/>
                    <a:pt x="80776" y="438465"/>
                  </a:cubicBezTo>
                  <a:lnTo>
                    <a:pt x="83132" y="438465"/>
                  </a:lnTo>
                  <a:cubicBezTo>
                    <a:pt x="84781" y="437977"/>
                    <a:pt x="86531" y="437977"/>
                    <a:pt x="88181" y="438465"/>
                  </a:cubicBezTo>
                  <a:cubicBezTo>
                    <a:pt x="90907" y="440028"/>
                    <a:pt x="93246" y="442160"/>
                    <a:pt x="95080" y="444716"/>
                  </a:cubicBezTo>
                  <a:lnTo>
                    <a:pt x="96090" y="446237"/>
                  </a:lnTo>
                  <a:lnTo>
                    <a:pt x="98446" y="448602"/>
                  </a:lnTo>
                  <a:cubicBezTo>
                    <a:pt x="99590" y="449646"/>
                    <a:pt x="100667" y="450776"/>
                    <a:pt x="101643" y="451981"/>
                  </a:cubicBezTo>
                  <a:cubicBezTo>
                    <a:pt x="103949" y="454876"/>
                    <a:pt x="104824" y="458671"/>
                    <a:pt x="104000" y="462286"/>
                  </a:cubicBezTo>
                  <a:cubicBezTo>
                    <a:pt x="101812" y="472929"/>
                    <a:pt x="84983" y="480362"/>
                    <a:pt x="79935" y="482389"/>
                  </a:cubicBezTo>
                  <a:lnTo>
                    <a:pt x="78757" y="482389"/>
                  </a:lnTo>
                  <a:cubicBezTo>
                    <a:pt x="76047" y="483060"/>
                    <a:pt x="73658" y="484677"/>
                    <a:pt x="72025" y="486951"/>
                  </a:cubicBezTo>
                  <a:cubicBezTo>
                    <a:pt x="71083" y="488414"/>
                    <a:pt x="70242" y="489938"/>
                    <a:pt x="69501" y="491512"/>
                  </a:cubicBezTo>
                  <a:cubicBezTo>
                    <a:pt x="68491" y="493371"/>
                    <a:pt x="67650" y="495229"/>
                    <a:pt x="66472" y="497087"/>
                  </a:cubicBezTo>
                  <a:cubicBezTo>
                    <a:pt x="62584" y="503995"/>
                    <a:pt x="56190" y="509136"/>
                    <a:pt x="48634" y="511447"/>
                  </a:cubicBezTo>
                  <a:cubicBezTo>
                    <a:pt x="40573" y="513913"/>
                    <a:pt x="32950" y="517679"/>
                    <a:pt x="26084" y="522597"/>
                  </a:cubicBezTo>
                  <a:cubicBezTo>
                    <a:pt x="23223" y="524455"/>
                    <a:pt x="21540" y="525638"/>
                    <a:pt x="20867" y="528679"/>
                  </a:cubicBezTo>
                  <a:cubicBezTo>
                    <a:pt x="20379" y="530600"/>
                    <a:pt x="19588" y="532426"/>
                    <a:pt x="18511" y="534085"/>
                  </a:cubicBezTo>
                  <a:cubicBezTo>
                    <a:pt x="19352" y="534085"/>
                    <a:pt x="20699" y="535098"/>
                    <a:pt x="22887" y="534085"/>
                  </a:cubicBezTo>
                  <a:cubicBezTo>
                    <a:pt x="24653" y="533661"/>
                    <a:pt x="26505" y="533661"/>
                    <a:pt x="28272" y="534085"/>
                  </a:cubicBezTo>
                  <a:cubicBezTo>
                    <a:pt x="30039" y="535220"/>
                    <a:pt x="31486" y="536789"/>
                    <a:pt x="32479" y="538646"/>
                  </a:cubicBezTo>
                  <a:cubicBezTo>
                    <a:pt x="33320" y="540111"/>
                    <a:pt x="34397" y="541423"/>
                    <a:pt x="35676" y="542532"/>
                  </a:cubicBezTo>
                  <a:cubicBezTo>
                    <a:pt x="39025" y="543984"/>
                    <a:pt x="42627" y="544787"/>
                    <a:pt x="46278" y="544897"/>
                  </a:cubicBezTo>
                  <a:lnTo>
                    <a:pt x="51832" y="544897"/>
                  </a:lnTo>
                  <a:lnTo>
                    <a:pt x="55870" y="546079"/>
                  </a:lnTo>
                  <a:cubicBezTo>
                    <a:pt x="57805" y="546672"/>
                    <a:pt x="59774" y="547123"/>
                    <a:pt x="61760" y="547431"/>
                  </a:cubicBezTo>
                  <a:cubicBezTo>
                    <a:pt x="62601" y="547600"/>
                    <a:pt x="63443" y="547600"/>
                    <a:pt x="64284" y="547431"/>
                  </a:cubicBezTo>
                  <a:cubicBezTo>
                    <a:pt x="65782" y="547182"/>
                    <a:pt x="67330" y="547182"/>
                    <a:pt x="68828" y="547431"/>
                  </a:cubicBezTo>
                  <a:cubicBezTo>
                    <a:pt x="69484" y="547718"/>
                    <a:pt x="69888" y="548397"/>
                    <a:pt x="69837" y="549120"/>
                  </a:cubicBezTo>
                  <a:cubicBezTo>
                    <a:pt x="69871" y="549887"/>
                    <a:pt x="69384" y="550580"/>
                    <a:pt x="68660" y="550810"/>
                  </a:cubicBezTo>
                  <a:cubicBezTo>
                    <a:pt x="60632" y="552016"/>
                    <a:pt x="52437" y="551262"/>
                    <a:pt x="44763" y="548613"/>
                  </a:cubicBezTo>
                  <a:cubicBezTo>
                    <a:pt x="39765" y="546372"/>
                    <a:pt x="33909" y="547520"/>
                    <a:pt x="30123" y="551485"/>
                  </a:cubicBezTo>
                  <a:cubicBezTo>
                    <a:pt x="27935" y="553158"/>
                    <a:pt x="25411" y="554313"/>
                    <a:pt x="22718" y="554864"/>
                  </a:cubicBezTo>
                  <a:cubicBezTo>
                    <a:pt x="18511" y="555878"/>
                    <a:pt x="16660" y="556385"/>
                    <a:pt x="17502" y="562297"/>
                  </a:cubicBezTo>
                  <a:cubicBezTo>
                    <a:pt x="18528" y="568575"/>
                    <a:pt x="15112" y="574735"/>
                    <a:pt x="9256" y="577164"/>
                  </a:cubicBezTo>
                  <a:lnTo>
                    <a:pt x="6395" y="579191"/>
                  </a:lnTo>
                  <a:cubicBezTo>
                    <a:pt x="2861" y="581894"/>
                    <a:pt x="2019" y="582401"/>
                    <a:pt x="1514" y="586793"/>
                  </a:cubicBezTo>
                  <a:cubicBezTo>
                    <a:pt x="1010" y="591186"/>
                    <a:pt x="337" y="596761"/>
                    <a:pt x="0" y="601660"/>
                  </a:cubicBezTo>
                  <a:cubicBezTo>
                    <a:pt x="2137" y="604723"/>
                    <a:pt x="3534" y="608255"/>
                    <a:pt x="4039" y="611965"/>
                  </a:cubicBezTo>
                  <a:cubicBezTo>
                    <a:pt x="4274" y="614788"/>
                    <a:pt x="3483" y="617601"/>
                    <a:pt x="1851" y="619905"/>
                  </a:cubicBezTo>
                  <a:cubicBezTo>
                    <a:pt x="1919" y="620353"/>
                    <a:pt x="1919" y="620809"/>
                    <a:pt x="1851" y="621257"/>
                  </a:cubicBezTo>
                  <a:lnTo>
                    <a:pt x="3366" y="621257"/>
                  </a:lnTo>
                  <a:cubicBezTo>
                    <a:pt x="5840" y="621767"/>
                    <a:pt x="8044" y="623146"/>
                    <a:pt x="9592" y="625143"/>
                  </a:cubicBezTo>
                  <a:cubicBezTo>
                    <a:pt x="10888" y="628827"/>
                    <a:pt x="11191" y="632794"/>
                    <a:pt x="10433" y="636630"/>
                  </a:cubicBezTo>
                  <a:lnTo>
                    <a:pt x="10433" y="637982"/>
                  </a:lnTo>
                  <a:cubicBezTo>
                    <a:pt x="10350" y="638767"/>
                    <a:pt x="10350" y="639561"/>
                    <a:pt x="10433" y="640347"/>
                  </a:cubicBezTo>
                  <a:cubicBezTo>
                    <a:pt x="9643" y="642237"/>
                    <a:pt x="9643" y="644369"/>
                    <a:pt x="10433" y="646260"/>
                  </a:cubicBezTo>
                  <a:cubicBezTo>
                    <a:pt x="11410" y="647351"/>
                    <a:pt x="12621" y="648216"/>
                    <a:pt x="13968" y="648794"/>
                  </a:cubicBezTo>
                  <a:cubicBezTo>
                    <a:pt x="15920" y="649618"/>
                    <a:pt x="17603" y="650963"/>
                    <a:pt x="18848" y="652680"/>
                  </a:cubicBezTo>
                  <a:cubicBezTo>
                    <a:pt x="20446" y="654862"/>
                    <a:pt x="21052" y="657623"/>
                    <a:pt x="20531" y="660282"/>
                  </a:cubicBezTo>
                  <a:cubicBezTo>
                    <a:pt x="20363" y="661571"/>
                    <a:pt x="20363" y="662878"/>
                    <a:pt x="20531" y="664167"/>
                  </a:cubicBezTo>
                  <a:cubicBezTo>
                    <a:pt x="20531" y="666701"/>
                    <a:pt x="22045" y="666870"/>
                    <a:pt x="24906" y="666870"/>
                  </a:cubicBezTo>
                  <a:lnTo>
                    <a:pt x="27935" y="666870"/>
                  </a:lnTo>
                  <a:cubicBezTo>
                    <a:pt x="31705" y="667259"/>
                    <a:pt x="35340" y="668533"/>
                    <a:pt x="38537" y="670587"/>
                  </a:cubicBezTo>
                  <a:cubicBezTo>
                    <a:pt x="41364" y="672405"/>
                    <a:pt x="44410" y="673826"/>
                    <a:pt x="47624" y="674810"/>
                  </a:cubicBezTo>
                  <a:lnTo>
                    <a:pt x="51663" y="676331"/>
                  </a:lnTo>
                  <a:lnTo>
                    <a:pt x="55197" y="678189"/>
                  </a:lnTo>
                  <a:cubicBezTo>
                    <a:pt x="56846" y="679480"/>
                    <a:pt x="58832" y="680245"/>
                    <a:pt x="60918" y="680385"/>
                  </a:cubicBezTo>
                  <a:cubicBezTo>
                    <a:pt x="65446" y="679985"/>
                    <a:pt x="69770" y="678284"/>
                    <a:pt x="73372" y="675486"/>
                  </a:cubicBezTo>
                  <a:lnTo>
                    <a:pt x="77579" y="672952"/>
                  </a:lnTo>
                  <a:cubicBezTo>
                    <a:pt x="78000" y="672711"/>
                    <a:pt x="78504" y="672711"/>
                    <a:pt x="78925" y="672952"/>
                  </a:cubicBezTo>
                  <a:cubicBezTo>
                    <a:pt x="79009" y="673398"/>
                    <a:pt x="79009" y="673858"/>
                    <a:pt x="78925" y="674304"/>
                  </a:cubicBezTo>
                  <a:cubicBezTo>
                    <a:pt x="78925" y="677851"/>
                    <a:pt x="81618" y="679710"/>
                    <a:pt x="85488" y="682075"/>
                  </a:cubicBezTo>
                  <a:cubicBezTo>
                    <a:pt x="89358" y="684440"/>
                    <a:pt x="92051" y="685960"/>
                    <a:pt x="92893" y="689846"/>
                  </a:cubicBezTo>
                  <a:cubicBezTo>
                    <a:pt x="93095" y="693657"/>
                    <a:pt x="92690" y="697477"/>
                    <a:pt x="91715" y="701165"/>
                  </a:cubicBezTo>
                  <a:cubicBezTo>
                    <a:pt x="91715" y="701165"/>
                    <a:pt x="91715" y="702347"/>
                    <a:pt x="91715" y="703192"/>
                  </a:cubicBezTo>
                  <a:cubicBezTo>
                    <a:pt x="91563" y="706248"/>
                    <a:pt x="90638" y="709215"/>
                    <a:pt x="89022" y="711808"/>
                  </a:cubicBezTo>
                  <a:cubicBezTo>
                    <a:pt x="90772" y="715580"/>
                    <a:pt x="94003" y="718454"/>
                    <a:pt x="97941" y="719748"/>
                  </a:cubicBezTo>
                  <a:cubicBezTo>
                    <a:pt x="100600" y="720958"/>
                    <a:pt x="103006" y="722679"/>
                    <a:pt x="105009" y="724816"/>
                  </a:cubicBezTo>
                  <a:cubicBezTo>
                    <a:pt x="105901" y="726024"/>
                    <a:pt x="106524" y="727404"/>
                    <a:pt x="106860" y="728871"/>
                  </a:cubicBezTo>
                  <a:cubicBezTo>
                    <a:pt x="106860" y="730898"/>
                    <a:pt x="108038" y="731912"/>
                    <a:pt x="110394" y="732081"/>
                  </a:cubicBezTo>
                  <a:lnTo>
                    <a:pt x="112414" y="732081"/>
                  </a:lnTo>
                  <a:cubicBezTo>
                    <a:pt x="113928" y="732081"/>
                    <a:pt x="115947" y="730898"/>
                    <a:pt x="117462" y="732925"/>
                  </a:cubicBezTo>
                  <a:cubicBezTo>
                    <a:pt x="118976" y="734953"/>
                    <a:pt x="117462" y="735628"/>
                    <a:pt x="117462" y="739007"/>
                  </a:cubicBezTo>
                  <a:lnTo>
                    <a:pt x="117462" y="739007"/>
                  </a:lnTo>
                  <a:cubicBezTo>
                    <a:pt x="121232" y="740411"/>
                    <a:pt x="125119" y="741485"/>
                    <a:pt x="129074" y="742217"/>
                  </a:cubicBezTo>
                  <a:lnTo>
                    <a:pt x="134290" y="743568"/>
                  </a:lnTo>
                  <a:cubicBezTo>
                    <a:pt x="134913" y="743643"/>
                    <a:pt x="135401" y="744131"/>
                    <a:pt x="135468" y="744751"/>
                  </a:cubicBezTo>
                  <a:cubicBezTo>
                    <a:pt x="135653" y="745594"/>
                    <a:pt x="136007" y="746396"/>
                    <a:pt x="136478" y="747116"/>
                  </a:cubicBezTo>
                  <a:cubicBezTo>
                    <a:pt x="137336" y="748197"/>
                    <a:pt x="137908" y="749475"/>
                    <a:pt x="138161" y="750833"/>
                  </a:cubicBezTo>
                  <a:cubicBezTo>
                    <a:pt x="138430" y="754568"/>
                    <a:pt x="136344" y="758072"/>
                    <a:pt x="132944" y="759618"/>
                  </a:cubicBezTo>
                  <a:lnTo>
                    <a:pt x="132944" y="759618"/>
                  </a:lnTo>
                  <a:lnTo>
                    <a:pt x="129915" y="761983"/>
                  </a:lnTo>
                  <a:cubicBezTo>
                    <a:pt x="126549" y="764855"/>
                    <a:pt x="123184" y="767727"/>
                    <a:pt x="118135" y="766206"/>
                  </a:cubicBezTo>
                  <a:lnTo>
                    <a:pt x="115274" y="766206"/>
                  </a:lnTo>
                  <a:cubicBezTo>
                    <a:pt x="110899" y="764686"/>
                    <a:pt x="105514" y="762827"/>
                    <a:pt x="101980" y="765024"/>
                  </a:cubicBezTo>
                  <a:cubicBezTo>
                    <a:pt x="98446" y="767220"/>
                    <a:pt x="100129" y="767220"/>
                    <a:pt x="100129" y="767558"/>
                  </a:cubicBezTo>
                  <a:cubicBezTo>
                    <a:pt x="100129" y="767896"/>
                    <a:pt x="102653" y="773302"/>
                    <a:pt x="105177" y="775498"/>
                  </a:cubicBezTo>
                  <a:cubicBezTo>
                    <a:pt x="109233" y="778586"/>
                    <a:pt x="111353" y="783603"/>
                    <a:pt x="110731" y="788675"/>
                  </a:cubicBezTo>
                  <a:cubicBezTo>
                    <a:pt x="112952" y="788886"/>
                    <a:pt x="115123" y="789516"/>
                    <a:pt x="117126" y="790533"/>
                  </a:cubicBezTo>
                  <a:cubicBezTo>
                    <a:pt x="120121" y="792696"/>
                    <a:pt x="124244" y="792260"/>
                    <a:pt x="126717" y="789520"/>
                  </a:cubicBezTo>
                  <a:cubicBezTo>
                    <a:pt x="127711" y="788653"/>
                    <a:pt x="128602" y="787690"/>
                    <a:pt x="129410" y="786648"/>
                  </a:cubicBezTo>
                  <a:cubicBezTo>
                    <a:pt x="131110" y="784294"/>
                    <a:pt x="133634" y="782668"/>
                    <a:pt x="136478" y="782086"/>
                  </a:cubicBezTo>
                  <a:cubicBezTo>
                    <a:pt x="138935" y="781326"/>
                    <a:pt x="141611" y="781902"/>
                    <a:pt x="143546" y="783607"/>
                  </a:cubicBezTo>
                  <a:cubicBezTo>
                    <a:pt x="144774" y="784933"/>
                    <a:pt x="145447" y="786693"/>
                    <a:pt x="145397" y="788506"/>
                  </a:cubicBezTo>
                  <a:cubicBezTo>
                    <a:pt x="147063" y="787918"/>
                    <a:pt x="148561" y="786933"/>
                    <a:pt x="149772" y="785634"/>
                  </a:cubicBezTo>
                  <a:cubicBezTo>
                    <a:pt x="152229" y="782468"/>
                    <a:pt x="156369" y="781129"/>
                    <a:pt x="160206" y="782255"/>
                  </a:cubicBezTo>
                  <a:lnTo>
                    <a:pt x="160206" y="782255"/>
                  </a:lnTo>
                  <a:cubicBezTo>
                    <a:pt x="167038" y="783957"/>
                    <a:pt x="173029" y="788101"/>
                    <a:pt x="177034" y="793912"/>
                  </a:cubicBezTo>
                  <a:cubicBezTo>
                    <a:pt x="178936" y="797053"/>
                    <a:pt x="179760" y="800730"/>
                    <a:pt x="179390" y="804386"/>
                  </a:cubicBezTo>
                  <a:cubicBezTo>
                    <a:pt x="178885" y="806554"/>
                    <a:pt x="177472" y="808400"/>
                    <a:pt x="175520" y="809454"/>
                  </a:cubicBezTo>
                  <a:cubicBezTo>
                    <a:pt x="174342" y="809454"/>
                    <a:pt x="173500" y="810806"/>
                    <a:pt x="173332" y="811651"/>
                  </a:cubicBezTo>
                  <a:cubicBezTo>
                    <a:pt x="173164" y="812495"/>
                    <a:pt x="178885" y="821618"/>
                    <a:pt x="182083" y="823476"/>
                  </a:cubicBezTo>
                  <a:cubicBezTo>
                    <a:pt x="186744" y="825255"/>
                    <a:pt x="191894" y="825255"/>
                    <a:pt x="196555" y="823476"/>
                  </a:cubicBezTo>
                  <a:cubicBezTo>
                    <a:pt x="198743" y="823476"/>
                    <a:pt x="200930" y="823476"/>
                    <a:pt x="203118" y="822463"/>
                  </a:cubicBezTo>
                  <a:lnTo>
                    <a:pt x="203118" y="822463"/>
                  </a:lnTo>
                  <a:cubicBezTo>
                    <a:pt x="203118" y="822463"/>
                    <a:pt x="204296" y="822463"/>
                    <a:pt x="204464" y="823983"/>
                  </a:cubicBezTo>
                  <a:cubicBezTo>
                    <a:pt x="205137" y="826853"/>
                    <a:pt x="206265" y="829594"/>
                    <a:pt x="207830" y="832092"/>
                  </a:cubicBezTo>
                  <a:cubicBezTo>
                    <a:pt x="210472" y="836343"/>
                    <a:pt x="211818" y="841276"/>
                    <a:pt x="211701" y="846283"/>
                  </a:cubicBezTo>
                  <a:lnTo>
                    <a:pt x="219442" y="846283"/>
                  </a:lnTo>
                  <a:cubicBezTo>
                    <a:pt x="225483" y="845660"/>
                    <a:pt x="231591" y="846471"/>
                    <a:pt x="237280" y="848648"/>
                  </a:cubicBezTo>
                  <a:cubicBezTo>
                    <a:pt x="241655" y="850675"/>
                    <a:pt x="243001" y="849831"/>
                    <a:pt x="246535" y="847635"/>
                  </a:cubicBezTo>
                  <a:lnTo>
                    <a:pt x="248891" y="846114"/>
                  </a:lnTo>
                  <a:cubicBezTo>
                    <a:pt x="252762" y="843918"/>
                    <a:pt x="259830" y="841891"/>
                    <a:pt x="263700" y="845100"/>
                  </a:cubicBezTo>
                  <a:cubicBezTo>
                    <a:pt x="265366" y="846923"/>
                    <a:pt x="266426" y="849229"/>
                    <a:pt x="266729" y="851689"/>
                  </a:cubicBezTo>
                  <a:cubicBezTo>
                    <a:pt x="266965" y="853338"/>
                    <a:pt x="267604" y="854902"/>
                    <a:pt x="268581" y="856250"/>
                  </a:cubicBezTo>
                  <a:cubicBezTo>
                    <a:pt x="270768" y="858785"/>
                    <a:pt x="275312" y="858616"/>
                    <a:pt x="279351" y="858616"/>
                  </a:cubicBezTo>
                  <a:cubicBezTo>
                    <a:pt x="281202" y="858431"/>
                    <a:pt x="283053" y="858431"/>
                    <a:pt x="284904" y="858616"/>
                  </a:cubicBezTo>
                  <a:lnTo>
                    <a:pt x="284904" y="858616"/>
                  </a:lnTo>
                  <a:cubicBezTo>
                    <a:pt x="290457" y="859697"/>
                    <a:pt x="296078" y="860318"/>
                    <a:pt x="301732" y="860474"/>
                  </a:cubicBezTo>
                  <a:lnTo>
                    <a:pt x="301732" y="860474"/>
                  </a:lnTo>
                  <a:cubicBezTo>
                    <a:pt x="308127" y="860474"/>
                    <a:pt x="309305" y="861656"/>
                    <a:pt x="313512" y="866556"/>
                  </a:cubicBezTo>
                  <a:lnTo>
                    <a:pt x="314859" y="868245"/>
                  </a:lnTo>
                  <a:cubicBezTo>
                    <a:pt x="316036" y="869809"/>
                    <a:pt x="317467" y="871178"/>
                    <a:pt x="319066" y="872300"/>
                  </a:cubicBezTo>
                  <a:cubicBezTo>
                    <a:pt x="319823" y="872639"/>
                    <a:pt x="320681" y="872639"/>
                    <a:pt x="321421" y="872300"/>
                  </a:cubicBezTo>
                  <a:cubicBezTo>
                    <a:pt x="322145" y="871865"/>
                    <a:pt x="322953" y="871578"/>
                    <a:pt x="323778" y="871455"/>
                  </a:cubicBezTo>
                  <a:cubicBezTo>
                    <a:pt x="329667" y="871455"/>
                    <a:pt x="333874" y="875340"/>
                    <a:pt x="334716" y="883450"/>
                  </a:cubicBezTo>
                  <a:cubicBezTo>
                    <a:pt x="334716" y="883450"/>
                    <a:pt x="334716" y="885139"/>
                    <a:pt x="333706" y="885308"/>
                  </a:cubicBezTo>
                  <a:lnTo>
                    <a:pt x="331687" y="885308"/>
                  </a:lnTo>
                  <a:cubicBezTo>
                    <a:pt x="319907" y="889531"/>
                    <a:pt x="317046" y="891728"/>
                    <a:pt x="316709" y="892910"/>
                  </a:cubicBezTo>
                  <a:cubicBezTo>
                    <a:pt x="316373" y="894093"/>
                    <a:pt x="319570" y="898654"/>
                    <a:pt x="321085" y="900681"/>
                  </a:cubicBezTo>
                  <a:lnTo>
                    <a:pt x="322599" y="902708"/>
                  </a:lnTo>
                  <a:cubicBezTo>
                    <a:pt x="325107" y="906217"/>
                    <a:pt x="326504" y="910392"/>
                    <a:pt x="326638" y="914703"/>
                  </a:cubicBezTo>
                  <a:cubicBezTo>
                    <a:pt x="327059" y="918340"/>
                    <a:pt x="326285" y="922017"/>
                    <a:pt x="324450" y="925177"/>
                  </a:cubicBezTo>
                  <a:cubicBezTo>
                    <a:pt x="321590" y="928725"/>
                    <a:pt x="316709" y="928387"/>
                    <a:pt x="310819" y="928049"/>
                  </a:cubicBezTo>
                  <a:lnTo>
                    <a:pt x="310819" y="928049"/>
                  </a:lnTo>
                  <a:cubicBezTo>
                    <a:pt x="302220" y="926880"/>
                    <a:pt x="293469" y="928168"/>
                    <a:pt x="285577" y="931766"/>
                  </a:cubicBezTo>
                  <a:cubicBezTo>
                    <a:pt x="280243" y="935032"/>
                    <a:pt x="276203" y="940044"/>
                    <a:pt x="274134" y="945957"/>
                  </a:cubicBezTo>
                  <a:lnTo>
                    <a:pt x="275143" y="945957"/>
                  </a:lnTo>
                  <a:cubicBezTo>
                    <a:pt x="276322" y="945957"/>
                    <a:pt x="277331" y="947477"/>
                    <a:pt x="278004" y="946970"/>
                  </a:cubicBezTo>
                  <a:cubicBezTo>
                    <a:pt x="278677" y="946464"/>
                    <a:pt x="278004" y="946970"/>
                    <a:pt x="278004" y="946970"/>
                  </a:cubicBezTo>
                  <a:cubicBezTo>
                    <a:pt x="278509" y="946040"/>
                    <a:pt x="279266" y="945276"/>
                    <a:pt x="280192" y="944774"/>
                  </a:cubicBezTo>
                  <a:cubicBezTo>
                    <a:pt x="281134" y="944617"/>
                    <a:pt x="282110" y="944617"/>
                    <a:pt x="283053" y="944774"/>
                  </a:cubicBezTo>
                  <a:lnTo>
                    <a:pt x="299881" y="944774"/>
                  </a:lnTo>
                  <a:cubicBezTo>
                    <a:pt x="301126" y="944308"/>
                    <a:pt x="302506" y="944308"/>
                    <a:pt x="303752" y="944774"/>
                  </a:cubicBezTo>
                  <a:cubicBezTo>
                    <a:pt x="303937" y="945147"/>
                    <a:pt x="303937" y="945583"/>
                    <a:pt x="303752" y="945957"/>
                  </a:cubicBezTo>
                  <a:cubicBezTo>
                    <a:pt x="303785" y="948879"/>
                    <a:pt x="302237" y="951591"/>
                    <a:pt x="299713" y="953052"/>
                  </a:cubicBezTo>
                  <a:lnTo>
                    <a:pt x="298703" y="953052"/>
                  </a:lnTo>
                  <a:cubicBezTo>
                    <a:pt x="296179" y="955248"/>
                    <a:pt x="293318" y="957782"/>
                    <a:pt x="289952" y="956938"/>
                  </a:cubicBezTo>
                  <a:lnTo>
                    <a:pt x="289952" y="956938"/>
                  </a:lnTo>
                  <a:cubicBezTo>
                    <a:pt x="288438" y="956938"/>
                    <a:pt x="286587" y="955924"/>
                    <a:pt x="285745" y="956938"/>
                  </a:cubicBezTo>
                  <a:cubicBezTo>
                    <a:pt x="284904" y="957951"/>
                    <a:pt x="285745" y="959303"/>
                    <a:pt x="285745" y="960992"/>
                  </a:cubicBezTo>
                  <a:cubicBezTo>
                    <a:pt x="285914" y="961999"/>
                    <a:pt x="285914" y="963026"/>
                    <a:pt x="285745" y="964033"/>
                  </a:cubicBezTo>
                  <a:cubicBezTo>
                    <a:pt x="285897" y="964471"/>
                    <a:pt x="285897" y="964947"/>
                    <a:pt x="285745" y="965385"/>
                  </a:cubicBezTo>
                  <a:cubicBezTo>
                    <a:pt x="285745" y="965385"/>
                    <a:pt x="284904" y="965385"/>
                    <a:pt x="284567" y="965385"/>
                  </a:cubicBezTo>
                  <a:cubicBezTo>
                    <a:pt x="283154" y="964640"/>
                    <a:pt x="281807" y="963793"/>
                    <a:pt x="280529" y="962851"/>
                  </a:cubicBezTo>
                  <a:cubicBezTo>
                    <a:pt x="277500" y="960654"/>
                    <a:pt x="274807" y="958796"/>
                    <a:pt x="272114" y="959641"/>
                  </a:cubicBezTo>
                  <a:lnTo>
                    <a:pt x="272114" y="959641"/>
                  </a:lnTo>
                  <a:cubicBezTo>
                    <a:pt x="270735" y="959818"/>
                    <a:pt x="269455" y="960406"/>
                    <a:pt x="268412" y="961330"/>
                  </a:cubicBezTo>
                  <a:lnTo>
                    <a:pt x="267234" y="963020"/>
                  </a:lnTo>
                  <a:lnTo>
                    <a:pt x="267234" y="964033"/>
                  </a:lnTo>
                  <a:lnTo>
                    <a:pt x="267234" y="964033"/>
                  </a:lnTo>
                  <a:cubicBezTo>
                    <a:pt x="268850" y="964265"/>
                    <a:pt x="270398" y="964841"/>
                    <a:pt x="271778" y="965723"/>
                  </a:cubicBezTo>
                  <a:cubicBezTo>
                    <a:pt x="272485" y="966316"/>
                    <a:pt x="273107" y="966996"/>
                    <a:pt x="273629" y="967750"/>
                  </a:cubicBezTo>
                  <a:cubicBezTo>
                    <a:pt x="273932" y="968270"/>
                    <a:pt x="274336" y="968728"/>
                    <a:pt x="274807" y="969101"/>
                  </a:cubicBezTo>
                  <a:lnTo>
                    <a:pt x="275817" y="969101"/>
                  </a:lnTo>
                  <a:cubicBezTo>
                    <a:pt x="277533" y="969507"/>
                    <a:pt x="279216" y="970015"/>
                    <a:pt x="280865" y="970622"/>
                  </a:cubicBezTo>
                  <a:lnTo>
                    <a:pt x="283389" y="971635"/>
                  </a:lnTo>
                  <a:cubicBezTo>
                    <a:pt x="284550" y="971918"/>
                    <a:pt x="285459" y="972831"/>
                    <a:pt x="285745" y="974001"/>
                  </a:cubicBezTo>
                  <a:cubicBezTo>
                    <a:pt x="285745" y="976028"/>
                    <a:pt x="284062" y="977210"/>
                    <a:pt x="282212" y="978393"/>
                  </a:cubicBezTo>
                  <a:lnTo>
                    <a:pt x="281202" y="978393"/>
                  </a:lnTo>
                  <a:lnTo>
                    <a:pt x="276322" y="982785"/>
                  </a:lnTo>
                  <a:lnTo>
                    <a:pt x="272788" y="985995"/>
                  </a:lnTo>
                  <a:lnTo>
                    <a:pt x="272788" y="986840"/>
                  </a:lnTo>
                  <a:cubicBezTo>
                    <a:pt x="271138" y="988063"/>
                    <a:pt x="269758" y="989617"/>
                    <a:pt x="268749" y="991401"/>
                  </a:cubicBezTo>
                  <a:cubicBezTo>
                    <a:pt x="268295" y="992417"/>
                    <a:pt x="268008" y="993501"/>
                    <a:pt x="267907" y="994611"/>
                  </a:cubicBezTo>
                  <a:lnTo>
                    <a:pt x="267907" y="997145"/>
                  </a:lnTo>
                  <a:cubicBezTo>
                    <a:pt x="266393" y="1002889"/>
                    <a:pt x="261344" y="1002551"/>
                    <a:pt x="257979" y="1002382"/>
                  </a:cubicBezTo>
                  <a:cubicBezTo>
                    <a:pt x="253267" y="1002212"/>
                    <a:pt x="248605" y="1001590"/>
                    <a:pt x="244011" y="1000524"/>
                  </a:cubicBezTo>
                  <a:lnTo>
                    <a:pt x="242160" y="1000524"/>
                  </a:lnTo>
                  <a:cubicBezTo>
                    <a:pt x="238794" y="999510"/>
                    <a:pt x="237448" y="999172"/>
                    <a:pt x="236606" y="1000524"/>
                  </a:cubicBezTo>
                  <a:lnTo>
                    <a:pt x="236606" y="1000524"/>
                  </a:lnTo>
                  <a:cubicBezTo>
                    <a:pt x="234587" y="1005085"/>
                    <a:pt x="234924" y="1005930"/>
                    <a:pt x="235092" y="1006099"/>
                  </a:cubicBezTo>
                  <a:cubicBezTo>
                    <a:pt x="235260" y="1006268"/>
                    <a:pt x="239972" y="1007788"/>
                    <a:pt x="242328" y="1007788"/>
                  </a:cubicBezTo>
                  <a:lnTo>
                    <a:pt x="244853" y="1007788"/>
                  </a:lnTo>
                  <a:cubicBezTo>
                    <a:pt x="249060" y="1007915"/>
                    <a:pt x="253200" y="1008952"/>
                    <a:pt x="256969" y="1010829"/>
                  </a:cubicBezTo>
                  <a:cubicBezTo>
                    <a:pt x="258921" y="1012319"/>
                    <a:pt x="260536" y="1014223"/>
                    <a:pt x="261681" y="1016404"/>
                  </a:cubicBezTo>
                  <a:cubicBezTo>
                    <a:pt x="262438" y="1017642"/>
                    <a:pt x="263280" y="1018828"/>
                    <a:pt x="264205" y="1019952"/>
                  </a:cubicBezTo>
                  <a:cubicBezTo>
                    <a:pt x="266746" y="1022942"/>
                    <a:pt x="270566" y="1024515"/>
                    <a:pt x="274470" y="1024175"/>
                  </a:cubicBezTo>
                  <a:cubicBezTo>
                    <a:pt x="274857" y="1024033"/>
                    <a:pt x="275261" y="1024033"/>
                    <a:pt x="275648" y="1024175"/>
                  </a:cubicBezTo>
                  <a:cubicBezTo>
                    <a:pt x="275783" y="1024559"/>
                    <a:pt x="275783" y="1024974"/>
                    <a:pt x="275648" y="1025358"/>
                  </a:cubicBezTo>
                  <a:lnTo>
                    <a:pt x="275648" y="1026709"/>
                  </a:lnTo>
                  <a:cubicBezTo>
                    <a:pt x="275648" y="1026709"/>
                    <a:pt x="275648" y="1026709"/>
                    <a:pt x="275648" y="1027723"/>
                  </a:cubicBezTo>
                  <a:lnTo>
                    <a:pt x="278341" y="1029075"/>
                  </a:lnTo>
                  <a:lnTo>
                    <a:pt x="278341" y="1029075"/>
                  </a:lnTo>
                  <a:lnTo>
                    <a:pt x="279519" y="1029075"/>
                  </a:lnTo>
                  <a:lnTo>
                    <a:pt x="281202" y="1029075"/>
                  </a:lnTo>
                  <a:cubicBezTo>
                    <a:pt x="282716" y="1029249"/>
                    <a:pt x="284231" y="1029249"/>
                    <a:pt x="285745" y="1029075"/>
                  </a:cubicBezTo>
                  <a:lnTo>
                    <a:pt x="286755" y="1029075"/>
                  </a:lnTo>
                  <a:cubicBezTo>
                    <a:pt x="287815" y="1028583"/>
                    <a:pt x="289060" y="1028583"/>
                    <a:pt x="290121" y="1029075"/>
                  </a:cubicBezTo>
                  <a:cubicBezTo>
                    <a:pt x="290895" y="1029578"/>
                    <a:pt x="291534" y="1030277"/>
                    <a:pt x="291972" y="1031102"/>
                  </a:cubicBezTo>
                  <a:lnTo>
                    <a:pt x="293318" y="1032453"/>
                  </a:lnTo>
                  <a:cubicBezTo>
                    <a:pt x="293873" y="1032943"/>
                    <a:pt x="294496" y="1033344"/>
                    <a:pt x="295169" y="1033636"/>
                  </a:cubicBezTo>
                  <a:lnTo>
                    <a:pt x="296515" y="1034650"/>
                  </a:lnTo>
                  <a:lnTo>
                    <a:pt x="298367" y="1035663"/>
                  </a:lnTo>
                  <a:cubicBezTo>
                    <a:pt x="299595" y="1036363"/>
                    <a:pt x="300722" y="1037214"/>
                    <a:pt x="301732" y="1038197"/>
                  </a:cubicBezTo>
                  <a:cubicBezTo>
                    <a:pt x="302607" y="1039012"/>
                    <a:pt x="303398" y="1039917"/>
                    <a:pt x="304088" y="1040900"/>
                  </a:cubicBezTo>
                  <a:cubicBezTo>
                    <a:pt x="304442" y="1041628"/>
                    <a:pt x="304963" y="1042265"/>
                    <a:pt x="305603" y="1042758"/>
                  </a:cubicBezTo>
                  <a:cubicBezTo>
                    <a:pt x="308834" y="1046440"/>
                    <a:pt x="312385" y="1049832"/>
                    <a:pt x="316205" y="1052895"/>
                  </a:cubicBezTo>
                  <a:lnTo>
                    <a:pt x="318561" y="1054584"/>
                  </a:lnTo>
                  <a:lnTo>
                    <a:pt x="319907" y="1054584"/>
                  </a:lnTo>
                  <a:lnTo>
                    <a:pt x="319907" y="1054584"/>
                  </a:lnTo>
                  <a:lnTo>
                    <a:pt x="319907" y="1054584"/>
                  </a:lnTo>
                  <a:lnTo>
                    <a:pt x="319907" y="1054584"/>
                  </a:lnTo>
                  <a:lnTo>
                    <a:pt x="319907" y="1054584"/>
                  </a:lnTo>
                  <a:cubicBezTo>
                    <a:pt x="323710" y="1050553"/>
                    <a:pt x="329246" y="1048660"/>
                    <a:pt x="334716" y="1049516"/>
                  </a:cubicBezTo>
                  <a:cubicBezTo>
                    <a:pt x="337442" y="1050117"/>
                    <a:pt x="339950" y="1051462"/>
                    <a:pt x="341952" y="1053402"/>
                  </a:cubicBezTo>
                  <a:lnTo>
                    <a:pt x="344813" y="1055598"/>
                  </a:lnTo>
                  <a:cubicBezTo>
                    <a:pt x="347034" y="1056603"/>
                    <a:pt x="349458" y="1057010"/>
                    <a:pt x="351881" y="1056780"/>
                  </a:cubicBezTo>
                  <a:cubicBezTo>
                    <a:pt x="356306" y="1056172"/>
                    <a:pt x="360699" y="1058056"/>
                    <a:pt x="363324" y="1061680"/>
                  </a:cubicBezTo>
                  <a:lnTo>
                    <a:pt x="363324" y="1062862"/>
                  </a:lnTo>
                  <a:cubicBezTo>
                    <a:pt x="363324" y="1062862"/>
                    <a:pt x="363324" y="1062862"/>
                    <a:pt x="363324" y="1062862"/>
                  </a:cubicBezTo>
                  <a:lnTo>
                    <a:pt x="363324" y="1062862"/>
                  </a:lnTo>
                  <a:lnTo>
                    <a:pt x="366353" y="1062862"/>
                  </a:lnTo>
                  <a:cubicBezTo>
                    <a:pt x="369702" y="1063227"/>
                    <a:pt x="373101" y="1063227"/>
                    <a:pt x="376450" y="1062862"/>
                  </a:cubicBezTo>
                  <a:cubicBezTo>
                    <a:pt x="378570" y="1063100"/>
                    <a:pt x="380725" y="1063100"/>
                    <a:pt x="382845" y="1062862"/>
                  </a:cubicBezTo>
                  <a:cubicBezTo>
                    <a:pt x="382744" y="1067221"/>
                    <a:pt x="384511" y="1071412"/>
                    <a:pt x="387725" y="1074350"/>
                  </a:cubicBezTo>
                  <a:cubicBezTo>
                    <a:pt x="389374" y="1073434"/>
                    <a:pt x="391225" y="1072914"/>
                    <a:pt x="393110" y="1072830"/>
                  </a:cubicBezTo>
                  <a:lnTo>
                    <a:pt x="393110" y="1072830"/>
                  </a:lnTo>
                  <a:cubicBezTo>
                    <a:pt x="394709" y="1073047"/>
                    <a:pt x="396139" y="1073978"/>
                    <a:pt x="396980" y="1075364"/>
                  </a:cubicBezTo>
                  <a:cubicBezTo>
                    <a:pt x="398411" y="1077170"/>
                    <a:pt x="400178" y="1078665"/>
                    <a:pt x="402197" y="1079756"/>
                  </a:cubicBezTo>
                  <a:cubicBezTo>
                    <a:pt x="403779" y="1080782"/>
                    <a:pt x="405243" y="1081971"/>
                    <a:pt x="406573" y="1083304"/>
                  </a:cubicBezTo>
                  <a:cubicBezTo>
                    <a:pt x="407229" y="1083941"/>
                    <a:pt x="407852" y="1084618"/>
                    <a:pt x="408424" y="1085331"/>
                  </a:cubicBezTo>
                  <a:cubicBezTo>
                    <a:pt x="409030" y="1086328"/>
                    <a:pt x="409837" y="1087189"/>
                    <a:pt x="410780" y="1087865"/>
                  </a:cubicBezTo>
                  <a:cubicBezTo>
                    <a:pt x="412496" y="1088728"/>
                    <a:pt x="414415" y="1089136"/>
                    <a:pt x="416333" y="1089048"/>
                  </a:cubicBezTo>
                  <a:lnTo>
                    <a:pt x="418858" y="1089048"/>
                  </a:lnTo>
                  <a:cubicBezTo>
                    <a:pt x="441744" y="1091244"/>
                    <a:pt x="446119" y="1089048"/>
                    <a:pt x="446961" y="1087696"/>
                  </a:cubicBezTo>
                  <a:lnTo>
                    <a:pt x="446961" y="1087696"/>
                  </a:lnTo>
                  <a:lnTo>
                    <a:pt x="446961" y="1087696"/>
                  </a:lnTo>
                  <a:cubicBezTo>
                    <a:pt x="446961" y="1087696"/>
                    <a:pt x="446961" y="1087696"/>
                    <a:pt x="446961" y="1087696"/>
                  </a:cubicBezTo>
                  <a:cubicBezTo>
                    <a:pt x="448559" y="1087080"/>
                    <a:pt x="450360" y="1087637"/>
                    <a:pt x="451336" y="1089048"/>
                  </a:cubicBezTo>
                  <a:cubicBezTo>
                    <a:pt x="452346" y="1090061"/>
                    <a:pt x="452682" y="1090230"/>
                    <a:pt x="453188" y="1090061"/>
                  </a:cubicBezTo>
                  <a:cubicBezTo>
                    <a:pt x="453692" y="1089892"/>
                    <a:pt x="455543" y="1087696"/>
                    <a:pt x="456721" y="1085838"/>
                  </a:cubicBezTo>
                  <a:cubicBezTo>
                    <a:pt x="457344" y="1084785"/>
                    <a:pt x="458017" y="1083770"/>
                    <a:pt x="458741" y="1082797"/>
                  </a:cubicBezTo>
                  <a:cubicBezTo>
                    <a:pt x="459111" y="1082616"/>
                    <a:pt x="459548" y="1082616"/>
                    <a:pt x="459919" y="1082797"/>
                  </a:cubicBezTo>
                  <a:cubicBezTo>
                    <a:pt x="459919" y="1082797"/>
                    <a:pt x="459919" y="1082797"/>
                    <a:pt x="460928" y="1082797"/>
                  </a:cubicBezTo>
                  <a:cubicBezTo>
                    <a:pt x="461669" y="1084142"/>
                    <a:pt x="462577" y="1085388"/>
                    <a:pt x="463621" y="1086514"/>
                  </a:cubicBezTo>
                  <a:lnTo>
                    <a:pt x="465472" y="1089048"/>
                  </a:lnTo>
                  <a:cubicBezTo>
                    <a:pt x="466448" y="1090286"/>
                    <a:pt x="467340" y="1091584"/>
                    <a:pt x="468164" y="1092933"/>
                  </a:cubicBezTo>
                  <a:cubicBezTo>
                    <a:pt x="468232" y="1093268"/>
                    <a:pt x="468232" y="1093612"/>
                    <a:pt x="468164" y="1093947"/>
                  </a:cubicBezTo>
                  <a:cubicBezTo>
                    <a:pt x="469376" y="1095484"/>
                    <a:pt x="470235" y="1097273"/>
                    <a:pt x="470689" y="1099184"/>
                  </a:cubicBezTo>
                  <a:lnTo>
                    <a:pt x="470689" y="1099184"/>
                  </a:lnTo>
                  <a:cubicBezTo>
                    <a:pt x="471025" y="1101311"/>
                    <a:pt x="471025" y="1103477"/>
                    <a:pt x="470689" y="1105604"/>
                  </a:cubicBezTo>
                  <a:lnTo>
                    <a:pt x="470689" y="1105604"/>
                  </a:lnTo>
                  <a:cubicBezTo>
                    <a:pt x="473903" y="1107518"/>
                    <a:pt x="476949" y="1109722"/>
                    <a:pt x="479776" y="1112192"/>
                  </a:cubicBezTo>
                  <a:lnTo>
                    <a:pt x="480786" y="1112192"/>
                  </a:lnTo>
                  <a:cubicBezTo>
                    <a:pt x="481392" y="1112909"/>
                    <a:pt x="482132" y="1113485"/>
                    <a:pt x="482973" y="1113882"/>
                  </a:cubicBezTo>
                  <a:cubicBezTo>
                    <a:pt x="484909" y="1114297"/>
                    <a:pt x="486928" y="1114297"/>
                    <a:pt x="488863" y="1113882"/>
                  </a:cubicBezTo>
                  <a:cubicBezTo>
                    <a:pt x="490714" y="1113714"/>
                    <a:pt x="492566" y="1113714"/>
                    <a:pt x="494417" y="1113882"/>
                  </a:cubicBezTo>
                  <a:cubicBezTo>
                    <a:pt x="495628" y="1113934"/>
                    <a:pt x="496722" y="1114645"/>
                    <a:pt x="497278" y="1115740"/>
                  </a:cubicBezTo>
                  <a:lnTo>
                    <a:pt x="497278" y="1115740"/>
                  </a:lnTo>
                  <a:cubicBezTo>
                    <a:pt x="497328" y="1116076"/>
                    <a:pt x="497328" y="1116417"/>
                    <a:pt x="497278" y="1116754"/>
                  </a:cubicBezTo>
                  <a:lnTo>
                    <a:pt x="497278" y="1116754"/>
                  </a:lnTo>
                  <a:cubicBezTo>
                    <a:pt x="497378" y="1117200"/>
                    <a:pt x="497378" y="1117659"/>
                    <a:pt x="497278" y="1118105"/>
                  </a:cubicBezTo>
                  <a:lnTo>
                    <a:pt x="500307" y="1123511"/>
                  </a:lnTo>
                  <a:cubicBezTo>
                    <a:pt x="502276" y="1127388"/>
                    <a:pt x="504531" y="1131115"/>
                    <a:pt x="507038" y="1134661"/>
                  </a:cubicBezTo>
                  <a:cubicBezTo>
                    <a:pt x="510504" y="1133778"/>
                    <a:pt x="514072" y="1133381"/>
                    <a:pt x="517640" y="1133479"/>
                  </a:cubicBezTo>
                  <a:lnTo>
                    <a:pt x="522015" y="1133479"/>
                  </a:lnTo>
                  <a:cubicBezTo>
                    <a:pt x="524253" y="1133815"/>
                    <a:pt x="526508" y="1133815"/>
                    <a:pt x="528747" y="1133479"/>
                  </a:cubicBezTo>
                  <a:cubicBezTo>
                    <a:pt x="530261" y="1133479"/>
                    <a:pt x="531271" y="1131620"/>
                    <a:pt x="532617" y="1128748"/>
                  </a:cubicBezTo>
                  <a:cubicBezTo>
                    <a:pt x="533172" y="1127361"/>
                    <a:pt x="533913" y="1126055"/>
                    <a:pt x="534805" y="1124863"/>
                  </a:cubicBezTo>
                  <a:cubicBezTo>
                    <a:pt x="538002" y="1120639"/>
                    <a:pt x="538844" y="1119119"/>
                    <a:pt x="536656" y="1115740"/>
                  </a:cubicBezTo>
                  <a:lnTo>
                    <a:pt x="536656" y="1115740"/>
                  </a:lnTo>
                  <a:cubicBezTo>
                    <a:pt x="536605" y="1115348"/>
                    <a:pt x="536605" y="1114949"/>
                    <a:pt x="536656" y="1114557"/>
                  </a:cubicBezTo>
                  <a:lnTo>
                    <a:pt x="534300" y="1111010"/>
                  </a:lnTo>
                  <a:cubicBezTo>
                    <a:pt x="532365" y="1108259"/>
                    <a:pt x="530278" y="1105609"/>
                    <a:pt x="528073" y="1103070"/>
                  </a:cubicBezTo>
                  <a:cubicBezTo>
                    <a:pt x="524539" y="1099772"/>
                    <a:pt x="520635" y="1096883"/>
                    <a:pt x="516462" y="1094454"/>
                  </a:cubicBezTo>
                  <a:lnTo>
                    <a:pt x="514274" y="1093271"/>
                  </a:lnTo>
                  <a:cubicBezTo>
                    <a:pt x="513971" y="1092749"/>
                    <a:pt x="513971" y="1092104"/>
                    <a:pt x="514274" y="1091582"/>
                  </a:cubicBezTo>
                  <a:cubicBezTo>
                    <a:pt x="514711" y="1086762"/>
                    <a:pt x="515671" y="1082005"/>
                    <a:pt x="517135" y="1077391"/>
                  </a:cubicBezTo>
                  <a:cubicBezTo>
                    <a:pt x="520366" y="1071233"/>
                    <a:pt x="522150" y="1064413"/>
                    <a:pt x="522352" y="1057456"/>
                  </a:cubicBezTo>
                  <a:lnTo>
                    <a:pt x="520164" y="1057456"/>
                  </a:lnTo>
                  <a:lnTo>
                    <a:pt x="516967" y="1057456"/>
                  </a:lnTo>
                  <a:cubicBezTo>
                    <a:pt x="513820" y="1056333"/>
                    <a:pt x="510959" y="1054547"/>
                    <a:pt x="508552" y="1052219"/>
                  </a:cubicBezTo>
                  <a:cubicBezTo>
                    <a:pt x="507240" y="1050991"/>
                    <a:pt x="506062" y="1049633"/>
                    <a:pt x="505019" y="1048165"/>
                  </a:cubicBezTo>
                  <a:cubicBezTo>
                    <a:pt x="503807" y="1046681"/>
                    <a:pt x="502528" y="1045271"/>
                    <a:pt x="501148" y="1043941"/>
                  </a:cubicBezTo>
                  <a:cubicBezTo>
                    <a:pt x="499263" y="1042340"/>
                    <a:pt x="497564" y="1040525"/>
                    <a:pt x="496100" y="1038535"/>
                  </a:cubicBezTo>
                  <a:cubicBezTo>
                    <a:pt x="495864" y="1038118"/>
                    <a:pt x="495864" y="1037602"/>
                    <a:pt x="496100" y="1037184"/>
                  </a:cubicBezTo>
                  <a:cubicBezTo>
                    <a:pt x="495881" y="1036758"/>
                    <a:pt x="495881" y="1036258"/>
                    <a:pt x="496100" y="1035832"/>
                  </a:cubicBezTo>
                  <a:lnTo>
                    <a:pt x="500307" y="1033129"/>
                  </a:lnTo>
                  <a:lnTo>
                    <a:pt x="501821" y="1033129"/>
                  </a:lnTo>
                  <a:cubicBezTo>
                    <a:pt x="502427" y="1033252"/>
                    <a:pt x="503067" y="1033252"/>
                    <a:pt x="503673" y="1033129"/>
                  </a:cubicBezTo>
                  <a:cubicBezTo>
                    <a:pt x="503706" y="1032284"/>
                    <a:pt x="503706" y="1031440"/>
                    <a:pt x="503673" y="1030595"/>
                  </a:cubicBezTo>
                  <a:cubicBezTo>
                    <a:pt x="503740" y="1030034"/>
                    <a:pt x="503740" y="1029466"/>
                    <a:pt x="503673" y="1028906"/>
                  </a:cubicBezTo>
                  <a:cubicBezTo>
                    <a:pt x="504312" y="1026907"/>
                    <a:pt x="505153" y="1024981"/>
                    <a:pt x="506197" y="1023162"/>
                  </a:cubicBezTo>
                  <a:lnTo>
                    <a:pt x="508889" y="1019614"/>
                  </a:lnTo>
                  <a:cubicBezTo>
                    <a:pt x="509899" y="1018093"/>
                    <a:pt x="511077" y="1016573"/>
                    <a:pt x="511918" y="1015053"/>
                  </a:cubicBezTo>
                  <a:cubicBezTo>
                    <a:pt x="512742" y="1012958"/>
                    <a:pt x="513147" y="1010718"/>
                    <a:pt x="513096" y="1008464"/>
                  </a:cubicBezTo>
                  <a:cubicBezTo>
                    <a:pt x="512928" y="1006553"/>
                    <a:pt x="512928" y="1004631"/>
                    <a:pt x="513096" y="1002720"/>
                  </a:cubicBezTo>
                  <a:cubicBezTo>
                    <a:pt x="514106" y="999003"/>
                    <a:pt x="516630" y="999003"/>
                    <a:pt x="518649" y="999003"/>
                  </a:cubicBezTo>
                  <a:lnTo>
                    <a:pt x="519659" y="999003"/>
                  </a:lnTo>
                  <a:lnTo>
                    <a:pt x="538339" y="997990"/>
                  </a:lnTo>
                  <a:cubicBezTo>
                    <a:pt x="541570" y="998236"/>
                    <a:pt x="544700" y="996762"/>
                    <a:pt x="546585" y="994104"/>
                  </a:cubicBezTo>
                  <a:cubicBezTo>
                    <a:pt x="547796" y="992673"/>
                    <a:pt x="549075" y="991318"/>
                    <a:pt x="550455" y="990050"/>
                  </a:cubicBezTo>
                  <a:cubicBezTo>
                    <a:pt x="551566" y="989099"/>
                    <a:pt x="552895" y="988457"/>
                    <a:pt x="554325" y="988191"/>
                  </a:cubicBezTo>
                  <a:lnTo>
                    <a:pt x="554325" y="988191"/>
                  </a:lnTo>
                  <a:cubicBezTo>
                    <a:pt x="554325" y="988191"/>
                    <a:pt x="554325" y="988191"/>
                    <a:pt x="554325" y="988191"/>
                  </a:cubicBezTo>
                  <a:lnTo>
                    <a:pt x="551633" y="986671"/>
                  </a:lnTo>
                  <a:lnTo>
                    <a:pt x="550118" y="986671"/>
                  </a:lnTo>
                  <a:lnTo>
                    <a:pt x="548940" y="986671"/>
                  </a:lnTo>
                  <a:cubicBezTo>
                    <a:pt x="547426" y="986671"/>
                    <a:pt x="544902" y="984813"/>
                    <a:pt x="545238" y="981772"/>
                  </a:cubicBezTo>
                  <a:cubicBezTo>
                    <a:pt x="545457" y="980540"/>
                    <a:pt x="545979" y="979380"/>
                    <a:pt x="546753" y="978393"/>
                  </a:cubicBezTo>
                  <a:lnTo>
                    <a:pt x="546753" y="977548"/>
                  </a:lnTo>
                  <a:lnTo>
                    <a:pt x="549445" y="972649"/>
                  </a:lnTo>
                  <a:lnTo>
                    <a:pt x="549445" y="972649"/>
                  </a:lnTo>
                  <a:cubicBezTo>
                    <a:pt x="550724" y="970578"/>
                    <a:pt x="551044" y="968044"/>
                    <a:pt x="550287" y="965723"/>
                  </a:cubicBezTo>
                  <a:cubicBezTo>
                    <a:pt x="550287" y="963188"/>
                    <a:pt x="547089" y="962344"/>
                    <a:pt x="543387" y="961668"/>
                  </a:cubicBezTo>
                  <a:cubicBezTo>
                    <a:pt x="540863" y="961291"/>
                    <a:pt x="538473" y="960242"/>
                    <a:pt x="536487" y="958627"/>
                  </a:cubicBezTo>
                  <a:cubicBezTo>
                    <a:pt x="535259" y="956825"/>
                    <a:pt x="534351" y="954826"/>
                    <a:pt x="533795" y="952714"/>
                  </a:cubicBezTo>
                  <a:cubicBezTo>
                    <a:pt x="533913" y="951988"/>
                    <a:pt x="533913" y="951244"/>
                    <a:pt x="533795" y="950518"/>
                  </a:cubicBezTo>
                  <a:cubicBezTo>
                    <a:pt x="533795" y="950518"/>
                    <a:pt x="533795" y="949167"/>
                    <a:pt x="533795" y="948322"/>
                  </a:cubicBezTo>
                  <a:cubicBezTo>
                    <a:pt x="533307" y="946641"/>
                    <a:pt x="532583" y="945045"/>
                    <a:pt x="531607" y="943592"/>
                  </a:cubicBezTo>
                  <a:cubicBezTo>
                    <a:pt x="530766" y="943592"/>
                    <a:pt x="528242" y="943592"/>
                    <a:pt x="526727" y="943592"/>
                  </a:cubicBezTo>
                  <a:lnTo>
                    <a:pt x="519828" y="943592"/>
                  </a:lnTo>
                  <a:cubicBezTo>
                    <a:pt x="519154" y="943668"/>
                    <a:pt x="518481" y="943668"/>
                    <a:pt x="517808" y="943592"/>
                  </a:cubicBezTo>
                  <a:lnTo>
                    <a:pt x="516799" y="943592"/>
                  </a:lnTo>
                  <a:cubicBezTo>
                    <a:pt x="515738" y="943358"/>
                    <a:pt x="514661" y="943358"/>
                    <a:pt x="513601" y="943592"/>
                  </a:cubicBezTo>
                  <a:cubicBezTo>
                    <a:pt x="512070" y="944107"/>
                    <a:pt x="510420" y="944107"/>
                    <a:pt x="508889" y="943592"/>
                  </a:cubicBezTo>
                  <a:cubicBezTo>
                    <a:pt x="505860" y="943592"/>
                    <a:pt x="504682" y="938523"/>
                    <a:pt x="505019" y="934638"/>
                  </a:cubicBezTo>
                  <a:cubicBezTo>
                    <a:pt x="504934" y="933739"/>
                    <a:pt x="504934" y="932834"/>
                    <a:pt x="505019" y="931935"/>
                  </a:cubicBezTo>
                  <a:cubicBezTo>
                    <a:pt x="505019" y="929908"/>
                    <a:pt x="505019" y="929401"/>
                    <a:pt x="505019" y="928556"/>
                  </a:cubicBezTo>
                  <a:cubicBezTo>
                    <a:pt x="503874" y="927696"/>
                    <a:pt x="502545" y="927117"/>
                    <a:pt x="501148" y="926867"/>
                  </a:cubicBezTo>
                  <a:lnTo>
                    <a:pt x="498455" y="925684"/>
                  </a:lnTo>
                  <a:cubicBezTo>
                    <a:pt x="496823" y="924770"/>
                    <a:pt x="495241" y="923753"/>
                    <a:pt x="493743" y="922643"/>
                  </a:cubicBezTo>
                  <a:lnTo>
                    <a:pt x="491724" y="920954"/>
                  </a:lnTo>
                  <a:cubicBezTo>
                    <a:pt x="488594" y="919432"/>
                    <a:pt x="487198" y="915729"/>
                    <a:pt x="488527" y="912507"/>
                  </a:cubicBezTo>
                  <a:cubicBezTo>
                    <a:pt x="489503" y="910647"/>
                    <a:pt x="490765" y="908939"/>
                    <a:pt x="492229" y="907439"/>
                  </a:cubicBezTo>
                  <a:lnTo>
                    <a:pt x="493407" y="906087"/>
                  </a:lnTo>
                  <a:cubicBezTo>
                    <a:pt x="494248" y="906087"/>
                    <a:pt x="494921" y="904229"/>
                    <a:pt x="495763" y="903215"/>
                  </a:cubicBezTo>
                  <a:lnTo>
                    <a:pt x="498287" y="899837"/>
                  </a:lnTo>
                  <a:lnTo>
                    <a:pt x="497446" y="899837"/>
                  </a:lnTo>
                  <a:lnTo>
                    <a:pt x="496604" y="899837"/>
                  </a:lnTo>
                  <a:cubicBezTo>
                    <a:pt x="495326" y="899015"/>
                    <a:pt x="494131" y="898053"/>
                    <a:pt x="493071" y="896965"/>
                  </a:cubicBezTo>
                  <a:lnTo>
                    <a:pt x="491388" y="895613"/>
                  </a:lnTo>
                  <a:cubicBezTo>
                    <a:pt x="489150" y="894424"/>
                    <a:pt x="488073" y="891785"/>
                    <a:pt x="488863" y="889362"/>
                  </a:cubicBezTo>
                  <a:cubicBezTo>
                    <a:pt x="489453" y="887741"/>
                    <a:pt x="490580" y="886369"/>
                    <a:pt x="492061" y="885477"/>
                  </a:cubicBezTo>
                  <a:lnTo>
                    <a:pt x="493239" y="884632"/>
                  </a:lnTo>
                  <a:lnTo>
                    <a:pt x="494753" y="883281"/>
                  </a:lnTo>
                  <a:cubicBezTo>
                    <a:pt x="498270" y="880657"/>
                    <a:pt x="501047" y="877165"/>
                    <a:pt x="502831" y="873144"/>
                  </a:cubicBezTo>
                  <a:cubicBezTo>
                    <a:pt x="503487" y="871658"/>
                    <a:pt x="503773" y="870036"/>
                    <a:pt x="503673" y="868414"/>
                  </a:cubicBezTo>
                  <a:cubicBezTo>
                    <a:pt x="503504" y="867096"/>
                    <a:pt x="503218" y="865795"/>
                    <a:pt x="502831" y="864528"/>
                  </a:cubicBezTo>
                  <a:lnTo>
                    <a:pt x="502831" y="864528"/>
                  </a:lnTo>
                  <a:cubicBezTo>
                    <a:pt x="502831" y="863008"/>
                    <a:pt x="501653" y="862163"/>
                    <a:pt x="501821" y="861150"/>
                  </a:cubicBezTo>
                  <a:cubicBezTo>
                    <a:pt x="501990" y="860136"/>
                    <a:pt x="504177" y="858278"/>
                    <a:pt x="506869" y="857095"/>
                  </a:cubicBezTo>
                  <a:lnTo>
                    <a:pt x="507880" y="857095"/>
                  </a:lnTo>
                  <a:lnTo>
                    <a:pt x="514106" y="853378"/>
                  </a:lnTo>
                  <a:lnTo>
                    <a:pt x="516967" y="851689"/>
                  </a:lnTo>
                  <a:lnTo>
                    <a:pt x="516967" y="851689"/>
                  </a:lnTo>
                  <a:cubicBezTo>
                    <a:pt x="517976" y="851689"/>
                    <a:pt x="519491" y="850000"/>
                    <a:pt x="520837" y="851689"/>
                  </a:cubicBezTo>
                  <a:cubicBezTo>
                    <a:pt x="520938" y="852191"/>
                    <a:pt x="520938" y="852708"/>
                    <a:pt x="520837" y="853210"/>
                  </a:cubicBezTo>
                  <a:lnTo>
                    <a:pt x="520837" y="853210"/>
                  </a:lnTo>
                  <a:cubicBezTo>
                    <a:pt x="520837" y="853210"/>
                    <a:pt x="520837" y="853210"/>
                    <a:pt x="520837" y="853210"/>
                  </a:cubicBezTo>
                  <a:lnTo>
                    <a:pt x="522352" y="854561"/>
                  </a:lnTo>
                  <a:lnTo>
                    <a:pt x="522352" y="855744"/>
                  </a:lnTo>
                  <a:lnTo>
                    <a:pt x="522352" y="855744"/>
                  </a:lnTo>
                  <a:lnTo>
                    <a:pt x="523530" y="857095"/>
                  </a:lnTo>
                  <a:cubicBezTo>
                    <a:pt x="524169" y="857570"/>
                    <a:pt x="524741" y="858139"/>
                    <a:pt x="525213" y="858785"/>
                  </a:cubicBezTo>
                  <a:lnTo>
                    <a:pt x="527568" y="862501"/>
                  </a:lnTo>
                  <a:lnTo>
                    <a:pt x="528410" y="863853"/>
                  </a:lnTo>
                  <a:cubicBezTo>
                    <a:pt x="530430" y="867400"/>
                    <a:pt x="532280" y="870610"/>
                    <a:pt x="534132" y="874158"/>
                  </a:cubicBezTo>
                  <a:lnTo>
                    <a:pt x="534132" y="874158"/>
                  </a:lnTo>
                  <a:cubicBezTo>
                    <a:pt x="534973" y="875847"/>
                    <a:pt x="536151" y="875847"/>
                    <a:pt x="538844" y="875172"/>
                  </a:cubicBezTo>
                  <a:lnTo>
                    <a:pt x="541873" y="875172"/>
                  </a:lnTo>
                  <a:lnTo>
                    <a:pt x="543051" y="875172"/>
                  </a:lnTo>
                  <a:cubicBezTo>
                    <a:pt x="543051" y="875172"/>
                    <a:pt x="544060" y="875172"/>
                    <a:pt x="544397" y="875172"/>
                  </a:cubicBezTo>
                  <a:cubicBezTo>
                    <a:pt x="544733" y="875172"/>
                    <a:pt x="544397" y="875172"/>
                    <a:pt x="544397" y="875172"/>
                  </a:cubicBezTo>
                  <a:cubicBezTo>
                    <a:pt x="544330" y="874781"/>
                    <a:pt x="544330" y="874379"/>
                    <a:pt x="544397" y="873989"/>
                  </a:cubicBezTo>
                  <a:cubicBezTo>
                    <a:pt x="544767" y="872945"/>
                    <a:pt x="545222" y="871930"/>
                    <a:pt x="545743" y="870948"/>
                  </a:cubicBezTo>
                  <a:cubicBezTo>
                    <a:pt x="546803" y="869196"/>
                    <a:pt x="547493" y="867240"/>
                    <a:pt x="547763" y="865204"/>
                  </a:cubicBezTo>
                  <a:cubicBezTo>
                    <a:pt x="547342" y="863407"/>
                    <a:pt x="546265" y="861837"/>
                    <a:pt x="544733" y="860812"/>
                  </a:cubicBezTo>
                  <a:cubicBezTo>
                    <a:pt x="542546" y="858820"/>
                    <a:pt x="540880" y="856328"/>
                    <a:pt x="539853" y="853547"/>
                  </a:cubicBezTo>
                  <a:cubicBezTo>
                    <a:pt x="539062" y="852169"/>
                    <a:pt x="538759" y="850559"/>
                    <a:pt x="539012" y="848986"/>
                  </a:cubicBezTo>
                  <a:cubicBezTo>
                    <a:pt x="539012" y="847803"/>
                    <a:pt x="540358" y="847297"/>
                    <a:pt x="541704" y="846621"/>
                  </a:cubicBezTo>
                  <a:lnTo>
                    <a:pt x="547931" y="844256"/>
                  </a:lnTo>
                  <a:cubicBezTo>
                    <a:pt x="550371" y="843578"/>
                    <a:pt x="552727" y="842673"/>
                    <a:pt x="554999" y="841553"/>
                  </a:cubicBezTo>
                  <a:cubicBezTo>
                    <a:pt x="558365" y="840015"/>
                    <a:pt x="561578" y="838149"/>
                    <a:pt x="564591" y="835978"/>
                  </a:cubicBezTo>
                  <a:lnTo>
                    <a:pt x="565937" y="834964"/>
                  </a:lnTo>
                  <a:cubicBezTo>
                    <a:pt x="567014" y="833913"/>
                    <a:pt x="568276" y="833055"/>
                    <a:pt x="569639" y="832430"/>
                  </a:cubicBezTo>
                  <a:cubicBezTo>
                    <a:pt x="571625" y="831922"/>
                    <a:pt x="573712" y="831922"/>
                    <a:pt x="575698" y="832430"/>
                  </a:cubicBezTo>
                  <a:lnTo>
                    <a:pt x="576875" y="832430"/>
                  </a:lnTo>
                  <a:lnTo>
                    <a:pt x="578390" y="832430"/>
                  </a:lnTo>
                  <a:cubicBezTo>
                    <a:pt x="579905" y="832430"/>
                    <a:pt x="580410" y="832430"/>
                    <a:pt x="580915" y="832430"/>
                  </a:cubicBezTo>
                  <a:cubicBezTo>
                    <a:pt x="583338" y="828722"/>
                    <a:pt x="585205" y="824681"/>
                    <a:pt x="586468" y="820435"/>
                  </a:cubicBezTo>
                  <a:lnTo>
                    <a:pt x="586468" y="819253"/>
                  </a:lnTo>
                  <a:cubicBezTo>
                    <a:pt x="588319" y="814016"/>
                    <a:pt x="591853" y="814016"/>
                    <a:pt x="595218" y="814016"/>
                  </a:cubicBezTo>
                  <a:lnTo>
                    <a:pt x="598416" y="814016"/>
                  </a:lnTo>
                  <a:cubicBezTo>
                    <a:pt x="599207" y="813754"/>
                    <a:pt x="599947" y="813354"/>
                    <a:pt x="600603" y="812833"/>
                  </a:cubicBezTo>
                  <a:lnTo>
                    <a:pt x="602623" y="811482"/>
                  </a:lnTo>
                  <a:cubicBezTo>
                    <a:pt x="605484" y="810299"/>
                    <a:pt x="606998" y="812833"/>
                    <a:pt x="608176" y="814523"/>
                  </a:cubicBezTo>
                  <a:lnTo>
                    <a:pt x="609522" y="816719"/>
                  </a:lnTo>
                  <a:cubicBezTo>
                    <a:pt x="610768" y="818837"/>
                    <a:pt x="612299" y="820770"/>
                    <a:pt x="614066" y="822463"/>
                  </a:cubicBezTo>
                  <a:cubicBezTo>
                    <a:pt x="614066" y="822463"/>
                    <a:pt x="615244" y="822463"/>
                    <a:pt x="616422" y="822463"/>
                  </a:cubicBezTo>
                  <a:lnTo>
                    <a:pt x="616422" y="822463"/>
                  </a:lnTo>
                  <a:cubicBezTo>
                    <a:pt x="616422" y="822463"/>
                    <a:pt x="617264" y="822463"/>
                    <a:pt x="617937" y="821111"/>
                  </a:cubicBezTo>
                  <a:lnTo>
                    <a:pt x="618946" y="819760"/>
                  </a:lnTo>
                  <a:lnTo>
                    <a:pt x="618946" y="818746"/>
                  </a:lnTo>
                  <a:cubicBezTo>
                    <a:pt x="619788" y="817072"/>
                    <a:pt x="621454" y="815975"/>
                    <a:pt x="623322" y="815874"/>
                  </a:cubicBezTo>
                  <a:lnTo>
                    <a:pt x="637962" y="815874"/>
                  </a:lnTo>
                  <a:cubicBezTo>
                    <a:pt x="640217" y="816151"/>
                    <a:pt x="642169" y="817548"/>
                    <a:pt x="643179" y="819591"/>
                  </a:cubicBezTo>
                  <a:lnTo>
                    <a:pt x="644357" y="821111"/>
                  </a:lnTo>
                  <a:lnTo>
                    <a:pt x="644357" y="822125"/>
                  </a:lnTo>
                  <a:cubicBezTo>
                    <a:pt x="645266" y="823029"/>
                    <a:pt x="646073" y="824052"/>
                    <a:pt x="646713" y="825166"/>
                  </a:cubicBezTo>
                  <a:cubicBezTo>
                    <a:pt x="646781" y="825500"/>
                    <a:pt x="646781" y="825845"/>
                    <a:pt x="646713" y="826179"/>
                  </a:cubicBezTo>
                  <a:lnTo>
                    <a:pt x="646713" y="826179"/>
                  </a:lnTo>
                  <a:lnTo>
                    <a:pt x="647555" y="826179"/>
                  </a:lnTo>
                  <a:lnTo>
                    <a:pt x="647555" y="826179"/>
                  </a:lnTo>
                  <a:cubicBezTo>
                    <a:pt x="648935" y="825443"/>
                    <a:pt x="650415" y="824877"/>
                    <a:pt x="651930" y="824490"/>
                  </a:cubicBezTo>
                  <a:cubicBezTo>
                    <a:pt x="655111" y="823541"/>
                    <a:pt x="658005" y="821797"/>
                    <a:pt x="660344" y="819422"/>
                  </a:cubicBezTo>
                  <a:lnTo>
                    <a:pt x="661522" y="819422"/>
                  </a:lnTo>
                  <a:cubicBezTo>
                    <a:pt x="661522" y="819422"/>
                    <a:pt x="661522" y="819422"/>
                    <a:pt x="662532" y="819422"/>
                  </a:cubicBezTo>
                  <a:cubicBezTo>
                    <a:pt x="663272" y="820461"/>
                    <a:pt x="664114" y="821424"/>
                    <a:pt x="665056" y="822294"/>
                  </a:cubicBezTo>
                  <a:lnTo>
                    <a:pt x="666907" y="824321"/>
                  </a:lnTo>
                  <a:lnTo>
                    <a:pt x="669600" y="827362"/>
                  </a:lnTo>
                  <a:cubicBezTo>
                    <a:pt x="671114" y="829220"/>
                    <a:pt x="672629" y="830910"/>
                    <a:pt x="673975" y="832768"/>
                  </a:cubicBezTo>
                  <a:cubicBezTo>
                    <a:pt x="674665" y="833489"/>
                    <a:pt x="675170" y="834356"/>
                    <a:pt x="675490" y="835302"/>
                  </a:cubicBezTo>
                  <a:cubicBezTo>
                    <a:pt x="675557" y="835750"/>
                    <a:pt x="675557" y="836206"/>
                    <a:pt x="675490" y="836654"/>
                  </a:cubicBezTo>
                  <a:cubicBezTo>
                    <a:pt x="676146" y="837507"/>
                    <a:pt x="676954" y="838248"/>
                    <a:pt x="677845" y="838850"/>
                  </a:cubicBezTo>
                  <a:lnTo>
                    <a:pt x="679192" y="839863"/>
                  </a:lnTo>
                  <a:lnTo>
                    <a:pt x="684914" y="845100"/>
                  </a:lnTo>
                  <a:lnTo>
                    <a:pt x="687101" y="847128"/>
                  </a:lnTo>
                  <a:lnTo>
                    <a:pt x="688279" y="848310"/>
                  </a:lnTo>
                  <a:lnTo>
                    <a:pt x="688279" y="848310"/>
                  </a:lnTo>
                  <a:lnTo>
                    <a:pt x="688279" y="846621"/>
                  </a:lnTo>
                  <a:lnTo>
                    <a:pt x="688279" y="844932"/>
                  </a:lnTo>
                  <a:cubicBezTo>
                    <a:pt x="688733" y="842805"/>
                    <a:pt x="689356" y="840715"/>
                    <a:pt x="690130" y="838681"/>
                  </a:cubicBezTo>
                  <a:cubicBezTo>
                    <a:pt x="690130" y="838681"/>
                    <a:pt x="692823" y="831923"/>
                    <a:pt x="695852" y="831923"/>
                  </a:cubicBezTo>
                  <a:lnTo>
                    <a:pt x="695852" y="831923"/>
                  </a:lnTo>
                  <a:cubicBezTo>
                    <a:pt x="698040" y="831923"/>
                    <a:pt x="700227" y="834457"/>
                    <a:pt x="702078" y="836485"/>
                  </a:cubicBezTo>
                  <a:cubicBezTo>
                    <a:pt x="702499" y="837073"/>
                    <a:pt x="703004" y="837588"/>
                    <a:pt x="703593" y="838005"/>
                  </a:cubicBezTo>
                  <a:cubicBezTo>
                    <a:pt x="705865" y="839993"/>
                    <a:pt x="708288" y="841801"/>
                    <a:pt x="710829" y="843411"/>
                  </a:cubicBezTo>
                  <a:cubicBezTo>
                    <a:pt x="714161" y="845421"/>
                    <a:pt x="717274" y="847800"/>
                    <a:pt x="720085" y="850507"/>
                  </a:cubicBezTo>
                  <a:cubicBezTo>
                    <a:pt x="720573" y="851042"/>
                    <a:pt x="721145" y="851498"/>
                    <a:pt x="721768" y="851858"/>
                  </a:cubicBezTo>
                  <a:cubicBezTo>
                    <a:pt x="721683" y="851468"/>
                    <a:pt x="721683" y="851064"/>
                    <a:pt x="721768" y="850675"/>
                  </a:cubicBezTo>
                  <a:cubicBezTo>
                    <a:pt x="724309" y="847793"/>
                    <a:pt x="727186" y="845239"/>
                    <a:pt x="730350" y="843073"/>
                  </a:cubicBezTo>
                  <a:cubicBezTo>
                    <a:pt x="734540" y="840622"/>
                    <a:pt x="738529" y="837855"/>
                    <a:pt x="742298" y="834795"/>
                  </a:cubicBezTo>
                  <a:cubicBezTo>
                    <a:pt x="743913" y="833138"/>
                    <a:pt x="746236" y="832379"/>
                    <a:pt x="748525" y="832768"/>
                  </a:cubicBezTo>
                  <a:cubicBezTo>
                    <a:pt x="750258" y="833434"/>
                    <a:pt x="751655" y="834773"/>
                    <a:pt x="752395" y="836485"/>
                  </a:cubicBezTo>
                  <a:cubicBezTo>
                    <a:pt x="752866" y="837468"/>
                    <a:pt x="753253" y="838485"/>
                    <a:pt x="753573" y="839525"/>
                  </a:cubicBezTo>
                  <a:cubicBezTo>
                    <a:pt x="753758" y="840423"/>
                    <a:pt x="754095" y="841279"/>
                    <a:pt x="754583" y="842060"/>
                  </a:cubicBezTo>
                  <a:cubicBezTo>
                    <a:pt x="755222" y="843024"/>
                    <a:pt x="756181" y="843740"/>
                    <a:pt x="757275" y="844087"/>
                  </a:cubicBezTo>
                  <a:cubicBezTo>
                    <a:pt x="759446" y="845173"/>
                    <a:pt x="762004" y="845173"/>
                    <a:pt x="764175" y="844087"/>
                  </a:cubicBezTo>
                  <a:cubicBezTo>
                    <a:pt x="764175" y="844087"/>
                    <a:pt x="764175" y="844087"/>
                    <a:pt x="765017" y="842735"/>
                  </a:cubicBezTo>
                  <a:lnTo>
                    <a:pt x="765017" y="841891"/>
                  </a:lnTo>
                  <a:lnTo>
                    <a:pt x="766867" y="838681"/>
                  </a:lnTo>
                  <a:cubicBezTo>
                    <a:pt x="767406" y="837953"/>
                    <a:pt x="767860" y="837159"/>
                    <a:pt x="768213" y="836316"/>
                  </a:cubicBezTo>
                  <a:lnTo>
                    <a:pt x="769055" y="834795"/>
                  </a:lnTo>
                  <a:cubicBezTo>
                    <a:pt x="770065" y="832430"/>
                    <a:pt x="771579" y="829220"/>
                    <a:pt x="775282" y="830910"/>
                  </a:cubicBezTo>
                  <a:lnTo>
                    <a:pt x="776796" y="830910"/>
                  </a:lnTo>
                  <a:cubicBezTo>
                    <a:pt x="777957" y="831533"/>
                    <a:pt x="779203" y="831989"/>
                    <a:pt x="780498" y="832261"/>
                  </a:cubicBezTo>
                  <a:cubicBezTo>
                    <a:pt x="783628" y="831998"/>
                    <a:pt x="786792" y="832401"/>
                    <a:pt x="789754" y="833444"/>
                  </a:cubicBezTo>
                  <a:cubicBezTo>
                    <a:pt x="791403" y="834535"/>
                    <a:pt x="792749" y="836052"/>
                    <a:pt x="793624" y="837836"/>
                  </a:cubicBezTo>
                  <a:cubicBezTo>
                    <a:pt x="794180" y="838875"/>
                    <a:pt x="794853" y="839840"/>
                    <a:pt x="795644" y="840708"/>
                  </a:cubicBezTo>
                  <a:cubicBezTo>
                    <a:pt x="797209" y="842075"/>
                    <a:pt x="799043" y="843109"/>
                    <a:pt x="801029" y="843749"/>
                  </a:cubicBezTo>
                  <a:cubicBezTo>
                    <a:pt x="803200" y="844513"/>
                    <a:pt x="805472" y="845023"/>
                    <a:pt x="807760" y="845269"/>
                  </a:cubicBezTo>
                  <a:lnTo>
                    <a:pt x="811967" y="845269"/>
                  </a:lnTo>
                  <a:lnTo>
                    <a:pt x="813987" y="845269"/>
                  </a:lnTo>
                  <a:cubicBezTo>
                    <a:pt x="816511" y="845269"/>
                    <a:pt x="819372" y="846452"/>
                    <a:pt x="822064" y="846790"/>
                  </a:cubicBezTo>
                  <a:lnTo>
                    <a:pt x="824084" y="846790"/>
                  </a:lnTo>
                  <a:lnTo>
                    <a:pt x="824084" y="846790"/>
                  </a:lnTo>
                  <a:cubicBezTo>
                    <a:pt x="824016" y="846285"/>
                    <a:pt x="824016" y="845775"/>
                    <a:pt x="824084" y="845269"/>
                  </a:cubicBezTo>
                  <a:cubicBezTo>
                    <a:pt x="824605" y="844411"/>
                    <a:pt x="825228" y="843617"/>
                    <a:pt x="825935" y="842904"/>
                  </a:cubicBezTo>
                  <a:lnTo>
                    <a:pt x="826776" y="841553"/>
                  </a:lnTo>
                  <a:lnTo>
                    <a:pt x="828628" y="839525"/>
                  </a:lnTo>
                  <a:cubicBezTo>
                    <a:pt x="829216" y="839046"/>
                    <a:pt x="829722" y="838475"/>
                    <a:pt x="830142" y="837836"/>
                  </a:cubicBezTo>
                  <a:lnTo>
                    <a:pt x="830142" y="836822"/>
                  </a:lnTo>
                  <a:cubicBezTo>
                    <a:pt x="830983" y="835302"/>
                    <a:pt x="831993" y="833613"/>
                    <a:pt x="833340" y="833444"/>
                  </a:cubicBezTo>
                  <a:cubicBezTo>
                    <a:pt x="833962" y="833423"/>
                    <a:pt x="834534" y="833844"/>
                    <a:pt x="834686" y="834457"/>
                  </a:cubicBezTo>
                  <a:cubicBezTo>
                    <a:pt x="835443" y="836147"/>
                    <a:pt x="836066" y="837899"/>
                    <a:pt x="836537" y="839694"/>
                  </a:cubicBezTo>
                  <a:cubicBezTo>
                    <a:pt x="836991" y="841306"/>
                    <a:pt x="837563" y="842886"/>
                    <a:pt x="838219" y="844425"/>
                  </a:cubicBezTo>
                  <a:cubicBezTo>
                    <a:pt x="838893" y="846596"/>
                    <a:pt x="840256" y="848491"/>
                    <a:pt x="842090" y="849831"/>
                  </a:cubicBezTo>
                  <a:lnTo>
                    <a:pt x="851850" y="849831"/>
                  </a:lnTo>
                  <a:cubicBezTo>
                    <a:pt x="853062" y="850179"/>
                    <a:pt x="854341" y="850179"/>
                    <a:pt x="855553" y="849831"/>
                  </a:cubicBezTo>
                  <a:cubicBezTo>
                    <a:pt x="856176" y="849530"/>
                    <a:pt x="856697" y="849062"/>
                    <a:pt x="857068" y="848479"/>
                  </a:cubicBezTo>
                  <a:lnTo>
                    <a:pt x="857068" y="848479"/>
                  </a:lnTo>
                  <a:cubicBezTo>
                    <a:pt x="859928" y="845705"/>
                    <a:pt x="863227" y="843423"/>
                    <a:pt x="866828" y="841722"/>
                  </a:cubicBezTo>
                  <a:lnTo>
                    <a:pt x="866828" y="841722"/>
                  </a:lnTo>
                  <a:cubicBezTo>
                    <a:pt x="866222" y="839443"/>
                    <a:pt x="865364" y="837235"/>
                    <a:pt x="864304" y="835133"/>
                  </a:cubicBezTo>
                  <a:cubicBezTo>
                    <a:pt x="863479" y="833677"/>
                    <a:pt x="862587" y="832268"/>
                    <a:pt x="861611" y="830910"/>
                  </a:cubicBezTo>
                  <a:lnTo>
                    <a:pt x="861611" y="830910"/>
                  </a:lnTo>
                  <a:cubicBezTo>
                    <a:pt x="861140" y="830470"/>
                    <a:pt x="860736" y="829957"/>
                    <a:pt x="860433" y="829389"/>
                  </a:cubicBezTo>
                  <a:cubicBezTo>
                    <a:pt x="857303" y="829327"/>
                    <a:pt x="854173" y="829783"/>
                    <a:pt x="851178" y="830741"/>
                  </a:cubicBezTo>
                  <a:lnTo>
                    <a:pt x="847812" y="830741"/>
                  </a:lnTo>
                  <a:cubicBezTo>
                    <a:pt x="845372" y="831462"/>
                    <a:pt x="842746" y="830818"/>
                    <a:pt x="840912" y="829051"/>
                  </a:cubicBezTo>
                  <a:lnTo>
                    <a:pt x="840912" y="829051"/>
                  </a:lnTo>
                  <a:lnTo>
                    <a:pt x="839061" y="828038"/>
                  </a:lnTo>
                  <a:cubicBezTo>
                    <a:pt x="837042" y="827288"/>
                    <a:pt x="835611" y="825458"/>
                    <a:pt x="835359" y="823307"/>
                  </a:cubicBezTo>
                  <a:cubicBezTo>
                    <a:pt x="834601" y="820033"/>
                    <a:pt x="833474" y="816859"/>
                    <a:pt x="831993" y="813847"/>
                  </a:cubicBezTo>
                  <a:cubicBezTo>
                    <a:pt x="830495" y="811299"/>
                    <a:pt x="830075" y="808262"/>
                    <a:pt x="830815" y="805400"/>
                  </a:cubicBezTo>
                  <a:cubicBezTo>
                    <a:pt x="830815" y="805400"/>
                    <a:pt x="830815" y="804048"/>
                    <a:pt x="831993" y="804048"/>
                  </a:cubicBezTo>
                  <a:cubicBezTo>
                    <a:pt x="833945" y="803721"/>
                    <a:pt x="835931" y="803721"/>
                    <a:pt x="837883" y="804048"/>
                  </a:cubicBezTo>
                  <a:cubicBezTo>
                    <a:pt x="840390" y="804614"/>
                    <a:pt x="842814" y="805464"/>
                    <a:pt x="845119" y="806583"/>
                  </a:cubicBezTo>
                  <a:lnTo>
                    <a:pt x="845119" y="806583"/>
                  </a:lnTo>
                  <a:cubicBezTo>
                    <a:pt x="845119" y="806583"/>
                    <a:pt x="845119" y="806583"/>
                    <a:pt x="845119" y="806583"/>
                  </a:cubicBezTo>
                  <a:cubicBezTo>
                    <a:pt x="845035" y="806079"/>
                    <a:pt x="845035" y="805566"/>
                    <a:pt x="845119" y="805062"/>
                  </a:cubicBezTo>
                  <a:cubicBezTo>
                    <a:pt x="845860" y="802847"/>
                    <a:pt x="847004" y="800788"/>
                    <a:pt x="848485" y="798980"/>
                  </a:cubicBezTo>
                  <a:cubicBezTo>
                    <a:pt x="849293" y="797908"/>
                    <a:pt x="850016" y="796779"/>
                    <a:pt x="850673" y="795601"/>
                  </a:cubicBezTo>
                  <a:cubicBezTo>
                    <a:pt x="851564" y="793672"/>
                    <a:pt x="852339" y="791699"/>
                    <a:pt x="853028" y="789689"/>
                  </a:cubicBezTo>
                  <a:lnTo>
                    <a:pt x="854880" y="784789"/>
                  </a:lnTo>
                  <a:cubicBezTo>
                    <a:pt x="856646" y="780872"/>
                    <a:pt x="860383" y="778219"/>
                    <a:pt x="864640" y="777863"/>
                  </a:cubicBezTo>
                  <a:lnTo>
                    <a:pt x="867837" y="777863"/>
                  </a:lnTo>
                  <a:lnTo>
                    <a:pt x="871876" y="777863"/>
                  </a:lnTo>
                  <a:lnTo>
                    <a:pt x="870025" y="775836"/>
                  </a:lnTo>
                  <a:cubicBezTo>
                    <a:pt x="869756" y="775777"/>
                    <a:pt x="869453" y="775777"/>
                    <a:pt x="869183" y="775836"/>
                  </a:cubicBezTo>
                  <a:cubicBezTo>
                    <a:pt x="867333" y="773859"/>
                    <a:pt x="865296" y="772050"/>
                    <a:pt x="863126" y="770430"/>
                  </a:cubicBezTo>
                  <a:cubicBezTo>
                    <a:pt x="861611" y="769078"/>
                    <a:pt x="859928" y="767896"/>
                    <a:pt x="858582" y="766544"/>
                  </a:cubicBezTo>
                  <a:cubicBezTo>
                    <a:pt x="856731" y="764274"/>
                    <a:pt x="855889" y="761348"/>
                    <a:pt x="856226" y="758435"/>
                  </a:cubicBezTo>
                  <a:cubicBezTo>
                    <a:pt x="856226" y="757421"/>
                    <a:pt x="856226" y="756408"/>
                    <a:pt x="856226" y="755563"/>
                  </a:cubicBezTo>
                  <a:cubicBezTo>
                    <a:pt x="856226" y="754718"/>
                    <a:pt x="856226" y="753198"/>
                    <a:pt x="856226" y="752184"/>
                  </a:cubicBezTo>
                  <a:cubicBezTo>
                    <a:pt x="855452" y="749556"/>
                    <a:pt x="855099" y="746815"/>
                    <a:pt x="855216" y="744075"/>
                  </a:cubicBezTo>
                  <a:cubicBezTo>
                    <a:pt x="855267" y="743281"/>
                    <a:pt x="855805" y="742602"/>
                    <a:pt x="856562" y="742386"/>
                  </a:cubicBezTo>
                  <a:cubicBezTo>
                    <a:pt x="861409" y="737046"/>
                    <a:pt x="868763" y="734779"/>
                    <a:pt x="875747" y="736473"/>
                  </a:cubicBezTo>
                  <a:lnTo>
                    <a:pt x="879617" y="737656"/>
                  </a:lnTo>
                  <a:cubicBezTo>
                    <a:pt x="883488" y="737656"/>
                    <a:pt x="887695" y="739007"/>
                    <a:pt x="891565" y="739345"/>
                  </a:cubicBezTo>
                  <a:lnTo>
                    <a:pt x="894763" y="739345"/>
                  </a:lnTo>
                  <a:cubicBezTo>
                    <a:pt x="896563" y="739593"/>
                    <a:pt x="898331" y="740107"/>
                    <a:pt x="899980" y="740865"/>
                  </a:cubicBezTo>
                  <a:cubicBezTo>
                    <a:pt x="901107" y="741411"/>
                    <a:pt x="902285" y="741808"/>
                    <a:pt x="903513" y="742048"/>
                  </a:cubicBezTo>
                  <a:cubicBezTo>
                    <a:pt x="903513" y="742048"/>
                    <a:pt x="903513" y="742048"/>
                    <a:pt x="904692" y="742048"/>
                  </a:cubicBezTo>
                  <a:cubicBezTo>
                    <a:pt x="904793" y="741320"/>
                    <a:pt x="904793" y="740580"/>
                    <a:pt x="904692" y="739852"/>
                  </a:cubicBezTo>
                  <a:cubicBezTo>
                    <a:pt x="904624" y="739122"/>
                    <a:pt x="904624" y="738385"/>
                    <a:pt x="904692" y="737656"/>
                  </a:cubicBezTo>
                  <a:cubicBezTo>
                    <a:pt x="904692" y="735966"/>
                    <a:pt x="906038" y="733770"/>
                    <a:pt x="907384" y="733094"/>
                  </a:cubicBezTo>
                  <a:cubicBezTo>
                    <a:pt x="907939" y="732944"/>
                    <a:pt x="908511" y="732944"/>
                    <a:pt x="909067" y="733094"/>
                  </a:cubicBezTo>
                  <a:lnTo>
                    <a:pt x="916303" y="733094"/>
                  </a:lnTo>
                  <a:cubicBezTo>
                    <a:pt x="917195" y="733268"/>
                    <a:pt x="918104" y="733268"/>
                    <a:pt x="918996" y="733094"/>
                  </a:cubicBezTo>
                  <a:lnTo>
                    <a:pt x="935824" y="733094"/>
                  </a:lnTo>
                  <a:lnTo>
                    <a:pt x="944743" y="733094"/>
                  </a:lnTo>
                  <a:lnTo>
                    <a:pt x="950969" y="733094"/>
                  </a:lnTo>
                  <a:lnTo>
                    <a:pt x="952484" y="733094"/>
                  </a:lnTo>
                  <a:cubicBezTo>
                    <a:pt x="954436" y="733442"/>
                    <a:pt x="956422" y="733442"/>
                    <a:pt x="958374" y="733094"/>
                  </a:cubicBezTo>
                  <a:cubicBezTo>
                    <a:pt x="959720" y="732675"/>
                    <a:pt x="961016" y="732108"/>
                    <a:pt x="962245" y="731405"/>
                  </a:cubicBezTo>
                  <a:cubicBezTo>
                    <a:pt x="964314" y="730202"/>
                    <a:pt x="966603" y="729454"/>
                    <a:pt x="968976" y="729209"/>
                  </a:cubicBezTo>
                  <a:cubicBezTo>
                    <a:pt x="971382" y="729503"/>
                    <a:pt x="973688" y="728205"/>
                    <a:pt x="974697" y="725999"/>
                  </a:cubicBezTo>
                  <a:cubicBezTo>
                    <a:pt x="977053" y="722389"/>
                    <a:pt x="979039" y="718539"/>
                    <a:pt x="980588" y="714511"/>
                  </a:cubicBezTo>
                  <a:cubicBezTo>
                    <a:pt x="980772" y="713982"/>
                    <a:pt x="981210" y="713592"/>
                    <a:pt x="981765" y="713497"/>
                  </a:cubicBezTo>
                  <a:cubicBezTo>
                    <a:pt x="984004" y="713320"/>
                    <a:pt x="986242" y="713666"/>
                    <a:pt x="988328" y="714511"/>
                  </a:cubicBezTo>
                  <a:lnTo>
                    <a:pt x="991189" y="714511"/>
                  </a:lnTo>
                  <a:cubicBezTo>
                    <a:pt x="994824" y="715335"/>
                    <a:pt x="998392" y="716525"/>
                    <a:pt x="1001791" y="718059"/>
                  </a:cubicBezTo>
                  <a:lnTo>
                    <a:pt x="1003305" y="718059"/>
                  </a:lnTo>
                  <a:cubicBezTo>
                    <a:pt x="1004652" y="718059"/>
                    <a:pt x="1005157" y="718059"/>
                    <a:pt x="1005662" y="718059"/>
                  </a:cubicBezTo>
                  <a:lnTo>
                    <a:pt x="1007176" y="716707"/>
                  </a:lnTo>
                  <a:lnTo>
                    <a:pt x="1008523" y="715356"/>
                  </a:lnTo>
                  <a:lnTo>
                    <a:pt x="1010710" y="713328"/>
                  </a:lnTo>
                  <a:cubicBezTo>
                    <a:pt x="1011720" y="712315"/>
                    <a:pt x="1012898" y="711470"/>
                    <a:pt x="1013907" y="710288"/>
                  </a:cubicBezTo>
                  <a:cubicBezTo>
                    <a:pt x="1015220" y="709210"/>
                    <a:pt x="1016937" y="708721"/>
                    <a:pt x="1018619" y="708936"/>
                  </a:cubicBezTo>
                  <a:lnTo>
                    <a:pt x="1019629" y="708936"/>
                  </a:lnTo>
                  <a:cubicBezTo>
                    <a:pt x="1027471" y="708331"/>
                    <a:pt x="1035347" y="708901"/>
                    <a:pt x="1043020" y="710625"/>
                  </a:cubicBezTo>
                  <a:cubicBezTo>
                    <a:pt x="1044871" y="710625"/>
                    <a:pt x="1045881" y="709781"/>
                    <a:pt x="1047564" y="707585"/>
                  </a:cubicBezTo>
                  <a:lnTo>
                    <a:pt x="1049583" y="705219"/>
                  </a:lnTo>
                  <a:cubicBezTo>
                    <a:pt x="1051199" y="703888"/>
                    <a:pt x="1053101" y="702961"/>
                    <a:pt x="1055137" y="702516"/>
                  </a:cubicBezTo>
                  <a:lnTo>
                    <a:pt x="1057830" y="701503"/>
                  </a:lnTo>
                  <a:lnTo>
                    <a:pt x="1060017" y="700320"/>
                  </a:lnTo>
                  <a:lnTo>
                    <a:pt x="1061363" y="700320"/>
                  </a:lnTo>
                  <a:cubicBezTo>
                    <a:pt x="1063366" y="699403"/>
                    <a:pt x="1065183" y="698146"/>
                    <a:pt x="1066749" y="696604"/>
                  </a:cubicBezTo>
                  <a:cubicBezTo>
                    <a:pt x="1067943" y="694916"/>
                    <a:pt x="1069660" y="693671"/>
                    <a:pt x="1071629" y="693056"/>
                  </a:cubicBezTo>
                  <a:cubicBezTo>
                    <a:pt x="1075600" y="691909"/>
                    <a:pt x="1079858" y="692270"/>
                    <a:pt x="1083577" y="694069"/>
                  </a:cubicBezTo>
                  <a:lnTo>
                    <a:pt x="1091823" y="697786"/>
                  </a:lnTo>
                  <a:lnTo>
                    <a:pt x="1094010" y="698800"/>
                  </a:lnTo>
                  <a:cubicBezTo>
                    <a:pt x="1095356" y="698800"/>
                    <a:pt x="1097881" y="700996"/>
                    <a:pt x="1098722" y="700489"/>
                  </a:cubicBezTo>
                  <a:cubicBezTo>
                    <a:pt x="1099563" y="699982"/>
                    <a:pt x="1098722" y="700489"/>
                    <a:pt x="1098722" y="700489"/>
                  </a:cubicBezTo>
                  <a:lnTo>
                    <a:pt x="1099732" y="699307"/>
                  </a:lnTo>
                  <a:lnTo>
                    <a:pt x="1101583" y="698293"/>
                  </a:lnTo>
                  <a:lnTo>
                    <a:pt x="1101583" y="698293"/>
                  </a:lnTo>
                  <a:lnTo>
                    <a:pt x="1102929" y="697448"/>
                  </a:lnTo>
                  <a:cubicBezTo>
                    <a:pt x="1104242" y="695987"/>
                    <a:pt x="1106295" y="695455"/>
                    <a:pt x="1108146" y="696097"/>
                  </a:cubicBezTo>
                  <a:cubicBezTo>
                    <a:pt x="1109324" y="696097"/>
                    <a:pt x="1109997" y="697786"/>
                    <a:pt x="1110839" y="698800"/>
                  </a:cubicBezTo>
                  <a:lnTo>
                    <a:pt x="1110839" y="699813"/>
                  </a:lnTo>
                  <a:cubicBezTo>
                    <a:pt x="1111899" y="701009"/>
                    <a:pt x="1113077" y="702087"/>
                    <a:pt x="1114373" y="703023"/>
                  </a:cubicBezTo>
                  <a:lnTo>
                    <a:pt x="1115887" y="704544"/>
                  </a:lnTo>
                  <a:lnTo>
                    <a:pt x="1117570" y="705726"/>
                  </a:lnTo>
                  <a:cubicBezTo>
                    <a:pt x="1119926" y="707032"/>
                    <a:pt x="1121676" y="709216"/>
                    <a:pt x="1122450" y="711808"/>
                  </a:cubicBezTo>
                  <a:cubicBezTo>
                    <a:pt x="1122702" y="713205"/>
                    <a:pt x="1122702" y="714634"/>
                    <a:pt x="1122450" y="716031"/>
                  </a:cubicBezTo>
                  <a:lnTo>
                    <a:pt x="1122450" y="718903"/>
                  </a:lnTo>
                  <a:cubicBezTo>
                    <a:pt x="1122333" y="719574"/>
                    <a:pt x="1122333" y="720260"/>
                    <a:pt x="1122450" y="720931"/>
                  </a:cubicBezTo>
                  <a:lnTo>
                    <a:pt x="1122450" y="720931"/>
                  </a:lnTo>
                  <a:cubicBezTo>
                    <a:pt x="1122989" y="721417"/>
                    <a:pt x="1123342" y="722073"/>
                    <a:pt x="1123460" y="722789"/>
                  </a:cubicBezTo>
                  <a:cubicBezTo>
                    <a:pt x="1123527" y="723689"/>
                    <a:pt x="1123527" y="724592"/>
                    <a:pt x="1123460" y="725492"/>
                  </a:cubicBezTo>
                  <a:cubicBezTo>
                    <a:pt x="1123275" y="726384"/>
                    <a:pt x="1123275" y="727303"/>
                    <a:pt x="1123460" y="728195"/>
                  </a:cubicBezTo>
                  <a:cubicBezTo>
                    <a:pt x="1124234" y="730308"/>
                    <a:pt x="1125311" y="732300"/>
                    <a:pt x="1126657" y="734108"/>
                  </a:cubicBezTo>
                  <a:lnTo>
                    <a:pt x="1127667" y="732925"/>
                  </a:lnTo>
                  <a:cubicBezTo>
                    <a:pt x="1127919" y="732464"/>
                    <a:pt x="1128256" y="732060"/>
                    <a:pt x="1128677" y="731743"/>
                  </a:cubicBezTo>
                  <a:cubicBezTo>
                    <a:pt x="1129249" y="731231"/>
                    <a:pt x="1129720" y="730596"/>
                    <a:pt x="1130023" y="729884"/>
                  </a:cubicBezTo>
                  <a:cubicBezTo>
                    <a:pt x="1131151" y="727665"/>
                    <a:pt x="1133759" y="726646"/>
                    <a:pt x="1136081" y="727519"/>
                  </a:cubicBezTo>
                  <a:lnTo>
                    <a:pt x="1138605" y="727519"/>
                  </a:lnTo>
                  <a:cubicBezTo>
                    <a:pt x="1141668" y="727626"/>
                    <a:pt x="1144664" y="728435"/>
                    <a:pt x="1147356" y="729884"/>
                  </a:cubicBezTo>
                  <a:cubicBezTo>
                    <a:pt x="1148585" y="730778"/>
                    <a:pt x="1149662" y="731861"/>
                    <a:pt x="1150553" y="733094"/>
                  </a:cubicBezTo>
                  <a:cubicBezTo>
                    <a:pt x="1151025" y="733792"/>
                    <a:pt x="1151597" y="734417"/>
                    <a:pt x="1152236" y="734953"/>
                  </a:cubicBezTo>
                  <a:lnTo>
                    <a:pt x="1153078" y="735966"/>
                  </a:lnTo>
                  <a:cubicBezTo>
                    <a:pt x="1153667" y="736674"/>
                    <a:pt x="1154340" y="737301"/>
                    <a:pt x="1155097" y="737825"/>
                  </a:cubicBezTo>
                  <a:lnTo>
                    <a:pt x="1156612" y="737825"/>
                  </a:lnTo>
                  <a:lnTo>
                    <a:pt x="1158126" y="737825"/>
                  </a:lnTo>
                  <a:cubicBezTo>
                    <a:pt x="1160398" y="737461"/>
                    <a:pt x="1162602" y="736779"/>
                    <a:pt x="1164690" y="735797"/>
                  </a:cubicBezTo>
                  <a:cubicBezTo>
                    <a:pt x="1165665" y="735385"/>
                    <a:pt x="1166759" y="735385"/>
                    <a:pt x="1167719" y="735797"/>
                  </a:cubicBezTo>
                  <a:cubicBezTo>
                    <a:pt x="1169334" y="735610"/>
                    <a:pt x="1170983" y="735610"/>
                    <a:pt x="1172599" y="735797"/>
                  </a:cubicBezTo>
                  <a:lnTo>
                    <a:pt x="1175291" y="735797"/>
                  </a:lnTo>
                  <a:lnTo>
                    <a:pt x="1178152" y="735797"/>
                  </a:lnTo>
                  <a:cubicBezTo>
                    <a:pt x="1180794" y="735894"/>
                    <a:pt x="1183403" y="736407"/>
                    <a:pt x="1185893" y="737318"/>
                  </a:cubicBezTo>
                  <a:cubicBezTo>
                    <a:pt x="1186432" y="737708"/>
                    <a:pt x="1186751" y="738340"/>
                    <a:pt x="1186735" y="739007"/>
                  </a:cubicBezTo>
                  <a:cubicBezTo>
                    <a:pt x="1186785" y="739728"/>
                    <a:pt x="1186381" y="740409"/>
                    <a:pt x="1185725" y="740696"/>
                  </a:cubicBezTo>
                  <a:lnTo>
                    <a:pt x="1184042" y="740696"/>
                  </a:lnTo>
                  <a:cubicBezTo>
                    <a:pt x="1183386" y="740538"/>
                    <a:pt x="1182679" y="740538"/>
                    <a:pt x="1182023" y="740696"/>
                  </a:cubicBezTo>
                  <a:lnTo>
                    <a:pt x="1180676" y="742386"/>
                  </a:lnTo>
                  <a:lnTo>
                    <a:pt x="1178657" y="744920"/>
                  </a:lnTo>
                  <a:lnTo>
                    <a:pt x="1178657" y="744920"/>
                  </a:lnTo>
                  <a:cubicBezTo>
                    <a:pt x="1181080" y="747295"/>
                    <a:pt x="1183285" y="749899"/>
                    <a:pt x="1185220" y="752691"/>
                  </a:cubicBezTo>
                  <a:lnTo>
                    <a:pt x="1186230" y="752691"/>
                  </a:lnTo>
                  <a:lnTo>
                    <a:pt x="1187576" y="752691"/>
                  </a:lnTo>
                  <a:lnTo>
                    <a:pt x="1189090" y="751678"/>
                  </a:lnTo>
                  <a:cubicBezTo>
                    <a:pt x="1190033" y="750652"/>
                    <a:pt x="1191261" y="749944"/>
                    <a:pt x="1192624" y="749650"/>
                  </a:cubicBezTo>
                  <a:cubicBezTo>
                    <a:pt x="1195249" y="749503"/>
                    <a:pt x="1197841" y="750214"/>
                    <a:pt x="1200029" y="751678"/>
                  </a:cubicBezTo>
                  <a:cubicBezTo>
                    <a:pt x="1201241" y="752455"/>
                    <a:pt x="1202318" y="753424"/>
                    <a:pt x="1203226" y="754549"/>
                  </a:cubicBezTo>
                  <a:cubicBezTo>
                    <a:pt x="1203798" y="755210"/>
                    <a:pt x="1204421" y="755832"/>
                    <a:pt x="1205077" y="756408"/>
                  </a:cubicBezTo>
                  <a:cubicBezTo>
                    <a:pt x="1206928" y="757928"/>
                    <a:pt x="1208275" y="758266"/>
                    <a:pt x="1208780" y="757928"/>
                  </a:cubicBezTo>
                  <a:cubicBezTo>
                    <a:pt x="1209032" y="757335"/>
                    <a:pt x="1209032" y="756663"/>
                    <a:pt x="1208780" y="756070"/>
                  </a:cubicBezTo>
                  <a:cubicBezTo>
                    <a:pt x="1208696" y="751848"/>
                    <a:pt x="1210799" y="747883"/>
                    <a:pt x="1214333" y="745596"/>
                  </a:cubicBezTo>
                  <a:cubicBezTo>
                    <a:pt x="1215696" y="744678"/>
                    <a:pt x="1216992" y="743661"/>
                    <a:pt x="1218204" y="742555"/>
                  </a:cubicBezTo>
                  <a:lnTo>
                    <a:pt x="1220896" y="740359"/>
                  </a:lnTo>
                  <a:cubicBezTo>
                    <a:pt x="1222831" y="739212"/>
                    <a:pt x="1225052" y="738627"/>
                    <a:pt x="1227291" y="738669"/>
                  </a:cubicBezTo>
                  <a:lnTo>
                    <a:pt x="1228806" y="738669"/>
                  </a:lnTo>
                  <a:cubicBezTo>
                    <a:pt x="1233332" y="737733"/>
                    <a:pt x="1237623" y="735895"/>
                    <a:pt x="1241427" y="733263"/>
                  </a:cubicBezTo>
                  <a:lnTo>
                    <a:pt x="1245802" y="730729"/>
                  </a:lnTo>
                  <a:lnTo>
                    <a:pt x="1248326" y="729547"/>
                  </a:lnTo>
                  <a:cubicBezTo>
                    <a:pt x="1250800" y="728340"/>
                    <a:pt x="1253156" y="726928"/>
                    <a:pt x="1255394" y="725323"/>
                  </a:cubicBezTo>
                  <a:cubicBezTo>
                    <a:pt x="1257498" y="722966"/>
                    <a:pt x="1260493" y="721615"/>
                    <a:pt x="1263640" y="721606"/>
                  </a:cubicBezTo>
                  <a:lnTo>
                    <a:pt x="1266837" y="721606"/>
                  </a:lnTo>
                  <a:cubicBezTo>
                    <a:pt x="1271819" y="720522"/>
                    <a:pt x="1277019" y="721628"/>
                    <a:pt x="1281141" y="724647"/>
                  </a:cubicBezTo>
                  <a:cubicBezTo>
                    <a:pt x="1281327" y="725078"/>
                    <a:pt x="1281327" y="725568"/>
                    <a:pt x="1281141" y="725999"/>
                  </a:cubicBezTo>
                  <a:cubicBezTo>
                    <a:pt x="1281310" y="726433"/>
                    <a:pt x="1281310" y="726916"/>
                    <a:pt x="1281141" y="727350"/>
                  </a:cubicBezTo>
                  <a:cubicBezTo>
                    <a:pt x="1278819" y="729095"/>
                    <a:pt x="1275959" y="729937"/>
                    <a:pt x="1273064" y="729715"/>
                  </a:cubicBezTo>
                  <a:cubicBezTo>
                    <a:pt x="1269698" y="729715"/>
                    <a:pt x="1267510" y="729715"/>
                    <a:pt x="1266669" y="732756"/>
                  </a:cubicBezTo>
                  <a:lnTo>
                    <a:pt x="1265828" y="734784"/>
                  </a:lnTo>
                  <a:cubicBezTo>
                    <a:pt x="1265828" y="736473"/>
                    <a:pt x="1264313" y="739007"/>
                    <a:pt x="1264145" y="740021"/>
                  </a:cubicBezTo>
                  <a:cubicBezTo>
                    <a:pt x="1263977" y="741034"/>
                    <a:pt x="1265660" y="742893"/>
                    <a:pt x="1268015" y="744244"/>
                  </a:cubicBezTo>
                  <a:lnTo>
                    <a:pt x="1269362" y="744244"/>
                  </a:lnTo>
                  <a:cubicBezTo>
                    <a:pt x="1271162" y="745444"/>
                    <a:pt x="1272913" y="746741"/>
                    <a:pt x="1274579" y="748130"/>
                  </a:cubicBezTo>
                  <a:cubicBezTo>
                    <a:pt x="1277069" y="750270"/>
                    <a:pt x="1279778" y="752139"/>
                    <a:pt x="1282656" y="753705"/>
                  </a:cubicBezTo>
                  <a:lnTo>
                    <a:pt x="1288041" y="755563"/>
                  </a:lnTo>
                  <a:cubicBezTo>
                    <a:pt x="1290329" y="756259"/>
                    <a:pt x="1292585" y="757105"/>
                    <a:pt x="1294772" y="758097"/>
                  </a:cubicBezTo>
                  <a:cubicBezTo>
                    <a:pt x="1301840" y="762045"/>
                    <a:pt x="1307663" y="767896"/>
                    <a:pt x="1311601" y="774991"/>
                  </a:cubicBezTo>
                  <a:cubicBezTo>
                    <a:pt x="1312610" y="776680"/>
                    <a:pt x="1313788" y="778201"/>
                    <a:pt x="1314967" y="779890"/>
                  </a:cubicBezTo>
                  <a:cubicBezTo>
                    <a:pt x="1318669" y="784958"/>
                    <a:pt x="1321698" y="789182"/>
                    <a:pt x="1324727" y="792898"/>
                  </a:cubicBezTo>
                  <a:cubicBezTo>
                    <a:pt x="1327285" y="796333"/>
                    <a:pt x="1329590" y="799947"/>
                    <a:pt x="1331626" y="803711"/>
                  </a:cubicBezTo>
                  <a:cubicBezTo>
                    <a:pt x="1332805" y="805907"/>
                    <a:pt x="1333983" y="808103"/>
                    <a:pt x="1335329" y="810299"/>
                  </a:cubicBezTo>
                  <a:lnTo>
                    <a:pt x="1337853" y="814185"/>
                  </a:lnTo>
                  <a:cubicBezTo>
                    <a:pt x="1343591" y="822226"/>
                    <a:pt x="1348286" y="830969"/>
                    <a:pt x="1351821" y="840201"/>
                  </a:cubicBezTo>
                  <a:lnTo>
                    <a:pt x="1353335" y="839019"/>
                  </a:lnTo>
                  <a:lnTo>
                    <a:pt x="1355691" y="837498"/>
                  </a:lnTo>
                  <a:lnTo>
                    <a:pt x="1355691" y="837498"/>
                  </a:lnTo>
                  <a:cubicBezTo>
                    <a:pt x="1358047" y="835978"/>
                    <a:pt x="1358047" y="835978"/>
                    <a:pt x="1357711" y="833275"/>
                  </a:cubicBezTo>
                  <a:cubicBezTo>
                    <a:pt x="1357374" y="830572"/>
                    <a:pt x="1357711" y="833275"/>
                    <a:pt x="1357711" y="831754"/>
                  </a:cubicBezTo>
                  <a:cubicBezTo>
                    <a:pt x="1356717" y="829673"/>
                    <a:pt x="1356717" y="827247"/>
                    <a:pt x="1357711" y="825166"/>
                  </a:cubicBezTo>
                  <a:cubicBezTo>
                    <a:pt x="1358636" y="824194"/>
                    <a:pt x="1359915" y="823645"/>
                    <a:pt x="1361244" y="823645"/>
                  </a:cubicBezTo>
                  <a:lnTo>
                    <a:pt x="1362423" y="823645"/>
                  </a:lnTo>
                  <a:cubicBezTo>
                    <a:pt x="1363499" y="823252"/>
                    <a:pt x="1364475" y="822616"/>
                    <a:pt x="1365283" y="821787"/>
                  </a:cubicBezTo>
                  <a:cubicBezTo>
                    <a:pt x="1366108" y="821072"/>
                    <a:pt x="1367016" y="820451"/>
                    <a:pt x="1367976" y="819929"/>
                  </a:cubicBezTo>
                  <a:cubicBezTo>
                    <a:pt x="1371678" y="818070"/>
                    <a:pt x="1375212" y="821787"/>
                    <a:pt x="1377904" y="824997"/>
                  </a:cubicBezTo>
                  <a:cubicBezTo>
                    <a:pt x="1378476" y="825710"/>
                    <a:pt x="1379099" y="826387"/>
                    <a:pt x="1379756" y="827024"/>
                  </a:cubicBezTo>
                  <a:cubicBezTo>
                    <a:pt x="1381371" y="828795"/>
                    <a:pt x="1383593" y="829881"/>
                    <a:pt x="1385982" y="830065"/>
                  </a:cubicBezTo>
                  <a:cubicBezTo>
                    <a:pt x="1387194" y="830205"/>
                    <a:pt x="1388372" y="830489"/>
                    <a:pt x="1389516" y="830910"/>
                  </a:cubicBezTo>
                  <a:cubicBezTo>
                    <a:pt x="1391216" y="831528"/>
                    <a:pt x="1392679" y="832648"/>
                    <a:pt x="1393723" y="834119"/>
                  </a:cubicBezTo>
                  <a:cubicBezTo>
                    <a:pt x="1394447" y="835047"/>
                    <a:pt x="1395356" y="835797"/>
                    <a:pt x="1396416" y="836316"/>
                  </a:cubicBezTo>
                  <a:cubicBezTo>
                    <a:pt x="1397644" y="836490"/>
                    <a:pt x="1398889" y="836490"/>
                    <a:pt x="1400118" y="836316"/>
                  </a:cubicBezTo>
                  <a:lnTo>
                    <a:pt x="1404830" y="836316"/>
                  </a:lnTo>
                  <a:cubicBezTo>
                    <a:pt x="1409929" y="836740"/>
                    <a:pt x="1415044" y="836740"/>
                    <a:pt x="1420144" y="836316"/>
                  </a:cubicBezTo>
                  <a:cubicBezTo>
                    <a:pt x="1422735" y="835478"/>
                    <a:pt x="1424940" y="833741"/>
                    <a:pt x="1426370" y="831416"/>
                  </a:cubicBezTo>
                  <a:lnTo>
                    <a:pt x="1429063" y="828376"/>
                  </a:lnTo>
                  <a:cubicBezTo>
                    <a:pt x="1432428" y="825166"/>
                    <a:pt x="1435289" y="828376"/>
                    <a:pt x="1437477" y="829727"/>
                  </a:cubicBezTo>
                  <a:cubicBezTo>
                    <a:pt x="1438285" y="830560"/>
                    <a:pt x="1439193" y="831297"/>
                    <a:pt x="1440169" y="831923"/>
                  </a:cubicBezTo>
                  <a:cubicBezTo>
                    <a:pt x="1441617" y="832256"/>
                    <a:pt x="1443097" y="832256"/>
                    <a:pt x="1444544" y="831923"/>
                  </a:cubicBezTo>
                  <a:cubicBezTo>
                    <a:pt x="1447338" y="831954"/>
                    <a:pt x="1450014" y="833109"/>
                    <a:pt x="1451949" y="835133"/>
                  </a:cubicBezTo>
                  <a:cubicBezTo>
                    <a:pt x="1454406" y="838657"/>
                    <a:pt x="1456021" y="842705"/>
                    <a:pt x="1456661" y="846959"/>
                  </a:cubicBezTo>
                  <a:cubicBezTo>
                    <a:pt x="1458630" y="847543"/>
                    <a:pt x="1460532" y="848277"/>
                    <a:pt x="1462382" y="849155"/>
                  </a:cubicBezTo>
                  <a:lnTo>
                    <a:pt x="1466085" y="850675"/>
                  </a:lnTo>
                  <a:lnTo>
                    <a:pt x="1467600" y="850675"/>
                  </a:lnTo>
                  <a:cubicBezTo>
                    <a:pt x="1469030" y="850898"/>
                    <a:pt x="1470410" y="851417"/>
                    <a:pt x="1471638" y="852196"/>
                  </a:cubicBezTo>
                  <a:cubicBezTo>
                    <a:pt x="1474634" y="855487"/>
                    <a:pt x="1476569" y="859609"/>
                    <a:pt x="1477191" y="864022"/>
                  </a:cubicBezTo>
                  <a:cubicBezTo>
                    <a:pt x="1480204" y="864566"/>
                    <a:pt x="1482964" y="866042"/>
                    <a:pt x="1485101" y="868245"/>
                  </a:cubicBezTo>
                  <a:lnTo>
                    <a:pt x="1485101" y="868245"/>
                  </a:lnTo>
                  <a:lnTo>
                    <a:pt x="1487120" y="870441"/>
                  </a:lnTo>
                  <a:cubicBezTo>
                    <a:pt x="1487895" y="871512"/>
                    <a:pt x="1488803" y="872477"/>
                    <a:pt x="1489813" y="873313"/>
                  </a:cubicBezTo>
                  <a:lnTo>
                    <a:pt x="1498395" y="873313"/>
                  </a:lnTo>
                  <a:cubicBezTo>
                    <a:pt x="1498833" y="873217"/>
                    <a:pt x="1499304" y="873217"/>
                    <a:pt x="1499741" y="873313"/>
                  </a:cubicBezTo>
                  <a:cubicBezTo>
                    <a:pt x="1502687" y="872806"/>
                    <a:pt x="1505716" y="872806"/>
                    <a:pt x="1508660" y="873313"/>
                  </a:cubicBezTo>
                  <a:cubicBezTo>
                    <a:pt x="1511942" y="873916"/>
                    <a:pt x="1515308" y="873916"/>
                    <a:pt x="1518589" y="873313"/>
                  </a:cubicBezTo>
                  <a:lnTo>
                    <a:pt x="1518589" y="873313"/>
                  </a:lnTo>
                  <a:lnTo>
                    <a:pt x="1518589" y="873313"/>
                  </a:lnTo>
                  <a:cubicBezTo>
                    <a:pt x="1519162" y="872952"/>
                    <a:pt x="1519683" y="872494"/>
                    <a:pt x="1520104" y="871962"/>
                  </a:cubicBezTo>
                  <a:lnTo>
                    <a:pt x="1521114" y="870779"/>
                  </a:lnTo>
                  <a:lnTo>
                    <a:pt x="1522964" y="868583"/>
                  </a:lnTo>
                  <a:lnTo>
                    <a:pt x="1522964" y="868583"/>
                  </a:lnTo>
                  <a:cubicBezTo>
                    <a:pt x="1524143" y="866894"/>
                    <a:pt x="1525489" y="864866"/>
                    <a:pt x="1527172" y="864866"/>
                  </a:cubicBezTo>
                  <a:lnTo>
                    <a:pt x="1527172" y="864866"/>
                  </a:lnTo>
                  <a:cubicBezTo>
                    <a:pt x="1529864" y="864866"/>
                    <a:pt x="1531547" y="868245"/>
                    <a:pt x="1532893" y="870779"/>
                  </a:cubicBezTo>
                  <a:cubicBezTo>
                    <a:pt x="1532826" y="871284"/>
                    <a:pt x="1532826" y="871794"/>
                    <a:pt x="1532893" y="872300"/>
                  </a:cubicBezTo>
                  <a:cubicBezTo>
                    <a:pt x="1534458" y="875259"/>
                    <a:pt x="1535872" y="878305"/>
                    <a:pt x="1537100" y="881422"/>
                  </a:cubicBezTo>
                  <a:cubicBezTo>
                    <a:pt x="1537420" y="882463"/>
                    <a:pt x="1537807" y="883480"/>
                    <a:pt x="1538278" y="884463"/>
                  </a:cubicBezTo>
                  <a:cubicBezTo>
                    <a:pt x="1538278" y="884463"/>
                    <a:pt x="1538278" y="885815"/>
                    <a:pt x="1538278" y="886659"/>
                  </a:cubicBezTo>
                  <a:cubicBezTo>
                    <a:pt x="1538683" y="888236"/>
                    <a:pt x="1539355" y="889724"/>
                    <a:pt x="1540298" y="891052"/>
                  </a:cubicBezTo>
                  <a:cubicBezTo>
                    <a:pt x="1540298" y="891052"/>
                    <a:pt x="1541644" y="891052"/>
                    <a:pt x="1542317" y="891052"/>
                  </a:cubicBezTo>
                  <a:lnTo>
                    <a:pt x="1543327" y="891052"/>
                  </a:lnTo>
                  <a:cubicBezTo>
                    <a:pt x="1545666" y="891309"/>
                    <a:pt x="1547736" y="892696"/>
                    <a:pt x="1548880" y="894768"/>
                  </a:cubicBezTo>
                  <a:lnTo>
                    <a:pt x="1548880" y="894768"/>
                  </a:lnTo>
                  <a:cubicBezTo>
                    <a:pt x="1550563" y="896796"/>
                    <a:pt x="1550900" y="896796"/>
                    <a:pt x="1553424" y="896796"/>
                  </a:cubicBezTo>
                  <a:lnTo>
                    <a:pt x="1554770" y="896796"/>
                  </a:lnTo>
                  <a:cubicBezTo>
                    <a:pt x="1555544" y="896954"/>
                    <a:pt x="1556352" y="896954"/>
                    <a:pt x="1557126" y="896796"/>
                  </a:cubicBezTo>
                  <a:cubicBezTo>
                    <a:pt x="1557631" y="895667"/>
                    <a:pt x="1557968" y="894473"/>
                    <a:pt x="1558136" y="893248"/>
                  </a:cubicBezTo>
                  <a:cubicBezTo>
                    <a:pt x="1558136" y="893248"/>
                    <a:pt x="1558136" y="891728"/>
                    <a:pt x="1558136" y="891221"/>
                  </a:cubicBezTo>
                  <a:cubicBezTo>
                    <a:pt x="1558540" y="890244"/>
                    <a:pt x="1558826" y="889224"/>
                    <a:pt x="1558977" y="888180"/>
                  </a:cubicBezTo>
                  <a:cubicBezTo>
                    <a:pt x="1559448" y="886046"/>
                    <a:pt x="1560256" y="883995"/>
                    <a:pt x="1561333" y="882098"/>
                  </a:cubicBezTo>
                  <a:cubicBezTo>
                    <a:pt x="1562646" y="880525"/>
                    <a:pt x="1564749" y="879865"/>
                    <a:pt x="1566718" y="880409"/>
                  </a:cubicBezTo>
                  <a:lnTo>
                    <a:pt x="1567896" y="880409"/>
                  </a:lnTo>
                  <a:cubicBezTo>
                    <a:pt x="1569461" y="880233"/>
                    <a:pt x="1571043" y="880233"/>
                    <a:pt x="1572608" y="880409"/>
                  </a:cubicBezTo>
                  <a:cubicBezTo>
                    <a:pt x="1573500" y="880503"/>
                    <a:pt x="1574409" y="880503"/>
                    <a:pt x="1575301" y="880409"/>
                  </a:cubicBezTo>
                  <a:cubicBezTo>
                    <a:pt x="1576798" y="880655"/>
                    <a:pt x="1578347" y="880655"/>
                    <a:pt x="1579844" y="880409"/>
                  </a:cubicBezTo>
                  <a:lnTo>
                    <a:pt x="1579844" y="880409"/>
                  </a:lnTo>
                  <a:cubicBezTo>
                    <a:pt x="1581359" y="880324"/>
                    <a:pt x="1582873" y="880324"/>
                    <a:pt x="1584388" y="880409"/>
                  </a:cubicBezTo>
                  <a:lnTo>
                    <a:pt x="1587585" y="880409"/>
                  </a:lnTo>
                  <a:cubicBezTo>
                    <a:pt x="1589437" y="879978"/>
                    <a:pt x="1591204" y="879235"/>
                    <a:pt x="1592802" y="878212"/>
                  </a:cubicBezTo>
                  <a:lnTo>
                    <a:pt x="1593644" y="878212"/>
                  </a:lnTo>
                  <a:cubicBezTo>
                    <a:pt x="1595646" y="877155"/>
                    <a:pt x="1597514" y="875851"/>
                    <a:pt x="1599197" y="874327"/>
                  </a:cubicBezTo>
                  <a:lnTo>
                    <a:pt x="1600375" y="872637"/>
                  </a:lnTo>
                  <a:lnTo>
                    <a:pt x="1602899" y="869765"/>
                  </a:lnTo>
                  <a:cubicBezTo>
                    <a:pt x="1604902" y="868313"/>
                    <a:pt x="1607123" y="867172"/>
                    <a:pt x="1609462" y="866387"/>
                  </a:cubicBezTo>
                  <a:cubicBezTo>
                    <a:pt x="1610825" y="865936"/>
                    <a:pt x="1612121" y="865311"/>
                    <a:pt x="1613333" y="864528"/>
                  </a:cubicBezTo>
                  <a:cubicBezTo>
                    <a:pt x="1614713" y="863777"/>
                    <a:pt x="1615958" y="862807"/>
                    <a:pt x="1617035" y="861656"/>
                  </a:cubicBezTo>
                  <a:lnTo>
                    <a:pt x="1618044" y="860643"/>
                  </a:lnTo>
                  <a:cubicBezTo>
                    <a:pt x="1621562" y="857348"/>
                    <a:pt x="1625399" y="854407"/>
                    <a:pt x="1629488" y="851858"/>
                  </a:cubicBezTo>
                  <a:cubicBezTo>
                    <a:pt x="1631878" y="850321"/>
                    <a:pt x="1634082" y="848506"/>
                    <a:pt x="1636051" y="846452"/>
                  </a:cubicBezTo>
                  <a:cubicBezTo>
                    <a:pt x="1637751" y="844305"/>
                    <a:pt x="1640410" y="843161"/>
                    <a:pt x="1643119" y="843411"/>
                  </a:cubicBezTo>
                  <a:cubicBezTo>
                    <a:pt x="1644970" y="843244"/>
                    <a:pt x="1646821" y="843244"/>
                    <a:pt x="1648672" y="843411"/>
                  </a:cubicBezTo>
                  <a:cubicBezTo>
                    <a:pt x="1650405" y="843573"/>
                    <a:pt x="1652156" y="843573"/>
                    <a:pt x="1653889" y="843411"/>
                  </a:cubicBezTo>
                  <a:lnTo>
                    <a:pt x="1666342" y="842397"/>
                  </a:lnTo>
                  <a:cubicBezTo>
                    <a:pt x="1668193" y="842435"/>
                    <a:pt x="1669994" y="841772"/>
                    <a:pt x="1671391" y="840539"/>
                  </a:cubicBezTo>
                  <a:lnTo>
                    <a:pt x="1672569" y="839525"/>
                  </a:lnTo>
                  <a:cubicBezTo>
                    <a:pt x="1674033" y="837861"/>
                    <a:pt x="1675884" y="836584"/>
                    <a:pt x="1677954" y="835809"/>
                  </a:cubicBezTo>
                  <a:cubicBezTo>
                    <a:pt x="1680326" y="835207"/>
                    <a:pt x="1682817" y="835207"/>
                    <a:pt x="1685190" y="835809"/>
                  </a:cubicBezTo>
                  <a:cubicBezTo>
                    <a:pt x="1693873" y="838157"/>
                    <a:pt x="1702792" y="839461"/>
                    <a:pt x="1711778" y="839694"/>
                  </a:cubicBezTo>
                  <a:lnTo>
                    <a:pt x="1717332" y="839694"/>
                  </a:lnTo>
                  <a:lnTo>
                    <a:pt x="1719015" y="839694"/>
                  </a:lnTo>
                  <a:cubicBezTo>
                    <a:pt x="1720563" y="839286"/>
                    <a:pt x="1722179" y="839286"/>
                    <a:pt x="1723727" y="839694"/>
                  </a:cubicBezTo>
                  <a:cubicBezTo>
                    <a:pt x="1725191" y="840537"/>
                    <a:pt x="1726133" y="842060"/>
                    <a:pt x="1726251" y="843749"/>
                  </a:cubicBezTo>
                  <a:cubicBezTo>
                    <a:pt x="1726503" y="846954"/>
                    <a:pt x="1726503" y="850174"/>
                    <a:pt x="1726251" y="853378"/>
                  </a:cubicBezTo>
                  <a:cubicBezTo>
                    <a:pt x="1726184" y="854390"/>
                    <a:pt x="1726184" y="855407"/>
                    <a:pt x="1726251" y="856419"/>
                  </a:cubicBezTo>
                  <a:lnTo>
                    <a:pt x="1730121" y="858953"/>
                  </a:lnTo>
                  <a:cubicBezTo>
                    <a:pt x="1733992" y="862261"/>
                    <a:pt x="1738721" y="864373"/>
                    <a:pt x="1743752" y="865035"/>
                  </a:cubicBezTo>
                  <a:lnTo>
                    <a:pt x="1750820" y="865035"/>
                  </a:lnTo>
                  <a:cubicBezTo>
                    <a:pt x="1758073" y="865126"/>
                    <a:pt x="1765326" y="865635"/>
                    <a:pt x="1772529" y="866556"/>
                  </a:cubicBezTo>
                  <a:cubicBezTo>
                    <a:pt x="1775322" y="866975"/>
                    <a:pt x="1778149" y="866975"/>
                    <a:pt x="1780943" y="866556"/>
                  </a:cubicBezTo>
                  <a:lnTo>
                    <a:pt x="1784309" y="866556"/>
                  </a:lnTo>
                  <a:cubicBezTo>
                    <a:pt x="1785874" y="866380"/>
                    <a:pt x="1787456" y="866380"/>
                    <a:pt x="1789020" y="866556"/>
                  </a:cubicBezTo>
                  <a:cubicBezTo>
                    <a:pt x="1793144" y="866140"/>
                    <a:pt x="1797283" y="866720"/>
                    <a:pt x="1801137" y="868245"/>
                  </a:cubicBezTo>
                  <a:lnTo>
                    <a:pt x="1802651" y="868245"/>
                  </a:lnTo>
                  <a:cubicBezTo>
                    <a:pt x="1805344" y="869597"/>
                    <a:pt x="1808878" y="871286"/>
                    <a:pt x="1810898" y="869597"/>
                  </a:cubicBezTo>
                  <a:lnTo>
                    <a:pt x="1811907" y="868583"/>
                  </a:lnTo>
                  <a:cubicBezTo>
                    <a:pt x="1812513" y="867938"/>
                    <a:pt x="1813186" y="867370"/>
                    <a:pt x="1813927" y="866894"/>
                  </a:cubicBezTo>
                  <a:cubicBezTo>
                    <a:pt x="1815088" y="866321"/>
                    <a:pt x="1816333" y="865978"/>
                    <a:pt x="1817629" y="865880"/>
                  </a:cubicBezTo>
                  <a:cubicBezTo>
                    <a:pt x="1818470" y="865976"/>
                    <a:pt x="1819312" y="865976"/>
                    <a:pt x="1820153" y="865880"/>
                  </a:cubicBezTo>
                  <a:lnTo>
                    <a:pt x="1823855" y="864191"/>
                  </a:lnTo>
                  <a:lnTo>
                    <a:pt x="1825033" y="864191"/>
                  </a:lnTo>
                  <a:cubicBezTo>
                    <a:pt x="1826548" y="864191"/>
                    <a:pt x="1827221" y="864191"/>
                    <a:pt x="1828062" y="861994"/>
                  </a:cubicBezTo>
                  <a:cubicBezTo>
                    <a:pt x="1829358" y="859139"/>
                    <a:pt x="1830940" y="856421"/>
                    <a:pt x="1832774" y="853885"/>
                  </a:cubicBezTo>
                  <a:lnTo>
                    <a:pt x="1832774" y="853885"/>
                  </a:lnTo>
                  <a:cubicBezTo>
                    <a:pt x="1832774" y="853885"/>
                    <a:pt x="1831765" y="852703"/>
                    <a:pt x="1831260" y="852196"/>
                  </a:cubicBezTo>
                  <a:lnTo>
                    <a:pt x="1831260" y="852196"/>
                  </a:lnTo>
                  <a:lnTo>
                    <a:pt x="1829409" y="851013"/>
                  </a:lnTo>
                  <a:cubicBezTo>
                    <a:pt x="1827726" y="850133"/>
                    <a:pt x="1826312" y="848785"/>
                    <a:pt x="1825370" y="847128"/>
                  </a:cubicBezTo>
                  <a:cubicBezTo>
                    <a:pt x="1824798" y="845484"/>
                    <a:pt x="1824410" y="843786"/>
                    <a:pt x="1824192" y="842060"/>
                  </a:cubicBezTo>
                  <a:cubicBezTo>
                    <a:pt x="1824360" y="841108"/>
                    <a:pt x="1824360" y="840139"/>
                    <a:pt x="1824192" y="839188"/>
                  </a:cubicBezTo>
                  <a:cubicBezTo>
                    <a:pt x="1824259" y="838684"/>
                    <a:pt x="1824259" y="838171"/>
                    <a:pt x="1824192" y="837667"/>
                  </a:cubicBezTo>
                  <a:cubicBezTo>
                    <a:pt x="1823249" y="836285"/>
                    <a:pt x="1822829" y="834604"/>
                    <a:pt x="1823014" y="832937"/>
                  </a:cubicBezTo>
                  <a:cubicBezTo>
                    <a:pt x="1823149" y="831200"/>
                    <a:pt x="1824259" y="829692"/>
                    <a:pt x="1825875" y="829051"/>
                  </a:cubicBezTo>
                  <a:lnTo>
                    <a:pt x="1826716" y="829051"/>
                  </a:lnTo>
                  <a:cubicBezTo>
                    <a:pt x="1826716" y="829051"/>
                    <a:pt x="1826716" y="829051"/>
                    <a:pt x="1827557" y="827193"/>
                  </a:cubicBezTo>
                  <a:lnTo>
                    <a:pt x="1827557" y="825504"/>
                  </a:lnTo>
                  <a:cubicBezTo>
                    <a:pt x="1828348" y="822860"/>
                    <a:pt x="1829409" y="820310"/>
                    <a:pt x="1830755" y="817901"/>
                  </a:cubicBezTo>
                  <a:cubicBezTo>
                    <a:pt x="1831394" y="816024"/>
                    <a:pt x="1832724" y="814457"/>
                    <a:pt x="1834457" y="813509"/>
                  </a:cubicBezTo>
                  <a:cubicBezTo>
                    <a:pt x="1835719" y="813164"/>
                    <a:pt x="1837066" y="813164"/>
                    <a:pt x="1838328" y="813509"/>
                  </a:cubicBezTo>
                  <a:cubicBezTo>
                    <a:pt x="1839152" y="813757"/>
                    <a:pt x="1840027" y="813757"/>
                    <a:pt x="1840852" y="813509"/>
                  </a:cubicBezTo>
                  <a:cubicBezTo>
                    <a:pt x="1841660" y="812857"/>
                    <a:pt x="1842249" y="811973"/>
                    <a:pt x="1842535" y="810975"/>
                  </a:cubicBezTo>
                  <a:lnTo>
                    <a:pt x="1842535" y="809454"/>
                  </a:lnTo>
                  <a:cubicBezTo>
                    <a:pt x="1842888" y="808666"/>
                    <a:pt x="1843342" y="807926"/>
                    <a:pt x="1843881" y="807258"/>
                  </a:cubicBezTo>
                  <a:cubicBezTo>
                    <a:pt x="1843881" y="806076"/>
                    <a:pt x="1845227" y="805569"/>
                    <a:pt x="1845227" y="804217"/>
                  </a:cubicBezTo>
                  <a:lnTo>
                    <a:pt x="1845227" y="804217"/>
                  </a:lnTo>
                  <a:cubicBezTo>
                    <a:pt x="1845008" y="802785"/>
                    <a:pt x="1845379" y="801323"/>
                    <a:pt x="1846237" y="800163"/>
                  </a:cubicBezTo>
                  <a:cubicBezTo>
                    <a:pt x="1847095" y="799568"/>
                    <a:pt x="1848240" y="799568"/>
                    <a:pt x="1849098" y="800163"/>
                  </a:cubicBezTo>
                  <a:lnTo>
                    <a:pt x="1850107" y="800163"/>
                  </a:lnTo>
                  <a:cubicBezTo>
                    <a:pt x="1851285" y="800589"/>
                    <a:pt x="1852430" y="801155"/>
                    <a:pt x="1853473" y="801852"/>
                  </a:cubicBezTo>
                  <a:lnTo>
                    <a:pt x="1855829" y="803880"/>
                  </a:lnTo>
                  <a:lnTo>
                    <a:pt x="1858185" y="805907"/>
                  </a:lnTo>
                  <a:lnTo>
                    <a:pt x="1859531" y="807427"/>
                  </a:lnTo>
                  <a:lnTo>
                    <a:pt x="1860878" y="808610"/>
                  </a:lnTo>
                  <a:cubicBezTo>
                    <a:pt x="1861972" y="809228"/>
                    <a:pt x="1863166" y="809630"/>
                    <a:pt x="1864412" y="809792"/>
                  </a:cubicBezTo>
                  <a:lnTo>
                    <a:pt x="1864412" y="809792"/>
                  </a:lnTo>
                  <a:lnTo>
                    <a:pt x="1870806" y="809792"/>
                  </a:lnTo>
                  <a:cubicBezTo>
                    <a:pt x="1874223" y="810010"/>
                    <a:pt x="1877605" y="810576"/>
                    <a:pt x="1880904" y="811482"/>
                  </a:cubicBezTo>
                  <a:lnTo>
                    <a:pt x="1880904" y="811482"/>
                  </a:lnTo>
                  <a:cubicBezTo>
                    <a:pt x="1882250" y="811482"/>
                    <a:pt x="1884269" y="812326"/>
                    <a:pt x="1884774" y="814354"/>
                  </a:cubicBezTo>
                  <a:cubicBezTo>
                    <a:pt x="1885279" y="816381"/>
                    <a:pt x="1884774" y="814354"/>
                    <a:pt x="1884774" y="814354"/>
                  </a:cubicBezTo>
                  <a:lnTo>
                    <a:pt x="1887130" y="814354"/>
                  </a:lnTo>
                  <a:lnTo>
                    <a:pt x="1888644" y="814354"/>
                  </a:lnTo>
                  <a:lnTo>
                    <a:pt x="1895880" y="814354"/>
                  </a:lnTo>
                  <a:lnTo>
                    <a:pt x="1898742" y="814354"/>
                  </a:lnTo>
                  <a:cubicBezTo>
                    <a:pt x="1902864" y="813874"/>
                    <a:pt x="1906954" y="815452"/>
                    <a:pt x="1909680" y="818577"/>
                  </a:cubicBezTo>
                  <a:lnTo>
                    <a:pt x="1909680" y="819760"/>
                  </a:lnTo>
                  <a:lnTo>
                    <a:pt x="1909680" y="819760"/>
                  </a:lnTo>
                  <a:lnTo>
                    <a:pt x="1914728" y="819760"/>
                  </a:lnTo>
                  <a:cubicBezTo>
                    <a:pt x="1919996" y="819016"/>
                    <a:pt x="1925347" y="820153"/>
                    <a:pt x="1929874" y="822970"/>
                  </a:cubicBezTo>
                  <a:cubicBezTo>
                    <a:pt x="1931389" y="824052"/>
                    <a:pt x="1932600" y="825507"/>
                    <a:pt x="1933408" y="827193"/>
                  </a:cubicBezTo>
                  <a:cubicBezTo>
                    <a:pt x="1933660" y="828816"/>
                    <a:pt x="1933660" y="830469"/>
                    <a:pt x="1933408" y="832092"/>
                  </a:cubicBezTo>
                  <a:cubicBezTo>
                    <a:pt x="1933408" y="832092"/>
                    <a:pt x="1933408" y="833275"/>
                    <a:pt x="1933408" y="833951"/>
                  </a:cubicBezTo>
                  <a:cubicBezTo>
                    <a:pt x="1933408" y="834626"/>
                    <a:pt x="1933408" y="838681"/>
                    <a:pt x="1933408" y="841215"/>
                  </a:cubicBezTo>
                  <a:lnTo>
                    <a:pt x="1933408" y="841215"/>
                  </a:lnTo>
                  <a:cubicBezTo>
                    <a:pt x="1933408" y="844256"/>
                    <a:pt x="1934754" y="845269"/>
                    <a:pt x="1937446" y="847128"/>
                  </a:cubicBezTo>
                  <a:lnTo>
                    <a:pt x="1939634" y="848986"/>
                  </a:lnTo>
                  <a:cubicBezTo>
                    <a:pt x="1943118" y="852422"/>
                    <a:pt x="1947712" y="854465"/>
                    <a:pt x="1952592" y="854730"/>
                  </a:cubicBezTo>
                  <a:lnTo>
                    <a:pt x="1952592" y="854730"/>
                  </a:lnTo>
                  <a:cubicBezTo>
                    <a:pt x="1956934" y="854972"/>
                    <a:pt x="1961175" y="856122"/>
                    <a:pt x="1965045" y="858109"/>
                  </a:cubicBezTo>
                  <a:lnTo>
                    <a:pt x="1970598" y="860136"/>
                  </a:lnTo>
                  <a:cubicBezTo>
                    <a:pt x="1972197" y="860595"/>
                    <a:pt x="1973830" y="860878"/>
                    <a:pt x="1975479" y="860981"/>
                  </a:cubicBezTo>
                  <a:lnTo>
                    <a:pt x="1978508" y="860981"/>
                  </a:lnTo>
                  <a:cubicBezTo>
                    <a:pt x="1980224" y="861319"/>
                    <a:pt x="1982008" y="861319"/>
                    <a:pt x="1983724" y="860981"/>
                  </a:cubicBezTo>
                  <a:cubicBezTo>
                    <a:pt x="1984616" y="860727"/>
                    <a:pt x="1985475" y="860327"/>
                    <a:pt x="1986249" y="859798"/>
                  </a:cubicBezTo>
                  <a:cubicBezTo>
                    <a:pt x="1987056" y="859388"/>
                    <a:pt x="1987898" y="859050"/>
                    <a:pt x="1988773" y="858785"/>
                  </a:cubicBezTo>
                  <a:cubicBezTo>
                    <a:pt x="1989884" y="858629"/>
                    <a:pt x="1991028" y="858629"/>
                    <a:pt x="1992139" y="858785"/>
                  </a:cubicBezTo>
                  <a:cubicBezTo>
                    <a:pt x="1993889" y="858393"/>
                    <a:pt x="1995589" y="857767"/>
                    <a:pt x="1997187" y="856926"/>
                  </a:cubicBezTo>
                  <a:cubicBezTo>
                    <a:pt x="1999173" y="855630"/>
                    <a:pt x="2001243" y="854500"/>
                    <a:pt x="2003414" y="853547"/>
                  </a:cubicBezTo>
                  <a:lnTo>
                    <a:pt x="2005938" y="852365"/>
                  </a:lnTo>
                  <a:cubicBezTo>
                    <a:pt x="2008664" y="850910"/>
                    <a:pt x="2011626" y="849993"/>
                    <a:pt x="2014689" y="849662"/>
                  </a:cubicBezTo>
                  <a:lnTo>
                    <a:pt x="2014689" y="849662"/>
                  </a:lnTo>
                  <a:cubicBezTo>
                    <a:pt x="2015984" y="849736"/>
                    <a:pt x="2017247" y="850081"/>
                    <a:pt x="2018391" y="850675"/>
                  </a:cubicBezTo>
                  <a:lnTo>
                    <a:pt x="2019905" y="850675"/>
                  </a:lnTo>
                  <a:cubicBezTo>
                    <a:pt x="2021016" y="850946"/>
                    <a:pt x="2022093" y="851343"/>
                    <a:pt x="2023103" y="851858"/>
                  </a:cubicBezTo>
                  <a:cubicBezTo>
                    <a:pt x="2024298" y="852532"/>
                    <a:pt x="2025610" y="852990"/>
                    <a:pt x="2026973" y="853210"/>
                  </a:cubicBezTo>
                  <a:cubicBezTo>
                    <a:pt x="2029262" y="853635"/>
                    <a:pt x="2031517" y="854257"/>
                    <a:pt x="2033705" y="855068"/>
                  </a:cubicBezTo>
                  <a:cubicBezTo>
                    <a:pt x="2035539" y="855774"/>
                    <a:pt x="2037474" y="856228"/>
                    <a:pt x="2039426" y="856419"/>
                  </a:cubicBezTo>
                  <a:lnTo>
                    <a:pt x="2042624" y="856419"/>
                  </a:lnTo>
                  <a:cubicBezTo>
                    <a:pt x="2045653" y="857141"/>
                    <a:pt x="2048631" y="858045"/>
                    <a:pt x="2051543" y="859122"/>
                  </a:cubicBezTo>
                  <a:lnTo>
                    <a:pt x="2052889" y="859122"/>
                  </a:lnTo>
                  <a:cubicBezTo>
                    <a:pt x="2054572" y="859712"/>
                    <a:pt x="2056204" y="860447"/>
                    <a:pt x="2057769" y="861319"/>
                  </a:cubicBezTo>
                  <a:cubicBezTo>
                    <a:pt x="2058914" y="861896"/>
                    <a:pt x="2060091" y="862405"/>
                    <a:pt x="2061303" y="862839"/>
                  </a:cubicBezTo>
                  <a:lnTo>
                    <a:pt x="2066352" y="864528"/>
                  </a:lnTo>
                  <a:cubicBezTo>
                    <a:pt x="2069835" y="865378"/>
                    <a:pt x="2073184" y="866745"/>
                    <a:pt x="2076280" y="868583"/>
                  </a:cubicBezTo>
                  <a:cubicBezTo>
                    <a:pt x="2080504" y="871526"/>
                    <a:pt x="2084459" y="874862"/>
                    <a:pt x="2088060" y="878550"/>
                  </a:cubicBezTo>
                  <a:cubicBezTo>
                    <a:pt x="2088834" y="879400"/>
                    <a:pt x="2089457" y="880370"/>
                    <a:pt x="2089911" y="881422"/>
                  </a:cubicBezTo>
                  <a:lnTo>
                    <a:pt x="2090753" y="882605"/>
                  </a:lnTo>
                  <a:lnTo>
                    <a:pt x="2090753" y="882605"/>
                  </a:lnTo>
                  <a:lnTo>
                    <a:pt x="2090753" y="882605"/>
                  </a:lnTo>
                  <a:cubicBezTo>
                    <a:pt x="2092368" y="882875"/>
                    <a:pt x="2094018" y="882875"/>
                    <a:pt x="2095633" y="882605"/>
                  </a:cubicBezTo>
                  <a:lnTo>
                    <a:pt x="2097989" y="882605"/>
                  </a:lnTo>
                  <a:lnTo>
                    <a:pt x="2106908" y="882605"/>
                  </a:lnTo>
                  <a:lnTo>
                    <a:pt x="2106908" y="882605"/>
                  </a:lnTo>
                  <a:lnTo>
                    <a:pt x="2113471" y="882605"/>
                  </a:lnTo>
                  <a:lnTo>
                    <a:pt x="2115154" y="882605"/>
                  </a:lnTo>
                  <a:cubicBezTo>
                    <a:pt x="2118469" y="882774"/>
                    <a:pt x="2121767" y="882774"/>
                    <a:pt x="2125082" y="882605"/>
                  </a:cubicBezTo>
                  <a:cubicBezTo>
                    <a:pt x="2128162" y="882434"/>
                    <a:pt x="2131258" y="882434"/>
                    <a:pt x="2134338" y="882605"/>
                  </a:cubicBezTo>
                  <a:lnTo>
                    <a:pt x="2135516" y="882605"/>
                  </a:lnTo>
                  <a:cubicBezTo>
                    <a:pt x="2136458" y="882448"/>
                    <a:pt x="2137435" y="882448"/>
                    <a:pt x="2138377" y="882605"/>
                  </a:cubicBezTo>
                  <a:cubicBezTo>
                    <a:pt x="2143005" y="883527"/>
                    <a:pt x="2147263" y="885754"/>
                    <a:pt x="2150662" y="889024"/>
                  </a:cubicBezTo>
                  <a:cubicBezTo>
                    <a:pt x="2154094" y="887565"/>
                    <a:pt x="2157645" y="886377"/>
                    <a:pt x="2161264" y="885477"/>
                  </a:cubicBezTo>
                  <a:lnTo>
                    <a:pt x="2162105" y="885477"/>
                  </a:lnTo>
                  <a:cubicBezTo>
                    <a:pt x="2163350" y="885205"/>
                    <a:pt x="2164528" y="884749"/>
                    <a:pt x="2165639" y="884125"/>
                  </a:cubicBezTo>
                  <a:lnTo>
                    <a:pt x="2168163" y="881760"/>
                  </a:lnTo>
                  <a:cubicBezTo>
                    <a:pt x="2169156" y="880615"/>
                    <a:pt x="2170283" y="879593"/>
                    <a:pt x="2171529" y="878719"/>
                  </a:cubicBezTo>
                  <a:cubicBezTo>
                    <a:pt x="2173127" y="877858"/>
                    <a:pt x="2174928" y="877395"/>
                    <a:pt x="2176746" y="877368"/>
                  </a:cubicBezTo>
                  <a:lnTo>
                    <a:pt x="2178765" y="877368"/>
                  </a:lnTo>
                  <a:cubicBezTo>
                    <a:pt x="2180162" y="877285"/>
                    <a:pt x="2181575" y="877285"/>
                    <a:pt x="2182972" y="877368"/>
                  </a:cubicBezTo>
                  <a:lnTo>
                    <a:pt x="2188357" y="877368"/>
                  </a:lnTo>
                  <a:cubicBezTo>
                    <a:pt x="2192951" y="876942"/>
                    <a:pt x="2197562" y="876942"/>
                    <a:pt x="2202156" y="877368"/>
                  </a:cubicBezTo>
                  <a:lnTo>
                    <a:pt x="2204344" y="877368"/>
                  </a:lnTo>
                  <a:cubicBezTo>
                    <a:pt x="2206868" y="877368"/>
                    <a:pt x="2208551" y="877368"/>
                    <a:pt x="2210402" y="876354"/>
                  </a:cubicBezTo>
                  <a:lnTo>
                    <a:pt x="2215619" y="872975"/>
                  </a:lnTo>
                  <a:cubicBezTo>
                    <a:pt x="2217167" y="872296"/>
                    <a:pt x="2218631" y="871446"/>
                    <a:pt x="2219994" y="870441"/>
                  </a:cubicBezTo>
                  <a:lnTo>
                    <a:pt x="2221845" y="869090"/>
                  </a:lnTo>
                  <a:cubicBezTo>
                    <a:pt x="2223949" y="867846"/>
                    <a:pt x="2225834" y="866247"/>
                    <a:pt x="2227399" y="864359"/>
                  </a:cubicBezTo>
                  <a:cubicBezTo>
                    <a:pt x="2229839" y="860984"/>
                    <a:pt x="2232784" y="858019"/>
                    <a:pt x="2236150" y="855575"/>
                  </a:cubicBezTo>
                  <a:lnTo>
                    <a:pt x="2237496" y="854392"/>
                  </a:lnTo>
                  <a:cubicBezTo>
                    <a:pt x="2238270" y="853520"/>
                    <a:pt x="2239179" y="852779"/>
                    <a:pt x="2240188" y="852196"/>
                  </a:cubicBezTo>
                  <a:cubicBezTo>
                    <a:pt x="2242241" y="851694"/>
                    <a:pt x="2244362" y="851694"/>
                    <a:pt x="2246415" y="852196"/>
                  </a:cubicBezTo>
                  <a:lnTo>
                    <a:pt x="2248602" y="852196"/>
                  </a:lnTo>
                  <a:cubicBezTo>
                    <a:pt x="2251497" y="851687"/>
                    <a:pt x="2254459" y="851687"/>
                    <a:pt x="2257353" y="852196"/>
                  </a:cubicBezTo>
                  <a:lnTo>
                    <a:pt x="2260551" y="853547"/>
                  </a:lnTo>
                  <a:cubicBezTo>
                    <a:pt x="2261661" y="854188"/>
                    <a:pt x="2262856" y="854698"/>
                    <a:pt x="2264085" y="855068"/>
                  </a:cubicBezTo>
                  <a:lnTo>
                    <a:pt x="2267955" y="855068"/>
                  </a:lnTo>
                  <a:lnTo>
                    <a:pt x="2269806" y="855068"/>
                  </a:lnTo>
                  <a:cubicBezTo>
                    <a:pt x="2274182" y="856082"/>
                    <a:pt x="2276706" y="861150"/>
                    <a:pt x="2278557" y="865204"/>
                  </a:cubicBezTo>
                  <a:cubicBezTo>
                    <a:pt x="2281233" y="862450"/>
                    <a:pt x="2284834" y="860769"/>
                    <a:pt x="2288654" y="860474"/>
                  </a:cubicBezTo>
                  <a:lnTo>
                    <a:pt x="2292525" y="859460"/>
                  </a:lnTo>
                  <a:cubicBezTo>
                    <a:pt x="2295200" y="858411"/>
                    <a:pt x="2298078" y="858006"/>
                    <a:pt x="2300939" y="858278"/>
                  </a:cubicBezTo>
                  <a:cubicBezTo>
                    <a:pt x="2303328" y="858906"/>
                    <a:pt x="2305482" y="860193"/>
                    <a:pt x="2307165" y="861994"/>
                  </a:cubicBezTo>
                  <a:lnTo>
                    <a:pt x="2309184" y="863853"/>
                  </a:lnTo>
                  <a:lnTo>
                    <a:pt x="2311036" y="865035"/>
                  </a:lnTo>
                  <a:cubicBezTo>
                    <a:pt x="2312618" y="865978"/>
                    <a:pt x="2314048" y="867177"/>
                    <a:pt x="2315243" y="868583"/>
                  </a:cubicBezTo>
                  <a:cubicBezTo>
                    <a:pt x="2316471" y="870129"/>
                    <a:pt x="2318322" y="871056"/>
                    <a:pt x="2320291" y="871117"/>
                  </a:cubicBezTo>
                  <a:cubicBezTo>
                    <a:pt x="2321688" y="871394"/>
                    <a:pt x="2323051" y="871849"/>
                    <a:pt x="2324330" y="872468"/>
                  </a:cubicBezTo>
                  <a:cubicBezTo>
                    <a:pt x="2327999" y="873986"/>
                    <a:pt x="2332004" y="874509"/>
                    <a:pt x="2335941" y="873989"/>
                  </a:cubicBezTo>
                  <a:lnTo>
                    <a:pt x="2338802" y="873989"/>
                  </a:lnTo>
                  <a:cubicBezTo>
                    <a:pt x="2339795" y="874254"/>
                    <a:pt x="2340839" y="874254"/>
                    <a:pt x="2341831" y="873989"/>
                  </a:cubicBezTo>
                  <a:lnTo>
                    <a:pt x="2344188" y="872637"/>
                  </a:lnTo>
                  <a:lnTo>
                    <a:pt x="2344188" y="872637"/>
                  </a:lnTo>
                  <a:cubicBezTo>
                    <a:pt x="2345500" y="871776"/>
                    <a:pt x="2346729" y="870815"/>
                    <a:pt x="2347890" y="869765"/>
                  </a:cubicBezTo>
                  <a:cubicBezTo>
                    <a:pt x="2349758" y="868167"/>
                    <a:pt x="2351727" y="866701"/>
                    <a:pt x="2353779" y="865373"/>
                  </a:cubicBezTo>
                  <a:lnTo>
                    <a:pt x="2355631" y="864191"/>
                  </a:lnTo>
                  <a:cubicBezTo>
                    <a:pt x="2357785" y="862364"/>
                    <a:pt x="2360410" y="861192"/>
                    <a:pt x="2363204" y="860812"/>
                  </a:cubicBezTo>
                  <a:lnTo>
                    <a:pt x="2367074" y="860812"/>
                  </a:lnTo>
                  <a:cubicBezTo>
                    <a:pt x="2368790" y="861150"/>
                    <a:pt x="2370574" y="861150"/>
                    <a:pt x="2372291" y="860812"/>
                  </a:cubicBezTo>
                  <a:cubicBezTo>
                    <a:pt x="2373536" y="860452"/>
                    <a:pt x="2374546" y="859509"/>
                    <a:pt x="2374983" y="858278"/>
                  </a:cubicBezTo>
                  <a:cubicBezTo>
                    <a:pt x="2375488" y="857269"/>
                    <a:pt x="2375488" y="856076"/>
                    <a:pt x="2374983" y="855068"/>
                  </a:cubicBezTo>
                  <a:lnTo>
                    <a:pt x="2373805" y="853378"/>
                  </a:lnTo>
                  <a:cubicBezTo>
                    <a:pt x="2372509" y="852157"/>
                    <a:pt x="2371634" y="850562"/>
                    <a:pt x="2371281" y="848817"/>
                  </a:cubicBezTo>
                  <a:cubicBezTo>
                    <a:pt x="2371231" y="843906"/>
                    <a:pt x="2373334" y="839220"/>
                    <a:pt x="2377003" y="835978"/>
                  </a:cubicBezTo>
                  <a:lnTo>
                    <a:pt x="2378854" y="833951"/>
                  </a:lnTo>
                  <a:lnTo>
                    <a:pt x="2380032" y="832261"/>
                  </a:lnTo>
                  <a:cubicBezTo>
                    <a:pt x="2383633" y="828649"/>
                    <a:pt x="2387049" y="824873"/>
                    <a:pt x="2390297" y="820942"/>
                  </a:cubicBezTo>
                  <a:lnTo>
                    <a:pt x="2390297" y="819422"/>
                  </a:lnTo>
                  <a:cubicBezTo>
                    <a:pt x="2391475" y="817112"/>
                    <a:pt x="2393007" y="815004"/>
                    <a:pt x="2394841" y="813171"/>
                  </a:cubicBezTo>
                  <a:cubicBezTo>
                    <a:pt x="2395901" y="812261"/>
                    <a:pt x="2397096" y="811519"/>
                    <a:pt x="2398375" y="810975"/>
                  </a:cubicBezTo>
                  <a:lnTo>
                    <a:pt x="2400394" y="810130"/>
                  </a:lnTo>
                  <a:cubicBezTo>
                    <a:pt x="2403406" y="808199"/>
                    <a:pt x="2406267" y="806054"/>
                    <a:pt x="2408976" y="803711"/>
                  </a:cubicBezTo>
                  <a:cubicBezTo>
                    <a:pt x="2410441" y="802736"/>
                    <a:pt x="2411568" y="801315"/>
                    <a:pt x="2412174" y="799656"/>
                  </a:cubicBezTo>
                  <a:cubicBezTo>
                    <a:pt x="2413369" y="796345"/>
                    <a:pt x="2412797" y="792648"/>
                    <a:pt x="2410659" y="789858"/>
                  </a:cubicBezTo>
                  <a:cubicBezTo>
                    <a:pt x="2407849" y="787134"/>
                    <a:pt x="2403895" y="785940"/>
                    <a:pt x="2400057" y="786648"/>
                  </a:cubicBezTo>
                  <a:cubicBezTo>
                    <a:pt x="2395682" y="787492"/>
                    <a:pt x="2392653" y="786648"/>
                    <a:pt x="2391307" y="784452"/>
                  </a:cubicBezTo>
                  <a:cubicBezTo>
                    <a:pt x="2390970" y="783700"/>
                    <a:pt x="2390970" y="782838"/>
                    <a:pt x="2391307" y="782086"/>
                  </a:cubicBezTo>
                  <a:cubicBezTo>
                    <a:pt x="2391980" y="780047"/>
                    <a:pt x="2393360" y="778312"/>
                    <a:pt x="2395178" y="777187"/>
                  </a:cubicBezTo>
                  <a:lnTo>
                    <a:pt x="2396355" y="776343"/>
                  </a:lnTo>
                  <a:cubicBezTo>
                    <a:pt x="2397180" y="775466"/>
                    <a:pt x="2398072" y="774673"/>
                    <a:pt x="2399048" y="773977"/>
                  </a:cubicBezTo>
                  <a:cubicBezTo>
                    <a:pt x="2400074" y="773165"/>
                    <a:pt x="2401034" y="772261"/>
                    <a:pt x="2401909" y="771274"/>
                  </a:cubicBezTo>
                  <a:cubicBezTo>
                    <a:pt x="2402262" y="770811"/>
                    <a:pt x="2402548" y="770298"/>
                    <a:pt x="2402750" y="769754"/>
                  </a:cubicBezTo>
                  <a:lnTo>
                    <a:pt x="2402750" y="768402"/>
                  </a:lnTo>
                  <a:cubicBezTo>
                    <a:pt x="2403272" y="767490"/>
                    <a:pt x="2403895" y="766640"/>
                    <a:pt x="2404601" y="765868"/>
                  </a:cubicBezTo>
                  <a:lnTo>
                    <a:pt x="2405611" y="764686"/>
                  </a:lnTo>
                  <a:cubicBezTo>
                    <a:pt x="2405981" y="764240"/>
                    <a:pt x="2406267" y="763723"/>
                    <a:pt x="2406452" y="763165"/>
                  </a:cubicBezTo>
                  <a:cubicBezTo>
                    <a:pt x="2407109" y="761863"/>
                    <a:pt x="2408018" y="760712"/>
                    <a:pt x="2409145" y="759787"/>
                  </a:cubicBezTo>
                  <a:cubicBezTo>
                    <a:pt x="2411820" y="758317"/>
                    <a:pt x="2414866" y="757670"/>
                    <a:pt x="2417896" y="757928"/>
                  </a:cubicBezTo>
                  <a:lnTo>
                    <a:pt x="2422271" y="757928"/>
                  </a:lnTo>
                  <a:cubicBezTo>
                    <a:pt x="2425182" y="756948"/>
                    <a:pt x="2428380" y="757454"/>
                    <a:pt x="2430854" y="759280"/>
                  </a:cubicBezTo>
                  <a:cubicBezTo>
                    <a:pt x="2431274" y="759526"/>
                    <a:pt x="2431610" y="759876"/>
                    <a:pt x="2431863" y="760293"/>
                  </a:cubicBezTo>
                  <a:cubicBezTo>
                    <a:pt x="2432873" y="760293"/>
                    <a:pt x="2433209" y="761476"/>
                    <a:pt x="2434051" y="761476"/>
                  </a:cubicBezTo>
                  <a:lnTo>
                    <a:pt x="2434051" y="761476"/>
                  </a:lnTo>
                  <a:cubicBezTo>
                    <a:pt x="2435397" y="761638"/>
                    <a:pt x="2436744" y="761638"/>
                    <a:pt x="2438090" y="761476"/>
                  </a:cubicBezTo>
                  <a:cubicBezTo>
                    <a:pt x="2440563" y="760749"/>
                    <a:pt x="2442768" y="759344"/>
                    <a:pt x="2444484" y="757421"/>
                  </a:cubicBezTo>
                  <a:lnTo>
                    <a:pt x="2446167" y="755901"/>
                  </a:lnTo>
                  <a:cubicBezTo>
                    <a:pt x="2447496" y="754723"/>
                    <a:pt x="2449331" y="754281"/>
                    <a:pt x="2451047" y="754718"/>
                  </a:cubicBezTo>
                  <a:cubicBezTo>
                    <a:pt x="2453622" y="754897"/>
                    <a:pt x="2456214" y="754897"/>
                    <a:pt x="2458789" y="754718"/>
                  </a:cubicBezTo>
                  <a:lnTo>
                    <a:pt x="2487733" y="754718"/>
                  </a:lnTo>
                  <a:cubicBezTo>
                    <a:pt x="2489298" y="754477"/>
                    <a:pt x="2490880" y="754477"/>
                    <a:pt x="2492445" y="754718"/>
                  </a:cubicBezTo>
                  <a:cubicBezTo>
                    <a:pt x="2498386" y="756425"/>
                    <a:pt x="2504057" y="758986"/>
                    <a:pt x="2509274" y="762321"/>
                  </a:cubicBezTo>
                  <a:cubicBezTo>
                    <a:pt x="2513312" y="764686"/>
                    <a:pt x="2519034" y="768064"/>
                    <a:pt x="2523746" y="766375"/>
                  </a:cubicBezTo>
                  <a:lnTo>
                    <a:pt x="2525597" y="765530"/>
                  </a:lnTo>
                  <a:cubicBezTo>
                    <a:pt x="2527616" y="764517"/>
                    <a:pt x="2530141" y="763165"/>
                    <a:pt x="2532497" y="765530"/>
                  </a:cubicBezTo>
                  <a:cubicBezTo>
                    <a:pt x="2536283" y="768078"/>
                    <a:pt x="2539766" y="771023"/>
                    <a:pt x="2542930" y="774315"/>
                  </a:cubicBezTo>
                  <a:lnTo>
                    <a:pt x="2548147" y="778877"/>
                  </a:lnTo>
                  <a:cubicBezTo>
                    <a:pt x="2554104" y="785060"/>
                    <a:pt x="2558581" y="792508"/>
                    <a:pt x="2561273" y="800670"/>
                  </a:cubicBezTo>
                  <a:cubicBezTo>
                    <a:pt x="2562114" y="802866"/>
                    <a:pt x="2563124" y="805231"/>
                    <a:pt x="2564134" y="807427"/>
                  </a:cubicBezTo>
                  <a:cubicBezTo>
                    <a:pt x="2566490" y="812495"/>
                    <a:pt x="2569182" y="817563"/>
                    <a:pt x="2571875" y="822463"/>
                  </a:cubicBezTo>
                  <a:cubicBezTo>
                    <a:pt x="2574568" y="827362"/>
                    <a:pt x="2576250" y="830065"/>
                    <a:pt x="2578101" y="833951"/>
                  </a:cubicBezTo>
                  <a:cubicBezTo>
                    <a:pt x="2579952" y="837836"/>
                    <a:pt x="2581804" y="841891"/>
                    <a:pt x="2583318" y="845438"/>
                  </a:cubicBezTo>
                  <a:cubicBezTo>
                    <a:pt x="2584833" y="848986"/>
                    <a:pt x="2584159" y="847466"/>
                    <a:pt x="2584664" y="848648"/>
                  </a:cubicBezTo>
                  <a:cubicBezTo>
                    <a:pt x="2585405" y="850662"/>
                    <a:pt x="2586247" y="852635"/>
                    <a:pt x="2587189" y="854561"/>
                  </a:cubicBezTo>
                  <a:lnTo>
                    <a:pt x="2587189" y="855744"/>
                  </a:lnTo>
                  <a:cubicBezTo>
                    <a:pt x="2588619" y="858058"/>
                    <a:pt x="2589528" y="860650"/>
                    <a:pt x="2589881" y="863346"/>
                  </a:cubicBezTo>
                  <a:cubicBezTo>
                    <a:pt x="2589965" y="864131"/>
                    <a:pt x="2589965" y="864925"/>
                    <a:pt x="2589881" y="865711"/>
                  </a:cubicBezTo>
                  <a:cubicBezTo>
                    <a:pt x="2589679" y="866998"/>
                    <a:pt x="2589679" y="868309"/>
                    <a:pt x="2589881" y="869597"/>
                  </a:cubicBezTo>
                  <a:cubicBezTo>
                    <a:pt x="2589881" y="869597"/>
                    <a:pt x="2590891" y="870610"/>
                    <a:pt x="2591564" y="870948"/>
                  </a:cubicBezTo>
                  <a:cubicBezTo>
                    <a:pt x="2592136" y="871245"/>
                    <a:pt x="2592658" y="871646"/>
                    <a:pt x="2593078" y="872131"/>
                  </a:cubicBezTo>
                  <a:cubicBezTo>
                    <a:pt x="2594105" y="872901"/>
                    <a:pt x="2594997" y="873810"/>
                    <a:pt x="2595771" y="874834"/>
                  </a:cubicBezTo>
                  <a:cubicBezTo>
                    <a:pt x="2597151" y="876861"/>
                    <a:pt x="2599070" y="878446"/>
                    <a:pt x="2601325" y="879395"/>
                  </a:cubicBezTo>
                  <a:cubicBezTo>
                    <a:pt x="2603613" y="879728"/>
                    <a:pt x="2605935" y="879728"/>
                    <a:pt x="2608224" y="879395"/>
                  </a:cubicBezTo>
                  <a:cubicBezTo>
                    <a:pt x="2613020" y="878540"/>
                    <a:pt x="2617934" y="878947"/>
                    <a:pt x="2622528" y="880578"/>
                  </a:cubicBezTo>
                  <a:cubicBezTo>
                    <a:pt x="2625120" y="881814"/>
                    <a:pt x="2627913" y="882559"/>
                    <a:pt x="2630774" y="882774"/>
                  </a:cubicBezTo>
                  <a:lnTo>
                    <a:pt x="2637169" y="882774"/>
                  </a:lnTo>
                  <a:cubicBezTo>
                    <a:pt x="2637825" y="882527"/>
                    <a:pt x="2638532" y="882527"/>
                    <a:pt x="2639188" y="882774"/>
                  </a:cubicBezTo>
                  <a:cubicBezTo>
                    <a:pt x="2641544" y="882774"/>
                    <a:pt x="2643732" y="886997"/>
                    <a:pt x="2645415" y="889362"/>
                  </a:cubicBezTo>
                  <a:lnTo>
                    <a:pt x="2645415" y="890207"/>
                  </a:lnTo>
                  <a:cubicBezTo>
                    <a:pt x="2646155" y="891352"/>
                    <a:pt x="2646828" y="892537"/>
                    <a:pt x="2647434" y="893755"/>
                  </a:cubicBezTo>
                  <a:cubicBezTo>
                    <a:pt x="2648192" y="895704"/>
                    <a:pt x="2649403" y="897443"/>
                    <a:pt x="2650968" y="898823"/>
                  </a:cubicBezTo>
                  <a:lnTo>
                    <a:pt x="2661065" y="906425"/>
                  </a:lnTo>
                  <a:lnTo>
                    <a:pt x="2664599" y="909297"/>
                  </a:lnTo>
                  <a:cubicBezTo>
                    <a:pt x="2666602" y="910556"/>
                    <a:pt x="2668318" y="912225"/>
                    <a:pt x="2669648" y="914196"/>
                  </a:cubicBezTo>
                  <a:cubicBezTo>
                    <a:pt x="2670337" y="915744"/>
                    <a:pt x="2670742" y="917404"/>
                    <a:pt x="2670826" y="919095"/>
                  </a:cubicBezTo>
                  <a:cubicBezTo>
                    <a:pt x="2670826" y="919095"/>
                    <a:pt x="2670826" y="920447"/>
                    <a:pt x="2670826" y="921123"/>
                  </a:cubicBezTo>
                  <a:cubicBezTo>
                    <a:pt x="2671179" y="922233"/>
                    <a:pt x="2671617" y="923309"/>
                    <a:pt x="2672172" y="924333"/>
                  </a:cubicBezTo>
                  <a:cubicBezTo>
                    <a:pt x="2672744" y="925770"/>
                    <a:pt x="2673249" y="927235"/>
                    <a:pt x="2673686" y="928725"/>
                  </a:cubicBezTo>
                  <a:cubicBezTo>
                    <a:pt x="2674275" y="931624"/>
                    <a:pt x="2674275" y="934611"/>
                    <a:pt x="2673686" y="937510"/>
                  </a:cubicBezTo>
                  <a:lnTo>
                    <a:pt x="2678735" y="937510"/>
                  </a:lnTo>
                  <a:lnTo>
                    <a:pt x="2689673" y="938692"/>
                  </a:lnTo>
                  <a:cubicBezTo>
                    <a:pt x="2696152" y="939378"/>
                    <a:pt x="2702698" y="938920"/>
                    <a:pt x="2709026" y="937341"/>
                  </a:cubicBezTo>
                  <a:cubicBezTo>
                    <a:pt x="2713485" y="936952"/>
                    <a:pt x="2717490" y="934439"/>
                    <a:pt x="2719796" y="930583"/>
                  </a:cubicBezTo>
                  <a:cubicBezTo>
                    <a:pt x="2723162" y="924670"/>
                    <a:pt x="2726191" y="922812"/>
                    <a:pt x="2731912" y="923488"/>
                  </a:cubicBezTo>
                  <a:cubicBezTo>
                    <a:pt x="2737853" y="924427"/>
                    <a:pt x="2743928" y="922903"/>
                    <a:pt x="2748741" y="919264"/>
                  </a:cubicBezTo>
                  <a:cubicBezTo>
                    <a:pt x="2752258" y="916447"/>
                    <a:pt x="2756246" y="914274"/>
                    <a:pt x="2760521" y="912845"/>
                  </a:cubicBezTo>
                  <a:cubicBezTo>
                    <a:pt x="2764643" y="910682"/>
                    <a:pt x="2769726" y="912279"/>
                    <a:pt x="2771879" y="916411"/>
                  </a:cubicBezTo>
                  <a:cubicBezTo>
                    <a:pt x="2772401" y="917403"/>
                    <a:pt x="2772704" y="918487"/>
                    <a:pt x="2772805" y="919602"/>
                  </a:cubicBezTo>
                  <a:cubicBezTo>
                    <a:pt x="2772805" y="921292"/>
                    <a:pt x="2772805" y="923150"/>
                    <a:pt x="2772805" y="924839"/>
                  </a:cubicBezTo>
                  <a:lnTo>
                    <a:pt x="2772805" y="928725"/>
                  </a:lnTo>
                  <a:cubicBezTo>
                    <a:pt x="2772654" y="929506"/>
                    <a:pt x="2772654" y="930310"/>
                    <a:pt x="2772805" y="931090"/>
                  </a:cubicBezTo>
                  <a:cubicBezTo>
                    <a:pt x="2772906" y="932553"/>
                    <a:pt x="2772906" y="934020"/>
                    <a:pt x="2772805" y="935483"/>
                  </a:cubicBezTo>
                  <a:cubicBezTo>
                    <a:pt x="2772889" y="940554"/>
                    <a:pt x="2770500" y="945345"/>
                    <a:pt x="2766411" y="948322"/>
                  </a:cubicBezTo>
                  <a:cubicBezTo>
                    <a:pt x="2763566" y="949594"/>
                    <a:pt x="2760336" y="949594"/>
                    <a:pt x="2757492" y="948322"/>
                  </a:cubicBezTo>
                  <a:lnTo>
                    <a:pt x="2756482" y="948322"/>
                  </a:lnTo>
                  <a:lnTo>
                    <a:pt x="2756482" y="948322"/>
                  </a:lnTo>
                  <a:cubicBezTo>
                    <a:pt x="2756482" y="948322"/>
                    <a:pt x="2756482" y="948322"/>
                    <a:pt x="2756482" y="948322"/>
                  </a:cubicBezTo>
                  <a:cubicBezTo>
                    <a:pt x="2756381" y="948881"/>
                    <a:pt x="2756381" y="949452"/>
                    <a:pt x="2756482" y="950011"/>
                  </a:cubicBezTo>
                  <a:cubicBezTo>
                    <a:pt x="2756549" y="950288"/>
                    <a:pt x="2756549" y="950579"/>
                    <a:pt x="2756482" y="950856"/>
                  </a:cubicBezTo>
                  <a:cubicBezTo>
                    <a:pt x="2756734" y="953779"/>
                    <a:pt x="2756734" y="956718"/>
                    <a:pt x="2756482" y="959641"/>
                  </a:cubicBezTo>
                  <a:cubicBezTo>
                    <a:pt x="2756566" y="960653"/>
                    <a:pt x="2756566" y="961670"/>
                    <a:pt x="2756482" y="962682"/>
                  </a:cubicBezTo>
                  <a:cubicBezTo>
                    <a:pt x="2756566" y="963467"/>
                    <a:pt x="2756566" y="964261"/>
                    <a:pt x="2756482" y="965047"/>
                  </a:cubicBezTo>
                  <a:cubicBezTo>
                    <a:pt x="2756818" y="966890"/>
                    <a:pt x="2756818" y="968779"/>
                    <a:pt x="2756482" y="970622"/>
                  </a:cubicBezTo>
                  <a:cubicBezTo>
                    <a:pt x="2755624" y="972536"/>
                    <a:pt x="2754546" y="974350"/>
                    <a:pt x="2753284" y="976028"/>
                  </a:cubicBezTo>
                  <a:cubicBezTo>
                    <a:pt x="2752460" y="977030"/>
                    <a:pt x="2751736" y="978104"/>
                    <a:pt x="2751097" y="979238"/>
                  </a:cubicBezTo>
                  <a:cubicBezTo>
                    <a:pt x="2750205" y="980821"/>
                    <a:pt x="2749431" y="982456"/>
                    <a:pt x="2748741" y="984137"/>
                  </a:cubicBezTo>
                  <a:cubicBezTo>
                    <a:pt x="2748741" y="985488"/>
                    <a:pt x="2747563" y="986671"/>
                    <a:pt x="2747058" y="987853"/>
                  </a:cubicBezTo>
                  <a:cubicBezTo>
                    <a:pt x="2746099" y="989458"/>
                    <a:pt x="2745476" y="991239"/>
                    <a:pt x="2745207" y="993091"/>
                  </a:cubicBezTo>
                  <a:cubicBezTo>
                    <a:pt x="2745122" y="994103"/>
                    <a:pt x="2745122" y="995120"/>
                    <a:pt x="2745207" y="996132"/>
                  </a:cubicBezTo>
                  <a:cubicBezTo>
                    <a:pt x="2745745" y="998351"/>
                    <a:pt x="2745745" y="1000669"/>
                    <a:pt x="2745207" y="1002889"/>
                  </a:cubicBezTo>
                  <a:cubicBezTo>
                    <a:pt x="2744500" y="1004070"/>
                    <a:pt x="2743339" y="1004920"/>
                    <a:pt x="2742009" y="1005254"/>
                  </a:cubicBezTo>
                  <a:lnTo>
                    <a:pt x="2742009" y="1005254"/>
                  </a:lnTo>
                  <a:lnTo>
                    <a:pt x="2739149" y="1005254"/>
                  </a:lnTo>
                  <a:lnTo>
                    <a:pt x="2736793" y="1005254"/>
                  </a:lnTo>
                  <a:cubicBezTo>
                    <a:pt x="2735614" y="1005254"/>
                    <a:pt x="2735783" y="1007619"/>
                    <a:pt x="2736793" y="1011674"/>
                  </a:cubicBezTo>
                  <a:cubicBezTo>
                    <a:pt x="2737802" y="1015728"/>
                    <a:pt x="2737802" y="1017925"/>
                    <a:pt x="2736793" y="1019952"/>
                  </a:cubicBezTo>
                  <a:cubicBezTo>
                    <a:pt x="2736069" y="1020712"/>
                    <a:pt x="2735127" y="1021241"/>
                    <a:pt x="2734100" y="1021472"/>
                  </a:cubicBezTo>
                  <a:lnTo>
                    <a:pt x="2733090" y="1021472"/>
                  </a:lnTo>
                  <a:cubicBezTo>
                    <a:pt x="2730701" y="1023010"/>
                    <a:pt x="2727823" y="1023611"/>
                    <a:pt x="2725013" y="1023162"/>
                  </a:cubicBezTo>
                  <a:cubicBezTo>
                    <a:pt x="2722253" y="1022430"/>
                    <a:pt x="2719712" y="1021038"/>
                    <a:pt x="2717608" y="1019107"/>
                  </a:cubicBezTo>
                  <a:lnTo>
                    <a:pt x="2716262" y="1018093"/>
                  </a:lnTo>
                  <a:cubicBezTo>
                    <a:pt x="2713536" y="1016311"/>
                    <a:pt x="2710523" y="1015051"/>
                    <a:pt x="2707343" y="1014377"/>
                  </a:cubicBezTo>
                  <a:lnTo>
                    <a:pt x="2706502" y="1014377"/>
                  </a:lnTo>
                  <a:cubicBezTo>
                    <a:pt x="2704718" y="1013804"/>
                    <a:pt x="2702984" y="1013127"/>
                    <a:pt x="2701285" y="1012350"/>
                  </a:cubicBezTo>
                  <a:lnTo>
                    <a:pt x="2697414" y="1010998"/>
                  </a:lnTo>
                  <a:lnTo>
                    <a:pt x="2697414" y="1010998"/>
                  </a:lnTo>
                  <a:cubicBezTo>
                    <a:pt x="2697414" y="1014377"/>
                    <a:pt x="2695395" y="1018600"/>
                    <a:pt x="2692871" y="1019276"/>
                  </a:cubicBezTo>
                  <a:cubicBezTo>
                    <a:pt x="2691693" y="1019335"/>
                    <a:pt x="2690515" y="1019335"/>
                    <a:pt x="2689337" y="1019276"/>
                  </a:cubicBezTo>
                  <a:lnTo>
                    <a:pt x="2687822" y="1019276"/>
                  </a:lnTo>
                  <a:cubicBezTo>
                    <a:pt x="2684440" y="1020300"/>
                    <a:pt x="2681024" y="1021146"/>
                    <a:pt x="2677557" y="1021810"/>
                  </a:cubicBezTo>
                  <a:cubicBezTo>
                    <a:pt x="2678011" y="1022359"/>
                    <a:pt x="2678533" y="1022868"/>
                    <a:pt x="2679071" y="1023331"/>
                  </a:cubicBezTo>
                  <a:cubicBezTo>
                    <a:pt x="2680418" y="1024527"/>
                    <a:pt x="2681461" y="1026034"/>
                    <a:pt x="2682100" y="1027723"/>
                  </a:cubicBezTo>
                  <a:cubicBezTo>
                    <a:pt x="2685180" y="1036043"/>
                    <a:pt x="2687166" y="1044733"/>
                    <a:pt x="2687990" y="1053571"/>
                  </a:cubicBezTo>
                  <a:cubicBezTo>
                    <a:pt x="2688361" y="1057299"/>
                    <a:pt x="2687839" y="1061063"/>
                    <a:pt x="2686476" y="1064552"/>
                  </a:cubicBezTo>
                  <a:cubicBezTo>
                    <a:pt x="2685012" y="1068001"/>
                    <a:pt x="2684052" y="1071642"/>
                    <a:pt x="2683615" y="1075364"/>
                  </a:cubicBezTo>
                  <a:cubicBezTo>
                    <a:pt x="2683531" y="1076149"/>
                    <a:pt x="2683531" y="1076943"/>
                    <a:pt x="2683615" y="1077729"/>
                  </a:cubicBezTo>
                  <a:cubicBezTo>
                    <a:pt x="2683935" y="1080405"/>
                    <a:pt x="2683279" y="1083105"/>
                    <a:pt x="2681764" y="1085331"/>
                  </a:cubicBezTo>
                  <a:cubicBezTo>
                    <a:pt x="2681040" y="1086051"/>
                    <a:pt x="2680081" y="1086473"/>
                    <a:pt x="2679071" y="1086514"/>
                  </a:cubicBezTo>
                  <a:lnTo>
                    <a:pt x="2678062" y="1086514"/>
                  </a:lnTo>
                  <a:cubicBezTo>
                    <a:pt x="2675521" y="1087186"/>
                    <a:pt x="2672861" y="1087186"/>
                    <a:pt x="2670321" y="1086514"/>
                  </a:cubicBezTo>
                  <a:lnTo>
                    <a:pt x="2668133" y="1086514"/>
                  </a:lnTo>
                  <a:cubicBezTo>
                    <a:pt x="2668722" y="1089235"/>
                    <a:pt x="2669059" y="1092007"/>
                    <a:pt x="2669143" y="1094792"/>
                  </a:cubicBezTo>
                  <a:cubicBezTo>
                    <a:pt x="2671314" y="1094359"/>
                    <a:pt x="2673535" y="1094359"/>
                    <a:pt x="2675706" y="1094792"/>
                  </a:cubicBezTo>
                  <a:cubicBezTo>
                    <a:pt x="2677557" y="1095040"/>
                    <a:pt x="2679425" y="1095040"/>
                    <a:pt x="2681259" y="1094792"/>
                  </a:cubicBezTo>
                  <a:cubicBezTo>
                    <a:pt x="2683615" y="1094792"/>
                    <a:pt x="2686308" y="1090568"/>
                    <a:pt x="2687822" y="1088372"/>
                  </a:cubicBezTo>
                  <a:lnTo>
                    <a:pt x="2687822" y="1088372"/>
                  </a:lnTo>
                  <a:cubicBezTo>
                    <a:pt x="2690363" y="1084270"/>
                    <a:pt x="2693679" y="1080711"/>
                    <a:pt x="2697583" y="1077898"/>
                  </a:cubicBezTo>
                  <a:lnTo>
                    <a:pt x="2699602" y="1076715"/>
                  </a:lnTo>
                  <a:cubicBezTo>
                    <a:pt x="2701369" y="1076072"/>
                    <a:pt x="2702900" y="1074891"/>
                    <a:pt x="2703978" y="1073336"/>
                  </a:cubicBezTo>
                  <a:cubicBezTo>
                    <a:pt x="2703978" y="1072323"/>
                    <a:pt x="2704987" y="1070296"/>
                    <a:pt x="2707511" y="1071140"/>
                  </a:cubicBezTo>
                  <a:cubicBezTo>
                    <a:pt x="2710271" y="1072324"/>
                    <a:pt x="2712475" y="1074492"/>
                    <a:pt x="2713738" y="1077222"/>
                  </a:cubicBezTo>
                  <a:cubicBezTo>
                    <a:pt x="2714529" y="1078813"/>
                    <a:pt x="2715690" y="1080200"/>
                    <a:pt x="2717104" y="1081277"/>
                  </a:cubicBezTo>
                  <a:cubicBezTo>
                    <a:pt x="2719224" y="1083174"/>
                    <a:pt x="2721075" y="1085329"/>
                    <a:pt x="2722657" y="1087696"/>
                  </a:cubicBezTo>
                  <a:cubicBezTo>
                    <a:pt x="2723919" y="1089801"/>
                    <a:pt x="2725501" y="1091685"/>
                    <a:pt x="2727369" y="1093271"/>
                  </a:cubicBezTo>
                  <a:cubicBezTo>
                    <a:pt x="2729052" y="1094623"/>
                    <a:pt x="2730230" y="1093271"/>
                    <a:pt x="2732417" y="1093271"/>
                  </a:cubicBezTo>
                  <a:cubicBezTo>
                    <a:pt x="2733494" y="1092509"/>
                    <a:pt x="2734689" y="1091937"/>
                    <a:pt x="2735951" y="1091582"/>
                  </a:cubicBezTo>
                  <a:lnTo>
                    <a:pt x="2740326" y="1091582"/>
                  </a:lnTo>
                  <a:cubicBezTo>
                    <a:pt x="2743575" y="1091134"/>
                    <a:pt x="2746704" y="1090104"/>
                    <a:pt x="2749582" y="1088541"/>
                  </a:cubicBezTo>
                  <a:cubicBezTo>
                    <a:pt x="2752813" y="1086588"/>
                    <a:pt x="2756431" y="1085377"/>
                    <a:pt x="2760184" y="1084993"/>
                  </a:cubicBezTo>
                  <a:cubicBezTo>
                    <a:pt x="2762371" y="1084993"/>
                    <a:pt x="2764559" y="1084993"/>
                    <a:pt x="2766579" y="1083473"/>
                  </a:cubicBezTo>
                  <a:cubicBezTo>
                    <a:pt x="2768430" y="1082650"/>
                    <a:pt x="2770062" y="1081371"/>
                    <a:pt x="2771291" y="1079756"/>
                  </a:cubicBezTo>
                  <a:cubicBezTo>
                    <a:pt x="2773243" y="1077604"/>
                    <a:pt x="2775380" y="1075626"/>
                    <a:pt x="2777685" y="1073843"/>
                  </a:cubicBezTo>
                  <a:cubicBezTo>
                    <a:pt x="2783710" y="1068582"/>
                    <a:pt x="2788136" y="1061735"/>
                    <a:pt x="2790475" y="1054077"/>
                  </a:cubicBezTo>
                  <a:cubicBezTo>
                    <a:pt x="2792612" y="1047425"/>
                    <a:pt x="2796651" y="1041551"/>
                    <a:pt x="2802087" y="1037184"/>
                  </a:cubicBezTo>
                  <a:cubicBezTo>
                    <a:pt x="2805536" y="1034249"/>
                    <a:pt x="2808801" y="1031088"/>
                    <a:pt x="2811847" y="1027723"/>
                  </a:cubicBezTo>
                  <a:cubicBezTo>
                    <a:pt x="2813159" y="1026571"/>
                    <a:pt x="2814405" y="1025329"/>
                    <a:pt x="2815549" y="1024006"/>
                  </a:cubicBezTo>
                  <a:cubicBezTo>
                    <a:pt x="2818191" y="1021432"/>
                    <a:pt x="2821187" y="1019268"/>
                    <a:pt x="2824468" y="1017587"/>
                  </a:cubicBezTo>
                  <a:lnTo>
                    <a:pt x="2826656" y="1016404"/>
                  </a:lnTo>
                  <a:cubicBezTo>
                    <a:pt x="2828709" y="1015651"/>
                    <a:pt x="2830594" y="1014504"/>
                    <a:pt x="2832209" y="1013025"/>
                  </a:cubicBezTo>
                  <a:cubicBezTo>
                    <a:pt x="2832782" y="1012226"/>
                    <a:pt x="2833286" y="1011378"/>
                    <a:pt x="2833724" y="1010491"/>
                  </a:cubicBezTo>
                  <a:lnTo>
                    <a:pt x="2834902" y="1008633"/>
                  </a:lnTo>
                  <a:cubicBezTo>
                    <a:pt x="2836584" y="1006236"/>
                    <a:pt x="2838688" y="1004173"/>
                    <a:pt x="2841128" y="1002551"/>
                  </a:cubicBezTo>
                  <a:lnTo>
                    <a:pt x="2843148" y="1001031"/>
                  </a:lnTo>
                  <a:cubicBezTo>
                    <a:pt x="2844679" y="999574"/>
                    <a:pt x="2846092" y="997992"/>
                    <a:pt x="2847355" y="996300"/>
                  </a:cubicBezTo>
                  <a:lnTo>
                    <a:pt x="2850215" y="992753"/>
                  </a:lnTo>
                  <a:cubicBezTo>
                    <a:pt x="2851730" y="991112"/>
                    <a:pt x="2853430" y="989641"/>
                    <a:pt x="2855264" y="988360"/>
                  </a:cubicBezTo>
                  <a:lnTo>
                    <a:pt x="2858125" y="986840"/>
                  </a:lnTo>
                  <a:cubicBezTo>
                    <a:pt x="2858949" y="986549"/>
                    <a:pt x="2859757" y="986152"/>
                    <a:pt x="2860481" y="985657"/>
                  </a:cubicBezTo>
                  <a:cubicBezTo>
                    <a:pt x="2861659" y="985657"/>
                    <a:pt x="2862500" y="982785"/>
                    <a:pt x="2863341" y="980927"/>
                  </a:cubicBezTo>
                  <a:lnTo>
                    <a:pt x="2863341" y="979238"/>
                  </a:lnTo>
                  <a:lnTo>
                    <a:pt x="2864856" y="976028"/>
                  </a:lnTo>
                  <a:cubicBezTo>
                    <a:pt x="2866202" y="973325"/>
                    <a:pt x="2867549" y="970453"/>
                    <a:pt x="2869064" y="967750"/>
                  </a:cubicBezTo>
                  <a:cubicBezTo>
                    <a:pt x="2870427" y="965136"/>
                    <a:pt x="2871621" y="962427"/>
                    <a:pt x="2872597" y="959641"/>
                  </a:cubicBezTo>
                  <a:cubicBezTo>
                    <a:pt x="2874061" y="954877"/>
                    <a:pt x="2876468" y="950454"/>
                    <a:pt x="2879665" y="946633"/>
                  </a:cubicBezTo>
                  <a:cubicBezTo>
                    <a:pt x="2881499" y="944815"/>
                    <a:pt x="2883754" y="943480"/>
                    <a:pt x="2886228" y="942747"/>
                  </a:cubicBezTo>
                  <a:cubicBezTo>
                    <a:pt x="2887659" y="942335"/>
                    <a:pt x="2889021" y="941708"/>
                    <a:pt x="2890267" y="940889"/>
                  </a:cubicBezTo>
                  <a:cubicBezTo>
                    <a:pt x="2892690" y="939155"/>
                    <a:pt x="2894710" y="936905"/>
                    <a:pt x="2896157" y="934300"/>
                  </a:cubicBezTo>
                  <a:lnTo>
                    <a:pt x="2897167" y="931259"/>
                  </a:lnTo>
                  <a:cubicBezTo>
                    <a:pt x="2897335" y="929304"/>
                    <a:pt x="2898025" y="927434"/>
                    <a:pt x="2899186" y="925853"/>
                  </a:cubicBezTo>
                  <a:cubicBezTo>
                    <a:pt x="2900398" y="924442"/>
                    <a:pt x="2901895" y="923294"/>
                    <a:pt x="2903561" y="922474"/>
                  </a:cubicBezTo>
                  <a:lnTo>
                    <a:pt x="2906590" y="920447"/>
                  </a:lnTo>
                  <a:lnTo>
                    <a:pt x="2908778" y="917913"/>
                  </a:lnTo>
                  <a:cubicBezTo>
                    <a:pt x="2909300" y="917107"/>
                    <a:pt x="2909922" y="916369"/>
                    <a:pt x="2910630" y="915717"/>
                  </a:cubicBezTo>
                  <a:cubicBezTo>
                    <a:pt x="2912262" y="914034"/>
                    <a:pt x="2914129" y="912610"/>
                    <a:pt x="2916183" y="911493"/>
                  </a:cubicBezTo>
                  <a:lnTo>
                    <a:pt x="2917024" y="911493"/>
                  </a:lnTo>
                  <a:cubicBezTo>
                    <a:pt x="2917108" y="910990"/>
                    <a:pt x="2917108" y="910476"/>
                    <a:pt x="2917024" y="909973"/>
                  </a:cubicBezTo>
                  <a:cubicBezTo>
                    <a:pt x="2916452" y="908461"/>
                    <a:pt x="2916166" y="906858"/>
                    <a:pt x="2916183" y="905243"/>
                  </a:cubicBezTo>
                  <a:lnTo>
                    <a:pt x="2916183" y="893586"/>
                  </a:lnTo>
                  <a:cubicBezTo>
                    <a:pt x="2915930" y="889817"/>
                    <a:pt x="2915930" y="886036"/>
                    <a:pt x="2916183" y="882267"/>
                  </a:cubicBezTo>
                  <a:cubicBezTo>
                    <a:pt x="2916687" y="878812"/>
                    <a:pt x="2918067" y="875550"/>
                    <a:pt x="2920221" y="872806"/>
                  </a:cubicBezTo>
                  <a:lnTo>
                    <a:pt x="2921399" y="871286"/>
                  </a:lnTo>
                  <a:cubicBezTo>
                    <a:pt x="2922426" y="869548"/>
                    <a:pt x="2923604" y="867907"/>
                    <a:pt x="2924933" y="866387"/>
                  </a:cubicBezTo>
                  <a:lnTo>
                    <a:pt x="2926448" y="865035"/>
                  </a:lnTo>
                  <a:lnTo>
                    <a:pt x="2926448" y="865035"/>
                  </a:lnTo>
                  <a:lnTo>
                    <a:pt x="2926448" y="865035"/>
                  </a:lnTo>
                  <a:cubicBezTo>
                    <a:pt x="2923621" y="860795"/>
                    <a:pt x="2921887" y="855921"/>
                    <a:pt x="2921399" y="850844"/>
                  </a:cubicBezTo>
                  <a:cubicBezTo>
                    <a:pt x="2921399" y="848817"/>
                    <a:pt x="2921399" y="845776"/>
                    <a:pt x="2921399" y="843242"/>
                  </a:cubicBezTo>
                  <a:cubicBezTo>
                    <a:pt x="2921736" y="841995"/>
                    <a:pt x="2922241" y="840801"/>
                    <a:pt x="2922914" y="839694"/>
                  </a:cubicBezTo>
                  <a:cubicBezTo>
                    <a:pt x="2922965" y="839358"/>
                    <a:pt x="2922965" y="839017"/>
                    <a:pt x="2922914" y="838681"/>
                  </a:cubicBezTo>
                  <a:cubicBezTo>
                    <a:pt x="2924631" y="835339"/>
                    <a:pt x="2926145" y="831898"/>
                    <a:pt x="2927458" y="828376"/>
                  </a:cubicBezTo>
                  <a:lnTo>
                    <a:pt x="2927458" y="826855"/>
                  </a:lnTo>
                  <a:cubicBezTo>
                    <a:pt x="2928299" y="824828"/>
                    <a:pt x="2929309" y="822970"/>
                    <a:pt x="2930150" y="820942"/>
                  </a:cubicBezTo>
                  <a:cubicBezTo>
                    <a:pt x="2930992" y="818915"/>
                    <a:pt x="2932170" y="817057"/>
                    <a:pt x="2933011" y="815029"/>
                  </a:cubicBezTo>
                  <a:cubicBezTo>
                    <a:pt x="2933852" y="813002"/>
                    <a:pt x="2933011" y="813340"/>
                    <a:pt x="2933852" y="812664"/>
                  </a:cubicBezTo>
                  <a:cubicBezTo>
                    <a:pt x="2934475" y="810245"/>
                    <a:pt x="2935619" y="807995"/>
                    <a:pt x="2937218" y="806076"/>
                  </a:cubicBezTo>
                  <a:cubicBezTo>
                    <a:pt x="2937857" y="805334"/>
                    <a:pt x="2938665" y="804756"/>
                    <a:pt x="2939574" y="804386"/>
                  </a:cubicBezTo>
                  <a:lnTo>
                    <a:pt x="2939574" y="804386"/>
                  </a:lnTo>
                  <a:lnTo>
                    <a:pt x="2941594" y="803035"/>
                  </a:lnTo>
                  <a:lnTo>
                    <a:pt x="2943444" y="801683"/>
                  </a:lnTo>
                  <a:lnTo>
                    <a:pt x="2943444" y="801683"/>
                  </a:lnTo>
                  <a:lnTo>
                    <a:pt x="2944454" y="801683"/>
                  </a:lnTo>
                  <a:lnTo>
                    <a:pt x="2944454" y="801683"/>
                  </a:lnTo>
                  <a:lnTo>
                    <a:pt x="2942098" y="796615"/>
                  </a:lnTo>
                  <a:lnTo>
                    <a:pt x="2940584" y="793743"/>
                  </a:lnTo>
                  <a:cubicBezTo>
                    <a:pt x="2938817" y="790665"/>
                    <a:pt x="2937471" y="787371"/>
                    <a:pt x="2936545" y="783945"/>
                  </a:cubicBezTo>
                  <a:cubicBezTo>
                    <a:pt x="2936545" y="782931"/>
                    <a:pt x="2936545" y="782086"/>
                    <a:pt x="2936545" y="781242"/>
                  </a:cubicBezTo>
                  <a:cubicBezTo>
                    <a:pt x="2936545" y="780397"/>
                    <a:pt x="2936545" y="778877"/>
                    <a:pt x="2935535" y="778370"/>
                  </a:cubicBezTo>
                  <a:lnTo>
                    <a:pt x="2932675" y="778370"/>
                  </a:lnTo>
                  <a:cubicBezTo>
                    <a:pt x="2930706" y="778027"/>
                    <a:pt x="2928871" y="777084"/>
                    <a:pt x="2927458" y="775667"/>
                  </a:cubicBezTo>
                  <a:cubicBezTo>
                    <a:pt x="2926986" y="775013"/>
                    <a:pt x="2926986" y="774124"/>
                    <a:pt x="2927458" y="773471"/>
                  </a:cubicBezTo>
                  <a:cubicBezTo>
                    <a:pt x="2928669" y="771854"/>
                    <a:pt x="2930218" y="770528"/>
                    <a:pt x="2932001" y="769585"/>
                  </a:cubicBezTo>
                  <a:lnTo>
                    <a:pt x="2937554" y="766713"/>
                  </a:lnTo>
                  <a:lnTo>
                    <a:pt x="2937554" y="766713"/>
                  </a:lnTo>
                  <a:lnTo>
                    <a:pt x="2935704" y="764855"/>
                  </a:lnTo>
                  <a:cubicBezTo>
                    <a:pt x="2934795" y="764143"/>
                    <a:pt x="2933987" y="763287"/>
                    <a:pt x="2933347" y="762321"/>
                  </a:cubicBezTo>
                  <a:cubicBezTo>
                    <a:pt x="2932859" y="761586"/>
                    <a:pt x="2932456" y="760792"/>
                    <a:pt x="2932170" y="759955"/>
                  </a:cubicBezTo>
                  <a:lnTo>
                    <a:pt x="2935535" y="753367"/>
                  </a:lnTo>
                  <a:cubicBezTo>
                    <a:pt x="2934828" y="752549"/>
                    <a:pt x="2934038" y="751813"/>
                    <a:pt x="2933179" y="751171"/>
                  </a:cubicBezTo>
                  <a:lnTo>
                    <a:pt x="2932338" y="751171"/>
                  </a:lnTo>
                  <a:cubicBezTo>
                    <a:pt x="2929864" y="748865"/>
                    <a:pt x="2927155" y="746826"/>
                    <a:pt x="2924260" y="745089"/>
                  </a:cubicBezTo>
                  <a:cubicBezTo>
                    <a:pt x="2921399" y="743231"/>
                    <a:pt x="2918370" y="741372"/>
                    <a:pt x="2915509" y="739176"/>
                  </a:cubicBezTo>
                  <a:cubicBezTo>
                    <a:pt x="2912649" y="736980"/>
                    <a:pt x="2911976" y="736473"/>
                    <a:pt x="2911976" y="736473"/>
                  </a:cubicBezTo>
                  <a:cubicBezTo>
                    <a:pt x="2911185" y="736123"/>
                    <a:pt x="2910461" y="735669"/>
                    <a:pt x="2909788" y="735121"/>
                  </a:cubicBezTo>
                  <a:cubicBezTo>
                    <a:pt x="2908492" y="733927"/>
                    <a:pt x="2906944" y="733059"/>
                    <a:pt x="2905244" y="732587"/>
                  </a:cubicBezTo>
                  <a:lnTo>
                    <a:pt x="2904066" y="732587"/>
                  </a:lnTo>
                  <a:cubicBezTo>
                    <a:pt x="2901575" y="731731"/>
                    <a:pt x="2898934" y="731444"/>
                    <a:pt x="2896325" y="731743"/>
                  </a:cubicBezTo>
                  <a:cubicBezTo>
                    <a:pt x="2896325" y="731743"/>
                    <a:pt x="2895147" y="731743"/>
                    <a:pt x="2894474" y="732925"/>
                  </a:cubicBezTo>
                  <a:cubicBezTo>
                    <a:pt x="2893650" y="733805"/>
                    <a:pt x="2892606" y="734447"/>
                    <a:pt x="2891445" y="734784"/>
                  </a:cubicBezTo>
                  <a:lnTo>
                    <a:pt x="2887406" y="734784"/>
                  </a:lnTo>
                  <a:cubicBezTo>
                    <a:pt x="2883990" y="734880"/>
                    <a:pt x="2880641" y="735807"/>
                    <a:pt x="2877646" y="737487"/>
                  </a:cubicBezTo>
                  <a:lnTo>
                    <a:pt x="2876300" y="737487"/>
                  </a:lnTo>
                  <a:cubicBezTo>
                    <a:pt x="2874112" y="738914"/>
                    <a:pt x="2872042" y="740494"/>
                    <a:pt x="2870073" y="742217"/>
                  </a:cubicBezTo>
                  <a:lnTo>
                    <a:pt x="2869064" y="743231"/>
                  </a:lnTo>
                  <a:cubicBezTo>
                    <a:pt x="2867751" y="744612"/>
                    <a:pt x="2866337" y="745910"/>
                    <a:pt x="2864856" y="747116"/>
                  </a:cubicBezTo>
                  <a:cubicBezTo>
                    <a:pt x="2862921" y="748566"/>
                    <a:pt x="2860531" y="749284"/>
                    <a:pt x="2858125" y="749143"/>
                  </a:cubicBezTo>
                  <a:lnTo>
                    <a:pt x="2858125" y="749143"/>
                  </a:lnTo>
                  <a:cubicBezTo>
                    <a:pt x="2856442" y="749138"/>
                    <a:pt x="2854776" y="749483"/>
                    <a:pt x="2853245" y="750157"/>
                  </a:cubicBezTo>
                  <a:lnTo>
                    <a:pt x="2852067" y="750157"/>
                  </a:lnTo>
                  <a:cubicBezTo>
                    <a:pt x="2850569" y="751162"/>
                    <a:pt x="2848819" y="751693"/>
                    <a:pt x="2847018" y="751678"/>
                  </a:cubicBezTo>
                  <a:cubicBezTo>
                    <a:pt x="2846513" y="751684"/>
                    <a:pt x="2846092" y="751326"/>
                    <a:pt x="2846008" y="750833"/>
                  </a:cubicBezTo>
                  <a:cubicBezTo>
                    <a:pt x="2845739" y="750363"/>
                    <a:pt x="2845739" y="749782"/>
                    <a:pt x="2846008" y="749312"/>
                  </a:cubicBezTo>
                  <a:cubicBezTo>
                    <a:pt x="2846867" y="746368"/>
                    <a:pt x="2847944" y="743489"/>
                    <a:pt x="2849206" y="740696"/>
                  </a:cubicBezTo>
                  <a:lnTo>
                    <a:pt x="2850384" y="737993"/>
                  </a:lnTo>
                  <a:lnTo>
                    <a:pt x="2850384" y="736980"/>
                  </a:lnTo>
                  <a:cubicBezTo>
                    <a:pt x="2850384" y="735121"/>
                    <a:pt x="2851898" y="733263"/>
                    <a:pt x="2852740" y="731236"/>
                  </a:cubicBezTo>
                  <a:lnTo>
                    <a:pt x="2852740" y="731236"/>
                  </a:lnTo>
                  <a:cubicBezTo>
                    <a:pt x="2852740" y="731236"/>
                    <a:pt x="2853581" y="729378"/>
                    <a:pt x="2852740" y="728871"/>
                  </a:cubicBezTo>
                  <a:cubicBezTo>
                    <a:pt x="2851898" y="728364"/>
                    <a:pt x="2850889" y="727688"/>
                    <a:pt x="2850215" y="727519"/>
                  </a:cubicBezTo>
                  <a:lnTo>
                    <a:pt x="2848701" y="727519"/>
                  </a:lnTo>
                  <a:lnTo>
                    <a:pt x="2843821" y="724816"/>
                  </a:lnTo>
                  <a:cubicBezTo>
                    <a:pt x="2839445" y="721939"/>
                    <a:pt x="2834515" y="720039"/>
                    <a:pt x="2829348" y="719241"/>
                  </a:cubicBezTo>
                  <a:cubicBezTo>
                    <a:pt x="2828625" y="719012"/>
                    <a:pt x="2828137" y="718319"/>
                    <a:pt x="2828170" y="717552"/>
                  </a:cubicBezTo>
                  <a:cubicBezTo>
                    <a:pt x="2828087" y="716782"/>
                    <a:pt x="2828490" y="716042"/>
                    <a:pt x="2829180" y="715694"/>
                  </a:cubicBezTo>
                  <a:lnTo>
                    <a:pt x="2830695" y="715694"/>
                  </a:lnTo>
                  <a:cubicBezTo>
                    <a:pt x="2831856" y="715290"/>
                    <a:pt x="2832983" y="714781"/>
                    <a:pt x="2834060" y="714173"/>
                  </a:cubicBezTo>
                  <a:lnTo>
                    <a:pt x="2834060" y="714173"/>
                  </a:lnTo>
                  <a:cubicBezTo>
                    <a:pt x="2835777" y="713006"/>
                    <a:pt x="2837645" y="712095"/>
                    <a:pt x="2839614" y="711470"/>
                  </a:cubicBezTo>
                  <a:lnTo>
                    <a:pt x="2839614" y="711470"/>
                  </a:lnTo>
                  <a:lnTo>
                    <a:pt x="2824973" y="711470"/>
                  </a:lnTo>
                  <a:cubicBezTo>
                    <a:pt x="2824132" y="711470"/>
                    <a:pt x="2823795" y="711470"/>
                    <a:pt x="2823122" y="714342"/>
                  </a:cubicBezTo>
                  <a:cubicBezTo>
                    <a:pt x="2823155" y="714849"/>
                    <a:pt x="2823155" y="715356"/>
                    <a:pt x="2823122" y="715862"/>
                  </a:cubicBezTo>
                  <a:cubicBezTo>
                    <a:pt x="2823122" y="718566"/>
                    <a:pt x="2822112" y="719410"/>
                    <a:pt x="2819420" y="720086"/>
                  </a:cubicBezTo>
                  <a:lnTo>
                    <a:pt x="2816896" y="721100"/>
                  </a:lnTo>
                  <a:lnTo>
                    <a:pt x="2814035" y="722282"/>
                  </a:lnTo>
                  <a:cubicBezTo>
                    <a:pt x="2811914" y="722623"/>
                    <a:pt x="2809760" y="722623"/>
                    <a:pt x="2807640" y="722282"/>
                  </a:cubicBezTo>
                  <a:lnTo>
                    <a:pt x="2805789" y="722282"/>
                  </a:lnTo>
                  <a:cubicBezTo>
                    <a:pt x="2803601" y="722309"/>
                    <a:pt x="2801430" y="721907"/>
                    <a:pt x="2799394" y="721100"/>
                  </a:cubicBezTo>
                  <a:lnTo>
                    <a:pt x="2798384" y="721100"/>
                  </a:lnTo>
                  <a:cubicBezTo>
                    <a:pt x="2796584" y="720322"/>
                    <a:pt x="2794935" y="719236"/>
                    <a:pt x="2793504" y="717890"/>
                  </a:cubicBezTo>
                  <a:lnTo>
                    <a:pt x="2793504" y="717890"/>
                  </a:lnTo>
                  <a:cubicBezTo>
                    <a:pt x="2790980" y="715356"/>
                    <a:pt x="2789129" y="713159"/>
                    <a:pt x="2789802" y="710963"/>
                  </a:cubicBezTo>
                  <a:cubicBezTo>
                    <a:pt x="2790475" y="708767"/>
                    <a:pt x="2792494" y="709105"/>
                    <a:pt x="2793672" y="709105"/>
                  </a:cubicBezTo>
                  <a:lnTo>
                    <a:pt x="2793672" y="709105"/>
                  </a:lnTo>
                  <a:lnTo>
                    <a:pt x="2797206" y="709105"/>
                  </a:lnTo>
                  <a:lnTo>
                    <a:pt x="2802591" y="709105"/>
                  </a:lnTo>
                  <a:cubicBezTo>
                    <a:pt x="2806731" y="709323"/>
                    <a:pt x="2810804" y="708000"/>
                    <a:pt x="2814035" y="705388"/>
                  </a:cubicBezTo>
                  <a:lnTo>
                    <a:pt x="2819588" y="700489"/>
                  </a:lnTo>
                  <a:lnTo>
                    <a:pt x="2821439" y="698800"/>
                  </a:lnTo>
                  <a:cubicBezTo>
                    <a:pt x="2824535" y="696320"/>
                    <a:pt x="2827784" y="694061"/>
                    <a:pt x="2831200" y="692042"/>
                  </a:cubicBezTo>
                  <a:cubicBezTo>
                    <a:pt x="2834986" y="690115"/>
                    <a:pt x="2838503" y="687670"/>
                    <a:pt x="2841633" y="684778"/>
                  </a:cubicBezTo>
                  <a:cubicBezTo>
                    <a:pt x="2844376" y="682092"/>
                    <a:pt x="2846564" y="678873"/>
                    <a:pt x="2848028" y="675317"/>
                  </a:cubicBezTo>
                  <a:cubicBezTo>
                    <a:pt x="2849122" y="671569"/>
                    <a:pt x="2851595" y="668371"/>
                    <a:pt x="2854927" y="666364"/>
                  </a:cubicBezTo>
                  <a:cubicBezTo>
                    <a:pt x="2859101" y="664510"/>
                    <a:pt x="2863763" y="664036"/>
                    <a:pt x="2868222" y="665012"/>
                  </a:cubicBezTo>
                  <a:lnTo>
                    <a:pt x="2868222" y="665012"/>
                  </a:lnTo>
                  <a:cubicBezTo>
                    <a:pt x="2869064" y="665012"/>
                    <a:pt x="2869400" y="665012"/>
                    <a:pt x="2869905" y="665012"/>
                  </a:cubicBezTo>
                  <a:cubicBezTo>
                    <a:pt x="2870410" y="665012"/>
                    <a:pt x="2872093" y="661295"/>
                    <a:pt x="2872597" y="658423"/>
                  </a:cubicBezTo>
                  <a:cubicBezTo>
                    <a:pt x="2872866" y="656692"/>
                    <a:pt x="2873321" y="654992"/>
                    <a:pt x="2873943" y="653355"/>
                  </a:cubicBezTo>
                  <a:cubicBezTo>
                    <a:pt x="2875037" y="650722"/>
                    <a:pt x="2876317" y="648179"/>
                    <a:pt x="2877814" y="645753"/>
                  </a:cubicBezTo>
                  <a:cubicBezTo>
                    <a:pt x="2878941" y="643896"/>
                    <a:pt x="2880759" y="642560"/>
                    <a:pt x="2882862" y="642036"/>
                  </a:cubicBezTo>
                  <a:cubicBezTo>
                    <a:pt x="2886599" y="640482"/>
                    <a:pt x="2890200" y="638619"/>
                    <a:pt x="2893633" y="636461"/>
                  </a:cubicBezTo>
                  <a:lnTo>
                    <a:pt x="2897167" y="634265"/>
                  </a:lnTo>
                  <a:lnTo>
                    <a:pt x="2901037" y="632407"/>
                  </a:lnTo>
                  <a:lnTo>
                    <a:pt x="2903057" y="632407"/>
                  </a:lnTo>
                  <a:lnTo>
                    <a:pt x="2906422" y="630042"/>
                  </a:lnTo>
                  <a:lnTo>
                    <a:pt x="2908610" y="628521"/>
                  </a:lnTo>
                  <a:lnTo>
                    <a:pt x="2916687" y="623791"/>
                  </a:lnTo>
                  <a:lnTo>
                    <a:pt x="2916687" y="623791"/>
                  </a:lnTo>
                  <a:cubicBezTo>
                    <a:pt x="2918050" y="623286"/>
                    <a:pt x="2919532" y="623286"/>
                    <a:pt x="2920895" y="623791"/>
                  </a:cubicBezTo>
                  <a:cubicBezTo>
                    <a:pt x="2922476" y="624384"/>
                    <a:pt x="2923991" y="625119"/>
                    <a:pt x="2925438" y="625987"/>
                  </a:cubicBezTo>
                  <a:lnTo>
                    <a:pt x="2925438" y="625987"/>
                  </a:lnTo>
                  <a:cubicBezTo>
                    <a:pt x="2925994" y="622739"/>
                    <a:pt x="2926717" y="619524"/>
                    <a:pt x="2927626" y="616358"/>
                  </a:cubicBezTo>
                  <a:cubicBezTo>
                    <a:pt x="2929511" y="611455"/>
                    <a:pt x="2933550" y="607710"/>
                    <a:pt x="2938564" y="606221"/>
                  </a:cubicBezTo>
                  <a:cubicBezTo>
                    <a:pt x="2940028" y="605627"/>
                    <a:pt x="2941442" y="604892"/>
                    <a:pt x="2942771" y="604025"/>
                  </a:cubicBezTo>
                  <a:lnTo>
                    <a:pt x="2948998" y="599971"/>
                  </a:lnTo>
                  <a:lnTo>
                    <a:pt x="2953878" y="596930"/>
                  </a:lnTo>
                  <a:cubicBezTo>
                    <a:pt x="2955712" y="595828"/>
                    <a:pt x="2957463" y="594587"/>
                    <a:pt x="2959095" y="593213"/>
                  </a:cubicBezTo>
                  <a:cubicBezTo>
                    <a:pt x="2960610" y="591693"/>
                    <a:pt x="2962124" y="590341"/>
                    <a:pt x="2963470" y="588821"/>
                  </a:cubicBezTo>
                  <a:lnTo>
                    <a:pt x="2967341" y="584935"/>
                  </a:lnTo>
                  <a:cubicBezTo>
                    <a:pt x="2971144" y="581470"/>
                    <a:pt x="2975604" y="578826"/>
                    <a:pt x="2980467" y="577164"/>
                  </a:cubicBezTo>
                  <a:lnTo>
                    <a:pt x="2982150" y="576319"/>
                  </a:lnTo>
                  <a:lnTo>
                    <a:pt x="3010085" y="576319"/>
                  </a:lnTo>
                  <a:cubicBezTo>
                    <a:pt x="3020686" y="576319"/>
                    <a:pt x="3030952" y="576319"/>
                    <a:pt x="3041386" y="576319"/>
                  </a:cubicBezTo>
                  <a:lnTo>
                    <a:pt x="3056867" y="576319"/>
                  </a:lnTo>
                  <a:lnTo>
                    <a:pt x="3059224" y="576319"/>
                  </a:lnTo>
                  <a:cubicBezTo>
                    <a:pt x="3060839" y="576573"/>
                    <a:pt x="3062488" y="576573"/>
                    <a:pt x="3064104" y="576319"/>
                  </a:cubicBezTo>
                  <a:lnTo>
                    <a:pt x="3065114" y="576319"/>
                  </a:lnTo>
                  <a:cubicBezTo>
                    <a:pt x="3066981" y="575818"/>
                    <a:pt x="3068967" y="575818"/>
                    <a:pt x="3070835" y="576319"/>
                  </a:cubicBezTo>
                  <a:cubicBezTo>
                    <a:pt x="3072030" y="576862"/>
                    <a:pt x="3073157" y="577541"/>
                    <a:pt x="3074201" y="578347"/>
                  </a:cubicBezTo>
                  <a:cubicBezTo>
                    <a:pt x="3075093" y="579135"/>
                    <a:pt x="3076119" y="579764"/>
                    <a:pt x="3077230" y="580205"/>
                  </a:cubicBezTo>
                  <a:cubicBezTo>
                    <a:pt x="3078829" y="580039"/>
                    <a:pt x="3080309" y="579323"/>
                    <a:pt x="3081437" y="578178"/>
                  </a:cubicBezTo>
                  <a:cubicBezTo>
                    <a:pt x="3082682" y="577017"/>
                    <a:pt x="3084180" y="576150"/>
                    <a:pt x="3085812" y="575644"/>
                  </a:cubicBezTo>
                  <a:lnTo>
                    <a:pt x="3097087" y="575644"/>
                  </a:lnTo>
                  <a:cubicBezTo>
                    <a:pt x="3098652" y="575402"/>
                    <a:pt x="3100234" y="575402"/>
                    <a:pt x="3101799" y="575644"/>
                  </a:cubicBezTo>
                  <a:cubicBezTo>
                    <a:pt x="3109893" y="578022"/>
                    <a:pt x="3118274" y="579272"/>
                    <a:pt x="3126705" y="579360"/>
                  </a:cubicBezTo>
                  <a:lnTo>
                    <a:pt x="3144711" y="579360"/>
                  </a:lnTo>
                  <a:cubicBezTo>
                    <a:pt x="3144711" y="579360"/>
                    <a:pt x="3144711" y="579360"/>
                    <a:pt x="3144711" y="578178"/>
                  </a:cubicBezTo>
                  <a:lnTo>
                    <a:pt x="3144711" y="576826"/>
                  </a:lnTo>
                  <a:cubicBezTo>
                    <a:pt x="3145418" y="575292"/>
                    <a:pt x="3146277" y="573822"/>
                    <a:pt x="3147236" y="572434"/>
                  </a:cubicBezTo>
                  <a:cubicBezTo>
                    <a:pt x="3149979" y="569151"/>
                    <a:pt x="3153428" y="566548"/>
                    <a:pt x="3157332" y="564831"/>
                  </a:cubicBezTo>
                  <a:cubicBezTo>
                    <a:pt x="3161052" y="563264"/>
                    <a:pt x="3165225" y="563264"/>
                    <a:pt x="3168944" y="564831"/>
                  </a:cubicBezTo>
                  <a:lnTo>
                    <a:pt x="3176012" y="567028"/>
                  </a:lnTo>
                  <a:lnTo>
                    <a:pt x="3179883" y="568041"/>
                  </a:lnTo>
                  <a:lnTo>
                    <a:pt x="3183585" y="569393"/>
                  </a:lnTo>
                  <a:lnTo>
                    <a:pt x="3186614" y="570744"/>
                  </a:lnTo>
                  <a:cubicBezTo>
                    <a:pt x="3192672" y="573110"/>
                    <a:pt x="3197721" y="575137"/>
                    <a:pt x="3203442" y="570744"/>
                  </a:cubicBezTo>
                  <a:lnTo>
                    <a:pt x="3204957" y="569562"/>
                  </a:lnTo>
                  <a:cubicBezTo>
                    <a:pt x="3206017" y="568280"/>
                    <a:pt x="3207515" y="567437"/>
                    <a:pt x="3209164" y="567197"/>
                  </a:cubicBezTo>
                  <a:lnTo>
                    <a:pt x="3209164" y="567197"/>
                  </a:lnTo>
                  <a:cubicBezTo>
                    <a:pt x="3210712" y="567312"/>
                    <a:pt x="3212193" y="567773"/>
                    <a:pt x="3213540" y="568548"/>
                  </a:cubicBezTo>
                  <a:lnTo>
                    <a:pt x="3214717" y="568548"/>
                  </a:lnTo>
                  <a:cubicBezTo>
                    <a:pt x="3217225" y="569726"/>
                    <a:pt x="3219648" y="571081"/>
                    <a:pt x="3221954" y="572603"/>
                  </a:cubicBezTo>
                  <a:lnTo>
                    <a:pt x="3221954" y="572603"/>
                  </a:lnTo>
                  <a:cubicBezTo>
                    <a:pt x="3223098" y="573278"/>
                    <a:pt x="3224175" y="574071"/>
                    <a:pt x="3225151" y="574968"/>
                  </a:cubicBezTo>
                  <a:cubicBezTo>
                    <a:pt x="3225403" y="575503"/>
                    <a:pt x="3225403" y="576122"/>
                    <a:pt x="3225151" y="576657"/>
                  </a:cubicBezTo>
                  <a:cubicBezTo>
                    <a:pt x="3225117" y="577220"/>
                    <a:pt x="3224797" y="577728"/>
                    <a:pt x="3224309" y="578009"/>
                  </a:cubicBezTo>
                  <a:cubicBezTo>
                    <a:pt x="3221836" y="579151"/>
                    <a:pt x="3219127" y="579727"/>
                    <a:pt x="3216400" y="579698"/>
                  </a:cubicBezTo>
                  <a:lnTo>
                    <a:pt x="3216400" y="579698"/>
                  </a:lnTo>
                  <a:cubicBezTo>
                    <a:pt x="3213203" y="579864"/>
                    <a:pt x="3210005" y="579864"/>
                    <a:pt x="3206808" y="579698"/>
                  </a:cubicBezTo>
                  <a:lnTo>
                    <a:pt x="3205630" y="579698"/>
                  </a:lnTo>
                  <a:cubicBezTo>
                    <a:pt x="3204536" y="579348"/>
                    <a:pt x="3203358" y="579348"/>
                    <a:pt x="3202264" y="579698"/>
                  </a:cubicBezTo>
                  <a:cubicBezTo>
                    <a:pt x="3200733" y="581416"/>
                    <a:pt x="3199892" y="583645"/>
                    <a:pt x="3199908" y="585949"/>
                  </a:cubicBezTo>
                  <a:cubicBezTo>
                    <a:pt x="3199908" y="587300"/>
                    <a:pt x="3199908" y="587807"/>
                    <a:pt x="3202433" y="588821"/>
                  </a:cubicBezTo>
                  <a:lnTo>
                    <a:pt x="3203779" y="588821"/>
                  </a:lnTo>
                  <a:lnTo>
                    <a:pt x="3205293" y="589665"/>
                  </a:lnTo>
                  <a:cubicBezTo>
                    <a:pt x="3207481" y="591186"/>
                    <a:pt x="3208996" y="591862"/>
                    <a:pt x="3210847" y="591186"/>
                  </a:cubicBezTo>
                  <a:lnTo>
                    <a:pt x="3213876" y="589497"/>
                  </a:lnTo>
                  <a:cubicBezTo>
                    <a:pt x="3215525" y="588383"/>
                    <a:pt x="3217343" y="587528"/>
                    <a:pt x="3219261" y="586962"/>
                  </a:cubicBezTo>
                  <a:lnTo>
                    <a:pt x="3222459" y="585780"/>
                  </a:lnTo>
                  <a:lnTo>
                    <a:pt x="3225824" y="584597"/>
                  </a:lnTo>
                  <a:cubicBezTo>
                    <a:pt x="3227709" y="584270"/>
                    <a:pt x="3229661" y="584270"/>
                    <a:pt x="3231546" y="584597"/>
                  </a:cubicBezTo>
                  <a:lnTo>
                    <a:pt x="3242147" y="584597"/>
                  </a:lnTo>
                  <a:cubicBezTo>
                    <a:pt x="3245681" y="584597"/>
                    <a:pt x="3249047" y="584597"/>
                    <a:pt x="3252413" y="584597"/>
                  </a:cubicBezTo>
                  <a:lnTo>
                    <a:pt x="3254095" y="584597"/>
                  </a:lnTo>
                  <a:cubicBezTo>
                    <a:pt x="3264092" y="584656"/>
                    <a:pt x="3274088" y="584205"/>
                    <a:pt x="3284050" y="583246"/>
                  </a:cubicBezTo>
                  <a:lnTo>
                    <a:pt x="3290950" y="583246"/>
                  </a:lnTo>
                  <a:lnTo>
                    <a:pt x="3292128" y="583246"/>
                  </a:lnTo>
                  <a:cubicBezTo>
                    <a:pt x="3293104" y="583594"/>
                    <a:pt x="3294180" y="583594"/>
                    <a:pt x="3295157" y="583246"/>
                  </a:cubicBezTo>
                  <a:cubicBezTo>
                    <a:pt x="3295931" y="582322"/>
                    <a:pt x="3296452" y="581217"/>
                    <a:pt x="3296671" y="580036"/>
                  </a:cubicBezTo>
                  <a:lnTo>
                    <a:pt x="3296671" y="578009"/>
                  </a:lnTo>
                  <a:cubicBezTo>
                    <a:pt x="3297058" y="576569"/>
                    <a:pt x="3297058" y="575054"/>
                    <a:pt x="3296671" y="573616"/>
                  </a:cubicBezTo>
                  <a:cubicBezTo>
                    <a:pt x="3296671" y="573616"/>
                    <a:pt x="3296671" y="573616"/>
                    <a:pt x="3295493" y="572096"/>
                  </a:cubicBezTo>
                  <a:lnTo>
                    <a:pt x="3295493" y="572096"/>
                  </a:lnTo>
                  <a:lnTo>
                    <a:pt x="3292801" y="569055"/>
                  </a:lnTo>
                  <a:cubicBezTo>
                    <a:pt x="3291741" y="567703"/>
                    <a:pt x="3290495" y="566509"/>
                    <a:pt x="3289098" y="565507"/>
                  </a:cubicBezTo>
                  <a:lnTo>
                    <a:pt x="3286743" y="563818"/>
                  </a:lnTo>
                  <a:cubicBezTo>
                    <a:pt x="3284471" y="562232"/>
                    <a:pt x="3282098" y="560767"/>
                    <a:pt x="3279674" y="559425"/>
                  </a:cubicBezTo>
                  <a:cubicBezTo>
                    <a:pt x="3279540" y="559044"/>
                    <a:pt x="3279540" y="558625"/>
                    <a:pt x="3279674" y="558243"/>
                  </a:cubicBezTo>
                  <a:cubicBezTo>
                    <a:pt x="3279489" y="557753"/>
                    <a:pt x="3279489" y="557212"/>
                    <a:pt x="3279674" y="556722"/>
                  </a:cubicBezTo>
                  <a:cubicBezTo>
                    <a:pt x="3283680" y="551208"/>
                    <a:pt x="3288997" y="546792"/>
                    <a:pt x="3295157" y="543883"/>
                  </a:cubicBezTo>
                  <a:lnTo>
                    <a:pt x="3298355" y="542025"/>
                  </a:lnTo>
                  <a:cubicBezTo>
                    <a:pt x="3299953" y="540888"/>
                    <a:pt x="3301653" y="539872"/>
                    <a:pt x="3303403" y="538984"/>
                  </a:cubicBezTo>
                  <a:cubicBezTo>
                    <a:pt x="3306179" y="537957"/>
                    <a:pt x="3309057" y="537220"/>
                    <a:pt x="3311985" y="536788"/>
                  </a:cubicBezTo>
                  <a:lnTo>
                    <a:pt x="3317371" y="535774"/>
                  </a:lnTo>
                  <a:cubicBezTo>
                    <a:pt x="3319726" y="535774"/>
                    <a:pt x="3321241" y="532057"/>
                    <a:pt x="3322755" y="528848"/>
                  </a:cubicBezTo>
                  <a:cubicBezTo>
                    <a:pt x="3323513" y="527195"/>
                    <a:pt x="3324421" y="525614"/>
                    <a:pt x="3325448" y="524117"/>
                  </a:cubicBezTo>
                  <a:lnTo>
                    <a:pt x="3326289" y="522766"/>
                  </a:lnTo>
                  <a:cubicBezTo>
                    <a:pt x="3327636" y="520907"/>
                    <a:pt x="3328982" y="518711"/>
                    <a:pt x="3331506" y="518711"/>
                  </a:cubicBezTo>
                  <a:lnTo>
                    <a:pt x="3338238" y="518711"/>
                  </a:lnTo>
                  <a:cubicBezTo>
                    <a:pt x="3338238" y="518711"/>
                    <a:pt x="3339752" y="518711"/>
                    <a:pt x="3339920" y="518711"/>
                  </a:cubicBezTo>
                  <a:cubicBezTo>
                    <a:pt x="3340593" y="516875"/>
                    <a:pt x="3340879" y="514920"/>
                    <a:pt x="3340761" y="512967"/>
                  </a:cubicBezTo>
                  <a:cubicBezTo>
                    <a:pt x="3340677" y="512182"/>
                    <a:pt x="3340677" y="511388"/>
                    <a:pt x="3340761" y="510602"/>
                  </a:cubicBezTo>
                  <a:lnTo>
                    <a:pt x="3340761" y="509420"/>
                  </a:lnTo>
                  <a:cubicBezTo>
                    <a:pt x="3340745" y="506936"/>
                    <a:pt x="3341502" y="504509"/>
                    <a:pt x="3342949" y="502493"/>
                  </a:cubicBezTo>
                  <a:cubicBezTo>
                    <a:pt x="3344480" y="501167"/>
                    <a:pt x="3346550" y="500662"/>
                    <a:pt x="3348503" y="501142"/>
                  </a:cubicBezTo>
                  <a:lnTo>
                    <a:pt x="3350185" y="501142"/>
                  </a:lnTo>
                  <a:lnTo>
                    <a:pt x="3355570" y="501142"/>
                  </a:lnTo>
                  <a:lnTo>
                    <a:pt x="3359105" y="501142"/>
                  </a:lnTo>
                  <a:cubicBezTo>
                    <a:pt x="3361764" y="500807"/>
                    <a:pt x="3364372" y="500125"/>
                    <a:pt x="3366846" y="499114"/>
                  </a:cubicBezTo>
                  <a:lnTo>
                    <a:pt x="3372904" y="497087"/>
                  </a:lnTo>
                  <a:cubicBezTo>
                    <a:pt x="3377582" y="496361"/>
                    <a:pt x="3382310" y="495965"/>
                    <a:pt x="3387039" y="495905"/>
                  </a:cubicBezTo>
                  <a:lnTo>
                    <a:pt x="3393771" y="495905"/>
                  </a:lnTo>
                  <a:lnTo>
                    <a:pt x="3395285" y="495905"/>
                  </a:lnTo>
                  <a:cubicBezTo>
                    <a:pt x="3397843" y="495418"/>
                    <a:pt x="3400469" y="495712"/>
                    <a:pt x="3402858" y="496749"/>
                  </a:cubicBezTo>
                  <a:lnTo>
                    <a:pt x="3406055" y="498945"/>
                  </a:lnTo>
                  <a:lnTo>
                    <a:pt x="3407570" y="500128"/>
                  </a:lnTo>
                  <a:lnTo>
                    <a:pt x="3409590" y="501817"/>
                  </a:lnTo>
                  <a:cubicBezTo>
                    <a:pt x="3411440" y="503507"/>
                    <a:pt x="3413460" y="505196"/>
                    <a:pt x="3415143" y="504689"/>
                  </a:cubicBezTo>
                  <a:cubicBezTo>
                    <a:pt x="3416388" y="504096"/>
                    <a:pt x="3417532" y="503297"/>
                    <a:pt x="3418508" y="502324"/>
                  </a:cubicBezTo>
                  <a:lnTo>
                    <a:pt x="3420360" y="500804"/>
                  </a:lnTo>
                  <a:cubicBezTo>
                    <a:pt x="3422767" y="499253"/>
                    <a:pt x="3425308" y="497896"/>
                    <a:pt x="3427932" y="496749"/>
                  </a:cubicBezTo>
                  <a:lnTo>
                    <a:pt x="3427932" y="496749"/>
                  </a:lnTo>
                  <a:cubicBezTo>
                    <a:pt x="3430541" y="495479"/>
                    <a:pt x="3433570" y="495479"/>
                    <a:pt x="3436179" y="496749"/>
                  </a:cubicBezTo>
                  <a:cubicBezTo>
                    <a:pt x="3438080" y="497170"/>
                    <a:pt x="3439292" y="499060"/>
                    <a:pt x="3438871" y="500973"/>
                  </a:cubicBezTo>
                  <a:cubicBezTo>
                    <a:pt x="3438602" y="502713"/>
                    <a:pt x="3437777" y="504318"/>
                    <a:pt x="3436515" y="505534"/>
                  </a:cubicBezTo>
                  <a:lnTo>
                    <a:pt x="3436515" y="505534"/>
                  </a:lnTo>
                  <a:cubicBezTo>
                    <a:pt x="3435505" y="506771"/>
                    <a:pt x="3434647" y="508134"/>
                    <a:pt x="3433991" y="509589"/>
                  </a:cubicBezTo>
                  <a:cubicBezTo>
                    <a:pt x="3432526" y="513353"/>
                    <a:pt x="3432190" y="517456"/>
                    <a:pt x="3432981" y="521414"/>
                  </a:cubicBezTo>
                  <a:lnTo>
                    <a:pt x="3432981" y="516853"/>
                  </a:lnTo>
                  <a:cubicBezTo>
                    <a:pt x="3432981" y="518880"/>
                    <a:pt x="3432981" y="521076"/>
                    <a:pt x="3432981" y="523273"/>
                  </a:cubicBezTo>
                  <a:cubicBezTo>
                    <a:pt x="3432779" y="526906"/>
                    <a:pt x="3433116" y="530552"/>
                    <a:pt x="3433991" y="534085"/>
                  </a:cubicBezTo>
                  <a:lnTo>
                    <a:pt x="3433991" y="534085"/>
                  </a:lnTo>
                  <a:cubicBezTo>
                    <a:pt x="3433991" y="534085"/>
                    <a:pt x="3436010" y="532057"/>
                    <a:pt x="3436683" y="531213"/>
                  </a:cubicBezTo>
                  <a:lnTo>
                    <a:pt x="3438030" y="529861"/>
                  </a:lnTo>
                  <a:lnTo>
                    <a:pt x="3439544" y="528341"/>
                  </a:lnTo>
                  <a:cubicBezTo>
                    <a:pt x="3443499" y="523244"/>
                    <a:pt x="3448985" y="519569"/>
                    <a:pt x="3455195" y="517867"/>
                  </a:cubicBezTo>
                  <a:lnTo>
                    <a:pt x="3458728" y="517867"/>
                  </a:lnTo>
                  <a:lnTo>
                    <a:pt x="3460243" y="517867"/>
                  </a:lnTo>
                  <a:cubicBezTo>
                    <a:pt x="3463591" y="517421"/>
                    <a:pt x="3466857" y="516571"/>
                    <a:pt x="3470003" y="515332"/>
                  </a:cubicBezTo>
                  <a:cubicBezTo>
                    <a:pt x="3472477" y="513886"/>
                    <a:pt x="3474530" y="511781"/>
                    <a:pt x="3475893" y="509251"/>
                  </a:cubicBezTo>
                  <a:lnTo>
                    <a:pt x="3477913" y="505872"/>
                  </a:lnTo>
                  <a:lnTo>
                    <a:pt x="3477913" y="504351"/>
                  </a:lnTo>
                  <a:cubicBezTo>
                    <a:pt x="3478182" y="503269"/>
                    <a:pt x="3478636" y="502240"/>
                    <a:pt x="3479259" y="501311"/>
                  </a:cubicBezTo>
                  <a:cubicBezTo>
                    <a:pt x="3481614" y="497763"/>
                    <a:pt x="3485654" y="498608"/>
                    <a:pt x="3488515" y="499114"/>
                  </a:cubicBezTo>
                  <a:lnTo>
                    <a:pt x="3489861" y="499114"/>
                  </a:lnTo>
                  <a:cubicBezTo>
                    <a:pt x="3493277" y="499454"/>
                    <a:pt x="3496710" y="499454"/>
                    <a:pt x="3500126" y="499114"/>
                  </a:cubicBezTo>
                  <a:lnTo>
                    <a:pt x="3506184" y="499114"/>
                  </a:lnTo>
                  <a:cubicBezTo>
                    <a:pt x="3508473" y="499881"/>
                    <a:pt x="3510947" y="498636"/>
                    <a:pt x="3511720" y="496335"/>
                  </a:cubicBezTo>
                  <a:cubicBezTo>
                    <a:pt x="3511923" y="495707"/>
                    <a:pt x="3511990" y="495040"/>
                    <a:pt x="3511906" y="494384"/>
                  </a:cubicBezTo>
                  <a:cubicBezTo>
                    <a:pt x="3511822" y="493372"/>
                    <a:pt x="3511822" y="492355"/>
                    <a:pt x="3511906" y="491343"/>
                  </a:cubicBezTo>
                  <a:lnTo>
                    <a:pt x="3511906" y="489316"/>
                  </a:lnTo>
                  <a:cubicBezTo>
                    <a:pt x="3513050" y="486765"/>
                    <a:pt x="3513689" y="484006"/>
                    <a:pt x="3513757" y="481207"/>
                  </a:cubicBezTo>
                  <a:cubicBezTo>
                    <a:pt x="3513824" y="480815"/>
                    <a:pt x="3513824" y="480416"/>
                    <a:pt x="3513757" y="480024"/>
                  </a:cubicBezTo>
                  <a:cubicBezTo>
                    <a:pt x="3513757" y="475463"/>
                    <a:pt x="3512579" y="471240"/>
                    <a:pt x="3513757" y="469550"/>
                  </a:cubicBezTo>
                  <a:cubicBezTo>
                    <a:pt x="3514480" y="469128"/>
                    <a:pt x="3515389" y="469128"/>
                    <a:pt x="3516113" y="469550"/>
                  </a:cubicBezTo>
                  <a:cubicBezTo>
                    <a:pt x="3518183" y="470623"/>
                    <a:pt x="3520539" y="471037"/>
                    <a:pt x="3522844" y="470733"/>
                  </a:cubicBezTo>
                  <a:lnTo>
                    <a:pt x="3522844" y="470733"/>
                  </a:lnTo>
                  <a:cubicBezTo>
                    <a:pt x="3526715" y="470733"/>
                    <a:pt x="3530080" y="470733"/>
                    <a:pt x="3533446" y="470733"/>
                  </a:cubicBezTo>
                  <a:lnTo>
                    <a:pt x="3543544" y="470733"/>
                  </a:lnTo>
                  <a:cubicBezTo>
                    <a:pt x="3546842" y="470986"/>
                    <a:pt x="3550174" y="470986"/>
                    <a:pt x="3553472" y="470733"/>
                  </a:cubicBezTo>
                  <a:lnTo>
                    <a:pt x="3554481" y="470733"/>
                  </a:lnTo>
                  <a:cubicBezTo>
                    <a:pt x="3557174" y="470733"/>
                    <a:pt x="3562054" y="469719"/>
                    <a:pt x="3563064" y="473774"/>
                  </a:cubicBezTo>
                  <a:cubicBezTo>
                    <a:pt x="3563215" y="474269"/>
                    <a:pt x="3563215" y="474799"/>
                    <a:pt x="3563064" y="475294"/>
                  </a:cubicBezTo>
                  <a:cubicBezTo>
                    <a:pt x="3562745" y="475446"/>
                    <a:pt x="3562374" y="475446"/>
                    <a:pt x="3562054" y="475294"/>
                  </a:cubicBezTo>
                  <a:cubicBezTo>
                    <a:pt x="3560270" y="475466"/>
                    <a:pt x="3558453" y="475466"/>
                    <a:pt x="3556669" y="475294"/>
                  </a:cubicBezTo>
                  <a:lnTo>
                    <a:pt x="3552125" y="475294"/>
                  </a:lnTo>
                  <a:lnTo>
                    <a:pt x="3548086" y="475294"/>
                  </a:lnTo>
                  <a:cubicBezTo>
                    <a:pt x="3545798" y="475466"/>
                    <a:pt x="3543476" y="475466"/>
                    <a:pt x="3541187" y="475294"/>
                  </a:cubicBezTo>
                  <a:lnTo>
                    <a:pt x="3541187" y="475294"/>
                  </a:lnTo>
                  <a:cubicBezTo>
                    <a:pt x="3538831" y="475294"/>
                    <a:pt x="3536475" y="475294"/>
                    <a:pt x="3535465" y="476815"/>
                  </a:cubicBezTo>
                  <a:cubicBezTo>
                    <a:pt x="3533867" y="479073"/>
                    <a:pt x="3533093" y="481820"/>
                    <a:pt x="3533277" y="484586"/>
                  </a:cubicBezTo>
                  <a:cubicBezTo>
                    <a:pt x="3533277" y="486444"/>
                    <a:pt x="3533277" y="488302"/>
                    <a:pt x="3533277" y="490161"/>
                  </a:cubicBezTo>
                  <a:cubicBezTo>
                    <a:pt x="3533446" y="492353"/>
                    <a:pt x="3533446" y="494556"/>
                    <a:pt x="3533277" y="496749"/>
                  </a:cubicBezTo>
                  <a:lnTo>
                    <a:pt x="3533277" y="499959"/>
                  </a:lnTo>
                  <a:cubicBezTo>
                    <a:pt x="3533463" y="503760"/>
                    <a:pt x="3533126" y="507570"/>
                    <a:pt x="3532268" y="511278"/>
                  </a:cubicBezTo>
                  <a:cubicBezTo>
                    <a:pt x="3531814" y="512783"/>
                    <a:pt x="3530854" y="514089"/>
                    <a:pt x="3529576" y="514995"/>
                  </a:cubicBezTo>
                  <a:lnTo>
                    <a:pt x="3529576" y="514995"/>
                  </a:lnTo>
                  <a:lnTo>
                    <a:pt x="3528398" y="516346"/>
                  </a:lnTo>
                  <a:lnTo>
                    <a:pt x="3526210" y="518880"/>
                  </a:lnTo>
                  <a:cubicBezTo>
                    <a:pt x="3524006" y="520607"/>
                    <a:pt x="3521565" y="522028"/>
                    <a:pt x="3518974" y="523104"/>
                  </a:cubicBezTo>
                  <a:cubicBezTo>
                    <a:pt x="3515658" y="524290"/>
                    <a:pt x="3512209" y="525084"/>
                    <a:pt x="3508709" y="525469"/>
                  </a:cubicBezTo>
                  <a:cubicBezTo>
                    <a:pt x="3505494" y="525859"/>
                    <a:pt x="3502330" y="526596"/>
                    <a:pt x="3499285" y="527665"/>
                  </a:cubicBezTo>
                  <a:lnTo>
                    <a:pt x="3495919" y="529523"/>
                  </a:lnTo>
                  <a:lnTo>
                    <a:pt x="3492722" y="531213"/>
                  </a:lnTo>
                  <a:cubicBezTo>
                    <a:pt x="3489659" y="532728"/>
                    <a:pt x="3486781" y="534598"/>
                    <a:pt x="3484139" y="536788"/>
                  </a:cubicBezTo>
                  <a:cubicBezTo>
                    <a:pt x="3481901" y="538538"/>
                    <a:pt x="3479545" y="540119"/>
                    <a:pt x="3477071" y="541518"/>
                  </a:cubicBezTo>
                  <a:lnTo>
                    <a:pt x="3473369" y="543883"/>
                  </a:lnTo>
                  <a:lnTo>
                    <a:pt x="3470677" y="545573"/>
                  </a:lnTo>
                  <a:cubicBezTo>
                    <a:pt x="3468068" y="546932"/>
                    <a:pt x="3465729" y="548765"/>
                    <a:pt x="3463776" y="550979"/>
                  </a:cubicBezTo>
                  <a:cubicBezTo>
                    <a:pt x="3461084" y="554989"/>
                    <a:pt x="3457517" y="558338"/>
                    <a:pt x="3453343" y="560777"/>
                  </a:cubicBezTo>
                  <a:cubicBezTo>
                    <a:pt x="3450113" y="562517"/>
                    <a:pt x="3447100" y="564674"/>
                    <a:pt x="3444424" y="567197"/>
                  </a:cubicBezTo>
                  <a:cubicBezTo>
                    <a:pt x="3442590" y="568660"/>
                    <a:pt x="3440689" y="570015"/>
                    <a:pt x="3438702" y="571251"/>
                  </a:cubicBezTo>
                  <a:cubicBezTo>
                    <a:pt x="3436717" y="572608"/>
                    <a:pt x="3434798" y="574074"/>
                    <a:pt x="3432981" y="575644"/>
                  </a:cubicBezTo>
                  <a:cubicBezTo>
                    <a:pt x="3428993" y="579048"/>
                    <a:pt x="3424651" y="581994"/>
                    <a:pt x="3420023" y="584428"/>
                  </a:cubicBezTo>
                  <a:lnTo>
                    <a:pt x="3418172" y="585442"/>
                  </a:lnTo>
                  <a:cubicBezTo>
                    <a:pt x="3415463" y="586793"/>
                    <a:pt x="3412871" y="588376"/>
                    <a:pt x="3410431" y="590172"/>
                  </a:cubicBezTo>
                  <a:cubicBezTo>
                    <a:pt x="3407352" y="592583"/>
                    <a:pt x="3404592" y="595364"/>
                    <a:pt x="3402185" y="598450"/>
                  </a:cubicBezTo>
                  <a:cubicBezTo>
                    <a:pt x="3402185" y="599464"/>
                    <a:pt x="3400839" y="600140"/>
                    <a:pt x="3400166" y="600984"/>
                  </a:cubicBezTo>
                  <a:lnTo>
                    <a:pt x="3400166" y="601998"/>
                  </a:lnTo>
                  <a:cubicBezTo>
                    <a:pt x="3399628" y="602544"/>
                    <a:pt x="3399173" y="603170"/>
                    <a:pt x="3398819" y="603856"/>
                  </a:cubicBezTo>
                  <a:cubicBezTo>
                    <a:pt x="3398045" y="605225"/>
                    <a:pt x="3397019" y="606429"/>
                    <a:pt x="3395790" y="607404"/>
                  </a:cubicBezTo>
                  <a:cubicBezTo>
                    <a:pt x="3394040" y="608681"/>
                    <a:pt x="3392105" y="609705"/>
                    <a:pt x="3390068" y="610445"/>
                  </a:cubicBezTo>
                  <a:lnTo>
                    <a:pt x="3388217" y="610445"/>
                  </a:lnTo>
                  <a:cubicBezTo>
                    <a:pt x="3383253" y="612957"/>
                    <a:pt x="3378070" y="614993"/>
                    <a:pt x="3372736" y="616527"/>
                  </a:cubicBezTo>
                  <a:cubicBezTo>
                    <a:pt x="3369336" y="616974"/>
                    <a:pt x="3365869" y="616974"/>
                    <a:pt x="3362470" y="616527"/>
                  </a:cubicBezTo>
                  <a:cubicBezTo>
                    <a:pt x="3353719" y="616527"/>
                    <a:pt x="3344632" y="616527"/>
                    <a:pt x="3342949" y="624974"/>
                  </a:cubicBezTo>
                  <a:cubicBezTo>
                    <a:pt x="3342613" y="627327"/>
                    <a:pt x="3342613" y="629716"/>
                    <a:pt x="3342949" y="632069"/>
                  </a:cubicBezTo>
                  <a:cubicBezTo>
                    <a:pt x="3343336" y="635526"/>
                    <a:pt x="3343051" y="639028"/>
                    <a:pt x="3342108" y="642374"/>
                  </a:cubicBezTo>
                  <a:cubicBezTo>
                    <a:pt x="3340358" y="646226"/>
                    <a:pt x="3337144" y="649211"/>
                    <a:pt x="3333189" y="650652"/>
                  </a:cubicBezTo>
                  <a:lnTo>
                    <a:pt x="3330665" y="651666"/>
                  </a:lnTo>
                  <a:cubicBezTo>
                    <a:pt x="3324673" y="653227"/>
                    <a:pt x="3320012" y="657964"/>
                    <a:pt x="3318548" y="663998"/>
                  </a:cubicBezTo>
                  <a:cubicBezTo>
                    <a:pt x="3314913" y="674430"/>
                    <a:pt x="3312978" y="685384"/>
                    <a:pt x="3312827" y="696435"/>
                  </a:cubicBezTo>
                  <a:cubicBezTo>
                    <a:pt x="3313196" y="705397"/>
                    <a:pt x="3315014" y="714241"/>
                    <a:pt x="3318212" y="722620"/>
                  </a:cubicBezTo>
                  <a:cubicBezTo>
                    <a:pt x="3318212" y="724816"/>
                    <a:pt x="3319557" y="727012"/>
                    <a:pt x="3320400" y="729378"/>
                  </a:cubicBezTo>
                  <a:cubicBezTo>
                    <a:pt x="3322317" y="736674"/>
                    <a:pt x="3323495" y="744145"/>
                    <a:pt x="3323933" y="751678"/>
                  </a:cubicBezTo>
                  <a:cubicBezTo>
                    <a:pt x="3324354" y="756607"/>
                    <a:pt x="3325027" y="761513"/>
                    <a:pt x="3325952" y="766375"/>
                  </a:cubicBezTo>
                  <a:cubicBezTo>
                    <a:pt x="3326542" y="772060"/>
                    <a:pt x="3328965" y="777397"/>
                    <a:pt x="3332852" y="781580"/>
                  </a:cubicBezTo>
                  <a:lnTo>
                    <a:pt x="3334703" y="783100"/>
                  </a:lnTo>
                  <a:cubicBezTo>
                    <a:pt x="3337901" y="784849"/>
                    <a:pt x="3339667" y="788439"/>
                    <a:pt x="3339079" y="792054"/>
                  </a:cubicBezTo>
                  <a:cubicBezTo>
                    <a:pt x="3338153" y="795149"/>
                    <a:pt x="3336184" y="797831"/>
                    <a:pt x="3333525" y="799656"/>
                  </a:cubicBezTo>
                  <a:cubicBezTo>
                    <a:pt x="3332280" y="800708"/>
                    <a:pt x="3331153" y="801898"/>
                    <a:pt x="3330159" y="803204"/>
                  </a:cubicBezTo>
                  <a:cubicBezTo>
                    <a:pt x="3328140" y="807245"/>
                    <a:pt x="3328140" y="812002"/>
                    <a:pt x="3330159" y="816043"/>
                  </a:cubicBezTo>
                  <a:cubicBezTo>
                    <a:pt x="3331405" y="818795"/>
                    <a:pt x="3333105" y="821309"/>
                    <a:pt x="3335209" y="823476"/>
                  </a:cubicBezTo>
                  <a:lnTo>
                    <a:pt x="3337901" y="826855"/>
                  </a:lnTo>
                  <a:cubicBezTo>
                    <a:pt x="3340391" y="830646"/>
                    <a:pt x="3341889" y="835001"/>
                    <a:pt x="3342276" y="839525"/>
                  </a:cubicBezTo>
                  <a:cubicBezTo>
                    <a:pt x="3344767" y="839436"/>
                    <a:pt x="3347240" y="838863"/>
                    <a:pt x="3349512" y="837836"/>
                  </a:cubicBezTo>
                  <a:cubicBezTo>
                    <a:pt x="3350623" y="836177"/>
                    <a:pt x="3351986" y="834696"/>
                    <a:pt x="3353551" y="833444"/>
                  </a:cubicBezTo>
                  <a:cubicBezTo>
                    <a:pt x="3355486" y="832023"/>
                    <a:pt x="3357742" y="831096"/>
                    <a:pt x="3360114" y="830741"/>
                  </a:cubicBezTo>
                  <a:cubicBezTo>
                    <a:pt x="3362184" y="830315"/>
                    <a:pt x="3364136" y="829450"/>
                    <a:pt x="3365835" y="828207"/>
                  </a:cubicBezTo>
                  <a:cubicBezTo>
                    <a:pt x="3367199" y="826794"/>
                    <a:pt x="3368293" y="825132"/>
                    <a:pt x="3369033" y="823307"/>
                  </a:cubicBezTo>
                  <a:cubicBezTo>
                    <a:pt x="3369740" y="821821"/>
                    <a:pt x="3370582" y="820407"/>
                    <a:pt x="3371557" y="819084"/>
                  </a:cubicBezTo>
                  <a:cubicBezTo>
                    <a:pt x="3373105" y="817241"/>
                    <a:pt x="3374923" y="815646"/>
                    <a:pt x="3376943" y="814354"/>
                  </a:cubicBezTo>
                  <a:cubicBezTo>
                    <a:pt x="3378793" y="813161"/>
                    <a:pt x="3380443" y="811678"/>
                    <a:pt x="3381822" y="809961"/>
                  </a:cubicBezTo>
                  <a:cubicBezTo>
                    <a:pt x="3384616" y="804496"/>
                    <a:pt x="3385457" y="798232"/>
                    <a:pt x="3384179" y="792223"/>
                  </a:cubicBezTo>
                  <a:cubicBezTo>
                    <a:pt x="3383422" y="787693"/>
                    <a:pt x="3383422" y="783068"/>
                    <a:pt x="3384179" y="778539"/>
                  </a:cubicBezTo>
                  <a:cubicBezTo>
                    <a:pt x="3385020" y="774484"/>
                    <a:pt x="3386535" y="767051"/>
                    <a:pt x="3392930" y="766713"/>
                  </a:cubicBezTo>
                  <a:cubicBezTo>
                    <a:pt x="3395050" y="766541"/>
                    <a:pt x="3397204" y="766541"/>
                    <a:pt x="3399325" y="766713"/>
                  </a:cubicBezTo>
                  <a:cubicBezTo>
                    <a:pt x="3401613" y="766965"/>
                    <a:pt x="3403935" y="766965"/>
                    <a:pt x="3406224" y="766713"/>
                  </a:cubicBezTo>
                  <a:lnTo>
                    <a:pt x="3411440" y="765361"/>
                  </a:lnTo>
                  <a:cubicBezTo>
                    <a:pt x="3413746" y="764613"/>
                    <a:pt x="3416102" y="764105"/>
                    <a:pt x="3418508" y="763841"/>
                  </a:cubicBezTo>
                  <a:cubicBezTo>
                    <a:pt x="3421689" y="763731"/>
                    <a:pt x="3424836" y="764681"/>
                    <a:pt x="3427428" y="766544"/>
                  </a:cubicBezTo>
                  <a:lnTo>
                    <a:pt x="3427428" y="766544"/>
                  </a:lnTo>
                  <a:cubicBezTo>
                    <a:pt x="3427343" y="765363"/>
                    <a:pt x="3427343" y="764177"/>
                    <a:pt x="3427428" y="762996"/>
                  </a:cubicBezTo>
                  <a:cubicBezTo>
                    <a:pt x="3425190" y="752367"/>
                    <a:pt x="3425896" y="741327"/>
                    <a:pt x="3429447" y="731067"/>
                  </a:cubicBezTo>
                  <a:cubicBezTo>
                    <a:pt x="3431753" y="727176"/>
                    <a:pt x="3436061" y="724946"/>
                    <a:pt x="3440553" y="725323"/>
                  </a:cubicBezTo>
                  <a:lnTo>
                    <a:pt x="3443415" y="725323"/>
                  </a:lnTo>
                  <a:cubicBezTo>
                    <a:pt x="3447470" y="724490"/>
                    <a:pt x="3451425" y="723186"/>
                    <a:pt x="3455195" y="721437"/>
                  </a:cubicBezTo>
                  <a:lnTo>
                    <a:pt x="3460243" y="719410"/>
                  </a:lnTo>
                  <a:cubicBezTo>
                    <a:pt x="3464500" y="717346"/>
                    <a:pt x="3469044" y="715923"/>
                    <a:pt x="3473706" y="715187"/>
                  </a:cubicBezTo>
                  <a:cubicBezTo>
                    <a:pt x="3475725" y="715018"/>
                    <a:pt x="3477744" y="715018"/>
                    <a:pt x="3479763" y="715187"/>
                  </a:cubicBezTo>
                  <a:cubicBezTo>
                    <a:pt x="3482541" y="715697"/>
                    <a:pt x="3485401" y="715697"/>
                    <a:pt x="3488178" y="715187"/>
                  </a:cubicBezTo>
                  <a:cubicBezTo>
                    <a:pt x="3491038" y="714173"/>
                    <a:pt x="3491375" y="711977"/>
                    <a:pt x="3491712" y="707585"/>
                  </a:cubicBezTo>
                  <a:lnTo>
                    <a:pt x="3491712" y="704037"/>
                  </a:lnTo>
                  <a:cubicBezTo>
                    <a:pt x="3492453" y="698842"/>
                    <a:pt x="3493933" y="693781"/>
                    <a:pt x="3496087" y="689001"/>
                  </a:cubicBezTo>
                  <a:cubicBezTo>
                    <a:pt x="3497871" y="684602"/>
                    <a:pt x="3500917" y="680836"/>
                    <a:pt x="3504838" y="678189"/>
                  </a:cubicBezTo>
                  <a:cubicBezTo>
                    <a:pt x="3506403" y="677169"/>
                    <a:pt x="3508103" y="676373"/>
                    <a:pt x="3509887" y="675824"/>
                  </a:cubicBezTo>
                  <a:cubicBezTo>
                    <a:pt x="3513420" y="674642"/>
                    <a:pt x="3516786" y="673290"/>
                    <a:pt x="3517627" y="670249"/>
                  </a:cubicBezTo>
                  <a:cubicBezTo>
                    <a:pt x="3515608" y="666701"/>
                    <a:pt x="3513925" y="662816"/>
                    <a:pt x="3512242" y="659099"/>
                  </a:cubicBezTo>
                  <a:cubicBezTo>
                    <a:pt x="3510560" y="655383"/>
                    <a:pt x="3509718" y="653524"/>
                    <a:pt x="3508372" y="650821"/>
                  </a:cubicBezTo>
                  <a:cubicBezTo>
                    <a:pt x="3505680" y="644064"/>
                    <a:pt x="3505040" y="636659"/>
                    <a:pt x="3506521" y="629535"/>
                  </a:cubicBezTo>
                  <a:cubicBezTo>
                    <a:pt x="3507059" y="626484"/>
                    <a:pt x="3508675" y="623729"/>
                    <a:pt x="3511064" y="621764"/>
                  </a:cubicBezTo>
                  <a:cubicBezTo>
                    <a:pt x="3512916" y="619737"/>
                    <a:pt x="3514598" y="618047"/>
                    <a:pt x="3514430" y="615851"/>
                  </a:cubicBezTo>
                  <a:cubicBezTo>
                    <a:pt x="3514632" y="615363"/>
                    <a:pt x="3514632" y="614819"/>
                    <a:pt x="3514430" y="614330"/>
                  </a:cubicBezTo>
                  <a:cubicBezTo>
                    <a:pt x="3512579" y="612641"/>
                    <a:pt x="3507531" y="614330"/>
                    <a:pt x="3505006" y="614330"/>
                  </a:cubicBezTo>
                  <a:lnTo>
                    <a:pt x="3501304" y="614330"/>
                  </a:lnTo>
                  <a:cubicBezTo>
                    <a:pt x="3496138" y="615603"/>
                    <a:pt x="3490803" y="616114"/>
                    <a:pt x="3485486" y="615851"/>
                  </a:cubicBezTo>
                  <a:cubicBezTo>
                    <a:pt x="3485486" y="615851"/>
                    <a:pt x="3485486" y="615851"/>
                    <a:pt x="3484476" y="615851"/>
                  </a:cubicBezTo>
                  <a:cubicBezTo>
                    <a:pt x="3484307" y="615358"/>
                    <a:pt x="3484307" y="614824"/>
                    <a:pt x="3484476" y="614330"/>
                  </a:cubicBezTo>
                  <a:cubicBezTo>
                    <a:pt x="3485536" y="610212"/>
                    <a:pt x="3487622" y="606433"/>
                    <a:pt x="3490534" y="603349"/>
                  </a:cubicBezTo>
                  <a:cubicBezTo>
                    <a:pt x="3491291" y="602518"/>
                    <a:pt x="3491965" y="601613"/>
                    <a:pt x="3492553" y="600646"/>
                  </a:cubicBezTo>
                  <a:cubicBezTo>
                    <a:pt x="3496474" y="595609"/>
                    <a:pt x="3501001" y="591069"/>
                    <a:pt x="3506016" y="587131"/>
                  </a:cubicBezTo>
                  <a:lnTo>
                    <a:pt x="3509887" y="584259"/>
                  </a:lnTo>
                  <a:cubicBezTo>
                    <a:pt x="3512107" y="582901"/>
                    <a:pt x="3514094" y="581190"/>
                    <a:pt x="3515776" y="579191"/>
                  </a:cubicBezTo>
                  <a:cubicBezTo>
                    <a:pt x="3517914" y="575878"/>
                    <a:pt x="3519293" y="572126"/>
                    <a:pt x="3519815" y="568210"/>
                  </a:cubicBezTo>
                  <a:lnTo>
                    <a:pt x="3519815" y="564325"/>
                  </a:lnTo>
                  <a:cubicBezTo>
                    <a:pt x="3520236" y="562823"/>
                    <a:pt x="3520572" y="561301"/>
                    <a:pt x="3520825" y="559763"/>
                  </a:cubicBezTo>
                  <a:cubicBezTo>
                    <a:pt x="3520825" y="559763"/>
                    <a:pt x="3520825" y="558412"/>
                    <a:pt x="3520825" y="557736"/>
                  </a:cubicBezTo>
                  <a:cubicBezTo>
                    <a:pt x="3520656" y="555930"/>
                    <a:pt x="3521010" y="554114"/>
                    <a:pt x="3521834" y="552499"/>
                  </a:cubicBezTo>
                  <a:cubicBezTo>
                    <a:pt x="3523349" y="550472"/>
                    <a:pt x="3527051" y="550979"/>
                    <a:pt x="3532099" y="552499"/>
                  </a:cubicBezTo>
                  <a:lnTo>
                    <a:pt x="3534961" y="552499"/>
                  </a:lnTo>
                  <a:lnTo>
                    <a:pt x="3539672" y="552499"/>
                  </a:lnTo>
                  <a:cubicBezTo>
                    <a:pt x="3543038" y="552170"/>
                    <a:pt x="3546404" y="552170"/>
                    <a:pt x="3549770" y="552499"/>
                  </a:cubicBezTo>
                  <a:cubicBezTo>
                    <a:pt x="3554987" y="553682"/>
                    <a:pt x="3557847" y="554357"/>
                    <a:pt x="3562223" y="550979"/>
                  </a:cubicBezTo>
                  <a:lnTo>
                    <a:pt x="3566093" y="547769"/>
                  </a:lnTo>
                  <a:cubicBezTo>
                    <a:pt x="3568921" y="545206"/>
                    <a:pt x="3571966" y="542888"/>
                    <a:pt x="3575180" y="540842"/>
                  </a:cubicBezTo>
                  <a:lnTo>
                    <a:pt x="3579724" y="538815"/>
                  </a:lnTo>
                  <a:cubicBezTo>
                    <a:pt x="3581458" y="538217"/>
                    <a:pt x="3583156" y="537482"/>
                    <a:pt x="3584772" y="536619"/>
                  </a:cubicBezTo>
                  <a:lnTo>
                    <a:pt x="3586287" y="535605"/>
                  </a:lnTo>
                  <a:cubicBezTo>
                    <a:pt x="3588138" y="533946"/>
                    <a:pt x="3590545" y="533042"/>
                    <a:pt x="3593018" y="533071"/>
                  </a:cubicBezTo>
                  <a:cubicBezTo>
                    <a:pt x="3593792" y="533157"/>
                    <a:pt x="3594364" y="533814"/>
                    <a:pt x="3594364" y="534591"/>
                  </a:cubicBezTo>
                  <a:cubicBezTo>
                    <a:pt x="3594348" y="537889"/>
                    <a:pt x="3593540" y="541133"/>
                    <a:pt x="3592008" y="544052"/>
                  </a:cubicBezTo>
                  <a:cubicBezTo>
                    <a:pt x="3590780" y="546110"/>
                    <a:pt x="3590040" y="548421"/>
                    <a:pt x="3589821" y="550810"/>
                  </a:cubicBezTo>
                  <a:cubicBezTo>
                    <a:pt x="3594011" y="551590"/>
                    <a:pt x="3598336" y="550745"/>
                    <a:pt x="3601937" y="548444"/>
                  </a:cubicBezTo>
                  <a:cubicBezTo>
                    <a:pt x="3604091" y="546583"/>
                    <a:pt x="3605808" y="544278"/>
                    <a:pt x="3606986" y="541687"/>
                  </a:cubicBezTo>
                  <a:cubicBezTo>
                    <a:pt x="3608433" y="538450"/>
                    <a:pt x="3610773" y="535695"/>
                    <a:pt x="3613717" y="533747"/>
                  </a:cubicBezTo>
                  <a:cubicBezTo>
                    <a:pt x="3615922" y="532949"/>
                    <a:pt x="3618278" y="532661"/>
                    <a:pt x="3620617" y="532902"/>
                  </a:cubicBezTo>
                  <a:lnTo>
                    <a:pt x="3624824" y="532902"/>
                  </a:lnTo>
                  <a:lnTo>
                    <a:pt x="3633575" y="532902"/>
                  </a:lnTo>
                  <a:lnTo>
                    <a:pt x="3633575" y="532902"/>
                  </a:lnTo>
                  <a:cubicBezTo>
                    <a:pt x="3638119" y="532902"/>
                    <a:pt x="3642493" y="532902"/>
                    <a:pt x="3646869" y="532902"/>
                  </a:cubicBezTo>
                  <a:lnTo>
                    <a:pt x="3655451" y="532902"/>
                  </a:lnTo>
                  <a:lnTo>
                    <a:pt x="3657976" y="532902"/>
                  </a:lnTo>
                  <a:cubicBezTo>
                    <a:pt x="3659743" y="532478"/>
                    <a:pt x="3661594" y="532478"/>
                    <a:pt x="3663361" y="532902"/>
                  </a:cubicBezTo>
                  <a:cubicBezTo>
                    <a:pt x="3664690" y="533443"/>
                    <a:pt x="3665953" y="534183"/>
                    <a:pt x="3667063" y="535098"/>
                  </a:cubicBezTo>
                  <a:lnTo>
                    <a:pt x="3668578" y="536281"/>
                  </a:lnTo>
                  <a:lnTo>
                    <a:pt x="3679011" y="542194"/>
                  </a:lnTo>
                  <a:lnTo>
                    <a:pt x="3682377" y="544052"/>
                  </a:lnTo>
                  <a:cubicBezTo>
                    <a:pt x="3687274" y="546848"/>
                    <a:pt x="3691245" y="551016"/>
                    <a:pt x="3693820" y="556047"/>
                  </a:cubicBezTo>
                  <a:lnTo>
                    <a:pt x="3693820" y="554526"/>
                  </a:lnTo>
                  <a:cubicBezTo>
                    <a:pt x="3694106" y="553202"/>
                    <a:pt x="3694510" y="551903"/>
                    <a:pt x="3694999" y="550641"/>
                  </a:cubicBezTo>
                  <a:lnTo>
                    <a:pt x="3697018" y="546417"/>
                  </a:lnTo>
                  <a:cubicBezTo>
                    <a:pt x="3697842" y="544949"/>
                    <a:pt x="3698582" y="543425"/>
                    <a:pt x="3699206" y="541856"/>
                  </a:cubicBezTo>
                  <a:cubicBezTo>
                    <a:pt x="3699206" y="541856"/>
                    <a:pt x="3699206" y="540504"/>
                    <a:pt x="3699206" y="539660"/>
                  </a:cubicBezTo>
                  <a:cubicBezTo>
                    <a:pt x="3699710" y="537316"/>
                    <a:pt x="3701023" y="535225"/>
                    <a:pt x="3702907" y="533747"/>
                  </a:cubicBezTo>
                  <a:cubicBezTo>
                    <a:pt x="3704254" y="531720"/>
                    <a:pt x="3707114" y="531382"/>
                    <a:pt x="3709471" y="531044"/>
                  </a:cubicBezTo>
                  <a:lnTo>
                    <a:pt x="3710649" y="531044"/>
                  </a:lnTo>
                  <a:lnTo>
                    <a:pt x="3719063" y="529354"/>
                  </a:lnTo>
                  <a:cubicBezTo>
                    <a:pt x="3725440" y="527875"/>
                    <a:pt x="3731903" y="526802"/>
                    <a:pt x="3738415" y="526145"/>
                  </a:cubicBezTo>
                  <a:cubicBezTo>
                    <a:pt x="3741444" y="526145"/>
                    <a:pt x="3741949" y="524793"/>
                    <a:pt x="3743296" y="520401"/>
                  </a:cubicBezTo>
                  <a:cubicBezTo>
                    <a:pt x="3743969" y="516424"/>
                    <a:pt x="3746291" y="512923"/>
                    <a:pt x="3749691" y="510771"/>
                  </a:cubicBezTo>
                  <a:lnTo>
                    <a:pt x="3753729" y="507561"/>
                  </a:lnTo>
                  <a:cubicBezTo>
                    <a:pt x="3755984" y="505737"/>
                    <a:pt x="3758340" y="504046"/>
                    <a:pt x="3760797" y="502493"/>
                  </a:cubicBezTo>
                  <a:cubicBezTo>
                    <a:pt x="3763826" y="500973"/>
                    <a:pt x="3767023" y="499959"/>
                    <a:pt x="3769884" y="498777"/>
                  </a:cubicBezTo>
                  <a:lnTo>
                    <a:pt x="3774428" y="497256"/>
                  </a:lnTo>
                  <a:lnTo>
                    <a:pt x="3782505" y="494215"/>
                  </a:lnTo>
                  <a:lnTo>
                    <a:pt x="3791256" y="490836"/>
                  </a:lnTo>
                  <a:cubicBezTo>
                    <a:pt x="3799401" y="487839"/>
                    <a:pt x="3807882" y="485799"/>
                    <a:pt x="3816499" y="484755"/>
                  </a:cubicBezTo>
                  <a:lnTo>
                    <a:pt x="3824072" y="483403"/>
                  </a:lnTo>
                  <a:lnTo>
                    <a:pt x="3829120" y="482558"/>
                  </a:lnTo>
                  <a:cubicBezTo>
                    <a:pt x="3833596" y="482011"/>
                    <a:pt x="3837988" y="480991"/>
                    <a:pt x="3842246" y="479518"/>
                  </a:cubicBezTo>
                  <a:cubicBezTo>
                    <a:pt x="3845629" y="478139"/>
                    <a:pt x="3848843" y="476382"/>
                    <a:pt x="3851838" y="474280"/>
                  </a:cubicBezTo>
                  <a:cubicBezTo>
                    <a:pt x="3854026" y="472929"/>
                    <a:pt x="3856382" y="471409"/>
                    <a:pt x="3858738" y="470226"/>
                  </a:cubicBezTo>
                  <a:lnTo>
                    <a:pt x="3863786" y="467185"/>
                  </a:lnTo>
                  <a:cubicBezTo>
                    <a:pt x="3867287" y="464766"/>
                    <a:pt x="3871140" y="462940"/>
                    <a:pt x="3875229" y="461779"/>
                  </a:cubicBezTo>
                  <a:cubicBezTo>
                    <a:pt x="3875600" y="461620"/>
                    <a:pt x="3876038" y="461620"/>
                    <a:pt x="3876407" y="461779"/>
                  </a:cubicBezTo>
                  <a:cubicBezTo>
                    <a:pt x="3876592" y="462152"/>
                    <a:pt x="3876592" y="462588"/>
                    <a:pt x="3876407" y="462962"/>
                  </a:cubicBezTo>
                  <a:lnTo>
                    <a:pt x="3876407" y="462962"/>
                  </a:lnTo>
                  <a:cubicBezTo>
                    <a:pt x="3876407" y="468368"/>
                    <a:pt x="3876407" y="469212"/>
                    <a:pt x="3880783" y="469719"/>
                  </a:cubicBezTo>
                  <a:cubicBezTo>
                    <a:pt x="3883190" y="469967"/>
                    <a:pt x="3885613" y="469967"/>
                    <a:pt x="3888019" y="469719"/>
                  </a:cubicBezTo>
                  <a:lnTo>
                    <a:pt x="3893404" y="469719"/>
                  </a:lnTo>
                  <a:lnTo>
                    <a:pt x="3893404" y="469719"/>
                  </a:lnTo>
                  <a:cubicBezTo>
                    <a:pt x="3898453" y="469645"/>
                    <a:pt x="3903417" y="471182"/>
                    <a:pt x="3907539" y="474112"/>
                  </a:cubicBezTo>
                  <a:lnTo>
                    <a:pt x="3914103" y="477321"/>
                  </a:lnTo>
                  <a:lnTo>
                    <a:pt x="3917300" y="478842"/>
                  </a:lnTo>
                  <a:lnTo>
                    <a:pt x="3920666" y="480869"/>
                  </a:lnTo>
                  <a:cubicBezTo>
                    <a:pt x="3922079" y="482019"/>
                    <a:pt x="3923679" y="482933"/>
                    <a:pt x="3925377" y="483572"/>
                  </a:cubicBezTo>
                  <a:lnTo>
                    <a:pt x="3925377" y="481376"/>
                  </a:lnTo>
                  <a:cubicBezTo>
                    <a:pt x="3924587" y="472329"/>
                    <a:pt x="3922652" y="463419"/>
                    <a:pt x="3919656" y="454853"/>
                  </a:cubicBezTo>
                  <a:cubicBezTo>
                    <a:pt x="3918141" y="451305"/>
                    <a:pt x="3916459" y="447926"/>
                    <a:pt x="3914777" y="444716"/>
                  </a:cubicBezTo>
                  <a:cubicBezTo>
                    <a:pt x="3912202" y="439861"/>
                    <a:pt x="3909946" y="434838"/>
                    <a:pt x="3908045" y="429681"/>
                  </a:cubicBezTo>
                  <a:cubicBezTo>
                    <a:pt x="3905403" y="422425"/>
                    <a:pt x="3901280" y="415807"/>
                    <a:pt x="3895928" y="410253"/>
                  </a:cubicBezTo>
                  <a:cubicBezTo>
                    <a:pt x="3891233" y="405745"/>
                    <a:pt x="3884603" y="403906"/>
                    <a:pt x="3878258" y="405354"/>
                  </a:cubicBezTo>
                  <a:lnTo>
                    <a:pt x="3876407" y="405354"/>
                  </a:lnTo>
                  <a:cubicBezTo>
                    <a:pt x="3864627" y="405354"/>
                    <a:pt x="3854362" y="405354"/>
                    <a:pt x="3844433" y="405354"/>
                  </a:cubicBezTo>
                  <a:cubicBezTo>
                    <a:pt x="3844114" y="405470"/>
                    <a:pt x="3843744" y="405470"/>
                    <a:pt x="3843424" y="405354"/>
                  </a:cubicBezTo>
                  <a:cubicBezTo>
                    <a:pt x="3843323" y="404908"/>
                    <a:pt x="3843323" y="404448"/>
                    <a:pt x="3843424" y="404002"/>
                  </a:cubicBezTo>
                  <a:lnTo>
                    <a:pt x="3843424" y="404002"/>
                  </a:lnTo>
                  <a:cubicBezTo>
                    <a:pt x="3837349" y="403404"/>
                    <a:pt x="3831207" y="403804"/>
                    <a:pt x="3825250" y="405185"/>
                  </a:cubicBezTo>
                  <a:cubicBezTo>
                    <a:pt x="3819309" y="406617"/>
                    <a:pt x="3813167" y="407129"/>
                    <a:pt x="3807075" y="406705"/>
                  </a:cubicBezTo>
                  <a:cubicBezTo>
                    <a:pt x="3806755" y="406857"/>
                    <a:pt x="3806385" y="406857"/>
                    <a:pt x="3806065" y="406705"/>
                  </a:cubicBezTo>
                  <a:cubicBezTo>
                    <a:pt x="3805880" y="406215"/>
                    <a:pt x="3805880" y="405674"/>
                    <a:pt x="3806065" y="405185"/>
                  </a:cubicBezTo>
                  <a:cubicBezTo>
                    <a:pt x="3806065" y="402482"/>
                    <a:pt x="3810441" y="401806"/>
                    <a:pt x="3813807" y="401299"/>
                  </a:cubicBezTo>
                  <a:lnTo>
                    <a:pt x="3816162" y="401299"/>
                  </a:lnTo>
                  <a:cubicBezTo>
                    <a:pt x="3818484" y="400559"/>
                    <a:pt x="3820740" y="399598"/>
                    <a:pt x="3822894" y="398427"/>
                  </a:cubicBezTo>
                  <a:cubicBezTo>
                    <a:pt x="3824644" y="397481"/>
                    <a:pt x="3826444" y="396635"/>
                    <a:pt x="3828279" y="395893"/>
                  </a:cubicBezTo>
                  <a:cubicBezTo>
                    <a:pt x="3836894" y="393690"/>
                    <a:pt x="3845914" y="393690"/>
                    <a:pt x="3854531" y="395893"/>
                  </a:cubicBezTo>
                  <a:lnTo>
                    <a:pt x="3858738" y="395893"/>
                  </a:lnTo>
                  <a:cubicBezTo>
                    <a:pt x="3862271" y="395893"/>
                    <a:pt x="3866142" y="395893"/>
                    <a:pt x="3869676" y="396907"/>
                  </a:cubicBezTo>
                  <a:cubicBezTo>
                    <a:pt x="3875314" y="397125"/>
                    <a:pt x="3880951" y="397745"/>
                    <a:pt x="3886504" y="398765"/>
                  </a:cubicBezTo>
                  <a:lnTo>
                    <a:pt x="3890375" y="399779"/>
                  </a:lnTo>
                  <a:cubicBezTo>
                    <a:pt x="3892866" y="400606"/>
                    <a:pt x="3895490" y="401007"/>
                    <a:pt x="3898116" y="400961"/>
                  </a:cubicBezTo>
                  <a:cubicBezTo>
                    <a:pt x="3901987" y="400708"/>
                    <a:pt x="3905857" y="400708"/>
                    <a:pt x="3909727" y="400961"/>
                  </a:cubicBezTo>
                  <a:lnTo>
                    <a:pt x="3914777" y="400961"/>
                  </a:lnTo>
                  <a:cubicBezTo>
                    <a:pt x="3920347" y="402573"/>
                    <a:pt x="3926304" y="402154"/>
                    <a:pt x="3931605" y="399779"/>
                  </a:cubicBezTo>
                  <a:lnTo>
                    <a:pt x="3931605" y="399779"/>
                  </a:lnTo>
                  <a:cubicBezTo>
                    <a:pt x="3932597" y="399094"/>
                    <a:pt x="3933321" y="398076"/>
                    <a:pt x="3933624" y="396907"/>
                  </a:cubicBezTo>
                  <a:lnTo>
                    <a:pt x="3934634" y="395386"/>
                  </a:lnTo>
                  <a:cubicBezTo>
                    <a:pt x="3936031" y="394557"/>
                    <a:pt x="3936973" y="393119"/>
                    <a:pt x="3937158" y="391501"/>
                  </a:cubicBezTo>
                  <a:lnTo>
                    <a:pt x="3937158" y="391501"/>
                  </a:lnTo>
                  <a:cubicBezTo>
                    <a:pt x="3938167" y="389135"/>
                    <a:pt x="3939177" y="386770"/>
                    <a:pt x="3940019" y="384236"/>
                  </a:cubicBezTo>
                  <a:cubicBezTo>
                    <a:pt x="3941264" y="380361"/>
                    <a:pt x="3942896" y="376624"/>
                    <a:pt x="3944899" y="373086"/>
                  </a:cubicBezTo>
                  <a:cubicBezTo>
                    <a:pt x="3947810" y="368696"/>
                    <a:pt x="3951579" y="364957"/>
                    <a:pt x="3956005" y="362105"/>
                  </a:cubicBezTo>
                  <a:lnTo>
                    <a:pt x="3957689" y="360923"/>
                  </a:lnTo>
                  <a:cubicBezTo>
                    <a:pt x="3959355" y="360027"/>
                    <a:pt x="3960836" y="358825"/>
                    <a:pt x="3962064" y="357375"/>
                  </a:cubicBezTo>
                  <a:cubicBezTo>
                    <a:pt x="3962687" y="356601"/>
                    <a:pt x="3963191" y="355750"/>
                    <a:pt x="3963578" y="354841"/>
                  </a:cubicBezTo>
                  <a:cubicBezTo>
                    <a:pt x="3964016" y="353484"/>
                    <a:pt x="3964689" y="352222"/>
                    <a:pt x="3965597" y="351124"/>
                  </a:cubicBezTo>
                  <a:cubicBezTo>
                    <a:pt x="3966607" y="349876"/>
                    <a:pt x="3968257" y="349345"/>
                    <a:pt x="3969805" y="349773"/>
                  </a:cubicBezTo>
                  <a:cubicBezTo>
                    <a:pt x="3973002" y="351124"/>
                    <a:pt x="3974180" y="357713"/>
                    <a:pt x="3975190" y="363457"/>
                  </a:cubicBezTo>
                  <a:cubicBezTo>
                    <a:pt x="3975190" y="364977"/>
                    <a:pt x="3975190" y="366498"/>
                    <a:pt x="3976031" y="367511"/>
                  </a:cubicBezTo>
                  <a:cubicBezTo>
                    <a:pt x="3978724" y="378154"/>
                    <a:pt x="3980575" y="378661"/>
                    <a:pt x="3989158" y="377310"/>
                  </a:cubicBezTo>
                  <a:cubicBezTo>
                    <a:pt x="3997773" y="376467"/>
                    <a:pt x="4006457" y="376467"/>
                    <a:pt x="4015073" y="377310"/>
                  </a:cubicBezTo>
                  <a:lnTo>
                    <a:pt x="4020626" y="377310"/>
                  </a:lnTo>
                  <a:cubicBezTo>
                    <a:pt x="4022983" y="377475"/>
                    <a:pt x="4025338" y="377475"/>
                    <a:pt x="4027694" y="377310"/>
                  </a:cubicBezTo>
                  <a:cubicBezTo>
                    <a:pt x="4034796" y="375913"/>
                    <a:pt x="4042150" y="376984"/>
                    <a:pt x="4048561" y="380351"/>
                  </a:cubicBezTo>
                  <a:cubicBezTo>
                    <a:pt x="4051977" y="383402"/>
                    <a:pt x="4054536" y="387306"/>
                    <a:pt x="4055966" y="391670"/>
                  </a:cubicBezTo>
                  <a:cubicBezTo>
                    <a:pt x="4057027" y="395619"/>
                    <a:pt x="4059265" y="399152"/>
                    <a:pt x="4062360" y="401806"/>
                  </a:cubicBezTo>
                  <a:cubicBezTo>
                    <a:pt x="4064817" y="403118"/>
                    <a:pt x="4067510" y="403924"/>
                    <a:pt x="4070270" y="404171"/>
                  </a:cubicBezTo>
                  <a:lnTo>
                    <a:pt x="4074309" y="404171"/>
                  </a:lnTo>
                  <a:lnTo>
                    <a:pt x="4079863" y="406198"/>
                  </a:lnTo>
                  <a:cubicBezTo>
                    <a:pt x="4081814" y="407252"/>
                    <a:pt x="4083918" y="407992"/>
                    <a:pt x="4086089" y="408394"/>
                  </a:cubicBezTo>
                  <a:cubicBezTo>
                    <a:pt x="4088040" y="408742"/>
                    <a:pt x="4090027" y="408742"/>
                    <a:pt x="4091978" y="408394"/>
                  </a:cubicBezTo>
                  <a:cubicBezTo>
                    <a:pt x="4094789" y="407649"/>
                    <a:pt x="4097751" y="407649"/>
                    <a:pt x="4100561" y="408394"/>
                  </a:cubicBezTo>
                  <a:cubicBezTo>
                    <a:pt x="4101908" y="409004"/>
                    <a:pt x="4103152" y="409800"/>
                    <a:pt x="4104263" y="410760"/>
                  </a:cubicBezTo>
                  <a:cubicBezTo>
                    <a:pt x="4106115" y="411942"/>
                    <a:pt x="4107124" y="412787"/>
                    <a:pt x="4109312" y="411942"/>
                  </a:cubicBezTo>
                  <a:cubicBezTo>
                    <a:pt x="4110270" y="411506"/>
                    <a:pt x="4111129" y="410873"/>
                    <a:pt x="4111836" y="410084"/>
                  </a:cubicBezTo>
                  <a:cubicBezTo>
                    <a:pt x="4112542" y="409199"/>
                    <a:pt x="4113570" y="408648"/>
                    <a:pt x="4114696" y="408563"/>
                  </a:cubicBezTo>
                  <a:cubicBezTo>
                    <a:pt x="4115707" y="408563"/>
                    <a:pt x="4116884" y="408563"/>
                    <a:pt x="4118231" y="411266"/>
                  </a:cubicBezTo>
                  <a:cubicBezTo>
                    <a:pt x="4119375" y="413033"/>
                    <a:pt x="4120216" y="414973"/>
                    <a:pt x="4120755" y="417010"/>
                  </a:cubicBezTo>
                  <a:cubicBezTo>
                    <a:pt x="4120755" y="415490"/>
                    <a:pt x="4120755" y="413969"/>
                    <a:pt x="4120755" y="412280"/>
                  </a:cubicBezTo>
                  <a:cubicBezTo>
                    <a:pt x="4119678" y="404058"/>
                    <a:pt x="4120654" y="395695"/>
                    <a:pt x="4123616" y="387953"/>
                  </a:cubicBezTo>
                  <a:cubicBezTo>
                    <a:pt x="4126797" y="381094"/>
                    <a:pt x="4131811" y="375250"/>
                    <a:pt x="4138088" y="371059"/>
                  </a:cubicBezTo>
                  <a:cubicBezTo>
                    <a:pt x="4147226" y="367702"/>
                    <a:pt x="4156986" y="366376"/>
                    <a:pt x="4166696" y="367173"/>
                  </a:cubicBezTo>
                  <a:lnTo>
                    <a:pt x="4169557" y="367173"/>
                  </a:lnTo>
                  <a:cubicBezTo>
                    <a:pt x="4173428" y="367423"/>
                    <a:pt x="4177264" y="368103"/>
                    <a:pt x="4181000" y="369201"/>
                  </a:cubicBezTo>
                  <a:cubicBezTo>
                    <a:pt x="4185544" y="370772"/>
                    <a:pt x="4190373" y="371292"/>
                    <a:pt x="4195136" y="370721"/>
                  </a:cubicBezTo>
                  <a:cubicBezTo>
                    <a:pt x="4202188" y="368141"/>
                    <a:pt x="4208145" y="363185"/>
                    <a:pt x="4211965" y="356699"/>
                  </a:cubicBezTo>
                  <a:cubicBezTo>
                    <a:pt x="4208179" y="355380"/>
                    <a:pt x="4204123" y="355089"/>
                    <a:pt x="4200185" y="3558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158F6B44-06AE-4694-922D-05ECE11D9E97}"/>
                </a:ext>
              </a:extLst>
            </p:cNvPr>
            <p:cNvSpPr/>
            <p:nvPr/>
          </p:nvSpPr>
          <p:spPr>
            <a:xfrm>
              <a:off x="8062032" y="4107310"/>
              <a:ext cx="16828" cy="16894"/>
            </a:xfrm>
            <a:custGeom>
              <a:avLst/>
              <a:gdLst>
                <a:gd name="connsiteX0" fmla="*/ 1712 w 0"/>
                <a:gd name="connsiteY0" fmla="*/ 7771 h 0"/>
                <a:gd name="connsiteX1" fmla="*/ 366 w 0"/>
                <a:gd name="connsiteY1" fmla="*/ 3548 h 0"/>
                <a:gd name="connsiteX2" fmla="*/ 366 w 0"/>
                <a:gd name="connsiteY2" fmla="*/ 2027 h 0"/>
                <a:gd name="connsiteX3" fmla="*/ 366 w 0"/>
                <a:gd name="connsiteY3" fmla="*/ 0 h 0"/>
                <a:gd name="connsiteX4" fmla="*/ 366 w 0"/>
                <a:gd name="connsiteY4" fmla="*/ 6419 h 0"/>
                <a:gd name="connsiteX5" fmla="*/ 1712 w 0"/>
                <a:gd name="connsiteY5" fmla="*/ 777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712" y="7771"/>
                  </a:moveTo>
                  <a:cubicBezTo>
                    <a:pt x="1443" y="6318"/>
                    <a:pt x="1005" y="4882"/>
                    <a:pt x="366" y="3548"/>
                  </a:cubicBezTo>
                  <a:lnTo>
                    <a:pt x="366" y="2027"/>
                  </a:lnTo>
                  <a:cubicBezTo>
                    <a:pt x="484" y="1352"/>
                    <a:pt x="484" y="676"/>
                    <a:pt x="366" y="0"/>
                  </a:cubicBezTo>
                  <a:cubicBezTo>
                    <a:pt x="-122" y="2112"/>
                    <a:pt x="-122" y="4308"/>
                    <a:pt x="366" y="6419"/>
                  </a:cubicBezTo>
                  <a:cubicBezTo>
                    <a:pt x="366" y="6419"/>
                    <a:pt x="1376" y="7940"/>
                    <a:pt x="1712" y="777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5F009CB-94F8-4899-AF8C-46463D712E4B}"/>
                </a:ext>
              </a:extLst>
            </p:cNvPr>
            <p:cNvSpPr/>
            <p:nvPr/>
          </p:nvSpPr>
          <p:spPr>
            <a:xfrm>
              <a:off x="8763466" y="4773549"/>
              <a:ext cx="16828" cy="16894"/>
            </a:xfrm>
            <a:custGeom>
              <a:avLst/>
              <a:gdLst>
                <a:gd name="connsiteX0" fmla="*/ 3534 w 0"/>
                <a:gd name="connsiteY0" fmla="*/ 223 h 0"/>
                <a:gd name="connsiteX1" fmla="*/ 2188 w 0"/>
                <a:gd name="connsiteY1" fmla="*/ 2251 h 0"/>
                <a:gd name="connsiteX2" fmla="*/ 0 w 0"/>
                <a:gd name="connsiteY2" fmla="*/ 5967 h 0"/>
                <a:gd name="connsiteX3" fmla="*/ 0 w 0"/>
                <a:gd name="connsiteY3" fmla="*/ 5967 h 0"/>
                <a:gd name="connsiteX4" fmla="*/ 841 w 0"/>
                <a:gd name="connsiteY4" fmla="*/ 9008 h 0"/>
                <a:gd name="connsiteX5" fmla="*/ 6395 w 0"/>
                <a:gd name="connsiteY5" fmla="*/ 9008 h 0"/>
                <a:gd name="connsiteX6" fmla="*/ 7236 w 0"/>
                <a:gd name="connsiteY6" fmla="*/ 2927 h 0"/>
                <a:gd name="connsiteX7" fmla="*/ 3534 w 0"/>
                <a:gd name="connsiteY7" fmla="*/ 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534" y="223"/>
                  </a:moveTo>
                  <a:cubicBezTo>
                    <a:pt x="3534" y="223"/>
                    <a:pt x="2693" y="223"/>
                    <a:pt x="2188" y="2251"/>
                  </a:cubicBezTo>
                  <a:cubicBezTo>
                    <a:pt x="1969" y="3721"/>
                    <a:pt x="1178" y="5055"/>
                    <a:pt x="0" y="5967"/>
                  </a:cubicBezTo>
                  <a:lnTo>
                    <a:pt x="0" y="5967"/>
                  </a:lnTo>
                  <a:cubicBezTo>
                    <a:pt x="0" y="7826"/>
                    <a:pt x="0" y="8670"/>
                    <a:pt x="841" y="9008"/>
                  </a:cubicBezTo>
                  <a:cubicBezTo>
                    <a:pt x="2625" y="9684"/>
                    <a:pt x="4611" y="9684"/>
                    <a:pt x="6395" y="9008"/>
                  </a:cubicBezTo>
                  <a:cubicBezTo>
                    <a:pt x="7572" y="9008"/>
                    <a:pt x="8078" y="5461"/>
                    <a:pt x="7236" y="2927"/>
                  </a:cubicBezTo>
                  <a:cubicBezTo>
                    <a:pt x="6395" y="392"/>
                    <a:pt x="5722" y="-452"/>
                    <a:pt x="3534" y="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FCD16462-CF45-4231-91D9-BB8A3BEA008B}"/>
                </a:ext>
              </a:extLst>
            </p:cNvPr>
            <p:cNvSpPr/>
            <p:nvPr/>
          </p:nvSpPr>
          <p:spPr>
            <a:xfrm>
              <a:off x="8544866" y="4776813"/>
              <a:ext cx="50485" cy="16894"/>
            </a:xfrm>
            <a:custGeom>
              <a:avLst/>
              <a:gdLst>
                <a:gd name="connsiteX0" fmla="*/ 32479 w 50485"/>
                <a:gd name="connsiteY0" fmla="*/ 13684 h 16893"/>
                <a:gd name="connsiteX1" fmla="*/ 27262 w 50485"/>
                <a:gd name="connsiteY1" fmla="*/ 16049 h 16893"/>
                <a:gd name="connsiteX2" fmla="*/ 16155 w 50485"/>
                <a:gd name="connsiteY2" fmla="*/ 17570 h 16893"/>
                <a:gd name="connsiteX3" fmla="*/ 11611 w 50485"/>
                <a:gd name="connsiteY3" fmla="*/ 13515 h 16893"/>
                <a:gd name="connsiteX4" fmla="*/ 5048 w 50485"/>
                <a:gd name="connsiteY4" fmla="*/ 8785 h 16893"/>
                <a:gd name="connsiteX5" fmla="*/ 3029 w 50485"/>
                <a:gd name="connsiteY5" fmla="*/ 19259 h 16893"/>
                <a:gd name="connsiteX6" fmla="*/ 1851 w 50485"/>
                <a:gd name="connsiteY6" fmla="*/ 22469 h 16893"/>
                <a:gd name="connsiteX7" fmla="*/ 0 w 50485"/>
                <a:gd name="connsiteY7" fmla="*/ 27706 h 16893"/>
                <a:gd name="connsiteX8" fmla="*/ 10601 w 50485"/>
                <a:gd name="connsiteY8" fmla="*/ 29564 h 16893"/>
                <a:gd name="connsiteX9" fmla="*/ 15145 w 50485"/>
                <a:gd name="connsiteY9" fmla="*/ 29564 h 16893"/>
                <a:gd name="connsiteX10" fmla="*/ 21540 w 50485"/>
                <a:gd name="connsiteY10" fmla="*/ 29564 h 16893"/>
                <a:gd name="connsiteX11" fmla="*/ 26420 w 50485"/>
                <a:gd name="connsiteY11" fmla="*/ 26692 h 16893"/>
                <a:gd name="connsiteX12" fmla="*/ 28439 w 50485"/>
                <a:gd name="connsiteY12" fmla="*/ 25172 h 16893"/>
                <a:gd name="connsiteX13" fmla="*/ 43585 w 50485"/>
                <a:gd name="connsiteY13" fmla="*/ 23314 h 16893"/>
                <a:gd name="connsiteX14" fmla="*/ 46614 w 50485"/>
                <a:gd name="connsiteY14" fmla="*/ 23314 h 16893"/>
                <a:gd name="connsiteX15" fmla="*/ 55702 w 50485"/>
                <a:gd name="connsiteY15" fmla="*/ 15373 h 16893"/>
                <a:gd name="connsiteX16" fmla="*/ 55702 w 50485"/>
                <a:gd name="connsiteY16" fmla="*/ 1014 h 16893"/>
                <a:gd name="connsiteX17" fmla="*/ 54355 w 50485"/>
                <a:gd name="connsiteY17" fmla="*/ 0 h 16893"/>
                <a:gd name="connsiteX18" fmla="*/ 48465 w 50485"/>
                <a:gd name="connsiteY18" fmla="*/ 6251 h 16893"/>
                <a:gd name="connsiteX19" fmla="*/ 47288 w 50485"/>
                <a:gd name="connsiteY19" fmla="*/ 8109 h 16893"/>
                <a:gd name="connsiteX20" fmla="*/ 37190 w 50485"/>
                <a:gd name="connsiteY20" fmla="*/ 12839 h 16893"/>
                <a:gd name="connsiteX21" fmla="*/ 32479 w 50485"/>
                <a:gd name="connsiteY21" fmla="*/ 1368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485" h="16893">
                  <a:moveTo>
                    <a:pt x="32479" y="13684"/>
                  </a:moveTo>
                  <a:cubicBezTo>
                    <a:pt x="30644" y="14225"/>
                    <a:pt x="28877" y="15019"/>
                    <a:pt x="27262" y="16049"/>
                  </a:cubicBezTo>
                  <a:cubicBezTo>
                    <a:pt x="23896" y="18077"/>
                    <a:pt x="20194" y="20273"/>
                    <a:pt x="16155" y="17570"/>
                  </a:cubicBezTo>
                  <a:cubicBezTo>
                    <a:pt x="14455" y="16455"/>
                    <a:pt x="12924" y="15086"/>
                    <a:pt x="11611" y="13515"/>
                  </a:cubicBezTo>
                  <a:cubicBezTo>
                    <a:pt x="9811" y="11454"/>
                    <a:pt x="7572" y="9832"/>
                    <a:pt x="5048" y="8785"/>
                  </a:cubicBezTo>
                  <a:cubicBezTo>
                    <a:pt x="4712" y="12333"/>
                    <a:pt x="4039" y="15846"/>
                    <a:pt x="3029" y="19259"/>
                  </a:cubicBezTo>
                  <a:cubicBezTo>
                    <a:pt x="3029" y="20104"/>
                    <a:pt x="3029" y="21286"/>
                    <a:pt x="1851" y="22469"/>
                  </a:cubicBezTo>
                  <a:cubicBezTo>
                    <a:pt x="858" y="24057"/>
                    <a:pt x="235" y="25848"/>
                    <a:pt x="0" y="27706"/>
                  </a:cubicBezTo>
                  <a:cubicBezTo>
                    <a:pt x="0" y="28720"/>
                    <a:pt x="1851" y="29902"/>
                    <a:pt x="10601" y="29564"/>
                  </a:cubicBezTo>
                  <a:lnTo>
                    <a:pt x="15145" y="29564"/>
                  </a:lnTo>
                  <a:cubicBezTo>
                    <a:pt x="17266" y="29902"/>
                    <a:pt x="19420" y="29902"/>
                    <a:pt x="21540" y="29564"/>
                  </a:cubicBezTo>
                  <a:cubicBezTo>
                    <a:pt x="23274" y="28804"/>
                    <a:pt x="24906" y="27841"/>
                    <a:pt x="26420" y="26692"/>
                  </a:cubicBezTo>
                  <a:lnTo>
                    <a:pt x="28439" y="25172"/>
                  </a:lnTo>
                  <a:cubicBezTo>
                    <a:pt x="32899" y="22165"/>
                    <a:pt x="38537" y="21472"/>
                    <a:pt x="43585" y="23314"/>
                  </a:cubicBezTo>
                  <a:lnTo>
                    <a:pt x="46614" y="23314"/>
                  </a:lnTo>
                  <a:cubicBezTo>
                    <a:pt x="50653" y="23314"/>
                    <a:pt x="54187" y="20948"/>
                    <a:pt x="55702" y="15373"/>
                  </a:cubicBezTo>
                  <a:cubicBezTo>
                    <a:pt x="57300" y="10728"/>
                    <a:pt x="57300" y="5660"/>
                    <a:pt x="55702" y="1014"/>
                  </a:cubicBezTo>
                  <a:cubicBezTo>
                    <a:pt x="55702" y="169"/>
                    <a:pt x="54524" y="0"/>
                    <a:pt x="54355" y="0"/>
                  </a:cubicBezTo>
                  <a:cubicBezTo>
                    <a:pt x="54187" y="0"/>
                    <a:pt x="49812" y="4055"/>
                    <a:pt x="48465" y="6251"/>
                  </a:cubicBezTo>
                  <a:lnTo>
                    <a:pt x="47288" y="8109"/>
                  </a:lnTo>
                  <a:cubicBezTo>
                    <a:pt x="44982" y="11370"/>
                    <a:pt x="41145" y="13160"/>
                    <a:pt x="37190" y="12839"/>
                  </a:cubicBezTo>
                  <a:cubicBezTo>
                    <a:pt x="35592" y="12890"/>
                    <a:pt x="33993" y="13177"/>
                    <a:pt x="32479" y="136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02E71BAA-AB1B-43FD-BE6C-226727E4E415}"/>
                </a:ext>
              </a:extLst>
            </p:cNvPr>
            <p:cNvSpPr/>
            <p:nvPr/>
          </p:nvSpPr>
          <p:spPr>
            <a:xfrm>
              <a:off x="8761805" y="4447215"/>
              <a:ext cx="16828" cy="16894"/>
            </a:xfrm>
            <a:custGeom>
              <a:avLst/>
              <a:gdLst>
                <a:gd name="connsiteX0" fmla="*/ 483 w 0"/>
                <a:gd name="connsiteY0" fmla="*/ 5068 h 0"/>
                <a:gd name="connsiteX1" fmla="*/ 2503 w 0"/>
                <a:gd name="connsiteY1" fmla="*/ 5068 h 0"/>
                <a:gd name="connsiteX2" fmla="*/ 2503 w 0"/>
                <a:gd name="connsiteY2" fmla="*/ 5068 h 0"/>
                <a:gd name="connsiteX3" fmla="*/ 2503 w 0"/>
                <a:gd name="connsiteY3" fmla="*/ 1014 h 0"/>
                <a:gd name="connsiteX4" fmla="*/ 652 w 0"/>
                <a:gd name="connsiteY4" fmla="*/ 0 h 0"/>
                <a:gd name="connsiteX5" fmla="*/ 652 w 0"/>
                <a:gd name="connsiteY5" fmla="*/ 1014 h 0"/>
                <a:gd name="connsiteX6" fmla="*/ 652 w 0"/>
                <a:gd name="connsiteY6" fmla="*/ 2703 h 0"/>
                <a:gd name="connsiteX7" fmla="*/ 483 w 0"/>
                <a:gd name="connsiteY7" fmla="*/ 50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483" y="5068"/>
                  </a:moveTo>
                  <a:cubicBezTo>
                    <a:pt x="1157" y="5187"/>
                    <a:pt x="1830" y="5187"/>
                    <a:pt x="2503" y="5068"/>
                  </a:cubicBezTo>
                  <a:cubicBezTo>
                    <a:pt x="2503" y="5068"/>
                    <a:pt x="2503" y="5068"/>
                    <a:pt x="2503" y="5068"/>
                  </a:cubicBezTo>
                  <a:cubicBezTo>
                    <a:pt x="3041" y="3767"/>
                    <a:pt x="3041" y="2314"/>
                    <a:pt x="2503" y="1014"/>
                  </a:cubicBezTo>
                  <a:cubicBezTo>
                    <a:pt x="2065" y="422"/>
                    <a:pt x="1392" y="51"/>
                    <a:pt x="652" y="0"/>
                  </a:cubicBezTo>
                  <a:cubicBezTo>
                    <a:pt x="803" y="321"/>
                    <a:pt x="803" y="693"/>
                    <a:pt x="652" y="1014"/>
                  </a:cubicBezTo>
                  <a:cubicBezTo>
                    <a:pt x="652" y="1014"/>
                    <a:pt x="652" y="2196"/>
                    <a:pt x="652" y="2703"/>
                  </a:cubicBezTo>
                  <a:cubicBezTo>
                    <a:pt x="652" y="3210"/>
                    <a:pt x="-695" y="4561"/>
                    <a:pt x="483" y="50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ACD19F39-D916-40E7-A75D-71664EDD3643}"/>
                </a:ext>
              </a:extLst>
            </p:cNvPr>
            <p:cNvSpPr/>
            <p:nvPr/>
          </p:nvSpPr>
          <p:spPr>
            <a:xfrm>
              <a:off x="8174474" y="4067103"/>
              <a:ext cx="117798" cy="135151"/>
            </a:xfrm>
            <a:custGeom>
              <a:avLst/>
              <a:gdLst>
                <a:gd name="connsiteX0" fmla="*/ 55366 w 117798"/>
                <a:gd name="connsiteY0" fmla="*/ 118426 h 135150"/>
                <a:gd name="connsiteX1" fmla="*/ 57385 w 117798"/>
                <a:gd name="connsiteY1" fmla="*/ 118426 h 135150"/>
                <a:gd name="connsiteX2" fmla="*/ 58900 w 117798"/>
                <a:gd name="connsiteY2" fmla="*/ 118426 h 135150"/>
                <a:gd name="connsiteX3" fmla="*/ 61592 w 117798"/>
                <a:gd name="connsiteY3" fmla="*/ 118426 h 135150"/>
                <a:gd name="connsiteX4" fmla="*/ 62434 w 117798"/>
                <a:gd name="connsiteY4" fmla="*/ 115723 h 135150"/>
                <a:gd name="connsiteX5" fmla="*/ 66136 w 117798"/>
                <a:gd name="connsiteY5" fmla="*/ 109641 h 135150"/>
                <a:gd name="connsiteX6" fmla="*/ 68997 w 117798"/>
                <a:gd name="connsiteY6" fmla="*/ 109641 h 135150"/>
                <a:gd name="connsiteX7" fmla="*/ 70007 w 117798"/>
                <a:gd name="connsiteY7" fmla="*/ 109641 h 135150"/>
                <a:gd name="connsiteX8" fmla="*/ 74550 w 117798"/>
                <a:gd name="connsiteY8" fmla="*/ 109641 h 135150"/>
                <a:gd name="connsiteX9" fmla="*/ 77579 w 117798"/>
                <a:gd name="connsiteY9" fmla="*/ 109641 h 135150"/>
                <a:gd name="connsiteX10" fmla="*/ 79599 w 117798"/>
                <a:gd name="connsiteY10" fmla="*/ 109641 h 135150"/>
                <a:gd name="connsiteX11" fmla="*/ 85152 w 117798"/>
                <a:gd name="connsiteY11" fmla="*/ 110486 h 135150"/>
                <a:gd name="connsiteX12" fmla="*/ 87003 w 117798"/>
                <a:gd name="connsiteY12" fmla="*/ 110486 h 135150"/>
                <a:gd name="connsiteX13" fmla="*/ 88349 w 117798"/>
                <a:gd name="connsiteY13" fmla="*/ 110486 h 135150"/>
                <a:gd name="connsiteX14" fmla="*/ 92220 w 117798"/>
                <a:gd name="connsiteY14" fmla="*/ 110486 h 135150"/>
                <a:gd name="connsiteX15" fmla="*/ 90369 w 117798"/>
                <a:gd name="connsiteY15" fmla="*/ 107614 h 135150"/>
                <a:gd name="connsiteX16" fmla="*/ 89359 w 117798"/>
                <a:gd name="connsiteY16" fmla="*/ 106262 h 135150"/>
                <a:gd name="connsiteX17" fmla="*/ 86162 w 117798"/>
                <a:gd name="connsiteY17" fmla="*/ 94943 h 135150"/>
                <a:gd name="connsiteX18" fmla="*/ 86162 w 117798"/>
                <a:gd name="connsiteY18" fmla="*/ 92916 h 135150"/>
                <a:gd name="connsiteX19" fmla="*/ 87845 w 117798"/>
                <a:gd name="connsiteY19" fmla="*/ 82442 h 135150"/>
                <a:gd name="connsiteX20" fmla="*/ 95081 w 117798"/>
                <a:gd name="connsiteY20" fmla="*/ 79739 h 135150"/>
                <a:gd name="connsiteX21" fmla="*/ 98783 w 117798"/>
                <a:gd name="connsiteY21" fmla="*/ 79739 h 135150"/>
                <a:gd name="connsiteX22" fmla="*/ 105683 w 117798"/>
                <a:gd name="connsiteY22" fmla="*/ 75178 h 135150"/>
                <a:gd name="connsiteX23" fmla="*/ 110899 w 117798"/>
                <a:gd name="connsiteY23" fmla="*/ 73657 h 135150"/>
                <a:gd name="connsiteX24" fmla="*/ 119145 w 117798"/>
                <a:gd name="connsiteY24" fmla="*/ 71123 h 135150"/>
                <a:gd name="connsiteX25" fmla="*/ 127896 w 117798"/>
                <a:gd name="connsiteY25" fmla="*/ 68082 h 135150"/>
                <a:gd name="connsiteX26" fmla="*/ 129411 w 117798"/>
                <a:gd name="connsiteY26" fmla="*/ 57101 h 135150"/>
                <a:gd name="connsiteX27" fmla="*/ 128569 w 117798"/>
                <a:gd name="connsiteY27" fmla="*/ 53047 h 135150"/>
                <a:gd name="connsiteX28" fmla="*/ 128569 w 117798"/>
                <a:gd name="connsiteY28" fmla="*/ 32436 h 135150"/>
                <a:gd name="connsiteX29" fmla="*/ 128569 w 117798"/>
                <a:gd name="connsiteY29" fmla="*/ 30747 h 135150"/>
                <a:gd name="connsiteX30" fmla="*/ 128569 w 117798"/>
                <a:gd name="connsiteY30" fmla="*/ 25172 h 135150"/>
                <a:gd name="connsiteX31" fmla="*/ 126886 w 117798"/>
                <a:gd name="connsiteY31" fmla="*/ 20948 h 135150"/>
                <a:gd name="connsiteX32" fmla="*/ 125035 w 117798"/>
                <a:gd name="connsiteY32" fmla="*/ 16218 h 135150"/>
                <a:gd name="connsiteX33" fmla="*/ 124194 w 117798"/>
                <a:gd name="connsiteY33" fmla="*/ 13684 h 135150"/>
                <a:gd name="connsiteX34" fmla="*/ 122174 w 117798"/>
                <a:gd name="connsiteY34" fmla="*/ 5575 h 135150"/>
                <a:gd name="connsiteX35" fmla="*/ 107197 w 117798"/>
                <a:gd name="connsiteY35" fmla="*/ 5575 h 135150"/>
                <a:gd name="connsiteX36" fmla="*/ 102990 w 117798"/>
                <a:gd name="connsiteY36" fmla="*/ 5575 h 135150"/>
                <a:gd name="connsiteX37" fmla="*/ 101980 w 117798"/>
                <a:gd name="connsiteY37" fmla="*/ 4223 h 135150"/>
                <a:gd name="connsiteX38" fmla="*/ 100802 w 117798"/>
                <a:gd name="connsiteY38" fmla="*/ 0 h 135150"/>
                <a:gd name="connsiteX39" fmla="*/ 99119 w 117798"/>
                <a:gd name="connsiteY39" fmla="*/ 0 h 135150"/>
                <a:gd name="connsiteX40" fmla="*/ 97605 w 117798"/>
                <a:gd name="connsiteY40" fmla="*/ 0 h 135150"/>
                <a:gd name="connsiteX41" fmla="*/ 95249 w 117798"/>
                <a:gd name="connsiteY41" fmla="*/ 1183 h 135150"/>
                <a:gd name="connsiteX42" fmla="*/ 91883 w 117798"/>
                <a:gd name="connsiteY42" fmla="*/ 3041 h 135150"/>
                <a:gd name="connsiteX43" fmla="*/ 91883 w 117798"/>
                <a:gd name="connsiteY43" fmla="*/ 5068 h 135150"/>
                <a:gd name="connsiteX44" fmla="*/ 91883 w 117798"/>
                <a:gd name="connsiteY44" fmla="*/ 7602 h 135150"/>
                <a:gd name="connsiteX45" fmla="*/ 90537 w 117798"/>
                <a:gd name="connsiteY45" fmla="*/ 13346 h 135150"/>
                <a:gd name="connsiteX46" fmla="*/ 90537 w 117798"/>
                <a:gd name="connsiteY46" fmla="*/ 15711 h 135150"/>
                <a:gd name="connsiteX47" fmla="*/ 87676 w 117798"/>
                <a:gd name="connsiteY47" fmla="*/ 20273 h 135150"/>
                <a:gd name="connsiteX48" fmla="*/ 84142 w 117798"/>
                <a:gd name="connsiteY48" fmla="*/ 20273 h 135150"/>
                <a:gd name="connsiteX49" fmla="*/ 81450 w 117798"/>
                <a:gd name="connsiteY49" fmla="*/ 18414 h 135150"/>
                <a:gd name="connsiteX50" fmla="*/ 79599 w 117798"/>
                <a:gd name="connsiteY50" fmla="*/ 17063 h 135150"/>
                <a:gd name="connsiteX51" fmla="*/ 77916 w 117798"/>
                <a:gd name="connsiteY51" fmla="*/ 17063 h 135150"/>
                <a:gd name="connsiteX52" fmla="*/ 74382 w 117798"/>
                <a:gd name="connsiteY52" fmla="*/ 15036 h 135150"/>
                <a:gd name="connsiteX53" fmla="*/ 73036 w 117798"/>
                <a:gd name="connsiteY53" fmla="*/ 13853 h 135150"/>
                <a:gd name="connsiteX54" fmla="*/ 70007 w 117798"/>
                <a:gd name="connsiteY54" fmla="*/ 11319 h 135150"/>
                <a:gd name="connsiteX55" fmla="*/ 67314 w 117798"/>
                <a:gd name="connsiteY55" fmla="*/ 10474 h 135150"/>
                <a:gd name="connsiteX56" fmla="*/ 67314 w 117798"/>
                <a:gd name="connsiteY56" fmla="*/ 10474 h 135150"/>
                <a:gd name="connsiteX57" fmla="*/ 64958 w 117798"/>
                <a:gd name="connsiteY57" fmla="*/ 10474 h 135150"/>
                <a:gd name="connsiteX58" fmla="*/ 62938 w 117798"/>
                <a:gd name="connsiteY58" fmla="*/ 9123 h 135150"/>
                <a:gd name="connsiteX59" fmla="*/ 62938 w 117798"/>
                <a:gd name="connsiteY59" fmla="*/ 9123 h 135150"/>
                <a:gd name="connsiteX60" fmla="*/ 61424 w 117798"/>
                <a:gd name="connsiteY60" fmla="*/ 8278 h 135150"/>
                <a:gd name="connsiteX61" fmla="*/ 58731 w 117798"/>
                <a:gd name="connsiteY61" fmla="*/ 6589 h 135150"/>
                <a:gd name="connsiteX62" fmla="*/ 58731 w 117798"/>
                <a:gd name="connsiteY62" fmla="*/ 6589 h 135150"/>
                <a:gd name="connsiteX63" fmla="*/ 57553 w 117798"/>
                <a:gd name="connsiteY63" fmla="*/ 5575 h 135150"/>
                <a:gd name="connsiteX64" fmla="*/ 54019 w 117798"/>
                <a:gd name="connsiteY64" fmla="*/ 5575 h 135150"/>
                <a:gd name="connsiteX65" fmla="*/ 52673 w 117798"/>
                <a:gd name="connsiteY65" fmla="*/ 6757 h 135150"/>
                <a:gd name="connsiteX66" fmla="*/ 51327 w 117798"/>
                <a:gd name="connsiteY66" fmla="*/ 8109 h 135150"/>
                <a:gd name="connsiteX67" fmla="*/ 46447 w 117798"/>
                <a:gd name="connsiteY67" fmla="*/ 10474 h 135150"/>
                <a:gd name="connsiteX68" fmla="*/ 45269 w 117798"/>
                <a:gd name="connsiteY68" fmla="*/ 10474 h 135150"/>
                <a:gd name="connsiteX69" fmla="*/ 44259 w 117798"/>
                <a:gd name="connsiteY69" fmla="*/ 10474 h 135150"/>
                <a:gd name="connsiteX70" fmla="*/ 42913 w 117798"/>
                <a:gd name="connsiteY70" fmla="*/ 10474 h 135150"/>
                <a:gd name="connsiteX71" fmla="*/ 41482 w 117798"/>
                <a:gd name="connsiteY71" fmla="*/ 11353 h 135150"/>
                <a:gd name="connsiteX72" fmla="*/ 41398 w 117798"/>
                <a:gd name="connsiteY72" fmla="*/ 11319 h 135150"/>
                <a:gd name="connsiteX73" fmla="*/ 34162 w 117798"/>
                <a:gd name="connsiteY73" fmla="*/ 7433 h 135150"/>
                <a:gd name="connsiteX74" fmla="*/ 30460 w 117798"/>
                <a:gd name="connsiteY74" fmla="*/ 4899 h 135150"/>
                <a:gd name="connsiteX75" fmla="*/ 22719 w 117798"/>
                <a:gd name="connsiteY75" fmla="*/ 6927 h 135150"/>
                <a:gd name="connsiteX76" fmla="*/ 18343 w 117798"/>
                <a:gd name="connsiteY76" fmla="*/ 10812 h 135150"/>
                <a:gd name="connsiteX77" fmla="*/ 15314 w 117798"/>
                <a:gd name="connsiteY77" fmla="*/ 13177 h 135150"/>
                <a:gd name="connsiteX78" fmla="*/ 8415 w 117798"/>
                <a:gd name="connsiteY78" fmla="*/ 20948 h 135150"/>
                <a:gd name="connsiteX79" fmla="*/ 6395 w 117798"/>
                <a:gd name="connsiteY79" fmla="*/ 24834 h 135150"/>
                <a:gd name="connsiteX80" fmla="*/ 4881 w 117798"/>
                <a:gd name="connsiteY80" fmla="*/ 28382 h 135150"/>
                <a:gd name="connsiteX81" fmla="*/ 1684 w 117798"/>
                <a:gd name="connsiteY81" fmla="*/ 30916 h 135150"/>
                <a:gd name="connsiteX82" fmla="*/ 1 w 117798"/>
                <a:gd name="connsiteY82" fmla="*/ 32267 h 135150"/>
                <a:gd name="connsiteX83" fmla="*/ 1010 w 117798"/>
                <a:gd name="connsiteY83" fmla="*/ 36998 h 135150"/>
                <a:gd name="connsiteX84" fmla="*/ 1010 w 117798"/>
                <a:gd name="connsiteY84" fmla="*/ 39025 h 135150"/>
                <a:gd name="connsiteX85" fmla="*/ 1010 w 117798"/>
                <a:gd name="connsiteY85" fmla="*/ 41390 h 135150"/>
                <a:gd name="connsiteX86" fmla="*/ 3198 w 117798"/>
                <a:gd name="connsiteY86" fmla="*/ 49837 h 135150"/>
                <a:gd name="connsiteX87" fmla="*/ 3198 w 117798"/>
                <a:gd name="connsiteY87" fmla="*/ 51020 h 135150"/>
                <a:gd name="connsiteX88" fmla="*/ 5554 w 117798"/>
                <a:gd name="connsiteY88" fmla="*/ 61662 h 135150"/>
                <a:gd name="connsiteX89" fmla="*/ 5554 w 117798"/>
                <a:gd name="connsiteY89" fmla="*/ 65886 h 135150"/>
                <a:gd name="connsiteX90" fmla="*/ 5554 w 117798"/>
                <a:gd name="connsiteY90" fmla="*/ 70109 h 135150"/>
                <a:gd name="connsiteX91" fmla="*/ 5554 w 117798"/>
                <a:gd name="connsiteY91" fmla="*/ 73150 h 135150"/>
                <a:gd name="connsiteX92" fmla="*/ 5554 w 117798"/>
                <a:gd name="connsiteY92" fmla="*/ 80753 h 135150"/>
                <a:gd name="connsiteX93" fmla="*/ 5554 w 117798"/>
                <a:gd name="connsiteY93" fmla="*/ 82949 h 135150"/>
                <a:gd name="connsiteX94" fmla="*/ 5554 w 117798"/>
                <a:gd name="connsiteY94" fmla="*/ 86159 h 135150"/>
                <a:gd name="connsiteX95" fmla="*/ 7237 w 117798"/>
                <a:gd name="connsiteY95" fmla="*/ 89368 h 135150"/>
                <a:gd name="connsiteX96" fmla="*/ 8415 w 117798"/>
                <a:gd name="connsiteY96" fmla="*/ 91058 h 135150"/>
                <a:gd name="connsiteX97" fmla="*/ 9761 w 117798"/>
                <a:gd name="connsiteY97" fmla="*/ 93592 h 135150"/>
                <a:gd name="connsiteX98" fmla="*/ 11612 w 117798"/>
                <a:gd name="connsiteY98" fmla="*/ 96633 h 135150"/>
                <a:gd name="connsiteX99" fmla="*/ 11612 w 117798"/>
                <a:gd name="connsiteY99" fmla="*/ 96633 h 135150"/>
                <a:gd name="connsiteX100" fmla="*/ 13968 w 117798"/>
                <a:gd name="connsiteY100" fmla="*/ 101363 h 135150"/>
                <a:gd name="connsiteX101" fmla="*/ 13968 w 117798"/>
                <a:gd name="connsiteY101" fmla="*/ 102377 h 135150"/>
                <a:gd name="connsiteX102" fmla="*/ 15146 w 117798"/>
                <a:gd name="connsiteY102" fmla="*/ 104066 h 135150"/>
                <a:gd name="connsiteX103" fmla="*/ 17670 w 117798"/>
                <a:gd name="connsiteY103" fmla="*/ 104066 h 135150"/>
                <a:gd name="connsiteX104" fmla="*/ 21372 w 117798"/>
                <a:gd name="connsiteY104" fmla="*/ 104066 h 135150"/>
                <a:gd name="connsiteX105" fmla="*/ 24907 w 117798"/>
                <a:gd name="connsiteY105" fmla="*/ 106600 h 135150"/>
                <a:gd name="connsiteX106" fmla="*/ 26253 w 117798"/>
                <a:gd name="connsiteY106" fmla="*/ 107614 h 135150"/>
                <a:gd name="connsiteX107" fmla="*/ 26253 w 117798"/>
                <a:gd name="connsiteY107" fmla="*/ 107614 h 135150"/>
                <a:gd name="connsiteX108" fmla="*/ 31470 w 117798"/>
                <a:gd name="connsiteY108" fmla="*/ 112682 h 135150"/>
                <a:gd name="connsiteX109" fmla="*/ 34835 w 117798"/>
                <a:gd name="connsiteY109" fmla="*/ 123156 h 135150"/>
                <a:gd name="connsiteX110" fmla="*/ 32816 w 117798"/>
                <a:gd name="connsiteY110" fmla="*/ 128731 h 135150"/>
                <a:gd name="connsiteX111" fmla="*/ 31470 w 117798"/>
                <a:gd name="connsiteY111" fmla="*/ 132786 h 135150"/>
                <a:gd name="connsiteX112" fmla="*/ 35003 w 117798"/>
                <a:gd name="connsiteY112" fmla="*/ 139205 h 135150"/>
                <a:gd name="connsiteX113" fmla="*/ 35003 w 117798"/>
                <a:gd name="connsiteY113" fmla="*/ 139205 h 135150"/>
                <a:gd name="connsiteX114" fmla="*/ 36518 w 117798"/>
                <a:gd name="connsiteY114" fmla="*/ 137009 h 135150"/>
                <a:gd name="connsiteX115" fmla="*/ 36518 w 117798"/>
                <a:gd name="connsiteY115" fmla="*/ 137009 h 135150"/>
                <a:gd name="connsiteX116" fmla="*/ 40389 w 117798"/>
                <a:gd name="connsiteY116" fmla="*/ 132279 h 135150"/>
                <a:gd name="connsiteX117" fmla="*/ 48634 w 117798"/>
                <a:gd name="connsiteY117" fmla="*/ 131096 h 135150"/>
                <a:gd name="connsiteX118" fmla="*/ 48634 w 117798"/>
                <a:gd name="connsiteY118" fmla="*/ 128562 h 135150"/>
                <a:gd name="connsiteX119" fmla="*/ 48634 w 117798"/>
                <a:gd name="connsiteY119" fmla="*/ 127042 h 135150"/>
                <a:gd name="connsiteX120" fmla="*/ 49981 w 117798"/>
                <a:gd name="connsiteY120" fmla="*/ 119440 h 135150"/>
                <a:gd name="connsiteX121" fmla="*/ 49981 w 117798"/>
                <a:gd name="connsiteY121" fmla="*/ 118426 h 135150"/>
                <a:gd name="connsiteX122" fmla="*/ 51664 w 117798"/>
                <a:gd name="connsiteY122" fmla="*/ 117243 h 135150"/>
                <a:gd name="connsiteX123" fmla="*/ 55366 w 117798"/>
                <a:gd name="connsiteY123" fmla="*/ 118426 h 1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17798" h="135150">
                  <a:moveTo>
                    <a:pt x="55366" y="118426"/>
                  </a:moveTo>
                  <a:lnTo>
                    <a:pt x="57385" y="118426"/>
                  </a:lnTo>
                  <a:lnTo>
                    <a:pt x="58900" y="118426"/>
                  </a:lnTo>
                  <a:cubicBezTo>
                    <a:pt x="59792" y="118645"/>
                    <a:pt x="60700" y="118645"/>
                    <a:pt x="61592" y="118426"/>
                  </a:cubicBezTo>
                  <a:cubicBezTo>
                    <a:pt x="61592" y="118426"/>
                    <a:pt x="62434" y="118426"/>
                    <a:pt x="62434" y="115723"/>
                  </a:cubicBezTo>
                  <a:cubicBezTo>
                    <a:pt x="62434" y="113020"/>
                    <a:pt x="62434" y="110317"/>
                    <a:pt x="66136" y="109641"/>
                  </a:cubicBezTo>
                  <a:cubicBezTo>
                    <a:pt x="67078" y="109388"/>
                    <a:pt x="68055" y="109388"/>
                    <a:pt x="68997" y="109641"/>
                  </a:cubicBezTo>
                  <a:lnTo>
                    <a:pt x="70007" y="109641"/>
                  </a:lnTo>
                  <a:cubicBezTo>
                    <a:pt x="71504" y="109979"/>
                    <a:pt x="73052" y="109979"/>
                    <a:pt x="74550" y="109641"/>
                  </a:cubicBezTo>
                  <a:lnTo>
                    <a:pt x="77579" y="109641"/>
                  </a:lnTo>
                  <a:lnTo>
                    <a:pt x="79599" y="109641"/>
                  </a:lnTo>
                  <a:cubicBezTo>
                    <a:pt x="81500" y="109405"/>
                    <a:pt x="83419" y="109692"/>
                    <a:pt x="85152" y="110486"/>
                  </a:cubicBezTo>
                  <a:lnTo>
                    <a:pt x="87003" y="110486"/>
                  </a:lnTo>
                  <a:lnTo>
                    <a:pt x="88349" y="110486"/>
                  </a:lnTo>
                  <a:cubicBezTo>
                    <a:pt x="89359" y="110486"/>
                    <a:pt x="91547" y="111500"/>
                    <a:pt x="92220" y="110486"/>
                  </a:cubicBezTo>
                  <a:lnTo>
                    <a:pt x="90369" y="107614"/>
                  </a:lnTo>
                  <a:lnTo>
                    <a:pt x="89359" y="106262"/>
                  </a:lnTo>
                  <a:cubicBezTo>
                    <a:pt x="87710" y="102681"/>
                    <a:pt x="86633" y="98863"/>
                    <a:pt x="86162" y="94943"/>
                  </a:cubicBezTo>
                  <a:lnTo>
                    <a:pt x="86162" y="92916"/>
                  </a:lnTo>
                  <a:cubicBezTo>
                    <a:pt x="84832" y="89368"/>
                    <a:pt x="85472" y="85382"/>
                    <a:pt x="87845" y="82442"/>
                  </a:cubicBezTo>
                  <a:cubicBezTo>
                    <a:pt x="89611" y="80313"/>
                    <a:pt x="92355" y="79283"/>
                    <a:pt x="95081" y="79739"/>
                  </a:cubicBezTo>
                  <a:cubicBezTo>
                    <a:pt x="96309" y="79992"/>
                    <a:pt x="97554" y="79992"/>
                    <a:pt x="98783" y="79739"/>
                  </a:cubicBezTo>
                  <a:cubicBezTo>
                    <a:pt x="101391" y="78742"/>
                    <a:pt x="103747" y="77188"/>
                    <a:pt x="105683" y="75178"/>
                  </a:cubicBezTo>
                  <a:cubicBezTo>
                    <a:pt x="107365" y="74485"/>
                    <a:pt x="109116" y="73978"/>
                    <a:pt x="110899" y="73657"/>
                  </a:cubicBezTo>
                  <a:cubicBezTo>
                    <a:pt x="113508" y="72407"/>
                    <a:pt x="116284" y="71545"/>
                    <a:pt x="119145" y="71123"/>
                  </a:cubicBezTo>
                  <a:cubicBezTo>
                    <a:pt x="122242" y="70752"/>
                    <a:pt x="125237" y="69721"/>
                    <a:pt x="127896" y="68082"/>
                  </a:cubicBezTo>
                  <a:cubicBezTo>
                    <a:pt x="131094" y="65886"/>
                    <a:pt x="130420" y="62507"/>
                    <a:pt x="129411" y="57101"/>
                  </a:cubicBezTo>
                  <a:cubicBezTo>
                    <a:pt x="129040" y="55767"/>
                    <a:pt x="128771" y="54415"/>
                    <a:pt x="128569" y="53047"/>
                  </a:cubicBezTo>
                  <a:cubicBezTo>
                    <a:pt x="127340" y="46238"/>
                    <a:pt x="127340" y="39244"/>
                    <a:pt x="128569" y="32436"/>
                  </a:cubicBezTo>
                  <a:lnTo>
                    <a:pt x="128569" y="30747"/>
                  </a:lnTo>
                  <a:cubicBezTo>
                    <a:pt x="129242" y="28956"/>
                    <a:pt x="129242" y="26962"/>
                    <a:pt x="128569" y="25172"/>
                  </a:cubicBezTo>
                  <a:cubicBezTo>
                    <a:pt x="128131" y="23719"/>
                    <a:pt x="127559" y="22300"/>
                    <a:pt x="126886" y="20948"/>
                  </a:cubicBezTo>
                  <a:cubicBezTo>
                    <a:pt x="126163" y="19411"/>
                    <a:pt x="125557" y="17840"/>
                    <a:pt x="125035" y="16218"/>
                  </a:cubicBezTo>
                  <a:lnTo>
                    <a:pt x="124194" y="13684"/>
                  </a:lnTo>
                  <a:cubicBezTo>
                    <a:pt x="123268" y="11049"/>
                    <a:pt x="122595" y="8329"/>
                    <a:pt x="122174" y="5575"/>
                  </a:cubicBezTo>
                  <a:lnTo>
                    <a:pt x="107197" y="5575"/>
                  </a:lnTo>
                  <a:cubicBezTo>
                    <a:pt x="105817" y="5896"/>
                    <a:pt x="104370" y="5896"/>
                    <a:pt x="102990" y="5575"/>
                  </a:cubicBezTo>
                  <a:cubicBezTo>
                    <a:pt x="102435" y="5338"/>
                    <a:pt x="102048" y="4815"/>
                    <a:pt x="101980" y="4223"/>
                  </a:cubicBezTo>
                  <a:cubicBezTo>
                    <a:pt x="101728" y="2787"/>
                    <a:pt x="101324" y="1368"/>
                    <a:pt x="100802" y="0"/>
                  </a:cubicBezTo>
                  <a:lnTo>
                    <a:pt x="99119" y="0"/>
                  </a:lnTo>
                  <a:lnTo>
                    <a:pt x="97605" y="0"/>
                  </a:lnTo>
                  <a:lnTo>
                    <a:pt x="95249" y="1183"/>
                  </a:lnTo>
                  <a:cubicBezTo>
                    <a:pt x="94021" y="1588"/>
                    <a:pt x="92876" y="2213"/>
                    <a:pt x="91883" y="3041"/>
                  </a:cubicBezTo>
                  <a:cubicBezTo>
                    <a:pt x="91799" y="3717"/>
                    <a:pt x="91799" y="4392"/>
                    <a:pt x="91883" y="5068"/>
                  </a:cubicBezTo>
                  <a:cubicBezTo>
                    <a:pt x="92052" y="5913"/>
                    <a:pt x="92052" y="6757"/>
                    <a:pt x="91883" y="7602"/>
                  </a:cubicBezTo>
                  <a:cubicBezTo>
                    <a:pt x="91833" y="9596"/>
                    <a:pt x="91378" y="11555"/>
                    <a:pt x="90537" y="13346"/>
                  </a:cubicBezTo>
                  <a:cubicBezTo>
                    <a:pt x="90537" y="13346"/>
                    <a:pt x="90537" y="14867"/>
                    <a:pt x="90537" y="15711"/>
                  </a:cubicBezTo>
                  <a:cubicBezTo>
                    <a:pt x="90537" y="16556"/>
                    <a:pt x="89359" y="19428"/>
                    <a:pt x="87676" y="20273"/>
                  </a:cubicBezTo>
                  <a:cubicBezTo>
                    <a:pt x="86565" y="20847"/>
                    <a:pt x="85253" y="20847"/>
                    <a:pt x="84142" y="20273"/>
                  </a:cubicBezTo>
                  <a:cubicBezTo>
                    <a:pt x="83183" y="19749"/>
                    <a:pt x="82274" y="19124"/>
                    <a:pt x="81450" y="18414"/>
                  </a:cubicBezTo>
                  <a:lnTo>
                    <a:pt x="79599" y="17063"/>
                  </a:lnTo>
                  <a:lnTo>
                    <a:pt x="77916" y="17063"/>
                  </a:lnTo>
                  <a:lnTo>
                    <a:pt x="74382" y="15036"/>
                  </a:lnTo>
                  <a:lnTo>
                    <a:pt x="73036" y="13853"/>
                  </a:lnTo>
                  <a:lnTo>
                    <a:pt x="70007" y="11319"/>
                  </a:lnTo>
                  <a:cubicBezTo>
                    <a:pt x="69300" y="10609"/>
                    <a:pt x="68290" y="10288"/>
                    <a:pt x="67314" y="10474"/>
                  </a:cubicBezTo>
                  <a:lnTo>
                    <a:pt x="67314" y="10474"/>
                  </a:lnTo>
                  <a:cubicBezTo>
                    <a:pt x="66573" y="10829"/>
                    <a:pt x="65698" y="10829"/>
                    <a:pt x="64958" y="10474"/>
                  </a:cubicBezTo>
                  <a:cubicBezTo>
                    <a:pt x="64150" y="10271"/>
                    <a:pt x="63426" y="9798"/>
                    <a:pt x="62938" y="9123"/>
                  </a:cubicBezTo>
                  <a:lnTo>
                    <a:pt x="62938" y="9123"/>
                  </a:lnTo>
                  <a:lnTo>
                    <a:pt x="61424" y="8278"/>
                  </a:lnTo>
                  <a:cubicBezTo>
                    <a:pt x="60414" y="7906"/>
                    <a:pt x="59506" y="7332"/>
                    <a:pt x="58731" y="6589"/>
                  </a:cubicBezTo>
                  <a:lnTo>
                    <a:pt x="58731" y="6589"/>
                  </a:lnTo>
                  <a:lnTo>
                    <a:pt x="57553" y="5575"/>
                  </a:lnTo>
                  <a:cubicBezTo>
                    <a:pt x="56392" y="5338"/>
                    <a:pt x="55181" y="5338"/>
                    <a:pt x="54019" y="5575"/>
                  </a:cubicBezTo>
                  <a:cubicBezTo>
                    <a:pt x="54019" y="5575"/>
                    <a:pt x="53178" y="5575"/>
                    <a:pt x="52673" y="6757"/>
                  </a:cubicBezTo>
                  <a:cubicBezTo>
                    <a:pt x="52269" y="7247"/>
                    <a:pt x="51815" y="7703"/>
                    <a:pt x="51327" y="8109"/>
                  </a:cubicBezTo>
                  <a:cubicBezTo>
                    <a:pt x="49812" y="9106"/>
                    <a:pt x="48163" y="9900"/>
                    <a:pt x="46447" y="10474"/>
                  </a:cubicBezTo>
                  <a:lnTo>
                    <a:pt x="45269" y="10474"/>
                  </a:lnTo>
                  <a:lnTo>
                    <a:pt x="44259" y="10474"/>
                  </a:lnTo>
                  <a:lnTo>
                    <a:pt x="42913" y="10474"/>
                  </a:lnTo>
                  <a:cubicBezTo>
                    <a:pt x="42761" y="11116"/>
                    <a:pt x="42122" y="11505"/>
                    <a:pt x="41482" y="11353"/>
                  </a:cubicBezTo>
                  <a:cubicBezTo>
                    <a:pt x="41465" y="11336"/>
                    <a:pt x="41432" y="11336"/>
                    <a:pt x="41398" y="11319"/>
                  </a:cubicBezTo>
                  <a:cubicBezTo>
                    <a:pt x="38773" y="10474"/>
                    <a:pt x="36316" y="9157"/>
                    <a:pt x="34162" y="7433"/>
                  </a:cubicBezTo>
                  <a:cubicBezTo>
                    <a:pt x="33001" y="6487"/>
                    <a:pt x="31756" y="5643"/>
                    <a:pt x="30460" y="4899"/>
                  </a:cubicBezTo>
                  <a:cubicBezTo>
                    <a:pt x="27262" y="3210"/>
                    <a:pt x="25579" y="3717"/>
                    <a:pt x="22719" y="6927"/>
                  </a:cubicBezTo>
                  <a:cubicBezTo>
                    <a:pt x="21474" y="8447"/>
                    <a:pt x="19992" y="9765"/>
                    <a:pt x="18343" y="10812"/>
                  </a:cubicBezTo>
                  <a:lnTo>
                    <a:pt x="15314" y="13177"/>
                  </a:lnTo>
                  <a:cubicBezTo>
                    <a:pt x="12891" y="15644"/>
                    <a:pt x="10586" y="18245"/>
                    <a:pt x="8415" y="20948"/>
                  </a:cubicBezTo>
                  <a:cubicBezTo>
                    <a:pt x="7573" y="22148"/>
                    <a:pt x="6900" y="23449"/>
                    <a:pt x="6395" y="24834"/>
                  </a:cubicBezTo>
                  <a:cubicBezTo>
                    <a:pt x="6025" y="26067"/>
                    <a:pt x="5520" y="27267"/>
                    <a:pt x="4881" y="28382"/>
                  </a:cubicBezTo>
                  <a:cubicBezTo>
                    <a:pt x="4073" y="29513"/>
                    <a:pt x="2962" y="30392"/>
                    <a:pt x="1684" y="30916"/>
                  </a:cubicBezTo>
                  <a:cubicBezTo>
                    <a:pt x="1684" y="30916"/>
                    <a:pt x="169" y="31761"/>
                    <a:pt x="1" y="32267"/>
                  </a:cubicBezTo>
                  <a:cubicBezTo>
                    <a:pt x="-16" y="33906"/>
                    <a:pt x="320" y="35511"/>
                    <a:pt x="1010" y="36998"/>
                  </a:cubicBezTo>
                  <a:cubicBezTo>
                    <a:pt x="1094" y="37673"/>
                    <a:pt x="1094" y="38349"/>
                    <a:pt x="1010" y="39025"/>
                  </a:cubicBezTo>
                  <a:lnTo>
                    <a:pt x="1010" y="41390"/>
                  </a:lnTo>
                  <a:cubicBezTo>
                    <a:pt x="1010" y="44262"/>
                    <a:pt x="2356" y="47134"/>
                    <a:pt x="3198" y="49837"/>
                  </a:cubicBezTo>
                  <a:lnTo>
                    <a:pt x="3198" y="51020"/>
                  </a:lnTo>
                  <a:cubicBezTo>
                    <a:pt x="4611" y="54398"/>
                    <a:pt x="5402" y="57997"/>
                    <a:pt x="5554" y="61662"/>
                  </a:cubicBezTo>
                  <a:cubicBezTo>
                    <a:pt x="5638" y="63065"/>
                    <a:pt x="5638" y="64484"/>
                    <a:pt x="5554" y="65886"/>
                  </a:cubicBezTo>
                  <a:lnTo>
                    <a:pt x="5554" y="70109"/>
                  </a:lnTo>
                  <a:cubicBezTo>
                    <a:pt x="5470" y="71123"/>
                    <a:pt x="5470" y="72137"/>
                    <a:pt x="5554" y="73150"/>
                  </a:cubicBezTo>
                  <a:cubicBezTo>
                    <a:pt x="5891" y="75668"/>
                    <a:pt x="5891" y="78235"/>
                    <a:pt x="5554" y="80753"/>
                  </a:cubicBezTo>
                  <a:cubicBezTo>
                    <a:pt x="5705" y="81479"/>
                    <a:pt x="5705" y="82222"/>
                    <a:pt x="5554" y="82949"/>
                  </a:cubicBezTo>
                  <a:cubicBezTo>
                    <a:pt x="5402" y="84013"/>
                    <a:pt x="5402" y="85094"/>
                    <a:pt x="5554" y="86159"/>
                  </a:cubicBezTo>
                  <a:cubicBezTo>
                    <a:pt x="5907" y="87324"/>
                    <a:pt x="6480" y="88406"/>
                    <a:pt x="7237" y="89368"/>
                  </a:cubicBezTo>
                  <a:lnTo>
                    <a:pt x="8415" y="91058"/>
                  </a:lnTo>
                  <a:cubicBezTo>
                    <a:pt x="8937" y="91869"/>
                    <a:pt x="9374" y="92714"/>
                    <a:pt x="9761" y="93592"/>
                  </a:cubicBezTo>
                  <a:lnTo>
                    <a:pt x="11612" y="96633"/>
                  </a:lnTo>
                  <a:lnTo>
                    <a:pt x="11612" y="96633"/>
                  </a:lnTo>
                  <a:cubicBezTo>
                    <a:pt x="12655" y="98069"/>
                    <a:pt x="13463" y="99657"/>
                    <a:pt x="13968" y="101363"/>
                  </a:cubicBezTo>
                  <a:lnTo>
                    <a:pt x="13968" y="102377"/>
                  </a:lnTo>
                  <a:cubicBezTo>
                    <a:pt x="13968" y="103728"/>
                    <a:pt x="13968" y="103728"/>
                    <a:pt x="15146" y="104066"/>
                  </a:cubicBezTo>
                  <a:cubicBezTo>
                    <a:pt x="15987" y="104185"/>
                    <a:pt x="16829" y="104185"/>
                    <a:pt x="17670" y="104066"/>
                  </a:cubicBezTo>
                  <a:cubicBezTo>
                    <a:pt x="18899" y="103847"/>
                    <a:pt x="20144" y="103847"/>
                    <a:pt x="21372" y="104066"/>
                  </a:cubicBezTo>
                  <a:cubicBezTo>
                    <a:pt x="22652" y="104759"/>
                    <a:pt x="23846" y="105604"/>
                    <a:pt x="24907" y="106600"/>
                  </a:cubicBezTo>
                  <a:lnTo>
                    <a:pt x="26253" y="107614"/>
                  </a:lnTo>
                  <a:lnTo>
                    <a:pt x="26253" y="107614"/>
                  </a:lnTo>
                  <a:cubicBezTo>
                    <a:pt x="28272" y="108982"/>
                    <a:pt x="30039" y="110705"/>
                    <a:pt x="31470" y="112682"/>
                  </a:cubicBezTo>
                  <a:cubicBezTo>
                    <a:pt x="33556" y="115791"/>
                    <a:pt x="34717" y="119423"/>
                    <a:pt x="34835" y="123156"/>
                  </a:cubicBezTo>
                  <a:cubicBezTo>
                    <a:pt x="34617" y="125150"/>
                    <a:pt x="33926" y="127059"/>
                    <a:pt x="32816" y="128731"/>
                  </a:cubicBezTo>
                  <a:cubicBezTo>
                    <a:pt x="31806" y="130421"/>
                    <a:pt x="31133" y="131603"/>
                    <a:pt x="31470" y="132786"/>
                  </a:cubicBezTo>
                  <a:cubicBezTo>
                    <a:pt x="32227" y="135134"/>
                    <a:pt x="33422" y="137313"/>
                    <a:pt x="35003" y="139205"/>
                  </a:cubicBezTo>
                  <a:lnTo>
                    <a:pt x="35003" y="139205"/>
                  </a:lnTo>
                  <a:cubicBezTo>
                    <a:pt x="35003" y="139205"/>
                    <a:pt x="36181" y="137685"/>
                    <a:pt x="36518" y="137009"/>
                  </a:cubicBezTo>
                  <a:lnTo>
                    <a:pt x="36518" y="137009"/>
                  </a:lnTo>
                  <a:cubicBezTo>
                    <a:pt x="37410" y="135151"/>
                    <a:pt x="38739" y="133529"/>
                    <a:pt x="40389" y="132279"/>
                  </a:cubicBezTo>
                  <a:cubicBezTo>
                    <a:pt x="42694" y="130353"/>
                    <a:pt x="45891" y="129880"/>
                    <a:pt x="48634" y="131096"/>
                  </a:cubicBezTo>
                  <a:cubicBezTo>
                    <a:pt x="48567" y="130252"/>
                    <a:pt x="48567" y="129407"/>
                    <a:pt x="48634" y="128562"/>
                  </a:cubicBezTo>
                  <a:cubicBezTo>
                    <a:pt x="48551" y="128055"/>
                    <a:pt x="48551" y="127549"/>
                    <a:pt x="48634" y="127042"/>
                  </a:cubicBezTo>
                  <a:cubicBezTo>
                    <a:pt x="48718" y="124457"/>
                    <a:pt x="49173" y="121889"/>
                    <a:pt x="49981" y="119440"/>
                  </a:cubicBezTo>
                  <a:lnTo>
                    <a:pt x="49981" y="118426"/>
                  </a:lnTo>
                  <a:cubicBezTo>
                    <a:pt x="50149" y="117649"/>
                    <a:pt x="50889" y="117142"/>
                    <a:pt x="51664" y="117243"/>
                  </a:cubicBezTo>
                  <a:cubicBezTo>
                    <a:pt x="52522" y="118392"/>
                    <a:pt x="54002" y="118865"/>
                    <a:pt x="55366" y="1184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4D1A03E2-FCB2-42C0-9707-54C9CE823EEE}"/>
                </a:ext>
              </a:extLst>
            </p:cNvPr>
            <p:cNvSpPr/>
            <p:nvPr/>
          </p:nvSpPr>
          <p:spPr>
            <a:xfrm>
              <a:off x="8760100" y="4404304"/>
              <a:ext cx="16828" cy="16894"/>
            </a:xfrm>
            <a:custGeom>
              <a:avLst/>
              <a:gdLst>
                <a:gd name="connsiteX0" fmla="*/ 8751 w 0"/>
                <a:gd name="connsiteY0" fmla="*/ 2703 h 0"/>
                <a:gd name="connsiteX1" fmla="*/ 7741 w 0"/>
                <a:gd name="connsiteY1" fmla="*/ 2703 h 0"/>
                <a:gd name="connsiteX2" fmla="*/ 2693 w 0"/>
                <a:gd name="connsiteY2" fmla="*/ 1014 h 0"/>
                <a:gd name="connsiteX3" fmla="*/ 0 w 0"/>
                <a:gd name="connsiteY3" fmla="*/ 0 h 0"/>
                <a:gd name="connsiteX4" fmla="*/ 2693 w 0"/>
                <a:gd name="connsiteY4" fmla="*/ 4223 h 0"/>
                <a:gd name="connsiteX5" fmla="*/ 2693 w 0"/>
                <a:gd name="connsiteY5" fmla="*/ 5406 h 0"/>
                <a:gd name="connsiteX6" fmla="*/ 4207 w 0"/>
                <a:gd name="connsiteY6" fmla="*/ 7264 h 0"/>
                <a:gd name="connsiteX7" fmla="*/ 5890 w 0"/>
                <a:gd name="connsiteY7" fmla="*/ 9461 h 0"/>
                <a:gd name="connsiteX8" fmla="*/ 7068 w 0"/>
                <a:gd name="connsiteY8" fmla="*/ 11488 h 0"/>
                <a:gd name="connsiteX9" fmla="*/ 7068 w 0"/>
                <a:gd name="connsiteY9" fmla="*/ 11488 h 0"/>
                <a:gd name="connsiteX10" fmla="*/ 9087 w 0"/>
                <a:gd name="connsiteY10" fmla="*/ 10136 h 0"/>
                <a:gd name="connsiteX11" fmla="*/ 10602 w 0"/>
                <a:gd name="connsiteY11" fmla="*/ 9123 h 0"/>
                <a:gd name="connsiteX12" fmla="*/ 8246 w 0"/>
                <a:gd name="connsiteY12" fmla="*/ 270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8751" y="2703"/>
                  </a:moveTo>
                  <a:lnTo>
                    <a:pt x="7741" y="2703"/>
                  </a:lnTo>
                  <a:cubicBezTo>
                    <a:pt x="5907" y="2821"/>
                    <a:pt x="4089" y="2213"/>
                    <a:pt x="2693" y="1014"/>
                  </a:cubicBezTo>
                  <a:lnTo>
                    <a:pt x="0" y="0"/>
                  </a:lnTo>
                  <a:lnTo>
                    <a:pt x="2693" y="4223"/>
                  </a:lnTo>
                  <a:lnTo>
                    <a:pt x="2693" y="5406"/>
                  </a:lnTo>
                  <a:lnTo>
                    <a:pt x="4207" y="7264"/>
                  </a:lnTo>
                  <a:cubicBezTo>
                    <a:pt x="4813" y="7957"/>
                    <a:pt x="5368" y="8700"/>
                    <a:pt x="5890" y="9461"/>
                  </a:cubicBezTo>
                  <a:lnTo>
                    <a:pt x="7068" y="11488"/>
                  </a:lnTo>
                  <a:lnTo>
                    <a:pt x="7068" y="11488"/>
                  </a:lnTo>
                  <a:cubicBezTo>
                    <a:pt x="7691" y="10964"/>
                    <a:pt x="8364" y="10508"/>
                    <a:pt x="9087" y="10136"/>
                  </a:cubicBezTo>
                  <a:cubicBezTo>
                    <a:pt x="10097" y="10136"/>
                    <a:pt x="10433" y="10136"/>
                    <a:pt x="10602" y="9123"/>
                  </a:cubicBezTo>
                  <a:cubicBezTo>
                    <a:pt x="10266" y="6842"/>
                    <a:pt x="9458" y="4663"/>
                    <a:pt x="8246" y="27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0BF62976-8ABC-4524-BD59-A1F30C18C5C8}"/>
                </a:ext>
              </a:extLst>
            </p:cNvPr>
            <p:cNvSpPr/>
            <p:nvPr/>
          </p:nvSpPr>
          <p:spPr>
            <a:xfrm>
              <a:off x="7429483" y="2845039"/>
              <a:ext cx="1565035" cy="1030525"/>
            </a:xfrm>
            <a:custGeom>
              <a:avLst/>
              <a:gdLst>
                <a:gd name="connsiteX0" fmla="*/ 1327083 w 1565035"/>
                <a:gd name="connsiteY0" fmla="*/ 401699 h 1030524"/>
                <a:gd name="connsiteX1" fmla="*/ 1331459 w 1565035"/>
                <a:gd name="connsiteY1" fmla="*/ 401699 h 1030524"/>
                <a:gd name="connsiteX2" fmla="*/ 1337517 w 1565035"/>
                <a:gd name="connsiteY2" fmla="*/ 400516 h 1030524"/>
                <a:gd name="connsiteX3" fmla="*/ 1339031 w 1565035"/>
                <a:gd name="connsiteY3" fmla="*/ 398151 h 1030524"/>
                <a:gd name="connsiteX4" fmla="*/ 1340209 w 1565035"/>
                <a:gd name="connsiteY4" fmla="*/ 395786 h 1030524"/>
                <a:gd name="connsiteX5" fmla="*/ 1342397 w 1565035"/>
                <a:gd name="connsiteY5" fmla="*/ 393590 h 1030524"/>
                <a:gd name="connsiteX6" fmla="*/ 1344416 w 1565035"/>
                <a:gd name="connsiteY6" fmla="*/ 390887 h 1030524"/>
                <a:gd name="connsiteX7" fmla="*/ 1345258 w 1565035"/>
                <a:gd name="connsiteY7" fmla="*/ 389704 h 1030524"/>
                <a:gd name="connsiteX8" fmla="*/ 1352662 w 1565035"/>
                <a:gd name="connsiteY8" fmla="*/ 388015 h 1030524"/>
                <a:gd name="connsiteX9" fmla="*/ 1360908 w 1565035"/>
                <a:gd name="connsiteY9" fmla="*/ 385649 h 1030524"/>
                <a:gd name="connsiteX10" fmla="*/ 1365452 w 1565035"/>
                <a:gd name="connsiteY10" fmla="*/ 379906 h 1030524"/>
                <a:gd name="connsiteX11" fmla="*/ 1366293 w 1565035"/>
                <a:gd name="connsiteY11" fmla="*/ 378723 h 1030524"/>
                <a:gd name="connsiteX12" fmla="*/ 1367640 w 1565035"/>
                <a:gd name="connsiteY12" fmla="*/ 376189 h 1030524"/>
                <a:gd name="connsiteX13" fmla="*/ 1378242 w 1565035"/>
                <a:gd name="connsiteY13" fmla="*/ 367066 h 1030524"/>
                <a:gd name="connsiteX14" fmla="*/ 1391704 w 1565035"/>
                <a:gd name="connsiteY14" fmla="*/ 375175 h 1030524"/>
                <a:gd name="connsiteX15" fmla="*/ 1396584 w 1565035"/>
                <a:gd name="connsiteY15" fmla="*/ 379737 h 1030524"/>
                <a:gd name="connsiteX16" fmla="*/ 1400118 w 1565035"/>
                <a:gd name="connsiteY16" fmla="*/ 379737 h 1030524"/>
                <a:gd name="connsiteX17" fmla="*/ 1402979 w 1565035"/>
                <a:gd name="connsiteY17" fmla="*/ 379737 h 1030524"/>
                <a:gd name="connsiteX18" fmla="*/ 1404157 w 1565035"/>
                <a:gd name="connsiteY18" fmla="*/ 379737 h 1030524"/>
                <a:gd name="connsiteX19" fmla="*/ 1407018 w 1565035"/>
                <a:gd name="connsiteY19" fmla="*/ 376696 h 1030524"/>
                <a:gd name="connsiteX20" fmla="*/ 1404998 w 1565035"/>
                <a:gd name="connsiteY20" fmla="*/ 362167 h 1030524"/>
                <a:gd name="connsiteX21" fmla="*/ 1404998 w 1565035"/>
                <a:gd name="connsiteY21" fmla="*/ 362167 h 1030524"/>
                <a:gd name="connsiteX22" fmla="*/ 1403349 w 1565035"/>
                <a:gd name="connsiteY22" fmla="*/ 362365 h 1030524"/>
                <a:gd name="connsiteX23" fmla="*/ 1403147 w 1565035"/>
                <a:gd name="connsiteY23" fmla="*/ 362167 h 1030524"/>
                <a:gd name="connsiteX24" fmla="*/ 1403147 w 1565035"/>
                <a:gd name="connsiteY24" fmla="*/ 359971 h 1030524"/>
                <a:gd name="connsiteX25" fmla="*/ 1404662 w 1565035"/>
                <a:gd name="connsiteY25" fmla="*/ 358619 h 1030524"/>
                <a:gd name="connsiteX26" fmla="*/ 1405672 w 1565035"/>
                <a:gd name="connsiteY26" fmla="*/ 358619 h 1030524"/>
                <a:gd name="connsiteX27" fmla="*/ 1407691 w 1565035"/>
                <a:gd name="connsiteY27" fmla="*/ 358619 h 1030524"/>
                <a:gd name="connsiteX28" fmla="*/ 1408869 w 1565035"/>
                <a:gd name="connsiteY28" fmla="*/ 358619 h 1030524"/>
                <a:gd name="connsiteX29" fmla="*/ 1410889 w 1565035"/>
                <a:gd name="connsiteY29" fmla="*/ 357606 h 1030524"/>
                <a:gd name="connsiteX30" fmla="*/ 1413244 w 1565035"/>
                <a:gd name="connsiteY30" fmla="*/ 356423 h 1030524"/>
                <a:gd name="connsiteX31" fmla="*/ 1419639 w 1565035"/>
                <a:gd name="connsiteY31" fmla="*/ 357437 h 1030524"/>
                <a:gd name="connsiteX32" fmla="*/ 1420817 w 1565035"/>
                <a:gd name="connsiteY32" fmla="*/ 357437 h 1030524"/>
                <a:gd name="connsiteX33" fmla="*/ 1424351 w 1565035"/>
                <a:gd name="connsiteY33" fmla="*/ 359464 h 1030524"/>
                <a:gd name="connsiteX34" fmla="*/ 1426202 w 1565035"/>
                <a:gd name="connsiteY34" fmla="*/ 360647 h 1030524"/>
                <a:gd name="connsiteX35" fmla="*/ 1432429 w 1565035"/>
                <a:gd name="connsiteY35" fmla="*/ 357099 h 1030524"/>
                <a:gd name="connsiteX36" fmla="*/ 1435289 w 1565035"/>
                <a:gd name="connsiteY36" fmla="*/ 351186 h 1030524"/>
                <a:gd name="connsiteX37" fmla="*/ 1438824 w 1565035"/>
                <a:gd name="connsiteY37" fmla="*/ 344091 h 1030524"/>
                <a:gd name="connsiteX38" fmla="*/ 1440001 w 1565035"/>
                <a:gd name="connsiteY38" fmla="*/ 343077 h 1030524"/>
                <a:gd name="connsiteX39" fmla="*/ 1444882 w 1565035"/>
                <a:gd name="connsiteY39" fmla="*/ 343077 h 1030524"/>
                <a:gd name="connsiteX40" fmla="*/ 1448415 w 1565035"/>
                <a:gd name="connsiteY40" fmla="*/ 343077 h 1030524"/>
                <a:gd name="connsiteX41" fmla="*/ 1448415 w 1565035"/>
                <a:gd name="connsiteY41" fmla="*/ 336657 h 1030524"/>
                <a:gd name="connsiteX42" fmla="*/ 1448415 w 1565035"/>
                <a:gd name="connsiteY42" fmla="*/ 328210 h 1030524"/>
                <a:gd name="connsiteX43" fmla="*/ 1460027 w 1565035"/>
                <a:gd name="connsiteY43" fmla="*/ 328210 h 1030524"/>
                <a:gd name="connsiteX44" fmla="*/ 1460869 w 1565035"/>
                <a:gd name="connsiteY44" fmla="*/ 328210 h 1030524"/>
                <a:gd name="connsiteX45" fmla="*/ 1468610 w 1565035"/>
                <a:gd name="connsiteY45" fmla="*/ 331420 h 1030524"/>
                <a:gd name="connsiteX46" fmla="*/ 1468610 w 1565035"/>
                <a:gd name="connsiteY46" fmla="*/ 331420 h 1030524"/>
                <a:gd name="connsiteX47" fmla="*/ 1469788 w 1565035"/>
                <a:gd name="connsiteY47" fmla="*/ 330407 h 1030524"/>
                <a:gd name="connsiteX48" fmla="*/ 1474668 w 1565035"/>
                <a:gd name="connsiteY48" fmla="*/ 330407 h 1030524"/>
                <a:gd name="connsiteX49" fmla="*/ 1481062 w 1565035"/>
                <a:gd name="connsiteY49" fmla="*/ 330407 h 1030524"/>
                <a:gd name="connsiteX50" fmla="*/ 1482577 w 1565035"/>
                <a:gd name="connsiteY50" fmla="*/ 330407 h 1030524"/>
                <a:gd name="connsiteX51" fmla="*/ 1483923 w 1565035"/>
                <a:gd name="connsiteY51" fmla="*/ 330407 h 1030524"/>
                <a:gd name="connsiteX52" fmla="*/ 1484765 w 1565035"/>
                <a:gd name="connsiteY52" fmla="*/ 325338 h 1030524"/>
                <a:gd name="connsiteX53" fmla="*/ 1484765 w 1565035"/>
                <a:gd name="connsiteY53" fmla="*/ 322466 h 1030524"/>
                <a:gd name="connsiteX54" fmla="*/ 1487962 w 1565035"/>
                <a:gd name="connsiteY54" fmla="*/ 310641 h 1030524"/>
                <a:gd name="connsiteX55" fmla="*/ 1489140 w 1565035"/>
                <a:gd name="connsiteY55" fmla="*/ 301349 h 1030524"/>
                <a:gd name="connsiteX56" fmla="*/ 1483419 w 1565035"/>
                <a:gd name="connsiteY56" fmla="*/ 276684 h 1030524"/>
                <a:gd name="connsiteX57" fmla="*/ 1481231 w 1565035"/>
                <a:gd name="connsiteY57" fmla="*/ 273643 h 1030524"/>
                <a:gd name="connsiteX58" fmla="*/ 1477865 w 1565035"/>
                <a:gd name="connsiteY58" fmla="*/ 268575 h 1030524"/>
                <a:gd name="connsiteX59" fmla="*/ 1477865 w 1565035"/>
                <a:gd name="connsiteY59" fmla="*/ 267055 h 1030524"/>
                <a:gd name="connsiteX60" fmla="*/ 1478875 w 1565035"/>
                <a:gd name="connsiteY60" fmla="*/ 267055 h 1030524"/>
                <a:gd name="connsiteX61" fmla="*/ 1490991 w 1565035"/>
                <a:gd name="connsiteY61" fmla="*/ 264352 h 1030524"/>
                <a:gd name="connsiteX62" fmla="*/ 1492506 w 1565035"/>
                <a:gd name="connsiteY62" fmla="*/ 264352 h 1030524"/>
                <a:gd name="connsiteX63" fmla="*/ 1496040 w 1565035"/>
                <a:gd name="connsiteY63" fmla="*/ 264352 h 1030524"/>
                <a:gd name="connsiteX64" fmla="*/ 1498564 w 1565035"/>
                <a:gd name="connsiteY64" fmla="*/ 258270 h 1030524"/>
                <a:gd name="connsiteX65" fmla="*/ 1498564 w 1565035"/>
                <a:gd name="connsiteY65" fmla="*/ 256243 h 1030524"/>
                <a:gd name="connsiteX66" fmla="*/ 1500062 w 1565035"/>
                <a:gd name="connsiteY66" fmla="*/ 255057 h 1030524"/>
                <a:gd name="connsiteX67" fmla="*/ 1500078 w 1565035"/>
                <a:gd name="connsiteY67" fmla="*/ 255060 h 1030524"/>
                <a:gd name="connsiteX68" fmla="*/ 1505464 w 1565035"/>
                <a:gd name="connsiteY68" fmla="*/ 257087 h 1030524"/>
                <a:gd name="connsiteX69" fmla="*/ 1510512 w 1565035"/>
                <a:gd name="connsiteY69" fmla="*/ 258946 h 1030524"/>
                <a:gd name="connsiteX70" fmla="*/ 1511354 w 1565035"/>
                <a:gd name="connsiteY70" fmla="*/ 258946 h 1030524"/>
                <a:gd name="connsiteX71" fmla="*/ 1521114 w 1565035"/>
                <a:gd name="connsiteY71" fmla="*/ 263000 h 1030524"/>
                <a:gd name="connsiteX72" fmla="*/ 1522460 w 1565035"/>
                <a:gd name="connsiteY72" fmla="*/ 264183 h 1030524"/>
                <a:gd name="connsiteX73" fmla="*/ 1528855 w 1565035"/>
                <a:gd name="connsiteY73" fmla="*/ 267730 h 1030524"/>
                <a:gd name="connsiteX74" fmla="*/ 1535418 w 1565035"/>
                <a:gd name="connsiteY74" fmla="*/ 266210 h 1030524"/>
                <a:gd name="connsiteX75" fmla="*/ 1536764 w 1565035"/>
                <a:gd name="connsiteY75" fmla="*/ 266210 h 1030524"/>
                <a:gd name="connsiteX76" fmla="*/ 1538111 w 1565035"/>
                <a:gd name="connsiteY76" fmla="*/ 266210 h 1030524"/>
                <a:gd name="connsiteX77" fmla="*/ 1538111 w 1565035"/>
                <a:gd name="connsiteY77" fmla="*/ 260973 h 1030524"/>
                <a:gd name="connsiteX78" fmla="*/ 1540130 w 1565035"/>
                <a:gd name="connsiteY78" fmla="*/ 250668 h 1030524"/>
                <a:gd name="connsiteX79" fmla="*/ 1543159 w 1565035"/>
                <a:gd name="connsiteY79" fmla="*/ 250668 h 1030524"/>
                <a:gd name="connsiteX80" fmla="*/ 1545515 w 1565035"/>
                <a:gd name="connsiteY80" fmla="*/ 250668 h 1030524"/>
                <a:gd name="connsiteX81" fmla="*/ 1545515 w 1565035"/>
                <a:gd name="connsiteY81" fmla="*/ 250668 h 1030524"/>
                <a:gd name="connsiteX82" fmla="*/ 1547366 w 1565035"/>
                <a:gd name="connsiteY82" fmla="*/ 249654 h 1030524"/>
                <a:gd name="connsiteX83" fmla="*/ 1547366 w 1565035"/>
                <a:gd name="connsiteY83" fmla="*/ 245093 h 1030524"/>
                <a:gd name="connsiteX84" fmla="*/ 1547366 w 1565035"/>
                <a:gd name="connsiteY84" fmla="*/ 241376 h 1030524"/>
                <a:gd name="connsiteX85" fmla="*/ 1549554 w 1565035"/>
                <a:gd name="connsiteY85" fmla="*/ 234618 h 1030524"/>
                <a:gd name="connsiteX86" fmla="*/ 1551237 w 1565035"/>
                <a:gd name="connsiteY86" fmla="*/ 231071 h 1030524"/>
                <a:gd name="connsiteX87" fmla="*/ 1553761 w 1565035"/>
                <a:gd name="connsiteY87" fmla="*/ 225834 h 1030524"/>
                <a:gd name="connsiteX88" fmla="*/ 1556117 w 1565035"/>
                <a:gd name="connsiteY88" fmla="*/ 222286 h 1030524"/>
                <a:gd name="connsiteX89" fmla="*/ 1558809 w 1565035"/>
                <a:gd name="connsiteY89" fmla="*/ 217725 h 1030524"/>
                <a:gd name="connsiteX90" fmla="*/ 1558809 w 1565035"/>
                <a:gd name="connsiteY90" fmla="*/ 213670 h 1030524"/>
                <a:gd name="connsiteX91" fmla="*/ 1558809 w 1565035"/>
                <a:gd name="connsiteY91" fmla="*/ 210967 h 1030524"/>
                <a:gd name="connsiteX92" fmla="*/ 1558809 w 1565035"/>
                <a:gd name="connsiteY92" fmla="*/ 207757 h 1030524"/>
                <a:gd name="connsiteX93" fmla="*/ 1558809 w 1565035"/>
                <a:gd name="connsiteY93" fmla="*/ 199648 h 1030524"/>
                <a:gd name="connsiteX94" fmla="*/ 1558809 w 1565035"/>
                <a:gd name="connsiteY94" fmla="*/ 196945 h 1030524"/>
                <a:gd name="connsiteX95" fmla="*/ 1558809 w 1565035"/>
                <a:gd name="connsiteY95" fmla="*/ 195256 h 1030524"/>
                <a:gd name="connsiteX96" fmla="*/ 1558809 w 1565035"/>
                <a:gd name="connsiteY96" fmla="*/ 194242 h 1030524"/>
                <a:gd name="connsiteX97" fmla="*/ 1558809 w 1565035"/>
                <a:gd name="connsiteY97" fmla="*/ 193060 h 1030524"/>
                <a:gd name="connsiteX98" fmla="*/ 1559987 w 1565035"/>
                <a:gd name="connsiteY98" fmla="*/ 193060 h 1030524"/>
                <a:gd name="connsiteX99" fmla="*/ 1562175 w 1565035"/>
                <a:gd name="connsiteY99" fmla="*/ 193060 h 1030524"/>
                <a:gd name="connsiteX100" fmla="*/ 1569243 w 1565035"/>
                <a:gd name="connsiteY100" fmla="*/ 193060 h 1030524"/>
                <a:gd name="connsiteX101" fmla="*/ 1573955 w 1565035"/>
                <a:gd name="connsiteY101" fmla="*/ 183768 h 1030524"/>
                <a:gd name="connsiteX102" fmla="*/ 1573955 w 1565035"/>
                <a:gd name="connsiteY102" fmla="*/ 179882 h 1030524"/>
                <a:gd name="connsiteX103" fmla="*/ 1573955 w 1565035"/>
                <a:gd name="connsiteY103" fmla="*/ 177348 h 1030524"/>
                <a:gd name="connsiteX104" fmla="*/ 1573955 w 1565035"/>
                <a:gd name="connsiteY104" fmla="*/ 173294 h 1030524"/>
                <a:gd name="connsiteX105" fmla="*/ 1573955 w 1565035"/>
                <a:gd name="connsiteY105" fmla="*/ 168394 h 1030524"/>
                <a:gd name="connsiteX106" fmla="*/ 1565204 w 1565035"/>
                <a:gd name="connsiteY106" fmla="*/ 164171 h 1030524"/>
                <a:gd name="connsiteX107" fmla="*/ 1554266 w 1565035"/>
                <a:gd name="connsiteY107" fmla="*/ 170084 h 1030524"/>
                <a:gd name="connsiteX108" fmla="*/ 1535754 w 1565035"/>
                <a:gd name="connsiteY108" fmla="*/ 174983 h 1030524"/>
                <a:gd name="connsiteX109" fmla="*/ 1526162 w 1565035"/>
                <a:gd name="connsiteY109" fmla="*/ 180558 h 1030524"/>
                <a:gd name="connsiteX110" fmla="*/ 1513541 w 1565035"/>
                <a:gd name="connsiteY110" fmla="*/ 188836 h 1030524"/>
                <a:gd name="connsiteX111" fmla="*/ 1493347 w 1565035"/>
                <a:gd name="connsiteY111" fmla="*/ 190188 h 1030524"/>
                <a:gd name="connsiteX112" fmla="*/ 1482577 w 1565035"/>
                <a:gd name="connsiteY112" fmla="*/ 189005 h 1030524"/>
                <a:gd name="connsiteX113" fmla="*/ 1475677 w 1565035"/>
                <a:gd name="connsiteY113" fmla="*/ 189005 h 1030524"/>
                <a:gd name="connsiteX114" fmla="*/ 1474500 w 1565035"/>
                <a:gd name="connsiteY114" fmla="*/ 189005 h 1030524"/>
                <a:gd name="connsiteX115" fmla="*/ 1474500 w 1565035"/>
                <a:gd name="connsiteY115" fmla="*/ 187316 h 1030524"/>
                <a:gd name="connsiteX116" fmla="*/ 1474500 w 1565035"/>
                <a:gd name="connsiteY116" fmla="*/ 178700 h 1030524"/>
                <a:gd name="connsiteX117" fmla="*/ 1473153 w 1565035"/>
                <a:gd name="connsiteY117" fmla="*/ 174983 h 1030524"/>
                <a:gd name="connsiteX118" fmla="*/ 1471807 w 1565035"/>
                <a:gd name="connsiteY118" fmla="*/ 171098 h 1030524"/>
                <a:gd name="connsiteX119" fmla="*/ 1471807 w 1565035"/>
                <a:gd name="connsiteY119" fmla="*/ 168563 h 1030524"/>
                <a:gd name="connsiteX120" fmla="*/ 1470965 w 1565035"/>
                <a:gd name="connsiteY120" fmla="*/ 165185 h 1030524"/>
                <a:gd name="connsiteX121" fmla="*/ 1466758 w 1565035"/>
                <a:gd name="connsiteY121" fmla="*/ 161130 h 1030524"/>
                <a:gd name="connsiteX122" fmla="*/ 1463224 w 1565035"/>
                <a:gd name="connsiteY122" fmla="*/ 158427 h 1030524"/>
                <a:gd name="connsiteX123" fmla="*/ 1453296 w 1565035"/>
                <a:gd name="connsiteY123" fmla="*/ 150825 h 1030524"/>
                <a:gd name="connsiteX124" fmla="*/ 1448584 w 1565035"/>
                <a:gd name="connsiteY124" fmla="*/ 144574 h 1030524"/>
                <a:gd name="connsiteX125" fmla="*/ 1446901 w 1565035"/>
                <a:gd name="connsiteY125" fmla="*/ 141364 h 1030524"/>
                <a:gd name="connsiteX126" fmla="*/ 1446901 w 1565035"/>
                <a:gd name="connsiteY126" fmla="*/ 141364 h 1030524"/>
                <a:gd name="connsiteX127" fmla="*/ 1442021 w 1565035"/>
                <a:gd name="connsiteY127" fmla="*/ 135789 h 1030524"/>
                <a:gd name="connsiteX128" fmla="*/ 1440843 w 1565035"/>
                <a:gd name="connsiteY128" fmla="*/ 135789 h 1030524"/>
                <a:gd name="connsiteX129" fmla="*/ 1434280 w 1565035"/>
                <a:gd name="connsiteY129" fmla="*/ 135789 h 1030524"/>
                <a:gd name="connsiteX130" fmla="*/ 1425361 w 1565035"/>
                <a:gd name="connsiteY130" fmla="*/ 133424 h 1030524"/>
                <a:gd name="connsiteX131" fmla="*/ 1412571 w 1565035"/>
                <a:gd name="connsiteY131" fmla="*/ 132411 h 1030524"/>
                <a:gd name="connsiteX132" fmla="*/ 1404662 w 1565035"/>
                <a:gd name="connsiteY132" fmla="*/ 132411 h 1030524"/>
                <a:gd name="connsiteX133" fmla="*/ 1397594 w 1565035"/>
                <a:gd name="connsiteY133" fmla="*/ 127005 h 1030524"/>
                <a:gd name="connsiteX134" fmla="*/ 1395238 w 1565035"/>
                <a:gd name="connsiteY134" fmla="*/ 124470 h 1030524"/>
                <a:gd name="connsiteX135" fmla="*/ 1394060 w 1565035"/>
                <a:gd name="connsiteY135" fmla="*/ 124470 h 1030524"/>
                <a:gd name="connsiteX136" fmla="*/ 1391199 w 1565035"/>
                <a:gd name="connsiteY136" fmla="*/ 121767 h 1030524"/>
                <a:gd name="connsiteX137" fmla="*/ 1390358 w 1565035"/>
                <a:gd name="connsiteY137" fmla="*/ 116193 h 1030524"/>
                <a:gd name="connsiteX138" fmla="*/ 1390358 w 1565035"/>
                <a:gd name="connsiteY138" fmla="*/ 114165 h 1030524"/>
                <a:gd name="connsiteX139" fmla="*/ 1388170 w 1565035"/>
                <a:gd name="connsiteY139" fmla="*/ 107915 h 1030524"/>
                <a:gd name="connsiteX140" fmla="*/ 1388170 w 1565035"/>
                <a:gd name="connsiteY140" fmla="*/ 106732 h 1030524"/>
                <a:gd name="connsiteX141" fmla="*/ 1385309 w 1565035"/>
                <a:gd name="connsiteY141" fmla="*/ 100481 h 1030524"/>
                <a:gd name="connsiteX142" fmla="*/ 1384132 w 1565035"/>
                <a:gd name="connsiteY142" fmla="*/ 97440 h 1030524"/>
                <a:gd name="connsiteX143" fmla="*/ 1378914 w 1565035"/>
                <a:gd name="connsiteY143" fmla="*/ 86122 h 1030524"/>
                <a:gd name="connsiteX144" fmla="*/ 1372856 w 1565035"/>
                <a:gd name="connsiteY144" fmla="*/ 74634 h 1030524"/>
                <a:gd name="connsiteX145" fmla="*/ 1364947 w 1565035"/>
                <a:gd name="connsiteY145" fmla="*/ 59429 h 1030524"/>
                <a:gd name="connsiteX146" fmla="*/ 1362086 w 1565035"/>
                <a:gd name="connsiteY146" fmla="*/ 52503 h 1030524"/>
                <a:gd name="connsiteX147" fmla="*/ 1349802 w 1565035"/>
                <a:gd name="connsiteY147" fmla="*/ 32061 h 1030524"/>
                <a:gd name="connsiteX148" fmla="*/ 1344585 w 1565035"/>
                <a:gd name="connsiteY148" fmla="*/ 27331 h 1030524"/>
                <a:gd name="connsiteX149" fmla="*/ 1334488 w 1565035"/>
                <a:gd name="connsiteY149" fmla="*/ 18884 h 1030524"/>
                <a:gd name="connsiteX150" fmla="*/ 1330112 w 1565035"/>
                <a:gd name="connsiteY150" fmla="*/ 19898 h 1030524"/>
                <a:gd name="connsiteX151" fmla="*/ 1327083 w 1565035"/>
                <a:gd name="connsiteY151" fmla="*/ 11789 h 1030524"/>
                <a:gd name="connsiteX152" fmla="*/ 1310255 w 1565035"/>
                <a:gd name="connsiteY152" fmla="*/ 7396 h 1030524"/>
                <a:gd name="connsiteX153" fmla="*/ 1293427 w 1565035"/>
                <a:gd name="connsiteY153" fmla="*/ 132 h 1030524"/>
                <a:gd name="connsiteX154" fmla="*/ 1289388 w 1565035"/>
                <a:gd name="connsiteY154" fmla="*/ 132 h 1030524"/>
                <a:gd name="connsiteX155" fmla="*/ 1260106 w 1565035"/>
                <a:gd name="connsiteY155" fmla="*/ 132 h 1030524"/>
                <a:gd name="connsiteX156" fmla="*/ 1252365 w 1565035"/>
                <a:gd name="connsiteY156" fmla="*/ 132 h 1030524"/>
                <a:gd name="connsiteX157" fmla="*/ 1249336 w 1565035"/>
                <a:gd name="connsiteY157" fmla="*/ 132 h 1030524"/>
                <a:gd name="connsiteX158" fmla="*/ 1247822 w 1565035"/>
                <a:gd name="connsiteY158" fmla="*/ 1652 h 1030524"/>
                <a:gd name="connsiteX159" fmla="*/ 1240249 w 1565035"/>
                <a:gd name="connsiteY159" fmla="*/ 6214 h 1030524"/>
                <a:gd name="connsiteX160" fmla="*/ 1235705 w 1565035"/>
                <a:gd name="connsiteY160" fmla="*/ 6214 h 1030524"/>
                <a:gd name="connsiteX161" fmla="*/ 1231835 w 1565035"/>
                <a:gd name="connsiteY161" fmla="*/ 4355 h 1030524"/>
                <a:gd name="connsiteX162" fmla="*/ 1230994 w 1565035"/>
                <a:gd name="connsiteY162" fmla="*/ 3511 h 1030524"/>
                <a:gd name="connsiteX163" fmla="*/ 1224262 w 1565035"/>
                <a:gd name="connsiteY163" fmla="*/ 3511 h 1030524"/>
                <a:gd name="connsiteX164" fmla="*/ 1219550 w 1565035"/>
                <a:gd name="connsiteY164" fmla="*/ 3511 h 1030524"/>
                <a:gd name="connsiteX165" fmla="*/ 1212146 w 1565035"/>
                <a:gd name="connsiteY165" fmla="*/ 5031 h 1030524"/>
                <a:gd name="connsiteX166" fmla="*/ 1210463 w 1565035"/>
                <a:gd name="connsiteY166" fmla="*/ 7396 h 1030524"/>
                <a:gd name="connsiteX167" fmla="*/ 1209285 w 1565035"/>
                <a:gd name="connsiteY167" fmla="*/ 9254 h 1030524"/>
                <a:gd name="connsiteX168" fmla="*/ 1208275 w 1565035"/>
                <a:gd name="connsiteY168" fmla="*/ 10606 h 1030524"/>
                <a:gd name="connsiteX169" fmla="*/ 1206929 w 1565035"/>
                <a:gd name="connsiteY169" fmla="*/ 12464 h 1030524"/>
                <a:gd name="connsiteX170" fmla="*/ 1206929 w 1565035"/>
                <a:gd name="connsiteY170" fmla="*/ 13478 h 1030524"/>
                <a:gd name="connsiteX171" fmla="*/ 1205583 w 1565035"/>
                <a:gd name="connsiteY171" fmla="*/ 16012 h 1030524"/>
                <a:gd name="connsiteX172" fmla="*/ 1202217 w 1565035"/>
                <a:gd name="connsiteY172" fmla="*/ 19053 h 1030524"/>
                <a:gd name="connsiteX173" fmla="*/ 1199861 w 1565035"/>
                <a:gd name="connsiteY173" fmla="*/ 21080 h 1030524"/>
                <a:gd name="connsiteX174" fmla="*/ 1198514 w 1565035"/>
                <a:gd name="connsiteY174" fmla="*/ 22263 h 1030524"/>
                <a:gd name="connsiteX175" fmla="*/ 1195654 w 1565035"/>
                <a:gd name="connsiteY175" fmla="*/ 24966 h 1030524"/>
                <a:gd name="connsiteX176" fmla="*/ 1201880 w 1565035"/>
                <a:gd name="connsiteY176" fmla="*/ 24966 h 1030524"/>
                <a:gd name="connsiteX177" fmla="*/ 1214502 w 1565035"/>
                <a:gd name="connsiteY177" fmla="*/ 28851 h 1030524"/>
                <a:gd name="connsiteX178" fmla="*/ 1217026 w 1565035"/>
                <a:gd name="connsiteY178" fmla="*/ 42197 h 1030524"/>
                <a:gd name="connsiteX179" fmla="*/ 1212819 w 1565035"/>
                <a:gd name="connsiteY179" fmla="*/ 48279 h 1030524"/>
                <a:gd name="connsiteX180" fmla="*/ 1203900 w 1565035"/>
                <a:gd name="connsiteY180" fmla="*/ 54868 h 1030524"/>
                <a:gd name="connsiteX181" fmla="*/ 1201544 w 1565035"/>
                <a:gd name="connsiteY181" fmla="*/ 56050 h 1030524"/>
                <a:gd name="connsiteX182" fmla="*/ 1198683 w 1565035"/>
                <a:gd name="connsiteY182" fmla="*/ 57571 h 1030524"/>
                <a:gd name="connsiteX183" fmla="*/ 1194813 w 1565035"/>
                <a:gd name="connsiteY183" fmla="*/ 62977 h 1030524"/>
                <a:gd name="connsiteX184" fmla="*/ 1193971 w 1565035"/>
                <a:gd name="connsiteY184" fmla="*/ 64666 h 1030524"/>
                <a:gd name="connsiteX185" fmla="*/ 1183874 w 1565035"/>
                <a:gd name="connsiteY185" fmla="*/ 79195 h 1030524"/>
                <a:gd name="connsiteX186" fmla="*/ 1182528 w 1565035"/>
                <a:gd name="connsiteY186" fmla="*/ 80884 h 1030524"/>
                <a:gd name="connsiteX187" fmla="*/ 1180676 w 1565035"/>
                <a:gd name="connsiteY187" fmla="*/ 83081 h 1030524"/>
                <a:gd name="connsiteX188" fmla="*/ 1175797 w 1565035"/>
                <a:gd name="connsiteY188" fmla="*/ 92710 h 1030524"/>
                <a:gd name="connsiteX189" fmla="*/ 1177311 w 1565035"/>
                <a:gd name="connsiteY189" fmla="*/ 95413 h 1030524"/>
                <a:gd name="connsiteX190" fmla="*/ 1178994 w 1565035"/>
                <a:gd name="connsiteY190" fmla="*/ 97609 h 1030524"/>
                <a:gd name="connsiteX191" fmla="*/ 1178994 w 1565035"/>
                <a:gd name="connsiteY191" fmla="*/ 104198 h 1030524"/>
                <a:gd name="connsiteX192" fmla="*/ 1174114 w 1565035"/>
                <a:gd name="connsiteY192" fmla="*/ 108759 h 1030524"/>
                <a:gd name="connsiteX193" fmla="*/ 1168224 w 1565035"/>
                <a:gd name="connsiteY193" fmla="*/ 108759 h 1030524"/>
                <a:gd name="connsiteX194" fmla="*/ 1164690 w 1565035"/>
                <a:gd name="connsiteY194" fmla="*/ 108759 h 1030524"/>
                <a:gd name="connsiteX195" fmla="*/ 1158295 w 1565035"/>
                <a:gd name="connsiteY195" fmla="*/ 111631 h 1030524"/>
                <a:gd name="connsiteX196" fmla="*/ 1156276 w 1565035"/>
                <a:gd name="connsiteY196" fmla="*/ 112983 h 1030524"/>
                <a:gd name="connsiteX197" fmla="*/ 1150891 w 1565035"/>
                <a:gd name="connsiteY197" fmla="*/ 117037 h 1030524"/>
                <a:gd name="connsiteX198" fmla="*/ 1146852 w 1565035"/>
                <a:gd name="connsiteY198" fmla="*/ 120078 h 1030524"/>
                <a:gd name="connsiteX199" fmla="*/ 1146852 w 1565035"/>
                <a:gd name="connsiteY199" fmla="*/ 120078 h 1030524"/>
                <a:gd name="connsiteX200" fmla="*/ 1143991 w 1565035"/>
                <a:gd name="connsiteY200" fmla="*/ 121936 h 1030524"/>
                <a:gd name="connsiteX201" fmla="*/ 1139952 w 1565035"/>
                <a:gd name="connsiteY201" fmla="*/ 121936 h 1030524"/>
                <a:gd name="connsiteX202" fmla="*/ 1137260 w 1565035"/>
                <a:gd name="connsiteY202" fmla="*/ 121936 h 1030524"/>
                <a:gd name="connsiteX203" fmla="*/ 1124302 w 1565035"/>
                <a:gd name="connsiteY203" fmla="*/ 120078 h 1030524"/>
                <a:gd name="connsiteX204" fmla="*/ 1120936 w 1565035"/>
                <a:gd name="connsiteY204" fmla="*/ 118896 h 1030524"/>
                <a:gd name="connsiteX205" fmla="*/ 1114373 w 1565035"/>
                <a:gd name="connsiteY205" fmla="*/ 115348 h 1030524"/>
                <a:gd name="connsiteX206" fmla="*/ 1111007 w 1565035"/>
                <a:gd name="connsiteY206" fmla="*/ 112645 h 1030524"/>
                <a:gd name="connsiteX207" fmla="*/ 1111007 w 1565035"/>
                <a:gd name="connsiteY207" fmla="*/ 112645 h 1030524"/>
                <a:gd name="connsiteX208" fmla="*/ 1104949 w 1565035"/>
                <a:gd name="connsiteY208" fmla="*/ 122274 h 1030524"/>
                <a:gd name="connsiteX209" fmla="*/ 1101415 w 1565035"/>
                <a:gd name="connsiteY209" fmla="*/ 126498 h 1030524"/>
                <a:gd name="connsiteX210" fmla="*/ 1097544 w 1565035"/>
                <a:gd name="connsiteY210" fmla="*/ 133424 h 1030524"/>
                <a:gd name="connsiteX211" fmla="*/ 1090477 w 1565035"/>
                <a:gd name="connsiteY211" fmla="*/ 144743 h 1030524"/>
                <a:gd name="connsiteX212" fmla="*/ 1090477 w 1565035"/>
                <a:gd name="connsiteY212" fmla="*/ 145588 h 1030524"/>
                <a:gd name="connsiteX213" fmla="*/ 1088289 w 1565035"/>
                <a:gd name="connsiteY213" fmla="*/ 151332 h 1030524"/>
                <a:gd name="connsiteX214" fmla="*/ 1090140 w 1565035"/>
                <a:gd name="connsiteY214" fmla="*/ 152852 h 1030524"/>
                <a:gd name="connsiteX215" fmla="*/ 1093337 w 1565035"/>
                <a:gd name="connsiteY215" fmla="*/ 157076 h 1030524"/>
                <a:gd name="connsiteX216" fmla="*/ 1093337 w 1565035"/>
                <a:gd name="connsiteY216" fmla="*/ 163157 h 1030524"/>
                <a:gd name="connsiteX217" fmla="*/ 1085933 w 1565035"/>
                <a:gd name="connsiteY217" fmla="*/ 165861 h 1030524"/>
                <a:gd name="connsiteX218" fmla="*/ 1081894 w 1565035"/>
                <a:gd name="connsiteY218" fmla="*/ 165861 h 1030524"/>
                <a:gd name="connsiteX219" fmla="*/ 1088458 w 1565035"/>
                <a:gd name="connsiteY219" fmla="*/ 179544 h 1030524"/>
                <a:gd name="connsiteX220" fmla="*/ 1095020 w 1565035"/>
                <a:gd name="connsiteY220" fmla="*/ 177686 h 1030524"/>
                <a:gd name="connsiteX221" fmla="*/ 1100237 w 1565035"/>
                <a:gd name="connsiteY221" fmla="*/ 174138 h 1030524"/>
                <a:gd name="connsiteX222" fmla="*/ 1117065 w 1565035"/>
                <a:gd name="connsiteY222" fmla="*/ 174138 h 1030524"/>
                <a:gd name="connsiteX223" fmla="*/ 1122955 w 1565035"/>
                <a:gd name="connsiteY223" fmla="*/ 177010 h 1030524"/>
                <a:gd name="connsiteX224" fmla="*/ 1129350 w 1565035"/>
                <a:gd name="connsiteY224" fmla="*/ 180220 h 1030524"/>
                <a:gd name="connsiteX225" fmla="*/ 1136755 w 1565035"/>
                <a:gd name="connsiteY225" fmla="*/ 164340 h 1030524"/>
                <a:gd name="connsiteX226" fmla="*/ 1158463 w 1565035"/>
                <a:gd name="connsiteY226" fmla="*/ 167043 h 1030524"/>
                <a:gd name="connsiteX227" fmla="*/ 1187071 w 1565035"/>
                <a:gd name="connsiteY227" fmla="*/ 188160 h 1030524"/>
                <a:gd name="connsiteX228" fmla="*/ 1188249 w 1565035"/>
                <a:gd name="connsiteY228" fmla="*/ 189681 h 1030524"/>
                <a:gd name="connsiteX229" fmla="*/ 1194307 w 1565035"/>
                <a:gd name="connsiteY229" fmla="*/ 196776 h 1030524"/>
                <a:gd name="connsiteX230" fmla="*/ 1195822 w 1565035"/>
                <a:gd name="connsiteY230" fmla="*/ 198128 h 1030524"/>
                <a:gd name="connsiteX231" fmla="*/ 1200366 w 1565035"/>
                <a:gd name="connsiteY231" fmla="*/ 203365 h 1030524"/>
                <a:gd name="connsiteX232" fmla="*/ 1198178 w 1565035"/>
                <a:gd name="connsiteY232" fmla="*/ 211812 h 1030524"/>
                <a:gd name="connsiteX233" fmla="*/ 1191110 w 1565035"/>
                <a:gd name="connsiteY233" fmla="*/ 215866 h 1030524"/>
                <a:gd name="connsiteX234" fmla="*/ 1186399 w 1565035"/>
                <a:gd name="connsiteY234" fmla="*/ 211981 h 1030524"/>
                <a:gd name="connsiteX235" fmla="*/ 1181350 w 1565035"/>
                <a:gd name="connsiteY235" fmla="*/ 209784 h 1030524"/>
                <a:gd name="connsiteX236" fmla="*/ 1176469 w 1565035"/>
                <a:gd name="connsiteY236" fmla="*/ 211981 h 1030524"/>
                <a:gd name="connsiteX237" fmla="*/ 1165363 w 1565035"/>
                <a:gd name="connsiteY237" fmla="*/ 214177 h 1030524"/>
                <a:gd name="connsiteX238" fmla="*/ 1160146 w 1565035"/>
                <a:gd name="connsiteY238" fmla="*/ 210967 h 1030524"/>
                <a:gd name="connsiteX239" fmla="*/ 1151059 w 1565035"/>
                <a:gd name="connsiteY239" fmla="*/ 207250 h 1030524"/>
                <a:gd name="connsiteX240" fmla="*/ 1147862 w 1565035"/>
                <a:gd name="connsiteY240" fmla="*/ 209616 h 1030524"/>
                <a:gd name="connsiteX241" fmla="*/ 1146179 w 1565035"/>
                <a:gd name="connsiteY241" fmla="*/ 211812 h 1030524"/>
                <a:gd name="connsiteX242" fmla="*/ 1138438 w 1565035"/>
                <a:gd name="connsiteY242" fmla="*/ 217893 h 1030524"/>
                <a:gd name="connsiteX243" fmla="*/ 1133894 w 1565035"/>
                <a:gd name="connsiteY243" fmla="*/ 213839 h 1030524"/>
                <a:gd name="connsiteX244" fmla="*/ 1131706 w 1565035"/>
                <a:gd name="connsiteY244" fmla="*/ 216373 h 1030524"/>
                <a:gd name="connsiteX245" fmla="*/ 1125816 w 1565035"/>
                <a:gd name="connsiteY245" fmla="*/ 221441 h 1030524"/>
                <a:gd name="connsiteX246" fmla="*/ 1119926 w 1565035"/>
                <a:gd name="connsiteY246" fmla="*/ 221441 h 1030524"/>
                <a:gd name="connsiteX247" fmla="*/ 1111007 w 1565035"/>
                <a:gd name="connsiteY247" fmla="*/ 222962 h 1030524"/>
                <a:gd name="connsiteX248" fmla="*/ 1111007 w 1565035"/>
                <a:gd name="connsiteY248" fmla="*/ 224144 h 1030524"/>
                <a:gd name="connsiteX249" fmla="*/ 1108651 w 1565035"/>
                <a:gd name="connsiteY249" fmla="*/ 230226 h 1030524"/>
                <a:gd name="connsiteX250" fmla="*/ 1105117 w 1565035"/>
                <a:gd name="connsiteY250" fmla="*/ 238166 h 1030524"/>
                <a:gd name="connsiteX251" fmla="*/ 1099059 w 1565035"/>
                <a:gd name="connsiteY251" fmla="*/ 243065 h 1030524"/>
                <a:gd name="connsiteX252" fmla="*/ 1094515 w 1565035"/>
                <a:gd name="connsiteY252" fmla="*/ 246444 h 1030524"/>
                <a:gd name="connsiteX253" fmla="*/ 1091487 w 1565035"/>
                <a:gd name="connsiteY253" fmla="*/ 248302 h 1030524"/>
                <a:gd name="connsiteX254" fmla="*/ 1082736 w 1565035"/>
                <a:gd name="connsiteY254" fmla="*/ 253540 h 1030524"/>
                <a:gd name="connsiteX255" fmla="*/ 1075331 w 1565035"/>
                <a:gd name="connsiteY255" fmla="*/ 253540 h 1030524"/>
                <a:gd name="connsiteX256" fmla="*/ 1065066 w 1565035"/>
                <a:gd name="connsiteY256" fmla="*/ 254722 h 1030524"/>
                <a:gd name="connsiteX257" fmla="*/ 1050594 w 1565035"/>
                <a:gd name="connsiteY257" fmla="*/ 261818 h 1030524"/>
                <a:gd name="connsiteX258" fmla="*/ 1046387 w 1565035"/>
                <a:gd name="connsiteY258" fmla="*/ 265365 h 1030524"/>
                <a:gd name="connsiteX259" fmla="*/ 1036458 w 1565035"/>
                <a:gd name="connsiteY259" fmla="*/ 271616 h 1030524"/>
                <a:gd name="connsiteX260" fmla="*/ 1012562 w 1565035"/>
                <a:gd name="connsiteY260" fmla="*/ 268575 h 1030524"/>
                <a:gd name="connsiteX261" fmla="*/ 1006840 w 1565035"/>
                <a:gd name="connsiteY261" fmla="*/ 265703 h 1030524"/>
                <a:gd name="connsiteX262" fmla="*/ 1003138 w 1565035"/>
                <a:gd name="connsiteY262" fmla="*/ 263676 h 1030524"/>
                <a:gd name="connsiteX263" fmla="*/ 997585 w 1565035"/>
                <a:gd name="connsiteY263" fmla="*/ 263676 h 1030524"/>
                <a:gd name="connsiteX264" fmla="*/ 993378 w 1565035"/>
                <a:gd name="connsiteY264" fmla="*/ 263676 h 1030524"/>
                <a:gd name="connsiteX265" fmla="*/ 990853 w 1565035"/>
                <a:gd name="connsiteY265" fmla="*/ 263676 h 1030524"/>
                <a:gd name="connsiteX266" fmla="*/ 987319 w 1565035"/>
                <a:gd name="connsiteY266" fmla="*/ 263676 h 1030524"/>
                <a:gd name="connsiteX267" fmla="*/ 980924 w 1565035"/>
                <a:gd name="connsiteY267" fmla="*/ 273812 h 1030524"/>
                <a:gd name="connsiteX268" fmla="*/ 982271 w 1565035"/>
                <a:gd name="connsiteY268" fmla="*/ 288172 h 1030524"/>
                <a:gd name="connsiteX269" fmla="*/ 986141 w 1565035"/>
                <a:gd name="connsiteY269" fmla="*/ 292226 h 1030524"/>
                <a:gd name="connsiteX270" fmla="*/ 990348 w 1565035"/>
                <a:gd name="connsiteY270" fmla="*/ 296281 h 1030524"/>
                <a:gd name="connsiteX271" fmla="*/ 991526 w 1565035"/>
                <a:gd name="connsiteY271" fmla="*/ 303545 h 1030524"/>
                <a:gd name="connsiteX272" fmla="*/ 980251 w 1565035"/>
                <a:gd name="connsiteY272" fmla="*/ 311485 h 1030524"/>
                <a:gd name="connsiteX273" fmla="*/ 967798 w 1565035"/>
                <a:gd name="connsiteY273" fmla="*/ 321284 h 1030524"/>
                <a:gd name="connsiteX274" fmla="*/ 963591 w 1565035"/>
                <a:gd name="connsiteY274" fmla="*/ 325845 h 1030524"/>
                <a:gd name="connsiteX275" fmla="*/ 945585 w 1565035"/>
                <a:gd name="connsiteY275" fmla="*/ 339698 h 1030524"/>
                <a:gd name="connsiteX276" fmla="*/ 939358 w 1565035"/>
                <a:gd name="connsiteY276" fmla="*/ 343922 h 1030524"/>
                <a:gd name="connsiteX277" fmla="*/ 909741 w 1565035"/>
                <a:gd name="connsiteY277" fmla="*/ 348990 h 1030524"/>
                <a:gd name="connsiteX278" fmla="*/ 908563 w 1565035"/>
                <a:gd name="connsiteY278" fmla="*/ 348990 h 1030524"/>
                <a:gd name="connsiteX279" fmla="*/ 896951 w 1565035"/>
                <a:gd name="connsiteY279" fmla="*/ 347469 h 1030524"/>
                <a:gd name="connsiteX280" fmla="*/ 875579 w 1565035"/>
                <a:gd name="connsiteY280" fmla="*/ 347469 h 1030524"/>
                <a:gd name="connsiteX281" fmla="*/ 844951 w 1565035"/>
                <a:gd name="connsiteY281" fmla="*/ 359802 h 1030524"/>
                <a:gd name="connsiteX282" fmla="*/ 824421 w 1565035"/>
                <a:gd name="connsiteY282" fmla="*/ 367911 h 1030524"/>
                <a:gd name="connsiteX283" fmla="*/ 811126 w 1565035"/>
                <a:gd name="connsiteY283" fmla="*/ 372641 h 1030524"/>
                <a:gd name="connsiteX284" fmla="*/ 805405 w 1565035"/>
                <a:gd name="connsiteY284" fmla="*/ 373993 h 1030524"/>
                <a:gd name="connsiteX285" fmla="*/ 801366 w 1565035"/>
                <a:gd name="connsiteY285" fmla="*/ 372641 h 1030524"/>
                <a:gd name="connsiteX286" fmla="*/ 797495 w 1565035"/>
                <a:gd name="connsiteY286" fmla="*/ 364194 h 1030524"/>
                <a:gd name="connsiteX287" fmla="*/ 795645 w 1565035"/>
                <a:gd name="connsiteY287" fmla="*/ 364194 h 1030524"/>
                <a:gd name="connsiteX288" fmla="*/ 788576 w 1565035"/>
                <a:gd name="connsiteY288" fmla="*/ 366559 h 1030524"/>
                <a:gd name="connsiteX289" fmla="*/ 784033 w 1565035"/>
                <a:gd name="connsiteY289" fmla="*/ 365377 h 1030524"/>
                <a:gd name="connsiteX290" fmla="*/ 780667 w 1565035"/>
                <a:gd name="connsiteY290" fmla="*/ 365377 h 1030524"/>
                <a:gd name="connsiteX291" fmla="*/ 778479 w 1565035"/>
                <a:gd name="connsiteY291" fmla="*/ 367404 h 1030524"/>
                <a:gd name="connsiteX292" fmla="*/ 776796 w 1565035"/>
                <a:gd name="connsiteY292" fmla="*/ 370445 h 1030524"/>
                <a:gd name="connsiteX293" fmla="*/ 768046 w 1565035"/>
                <a:gd name="connsiteY293" fmla="*/ 370445 h 1030524"/>
                <a:gd name="connsiteX294" fmla="*/ 766531 w 1565035"/>
                <a:gd name="connsiteY294" fmla="*/ 368925 h 1030524"/>
                <a:gd name="connsiteX295" fmla="*/ 761483 w 1565035"/>
                <a:gd name="connsiteY295" fmla="*/ 364363 h 1030524"/>
                <a:gd name="connsiteX296" fmla="*/ 754751 w 1565035"/>
                <a:gd name="connsiteY296" fmla="*/ 358619 h 1030524"/>
                <a:gd name="connsiteX297" fmla="*/ 739437 w 1565035"/>
                <a:gd name="connsiteY297" fmla="*/ 355916 h 1030524"/>
                <a:gd name="connsiteX298" fmla="*/ 727994 w 1565035"/>
                <a:gd name="connsiteY298" fmla="*/ 345949 h 1030524"/>
                <a:gd name="connsiteX299" fmla="*/ 722441 w 1565035"/>
                <a:gd name="connsiteY299" fmla="*/ 340036 h 1030524"/>
                <a:gd name="connsiteX300" fmla="*/ 700564 w 1565035"/>
                <a:gd name="connsiteY300" fmla="*/ 337840 h 1030524"/>
                <a:gd name="connsiteX301" fmla="*/ 692487 w 1565035"/>
                <a:gd name="connsiteY301" fmla="*/ 337840 h 1030524"/>
                <a:gd name="connsiteX302" fmla="*/ 679361 w 1565035"/>
                <a:gd name="connsiteY302" fmla="*/ 339867 h 1030524"/>
                <a:gd name="connsiteX303" fmla="*/ 675826 w 1565035"/>
                <a:gd name="connsiteY303" fmla="*/ 341894 h 1030524"/>
                <a:gd name="connsiteX304" fmla="*/ 665225 w 1565035"/>
                <a:gd name="connsiteY304" fmla="*/ 344935 h 1030524"/>
                <a:gd name="connsiteX305" fmla="*/ 644526 w 1565035"/>
                <a:gd name="connsiteY305" fmla="*/ 341219 h 1030524"/>
                <a:gd name="connsiteX306" fmla="*/ 633756 w 1565035"/>
                <a:gd name="connsiteY306" fmla="*/ 338685 h 1030524"/>
                <a:gd name="connsiteX307" fmla="*/ 616927 w 1565035"/>
                <a:gd name="connsiteY307" fmla="*/ 337502 h 1030524"/>
                <a:gd name="connsiteX308" fmla="*/ 611710 w 1565035"/>
                <a:gd name="connsiteY308" fmla="*/ 337502 h 1030524"/>
                <a:gd name="connsiteX309" fmla="*/ 601445 w 1565035"/>
                <a:gd name="connsiteY309" fmla="*/ 337502 h 1030524"/>
                <a:gd name="connsiteX310" fmla="*/ 593031 w 1565035"/>
                <a:gd name="connsiteY310" fmla="*/ 337502 h 1030524"/>
                <a:gd name="connsiteX311" fmla="*/ 590002 w 1565035"/>
                <a:gd name="connsiteY311" fmla="*/ 337502 h 1030524"/>
                <a:gd name="connsiteX312" fmla="*/ 580746 w 1565035"/>
                <a:gd name="connsiteY312" fmla="*/ 337502 h 1030524"/>
                <a:gd name="connsiteX313" fmla="*/ 577886 w 1565035"/>
                <a:gd name="connsiteY313" fmla="*/ 331082 h 1030524"/>
                <a:gd name="connsiteX314" fmla="*/ 577044 w 1565035"/>
                <a:gd name="connsiteY314" fmla="*/ 328548 h 1030524"/>
                <a:gd name="connsiteX315" fmla="*/ 575361 w 1565035"/>
                <a:gd name="connsiteY315" fmla="*/ 324663 h 1030524"/>
                <a:gd name="connsiteX316" fmla="*/ 571323 w 1565035"/>
                <a:gd name="connsiteY316" fmla="*/ 315878 h 1030524"/>
                <a:gd name="connsiteX317" fmla="*/ 568462 w 1565035"/>
                <a:gd name="connsiteY317" fmla="*/ 312837 h 1030524"/>
                <a:gd name="connsiteX318" fmla="*/ 565096 w 1565035"/>
                <a:gd name="connsiteY318" fmla="*/ 309120 h 1030524"/>
                <a:gd name="connsiteX319" fmla="*/ 561730 w 1565035"/>
                <a:gd name="connsiteY319" fmla="*/ 290030 h 1030524"/>
                <a:gd name="connsiteX320" fmla="*/ 561730 w 1565035"/>
                <a:gd name="connsiteY320" fmla="*/ 290030 h 1030524"/>
                <a:gd name="connsiteX321" fmla="*/ 554663 w 1565035"/>
                <a:gd name="connsiteY321" fmla="*/ 287665 h 1030524"/>
                <a:gd name="connsiteX322" fmla="*/ 541368 w 1565035"/>
                <a:gd name="connsiteY322" fmla="*/ 283780 h 1030524"/>
                <a:gd name="connsiteX323" fmla="*/ 538339 w 1565035"/>
                <a:gd name="connsiteY323" fmla="*/ 283780 h 1030524"/>
                <a:gd name="connsiteX324" fmla="*/ 528410 w 1565035"/>
                <a:gd name="connsiteY324" fmla="*/ 280063 h 1030524"/>
                <a:gd name="connsiteX325" fmla="*/ 524876 w 1565035"/>
                <a:gd name="connsiteY325" fmla="*/ 276177 h 1030524"/>
                <a:gd name="connsiteX326" fmla="*/ 519828 w 1565035"/>
                <a:gd name="connsiteY326" fmla="*/ 271278 h 1030524"/>
                <a:gd name="connsiteX327" fmla="*/ 506533 w 1565035"/>
                <a:gd name="connsiteY327" fmla="*/ 268068 h 1030524"/>
                <a:gd name="connsiteX328" fmla="*/ 494754 w 1565035"/>
                <a:gd name="connsiteY328" fmla="*/ 268068 h 1030524"/>
                <a:gd name="connsiteX329" fmla="*/ 471867 w 1565035"/>
                <a:gd name="connsiteY329" fmla="*/ 268068 h 1030524"/>
                <a:gd name="connsiteX330" fmla="*/ 462948 w 1565035"/>
                <a:gd name="connsiteY330" fmla="*/ 265703 h 1030524"/>
                <a:gd name="connsiteX331" fmla="*/ 456553 w 1565035"/>
                <a:gd name="connsiteY331" fmla="*/ 263845 h 1030524"/>
                <a:gd name="connsiteX332" fmla="*/ 451841 w 1565035"/>
                <a:gd name="connsiteY332" fmla="*/ 263845 h 1030524"/>
                <a:gd name="connsiteX333" fmla="*/ 443764 w 1565035"/>
                <a:gd name="connsiteY333" fmla="*/ 262155 h 1030524"/>
                <a:gd name="connsiteX334" fmla="*/ 439388 w 1565035"/>
                <a:gd name="connsiteY334" fmla="*/ 256918 h 1030524"/>
                <a:gd name="connsiteX335" fmla="*/ 441745 w 1565035"/>
                <a:gd name="connsiteY335" fmla="*/ 244586 h 1030524"/>
                <a:gd name="connsiteX336" fmla="*/ 443932 w 1565035"/>
                <a:gd name="connsiteY336" fmla="*/ 238504 h 1030524"/>
                <a:gd name="connsiteX337" fmla="*/ 445110 w 1565035"/>
                <a:gd name="connsiteY337" fmla="*/ 221610 h 1030524"/>
                <a:gd name="connsiteX338" fmla="*/ 445110 w 1565035"/>
                <a:gd name="connsiteY338" fmla="*/ 217387 h 1030524"/>
                <a:gd name="connsiteX339" fmla="*/ 445110 w 1565035"/>
                <a:gd name="connsiteY339" fmla="*/ 207081 h 1030524"/>
                <a:gd name="connsiteX340" fmla="*/ 435013 w 1565035"/>
                <a:gd name="connsiteY340" fmla="*/ 193904 h 1030524"/>
                <a:gd name="connsiteX341" fmla="*/ 427608 w 1565035"/>
                <a:gd name="connsiteY341" fmla="*/ 185457 h 1030524"/>
                <a:gd name="connsiteX342" fmla="*/ 415492 w 1565035"/>
                <a:gd name="connsiteY342" fmla="*/ 177686 h 1030524"/>
                <a:gd name="connsiteX343" fmla="*/ 412631 w 1565035"/>
                <a:gd name="connsiteY343" fmla="*/ 177686 h 1030524"/>
                <a:gd name="connsiteX344" fmla="*/ 402198 w 1565035"/>
                <a:gd name="connsiteY344" fmla="*/ 177686 h 1030524"/>
                <a:gd name="connsiteX345" fmla="*/ 377460 w 1565035"/>
                <a:gd name="connsiteY345" fmla="*/ 166198 h 1030524"/>
                <a:gd name="connsiteX346" fmla="*/ 366185 w 1565035"/>
                <a:gd name="connsiteY346" fmla="*/ 148122 h 1030524"/>
                <a:gd name="connsiteX347" fmla="*/ 364502 w 1565035"/>
                <a:gd name="connsiteY347" fmla="*/ 145081 h 1030524"/>
                <a:gd name="connsiteX348" fmla="*/ 361137 w 1565035"/>
                <a:gd name="connsiteY348" fmla="*/ 145081 h 1030524"/>
                <a:gd name="connsiteX349" fmla="*/ 360295 w 1565035"/>
                <a:gd name="connsiteY349" fmla="*/ 145081 h 1030524"/>
                <a:gd name="connsiteX350" fmla="*/ 353564 w 1565035"/>
                <a:gd name="connsiteY350" fmla="*/ 142040 h 1030524"/>
                <a:gd name="connsiteX351" fmla="*/ 353564 w 1565035"/>
                <a:gd name="connsiteY351" fmla="*/ 142040 h 1030524"/>
                <a:gd name="connsiteX352" fmla="*/ 350030 w 1565035"/>
                <a:gd name="connsiteY352" fmla="*/ 139337 h 1030524"/>
                <a:gd name="connsiteX353" fmla="*/ 347001 w 1565035"/>
                <a:gd name="connsiteY353" fmla="*/ 139337 h 1030524"/>
                <a:gd name="connsiteX354" fmla="*/ 347001 w 1565035"/>
                <a:gd name="connsiteY354" fmla="*/ 139337 h 1030524"/>
                <a:gd name="connsiteX355" fmla="*/ 342457 w 1565035"/>
                <a:gd name="connsiteY355" fmla="*/ 141027 h 1030524"/>
                <a:gd name="connsiteX356" fmla="*/ 342457 w 1565035"/>
                <a:gd name="connsiteY356" fmla="*/ 141027 h 1030524"/>
                <a:gd name="connsiteX357" fmla="*/ 340606 w 1565035"/>
                <a:gd name="connsiteY357" fmla="*/ 141027 h 1030524"/>
                <a:gd name="connsiteX358" fmla="*/ 338755 w 1565035"/>
                <a:gd name="connsiteY358" fmla="*/ 141027 h 1030524"/>
                <a:gd name="connsiteX359" fmla="*/ 338755 w 1565035"/>
                <a:gd name="connsiteY359" fmla="*/ 143392 h 1030524"/>
                <a:gd name="connsiteX360" fmla="*/ 338755 w 1565035"/>
                <a:gd name="connsiteY360" fmla="*/ 143392 h 1030524"/>
                <a:gd name="connsiteX361" fmla="*/ 338755 w 1565035"/>
                <a:gd name="connsiteY361" fmla="*/ 145588 h 1030524"/>
                <a:gd name="connsiteX362" fmla="*/ 336735 w 1565035"/>
                <a:gd name="connsiteY362" fmla="*/ 155724 h 1030524"/>
                <a:gd name="connsiteX363" fmla="*/ 328826 w 1565035"/>
                <a:gd name="connsiteY363" fmla="*/ 158258 h 1030524"/>
                <a:gd name="connsiteX364" fmla="*/ 326470 w 1565035"/>
                <a:gd name="connsiteY364" fmla="*/ 158258 h 1030524"/>
                <a:gd name="connsiteX365" fmla="*/ 320749 w 1565035"/>
                <a:gd name="connsiteY365" fmla="*/ 158258 h 1030524"/>
                <a:gd name="connsiteX366" fmla="*/ 319066 w 1565035"/>
                <a:gd name="connsiteY366" fmla="*/ 158258 h 1030524"/>
                <a:gd name="connsiteX367" fmla="*/ 316710 w 1565035"/>
                <a:gd name="connsiteY367" fmla="*/ 158258 h 1030524"/>
                <a:gd name="connsiteX368" fmla="*/ 315532 w 1565035"/>
                <a:gd name="connsiteY368" fmla="*/ 159610 h 1030524"/>
                <a:gd name="connsiteX369" fmla="*/ 315532 w 1565035"/>
                <a:gd name="connsiteY369" fmla="*/ 159610 h 1030524"/>
                <a:gd name="connsiteX370" fmla="*/ 313512 w 1565035"/>
                <a:gd name="connsiteY370" fmla="*/ 162820 h 1030524"/>
                <a:gd name="connsiteX371" fmla="*/ 312166 w 1565035"/>
                <a:gd name="connsiteY371" fmla="*/ 164678 h 1030524"/>
                <a:gd name="connsiteX372" fmla="*/ 312166 w 1565035"/>
                <a:gd name="connsiteY372" fmla="*/ 165861 h 1030524"/>
                <a:gd name="connsiteX373" fmla="*/ 309978 w 1565035"/>
                <a:gd name="connsiteY373" fmla="*/ 171098 h 1030524"/>
                <a:gd name="connsiteX374" fmla="*/ 309978 w 1565035"/>
                <a:gd name="connsiteY374" fmla="*/ 176841 h 1030524"/>
                <a:gd name="connsiteX375" fmla="*/ 309978 w 1565035"/>
                <a:gd name="connsiteY375" fmla="*/ 179882 h 1030524"/>
                <a:gd name="connsiteX376" fmla="*/ 312166 w 1565035"/>
                <a:gd name="connsiteY376" fmla="*/ 186133 h 1030524"/>
                <a:gd name="connsiteX377" fmla="*/ 312166 w 1565035"/>
                <a:gd name="connsiteY377" fmla="*/ 186133 h 1030524"/>
                <a:gd name="connsiteX378" fmla="*/ 314186 w 1565035"/>
                <a:gd name="connsiteY378" fmla="*/ 196945 h 1030524"/>
                <a:gd name="connsiteX379" fmla="*/ 311661 w 1565035"/>
                <a:gd name="connsiteY379" fmla="*/ 200493 h 1030524"/>
                <a:gd name="connsiteX380" fmla="*/ 306950 w 1565035"/>
                <a:gd name="connsiteY380" fmla="*/ 202182 h 1030524"/>
                <a:gd name="connsiteX381" fmla="*/ 304593 w 1565035"/>
                <a:gd name="connsiteY381" fmla="*/ 202182 h 1030524"/>
                <a:gd name="connsiteX382" fmla="*/ 298031 w 1565035"/>
                <a:gd name="connsiteY382" fmla="*/ 205223 h 1030524"/>
                <a:gd name="connsiteX383" fmla="*/ 296516 w 1565035"/>
                <a:gd name="connsiteY383" fmla="*/ 206575 h 1030524"/>
                <a:gd name="connsiteX384" fmla="*/ 291131 w 1565035"/>
                <a:gd name="connsiteY384" fmla="*/ 209109 h 1030524"/>
                <a:gd name="connsiteX385" fmla="*/ 287260 w 1565035"/>
                <a:gd name="connsiteY385" fmla="*/ 205899 h 1030524"/>
                <a:gd name="connsiteX386" fmla="*/ 285746 w 1565035"/>
                <a:gd name="connsiteY386" fmla="*/ 204209 h 1030524"/>
                <a:gd name="connsiteX387" fmla="*/ 272788 w 1565035"/>
                <a:gd name="connsiteY387" fmla="*/ 201507 h 1030524"/>
                <a:gd name="connsiteX388" fmla="*/ 270769 w 1565035"/>
                <a:gd name="connsiteY388" fmla="*/ 201507 h 1030524"/>
                <a:gd name="connsiteX389" fmla="*/ 263869 w 1565035"/>
                <a:gd name="connsiteY389" fmla="*/ 201507 h 1030524"/>
                <a:gd name="connsiteX390" fmla="*/ 252931 w 1565035"/>
                <a:gd name="connsiteY390" fmla="*/ 201507 h 1030524"/>
                <a:gd name="connsiteX391" fmla="*/ 238794 w 1565035"/>
                <a:gd name="connsiteY391" fmla="*/ 201507 h 1030524"/>
                <a:gd name="connsiteX392" fmla="*/ 233073 w 1565035"/>
                <a:gd name="connsiteY392" fmla="*/ 225834 h 1030524"/>
                <a:gd name="connsiteX393" fmla="*/ 232232 w 1565035"/>
                <a:gd name="connsiteY393" fmla="*/ 228368 h 1030524"/>
                <a:gd name="connsiteX394" fmla="*/ 229539 w 1565035"/>
                <a:gd name="connsiteY394" fmla="*/ 234450 h 1030524"/>
                <a:gd name="connsiteX395" fmla="*/ 226005 w 1565035"/>
                <a:gd name="connsiteY395" fmla="*/ 245262 h 1030524"/>
                <a:gd name="connsiteX396" fmla="*/ 229707 w 1565035"/>
                <a:gd name="connsiteY396" fmla="*/ 249485 h 1030524"/>
                <a:gd name="connsiteX397" fmla="*/ 234419 w 1565035"/>
                <a:gd name="connsiteY397" fmla="*/ 260466 h 1030524"/>
                <a:gd name="connsiteX398" fmla="*/ 220788 w 1565035"/>
                <a:gd name="connsiteY398" fmla="*/ 260466 h 1030524"/>
                <a:gd name="connsiteX399" fmla="*/ 217423 w 1565035"/>
                <a:gd name="connsiteY399" fmla="*/ 258777 h 1030524"/>
                <a:gd name="connsiteX400" fmla="*/ 213384 w 1565035"/>
                <a:gd name="connsiteY400" fmla="*/ 258777 h 1030524"/>
                <a:gd name="connsiteX401" fmla="*/ 202951 w 1565035"/>
                <a:gd name="connsiteY401" fmla="*/ 253202 h 1030524"/>
                <a:gd name="connsiteX402" fmla="*/ 186122 w 1565035"/>
                <a:gd name="connsiteY402" fmla="*/ 261480 h 1030524"/>
                <a:gd name="connsiteX403" fmla="*/ 177708 w 1565035"/>
                <a:gd name="connsiteY403" fmla="*/ 263169 h 1030524"/>
                <a:gd name="connsiteX404" fmla="*/ 171650 w 1565035"/>
                <a:gd name="connsiteY404" fmla="*/ 264183 h 1030524"/>
                <a:gd name="connsiteX405" fmla="*/ 160206 w 1565035"/>
                <a:gd name="connsiteY405" fmla="*/ 270265 h 1030524"/>
                <a:gd name="connsiteX406" fmla="*/ 162394 w 1565035"/>
                <a:gd name="connsiteY406" fmla="*/ 270265 h 1030524"/>
                <a:gd name="connsiteX407" fmla="*/ 180400 w 1565035"/>
                <a:gd name="connsiteY407" fmla="*/ 272461 h 1030524"/>
                <a:gd name="connsiteX408" fmla="*/ 178718 w 1565035"/>
                <a:gd name="connsiteY408" fmla="*/ 276684 h 1030524"/>
                <a:gd name="connsiteX409" fmla="*/ 177876 w 1565035"/>
                <a:gd name="connsiteY409" fmla="*/ 277698 h 1030524"/>
                <a:gd name="connsiteX410" fmla="*/ 177876 w 1565035"/>
                <a:gd name="connsiteY410" fmla="*/ 283273 h 1030524"/>
                <a:gd name="connsiteX411" fmla="*/ 177876 w 1565035"/>
                <a:gd name="connsiteY411" fmla="*/ 284286 h 1030524"/>
                <a:gd name="connsiteX412" fmla="*/ 177876 w 1565035"/>
                <a:gd name="connsiteY412" fmla="*/ 297295 h 1030524"/>
                <a:gd name="connsiteX413" fmla="*/ 184607 w 1565035"/>
                <a:gd name="connsiteY413" fmla="*/ 315033 h 1030524"/>
                <a:gd name="connsiteX414" fmla="*/ 182756 w 1565035"/>
                <a:gd name="connsiteY414" fmla="*/ 315878 h 1030524"/>
                <a:gd name="connsiteX415" fmla="*/ 184271 w 1565035"/>
                <a:gd name="connsiteY415" fmla="*/ 324156 h 1030524"/>
                <a:gd name="connsiteX416" fmla="*/ 178044 w 1565035"/>
                <a:gd name="connsiteY416" fmla="*/ 332434 h 1030524"/>
                <a:gd name="connsiteX417" fmla="*/ 174174 w 1565035"/>
                <a:gd name="connsiteY417" fmla="*/ 334123 h 1030524"/>
                <a:gd name="connsiteX418" fmla="*/ 168284 w 1565035"/>
                <a:gd name="connsiteY418" fmla="*/ 337840 h 1030524"/>
                <a:gd name="connsiteX419" fmla="*/ 168284 w 1565035"/>
                <a:gd name="connsiteY419" fmla="*/ 344935 h 1030524"/>
                <a:gd name="connsiteX420" fmla="*/ 168284 w 1565035"/>
                <a:gd name="connsiteY420" fmla="*/ 349666 h 1030524"/>
                <a:gd name="connsiteX421" fmla="*/ 168284 w 1565035"/>
                <a:gd name="connsiteY421" fmla="*/ 352369 h 1030524"/>
                <a:gd name="connsiteX422" fmla="*/ 163235 w 1565035"/>
                <a:gd name="connsiteY422" fmla="*/ 358957 h 1030524"/>
                <a:gd name="connsiteX423" fmla="*/ 151287 w 1565035"/>
                <a:gd name="connsiteY423" fmla="*/ 363687 h 1030524"/>
                <a:gd name="connsiteX424" fmla="*/ 144556 w 1565035"/>
                <a:gd name="connsiteY424" fmla="*/ 365884 h 1030524"/>
                <a:gd name="connsiteX425" fmla="*/ 125876 w 1565035"/>
                <a:gd name="connsiteY425" fmla="*/ 376358 h 1030524"/>
                <a:gd name="connsiteX426" fmla="*/ 118136 w 1565035"/>
                <a:gd name="connsiteY426" fmla="*/ 387001 h 1030524"/>
                <a:gd name="connsiteX427" fmla="*/ 107029 w 1565035"/>
                <a:gd name="connsiteY427" fmla="*/ 388859 h 1030524"/>
                <a:gd name="connsiteX428" fmla="*/ 103831 w 1565035"/>
                <a:gd name="connsiteY428" fmla="*/ 388859 h 1030524"/>
                <a:gd name="connsiteX429" fmla="*/ 88686 w 1565035"/>
                <a:gd name="connsiteY429" fmla="*/ 388859 h 1030524"/>
                <a:gd name="connsiteX430" fmla="*/ 86498 w 1565035"/>
                <a:gd name="connsiteY430" fmla="*/ 388859 h 1030524"/>
                <a:gd name="connsiteX431" fmla="*/ 83132 w 1565035"/>
                <a:gd name="connsiteY431" fmla="*/ 388859 h 1030524"/>
                <a:gd name="connsiteX432" fmla="*/ 82291 w 1565035"/>
                <a:gd name="connsiteY432" fmla="*/ 390549 h 1030524"/>
                <a:gd name="connsiteX433" fmla="*/ 81113 w 1565035"/>
                <a:gd name="connsiteY433" fmla="*/ 392745 h 1030524"/>
                <a:gd name="connsiteX434" fmla="*/ 77916 w 1565035"/>
                <a:gd name="connsiteY434" fmla="*/ 396461 h 1030524"/>
                <a:gd name="connsiteX435" fmla="*/ 76570 w 1565035"/>
                <a:gd name="connsiteY435" fmla="*/ 397982 h 1030524"/>
                <a:gd name="connsiteX436" fmla="*/ 75560 w 1565035"/>
                <a:gd name="connsiteY436" fmla="*/ 399840 h 1030524"/>
                <a:gd name="connsiteX437" fmla="*/ 75560 w 1565035"/>
                <a:gd name="connsiteY437" fmla="*/ 401530 h 1030524"/>
                <a:gd name="connsiteX438" fmla="*/ 67314 w 1565035"/>
                <a:gd name="connsiteY438" fmla="*/ 410652 h 1030524"/>
                <a:gd name="connsiteX439" fmla="*/ 54020 w 1565035"/>
                <a:gd name="connsiteY439" fmla="*/ 410652 h 1030524"/>
                <a:gd name="connsiteX440" fmla="*/ 54020 w 1565035"/>
                <a:gd name="connsiteY440" fmla="*/ 410652 h 1030524"/>
                <a:gd name="connsiteX441" fmla="*/ 49980 w 1565035"/>
                <a:gd name="connsiteY441" fmla="*/ 407780 h 1030524"/>
                <a:gd name="connsiteX442" fmla="*/ 48971 w 1565035"/>
                <a:gd name="connsiteY442" fmla="*/ 404908 h 1030524"/>
                <a:gd name="connsiteX443" fmla="*/ 48971 w 1565035"/>
                <a:gd name="connsiteY443" fmla="*/ 403388 h 1030524"/>
                <a:gd name="connsiteX444" fmla="*/ 42744 w 1565035"/>
                <a:gd name="connsiteY444" fmla="*/ 403388 h 1030524"/>
                <a:gd name="connsiteX445" fmla="*/ 39715 w 1565035"/>
                <a:gd name="connsiteY445" fmla="*/ 403388 h 1030524"/>
                <a:gd name="connsiteX446" fmla="*/ 38201 w 1565035"/>
                <a:gd name="connsiteY446" fmla="*/ 403388 h 1030524"/>
                <a:gd name="connsiteX447" fmla="*/ 35340 w 1565035"/>
                <a:gd name="connsiteY447" fmla="*/ 403388 h 1030524"/>
                <a:gd name="connsiteX448" fmla="*/ 35340 w 1565035"/>
                <a:gd name="connsiteY448" fmla="*/ 403388 h 1030524"/>
                <a:gd name="connsiteX449" fmla="*/ 34330 w 1565035"/>
                <a:gd name="connsiteY449" fmla="*/ 403388 h 1030524"/>
                <a:gd name="connsiteX450" fmla="*/ 29113 w 1565035"/>
                <a:gd name="connsiteY450" fmla="*/ 401530 h 1030524"/>
                <a:gd name="connsiteX451" fmla="*/ 29113 w 1565035"/>
                <a:gd name="connsiteY451" fmla="*/ 405246 h 1030524"/>
                <a:gd name="connsiteX452" fmla="*/ 29113 w 1565035"/>
                <a:gd name="connsiteY452" fmla="*/ 409977 h 1030524"/>
                <a:gd name="connsiteX453" fmla="*/ 20363 w 1565035"/>
                <a:gd name="connsiteY453" fmla="*/ 415552 h 1030524"/>
                <a:gd name="connsiteX454" fmla="*/ 20363 w 1565035"/>
                <a:gd name="connsiteY454" fmla="*/ 415552 h 1030524"/>
                <a:gd name="connsiteX455" fmla="*/ 5890 w 1565035"/>
                <a:gd name="connsiteY455" fmla="*/ 423323 h 1030524"/>
                <a:gd name="connsiteX456" fmla="*/ 7237 w 1565035"/>
                <a:gd name="connsiteY456" fmla="*/ 426364 h 1030524"/>
                <a:gd name="connsiteX457" fmla="*/ 9593 w 1565035"/>
                <a:gd name="connsiteY457" fmla="*/ 430756 h 1030524"/>
                <a:gd name="connsiteX458" fmla="*/ 8751 w 1565035"/>
                <a:gd name="connsiteY458" fmla="*/ 435993 h 1030524"/>
                <a:gd name="connsiteX459" fmla="*/ 3198 w 1565035"/>
                <a:gd name="connsiteY459" fmla="*/ 440386 h 1030524"/>
                <a:gd name="connsiteX460" fmla="*/ 1 w 1565035"/>
                <a:gd name="connsiteY460" fmla="*/ 440386 h 1030524"/>
                <a:gd name="connsiteX461" fmla="*/ 1 w 1565035"/>
                <a:gd name="connsiteY461" fmla="*/ 440386 h 1030524"/>
                <a:gd name="connsiteX462" fmla="*/ 2861 w 1565035"/>
                <a:gd name="connsiteY462" fmla="*/ 446974 h 1030524"/>
                <a:gd name="connsiteX463" fmla="*/ 7910 w 1565035"/>
                <a:gd name="connsiteY463" fmla="*/ 454576 h 1030524"/>
                <a:gd name="connsiteX464" fmla="*/ 7910 w 1565035"/>
                <a:gd name="connsiteY464" fmla="*/ 456435 h 1030524"/>
                <a:gd name="connsiteX465" fmla="*/ 9761 w 1565035"/>
                <a:gd name="connsiteY465" fmla="*/ 459476 h 1030524"/>
                <a:gd name="connsiteX466" fmla="*/ 14304 w 1565035"/>
                <a:gd name="connsiteY466" fmla="*/ 459476 h 1030524"/>
                <a:gd name="connsiteX467" fmla="*/ 19690 w 1565035"/>
                <a:gd name="connsiteY467" fmla="*/ 459476 h 1030524"/>
                <a:gd name="connsiteX468" fmla="*/ 33994 w 1565035"/>
                <a:gd name="connsiteY468" fmla="*/ 465557 h 1030524"/>
                <a:gd name="connsiteX469" fmla="*/ 38032 w 1565035"/>
                <a:gd name="connsiteY469" fmla="*/ 482451 h 1030524"/>
                <a:gd name="connsiteX470" fmla="*/ 37023 w 1565035"/>
                <a:gd name="connsiteY470" fmla="*/ 485492 h 1030524"/>
                <a:gd name="connsiteX471" fmla="*/ 37023 w 1565035"/>
                <a:gd name="connsiteY471" fmla="*/ 487519 h 1030524"/>
                <a:gd name="connsiteX472" fmla="*/ 37023 w 1565035"/>
                <a:gd name="connsiteY472" fmla="*/ 490053 h 1030524"/>
                <a:gd name="connsiteX473" fmla="*/ 37023 w 1565035"/>
                <a:gd name="connsiteY473" fmla="*/ 492419 h 1030524"/>
                <a:gd name="connsiteX474" fmla="*/ 35845 w 1565035"/>
                <a:gd name="connsiteY474" fmla="*/ 495797 h 1030524"/>
                <a:gd name="connsiteX475" fmla="*/ 35845 w 1565035"/>
                <a:gd name="connsiteY475" fmla="*/ 495797 h 1030524"/>
                <a:gd name="connsiteX476" fmla="*/ 37023 w 1565035"/>
                <a:gd name="connsiteY476" fmla="*/ 499345 h 1030524"/>
                <a:gd name="connsiteX477" fmla="*/ 38201 w 1565035"/>
                <a:gd name="connsiteY477" fmla="*/ 506103 h 1030524"/>
                <a:gd name="connsiteX478" fmla="*/ 37023 w 1565035"/>
                <a:gd name="connsiteY478" fmla="*/ 510664 h 1030524"/>
                <a:gd name="connsiteX479" fmla="*/ 40725 w 1565035"/>
                <a:gd name="connsiteY479" fmla="*/ 512015 h 1030524"/>
                <a:gd name="connsiteX480" fmla="*/ 43081 w 1565035"/>
                <a:gd name="connsiteY480" fmla="*/ 512015 h 1030524"/>
                <a:gd name="connsiteX481" fmla="*/ 50317 w 1565035"/>
                <a:gd name="connsiteY481" fmla="*/ 513536 h 1030524"/>
                <a:gd name="connsiteX482" fmla="*/ 59236 w 1565035"/>
                <a:gd name="connsiteY482" fmla="*/ 515563 h 1030524"/>
                <a:gd name="connsiteX483" fmla="*/ 62770 w 1565035"/>
                <a:gd name="connsiteY483" fmla="*/ 518604 h 1030524"/>
                <a:gd name="connsiteX484" fmla="*/ 62770 w 1565035"/>
                <a:gd name="connsiteY484" fmla="*/ 529416 h 1030524"/>
                <a:gd name="connsiteX485" fmla="*/ 62770 w 1565035"/>
                <a:gd name="connsiteY485" fmla="*/ 532119 h 1030524"/>
                <a:gd name="connsiteX486" fmla="*/ 63780 w 1565035"/>
                <a:gd name="connsiteY486" fmla="*/ 537525 h 1030524"/>
                <a:gd name="connsiteX487" fmla="*/ 66304 w 1565035"/>
                <a:gd name="connsiteY487" fmla="*/ 543438 h 1030524"/>
                <a:gd name="connsiteX488" fmla="*/ 67314 w 1565035"/>
                <a:gd name="connsiteY488" fmla="*/ 546310 h 1030524"/>
                <a:gd name="connsiteX489" fmla="*/ 70175 w 1565035"/>
                <a:gd name="connsiteY489" fmla="*/ 547662 h 1030524"/>
                <a:gd name="connsiteX490" fmla="*/ 71858 w 1565035"/>
                <a:gd name="connsiteY490" fmla="*/ 547662 h 1030524"/>
                <a:gd name="connsiteX491" fmla="*/ 85489 w 1565035"/>
                <a:gd name="connsiteY491" fmla="*/ 551716 h 1030524"/>
                <a:gd name="connsiteX492" fmla="*/ 89527 w 1565035"/>
                <a:gd name="connsiteY492" fmla="*/ 553574 h 1030524"/>
                <a:gd name="connsiteX493" fmla="*/ 96090 w 1565035"/>
                <a:gd name="connsiteY493" fmla="*/ 556277 h 1030524"/>
                <a:gd name="connsiteX494" fmla="*/ 105009 w 1565035"/>
                <a:gd name="connsiteY494" fmla="*/ 557291 h 1030524"/>
                <a:gd name="connsiteX495" fmla="*/ 106355 w 1565035"/>
                <a:gd name="connsiteY495" fmla="*/ 557291 h 1030524"/>
                <a:gd name="connsiteX496" fmla="*/ 107365 w 1565035"/>
                <a:gd name="connsiteY496" fmla="*/ 557291 h 1030524"/>
                <a:gd name="connsiteX497" fmla="*/ 107365 w 1565035"/>
                <a:gd name="connsiteY497" fmla="*/ 557291 h 1030524"/>
                <a:gd name="connsiteX498" fmla="*/ 110226 w 1565035"/>
                <a:gd name="connsiteY498" fmla="*/ 555771 h 1030524"/>
                <a:gd name="connsiteX499" fmla="*/ 116453 w 1565035"/>
                <a:gd name="connsiteY499" fmla="*/ 553405 h 1030524"/>
                <a:gd name="connsiteX500" fmla="*/ 116453 w 1565035"/>
                <a:gd name="connsiteY500" fmla="*/ 553405 h 1030524"/>
                <a:gd name="connsiteX501" fmla="*/ 120996 w 1565035"/>
                <a:gd name="connsiteY501" fmla="*/ 551040 h 1030524"/>
                <a:gd name="connsiteX502" fmla="*/ 126213 w 1565035"/>
                <a:gd name="connsiteY502" fmla="*/ 548337 h 1030524"/>
                <a:gd name="connsiteX503" fmla="*/ 130252 w 1565035"/>
                <a:gd name="connsiteY503" fmla="*/ 545465 h 1030524"/>
                <a:gd name="connsiteX504" fmla="*/ 138666 w 1565035"/>
                <a:gd name="connsiteY504" fmla="*/ 540397 h 1030524"/>
                <a:gd name="connsiteX505" fmla="*/ 148595 w 1565035"/>
                <a:gd name="connsiteY505" fmla="*/ 539552 h 1030524"/>
                <a:gd name="connsiteX506" fmla="*/ 152802 w 1565035"/>
                <a:gd name="connsiteY506" fmla="*/ 539552 h 1030524"/>
                <a:gd name="connsiteX507" fmla="*/ 165423 w 1565035"/>
                <a:gd name="connsiteY507" fmla="*/ 546817 h 1030524"/>
                <a:gd name="connsiteX508" fmla="*/ 169125 w 1565035"/>
                <a:gd name="connsiteY508" fmla="*/ 553068 h 1030524"/>
                <a:gd name="connsiteX509" fmla="*/ 170808 w 1565035"/>
                <a:gd name="connsiteY509" fmla="*/ 554757 h 1030524"/>
                <a:gd name="connsiteX510" fmla="*/ 173332 w 1565035"/>
                <a:gd name="connsiteY510" fmla="*/ 557460 h 1030524"/>
                <a:gd name="connsiteX511" fmla="*/ 173332 w 1565035"/>
                <a:gd name="connsiteY511" fmla="*/ 569455 h 1030524"/>
                <a:gd name="connsiteX512" fmla="*/ 173332 w 1565035"/>
                <a:gd name="connsiteY512" fmla="*/ 572664 h 1030524"/>
                <a:gd name="connsiteX513" fmla="*/ 173332 w 1565035"/>
                <a:gd name="connsiteY513" fmla="*/ 575705 h 1030524"/>
                <a:gd name="connsiteX514" fmla="*/ 168621 w 1565035"/>
                <a:gd name="connsiteY514" fmla="*/ 589051 h 1030524"/>
                <a:gd name="connsiteX515" fmla="*/ 164582 w 1565035"/>
                <a:gd name="connsiteY515" fmla="*/ 590572 h 1030524"/>
                <a:gd name="connsiteX516" fmla="*/ 158355 w 1565035"/>
                <a:gd name="connsiteY516" fmla="*/ 595133 h 1030524"/>
                <a:gd name="connsiteX517" fmla="*/ 156841 w 1565035"/>
                <a:gd name="connsiteY517" fmla="*/ 598681 h 1030524"/>
                <a:gd name="connsiteX518" fmla="*/ 148426 w 1565035"/>
                <a:gd name="connsiteY518" fmla="*/ 608142 h 1030524"/>
                <a:gd name="connsiteX519" fmla="*/ 141864 w 1565035"/>
                <a:gd name="connsiteY519" fmla="*/ 608142 h 1030524"/>
                <a:gd name="connsiteX520" fmla="*/ 136647 w 1565035"/>
                <a:gd name="connsiteY520" fmla="*/ 608142 h 1030524"/>
                <a:gd name="connsiteX521" fmla="*/ 136647 w 1565035"/>
                <a:gd name="connsiteY521" fmla="*/ 609155 h 1030524"/>
                <a:gd name="connsiteX522" fmla="*/ 138329 w 1565035"/>
                <a:gd name="connsiteY522" fmla="*/ 620981 h 1030524"/>
                <a:gd name="connsiteX523" fmla="*/ 141527 w 1565035"/>
                <a:gd name="connsiteY523" fmla="*/ 623515 h 1030524"/>
                <a:gd name="connsiteX524" fmla="*/ 149100 w 1565035"/>
                <a:gd name="connsiteY524" fmla="*/ 632469 h 1030524"/>
                <a:gd name="connsiteX525" fmla="*/ 150614 w 1565035"/>
                <a:gd name="connsiteY525" fmla="*/ 635172 h 1030524"/>
                <a:gd name="connsiteX526" fmla="*/ 154316 w 1565035"/>
                <a:gd name="connsiteY526" fmla="*/ 646828 h 1030524"/>
                <a:gd name="connsiteX527" fmla="*/ 147754 w 1565035"/>
                <a:gd name="connsiteY527" fmla="*/ 655782 h 1030524"/>
                <a:gd name="connsiteX528" fmla="*/ 139676 w 1565035"/>
                <a:gd name="connsiteY528" fmla="*/ 658654 h 1030524"/>
                <a:gd name="connsiteX529" fmla="*/ 134122 w 1565035"/>
                <a:gd name="connsiteY529" fmla="*/ 657134 h 1030524"/>
                <a:gd name="connsiteX530" fmla="*/ 132945 w 1565035"/>
                <a:gd name="connsiteY530" fmla="*/ 657134 h 1030524"/>
                <a:gd name="connsiteX531" fmla="*/ 132945 w 1565035"/>
                <a:gd name="connsiteY531" fmla="*/ 674027 h 1030524"/>
                <a:gd name="connsiteX532" fmla="*/ 135300 w 1565035"/>
                <a:gd name="connsiteY532" fmla="*/ 690921 h 1030524"/>
                <a:gd name="connsiteX533" fmla="*/ 138329 w 1565035"/>
                <a:gd name="connsiteY533" fmla="*/ 686529 h 1030524"/>
                <a:gd name="connsiteX534" fmla="*/ 144051 w 1565035"/>
                <a:gd name="connsiteY534" fmla="*/ 680278 h 1030524"/>
                <a:gd name="connsiteX535" fmla="*/ 151456 w 1565035"/>
                <a:gd name="connsiteY535" fmla="*/ 686867 h 1030524"/>
                <a:gd name="connsiteX536" fmla="*/ 153980 w 1565035"/>
                <a:gd name="connsiteY536" fmla="*/ 691935 h 1030524"/>
                <a:gd name="connsiteX537" fmla="*/ 159870 w 1565035"/>
                <a:gd name="connsiteY537" fmla="*/ 694976 h 1030524"/>
                <a:gd name="connsiteX538" fmla="*/ 165928 w 1565035"/>
                <a:gd name="connsiteY538" fmla="*/ 698017 h 1030524"/>
                <a:gd name="connsiteX539" fmla="*/ 177876 w 1565035"/>
                <a:gd name="connsiteY539" fmla="*/ 707477 h 1030524"/>
                <a:gd name="connsiteX540" fmla="*/ 180905 w 1565035"/>
                <a:gd name="connsiteY540" fmla="*/ 717276 h 1030524"/>
                <a:gd name="connsiteX541" fmla="*/ 180905 w 1565035"/>
                <a:gd name="connsiteY541" fmla="*/ 721161 h 1030524"/>
                <a:gd name="connsiteX542" fmla="*/ 186963 w 1565035"/>
                <a:gd name="connsiteY542" fmla="*/ 721161 h 1030524"/>
                <a:gd name="connsiteX543" fmla="*/ 182756 w 1565035"/>
                <a:gd name="connsiteY543" fmla="*/ 721161 h 1030524"/>
                <a:gd name="connsiteX544" fmla="*/ 186963 w 1565035"/>
                <a:gd name="connsiteY544" fmla="*/ 721161 h 1030524"/>
                <a:gd name="connsiteX545" fmla="*/ 189488 w 1565035"/>
                <a:gd name="connsiteY545" fmla="*/ 721161 h 1030524"/>
                <a:gd name="connsiteX546" fmla="*/ 191002 w 1565035"/>
                <a:gd name="connsiteY546" fmla="*/ 719303 h 1030524"/>
                <a:gd name="connsiteX547" fmla="*/ 198911 w 1565035"/>
                <a:gd name="connsiteY547" fmla="*/ 714742 h 1030524"/>
                <a:gd name="connsiteX548" fmla="*/ 202446 w 1565035"/>
                <a:gd name="connsiteY548" fmla="*/ 713728 h 1030524"/>
                <a:gd name="connsiteX549" fmla="*/ 208504 w 1565035"/>
                <a:gd name="connsiteY549" fmla="*/ 712377 h 1030524"/>
                <a:gd name="connsiteX550" fmla="*/ 214394 w 1565035"/>
                <a:gd name="connsiteY550" fmla="*/ 715755 h 1030524"/>
                <a:gd name="connsiteX551" fmla="*/ 214394 w 1565035"/>
                <a:gd name="connsiteY551" fmla="*/ 716938 h 1030524"/>
                <a:gd name="connsiteX552" fmla="*/ 218601 w 1565035"/>
                <a:gd name="connsiteY552" fmla="*/ 722513 h 1030524"/>
                <a:gd name="connsiteX553" fmla="*/ 221461 w 1565035"/>
                <a:gd name="connsiteY553" fmla="*/ 725047 h 1030524"/>
                <a:gd name="connsiteX554" fmla="*/ 226173 w 1565035"/>
                <a:gd name="connsiteY554" fmla="*/ 729608 h 1030524"/>
                <a:gd name="connsiteX555" fmla="*/ 237953 w 1565035"/>
                <a:gd name="connsiteY555" fmla="*/ 738900 h 1030524"/>
                <a:gd name="connsiteX556" fmla="*/ 240309 w 1565035"/>
                <a:gd name="connsiteY556" fmla="*/ 740082 h 1030524"/>
                <a:gd name="connsiteX557" fmla="*/ 245863 w 1565035"/>
                <a:gd name="connsiteY557" fmla="*/ 741603 h 1030524"/>
                <a:gd name="connsiteX558" fmla="*/ 248050 w 1565035"/>
                <a:gd name="connsiteY558" fmla="*/ 741603 h 1030524"/>
                <a:gd name="connsiteX559" fmla="*/ 253436 w 1565035"/>
                <a:gd name="connsiteY559" fmla="*/ 744644 h 1030524"/>
                <a:gd name="connsiteX560" fmla="*/ 253436 w 1565035"/>
                <a:gd name="connsiteY560" fmla="*/ 751570 h 1030524"/>
                <a:gd name="connsiteX561" fmla="*/ 253436 w 1565035"/>
                <a:gd name="connsiteY561" fmla="*/ 753935 h 1030524"/>
                <a:gd name="connsiteX562" fmla="*/ 253436 w 1565035"/>
                <a:gd name="connsiteY562" fmla="*/ 757483 h 1030524"/>
                <a:gd name="connsiteX563" fmla="*/ 257643 w 1565035"/>
                <a:gd name="connsiteY563" fmla="*/ 752246 h 1030524"/>
                <a:gd name="connsiteX564" fmla="*/ 262859 w 1565035"/>
                <a:gd name="connsiteY564" fmla="*/ 746164 h 1030524"/>
                <a:gd name="connsiteX565" fmla="*/ 265383 w 1565035"/>
                <a:gd name="connsiteY565" fmla="*/ 746164 h 1030524"/>
                <a:gd name="connsiteX566" fmla="*/ 273798 w 1565035"/>
                <a:gd name="connsiteY566" fmla="*/ 751908 h 1030524"/>
                <a:gd name="connsiteX567" fmla="*/ 273798 w 1565035"/>
                <a:gd name="connsiteY567" fmla="*/ 756976 h 1030524"/>
                <a:gd name="connsiteX568" fmla="*/ 273798 w 1565035"/>
                <a:gd name="connsiteY568" fmla="*/ 760355 h 1030524"/>
                <a:gd name="connsiteX569" fmla="*/ 275985 w 1565035"/>
                <a:gd name="connsiteY569" fmla="*/ 764410 h 1030524"/>
                <a:gd name="connsiteX570" fmla="*/ 277500 w 1565035"/>
                <a:gd name="connsiteY570" fmla="*/ 766606 h 1030524"/>
                <a:gd name="connsiteX571" fmla="*/ 280024 w 1565035"/>
                <a:gd name="connsiteY571" fmla="*/ 770322 h 1030524"/>
                <a:gd name="connsiteX572" fmla="*/ 284568 w 1565035"/>
                <a:gd name="connsiteY572" fmla="*/ 772012 h 1030524"/>
                <a:gd name="connsiteX573" fmla="*/ 288775 w 1565035"/>
                <a:gd name="connsiteY573" fmla="*/ 772012 h 1030524"/>
                <a:gd name="connsiteX574" fmla="*/ 293319 w 1565035"/>
                <a:gd name="connsiteY574" fmla="*/ 774377 h 1030524"/>
                <a:gd name="connsiteX575" fmla="*/ 295843 w 1565035"/>
                <a:gd name="connsiteY575" fmla="*/ 782655 h 1030524"/>
                <a:gd name="connsiteX576" fmla="*/ 302574 w 1565035"/>
                <a:gd name="connsiteY576" fmla="*/ 781641 h 1030524"/>
                <a:gd name="connsiteX577" fmla="*/ 309810 w 1565035"/>
                <a:gd name="connsiteY577" fmla="*/ 780628 h 1030524"/>
                <a:gd name="connsiteX578" fmla="*/ 310988 w 1565035"/>
                <a:gd name="connsiteY578" fmla="*/ 781810 h 1030524"/>
                <a:gd name="connsiteX579" fmla="*/ 310988 w 1565035"/>
                <a:gd name="connsiteY579" fmla="*/ 786034 h 1030524"/>
                <a:gd name="connsiteX580" fmla="*/ 310988 w 1565035"/>
                <a:gd name="connsiteY580" fmla="*/ 788568 h 1030524"/>
                <a:gd name="connsiteX581" fmla="*/ 310988 w 1565035"/>
                <a:gd name="connsiteY581" fmla="*/ 788568 h 1030524"/>
                <a:gd name="connsiteX582" fmla="*/ 312166 w 1565035"/>
                <a:gd name="connsiteY582" fmla="*/ 794312 h 1030524"/>
                <a:gd name="connsiteX583" fmla="*/ 312166 w 1565035"/>
                <a:gd name="connsiteY583" fmla="*/ 794312 h 1030524"/>
                <a:gd name="connsiteX584" fmla="*/ 313849 w 1565035"/>
                <a:gd name="connsiteY584" fmla="*/ 791102 h 1030524"/>
                <a:gd name="connsiteX585" fmla="*/ 315364 w 1565035"/>
                <a:gd name="connsiteY585" fmla="*/ 789581 h 1030524"/>
                <a:gd name="connsiteX586" fmla="*/ 317888 w 1565035"/>
                <a:gd name="connsiteY586" fmla="*/ 789581 h 1030524"/>
                <a:gd name="connsiteX587" fmla="*/ 325124 w 1565035"/>
                <a:gd name="connsiteY587" fmla="*/ 790595 h 1030524"/>
                <a:gd name="connsiteX588" fmla="*/ 326134 w 1565035"/>
                <a:gd name="connsiteY588" fmla="*/ 790595 h 1030524"/>
                <a:gd name="connsiteX589" fmla="*/ 327816 w 1565035"/>
                <a:gd name="connsiteY589" fmla="*/ 790595 h 1030524"/>
                <a:gd name="connsiteX590" fmla="*/ 327816 w 1565035"/>
                <a:gd name="connsiteY590" fmla="*/ 789412 h 1030524"/>
                <a:gd name="connsiteX591" fmla="*/ 327816 w 1565035"/>
                <a:gd name="connsiteY591" fmla="*/ 787554 h 1030524"/>
                <a:gd name="connsiteX592" fmla="*/ 331182 w 1565035"/>
                <a:gd name="connsiteY592" fmla="*/ 782486 h 1030524"/>
                <a:gd name="connsiteX593" fmla="*/ 338923 w 1565035"/>
                <a:gd name="connsiteY593" fmla="*/ 787047 h 1030524"/>
                <a:gd name="connsiteX594" fmla="*/ 343130 w 1565035"/>
                <a:gd name="connsiteY594" fmla="*/ 790088 h 1030524"/>
                <a:gd name="connsiteX595" fmla="*/ 351713 w 1565035"/>
                <a:gd name="connsiteY595" fmla="*/ 790088 h 1030524"/>
                <a:gd name="connsiteX596" fmla="*/ 361137 w 1565035"/>
                <a:gd name="connsiteY596" fmla="*/ 790088 h 1030524"/>
                <a:gd name="connsiteX597" fmla="*/ 366522 w 1565035"/>
                <a:gd name="connsiteY597" fmla="*/ 791947 h 1030524"/>
                <a:gd name="connsiteX598" fmla="*/ 375104 w 1565035"/>
                <a:gd name="connsiteY598" fmla="*/ 786541 h 1030524"/>
                <a:gd name="connsiteX599" fmla="*/ 384696 w 1565035"/>
                <a:gd name="connsiteY599" fmla="*/ 783669 h 1030524"/>
                <a:gd name="connsiteX600" fmla="*/ 392101 w 1565035"/>
                <a:gd name="connsiteY600" fmla="*/ 790933 h 1030524"/>
                <a:gd name="connsiteX601" fmla="*/ 392101 w 1565035"/>
                <a:gd name="connsiteY601" fmla="*/ 795156 h 1030524"/>
                <a:gd name="connsiteX602" fmla="*/ 392101 w 1565035"/>
                <a:gd name="connsiteY602" fmla="*/ 799380 h 1030524"/>
                <a:gd name="connsiteX603" fmla="*/ 394793 w 1565035"/>
                <a:gd name="connsiteY603" fmla="*/ 798197 h 1030524"/>
                <a:gd name="connsiteX604" fmla="*/ 399001 w 1565035"/>
                <a:gd name="connsiteY604" fmla="*/ 794312 h 1030524"/>
                <a:gd name="connsiteX605" fmla="*/ 400010 w 1565035"/>
                <a:gd name="connsiteY605" fmla="*/ 790426 h 1030524"/>
                <a:gd name="connsiteX606" fmla="*/ 405058 w 1565035"/>
                <a:gd name="connsiteY606" fmla="*/ 780459 h 1030524"/>
                <a:gd name="connsiteX607" fmla="*/ 405058 w 1565035"/>
                <a:gd name="connsiteY607" fmla="*/ 780459 h 1030524"/>
                <a:gd name="connsiteX608" fmla="*/ 415156 w 1565035"/>
                <a:gd name="connsiteY608" fmla="*/ 774715 h 1030524"/>
                <a:gd name="connsiteX609" fmla="*/ 415156 w 1565035"/>
                <a:gd name="connsiteY609" fmla="*/ 774715 h 1030524"/>
                <a:gd name="connsiteX610" fmla="*/ 422392 w 1565035"/>
                <a:gd name="connsiteY610" fmla="*/ 780121 h 1030524"/>
                <a:gd name="connsiteX611" fmla="*/ 424916 w 1565035"/>
                <a:gd name="connsiteY611" fmla="*/ 783500 h 1030524"/>
                <a:gd name="connsiteX612" fmla="*/ 428618 w 1565035"/>
                <a:gd name="connsiteY612" fmla="*/ 783500 h 1030524"/>
                <a:gd name="connsiteX613" fmla="*/ 435181 w 1565035"/>
                <a:gd name="connsiteY613" fmla="*/ 788906 h 1030524"/>
                <a:gd name="connsiteX614" fmla="*/ 443259 w 1565035"/>
                <a:gd name="connsiteY614" fmla="*/ 792960 h 1030524"/>
                <a:gd name="connsiteX615" fmla="*/ 445446 w 1565035"/>
                <a:gd name="connsiteY615" fmla="*/ 795663 h 1030524"/>
                <a:gd name="connsiteX616" fmla="*/ 450159 w 1565035"/>
                <a:gd name="connsiteY616" fmla="*/ 796508 h 1030524"/>
                <a:gd name="connsiteX617" fmla="*/ 454702 w 1565035"/>
                <a:gd name="connsiteY617" fmla="*/ 796508 h 1030524"/>
                <a:gd name="connsiteX618" fmla="*/ 461602 w 1565035"/>
                <a:gd name="connsiteY618" fmla="*/ 801914 h 1030524"/>
                <a:gd name="connsiteX619" fmla="*/ 465472 w 1565035"/>
                <a:gd name="connsiteY619" fmla="*/ 801914 h 1030524"/>
                <a:gd name="connsiteX620" fmla="*/ 474560 w 1565035"/>
                <a:gd name="connsiteY620" fmla="*/ 801914 h 1030524"/>
                <a:gd name="connsiteX621" fmla="*/ 486171 w 1565035"/>
                <a:gd name="connsiteY621" fmla="*/ 798028 h 1030524"/>
                <a:gd name="connsiteX622" fmla="*/ 490210 w 1565035"/>
                <a:gd name="connsiteY622" fmla="*/ 791102 h 1030524"/>
                <a:gd name="connsiteX623" fmla="*/ 503168 w 1565035"/>
                <a:gd name="connsiteY623" fmla="*/ 776235 h 1030524"/>
                <a:gd name="connsiteX624" fmla="*/ 509058 w 1565035"/>
                <a:gd name="connsiteY624" fmla="*/ 775391 h 1030524"/>
                <a:gd name="connsiteX625" fmla="*/ 513770 w 1565035"/>
                <a:gd name="connsiteY625" fmla="*/ 775391 h 1030524"/>
                <a:gd name="connsiteX626" fmla="*/ 522184 w 1565035"/>
                <a:gd name="connsiteY626" fmla="*/ 763903 h 1030524"/>
                <a:gd name="connsiteX627" fmla="*/ 533122 w 1565035"/>
                <a:gd name="connsiteY627" fmla="*/ 751739 h 1030524"/>
                <a:gd name="connsiteX628" fmla="*/ 546080 w 1565035"/>
                <a:gd name="connsiteY628" fmla="*/ 759341 h 1030524"/>
                <a:gd name="connsiteX629" fmla="*/ 556682 w 1565035"/>
                <a:gd name="connsiteY629" fmla="*/ 762720 h 1030524"/>
                <a:gd name="connsiteX630" fmla="*/ 564760 w 1565035"/>
                <a:gd name="connsiteY630" fmla="*/ 754104 h 1030524"/>
                <a:gd name="connsiteX631" fmla="*/ 578222 w 1565035"/>
                <a:gd name="connsiteY631" fmla="*/ 749543 h 1030524"/>
                <a:gd name="connsiteX632" fmla="*/ 590002 w 1565035"/>
                <a:gd name="connsiteY632" fmla="*/ 760524 h 1030524"/>
                <a:gd name="connsiteX633" fmla="*/ 590002 w 1565035"/>
                <a:gd name="connsiteY633" fmla="*/ 779107 h 1030524"/>
                <a:gd name="connsiteX634" fmla="*/ 588656 w 1565035"/>
                <a:gd name="connsiteY634" fmla="*/ 781979 h 1030524"/>
                <a:gd name="connsiteX635" fmla="*/ 587646 w 1565035"/>
                <a:gd name="connsiteY635" fmla="*/ 784682 h 1030524"/>
                <a:gd name="connsiteX636" fmla="*/ 601277 w 1565035"/>
                <a:gd name="connsiteY636" fmla="*/ 784682 h 1030524"/>
                <a:gd name="connsiteX637" fmla="*/ 607167 w 1565035"/>
                <a:gd name="connsiteY637" fmla="*/ 779276 h 1030524"/>
                <a:gd name="connsiteX638" fmla="*/ 613225 w 1565035"/>
                <a:gd name="connsiteY638" fmla="*/ 773870 h 1030524"/>
                <a:gd name="connsiteX639" fmla="*/ 624164 w 1565035"/>
                <a:gd name="connsiteY639" fmla="*/ 779445 h 1030524"/>
                <a:gd name="connsiteX640" fmla="*/ 624164 w 1565035"/>
                <a:gd name="connsiteY640" fmla="*/ 779445 h 1030524"/>
                <a:gd name="connsiteX641" fmla="*/ 634260 w 1565035"/>
                <a:gd name="connsiteY641" fmla="*/ 796339 h 1030524"/>
                <a:gd name="connsiteX642" fmla="*/ 647723 w 1565035"/>
                <a:gd name="connsiteY642" fmla="*/ 809347 h 1030524"/>
                <a:gd name="connsiteX643" fmla="*/ 650247 w 1565035"/>
                <a:gd name="connsiteY643" fmla="*/ 810868 h 1030524"/>
                <a:gd name="connsiteX644" fmla="*/ 650247 w 1565035"/>
                <a:gd name="connsiteY644" fmla="*/ 818470 h 1030524"/>
                <a:gd name="connsiteX645" fmla="*/ 650247 w 1565035"/>
                <a:gd name="connsiteY645" fmla="*/ 824890 h 1030524"/>
                <a:gd name="connsiteX646" fmla="*/ 650247 w 1565035"/>
                <a:gd name="connsiteY646" fmla="*/ 830127 h 1030524"/>
                <a:gd name="connsiteX647" fmla="*/ 650247 w 1565035"/>
                <a:gd name="connsiteY647" fmla="*/ 834181 h 1030524"/>
                <a:gd name="connsiteX648" fmla="*/ 650247 w 1565035"/>
                <a:gd name="connsiteY648" fmla="*/ 836715 h 1030524"/>
                <a:gd name="connsiteX649" fmla="*/ 650247 w 1565035"/>
                <a:gd name="connsiteY649" fmla="*/ 846007 h 1030524"/>
                <a:gd name="connsiteX650" fmla="*/ 650247 w 1565035"/>
                <a:gd name="connsiteY650" fmla="*/ 848879 h 1030524"/>
                <a:gd name="connsiteX651" fmla="*/ 650247 w 1565035"/>
                <a:gd name="connsiteY651" fmla="*/ 852427 h 1030524"/>
                <a:gd name="connsiteX652" fmla="*/ 647219 w 1565035"/>
                <a:gd name="connsiteY652" fmla="*/ 858846 h 1030524"/>
                <a:gd name="connsiteX653" fmla="*/ 647219 w 1565035"/>
                <a:gd name="connsiteY653" fmla="*/ 858846 h 1030524"/>
                <a:gd name="connsiteX654" fmla="*/ 641160 w 1565035"/>
                <a:gd name="connsiteY654" fmla="*/ 868138 h 1030524"/>
                <a:gd name="connsiteX655" fmla="*/ 638804 w 1565035"/>
                <a:gd name="connsiteY655" fmla="*/ 872023 h 1030524"/>
                <a:gd name="connsiteX656" fmla="*/ 637121 w 1565035"/>
                <a:gd name="connsiteY656" fmla="*/ 875402 h 1030524"/>
                <a:gd name="connsiteX657" fmla="*/ 634765 w 1565035"/>
                <a:gd name="connsiteY657" fmla="*/ 879964 h 1030524"/>
                <a:gd name="connsiteX658" fmla="*/ 630222 w 1565035"/>
                <a:gd name="connsiteY658" fmla="*/ 882667 h 1030524"/>
                <a:gd name="connsiteX659" fmla="*/ 628371 w 1565035"/>
                <a:gd name="connsiteY659" fmla="*/ 882667 h 1030524"/>
                <a:gd name="connsiteX660" fmla="*/ 621303 w 1565035"/>
                <a:gd name="connsiteY660" fmla="*/ 890100 h 1030524"/>
                <a:gd name="connsiteX661" fmla="*/ 624669 w 1565035"/>
                <a:gd name="connsiteY661" fmla="*/ 896182 h 1030524"/>
                <a:gd name="connsiteX662" fmla="*/ 623490 w 1565035"/>
                <a:gd name="connsiteY662" fmla="*/ 900236 h 1030524"/>
                <a:gd name="connsiteX663" fmla="*/ 621808 w 1565035"/>
                <a:gd name="connsiteY663" fmla="*/ 901926 h 1030524"/>
                <a:gd name="connsiteX664" fmla="*/ 620798 w 1565035"/>
                <a:gd name="connsiteY664" fmla="*/ 903615 h 1030524"/>
                <a:gd name="connsiteX665" fmla="*/ 620798 w 1565035"/>
                <a:gd name="connsiteY665" fmla="*/ 904798 h 1030524"/>
                <a:gd name="connsiteX666" fmla="*/ 620798 w 1565035"/>
                <a:gd name="connsiteY666" fmla="*/ 909021 h 1030524"/>
                <a:gd name="connsiteX667" fmla="*/ 623490 w 1565035"/>
                <a:gd name="connsiteY667" fmla="*/ 910879 h 1030524"/>
                <a:gd name="connsiteX668" fmla="*/ 626015 w 1565035"/>
                <a:gd name="connsiteY668" fmla="*/ 912738 h 1030524"/>
                <a:gd name="connsiteX669" fmla="*/ 626015 w 1565035"/>
                <a:gd name="connsiteY669" fmla="*/ 914934 h 1030524"/>
                <a:gd name="connsiteX670" fmla="*/ 621134 w 1565035"/>
                <a:gd name="connsiteY670" fmla="*/ 919833 h 1030524"/>
                <a:gd name="connsiteX671" fmla="*/ 617600 w 1565035"/>
                <a:gd name="connsiteY671" fmla="*/ 922705 h 1030524"/>
                <a:gd name="connsiteX672" fmla="*/ 620293 w 1565035"/>
                <a:gd name="connsiteY672" fmla="*/ 924056 h 1030524"/>
                <a:gd name="connsiteX673" fmla="*/ 621976 w 1565035"/>
                <a:gd name="connsiteY673" fmla="*/ 923043 h 1030524"/>
                <a:gd name="connsiteX674" fmla="*/ 626519 w 1565035"/>
                <a:gd name="connsiteY674" fmla="*/ 921353 h 1030524"/>
                <a:gd name="connsiteX675" fmla="*/ 629381 w 1565035"/>
                <a:gd name="connsiteY675" fmla="*/ 920340 h 1030524"/>
                <a:gd name="connsiteX676" fmla="*/ 631400 w 1565035"/>
                <a:gd name="connsiteY676" fmla="*/ 919326 h 1030524"/>
                <a:gd name="connsiteX677" fmla="*/ 648228 w 1565035"/>
                <a:gd name="connsiteY677" fmla="*/ 919326 h 1030524"/>
                <a:gd name="connsiteX678" fmla="*/ 649238 w 1565035"/>
                <a:gd name="connsiteY678" fmla="*/ 926253 h 1030524"/>
                <a:gd name="connsiteX679" fmla="*/ 649238 w 1565035"/>
                <a:gd name="connsiteY679" fmla="*/ 930645 h 1030524"/>
                <a:gd name="connsiteX680" fmla="*/ 651426 w 1565035"/>
                <a:gd name="connsiteY680" fmla="*/ 935207 h 1030524"/>
                <a:gd name="connsiteX681" fmla="*/ 653781 w 1565035"/>
                <a:gd name="connsiteY681" fmla="*/ 939768 h 1030524"/>
                <a:gd name="connsiteX682" fmla="*/ 653781 w 1565035"/>
                <a:gd name="connsiteY682" fmla="*/ 941457 h 1030524"/>
                <a:gd name="connsiteX683" fmla="*/ 657147 w 1565035"/>
                <a:gd name="connsiteY683" fmla="*/ 946525 h 1030524"/>
                <a:gd name="connsiteX684" fmla="*/ 660008 w 1565035"/>
                <a:gd name="connsiteY684" fmla="*/ 946525 h 1030524"/>
                <a:gd name="connsiteX685" fmla="*/ 665561 w 1565035"/>
                <a:gd name="connsiteY685" fmla="*/ 947708 h 1030524"/>
                <a:gd name="connsiteX686" fmla="*/ 669768 w 1565035"/>
                <a:gd name="connsiteY686" fmla="*/ 951931 h 1030524"/>
                <a:gd name="connsiteX687" fmla="*/ 669768 w 1565035"/>
                <a:gd name="connsiteY687" fmla="*/ 955986 h 1030524"/>
                <a:gd name="connsiteX688" fmla="*/ 666066 w 1565035"/>
                <a:gd name="connsiteY688" fmla="*/ 960209 h 1030524"/>
                <a:gd name="connsiteX689" fmla="*/ 662700 w 1565035"/>
                <a:gd name="connsiteY689" fmla="*/ 965446 h 1030524"/>
                <a:gd name="connsiteX690" fmla="*/ 663542 w 1565035"/>
                <a:gd name="connsiteY690" fmla="*/ 975752 h 1030524"/>
                <a:gd name="connsiteX691" fmla="*/ 669937 w 1565035"/>
                <a:gd name="connsiteY691" fmla="*/ 978624 h 1030524"/>
                <a:gd name="connsiteX692" fmla="*/ 671788 w 1565035"/>
                <a:gd name="connsiteY692" fmla="*/ 979806 h 1030524"/>
                <a:gd name="connsiteX693" fmla="*/ 676836 w 1565035"/>
                <a:gd name="connsiteY693" fmla="*/ 983016 h 1030524"/>
                <a:gd name="connsiteX694" fmla="*/ 685250 w 1565035"/>
                <a:gd name="connsiteY694" fmla="*/ 987746 h 1030524"/>
                <a:gd name="connsiteX695" fmla="*/ 686260 w 1565035"/>
                <a:gd name="connsiteY695" fmla="*/ 988929 h 1030524"/>
                <a:gd name="connsiteX696" fmla="*/ 686260 w 1565035"/>
                <a:gd name="connsiteY696" fmla="*/ 990618 h 1030524"/>
                <a:gd name="connsiteX697" fmla="*/ 686260 w 1565035"/>
                <a:gd name="connsiteY697" fmla="*/ 998220 h 1030524"/>
                <a:gd name="connsiteX698" fmla="*/ 688448 w 1565035"/>
                <a:gd name="connsiteY698" fmla="*/ 1002613 h 1030524"/>
                <a:gd name="connsiteX699" fmla="*/ 691477 w 1565035"/>
                <a:gd name="connsiteY699" fmla="*/ 1003627 h 1030524"/>
                <a:gd name="connsiteX700" fmla="*/ 695011 w 1565035"/>
                <a:gd name="connsiteY700" fmla="*/ 1004978 h 1030524"/>
                <a:gd name="connsiteX701" fmla="*/ 696189 w 1565035"/>
                <a:gd name="connsiteY701" fmla="*/ 1003458 h 1030524"/>
                <a:gd name="connsiteX702" fmla="*/ 697199 w 1565035"/>
                <a:gd name="connsiteY702" fmla="*/ 1001937 h 1030524"/>
                <a:gd name="connsiteX703" fmla="*/ 697199 w 1565035"/>
                <a:gd name="connsiteY703" fmla="*/ 998896 h 1030524"/>
                <a:gd name="connsiteX704" fmla="*/ 697199 w 1565035"/>
                <a:gd name="connsiteY704" fmla="*/ 994673 h 1030524"/>
                <a:gd name="connsiteX705" fmla="*/ 702415 w 1565035"/>
                <a:gd name="connsiteY705" fmla="*/ 990905 h 1030524"/>
                <a:gd name="connsiteX706" fmla="*/ 703257 w 1565035"/>
                <a:gd name="connsiteY706" fmla="*/ 991125 h 1030524"/>
                <a:gd name="connsiteX707" fmla="*/ 704435 w 1565035"/>
                <a:gd name="connsiteY707" fmla="*/ 991125 h 1030524"/>
                <a:gd name="connsiteX708" fmla="*/ 708810 w 1565035"/>
                <a:gd name="connsiteY708" fmla="*/ 992814 h 1030524"/>
                <a:gd name="connsiteX709" fmla="*/ 713354 w 1565035"/>
                <a:gd name="connsiteY709" fmla="*/ 1000417 h 1030524"/>
                <a:gd name="connsiteX710" fmla="*/ 715037 w 1565035"/>
                <a:gd name="connsiteY710" fmla="*/ 1004302 h 1030524"/>
                <a:gd name="connsiteX711" fmla="*/ 720422 w 1565035"/>
                <a:gd name="connsiteY711" fmla="*/ 1010722 h 1030524"/>
                <a:gd name="connsiteX712" fmla="*/ 721936 w 1565035"/>
                <a:gd name="connsiteY712" fmla="*/ 1009708 h 1030524"/>
                <a:gd name="connsiteX713" fmla="*/ 721936 w 1565035"/>
                <a:gd name="connsiteY713" fmla="*/ 1008864 h 1030524"/>
                <a:gd name="connsiteX714" fmla="*/ 723451 w 1565035"/>
                <a:gd name="connsiteY714" fmla="*/ 1007850 h 1030524"/>
                <a:gd name="connsiteX715" fmla="*/ 725134 w 1565035"/>
                <a:gd name="connsiteY715" fmla="*/ 1006330 h 1030524"/>
                <a:gd name="connsiteX716" fmla="*/ 725134 w 1565035"/>
                <a:gd name="connsiteY716" fmla="*/ 1002106 h 1030524"/>
                <a:gd name="connsiteX717" fmla="*/ 725134 w 1565035"/>
                <a:gd name="connsiteY717" fmla="*/ 999234 h 1030524"/>
                <a:gd name="connsiteX718" fmla="*/ 723956 w 1565035"/>
                <a:gd name="connsiteY718" fmla="*/ 993321 h 1030524"/>
                <a:gd name="connsiteX719" fmla="*/ 722609 w 1565035"/>
                <a:gd name="connsiteY719" fmla="*/ 986057 h 1030524"/>
                <a:gd name="connsiteX720" fmla="*/ 721768 w 1565035"/>
                <a:gd name="connsiteY720" fmla="*/ 981158 h 1030524"/>
                <a:gd name="connsiteX721" fmla="*/ 720927 w 1565035"/>
                <a:gd name="connsiteY721" fmla="*/ 973555 h 1030524"/>
                <a:gd name="connsiteX722" fmla="*/ 729172 w 1565035"/>
                <a:gd name="connsiteY722" fmla="*/ 966460 h 1030524"/>
                <a:gd name="connsiteX723" fmla="*/ 731697 w 1565035"/>
                <a:gd name="connsiteY723" fmla="*/ 967980 h 1030524"/>
                <a:gd name="connsiteX724" fmla="*/ 733884 w 1565035"/>
                <a:gd name="connsiteY724" fmla="*/ 969163 h 1030524"/>
                <a:gd name="connsiteX725" fmla="*/ 736072 w 1565035"/>
                <a:gd name="connsiteY725" fmla="*/ 967812 h 1030524"/>
                <a:gd name="connsiteX726" fmla="*/ 738091 w 1565035"/>
                <a:gd name="connsiteY726" fmla="*/ 966291 h 1030524"/>
                <a:gd name="connsiteX727" fmla="*/ 738091 w 1565035"/>
                <a:gd name="connsiteY727" fmla="*/ 966291 h 1030524"/>
                <a:gd name="connsiteX728" fmla="*/ 742635 w 1565035"/>
                <a:gd name="connsiteY728" fmla="*/ 962743 h 1030524"/>
                <a:gd name="connsiteX729" fmla="*/ 749030 w 1565035"/>
                <a:gd name="connsiteY729" fmla="*/ 958689 h 1030524"/>
                <a:gd name="connsiteX730" fmla="*/ 752564 w 1565035"/>
                <a:gd name="connsiteY730" fmla="*/ 961392 h 1030524"/>
                <a:gd name="connsiteX731" fmla="*/ 753574 w 1565035"/>
                <a:gd name="connsiteY731" fmla="*/ 962912 h 1030524"/>
                <a:gd name="connsiteX732" fmla="*/ 757949 w 1565035"/>
                <a:gd name="connsiteY732" fmla="*/ 964771 h 1030524"/>
                <a:gd name="connsiteX733" fmla="*/ 760136 w 1565035"/>
                <a:gd name="connsiteY733" fmla="*/ 963588 h 1030524"/>
                <a:gd name="connsiteX734" fmla="*/ 762998 w 1565035"/>
                <a:gd name="connsiteY734" fmla="*/ 962237 h 1030524"/>
                <a:gd name="connsiteX735" fmla="*/ 773599 w 1565035"/>
                <a:gd name="connsiteY735" fmla="*/ 958858 h 1030524"/>
                <a:gd name="connsiteX736" fmla="*/ 773599 w 1565035"/>
                <a:gd name="connsiteY736" fmla="*/ 958858 h 1030524"/>
                <a:gd name="connsiteX737" fmla="*/ 780499 w 1565035"/>
                <a:gd name="connsiteY737" fmla="*/ 958858 h 1030524"/>
                <a:gd name="connsiteX738" fmla="*/ 782013 w 1565035"/>
                <a:gd name="connsiteY738" fmla="*/ 963250 h 1030524"/>
                <a:gd name="connsiteX739" fmla="*/ 782013 w 1565035"/>
                <a:gd name="connsiteY739" fmla="*/ 964264 h 1030524"/>
                <a:gd name="connsiteX740" fmla="*/ 785211 w 1565035"/>
                <a:gd name="connsiteY740" fmla="*/ 966967 h 1030524"/>
                <a:gd name="connsiteX741" fmla="*/ 786052 w 1565035"/>
                <a:gd name="connsiteY741" fmla="*/ 966967 h 1030524"/>
                <a:gd name="connsiteX742" fmla="*/ 786052 w 1565035"/>
                <a:gd name="connsiteY742" fmla="*/ 966967 h 1030524"/>
                <a:gd name="connsiteX743" fmla="*/ 789755 w 1565035"/>
                <a:gd name="connsiteY743" fmla="*/ 964095 h 1030524"/>
                <a:gd name="connsiteX744" fmla="*/ 791437 w 1565035"/>
                <a:gd name="connsiteY744" fmla="*/ 962912 h 1030524"/>
                <a:gd name="connsiteX745" fmla="*/ 793625 w 1565035"/>
                <a:gd name="connsiteY745" fmla="*/ 961392 h 1030524"/>
                <a:gd name="connsiteX746" fmla="*/ 797159 w 1565035"/>
                <a:gd name="connsiteY746" fmla="*/ 959027 h 1030524"/>
                <a:gd name="connsiteX747" fmla="*/ 798505 w 1565035"/>
                <a:gd name="connsiteY747" fmla="*/ 956662 h 1030524"/>
                <a:gd name="connsiteX748" fmla="*/ 799347 w 1565035"/>
                <a:gd name="connsiteY748" fmla="*/ 954972 h 1030524"/>
                <a:gd name="connsiteX749" fmla="*/ 799347 w 1565035"/>
                <a:gd name="connsiteY749" fmla="*/ 953790 h 1030524"/>
                <a:gd name="connsiteX750" fmla="*/ 801534 w 1565035"/>
                <a:gd name="connsiteY750" fmla="*/ 949228 h 1030524"/>
                <a:gd name="connsiteX751" fmla="*/ 801534 w 1565035"/>
                <a:gd name="connsiteY751" fmla="*/ 947201 h 1030524"/>
                <a:gd name="connsiteX752" fmla="*/ 802881 w 1565035"/>
                <a:gd name="connsiteY752" fmla="*/ 942471 h 1030524"/>
                <a:gd name="connsiteX753" fmla="*/ 807761 w 1565035"/>
                <a:gd name="connsiteY753" fmla="*/ 940781 h 1030524"/>
                <a:gd name="connsiteX754" fmla="*/ 810285 w 1565035"/>
                <a:gd name="connsiteY754" fmla="*/ 940781 h 1030524"/>
                <a:gd name="connsiteX755" fmla="*/ 818194 w 1565035"/>
                <a:gd name="connsiteY755" fmla="*/ 942978 h 1030524"/>
                <a:gd name="connsiteX756" fmla="*/ 820214 w 1565035"/>
                <a:gd name="connsiteY756" fmla="*/ 944667 h 1030524"/>
                <a:gd name="connsiteX757" fmla="*/ 823916 w 1565035"/>
                <a:gd name="connsiteY757" fmla="*/ 948046 h 1030524"/>
                <a:gd name="connsiteX758" fmla="*/ 825935 w 1565035"/>
                <a:gd name="connsiteY758" fmla="*/ 951593 h 1030524"/>
                <a:gd name="connsiteX759" fmla="*/ 828291 w 1565035"/>
                <a:gd name="connsiteY759" fmla="*/ 955141 h 1030524"/>
                <a:gd name="connsiteX760" fmla="*/ 835359 w 1565035"/>
                <a:gd name="connsiteY760" fmla="*/ 956662 h 1030524"/>
                <a:gd name="connsiteX761" fmla="*/ 848990 w 1565035"/>
                <a:gd name="connsiteY761" fmla="*/ 956662 h 1030524"/>
                <a:gd name="connsiteX762" fmla="*/ 855721 w 1565035"/>
                <a:gd name="connsiteY762" fmla="*/ 961223 h 1030524"/>
                <a:gd name="connsiteX763" fmla="*/ 856731 w 1565035"/>
                <a:gd name="connsiteY763" fmla="*/ 962743 h 1030524"/>
                <a:gd name="connsiteX764" fmla="*/ 859592 w 1565035"/>
                <a:gd name="connsiteY764" fmla="*/ 972711 h 1030524"/>
                <a:gd name="connsiteX765" fmla="*/ 854375 w 1565035"/>
                <a:gd name="connsiteY765" fmla="*/ 975921 h 1030524"/>
                <a:gd name="connsiteX766" fmla="*/ 851514 w 1565035"/>
                <a:gd name="connsiteY766" fmla="*/ 977103 h 1030524"/>
                <a:gd name="connsiteX767" fmla="*/ 851514 w 1565035"/>
                <a:gd name="connsiteY767" fmla="*/ 980989 h 1030524"/>
                <a:gd name="connsiteX768" fmla="*/ 851514 w 1565035"/>
                <a:gd name="connsiteY768" fmla="*/ 983692 h 1030524"/>
                <a:gd name="connsiteX769" fmla="*/ 853029 w 1565035"/>
                <a:gd name="connsiteY769" fmla="*/ 988253 h 1030524"/>
                <a:gd name="connsiteX770" fmla="*/ 857404 w 1565035"/>
                <a:gd name="connsiteY770" fmla="*/ 989774 h 1030524"/>
                <a:gd name="connsiteX771" fmla="*/ 861443 w 1565035"/>
                <a:gd name="connsiteY771" fmla="*/ 989774 h 1030524"/>
                <a:gd name="connsiteX772" fmla="*/ 863799 w 1565035"/>
                <a:gd name="connsiteY772" fmla="*/ 990787 h 1030524"/>
                <a:gd name="connsiteX773" fmla="*/ 871540 w 1565035"/>
                <a:gd name="connsiteY773" fmla="*/ 994504 h 1030524"/>
                <a:gd name="connsiteX774" fmla="*/ 874906 w 1565035"/>
                <a:gd name="connsiteY774" fmla="*/ 997376 h 1030524"/>
                <a:gd name="connsiteX775" fmla="*/ 876420 w 1565035"/>
                <a:gd name="connsiteY775" fmla="*/ 998896 h 1030524"/>
                <a:gd name="connsiteX776" fmla="*/ 877430 w 1565035"/>
                <a:gd name="connsiteY776" fmla="*/ 998896 h 1030524"/>
                <a:gd name="connsiteX777" fmla="*/ 878776 w 1565035"/>
                <a:gd name="connsiteY777" fmla="*/ 998896 h 1030524"/>
                <a:gd name="connsiteX778" fmla="*/ 880627 w 1565035"/>
                <a:gd name="connsiteY778" fmla="*/ 998896 h 1030524"/>
                <a:gd name="connsiteX779" fmla="*/ 885676 w 1565035"/>
                <a:gd name="connsiteY779" fmla="*/ 1000079 h 1030524"/>
                <a:gd name="connsiteX780" fmla="*/ 890725 w 1565035"/>
                <a:gd name="connsiteY780" fmla="*/ 998896 h 1030524"/>
                <a:gd name="connsiteX781" fmla="*/ 894090 w 1565035"/>
                <a:gd name="connsiteY781" fmla="*/ 997883 h 1030524"/>
                <a:gd name="connsiteX782" fmla="*/ 895436 w 1565035"/>
                <a:gd name="connsiteY782" fmla="*/ 997883 h 1030524"/>
                <a:gd name="connsiteX783" fmla="*/ 901158 w 1565035"/>
                <a:gd name="connsiteY783" fmla="*/ 996193 h 1030524"/>
                <a:gd name="connsiteX784" fmla="*/ 904692 w 1565035"/>
                <a:gd name="connsiteY784" fmla="*/ 995180 h 1030524"/>
                <a:gd name="connsiteX785" fmla="*/ 910413 w 1565035"/>
                <a:gd name="connsiteY785" fmla="*/ 996362 h 1030524"/>
                <a:gd name="connsiteX786" fmla="*/ 913779 w 1565035"/>
                <a:gd name="connsiteY786" fmla="*/ 997376 h 1030524"/>
                <a:gd name="connsiteX787" fmla="*/ 918660 w 1565035"/>
                <a:gd name="connsiteY787" fmla="*/ 1004978 h 1030524"/>
                <a:gd name="connsiteX788" fmla="*/ 918660 w 1565035"/>
                <a:gd name="connsiteY788" fmla="*/ 1005992 h 1030524"/>
                <a:gd name="connsiteX789" fmla="*/ 918660 w 1565035"/>
                <a:gd name="connsiteY789" fmla="*/ 1005992 h 1030524"/>
                <a:gd name="connsiteX790" fmla="*/ 925054 w 1565035"/>
                <a:gd name="connsiteY790" fmla="*/ 1001937 h 1030524"/>
                <a:gd name="connsiteX791" fmla="*/ 933132 w 1565035"/>
                <a:gd name="connsiteY791" fmla="*/ 1000586 h 1030524"/>
                <a:gd name="connsiteX792" fmla="*/ 935488 w 1565035"/>
                <a:gd name="connsiteY792" fmla="*/ 1008695 h 1030524"/>
                <a:gd name="connsiteX793" fmla="*/ 935488 w 1565035"/>
                <a:gd name="connsiteY793" fmla="*/ 1014101 h 1030524"/>
                <a:gd name="connsiteX794" fmla="*/ 935488 w 1565035"/>
                <a:gd name="connsiteY794" fmla="*/ 1018831 h 1030524"/>
                <a:gd name="connsiteX795" fmla="*/ 935488 w 1565035"/>
                <a:gd name="connsiteY795" fmla="*/ 1020858 h 1030524"/>
                <a:gd name="connsiteX796" fmla="*/ 935488 w 1565035"/>
                <a:gd name="connsiteY796" fmla="*/ 1026771 h 1030524"/>
                <a:gd name="connsiteX797" fmla="*/ 937002 w 1565035"/>
                <a:gd name="connsiteY797" fmla="*/ 1029136 h 1030524"/>
                <a:gd name="connsiteX798" fmla="*/ 939190 w 1565035"/>
                <a:gd name="connsiteY798" fmla="*/ 1034036 h 1030524"/>
                <a:gd name="connsiteX799" fmla="*/ 939190 w 1565035"/>
                <a:gd name="connsiteY799" fmla="*/ 1035556 h 1030524"/>
                <a:gd name="connsiteX800" fmla="*/ 939190 w 1565035"/>
                <a:gd name="connsiteY800" fmla="*/ 1038766 h 1030524"/>
                <a:gd name="connsiteX801" fmla="*/ 940705 w 1565035"/>
                <a:gd name="connsiteY801" fmla="*/ 1038766 h 1030524"/>
                <a:gd name="connsiteX802" fmla="*/ 946595 w 1565035"/>
                <a:gd name="connsiteY802" fmla="*/ 1038766 h 1030524"/>
                <a:gd name="connsiteX803" fmla="*/ 949287 w 1565035"/>
                <a:gd name="connsiteY803" fmla="*/ 1036738 h 1030524"/>
                <a:gd name="connsiteX804" fmla="*/ 950802 w 1565035"/>
                <a:gd name="connsiteY804" fmla="*/ 1035049 h 1030524"/>
                <a:gd name="connsiteX805" fmla="*/ 952653 w 1565035"/>
                <a:gd name="connsiteY805" fmla="*/ 1029981 h 1030524"/>
                <a:gd name="connsiteX806" fmla="*/ 952653 w 1565035"/>
                <a:gd name="connsiteY806" fmla="*/ 1028292 h 1030524"/>
                <a:gd name="connsiteX807" fmla="*/ 952653 w 1565035"/>
                <a:gd name="connsiteY807" fmla="*/ 1028292 h 1030524"/>
                <a:gd name="connsiteX808" fmla="*/ 951475 w 1565035"/>
                <a:gd name="connsiteY808" fmla="*/ 1027447 h 1030524"/>
                <a:gd name="connsiteX809" fmla="*/ 950633 w 1565035"/>
                <a:gd name="connsiteY809" fmla="*/ 1020520 h 1030524"/>
                <a:gd name="connsiteX810" fmla="*/ 953326 w 1565035"/>
                <a:gd name="connsiteY810" fmla="*/ 1017142 h 1030524"/>
                <a:gd name="connsiteX811" fmla="*/ 955177 w 1565035"/>
                <a:gd name="connsiteY811" fmla="*/ 1014608 h 1030524"/>
                <a:gd name="connsiteX812" fmla="*/ 955177 w 1565035"/>
                <a:gd name="connsiteY812" fmla="*/ 1012918 h 1030524"/>
                <a:gd name="connsiteX813" fmla="*/ 956860 w 1565035"/>
                <a:gd name="connsiteY813" fmla="*/ 1008526 h 1030524"/>
                <a:gd name="connsiteX814" fmla="*/ 961403 w 1565035"/>
                <a:gd name="connsiteY814" fmla="*/ 1005823 h 1030524"/>
                <a:gd name="connsiteX815" fmla="*/ 962245 w 1565035"/>
                <a:gd name="connsiteY815" fmla="*/ 1005823 h 1030524"/>
                <a:gd name="connsiteX816" fmla="*/ 968640 w 1565035"/>
                <a:gd name="connsiteY816" fmla="*/ 1004640 h 1030524"/>
                <a:gd name="connsiteX817" fmla="*/ 970996 w 1565035"/>
                <a:gd name="connsiteY817" fmla="*/ 1004640 h 1030524"/>
                <a:gd name="connsiteX818" fmla="*/ 975876 w 1565035"/>
                <a:gd name="connsiteY818" fmla="*/ 1002613 h 1030524"/>
                <a:gd name="connsiteX819" fmla="*/ 981597 w 1565035"/>
                <a:gd name="connsiteY819" fmla="*/ 1000417 h 1030524"/>
                <a:gd name="connsiteX820" fmla="*/ 989170 w 1565035"/>
                <a:gd name="connsiteY820" fmla="*/ 999403 h 1030524"/>
                <a:gd name="connsiteX821" fmla="*/ 995733 w 1565035"/>
                <a:gd name="connsiteY821" fmla="*/ 998558 h 1030524"/>
                <a:gd name="connsiteX822" fmla="*/ 1003643 w 1565035"/>
                <a:gd name="connsiteY822" fmla="*/ 996024 h 1030524"/>
                <a:gd name="connsiteX823" fmla="*/ 1008691 w 1565035"/>
                <a:gd name="connsiteY823" fmla="*/ 994335 h 1030524"/>
                <a:gd name="connsiteX824" fmla="*/ 1019798 w 1565035"/>
                <a:gd name="connsiteY824" fmla="*/ 992477 h 1030524"/>
                <a:gd name="connsiteX825" fmla="*/ 1021144 w 1565035"/>
                <a:gd name="connsiteY825" fmla="*/ 992477 h 1030524"/>
                <a:gd name="connsiteX826" fmla="*/ 1022490 w 1565035"/>
                <a:gd name="connsiteY826" fmla="*/ 991294 h 1030524"/>
                <a:gd name="connsiteX827" fmla="*/ 1022490 w 1565035"/>
                <a:gd name="connsiteY827" fmla="*/ 989774 h 1030524"/>
                <a:gd name="connsiteX828" fmla="*/ 1023500 w 1565035"/>
                <a:gd name="connsiteY828" fmla="*/ 987408 h 1030524"/>
                <a:gd name="connsiteX829" fmla="*/ 1025856 w 1565035"/>
                <a:gd name="connsiteY829" fmla="*/ 984537 h 1030524"/>
                <a:gd name="connsiteX830" fmla="*/ 1027202 w 1565035"/>
                <a:gd name="connsiteY830" fmla="*/ 983185 h 1030524"/>
                <a:gd name="connsiteX831" fmla="*/ 1028212 w 1565035"/>
                <a:gd name="connsiteY831" fmla="*/ 981833 h 1030524"/>
                <a:gd name="connsiteX832" fmla="*/ 1029558 w 1565035"/>
                <a:gd name="connsiteY832" fmla="*/ 979975 h 1030524"/>
                <a:gd name="connsiteX833" fmla="*/ 1030904 w 1565035"/>
                <a:gd name="connsiteY833" fmla="*/ 978624 h 1030524"/>
                <a:gd name="connsiteX834" fmla="*/ 1033765 w 1565035"/>
                <a:gd name="connsiteY834" fmla="*/ 974400 h 1030524"/>
                <a:gd name="connsiteX835" fmla="*/ 1033765 w 1565035"/>
                <a:gd name="connsiteY835" fmla="*/ 972373 h 1030524"/>
                <a:gd name="connsiteX836" fmla="*/ 1036963 w 1565035"/>
                <a:gd name="connsiteY836" fmla="*/ 966291 h 1030524"/>
                <a:gd name="connsiteX837" fmla="*/ 1041506 w 1565035"/>
                <a:gd name="connsiteY837" fmla="*/ 968825 h 1030524"/>
                <a:gd name="connsiteX838" fmla="*/ 1043021 w 1565035"/>
                <a:gd name="connsiteY838" fmla="*/ 968825 h 1030524"/>
                <a:gd name="connsiteX839" fmla="*/ 1043863 w 1565035"/>
                <a:gd name="connsiteY839" fmla="*/ 968825 h 1030524"/>
                <a:gd name="connsiteX840" fmla="*/ 1045209 w 1565035"/>
                <a:gd name="connsiteY840" fmla="*/ 968825 h 1030524"/>
                <a:gd name="connsiteX841" fmla="*/ 1047565 w 1565035"/>
                <a:gd name="connsiteY841" fmla="*/ 968825 h 1030524"/>
                <a:gd name="connsiteX842" fmla="*/ 1047565 w 1565035"/>
                <a:gd name="connsiteY842" fmla="*/ 968825 h 1030524"/>
                <a:gd name="connsiteX843" fmla="*/ 1048574 w 1565035"/>
                <a:gd name="connsiteY843" fmla="*/ 968825 h 1030524"/>
                <a:gd name="connsiteX844" fmla="*/ 1050762 w 1565035"/>
                <a:gd name="connsiteY844" fmla="*/ 967136 h 1030524"/>
                <a:gd name="connsiteX845" fmla="*/ 1051603 w 1565035"/>
                <a:gd name="connsiteY845" fmla="*/ 967136 h 1030524"/>
                <a:gd name="connsiteX846" fmla="*/ 1055979 w 1565035"/>
                <a:gd name="connsiteY846" fmla="*/ 964433 h 1030524"/>
                <a:gd name="connsiteX847" fmla="*/ 1060859 w 1565035"/>
                <a:gd name="connsiteY847" fmla="*/ 960885 h 1030524"/>
                <a:gd name="connsiteX848" fmla="*/ 1066244 w 1565035"/>
                <a:gd name="connsiteY848" fmla="*/ 959027 h 1030524"/>
                <a:gd name="connsiteX849" fmla="*/ 1068095 w 1565035"/>
                <a:gd name="connsiteY849" fmla="*/ 959027 h 1030524"/>
                <a:gd name="connsiteX850" fmla="*/ 1069778 w 1565035"/>
                <a:gd name="connsiteY850" fmla="*/ 959027 h 1030524"/>
                <a:gd name="connsiteX851" fmla="*/ 1074658 w 1565035"/>
                <a:gd name="connsiteY851" fmla="*/ 957844 h 1030524"/>
                <a:gd name="connsiteX852" fmla="*/ 1088458 w 1565035"/>
                <a:gd name="connsiteY852" fmla="*/ 962068 h 1030524"/>
                <a:gd name="connsiteX853" fmla="*/ 1094515 w 1565035"/>
                <a:gd name="connsiteY853" fmla="*/ 963588 h 1030524"/>
                <a:gd name="connsiteX854" fmla="*/ 1096367 w 1565035"/>
                <a:gd name="connsiteY854" fmla="*/ 963588 h 1030524"/>
                <a:gd name="connsiteX855" fmla="*/ 1101079 w 1565035"/>
                <a:gd name="connsiteY855" fmla="*/ 963588 h 1030524"/>
                <a:gd name="connsiteX856" fmla="*/ 1101079 w 1565035"/>
                <a:gd name="connsiteY856" fmla="*/ 962574 h 1030524"/>
                <a:gd name="connsiteX857" fmla="*/ 1101079 w 1565035"/>
                <a:gd name="connsiteY857" fmla="*/ 962574 h 1030524"/>
                <a:gd name="connsiteX858" fmla="*/ 1102593 w 1565035"/>
                <a:gd name="connsiteY858" fmla="*/ 957337 h 1030524"/>
                <a:gd name="connsiteX859" fmla="*/ 1108146 w 1565035"/>
                <a:gd name="connsiteY859" fmla="*/ 946356 h 1030524"/>
                <a:gd name="connsiteX860" fmla="*/ 1115383 w 1565035"/>
                <a:gd name="connsiteY860" fmla="*/ 940444 h 1030524"/>
                <a:gd name="connsiteX861" fmla="*/ 1116224 w 1565035"/>
                <a:gd name="connsiteY861" fmla="*/ 940444 h 1030524"/>
                <a:gd name="connsiteX862" fmla="*/ 1121609 w 1565035"/>
                <a:gd name="connsiteY862" fmla="*/ 937403 h 1030524"/>
                <a:gd name="connsiteX863" fmla="*/ 1122955 w 1565035"/>
                <a:gd name="connsiteY863" fmla="*/ 935544 h 1030524"/>
                <a:gd name="connsiteX864" fmla="*/ 1124975 w 1565035"/>
                <a:gd name="connsiteY864" fmla="*/ 930983 h 1030524"/>
                <a:gd name="connsiteX865" fmla="*/ 1130865 w 1565035"/>
                <a:gd name="connsiteY865" fmla="*/ 918650 h 1030524"/>
                <a:gd name="connsiteX866" fmla="*/ 1135914 w 1565035"/>
                <a:gd name="connsiteY866" fmla="*/ 914765 h 1030524"/>
                <a:gd name="connsiteX867" fmla="*/ 1138606 w 1565035"/>
                <a:gd name="connsiteY867" fmla="*/ 913413 h 1030524"/>
                <a:gd name="connsiteX868" fmla="*/ 1140793 w 1565035"/>
                <a:gd name="connsiteY868" fmla="*/ 912231 h 1030524"/>
                <a:gd name="connsiteX869" fmla="*/ 1141972 w 1565035"/>
                <a:gd name="connsiteY869" fmla="*/ 911048 h 1030524"/>
                <a:gd name="connsiteX870" fmla="*/ 1144159 w 1565035"/>
                <a:gd name="connsiteY870" fmla="*/ 909021 h 1030524"/>
                <a:gd name="connsiteX871" fmla="*/ 1154088 w 1565035"/>
                <a:gd name="connsiteY871" fmla="*/ 906825 h 1030524"/>
                <a:gd name="connsiteX872" fmla="*/ 1154088 w 1565035"/>
                <a:gd name="connsiteY872" fmla="*/ 906825 h 1030524"/>
                <a:gd name="connsiteX873" fmla="*/ 1158295 w 1565035"/>
                <a:gd name="connsiteY873" fmla="*/ 906825 h 1030524"/>
                <a:gd name="connsiteX874" fmla="*/ 1158295 w 1565035"/>
                <a:gd name="connsiteY874" fmla="*/ 905473 h 1030524"/>
                <a:gd name="connsiteX875" fmla="*/ 1158295 w 1565035"/>
                <a:gd name="connsiteY875" fmla="*/ 904122 h 1030524"/>
                <a:gd name="connsiteX876" fmla="*/ 1158295 w 1565035"/>
                <a:gd name="connsiteY876" fmla="*/ 899054 h 1030524"/>
                <a:gd name="connsiteX877" fmla="*/ 1158295 w 1565035"/>
                <a:gd name="connsiteY877" fmla="*/ 897195 h 1030524"/>
                <a:gd name="connsiteX878" fmla="*/ 1158295 w 1565035"/>
                <a:gd name="connsiteY878" fmla="*/ 895844 h 1030524"/>
                <a:gd name="connsiteX879" fmla="*/ 1158295 w 1565035"/>
                <a:gd name="connsiteY879" fmla="*/ 894323 h 1030524"/>
                <a:gd name="connsiteX880" fmla="*/ 1159473 w 1565035"/>
                <a:gd name="connsiteY880" fmla="*/ 894323 h 1030524"/>
                <a:gd name="connsiteX881" fmla="*/ 1163512 w 1565035"/>
                <a:gd name="connsiteY881" fmla="*/ 895337 h 1030524"/>
                <a:gd name="connsiteX882" fmla="*/ 1168729 w 1565035"/>
                <a:gd name="connsiteY882" fmla="*/ 896351 h 1030524"/>
                <a:gd name="connsiteX883" fmla="*/ 1171253 w 1565035"/>
                <a:gd name="connsiteY883" fmla="*/ 896351 h 1030524"/>
                <a:gd name="connsiteX884" fmla="*/ 1175628 w 1565035"/>
                <a:gd name="connsiteY884" fmla="*/ 891789 h 1030524"/>
                <a:gd name="connsiteX885" fmla="*/ 1176974 w 1565035"/>
                <a:gd name="connsiteY885" fmla="*/ 889931 h 1030524"/>
                <a:gd name="connsiteX886" fmla="*/ 1178657 w 1565035"/>
                <a:gd name="connsiteY886" fmla="*/ 887566 h 1030524"/>
                <a:gd name="connsiteX887" fmla="*/ 1181686 w 1565035"/>
                <a:gd name="connsiteY887" fmla="*/ 883173 h 1030524"/>
                <a:gd name="connsiteX888" fmla="*/ 1184211 w 1565035"/>
                <a:gd name="connsiteY888" fmla="*/ 878105 h 1030524"/>
                <a:gd name="connsiteX889" fmla="*/ 1185725 w 1565035"/>
                <a:gd name="connsiteY889" fmla="*/ 875402 h 1030524"/>
                <a:gd name="connsiteX890" fmla="*/ 1187240 w 1565035"/>
                <a:gd name="connsiteY890" fmla="*/ 871348 h 1030524"/>
                <a:gd name="connsiteX891" fmla="*/ 1188249 w 1565035"/>
                <a:gd name="connsiteY891" fmla="*/ 868138 h 1030524"/>
                <a:gd name="connsiteX892" fmla="*/ 1189764 w 1565035"/>
                <a:gd name="connsiteY892" fmla="*/ 863408 h 1030524"/>
                <a:gd name="connsiteX893" fmla="*/ 1193803 w 1565035"/>
                <a:gd name="connsiteY893" fmla="*/ 853609 h 1030524"/>
                <a:gd name="connsiteX894" fmla="*/ 1195486 w 1565035"/>
                <a:gd name="connsiteY894" fmla="*/ 851413 h 1030524"/>
                <a:gd name="connsiteX895" fmla="*/ 1197842 w 1565035"/>
                <a:gd name="connsiteY895" fmla="*/ 848372 h 1030524"/>
                <a:gd name="connsiteX896" fmla="*/ 1198683 w 1565035"/>
                <a:gd name="connsiteY896" fmla="*/ 845500 h 1030524"/>
                <a:gd name="connsiteX897" fmla="*/ 1199693 w 1565035"/>
                <a:gd name="connsiteY897" fmla="*/ 842797 h 1030524"/>
                <a:gd name="connsiteX898" fmla="*/ 1201376 w 1565035"/>
                <a:gd name="connsiteY898" fmla="*/ 838574 h 1030524"/>
                <a:gd name="connsiteX899" fmla="*/ 1203563 w 1565035"/>
                <a:gd name="connsiteY899" fmla="*/ 833505 h 1030524"/>
                <a:gd name="connsiteX900" fmla="*/ 1209285 w 1565035"/>
                <a:gd name="connsiteY900" fmla="*/ 822693 h 1030524"/>
                <a:gd name="connsiteX901" fmla="*/ 1209285 w 1565035"/>
                <a:gd name="connsiteY901" fmla="*/ 822693 h 1030524"/>
                <a:gd name="connsiteX902" fmla="*/ 1212987 w 1565035"/>
                <a:gd name="connsiteY902" fmla="*/ 819821 h 1030524"/>
                <a:gd name="connsiteX903" fmla="*/ 1214502 w 1565035"/>
                <a:gd name="connsiteY903" fmla="*/ 819821 h 1030524"/>
                <a:gd name="connsiteX904" fmla="*/ 1216521 w 1565035"/>
                <a:gd name="connsiteY904" fmla="*/ 818470 h 1030524"/>
                <a:gd name="connsiteX905" fmla="*/ 1216521 w 1565035"/>
                <a:gd name="connsiteY905" fmla="*/ 816781 h 1030524"/>
                <a:gd name="connsiteX906" fmla="*/ 1216521 w 1565035"/>
                <a:gd name="connsiteY906" fmla="*/ 811037 h 1030524"/>
                <a:gd name="connsiteX907" fmla="*/ 1217531 w 1565035"/>
                <a:gd name="connsiteY907" fmla="*/ 809854 h 1030524"/>
                <a:gd name="connsiteX908" fmla="*/ 1217531 w 1565035"/>
                <a:gd name="connsiteY908" fmla="*/ 809854 h 1030524"/>
                <a:gd name="connsiteX909" fmla="*/ 1217531 w 1565035"/>
                <a:gd name="connsiteY909" fmla="*/ 808840 h 1030524"/>
                <a:gd name="connsiteX910" fmla="*/ 1219214 w 1565035"/>
                <a:gd name="connsiteY910" fmla="*/ 806306 h 1030524"/>
                <a:gd name="connsiteX911" fmla="*/ 1223589 w 1565035"/>
                <a:gd name="connsiteY911" fmla="*/ 803434 h 1030524"/>
                <a:gd name="connsiteX912" fmla="*/ 1226450 w 1565035"/>
                <a:gd name="connsiteY912" fmla="*/ 801914 h 1030524"/>
                <a:gd name="connsiteX913" fmla="*/ 1232340 w 1565035"/>
                <a:gd name="connsiteY913" fmla="*/ 796846 h 1030524"/>
                <a:gd name="connsiteX914" fmla="*/ 1234527 w 1565035"/>
                <a:gd name="connsiteY914" fmla="*/ 787892 h 1030524"/>
                <a:gd name="connsiteX915" fmla="*/ 1234527 w 1565035"/>
                <a:gd name="connsiteY915" fmla="*/ 786372 h 1030524"/>
                <a:gd name="connsiteX916" fmla="*/ 1231666 w 1565035"/>
                <a:gd name="connsiteY916" fmla="*/ 781641 h 1030524"/>
                <a:gd name="connsiteX917" fmla="*/ 1231666 w 1565035"/>
                <a:gd name="connsiteY917" fmla="*/ 781641 h 1030524"/>
                <a:gd name="connsiteX918" fmla="*/ 1228133 w 1565035"/>
                <a:gd name="connsiteY918" fmla="*/ 776742 h 1030524"/>
                <a:gd name="connsiteX919" fmla="*/ 1228133 w 1565035"/>
                <a:gd name="connsiteY919" fmla="*/ 774715 h 1030524"/>
                <a:gd name="connsiteX920" fmla="*/ 1229647 w 1565035"/>
                <a:gd name="connsiteY920" fmla="*/ 774715 h 1030524"/>
                <a:gd name="connsiteX921" fmla="*/ 1240249 w 1565035"/>
                <a:gd name="connsiteY921" fmla="*/ 774715 h 1030524"/>
                <a:gd name="connsiteX922" fmla="*/ 1240249 w 1565035"/>
                <a:gd name="connsiteY922" fmla="*/ 774715 h 1030524"/>
                <a:gd name="connsiteX923" fmla="*/ 1238734 w 1565035"/>
                <a:gd name="connsiteY923" fmla="*/ 771167 h 1030524"/>
                <a:gd name="connsiteX924" fmla="*/ 1238734 w 1565035"/>
                <a:gd name="connsiteY924" fmla="*/ 771167 h 1030524"/>
                <a:gd name="connsiteX925" fmla="*/ 1236884 w 1565035"/>
                <a:gd name="connsiteY925" fmla="*/ 766268 h 1030524"/>
                <a:gd name="connsiteX926" fmla="*/ 1238734 w 1565035"/>
                <a:gd name="connsiteY926" fmla="*/ 763734 h 1030524"/>
                <a:gd name="connsiteX927" fmla="*/ 1241091 w 1565035"/>
                <a:gd name="connsiteY927" fmla="*/ 762720 h 1030524"/>
                <a:gd name="connsiteX928" fmla="*/ 1245803 w 1565035"/>
                <a:gd name="connsiteY928" fmla="*/ 756470 h 1030524"/>
                <a:gd name="connsiteX929" fmla="*/ 1247149 w 1565035"/>
                <a:gd name="connsiteY929" fmla="*/ 751064 h 1030524"/>
                <a:gd name="connsiteX930" fmla="*/ 1248663 w 1565035"/>
                <a:gd name="connsiteY930" fmla="*/ 749036 h 1030524"/>
                <a:gd name="connsiteX931" fmla="*/ 1251019 w 1565035"/>
                <a:gd name="connsiteY931" fmla="*/ 744137 h 1030524"/>
                <a:gd name="connsiteX932" fmla="*/ 1251019 w 1565035"/>
                <a:gd name="connsiteY932" fmla="*/ 740589 h 1030524"/>
                <a:gd name="connsiteX933" fmla="*/ 1249673 w 1565035"/>
                <a:gd name="connsiteY933" fmla="*/ 734676 h 1030524"/>
                <a:gd name="connsiteX934" fmla="*/ 1249673 w 1565035"/>
                <a:gd name="connsiteY934" fmla="*/ 734676 h 1030524"/>
                <a:gd name="connsiteX935" fmla="*/ 1249673 w 1565035"/>
                <a:gd name="connsiteY935" fmla="*/ 736197 h 1030524"/>
                <a:gd name="connsiteX936" fmla="*/ 1248327 w 1565035"/>
                <a:gd name="connsiteY936" fmla="*/ 738224 h 1030524"/>
                <a:gd name="connsiteX937" fmla="*/ 1238903 w 1565035"/>
                <a:gd name="connsiteY937" fmla="*/ 740589 h 1030524"/>
                <a:gd name="connsiteX938" fmla="*/ 1238903 w 1565035"/>
                <a:gd name="connsiteY938" fmla="*/ 740589 h 1030524"/>
                <a:gd name="connsiteX939" fmla="*/ 1232003 w 1565035"/>
                <a:gd name="connsiteY939" fmla="*/ 739576 h 1030524"/>
                <a:gd name="connsiteX940" fmla="*/ 1213660 w 1565035"/>
                <a:gd name="connsiteY940" fmla="*/ 732142 h 1030524"/>
                <a:gd name="connsiteX941" fmla="*/ 1212819 w 1565035"/>
                <a:gd name="connsiteY941" fmla="*/ 730960 h 1030524"/>
                <a:gd name="connsiteX942" fmla="*/ 1212819 w 1565035"/>
                <a:gd name="connsiteY942" fmla="*/ 729439 h 1030524"/>
                <a:gd name="connsiteX943" fmla="*/ 1217699 w 1565035"/>
                <a:gd name="connsiteY943" fmla="*/ 728257 h 1030524"/>
                <a:gd name="connsiteX944" fmla="*/ 1219550 w 1565035"/>
                <a:gd name="connsiteY944" fmla="*/ 728257 h 1030524"/>
                <a:gd name="connsiteX945" fmla="*/ 1227123 w 1565035"/>
                <a:gd name="connsiteY945" fmla="*/ 724202 h 1030524"/>
                <a:gd name="connsiteX946" fmla="*/ 1231666 w 1565035"/>
                <a:gd name="connsiteY946" fmla="*/ 721161 h 1030524"/>
                <a:gd name="connsiteX947" fmla="*/ 1235201 w 1565035"/>
                <a:gd name="connsiteY947" fmla="*/ 719134 h 1030524"/>
                <a:gd name="connsiteX948" fmla="*/ 1235201 w 1565035"/>
                <a:gd name="connsiteY948" fmla="*/ 719134 h 1030524"/>
                <a:gd name="connsiteX949" fmla="*/ 1239408 w 1565035"/>
                <a:gd name="connsiteY949" fmla="*/ 716093 h 1030524"/>
                <a:gd name="connsiteX950" fmla="*/ 1245466 w 1565035"/>
                <a:gd name="connsiteY950" fmla="*/ 709673 h 1030524"/>
                <a:gd name="connsiteX951" fmla="*/ 1239071 w 1565035"/>
                <a:gd name="connsiteY951" fmla="*/ 699199 h 1030524"/>
                <a:gd name="connsiteX952" fmla="*/ 1233854 w 1565035"/>
                <a:gd name="connsiteY952" fmla="*/ 695145 h 1030524"/>
                <a:gd name="connsiteX953" fmla="*/ 1229815 w 1565035"/>
                <a:gd name="connsiteY953" fmla="*/ 693118 h 1030524"/>
                <a:gd name="connsiteX954" fmla="*/ 1226113 w 1565035"/>
                <a:gd name="connsiteY954" fmla="*/ 687543 h 1030524"/>
                <a:gd name="connsiteX955" fmla="*/ 1212146 w 1565035"/>
                <a:gd name="connsiteY955" fmla="*/ 680109 h 1030524"/>
                <a:gd name="connsiteX956" fmla="*/ 1211304 w 1565035"/>
                <a:gd name="connsiteY956" fmla="*/ 678251 h 1030524"/>
                <a:gd name="connsiteX957" fmla="*/ 1212819 w 1565035"/>
                <a:gd name="connsiteY957" fmla="*/ 676900 h 1030524"/>
                <a:gd name="connsiteX958" fmla="*/ 1213660 w 1565035"/>
                <a:gd name="connsiteY958" fmla="*/ 676900 h 1030524"/>
                <a:gd name="connsiteX959" fmla="*/ 1215175 w 1565035"/>
                <a:gd name="connsiteY959" fmla="*/ 676900 h 1030524"/>
                <a:gd name="connsiteX960" fmla="*/ 1218035 w 1565035"/>
                <a:gd name="connsiteY960" fmla="*/ 676900 h 1030524"/>
                <a:gd name="connsiteX961" fmla="*/ 1219045 w 1565035"/>
                <a:gd name="connsiteY961" fmla="*/ 676900 h 1030524"/>
                <a:gd name="connsiteX962" fmla="*/ 1223252 w 1565035"/>
                <a:gd name="connsiteY962" fmla="*/ 676900 h 1030524"/>
                <a:gd name="connsiteX963" fmla="*/ 1227459 w 1565035"/>
                <a:gd name="connsiteY963" fmla="*/ 676900 h 1030524"/>
                <a:gd name="connsiteX964" fmla="*/ 1238061 w 1565035"/>
                <a:gd name="connsiteY964" fmla="*/ 678251 h 1030524"/>
                <a:gd name="connsiteX965" fmla="*/ 1242605 w 1565035"/>
                <a:gd name="connsiteY965" fmla="*/ 678251 h 1030524"/>
                <a:gd name="connsiteX966" fmla="*/ 1234023 w 1565035"/>
                <a:gd name="connsiteY966" fmla="*/ 668621 h 1030524"/>
                <a:gd name="connsiteX967" fmla="*/ 1233181 w 1565035"/>
                <a:gd name="connsiteY967" fmla="*/ 667270 h 1030524"/>
                <a:gd name="connsiteX968" fmla="*/ 1230152 w 1565035"/>
                <a:gd name="connsiteY968" fmla="*/ 662878 h 1030524"/>
                <a:gd name="connsiteX969" fmla="*/ 1229142 w 1565035"/>
                <a:gd name="connsiteY969" fmla="*/ 662878 h 1030524"/>
                <a:gd name="connsiteX970" fmla="*/ 1226282 w 1565035"/>
                <a:gd name="connsiteY970" fmla="*/ 658485 h 1030524"/>
                <a:gd name="connsiteX971" fmla="*/ 1226282 w 1565035"/>
                <a:gd name="connsiteY971" fmla="*/ 655951 h 1030524"/>
                <a:gd name="connsiteX972" fmla="*/ 1226282 w 1565035"/>
                <a:gd name="connsiteY972" fmla="*/ 653755 h 1030524"/>
                <a:gd name="connsiteX973" fmla="*/ 1223589 w 1565035"/>
                <a:gd name="connsiteY973" fmla="*/ 652403 h 1030524"/>
                <a:gd name="connsiteX974" fmla="*/ 1220896 w 1565035"/>
                <a:gd name="connsiteY974" fmla="*/ 651221 h 1030524"/>
                <a:gd name="connsiteX975" fmla="*/ 1219214 w 1565035"/>
                <a:gd name="connsiteY975" fmla="*/ 643517 h 1030524"/>
                <a:gd name="connsiteX976" fmla="*/ 1219382 w 1565035"/>
                <a:gd name="connsiteY976" fmla="*/ 643281 h 1030524"/>
                <a:gd name="connsiteX977" fmla="*/ 1221401 w 1565035"/>
                <a:gd name="connsiteY977" fmla="*/ 640409 h 1030524"/>
                <a:gd name="connsiteX978" fmla="*/ 1222411 w 1565035"/>
                <a:gd name="connsiteY978" fmla="*/ 639057 h 1030524"/>
                <a:gd name="connsiteX979" fmla="*/ 1222411 w 1565035"/>
                <a:gd name="connsiteY979" fmla="*/ 634158 h 1030524"/>
                <a:gd name="connsiteX980" fmla="*/ 1221401 w 1565035"/>
                <a:gd name="connsiteY980" fmla="*/ 632131 h 1030524"/>
                <a:gd name="connsiteX981" fmla="*/ 1220392 w 1565035"/>
                <a:gd name="connsiteY981" fmla="*/ 630103 h 1030524"/>
                <a:gd name="connsiteX982" fmla="*/ 1220392 w 1565035"/>
                <a:gd name="connsiteY982" fmla="*/ 628583 h 1030524"/>
                <a:gd name="connsiteX983" fmla="*/ 1219382 w 1565035"/>
                <a:gd name="connsiteY983" fmla="*/ 626387 h 1030524"/>
                <a:gd name="connsiteX984" fmla="*/ 1218540 w 1565035"/>
                <a:gd name="connsiteY984" fmla="*/ 624697 h 1030524"/>
                <a:gd name="connsiteX985" fmla="*/ 1216016 w 1565035"/>
                <a:gd name="connsiteY985" fmla="*/ 619967 h 1030524"/>
                <a:gd name="connsiteX986" fmla="*/ 1213660 w 1565035"/>
                <a:gd name="connsiteY986" fmla="*/ 615913 h 1030524"/>
                <a:gd name="connsiteX987" fmla="*/ 1209958 w 1565035"/>
                <a:gd name="connsiteY987" fmla="*/ 607804 h 1030524"/>
                <a:gd name="connsiteX988" fmla="*/ 1204909 w 1565035"/>
                <a:gd name="connsiteY988" fmla="*/ 600370 h 1030524"/>
                <a:gd name="connsiteX989" fmla="*/ 1200029 w 1565035"/>
                <a:gd name="connsiteY989" fmla="*/ 597836 h 1030524"/>
                <a:gd name="connsiteX990" fmla="*/ 1193298 w 1565035"/>
                <a:gd name="connsiteY990" fmla="*/ 596147 h 1030524"/>
                <a:gd name="connsiteX991" fmla="*/ 1187240 w 1565035"/>
                <a:gd name="connsiteY991" fmla="*/ 593444 h 1030524"/>
                <a:gd name="connsiteX992" fmla="*/ 1180004 w 1565035"/>
                <a:gd name="connsiteY992" fmla="*/ 590572 h 1030524"/>
                <a:gd name="connsiteX993" fmla="*/ 1178994 w 1565035"/>
                <a:gd name="connsiteY993" fmla="*/ 589051 h 1030524"/>
                <a:gd name="connsiteX994" fmla="*/ 1178994 w 1565035"/>
                <a:gd name="connsiteY994" fmla="*/ 589051 h 1030524"/>
                <a:gd name="connsiteX995" fmla="*/ 1178994 w 1565035"/>
                <a:gd name="connsiteY995" fmla="*/ 587531 h 1030524"/>
                <a:gd name="connsiteX996" fmla="*/ 1178994 w 1565035"/>
                <a:gd name="connsiteY996" fmla="*/ 584490 h 1030524"/>
                <a:gd name="connsiteX997" fmla="*/ 1178994 w 1565035"/>
                <a:gd name="connsiteY997" fmla="*/ 583645 h 1030524"/>
                <a:gd name="connsiteX998" fmla="*/ 1178994 w 1565035"/>
                <a:gd name="connsiteY998" fmla="*/ 581449 h 1030524"/>
                <a:gd name="connsiteX999" fmla="*/ 1178994 w 1565035"/>
                <a:gd name="connsiteY999" fmla="*/ 578070 h 1030524"/>
                <a:gd name="connsiteX1000" fmla="*/ 1181686 w 1565035"/>
                <a:gd name="connsiteY1000" fmla="*/ 574523 h 1030524"/>
                <a:gd name="connsiteX1001" fmla="*/ 1182696 w 1565035"/>
                <a:gd name="connsiteY1001" fmla="*/ 574523 h 1030524"/>
                <a:gd name="connsiteX1002" fmla="*/ 1184547 w 1565035"/>
                <a:gd name="connsiteY1002" fmla="*/ 572158 h 1030524"/>
                <a:gd name="connsiteX1003" fmla="*/ 1184547 w 1565035"/>
                <a:gd name="connsiteY1003" fmla="*/ 571144 h 1030524"/>
                <a:gd name="connsiteX1004" fmla="*/ 1187576 w 1565035"/>
                <a:gd name="connsiteY1004" fmla="*/ 566414 h 1030524"/>
                <a:gd name="connsiteX1005" fmla="*/ 1190269 w 1565035"/>
                <a:gd name="connsiteY1005" fmla="*/ 562190 h 1030524"/>
                <a:gd name="connsiteX1006" fmla="*/ 1191447 w 1565035"/>
                <a:gd name="connsiteY1006" fmla="*/ 560670 h 1030524"/>
                <a:gd name="connsiteX1007" fmla="*/ 1194644 w 1565035"/>
                <a:gd name="connsiteY1007" fmla="*/ 554926 h 1030524"/>
                <a:gd name="connsiteX1008" fmla="*/ 1194644 w 1565035"/>
                <a:gd name="connsiteY1008" fmla="*/ 553237 h 1030524"/>
                <a:gd name="connsiteX1009" fmla="*/ 1197842 w 1565035"/>
                <a:gd name="connsiteY1009" fmla="*/ 546141 h 1030524"/>
                <a:gd name="connsiteX1010" fmla="*/ 1204741 w 1565035"/>
                <a:gd name="connsiteY1010" fmla="*/ 541073 h 1030524"/>
                <a:gd name="connsiteX1011" fmla="*/ 1207939 w 1565035"/>
                <a:gd name="connsiteY1011" fmla="*/ 541073 h 1030524"/>
                <a:gd name="connsiteX1012" fmla="*/ 1209285 w 1565035"/>
                <a:gd name="connsiteY1012" fmla="*/ 541073 h 1030524"/>
                <a:gd name="connsiteX1013" fmla="*/ 1216353 w 1565035"/>
                <a:gd name="connsiteY1013" fmla="*/ 537694 h 1030524"/>
                <a:gd name="connsiteX1014" fmla="*/ 1218540 w 1565035"/>
                <a:gd name="connsiteY1014" fmla="*/ 532626 h 1030524"/>
                <a:gd name="connsiteX1015" fmla="*/ 1218540 w 1565035"/>
                <a:gd name="connsiteY1015" fmla="*/ 530937 h 1030524"/>
                <a:gd name="connsiteX1016" fmla="*/ 1218540 w 1565035"/>
                <a:gd name="connsiteY1016" fmla="*/ 525362 h 1030524"/>
                <a:gd name="connsiteX1017" fmla="*/ 1221570 w 1565035"/>
                <a:gd name="connsiteY1017" fmla="*/ 525362 h 1030524"/>
                <a:gd name="connsiteX1018" fmla="*/ 1224430 w 1565035"/>
                <a:gd name="connsiteY1018" fmla="*/ 528234 h 1030524"/>
                <a:gd name="connsiteX1019" fmla="*/ 1224430 w 1565035"/>
                <a:gd name="connsiteY1019" fmla="*/ 528234 h 1030524"/>
                <a:gd name="connsiteX1020" fmla="*/ 1227459 w 1565035"/>
                <a:gd name="connsiteY1020" fmla="*/ 530768 h 1030524"/>
                <a:gd name="connsiteX1021" fmla="*/ 1228301 w 1565035"/>
                <a:gd name="connsiteY1021" fmla="*/ 530768 h 1030524"/>
                <a:gd name="connsiteX1022" fmla="*/ 1228301 w 1565035"/>
                <a:gd name="connsiteY1022" fmla="*/ 530768 h 1030524"/>
                <a:gd name="connsiteX1023" fmla="*/ 1232171 w 1565035"/>
                <a:gd name="connsiteY1023" fmla="*/ 528571 h 1030524"/>
                <a:gd name="connsiteX1024" fmla="*/ 1236210 w 1565035"/>
                <a:gd name="connsiteY1024" fmla="*/ 526206 h 1030524"/>
                <a:gd name="connsiteX1025" fmla="*/ 1240080 w 1565035"/>
                <a:gd name="connsiteY1025" fmla="*/ 522490 h 1030524"/>
                <a:gd name="connsiteX1026" fmla="*/ 1243446 w 1565035"/>
                <a:gd name="connsiteY1026" fmla="*/ 519280 h 1030524"/>
                <a:gd name="connsiteX1027" fmla="*/ 1249841 w 1565035"/>
                <a:gd name="connsiteY1027" fmla="*/ 516408 h 1030524"/>
                <a:gd name="connsiteX1028" fmla="*/ 1251861 w 1565035"/>
                <a:gd name="connsiteY1028" fmla="*/ 517422 h 1030524"/>
                <a:gd name="connsiteX1029" fmla="*/ 1252702 w 1565035"/>
                <a:gd name="connsiteY1029" fmla="*/ 517422 h 1030524"/>
                <a:gd name="connsiteX1030" fmla="*/ 1256741 w 1565035"/>
                <a:gd name="connsiteY1030" fmla="*/ 517422 h 1030524"/>
                <a:gd name="connsiteX1031" fmla="*/ 1263641 w 1565035"/>
                <a:gd name="connsiteY1031" fmla="*/ 515225 h 1030524"/>
                <a:gd name="connsiteX1032" fmla="*/ 1266670 w 1565035"/>
                <a:gd name="connsiteY1032" fmla="*/ 509988 h 1030524"/>
                <a:gd name="connsiteX1033" fmla="*/ 1264818 w 1565035"/>
                <a:gd name="connsiteY1033" fmla="*/ 506778 h 1030524"/>
                <a:gd name="connsiteX1034" fmla="*/ 1259770 w 1565035"/>
                <a:gd name="connsiteY1034" fmla="*/ 501710 h 1030524"/>
                <a:gd name="connsiteX1035" fmla="*/ 1259770 w 1565035"/>
                <a:gd name="connsiteY1035" fmla="*/ 501710 h 1030524"/>
                <a:gd name="connsiteX1036" fmla="*/ 1258424 w 1565035"/>
                <a:gd name="connsiteY1036" fmla="*/ 503231 h 1030524"/>
                <a:gd name="connsiteX1037" fmla="*/ 1249168 w 1565035"/>
                <a:gd name="connsiteY1037" fmla="*/ 503231 h 1030524"/>
                <a:gd name="connsiteX1038" fmla="*/ 1247149 w 1565035"/>
                <a:gd name="connsiteY1038" fmla="*/ 502217 h 1030524"/>
                <a:gd name="connsiteX1039" fmla="*/ 1244456 w 1565035"/>
                <a:gd name="connsiteY1039" fmla="*/ 502217 h 1030524"/>
                <a:gd name="connsiteX1040" fmla="*/ 1241427 w 1565035"/>
                <a:gd name="connsiteY1040" fmla="*/ 503400 h 1030524"/>
                <a:gd name="connsiteX1041" fmla="*/ 1235873 w 1565035"/>
                <a:gd name="connsiteY1041" fmla="*/ 500528 h 1030524"/>
                <a:gd name="connsiteX1042" fmla="*/ 1234864 w 1565035"/>
                <a:gd name="connsiteY1042" fmla="*/ 497994 h 1030524"/>
                <a:gd name="connsiteX1043" fmla="*/ 1233686 w 1565035"/>
                <a:gd name="connsiteY1043" fmla="*/ 496473 h 1030524"/>
                <a:gd name="connsiteX1044" fmla="*/ 1232508 w 1565035"/>
                <a:gd name="connsiteY1044" fmla="*/ 496473 h 1030524"/>
                <a:gd name="connsiteX1045" fmla="*/ 1228469 w 1565035"/>
                <a:gd name="connsiteY1045" fmla="*/ 497487 h 1030524"/>
                <a:gd name="connsiteX1046" fmla="*/ 1227459 w 1565035"/>
                <a:gd name="connsiteY1046" fmla="*/ 496473 h 1030524"/>
                <a:gd name="connsiteX1047" fmla="*/ 1224430 w 1565035"/>
                <a:gd name="connsiteY1047" fmla="*/ 493094 h 1030524"/>
                <a:gd name="connsiteX1048" fmla="*/ 1222747 w 1565035"/>
                <a:gd name="connsiteY1048" fmla="*/ 493094 h 1030524"/>
                <a:gd name="connsiteX1049" fmla="*/ 1220560 w 1565035"/>
                <a:gd name="connsiteY1049" fmla="*/ 491236 h 1030524"/>
                <a:gd name="connsiteX1050" fmla="*/ 1217363 w 1565035"/>
                <a:gd name="connsiteY1050" fmla="*/ 491236 h 1030524"/>
                <a:gd name="connsiteX1051" fmla="*/ 1212482 w 1565035"/>
                <a:gd name="connsiteY1051" fmla="*/ 494277 h 1030524"/>
                <a:gd name="connsiteX1052" fmla="*/ 1209958 w 1565035"/>
                <a:gd name="connsiteY1052" fmla="*/ 495966 h 1030524"/>
                <a:gd name="connsiteX1053" fmla="*/ 1207434 w 1565035"/>
                <a:gd name="connsiteY1053" fmla="*/ 497149 h 1030524"/>
                <a:gd name="connsiteX1054" fmla="*/ 1204741 w 1565035"/>
                <a:gd name="connsiteY1054" fmla="*/ 498669 h 1030524"/>
                <a:gd name="connsiteX1055" fmla="*/ 1200366 w 1565035"/>
                <a:gd name="connsiteY1055" fmla="*/ 504244 h 1030524"/>
                <a:gd name="connsiteX1056" fmla="*/ 1193635 w 1565035"/>
                <a:gd name="connsiteY1056" fmla="*/ 512353 h 1030524"/>
                <a:gd name="connsiteX1057" fmla="*/ 1185725 w 1565035"/>
                <a:gd name="connsiteY1057" fmla="*/ 512353 h 1030524"/>
                <a:gd name="connsiteX1058" fmla="*/ 1182864 w 1565035"/>
                <a:gd name="connsiteY1058" fmla="*/ 512353 h 1030524"/>
                <a:gd name="connsiteX1059" fmla="*/ 1178994 w 1565035"/>
                <a:gd name="connsiteY1059" fmla="*/ 511002 h 1030524"/>
                <a:gd name="connsiteX1060" fmla="*/ 1174955 w 1565035"/>
                <a:gd name="connsiteY1060" fmla="*/ 505934 h 1030524"/>
                <a:gd name="connsiteX1061" fmla="*/ 1174955 w 1565035"/>
                <a:gd name="connsiteY1061" fmla="*/ 504582 h 1030524"/>
                <a:gd name="connsiteX1062" fmla="*/ 1174955 w 1565035"/>
                <a:gd name="connsiteY1062" fmla="*/ 502386 h 1030524"/>
                <a:gd name="connsiteX1063" fmla="*/ 1173777 w 1565035"/>
                <a:gd name="connsiteY1063" fmla="*/ 497318 h 1030524"/>
                <a:gd name="connsiteX1064" fmla="*/ 1174955 w 1565035"/>
                <a:gd name="connsiteY1064" fmla="*/ 495459 h 1030524"/>
                <a:gd name="connsiteX1065" fmla="*/ 1179162 w 1565035"/>
                <a:gd name="connsiteY1065" fmla="*/ 495459 h 1030524"/>
                <a:gd name="connsiteX1066" fmla="*/ 1177311 w 1565035"/>
                <a:gd name="connsiteY1066" fmla="*/ 485661 h 1030524"/>
                <a:gd name="connsiteX1067" fmla="*/ 1170580 w 1565035"/>
                <a:gd name="connsiteY1067" fmla="*/ 477214 h 1030524"/>
                <a:gd name="connsiteX1068" fmla="*/ 1165195 w 1565035"/>
                <a:gd name="connsiteY1068" fmla="*/ 478228 h 1030524"/>
                <a:gd name="connsiteX1069" fmla="*/ 1161324 w 1565035"/>
                <a:gd name="connsiteY1069" fmla="*/ 479579 h 1030524"/>
                <a:gd name="connsiteX1070" fmla="*/ 1149712 w 1565035"/>
                <a:gd name="connsiteY1070" fmla="*/ 477214 h 1030524"/>
                <a:gd name="connsiteX1071" fmla="*/ 1148535 w 1565035"/>
                <a:gd name="connsiteY1071" fmla="*/ 477214 h 1030524"/>
                <a:gd name="connsiteX1072" fmla="*/ 1141298 w 1565035"/>
                <a:gd name="connsiteY1072" fmla="*/ 470963 h 1030524"/>
                <a:gd name="connsiteX1073" fmla="*/ 1140289 w 1565035"/>
                <a:gd name="connsiteY1073" fmla="*/ 467585 h 1030524"/>
                <a:gd name="connsiteX1074" fmla="*/ 1138269 w 1565035"/>
                <a:gd name="connsiteY1074" fmla="*/ 461165 h 1030524"/>
                <a:gd name="connsiteX1075" fmla="*/ 1142140 w 1565035"/>
                <a:gd name="connsiteY1075" fmla="*/ 450522 h 1030524"/>
                <a:gd name="connsiteX1076" fmla="*/ 1153078 w 1565035"/>
                <a:gd name="connsiteY1076" fmla="*/ 450522 h 1030524"/>
                <a:gd name="connsiteX1077" fmla="*/ 1153078 w 1565035"/>
                <a:gd name="connsiteY1077" fmla="*/ 450522 h 1030524"/>
                <a:gd name="connsiteX1078" fmla="*/ 1158800 w 1565035"/>
                <a:gd name="connsiteY1078" fmla="*/ 449339 h 1030524"/>
                <a:gd name="connsiteX1079" fmla="*/ 1170075 w 1565035"/>
                <a:gd name="connsiteY1079" fmla="*/ 437345 h 1030524"/>
                <a:gd name="connsiteX1080" fmla="*/ 1171590 w 1565035"/>
                <a:gd name="connsiteY1080" fmla="*/ 435993 h 1030524"/>
                <a:gd name="connsiteX1081" fmla="*/ 1176133 w 1565035"/>
                <a:gd name="connsiteY1081" fmla="*/ 431094 h 1030524"/>
                <a:gd name="connsiteX1082" fmla="*/ 1182359 w 1565035"/>
                <a:gd name="connsiteY1082" fmla="*/ 424674 h 1030524"/>
                <a:gd name="connsiteX1083" fmla="*/ 1184884 w 1565035"/>
                <a:gd name="connsiteY1083" fmla="*/ 423154 h 1030524"/>
                <a:gd name="connsiteX1084" fmla="*/ 1186903 w 1565035"/>
                <a:gd name="connsiteY1084" fmla="*/ 421971 h 1030524"/>
                <a:gd name="connsiteX1085" fmla="*/ 1188249 w 1565035"/>
                <a:gd name="connsiteY1085" fmla="*/ 420620 h 1030524"/>
                <a:gd name="connsiteX1086" fmla="*/ 1189091 w 1565035"/>
                <a:gd name="connsiteY1086" fmla="*/ 419606 h 1030524"/>
                <a:gd name="connsiteX1087" fmla="*/ 1192120 w 1565035"/>
                <a:gd name="connsiteY1087" fmla="*/ 416903 h 1030524"/>
                <a:gd name="connsiteX1088" fmla="*/ 1193298 w 1565035"/>
                <a:gd name="connsiteY1088" fmla="*/ 415889 h 1030524"/>
                <a:gd name="connsiteX1089" fmla="*/ 1195654 w 1565035"/>
                <a:gd name="connsiteY1089" fmla="*/ 413524 h 1030524"/>
                <a:gd name="connsiteX1090" fmla="*/ 1196664 w 1565035"/>
                <a:gd name="connsiteY1090" fmla="*/ 412511 h 1030524"/>
                <a:gd name="connsiteX1091" fmla="*/ 1199188 w 1565035"/>
                <a:gd name="connsiteY1091" fmla="*/ 410483 h 1030524"/>
                <a:gd name="connsiteX1092" fmla="*/ 1200534 w 1565035"/>
                <a:gd name="connsiteY1092" fmla="*/ 410483 h 1030524"/>
                <a:gd name="connsiteX1093" fmla="*/ 1202217 w 1565035"/>
                <a:gd name="connsiteY1093" fmla="*/ 408456 h 1030524"/>
                <a:gd name="connsiteX1094" fmla="*/ 1203900 w 1565035"/>
                <a:gd name="connsiteY1094" fmla="*/ 406260 h 1030524"/>
                <a:gd name="connsiteX1095" fmla="*/ 1209285 w 1565035"/>
                <a:gd name="connsiteY1095" fmla="*/ 402374 h 1030524"/>
                <a:gd name="connsiteX1096" fmla="*/ 1214165 w 1565035"/>
                <a:gd name="connsiteY1096" fmla="*/ 398827 h 1030524"/>
                <a:gd name="connsiteX1097" fmla="*/ 1218035 w 1565035"/>
                <a:gd name="connsiteY1097" fmla="*/ 394096 h 1030524"/>
                <a:gd name="connsiteX1098" fmla="*/ 1218035 w 1565035"/>
                <a:gd name="connsiteY1098" fmla="*/ 394096 h 1030524"/>
                <a:gd name="connsiteX1099" fmla="*/ 1220223 w 1565035"/>
                <a:gd name="connsiteY1099" fmla="*/ 392238 h 1030524"/>
                <a:gd name="connsiteX1100" fmla="*/ 1221570 w 1565035"/>
                <a:gd name="connsiteY1100" fmla="*/ 392238 h 1030524"/>
                <a:gd name="connsiteX1101" fmla="*/ 1221570 w 1565035"/>
                <a:gd name="connsiteY1101" fmla="*/ 392238 h 1030524"/>
                <a:gd name="connsiteX1102" fmla="*/ 1224599 w 1565035"/>
                <a:gd name="connsiteY1102" fmla="*/ 390549 h 1030524"/>
                <a:gd name="connsiteX1103" fmla="*/ 1226954 w 1565035"/>
                <a:gd name="connsiteY1103" fmla="*/ 390549 h 1030524"/>
                <a:gd name="connsiteX1104" fmla="*/ 1232844 w 1565035"/>
                <a:gd name="connsiteY1104" fmla="*/ 390549 h 1030524"/>
                <a:gd name="connsiteX1105" fmla="*/ 1235369 w 1565035"/>
                <a:gd name="connsiteY1105" fmla="*/ 390549 h 1030524"/>
                <a:gd name="connsiteX1106" fmla="*/ 1237388 w 1565035"/>
                <a:gd name="connsiteY1106" fmla="*/ 390549 h 1030524"/>
                <a:gd name="connsiteX1107" fmla="*/ 1241932 w 1565035"/>
                <a:gd name="connsiteY1107" fmla="*/ 390549 h 1030524"/>
                <a:gd name="connsiteX1108" fmla="*/ 1244120 w 1565035"/>
                <a:gd name="connsiteY1108" fmla="*/ 390549 h 1030524"/>
                <a:gd name="connsiteX1109" fmla="*/ 1250010 w 1565035"/>
                <a:gd name="connsiteY1109" fmla="*/ 390549 h 1030524"/>
                <a:gd name="connsiteX1110" fmla="*/ 1252365 w 1565035"/>
                <a:gd name="connsiteY1110" fmla="*/ 394434 h 1030524"/>
                <a:gd name="connsiteX1111" fmla="*/ 1252365 w 1565035"/>
                <a:gd name="connsiteY1111" fmla="*/ 394434 h 1030524"/>
                <a:gd name="connsiteX1112" fmla="*/ 1253207 w 1565035"/>
                <a:gd name="connsiteY1112" fmla="*/ 396124 h 1030524"/>
                <a:gd name="connsiteX1113" fmla="*/ 1253207 w 1565035"/>
                <a:gd name="connsiteY1113" fmla="*/ 396124 h 1030524"/>
                <a:gd name="connsiteX1114" fmla="*/ 1254890 w 1565035"/>
                <a:gd name="connsiteY1114" fmla="*/ 397813 h 1030524"/>
                <a:gd name="connsiteX1115" fmla="*/ 1254890 w 1565035"/>
                <a:gd name="connsiteY1115" fmla="*/ 399334 h 1030524"/>
                <a:gd name="connsiteX1116" fmla="*/ 1255731 w 1565035"/>
                <a:gd name="connsiteY1116" fmla="*/ 404233 h 1030524"/>
                <a:gd name="connsiteX1117" fmla="*/ 1252029 w 1565035"/>
                <a:gd name="connsiteY1117" fmla="*/ 410314 h 1030524"/>
                <a:gd name="connsiteX1118" fmla="*/ 1250851 w 1565035"/>
                <a:gd name="connsiteY1118" fmla="*/ 411835 h 1030524"/>
                <a:gd name="connsiteX1119" fmla="*/ 1248495 w 1565035"/>
                <a:gd name="connsiteY1119" fmla="*/ 415889 h 1030524"/>
                <a:gd name="connsiteX1120" fmla="*/ 1242605 w 1565035"/>
                <a:gd name="connsiteY1120" fmla="*/ 423154 h 1030524"/>
                <a:gd name="connsiteX1121" fmla="*/ 1236547 w 1565035"/>
                <a:gd name="connsiteY1121" fmla="*/ 429742 h 1030524"/>
                <a:gd name="connsiteX1122" fmla="*/ 1233518 w 1565035"/>
                <a:gd name="connsiteY1122" fmla="*/ 431939 h 1030524"/>
                <a:gd name="connsiteX1123" fmla="*/ 1231498 w 1565035"/>
                <a:gd name="connsiteY1123" fmla="*/ 433459 h 1030524"/>
                <a:gd name="connsiteX1124" fmla="*/ 1230489 w 1565035"/>
                <a:gd name="connsiteY1124" fmla="*/ 436162 h 1030524"/>
                <a:gd name="connsiteX1125" fmla="*/ 1230489 w 1565035"/>
                <a:gd name="connsiteY1125" fmla="*/ 437851 h 1030524"/>
                <a:gd name="connsiteX1126" fmla="*/ 1232171 w 1565035"/>
                <a:gd name="connsiteY1126" fmla="*/ 437851 h 1030524"/>
                <a:gd name="connsiteX1127" fmla="*/ 1233854 w 1565035"/>
                <a:gd name="connsiteY1127" fmla="*/ 437851 h 1030524"/>
                <a:gd name="connsiteX1128" fmla="*/ 1239744 w 1565035"/>
                <a:gd name="connsiteY1128" fmla="*/ 443089 h 1030524"/>
                <a:gd name="connsiteX1129" fmla="*/ 1238566 w 1565035"/>
                <a:gd name="connsiteY1129" fmla="*/ 449846 h 1030524"/>
                <a:gd name="connsiteX1130" fmla="*/ 1237725 w 1565035"/>
                <a:gd name="connsiteY1130" fmla="*/ 450691 h 1030524"/>
                <a:gd name="connsiteX1131" fmla="*/ 1235873 w 1565035"/>
                <a:gd name="connsiteY1131" fmla="*/ 450691 h 1030524"/>
                <a:gd name="connsiteX1132" fmla="*/ 1232171 w 1565035"/>
                <a:gd name="connsiteY1132" fmla="*/ 452380 h 1030524"/>
                <a:gd name="connsiteX1133" fmla="*/ 1232171 w 1565035"/>
                <a:gd name="connsiteY1133" fmla="*/ 455590 h 1030524"/>
                <a:gd name="connsiteX1134" fmla="*/ 1229984 w 1565035"/>
                <a:gd name="connsiteY1134" fmla="*/ 460827 h 1030524"/>
                <a:gd name="connsiteX1135" fmla="*/ 1244456 w 1565035"/>
                <a:gd name="connsiteY1135" fmla="*/ 452887 h 1030524"/>
                <a:gd name="connsiteX1136" fmla="*/ 1247149 w 1565035"/>
                <a:gd name="connsiteY1136" fmla="*/ 446974 h 1030524"/>
                <a:gd name="connsiteX1137" fmla="*/ 1251524 w 1565035"/>
                <a:gd name="connsiteY1137" fmla="*/ 438358 h 1030524"/>
                <a:gd name="connsiteX1138" fmla="*/ 1268352 w 1565035"/>
                <a:gd name="connsiteY1138" fmla="*/ 432952 h 1030524"/>
                <a:gd name="connsiteX1139" fmla="*/ 1273569 w 1565035"/>
                <a:gd name="connsiteY1139" fmla="*/ 432952 h 1030524"/>
                <a:gd name="connsiteX1140" fmla="*/ 1290398 w 1565035"/>
                <a:gd name="connsiteY1140" fmla="*/ 423661 h 1030524"/>
                <a:gd name="connsiteX1141" fmla="*/ 1291239 w 1565035"/>
                <a:gd name="connsiteY1141" fmla="*/ 421971 h 1030524"/>
                <a:gd name="connsiteX1142" fmla="*/ 1295951 w 1565035"/>
                <a:gd name="connsiteY1142" fmla="*/ 419775 h 1030524"/>
                <a:gd name="connsiteX1143" fmla="*/ 1304533 w 1565035"/>
                <a:gd name="connsiteY1143" fmla="*/ 419775 h 1030524"/>
                <a:gd name="connsiteX1144" fmla="*/ 1312611 w 1565035"/>
                <a:gd name="connsiteY1144" fmla="*/ 418761 h 1030524"/>
                <a:gd name="connsiteX1145" fmla="*/ 1316818 w 1565035"/>
                <a:gd name="connsiteY1145" fmla="*/ 411497 h 1030524"/>
                <a:gd name="connsiteX1146" fmla="*/ 1327083 w 1565035"/>
                <a:gd name="connsiteY1146" fmla="*/ 401699 h 103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</a:cxnLst>
              <a:rect l="l" t="t" r="r" b="b"/>
              <a:pathLst>
                <a:path w="1565035" h="1030524">
                  <a:moveTo>
                    <a:pt x="1327083" y="401699"/>
                  </a:moveTo>
                  <a:cubicBezTo>
                    <a:pt x="1328547" y="401606"/>
                    <a:pt x="1329995" y="401606"/>
                    <a:pt x="1331459" y="401699"/>
                  </a:cubicBezTo>
                  <a:cubicBezTo>
                    <a:pt x="1333545" y="401949"/>
                    <a:pt x="1335666" y="401535"/>
                    <a:pt x="1337517" y="400516"/>
                  </a:cubicBezTo>
                  <a:cubicBezTo>
                    <a:pt x="1338190" y="399850"/>
                    <a:pt x="1338712" y="399041"/>
                    <a:pt x="1339031" y="398151"/>
                  </a:cubicBezTo>
                  <a:cubicBezTo>
                    <a:pt x="1339031" y="398151"/>
                    <a:pt x="1339031" y="396630"/>
                    <a:pt x="1340209" y="395786"/>
                  </a:cubicBezTo>
                  <a:cubicBezTo>
                    <a:pt x="1340798" y="394931"/>
                    <a:pt x="1341539" y="394188"/>
                    <a:pt x="1342397" y="393590"/>
                  </a:cubicBezTo>
                  <a:cubicBezTo>
                    <a:pt x="1343272" y="392865"/>
                    <a:pt x="1343962" y="391937"/>
                    <a:pt x="1344416" y="390887"/>
                  </a:cubicBezTo>
                  <a:cubicBezTo>
                    <a:pt x="1344450" y="390361"/>
                    <a:pt x="1344770" y="389900"/>
                    <a:pt x="1345258" y="389704"/>
                  </a:cubicBezTo>
                  <a:cubicBezTo>
                    <a:pt x="1347631" y="388804"/>
                    <a:pt x="1350121" y="388234"/>
                    <a:pt x="1352662" y="388015"/>
                  </a:cubicBezTo>
                  <a:cubicBezTo>
                    <a:pt x="1355540" y="387793"/>
                    <a:pt x="1358350" y="386989"/>
                    <a:pt x="1360908" y="385649"/>
                  </a:cubicBezTo>
                  <a:cubicBezTo>
                    <a:pt x="1362826" y="384092"/>
                    <a:pt x="1364375" y="382130"/>
                    <a:pt x="1365452" y="379906"/>
                  </a:cubicBezTo>
                  <a:lnTo>
                    <a:pt x="1366293" y="378723"/>
                  </a:lnTo>
                  <a:cubicBezTo>
                    <a:pt x="1366815" y="377916"/>
                    <a:pt x="1367252" y="377067"/>
                    <a:pt x="1367640" y="376189"/>
                  </a:cubicBezTo>
                  <a:cubicBezTo>
                    <a:pt x="1370164" y="371796"/>
                    <a:pt x="1372351" y="368080"/>
                    <a:pt x="1378242" y="367066"/>
                  </a:cubicBezTo>
                  <a:cubicBezTo>
                    <a:pt x="1384132" y="366053"/>
                    <a:pt x="1387665" y="370952"/>
                    <a:pt x="1391704" y="375175"/>
                  </a:cubicBezTo>
                  <a:cubicBezTo>
                    <a:pt x="1393151" y="376877"/>
                    <a:pt x="1394784" y="378407"/>
                    <a:pt x="1396584" y="379737"/>
                  </a:cubicBezTo>
                  <a:cubicBezTo>
                    <a:pt x="1397712" y="380257"/>
                    <a:pt x="1398991" y="380257"/>
                    <a:pt x="1400118" y="379737"/>
                  </a:cubicBezTo>
                  <a:cubicBezTo>
                    <a:pt x="1401061" y="379563"/>
                    <a:pt x="1402037" y="379563"/>
                    <a:pt x="1402979" y="379737"/>
                  </a:cubicBezTo>
                  <a:lnTo>
                    <a:pt x="1404157" y="379737"/>
                  </a:lnTo>
                  <a:cubicBezTo>
                    <a:pt x="1406681" y="379737"/>
                    <a:pt x="1406681" y="379737"/>
                    <a:pt x="1407018" y="376696"/>
                  </a:cubicBezTo>
                  <a:cubicBezTo>
                    <a:pt x="1407405" y="371763"/>
                    <a:pt x="1406732" y="366803"/>
                    <a:pt x="1404998" y="362167"/>
                  </a:cubicBezTo>
                  <a:lnTo>
                    <a:pt x="1404998" y="362167"/>
                  </a:lnTo>
                  <a:cubicBezTo>
                    <a:pt x="1404594" y="362681"/>
                    <a:pt x="1403854" y="362768"/>
                    <a:pt x="1403349" y="362365"/>
                  </a:cubicBezTo>
                  <a:cubicBezTo>
                    <a:pt x="1403265" y="362307"/>
                    <a:pt x="1403198" y="362240"/>
                    <a:pt x="1403147" y="362167"/>
                  </a:cubicBezTo>
                  <a:cubicBezTo>
                    <a:pt x="1402609" y="361535"/>
                    <a:pt x="1402609" y="360603"/>
                    <a:pt x="1403147" y="359971"/>
                  </a:cubicBezTo>
                  <a:cubicBezTo>
                    <a:pt x="1403517" y="359393"/>
                    <a:pt x="1404039" y="358927"/>
                    <a:pt x="1404662" y="358619"/>
                  </a:cubicBezTo>
                  <a:cubicBezTo>
                    <a:pt x="1404982" y="358467"/>
                    <a:pt x="1405352" y="358467"/>
                    <a:pt x="1405672" y="358619"/>
                  </a:cubicBezTo>
                  <a:lnTo>
                    <a:pt x="1407691" y="358619"/>
                  </a:lnTo>
                  <a:lnTo>
                    <a:pt x="1408869" y="358619"/>
                  </a:lnTo>
                  <a:cubicBezTo>
                    <a:pt x="1409576" y="358351"/>
                    <a:pt x="1410249" y="358011"/>
                    <a:pt x="1410889" y="357606"/>
                  </a:cubicBezTo>
                  <a:cubicBezTo>
                    <a:pt x="1411578" y="357048"/>
                    <a:pt x="1412386" y="356644"/>
                    <a:pt x="1413244" y="356423"/>
                  </a:cubicBezTo>
                  <a:cubicBezTo>
                    <a:pt x="1415432" y="356190"/>
                    <a:pt x="1417637" y="356540"/>
                    <a:pt x="1419639" y="357437"/>
                  </a:cubicBezTo>
                  <a:lnTo>
                    <a:pt x="1420817" y="357437"/>
                  </a:lnTo>
                  <a:cubicBezTo>
                    <a:pt x="1422130" y="357856"/>
                    <a:pt x="1423324" y="358547"/>
                    <a:pt x="1424351" y="359464"/>
                  </a:cubicBezTo>
                  <a:lnTo>
                    <a:pt x="1426202" y="360647"/>
                  </a:lnTo>
                  <a:cubicBezTo>
                    <a:pt x="1429399" y="362336"/>
                    <a:pt x="1431419" y="359126"/>
                    <a:pt x="1432429" y="357099"/>
                  </a:cubicBezTo>
                  <a:cubicBezTo>
                    <a:pt x="1433438" y="355072"/>
                    <a:pt x="1434280" y="353213"/>
                    <a:pt x="1435289" y="351186"/>
                  </a:cubicBezTo>
                  <a:cubicBezTo>
                    <a:pt x="1436299" y="349159"/>
                    <a:pt x="1437813" y="346456"/>
                    <a:pt x="1438824" y="344091"/>
                  </a:cubicBezTo>
                  <a:cubicBezTo>
                    <a:pt x="1438907" y="343504"/>
                    <a:pt x="1439412" y="343070"/>
                    <a:pt x="1440001" y="343077"/>
                  </a:cubicBezTo>
                  <a:lnTo>
                    <a:pt x="1444882" y="343077"/>
                  </a:lnTo>
                  <a:cubicBezTo>
                    <a:pt x="1446060" y="343246"/>
                    <a:pt x="1447238" y="343246"/>
                    <a:pt x="1448415" y="343077"/>
                  </a:cubicBezTo>
                  <a:cubicBezTo>
                    <a:pt x="1449173" y="341006"/>
                    <a:pt x="1449173" y="338728"/>
                    <a:pt x="1448415" y="336657"/>
                  </a:cubicBezTo>
                  <a:cubicBezTo>
                    <a:pt x="1447170" y="333981"/>
                    <a:pt x="1447170" y="330886"/>
                    <a:pt x="1448415" y="328210"/>
                  </a:cubicBezTo>
                  <a:cubicBezTo>
                    <a:pt x="1450267" y="325170"/>
                    <a:pt x="1454979" y="326183"/>
                    <a:pt x="1460027" y="328210"/>
                  </a:cubicBezTo>
                  <a:lnTo>
                    <a:pt x="1460869" y="328210"/>
                  </a:lnTo>
                  <a:cubicBezTo>
                    <a:pt x="1463561" y="328989"/>
                    <a:pt x="1466153" y="330065"/>
                    <a:pt x="1468610" y="331420"/>
                  </a:cubicBezTo>
                  <a:lnTo>
                    <a:pt x="1468610" y="331420"/>
                  </a:lnTo>
                  <a:cubicBezTo>
                    <a:pt x="1468694" y="330834"/>
                    <a:pt x="1469199" y="330400"/>
                    <a:pt x="1469788" y="330407"/>
                  </a:cubicBezTo>
                  <a:cubicBezTo>
                    <a:pt x="1471403" y="330233"/>
                    <a:pt x="1473052" y="330233"/>
                    <a:pt x="1474668" y="330407"/>
                  </a:cubicBezTo>
                  <a:cubicBezTo>
                    <a:pt x="1476755" y="330998"/>
                    <a:pt x="1478976" y="330998"/>
                    <a:pt x="1481062" y="330407"/>
                  </a:cubicBezTo>
                  <a:lnTo>
                    <a:pt x="1482577" y="330407"/>
                  </a:lnTo>
                  <a:lnTo>
                    <a:pt x="1483923" y="330407"/>
                  </a:lnTo>
                  <a:cubicBezTo>
                    <a:pt x="1484697" y="328839"/>
                    <a:pt x="1485000" y="327075"/>
                    <a:pt x="1484765" y="325338"/>
                  </a:cubicBezTo>
                  <a:cubicBezTo>
                    <a:pt x="1484596" y="324389"/>
                    <a:pt x="1484596" y="323416"/>
                    <a:pt x="1484765" y="322466"/>
                  </a:cubicBezTo>
                  <a:cubicBezTo>
                    <a:pt x="1485236" y="318387"/>
                    <a:pt x="1486313" y="314401"/>
                    <a:pt x="1487962" y="310641"/>
                  </a:cubicBezTo>
                  <a:cubicBezTo>
                    <a:pt x="1489006" y="307662"/>
                    <a:pt x="1489409" y="304495"/>
                    <a:pt x="1489140" y="301349"/>
                  </a:cubicBezTo>
                  <a:cubicBezTo>
                    <a:pt x="1488349" y="292906"/>
                    <a:pt x="1486431" y="284607"/>
                    <a:pt x="1483419" y="276684"/>
                  </a:cubicBezTo>
                  <a:cubicBezTo>
                    <a:pt x="1483048" y="275453"/>
                    <a:pt x="1482274" y="274383"/>
                    <a:pt x="1481231" y="273643"/>
                  </a:cubicBezTo>
                  <a:cubicBezTo>
                    <a:pt x="1479666" y="272300"/>
                    <a:pt x="1478504" y="270545"/>
                    <a:pt x="1477865" y="268575"/>
                  </a:cubicBezTo>
                  <a:cubicBezTo>
                    <a:pt x="1477697" y="268082"/>
                    <a:pt x="1477697" y="267548"/>
                    <a:pt x="1477865" y="267055"/>
                  </a:cubicBezTo>
                  <a:cubicBezTo>
                    <a:pt x="1477865" y="267055"/>
                    <a:pt x="1477865" y="267055"/>
                    <a:pt x="1478875" y="267055"/>
                  </a:cubicBezTo>
                  <a:cubicBezTo>
                    <a:pt x="1482964" y="266414"/>
                    <a:pt x="1487020" y="265511"/>
                    <a:pt x="1490991" y="264352"/>
                  </a:cubicBezTo>
                  <a:lnTo>
                    <a:pt x="1492506" y="264352"/>
                  </a:lnTo>
                  <a:cubicBezTo>
                    <a:pt x="1493852" y="264352"/>
                    <a:pt x="1495198" y="264352"/>
                    <a:pt x="1496040" y="264352"/>
                  </a:cubicBezTo>
                  <a:cubicBezTo>
                    <a:pt x="1496881" y="264352"/>
                    <a:pt x="1498059" y="260128"/>
                    <a:pt x="1498564" y="258270"/>
                  </a:cubicBezTo>
                  <a:cubicBezTo>
                    <a:pt x="1499069" y="256412"/>
                    <a:pt x="1498564" y="256749"/>
                    <a:pt x="1498564" y="256243"/>
                  </a:cubicBezTo>
                  <a:cubicBezTo>
                    <a:pt x="1498648" y="255501"/>
                    <a:pt x="1499321" y="254970"/>
                    <a:pt x="1500062" y="255057"/>
                  </a:cubicBezTo>
                  <a:cubicBezTo>
                    <a:pt x="1500062" y="255058"/>
                    <a:pt x="1500078" y="255058"/>
                    <a:pt x="1500078" y="255060"/>
                  </a:cubicBezTo>
                  <a:cubicBezTo>
                    <a:pt x="1501913" y="255633"/>
                    <a:pt x="1503713" y="256310"/>
                    <a:pt x="1505464" y="257087"/>
                  </a:cubicBezTo>
                  <a:lnTo>
                    <a:pt x="1510512" y="258946"/>
                  </a:lnTo>
                  <a:lnTo>
                    <a:pt x="1511354" y="258946"/>
                  </a:lnTo>
                  <a:cubicBezTo>
                    <a:pt x="1514837" y="259650"/>
                    <a:pt x="1518152" y="261027"/>
                    <a:pt x="1521114" y="263000"/>
                  </a:cubicBezTo>
                  <a:lnTo>
                    <a:pt x="1522460" y="264183"/>
                  </a:lnTo>
                  <a:cubicBezTo>
                    <a:pt x="1524345" y="265776"/>
                    <a:pt x="1526516" y="266982"/>
                    <a:pt x="1528855" y="267730"/>
                  </a:cubicBezTo>
                  <a:cubicBezTo>
                    <a:pt x="1531144" y="267930"/>
                    <a:pt x="1533449" y="267398"/>
                    <a:pt x="1535418" y="266210"/>
                  </a:cubicBezTo>
                  <a:lnTo>
                    <a:pt x="1536764" y="266210"/>
                  </a:lnTo>
                  <a:lnTo>
                    <a:pt x="1538111" y="266210"/>
                  </a:lnTo>
                  <a:cubicBezTo>
                    <a:pt x="1538414" y="264477"/>
                    <a:pt x="1538414" y="262706"/>
                    <a:pt x="1538111" y="260973"/>
                  </a:cubicBezTo>
                  <a:cubicBezTo>
                    <a:pt x="1538111" y="257425"/>
                    <a:pt x="1536764" y="252526"/>
                    <a:pt x="1540130" y="250668"/>
                  </a:cubicBezTo>
                  <a:cubicBezTo>
                    <a:pt x="1541140" y="250517"/>
                    <a:pt x="1542149" y="250517"/>
                    <a:pt x="1543159" y="250668"/>
                  </a:cubicBezTo>
                  <a:lnTo>
                    <a:pt x="1545515" y="250668"/>
                  </a:lnTo>
                  <a:lnTo>
                    <a:pt x="1545515" y="250668"/>
                  </a:lnTo>
                  <a:cubicBezTo>
                    <a:pt x="1546205" y="250470"/>
                    <a:pt x="1546828" y="250124"/>
                    <a:pt x="1547366" y="249654"/>
                  </a:cubicBezTo>
                  <a:cubicBezTo>
                    <a:pt x="1547619" y="248145"/>
                    <a:pt x="1547619" y="246603"/>
                    <a:pt x="1547366" y="245093"/>
                  </a:cubicBezTo>
                  <a:cubicBezTo>
                    <a:pt x="1547282" y="243856"/>
                    <a:pt x="1547282" y="242614"/>
                    <a:pt x="1547366" y="241376"/>
                  </a:cubicBezTo>
                  <a:cubicBezTo>
                    <a:pt x="1547702" y="239016"/>
                    <a:pt x="1548443" y="236730"/>
                    <a:pt x="1549554" y="234618"/>
                  </a:cubicBezTo>
                  <a:cubicBezTo>
                    <a:pt x="1550176" y="233470"/>
                    <a:pt x="1550748" y="232285"/>
                    <a:pt x="1551237" y="231071"/>
                  </a:cubicBezTo>
                  <a:lnTo>
                    <a:pt x="1553761" y="225834"/>
                  </a:lnTo>
                  <a:lnTo>
                    <a:pt x="1556117" y="222286"/>
                  </a:lnTo>
                  <a:cubicBezTo>
                    <a:pt x="1557295" y="220950"/>
                    <a:pt x="1558204" y="219402"/>
                    <a:pt x="1558809" y="217725"/>
                  </a:cubicBezTo>
                  <a:cubicBezTo>
                    <a:pt x="1559012" y="216381"/>
                    <a:pt x="1559012" y="215013"/>
                    <a:pt x="1558809" y="213670"/>
                  </a:cubicBezTo>
                  <a:lnTo>
                    <a:pt x="1558809" y="210967"/>
                  </a:lnTo>
                  <a:lnTo>
                    <a:pt x="1558809" y="207757"/>
                  </a:lnTo>
                  <a:cubicBezTo>
                    <a:pt x="1558961" y="205056"/>
                    <a:pt x="1558961" y="202349"/>
                    <a:pt x="1558809" y="199648"/>
                  </a:cubicBezTo>
                  <a:cubicBezTo>
                    <a:pt x="1558726" y="198749"/>
                    <a:pt x="1558726" y="197844"/>
                    <a:pt x="1558809" y="196945"/>
                  </a:cubicBezTo>
                  <a:cubicBezTo>
                    <a:pt x="1558759" y="196383"/>
                    <a:pt x="1558759" y="195817"/>
                    <a:pt x="1558809" y="195256"/>
                  </a:cubicBezTo>
                  <a:lnTo>
                    <a:pt x="1558809" y="194242"/>
                  </a:lnTo>
                  <a:cubicBezTo>
                    <a:pt x="1558658" y="193864"/>
                    <a:pt x="1558658" y="193438"/>
                    <a:pt x="1558809" y="193060"/>
                  </a:cubicBezTo>
                  <a:cubicBezTo>
                    <a:pt x="1559179" y="192901"/>
                    <a:pt x="1559617" y="192901"/>
                    <a:pt x="1559987" y="193060"/>
                  </a:cubicBezTo>
                  <a:lnTo>
                    <a:pt x="1562175" y="193060"/>
                  </a:lnTo>
                  <a:cubicBezTo>
                    <a:pt x="1564430" y="194058"/>
                    <a:pt x="1566988" y="194058"/>
                    <a:pt x="1569243" y="193060"/>
                  </a:cubicBezTo>
                  <a:cubicBezTo>
                    <a:pt x="1572221" y="190916"/>
                    <a:pt x="1573989" y="187451"/>
                    <a:pt x="1573955" y="183768"/>
                  </a:cubicBezTo>
                  <a:cubicBezTo>
                    <a:pt x="1574123" y="182477"/>
                    <a:pt x="1574123" y="181173"/>
                    <a:pt x="1573955" y="179882"/>
                  </a:cubicBezTo>
                  <a:lnTo>
                    <a:pt x="1573955" y="177348"/>
                  </a:lnTo>
                  <a:lnTo>
                    <a:pt x="1573955" y="173294"/>
                  </a:lnTo>
                  <a:cubicBezTo>
                    <a:pt x="1574039" y="171662"/>
                    <a:pt x="1574039" y="170026"/>
                    <a:pt x="1573955" y="168394"/>
                  </a:cubicBezTo>
                  <a:cubicBezTo>
                    <a:pt x="1573113" y="163833"/>
                    <a:pt x="1570589" y="162651"/>
                    <a:pt x="1565204" y="164171"/>
                  </a:cubicBezTo>
                  <a:cubicBezTo>
                    <a:pt x="1561233" y="165465"/>
                    <a:pt x="1557530" y="167467"/>
                    <a:pt x="1554266" y="170084"/>
                  </a:cubicBezTo>
                  <a:cubicBezTo>
                    <a:pt x="1548999" y="174145"/>
                    <a:pt x="1542334" y="175911"/>
                    <a:pt x="1535754" y="174983"/>
                  </a:cubicBezTo>
                  <a:cubicBezTo>
                    <a:pt x="1531043" y="174983"/>
                    <a:pt x="1528855" y="174983"/>
                    <a:pt x="1526162" y="180558"/>
                  </a:cubicBezTo>
                  <a:cubicBezTo>
                    <a:pt x="1523487" y="185160"/>
                    <a:pt x="1518809" y="188228"/>
                    <a:pt x="1513541" y="188836"/>
                  </a:cubicBezTo>
                  <a:cubicBezTo>
                    <a:pt x="1506928" y="190421"/>
                    <a:pt x="1500112" y="190877"/>
                    <a:pt x="1493347" y="190188"/>
                  </a:cubicBezTo>
                  <a:lnTo>
                    <a:pt x="1482577" y="189005"/>
                  </a:lnTo>
                  <a:lnTo>
                    <a:pt x="1475677" y="189005"/>
                  </a:lnTo>
                  <a:cubicBezTo>
                    <a:pt x="1475290" y="189083"/>
                    <a:pt x="1474886" y="189083"/>
                    <a:pt x="1474500" y="189005"/>
                  </a:cubicBezTo>
                  <a:cubicBezTo>
                    <a:pt x="1474331" y="188454"/>
                    <a:pt x="1474331" y="187866"/>
                    <a:pt x="1474500" y="187316"/>
                  </a:cubicBezTo>
                  <a:cubicBezTo>
                    <a:pt x="1475358" y="184508"/>
                    <a:pt x="1475358" y="181508"/>
                    <a:pt x="1474500" y="178700"/>
                  </a:cubicBezTo>
                  <a:cubicBezTo>
                    <a:pt x="1474314" y="177382"/>
                    <a:pt x="1473843" y="176117"/>
                    <a:pt x="1473153" y="174983"/>
                  </a:cubicBezTo>
                  <a:cubicBezTo>
                    <a:pt x="1472598" y="173725"/>
                    <a:pt x="1472160" y="172425"/>
                    <a:pt x="1471807" y="171098"/>
                  </a:cubicBezTo>
                  <a:cubicBezTo>
                    <a:pt x="1471723" y="170254"/>
                    <a:pt x="1471723" y="169407"/>
                    <a:pt x="1471807" y="168563"/>
                  </a:cubicBezTo>
                  <a:cubicBezTo>
                    <a:pt x="1471723" y="167396"/>
                    <a:pt x="1471437" y="166252"/>
                    <a:pt x="1470965" y="165185"/>
                  </a:cubicBezTo>
                  <a:cubicBezTo>
                    <a:pt x="1469804" y="163598"/>
                    <a:pt x="1468391" y="162225"/>
                    <a:pt x="1466758" y="161130"/>
                  </a:cubicBezTo>
                  <a:lnTo>
                    <a:pt x="1463224" y="158427"/>
                  </a:lnTo>
                  <a:cubicBezTo>
                    <a:pt x="1460027" y="155893"/>
                    <a:pt x="1456662" y="153190"/>
                    <a:pt x="1453296" y="150825"/>
                  </a:cubicBezTo>
                  <a:cubicBezTo>
                    <a:pt x="1451259" y="149141"/>
                    <a:pt x="1449644" y="147000"/>
                    <a:pt x="1448584" y="144574"/>
                  </a:cubicBezTo>
                  <a:cubicBezTo>
                    <a:pt x="1448096" y="143471"/>
                    <a:pt x="1447524" y="142398"/>
                    <a:pt x="1446901" y="141364"/>
                  </a:cubicBezTo>
                  <a:lnTo>
                    <a:pt x="1446901" y="141364"/>
                  </a:lnTo>
                  <a:cubicBezTo>
                    <a:pt x="1445790" y="139112"/>
                    <a:pt x="1444108" y="137192"/>
                    <a:pt x="1442021" y="135789"/>
                  </a:cubicBezTo>
                  <a:lnTo>
                    <a:pt x="1440843" y="135789"/>
                  </a:lnTo>
                  <a:cubicBezTo>
                    <a:pt x="1438655" y="136043"/>
                    <a:pt x="1436467" y="136043"/>
                    <a:pt x="1434280" y="135789"/>
                  </a:cubicBezTo>
                  <a:cubicBezTo>
                    <a:pt x="1431217" y="135398"/>
                    <a:pt x="1428222" y="134602"/>
                    <a:pt x="1425361" y="133424"/>
                  </a:cubicBezTo>
                  <a:cubicBezTo>
                    <a:pt x="1421288" y="131860"/>
                    <a:pt x="1416846" y="131509"/>
                    <a:pt x="1412571" y="132411"/>
                  </a:cubicBezTo>
                  <a:cubicBezTo>
                    <a:pt x="1409946" y="132833"/>
                    <a:pt x="1407287" y="132833"/>
                    <a:pt x="1404662" y="132411"/>
                  </a:cubicBezTo>
                  <a:cubicBezTo>
                    <a:pt x="1401767" y="131451"/>
                    <a:pt x="1399277" y="129549"/>
                    <a:pt x="1397594" y="127005"/>
                  </a:cubicBezTo>
                  <a:lnTo>
                    <a:pt x="1395238" y="124470"/>
                  </a:lnTo>
                  <a:lnTo>
                    <a:pt x="1394060" y="124470"/>
                  </a:lnTo>
                  <a:cubicBezTo>
                    <a:pt x="1392882" y="123852"/>
                    <a:pt x="1391889" y="122916"/>
                    <a:pt x="1391199" y="121767"/>
                  </a:cubicBezTo>
                  <a:cubicBezTo>
                    <a:pt x="1390492" y="120000"/>
                    <a:pt x="1390206" y="118091"/>
                    <a:pt x="1390358" y="116193"/>
                  </a:cubicBezTo>
                  <a:cubicBezTo>
                    <a:pt x="1390459" y="115520"/>
                    <a:pt x="1390459" y="114838"/>
                    <a:pt x="1390358" y="114165"/>
                  </a:cubicBezTo>
                  <a:cubicBezTo>
                    <a:pt x="1390021" y="111966"/>
                    <a:pt x="1389281" y="109847"/>
                    <a:pt x="1388170" y="107915"/>
                  </a:cubicBezTo>
                  <a:lnTo>
                    <a:pt x="1388170" y="106732"/>
                  </a:lnTo>
                  <a:cubicBezTo>
                    <a:pt x="1387160" y="104705"/>
                    <a:pt x="1386151" y="102509"/>
                    <a:pt x="1385309" y="100481"/>
                  </a:cubicBezTo>
                  <a:lnTo>
                    <a:pt x="1384132" y="97440"/>
                  </a:lnTo>
                  <a:cubicBezTo>
                    <a:pt x="1382617" y="93893"/>
                    <a:pt x="1380766" y="89838"/>
                    <a:pt x="1378914" y="86122"/>
                  </a:cubicBezTo>
                  <a:cubicBezTo>
                    <a:pt x="1377063" y="82405"/>
                    <a:pt x="1374876" y="78350"/>
                    <a:pt x="1372856" y="74634"/>
                  </a:cubicBezTo>
                  <a:cubicBezTo>
                    <a:pt x="1370837" y="70917"/>
                    <a:pt x="1367303" y="64666"/>
                    <a:pt x="1364947" y="59429"/>
                  </a:cubicBezTo>
                  <a:cubicBezTo>
                    <a:pt x="1363937" y="57233"/>
                    <a:pt x="1362928" y="54868"/>
                    <a:pt x="1362086" y="52503"/>
                  </a:cubicBezTo>
                  <a:cubicBezTo>
                    <a:pt x="1359613" y="44833"/>
                    <a:pt x="1355406" y="37839"/>
                    <a:pt x="1349802" y="32061"/>
                  </a:cubicBezTo>
                  <a:lnTo>
                    <a:pt x="1344585" y="27331"/>
                  </a:lnTo>
                  <a:cubicBezTo>
                    <a:pt x="1341455" y="24238"/>
                    <a:pt x="1338089" y="21413"/>
                    <a:pt x="1334488" y="18884"/>
                  </a:cubicBezTo>
                  <a:cubicBezTo>
                    <a:pt x="1333310" y="18884"/>
                    <a:pt x="1331795" y="18884"/>
                    <a:pt x="1330112" y="19898"/>
                  </a:cubicBezTo>
                  <a:lnTo>
                    <a:pt x="1327083" y="11789"/>
                  </a:lnTo>
                  <a:cubicBezTo>
                    <a:pt x="1321109" y="12853"/>
                    <a:pt x="1314967" y="11248"/>
                    <a:pt x="1310255" y="7396"/>
                  </a:cubicBezTo>
                  <a:cubicBezTo>
                    <a:pt x="1305038" y="4144"/>
                    <a:pt x="1299367" y="1694"/>
                    <a:pt x="1293427" y="132"/>
                  </a:cubicBezTo>
                  <a:cubicBezTo>
                    <a:pt x="1292081" y="-44"/>
                    <a:pt x="1290734" y="-44"/>
                    <a:pt x="1289388" y="132"/>
                  </a:cubicBezTo>
                  <a:lnTo>
                    <a:pt x="1260106" y="132"/>
                  </a:lnTo>
                  <a:cubicBezTo>
                    <a:pt x="1257532" y="306"/>
                    <a:pt x="1254940" y="306"/>
                    <a:pt x="1252365" y="132"/>
                  </a:cubicBezTo>
                  <a:cubicBezTo>
                    <a:pt x="1250851" y="132"/>
                    <a:pt x="1250346" y="132"/>
                    <a:pt x="1249336" y="132"/>
                  </a:cubicBezTo>
                  <a:lnTo>
                    <a:pt x="1247822" y="1652"/>
                  </a:lnTo>
                  <a:cubicBezTo>
                    <a:pt x="1245786" y="3864"/>
                    <a:pt x="1243160" y="5445"/>
                    <a:pt x="1240249" y="6214"/>
                  </a:cubicBezTo>
                  <a:cubicBezTo>
                    <a:pt x="1238751" y="6460"/>
                    <a:pt x="1237203" y="6460"/>
                    <a:pt x="1235705" y="6214"/>
                  </a:cubicBezTo>
                  <a:cubicBezTo>
                    <a:pt x="1234207" y="6203"/>
                    <a:pt x="1232794" y="5521"/>
                    <a:pt x="1231835" y="4355"/>
                  </a:cubicBezTo>
                  <a:lnTo>
                    <a:pt x="1230994" y="3511"/>
                  </a:lnTo>
                  <a:cubicBezTo>
                    <a:pt x="1228839" y="2570"/>
                    <a:pt x="1226416" y="2570"/>
                    <a:pt x="1224262" y="3511"/>
                  </a:cubicBezTo>
                  <a:lnTo>
                    <a:pt x="1219550" y="3511"/>
                  </a:lnTo>
                  <a:cubicBezTo>
                    <a:pt x="1216992" y="3374"/>
                    <a:pt x="1214451" y="3897"/>
                    <a:pt x="1212146" y="5031"/>
                  </a:cubicBezTo>
                  <a:cubicBezTo>
                    <a:pt x="1211523" y="5769"/>
                    <a:pt x="1210951" y="6560"/>
                    <a:pt x="1210463" y="7396"/>
                  </a:cubicBezTo>
                  <a:cubicBezTo>
                    <a:pt x="1210177" y="8075"/>
                    <a:pt x="1209773" y="8702"/>
                    <a:pt x="1209285" y="9254"/>
                  </a:cubicBezTo>
                  <a:lnTo>
                    <a:pt x="1208275" y="10606"/>
                  </a:lnTo>
                  <a:cubicBezTo>
                    <a:pt x="1207770" y="11184"/>
                    <a:pt x="1207316" y="11805"/>
                    <a:pt x="1206929" y="12464"/>
                  </a:cubicBezTo>
                  <a:cubicBezTo>
                    <a:pt x="1206929" y="12464"/>
                    <a:pt x="1206929" y="12464"/>
                    <a:pt x="1206929" y="13478"/>
                  </a:cubicBezTo>
                  <a:cubicBezTo>
                    <a:pt x="1206609" y="14387"/>
                    <a:pt x="1206155" y="15242"/>
                    <a:pt x="1205583" y="16012"/>
                  </a:cubicBezTo>
                  <a:cubicBezTo>
                    <a:pt x="1204590" y="17157"/>
                    <a:pt x="1203462" y="18179"/>
                    <a:pt x="1202217" y="19053"/>
                  </a:cubicBezTo>
                  <a:lnTo>
                    <a:pt x="1199861" y="21080"/>
                  </a:lnTo>
                  <a:lnTo>
                    <a:pt x="1198514" y="22263"/>
                  </a:lnTo>
                  <a:cubicBezTo>
                    <a:pt x="1197438" y="23031"/>
                    <a:pt x="1196479" y="23942"/>
                    <a:pt x="1195654" y="24966"/>
                  </a:cubicBezTo>
                  <a:cubicBezTo>
                    <a:pt x="1197656" y="25783"/>
                    <a:pt x="1199878" y="25783"/>
                    <a:pt x="1201880" y="24966"/>
                  </a:cubicBezTo>
                  <a:cubicBezTo>
                    <a:pt x="1206475" y="24118"/>
                    <a:pt x="1211170" y="25569"/>
                    <a:pt x="1214502" y="28851"/>
                  </a:cubicBezTo>
                  <a:cubicBezTo>
                    <a:pt x="1217766" y="32470"/>
                    <a:pt x="1218743" y="37626"/>
                    <a:pt x="1217026" y="42197"/>
                  </a:cubicBezTo>
                  <a:cubicBezTo>
                    <a:pt x="1216369" y="44652"/>
                    <a:pt x="1214872" y="46803"/>
                    <a:pt x="1212819" y="48279"/>
                  </a:cubicBezTo>
                  <a:cubicBezTo>
                    <a:pt x="1210008" y="50697"/>
                    <a:pt x="1207030" y="52898"/>
                    <a:pt x="1203900" y="54868"/>
                  </a:cubicBezTo>
                  <a:lnTo>
                    <a:pt x="1201544" y="56050"/>
                  </a:lnTo>
                  <a:cubicBezTo>
                    <a:pt x="1200534" y="56454"/>
                    <a:pt x="1199575" y="56964"/>
                    <a:pt x="1198683" y="57571"/>
                  </a:cubicBezTo>
                  <a:cubicBezTo>
                    <a:pt x="1197135" y="59167"/>
                    <a:pt x="1195822" y="60989"/>
                    <a:pt x="1194813" y="62977"/>
                  </a:cubicBezTo>
                  <a:cubicBezTo>
                    <a:pt x="1194644" y="63587"/>
                    <a:pt x="1194358" y="64159"/>
                    <a:pt x="1193971" y="64666"/>
                  </a:cubicBezTo>
                  <a:cubicBezTo>
                    <a:pt x="1190892" y="69707"/>
                    <a:pt x="1187526" y="74558"/>
                    <a:pt x="1183874" y="79195"/>
                  </a:cubicBezTo>
                  <a:lnTo>
                    <a:pt x="1182528" y="80884"/>
                  </a:lnTo>
                  <a:lnTo>
                    <a:pt x="1180676" y="83081"/>
                  </a:lnTo>
                  <a:cubicBezTo>
                    <a:pt x="1178321" y="85953"/>
                    <a:pt x="1175292" y="89331"/>
                    <a:pt x="1175797" y="92710"/>
                  </a:cubicBezTo>
                  <a:cubicBezTo>
                    <a:pt x="1176032" y="93737"/>
                    <a:pt x="1176554" y="94675"/>
                    <a:pt x="1177311" y="95413"/>
                  </a:cubicBezTo>
                  <a:cubicBezTo>
                    <a:pt x="1177967" y="96070"/>
                    <a:pt x="1178523" y="96809"/>
                    <a:pt x="1178994" y="97609"/>
                  </a:cubicBezTo>
                  <a:cubicBezTo>
                    <a:pt x="1179903" y="99711"/>
                    <a:pt x="1179903" y="102096"/>
                    <a:pt x="1178994" y="104198"/>
                  </a:cubicBezTo>
                  <a:cubicBezTo>
                    <a:pt x="1178254" y="106458"/>
                    <a:pt x="1176419" y="108181"/>
                    <a:pt x="1174114" y="108759"/>
                  </a:cubicBezTo>
                  <a:cubicBezTo>
                    <a:pt x="1172162" y="109107"/>
                    <a:pt x="1170176" y="109107"/>
                    <a:pt x="1168224" y="108759"/>
                  </a:cubicBezTo>
                  <a:lnTo>
                    <a:pt x="1164690" y="108759"/>
                  </a:lnTo>
                  <a:cubicBezTo>
                    <a:pt x="1162334" y="109101"/>
                    <a:pt x="1160113" y="110096"/>
                    <a:pt x="1158295" y="111631"/>
                  </a:cubicBezTo>
                  <a:lnTo>
                    <a:pt x="1156276" y="112983"/>
                  </a:lnTo>
                  <a:cubicBezTo>
                    <a:pt x="1154408" y="114224"/>
                    <a:pt x="1152607" y="115579"/>
                    <a:pt x="1150891" y="117037"/>
                  </a:cubicBezTo>
                  <a:lnTo>
                    <a:pt x="1146852" y="120078"/>
                  </a:lnTo>
                  <a:lnTo>
                    <a:pt x="1146852" y="120078"/>
                  </a:lnTo>
                  <a:lnTo>
                    <a:pt x="1143991" y="121936"/>
                  </a:lnTo>
                  <a:cubicBezTo>
                    <a:pt x="1142661" y="122163"/>
                    <a:pt x="1141282" y="122163"/>
                    <a:pt x="1139952" y="121936"/>
                  </a:cubicBezTo>
                  <a:lnTo>
                    <a:pt x="1137260" y="121936"/>
                  </a:lnTo>
                  <a:cubicBezTo>
                    <a:pt x="1132851" y="122487"/>
                    <a:pt x="1128374" y="121847"/>
                    <a:pt x="1124302" y="120078"/>
                  </a:cubicBezTo>
                  <a:cubicBezTo>
                    <a:pt x="1123241" y="119510"/>
                    <a:pt x="1122114" y="119110"/>
                    <a:pt x="1120936" y="118896"/>
                  </a:cubicBezTo>
                  <a:cubicBezTo>
                    <a:pt x="1118345" y="118732"/>
                    <a:pt x="1115938" y="117436"/>
                    <a:pt x="1114373" y="115348"/>
                  </a:cubicBezTo>
                  <a:cubicBezTo>
                    <a:pt x="1113363" y="114305"/>
                    <a:pt x="1112236" y="113397"/>
                    <a:pt x="1111007" y="112645"/>
                  </a:cubicBezTo>
                  <a:lnTo>
                    <a:pt x="1111007" y="112645"/>
                  </a:lnTo>
                  <a:cubicBezTo>
                    <a:pt x="1109846" y="116328"/>
                    <a:pt x="1107760" y="119646"/>
                    <a:pt x="1104949" y="122274"/>
                  </a:cubicBezTo>
                  <a:cubicBezTo>
                    <a:pt x="1103670" y="123597"/>
                    <a:pt x="1102492" y="125008"/>
                    <a:pt x="1101415" y="126498"/>
                  </a:cubicBezTo>
                  <a:cubicBezTo>
                    <a:pt x="1100069" y="128694"/>
                    <a:pt x="1098891" y="131059"/>
                    <a:pt x="1097544" y="133424"/>
                  </a:cubicBezTo>
                  <a:cubicBezTo>
                    <a:pt x="1095525" y="137403"/>
                    <a:pt x="1093169" y="141192"/>
                    <a:pt x="1090477" y="144743"/>
                  </a:cubicBezTo>
                  <a:lnTo>
                    <a:pt x="1090477" y="145588"/>
                  </a:lnTo>
                  <a:cubicBezTo>
                    <a:pt x="1088289" y="148122"/>
                    <a:pt x="1087448" y="149473"/>
                    <a:pt x="1088289" y="151332"/>
                  </a:cubicBezTo>
                  <a:cubicBezTo>
                    <a:pt x="1088693" y="152060"/>
                    <a:pt x="1089349" y="152606"/>
                    <a:pt x="1090140" y="152852"/>
                  </a:cubicBezTo>
                  <a:cubicBezTo>
                    <a:pt x="1091773" y="153714"/>
                    <a:pt x="1092951" y="155261"/>
                    <a:pt x="1093337" y="157076"/>
                  </a:cubicBezTo>
                  <a:cubicBezTo>
                    <a:pt x="1094229" y="159005"/>
                    <a:pt x="1094229" y="161228"/>
                    <a:pt x="1093337" y="163157"/>
                  </a:cubicBezTo>
                  <a:cubicBezTo>
                    <a:pt x="1091823" y="165692"/>
                    <a:pt x="1088794" y="165692"/>
                    <a:pt x="1085933" y="165861"/>
                  </a:cubicBezTo>
                  <a:cubicBezTo>
                    <a:pt x="1084604" y="165578"/>
                    <a:pt x="1083224" y="165578"/>
                    <a:pt x="1081894" y="165861"/>
                  </a:cubicBezTo>
                  <a:cubicBezTo>
                    <a:pt x="1081794" y="171207"/>
                    <a:pt x="1084233" y="176284"/>
                    <a:pt x="1088458" y="179544"/>
                  </a:cubicBezTo>
                  <a:cubicBezTo>
                    <a:pt x="1091655" y="181065"/>
                    <a:pt x="1093001" y="179544"/>
                    <a:pt x="1095020" y="177686"/>
                  </a:cubicBezTo>
                  <a:cubicBezTo>
                    <a:pt x="1096417" y="176056"/>
                    <a:pt x="1098218" y="174831"/>
                    <a:pt x="1100237" y="174138"/>
                  </a:cubicBezTo>
                  <a:cubicBezTo>
                    <a:pt x="1105723" y="172523"/>
                    <a:pt x="1111580" y="172523"/>
                    <a:pt x="1117065" y="174138"/>
                  </a:cubicBezTo>
                  <a:cubicBezTo>
                    <a:pt x="1119102" y="174919"/>
                    <a:pt x="1121088" y="175880"/>
                    <a:pt x="1122955" y="177010"/>
                  </a:cubicBezTo>
                  <a:cubicBezTo>
                    <a:pt x="1124958" y="178316"/>
                    <a:pt x="1127112" y="179392"/>
                    <a:pt x="1129350" y="180220"/>
                  </a:cubicBezTo>
                  <a:cubicBezTo>
                    <a:pt x="1128509" y="172956"/>
                    <a:pt x="1128341" y="166029"/>
                    <a:pt x="1136755" y="164340"/>
                  </a:cubicBezTo>
                  <a:cubicBezTo>
                    <a:pt x="1144092" y="163117"/>
                    <a:pt x="1151631" y="164056"/>
                    <a:pt x="1158463" y="167043"/>
                  </a:cubicBezTo>
                  <a:cubicBezTo>
                    <a:pt x="1169638" y="171503"/>
                    <a:pt x="1179499" y="178776"/>
                    <a:pt x="1187071" y="188160"/>
                  </a:cubicBezTo>
                  <a:lnTo>
                    <a:pt x="1188249" y="189681"/>
                  </a:lnTo>
                  <a:cubicBezTo>
                    <a:pt x="1190000" y="192271"/>
                    <a:pt x="1192019" y="194651"/>
                    <a:pt x="1194307" y="196776"/>
                  </a:cubicBezTo>
                  <a:cubicBezTo>
                    <a:pt x="1194695" y="197349"/>
                    <a:pt x="1195216" y="197813"/>
                    <a:pt x="1195822" y="198128"/>
                  </a:cubicBezTo>
                  <a:cubicBezTo>
                    <a:pt x="1197842" y="199353"/>
                    <a:pt x="1199440" y="201184"/>
                    <a:pt x="1200366" y="203365"/>
                  </a:cubicBezTo>
                  <a:cubicBezTo>
                    <a:pt x="1200871" y="206365"/>
                    <a:pt x="1200080" y="209440"/>
                    <a:pt x="1198178" y="211812"/>
                  </a:cubicBezTo>
                  <a:cubicBezTo>
                    <a:pt x="1196495" y="214177"/>
                    <a:pt x="1193803" y="216542"/>
                    <a:pt x="1191110" y="215866"/>
                  </a:cubicBezTo>
                  <a:cubicBezTo>
                    <a:pt x="1189108" y="215207"/>
                    <a:pt x="1187425" y="213822"/>
                    <a:pt x="1186399" y="211981"/>
                  </a:cubicBezTo>
                  <a:cubicBezTo>
                    <a:pt x="1185557" y="210033"/>
                    <a:pt x="1183353" y="209075"/>
                    <a:pt x="1181350" y="209784"/>
                  </a:cubicBezTo>
                  <a:cubicBezTo>
                    <a:pt x="1179650" y="210335"/>
                    <a:pt x="1178018" y="211072"/>
                    <a:pt x="1176469" y="211981"/>
                  </a:cubicBezTo>
                  <a:cubicBezTo>
                    <a:pt x="1173323" y="214432"/>
                    <a:pt x="1169200" y="215246"/>
                    <a:pt x="1165363" y="214177"/>
                  </a:cubicBezTo>
                  <a:cubicBezTo>
                    <a:pt x="1163529" y="213268"/>
                    <a:pt x="1161779" y="212194"/>
                    <a:pt x="1160146" y="210967"/>
                  </a:cubicBezTo>
                  <a:cubicBezTo>
                    <a:pt x="1157723" y="208580"/>
                    <a:pt x="1154458" y="207245"/>
                    <a:pt x="1151059" y="207250"/>
                  </a:cubicBezTo>
                  <a:cubicBezTo>
                    <a:pt x="1149376" y="207250"/>
                    <a:pt x="1148871" y="208264"/>
                    <a:pt x="1147862" y="209616"/>
                  </a:cubicBezTo>
                  <a:cubicBezTo>
                    <a:pt x="1147390" y="210416"/>
                    <a:pt x="1146835" y="211155"/>
                    <a:pt x="1146179" y="211812"/>
                  </a:cubicBezTo>
                  <a:cubicBezTo>
                    <a:pt x="1146179" y="211812"/>
                    <a:pt x="1140289" y="218231"/>
                    <a:pt x="1138438" y="217893"/>
                  </a:cubicBezTo>
                  <a:cubicBezTo>
                    <a:pt x="1136283" y="217491"/>
                    <a:pt x="1134550" y="215930"/>
                    <a:pt x="1133894" y="213839"/>
                  </a:cubicBezTo>
                  <a:cubicBezTo>
                    <a:pt x="1133086" y="214609"/>
                    <a:pt x="1132346" y="215457"/>
                    <a:pt x="1131706" y="216373"/>
                  </a:cubicBezTo>
                  <a:cubicBezTo>
                    <a:pt x="1130108" y="218454"/>
                    <a:pt x="1128105" y="220181"/>
                    <a:pt x="1125816" y="221441"/>
                  </a:cubicBezTo>
                  <a:cubicBezTo>
                    <a:pt x="1123864" y="221740"/>
                    <a:pt x="1121878" y="221740"/>
                    <a:pt x="1119926" y="221441"/>
                  </a:cubicBezTo>
                  <a:cubicBezTo>
                    <a:pt x="1117234" y="221441"/>
                    <a:pt x="1111007" y="221441"/>
                    <a:pt x="1111007" y="222962"/>
                  </a:cubicBezTo>
                  <a:cubicBezTo>
                    <a:pt x="1111092" y="223350"/>
                    <a:pt x="1111092" y="223756"/>
                    <a:pt x="1111007" y="224144"/>
                  </a:cubicBezTo>
                  <a:cubicBezTo>
                    <a:pt x="1109678" y="225910"/>
                    <a:pt x="1108854" y="228016"/>
                    <a:pt x="1108651" y="230226"/>
                  </a:cubicBezTo>
                  <a:cubicBezTo>
                    <a:pt x="1108146" y="233127"/>
                    <a:pt x="1106935" y="235855"/>
                    <a:pt x="1105117" y="238166"/>
                  </a:cubicBezTo>
                  <a:cubicBezTo>
                    <a:pt x="1103283" y="240019"/>
                    <a:pt x="1101247" y="241663"/>
                    <a:pt x="1099059" y="243065"/>
                  </a:cubicBezTo>
                  <a:cubicBezTo>
                    <a:pt x="1097444" y="244054"/>
                    <a:pt x="1095929" y="245186"/>
                    <a:pt x="1094515" y="246444"/>
                  </a:cubicBezTo>
                  <a:cubicBezTo>
                    <a:pt x="1093354" y="246763"/>
                    <a:pt x="1092294" y="247409"/>
                    <a:pt x="1091487" y="248302"/>
                  </a:cubicBezTo>
                  <a:cubicBezTo>
                    <a:pt x="1089181" y="250914"/>
                    <a:pt x="1086118" y="252744"/>
                    <a:pt x="1082736" y="253540"/>
                  </a:cubicBezTo>
                  <a:lnTo>
                    <a:pt x="1075331" y="253540"/>
                  </a:lnTo>
                  <a:cubicBezTo>
                    <a:pt x="1071865" y="253421"/>
                    <a:pt x="1068415" y="253820"/>
                    <a:pt x="1065066" y="254722"/>
                  </a:cubicBezTo>
                  <a:cubicBezTo>
                    <a:pt x="1059899" y="256295"/>
                    <a:pt x="1055003" y="258690"/>
                    <a:pt x="1050594" y="261818"/>
                  </a:cubicBezTo>
                  <a:lnTo>
                    <a:pt x="1046387" y="265365"/>
                  </a:lnTo>
                  <a:cubicBezTo>
                    <a:pt x="1043627" y="268222"/>
                    <a:pt x="1040228" y="270368"/>
                    <a:pt x="1036458" y="271616"/>
                  </a:cubicBezTo>
                  <a:cubicBezTo>
                    <a:pt x="1028363" y="272444"/>
                    <a:pt x="1020185" y="271405"/>
                    <a:pt x="1012562" y="268575"/>
                  </a:cubicBezTo>
                  <a:cubicBezTo>
                    <a:pt x="1010542" y="267859"/>
                    <a:pt x="1008624" y="266894"/>
                    <a:pt x="1006840" y="265703"/>
                  </a:cubicBezTo>
                  <a:lnTo>
                    <a:pt x="1003138" y="263676"/>
                  </a:lnTo>
                  <a:cubicBezTo>
                    <a:pt x="1001320" y="263164"/>
                    <a:pt x="999402" y="263164"/>
                    <a:pt x="997585" y="263676"/>
                  </a:cubicBezTo>
                  <a:cubicBezTo>
                    <a:pt x="996188" y="263760"/>
                    <a:pt x="994774" y="263760"/>
                    <a:pt x="993378" y="263676"/>
                  </a:cubicBezTo>
                  <a:lnTo>
                    <a:pt x="990853" y="263676"/>
                  </a:lnTo>
                  <a:cubicBezTo>
                    <a:pt x="989692" y="263453"/>
                    <a:pt x="988480" y="263453"/>
                    <a:pt x="987319" y="263676"/>
                  </a:cubicBezTo>
                  <a:cubicBezTo>
                    <a:pt x="983280" y="263676"/>
                    <a:pt x="981093" y="269420"/>
                    <a:pt x="980924" y="273812"/>
                  </a:cubicBezTo>
                  <a:cubicBezTo>
                    <a:pt x="980571" y="278640"/>
                    <a:pt x="981025" y="283496"/>
                    <a:pt x="982271" y="288172"/>
                  </a:cubicBezTo>
                  <a:cubicBezTo>
                    <a:pt x="983146" y="289868"/>
                    <a:pt x="984492" y="291275"/>
                    <a:pt x="986141" y="292226"/>
                  </a:cubicBezTo>
                  <a:cubicBezTo>
                    <a:pt x="987858" y="293208"/>
                    <a:pt x="989305" y="294602"/>
                    <a:pt x="990348" y="296281"/>
                  </a:cubicBezTo>
                  <a:cubicBezTo>
                    <a:pt x="991762" y="298421"/>
                    <a:pt x="992182" y="301067"/>
                    <a:pt x="991526" y="303545"/>
                  </a:cubicBezTo>
                  <a:cubicBezTo>
                    <a:pt x="990012" y="308445"/>
                    <a:pt x="983617" y="310472"/>
                    <a:pt x="980251" y="311485"/>
                  </a:cubicBezTo>
                  <a:cubicBezTo>
                    <a:pt x="975253" y="313479"/>
                    <a:pt x="970928" y="316881"/>
                    <a:pt x="967798" y="321284"/>
                  </a:cubicBezTo>
                  <a:lnTo>
                    <a:pt x="963591" y="325845"/>
                  </a:lnTo>
                  <a:cubicBezTo>
                    <a:pt x="958004" y="330978"/>
                    <a:pt x="951979" y="335612"/>
                    <a:pt x="945585" y="339698"/>
                  </a:cubicBezTo>
                  <a:lnTo>
                    <a:pt x="939358" y="343922"/>
                  </a:lnTo>
                  <a:cubicBezTo>
                    <a:pt x="930288" y="348775"/>
                    <a:pt x="919905" y="350552"/>
                    <a:pt x="909741" y="348990"/>
                  </a:cubicBezTo>
                  <a:lnTo>
                    <a:pt x="908563" y="348990"/>
                  </a:lnTo>
                  <a:cubicBezTo>
                    <a:pt x="904658" y="348721"/>
                    <a:pt x="900788" y="348214"/>
                    <a:pt x="896951" y="347469"/>
                  </a:cubicBezTo>
                  <a:cubicBezTo>
                    <a:pt x="889934" y="345788"/>
                    <a:pt x="882596" y="345788"/>
                    <a:pt x="875579" y="347469"/>
                  </a:cubicBezTo>
                  <a:cubicBezTo>
                    <a:pt x="864994" y="350580"/>
                    <a:pt x="854746" y="354710"/>
                    <a:pt x="844951" y="359802"/>
                  </a:cubicBezTo>
                  <a:cubicBezTo>
                    <a:pt x="838287" y="362941"/>
                    <a:pt x="831421" y="365650"/>
                    <a:pt x="824421" y="367911"/>
                  </a:cubicBezTo>
                  <a:cubicBezTo>
                    <a:pt x="819911" y="369262"/>
                    <a:pt x="815468" y="370840"/>
                    <a:pt x="811126" y="372641"/>
                  </a:cubicBezTo>
                  <a:cubicBezTo>
                    <a:pt x="809309" y="373425"/>
                    <a:pt x="807374" y="373883"/>
                    <a:pt x="805405" y="373993"/>
                  </a:cubicBezTo>
                  <a:cubicBezTo>
                    <a:pt x="803924" y="374118"/>
                    <a:pt x="802476" y="373630"/>
                    <a:pt x="801366" y="372641"/>
                  </a:cubicBezTo>
                  <a:cubicBezTo>
                    <a:pt x="799027" y="370440"/>
                    <a:pt x="797647" y="367409"/>
                    <a:pt x="797495" y="364194"/>
                  </a:cubicBezTo>
                  <a:lnTo>
                    <a:pt x="795645" y="364194"/>
                  </a:lnTo>
                  <a:cubicBezTo>
                    <a:pt x="793423" y="365336"/>
                    <a:pt x="791033" y="366134"/>
                    <a:pt x="788576" y="366559"/>
                  </a:cubicBezTo>
                  <a:cubicBezTo>
                    <a:pt x="786978" y="366588"/>
                    <a:pt x="785413" y="366179"/>
                    <a:pt x="784033" y="365377"/>
                  </a:cubicBezTo>
                  <a:cubicBezTo>
                    <a:pt x="782922" y="365083"/>
                    <a:pt x="781778" y="365083"/>
                    <a:pt x="780667" y="365377"/>
                  </a:cubicBezTo>
                  <a:cubicBezTo>
                    <a:pt x="779590" y="365549"/>
                    <a:pt x="778732" y="366348"/>
                    <a:pt x="778479" y="367404"/>
                  </a:cubicBezTo>
                  <a:cubicBezTo>
                    <a:pt x="778109" y="368516"/>
                    <a:pt x="777537" y="369546"/>
                    <a:pt x="776796" y="370445"/>
                  </a:cubicBezTo>
                  <a:cubicBezTo>
                    <a:pt x="773263" y="375006"/>
                    <a:pt x="770402" y="372303"/>
                    <a:pt x="768046" y="370445"/>
                  </a:cubicBezTo>
                  <a:lnTo>
                    <a:pt x="766531" y="368925"/>
                  </a:lnTo>
                  <a:cubicBezTo>
                    <a:pt x="764764" y="367494"/>
                    <a:pt x="763081" y="365972"/>
                    <a:pt x="761483" y="364363"/>
                  </a:cubicBezTo>
                  <a:cubicBezTo>
                    <a:pt x="759396" y="362263"/>
                    <a:pt x="757158" y="360343"/>
                    <a:pt x="754751" y="358619"/>
                  </a:cubicBezTo>
                  <a:cubicBezTo>
                    <a:pt x="750544" y="355747"/>
                    <a:pt x="744991" y="358619"/>
                    <a:pt x="739437" y="355916"/>
                  </a:cubicBezTo>
                  <a:cubicBezTo>
                    <a:pt x="734861" y="353590"/>
                    <a:pt x="730940" y="350167"/>
                    <a:pt x="727994" y="345949"/>
                  </a:cubicBezTo>
                  <a:cubicBezTo>
                    <a:pt x="726311" y="343820"/>
                    <a:pt x="724461" y="341842"/>
                    <a:pt x="722441" y="340036"/>
                  </a:cubicBezTo>
                  <a:cubicBezTo>
                    <a:pt x="717729" y="335982"/>
                    <a:pt x="708305" y="336995"/>
                    <a:pt x="700564" y="337840"/>
                  </a:cubicBezTo>
                  <a:cubicBezTo>
                    <a:pt x="697871" y="337987"/>
                    <a:pt x="695179" y="337987"/>
                    <a:pt x="692487" y="337840"/>
                  </a:cubicBezTo>
                  <a:cubicBezTo>
                    <a:pt x="688010" y="337576"/>
                    <a:pt x="683551" y="338267"/>
                    <a:pt x="679361" y="339867"/>
                  </a:cubicBezTo>
                  <a:lnTo>
                    <a:pt x="675826" y="341894"/>
                  </a:lnTo>
                  <a:cubicBezTo>
                    <a:pt x="672730" y="344074"/>
                    <a:pt x="668994" y="345146"/>
                    <a:pt x="665225" y="344935"/>
                  </a:cubicBezTo>
                  <a:cubicBezTo>
                    <a:pt x="658224" y="344413"/>
                    <a:pt x="651274" y="343168"/>
                    <a:pt x="644526" y="341219"/>
                  </a:cubicBezTo>
                  <a:cubicBezTo>
                    <a:pt x="641160" y="341219"/>
                    <a:pt x="637458" y="339360"/>
                    <a:pt x="633756" y="338685"/>
                  </a:cubicBezTo>
                  <a:cubicBezTo>
                    <a:pt x="628185" y="337787"/>
                    <a:pt x="622565" y="337390"/>
                    <a:pt x="616927" y="337502"/>
                  </a:cubicBezTo>
                  <a:lnTo>
                    <a:pt x="611710" y="337502"/>
                  </a:lnTo>
                  <a:lnTo>
                    <a:pt x="601445" y="337502"/>
                  </a:lnTo>
                  <a:lnTo>
                    <a:pt x="593031" y="337502"/>
                  </a:lnTo>
                  <a:cubicBezTo>
                    <a:pt x="592022" y="337347"/>
                    <a:pt x="591012" y="337347"/>
                    <a:pt x="590002" y="337502"/>
                  </a:cubicBezTo>
                  <a:cubicBezTo>
                    <a:pt x="585627" y="337502"/>
                    <a:pt x="582429" y="337502"/>
                    <a:pt x="580746" y="337502"/>
                  </a:cubicBezTo>
                  <a:cubicBezTo>
                    <a:pt x="579299" y="335617"/>
                    <a:pt x="578323" y="333417"/>
                    <a:pt x="577886" y="331082"/>
                  </a:cubicBezTo>
                  <a:lnTo>
                    <a:pt x="577044" y="328548"/>
                  </a:lnTo>
                  <a:cubicBezTo>
                    <a:pt x="576388" y="327300"/>
                    <a:pt x="575816" y="326001"/>
                    <a:pt x="575361" y="324663"/>
                  </a:cubicBezTo>
                  <a:cubicBezTo>
                    <a:pt x="574318" y="321603"/>
                    <a:pt x="572972" y="318660"/>
                    <a:pt x="571323" y="315878"/>
                  </a:cubicBezTo>
                  <a:cubicBezTo>
                    <a:pt x="570498" y="314749"/>
                    <a:pt x="569539" y="313727"/>
                    <a:pt x="568462" y="312837"/>
                  </a:cubicBezTo>
                  <a:cubicBezTo>
                    <a:pt x="567166" y="311761"/>
                    <a:pt x="566039" y="310511"/>
                    <a:pt x="565096" y="309120"/>
                  </a:cubicBezTo>
                  <a:cubicBezTo>
                    <a:pt x="562050" y="303253"/>
                    <a:pt x="560872" y="296590"/>
                    <a:pt x="561730" y="290030"/>
                  </a:cubicBezTo>
                  <a:lnTo>
                    <a:pt x="561730" y="290030"/>
                  </a:lnTo>
                  <a:lnTo>
                    <a:pt x="554663" y="287665"/>
                  </a:lnTo>
                  <a:cubicBezTo>
                    <a:pt x="550337" y="286037"/>
                    <a:pt x="545895" y="284739"/>
                    <a:pt x="541368" y="283780"/>
                  </a:cubicBezTo>
                  <a:lnTo>
                    <a:pt x="538339" y="283780"/>
                  </a:lnTo>
                  <a:cubicBezTo>
                    <a:pt x="534721" y="283646"/>
                    <a:pt x="531238" y="282344"/>
                    <a:pt x="528410" y="280063"/>
                  </a:cubicBezTo>
                  <a:cubicBezTo>
                    <a:pt x="527098" y="278894"/>
                    <a:pt x="525920" y="277591"/>
                    <a:pt x="524876" y="276177"/>
                  </a:cubicBezTo>
                  <a:cubicBezTo>
                    <a:pt x="523446" y="274297"/>
                    <a:pt x="521747" y="272645"/>
                    <a:pt x="519828" y="271278"/>
                  </a:cubicBezTo>
                  <a:cubicBezTo>
                    <a:pt x="515840" y="268820"/>
                    <a:pt x="511195" y="267697"/>
                    <a:pt x="506533" y="268068"/>
                  </a:cubicBezTo>
                  <a:lnTo>
                    <a:pt x="494754" y="268068"/>
                  </a:lnTo>
                  <a:cubicBezTo>
                    <a:pt x="487147" y="268913"/>
                    <a:pt x="479473" y="268913"/>
                    <a:pt x="471867" y="268068"/>
                  </a:cubicBezTo>
                  <a:cubicBezTo>
                    <a:pt x="468855" y="267460"/>
                    <a:pt x="465876" y="266669"/>
                    <a:pt x="462948" y="265703"/>
                  </a:cubicBezTo>
                  <a:lnTo>
                    <a:pt x="456553" y="263845"/>
                  </a:lnTo>
                  <a:cubicBezTo>
                    <a:pt x="454988" y="263671"/>
                    <a:pt x="453407" y="263671"/>
                    <a:pt x="451841" y="263845"/>
                  </a:cubicBezTo>
                  <a:cubicBezTo>
                    <a:pt x="449065" y="263872"/>
                    <a:pt x="446305" y="263296"/>
                    <a:pt x="443764" y="262155"/>
                  </a:cubicBezTo>
                  <a:cubicBezTo>
                    <a:pt x="441660" y="261074"/>
                    <a:pt x="440078" y="259186"/>
                    <a:pt x="439388" y="256918"/>
                  </a:cubicBezTo>
                  <a:cubicBezTo>
                    <a:pt x="438799" y="252659"/>
                    <a:pt x="439624" y="248326"/>
                    <a:pt x="441745" y="244586"/>
                  </a:cubicBezTo>
                  <a:cubicBezTo>
                    <a:pt x="441745" y="242390"/>
                    <a:pt x="443427" y="240362"/>
                    <a:pt x="443932" y="238504"/>
                  </a:cubicBezTo>
                  <a:cubicBezTo>
                    <a:pt x="444841" y="232921"/>
                    <a:pt x="445245" y="227266"/>
                    <a:pt x="445110" y="221610"/>
                  </a:cubicBezTo>
                  <a:cubicBezTo>
                    <a:pt x="445026" y="220203"/>
                    <a:pt x="445026" y="218794"/>
                    <a:pt x="445110" y="217387"/>
                  </a:cubicBezTo>
                  <a:cubicBezTo>
                    <a:pt x="445800" y="213988"/>
                    <a:pt x="445800" y="210481"/>
                    <a:pt x="445110" y="207081"/>
                  </a:cubicBezTo>
                  <a:cubicBezTo>
                    <a:pt x="442536" y="202128"/>
                    <a:pt x="439119" y="197668"/>
                    <a:pt x="435013" y="193904"/>
                  </a:cubicBezTo>
                  <a:cubicBezTo>
                    <a:pt x="432354" y="191259"/>
                    <a:pt x="429880" y="188437"/>
                    <a:pt x="427608" y="185457"/>
                  </a:cubicBezTo>
                  <a:cubicBezTo>
                    <a:pt x="423570" y="179376"/>
                    <a:pt x="420877" y="177010"/>
                    <a:pt x="415492" y="177686"/>
                  </a:cubicBezTo>
                  <a:lnTo>
                    <a:pt x="412631" y="177686"/>
                  </a:lnTo>
                  <a:cubicBezTo>
                    <a:pt x="409198" y="178531"/>
                    <a:pt x="405631" y="178531"/>
                    <a:pt x="402198" y="177686"/>
                  </a:cubicBezTo>
                  <a:cubicBezTo>
                    <a:pt x="393195" y="175770"/>
                    <a:pt x="384747" y="171844"/>
                    <a:pt x="377460" y="166198"/>
                  </a:cubicBezTo>
                  <a:cubicBezTo>
                    <a:pt x="372714" y="160853"/>
                    <a:pt x="368895" y="154743"/>
                    <a:pt x="366185" y="148122"/>
                  </a:cubicBezTo>
                  <a:cubicBezTo>
                    <a:pt x="365563" y="147145"/>
                    <a:pt x="364991" y="146130"/>
                    <a:pt x="364502" y="145081"/>
                  </a:cubicBezTo>
                  <a:cubicBezTo>
                    <a:pt x="363392" y="145264"/>
                    <a:pt x="362247" y="145264"/>
                    <a:pt x="361137" y="145081"/>
                  </a:cubicBezTo>
                  <a:lnTo>
                    <a:pt x="360295" y="145081"/>
                  </a:lnTo>
                  <a:cubicBezTo>
                    <a:pt x="357636" y="145601"/>
                    <a:pt x="354944" y="144383"/>
                    <a:pt x="353564" y="142040"/>
                  </a:cubicBezTo>
                  <a:lnTo>
                    <a:pt x="353564" y="142040"/>
                  </a:lnTo>
                  <a:cubicBezTo>
                    <a:pt x="352218" y="140351"/>
                    <a:pt x="351376" y="139506"/>
                    <a:pt x="350030" y="139337"/>
                  </a:cubicBezTo>
                  <a:lnTo>
                    <a:pt x="347001" y="139337"/>
                  </a:lnTo>
                  <a:lnTo>
                    <a:pt x="347001" y="139337"/>
                  </a:lnTo>
                  <a:cubicBezTo>
                    <a:pt x="345436" y="139770"/>
                    <a:pt x="343921" y="140334"/>
                    <a:pt x="342457" y="141027"/>
                  </a:cubicBezTo>
                  <a:lnTo>
                    <a:pt x="342457" y="141027"/>
                  </a:lnTo>
                  <a:lnTo>
                    <a:pt x="340606" y="141027"/>
                  </a:lnTo>
                  <a:cubicBezTo>
                    <a:pt x="340000" y="140876"/>
                    <a:pt x="339361" y="140876"/>
                    <a:pt x="338755" y="141027"/>
                  </a:cubicBezTo>
                  <a:cubicBezTo>
                    <a:pt x="338755" y="141027"/>
                    <a:pt x="338755" y="142547"/>
                    <a:pt x="338755" y="143392"/>
                  </a:cubicBezTo>
                  <a:lnTo>
                    <a:pt x="338755" y="143392"/>
                  </a:lnTo>
                  <a:cubicBezTo>
                    <a:pt x="338671" y="144121"/>
                    <a:pt x="338671" y="144858"/>
                    <a:pt x="338755" y="145588"/>
                  </a:cubicBezTo>
                  <a:cubicBezTo>
                    <a:pt x="339445" y="149102"/>
                    <a:pt x="338721" y="152748"/>
                    <a:pt x="336735" y="155724"/>
                  </a:cubicBezTo>
                  <a:cubicBezTo>
                    <a:pt x="334497" y="157518"/>
                    <a:pt x="331687" y="158420"/>
                    <a:pt x="328826" y="158258"/>
                  </a:cubicBezTo>
                  <a:lnTo>
                    <a:pt x="326470" y="158258"/>
                  </a:lnTo>
                  <a:cubicBezTo>
                    <a:pt x="324586" y="158586"/>
                    <a:pt x="322650" y="158586"/>
                    <a:pt x="320749" y="158258"/>
                  </a:cubicBezTo>
                  <a:lnTo>
                    <a:pt x="319066" y="158258"/>
                  </a:lnTo>
                  <a:cubicBezTo>
                    <a:pt x="318291" y="158034"/>
                    <a:pt x="317484" y="158034"/>
                    <a:pt x="316710" y="158258"/>
                  </a:cubicBezTo>
                  <a:cubicBezTo>
                    <a:pt x="316710" y="158258"/>
                    <a:pt x="316710" y="158258"/>
                    <a:pt x="315532" y="159610"/>
                  </a:cubicBezTo>
                  <a:lnTo>
                    <a:pt x="315532" y="159610"/>
                  </a:lnTo>
                  <a:lnTo>
                    <a:pt x="313512" y="162820"/>
                  </a:lnTo>
                  <a:cubicBezTo>
                    <a:pt x="313024" y="163407"/>
                    <a:pt x="312570" y="164029"/>
                    <a:pt x="312166" y="164678"/>
                  </a:cubicBezTo>
                  <a:lnTo>
                    <a:pt x="312166" y="165861"/>
                  </a:lnTo>
                  <a:cubicBezTo>
                    <a:pt x="310854" y="167300"/>
                    <a:pt x="310080" y="169151"/>
                    <a:pt x="309978" y="171098"/>
                  </a:cubicBezTo>
                  <a:cubicBezTo>
                    <a:pt x="309978" y="172956"/>
                    <a:pt x="309978" y="174983"/>
                    <a:pt x="309978" y="176841"/>
                  </a:cubicBezTo>
                  <a:lnTo>
                    <a:pt x="309978" y="179882"/>
                  </a:lnTo>
                  <a:cubicBezTo>
                    <a:pt x="310399" y="182062"/>
                    <a:pt x="311140" y="184167"/>
                    <a:pt x="312166" y="186133"/>
                  </a:cubicBezTo>
                  <a:lnTo>
                    <a:pt x="312166" y="186133"/>
                  </a:lnTo>
                  <a:cubicBezTo>
                    <a:pt x="314017" y="189410"/>
                    <a:pt x="314741" y="193217"/>
                    <a:pt x="314186" y="196945"/>
                  </a:cubicBezTo>
                  <a:cubicBezTo>
                    <a:pt x="313916" y="198449"/>
                    <a:pt x="312991" y="199753"/>
                    <a:pt x="311661" y="200493"/>
                  </a:cubicBezTo>
                  <a:cubicBezTo>
                    <a:pt x="310231" y="201403"/>
                    <a:pt x="308632" y="201981"/>
                    <a:pt x="306950" y="202182"/>
                  </a:cubicBezTo>
                  <a:lnTo>
                    <a:pt x="304593" y="202182"/>
                  </a:lnTo>
                  <a:cubicBezTo>
                    <a:pt x="302305" y="202956"/>
                    <a:pt x="300100" y="203976"/>
                    <a:pt x="298031" y="205223"/>
                  </a:cubicBezTo>
                  <a:lnTo>
                    <a:pt x="296516" y="206575"/>
                  </a:lnTo>
                  <a:cubicBezTo>
                    <a:pt x="294833" y="207926"/>
                    <a:pt x="292982" y="209447"/>
                    <a:pt x="291131" y="209109"/>
                  </a:cubicBezTo>
                  <a:cubicBezTo>
                    <a:pt x="289532" y="208489"/>
                    <a:pt x="288169" y="207362"/>
                    <a:pt x="287260" y="205899"/>
                  </a:cubicBezTo>
                  <a:lnTo>
                    <a:pt x="285746" y="204209"/>
                  </a:lnTo>
                  <a:cubicBezTo>
                    <a:pt x="281842" y="201909"/>
                    <a:pt x="277281" y="200959"/>
                    <a:pt x="272788" y="201507"/>
                  </a:cubicBezTo>
                  <a:lnTo>
                    <a:pt x="270769" y="201507"/>
                  </a:lnTo>
                  <a:cubicBezTo>
                    <a:pt x="268480" y="201339"/>
                    <a:pt x="266174" y="201339"/>
                    <a:pt x="263869" y="201507"/>
                  </a:cubicBezTo>
                  <a:cubicBezTo>
                    <a:pt x="260234" y="201930"/>
                    <a:pt x="256565" y="201930"/>
                    <a:pt x="252931" y="201507"/>
                  </a:cubicBezTo>
                  <a:cubicBezTo>
                    <a:pt x="248235" y="201017"/>
                    <a:pt x="243490" y="201017"/>
                    <a:pt x="238794" y="201507"/>
                  </a:cubicBezTo>
                  <a:cubicBezTo>
                    <a:pt x="237684" y="209784"/>
                    <a:pt x="235765" y="217932"/>
                    <a:pt x="233073" y="225834"/>
                  </a:cubicBezTo>
                  <a:lnTo>
                    <a:pt x="232232" y="228368"/>
                  </a:lnTo>
                  <a:cubicBezTo>
                    <a:pt x="231491" y="230459"/>
                    <a:pt x="230583" y="232492"/>
                    <a:pt x="229539" y="234450"/>
                  </a:cubicBezTo>
                  <a:cubicBezTo>
                    <a:pt x="227351" y="237641"/>
                    <a:pt x="226123" y="241393"/>
                    <a:pt x="226005" y="245262"/>
                  </a:cubicBezTo>
                  <a:cubicBezTo>
                    <a:pt x="226830" y="246981"/>
                    <a:pt x="228109" y="248443"/>
                    <a:pt x="229707" y="249485"/>
                  </a:cubicBezTo>
                  <a:cubicBezTo>
                    <a:pt x="232568" y="251850"/>
                    <a:pt x="236607" y="255060"/>
                    <a:pt x="234419" y="260466"/>
                  </a:cubicBezTo>
                  <a:cubicBezTo>
                    <a:pt x="232232" y="265872"/>
                    <a:pt x="225164" y="262831"/>
                    <a:pt x="220788" y="260466"/>
                  </a:cubicBezTo>
                  <a:cubicBezTo>
                    <a:pt x="219745" y="259767"/>
                    <a:pt x="218618" y="259199"/>
                    <a:pt x="217423" y="258777"/>
                  </a:cubicBezTo>
                  <a:lnTo>
                    <a:pt x="213384" y="258777"/>
                  </a:lnTo>
                  <a:cubicBezTo>
                    <a:pt x="209513" y="258777"/>
                    <a:pt x="204970" y="258777"/>
                    <a:pt x="202951" y="253202"/>
                  </a:cubicBezTo>
                  <a:cubicBezTo>
                    <a:pt x="198053" y="257231"/>
                    <a:pt x="192298" y="260066"/>
                    <a:pt x="186122" y="261480"/>
                  </a:cubicBezTo>
                  <a:cubicBezTo>
                    <a:pt x="183362" y="262253"/>
                    <a:pt x="180552" y="262818"/>
                    <a:pt x="177708" y="263169"/>
                  </a:cubicBezTo>
                  <a:cubicBezTo>
                    <a:pt x="175688" y="263169"/>
                    <a:pt x="173669" y="263169"/>
                    <a:pt x="171650" y="264183"/>
                  </a:cubicBezTo>
                  <a:cubicBezTo>
                    <a:pt x="167510" y="265526"/>
                    <a:pt x="163640" y="267583"/>
                    <a:pt x="160206" y="270265"/>
                  </a:cubicBezTo>
                  <a:lnTo>
                    <a:pt x="162394" y="270265"/>
                  </a:lnTo>
                  <a:cubicBezTo>
                    <a:pt x="172491" y="268575"/>
                    <a:pt x="179222" y="267730"/>
                    <a:pt x="180400" y="272461"/>
                  </a:cubicBezTo>
                  <a:cubicBezTo>
                    <a:pt x="180350" y="274025"/>
                    <a:pt x="179761" y="275522"/>
                    <a:pt x="178718" y="276684"/>
                  </a:cubicBezTo>
                  <a:lnTo>
                    <a:pt x="177876" y="277698"/>
                  </a:lnTo>
                  <a:cubicBezTo>
                    <a:pt x="177523" y="279539"/>
                    <a:pt x="177523" y="281431"/>
                    <a:pt x="177876" y="283273"/>
                  </a:cubicBezTo>
                  <a:lnTo>
                    <a:pt x="177876" y="284286"/>
                  </a:lnTo>
                  <a:cubicBezTo>
                    <a:pt x="177876" y="288341"/>
                    <a:pt x="177876" y="293240"/>
                    <a:pt x="177876" y="297295"/>
                  </a:cubicBezTo>
                  <a:cubicBezTo>
                    <a:pt x="178818" y="303625"/>
                    <a:pt x="181124" y="309674"/>
                    <a:pt x="184607" y="315033"/>
                  </a:cubicBezTo>
                  <a:lnTo>
                    <a:pt x="182756" y="315878"/>
                  </a:lnTo>
                  <a:cubicBezTo>
                    <a:pt x="184305" y="318339"/>
                    <a:pt x="184843" y="321304"/>
                    <a:pt x="184271" y="324156"/>
                  </a:cubicBezTo>
                  <a:cubicBezTo>
                    <a:pt x="183413" y="327653"/>
                    <a:pt x="181158" y="330645"/>
                    <a:pt x="178044" y="332434"/>
                  </a:cubicBezTo>
                  <a:cubicBezTo>
                    <a:pt x="176833" y="333159"/>
                    <a:pt x="175537" y="333724"/>
                    <a:pt x="174174" y="334123"/>
                  </a:cubicBezTo>
                  <a:cubicBezTo>
                    <a:pt x="171818" y="334123"/>
                    <a:pt x="168957" y="336150"/>
                    <a:pt x="168284" y="337840"/>
                  </a:cubicBezTo>
                  <a:cubicBezTo>
                    <a:pt x="167930" y="340192"/>
                    <a:pt x="167930" y="342584"/>
                    <a:pt x="168284" y="344935"/>
                  </a:cubicBezTo>
                  <a:lnTo>
                    <a:pt x="168284" y="349666"/>
                  </a:lnTo>
                  <a:cubicBezTo>
                    <a:pt x="168452" y="350559"/>
                    <a:pt x="168452" y="351475"/>
                    <a:pt x="168284" y="352369"/>
                  </a:cubicBezTo>
                  <a:cubicBezTo>
                    <a:pt x="167644" y="355198"/>
                    <a:pt x="165793" y="357604"/>
                    <a:pt x="163235" y="358957"/>
                  </a:cubicBezTo>
                  <a:cubicBezTo>
                    <a:pt x="159500" y="361096"/>
                    <a:pt x="155478" y="362689"/>
                    <a:pt x="151287" y="363687"/>
                  </a:cubicBezTo>
                  <a:lnTo>
                    <a:pt x="144556" y="365884"/>
                  </a:lnTo>
                  <a:cubicBezTo>
                    <a:pt x="137959" y="368678"/>
                    <a:pt x="131699" y="372190"/>
                    <a:pt x="125876" y="376358"/>
                  </a:cubicBezTo>
                  <a:cubicBezTo>
                    <a:pt x="124396" y="380593"/>
                    <a:pt x="121703" y="384295"/>
                    <a:pt x="118136" y="387001"/>
                  </a:cubicBezTo>
                  <a:cubicBezTo>
                    <a:pt x="114719" y="388785"/>
                    <a:pt x="110832" y="389435"/>
                    <a:pt x="107029" y="388859"/>
                  </a:cubicBezTo>
                  <a:lnTo>
                    <a:pt x="103831" y="388859"/>
                  </a:lnTo>
                  <a:cubicBezTo>
                    <a:pt x="98783" y="388859"/>
                    <a:pt x="93734" y="388859"/>
                    <a:pt x="88686" y="388859"/>
                  </a:cubicBezTo>
                  <a:lnTo>
                    <a:pt x="86498" y="388859"/>
                  </a:lnTo>
                  <a:cubicBezTo>
                    <a:pt x="85387" y="388599"/>
                    <a:pt x="84243" y="388599"/>
                    <a:pt x="83132" y="388859"/>
                  </a:cubicBezTo>
                  <a:cubicBezTo>
                    <a:pt x="83132" y="388859"/>
                    <a:pt x="83132" y="389873"/>
                    <a:pt x="82291" y="390549"/>
                  </a:cubicBezTo>
                  <a:cubicBezTo>
                    <a:pt x="81971" y="391314"/>
                    <a:pt x="81567" y="392049"/>
                    <a:pt x="81113" y="392745"/>
                  </a:cubicBezTo>
                  <a:cubicBezTo>
                    <a:pt x="80137" y="394059"/>
                    <a:pt x="79077" y="395303"/>
                    <a:pt x="77916" y="396461"/>
                  </a:cubicBezTo>
                  <a:lnTo>
                    <a:pt x="76570" y="397982"/>
                  </a:lnTo>
                  <a:cubicBezTo>
                    <a:pt x="75964" y="398408"/>
                    <a:pt x="75593" y="399095"/>
                    <a:pt x="75560" y="399840"/>
                  </a:cubicBezTo>
                  <a:cubicBezTo>
                    <a:pt x="75560" y="399840"/>
                    <a:pt x="75560" y="400854"/>
                    <a:pt x="75560" y="401530"/>
                  </a:cubicBezTo>
                  <a:cubicBezTo>
                    <a:pt x="74365" y="405684"/>
                    <a:pt x="71319" y="409051"/>
                    <a:pt x="67314" y="410652"/>
                  </a:cubicBezTo>
                  <a:cubicBezTo>
                    <a:pt x="63023" y="412257"/>
                    <a:pt x="58311" y="412257"/>
                    <a:pt x="54020" y="410652"/>
                  </a:cubicBezTo>
                  <a:lnTo>
                    <a:pt x="54020" y="410652"/>
                  </a:lnTo>
                  <a:cubicBezTo>
                    <a:pt x="52387" y="410201"/>
                    <a:pt x="50957" y="409184"/>
                    <a:pt x="49980" y="407780"/>
                  </a:cubicBezTo>
                  <a:cubicBezTo>
                    <a:pt x="49425" y="406915"/>
                    <a:pt x="49072" y="405932"/>
                    <a:pt x="48971" y="404908"/>
                  </a:cubicBezTo>
                  <a:cubicBezTo>
                    <a:pt x="49022" y="404403"/>
                    <a:pt x="49022" y="403893"/>
                    <a:pt x="48971" y="403388"/>
                  </a:cubicBezTo>
                  <a:cubicBezTo>
                    <a:pt x="47625" y="401530"/>
                    <a:pt x="45773" y="402036"/>
                    <a:pt x="42744" y="403388"/>
                  </a:cubicBezTo>
                  <a:lnTo>
                    <a:pt x="39715" y="403388"/>
                  </a:lnTo>
                  <a:lnTo>
                    <a:pt x="38201" y="403388"/>
                  </a:lnTo>
                  <a:cubicBezTo>
                    <a:pt x="37259" y="403197"/>
                    <a:pt x="36282" y="403197"/>
                    <a:pt x="35340" y="403388"/>
                  </a:cubicBezTo>
                  <a:lnTo>
                    <a:pt x="35340" y="403388"/>
                  </a:lnTo>
                  <a:cubicBezTo>
                    <a:pt x="35004" y="403452"/>
                    <a:pt x="34667" y="403452"/>
                    <a:pt x="34330" y="403388"/>
                  </a:cubicBezTo>
                  <a:cubicBezTo>
                    <a:pt x="31806" y="404740"/>
                    <a:pt x="30292" y="403388"/>
                    <a:pt x="29113" y="401530"/>
                  </a:cubicBezTo>
                  <a:cubicBezTo>
                    <a:pt x="29113" y="402543"/>
                    <a:pt x="29113" y="404233"/>
                    <a:pt x="29113" y="405246"/>
                  </a:cubicBezTo>
                  <a:cubicBezTo>
                    <a:pt x="29433" y="406807"/>
                    <a:pt x="29433" y="408416"/>
                    <a:pt x="29113" y="409977"/>
                  </a:cubicBezTo>
                  <a:cubicBezTo>
                    <a:pt x="26977" y="412844"/>
                    <a:pt x="23863" y="414827"/>
                    <a:pt x="20363" y="415552"/>
                  </a:cubicBezTo>
                  <a:lnTo>
                    <a:pt x="20363" y="415552"/>
                  </a:lnTo>
                  <a:cubicBezTo>
                    <a:pt x="16324" y="415552"/>
                    <a:pt x="7068" y="416734"/>
                    <a:pt x="5890" y="423323"/>
                  </a:cubicBezTo>
                  <a:cubicBezTo>
                    <a:pt x="5890" y="424505"/>
                    <a:pt x="5890" y="425012"/>
                    <a:pt x="7237" y="426364"/>
                  </a:cubicBezTo>
                  <a:cubicBezTo>
                    <a:pt x="8381" y="427604"/>
                    <a:pt x="9189" y="429116"/>
                    <a:pt x="9593" y="430756"/>
                  </a:cubicBezTo>
                  <a:cubicBezTo>
                    <a:pt x="9913" y="432547"/>
                    <a:pt x="9610" y="434392"/>
                    <a:pt x="8751" y="435993"/>
                  </a:cubicBezTo>
                  <a:cubicBezTo>
                    <a:pt x="7674" y="438237"/>
                    <a:pt x="5621" y="439855"/>
                    <a:pt x="3198" y="440386"/>
                  </a:cubicBezTo>
                  <a:cubicBezTo>
                    <a:pt x="2138" y="440561"/>
                    <a:pt x="1061" y="440561"/>
                    <a:pt x="1" y="440386"/>
                  </a:cubicBezTo>
                  <a:cubicBezTo>
                    <a:pt x="1" y="440386"/>
                    <a:pt x="1" y="440386"/>
                    <a:pt x="1" y="440386"/>
                  </a:cubicBezTo>
                  <a:cubicBezTo>
                    <a:pt x="-33" y="442891"/>
                    <a:pt x="1010" y="445288"/>
                    <a:pt x="2861" y="446974"/>
                  </a:cubicBezTo>
                  <a:cubicBezTo>
                    <a:pt x="5049" y="449128"/>
                    <a:pt x="6765" y="451718"/>
                    <a:pt x="7910" y="454576"/>
                  </a:cubicBezTo>
                  <a:cubicBezTo>
                    <a:pt x="7910" y="454576"/>
                    <a:pt x="7910" y="455759"/>
                    <a:pt x="7910" y="456435"/>
                  </a:cubicBezTo>
                  <a:cubicBezTo>
                    <a:pt x="7910" y="457110"/>
                    <a:pt x="8751" y="459138"/>
                    <a:pt x="9761" y="459476"/>
                  </a:cubicBezTo>
                  <a:cubicBezTo>
                    <a:pt x="11259" y="459731"/>
                    <a:pt x="12807" y="459731"/>
                    <a:pt x="14304" y="459476"/>
                  </a:cubicBezTo>
                  <a:lnTo>
                    <a:pt x="19690" y="459476"/>
                  </a:lnTo>
                  <a:cubicBezTo>
                    <a:pt x="24738" y="459476"/>
                    <a:pt x="30965" y="459476"/>
                    <a:pt x="33994" y="465557"/>
                  </a:cubicBezTo>
                  <a:cubicBezTo>
                    <a:pt x="36838" y="470715"/>
                    <a:pt x="38234" y="476555"/>
                    <a:pt x="38032" y="482451"/>
                  </a:cubicBezTo>
                  <a:cubicBezTo>
                    <a:pt x="37881" y="483515"/>
                    <a:pt x="37528" y="484544"/>
                    <a:pt x="37023" y="485492"/>
                  </a:cubicBezTo>
                  <a:cubicBezTo>
                    <a:pt x="36956" y="486166"/>
                    <a:pt x="36956" y="486845"/>
                    <a:pt x="37023" y="487519"/>
                  </a:cubicBezTo>
                  <a:cubicBezTo>
                    <a:pt x="36922" y="488361"/>
                    <a:pt x="36922" y="489212"/>
                    <a:pt x="37023" y="490053"/>
                  </a:cubicBezTo>
                  <a:cubicBezTo>
                    <a:pt x="37107" y="490839"/>
                    <a:pt x="37107" y="491633"/>
                    <a:pt x="37023" y="492419"/>
                  </a:cubicBezTo>
                  <a:cubicBezTo>
                    <a:pt x="37107" y="493659"/>
                    <a:pt x="36686" y="494880"/>
                    <a:pt x="35845" y="495797"/>
                  </a:cubicBezTo>
                  <a:lnTo>
                    <a:pt x="35845" y="495797"/>
                  </a:lnTo>
                  <a:cubicBezTo>
                    <a:pt x="35980" y="497051"/>
                    <a:pt x="36383" y="498260"/>
                    <a:pt x="37023" y="499345"/>
                  </a:cubicBezTo>
                  <a:cubicBezTo>
                    <a:pt x="38049" y="501438"/>
                    <a:pt x="38470" y="503783"/>
                    <a:pt x="38201" y="506103"/>
                  </a:cubicBezTo>
                  <a:cubicBezTo>
                    <a:pt x="37982" y="507664"/>
                    <a:pt x="37595" y="509196"/>
                    <a:pt x="37023" y="510664"/>
                  </a:cubicBezTo>
                  <a:lnTo>
                    <a:pt x="40725" y="512015"/>
                  </a:lnTo>
                  <a:lnTo>
                    <a:pt x="43081" y="512015"/>
                  </a:lnTo>
                  <a:cubicBezTo>
                    <a:pt x="45437" y="512015"/>
                    <a:pt x="47961" y="513029"/>
                    <a:pt x="50317" y="513536"/>
                  </a:cubicBezTo>
                  <a:cubicBezTo>
                    <a:pt x="53363" y="513788"/>
                    <a:pt x="56375" y="514470"/>
                    <a:pt x="59236" y="515563"/>
                  </a:cubicBezTo>
                  <a:cubicBezTo>
                    <a:pt x="60818" y="515987"/>
                    <a:pt x="62114" y="517106"/>
                    <a:pt x="62770" y="518604"/>
                  </a:cubicBezTo>
                  <a:cubicBezTo>
                    <a:pt x="63948" y="522111"/>
                    <a:pt x="63948" y="525909"/>
                    <a:pt x="62770" y="529416"/>
                  </a:cubicBezTo>
                  <a:cubicBezTo>
                    <a:pt x="62770" y="530430"/>
                    <a:pt x="62770" y="531443"/>
                    <a:pt x="62770" y="532119"/>
                  </a:cubicBezTo>
                  <a:cubicBezTo>
                    <a:pt x="62232" y="533979"/>
                    <a:pt x="62602" y="535988"/>
                    <a:pt x="63780" y="537525"/>
                  </a:cubicBezTo>
                  <a:cubicBezTo>
                    <a:pt x="64722" y="539451"/>
                    <a:pt x="65564" y="541424"/>
                    <a:pt x="66304" y="543438"/>
                  </a:cubicBezTo>
                  <a:lnTo>
                    <a:pt x="67314" y="546310"/>
                  </a:lnTo>
                  <a:cubicBezTo>
                    <a:pt x="67314" y="547662"/>
                    <a:pt x="68324" y="547662"/>
                    <a:pt x="70175" y="547662"/>
                  </a:cubicBezTo>
                  <a:lnTo>
                    <a:pt x="71858" y="547662"/>
                  </a:lnTo>
                  <a:cubicBezTo>
                    <a:pt x="76586" y="548249"/>
                    <a:pt x="81197" y="549619"/>
                    <a:pt x="85489" y="551716"/>
                  </a:cubicBezTo>
                  <a:lnTo>
                    <a:pt x="89527" y="553574"/>
                  </a:lnTo>
                  <a:cubicBezTo>
                    <a:pt x="91580" y="554789"/>
                    <a:pt x="93785" y="555700"/>
                    <a:pt x="96090" y="556277"/>
                  </a:cubicBezTo>
                  <a:cubicBezTo>
                    <a:pt x="99035" y="556874"/>
                    <a:pt x="102014" y="557213"/>
                    <a:pt x="105009" y="557291"/>
                  </a:cubicBezTo>
                  <a:lnTo>
                    <a:pt x="106355" y="557291"/>
                  </a:lnTo>
                  <a:lnTo>
                    <a:pt x="107365" y="557291"/>
                  </a:lnTo>
                  <a:lnTo>
                    <a:pt x="107365" y="557291"/>
                  </a:lnTo>
                  <a:cubicBezTo>
                    <a:pt x="108392" y="556919"/>
                    <a:pt x="109351" y="556407"/>
                    <a:pt x="110226" y="555771"/>
                  </a:cubicBezTo>
                  <a:cubicBezTo>
                    <a:pt x="112094" y="554524"/>
                    <a:pt x="114231" y="553715"/>
                    <a:pt x="116453" y="553405"/>
                  </a:cubicBezTo>
                  <a:lnTo>
                    <a:pt x="116453" y="553405"/>
                  </a:lnTo>
                  <a:lnTo>
                    <a:pt x="120996" y="551040"/>
                  </a:lnTo>
                  <a:lnTo>
                    <a:pt x="126213" y="548337"/>
                  </a:lnTo>
                  <a:lnTo>
                    <a:pt x="130252" y="545465"/>
                  </a:lnTo>
                  <a:cubicBezTo>
                    <a:pt x="132642" y="543153"/>
                    <a:pt x="135519" y="541419"/>
                    <a:pt x="138666" y="540397"/>
                  </a:cubicBezTo>
                  <a:cubicBezTo>
                    <a:pt x="141931" y="539696"/>
                    <a:pt x="145263" y="539412"/>
                    <a:pt x="148595" y="539552"/>
                  </a:cubicBezTo>
                  <a:lnTo>
                    <a:pt x="152802" y="539552"/>
                  </a:lnTo>
                  <a:cubicBezTo>
                    <a:pt x="158187" y="538699"/>
                    <a:pt x="163437" y="541722"/>
                    <a:pt x="165423" y="546817"/>
                  </a:cubicBezTo>
                  <a:cubicBezTo>
                    <a:pt x="166399" y="549040"/>
                    <a:pt x="167644" y="551140"/>
                    <a:pt x="169125" y="553068"/>
                  </a:cubicBezTo>
                  <a:lnTo>
                    <a:pt x="170808" y="554757"/>
                  </a:lnTo>
                  <a:cubicBezTo>
                    <a:pt x="171734" y="555575"/>
                    <a:pt x="172575" y="556480"/>
                    <a:pt x="173332" y="557460"/>
                  </a:cubicBezTo>
                  <a:cubicBezTo>
                    <a:pt x="174931" y="561297"/>
                    <a:pt x="174931" y="565618"/>
                    <a:pt x="173332" y="569455"/>
                  </a:cubicBezTo>
                  <a:lnTo>
                    <a:pt x="173332" y="572664"/>
                  </a:lnTo>
                  <a:cubicBezTo>
                    <a:pt x="173332" y="572664"/>
                    <a:pt x="173332" y="574523"/>
                    <a:pt x="173332" y="575705"/>
                  </a:cubicBezTo>
                  <a:cubicBezTo>
                    <a:pt x="173332" y="580436"/>
                    <a:pt x="173332" y="587024"/>
                    <a:pt x="168621" y="589051"/>
                  </a:cubicBezTo>
                  <a:cubicBezTo>
                    <a:pt x="167342" y="589731"/>
                    <a:pt x="165995" y="590241"/>
                    <a:pt x="164582" y="590572"/>
                  </a:cubicBezTo>
                  <a:cubicBezTo>
                    <a:pt x="161923" y="591067"/>
                    <a:pt x="159634" y="592744"/>
                    <a:pt x="158355" y="595133"/>
                  </a:cubicBezTo>
                  <a:lnTo>
                    <a:pt x="156841" y="598681"/>
                  </a:lnTo>
                  <a:cubicBezTo>
                    <a:pt x="155158" y="602736"/>
                    <a:pt x="153307" y="607297"/>
                    <a:pt x="148426" y="608142"/>
                  </a:cubicBezTo>
                  <a:lnTo>
                    <a:pt x="141864" y="608142"/>
                  </a:lnTo>
                  <a:cubicBezTo>
                    <a:pt x="140130" y="607973"/>
                    <a:pt x="138380" y="607973"/>
                    <a:pt x="136647" y="608142"/>
                  </a:cubicBezTo>
                  <a:lnTo>
                    <a:pt x="136647" y="609155"/>
                  </a:lnTo>
                  <a:cubicBezTo>
                    <a:pt x="135486" y="613157"/>
                    <a:pt x="136108" y="617464"/>
                    <a:pt x="138329" y="620981"/>
                  </a:cubicBezTo>
                  <a:cubicBezTo>
                    <a:pt x="139188" y="622054"/>
                    <a:pt x="140282" y="622919"/>
                    <a:pt x="141527" y="623515"/>
                  </a:cubicBezTo>
                  <a:cubicBezTo>
                    <a:pt x="145162" y="625344"/>
                    <a:pt x="147888" y="628576"/>
                    <a:pt x="149100" y="632469"/>
                  </a:cubicBezTo>
                  <a:lnTo>
                    <a:pt x="150614" y="635172"/>
                  </a:lnTo>
                  <a:cubicBezTo>
                    <a:pt x="152835" y="638667"/>
                    <a:pt x="154115" y="642686"/>
                    <a:pt x="154316" y="646828"/>
                  </a:cubicBezTo>
                  <a:cubicBezTo>
                    <a:pt x="153879" y="650773"/>
                    <a:pt x="151372" y="654184"/>
                    <a:pt x="147754" y="655782"/>
                  </a:cubicBezTo>
                  <a:cubicBezTo>
                    <a:pt x="145414" y="657546"/>
                    <a:pt x="142604" y="658548"/>
                    <a:pt x="139676" y="658654"/>
                  </a:cubicBezTo>
                  <a:cubicBezTo>
                    <a:pt x="137724" y="658630"/>
                    <a:pt x="135822" y="658107"/>
                    <a:pt x="134122" y="657134"/>
                  </a:cubicBezTo>
                  <a:lnTo>
                    <a:pt x="132945" y="657134"/>
                  </a:lnTo>
                  <a:cubicBezTo>
                    <a:pt x="131565" y="662680"/>
                    <a:pt x="131565" y="668481"/>
                    <a:pt x="132945" y="674027"/>
                  </a:cubicBezTo>
                  <a:cubicBezTo>
                    <a:pt x="134274" y="679570"/>
                    <a:pt x="135065" y="685226"/>
                    <a:pt x="135300" y="690921"/>
                  </a:cubicBezTo>
                  <a:cubicBezTo>
                    <a:pt x="136580" y="689658"/>
                    <a:pt x="137606" y="688168"/>
                    <a:pt x="138329" y="686529"/>
                  </a:cubicBezTo>
                  <a:cubicBezTo>
                    <a:pt x="139575" y="683926"/>
                    <a:pt x="141578" y="681751"/>
                    <a:pt x="144051" y="680278"/>
                  </a:cubicBezTo>
                  <a:cubicBezTo>
                    <a:pt x="148090" y="678420"/>
                    <a:pt x="150109" y="683319"/>
                    <a:pt x="151456" y="686867"/>
                  </a:cubicBezTo>
                  <a:cubicBezTo>
                    <a:pt x="152011" y="688686"/>
                    <a:pt x="152852" y="690401"/>
                    <a:pt x="153980" y="691935"/>
                  </a:cubicBezTo>
                  <a:cubicBezTo>
                    <a:pt x="155781" y="693248"/>
                    <a:pt x="157766" y="694273"/>
                    <a:pt x="159870" y="694976"/>
                  </a:cubicBezTo>
                  <a:cubicBezTo>
                    <a:pt x="162007" y="695750"/>
                    <a:pt x="164026" y="696770"/>
                    <a:pt x="165928" y="698017"/>
                  </a:cubicBezTo>
                  <a:lnTo>
                    <a:pt x="177876" y="707477"/>
                  </a:lnTo>
                  <a:cubicBezTo>
                    <a:pt x="181023" y="709647"/>
                    <a:pt x="182268" y="713699"/>
                    <a:pt x="180905" y="717276"/>
                  </a:cubicBezTo>
                  <a:cubicBezTo>
                    <a:pt x="180804" y="718570"/>
                    <a:pt x="180804" y="719867"/>
                    <a:pt x="180905" y="721161"/>
                  </a:cubicBezTo>
                  <a:cubicBezTo>
                    <a:pt x="182925" y="721330"/>
                    <a:pt x="184944" y="721330"/>
                    <a:pt x="186963" y="721161"/>
                  </a:cubicBezTo>
                  <a:lnTo>
                    <a:pt x="182756" y="721161"/>
                  </a:lnTo>
                  <a:cubicBezTo>
                    <a:pt x="184153" y="720984"/>
                    <a:pt x="185566" y="720984"/>
                    <a:pt x="186963" y="721161"/>
                  </a:cubicBezTo>
                  <a:lnTo>
                    <a:pt x="189488" y="721161"/>
                  </a:lnTo>
                  <a:cubicBezTo>
                    <a:pt x="190077" y="720612"/>
                    <a:pt x="190581" y="719987"/>
                    <a:pt x="191002" y="719303"/>
                  </a:cubicBezTo>
                  <a:cubicBezTo>
                    <a:pt x="192702" y="716541"/>
                    <a:pt x="195681" y="714826"/>
                    <a:pt x="198911" y="714742"/>
                  </a:cubicBezTo>
                  <a:lnTo>
                    <a:pt x="202446" y="713728"/>
                  </a:lnTo>
                  <a:cubicBezTo>
                    <a:pt x="204381" y="712959"/>
                    <a:pt x="206434" y="712503"/>
                    <a:pt x="208504" y="712377"/>
                  </a:cubicBezTo>
                  <a:cubicBezTo>
                    <a:pt x="210944" y="712317"/>
                    <a:pt x="213216" y="713618"/>
                    <a:pt x="214394" y="715755"/>
                  </a:cubicBezTo>
                  <a:lnTo>
                    <a:pt x="214394" y="716938"/>
                  </a:lnTo>
                  <a:cubicBezTo>
                    <a:pt x="215555" y="718963"/>
                    <a:pt x="216968" y="720835"/>
                    <a:pt x="218601" y="722513"/>
                  </a:cubicBezTo>
                  <a:lnTo>
                    <a:pt x="221461" y="725047"/>
                  </a:lnTo>
                  <a:cubicBezTo>
                    <a:pt x="223195" y="726388"/>
                    <a:pt x="224777" y="727919"/>
                    <a:pt x="226173" y="729608"/>
                  </a:cubicBezTo>
                  <a:cubicBezTo>
                    <a:pt x="229236" y="733673"/>
                    <a:pt x="233292" y="736874"/>
                    <a:pt x="237953" y="738900"/>
                  </a:cubicBezTo>
                  <a:lnTo>
                    <a:pt x="240309" y="740082"/>
                  </a:lnTo>
                  <a:cubicBezTo>
                    <a:pt x="241857" y="741349"/>
                    <a:pt x="243877" y="741907"/>
                    <a:pt x="245863" y="741603"/>
                  </a:cubicBezTo>
                  <a:lnTo>
                    <a:pt x="248050" y="741603"/>
                  </a:lnTo>
                  <a:cubicBezTo>
                    <a:pt x="250271" y="741552"/>
                    <a:pt x="252325" y="742718"/>
                    <a:pt x="253436" y="744644"/>
                  </a:cubicBezTo>
                  <a:cubicBezTo>
                    <a:pt x="254192" y="746891"/>
                    <a:pt x="254192" y="749323"/>
                    <a:pt x="253436" y="751570"/>
                  </a:cubicBezTo>
                  <a:cubicBezTo>
                    <a:pt x="253436" y="751570"/>
                    <a:pt x="253436" y="753091"/>
                    <a:pt x="253436" y="753935"/>
                  </a:cubicBezTo>
                  <a:cubicBezTo>
                    <a:pt x="253368" y="755118"/>
                    <a:pt x="253368" y="756301"/>
                    <a:pt x="253436" y="757483"/>
                  </a:cubicBezTo>
                  <a:cubicBezTo>
                    <a:pt x="255085" y="755963"/>
                    <a:pt x="256498" y="754189"/>
                    <a:pt x="257643" y="752246"/>
                  </a:cubicBezTo>
                  <a:cubicBezTo>
                    <a:pt x="259006" y="749915"/>
                    <a:pt x="260772" y="747871"/>
                    <a:pt x="262859" y="746164"/>
                  </a:cubicBezTo>
                  <a:cubicBezTo>
                    <a:pt x="263684" y="745894"/>
                    <a:pt x="264559" y="745894"/>
                    <a:pt x="265383" y="746164"/>
                  </a:cubicBezTo>
                  <a:cubicBezTo>
                    <a:pt x="269052" y="746299"/>
                    <a:pt x="272317" y="748529"/>
                    <a:pt x="273798" y="751908"/>
                  </a:cubicBezTo>
                  <a:cubicBezTo>
                    <a:pt x="274050" y="753581"/>
                    <a:pt x="274050" y="755304"/>
                    <a:pt x="273798" y="756976"/>
                  </a:cubicBezTo>
                  <a:cubicBezTo>
                    <a:pt x="273545" y="758091"/>
                    <a:pt x="273545" y="759240"/>
                    <a:pt x="273798" y="760355"/>
                  </a:cubicBezTo>
                  <a:cubicBezTo>
                    <a:pt x="274319" y="761808"/>
                    <a:pt x="275059" y="763176"/>
                    <a:pt x="275985" y="764410"/>
                  </a:cubicBezTo>
                  <a:lnTo>
                    <a:pt x="277500" y="766606"/>
                  </a:lnTo>
                  <a:lnTo>
                    <a:pt x="280024" y="770322"/>
                  </a:lnTo>
                  <a:cubicBezTo>
                    <a:pt x="281202" y="772519"/>
                    <a:pt x="282548" y="772181"/>
                    <a:pt x="284568" y="772012"/>
                  </a:cubicBezTo>
                  <a:lnTo>
                    <a:pt x="288775" y="772012"/>
                  </a:lnTo>
                  <a:cubicBezTo>
                    <a:pt x="290626" y="771826"/>
                    <a:pt x="292393" y="772755"/>
                    <a:pt x="293319" y="774377"/>
                  </a:cubicBezTo>
                  <a:cubicBezTo>
                    <a:pt x="294783" y="776911"/>
                    <a:pt x="295641" y="779732"/>
                    <a:pt x="295843" y="782655"/>
                  </a:cubicBezTo>
                  <a:cubicBezTo>
                    <a:pt x="298131" y="782773"/>
                    <a:pt x="300420" y="782435"/>
                    <a:pt x="302574" y="781641"/>
                  </a:cubicBezTo>
                  <a:cubicBezTo>
                    <a:pt x="304913" y="780898"/>
                    <a:pt x="307353" y="780543"/>
                    <a:pt x="309810" y="780628"/>
                  </a:cubicBezTo>
                  <a:cubicBezTo>
                    <a:pt x="310433" y="780695"/>
                    <a:pt x="310921" y="781185"/>
                    <a:pt x="310988" y="781810"/>
                  </a:cubicBezTo>
                  <a:cubicBezTo>
                    <a:pt x="311157" y="783213"/>
                    <a:pt x="311157" y="784632"/>
                    <a:pt x="310988" y="786034"/>
                  </a:cubicBezTo>
                  <a:cubicBezTo>
                    <a:pt x="310988" y="786878"/>
                    <a:pt x="310988" y="787723"/>
                    <a:pt x="310988" y="788568"/>
                  </a:cubicBezTo>
                  <a:lnTo>
                    <a:pt x="310988" y="788568"/>
                  </a:lnTo>
                  <a:cubicBezTo>
                    <a:pt x="311174" y="790511"/>
                    <a:pt x="311577" y="792437"/>
                    <a:pt x="312166" y="794312"/>
                  </a:cubicBezTo>
                  <a:lnTo>
                    <a:pt x="312166" y="794312"/>
                  </a:lnTo>
                  <a:cubicBezTo>
                    <a:pt x="313109" y="793501"/>
                    <a:pt x="313715" y="792352"/>
                    <a:pt x="313849" y="791102"/>
                  </a:cubicBezTo>
                  <a:cubicBezTo>
                    <a:pt x="313849" y="790257"/>
                    <a:pt x="313849" y="789581"/>
                    <a:pt x="315364" y="789581"/>
                  </a:cubicBezTo>
                  <a:lnTo>
                    <a:pt x="317888" y="789581"/>
                  </a:lnTo>
                  <a:cubicBezTo>
                    <a:pt x="320345" y="789497"/>
                    <a:pt x="322785" y="789852"/>
                    <a:pt x="325124" y="790595"/>
                  </a:cubicBezTo>
                  <a:lnTo>
                    <a:pt x="326134" y="790595"/>
                  </a:lnTo>
                  <a:lnTo>
                    <a:pt x="327816" y="790595"/>
                  </a:lnTo>
                  <a:cubicBezTo>
                    <a:pt x="327800" y="790207"/>
                    <a:pt x="327800" y="789801"/>
                    <a:pt x="327816" y="789412"/>
                  </a:cubicBezTo>
                  <a:cubicBezTo>
                    <a:pt x="327749" y="788787"/>
                    <a:pt x="327749" y="788179"/>
                    <a:pt x="327816" y="787554"/>
                  </a:cubicBezTo>
                  <a:cubicBezTo>
                    <a:pt x="327816" y="782993"/>
                    <a:pt x="330341" y="782486"/>
                    <a:pt x="331182" y="782486"/>
                  </a:cubicBezTo>
                  <a:cubicBezTo>
                    <a:pt x="332024" y="782486"/>
                    <a:pt x="336231" y="784851"/>
                    <a:pt x="338923" y="787047"/>
                  </a:cubicBezTo>
                  <a:cubicBezTo>
                    <a:pt x="340135" y="788314"/>
                    <a:pt x="341549" y="789345"/>
                    <a:pt x="343130" y="790088"/>
                  </a:cubicBezTo>
                  <a:cubicBezTo>
                    <a:pt x="345991" y="790274"/>
                    <a:pt x="348852" y="790274"/>
                    <a:pt x="351713" y="790088"/>
                  </a:cubicBezTo>
                  <a:lnTo>
                    <a:pt x="361137" y="790088"/>
                  </a:lnTo>
                  <a:cubicBezTo>
                    <a:pt x="363106" y="790004"/>
                    <a:pt x="365024" y="790663"/>
                    <a:pt x="366522" y="791947"/>
                  </a:cubicBezTo>
                  <a:cubicBezTo>
                    <a:pt x="369803" y="790916"/>
                    <a:pt x="372748" y="789058"/>
                    <a:pt x="375104" y="786541"/>
                  </a:cubicBezTo>
                  <a:cubicBezTo>
                    <a:pt x="377696" y="784159"/>
                    <a:pt x="381230" y="783094"/>
                    <a:pt x="384696" y="783669"/>
                  </a:cubicBezTo>
                  <a:cubicBezTo>
                    <a:pt x="388583" y="783973"/>
                    <a:pt x="391714" y="787030"/>
                    <a:pt x="392101" y="790933"/>
                  </a:cubicBezTo>
                  <a:cubicBezTo>
                    <a:pt x="392269" y="792335"/>
                    <a:pt x="392269" y="793754"/>
                    <a:pt x="392101" y="795156"/>
                  </a:cubicBezTo>
                  <a:cubicBezTo>
                    <a:pt x="391680" y="796525"/>
                    <a:pt x="391680" y="798012"/>
                    <a:pt x="392101" y="799380"/>
                  </a:cubicBezTo>
                  <a:lnTo>
                    <a:pt x="394793" y="798197"/>
                  </a:lnTo>
                  <a:cubicBezTo>
                    <a:pt x="396981" y="797184"/>
                    <a:pt x="398496" y="796339"/>
                    <a:pt x="399001" y="794312"/>
                  </a:cubicBezTo>
                  <a:cubicBezTo>
                    <a:pt x="399505" y="792284"/>
                    <a:pt x="399001" y="791609"/>
                    <a:pt x="400010" y="790426"/>
                  </a:cubicBezTo>
                  <a:cubicBezTo>
                    <a:pt x="400313" y="786557"/>
                    <a:pt x="402131" y="782976"/>
                    <a:pt x="405058" y="780459"/>
                  </a:cubicBezTo>
                  <a:lnTo>
                    <a:pt x="405058" y="780459"/>
                  </a:lnTo>
                  <a:cubicBezTo>
                    <a:pt x="407633" y="777401"/>
                    <a:pt x="411218" y="775374"/>
                    <a:pt x="415156" y="774715"/>
                  </a:cubicBezTo>
                  <a:lnTo>
                    <a:pt x="415156" y="774715"/>
                  </a:lnTo>
                  <a:cubicBezTo>
                    <a:pt x="418521" y="774715"/>
                    <a:pt x="420541" y="777587"/>
                    <a:pt x="422392" y="780121"/>
                  </a:cubicBezTo>
                  <a:cubicBezTo>
                    <a:pt x="423115" y="781337"/>
                    <a:pt x="423957" y="782469"/>
                    <a:pt x="424916" y="783500"/>
                  </a:cubicBezTo>
                  <a:cubicBezTo>
                    <a:pt x="427104" y="785358"/>
                    <a:pt x="427440" y="785189"/>
                    <a:pt x="428618" y="783500"/>
                  </a:cubicBezTo>
                  <a:cubicBezTo>
                    <a:pt x="431648" y="783905"/>
                    <a:pt x="434189" y="786000"/>
                    <a:pt x="435181" y="788906"/>
                  </a:cubicBezTo>
                  <a:cubicBezTo>
                    <a:pt x="439220" y="787047"/>
                    <a:pt x="441576" y="790595"/>
                    <a:pt x="443259" y="792960"/>
                  </a:cubicBezTo>
                  <a:cubicBezTo>
                    <a:pt x="443865" y="793957"/>
                    <a:pt x="444605" y="794852"/>
                    <a:pt x="445446" y="795663"/>
                  </a:cubicBezTo>
                  <a:cubicBezTo>
                    <a:pt x="446826" y="796626"/>
                    <a:pt x="448543" y="796930"/>
                    <a:pt x="450159" y="796508"/>
                  </a:cubicBezTo>
                  <a:cubicBezTo>
                    <a:pt x="451656" y="796254"/>
                    <a:pt x="453205" y="796254"/>
                    <a:pt x="454702" y="796508"/>
                  </a:cubicBezTo>
                  <a:cubicBezTo>
                    <a:pt x="457512" y="797538"/>
                    <a:pt x="459936" y="799431"/>
                    <a:pt x="461602" y="801914"/>
                  </a:cubicBezTo>
                  <a:lnTo>
                    <a:pt x="465472" y="801914"/>
                  </a:lnTo>
                  <a:lnTo>
                    <a:pt x="474560" y="801914"/>
                  </a:lnTo>
                  <a:cubicBezTo>
                    <a:pt x="478935" y="801914"/>
                    <a:pt x="483310" y="801914"/>
                    <a:pt x="486171" y="798028"/>
                  </a:cubicBezTo>
                  <a:cubicBezTo>
                    <a:pt x="487686" y="795815"/>
                    <a:pt x="489032" y="793501"/>
                    <a:pt x="490210" y="791102"/>
                  </a:cubicBezTo>
                  <a:cubicBezTo>
                    <a:pt x="492818" y="784868"/>
                    <a:pt x="497362" y="779648"/>
                    <a:pt x="503168" y="776235"/>
                  </a:cubicBezTo>
                  <a:cubicBezTo>
                    <a:pt x="505053" y="775543"/>
                    <a:pt x="507055" y="775255"/>
                    <a:pt x="509058" y="775391"/>
                  </a:cubicBezTo>
                  <a:cubicBezTo>
                    <a:pt x="510606" y="775830"/>
                    <a:pt x="512222" y="775830"/>
                    <a:pt x="513770" y="775391"/>
                  </a:cubicBezTo>
                  <a:cubicBezTo>
                    <a:pt x="517758" y="772603"/>
                    <a:pt x="520720" y="768565"/>
                    <a:pt x="522184" y="763903"/>
                  </a:cubicBezTo>
                  <a:cubicBezTo>
                    <a:pt x="524540" y="758666"/>
                    <a:pt x="527064" y="752753"/>
                    <a:pt x="533122" y="751739"/>
                  </a:cubicBezTo>
                  <a:cubicBezTo>
                    <a:pt x="539180" y="750726"/>
                    <a:pt x="543220" y="755794"/>
                    <a:pt x="546080" y="759341"/>
                  </a:cubicBezTo>
                  <a:cubicBezTo>
                    <a:pt x="548807" y="762196"/>
                    <a:pt x="552811" y="763480"/>
                    <a:pt x="556682" y="762720"/>
                  </a:cubicBezTo>
                  <a:cubicBezTo>
                    <a:pt x="561562" y="762720"/>
                    <a:pt x="562740" y="759848"/>
                    <a:pt x="564760" y="754104"/>
                  </a:cubicBezTo>
                  <a:cubicBezTo>
                    <a:pt x="567620" y="745489"/>
                    <a:pt x="575025" y="748360"/>
                    <a:pt x="578222" y="749543"/>
                  </a:cubicBezTo>
                  <a:cubicBezTo>
                    <a:pt x="583742" y="750962"/>
                    <a:pt x="588185" y="755101"/>
                    <a:pt x="590002" y="760524"/>
                  </a:cubicBezTo>
                  <a:cubicBezTo>
                    <a:pt x="591517" y="766623"/>
                    <a:pt x="591517" y="773009"/>
                    <a:pt x="590002" y="779107"/>
                  </a:cubicBezTo>
                  <a:cubicBezTo>
                    <a:pt x="589615" y="780104"/>
                    <a:pt x="589177" y="781050"/>
                    <a:pt x="588656" y="781979"/>
                  </a:cubicBezTo>
                  <a:cubicBezTo>
                    <a:pt x="587141" y="784344"/>
                    <a:pt x="587310" y="784513"/>
                    <a:pt x="587646" y="784682"/>
                  </a:cubicBezTo>
                  <a:cubicBezTo>
                    <a:pt x="590339" y="787554"/>
                    <a:pt x="597575" y="786710"/>
                    <a:pt x="601277" y="784682"/>
                  </a:cubicBezTo>
                  <a:cubicBezTo>
                    <a:pt x="603549" y="783263"/>
                    <a:pt x="605551" y="781422"/>
                    <a:pt x="607167" y="779276"/>
                  </a:cubicBezTo>
                  <a:cubicBezTo>
                    <a:pt x="608900" y="777164"/>
                    <a:pt x="610937" y="775340"/>
                    <a:pt x="613225" y="773870"/>
                  </a:cubicBezTo>
                  <a:cubicBezTo>
                    <a:pt x="617937" y="771336"/>
                    <a:pt x="621639" y="776235"/>
                    <a:pt x="624164" y="779445"/>
                  </a:cubicBezTo>
                  <a:lnTo>
                    <a:pt x="624164" y="779445"/>
                  </a:lnTo>
                  <a:cubicBezTo>
                    <a:pt x="628253" y="784615"/>
                    <a:pt x="631636" y="790291"/>
                    <a:pt x="634260" y="796339"/>
                  </a:cubicBezTo>
                  <a:cubicBezTo>
                    <a:pt x="636112" y="800900"/>
                    <a:pt x="640487" y="808503"/>
                    <a:pt x="647723" y="809347"/>
                  </a:cubicBezTo>
                  <a:cubicBezTo>
                    <a:pt x="648733" y="809516"/>
                    <a:pt x="649625" y="810057"/>
                    <a:pt x="650247" y="810868"/>
                  </a:cubicBezTo>
                  <a:cubicBezTo>
                    <a:pt x="651072" y="813334"/>
                    <a:pt x="651072" y="816003"/>
                    <a:pt x="650247" y="818470"/>
                  </a:cubicBezTo>
                  <a:cubicBezTo>
                    <a:pt x="649844" y="820582"/>
                    <a:pt x="649844" y="822761"/>
                    <a:pt x="650247" y="824890"/>
                  </a:cubicBezTo>
                  <a:cubicBezTo>
                    <a:pt x="650500" y="826630"/>
                    <a:pt x="650500" y="828387"/>
                    <a:pt x="650247" y="830127"/>
                  </a:cubicBezTo>
                  <a:cubicBezTo>
                    <a:pt x="650079" y="831478"/>
                    <a:pt x="650079" y="832830"/>
                    <a:pt x="650247" y="834181"/>
                  </a:cubicBezTo>
                  <a:lnTo>
                    <a:pt x="650247" y="836715"/>
                  </a:lnTo>
                  <a:cubicBezTo>
                    <a:pt x="650769" y="839790"/>
                    <a:pt x="650769" y="842932"/>
                    <a:pt x="650247" y="846007"/>
                  </a:cubicBezTo>
                  <a:cubicBezTo>
                    <a:pt x="650247" y="847021"/>
                    <a:pt x="650247" y="847865"/>
                    <a:pt x="650247" y="848879"/>
                  </a:cubicBezTo>
                  <a:lnTo>
                    <a:pt x="650247" y="852427"/>
                  </a:lnTo>
                  <a:cubicBezTo>
                    <a:pt x="649911" y="854826"/>
                    <a:pt x="648851" y="857055"/>
                    <a:pt x="647219" y="858846"/>
                  </a:cubicBezTo>
                  <a:lnTo>
                    <a:pt x="647219" y="858846"/>
                  </a:lnTo>
                  <a:cubicBezTo>
                    <a:pt x="644963" y="861786"/>
                    <a:pt x="642944" y="864894"/>
                    <a:pt x="641160" y="868138"/>
                  </a:cubicBezTo>
                  <a:cubicBezTo>
                    <a:pt x="640319" y="869489"/>
                    <a:pt x="639646" y="870841"/>
                    <a:pt x="638804" y="872023"/>
                  </a:cubicBezTo>
                  <a:cubicBezTo>
                    <a:pt x="637963" y="873206"/>
                    <a:pt x="637626" y="874220"/>
                    <a:pt x="637121" y="875402"/>
                  </a:cubicBezTo>
                  <a:cubicBezTo>
                    <a:pt x="636465" y="876990"/>
                    <a:pt x="635691" y="878511"/>
                    <a:pt x="634765" y="879964"/>
                  </a:cubicBezTo>
                  <a:cubicBezTo>
                    <a:pt x="633722" y="881501"/>
                    <a:pt x="632056" y="882481"/>
                    <a:pt x="630222" y="882667"/>
                  </a:cubicBezTo>
                  <a:cubicBezTo>
                    <a:pt x="629616" y="882515"/>
                    <a:pt x="628976" y="882515"/>
                    <a:pt x="628371" y="882667"/>
                  </a:cubicBezTo>
                  <a:cubicBezTo>
                    <a:pt x="625493" y="884576"/>
                    <a:pt x="623070" y="887127"/>
                    <a:pt x="621303" y="890100"/>
                  </a:cubicBezTo>
                  <a:cubicBezTo>
                    <a:pt x="623036" y="891722"/>
                    <a:pt x="624214" y="893850"/>
                    <a:pt x="624669" y="896182"/>
                  </a:cubicBezTo>
                  <a:cubicBezTo>
                    <a:pt x="624887" y="897634"/>
                    <a:pt x="624450" y="899121"/>
                    <a:pt x="623490" y="900236"/>
                  </a:cubicBezTo>
                  <a:lnTo>
                    <a:pt x="621808" y="901926"/>
                  </a:lnTo>
                  <a:cubicBezTo>
                    <a:pt x="621269" y="902348"/>
                    <a:pt x="620915" y="902939"/>
                    <a:pt x="620798" y="903615"/>
                  </a:cubicBezTo>
                  <a:lnTo>
                    <a:pt x="620798" y="904798"/>
                  </a:lnTo>
                  <a:cubicBezTo>
                    <a:pt x="620798" y="907332"/>
                    <a:pt x="620798" y="907500"/>
                    <a:pt x="620798" y="909021"/>
                  </a:cubicBezTo>
                  <a:cubicBezTo>
                    <a:pt x="621623" y="909731"/>
                    <a:pt x="622531" y="910356"/>
                    <a:pt x="623490" y="910879"/>
                  </a:cubicBezTo>
                  <a:lnTo>
                    <a:pt x="626015" y="912738"/>
                  </a:lnTo>
                  <a:cubicBezTo>
                    <a:pt x="626452" y="913413"/>
                    <a:pt x="626452" y="914258"/>
                    <a:pt x="626015" y="914934"/>
                  </a:cubicBezTo>
                  <a:cubicBezTo>
                    <a:pt x="624921" y="917029"/>
                    <a:pt x="623221" y="918735"/>
                    <a:pt x="621134" y="919833"/>
                  </a:cubicBezTo>
                  <a:cubicBezTo>
                    <a:pt x="619805" y="920576"/>
                    <a:pt x="618610" y="921556"/>
                    <a:pt x="617600" y="922705"/>
                  </a:cubicBezTo>
                  <a:cubicBezTo>
                    <a:pt x="618442" y="923263"/>
                    <a:pt x="619351" y="923702"/>
                    <a:pt x="620293" y="924056"/>
                  </a:cubicBezTo>
                  <a:lnTo>
                    <a:pt x="621976" y="923043"/>
                  </a:lnTo>
                  <a:cubicBezTo>
                    <a:pt x="623389" y="922232"/>
                    <a:pt x="624921" y="921658"/>
                    <a:pt x="626519" y="921353"/>
                  </a:cubicBezTo>
                  <a:lnTo>
                    <a:pt x="629381" y="920340"/>
                  </a:lnTo>
                  <a:lnTo>
                    <a:pt x="631400" y="919326"/>
                  </a:lnTo>
                  <a:cubicBezTo>
                    <a:pt x="636280" y="916961"/>
                    <a:pt x="644357" y="913075"/>
                    <a:pt x="648228" y="919326"/>
                  </a:cubicBezTo>
                  <a:cubicBezTo>
                    <a:pt x="649137" y="921522"/>
                    <a:pt x="649490" y="923888"/>
                    <a:pt x="649238" y="926253"/>
                  </a:cubicBezTo>
                  <a:cubicBezTo>
                    <a:pt x="649069" y="927706"/>
                    <a:pt x="649069" y="929192"/>
                    <a:pt x="649238" y="930645"/>
                  </a:cubicBezTo>
                  <a:cubicBezTo>
                    <a:pt x="649827" y="932233"/>
                    <a:pt x="650567" y="933754"/>
                    <a:pt x="651426" y="935207"/>
                  </a:cubicBezTo>
                  <a:cubicBezTo>
                    <a:pt x="652351" y="936659"/>
                    <a:pt x="653125" y="938180"/>
                    <a:pt x="653781" y="939768"/>
                  </a:cubicBezTo>
                  <a:lnTo>
                    <a:pt x="653781" y="941457"/>
                  </a:lnTo>
                  <a:cubicBezTo>
                    <a:pt x="654791" y="944329"/>
                    <a:pt x="655464" y="946187"/>
                    <a:pt x="657147" y="946525"/>
                  </a:cubicBezTo>
                  <a:lnTo>
                    <a:pt x="660008" y="946525"/>
                  </a:lnTo>
                  <a:cubicBezTo>
                    <a:pt x="661909" y="946627"/>
                    <a:pt x="663778" y="947032"/>
                    <a:pt x="665561" y="947708"/>
                  </a:cubicBezTo>
                  <a:cubicBezTo>
                    <a:pt x="667530" y="948401"/>
                    <a:pt x="669078" y="949955"/>
                    <a:pt x="669768" y="951931"/>
                  </a:cubicBezTo>
                  <a:cubicBezTo>
                    <a:pt x="670324" y="953232"/>
                    <a:pt x="670324" y="954685"/>
                    <a:pt x="669768" y="955986"/>
                  </a:cubicBezTo>
                  <a:cubicBezTo>
                    <a:pt x="668759" y="957574"/>
                    <a:pt x="667513" y="958993"/>
                    <a:pt x="666066" y="960209"/>
                  </a:cubicBezTo>
                  <a:cubicBezTo>
                    <a:pt x="664198" y="961341"/>
                    <a:pt x="662953" y="963267"/>
                    <a:pt x="662700" y="965446"/>
                  </a:cubicBezTo>
                  <a:cubicBezTo>
                    <a:pt x="662398" y="968910"/>
                    <a:pt x="662684" y="972390"/>
                    <a:pt x="663542" y="975752"/>
                  </a:cubicBezTo>
                  <a:cubicBezTo>
                    <a:pt x="665830" y="976309"/>
                    <a:pt x="667985" y="977289"/>
                    <a:pt x="669937" y="978624"/>
                  </a:cubicBezTo>
                  <a:cubicBezTo>
                    <a:pt x="670492" y="979114"/>
                    <a:pt x="671114" y="979519"/>
                    <a:pt x="671788" y="979806"/>
                  </a:cubicBezTo>
                  <a:lnTo>
                    <a:pt x="676836" y="983016"/>
                  </a:lnTo>
                  <a:cubicBezTo>
                    <a:pt x="679445" y="984908"/>
                    <a:pt x="682272" y="986496"/>
                    <a:pt x="685250" y="987746"/>
                  </a:cubicBezTo>
                  <a:cubicBezTo>
                    <a:pt x="685739" y="987966"/>
                    <a:pt x="686109" y="988405"/>
                    <a:pt x="686260" y="988929"/>
                  </a:cubicBezTo>
                  <a:cubicBezTo>
                    <a:pt x="686513" y="989470"/>
                    <a:pt x="686513" y="990078"/>
                    <a:pt x="686260" y="990618"/>
                  </a:cubicBezTo>
                  <a:cubicBezTo>
                    <a:pt x="685756" y="993135"/>
                    <a:pt x="685756" y="995703"/>
                    <a:pt x="686260" y="998220"/>
                  </a:cubicBezTo>
                  <a:cubicBezTo>
                    <a:pt x="686496" y="999876"/>
                    <a:pt x="687270" y="1001430"/>
                    <a:pt x="688448" y="1002613"/>
                  </a:cubicBezTo>
                  <a:cubicBezTo>
                    <a:pt x="689407" y="1003103"/>
                    <a:pt x="690417" y="1003441"/>
                    <a:pt x="691477" y="1003627"/>
                  </a:cubicBezTo>
                  <a:cubicBezTo>
                    <a:pt x="692722" y="1003863"/>
                    <a:pt x="693917" y="1004336"/>
                    <a:pt x="695011" y="1004978"/>
                  </a:cubicBezTo>
                  <a:cubicBezTo>
                    <a:pt x="695314" y="1004404"/>
                    <a:pt x="695701" y="1003880"/>
                    <a:pt x="696189" y="1003458"/>
                  </a:cubicBezTo>
                  <a:cubicBezTo>
                    <a:pt x="696189" y="1003458"/>
                    <a:pt x="697030" y="1002444"/>
                    <a:pt x="697199" y="1001937"/>
                  </a:cubicBezTo>
                  <a:cubicBezTo>
                    <a:pt x="697367" y="1000924"/>
                    <a:pt x="697367" y="999910"/>
                    <a:pt x="697199" y="998896"/>
                  </a:cubicBezTo>
                  <a:cubicBezTo>
                    <a:pt x="696946" y="997494"/>
                    <a:pt x="696946" y="996075"/>
                    <a:pt x="697199" y="994673"/>
                  </a:cubicBezTo>
                  <a:cubicBezTo>
                    <a:pt x="697602" y="992189"/>
                    <a:pt x="699942" y="990500"/>
                    <a:pt x="702415" y="990905"/>
                  </a:cubicBezTo>
                  <a:cubicBezTo>
                    <a:pt x="702701" y="990956"/>
                    <a:pt x="702988" y="991024"/>
                    <a:pt x="703257" y="991125"/>
                  </a:cubicBezTo>
                  <a:lnTo>
                    <a:pt x="704435" y="991125"/>
                  </a:lnTo>
                  <a:cubicBezTo>
                    <a:pt x="706000" y="991362"/>
                    <a:pt x="707498" y="991936"/>
                    <a:pt x="708810" y="992814"/>
                  </a:cubicBezTo>
                  <a:cubicBezTo>
                    <a:pt x="710964" y="994892"/>
                    <a:pt x="712546" y="997528"/>
                    <a:pt x="713354" y="1000417"/>
                  </a:cubicBezTo>
                  <a:cubicBezTo>
                    <a:pt x="713757" y="1001785"/>
                    <a:pt x="714313" y="1003086"/>
                    <a:pt x="715037" y="1004302"/>
                  </a:cubicBezTo>
                  <a:cubicBezTo>
                    <a:pt x="715878" y="1005823"/>
                    <a:pt x="718402" y="1010384"/>
                    <a:pt x="720422" y="1010722"/>
                  </a:cubicBezTo>
                  <a:cubicBezTo>
                    <a:pt x="722441" y="1011060"/>
                    <a:pt x="721263" y="1010722"/>
                    <a:pt x="721936" y="1009708"/>
                  </a:cubicBezTo>
                  <a:lnTo>
                    <a:pt x="721936" y="1008864"/>
                  </a:lnTo>
                  <a:lnTo>
                    <a:pt x="723451" y="1007850"/>
                  </a:lnTo>
                  <a:cubicBezTo>
                    <a:pt x="724090" y="1007428"/>
                    <a:pt x="724645" y="1006921"/>
                    <a:pt x="725134" y="1006330"/>
                  </a:cubicBezTo>
                  <a:cubicBezTo>
                    <a:pt x="725134" y="1006330"/>
                    <a:pt x="725134" y="1003627"/>
                    <a:pt x="725134" y="1002106"/>
                  </a:cubicBezTo>
                  <a:cubicBezTo>
                    <a:pt x="725067" y="1001143"/>
                    <a:pt x="725067" y="1000197"/>
                    <a:pt x="725134" y="999234"/>
                  </a:cubicBezTo>
                  <a:cubicBezTo>
                    <a:pt x="724898" y="997241"/>
                    <a:pt x="724511" y="995264"/>
                    <a:pt x="723956" y="993321"/>
                  </a:cubicBezTo>
                  <a:cubicBezTo>
                    <a:pt x="723299" y="990939"/>
                    <a:pt x="722845" y="988507"/>
                    <a:pt x="722609" y="986057"/>
                  </a:cubicBezTo>
                  <a:cubicBezTo>
                    <a:pt x="722710" y="984384"/>
                    <a:pt x="722424" y="982712"/>
                    <a:pt x="721768" y="981158"/>
                  </a:cubicBezTo>
                  <a:cubicBezTo>
                    <a:pt x="720607" y="978809"/>
                    <a:pt x="720304" y="976106"/>
                    <a:pt x="720927" y="973555"/>
                  </a:cubicBezTo>
                  <a:cubicBezTo>
                    <a:pt x="721768" y="970852"/>
                    <a:pt x="726143" y="965278"/>
                    <a:pt x="729172" y="966460"/>
                  </a:cubicBezTo>
                  <a:cubicBezTo>
                    <a:pt x="730098" y="966832"/>
                    <a:pt x="730940" y="967338"/>
                    <a:pt x="731697" y="967980"/>
                  </a:cubicBezTo>
                  <a:cubicBezTo>
                    <a:pt x="732286" y="968589"/>
                    <a:pt x="733043" y="969011"/>
                    <a:pt x="733884" y="969163"/>
                  </a:cubicBezTo>
                  <a:cubicBezTo>
                    <a:pt x="733884" y="969163"/>
                    <a:pt x="735230" y="969163"/>
                    <a:pt x="736072" y="967812"/>
                  </a:cubicBezTo>
                  <a:lnTo>
                    <a:pt x="738091" y="966291"/>
                  </a:lnTo>
                  <a:lnTo>
                    <a:pt x="738091" y="966291"/>
                  </a:lnTo>
                  <a:cubicBezTo>
                    <a:pt x="739892" y="965548"/>
                    <a:pt x="741474" y="964315"/>
                    <a:pt x="742635" y="962743"/>
                  </a:cubicBezTo>
                  <a:cubicBezTo>
                    <a:pt x="744655" y="959703"/>
                    <a:pt x="746842" y="958351"/>
                    <a:pt x="749030" y="958689"/>
                  </a:cubicBezTo>
                  <a:cubicBezTo>
                    <a:pt x="750494" y="959145"/>
                    <a:pt x="751739" y="960091"/>
                    <a:pt x="752564" y="961392"/>
                  </a:cubicBezTo>
                  <a:cubicBezTo>
                    <a:pt x="752816" y="961949"/>
                    <a:pt x="753153" y="962456"/>
                    <a:pt x="753574" y="962912"/>
                  </a:cubicBezTo>
                  <a:cubicBezTo>
                    <a:pt x="755593" y="964602"/>
                    <a:pt x="756603" y="965446"/>
                    <a:pt x="757949" y="964771"/>
                  </a:cubicBezTo>
                  <a:lnTo>
                    <a:pt x="760136" y="963588"/>
                  </a:lnTo>
                  <a:lnTo>
                    <a:pt x="762998" y="962237"/>
                  </a:lnTo>
                  <a:cubicBezTo>
                    <a:pt x="766414" y="960784"/>
                    <a:pt x="769964" y="959652"/>
                    <a:pt x="773599" y="958858"/>
                  </a:cubicBezTo>
                  <a:lnTo>
                    <a:pt x="773599" y="958858"/>
                  </a:lnTo>
                  <a:cubicBezTo>
                    <a:pt x="775821" y="958013"/>
                    <a:pt x="778277" y="958013"/>
                    <a:pt x="780499" y="958858"/>
                  </a:cubicBezTo>
                  <a:cubicBezTo>
                    <a:pt x="781879" y="959855"/>
                    <a:pt x="782485" y="961612"/>
                    <a:pt x="782013" y="963250"/>
                  </a:cubicBezTo>
                  <a:lnTo>
                    <a:pt x="782013" y="964264"/>
                  </a:lnTo>
                  <a:cubicBezTo>
                    <a:pt x="782922" y="965345"/>
                    <a:pt x="783999" y="966257"/>
                    <a:pt x="785211" y="966967"/>
                  </a:cubicBezTo>
                  <a:lnTo>
                    <a:pt x="786052" y="966967"/>
                  </a:lnTo>
                  <a:lnTo>
                    <a:pt x="786052" y="966967"/>
                  </a:lnTo>
                  <a:cubicBezTo>
                    <a:pt x="787196" y="965903"/>
                    <a:pt x="788442" y="964940"/>
                    <a:pt x="789755" y="964095"/>
                  </a:cubicBezTo>
                  <a:lnTo>
                    <a:pt x="791437" y="962912"/>
                  </a:lnTo>
                  <a:lnTo>
                    <a:pt x="793625" y="961392"/>
                  </a:lnTo>
                  <a:cubicBezTo>
                    <a:pt x="794870" y="960699"/>
                    <a:pt x="796048" y="959905"/>
                    <a:pt x="797159" y="959027"/>
                  </a:cubicBezTo>
                  <a:cubicBezTo>
                    <a:pt x="797159" y="959027"/>
                    <a:pt x="798000" y="957506"/>
                    <a:pt x="798505" y="956662"/>
                  </a:cubicBezTo>
                  <a:lnTo>
                    <a:pt x="799347" y="954972"/>
                  </a:lnTo>
                  <a:lnTo>
                    <a:pt x="799347" y="953790"/>
                  </a:lnTo>
                  <a:cubicBezTo>
                    <a:pt x="800238" y="952354"/>
                    <a:pt x="800979" y="950833"/>
                    <a:pt x="801534" y="949228"/>
                  </a:cubicBezTo>
                  <a:cubicBezTo>
                    <a:pt x="801534" y="949228"/>
                    <a:pt x="801534" y="947877"/>
                    <a:pt x="801534" y="947201"/>
                  </a:cubicBezTo>
                  <a:cubicBezTo>
                    <a:pt x="801467" y="945512"/>
                    <a:pt x="801938" y="943856"/>
                    <a:pt x="802881" y="942471"/>
                  </a:cubicBezTo>
                  <a:cubicBezTo>
                    <a:pt x="804025" y="940984"/>
                    <a:pt x="805943" y="940325"/>
                    <a:pt x="807761" y="940781"/>
                  </a:cubicBezTo>
                  <a:lnTo>
                    <a:pt x="810285" y="940781"/>
                  </a:lnTo>
                  <a:cubicBezTo>
                    <a:pt x="813112" y="940359"/>
                    <a:pt x="815990" y="941153"/>
                    <a:pt x="818194" y="942978"/>
                  </a:cubicBezTo>
                  <a:cubicBezTo>
                    <a:pt x="818800" y="943620"/>
                    <a:pt x="819473" y="944194"/>
                    <a:pt x="820214" y="944667"/>
                  </a:cubicBezTo>
                  <a:cubicBezTo>
                    <a:pt x="821526" y="945697"/>
                    <a:pt x="822772" y="946829"/>
                    <a:pt x="823916" y="948046"/>
                  </a:cubicBezTo>
                  <a:cubicBezTo>
                    <a:pt x="824707" y="949144"/>
                    <a:pt x="825397" y="950343"/>
                    <a:pt x="825935" y="951593"/>
                  </a:cubicBezTo>
                  <a:cubicBezTo>
                    <a:pt x="826440" y="952945"/>
                    <a:pt x="827248" y="954161"/>
                    <a:pt x="828291" y="955141"/>
                  </a:cubicBezTo>
                  <a:cubicBezTo>
                    <a:pt x="830412" y="956408"/>
                    <a:pt x="832902" y="956949"/>
                    <a:pt x="835359" y="956662"/>
                  </a:cubicBezTo>
                  <a:lnTo>
                    <a:pt x="848990" y="956662"/>
                  </a:lnTo>
                  <a:cubicBezTo>
                    <a:pt x="852356" y="956662"/>
                    <a:pt x="854039" y="958858"/>
                    <a:pt x="855721" y="961223"/>
                  </a:cubicBezTo>
                  <a:lnTo>
                    <a:pt x="856731" y="962743"/>
                  </a:lnTo>
                  <a:cubicBezTo>
                    <a:pt x="858751" y="965109"/>
                    <a:pt x="862285" y="969501"/>
                    <a:pt x="859592" y="972711"/>
                  </a:cubicBezTo>
                  <a:cubicBezTo>
                    <a:pt x="858145" y="974197"/>
                    <a:pt x="856344" y="975295"/>
                    <a:pt x="854375" y="975921"/>
                  </a:cubicBezTo>
                  <a:lnTo>
                    <a:pt x="851514" y="977103"/>
                  </a:lnTo>
                  <a:cubicBezTo>
                    <a:pt x="851514" y="977103"/>
                    <a:pt x="851514" y="978455"/>
                    <a:pt x="851514" y="980989"/>
                  </a:cubicBezTo>
                  <a:lnTo>
                    <a:pt x="851514" y="983692"/>
                  </a:lnTo>
                  <a:cubicBezTo>
                    <a:pt x="851666" y="985314"/>
                    <a:pt x="852171" y="986868"/>
                    <a:pt x="853029" y="988253"/>
                  </a:cubicBezTo>
                  <a:cubicBezTo>
                    <a:pt x="854039" y="989605"/>
                    <a:pt x="855216" y="989605"/>
                    <a:pt x="857404" y="989774"/>
                  </a:cubicBezTo>
                  <a:cubicBezTo>
                    <a:pt x="858734" y="989520"/>
                    <a:pt x="860114" y="989520"/>
                    <a:pt x="861443" y="989774"/>
                  </a:cubicBezTo>
                  <a:lnTo>
                    <a:pt x="863799" y="990787"/>
                  </a:lnTo>
                  <a:cubicBezTo>
                    <a:pt x="866525" y="991683"/>
                    <a:pt x="869133" y="992933"/>
                    <a:pt x="871540" y="994504"/>
                  </a:cubicBezTo>
                  <a:cubicBezTo>
                    <a:pt x="872768" y="995332"/>
                    <a:pt x="873896" y="996295"/>
                    <a:pt x="874906" y="997376"/>
                  </a:cubicBezTo>
                  <a:lnTo>
                    <a:pt x="876420" y="998896"/>
                  </a:lnTo>
                  <a:lnTo>
                    <a:pt x="877430" y="998896"/>
                  </a:lnTo>
                  <a:lnTo>
                    <a:pt x="878776" y="998896"/>
                  </a:lnTo>
                  <a:lnTo>
                    <a:pt x="880627" y="998896"/>
                  </a:lnTo>
                  <a:cubicBezTo>
                    <a:pt x="882276" y="999437"/>
                    <a:pt x="883959" y="999825"/>
                    <a:pt x="885676" y="1000079"/>
                  </a:cubicBezTo>
                  <a:cubicBezTo>
                    <a:pt x="887409" y="999978"/>
                    <a:pt x="889126" y="999572"/>
                    <a:pt x="890725" y="998896"/>
                  </a:cubicBezTo>
                  <a:lnTo>
                    <a:pt x="894090" y="997883"/>
                  </a:lnTo>
                  <a:lnTo>
                    <a:pt x="895436" y="997883"/>
                  </a:lnTo>
                  <a:cubicBezTo>
                    <a:pt x="897405" y="997562"/>
                    <a:pt x="899324" y="996987"/>
                    <a:pt x="901158" y="996193"/>
                  </a:cubicBezTo>
                  <a:cubicBezTo>
                    <a:pt x="902202" y="995484"/>
                    <a:pt x="903430" y="995129"/>
                    <a:pt x="904692" y="995180"/>
                  </a:cubicBezTo>
                  <a:cubicBezTo>
                    <a:pt x="906644" y="995315"/>
                    <a:pt x="908563" y="995703"/>
                    <a:pt x="910413" y="996362"/>
                  </a:cubicBezTo>
                  <a:cubicBezTo>
                    <a:pt x="911474" y="996869"/>
                    <a:pt x="912618" y="997224"/>
                    <a:pt x="913779" y="997376"/>
                  </a:cubicBezTo>
                  <a:cubicBezTo>
                    <a:pt x="918155" y="997376"/>
                    <a:pt x="918491" y="1001937"/>
                    <a:pt x="918660" y="1004978"/>
                  </a:cubicBezTo>
                  <a:cubicBezTo>
                    <a:pt x="918575" y="1005316"/>
                    <a:pt x="918575" y="1005654"/>
                    <a:pt x="918660" y="1005992"/>
                  </a:cubicBezTo>
                  <a:lnTo>
                    <a:pt x="918660" y="1005992"/>
                  </a:lnTo>
                  <a:cubicBezTo>
                    <a:pt x="920931" y="1004860"/>
                    <a:pt x="923069" y="1003508"/>
                    <a:pt x="925054" y="1001937"/>
                  </a:cubicBezTo>
                  <a:cubicBezTo>
                    <a:pt x="926737" y="1000248"/>
                    <a:pt x="929598" y="997714"/>
                    <a:pt x="933132" y="1000586"/>
                  </a:cubicBezTo>
                  <a:cubicBezTo>
                    <a:pt x="935471" y="1002562"/>
                    <a:pt x="936413" y="1005755"/>
                    <a:pt x="935488" y="1008695"/>
                  </a:cubicBezTo>
                  <a:cubicBezTo>
                    <a:pt x="935320" y="1010485"/>
                    <a:pt x="935320" y="1012310"/>
                    <a:pt x="935488" y="1014101"/>
                  </a:cubicBezTo>
                  <a:cubicBezTo>
                    <a:pt x="935488" y="1015621"/>
                    <a:pt x="935488" y="1017310"/>
                    <a:pt x="935488" y="1018831"/>
                  </a:cubicBezTo>
                  <a:cubicBezTo>
                    <a:pt x="935404" y="1019507"/>
                    <a:pt x="935404" y="1020183"/>
                    <a:pt x="935488" y="1020858"/>
                  </a:cubicBezTo>
                  <a:cubicBezTo>
                    <a:pt x="934983" y="1022801"/>
                    <a:pt x="934983" y="1024828"/>
                    <a:pt x="935488" y="1026771"/>
                  </a:cubicBezTo>
                  <a:cubicBezTo>
                    <a:pt x="935790" y="1027667"/>
                    <a:pt x="936312" y="1028494"/>
                    <a:pt x="937002" y="1029136"/>
                  </a:cubicBezTo>
                  <a:cubicBezTo>
                    <a:pt x="938248" y="1030488"/>
                    <a:pt x="939022" y="1032211"/>
                    <a:pt x="939190" y="1034036"/>
                  </a:cubicBezTo>
                  <a:cubicBezTo>
                    <a:pt x="939274" y="1034542"/>
                    <a:pt x="939274" y="1035049"/>
                    <a:pt x="939190" y="1035556"/>
                  </a:cubicBezTo>
                  <a:cubicBezTo>
                    <a:pt x="939005" y="1036620"/>
                    <a:pt x="939005" y="1037701"/>
                    <a:pt x="939190" y="1038766"/>
                  </a:cubicBezTo>
                  <a:lnTo>
                    <a:pt x="940705" y="1038766"/>
                  </a:lnTo>
                  <a:cubicBezTo>
                    <a:pt x="942623" y="1039340"/>
                    <a:pt x="944676" y="1039340"/>
                    <a:pt x="946595" y="1038766"/>
                  </a:cubicBezTo>
                  <a:cubicBezTo>
                    <a:pt x="947688" y="1038411"/>
                    <a:pt x="948630" y="1037701"/>
                    <a:pt x="949287" y="1036738"/>
                  </a:cubicBezTo>
                  <a:lnTo>
                    <a:pt x="950802" y="1035049"/>
                  </a:lnTo>
                  <a:cubicBezTo>
                    <a:pt x="953158" y="1032853"/>
                    <a:pt x="953326" y="1032177"/>
                    <a:pt x="952653" y="1029981"/>
                  </a:cubicBezTo>
                  <a:cubicBezTo>
                    <a:pt x="952501" y="1029423"/>
                    <a:pt x="952501" y="1028849"/>
                    <a:pt x="952653" y="1028292"/>
                  </a:cubicBezTo>
                  <a:lnTo>
                    <a:pt x="952653" y="1028292"/>
                  </a:lnTo>
                  <a:cubicBezTo>
                    <a:pt x="952653" y="1028292"/>
                    <a:pt x="951811" y="1028292"/>
                    <a:pt x="951475" y="1027447"/>
                  </a:cubicBezTo>
                  <a:cubicBezTo>
                    <a:pt x="950196" y="1025369"/>
                    <a:pt x="949876" y="1022835"/>
                    <a:pt x="950633" y="1020520"/>
                  </a:cubicBezTo>
                  <a:cubicBezTo>
                    <a:pt x="951189" y="1019169"/>
                    <a:pt x="952131" y="1017986"/>
                    <a:pt x="953326" y="1017142"/>
                  </a:cubicBezTo>
                  <a:cubicBezTo>
                    <a:pt x="954167" y="1016500"/>
                    <a:pt x="954807" y="1015621"/>
                    <a:pt x="955177" y="1014608"/>
                  </a:cubicBezTo>
                  <a:cubicBezTo>
                    <a:pt x="955177" y="1014608"/>
                    <a:pt x="955177" y="1013425"/>
                    <a:pt x="955177" y="1012918"/>
                  </a:cubicBezTo>
                  <a:cubicBezTo>
                    <a:pt x="955059" y="1011279"/>
                    <a:pt x="955682" y="1009675"/>
                    <a:pt x="956860" y="1008526"/>
                  </a:cubicBezTo>
                  <a:cubicBezTo>
                    <a:pt x="957685" y="1006769"/>
                    <a:pt x="959485" y="1005704"/>
                    <a:pt x="961403" y="1005823"/>
                  </a:cubicBezTo>
                  <a:lnTo>
                    <a:pt x="962245" y="1005823"/>
                  </a:lnTo>
                  <a:cubicBezTo>
                    <a:pt x="964399" y="1005586"/>
                    <a:pt x="966536" y="1005198"/>
                    <a:pt x="968640" y="1004640"/>
                  </a:cubicBezTo>
                  <a:lnTo>
                    <a:pt x="970996" y="1004640"/>
                  </a:lnTo>
                  <a:cubicBezTo>
                    <a:pt x="972712" y="1004235"/>
                    <a:pt x="974361" y="1003542"/>
                    <a:pt x="975876" y="1002613"/>
                  </a:cubicBezTo>
                  <a:cubicBezTo>
                    <a:pt x="977676" y="1001633"/>
                    <a:pt x="979612" y="1000890"/>
                    <a:pt x="981597" y="1000417"/>
                  </a:cubicBezTo>
                  <a:cubicBezTo>
                    <a:pt x="984088" y="999825"/>
                    <a:pt x="986612" y="999487"/>
                    <a:pt x="989170" y="999403"/>
                  </a:cubicBezTo>
                  <a:lnTo>
                    <a:pt x="995733" y="998558"/>
                  </a:lnTo>
                  <a:cubicBezTo>
                    <a:pt x="998510" y="998204"/>
                    <a:pt x="1001186" y="997342"/>
                    <a:pt x="1003643" y="996024"/>
                  </a:cubicBezTo>
                  <a:cubicBezTo>
                    <a:pt x="1005157" y="995045"/>
                    <a:pt x="1006890" y="994453"/>
                    <a:pt x="1008691" y="994335"/>
                  </a:cubicBezTo>
                  <a:cubicBezTo>
                    <a:pt x="1012057" y="994335"/>
                    <a:pt x="1017273" y="994335"/>
                    <a:pt x="1019798" y="992477"/>
                  </a:cubicBezTo>
                  <a:lnTo>
                    <a:pt x="1021144" y="992477"/>
                  </a:lnTo>
                  <a:lnTo>
                    <a:pt x="1022490" y="991294"/>
                  </a:lnTo>
                  <a:lnTo>
                    <a:pt x="1022490" y="989774"/>
                  </a:lnTo>
                  <a:cubicBezTo>
                    <a:pt x="1022709" y="988946"/>
                    <a:pt x="1023046" y="988152"/>
                    <a:pt x="1023500" y="987408"/>
                  </a:cubicBezTo>
                  <a:cubicBezTo>
                    <a:pt x="1024156" y="986344"/>
                    <a:pt x="1024947" y="985381"/>
                    <a:pt x="1025856" y="984537"/>
                  </a:cubicBezTo>
                  <a:cubicBezTo>
                    <a:pt x="1026344" y="984131"/>
                    <a:pt x="1026798" y="983675"/>
                    <a:pt x="1027202" y="983185"/>
                  </a:cubicBezTo>
                  <a:cubicBezTo>
                    <a:pt x="1027202" y="983185"/>
                    <a:pt x="1027202" y="982171"/>
                    <a:pt x="1028212" y="981833"/>
                  </a:cubicBezTo>
                  <a:lnTo>
                    <a:pt x="1029558" y="979975"/>
                  </a:lnTo>
                  <a:lnTo>
                    <a:pt x="1030904" y="978624"/>
                  </a:lnTo>
                  <a:cubicBezTo>
                    <a:pt x="1032167" y="977458"/>
                    <a:pt x="1033142" y="976005"/>
                    <a:pt x="1033765" y="974400"/>
                  </a:cubicBezTo>
                  <a:cubicBezTo>
                    <a:pt x="1033850" y="973724"/>
                    <a:pt x="1033850" y="973049"/>
                    <a:pt x="1033765" y="972373"/>
                  </a:cubicBezTo>
                  <a:cubicBezTo>
                    <a:pt x="1033765" y="970515"/>
                    <a:pt x="1033765" y="967474"/>
                    <a:pt x="1036963" y="966291"/>
                  </a:cubicBezTo>
                  <a:cubicBezTo>
                    <a:pt x="1040160" y="965109"/>
                    <a:pt x="1040833" y="967305"/>
                    <a:pt x="1041506" y="968825"/>
                  </a:cubicBezTo>
                  <a:lnTo>
                    <a:pt x="1043021" y="968825"/>
                  </a:lnTo>
                  <a:lnTo>
                    <a:pt x="1043863" y="968825"/>
                  </a:lnTo>
                  <a:lnTo>
                    <a:pt x="1045209" y="968825"/>
                  </a:lnTo>
                  <a:lnTo>
                    <a:pt x="1047565" y="968825"/>
                  </a:lnTo>
                  <a:lnTo>
                    <a:pt x="1047565" y="968825"/>
                  </a:lnTo>
                  <a:cubicBezTo>
                    <a:pt x="1047565" y="968825"/>
                    <a:pt x="1047565" y="968825"/>
                    <a:pt x="1048574" y="968825"/>
                  </a:cubicBezTo>
                  <a:lnTo>
                    <a:pt x="1050762" y="967136"/>
                  </a:lnTo>
                  <a:lnTo>
                    <a:pt x="1051603" y="967136"/>
                  </a:lnTo>
                  <a:cubicBezTo>
                    <a:pt x="1053000" y="966139"/>
                    <a:pt x="1054464" y="965227"/>
                    <a:pt x="1055979" y="964433"/>
                  </a:cubicBezTo>
                  <a:cubicBezTo>
                    <a:pt x="1057678" y="963352"/>
                    <a:pt x="1059311" y="962169"/>
                    <a:pt x="1060859" y="960885"/>
                  </a:cubicBezTo>
                  <a:cubicBezTo>
                    <a:pt x="1062407" y="959703"/>
                    <a:pt x="1064292" y="959044"/>
                    <a:pt x="1066244" y="959027"/>
                  </a:cubicBezTo>
                  <a:lnTo>
                    <a:pt x="1068095" y="959027"/>
                  </a:lnTo>
                  <a:lnTo>
                    <a:pt x="1069778" y="959027"/>
                  </a:lnTo>
                  <a:lnTo>
                    <a:pt x="1074658" y="957844"/>
                  </a:lnTo>
                  <a:cubicBezTo>
                    <a:pt x="1079539" y="958047"/>
                    <a:pt x="1084301" y="959500"/>
                    <a:pt x="1088458" y="962068"/>
                  </a:cubicBezTo>
                  <a:cubicBezTo>
                    <a:pt x="1090275" y="963200"/>
                    <a:pt x="1092395" y="963723"/>
                    <a:pt x="1094515" y="963588"/>
                  </a:cubicBezTo>
                  <a:lnTo>
                    <a:pt x="1096367" y="963588"/>
                  </a:lnTo>
                  <a:cubicBezTo>
                    <a:pt x="1097915" y="963994"/>
                    <a:pt x="1099530" y="963994"/>
                    <a:pt x="1101079" y="963588"/>
                  </a:cubicBezTo>
                  <a:cubicBezTo>
                    <a:pt x="1101079" y="963588"/>
                    <a:pt x="1101079" y="963588"/>
                    <a:pt x="1101079" y="962574"/>
                  </a:cubicBezTo>
                  <a:lnTo>
                    <a:pt x="1101079" y="962574"/>
                  </a:lnTo>
                  <a:cubicBezTo>
                    <a:pt x="1101298" y="960750"/>
                    <a:pt x="1101802" y="958993"/>
                    <a:pt x="1102593" y="957337"/>
                  </a:cubicBezTo>
                  <a:cubicBezTo>
                    <a:pt x="1104108" y="953519"/>
                    <a:pt x="1105959" y="949837"/>
                    <a:pt x="1108146" y="946356"/>
                  </a:cubicBezTo>
                  <a:cubicBezTo>
                    <a:pt x="1109526" y="943366"/>
                    <a:pt x="1112186" y="941187"/>
                    <a:pt x="1115383" y="940444"/>
                  </a:cubicBezTo>
                  <a:lnTo>
                    <a:pt x="1116224" y="940444"/>
                  </a:lnTo>
                  <a:cubicBezTo>
                    <a:pt x="1118917" y="940444"/>
                    <a:pt x="1120263" y="940444"/>
                    <a:pt x="1121609" y="937403"/>
                  </a:cubicBezTo>
                  <a:lnTo>
                    <a:pt x="1122955" y="935544"/>
                  </a:lnTo>
                  <a:cubicBezTo>
                    <a:pt x="1124134" y="934311"/>
                    <a:pt x="1124840" y="932689"/>
                    <a:pt x="1124975" y="930983"/>
                  </a:cubicBezTo>
                  <a:cubicBezTo>
                    <a:pt x="1125682" y="926371"/>
                    <a:pt x="1127718" y="922080"/>
                    <a:pt x="1130865" y="918650"/>
                  </a:cubicBezTo>
                  <a:cubicBezTo>
                    <a:pt x="1132396" y="917164"/>
                    <a:pt x="1134079" y="915863"/>
                    <a:pt x="1135914" y="914765"/>
                  </a:cubicBezTo>
                  <a:lnTo>
                    <a:pt x="1138606" y="913413"/>
                  </a:lnTo>
                  <a:lnTo>
                    <a:pt x="1140793" y="912231"/>
                  </a:lnTo>
                  <a:cubicBezTo>
                    <a:pt x="1141265" y="911927"/>
                    <a:pt x="1141669" y="911521"/>
                    <a:pt x="1141972" y="911048"/>
                  </a:cubicBezTo>
                  <a:cubicBezTo>
                    <a:pt x="1142628" y="910288"/>
                    <a:pt x="1143351" y="909612"/>
                    <a:pt x="1144159" y="909021"/>
                  </a:cubicBezTo>
                  <a:cubicBezTo>
                    <a:pt x="1147222" y="907433"/>
                    <a:pt x="1150638" y="906673"/>
                    <a:pt x="1154088" y="906825"/>
                  </a:cubicBezTo>
                  <a:lnTo>
                    <a:pt x="1154088" y="906825"/>
                  </a:lnTo>
                  <a:cubicBezTo>
                    <a:pt x="1155098" y="906825"/>
                    <a:pt x="1157622" y="906825"/>
                    <a:pt x="1158295" y="906825"/>
                  </a:cubicBezTo>
                  <a:cubicBezTo>
                    <a:pt x="1158968" y="906825"/>
                    <a:pt x="1158295" y="906825"/>
                    <a:pt x="1158295" y="905473"/>
                  </a:cubicBezTo>
                  <a:lnTo>
                    <a:pt x="1158295" y="904122"/>
                  </a:lnTo>
                  <a:cubicBezTo>
                    <a:pt x="1157773" y="902466"/>
                    <a:pt x="1157773" y="900709"/>
                    <a:pt x="1158295" y="899054"/>
                  </a:cubicBezTo>
                  <a:cubicBezTo>
                    <a:pt x="1158295" y="899054"/>
                    <a:pt x="1158295" y="897871"/>
                    <a:pt x="1158295" y="897195"/>
                  </a:cubicBezTo>
                  <a:cubicBezTo>
                    <a:pt x="1158430" y="896756"/>
                    <a:pt x="1158430" y="896283"/>
                    <a:pt x="1158295" y="895844"/>
                  </a:cubicBezTo>
                  <a:cubicBezTo>
                    <a:pt x="1158144" y="895354"/>
                    <a:pt x="1158144" y="894813"/>
                    <a:pt x="1158295" y="894323"/>
                  </a:cubicBezTo>
                  <a:cubicBezTo>
                    <a:pt x="1158665" y="894171"/>
                    <a:pt x="1159103" y="894171"/>
                    <a:pt x="1159473" y="894323"/>
                  </a:cubicBezTo>
                  <a:lnTo>
                    <a:pt x="1163512" y="895337"/>
                  </a:lnTo>
                  <a:lnTo>
                    <a:pt x="1168729" y="896351"/>
                  </a:lnTo>
                  <a:cubicBezTo>
                    <a:pt x="1170243" y="896351"/>
                    <a:pt x="1170748" y="896351"/>
                    <a:pt x="1171253" y="896351"/>
                  </a:cubicBezTo>
                  <a:cubicBezTo>
                    <a:pt x="1172582" y="894712"/>
                    <a:pt x="1174046" y="893174"/>
                    <a:pt x="1175628" y="891789"/>
                  </a:cubicBezTo>
                  <a:cubicBezTo>
                    <a:pt x="1176200" y="891266"/>
                    <a:pt x="1176655" y="890641"/>
                    <a:pt x="1176974" y="889931"/>
                  </a:cubicBezTo>
                  <a:cubicBezTo>
                    <a:pt x="1177361" y="889036"/>
                    <a:pt x="1177934" y="888225"/>
                    <a:pt x="1178657" y="887566"/>
                  </a:cubicBezTo>
                  <a:cubicBezTo>
                    <a:pt x="1180054" y="886417"/>
                    <a:pt x="1181098" y="884897"/>
                    <a:pt x="1181686" y="883173"/>
                  </a:cubicBezTo>
                  <a:cubicBezTo>
                    <a:pt x="1182393" y="881416"/>
                    <a:pt x="1183235" y="879727"/>
                    <a:pt x="1184211" y="878105"/>
                  </a:cubicBezTo>
                  <a:lnTo>
                    <a:pt x="1185725" y="875402"/>
                  </a:lnTo>
                  <a:cubicBezTo>
                    <a:pt x="1186331" y="874084"/>
                    <a:pt x="1186836" y="872733"/>
                    <a:pt x="1187240" y="871348"/>
                  </a:cubicBezTo>
                  <a:lnTo>
                    <a:pt x="1188249" y="868138"/>
                  </a:lnTo>
                  <a:lnTo>
                    <a:pt x="1189764" y="863408"/>
                  </a:lnTo>
                  <a:cubicBezTo>
                    <a:pt x="1190521" y="859927"/>
                    <a:pt x="1191884" y="856599"/>
                    <a:pt x="1193803" y="853609"/>
                  </a:cubicBezTo>
                  <a:lnTo>
                    <a:pt x="1195486" y="851413"/>
                  </a:lnTo>
                  <a:cubicBezTo>
                    <a:pt x="1196428" y="850535"/>
                    <a:pt x="1197219" y="849504"/>
                    <a:pt x="1197842" y="848372"/>
                  </a:cubicBezTo>
                  <a:cubicBezTo>
                    <a:pt x="1198228" y="847443"/>
                    <a:pt x="1198498" y="846480"/>
                    <a:pt x="1198683" y="845500"/>
                  </a:cubicBezTo>
                  <a:lnTo>
                    <a:pt x="1199693" y="842797"/>
                  </a:lnTo>
                  <a:cubicBezTo>
                    <a:pt x="1200181" y="841361"/>
                    <a:pt x="1200736" y="839959"/>
                    <a:pt x="1201376" y="838574"/>
                  </a:cubicBezTo>
                  <a:cubicBezTo>
                    <a:pt x="1202217" y="836884"/>
                    <a:pt x="1202890" y="835195"/>
                    <a:pt x="1203563" y="833505"/>
                  </a:cubicBezTo>
                  <a:cubicBezTo>
                    <a:pt x="1203917" y="829265"/>
                    <a:pt x="1205986" y="825363"/>
                    <a:pt x="1209285" y="822693"/>
                  </a:cubicBezTo>
                  <a:lnTo>
                    <a:pt x="1209285" y="822693"/>
                  </a:lnTo>
                  <a:cubicBezTo>
                    <a:pt x="1210446" y="821646"/>
                    <a:pt x="1211674" y="820683"/>
                    <a:pt x="1212987" y="819821"/>
                  </a:cubicBezTo>
                  <a:cubicBezTo>
                    <a:pt x="1213492" y="819703"/>
                    <a:pt x="1213997" y="819703"/>
                    <a:pt x="1214502" y="819821"/>
                  </a:cubicBezTo>
                  <a:cubicBezTo>
                    <a:pt x="1214502" y="819821"/>
                    <a:pt x="1216353" y="819821"/>
                    <a:pt x="1216521" y="818470"/>
                  </a:cubicBezTo>
                  <a:cubicBezTo>
                    <a:pt x="1216689" y="817118"/>
                    <a:pt x="1216521" y="818470"/>
                    <a:pt x="1216521" y="816781"/>
                  </a:cubicBezTo>
                  <a:cubicBezTo>
                    <a:pt x="1215494" y="815007"/>
                    <a:pt x="1215494" y="812811"/>
                    <a:pt x="1216521" y="811037"/>
                  </a:cubicBezTo>
                  <a:lnTo>
                    <a:pt x="1217531" y="809854"/>
                  </a:lnTo>
                  <a:lnTo>
                    <a:pt x="1217531" y="809854"/>
                  </a:lnTo>
                  <a:lnTo>
                    <a:pt x="1217531" y="808840"/>
                  </a:lnTo>
                  <a:cubicBezTo>
                    <a:pt x="1217918" y="807894"/>
                    <a:pt x="1218490" y="807033"/>
                    <a:pt x="1219214" y="806306"/>
                  </a:cubicBezTo>
                  <a:cubicBezTo>
                    <a:pt x="1220560" y="805191"/>
                    <a:pt x="1222041" y="804228"/>
                    <a:pt x="1223589" y="803434"/>
                  </a:cubicBezTo>
                  <a:cubicBezTo>
                    <a:pt x="1224599" y="803029"/>
                    <a:pt x="1225558" y="802522"/>
                    <a:pt x="1226450" y="801914"/>
                  </a:cubicBezTo>
                  <a:cubicBezTo>
                    <a:pt x="1228520" y="800360"/>
                    <a:pt x="1230489" y="798670"/>
                    <a:pt x="1232340" y="796846"/>
                  </a:cubicBezTo>
                  <a:cubicBezTo>
                    <a:pt x="1235705" y="793467"/>
                    <a:pt x="1236378" y="791102"/>
                    <a:pt x="1234527" y="787892"/>
                  </a:cubicBezTo>
                  <a:lnTo>
                    <a:pt x="1234527" y="786372"/>
                  </a:lnTo>
                  <a:cubicBezTo>
                    <a:pt x="1233720" y="784716"/>
                    <a:pt x="1232760" y="783128"/>
                    <a:pt x="1231666" y="781641"/>
                  </a:cubicBezTo>
                  <a:lnTo>
                    <a:pt x="1231666" y="781641"/>
                  </a:lnTo>
                  <a:cubicBezTo>
                    <a:pt x="1230219" y="780222"/>
                    <a:pt x="1229025" y="778567"/>
                    <a:pt x="1228133" y="776742"/>
                  </a:cubicBezTo>
                  <a:cubicBezTo>
                    <a:pt x="1227796" y="776100"/>
                    <a:pt x="1227796" y="775357"/>
                    <a:pt x="1228133" y="774715"/>
                  </a:cubicBezTo>
                  <a:cubicBezTo>
                    <a:pt x="1228604" y="774445"/>
                    <a:pt x="1229176" y="774445"/>
                    <a:pt x="1229647" y="774715"/>
                  </a:cubicBezTo>
                  <a:cubicBezTo>
                    <a:pt x="1233114" y="775644"/>
                    <a:pt x="1236782" y="775644"/>
                    <a:pt x="1240249" y="774715"/>
                  </a:cubicBezTo>
                  <a:lnTo>
                    <a:pt x="1240249" y="774715"/>
                  </a:lnTo>
                  <a:cubicBezTo>
                    <a:pt x="1240148" y="773397"/>
                    <a:pt x="1239627" y="772147"/>
                    <a:pt x="1238734" y="771167"/>
                  </a:cubicBezTo>
                  <a:lnTo>
                    <a:pt x="1238734" y="771167"/>
                  </a:lnTo>
                  <a:cubicBezTo>
                    <a:pt x="1237489" y="769849"/>
                    <a:pt x="1236816" y="768092"/>
                    <a:pt x="1236884" y="766268"/>
                  </a:cubicBezTo>
                  <a:cubicBezTo>
                    <a:pt x="1237119" y="765204"/>
                    <a:pt x="1237792" y="764274"/>
                    <a:pt x="1238734" y="763734"/>
                  </a:cubicBezTo>
                  <a:lnTo>
                    <a:pt x="1241091" y="762720"/>
                  </a:lnTo>
                  <a:cubicBezTo>
                    <a:pt x="1244103" y="762281"/>
                    <a:pt x="1246206" y="759494"/>
                    <a:pt x="1245803" y="756470"/>
                  </a:cubicBezTo>
                  <a:cubicBezTo>
                    <a:pt x="1245870" y="754594"/>
                    <a:pt x="1246324" y="752753"/>
                    <a:pt x="1247149" y="751064"/>
                  </a:cubicBezTo>
                  <a:lnTo>
                    <a:pt x="1248663" y="749036"/>
                  </a:lnTo>
                  <a:cubicBezTo>
                    <a:pt x="1249841" y="747634"/>
                    <a:pt x="1250649" y="745945"/>
                    <a:pt x="1251019" y="744137"/>
                  </a:cubicBezTo>
                  <a:cubicBezTo>
                    <a:pt x="1251322" y="742971"/>
                    <a:pt x="1251322" y="741755"/>
                    <a:pt x="1251019" y="740589"/>
                  </a:cubicBezTo>
                  <a:cubicBezTo>
                    <a:pt x="1250346" y="738680"/>
                    <a:pt x="1249892" y="736692"/>
                    <a:pt x="1249673" y="734676"/>
                  </a:cubicBezTo>
                  <a:lnTo>
                    <a:pt x="1249673" y="734676"/>
                  </a:lnTo>
                  <a:cubicBezTo>
                    <a:pt x="1249555" y="735177"/>
                    <a:pt x="1249555" y="735697"/>
                    <a:pt x="1249673" y="736197"/>
                  </a:cubicBezTo>
                  <a:lnTo>
                    <a:pt x="1248327" y="738224"/>
                  </a:lnTo>
                  <a:cubicBezTo>
                    <a:pt x="1246139" y="740927"/>
                    <a:pt x="1241763" y="740758"/>
                    <a:pt x="1238903" y="740589"/>
                  </a:cubicBezTo>
                  <a:lnTo>
                    <a:pt x="1238903" y="740589"/>
                  </a:lnTo>
                  <a:cubicBezTo>
                    <a:pt x="1236581" y="740370"/>
                    <a:pt x="1234292" y="740032"/>
                    <a:pt x="1232003" y="739576"/>
                  </a:cubicBezTo>
                  <a:cubicBezTo>
                    <a:pt x="1225591" y="737908"/>
                    <a:pt x="1219432" y="735410"/>
                    <a:pt x="1213660" y="732142"/>
                  </a:cubicBezTo>
                  <a:cubicBezTo>
                    <a:pt x="1213256" y="731855"/>
                    <a:pt x="1212953" y="731438"/>
                    <a:pt x="1212819" y="730960"/>
                  </a:cubicBezTo>
                  <a:cubicBezTo>
                    <a:pt x="1212819" y="730960"/>
                    <a:pt x="1212819" y="729777"/>
                    <a:pt x="1212819" y="729439"/>
                  </a:cubicBezTo>
                  <a:cubicBezTo>
                    <a:pt x="1212819" y="729101"/>
                    <a:pt x="1216016" y="728088"/>
                    <a:pt x="1217699" y="728257"/>
                  </a:cubicBezTo>
                  <a:lnTo>
                    <a:pt x="1219550" y="728257"/>
                  </a:lnTo>
                  <a:cubicBezTo>
                    <a:pt x="1222378" y="727584"/>
                    <a:pt x="1224986" y="726189"/>
                    <a:pt x="1227123" y="724202"/>
                  </a:cubicBezTo>
                  <a:cubicBezTo>
                    <a:pt x="1228436" y="722923"/>
                    <a:pt x="1229984" y="721893"/>
                    <a:pt x="1231666" y="721161"/>
                  </a:cubicBezTo>
                  <a:cubicBezTo>
                    <a:pt x="1232946" y="720690"/>
                    <a:pt x="1234140" y="720006"/>
                    <a:pt x="1235201" y="719134"/>
                  </a:cubicBezTo>
                  <a:lnTo>
                    <a:pt x="1235201" y="719134"/>
                  </a:lnTo>
                  <a:cubicBezTo>
                    <a:pt x="1236496" y="717987"/>
                    <a:pt x="1237910" y="716968"/>
                    <a:pt x="1239408" y="716093"/>
                  </a:cubicBezTo>
                  <a:cubicBezTo>
                    <a:pt x="1242268" y="714573"/>
                    <a:pt x="1245129" y="713052"/>
                    <a:pt x="1245466" y="709673"/>
                  </a:cubicBezTo>
                  <a:cubicBezTo>
                    <a:pt x="1245803" y="706295"/>
                    <a:pt x="1243615" y="701902"/>
                    <a:pt x="1239071" y="699199"/>
                  </a:cubicBezTo>
                  <a:cubicBezTo>
                    <a:pt x="1237220" y="698010"/>
                    <a:pt x="1235470" y="696652"/>
                    <a:pt x="1233854" y="695145"/>
                  </a:cubicBezTo>
                  <a:cubicBezTo>
                    <a:pt x="1232760" y="694043"/>
                    <a:pt x="1231347" y="693332"/>
                    <a:pt x="1229815" y="693118"/>
                  </a:cubicBezTo>
                  <a:lnTo>
                    <a:pt x="1226113" y="687543"/>
                  </a:lnTo>
                  <a:cubicBezTo>
                    <a:pt x="1221570" y="685346"/>
                    <a:pt x="1216858" y="682812"/>
                    <a:pt x="1212146" y="680109"/>
                  </a:cubicBezTo>
                  <a:cubicBezTo>
                    <a:pt x="1211490" y="679749"/>
                    <a:pt x="1211136" y="678989"/>
                    <a:pt x="1211304" y="678251"/>
                  </a:cubicBezTo>
                  <a:cubicBezTo>
                    <a:pt x="1211388" y="677477"/>
                    <a:pt x="1212045" y="676894"/>
                    <a:pt x="1212819" y="676900"/>
                  </a:cubicBezTo>
                  <a:lnTo>
                    <a:pt x="1213660" y="676900"/>
                  </a:lnTo>
                  <a:lnTo>
                    <a:pt x="1215175" y="676900"/>
                  </a:lnTo>
                  <a:cubicBezTo>
                    <a:pt x="1216117" y="676709"/>
                    <a:pt x="1217093" y="676709"/>
                    <a:pt x="1218035" y="676900"/>
                  </a:cubicBezTo>
                  <a:cubicBezTo>
                    <a:pt x="1218035" y="676900"/>
                    <a:pt x="1218035" y="676900"/>
                    <a:pt x="1219045" y="676900"/>
                  </a:cubicBezTo>
                  <a:cubicBezTo>
                    <a:pt x="1220442" y="676992"/>
                    <a:pt x="1221856" y="676992"/>
                    <a:pt x="1223252" y="676900"/>
                  </a:cubicBezTo>
                  <a:cubicBezTo>
                    <a:pt x="1224649" y="676732"/>
                    <a:pt x="1226063" y="676732"/>
                    <a:pt x="1227459" y="676900"/>
                  </a:cubicBezTo>
                  <a:cubicBezTo>
                    <a:pt x="1230909" y="677835"/>
                    <a:pt x="1234477" y="678290"/>
                    <a:pt x="1238061" y="678251"/>
                  </a:cubicBezTo>
                  <a:cubicBezTo>
                    <a:pt x="1239559" y="678503"/>
                    <a:pt x="1241107" y="678503"/>
                    <a:pt x="1242605" y="678251"/>
                  </a:cubicBezTo>
                  <a:cubicBezTo>
                    <a:pt x="1239239" y="675526"/>
                    <a:pt x="1236345" y="672276"/>
                    <a:pt x="1234023" y="668621"/>
                  </a:cubicBezTo>
                  <a:lnTo>
                    <a:pt x="1233181" y="667270"/>
                  </a:lnTo>
                  <a:cubicBezTo>
                    <a:pt x="1232289" y="665728"/>
                    <a:pt x="1231280" y="664260"/>
                    <a:pt x="1230152" y="662878"/>
                  </a:cubicBezTo>
                  <a:lnTo>
                    <a:pt x="1229142" y="662878"/>
                  </a:lnTo>
                  <a:cubicBezTo>
                    <a:pt x="1227628" y="661874"/>
                    <a:pt x="1226585" y="660284"/>
                    <a:pt x="1226282" y="658485"/>
                  </a:cubicBezTo>
                  <a:cubicBezTo>
                    <a:pt x="1226214" y="657642"/>
                    <a:pt x="1226214" y="656794"/>
                    <a:pt x="1226282" y="655951"/>
                  </a:cubicBezTo>
                  <a:cubicBezTo>
                    <a:pt x="1226282" y="654768"/>
                    <a:pt x="1226282" y="654093"/>
                    <a:pt x="1226282" y="653755"/>
                  </a:cubicBezTo>
                  <a:cubicBezTo>
                    <a:pt x="1225524" y="653071"/>
                    <a:pt x="1224599" y="652604"/>
                    <a:pt x="1223589" y="652403"/>
                  </a:cubicBezTo>
                  <a:lnTo>
                    <a:pt x="1220896" y="651221"/>
                  </a:lnTo>
                  <a:cubicBezTo>
                    <a:pt x="1218321" y="649558"/>
                    <a:pt x="1217564" y="646109"/>
                    <a:pt x="1219214" y="643517"/>
                  </a:cubicBezTo>
                  <a:cubicBezTo>
                    <a:pt x="1219281" y="643438"/>
                    <a:pt x="1219331" y="643358"/>
                    <a:pt x="1219382" y="643281"/>
                  </a:cubicBezTo>
                  <a:cubicBezTo>
                    <a:pt x="1219820" y="642181"/>
                    <a:pt x="1220526" y="641199"/>
                    <a:pt x="1221401" y="640409"/>
                  </a:cubicBezTo>
                  <a:cubicBezTo>
                    <a:pt x="1221401" y="640409"/>
                    <a:pt x="1221401" y="640409"/>
                    <a:pt x="1222411" y="639057"/>
                  </a:cubicBezTo>
                  <a:cubicBezTo>
                    <a:pt x="1222815" y="637449"/>
                    <a:pt x="1222815" y="635766"/>
                    <a:pt x="1222411" y="634158"/>
                  </a:cubicBezTo>
                  <a:cubicBezTo>
                    <a:pt x="1222209" y="633421"/>
                    <a:pt x="1221872" y="632732"/>
                    <a:pt x="1221401" y="632131"/>
                  </a:cubicBezTo>
                  <a:lnTo>
                    <a:pt x="1220392" y="630103"/>
                  </a:lnTo>
                  <a:lnTo>
                    <a:pt x="1220392" y="628583"/>
                  </a:lnTo>
                  <a:lnTo>
                    <a:pt x="1219382" y="626387"/>
                  </a:lnTo>
                  <a:lnTo>
                    <a:pt x="1218540" y="624697"/>
                  </a:lnTo>
                  <a:cubicBezTo>
                    <a:pt x="1217598" y="623177"/>
                    <a:pt x="1216757" y="621596"/>
                    <a:pt x="1216016" y="619967"/>
                  </a:cubicBezTo>
                  <a:cubicBezTo>
                    <a:pt x="1216016" y="618616"/>
                    <a:pt x="1214502" y="617264"/>
                    <a:pt x="1213660" y="615913"/>
                  </a:cubicBezTo>
                  <a:cubicBezTo>
                    <a:pt x="1211893" y="613485"/>
                    <a:pt x="1210648" y="610728"/>
                    <a:pt x="1209958" y="607804"/>
                  </a:cubicBezTo>
                  <a:cubicBezTo>
                    <a:pt x="1209302" y="604763"/>
                    <a:pt x="1207484" y="602097"/>
                    <a:pt x="1204909" y="600370"/>
                  </a:cubicBezTo>
                  <a:cubicBezTo>
                    <a:pt x="1203479" y="599201"/>
                    <a:pt x="1201813" y="598340"/>
                    <a:pt x="1200029" y="597836"/>
                  </a:cubicBezTo>
                  <a:lnTo>
                    <a:pt x="1193298" y="596147"/>
                  </a:lnTo>
                  <a:cubicBezTo>
                    <a:pt x="1191211" y="595420"/>
                    <a:pt x="1189175" y="594515"/>
                    <a:pt x="1187240" y="593444"/>
                  </a:cubicBezTo>
                  <a:cubicBezTo>
                    <a:pt x="1184917" y="592270"/>
                    <a:pt x="1182494" y="591308"/>
                    <a:pt x="1180004" y="590572"/>
                  </a:cubicBezTo>
                  <a:cubicBezTo>
                    <a:pt x="1179364" y="590347"/>
                    <a:pt x="1178960" y="589727"/>
                    <a:pt x="1178994" y="589051"/>
                  </a:cubicBezTo>
                  <a:cubicBezTo>
                    <a:pt x="1178994" y="589051"/>
                    <a:pt x="1178994" y="589051"/>
                    <a:pt x="1178994" y="589051"/>
                  </a:cubicBezTo>
                  <a:cubicBezTo>
                    <a:pt x="1178943" y="588546"/>
                    <a:pt x="1178943" y="588036"/>
                    <a:pt x="1178994" y="587531"/>
                  </a:cubicBezTo>
                  <a:cubicBezTo>
                    <a:pt x="1178724" y="586536"/>
                    <a:pt x="1178724" y="585485"/>
                    <a:pt x="1178994" y="584490"/>
                  </a:cubicBezTo>
                  <a:cubicBezTo>
                    <a:pt x="1178994" y="584490"/>
                    <a:pt x="1178994" y="584490"/>
                    <a:pt x="1178994" y="583645"/>
                  </a:cubicBezTo>
                  <a:cubicBezTo>
                    <a:pt x="1179162" y="582922"/>
                    <a:pt x="1179162" y="582172"/>
                    <a:pt x="1178994" y="581449"/>
                  </a:cubicBezTo>
                  <a:cubicBezTo>
                    <a:pt x="1178809" y="580331"/>
                    <a:pt x="1178809" y="579189"/>
                    <a:pt x="1178994" y="578070"/>
                  </a:cubicBezTo>
                  <a:cubicBezTo>
                    <a:pt x="1179146" y="576471"/>
                    <a:pt x="1180189" y="575094"/>
                    <a:pt x="1181686" y="574523"/>
                  </a:cubicBezTo>
                  <a:lnTo>
                    <a:pt x="1182696" y="574523"/>
                  </a:lnTo>
                  <a:cubicBezTo>
                    <a:pt x="1183386" y="573801"/>
                    <a:pt x="1184008" y="573009"/>
                    <a:pt x="1184547" y="572158"/>
                  </a:cubicBezTo>
                  <a:lnTo>
                    <a:pt x="1184547" y="571144"/>
                  </a:lnTo>
                  <a:cubicBezTo>
                    <a:pt x="1185708" y="569673"/>
                    <a:pt x="1186718" y="568088"/>
                    <a:pt x="1187576" y="566414"/>
                  </a:cubicBezTo>
                  <a:cubicBezTo>
                    <a:pt x="1188232" y="564864"/>
                    <a:pt x="1189141" y="563437"/>
                    <a:pt x="1190269" y="562190"/>
                  </a:cubicBezTo>
                  <a:lnTo>
                    <a:pt x="1191447" y="560670"/>
                  </a:lnTo>
                  <a:cubicBezTo>
                    <a:pt x="1192760" y="558901"/>
                    <a:pt x="1193836" y="556970"/>
                    <a:pt x="1194644" y="554926"/>
                  </a:cubicBezTo>
                  <a:lnTo>
                    <a:pt x="1194644" y="553237"/>
                  </a:lnTo>
                  <a:cubicBezTo>
                    <a:pt x="1195368" y="550728"/>
                    <a:pt x="1196445" y="548337"/>
                    <a:pt x="1197842" y="546141"/>
                  </a:cubicBezTo>
                  <a:cubicBezTo>
                    <a:pt x="1199676" y="543884"/>
                    <a:pt x="1202049" y="542137"/>
                    <a:pt x="1204741" y="541073"/>
                  </a:cubicBezTo>
                  <a:cubicBezTo>
                    <a:pt x="1205801" y="540907"/>
                    <a:pt x="1206878" y="540907"/>
                    <a:pt x="1207939" y="541073"/>
                  </a:cubicBezTo>
                  <a:lnTo>
                    <a:pt x="1209285" y="541073"/>
                  </a:lnTo>
                  <a:cubicBezTo>
                    <a:pt x="1212062" y="541245"/>
                    <a:pt x="1214737" y="539968"/>
                    <a:pt x="1216353" y="537694"/>
                  </a:cubicBezTo>
                  <a:cubicBezTo>
                    <a:pt x="1217699" y="536349"/>
                    <a:pt x="1218490" y="534535"/>
                    <a:pt x="1218540" y="532626"/>
                  </a:cubicBezTo>
                  <a:cubicBezTo>
                    <a:pt x="1218540" y="532626"/>
                    <a:pt x="1218540" y="531443"/>
                    <a:pt x="1218540" y="530937"/>
                  </a:cubicBezTo>
                  <a:cubicBezTo>
                    <a:pt x="1218540" y="530430"/>
                    <a:pt x="1217531" y="526713"/>
                    <a:pt x="1218540" y="525362"/>
                  </a:cubicBezTo>
                  <a:cubicBezTo>
                    <a:pt x="1219466" y="524780"/>
                    <a:pt x="1220644" y="524780"/>
                    <a:pt x="1221570" y="525362"/>
                  </a:cubicBezTo>
                  <a:cubicBezTo>
                    <a:pt x="1222865" y="525894"/>
                    <a:pt x="1223892" y="526929"/>
                    <a:pt x="1224430" y="528234"/>
                  </a:cubicBezTo>
                  <a:cubicBezTo>
                    <a:pt x="1224430" y="528234"/>
                    <a:pt x="1224430" y="528234"/>
                    <a:pt x="1224430" y="528234"/>
                  </a:cubicBezTo>
                  <a:cubicBezTo>
                    <a:pt x="1225221" y="529317"/>
                    <a:pt x="1226265" y="530187"/>
                    <a:pt x="1227459" y="530768"/>
                  </a:cubicBezTo>
                  <a:cubicBezTo>
                    <a:pt x="1227459" y="530768"/>
                    <a:pt x="1227459" y="530768"/>
                    <a:pt x="1228301" y="530768"/>
                  </a:cubicBezTo>
                  <a:cubicBezTo>
                    <a:pt x="1229142" y="530768"/>
                    <a:pt x="1228301" y="530768"/>
                    <a:pt x="1228301" y="530768"/>
                  </a:cubicBezTo>
                  <a:lnTo>
                    <a:pt x="1232171" y="528571"/>
                  </a:lnTo>
                  <a:cubicBezTo>
                    <a:pt x="1233619" y="527975"/>
                    <a:pt x="1234982" y="527179"/>
                    <a:pt x="1236210" y="526206"/>
                  </a:cubicBezTo>
                  <a:lnTo>
                    <a:pt x="1240080" y="522490"/>
                  </a:lnTo>
                  <a:lnTo>
                    <a:pt x="1243446" y="519280"/>
                  </a:lnTo>
                  <a:cubicBezTo>
                    <a:pt x="1245298" y="517590"/>
                    <a:pt x="1247317" y="515732"/>
                    <a:pt x="1249841" y="516408"/>
                  </a:cubicBezTo>
                  <a:cubicBezTo>
                    <a:pt x="1250565" y="516643"/>
                    <a:pt x="1251238" y="516984"/>
                    <a:pt x="1251861" y="517422"/>
                  </a:cubicBezTo>
                  <a:cubicBezTo>
                    <a:pt x="1252130" y="517492"/>
                    <a:pt x="1252433" y="517492"/>
                    <a:pt x="1252702" y="517422"/>
                  </a:cubicBezTo>
                  <a:cubicBezTo>
                    <a:pt x="1254031" y="517648"/>
                    <a:pt x="1255411" y="517648"/>
                    <a:pt x="1256741" y="517422"/>
                  </a:cubicBezTo>
                  <a:cubicBezTo>
                    <a:pt x="1259231" y="517555"/>
                    <a:pt x="1261689" y="516774"/>
                    <a:pt x="1263641" y="515225"/>
                  </a:cubicBezTo>
                  <a:cubicBezTo>
                    <a:pt x="1265155" y="513830"/>
                    <a:pt x="1266215" y="512004"/>
                    <a:pt x="1266670" y="509988"/>
                  </a:cubicBezTo>
                  <a:cubicBezTo>
                    <a:pt x="1266670" y="508806"/>
                    <a:pt x="1266670" y="507961"/>
                    <a:pt x="1264818" y="506778"/>
                  </a:cubicBezTo>
                  <a:cubicBezTo>
                    <a:pt x="1262967" y="505596"/>
                    <a:pt x="1261453" y="501710"/>
                    <a:pt x="1259770" y="501710"/>
                  </a:cubicBezTo>
                  <a:lnTo>
                    <a:pt x="1259770" y="501710"/>
                  </a:lnTo>
                  <a:cubicBezTo>
                    <a:pt x="1259417" y="502298"/>
                    <a:pt x="1258962" y="502813"/>
                    <a:pt x="1258424" y="503231"/>
                  </a:cubicBezTo>
                  <a:cubicBezTo>
                    <a:pt x="1255680" y="505287"/>
                    <a:pt x="1251911" y="505287"/>
                    <a:pt x="1249168" y="503231"/>
                  </a:cubicBezTo>
                  <a:lnTo>
                    <a:pt x="1247149" y="502217"/>
                  </a:lnTo>
                  <a:cubicBezTo>
                    <a:pt x="1246139" y="502217"/>
                    <a:pt x="1245634" y="502217"/>
                    <a:pt x="1244456" y="502217"/>
                  </a:cubicBezTo>
                  <a:cubicBezTo>
                    <a:pt x="1243564" y="502866"/>
                    <a:pt x="1242521" y="503275"/>
                    <a:pt x="1241427" y="503400"/>
                  </a:cubicBezTo>
                  <a:cubicBezTo>
                    <a:pt x="1239172" y="503677"/>
                    <a:pt x="1236967" y="502538"/>
                    <a:pt x="1235873" y="500528"/>
                  </a:cubicBezTo>
                  <a:cubicBezTo>
                    <a:pt x="1235470" y="499713"/>
                    <a:pt x="1235133" y="498865"/>
                    <a:pt x="1234864" y="497994"/>
                  </a:cubicBezTo>
                  <a:cubicBezTo>
                    <a:pt x="1234864" y="496304"/>
                    <a:pt x="1234864" y="496304"/>
                    <a:pt x="1233686" y="496473"/>
                  </a:cubicBezTo>
                  <a:lnTo>
                    <a:pt x="1232508" y="496473"/>
                  </a:lnTo>
                  <a:cubicBezTo>
                    <a:pt x="1231397" y="497423"/>
                    <a:pt x="1229900" y="497796"/>
                    <a:pt x="1228469" y="497487"/>
                  </a:cubicBezTo>
                  <a:cubicBezTo>
                    <a:pt x="1228469" y="497487"/>
                    <a:pt x="1227628" y="497487"/>
                    <a:pt x="1227459" y="496473"/>
                  </a:cubicBezTo>
                  <a:cubicBezTo>
                    <a:pt x="1227039" y="494931"/>
                    <a:pt x="1225911" y="493677"/>
                    <a:pt x="1224430" y="493094"/>
                  </a:cubicBezTo>
                  <a:lnTo>
                    <a:pt x="1222747" y="493094"/>
                  </a:lnTo>
                  <a:lnTo>
                    <a:pt x="1220560" y="491236"/>
                  </a:lnTo>
                  <a:cubicBezTo>
                    <a:pt x="1219214" y="489885"/>
                    <a:pt x="1218709" y="489378"/>
                    <a:pt x="1217363" y="491236"/>
                  </a:cubicBezTo>
                  <a:lnTo>
                    <a:pt x="1212482" y="494277"/>
                  </a:lnTo>
                  <a:lnTo>
                    <a:pt x="1209958" y="495966"/>
                  </a:lnTo>
                  <a:lnTo>
                    <a:pt x="1207434" y="497149"/>
                  </a:lnTo>
                  <a:cubicBezTo>
                    <a:pt x="1206424" y="497406"/>
                    <a:pt x="1205481" y="497931"/>
                    <a:pt x="1204741" y="498669"/>
                  </a:cubicBezTo>
                  <a:cubicBezTo>
                    <a:pt x="1203143" y="500420"/>
                    <a:pt x="1201695" y="502283"/>
                    <a:pt x="1200366" y="504244"/>
                  </a:cubicBezTo>
                  <a:cubicBezTo>
                    <a:pt x="1198599" y="507314"/>
                    <a:pt x="1196327" y="510058"/>
                    <a:pt x="1193635" y="512353"/>
                  </a:cubicBezTo>
                  <a:cubicBezTo>
                    <a:pt x="1191278" y="514073"/>
                    <a:pt x="1188081" y="514073"/>
                    <a:pt x="1185725" y="512353"/>
                  </a:cubicBezTo>
                  <a:lnTo>
                    <a:pt x="1182864" y="512353"/>
                  </a:lnTo>
                  <a:cubicBezTo>
                    <a:pt x="1181518" y="512063"/>
                    <a:pt x="1180222" y="511608"/>
                    <a:pt x="1178994" y="511002"/>
                  </a:cubicBezTo>
                  <a:cubicBezTo>
                    <a:pt x="1176672" y="510402"/>
                    <a:pt x="1175022" y="508336"/>
                    <a:pt x="1174955" y="505934"/>
                  </a:cubicBezTo>
                  <a:cubicBezTo>
                    <a:pt x="1174955" y="505934"/>
                    <a:pt x="1174955" y="505089"/>
                    <a:pt x="1174955" y="504582"/>
                  </a:cubicBezTo>
                  <a:lnTo>
                    <a:pt x="1174955" y="502386"/>
                  </a:lnTo>
                  <a:cubicBezTo>
                    <a:pt x="1174349" y="500754"/>
                    <a:pt x="1173945" y="499051"/>
                    <a:pt x="1173777" y="497318"/>
                  </a:cubicBezTo>
                  <a:cubicBezTo>
                    <a:pt x="1173659" y="496492"/>
                    <a:pt x="1174164" y="495701"/>
                    <a:pt x="1174955" y="495459"/>
                  </a:cubicBezTo>
                  <a:lnTo>
                    <a:pt x="1179162" y="495459"/>
                  </a:lnTo>
                  <a:cubicBezTo>
                    <a:pt x="1179364" y="492089"/>
                    <a:pt x="1178724" y="488722"/>
                    <a:pt x="1177311" y="485661"/>
                  </a:cubicBezTo>
                  <a:cubicBezTo>
                    <a:pt x="1176133" y="483634"/>
                    <a:pt x="1173272" y="478059"/>
                    <a:pt x="1170580" y="477214"/>
                  </a:cubicBezTo>
                  <a:cubicBezTo>
                    <a:pt x="1168729" y="476831"/>
                    <a:pt x="1166793" y="477194"/>
                    <a:pt x="1165195" y="478228"/>
                  </a:cubicBezTo>
                  <a:cubicBezTo>
                    <a:pt x="1163966" y="478834"/>
                    <a:pt x="1162671" y="479289"/>
                    <a:pt x="1161324" y="479579"/>
                  </a:cubicBezTo>
                  <a:cubicBezTo>
                    <a:pt x="1157302" y="479897"/>
                    <a:pt x="1153280" y="479076"/>
                    <a:pt x="1149712" y="477214"/>
                  </a:cubicBezTo>
                  <a:lnTo>
                    <a:pt x="1148535" y="477214"/>
                  </a:lnTo>
                  <a:cubicBezTo>
                    <a:pt x="1145236" y="476479"/>
                    <a:pt x="1142510" y="474133"/>
                    <a:pt x="1141298" y="470963"/>
                  </a:cubicBezTo>
                  <a:lnTo>
                    <a:pt x="1140289" y="467585"/>
                  </a:lnTo>
                  <a:cubicBezTo>
                    <a:pt x="1139363" y="465532"/>
                    <a:pt x="1138690" y="463378"/>
                    <a:pt x="1138269" y="461165"/>
                  </a:cubicBezTo>
                  <a:cubicBezTo>
                    <a:pt x="1138017" y="457229"/>
                    <a:pt x="1139413" y="453365"/>
                    <a:pt x="1142140" y="450522"/>
                  </a:cubicBezTo>
                  <a:cubicBezTo>
                    <a:pt x="1145842" y="445285"/>
                    <a:pt x="1149881" y="448157"/>
                    <a:pt x="1153078" y="450522"/>
                  </a:cubicBezTo>
                  <a:lnTo>
                    <a:pt x="1153078" y="450522"/>
                  </a:lnTo>
                  <a:cubicBezTo>
                    <a:pt x="1155939" y="452718"/>
                    <a:pt x="1156612" y="452380"/>
                    <a:pt x="1158800" y="449339"/>
                  </a:cubicBezTo>
                  <a:cubicBezTo>
                    <a:pt x="1162115" y="444947"/>
                    <a:pt x="1165901" y="440926"/>
                    <a:pt x="1170075" y="437345"/>
                  </a:cubicBezTo>
                  <a:lnTo>
                    <a:pt x="1171590" y="435993"/>
                  </a:lnTo>
                  <a:cubicBezTo>
                    <a:pt x="1173222" y="434481"/>
                    <a:pt x="1174753" y="432842"/>
                    <a:pt x="1176133" y="431094"/>
                  </a:cubicBezTo>
                  <a:cubicBezTo>
                    <a:pt x="1178035" y="428791"/>
                    <a:pt x="1180121" y="426644"/>
                    <a:pt x="1182359" y="424674"/>
                  </a:cubicBezTo>
                  <a:cubicBezTo>
                    <a:pt x="1183167" y="424107"/>
                    <a:pt x="1184008" y="423598"/>
                    <a:pt x="1184884" y="423154"/>
                  </a:cubicBezTo>
                  <a:lnTo>
                    <a:pt x="1186903" y="421971"/>
                  </a:lnTo>
                  <a:cubicBezTo>
                    <a:pt x="1187442" y="421610"/>
                    <a:pt x="1187896" y="421152"/>
                    <a:pt x="1188249" y="420620"/>
                  </a:cubicBezTo>
                  <a:lnTo>
                    <a:pt x="1189091" y="419606"/>
                  </a:lnTo>
                  <a:lnTo>
                    <a:pt x="1192120" y="416903"/>
                  </a:lnTo>
                  <a:lnTo>
                    <a:pt x="1193298" y="415889"/>
                  </a:lnTo>
                  <a:cubicBezTo>
                    <a:pt x="1194123" y="415144"/>
                    <a:pt x="1194913" y="414354"/>
                    <a:pt x="1195654" y="413524"/>
                  </a:cubicBezTo>
                  <a:lnTo>
                    <a:pt x="1196664" y="412511"/>
                  </a:lnTo>
                  <a:lnTo>
                    <a:pt x="1199188" y="410483"/>
                  </a:lnTo>
                  <a:lnTo>
                    <a:pt x="1200534" y="410483"/>
                  </a:lnTo>
                  <a:cubicBezTo>
                    <a:pt x="1201224" y="409926"/>
                    <a:pt x="1201796" y="409237"/>
                    <a:pt x="1202217" y="408456"/>
                  </a:cubicBezTo>
                  <a:lnTo>
                    <a:pt x="1203900" y="406260"/>
                  </a:lnTo>
                  <a:cubicBezTo>
                    <a:pt x="1205498" y="404709"/>
                    <a:pt x="1207316" y="403400"/>
                    <a:pt x="1209285" y="402374"/>
                  </a:cubicBezTo>
                  <a:cubicBezTo>
                    <a:pt x="1210985" y="401288"/>
                    <a:pt x="1212617" y="400104"/>
                    <a:pt x="1214165" y="398827"/>
                  </a:cubicBezTo>
                  <a:cubicBezTo>
                    <a:pt x="1215545" y="397326"/>
                    <a:pt x="1216841" y="395747"/>
                    <a:pt x="1218035" y="394096"/>
                  </a:cubicBezTo>
                  <a:lnTo>
                    <a:pt x="1218035" y="394096"/>
                  </a:lnTo>
                  <a:cubicBezTo>
                    <a:pt x="1218591" y="393291"/>
                    <a:pt x="1219348" y="392649"/>
                    <a:pt x="1220223" y="392238"/>
                  </a:cubicBezTo>
                  <a:lnTo>
                    <a:pt x="1221570" y="392238"/>
                  </a:lnTo>
                  <a:lnTo>
                    <a:pt x="1221570" y="392238"/>
                  </a:lnTo>
                  <a:cubicBezTo>
                    <a:pt x="1222361" y="391354"/>
                    <a:pt x="1223438" y="390762"/>
                    <a:pt x="1224599" y="390549"/>
                  </a:cubicBezTo>
                  <a:lnTo>
                    <a:pt x="1226954" y="390549"/>
                  </a:lnTo>
                  <a:cubicBezTo>
                    <a:pt x="1228890" y="390123"/>
                    <a:pt x="1230909" y="390123"/>
                    <a:pt x="1232844" y="390549"/>
                  </a:cubicBezTo>
                  <a:cubicBezTo>
                    <a:pt x="1233686" y="390397"/>
                    <a:pt x="1234527" y="390397"/>
                    <a:pt x="1235369" y="390549"/>
                  </a:cubicBezTo>
                  <a:lnTo>
                    <a:pt x="1237388" y="390549"/>
                  </a:lnTo>
                  <a:cubicBezTo>
                    <a:pt x="1238903" y="390718"/>
                    <a:pt x="1240417" y="390718"/>
                    <a:pt x="1241932" y="390549"/>
                  </a:cubicBezTo>
                  <a:cubicBezTo>
                    <a:pt x="1242655" y="390633"/>
                    <a:pt x="1243396" y="390633"/>
                    <a:pt x="1244120" y="390549"/>
                  </a:cubicBezTo>
                  <a:cubicBezTo>
                    <a:pt x="1246021" y="389892"/>
                    <a:pt x="1248108" y="389892"/>
                    <a:pt x="1250010" y="390549"/>
                  </a:cubicBezTo>
                  <a:cubicBezTo>
                    <a:pt x="1251322" y="391432"/>
                    <a:pt x="1252180" y="392855"/>
                    <a:pt x="1252365" y="394434"/>
                  </a:cubicBezTo>
                  <a:lnTo>
                    <a:pt x="1252365" y="394434"/>
                  </a:lnTo>
                  <a:cubicBezTo>
                    <a:pt x="1252584" y="395029"/>
                    <a:pt x="1252853" y="395597"/>
                    <a:pt x="1253207" y="396124"/>
                  </a:cubicBezTo>
                  <a:lnTo>
                    <a:pt x="1253207" y="396124"/>
                  </a:lnTo>
                  <a:cubicBezTo>
                    <a:pt x="1253207" y="396124"/>
                    <a:pt x="1254722" y="396124"/>
                    <a:pt x="1254890" y="397813"/>
                  </a:cubicBezTo>
                  <a:cubicBezTo>
                    <a:pt x="1254856" y="398320"/>
                    <a:pt x="1254856" y="398827"/>
                    <a:pt x="1254890" y="399334"/>
                  </a:cubicBezTo>
                  <a:cubicBezTo>
                    <a:pt x="1255849" y="400771"/>
                    <a:pt x="1256152" y="402553"/>
                    <a:pt x="1255731" y="404233"/>
                  </a:cubicBezTo>
                  <a:cubicBezTo>
                    <a:pt x="1254940" y="406502"/>
                    <a:pt x="1253678" y="408574"/>
                    <a:pt x="1252029" y="410314"/>
                  </a:cubicBezTo>
                  <a:lnTo>
                    <a:pt x="1250851" y="411835"/>
                  </a:lnTo>
                  <a:cubicBezTo>
                    <a:pt x="1249942" y="413110"/>
                    <a:pt x="1249151" y="414467"/>
                    <a:pt x="1248495" y="415889"/>
                  </a:cubicBezTo>
                  <a:cubicBezTo>
                    <a:pt x="1247250" y="418821"/>
                    <a:pt x="1245214" y="421338"/>
                    <a:pt x="1242605" y="423154"/>
                  </a:cubicBezTo>
                  <a:cubicBezTo>
                    <a:pt x="1240249" y="425019"/>
                    <a:pt x="1238213" y="427241"/>
                    <a:pt x="1236547" y="429742"/>
                  </a:cubicBezTo>
                  <a:cubicBezTo>
                    <a:pt x="1235806" y="430795"/>
                    <a:pt x="1234746" y="431567"/>
                    <a:pt x="1233518" y="431939"/>
                  </a:cubicBezTo>
                  <a:cubicBezTo>
                    <a:pt x="1233518" y="431939"/>
                    <a:pt x="1231666" y="432952"/>
                    <a:pt x="1231498" y="433459"/>
                  </a:cubicBezTo>
                  <a:lnTo>
                    <a:pt x="1230489" y="436162"/>
                  </a:lnTo>
                  <a:lnTo>
                    <a:pt x="1230489" y="437851"/>
                  </a:lnTo>
                  <a:lnTo>
                    <a:pt x="1232171" y="437851"/>
                  </a:lnTo>
                  <a:lnTo>
                    <a:pt x="1233854" y="437851"/>
                  </a:lnTo>
                  <a:cubicBezTo>
                    <a:pt x="1236884" y="439203"/>
                    <a:pt x="1239071" y="440554"/>
                    <a:pt x="1239744" y="443089"/>
                  </a:cubicBezTo>
                  <a:cubicBezTo>
                    <a:pt x="1240299" y="445408"/>
                    <a:pt x="1239879" y="447854"/>
                    <a:pt x="1238566" y="449846"/>
                  </a:cubicBezTo>
                  <a:lnTo>
                    <a:pt x="1237725" y="450691"/>
                  </a:lnTo>
                  <a:lnTo>
                    <a:pt x="1235873" y="450691"/>
                  </a:lnTo>
                  <a:cubicBezTo>
                    <a:pt x="1234477" y="450796"/>
                    <a:pt x="1233164" y="451394"/>
                    <a:pt x="1232171" y="452380"/>
                  </a:cubicBezTo>
                  <a:cubicBezTo>
                    <a:pt x="1232171" y="453901"/>
                    <a:pt x="1232171" y="454914"/>
                    <a:pt x="1232171" y="455590"/>
                  </a:cubicBezTo>
                  <a:cubicBezTo>
                    <a:pt x="1231885" y="457492"/>
                    <a:pt x="1231145" y="459293"/>
                    <a:pt x="1229984" y="460827"/>
                  </a:cubicBezTo>
                  <a:cubicBezTo>
                    <a:pt x="1235352" y="459329"/>
                    <a:pt x="1240299" y="456612"/>
                    <a:pt x="1244456" y="452887"/>
                  </a:cubicBezTo>
                  <a:cubicBezTo>
                    <a:pt x="1245517" y="450995"/>
                    <a:pt x="1246425" y="449017"/>
                    <a:pt x="1247149" y="446974"/>
                  </a:cubicBezTo>
                  <a:cubicBezTo>
                    <a:pt x="1248057" y="443851"/>
                    <a:pt x="1249538" y="440928"/>
                    <a:pt x="1251524" y="438358"/>
                  </a:cubicBezTo>
                  <a:cubicBezTo>
                    <a:pt x="1256388" y="434753"/>
                    <a:pt x="1262311" y="432854"/>
                    <a:pt x="1268352" y="432952"/>
                  </a:cubicBezTo>
                  <a:lnTo>
                    <a:pt x="1273569" y="432952"/>
                  </a:lnTo>
                  <a:cubicBezTo>
                    <a:pt x="1279981" y="431640"/>
                    <a:pt x="1285854" y="428399"/>
                    <a:pt x="1290398" y="423661"/>
                  </a:cubicBezTo>
                  <a:cubicBezTo>
                    <a:pt x="1290852" y="423210"/>
                    <a:pt x="1291155" y="422613"/>
                    <a:pt x="1291239" y="421971"/>
                  </a:cubicBezTo>
                  <a:cubicBezTo>
                    <a:pt x="1292081" y="419944"/>
                    <a:pt x="1293090" y="419944"/>
                    <a:pt x="1295951" y="419775"/>
                  </a:cubicBezTo>
                  <a:lnTo>
                    <a:pt x="1304533" y="419775"/>
                  </a:lnTo>
                  <a:cubicBezTo>
                    <a:pt x="1307276" y="420106"/>
                    <a:pt x="1310036" y="419758"/>
                    <a:pt x="1312611" y="418761"/>
                  </a:cubicBezTo>
                  <a:cubicBezTo>
                    <a:pt x="1314378" y="416572"/>
                    <a:pt x="1315792" y="414122"/>
                    <a:pt x="1316818" y="411497"/>
                  </a:cubicBezTo>
                  <a:cubicBezTo>
                    <a:pt x="1319847" y="408118"/>
                    <a:pt x="1322035" y="403219"/>
                    <a:pt x="1327083" y="40169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1B2A5EB5-CE52-4F81-99F6-AB345B9DB8C4}"/>
                </a:ext>
              </a:extLst>
            </p:cNvPr>
            <p:cNvSpPr/>
            <p:nvPr/>
          </p:nvSpPr>
          <p:spPr>
            <a:xfrm>
              <a:off x="8171277" y="3789370"/>
              <a:ext cx="168283" cy="456134"/>
            </a:xfrm>
            <a:custGeom>
              <a:avLst/>
              <a:gdLst>
                <a:gd name="connsiteX0" fmla="*/ 134963 w 168283"/>
                <a:gd name="connsiteY0" fmla="*/ 57606 h 456133"/>
                <a:gd name="connsiteX1" fmla="*/ 133953 w 168283"/>
                <a:gd name="connsiteY1" fmla="*/ 57606 h 456133"/>
                <a:gd name="connsiteX2" fmla="*/ 132270 w 168283"/>
                <a:gd name="connsiteY2" fmla="*/ 55916 h 456133"/>
                <a:gd name="connsiteX3" fmla="*/ 129578 w 168283"/>
                <a:gd name="connsiteY3" fmla="*/ 53213 h 456133"/>
                <a:gd name="connsiteX4" fmla="*/ 122342 w 168283"/>
                <a:gd name="connsiteY4" fmla="*/ 50004 h 456133"/>
                <a:gd name="connsiteX5" fmla="*/ 119818 w 168283"/>
                <a:gd name="connsiteY5" fmla="*/ 48990 h 456133"/>
                <a:gd name="connsiteX6" fmla="*/ 116620 w 168283"/>
                <a:gd name="connsiteY6" fmla="*/ 48990 h 456133"/>
                <a:gd name="connsiteX7" fmla="*/ 110225 w 168283"/>
                <a:gd name="connsiteY7" fmla="*/ 46287 h 456133"/>
                <a:gd name="connsiteX8" fmla="*/ 108038 w 168283"/>
                <a:gd name="connsiteY8" fmla="*/ 40205 h 456133"/>
                <a:gd name="connsiteX9" fmla="*/ 108038 w 168283"/>
                <a:gd name="connsiteY9" fmla="*/ 37671 h 456133"/>
                <a:gd name="connsiteX10" fmla="*/ 109384 w 168283"/>
                <a:gd name="connsiteY10" fmla="*/ 29900 h 456133"/>
                <a:gd name="connsiteX11" fmla="*/ 112750 w 168283"/>
                <a:gd name="connsiteY11" fmla="*/ 28379 h 456133"/>
                <a:gd name="connsiteX12" fmla="*/ 116789 w 168283"/>
                <a:gd name="connsiteY12" fmla="*/ 26183 h 456133"/>
                <a:gd name="connsiteX13" fmla="*/ 113928 w 168283"/>
                <a:gd name="connsiteY13" fmla="*/ 20946 h 456133"/>
                <a:gd name="connsiteX14" fmla="*/ 112918 w 168283"/>
                <a:gd name="connsiteY14" fmla="*/ 19595 h 456133"/>
                <a:gd name="connsiteX15" fmla="*/ 108038 w 168283"/>
                <a:gd name="connsiteY15" fmla="*/ 15878 h 456133"/>
                <a:gd name="connsiteX16" fmla="*/ 94575 w 168283"/>
                <a:gd name="connsiteY16" fmla="*/ 15878 h 456133"/>
                <a:gd name="connsiteX17" fmla="*/ 85656 w 168283"/>
                <a:gd name="connsiteY17" fmla="*/ 13682 h 456133"/>
                <a:gd name="connsiteX18" fmla="*/ 82796 w 168283"/>
                <a:gd name="connsiteY18" fmla="*/ 9289 h 456133"/>
                <a:gd name="connsiteX19" fmla="*/ 81113 w 168283"/>
                <a:gd name="connsiteY19" fmla="*/ 6417 h 456133"/>
                <a:gd name="connsiteX20" fmla="*/ 77747 w 168283"/>
                <a:gd name="connsiteY20" fmla="*/ 3377 h 456133"/>
                <a:gd name="connsiteX21" fmla="*/ 75559 w 168283"/>
                <a:gd name="connsiteY21" fmla="*/ 1518 h 456133"/>
                <a:gd name="connsiteX22" fmla="*/ 69669 w 168283"/>
                <a:gd name="connsiteY22" fmla="*/ 167 h 456133"/>
                <a:gd name="connsiteX23" fmla="*/ 66977 w 168283"/>
                <a:gd name="connsiteY23" fmla="*/ 167 h 456133"/>
                <a:gd name="connsiteX24" fmla="*/ 64284 w 168283"/>
                <a:gd name="connsiteY24" fmla="*/ 167 h 456133"/>
                <a:gd name="connsiteX25" fmla="*/ 64284 w 168283"/>
                <a:gd name="connsiteY25" fmla="*/ 3039 h 456133"/>
                <a:gd name="connsiteX26" fmla="*/ 64284 w 168283"/>
                <a:gd name="connsiteY26" fmla="*/ 5742 h 456133"/>
                <a:gd name="connsiteX27" fmla="*/ 61760 w 168283"/>
                <a:gd name="connsiteY27" fmla="*/ 11148 h 456133"/>
                <a:gd name="connsiteX28" fmla="*/ 61760 w 168283"/>
                <a:gd name="connsiteY28" fmla="*/ 12330 h 456133"/>
                <a:gd name="connsiteX29" fmla="*/ 61760 w 168283"/>
                <a:gd name="connsiteY29" fmla="*/ 13682 h 456133"/>
                <a:gd name="connsiteX30" fmla="*/ 59572 w 168283"/>
                <a:gd name="connsiteY30" fmla="*/ 17060 h 456133"/>
                <a:gd name="connsiteX31" fmla="*/ 55870 w 168283"/>
                <a:gd name="connsiteY31" fmla="*/ 19764 h 456133"/>
                <a:gd name="connsiteX32" fmla="*/ 53682 w 168283"/>
                <a:gd name="connsiteY32" fmla="*/ 21284 h 456133"/>
                <a:gd name="connsiteX33" fmla="*/ 51831 w 168283"/>
                <a:gd name="connsiteY33" fmla="*/ 22635 h 456133"/>
                <a:gd name="connsiteX34" fmla="*/ 48634 w 168283"/>
                <a:gd name="connsiteY34" fmla="*/ 25001 h 456133"/>
                <a:gd name="connsiteX35" fmla="*/ 46614 w 168283"/>
                <a:gd name="connsiteY35" fmla="*/ 26859 h 456133"/>
                <a:gd name="connsiteX36" fmla="*/ 40219 w 168283"/>
                <a:gd name="connsiteY36" fmla="*/ 22467 h 456133"/>
                <a:gd name="connsiteX37" fmla="*/ 40219 w 168283"/>
                <a:gd name="connsiteY37" fmla="*/ 19426 h 456133"/>
                <a:gd name="connsiteX38" fmla="*/ 40219 w 168283"/>
                <a:gd name="connsiteY38" fmla="*/ 18412 h 456133"/>
                <a:gd name="connsiteX39" fmla="*/ 35003 w 168283"/>
                <a:gd name="connsiteY39" fmla="*/ 18412 h 456133"/>
                <a:gd name="connsiteX40" fmla="*/ 35003 w 168283"/>
                <a:gd name="connsiteY40" fmla="*/ 18412 h 456133"/>
                <a:gd name="connsiteX41" fmla="*/ 24906 w 168283"/>
                <a:gd name="connsiteY41" fmla="*/ 21453 h 456133"/>
                <a:gd name="connsiteX42" fmla="*/ 22214 w 168283"/>
                <a:gd name="connsiteY42" fmla="*/ 22973 h 456133"/>
                <a:gd name="connsiteX43" fmla="*/ 19857 w 168283"/>
                <a:gd name="connsiteY43" fmla="*/ 23987 h 456133"/>
                <a:gd name="connsiteX44" fmla="*/ 13126 w 168283"/>
                <a:gd name="connsiteY44" fmla="*/ 21960 h 456133"/>
                <a:gd name="connsiteX45" fmla="*/ 11107 w 168283"/>
                <a:gd name="connsiteY45" fmla="*/ 19764 h 456133"/>
                <a:gd name="connsiteX46" fmla="*/ 9760 w 168283"/>
                <a:gd name="connsiteY46" fmla="*/ 18243 h 456133"/>
                <a:gd name="connsiteX47" fmla="*/ 5722 w 168283"/>
                <a:gd name="connsiteY47" fmla="*/ 20946 h 456133"/>
                <a:gd name="connsiteX48" fmla="*/ 0 w 168283"/>
                <a:gd name="connsiteY48" fmla="*/ 25507 h 456133"/>
                <a:gd name="connsiteX49" fmla="*/ 0 w 168283"/>
                <a:gd name="connsiteY49" fmla="*/ 25507 h 456133"/>
                <a:gd name="connsiteX50" fmla="*/ 0 w 168283"/>
                <a:gd name="connsiteY50" fmla="*/ 25507 h 456133"/>
                <a:gd name="connsiteX51" fmla="*/ 4712 w 168283"/>
                <a:gd name="connsiteY51" fmla="*/ 28886 h 456133"/>
                <a:gd name="connsiteX52" fmla="*/ 5890 w 168283"/>
                <a:gd name="connsiteY52" fmla="*/ 33954 h 456133"/>
                <a:gd name="connsiteX53" fmla="*/ 5890 w 168283"/>
                <a:gd name="connsiteY53" fmla="*/ 35644 h 456133"/>
                <a:gd name="connsiteX54" fmla="*/ 8246 w 168283"/>
                <a:gd name="connsiteY54" fmla="*/ 41050 h 456133"/>
                <a:gd name="connsiteX55" fmla="*/ 10770 w 168283"/>
                <a:gd name="connsiteY55" fmla="*/ 42401 h 456133"/>
                <a:gd name="connsiteX56" fmla="*/ 13967 w 168283"/>
                <a:gd name="connsiteY56" fmla="*/ 43922 h 456133"/>
                <a:gd name="connsiteX57" fmla="*/ 17670 w 168283"/>
                <a:gd name="connsiteY57" fmla="*/ 58113 h 456133"/>
                <a:gd name="connsiteX58" fmla="*/ 17670 w 168283"/>
                <a:gd name="connsiteY58" fmla="*/ 65884 h 456133"/>
                <a:gd name="connsiteX59" fmla="*/ 20362 w 168283"/>
                <a:gd name="connsiteY59" fmla="*/ 69094 h 456133"/>
                <a:gd name="connsiteX60" fmla="*/ 21709 w 168283"/>
                <a:gd name="connsiteY60" fmla="*/ 70107 h 456133"/>
                <a:gd name="connsiteX61" fmla="*/ 23391 w 168283"/>
                <a:gd name="connsiteY61" fmla="*/ 71797 h 456133"/>
                <a:gd name="connsiteX62" fmla="*/ 33488 w 168283"/>
                <a:gd name="connsiteY62" fmla="*/ 75513 h 456133"/>
                <a:gd name="connsiteX63" fmla="*/ 40219 w 168283"/>
                <a:gd name="connsiteY63" fmla="*/ 75513 h 456133"/>
                <a:gd name="connsiteX64" fmla="*/ 41566 w 168283"/>
                <a:gd name="connsiteY64" fmla="*/ 75513 h 456133"/>
                <a:gd name="connsiteX65" fmla="*/ 45773 w 168283"/>
                <a:gd name="connsiteY65" fmla="*/ 75513 h 456133"/>
                <a:gd name="connsiteX66" fmla="*/ 45773 w 168283"/>
                <a:gd name="connsiteY66" fmla="*/ 72472 h 456133"/>
                <a:gd name="connsiteX67" fmla="*/ 45773 w 168283"/>
                <a:gd name="connsiteY67" fmla="*/ 68756 h 456133"/>
                <a:gd name="connsiteX68" fmla="*/ 48129 w 168283"/>
                <a:gd name="connsiteY68" fmla="*/ 65715 h 456133"/>
                <a:gd name="connsiteX69" fmla="*/ 59068 w 168283"/>
                <a:gd name="connsiteY69" fmla="*/ 77372 h 456133"/>
                <a:gd name="connsiteX70" fmla="*/ 60582 w 168283"/>
                <a:gd name="connsiteY70" fmla="*/ 79568 h 456133"/>
                <a:gd name="connsiteX71" fmla="*/ 63611 w 168283"/>
                <a:gd name="connsiteY71" fmla="*/ 85481 h 456133"/>
                <a:gd name="connsiteX72" fmla="*/ 63611 w 168283"/>
                <a:gd name="connsiteY72" fmla="*/ 89197 h 456133"/>
                <a:gd name="connsiteX73" fmla="*/ 63611 w 168283"/>
                <a:gd name="connsiteY73" fmla="*/ 92407 h 456133"/>
                <a:gd name="connsiteX74" fmla="*/ 66640 w 168283"/>
                <a:gd name="connsiteY74" fmla="*/ 96462 h 456133"/>
                <a:gd name="connsiteX75" fmla="*/ 70342 w 168283"/>
                <a:gd name="connsiteY75" fmla="*/ 101699 h 456133"/>
                <a:gd name="connsiteX76" fmla="*/ 70342 w 168283"/>
                <a:gd name="connsiteY76" fmla="*/ 105077 h 456133"/>
                <a:gd name="connsiteX77" fmla="*/ 66472 w 168283"/>
                <a:gd name="connsiteY77" fmla="*/ 108287 h 456133"/>
                <a:gd name="connsiteX78" fmla="*/ 66472 w 168283"/>
                <a:gd name="connsiteY78" fmla="*/ 108287 h 456133"/>
                <a:gd name="connsiteX79" fmla="*/ 64116 w 168283"/>
                <a:gd name="connsiteY79" fmla="*/ 109470 h 456133"/>
                <a:gd name="connsiteX80" fmla="*/ 58731 w 168283"/>
                <a:gd name="connsiteY80" fmla="*/ 111666 h 456133"/>
                <a:gd name="connsiteX81" fmla="*/ 53514 w 168283"/>
                <a:gd name="connsiteY81" fmla="*/ 111666 h 456133"/>
                <a:gd name="connsiteX82" fmla="*/ 49139 w 168283"/>
                <a:gd name="connsiteY82" fmla="*/ 111666 h 456133"/>
                <a:gd name="connsiteX83" fmla="*/ 47288 w 168283"/>
                <a:gd name="connsiteY83" fmla="*/ 111666 h 456133"/>
                <a:gd name="connsiteX84" fmla="*/ 47288 w 168283"/>
                <a:gd name="connsiteY84" fmla="*/ 114369 h 456133"/>
                <a:gd name="connsiteX85" fmla="*/ 48297 w 168283"/>
                <a:gd name="connsiteY85" fmla="*/ 116565 h 456133"/>
                <a:gd name="connsiteX86" fmla="*/ 48297 w 168283"/>
                <a:gd name="connsiteY86" fmla="*/ 125012 h 456133"/>
                <a:gd name="connsiteX87" fmla="*/ 48297 w 168283"/>
                <a:gd name="connsiteY87" fmla="*/ 131770 h 456133"/>
                <a:gd name="connsiteX88" fmla="*/ 48297 w 168283"/>
                <a:gd name="connsiteY88" fmla="*/ 131770 h 456133"/>
                <a:gd name="connsiteX89" fmla="*/ 48297 w 168283"/>
                <a:gd name="connsiteY89" fmla="*/ 131770 h 456133"/>
                <a:gd name="connsiteX90" fmla="*/ 53682 w 168283"/>
                <a:gd name="connsiteY90" fmla="*/ 134135 h 456133"/>
                <a:gd name="connsiteX91" fmla="*/ 60582 w 168283"/>
                <a:gd name="connsiteY91" fmla="*/ 136331 h 456133"/>
                <a:gd name="connsiteX92" fmla="*/ 63275 w 168283"/>
                <a:gd name="connsiteY92" fmla="*/ 136331 h 456133"/>
                <a:gd name="connsiteX93" fmla="*/ 72530 w 168283"/>
                <a:gd name="connsiteY93" fmla="*/ 141230 h 456133"/>
                <a:gd name="connsiteX94" fmla="*/ 74213 w 168283"/>
                <a:gd name="connsiteY94" fmla="*/ 152549 h 456133"/>
                <a:gd name="connsiteX95" fmla="*/ 74213 w 168283"/>
                <a:gd name="connsiteY95" fmla="*/ 156266 h 456133"/>
                <a:gd name="connsiteX96" fmla="*/ 75223 w 168283"/>
                <a:gd name="connsiteY96" fmla="*/ 156266 h 456133"/>
                <a:gd name="connsiteX97" fmla="*/ 82459 w 168283"/>
                <a:gd name="connsiteY97" fmla="*/ 160489 h 456133"/>
                <a:gd name="connsiteX98" fmla="*/ 82459 w 168283"/>
                <a:gd name="connsiteY98" fmla="*/ 161503 h 456133"/>
                <a:gd name="connsiteX99" fmla="*/ 88349 w 168283"/>
                <a:gd name="connsiteY99" fmla="*/ 171977 h 456133"/>
                <a:gd name="connsiteX100" fmla="*/ 93566 w 168283"/>
                <a:gd name="connsiteY100" fmla="*/ 181100 h 456133"/>
                <a:gd name="connsiteX101" fmla="*/ 94744 w 168283"/>
                <a:gd name="connsiteY101" fmla="*/ 184479 h 456133"/>
                <a:gd name="connsiteX102" fmla="*/ 98782 w 168283"/>
                <a:gd name="connsiteY102" fmla="*/ 191912 h 456133"/>
                <a:gd name="connsiteX103" fmla="*/ 100802 w 168283"/>
                <a:gd name="connsiteY103" fmla="*/ 195460 h 456133"/>
                <a:gd name="connsiteX104" fmla="*/ 105009 w 168283"/>
                <a:gd name="connsiteY104" fmla="*/ 200528 h 456133"/>
                <a:gd name="connsiteX105" fmla="*/ 109048 w 168283"/>
                <a:gd name="connsiteY105" fmla="*/ 205258 h 456133"/>
                <a:gd name="connsiteX106" fmla="*/ 110225 w 168283"/>
                <a:gd name="connsiteY106" fmla="*/ 207961 h 456133"/>
                <a:gd name="connsiteX107" fmla="*/ 110225 w 168283"/>
                <a:gd name="connsiteY107" fmla="*/ 209481 h 456133"/>
                <a:gd name="connsiteX108" fmla="*/ 113255 w 168283"/>
                <a:gd name="connsiteY108" fmla="*/ 213029 h 456133"/>
                <a:gd name="connsiteX109" fmla="*/ 123015 w 168283"/>
                <a:gd name="connsiteY109" fmla="*/ 219787 h 456133"/>
                <a:gd name="connsiteX110" fmla="*/ 130756 w 168283"/>
                <a:gd name="connsiteY110" fmla="*/ 228234 h 456133"/>
                <a:gd name="connsiteX111" fmla="*/ 130756 w 168283"/>
                <a:gd name="connsiteY111" fmla="*/ 236174 h 456133"/>
                <a:gd name="connsiteX112" fmla="*/ 130756 w 168283"/>
                <a:gd name="connsiteY112" fmla="*/ 240904 h 456133"/>
                <a:gd name="connsiteX113" fmla="*/ 133785 w 168283"/>
                <a:gd name="connsiteY113" fmla="*/ 246986 h 456133"/>
                <a:gd name="connsiteX114" fmla="*/ 137319 w 168283"/>
                <a:gd name="connsiteY114" fmla="*/ 254757 h 456133"/>
                <a:gd name="connsiteX115" fmla="*/ 135973 w 168283"/>
                <a:gd name="connsiteY115" fmla="*/ 260163 h 456133"/>
                <a:gd name="connsiteX116" fmla="*/ 134963 w 168283"/>
                <a:gd name="connsiteY116" fmla="*/ 264049 h 456133"/>
                <a:gd name="connsiteX117" fmla="*/ 135973 w 168283"/>
                <a:gd name="connsiteY117" fmla="*/ 266752 h 456133"/>
                <a:gd name="connsiteX118" fmla="*/ 135973 w 168283"/>
                <a:gd name="connsiteY118" fmla="*/ 274016 h 456133"/>
                <a:gd name="connsiteX119" fmla="*/ 133449 w 168283"/>
                <a:gd name="connsiteY119" fmla="*/ 276888 h 456133"/>
                <a:gd name="connsiteX120" fmla="*/ 131766 w 168283"/>
                <a:gd name="connsiteY120" fmla="*/ 278577 h 456133"/>
                <a:gd name="connsiteX121" fmla="*/ 131766 w 168283"/>
                <a:gd name="connsiteY121" fmla="*/ 278577 h 456133"/>
                <a:gd name="connsiteX122" fmla="*/ 131766 w 168283"/>
                <a:gd name="connsiteY122" fmla="*/ 278577 h 456133"/>
                <a:gd name="connsiteX123" fmla="*/ 133617 w 168283"/>
                <a:gd name="connsiteY123" fmla="*/ 287024 h 456133"/>
                <a:gd name="connsiteX124" fmla="*/ 134458 w 168283"/>
                <a:gd name="connsiteY124" fmla="*/ 289727 h 456133"/>
                <a:gd name="connsiteX125" fmla="*/ 136141 w 168283"/>
                <a:gd name="connsiteY125" fmla="*/ 293951 h 456133"/>
                <a:gd name="connsiteX126" fmla="*/ 137993 w 168283"/>
                <a:gd name="connsiteY126" fmla="*/ 298681 h 456133"/>
                <a:gd name="connsiteX127" fmla="*/ 137993 w 168283"/>
                <a:gd name="connsiteY127" fmla="*/ 306621 h 456133"/>
                <a:gd name="connsiteX128" fmla="*/ 137993 w 168283"/>
                <a:gd name="connsiteY128" fmla="*/ 308142 h 456133"/>
                <a:gd name="connsiteX129" fmla="*/ 137993 w 168283"/>
                <a:gd name="connsiteY129" fmla="*/ 327232 h 456133"/>
                <a:gd name="connsiteX130" fmla="*/ 137993 w 168283"/>
                <a:gd name="connsiteY130" fmla="*/ 330948 h 456133"/>
                <a:gd name="connsiteX131" fmla="*/ 135300 w 168283"/>
                <a:gd name="connsiteY131" fmla="*/ 345815 h 456133"/>
                <a:gd name="connsiteX132" fmla="*/ 125539 w 168283"/>
                <a:gd name="connsiteY132" fmla="*/ 349194 h 456133"/>
                <a:gd name="connsiteX133" fmla="*/ 117967 w 168283"/>
                <a:gd name="connsiteY133" fmla="*/ 351559 h 456133"/>
                <a:gd name="connsiteX134" fmla="*/ 112918 w 168283"/>
                <a:gd name="connsiteY134" fmla="*/ 355275 h 456133"/>
                <a:gd name="connsiteX135" fmla="*/ 105009 w 168283"/>
                <a:gd name="connsiteY135" fmla="*/ 360344 h 456133"/>
                <a:gd name="connsiteX136" fmla="*/ 100465 w 168283"/>
                <a:gd name="connsiteY136" fmla="*/ 360344 h 456133"/>
                <a:gd name="connsiteX137" fmla="*/ 95248 w 168283"/>
                <a:gd name="connsiteY137" fmla="*/ 362033 h 456133"/>
                <a:gd name="connsiteX138" fmla="*/ 95248 w 168283"/>
                <a:gd name="connsiteY138" fmla="*/ 369297 h 456133"/>
                <a:gd name="connsiteX139" fmla="*/ 95248 w 168283"/>
                <a:gd name="connsiteY139" fmla="*/ 371324 h 456133"/>
                <a:gd name="connsiteX140" fmla="*/ 97941 w 168283"/>
                <a:gd name="connsiteY140" fmla="*/ 381292 h 456133"/>
                <a:gd name="connsiteX141" fmla="*/ 98782 w 168283"/>
                <a:gd name="connsiteY141" fmla="*/ 382474 h 456133"/>
                <a:gd name="connsiteX142" fmla="*/ 101138 w 168283"/>
                <a:gd name="connsiteY142" fmla="*/ 388218 h 456133"/>
                <a:gd name="connsiteX143" fmla="*/ 100129 w 168283"/>
                <a:gd name="connsiteY143" fmla="*/ 390415 h 456133"/>
                <a:gd name="connsiteX144" fmla="*/ 93734 w 168283"/>
                <a:gd name="connsiteY144" fmla="*/ 390415 h 456133"/>
                <a:gd name="connsiteX145" fmla="*/ 92556 w 168283"/>
                <a:gd name="connsiteY145" fmla="*/ 390415 h 456133"/>
                <a:gd name="connsiteX146" fmla="*/ 90537 w 168283"/>
                <a:gd name="connsiteY146" fmla="*/ 390415 h 456133"/>
                <a:gd name="connsiteX147" fmla="*/ 86329 w 168283"/>
                <a:gd name="connsiteY147" fmla="*/ 389570 h 456133"/>
                <a:gd name="connsiteX148" fmla="*/ 84310 w 168283"/>
                <a:gd name="connsiteY148" fmla="*/ 389570 h 456133"/>
                <a:gd name="connsiteX149" fmla="*/ 81113 w 168283"/>
                <a:gd name="connsiteY149" fmla="*/ 389570 h 456133"/>
                <a:gd name="connsiteX150" fmla="*/ 75728 w 168283"/>
                <a:gd name="connsiteY150" fmla="*/ 389570 h 456133"/>
                <a:gd name="connsiteX151" fmla="*/ 74213 w 168283"/>
                <a:gd name="connsiteY151" fmla="*/ 389570 h 456133"/>
                <a:gd name="connsiteX152" fmla="*/ 72866 w 168283"/>
                <a:gd name="connsiteY152" fmla="*/ 389570 h 456133"/>
                <a:gd name="connsiteX153" fmla="*/ 71520 w 168283"/>
                <a:gd name="connsiteY153" fmla="*/ 392273 h 456133"/>
                <a:gd name="connsiteX154" fmla="*/ 68828 w 168283"/>
                <a:gd name="connsiteY154" fmla="*/ 398017 h 456133"/>
                <a:gd name="connsiteX155" fmla="*/ 64284 w 168283"/>
                <a:gd name="connsiteY155" fmla="*/ 398017 h 456133"/>
                <a:gd name="connsiteX156" fmla="*/ 63106 w 168283"/>
                <a:gd name="connsiteY156" fmla="*/ 398017 h 456133"/>
                <a:gd name="connsiteX157" fmla="*/ 60245 w 168283"/>
                <a:gd name="connsiteY157" fmla="*/ 398017 h 456133"/>
                <a:gd name="connsiteX158" fmla="*/ 59068 w 168283"/>
                <a:gd name="connsiteY158" fmla="*/ 404268 h 456133"/>
                <a:gd name="connsiteX159" fmla="*/ 59068 w 168283"/>
                <a:gd name="connsiteY159" fmla="*/ 406126 h 456133"/>
                <a:gd name="connsiteX160" fmla="*/ 59068 w 168283"/>
                <a:gd name="connsiteY160" fmla="*/ 410856 h 456133"/>
                <a:gd name="connsiteX161" fmla="*/ 61760 w 168283"/>
                <a:gd name="connsiteY161" fmla="*/ 413052 h 456133"/>
                <a:gd name="connsiteX162" fmla="*/ 63275 w 168283"/>
                <a:gd name="connsiteY162" fmla="*/ 414235 h 456133"/>
                <a:gd name="connsiteX163" fmla="*/ 64284 w 168283"/>
                <a:gd name="connsiteY163" fmla="*/ 415080 h 456133"/>
                <a:gd name="connsiteX164" fmla="*/ 65630 w 168283"/>
                <a:gd name="connsiteY164" fmla="*/ 416262 h 456133"/>
                <a:gd name="connsiteX165" fmla="*/ 68996 w 168283"/>
                <a:gd name="connsiteY165" fmla="*/ 420655 h 456133"/>
                <a:gd name="connsiteX166" fmla="*/ 69837 w 168283"/>
                <a:gd name="connsiteY166" fmla="*/ 426905 h 456133"/>
                <a:gd name="connsiteX167" fmla="*/ 69837 w 168283"/>
                <a:gd name="connsiteY167" fmla="*/ 443799 h 456133"/>
                <a:gd name="connsiteX168" fmla="*/ 69837 w 168283"/>
                <a:gd name="connsiteY168" fmla="*/ 451739 h 456133"/>
                <a:gd name="connsiteX169" fmla="*/ 68996 w 168283"/>
                <a:gd name="connsiteY169" fmla="*/ 454273 h 456133"/>
                <a:gd name="connsiteX170" fmla="*/ 68996 w 168283"/>
                <a:gd name="connsiteY170" fmla="*/ 455963 h 456133"/>
                <a:gd name="connsiteX171" fmla="*/ 68996 w 168283"/>
                <a:gd name="connsiteY171" fmla="*/ 457652 h 456133"/>
                <a:gd name="connsiteX172" fmla="*/ 68996 w 168283"/>
                <a:gd name="connsiteY172" fmla="*/ 460186 h 456133"/>
                <a:gd name="connsiteX173" fmla="*/ 66640 w 168283"/>
                <a:gd name="connsiteY173" fmla="*/ 463227 h 456133"/>
                <a:gd name="connsiteX174" fmla="*/ 65799 w 168283"/>
                <a:gd name="connsiteY174" fmla="*/ 463227 h 456133"/>
                <a:gd name="connsiteX175" fmla="*/ 68323 w 168283"/>
                <a:gd name="connsiteY175" fmla="*/ 466268 h 456133"/>
                <a:gd name="connsiteX176" fmla="*/ 71520 w 168283"/>
                <a:gd name="connsiteY176" fmla="*/ 464241 h 456133"/>
                <a:gd name="connsiteX177" fmla="*/ 72866 w 168283"/>
                <a:gd name="connsiteY177" fmla="*/ 464241 h 456133"/>
                <a:gd name="connsiteX178" fmla="*/ 75391 w 168283"/>
                <a:gd name="connsiteY178" fmla="*/ 461538 h 456133"/>
                <a:gd name="connsiteX179" fmla="*/ 76737 w 168283"/>
                <a:gd name="connsiteY179" fmla="*/ 460017 h 456133"/>
                <a:gd name="connsiteX180" fmla="*/ 86666 w 168283"/>
                <a:gd name="connsiteY180" fmla="*/ 450895 h 456133"/>
                <a:gd name="connsiteX181" fmla="*/ 92219 w 168283"/>
                <a:gd name="connsiteY181" fmla="*/ 445320 h 456133"/>
                <a:gd name="connsiteX182" fmla="*/ 93397 w 168283"/>
                <a:gd name="connsiteY182" fmla="*/ 443968 h 456133"/>
                <a:gd name="connsiteX183" fmla="*/ 95585 w 168283"/>
                <a:gd name="connsiteY183" fmla="*/ 442110 h 456133"/>
                <a:gd name="connsiteX184" fmla="*/ 97436 w 168283"/>
                <a:gd name="connsiteY184" fmla="*/ 440758 h 456133"/>
                <a:gd name="connsiteX185" fmla="*/ 97436 w 168283"/>
                <a:gd name="connsiteY185" fmla="*/ 431129 h 456133"/>
                <a:gd name="connsiteX186" fmla="*/ 97436 w 168283"/>
                <a:gd name="connsiteY186" fmla="*/ 429102 h 456133"/>
                <a:gd name="connsiteX187" fmla="*/ 96427 w 168283"/>
                <a:gd name="connsiteY187" fmla="*/ 425216 h 456133"/>
                <a:gd name="connsiteX188" fmla="*/ 95080 w 168283"/>
                <a:gd name="connsiteY188" fmla="*/ 422851 h 456133"/>
                <a:gd name="connsiteX189" fmla="*/ 93061 w 168283"/>
                <a:gd name="connsiteY189" fmla="*/ 418290 h 456133"/>
                <a:gd name="connsiteX190" fmla="*/ 93061 w 168283"/>
                <a:gd name="connsiteY190" fmla="*/ 416769 h 456133"/>
                <a:gd name="connsiteX191" fmla="*/ 94239 w 168283"/>
                <a:gd name="connsiteY191" fmla="*/ 416769 h 456133"/>
                <a:gd name="connsiteX192" fmla="*/ 96090 w 168283"/>
                <a:gd name="connsiteY192" fmla="*/ 416769 h 456133"/>
                <a:gd name="connsiteX193" fmla="*/ 107196 w 168283"/>
                <a:gd name="connsiteY193" fmla="*/ 420824 h 456133"/>
                <a:gd name="connsiteX194" fmla="*/ 107196 w 168283"/>
                <a:gd name="connsiteY194" fmla="*/ 426229 h 456133"/>
                <a:gd name="connsiteX195" fmla="*/ 107196 w 168283"/>
                <a:gd name="connsiteY195" fmla="*/ 427581 h 456133"/>
                <a:gd name="connsiteX196" fmla="*/ 107196 w 168283"/>
                <a:gd name="connsiteY196" fmla="*/ 429777 h 456133"/>
                <a:gd name="connsiteX197" fmla="*/ 107196 w 168283"/>
                <a:gd name="connsiteY197" fmla="*/ 430960 h 456133"/>
                <a:gd name="connsiteX198" fmla="*/ 111404 w 168283"/>
                <a:gd name="connsiteY198" fmla="*/ 427243 h 456133"/>
                <a:gd name="connsiteX199" fmla="*/ 111404 w 168283"/>
                <a:gd name="connsiteY199" fmla="*/ 425047 h 456133"/>
                <a:gd name="connsiteX200" fmla="*/ 115442 w 168283"/>
                <a:gd name="connsiteY200" fmla="*/ 416431 h 456133"/>
                <a:gd name="connsiteX201" fmla="*/ 123184 w 168283"/>
                <a:gd name="connsiteY201" fmla="*/ 410856 h 456133"/>
                <a:gd name="connsiteX202" fmla="*/ 125034 w 168283"/>
                <a:gd name="connsiteY202" fmla="*/ 409843 h 456133"/>
                <a:gd name="connsiteX203" fmla="*/ 127559 w 168283"/>
                <a:gd name="connsiteY203" fmla="*/ 407984 h 456133"/>
                <a:gd name="connsiteX204" fmla="*/ 133112 w 168283"/>
                <a:gd name="connsiteY204" fmla="*/ 404943 h 456133"/>
                <a:gd name="connsiteX205" fmla="*/ 135468 w 168283"/>
                <a:gd name="connsiteY205" fmla="*/ 404943 h 456133"/>
                <a:gd name="connsiteX206" fmla="*/ 141863 w 168283"/>
                <a:gd name="connsiteY206" fmla="*/ 402916 h 456133"/>
                <a:gd name="connsiteX207" fmla="*/ 143882 w 168283"/>
                <a:gd name="connsiteY207" fmla="*/ 399875 h 456133"/>
                <a:gd name="connsiteX208" fmla="*/ 145902 w 168283"/>
                <a:gd name="connsiteY208" fmla="*/ 395990 h 456133"/>
                <a:gd name="connsiteX209" fmla="*/ 150277 w 168283"/>
                <a:gd name="connsiteY209" fmla="*/ 391428 h 456133"/>
                <a:gd name="connsiteX210" fmla="*/ 155662 w 168283"/>
                <a:gd name="connsiteY210" fmla="*/ 385178 h 456133"/>
                <a:gd name="connsiteX211" fmla="*/ 158355 w 168283"/>
                <a:gd name="connsiteY211" fmla="*/ 380616 h 456133"/>
                <a:gd name="connsiteX212" fmla="*/ 161047 w 168283"/>
                <a:gd name="connsiteY212" fmla="*/ 375886 h 456133"/>
                <a:gd name="connsiteX213" fmla="*/ 161047 w 168283"/>
                <a:gd name="connsiteY213" fmla="*/ 375041 h 456133"/>
                <a:gd name="connsiteX214" fmla="*/ 164581 w 168283"/>
                <a:gd name="connsiteY214" fmla="*/ 368284 h 456133"/>
                <a:gd name="connsiteX215" fmla="*/ 171986 w 168283"/>
                <a:gd name="connsiteY215" fmla="*/ 366932 h 456133"/>
                <a:gd name="connsiteX216" fmla="*/ 172995 w 168283"/>
                <a:gd name="connsiteY216" fmla="*/ 366932 h 456133"/>
                <a:gd name="connsiteX217" fmla="*/ 174005 w 168283"/>
                <a:gd name="connsiteY217" fmla="*/ 361357 h 456133"/>
                <a:gd name="connsiteX218" fmla="*/ 174005 w 168283"/>
                <a:gd name="connsiteY218" fmla="*/ 359499 h 456133"/>
                <a:gd name="connsiteX219" fmla="*/ 174846 w 168283"/>
                <a:gd name="connsiteY219" fmla="*/ 355613 h 456133"/>
                <a:gd name="connsiteX220" fmla="*/ 176193 w 168283"/>
                <a:gd name="connsiteY220" fmla="*/ 349869 h 456133"/>
                <a:gd name="connsiteX221" fmla="*/ 177707 w 168283"/>
                <a:gd name="connsiteY221" fmla="*/ 337030 h 456133"/>
                <a:gd name="connsiteX222" fmla="*/ 177707 w 168283"/>
                <a:gd name="connsiteY222" fmla="*/ 334158 h 456133"/>
                <a:gd name="connsiteX223" fmla="*/ 177707 w 168283"/>
                <a:gd name="connsiteY223" fmla="*/ 319123 h 456133"/>
                <a:gd name="connsiteX224" fmla="*/ 176698 w 168283"/>
                <a:gd name="connsiteY224" fmla="*/ 304256 h 456133"/>
                <a:gd name="connsiteX225" fmla="*/ 177876 w 168283"/>
                <a:gd name="connsiteY225" fmla="*/ 299864 h 456133"/>
                <a:gd name="connsiteX226" fmla="*/ 179053 w 168283"/>
                <a:gd name="connsiteY226" fmla="*/ 291755 h 456133"/>
                <a:gd name="connsiteX227" fmla="*/ 176024 w 168283"/>
                <a:gd name="connsiteY227" fmla="*/ 287362 h 456133"/>
                <a:gd name="connsiteX228" fmla="*/ 172995 w 168283"/>
                <a:gd name="connsiteY228" fmla="*/ 283814 h 456133"/>
                <a:gd name="connsiteX229" fmla="*/ 165254 w 168283"/>
                <a:gd name="connsiteY229" fmla="*/ 264217 h 456133"/>
                <a:gd name="connsiteX230" fmla="*/ 165254 w 168283"/>
                <a:gd name="connsiteY230" fmla="*/ 257122 h 456133"/>
                <a:gd name="connsiteX231" fmla="*/ 165254 w 168283"/>
                <a:gd name="connsiteY231" fmla="*/ 253574 h 456133"/>
                <a:gd name="connsiteX232" fmla="*/ 165254 w 168283"/>
                <a:gd name="connsiteY232" fmla="*/ 250365 h 456133"/>
                <a:gd name="connsiteX233" fmla="*/ 165254 w 168283"/>
                <a:gd name="connsiteY233" fmla="*/ 245296 h 456133"/>
                <a:gd name="connsiteX234" fmla="*/ 161047 w 168283"/>
                <a:gd name="connsiteY234" fmla="*/ 240397 h 456133"/>
                <a:gd name="connsiteX235" fmla="*/ 158355 w 168283"/>
                <a:gd name="connsiteY235" fmla="*/ 238032 h 456133"/>
                <a:gd name="connsiteX236" fmla="*/ 150109 w 168283"/>
                <a:gd name="connsiteY236" fmla="*/ 230599 h 456133"/>
                <a:gd name="connsiteX237" fmla="*/ 144051 w 168283"/>
                <a:gd name="connsiteY237" fmla="*/ 225362 h 456133"/>
                <a:gd name="connsiteX238" fmla="*/ 135636 w 168283"/>
                <a:gd name="connsiteY238" fmla="*/ 221814 h 456133"/>
                <a:gd name="connsiteX239" fmla="*/ 134290 w 168283"/>
                <a:gd name="connsiteY239" fmla="*/ 220462 h 456133"/>
                <a:gd name="connsiteX240" fmla="*/ 131429 w 168283"/>
                <a:gd name="connsiteY240" fmla="*/ 213536 h 456133"/>
                <a:gd name="connsiteX241" fmla="*/ 129074 w 168283"/>
                <a:gd name="connsiteY241" fmla="*/ 208975 h 456133"/>
                <a:gd name="connsiteX242" fmla="*/ 124530 w 168283"/>
                <a:gd name="connsiteY242" fmla="*/ 200528 h 456133"/>
                <a:gd name="connsiteX243" fmla="*/ 119649 w 168283"/>
                <a:gd name="connsiteY243" fmla="*/ 195628 h 456133"/>
                <a:gd name="connsiteX244" fmla="*/ 116789 w 168283"/>
                <a:gd name="connsiteY244" fmla="*/ 192926 h 456133"/>
                <a:gd name="connsiteX245" fmla="*/ 112750 w 168283"/>
                <a:gd name="connsiteY245" fmla="*/ 189885 h 456133"/>
                <a:gd name="connsiteX246" fmla="*/ 109553 w 168283"/>
                <a:gd name="connsiteY246" fmla="*/ 187857 h 456133"/>
                <a:gd name="connsiteX247" fmla="*/ 101475 w 168283"/>
                <a:gd name="connsiteY247" fmla="*/ 170963 h 456133"/>
                <a:gd name="connsiteX248" fmla="*/ 101475 w 168283"/>
                <a:gd name="connsiteY248" fmla="*/ 167078 h 456133"/>
                <a:gd name="connsiteX249" fmla="*/ 101475 w 168283"/>
                <a:gd name="connsiteY249" fmla="*/ 163192 h 456133"/>
                <a:gd name="connsiteX250" fmla="*/ 96090 w 168283"/>
                <a:gd name="connsiteY250" fmla="*/ 156097 h 456133"/>
                <a:gd name="connsiteX251" fmla="*/ 94070 w 168283"/>
                <a:gd name="connsiteY251" fmla="*/ 154239 h 456133"/>
                <a:gd name="connsiteX252" fmla="*/ 87508 w 168283"/>
                <a:gd name="connsiteY252" fmla="*/ 147143 h 456133"/>
                <a:gd name="connsiteX253" fmla="*/ 85488 w 168283"/>
                <a:gd name="connsiteY253" fmla="*/ 140555 h 456133"/>
                <a:gd name="connsiteX254" fmla="*/ 83637 w 168283"/>
                <a:gd name="connsiteY254" fmla="*/ 134980 h 456133"/>
                <a:gd name="connsiteX255" fmla="*/ 83637 w 168283"/>
                <a:gd name="connsiteY255" fmla="*/ 125350 h 456133"/>
                <a:gd name="connsiteX256" fmla="*/ 83637 w 168283"/>
                <a:gd name="connsiteY256" fmla="*/ 123999 h 456133"/>
                <a:gd name="connsiteX257" fmla="*/ 84478 w 168283"/>
                <a:gd name="connsiteY257" fmla="*/ 119775 h 456133"/>
                <a:gd name="connsiteX258" fmla="*/ 87003 w 168283"/>
                <a:gd name="connsiteY258" fmla="*/ 111835 h 456133"/>
                <a:gd name="connsiteX259" fmla="*/ 92219 w 168283"/>
                <a:gd name="connsiteY259" fmla="*/ 106767 h 456133"/>
                <a:gd name="connsiteX260" fmla="*/ 95922 w 168283"/>
                <a:gd name="connsiteY260" fmla="*/ 103388 h 456133"/>
                <a:gd name="connsiteX261" fmla="*/ 95922 w 168283"/>
                <a:gd name="connsiteY261" fmla="*/ 102374 h 456133"/>
                <a:gd name="connsiteX262" fmla="*/ 102148 w 168283"/>
                <a:gd name="connsiteY262" fmla="*/ 99165 h 456133"/>
                <a:gd name="connsiteX263" fmla="*/ 108038 w 168283"/>
                <a:gd name="connsiteY263" fmla="*/ 97475 h 456133"/>
                <a:gd name="connsiteX264" fmla="*/ 108879 w 168283"/>
                <a:gd name="connsiteY264" fmla="*/ 95617 h 456133"/>
                <a:gd name="connsiteX265" fmla="*/ 108879 w 168283"/>
                <a:gd name="connsiteY265" fmla="*/ 95617 h 456133"/>
                <a:gd name="connsiteX266" fmla="*/ 112077 w 168283"/>
                <a:gd name="connsiteY266" fmla="*/ 89704 h 456133"/>
                <a:gd name="connsiteX267" fmla="*/ 116115 w 168283"/>
                <a:gd name="connsiteY267" fmla="*/ 79568 h 456133"/>
                <a:gd name="connsiteX268" fmla="*/ 116115 w 168283"/>
                <a:gd name="connsiteY268" fmla="*/ 78554 h 456133"/>
                <a:gd name="connsiteX269" fmla="*/ 119144 w 168283"/>
                <a:gd name="connsiteY269" fmla="*/ 75682 h 456133"/>
                <a:gd name="connsiteX270" fmla="*/ 120659 w 168283"/>
                <a:gd name="connsiteY270" fmla="*/ 75682 h 456133"/>
                <a:gd name="connsiteX271" fmla="*/ 127222 w 168283"/>
                <a:gd name="connsiteY271" fmla="*/ 74669 h 456133"/>
                <a:gd name="connsiteX272" fmla="*/ 132439 w 168283"/>
                <a:gd name="connsiteY272" fmla="*/ 71121 h 456133"/>
                <a:gd name="connsiteX273" fmla="*/ 132439 w 168283"/>
                <a:gd name="connsiteY273" fmla="*/ 71121 h 456133"/>
                <a:gd name="connsiteX274" fmla="*/ 133785 w 168283"/>
                <a:gd name="connsiteY274" fmla="*/ 66391 h 456133"/>
                <a:gd name="connsiteX275" fmla="*/ 132270 w 168283"/>
                <a:gd name="connsiteY275" fmla="*/ 60816 h 456133"/>
                <a:gd name="connsiteX276" fmla="*/ 133550 w 168283"/>
                <a:gd name="connsiteY276" fmla="*/ 57724 h 456133"/>
                <a:gd name="connsiteX277" fmla="*/ 134963 w 168283"/>
                <a:gd name="connsiteY277" fmla="*/ 57606 h 4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</a:cxnLst>
              <a:rect l="l" t="t" r="r" b="b"/>
              <a:pathLst>
                <a:path w="168283" h="456133">
                  <a:moveTo>
                    <a:pt x="134963" y="57606"/>
                  </a:moveTo>
                  <a:cubicBezTo>
                    <a:pt x="134963" y="57606"/>
                    <a:pt x="134963" y="57606"/>
                    <a:pt x="133953" y="57606"/>
                  </a:cubicBezTo>
                  <a:cubicBezTo>
                    <a:pt x="133432" y="56998"/>
                    <a:pt x="132876" y="56440"/>
                    <a:pt x="132270" y="55916"/>
                  </a:cubicBezTo>
                  <a:cubicBezTo>
                    <a:pt x="131497" y="54886"/>
                    <a:pt x="130604" y="53991"/>
                    <a:pt x="129578" y="53213"/>
                  </a:cubicBezTo>
                  <a:cubicBezTo>
                    <a:pt x="127306" y="51845"/>
                    <a:pt x="124883" y="50764"/>
                    <a:pt x="122342" y="50004"/>
                  </a:cubicBezTo>
                  <a:lnTo>
                    <a:pt x="119818" y="48990"/>
                  </a:lnTo>
                  <a:cubicBezTo>
                    <a:pt x="118758" y="48804"/>
                    <a:pt x="117681" y="48804"/>
                    <a:pt x="116620" y="48990"/>
                  </a:cubicBezTo>
                  <a:cubicBezTo>
                    <a:pt x="114146" y="49378"/>
                    <a:pt x="111673" y="48331"/>
                    <a:pt x="110225" y="46287"/>
                  </a:cubicBezTo>
                  <a:cubicBezTo>
                    <a:pt x="109031" y="44462"/>
                    <a:pt x="108290" y="42368"/>
                    <a:pt x="108038" y="40205"/>
                  </a:cubicBezTo>
                  <a:cubicBezTo>
                    <a:pt x="108105" y="39360"/>
                    <a:pt x="108105" y="38516"/>
                    <a:pt x="108038" y="37671"/>
                  </a:cubicBezTo>
                  <a:cubicBezTo>
                    <a:pt x="108038" y="35813"/>
                    <a:pt x="106523" y="31758"/>
                    <a:pt x="109384" y="29900"/>
                  </a:cubicBezTo>
                  <a:lnTo>
                    <a:pt x="112750" y="28379"/>
                  </a:lnTo>
                  <a:cubicBezTo>
                    <a:pt x="114265" y="28025"/>
                    <a:pt x="115661" y="27264"/>
                    <a:pt x="116789" y="26183"/>
                  </a:cubicBezTo>
                  <a:cubicBezTo>
                    <a:pt x="116789" y="26183"/>
                    <a:pt x="116789" y="23818"/>
                    <a:pt x="113928" y="20946"/>
                  </a:cubicBezTo>
                  <a:lnTo>
                    <a:pt x="112918" y="19595"/>
                  </a:lnTo>
                  <a:cubicBezTo>
                    <a:pt x="111235" y="17229"/>
                    <a:pt x="110225" y="15878"/>
                    <a:pt x="108038" y="15878"/>
                  </a:cubicBezTo>
                  <a:lnTo>
                    <a:pt x="94575" y="15878"/>
                  </a:lnTo>
                  <a:cubicBezTo>
                    <a:pt x="91429" y="16368"/>
                    <a:pt x="88214" y="15574"/>
                    <a:pt x="85656" y="13682"/>
                  </a:cubicBezTo>
                  <a:cubicBezTo>
                    <a:pt x="84478" y="12381"/>
                    <a:pt x="83519" y="10894"/>
                    <a:pt x="82796" y="9289"/>
                  </a:cubicBezTo>
                  <a:cubicBezTo>
                    <a:pt x="82307" y="8293"/>
                    <a:pt x="81752" y="7330"/>
                    <a:pt x="81113" y="6417"/>
                  </a:cubicBezTo>
                  <a:cubicBezTo>
                    <a:pt x="80069" y="5319"/>
                    <a:pt x="78942" y="4306"/>
                    <a:pt x="77747" y="3377"/>
                  </a:cubicBezTo>
                  <a:lnTo>
                    <a:pt x="75559" y="1518"/>
                  </a:lnTo>
                  <a:cubicBezTo>
                    <a:pt x="73893" y="200"/>
                    <a:pt x="71739" y="-289"/>
                    <a:pt x="69669" y="167"/>
                  </a:cubicBezTo>
                  <a:lnTo>
                    <a:pt x="66977" y="167"/>
                  </a:lnTo>
                  <a:cubicBezTo>
                    <a:pt x="65462" y="167"/>
                    <a:pt x="64789" y="167"/>
                    <a:pt x="64284" y="167"/>
                  </a:cubicBezTo>
                  <a:cubicBezTo>
                    <a:pt x="63981" y="1096"/>
                    <a:pt x="63981" y="2109"/>
                    <a:pt x="64284" y="3039"/>
                  </a:cubicBezTo>
                  <a:cubicBezTo>
                    <a:pt x="64335" y="3934"/>
                    <a:pt x="64335" y="4846"/>
                    <a:pt x="64284" y="5742"/>
                  </a:cubicBezTo>
                  <a:cubicBezTo>
                    <a:pt x="63729" y="7668"/>
                    <a:pt x="62871" y="9492"/>
                    <a:pt x="61760" y="11148"/>
                  </a:cubicBezTo>
                  <a:lnTo>
                    <a:pt x="61760" y="12330"/>
                  </a:lnTo>
                  <a:cubicBezTo>
                    <a:pt x="61676" y="12769"/>
                    <a:pt x="61676" y="13243"/>
                    <a:pt x="61760" y="13682"/>
                  </a:cubicBezTo>
                  <a:cubicBezTo>
                    <a:pt x="61255" y="14932"/>
                    <a:pt x="60515" y="16081"/>
                    <a:pt x="59572" y="17060"/>
                  </a:cubicBezTo>
                  <a:lnTo>
                    <a:pt x="55870" y="19764"/>
                  </a:lnTo>
                  <a:lnTo>
                    <a:pt x="53682" y="21284"/>
                  </a:lnTo>
                  <a:lnTo>
                    <a:pt x="51831" y="22635"/>
                  </a:lnTo>
                  <a:cubicBezTo>
                    <a:pt x="50653" y="23277"/>
                    <a:pt x="49593" y="24071"/>
                    <a:pt x="48634" y="25001"/>
                  </a:cubicBezTo>
                  <a:cubicBezTo>
                    <a:pt x="47624" y="26352"/>
                    <a:pt x="47119" y="26690"/>
                    <a:pt x="46614" y="26859"/>
                  </a:cubicBezTo>
                  <a:cubicBezTo>
                    <a:pt x="46109" y="27028"/>
                    <a:pt x="40725" y="23818"/>
                    <a:pt x="40219" y="22467"/>
                  </a:cubicBezTo>
                  <a:cubicBezTo>
                    <a:pt x="39917" y="21470"/>
                    <a:pt x="39917" y="20422"/>
                    <a:pt x="40219" y="19426"/>
                  </a:cubicBezTo>
                  <a:cubicBezTo>
                    <a:pt x="40287" y="19088"/>
                    <a:pt x="40287" y="18750"/>
                    <a:pt x="40219" y="18412"/>
                  </a:cubicBezTo>
                  <a:cubicBezTo>
                    <a:pt x="39210" y="18412"/>
                    <a:pt x="36181" y="18412"/>
                    <a:pt x="35003" y="18412"/>
                  </a:cubicBezTo>
                  <a:lnTo>
                    <a:pt x="35003" y="18412"/>
                  </a:lnTo>
                  <a:cubicBezTo>
                    <a:pt x="31536" y="19020"/>
                    <a:pt x="28137" y="20034"/>
                    <a:pt x="24906" y="21453"/>
                  </a:cubicBezTo>
                  <a:lnTo>
                    <a:pt x="22214" y="22973"/>
                  </a:lnTo>
                  <a:lnTo>
                    <a:pt x="19857" y="23987"/>
                  </a:lnTo>
                  <a:cubicBezTo>
                    <a:pt x="16997" y="25338"/>
                    <a:pt x="14977" y="23987"/>
                    <a:pt x="13126" y="21960"/>
                  </a:cubicBezTo>
                  <a:cubicBezTo>
                    <a:pt x="12352" y="21318"/>
                    <a:pt x="11679" y="20574"/>
                    <a:pt x="11107" y="19764"/>
                  </a:cubicBezTo>
                  <a:cubicBezTo>
                    <a:pt x="11107" y="18750"/>
                    <a:pt x="10097" y="18243"/>
                    <a:pt x="9760" y="18243"/>
                  </a:cubicBezTo>
                  <a:cubicBezTo>
                    <a:pt x="9424" y="18243"/>
                    <a:pt x="7236" y="18243"/>
                    <a:pt x="5722" y="20946"/>
                  </a:cubicBezTo>
                  <a:cubicBezTo>
                    <a:pt x="4274" y="22973"/>
                    <a:pt x="2288" y="24544"/>
                    <a:pt x="0" y="25507"/>
                  </a:cubicBezTo>
                  <a:lnTo>
                    <a:pt x="0" y="25507"/>
                  </a:lnTo>
                  <a:lnTo>
                    <a:pt x="0" y="25507"/>
                  </a:lnTo>
                  <a:cubicBezTo>
                    <a:pt x="1935" y="25997"/>
                    <a:pt x="3618" y="27197"/>
                    <a:pt x="4712" y="28886"/>
                  </a:cubicBezTo>
                  <a:cubicBezTo>
                    <a:pt x="5553" y="30440"/>
                    <a:pt x="5974" y="32181"/>
                    <a:pt x="5890" y="33954"/>
                  </a:cubicBezTo>
                  <a:cubicBezTo>
                    <a:pt x="5806" y="34512"/>
                    <a:pt x="5806" y="35086"/>
                    <a:pt x="5890" y="35644"/>
                  </a:cubicBezTo>
                  <a:cubicBezTo>
                    <a:pt x="5940" y="37688"/>
                    <a:pt x="6782" y="39631"/>
                    <a:pt x="8246" y="41050"/>
                  </a:cubicBezTo>
                  <a:cubicBezTo>
                    <a:pt x="8969" y="41692"/>
                    <a:pt x="9827" y="42165"/>
                    <a:pt x="10770" y="42401"/>
                  </a:cubicBezTo>
                  <a:cubicBezTo>
                    <a:pt x="11931" y="42705"/>
                    <a:pt x="13008" y="43212"/>
                    <a:pt x="13967" y="43922"/>
                  </a:cubicBezTo>
                  <a:cubicBezTo>
                    <a:pt x="17468" y="47740"/>
                    <a:pt x="18848" y="53061"/>
                    <a:pt x="17670" y="58113"/>
                  </a:cubicBezTo>
                  <a:cubicBezTo>
                    <a:pt x="17216" y="60680"/>
                    <a:pt x="17216" y="63316"/>
                    <a:pt x="17670" y="65884"/>
                  </a:cubicBezTo>
                  <a:cubicBezTo>
                    <a:pt x="17670" y="67235"/>
                    <a:pt x="19184" y="68080"/>
                    <a:pt x="20362" y="69094"/>
                  </a:cubicBezTo>
                  <a:lnTo>
                    <a:pt x="21709" y="70107"/>
                  </a:lnTo>
                  <a:cubicBezTo>
                    <a:pt x="22314" y="70631"/>
                    <a:pt x="22870" y="71188"/>
                    <a:pt x="23391" y="71797"/>
                  </a:cubicBezTo>
                  <a:cubicBezTo>
                    <a:pt x="25713" y="74956"/>
                    <a:pt x="29685" y="76409"/>
                    <a:pt x="33488" y="75513"/>
                  </a:cubicBezTo>
                  <a:cubicBezTo>
                    <a:pt x="35726" y="75175"/>
                    <a:pt x="37981" y="75175"/>
                    <a:pt x="40219" y="75513"/>
                  </a:cubicBezTo>
                  <a:lnTo>
                    <a:pt x="41566" y="75513"/>
                  </a:lnTo>
                  <a:cubicBezTo>
                    <a:pt x="42744" y="75513"/>
                    <a:pt x="45100" y="77034"/>
                    <a:pt x="45773" y="75513"/>
                  </a:cubicBezTo>
                  <a:cubicBezTo>
                    <a:pt x="46446" y="73993"/>
                    <a:pt x="45773" y="74331"/>
                    <a:pt x="45773" y="72472"/>
                  </a:cubicBezTo>
                  <a:cubicBezTo>
                    <a:pt x="45520" y="71239"/>
                    <a:pt x="45520" y="69989"/>
                    <a:pt x="45773" y="68756"/>
                  </a:cubicBezTo>
                  <a:cubicBezTo>
                    <a:pt x="45773" y="66391"/>
                    <a:pt x="47456" y="65715"/>
                    <a:pt x="48129" y="65715"/>
                  </a:cubicBezTo>
                  <a:cubicBezTo>
                    <a:pt x="48802" y="65715"/>
                    <a:pt x="52504" y="65715"/>
                    <a:pt x="59068" y="77372"/>
                  </a:cubicBezTo>
                  <a:lnTo>
                    <a:pt x="60582" y="79568"/>
                  </a:lnTo>
                  <a:cubicBezTo>
                    <a:pt x="61979" y="81325"/>
                    <a:pt x="63005" y="83335"/>
                    <a:pt x="63611" y="85481"/>
                  </a:cubicBezTo>
                  <a:cubicBezTo>
                    <a:pt x="63780" y="86714"/>
                    <a:pt x="63780" y="87964"/>
                    <a:pt x="63611" y="89197"/>
                  </a:cubicBezTo>
                  <a:cubicBezTo>
                    <a:pt x="63358" y="90245"/>
                    <a:pt x="63358" y="91360"/>
                    <a:pt x="63611" y="92407"/>
                  </a:cubicBezTo>
                  <a:cubicBezTo>
                    <a:pt x="64419" y="93911"/>
                    <a:pt x="65429" y="95279"/>
                    <a:pt x="66640" y="96462"/>
                  </a:cubicBezTo>
                  <a:cubicBezTo>
                    <a:pt x="68239" y="97915"/>
                    <a:pt x="69501" y="99705"/>
                    <a:pt x="70342" y="101699"/>
                  </a:cubicBezTo>
                  <a:cubicBezTo>
                    <a:pt x="70763" y="102780"/>
                    <a:pt x="70763" y="103996"/>
                    <a:pt x="70342" y="105077"/>
                  </a:cubicBezTo>
                  <a:cubicBezTo>
                    <a:pt x="69568" y="106665"/>
                    <a:pt x="68172" y="107831"/>
                    <a:pt x="66472" y="108287"/>
                  </a:cubicBezTo>
                  <a:lnTo>
                    <a:pt x="66472" y="108287"/>
                  </a:lnTo>
                  <a:lnTo>
                    <a:pt x="64116" y="109470"/>
                  </a:lnTo>
                  <a:cubicBezTo>
                    <a:pt x="62400" y="110382"/>
                    <a:pt x="60599" y="111109"/>
                    <a:pt x="58731" y="111666"/>
                  </a:cubicBezTo>
                  <a:cubicBezTo>
                    <a:pt x="56997" y="111919"/>
                    <a:pt x="55247" y="111919"/>
                    <a:pt x="53514" y="111666"/>
                  </a:cubicBezTo>
                  <a:lnTo>
                    <a:pt x="49139" y="111666"/>
                  </a:lnTo>
                  <a:lnTo>
                    <a:pt x="47288" y="111666"/>
                  </a:lnTo>
                  <a:cubicBezTo>
                    <a:pt x="47119" y="112561"/>
                    <a:pt x="47119" y="113474"/>
                    <a:pt x="47288" y="114369"/>
                  </a:cubicBezTo>
                  <a:cubicBezTo>
                    <a:pt x="47725" y="115045"/>
                    <a:pt x="48062" y="115788"/>
                    <a:pt x="48297" y="116565"/>
                  </a:cubicBezTo>
                  <a:cubicBezTo>
                    <a:pt x="48802" y="119353"/>
                    <a:pt x="48802" y="122225"/>
                    <a:pt x="48297" y="125012"/>
                  </a:cubicBezTo>
                  <a:lnTo>
                    <a:pt x="48297" y="131770"/>
                  </a:lnTo>
                  <a:lnTo>
                    <a:pt x="48297" y="131770"/>
                  </a:lnTo>
                  <a:lnTo>
                    <a:pt x="48297" y="131770"/>
                  </a:lnTo>
                  <a:lnTo>
                    <a:pt x="53682" y="134135"/>
                  </a:lnTo>
                  <a:cubicBezTo>
                    <a:pt x="55870" y="135199"/>
                    <a:pt x="58193" y="135926"/>
                    <a:pt x="60582" y="136331"/>
                  </a:cubicBezTo>
                  <a:lnTo>
                    <a:pt x="63275" y="136331"/>
                  </a:lnTo>
                  <a:cubicBezTo>
                    <a:pt x="66809" y="136939"/>
                    <a:pt x="70039" y="138646"/>
                    <a:pt x="72530" y="141230"/>
                  </a:cubicBezTo>
                  <a:cubicBezTo>
                    <a:pt x="74381" y="144694"/>
                    <a:pt x="74987" y="148697"/>
                    <a:pt x="74213" y="152549"/>
                  </a:cubicBezTo>
                  <a:cubicBezTo>
                    <a:pt x="74129" y="153782"/>
                    <a:pt x="74129" y="155033"/>
                    <a:pt x="74213" y="156266"/>
                  </a:cubicBezTo>
                  <a:lnTo>
                    <a:pt x="75223" y="156266"/>
                  </a:lnTo>
                  <a:cubicBezTo>
                    <a:pt x="77898" y="157144"/>
                    <a:pt x="80372" y="158580"/>
                    <a:pt x="82459" y="160489"/>
                  </a:cubicBezTo>
                  <a:lnTo>
                    <a:pt x="82459" y="161503"/>
                  </a:lnTo>
                  <a:cubicBezTo>
                    <a:pt x="82879" y="165659"/>
                    <a:pt x="85017" y="169460"/>
                    <a:pt x="88349" y="171977"/>
                  </a:cubicBezTo>
                  <a:cubicBezTo>
                    <a:pt x="90840" y="174528"/>
                    <a:pt x="92623" y="177670"/>
                    <a:pt x="93566" y="181100"/>
                  </a:cubicBezTo>
                  <a:cubicBezTo>
                    <a:pt x="93566" y="182113"/>
                    <a:pt x="93566" y="183296"/>
                    <a:pt x="94744" y="184479"/>
                  </a:cubicBezTo>
                  <a:cubicBezTo>
                    <a:pt x="95854" y="187080"/>
                    <a:pt x="97217" y="189564"/>
                    <a:pt x="98782" y="191912"/>
                  </a:cubicBezTo>
                  <a:lnTo>
                    <a:pt x="100802" y="195460"/>
                  </a:lnTo>
                  <a:cubicBezTo>
                    <a:pt x="101980" y="197335"/>
                    <a:pt x="103394" y="199024"/>
                    <a:pt x="105009" y="200528"/>
                  </a:cubicBezTo>
                  <a:cubicBezTo>
                    <a:pt x="106523" y="201947"/>
                    <a:pt x="107887" y="203535"/>
                    <a:pt x="109048" y="205258"/>
                  </a:cubicBezTo>
                  <a:cubicBezTo>
                    <a:pt x="109586" y="206086"/>
                    <a:pt x="109973" y="206998"/>
                    <a:pt x="110225" y="207961"/>
                  </a:cubicBezTo>
                  <a:lnTo>
                    <a:pt x="110225" y="209481"/>
                  </a:lnTo>
                  <a:cubicBezTo>
                    <a:pt x="111050" y="210816"/>
                    <a:pt x="112077" y="212016"/>
                    <a:pt x="113255" y="213029"/>
                  </a:cubicBezTo>
                  <a:cubicBezTo>
                    <a:pt x="116149" y="215766"/>
                    <a:pt x="119430" y="218047"/>
                    <a:pt x="123015" y="219787"/>
                  </a:cubicBezTo>
                  <a:cubicBezTo>
                    <a:pt x="126819" y="221155"/>
                    <a:pt x="129713" y="224314"/>
                    <a:pt x="130756" y="228234"/>
                  </a:cubicBezTo>
                  <a:cubicBezTo>
                    <a:pt x="131261" y="230852"/>
                    <a:pt x="131261" y="233555"/>
                    <a:pt x="130756" y="236174"/>
                  </a:cubicBezTo>
                  <a:cubicBezTo>
                    <a:pt x="130604" y="237745"/>
                    <a:pt x="130604" y="239333"/>
                    <a:pt x="130756" y="240904"/>
                  </a:cubicBezTo>
                  <a:cubicBezTo>
                    <a:pt x="130807" y="243286"/>
                    <a:pt x="131917" y="245516"/>
                    <a:pt x="133785" y="246986"/>
                  </a:cubicBezTo>
                  <a:cubicBezTo>
                    <a:pt x="136024" y="248945"/>
                    <a:pt x="137319" y="251784"/>
                    <a:pt x="137319" y="254757"/>
                  </a:cubicBezTo>
                  <a:cubicBezTo>
                    <a:pt x="137201" y="256632"/>
                    <a:pt x="136747" y="258457"/>
                    <a:pt x="135973" y="260163"/>
                  </a:cubicBezTo>
                  <a:cubicBezTo>
                    <a:pt x="135468" y="261413"/>
                    <a:pt x="135115" y="262714"/>
                    <a:pt x="134963" y="264049"/>
                  </a:cubicBezTo>
                  <a:cubicBezTo>
                    <a:pt x="135182" y="264995"/>
                    <a:pt x="135519" y="265907"/>
                    <a:pt x="135973" y="266752"/>
                  </a:cubicBezTo>
                  <a:cubicBezTo>
                    <a:pt x="137033" y="269049"/>
                    <a:pt x="137033" y="271718"/>
                    <a:pt x="135973" y="274016"/>
                  </a:cubicBezTo>
                  <a:cubicBezTo>
                    <a:pt x="135468" y="275215"/>
                    <a:pt x="134576" y="276229"/>
                    <a:pt x="133449" y="276888"/>
                  </a:cubicBezTo>
                  <a:cubicBezTo>
                    <a:pt x="132843" y="277412"/>
                    <a:pt x="132287" y="277969"/>
                    <a:pt x="131766" y="278577"/>
                  </a:cubicBezTo>
                  <a:lnTo>
                    <a:pt x="131766" y="278577"/>
                  </a:lnTo>
                  <a:lnTo>
                    <a:pt x="131766" y="278577"/>
                  </a:lnTo>
                  <a:cubicBezTo>
                    <a:pt x="131901" y="281483"/>
                    <a:pt x="132523" y="284338"/>
                    <a:pt x="133617" y="287024"/>
                  </a:cubicBezTo>
                  <a:cubicBezTo>
                    <a:pt x="133953" y="287903"/>
                    <a:pt x="134223" y="288815"/>
                    <a:pt x="134458" y="289727"/>
                  </a:cubicBezTo>
                  <a:cubicBezTo>
                    <a:pt x="134896" y="291180"/>
                    <a:pt x="135468" y="292599"/>
                    <a:pt x="136141" y="293951"/>
                  </a:cubicBezTo>
                  <a:cubicBezTo>
                    <a:pt x="136865" y="295488"/>
                    <a:pt x="137471" y="297059"/>
                    <a:pt x="137993" y="298681"/>
                  </a:cubicBezTo>
                  <a:cubicBezTo>
                    <a:pt x="138867" y="301249"/>
                    <a:pt x="138867" y="304053"/>
                    <a:pt x="137993" y="306621"/>
                  </a:cubicBezTo>
                  <a:lnTo>
                    <a:pt x="137993" y="308142"/>
                  </a:lnTo>
                  <a:cubicBezTo>
                    <a:pt x="136949" y="314460"/>
                    <a:pt x="136949" y="320913"/>
                    <a:pt x="137993" y="327232"/>
                  </a:cubicBezTo>
                  <a:cubicBezTo>
                    <a:pt x="137993" y="328414"/>
                    <a:pt x="137993" y="329766"/>
                    <a:pt x="137993" y="330948"/>
                  </a:cubicBezTo>
                  <a:cubicBezTo>
                    <a:pt x="139002" y="335848"/>
                    <a:pt x="140348" y="342098"/>
                    <a:pt x="135300" y="345815"/>
                  </a:cubicBezTo>
                  <a:cubicBezTo>
                    <a:pt x="132287" y="347555"/>
                    <a:pt x="128972" y="348704"/>
                    <a:pt x="125539" y="349194"/>
                  </a:cubicBezTo>
                  <a:cubicBezTo>
                    <a:pt x="122914" y="349599"/>
                    <a:pt x="120356" y="350393"/>
                    <a:pt x="117967" y="351559"/>
                  </a:cubicBezTo>
                  <a:cubicBezTo>
                    <a:pt x="116098" y="352522"/>
                    <a:pt x="114399" y="353789"/>
                    <a:pt x="112918" y="355275"/>
                  </a:cubicBezTo>
                  <a:cubicBezTo>
                    <a:pt x="110680" y="357522"/>
                    <a:pt x="107987" y="359245"/>
                    <a:pt x="105009" y="360344"/>
                  </a:cubicBezTo>
                  <a:cubicBezTo>
                    <a:pt x="103511" y="360580"/>
                    <a:pt x="101963" y="360580"/>
                    <a:pt x="100465" y="360344"/>
                  </a:cubicBezTo>
                  <a:cubicBezTo>
                    <a:pt x="98547" y="359904"/>
                    <a:pt x="96544" y="360563"/>
                    <a:pt x="95248" y="362033"/>
                  </a:cubicBezTo>
                  <a:cubicBezTo>
                    <a:pt x="93566" y="363722"/>
                    <a:pt x="93902" y="365750"/>
                    <a:pt x="95248" y="369297"/>
                  </a:cubicBezTo>
                  <a:lnTo>
                    <a:pt x="95248" y="371324"/>
                  </a:lnTo>
                  <a:cubicBezTo>
                    <a:pt x="95636" y="374771"/>
                    <a:pt x="96544" y="378133"/>
                    <a:pt x="97941" y="381292"/>
                  </a:cubicBezTo>
                  <a:lnTo>
                    <a:pt x="98782" y="382474"/>
                  </a:lnTo>
                  <a:cubicBezTo>
                    <a:pt x="100246" y="384029"/>
                    <a:pt x="101071" y="386073"/>
                    <a:pt x="101138" y="388218"/>
                  </a:cubicBezTo>
                  <a:cubicBezTo>
                    <a:pt x="101122" y="389063"/>
                    <a:pt x="100751" y="389857"/>
                    <a:pt x="100129" y="390415"/>
                  </a:cubicBezTo>
                  <a:cubicBezTo>
                    <a:pt x="98446" y="391935"/>
                    <a:pt x="95922" y="390415"/>
                    <a:pt x="93734" y="390415"/>
                  </a:cubicBezTo>
                  <a:lnTo>
                    <a:pt x="92556" y="390415"/>
                  </a:lnTo>
                  <a:lnTo>
                    <a:pt x="90537" y="390415"/>
                  </a:lnTo>
                  <a:cubicBezTo>
                    <a:pt x="89207" y="389823"/>
                    <a:pt x="87777" y="389536"/>
                    <a:pt x="86329" y="389570"/>
                  </a:cubicBezTo>
                  <a:lnTo>
                    <a:pt x="84310" y="389570"/>
                  </a:lnTo>
                  <a:lnTo>
                    <a:pt x="81113" y="389570"/>
                  </a:lnTo>
                  <a:cubicBezTo>
                    <a:pt x="79329" y="389908"/>
                    <a:pt x="77511" y="389908"/>
                    <a:pt x="75728" y="389570"/>
                  </a:cubicBezTo>
                  <a:lnTo>
                    <a:pt x="74213" y="389570"/>
                  </a:lnTo>
                  <a:cubicBezTo>
                    <a:pt x="74213" y="389570"/>
                    <a:pt x="73203" y="389570"/>
                    <a:pt x="72866" y="389570"/>
                  </a:cubicBezTo>
                  <a:cubicBezTo>
                    <a:pt x="72530" y="389570"/>
                    <a:pt x="71689" y="389570"/>
                    <a:pt x="71520" y="392273"/>
                  </a:cubicBezTo>
                  <a:cubicBezTo>
                    <a:pt x="71352" y="394976"/>
                    <a:pt x="71520" y="397003"/>
                    <a:pt x="68828" y="398017"/>
                  </a:cubicBezTo>
                  <a:cubicBezTo>
                    <a:pt x="67364" y="398608"/>
                    <a:pt x="65749" y="398608"/>
                    <a:pt x="64284" y="398017"/>
                  </a:cubicBezTo>
                  <a:lnTo>
                    <a:pt x="63106" y="398017"/>
                  </a:lnTo>
                  <a:lnTo>
                    <a:pt x="60245" y="398017"/>
                  </a:lnTo>
                  <a:cubicBezTo>
                    <a:pt x="59673" y="400061"/>
                    <a:pt x="59286" y="402156"/>
                    <a:pt x="59068" y="404268"/>
                  </a:cubicBezTo>
                  <a:cubicBezTo>
                    <a:pt x="59135" y="404893"/>
                    <a:pt x="59135" y="405501"/>
                    <a:pt x="59068" y="406126"/>
                  </a:cubicBezTo>
                  <a:cubicBezTo>
                    <a:pt x="58899" y="407697"/>
                    <a:pt x="58899" y="409285"/>
                    <a:pt x="59068" y="410856"/>
                  </a:cubicBezTo>
                  <a:cubicBezTo>
                    <a:pt x="59808" y="411752"/>
                    <a:pt x="60734" y="412512"/>
                    <a:pt x="61760" y="413052"/>
                  </a:cubicBezTo>
                  <a:lnTo>
                    <a:pt x="63275" y="414235"/>
                  </a:lnTo>
                  <a:lnTo>
                    <a:pt x="64284" y="415080"/>
                  </a:lnTo>
                  <a:cubicBezTo>
                    <a:pt x="64806" y="415384"/>
                    <a:pt x="65260" y="415789"/>
                    <a:pt x="65630" y="416262"/>
                  </a:cubicBezTo>
                  <a:cubicBezTo>
                    <a:pt x="67010" y="417512"/>
                    <a:pt x="68155" y="418999"/>
                    <a:pt x="68996" y="420655"/>
                  </a:cubicBezTo>
                  <a:cubicBezTo>
                    <a:pt x="69669" y="422665"/>
                    <a:pt x="69956" y="424794"/>
                    <a:pt x="69837" y="426905"/>
                  </a:cubicBezTo>
                  <a:lnTo>
                    <a:pt x="69837" y="443799"/>
                  </a:lnTo>
                  <a:cubicBezTo>
                    <a:pt x="70090" y="446435"/>
                    <a:pt x="70090" y="449104"/>
                    <a:pt x="69837" y="451739"/>
                  </a:cubicBezTo>
                  <a:cubicBezTo>
                    <a:pt x="69837" y="451739"/>
                    <a:pt x="69837" y="453429"/>
                    <a:pt x="68996" y="454273"/>
                  </a:cubicBezTo>
                  <a:lnTo>
                    <a:pt x="68996" y="455963"/>
                  </a:lnTo>
                  <a:cubicBezTo>
                    <a:pt x="68912" y="456520"/>
                    <a:pt x="68912" y="457095"/>
                    <a:pt x="68996" y="457652"/>
                  </a:cubicBezTo>
                  <a:cubicBezTo>
                    <a:pt x="68996" y="457652"/>
                    <a:pt x="68996" y="459342"/>
                    <a:pt x="68996" y="460186"/>
                  </a:cubicBezTo>
                  <a:cubicBezTo>
                    <a:pt x="68542" y="461419"/>
                    <a:pt x="67717" y="462484"/>
                    <a:pt x="66640" y="463227"/>
                  </a:cubicBezTo>
                  <a:lnTo>
                    <a:pt x="65799" y="463227"/>
                  </a:lnTo>
                  <a:cubicBezTo>
                    <a:pt x="66539" y="464325"/>
                    <a:pt x="67381" y="465339"/>
                    <a:pt x="68323" y="466268"/>
                  </a:cubicBezTo>
                  <a:cubicBezTo>
                    <a:pt x="69265" y="465423"/>
                    <a:pt x="70342" y="464731"/>
                    <a:pt x="71520" y="464241"/>
                  </a:cubicBezTo>
                  <a:lnTo>
                    <a:pt x="72866" y="464241"/>
                  </a:lnTo>
                  <a:cubicBezTo>
                    <a:pt x="73876" y="463514"/>
                    <a:pt x="74735" y="462585"/>
                    <a:pt x="75391" y="461538"/>
                  </a:cubicBezTo>
                  <a:lnTo>
                    <a:pt x="76737" y="460017"/>
                  </a:lnTo>
                  <a:cubicBezTo>
                    <a:pt x="79750" y="456672"/>
                    <a:pt x="83082" y="453614"/>
                    <a:pt x="86666" y="450895"/>
                  </a:cubicBezTo>
                  <a:cubicBezTo>
                    <a:pt x="88635" y="449171"/>
                    <a:pt x="90503" y="447296"/>
                    <a:pt x="92219" y="445320"/>
                  </a:cubicBezTo>
                  <a:lnTo>
                    <a:pt x="93397" y="443968"/>
                  </a:lnTo>
                  <a:lnTo>
                    <a:pt x="95585" y="442110"/>
                  </a:lnTo>
                  <a:lnTo>
                    <a:pt x="97436" y="440758"/>
                  </a:lnTo>
                  <a:cubicBezTo>
                    <a:pt x="98580" y="437650"/>
                    <a:pt x="98580" y="434237"/>
                    <a:pt x="97436" y="431129"/>
                  </a:cubicBezTo>
                  <a:cubicBezTo>
                    <a:pt x="97436" y="431129"/>
                    <a:pt x="97436" y="429777"/>
                    <a:pt x="97436" y="429102"/>
                  </a:cubicBezTo>
                  <a:cubicBezTo>
                    <a:pt x="97302" y="427767"/>
                    <a:pt x="96965" y="426449"/>
                    <a:pt x="96427" y="425216"/>
                  </a:cubicBezTo>
                  <a:cubicBezTo>
                    <a:pt x="96073" y="424371"/>
                    <a:pt x="95619" y="423577"/>
                    <a:pt x="95080" y="422851"/>
                  </a:cubicBezTo>
                  <a:cubicBezTo>
                    <a:pt x="94188" y="421432"/>
                    <a:pt x="93498" y="419894"/>
                    <a:pt x="93061" y="418290"/>
                  </a:cubicBezTo>
                  <a:cubicBezTo>
                    <a:pt x="92792" y="417817"/>
                    <a:pt x="92792" y="417242"/>
                    <a:pt x="93061" y="416769"/>
                  </a:cubicBezTo>
                  <a:cubicBezTo>
                    <a:pt x="93431" y="416583"/>
                    <a:pt x="93869" y="416583"/>
                    <a:pt x="94239" y="416769"/>
                  </a:cubicBezTo>
                  <a:lnTo>
                    <a:pt x="96090" y="416769"/>
                  </a:lnTo>
                  <a:cubicBezTo>
                    <a:pt x="100129" y="416769"/>
                    <a:pt x="105513" y="416769"/>
                    <a:pt x="107196" y="420824"/>
                  </a:cubicBezTo>
                  <a:cubicBezTo>
                    <a:pt x="107449" y="422614"/>
                    <a:pt x="107449" y="424439"/>
                    <a:pt x="107196" y="426229"/>
                  </a:cubicBezTo>
                  <a:cubicBezTo>
                    <a:pt x="107112" y="426669"/>
                    <a:pt x="107112" y="427142"/>
                    <a:pt x="107196" y="427581"/>
                  </a:cubicBezTo>
                  <a:cubicBezTo>
                    <a:pt x="107196" y="427581"/>
                    <a:pt x="107196" y="429102"/>
                    <a:pt x="107196" y="429777"/>
                  </a:cubicBezTo>
                  <a:cubicBezTo>
                    <a:pt x="107213" y="430166"/>
                    <a:pt x="107213" y="430571"/>
                    <a:pt x="107196" y="430960"/>
                  </a:cubicBezTo>
                  <a:cubicBezTo>
                    <a:pt x="109165" y="430571"/>
                    <a:pt x="110764" y="429152"/>
                    <a:pt x="111404" y="427243"/>
                  </a:cubicBezTo>
                  <a:lnTo>
                    <a:pt x="111404" y="425047"/>
                  </a:lnTo>
                  <a:cubicBezTo>
                    <a:pt x="111740" y="421803"/>
                    <a:pt x="113171" y="418763"/>
                    <a:pt x="115442" y="416431"/>
                  </a:cubicBezTo>
                  <a:cubicBezTo>
                    <a:pt x="117781" y="414269"/>
                    <a:pt x="120390" y="412393"/>
                    <a:pt x="123184" y="410856"/>
                  </a:cubicBezTo>
                  <a:lnTo>
                    <a:pt x="125034" y="409843"/>
                  </a:lnTo>
                  <a:lnTo>
                    <a:pt x="127559" y="407984"/>
                  </a:lnTo>
                  <a:cubicBezTo>
                    <a:pt x="129124" y="406514"/>
                    <a:pt x="131042" y="405467"/>
                    <a:pt x="133112" y="404943"/>
                  </a:cubicBezTo>
                  <a:lnTo>
                    <a:pt x="135468" y="404943"/>
                  </a:lnTo>
                  <a:cubicBezTo>
                    <a:pt x="137690" y="404605"/>
                    <a:pt x="139843" y="403913"/>
                    <a:pt x="141863" y="402916"/>
                  </a:cubicBezTo>
                  <a:cubicBezTo>
                    <a:pt x="142822" y="402139"/>
                    <a:pt x="143529" y="401075"/>
                    <a:pt x="143882" y="399875"/>
                  </a:cubicBezTo>
                  <a:cubicBezTo>
                    <a:pt x="144387" y="398490"/>
                    <a:pt x="145060" y="397189"/>
                    <a:pt x="145902" y="395990"/>
                  </a:cubicBezTo>
                  <a:cubicBezTo>
                    <a:pt x="147231" y="394351"/>
                    <a:pt x="148695" y="392830"/>
                    <a:pt x="150277" y="391428"/>
                  </a:cubicBezTo>
                  <a:cubicBezTo>
                    <a:pt x="152213" y="389469"/>
                    <a:pt x="154013" y="387391"/>
                    <a:pt x="155662" y="385178"/>
                  </a:cubicBezTo>
                  <a:cubicBezTo>
                    <a:pt x="156689" y="383741"/>
                    <a:pt x="157597" y="382221"/>
                    <a:pt x="158355" y="380616"/>
                  </a:cubicBezTo>
                  <a:cubicBezTo>
                    <a:pt x="159146" y="378977"/>
                    <a:pt x="160054" y="377406"/>
                    <a:pt x="161047" y="375886"/>
                  </a:cubicBezTo>
                  <a:lnTo>
                    <a:pt x="161047" y="375041"/>
                  </a:lnTo>
                  <a:cubicBezTo>
                    <a:pt x="161804" y="372592"/>
                    <a:pt x="162999" y="370294"/>
                    <a:pt x="164581" y="368284"/>
                  </a:cubicBezTo>
                  <a:cubicBezTo>
                    <a:pt x="166886" y="367169"/>
                    <a:pt x="169445" y="366696"/>
                    <a:pt x="171986" y="366932"/>
                  </a:cubicBezTo>
                  <a:lnTo>
                    <a:pt x="172995" y="366932"/>
                  </a:lnTo>
                  <a:cubicBezTo>
                    <a:pt x="172995" y="364905"/>
                    <a:pt x="172995" y="363215"/>
                    <a:pt x="174005" y="361357"/>
                  </a:cubicBezTo>
                  <a:lnTo>
                    <a:pt x="174005" y="359499"/>
                  </a:lnTo>
                  <a:cubicBezTo>
                    <a:pt x="174207" y="358181"/>
                    <a:pt x="174493" y="356897"/>
                    <a:pt x="174846" y="355613"/>
                  </a:cubicBezTo>
                  <a:cubicBezTo>
                    <a:pt x="175385" y="353721"/>
                    <a:pt x="175839" y="351812"/>
                    <a:pt x="176193" y="349869"/>
                  </a:cubicBezTo>
                  <a:cubicBezTo>
                    <a:pt x="176193" y="345646"/>
                    <a:pt x="177034" y="341591"/>
                    <a:pt x="177707" y="337030"/>
                  </a:cubicBezTo>
                  <a:cubicBezTo>
                    <a:pt x="177707" y="336016"/>
                    <a:pt x="177707" y="335172"/>
                    <a:pt x="177707" y="334158"/>
                  </a:cubicBezTo>
                  <a:cubicBezTo>
                    <a:pt x="178970" y="329225"/>
                    <a:pt x="178970" y="324056"/>
                    <a:pt x="177707" y="319123"/>
                  </a:cubicBezTo>
                  <a:cubicBezTo>
                    <a:pt x="176193" y="314325"/>
                    <a:pt x="175856" y="309223"/>
                    <a:pt x="176698" y="304256"/>
                  </a:cubicBezTo>
                  <a:cubicBezTo>
                    <a:pt x="176984" y="302769"/>
                    <a:pt x="177387" y="301300"/>
                    <a:pt x="177876" y="299864"/>
                  </a:cubicBezTo>
                  <a:cubicBezTo>
                    <a:pt x="178683" y="297245"/>
                    <a:pt x="179087" y="294508"/>
                    <a:pt x="179053" y="291755"/>
                  </a:cubicBezTo>
                  <a:cubicBezTo>
                    <a:pt x="178650" y="289947"/>
                    <a:pt x="177573" y="288376"/>
                    <a:pt x="176024" y="287362"/>
                  </a:cubicBezTo>
                  <a:cubicBezTo>
                    <a:pt x="174846" y="286332"/>
                    <a:pt x="173820" y="285149"/>
                    <a:pt x="172995" y="283814"/>
                  </a:cubicBezTo>
                  <a:cubicBezTo>
                    <a:pt x="168805" y="278037"/>
                    <a:pt x="166146" y="271296"/>
                    <a:pt x="165254" y="264217"/>
                  </a:cubicBezTo>
                  <a:cubicBezTo>
                    <a:pt x="165254" y="261852"/>
                    <a:pt x="165254" y="259487"/>
                    <a:pt x="165254" y="257122"/>
                  </a:cubicBezTo>
                  <a:lnTo>
                    <a:pt x="165254" y="253574"/>
                  </a:lnTo>
                  <a:cubicBezTo>
                    <a:pt x="165254" y="252561"/>
                    <a:pt x="165254" y="251547"/>
                    <a:pt x="165254" y="250365"/>
                  </a:cubicBezTo>
                  <a:cubicBezTo>
                    <a:pt x="165507" y="248692"/>
                    <a:pt x="165507" y="246969"/>
                    <a:pt x="165254" y="245296"/>
                  </a:cubicBezTo>
                  <a:cubicBezTo>
                    <a:pt x="165254" y="243438"/>
                    <a:pt x="162898" y="241918"/>
                    <a:pt x="161047" y="240397"/>
                  </a:cubicBezTo>
                  <a:lnTo>
                    <a:pt x="158355" y="238032"/>
                  </a:lnTo>
                  <a:cubicBezTo>
                    <a:pt x="155814" y="235329"/>
                    <a:pt x="153054" y="232846"/>
                    <a:pt x="150109" y="230599"/>
                  </a:cubicBezTo>
                  <a:cubicBezTo>
                    <a:pt x="147972" y="228994"/>
                    <a:pt x="145935" y="227254"/>
                    <a:pt x="144051" y="225362"/>
                  </a:cubicBezTo>
                  <a:cubicBezTo>
                    <a:pt x="141728" y="223250"/>
                    <a:pt x="138767" y="222000"/>
                    <a:pt x="135636" y="221814"/>
                  </a:cubicBezTo>
                  <a:cubicBezTo>
                    <a:pt x="135636" y="221814"/>
                    <a:pt x="134458" y="221814"/>
                    <a:pt x="134290" y="220462"/>
                  </a:cubicBezTo>
                  <a:cubicBezTo>
                    <a:pt x="133836" y="217979"/>
                    <a:pt x="132860" y="215614"/>
                    <a:pt x="131429" y="213536"/>
                  </a:cubicBezTo>
                  <a:cubicBezTo>
                    <a:pt x="130537" y="212066"/>
                    <a:pt x="129763" y="210546"/>
                    <a:pt x="129074" y="208975"/>
                  </a:cubicBezTo>
                  <a:cubicBezTo>
                    <a:pt x="128063" y="205917"/>
                    <a:pt x="126516" y="203062"/>
                    <a:pt x="124530" y="200528"/>
                  </a:cubicBezTo>
                  <a:lnTo>
                    <a:pt x="119649" y="195628"/>
                  </a:lnTo>
                  <a:lnTo>
                    <a:pt x="116789" y="192926"/>
                  </a:lnTo>
                  <a:cubicBezTo>
                    <a:pt x="115543" y="191777"/>
                    <a:pt x="114197" y="190763"/>
                    <a:pt x="112750" y="189885"/>
                  </a:cubicBezTo>
                  <a:cubicBezTo>
                    <a:pt x="111605" y="189327"/>
                    <a:pt x="110545" y="188651"/>
                    <a:pt x="109553" y="187857"/>
                  </a:cubicBezTo>
                  <a:cubicBezTo>
                    <a:pt x="105194" y="183195"/>
                    <a:pt x="102367" y="177299"/>
                    <a:pt x="101475" y="170963"/>
                  </a:cubicBezTo>
                  <a:cubicBezTo>
                    <a:pt x="101323" y="169680"/>
                    <a:pt x="101323" y="168362"/>
                    <a:pt x="101475" y="167078"/>
                  </a:cubicBezTo>
                  <a:cubicBezTo>
                    <a:pt x="101677" y="165794"/>
                    <a:pt x="101677" y="164476"/>
                    <a:pt x="101475" y="163192"/>
                  </a:cubicBezTo>
                  <a:cubicBezTo>
                    <a:pt x="100229" y="160455"/>
                    <a:pt x="98395" y="158023"/>
                    <a:pt x="96090" y="156097"/>
                  </a:cubicBezTo>
                  <a:lnTo>
                    <a:pt x="94070" y="154239"/>
                  </a:lnTo>
                  <a:cubicBezTo>
                    <a:pt x="91512" y="152245"/>
                    <a:pt x="89291" y="149846"/>
                    <a:pt x="87508" y="147143"/>
                  </a:cubicBezTo>
                  <a:cubicBezTo>
                    <a:pt x="86397" y="145116"/>
                    <a:pt x="85707" y="142869"/>
                    <a:pt x="85488" y="140555"/>
                  </a:cubicBezTo>
                  <a:cubicBezTo>
                    <a:pt x="85236" y="138595"/>
                    <a:pt x="84596" y="136703"/>
                    <a:pt x="83637" y="134980"/>
                  </a:cubicBezTo>
                  <a:cubicBezTo>
                    <a:pt x="81887" y="132006"/>
                    <a:pt x="81887" y="128323"/>
                    <a:pt x="83637" y="125350"/>
                  </a:cubicBezTo>
                  <a:cubicBezTo>
                    <a:pt x="83637" y="125350"/>
                    <a:pt x="83637" y="125350"/>
                    <a:pt x="83637" y="123999"/>
                  </a:cubicBezTo>
                  <a:cubicBezTo>
                    <a:pt x="83637" y="122647"/>
                    <a:pt x="83637" y="121296"/>
                    <a:pt x="84478" y="119775"/>
                  </a:cubicBezTo>
                  <a:cubicBezTo>
                    <a:pt x="84748" y="116988"/>
                    <a:pt x="85606" y="114268"/>
                    <a:pt x="87003" y="111835"/>
                  </a:cubicBezTo>
                  <a:cubicBezTo>
                    <a:pt x="88433" y="109858"/>
                    <a:pt x="90200" y="108135"/>
                    <a:pt x="92219" y="106767"/>
                  </a:cubicBezTo>
                  <a:lnTo>
                    <a:pt x="95922" y="103388"/>
                  </a:lnTo>
                  <a:lnTo>
                    <a:pt x="95922" y="102374"/>
                  </a:lnTo>
                  <a:cubicBezTo>
                    <a:pt x="97285" y="100280"/>
                    <a:pt x="99657" y="99063"/>
                    <a:pt x="102148" y="99165"/>
                  </a:cubicBezTo>
                  <a:cubicBezTo>
                    <a:pt x="104252" y="99435"/>
                    <a:pt x="106389" y="98827"/>
                    <a:pt x="108038" y="97475"/>
                  </a:cubicBezTo>
                  <a:cubicBezTo>
                    <a:pt x="108375" y="96884"/>
                    <a:pt x="108661" y="96259"/>
                    <a:pt x="108879" y="95617"/>
                  </a:cubicBezTo>
                  <a:lnTo>
                    <a:pt x="108879" y="95617"/>
                  </a:lnTo>
                  <a:cubicBezTo>
                    <a:pt x="109451" y="93421"/>
                    <a:pt x="110562" y="91393"/>
                    <a:pt x="112077" y="89704"/>
                  </a:cubicBezTo>
                  <a:cubicBezTo>
                    <a:pt x="114248" y="86714"/>
                    <a:pt x="115628" y="83234"/>
                    <a:pt x="116115" y="79568"/>
                  </a:cubicBezTo>
                  <a:cubicBezTo>
                    <a:pt x="116115" y="79568"/>
                    <a:pt x="116115" y="79568"/>
                    <a:pt x="116115" y="78554"/>
                  </a:cubicBezTo>
                  <a:cubicBezTo>
                    <a:pt x="116115" y="77541"/>
                    <a:pt x="117294" y="75851"/>
                    <a:pt x="119144" y="75682"/>
                  </a:cubicBezTo>
                  <a:lnTo>
                    <a:pt x="120659" y="75682"/>
                  </a:lnTo>
                  <a:lnTo>
                    <a:pt x="127222" y="74669"/>
                  </a:lnTo>
                  <a:cubicBezTo>
                    <a:pt x="130251" y="74669"/>
                    <a:pt x="131598" y="73655"/>
                    <a:pt x="132439" y="71121"/>
                  </a:cubicBezTo>
                  <a:cubicBezTo>
                    <a:pt x="133281" y="68587"/>
                    <a:pt x="132439" y="71121"/>
                    <a:pt x="132439" y="71121"/>
                  </a:cubicBezTo>
                  <a:cubicBezTo>
                    <a:pt x="133264" y="69685"/>
                    <a:pt x="133718" y="68046"/>
                    <a:pt x="133785" y="66391"/>
                  </a:cubicBezTo>
                  <a:cubicBezTo>
                    <a:pt x="132456" y="64870"/>
                    <a:pt x="131901" y="62809"/>
                    <a:pt x="132270" y="60816"/>
                  </a:cubicBezTo>
                  <a:cubicBezTo>
                    <a:pt x="131783" y="59616"/>
                    <a:pt x="132355" y="58231"/>
                    <a:pt x="133550" y="57724"/>
                  </a:cubicBezTo>
                  <a:cubicBezTo>
                    <a:pt x="134004" y="57538"/>
                    <a:pt x="134492" y="57504"/>
                    <a:pt x="134963" y="576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6326C4E3-033F-452F-B603-A8D0C15AB33C}"/>
                </a:ext>
              </a:extLst>
            </p:cNvPr>
            <p:cNvSpPr/>
            <p:nvPr/>
          </p:nvSpPr>
          <p:spPr>
            <a:xfrm>
              <a:off x="8786016" y="3315665"/>
              <a:ext cx="84142" cy="118257"/>
            </a:xfrm>
            <a:custGeom>
              <a:avLst/>
              <a:gdLst>
                <a:gd name="connsiteX0" fmla="*/ 51663 w 84141"/>
                <a:gd name="connsiteY0" fmla="*/ 2534 h 118256"/>
                <a:gd name="connsiteX1" fmla="*/ 51663 w 84141"/>
                <a:gd name="connsiteY1" fmla="*/ 2534 h 118256"/>
                <a:gd name="connsiteX2" fmla="*/ 49812 w 84141"/>
                <a:gd name="connsiteY2" fmla="*/ 4054 h 118256"/>
                <a:gd name="connsiteX3" fmla="*/ 45437 w 84141"/>
                <a:gd name="connsiteY3" fmla="*/ 4054 h 118256"/>
                <a:gd name="connsiteX4" fmla="*/ 43922 w 84141"/>
                <a:gd name="connsiteY4" fmla="*/ 4054 h 118256"/>
                <a:gd name="connsiteX5" fmla="*/ 41398 w 84141"/>
                <a:gd name="connsiteY5" fmla="*/ 4054 h 118256"/>
                <a:gd name="connsiteX6" fmla="*/ 37695 w 84141"/>
                <a:gd name="connsiteY6" fmla="*/ 4054 h 118256"/>
                <a:gd name="connsiteX7" fmla="*/ 35676 w 84141"/>
                <a:gd name="connsiteY7" fmla="*/ 4054 h 118256"/>
                <a:gd name="connsiteX8" fmla="*/ 32311 w 84141"/>
                <a:gd name="connsiteY8" fmla="*/ 4054 h 118256"/>
                <a:gd name="connsiteX9" fmla="*/ 23392 w 84141"/>
                <a:gd name="connsiteY9" fmla="*/ 6420 h 118256"/>
                <a:gd name="connsiteX10" fmla="*/ 21540 w 84141"/>
                <a:gd name="connsiteY10" fmla="*/ 8616 h 118256"/>
                <a:gd name="connsiteX11" fmla="*/ 21540 w 84141"/>
                <a:gd name="connsiteY11" fmla="*/ 9967 h 118256"/>
                <a:gd name="connsiteX12" fmla="*/ 21540 w 84141"/>
                <a:gd name="connsiteY12" fmla="*/ 12670 h 118256"/>
                <a:gd name="connsiteX13" fmla="*/ 17502 w 84141"/>
                <a:gd name="connsiteY13" fmla="*/ 16556 h 118256"/>
                <a:gd name="connsiteX14" fmla="*/ 15987 w 84141"/>
                <a:gd name="connsiteY14" fmla="*/ 16556 h 118256"/>
                <a:gd name="connsiteX15" fmla="*/ 14304 w 84141"/>
                <a:gd name="connsiteY15" fmla="*/ 18076 h 118256"/>
                <a:gd name="connsiteX16" fmla="*/ 11780 w 84141"/>
                <a:gd name="connsiteY16" fmla="*/ 19935 h 118256"/>
                <a:gd name="connsiteX17" fmla="*/ 9424 w 84141"/>
                <a:gd name="connsiteY17" fmla="*/ 20948 h 118256"/>
                <a:gd name="connsiteX18" fmla="*/ 11443 w 84141"/>
                <a:gd name="connsiteY18" fmla="*/ 20948 h 118256"/>
                <a:gd name="connsiteX19" fmla="*/ 16492 w 84141"/>
                <a:gd name="connsiteY19" fmla="*/ 26185 h 118256"/>
                <a:gd name="connsiteX20" fmla="*/ 16492 w 84141"/>
                <a:gd name="connsiteY20" fmla="*/ 27368 h 118256"/>
                <a:gd name="connsiteX21" fmla="*/ 20026 w 84141"/>
                <a:gd name="connsiteY21" fmla="*/ 33788 h 118256"/>
                <a:gd name="connsiteX22" fmla="*/ 20026 w 84141"/>
                <a:gd name="connsiteY22" fmla="*/ 36491 h 118256"/>
                <a:gd name="connsiteX23" fmla="*/ 20026 w 84141"/>
                <a:gd name="connsiteY23" fmla="*/ 37842 h 118256"/>
                <a:gd name="connsiteX24" fmla="*/ 20026 w 84141"/>
                <a:gd name="connsiteY24" fmla="*/ 39532 h 118256"/>
                <a:gd name="connsiteX25" fmla="*/ 20026 w 84141"/>
                <a:gd name="connsiteY25" fmla="*/ 41897 h 118256"/>
                <a:gd name="connsiteX26" fmla="*/ 20026 w 84141"/>
                <a:gd name="connsiteY26" fmla="*/ 45107 h 118256"/>
                <a:gd name="connsiteX27" fmla="*/ 20026 w 84141"/>
                <a:gd name="connsiteY27" fmla="*/ 45107 h 118256"/>
                <a:gd name="connsiteX28" fmla="*/ 20026 w 84141"/>
                <a:gd name="connsiteY28" fmla="*/ 49330 h 118256"/>
                <a:gd name="connsiteX29" fmla="*/ 20026 w 84141"/>
                <a:gd name="connsiteY29" fmla="*/ 50344 h 118256"/>
                <a:gd name="connsiteX30" fmla="*/ 20026 w 84141"/>
                <a:gd name="connsiteY30" fmla="*/ 54567 h 118256"/>
                <a:gd name="connsiteX31" fmla="*/ 18511 w 84141"/>
                <a:gd name="connsiteY31" fmla="*/ 56425 h 118256"/>
                <a:gd name="connsiteX32" fmla="*/ 17670 w 84141"/>
                <a:gd name="connsiteY32" fmla="*/ 57777 h 118256"/>
                <a:gd name="connsiteX33" fmla="*/ 17670 w 84141"/>
                <a:gd name="connsiteY33" fmla="*/ 59635 h 118256"/>
                <a:gd name="connsiteX34" fmla="*/ 17670 w 84141"/>
                <a:gd name="connsiteY34" fmla="*/ 62000 h 118256"/>
                <a:gd name="connsiteX35" fmla="*/ 17670 w 84141"/>
                <a:gd name="connsiteY35" fmla="*/ 66393 h 118256"/>
                <a:gd name="connsiteX36" fmla="*/ 17670 w 84141"/>
                <a:gd name="connsiteY36" fmla="*/ 67406 h 118256"/>
                <a:gd name="connsiteX37" fmla="*/ 17670 w 84141"/>
                <a:gd name="connsiteY37" fmla="*/ 70278 h 118256"/>
                <a:gd name="connsiteX38" fmla="*/ 17670 w 84141"/>
                <a:gd name="connsiteY38" fmla="*/ 73657 h 118256"/>
                <a:gd name="connsiteX39" fmla="*/ 17670 w 84141"/>
                <a:gd name="connsiteY39" fmla="*/ 75178 h 118256"/>
                <a:gd name="connsiteX40" fmla="*/ 17670 w 84141"/>
                <a:gd name="connsiteY40" fmla="*/ 80246 h 118256"/>
                <a:gd name="connsiteX41" fmla="*/ 14977 w 84141"/>
                <a:gd name="connsiteY41" fmla="*/ 83625 h 118256"/>
                <a:gd name="connsiteX42" fmla="*/ 14977 w 84141"/>
                <a:gd name="connsiteY42" fmla="*/ 83625 h 118256"/>
                <a:gd name="connsiteX43" fmla="*/ 12621 w 84141"/>
                <a:gd name="connsiteY43" fmla="*/ 86834 h 118256"/>
                <a:gd name="connsiteX44" fmla="*/ 7236 w 84141"/>
                <a:gd name="connsiteY44" fmla="*/ 93254 h 118256"/>
                <a:gd name="connsiteX45" fmla="*/ 5217 w 84141"/>
                <a:gd name="connsiteY45" fmla="*/ 94943 h 118256"/>
                <a:gd name="connsiteX46" fmla="*/ 2861 w 84141"/>
                <a:gd name="connsiteY46" fmla="*/ 101363 h 118256"/>
                <a:gd name="connsiteX47" fmla="*/ 2861 w 84141"/>
                <a:gd name="connsiteY47" fmla="*/ 103897 h 118256"/>
                <a:gd name="connsiteX48" fmla="*/ 2861 w 84141"/>
                <a:gd name="connsiteY48" fmla="*/ 109472 h 118256"/>
                <a:gd name="connsiteX49" fmla="*/ 3702 w 84141"/>
                <a:gd name="connsiteY49" fmla="*/ 111161 h 118256"/>
                <a:gd name="connsiteX50" fmla="*/ 4712 w 84141"/>
                <a:gd name="connsiteY50" fmla="*/ 118764 h 118256"/>
                <a:gd name="connsiteX51" fmla="*/ 2019 w 84141"/>
                <a:gd name="connsiteY51" fmla="*/ 121467 h 118256"/>
                <a:gd name="connsiteX52" fmla="*/ 0 w 84141"/>
                <a:gd name="connsiteY52" fmla="*/ 124170 h 118256"/>
                <a:gd name="connsiteX53" fmla="*/ 1851 w 84141"/>
                <a:gd name="connsiteY53" fmla="*/ 128562 h 118256"/>
                <a:gd name="connsiteX54" fmla="*/ 1851 w 84141"/>
                <a:gd name="connsiteY54" fmla="*/ 128562 h 118256"/>
                <a:gd name="connsiteX55" fmla="*/ 3534 w 84141"/>
                <a:gd name="connsiteY55" fmla="*/ 126704 h 118256"/>
                <a:gd name="connsiteX56" fmla="*/ 5217 w 84141"/>
                <a:gd name="connsiteY56" fmla="*/ 124846 h 118256"/>
                <a:gd name="connsiteX57" fmla="*/ 6395 w 84141"/>
                <a:gd name="connsiteY57" fmla="*/ 123832 h 118256"/>
                <a:gd name="connsiteX58" fmla="*/ 9255 w 84141"/>
                <a:gd name="connsiteY58" fmla="*/ 120622 h 118256"/>
                <a:gd name="connsiteX59" fmla="*/ 13631 w 84141"/>
                <a:gd name="connsiteY59" fmla="*/ 117581 h 118256"/>
                <a:gd name="connsiteX60" fmla="*/ 26589 w 84141"/>
                <a:gd name="connsiteY60" fmla="*/ 117581 h 118256"/>
                <a:gd name="connsiteX61" fmla="*/ 28945 w 84141"/>
                <a:gd name="connsiteY61" fmla="*/ 116061 h 118256"/>
                <a:gd name="connsiteX62" fmla="*/ 31133 w 84141"/>
                <a:gd name="connsiteY62" fmla="*/ 114371 h 118256"/>
                <a:gd name="connsiteX63" fmla="*/ 38032 w 84141"/>
                <a:gd name="connsiteY63" fmla="*/ 112006 h 118256"/>
                <a:gd name="connsiteX64" fmla="*/ 40556 w 84141"/>
                <a:gd name="connsiteY64" fmla="*/ 112006 h 118256"/>
                <a:gd name="connsiteX65" fmla="*/ 43754 w 84141"/>
                <a:gd name="connsiteY65" fmla="*/ 112006 h 118256"/>
                <a:gd name="connsiteX66" fmla="*/ 43754 w 84141"/>
                <a:gd name="connsiteY66" fmla="*/ 108458 h 118256"/>
                <a:gd name="connsiteX67" fmla="*/ 43754 w 84141"/>
                <a:gd name="connsiteY67" fmla="*/ 107107 h 118256"/>
                <a:gd name="connsiteX68" fmla="*/ 46614 w 84141"/>
                <a:gd name="connsiteY68" fmla="*/ 99674 h 118256"/>
                <a:gd name="connsiteX69" fmla="*/ 52168 w 84141"/>
                <a:gd name="connsiteY69" fmla="*/ 97477 h 118256"/>
                <a:gd name="connsiteX70" fmla="*/ 54356 w 84141"/>
                <a:gd name="connsiteY70" fmla="*/ 97477 h 118256"/>
                <a:gd name="connsiteX71" fmla="*/ 59236 w 84141"/>
                <a:gd name="connsiteY71" fmla="*/ 97477 h 118256"/>
                <a:gd name="connsiteX72" fmla="*/ 60077 w 84141"/>
                <a:gd name="connsiteY72" fmla="*/ 97477 h 118256"/>
                <a:gd name="connsiteX73" fmla="*/ 62938 w 84141"/>
                <a:gd name="connsiteY73" fmla="*/ 97477 h 118256"/>
                <a:gd name="connsiteX74" fmla="*/ 65126 w 84141"/>
                <a:gd name="connsiteY74" fmla="*/ 93254 h 118256"/>
                <a:gd name="connsiteX75" fmla="*/ 66304 w 84141"/>
                <a:gd name="connsiteY75" fmla="*/ 92240 h 118256"/>
                <a:gd name="connsiteX76" fmla="*/ 74718 w 84141"/>
                <a:gd name="connsiteY76" fmla="*/ 95281 h 118256"/>
                <a:gd name="connsiteX77" fmla="*/ 75896 w 84141"/>
                <a:gd name="connsiteY77" fmla="*/ 96971 h 118256"/>
                <a:gd name="connsiteX78" fmla="*/ 77242 w 84141"/>
                <a:gd name="connsiteY78" fmla="*/ 98491 h 118256"/>
                <a:gd name="connsiteX79" fmla="*/ 80271 w 84141"/>
                <a:gd name="connsiteY79" fmla="*/ 92916 h 118256"/>
                <a:gd name="connsiteX80" fmla="*/ 81113 w 84141"/>
                <a:gd name="connsiteY80" fmla="*/ 85821 h 118256"/>
                <a:gd name="connsiteX81" fmla="*/ 81113 w 84141"/>
                <a:gd name="connsiteY81" fmla="*/ 80584 h 118256"/>
                <a:gd name="connsiteX82" fmla="*/ 82291 w 84141"/>
                <a:gd name="connsiteY82" fmla="*/ 77543 h 118256"/>
                <a:gd name="connsiteX83" fmla="*/ 82291 w 84141"/>
                <a:gd name="connsiteY83" fmla="*/ 76529 h 118256"/>
                <a:gd name="connsiteX84" fmla="*/ 82291 w 84141"/>
                <a:gd name="connsiteY84" fmla="*/ 71799 h 118256"/>
                <a:gd name="connsiteX85" fmla="*/ 82291 w 84141"/>
                <a:gd name="connsiteY85" fmla="*/ 70447 h 118256"/>
                <a:gd name="connsiteX86" fmla="*/ 82291 w 84141"/>
                <a:gd name="connsiteY86" fmla="*/ 63352 h 118256"/>
                <a:gd name="connsiteX87" fmla="*/ 82291 w 84141"/>
                <a:gd name="connsiteY87" fmla="*/ 66562 h 118256"/>
                <a:gd name="connsiteX88" fmla="*/ 83637 w 84141"/>
                <a:gd name="connsiteY88" fmla="*/ 61662 h 118256"/>
                <a:gd name="connsiteX89" fmla="*/ 84478 w 84141"/>
                <a:gd name="connsiteY89" fmla="*/ 59297 h 118256"/>
                <a:gd name="connsiteX90" fmla="*/ 82122 w 84141"/>
                <a:gd name="connsiteY90" fmla="*/ 45444 h 118256"/>
                <a:gd name="connsiteX91" fmla="*/ 79766 w 84141"/>
                <a:gd name="connsiteY91" fmla="*/ 38180 h 118256"/>
                <a:gd name="connsiteX92" fmla="*/ 78084 w 84141"/>
                <a:gd name="connsiteY92" fmla="*/ 33788 h 118256"/>
                <a:gd name="connsiteX93" fmla="*/ 73877 w 84141"/>
                <a:gd name="connsiteY93" fmla="*/ 28044 h 118256"/>
                <a:gd name="connsiteX94" fmla="*/ 71016 w 84141"/>
                <a:gd name="connsiteY94" fmla="*/ 24158 h 118256"/>
                <a:gd name="connsiteX95" fmla="*/ 69164 w 84141"/>
                <a:gd name="connsiteY95" fmla="*/ 21455 h 118256"/>
                <a:gd name="connsiteX96" fmla="*/ 67818 w 84141"/>
                <a:gd name="connsiteY96" fmla="*/ 19597 h 118256"/>
                <a:gd name="connsiteX97" fmla="*/ 66304 w 84141"/>
                <a:gd name="connsiteY97" fmla="*/ 16218 h 118256"/>
                <a:gd name="connsiteX98" fmla="*/ 65294 w 84141"/>
                <a:gd name="connsiteY98" fmla="*/ 14022 h 118256"/>
                <a:gd name="connsiteX99" fmla="*/ 61760 w 84141"/>
                <a:gd name="connsiteY99" fmla="*/ 8447 h 118256"/>
                <a:gd name="connsiteX100" fmla="*/ 59740 w 84141"/>
                <a:gd name="connsiteY100" fmla="*/ 6420 h 118256"/>
                <a:gd name="connsiteX101" fmla="*/ 57721 w 84141"/>
                <a:gd name="connsiteY101" fmla="*/ 4561 h 118256"/>
                <a:gd name="connsiteX102" fmla="*/ 54692 w 84141"/>
                <a:gd name="connsiteY102" fmla="*/ 0 h 118256"/>
                <a:gd name="connsiteX103" fmla="*/ 54692 w 84141"/>
                <a:gd name="connsiteY103" fmla="*/ 0 h 118256"/>
                <a:gd name="connsiteX104" fmla="*/ 52841 w 84141"/>
                <a:gd name="connsiteY104" fmla="*/ 1014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84141" h="118256">
                  <a:moveTo>
                    <a:pt x="51663" y="2534"/>
                  </a:moveTo>
                  <a:cubicBezTo>
                    <a:pt x="51663" y="2534"/>
                    <a:pt x="51663" y="2534"/>
                    <a:pt x="51663" y="2534"/>
                  </a:cubicBezTo>
                  <a:cubicBezTo>
                    <a:pt x="51209" y="3217"/>
                    <a:pt x="50569" y="3747"/>
                    <a:pt x="49812" y="4054"/>
                  </a:cubicBezTo>
                  <a:cubicBezTo>
                    <a:pt x="48415" y="4656"/>
                    <a:pt x="46833" y="4656"/>
                    <a:pt x="45437" y="4054"/>
                  </a:cubicBezTo>
                  <a:lnTo>
                    <a:pt x="43922" y="4054"/>
                  </a:lnTo>
                  <a:cubicBezTo>
                    <a:pt x="43081" y="4215"/>
                    <a:pt x="42239" y="4215"/>
                    <a:pt x="41398" y="4054"/>
                  </a:cubicBezTo>
                  <a:lnTo>
                    <a:pt x="37695" y="4054"/>
                  </a:lnTo>
                  <a:lnTo>
                    <a:pt x="35676" y="4054"/>
                  </a:lnTo>
                  <a:cubicBezTo>
                    <a:pt x="34565" y="4315"/>
                    <a:pt x="33421" y="4315"/>
                    <a:pt x="32311" y="4054"/>
                  </a:cubicBezTo>
                  <a:cubicBezTo>
                    <a:pt x="29130" y="3228"/>
                    <a:pt x="25747" y="4124"/>
                    <a:pt x="23392" y="6420"/>
                  </a:cubicBezTo>
                  <a:cubicBezTo>
                    <a:pt x="22550" y="6420"/>
                    <a:pt x="21709" y="7940"/>
                    <a:pt x="21540" y="8616"/>
                  </a:cubicBezTo>
                  <a:cubicBezTo>
                    <a:pt x="21439" y="9062"/>
                    <a:pt x="21439" y="9521"/>
                    <a:pt x="21540" y="9967"/>
                  </a:cubicBezTo>
                  <a:cubicBezTo>
                    <a:pt x="21658" y="10864"/>
                    <a:pt x="21658" y="11773"/>
                    <a:pt x="21540" y="12670"/>
                  </a:cubicBezTo>
                  <a:cubicBezTo>
                    <a:pt x="20699" y="14407"/>
                    <a:pt x="19268" y="15786"/>
                    <a:pt x="17502" y="16556"/>
                  </a:cubicBezTo>
                  <a:lnTo>
                    <a:pt x="15987" y="16556"/>
                  </a:lnTo>
                  <a:lnTo>
                    <a:pt x="14304" y="18076"/>
                  </a:lnTo>
                  <a:lnTo>
                    <a:pt x="11780" y="19935"/>
                  </a:lnTo>
                  <a:lnTo>
                    <a:pt x="9424" y="20948"/>
                  </a:lnTo>
                  <a:cubicBezTo>
                    <a:pt x="10080" y="20784"/>
                    <a:pt x="10787" y="20784"/>
                    <a:pt x="11443" y="20948"/>
                  </a:cubicBezTo>
                  <a:cubicBezTo>
                    <a:pt x="13648" y="22107"/>
                    <a:pt x="15415" y="23944"/>
                    <a:pt x="16492" y="26185"/>
                  </a:cubicBezTo>
                  <a:cubicBezTo>
                    <a:pt x="16458" y="26579"/>
                    <a:pt x="16458" y="26974"/>
                    <a:pt x="16492" y="27368"/>
                  </a:cubicBezTo>
                  <a:cubicBezTo>
                    <a:pt x="18494" y="28931"/>
                    <a:pt x="19773" y="31252"/>
                    <a:pt x="20026" y="33788"/>
                  </a:cubicBezTo>
                  <a:cubicBezTo>
                    <a:pt x="20110" y="34686"/>
                    <a:pt x="20110" y="35592"/>
                    <a:pt x="20026" y="36491"/>
                  </a:cubicBezTo>
                  <a:lnTo>
                    <a:pt x="20026" y="37842"/>
                  </a:lnTo>
                  <a:cubicBezTo>
                    <a:pt x="19925" y="38401"/>
                    <a:pt x="19925" y="38972"/>
                    <a:pt x="20026" y="39532"/>
                  </a:cubicBezTo>
                  <a:cubicBezTo>
                    <a:pt x="20026" y="39532"/>
                    <a:pt x="20026" y="41052"/>
                    <a:pt x="20026" y="41897"/>
                  </a:cubicBezTo>
                  <a:cubicBezTo>
                    <a:pt x="20346" y="42942"/>
                    <a:pt x="20346" y="44061"/>
                    <a:pt x="20026" y="45107"/>
                  </a:cubicBezTo>
                  <a:cubicBezTo>
                    <a:pt x="20026" y="45107"/>
                    <a:pt x="20026" y="45107"/>
                    <a:pt x="20026" y="45107"/>
                  </a:cubicBezTo>
                  <a:cubicBezTo>
                    <a:pt x="19807" y="46505"/>
                    <a:pt x="19807" y="47931"/>
                    <a:pt x="20026" y="49330"/>
                  </a:cubicBezTo>
                  <a:lnTo>
                    <a:pt x="20026" y="50344"/>
                  </a:lnTo>
                  <a:cubicBezTo>
                    <a:pt x="20429" y="51722"/>
                    <a:pt x="20429" y="53189"/>
                    <a:pt x="20026" y="54567"/>
                  </a:cubicBezTo>
                  <a:cubicBezTo>
                    <a:pt x="19605" y="55251"/>
                    <a:pt x="19100" y="55876"/>
                    <a:pt x="18511" y="56425"/>
                  </a:cubicBezTo>
                  <a:cubicBezTo>
                    <a:pt x="18511" y="56425"/>
                    <a:pt x="17670" y="56425"/>
                    <a:pt x="17670" y="57777"/>
                  </a:cubicBezTo>
                  <a:cubicBezTo>
                    <a:pt x="17619" y="58395"/>
                    <a:pt x="17619" y="59017"/>
                    <a:pt x="17670" y="59635"/>
                  </a:cubicBezTo>
                  <a:cubicBezTo>
                    <a:pt x="17771" y="60421"/>
                    <a:pt x="17771" y="61215"/>
                    <a:pt x="17670" y="62000"/>
                  </a:cubicBezTo>
                  <a:cubicBezTo>
                    <a:pt x="17838" y="63460"/>
                    <a:pt x="17838" y="64933"/>
                    <a:pt x="17670" y="66393"/>
                  </a:cubicBezTo>
                  <a:lnTo>
                    <a:pt x="17670" y="67406"/>
                  </a:lnTo>
                  <a:cubicBezTo>
                    <a:pt x="17670" y="68420"/>
                    <a:pt x="17670" y="69265"/>
                    <a:pt x="17670" y="70278"/>
                  </a:cubicBezTo>
                  <a:cubicBezTo>
                    <a:pt x="17670" y="71292"/>
                    <a:pt x="17670" y="72475"/>
                    <a:pt x="17670" y="73657"/>
                  </a:cubicBezTo>
                  <a:cubicBezTo>
                    <a:pt x="17586" y="74161"/>
                    <a:pt x="17586" y="74674"/>
                    <a:pt x="17670" y="75178"/>
                  </a:cubicBezTo>
                  <a:cubicBezTo>
                    <a:pt x="17922" y="76857"/>
                    <a:pt x="17922" y="78566"/>
                    <a:pt x="17670" y="80246"/>
                  </a:cubicBezTo>
                  <a:cubicBezTo>
                    <a:pt x="17097" y="81601"/>
                    <a:pt x="16172" y="82770"/>
                    <a:pt x="14977" y="83625"/>
                  </a:cubicBezTo>
                  <a:lnTo>
                    <a:pt x="14977" y="83625"/>
                  </a:lnTo>
                  <a:cubicBezTo>
                    <a:pt x="13884" y="84432"/>
                    <a:pt x="13076" y="85550"/>
                    <a:pt x="12621" y="86834"/>
                  </a:cubicBezTo>
                  <a:cubicBezTo>
                    <a:pt x="11326" y="89355"/>
                    <a:pt x="9491" y="91549"/>
                    <a:pt x="7236" y="93254"/>
                  </a:cubicBezTo>
                  <a:lnTo>
                    <a:pt x="5217" y="94943"/>
                  </a:lnTo>
                  <a:cubicBezTo>
                    <a:pt x="3366" y="96633"/>
                    <a:pt x="3197" y="98153"/>
                    <a:pt x="2861" y="101363"/>
                  </a:cubicBezTo>
                  <a:cubicBezTo>
                    <a:pt x="2524" y="104573"/>
                    <a:pt x="2861" y="103052"/>
                    <a:pt x="2861" y="103897"/>
                  </a:cubicBezTo>
                  <a:cubicBezTo>
                    <a:pt x="2356" y="105722"/>
                    <a:pt x="2356" y="107648"/>
                    <a:pt x="2861" y="109472"/>
                  </a:cubicBezTo>
                  <a:cubicBezTo>
                    <a:pt x="3113" y="110052"/>
                    <a:pt x="3382" y="110616"/>
                    <a:pt x="3702" y="111161"/>
                  </a:cubicBezTo>
                  <a:cubicBezTo>
                    <a:pt x="5452" y="113297"/>
                    <a:pt x="5839" y="116243"/>
                    <a:pt x="4712" y="118764"/>
                  </a:cubicBezTo>
                  <a:cubicBezTo>
                    <a:pt x="3954" y="119788"/>
                    <a:pt x="3046" y="120698"/>
                    <a:pt x="2019" y="121467"/>
                  </a:cubicBezTo>
                  <a:cubicBezTo>
                    <a:pt x="505" y="122649"/>
                    <a:pt x="0" y="123156"/>
                    <a:pt x="0" y="124170"/>
                  </a:cubicBezTo>
                  <a:cubicBezTo>
                    <a:pt x="152" y="125793"/>
                    <a:pt x="791" y="127329"/>
                    <a:pt x="1851" y="128562"/>
                  </a:cubicBezTo>
                  <a:cubicBezTo>
                    <a:pt x="1851" y="128562"/>
                    <a:pt x="1851" y="128562"/>
                    <a:pt x="1851" y="128562"/>
                  </a:cubicBezTo>
                  <a:cubicBezTo>
                    <a:pt x="1851" y="128562"/>
                    <a:pt x="3029" y="127380"/>
                    <a:pt x="3534" y="126704"/>
                  </a:cubicBezTo>
                  <a:lnTo>
                    <a:pt x="5217" y="124846"/>
                  </a:lnTo>
                  <a:lnTo>
                    <a:pt x="6395" y="123832"/>
                  </a:lnTo>
                  <a:cubicBezTo>
                    <a:pt x="7522" y="122930"/>
                    <a:pt x="8481" y="121843"/>
                    <a:pt x="9255" y="120622"/>
                  </a:cubicBezTo>
                  <a:cubicBezTo>
                    <a:pt x="10433" y="118595"/>
                    <a:pt x="11107" y="117581"/>
                    <a:pt x="13631" y="117581"/>
                  </a:cubicBezTo>
                  <a:lnTo>
                    <a:pt x="26589" y="117581"/>
                  </a:lnTo>
                  <a:cubicBezTo>
                    <a:pt x="27481" y="117260"/>
                    <a:pt x="28288" y="116740"/>
                    <a:pt x="28945" y="116061"/>
                  </a:cubicBezTo>
                  <a:cubicBezTo>
                    <a:pt x="29551" y="115356"/>
                    <a:pt x="30291" y="114780"/>
                    <a:pt x="31133" y="114371"/>
                  </a:cubicBezTo>
                  <a:cubicBezTo>
                    <a:pt x="33202" y="113011"/>
                    <a:pt x="35575" y="112199"/>
                    <a:pt x="38032" y="112006"/>
                  </a:cubicBezTo>
                  <a:lnTo>
                    <a:pt x="40556" y="112006"/>
                  </a:lnTo>
                  <a:cubicBezTo>
                    <a:pt x="41398" y="112006"/>
                    <a:pt x="43417" y="112006"/>
                    <a:pt x="43754" y="112006"/>
                  </a:cubicBezTo>
                  <a:cubicBezTo>
                    <a:pt x="43939" y="110832"/>
                    <a:pt x="43939" y="109634"/>
                    <a:pt x="43754" y="108458"/>
                  </a:cubicBezTo>
                  <a:cubicBezTo>
                    <a:pt x="43821" y="108011"/>
                    <a:pt x="43821" y="107555"/>
                    <a:pt x="43754" y="107107"/>
                  </a:cubicBezTo>
                  <a:cubicBezTo>
                    <a:pt x="44107" y="104436"/>
                    <a:pt x="45083" y="101887"/>
                    <a:pt x="46614" y="99674"/>
                  </a:cubicBezTo>
                  <a:cubicBezTo>
                    <a:pt x="47978" y="98040"/>
                    <a:pt x="50064" y="97214"/>
                    <a:pt x="52168" y="97477"/>
                  </a:cubicBezTo>
                  <a:lnTo>
                    <a:pt x="54356" y="97477"/>
                  </a:lnTo>
                  <a:cubicBezTo>
                    <a:pt x="55937" y="96983"/>
                    <a:pt x="57654" y="96983"/>
                    <a:pt x="59236" y="97477"/>
                  </a:cubicBezTo>
                  <a:lnTo>
                    <a:pt x="60077" y="97477"/>
                  </a:lnTo>
                  <a:cubicBezTo>
                    <a:pt x="61255" y="97477"/>
                    <a:pt x="62097" y="98829"/>
                    <a:pt x="62938" y="97477"/>
                  </a:cubicBezTo>
                  <a:cubicBezTo>
                    <a:pt x="63780" y="96134"/>
                    <a:pt x="64520" y="94720"/>
                    <a:pt x="65126" y="93254"/>
                  </a:cubicBezTo>
                  <a:cubicBezTo>
                    <a:pt x="65344" y="92759"/>
                    <a:pt x="65782" y="92389"/>
                    <a:pt x="66304" y="92240"/>
                  </a:cubicBezTo>
                  <a:cubicBezTo>
                    <a:pt x="69400" y="92085"/>
                    <a:pt x="72429" y="93181"/>
                    <a:pt x="74718" y="95281"/>
                  </a:cubicBezTo>
                  <a:cubicBezTo>
                    <a:pt x="75206" y="95773"/>
                    <a:pt x="75610" y="96344"/>
                    <a:pt x="75896" y="96971"/>
                  </a:cubicBezTo>
                  <a:cubicBezTo>
                    <a:pt x="75896" y="96971"/>
                    <a:pt x="76906" y="98491"/>
                    <a:pt x="77242" y="98491"/>
                  </a:cubicBezTo>
                  <a:cubicBezTo>
                    <a:pt x="77578" y="98491"/>
                    <a:pt x="78925" y="95619"/>
                    <a:pt x="80271" y="92916"/>
                  </a:cubicBezTo>
                  <a:cubicBezTo>
                    <a:pt x="81247" y="90686"/>
                    <a:pt x="81533" y="88218"/>
                    <a:pt x="81113" y="85821"/>
                  </a:cubicBezTo>
                  <a:cubicBezTo>
                    <a:pt x="80944" y="84079"/>
                    <a:pt x="80944" y="82325"/>
                    <a:pt x="81113" y="80584"/>
                  </a:cubicBezTo>
                  <a:cubicBezTo>
                    <a:pt x="81264" y="79492"/>
                    <a:pt x="81668" y="78452"/>
                    <a:pt x="82291" y="77543"/>
                  </a:cubicBezTo>
                  <a:lnTo>
                    <a:pt x="82291" y="76529"/>
                  </a:lnTo>
                  <a:cubicBezTo>
                    <a:pt x="82476" y="74958"/>
                    <a:pt x="82476" y="73370"/>
                    <a:pt x="82291" y="71799"/>
                  </a:cubicBezTo>
                  <a:lnTo>
                    <a:pt x="82291" y="70447"/>
                  </a:lnTo>
                  <a:cubicBezTo>
                    <a:pt x="82459" y="68086"/>
                    <a:pt x="82459" y="65714"/>
                    <a:pt x="82291" y="63352"/>
                  </a:cubicBezTo>
                  <a:lnTo>
                    <a:pt x="82291" y="66562"/>
                  </a:lnTo>
                  <a:cubicBezTo>
                    <a:pt x="82307" y="64839"/>
                    <a:pt x="82779" y="63151"/>
                    <a:pt x="83637" y="61662"/>
                  </a:cubicBezTo>
                  <a:cubicBezTo>
                    <a:pt x="83990" y="60902"/>
                    <a:pt x="84276" y="60110"/>
                    <a:pt x="84478" y="59297"/>
                  </a:cubicBezTo>
                  <a:cubicBezTo>
                    <a:pt x="85303" y="54545"/>
                    <a:pt x="84478" y="49653"/>
                    <a:pt x="82122" y="45444"/>
                  </a:cubicBezTo>
                  <a:cubicBezTo>
                    <a:pt x="80793" y="43235"/>
                    <a:pt x="79985" y="40750"/>
                    <a:pt x="79766" y="38180"/>
                  </a:cubicBezTo>
                  <a:cubicBezTo>
                    <a:pt x="79800" y="36551"/>
                    <a:pt x="79194" y="34975"/>
                    <a:pt x="78084" y="33788"/>
                  </a:cubicBezTo>
                  <a:cubicBezTo>
                    <a:pt x="76838" y="31765"/>
                    <a:pt x="75425" y="29845"/>
                    <a:pt x="73877" y="28044"/>
                  </a:cubicBezTo>
                  <a:cubicBezTo>
                    <a:pt x="72866" y="26692"/>
                    <a:pt x="71857" y="25510"/>
                    <a:pt x="71016" y="24158"/>
                  </a:cubicBezTo>
                  <a:lnTo>
                    <a:pt x="69164" y="21455"/>
                  </a:lnTo>
                  <a:lnTo>
                    <a:pt x="67818" y="19597"/>
                  </a:lnTo>
                  <a:cubicBezTo>
                    <a:pt x="67212" y="18522"/>
                    <a:pt x="66691" y="17390"/>
                    <a:pt x="66304" y="16218"/>
                  </a:cubicBezTo>
                  <a:cubicBezTo>
                    <a:pt x="66035" y="15456"/>
                    <a:pt x="65698" y="14720"/>
                    <a:pt x="65294" y="14022"/>
                  </a:cubicBezTo>
                  <a:cubicBezTo>
                    <a:pt x="64352" y="12022"/>
                    <a:pt x="63174" y="10148"/>
                    <a:pt x="61760" y="8447"/>
                  </a:cubicBezTo>
                  <a:lnTo>
                    <a:pt x="59740" y="6420"/>
                  </a:lnTo>
                  <a:lnTo>
                    <a:pt x="57721" y="4561"/>
                  </a:lnTo>
                  <a:cubicBezTo>
                    <a:pt x="56560" y="3149"/>
                    <a:pt x="55550" y="1620"/>
                    <a:pt x="54692" y="0"/>
                  </a:cubicBezTo>
                  <a:cubicBezTo>
                    <a:pt x="54692" y="0"/>
                    <a:pt x="54692" y="0"/>
                    <a:pt x="54692" y="0"/>
                  </a:cubicBezTo>
                  <a:lnTo>
                    <a:pt x="52841" y="1014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3A20036D-8316-46C3-B3AB-4C7FEC6AC168}"/>
                </a:ext>
              </a:extLst>
            </p:cNvPr>
            <p:cNvSpPr/>
            <p:nvPr/>
          </p:nvSpPr>
          <p:spPr>
            <a:xfrm>
              <a:off x="8760773" y="4432686"/>
              <a:ext cx="16828" cy="16894"/>
            </a:xfrm>
            <a:custGeom>
              <a:avLst/>
              <a:gdLst>
                <a:gd name="connsiteX0" fmla="*/ 1514 w 0"/>
                <a:gd name="connsiteY0" fmla="*/ 6082 h 0"/>
                <a:gd name="connsiteX1" fmla="*/ 1514 w 0"/>
                <a:gd name="connsiteY1" fmla="*/ 6082 h 0"/>
                <a:gd name="connsiteX2" fmla="*/ 3702 w 0"/>
                <a:gd name="connsiteY2" fmla="*/ 5068 h 0"/>
                <a:gd name="connsiteX3" fmla="*/ 3702 w 0"/>
                <a:gd name="connsiteY3" fmla="*/ 1183 h 0"/>
                <a:gd name="connsiteX4" fmla="*/ 2861 w 0"/>
                <a:gd name="connsiteY4" fmla="*/ 1183 h 0"/>
                <a:gd name="connsiteX5" fmla="*/ 2019 w 0"/>
                <a:gd name="connsiteY5" fmla="*/ 1183 h 0"/>
                <a:gd name="connsiteX6" fmla="*/ 2019 w 0"/>
                <a:gd name="connsiteY6" fmla="*/ 1183 h 0"/>
                <a:gd name="connsiteX7" fmla="*/ 118 w 0"/>
                <a:gd name="connsiteY7" fmla="*/ 1301 h 0"/>
                <a:gd name="connsiteX8" fmla="*/ 0 w 0"/>
                <a:gd name="connsiteY8" fmla="*/ 1183 h 0"/>
                <a:gd name="connsiteX9" fmla="*/ 0 w 0"/>
                <a:gd name="connsiteY9" fmla="*/ 0 h 0"/>
                <a:gd name="connsiteX10" fmla="*/ 0 w 0"/>
                <a:gd name="connsiteY10" fmla="*/ 0 h 0"/>
                <a:gd name="connsiteX11" fmla="*/ 0 w 0"/>
                <a:gd name="connsiteY11" fmla="*/ 1520 h 0"/>
                <a:gd name="connsiteX12" fmla="*/ 1010 w 0"/>
                <a:gd name="connsiteY12" fmla="*/ 4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1514" y="6082"/>
                  </a:moveTo>
                  <a:cubicBezTo>
                    <a:pt x="1514" y="6082"/>
                    <a:pt x="1514" y="6082"/>
                    <a:pt x="1514" y="6082"/>
                  </a:cubicBezTo>
                  <a:cubicBezTo>
                    <a:pt x="1514" y="6082"/>
                    <a:pt x="2861" y="6082"/>
                    <a:pt x="3702" y="5068"/>
                  </a:cubicBezTo>
                  <a:cubicBezTo>
                    <a:pt x="4241" y="3835"/>
                    <a:pt x="4241" y="2416"/>
                    <a:pt x="3702" y="1183"/>
                  </a:cubicBezTo>
                  <a:lnTo>
                    <a:pt x="2861" y="1183"/>
                  </a:lnTo>
                  <a:lnTo>
                    <a:pt x="2019" y="1183"/>
                  </a:lnTo>
                  <a:lnTo>
                    <a:pt x="2019" y="1183"/>
                  </a:lnTo>
                  <a:cubicBezTo>
                    <a:pt x="1531" y="1740"/>
                    <a:pt x="673" y="1791"/>
                    <a:pt x="118" y="1301"/>
                  </a:cubicBezTo>
                  <a:cubicBezTo>
                    <a:pt x="84" y="1267"/>
                    <a:pt x="34" y="1233"/>
                    <a:pt x="0" y="1183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1520"/>
                  </a:cubicBezTo>
                  <a:cubicBezTo>
                    <a:pt x="84" y="2500"/>
                    <a:pt x="438" y="3430"/>
                    <a:pt x="1010" y="4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F1D78A18-52C3-402E-96B5-A1E3A94B334B}"/>
                </a:ext>
              </a:extLst>
            </p:cNvPr>
            <p:cNvSpPr/>
            <p:nvPr/>
          </p:nvSpPr>
          <p:spPr>
            <a:xfrm>
              <a:off x="6599510" y="3984999"/>
              <a:ext cx="16828" cy="16894"/>
            </a:xfrm>
            <a:custGeom>
              <a:avLst/>
              <a:gdLst>
                <a:gd name="connsiteX0" fmla="*/ 6395 w 0"/>
                <a:gd name="connsiteY0" fmla="*/ 3717 h 0"/>
                <a:gd name="connsiteX1" fmla="*/ 3534 w 0"/>
                <a:gd name="connsiteY1" fmla="*/ 0 h 0"/>
                <a:gd name="connsiteX2" fmla="*/ 1346 w 0"/>
                <a:gd name="connsiteY2" fmla="*/ 1689 h 0"/>
                <a:gd name="connsiteX3" fmla="*/ 0 w 0"/>
                <a:gd name="connsiteY3" fmla="*/ 3379 h 0"/>
                <a:gd name="connsiteX4" fmla="*/ 1010 w 0"/>
                <a:gd name="connsiteY4" fmla="*/ 7095 h 0"/>
                <a:gd name="connsiteX5" fmla="*/ 5217 w 0"/>
                <a:gd name="connsiteY5" fmla="*/ 8616 h 0"/>
                <a:gd name="connsiteX6" fmla="*/ 8919 w 0"/>
                <a:gd name="connsiteY6" fmla="*/ 8616 h 0"/>
                <a:gd name="connsiteX7" fmla="*/ 10602 w 0"/>
                <a:gd name="connsiteY7" fmla="*/ 8616 h 0"/>
                <a:gd name="connsiteX8" fmla="*/ 8246 w 0"/>
                <a:gd name="connsiteY8" fmla="*/ 5237 h 0"/>
                <a:gd name="connsiteX9" fmla="*/ 6395 w 0"/>
                <a:gd name="connsiteY9" fmla="*/ 371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6395" y="3717"/>
                  </a:moveTo>
                  <a:cubicBezTo>
                    <a:pt x="5587" y="2365"/>
                    <a:pt x="4628" y="1132"/>
                    <a:pt x="3534" y="0"/>
                  </a:cubicBezTo>
                  <a:cubicBezTo>
                    <a:pt x="2928" y="710"/>
                    <a:pt x="2188" y="1301"/>
                    <a:pt x="1346" y="1689"/>
                  </a:cubicBezTo>
                  <a:cubicBezTo>
                    <a:pt x="690" y="2044"/>
                    <a:pt x="202" y="2652"/>
                    <a:pt x="0" y="3379"/>
                  </a:cubicBezTo>
                  <a:cubicBezTo>
                    <a:pt x="0" y="4730"/>
                    <a:pt x="0" y="5237"/>
                    <a:pt x="1010" y="7095"/>
                  </a:cubicBezTo>
                  <a:cubicBezTo>
                    <a:pt x="2137" y="8177"/>
                    <a:pt x="3668" y="8717"/>
                    <a:pt x="5217" y="8616"/>
                  </a:cubicBezTo>
                  <a:lnTo>
                    <a:pt x="8919" y="8616"/>
                  </a:lnTo>
                  <a:lnTo>
                    <a:pt x="10602" y="8616"/>
                  </a:lnTo>
                  <a:cubicBezTo>
                    <a:pt x="9962" y="7400"/>
                    <a:pt x="9171" y="6268"/>
                    <a:pt x="8246" y="5237"/>
                  </a:cubicBezTo>
                  <a:cubicBezTo>
                    <a:pt x="7572" y="4815"/>
                    <a:pt x="6950" y="4291"/>
                    <a:pt x="6395" y="37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C998C9AE-B2B4-4C24-9355-534B0FA3DEB2}"/>
                </a:ext>
              </a:extLst>
            </p:cNvPr>
            <p:cNvSpPr/>
            <p:nvPr/>
          </p:nvSpPr>
          <p:spPr>
            <a:xfrm>
              <a:off x="8745017" y="3173421"/>
              <a:ext cx="151455" cy="152045"/>
            </a:xfrm>
            <a:custGeom>
              <a:avLst/>
              <a:gdLst>
                <a:gd name="connsiteX0" fmla="*/ 155264 w 151455"/>
                <a:gd name="connsiteY0" fmla="*/ 15202 h 152044"/>
                <a:gd name="connsiteX1" fmla="*/ 155264 w 151455"/>
                <a:gd name="connsiteY1" fmla="*/ 15202 h 152044"/>
                <a:gd name="connsiteX2" fmla="*/ 154422 w 151455"/>
                <a:gd name="connsiteY2" fmla="*/ 15202 h 152044"/>
                <a:gd name="connsiteX3" fmla="*/ 154422 w 151455"/>
                <a:gd name="connsiteY3" fmla="*/ 13850 h 152044"/>
                <a:gd name="connsiteX4" fmla="*/ 153413 w 151455"/>
                <a:gd name="connsiteY4" fmla="*/ 5065 h 152044"/>
                <a:gd name="connsiteX5" fmla="*/ 153413 w 151455"/>
                <a:gd name="connsiteY5" fmla="*/ 5065 h 152044"/>
                <a:gd name="connsiteX6" fmla="*/ 144830 w 151455"/>
                <a:gd name="connsiteY6" fmla="*/ 1349 h 152044"/>
                <a:gd name="connsiteX7" fmla="*/ 143989 w 151455"/>
                <a:gd name="connsiteY7" fmla="*/ 1349 h 152044"/>
                <a:gd name="connsiteX8" fmla="*/ 135406 w 151455"/>
                <a:gd name="connsiteY8" fmla="*/ 1349 h 152044"/>
                <a:gd name="connsiteX9" fmla="*/ 135406 w 151455"/>
                <a:gd name="connsiteY9" fmla="*/ 6417 h 152044"/>
                <a:gd name="connsiteX10" fmla="*/ 135406 w 151455"/>
                <a:gd name="connsiteY10" fmla="*/ 17060 h 152044"/>
                <a:gd name="connsiteX11" fmla="*/ 134396 w 151455"/>
                <a:gd name="connsiteY11" fmla="*/ 17060 h 152044"/>
                <a:gd name="connsiteX12" fmla="*/ 126824 w 151455"/>
                <a:gd name="connsiteY12" fmla="*/ 17060 h 152044"/>
                <a:gd name="connsiteX13" fmla="*/ 123458 w 151455"/>
                <a:gd name="connsiteY13" fmla="*/ 23649 h 152044"/>
                <a:gd name="connsiteX14" fmla="*/ 120598 w 151455"/>
                <a:gd name="connsiteY14" fmla="*/ 29393 h 152044"/>
                <a:gd name="connsiteX15" fmla="*/ 110837 w 151455"/>
                <a:gd name="connsiteY15" fmla="*/ 34461 h 152044"/>
                <a:gd name="connsiteX16" fmla="*/ 108649 w 151455"/>
                <a:gd name="connsiteY16" fmla="*/ 32940 h 152044"/>
                <a:gd name="connsiteX17" fmla="*/ 105957 w 151455"/>
                <a:gd name="connsiteY17" fmla="*/ 31420 h 152044"/>
                <a:gd name="connsiteX18" fmla="*/ 104610 w 151455"/>
                <a:gd name="connsiteY18" fmla="*/ 31420 h 152044"/>
                <a:gd name="connsiteX19" fmla="*/ 99730 w 151455"/>
                <a:gd name="connsiteY19" fmla="*/ 30406 h 152044"/>
                <a:gd name="connsiteX20" fmla="*/ 97879 w 151455"/>
                <a:gd name="connsiteY20" fmla="*/ 30406 h 152044"/>
                <a:gd name="connsiteX21" fmla="*/ 95355 w 151455"/>
                <a:gd name="connsiteY21" fmla="*/ 31758 h 152044"/>
                <a:gd name="connsiteX22" fmla="*/ 94177 w 151455"/>
                <a:gd name="connsiteY22" fmla="*/ 31758 h 152044"/>
                <a:gd name="connsiteX23" fmla="*/ 94177 w 151455"/>
                <a:gd name="connsiteY23" fmla="*/ 31758 h 152044"/>
                <a:gd name="connsiteX24" fmla="*/ 96196 w 151455"/>
                <a:gd name="connsiteY24" fmla="*/ 48652 h 152044"/>
                <a:gd name="connsiteX25" fmla="*/ 90475 w 151455"/>
                <a:gd name="connsiteY25" fmla="*/ 54564 h 152044"/>
                <a:gd name="connsiteX26" fmla="*/ 89465 w 151455"/>
                <a:gd name="connsiteY26" fmla="*/ 54564 h 152044"/>
                <a:gd name="connsiteX27" fmla="*/ 87109 w 151455"/>
                <a:gd name="connsiteY27" fmla="*/ 54564 h 152044"/>
                <a:gd name="connsiteX28" fmla="*/ 81556 w 151455"/>
                <a:gd name="connsiteY28" fmla="*/ 54564 h 152044"/>
                <a:gd name="connsiteX29" fmla="*/ 76171 w 151455"/>
                <a:gd name="connsiteY29" fmla="*/ 49496 h 152044"/>
                <a:gd name="connsiteX30" fmla="*/ 65064 w 151455"/>
                <a:gd name="connsiteY30" fmla="*/ 42232 h 152044"/>
                <a:gd name="connsiteX31" fmla="*/ 56313 w 151455"/>
                <a:gd name="connsiteY31" fmla="*/ 50003 h 152044"/>
                <a:gd name="connsiteX32" fmla="*/ 54799 w 151455"/>
                <a:gd name="connsiteY32" fmla="*/ 52537 h 152044"/>
                <a:gd name="connsiteX33" fmla="*/ 54799 w 151455"/>
                <a:gd name="connsiteY33" fmla="*/ 53889 h 152044"/>
                <a:gd name="connsiteX34" fmla="*/ 49245 w 151455"/>
                <a:gd name="connsiteY34" fmla="*/ 60477 h 152044"/>
                <a:gd name="connsiteX35" fmla="*/ 39990 w 151455"/>
                <a:gd name="connsiteY35" fmla="*/ 63180 h 152044"/>
                <a:gd name="connsiteX36" fmla="*/ 33931 w 151455"/>
                <a:gd name="connsiteY36" fmla="*/ 64532 h 152044"/>
                <a:gd name="connsiteX37" fmla="*/ 31071 w 151455"/>
                <a:gd name="connsiteY37" fmla="*/ 68079 h 152044"/>
                <a:gd name="connsiteX38" fmla="*/ 29388 w 151455"/>
                <a:gd name="connsiteY38" fmla="*/ 69769 h 152044"/>
                <a:gd name="connsiteX39" fmla="*/ 28547 w 151455"/>
                <a:gd name="connsiteY39" fmla="*/ 71627 h 152044"/>
                <a:gd name="connsiteX40" fmla="*/ 26022 w 151455"/>
                <a:gd name="connsiteY40" fmla="*/ 75344 h 152044"/>
                <a:gd name="connsiteX41" fmla="*/ 18449 w 151455"/>
                <a:gd name="connsiteY41" fmla="*/ 77033 h 152044"/>
                <a:gd name="connsiteX42" fmla="*/ 14579 w 151455"/>
                <a:gd name="connsiteY42" fmla="*/ 77033 h 152044"/>
                <a:gd name="connsiteX43" fmla="*/ 6838 w 151455"/>
                <a:gd name="connsiteY43" fmla="*/ 86494 h 152044"/>
                <a:gd name="connsiteX44" fmla="*/ 2799 w 151455"/>
                <a:gd name="connsiteY44" fmla="*/ 94096 h 152044"/>
                <a:gd name="connsiteX45" fmla="*/ 12728 w 151455"/>
                <a:gd name="connsiteY45" fmla="*/ 100347 h 152044"/>
                <a:gd name="connsiteX46" fmla="*/ 11550 w 151455"/>
                <a:gd name="connsiteY46" fmla="*/ 100347 h 152044"/>
                <a:gd name="connsiteX47" fmla="*/ 18113 w 151455"/>
                <a:gd name="connsiteY47" fmla="*/ 104401 h 152044"/>
                <a:gd name="connsiteX48" fmla="*/ 20469 w 151455"/>
                <a:gd name="connsiteY48" fmla="*/ 114031 h 152044"/>
                <a:gd name="connsiteX49" fmla="*/ 18113 w 151455"/>
                <a:gd name="connsiteY49" fmla="*/ 118761 h 152044"/>
                <a:gd name="connsiteX50" fmla="*/ 16262 w 151455"/>
                <a:gd name="connsiteY50" fmla="*/ 121971 h 152044"/>
                <a:gd name="connsiteX51" fmla="*/ 18113 w 151455"/>
                <a:gd name="connsiteY51" fmla="*/ 126025 h 152044"/>
                <a:gd name="connsiteX52" fmla="*/ 19796 w 151455"/>
                <a:gd name="connsiteY52" fmla="*/ 128390 h 152044"/>
                <a:gd name="connsiteX53" fmla="*/ 20637 w 151455"/>
                <a:gd name="connsiteY53" fmla="*/ 129573 h 152044"/>
                <a:gd name="connsiteX54" fmla="*/ 24003 w 151455"/>
                <a:gd name="connsiteY54" fmla="*/ 137175 h 152044"/>
                <a:gd name="connsiteX55" fmla="*/ 17608 w 151455"/>
                <a:gd name="connsiteY55" fmla="*/ 142750 h 152044"/>
                <a:gd name="connsiteX56" fmla="*/ 15252 w 151455"/>
                <a:gd name="connsiteY56" fmla="*/ 142750 h 152044"/>
                <a:gd name="connsiteX57" fmla="*/ 12391 w 151455"/>
                <a:gd name="connsiteY57" fmla="*/ 144946 h 152044"/>
                <a:gd name="connsiteX58" fmla="*/ 8857 w 151455"/>
                <a:gd name="connsiteY58" fmla="*/ 147481 h 152044"/>
                <a:gd name="connsiteX59" fmla="*/ 3977 w 151455"/>
                <a:gd name="connsiteY59" fmla="*/ 151704 h 152044"/>
                <a:gd name="connsiteX60" fmla="*/ 2631 w 151455"/>
                <a:gd name="connsiteY60" fmla="*/ 153562 h 152044"/>
                <a:gd name="connsiteX61" fmla="*/ 275 w 151455"/>
                <a:gd name="connsiteY61" fmla="*/ 159644 h 152044"/>
                <a:gd name="connsiteX62" fmla="*/ 4482 w 151455"/>
                <a:gd name="connsiteY62" fmla="*/ 165219 h 152044"/>
                <a:gd name="connsiteX63" fmla="*/ 6165 w 151455"/>
                <a:gd name="connsiteY63" fmla="*/ 157786 h 152044"/>
                <a:gd name="connsiteX64" fmla="*/ 14242 w 151455"/>
                <a:gd name="connsiteY64" fmla="*/ 152380 h 152044"/>
                <a:gd name="connsiteX65" fmla="*/ 26527 w 151455"/>
                <a:gd name="connsiteY65" fmla="*/ 156772 h 152044"/>
                <a:gd name="connsiteX66" fmla="*/ 28378 w 151455"/>
                <a:gd name="connsiteY66" fmla="*/ 159982 h 152044"/>
                <a:gd name="connsiteX67" fmla="*/ 32754 w 151455"/>
                <a:gd name="connsiteY67" fmla="*/ 164205 h 152044"/>
                <a:gd name="connsiteX68" fmla="*/ 38643 w 151455"/>
                <a:gd name="connsiteY68" fmla="*/ 164205 h 152044"/>
                <a:gd name="connsiteX69" fmla="*/ 42177 w 151455"/>
                <a:gd name="connsiteY69" fmla="*/ 163192 h 152044"/>
                <a:gd name="connsiteX70" fmla="*/ 44028 w 151455"/>
                <a:gd name="connsiteY70" fmla="*/ 163192 h 152044"/>
                <a:gd name="connsiteX71" fmla="*/ 48068 w 151455"/>
                <a:gd name="connsiteY71" fmla="*/ 160827 h 152044"/>
                <a:gd name="connsiteX72" fmla="*/ 49918 w 151455"/>
                <a:gd name="connsiteY72" fmla="*/ 160827 h 152044"/>
                <a:gd name="connsiteX73" fmla="*/ 52106 w 151455"/>
                <a:gd name="connsiteY73" fmla="*/ 159137 h 152044"/>
                <a:gd name="connsiteX74" fmla="*/ 54125 w 151455"/>
                <a:gd name="connsiteY74" fmla="*/ 157448 h 152044"/>
                <a:gd name="connsiteX75" fmla="*/ 55808 w 151455"/>
                <a:gd name="connsiteY75" fmla="*/ 156434 h 152044"/>
                <a:gd name="connsiteX76" fmla="*/ 58501 w 151455"/>
                <a:gd name="connsiteY76" fmla="*/ 154069 h 152044"/>
                <a:gd name="connsiteX77" fmla="*/ 58501 w 151455"/>
                <a:gd name="connsiteY77" fmla="*/ 152718 h 152044"/>
                <a:gd name="connsiteX78" fmla="*/ 58501 w 151455"/>
                <a:gd name="connsiteY78" fmla="*/ 150352 h 152044"/>
                <a:gd name="connsiteX79" fmla="*/ 61194 w 151455"/>
                <a:gd name="connsiteY79" fmla="*/ 146805 h 152044"/>
                <a:gd name="connsiteX80" fmla="*/ 72300 w 151455"/>
                <a:gd name="connsiteY80" fmla="*/ 143764 h 152044"/>
                <a:gd name="connsiteX81" fmla="*/ 74992 w 151455"/>
                <a:gd name="connsiteY81" fmla="*/ 143764 h 152044"/>
                <a:gd name="connsiteX82" fmla="*/ 77517 w 151455"/>
                <a:gd name="connsiteY82" fmla="*/ 143764 h 152044"/>
                <a:gd name="connsiteX83" fmla="*/ 81556 w 151455"/>
                <a:gd name="connsiteY83" fmla="*/ 143764 h 152044"/>
                <a:gd name="connsiteX84" fmla="*/ 83911 w 151455"/>
                <a:gd name="connsiteY84" fmla="*/ 143764 h 152044"/>
                <a:gd name="connsiteX85" fmla="*/ 85763 w 151455"/>
                <a:gd name="connsiteY85" fmla="*/ 143764 h 152044"/>
                <a:gd name="connsiteX86" fmla="*/ 88455 w 151455"/>
                <a:gd name="connsiteY86" fmla="*/ 143764 h 152044"/>
                <a:gd name="connsiteX87" fmla="*/ 89465 w 151455"/>
                <a:gd name="connsiteY87" fmla="*/ 143764 h 152044"/>
                <a:gd name="connsiteX88" fmla="*/ 90306 w 151455"/>
                <a:gd name="connsiteY88" fmla="*/ 142750 h 152044"/>
                <a:gd name="connsiteX89" fmla="*/ 92662 w 151455"/>
                <a:gd name="connsiteY89" fmla="*/ 141399 h 152044"/>
                <a:gd name="connsiteX90" fmla="*/ 94009 w 151455"/>
                <a:gd name="connsiteY90" fmla="*/ 141399 h 152044"/>
                <a:gd name="connsiteX91" fmla="*/ 94009 w 151455"/>
                <a:gd name="connsiteY91" fmla="*/ 141399 h 152044"/>
                <a:gd name="connsiteX92" fmla="*/ 92326 w 151455"/>
                <a:gd name="connsiteY92" fmla="*/ 134979 h 152044"/>
                <a:gd name="connsiteX93" fmla="*/ 90475 w 151455"/>
                <a:gd name="connsiteY93" fmla="*/ 129066 h 152044"/>
                <a:gd name="connsiteX94" fmla="*/ 90475 w 151455"/>
                <a:gd name="connsiteY94" fmla="*/ 127715 h 152044"/>
                <a:gd name="connsiteX95" fmla="*/ 83744 w 151455"/>
                <a:gd name="connsiteY95" fmla="*/ 119437 h 152044"/>
                <a:gd name="connsiteX96" fmla="*/ 79032 w 151455"/>
                <a:gd name="connsiteY96" fmla="*/ 111497 h 152044"/>
                <a:gd name="connsiteX97" fmla="*/ 79032 w 151455"/>
                <a:gd name="connsiteY97" fmla="*/ 108625 h 152044"/>
                <a:gd name="connsiteX98" fmla="*/ 76507 w 151455"/>
                <a:gd name="connsiteY98" fmla="*/ 104063 h 152044"/>
                <a:gd name="connsiteX99" fmla="*/ 77853 w 151455"/>
                <a:gd name="connsiteY99" fmla="*/ 100854 h 152044"/>
                <a:gd name="connsiteX100" fmla="*/ 80378 w 151455"/>
                <a:gd name="connsiteY100" fmla="*/ 99333 h 152044"/>
                <a:gd name="connsiteX101" fmla="*/ 81892 w 151455"/>
                <a:gd name="connsiteY101" fmla="*/ 99333 h 152044"/>
                <a:gd name="connsiteX102" fmla="*/ 87109 w 151455"/>
                <a:gd name="connsiteY102" fmla="*/ 96461 h 152044"/>
                <a:gd name="connsiteX103" fmla="*/ 88287 w 151455"/>
                <a:gd name="connsiteY103" fmla="*/ 96461 h 152044"/>
                <a:gd name="connsiteX104" fmla="*/ 90475 w 151455"/>
                <a:gd name="connsiteY104" fmla="*/ 96461 h 152044"/>
                <a:gd name="connsiteX105" fmla="*/ 91821 w 151455"/>
                <a:gd name="connsiteY105" fmla="*/ 94941 h 152044"/>
                <a:gd name="connsiteX106" fmla="*/ 92830 w 151455"/>
                <a:gd name="connsiteY106" fmla="*/ 93589 h 152044"/>
                <a:gd name="connsiteX107" fmla="*/ 97038 w 151455"/>
                <a:gd name="connsiteY107" fmla="*/ 91731 h 152044"/>
                <a:gd name="connsiteX108" fmla="*/ 99225 w 151455"/>
                <a:gd name="connsiteY108" fmla="*/ 91731 h 152044"/>
                <a:gd name="connsiteX109" fmla="*/ 99225 w 151455"/>
                <a:gd name="connsiteY109" fmla="*/ 90717 h 152044"/>
                <a:gd name="connsiteX110" fmla="*/ 100572 w 151455"/>
                <a:gd name="connsiteY110" fmla="*/ 88859 h 152044"/>
                <a:gd name="connsiteX111" fmla="*/ 104779 w 151455"/>
                <a:gd name="connsiteY111" fmla="*/ 87507 h 152044"/>
                <a:gd name="connsiteX112" fmla="*/ 107808 w 151455"/>
                <a:gd name="connsiteY112" fmla="*/ 85649 h 152044"/>
                <a:gd name="connsiteX113" fmla="*/ 111342 w 151455"/>
                <a:gd name="connsiteY113" fmla="*/ 83622 h 152044"/>
                <a:gd name="connsiteX114" fmla="*/ 112520 w 151455"/>
                <a:gd name="connsiteY114" fmla="*/ 83622 h 152044"/>
                <a:gd name="connsiteX115" fmla="*/ 114034 w 151455"/>
                <a:gd name="connsiteY115" fmla="*/ 81257 h 152044"/>
                <a:gd name="connsiteX116" fmla="*/ 114034 w 151455"/>
                <a:gd name="connsiteY116" fmla="*/ 81257 h 152044"/>
                <a:gd name="connsiteX117" fmla="*/ 119419 w 151455"/>
                <a:gd name="connsiteY117" fmla="*/ 75851 h 152044"/>
                <a:gd name="connsiteX118" fmla="*/ 121944 w 151455"/>
                <a:gd name="connsiteY118" fmla="*/ 75851 h 152044"/>
                <a:gd name="connsiteX119" fmla="*/ 128002 w 151455"/>
                <a:gd name="connsiteY119" fmla="*/ 73148 h 152044"/>
                <a:gd name="connsiteX120" fmla="*/ 128002 w 151455"/>
                <a:gd name="connsiteY120" fmla="*/ 67911 h 152044"/>
                <a:gd name="connsiteX121" fmla="*/ 128002 w 151455"/>
                <a:gd name="connsiteY121" fmla="*/ 64363 h 152044"/>
                <a:gd name="connsiteX122" fmla="*/ 129012 w 151455"/>
                <a:gd name="connsiteY122" fmla="*/ 60477 h 152044"/>
                <a:gd name="connsiteX123" fmla="*/ 129853 w 151455"/>
                <a:gd name="connsiteY123" fmla="*/ 56592 h 152044"/>
                <a:gd name="connsiteX124" fmla="*/ 130694 w 151455"/>
                <a:gd name="connsiteY124" fmla="*/ 51523 h 152044"/>
                <a:gd name="connsiteX125" fmla="*/ 146176 w 151455"/>
                <a:gd name="connsiteY125" fmla="*/ 33278 h 152044"/>
                <a:gd name="connsiteX126" fmla="*/ 147691 w 151455"/>
                <a:gd name="connsiteY126" fmla="*/ 33278 h 152044"/>
                <a:gd name="connsiteX127" fmla="*/ 152908 w 151455"/>
                <a:gd name="connsiteY127" fmla="*/ 31420 h 152044"/>
                <a:gd name="connsiteX128" fmla="*/ 154086 w 151455"/>
                <a:gd name="connsiteY128" fmla="*/ 31420 h 152044"/>
                <a:gd name="connsiteX129" fmla="*/ 160312 w 151455"/>
                <a:gd name="connsiteY129" fmla="*/ 28886 h 152044"/>
                <a:gd name="connsiteX130" fmla="*/ 163005 w 151455"/>
                <a:gd name="connsiteY130" fmla="*/ 28886 h 152044"/>
                <a:gd name="connsiteX131" fmla="*/ 166034 w 151455"/>
                <a:gd name="connsiteY131" fmla="*/ 26690 h 152044"/>
                <a:gd name="connsiteX132" fmla="*/ 167212 w 151455"/>
                <a:gd name="connsiteY132" fmla="*/ 22804 h 152044"/>
                <a:gd name="connsiteX133" fmla="*/ 167212 w 151455"/>
                <a:gd name="connsiteY133" fmla="*/ 21283 h 152044"/>
                <a:gd name="connsiteX134" fmla="*/ 161659 w 151455"/>
                <a:gd name="connsiteY134" fmla="*/ 21283 h 152044"/>
                <a:gd name="connsiteX135" fmla="*/ 155264 w 151455"/>
                <a:gd name="connsiteY135" fmla="*/ 15202 h 15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51455" h="152044">
                  <a:moveTo>
                    <a:pt x="155264" y="15202"/>
                  </a:moveTo>
                  <a:lnTo>
                    <a:pt x="155264" y="15202"/>
                  </a:lnTo>
                  <a:cubicBezTo>
                    <a:pt x="154994" y="15325"/>
                    <a:pt x="154692" y="15325"/>
                    <a:pt x="154422" y="15202"/>
                  </a:cubicBezTo>
                  <a:cubicBezTo>
                    <a:pt x="154254" y="14768"/>
                    <a:pt x="154254" y="14284"/>
                    <a:pt x="154422" y="13850"/>
                  </a:cubicBezTo>
                  <a:cubicBezTo>
                    <a:pt x="154489" y="10889"/>
                    <a:pt x="154153" y="7932"/>
                    <a:pt x="153413" y="5065"/>
                  </a:cubicBezTo>
                  <a:lnTo>
                    <a:pt x="153413" y="5065"/>
                  </a:lnTo>
                  <a:cubicBezTo>
                    <a:pt x="150737" y="3432"/>
                    <a:pt x="147842" y="2182"/>
                    <a:pt x="144830" y="1349"/>
                  </a:cubicBezTo>
                  <a:lnTo>
                    <a:pt x="143989" y="1349"/>
                  </a:lnTo>
                  <a:cubicBezTo>
                    <a:pt x="137089" y="-847"/>
                    <a:pt x="135575" y="-3"/>
                    <a:pt x="135406" y="1349"/>
                  </a:cubicBezTo>
                  <a:cubicBezTo>
                    <a:pt x="135238" y="2700"/>
                    <a:pt x="135406" y="3883"/>
                    <a:pt x="135406" y="6417"/>
                  </a:cubicBezTo>
                  <a:cubicBezTo>
                    <a:pt x="137173" y="9743"/>
                    <a:pt x="137173" y="13734"/>
                    <a:pt x="135406" y="17060"/>
                  </a:cubicBezTo>
                  <a:cubicBezTo>
                    <a:pt x="135406" y="17060"/>
                    <a:pt x="135406" y="17060"/>
                    <a:pt x="134396" y="17060"/>
                  </a:cubicBezTo>
                  <a:lnTo>
                    <a:pt x="126824" y="17060"/>
                  </a:lnTo>
                  <a:cubicBezTo>
                    <a:pt x="125814" y="19256"/>
                    <a:pt x="124636" y="21621"/>
                    <a:pt x="123458" y="23649"/>
                  </a:cubicBezTo>
                  <a:cubicBezTo>
                    <a:pt x="122398" y="25512"/>
                    <a:pt x="121456" y="27428"/>
                    <a:pt x="120598" y="29393"/>
                  </a:cubicBezTo>
                  <a:cubicBezTo>
                    <a:pt x="118410" y="34292"/>
                    <a:pt x="114708" y="36319"/>
                    <a:pt x="110837" y="34461"/>
                  </a:cubicBezTo>
                  <a:lnTo>
                    <a:pt x="108649" y="32940"/>
                  </a:lnTo>
                  <a:cubicBezTo>
                    <a:pt x="107875" y="32241"/>
                    <a:pt x="106950" y="31720"/>
                    <a:pt x="105957" y="31420"/>
                  </a:cubicBezTo>
                  <a:lnTo>
                    <a:pt x="104610" y="31420"/>
                  </a:lnTo>
                  <a:cubicBezTo>
                    <a:pt x="103079" y="30725"/>
                    <a:pt x="101413" y="30381"/>
                    <a:pt x="99730" y="30406"/>
                  </a:cubicBezTo>
                  <a:cubicBezTo>
                    <a:pt x="99125" y="30305"/>
                    <a:pt x="98485" y="30305"/>
                    <a:pt x="97879" y="30406"/>
                  </a:cubicBezTo>
                  <a:cubicBezTo>
                    <a:pt x="97122" y="30991"/>
                    <a:pt x="96264" y="31447"/>
                    <a:pt x="95355" y="31758"/>
                  </a:cubicBezTo>
                  <a:lnTo>
                    <a:pt x="94177" y="31758"/>
                  </a:lnTo>
                  <a:lnTo>
                    <a:pt x="94177" y="31758"/>
                  </a:lnTo>
                  <a:cubicBezTo>
                    <a:pt x="95978" y="37196"/>
                    <a:pt x="96668" y="42941"/>
                    <a:pt x="96196" y="48652"/>
                  </a:cubicBezTo>
                  <a:cubicBezTo>
                    <a:pt x="96196" y="54226"/>
                    <a:pt x="93672" y="54564"/>
                    <a:pt x="90475" y="54564"/>
                  </a:cubicBezTo>
                  <a:lnTo>
                    <a:pt x="89465" y="54564"/>
                  </a:lnTo>
                  <a:cubicBezTo>
                    <a:pt x="88674" y="54468"/>
                    <a:pt x="87883" y="54468"/>
                    <a:pt x="87109" y="54564"/>
                  </a:cubicBezTo>
                  <a:cubicBezTo>
                    <a:pt x="85342" y="55389"/>
                    <a:pt x="83323" y="55389"/>
                    <a:pt x="81556" y="54564"/>
                  </a:cubicBezTo>
                  <a:cubicBezTo>
                    <a:pt x="79587" y="53063"/>
                    <a:pt x="77786" y="51365"/>
                    <a:pt x="76171" y="49496"/>
                  </a:cubicBezTo>
                  <a:cubicBezTo>
                    <a:pt x="72468" y="45948"/>
                    <a:pt x="68598" y="41556"/>
                    <a:pt x="65064" y="42232"/>
                  </a:cubicBezTo>
                  <a:cubicBezTo>
                    <a:pt x="61530" y="42908"/>
                    <a:pt x="58837" y="45780"/>
                    <a:pt x="56313" y="50003"/>
                  </a:cubicBezTo>
                  <a:cubicBezTo>
                    <a:pt x="55926" y="50917"/>
                    <a:pt x="55421" y="51772"/>
                    <a:pt x="54799" y="52537"/>
                  </a:cubicBezTo>
                  <a:lnTo>
                    <a:pt x="54799" y="53889"/>
                  </a:lnTo>
                  <a:cubicBezTo>
                    <a:pt x="53553" y="56531"/>
                    <a:pt x="51635" y="58801"/>
                    <a:pt x="49245" y="60477"/>
                  </a:cubicBezTo>
                  <a:cubicBezTo>
                    <a:pt x="46385" y="62013"/>
                    <a:pt x="43221" y="62934"/>
                    <a:pt x="39990" y="63180"/>
                  </a:cubicBezTo>
                  <a:cubicBezTo>
                    <a:pt x="37937" y="63432"/>
                    <a:pt x="35900" y="63885"/>
                    <a:pt x="33931" y="64532"/>
                  </a:cubicBezTo>
                  <a:cubicBezTo>
                    <a:pt x="33309" y="65947"/>
                    <a:pt x="32316" y="67171"/>
                    <a:pt x="31071" y="68079"/>
                  </a:cubicBezTo>
                  <a:lnTo>
                    <a:pt x="29388" y="69769"/>
                  </a:lnTo>
                  <a:cubicBezTo>
                    <a:pt x="29068" y="70374"/>
                    <a:pt x="28799" y="70994"/>
                    <a:pt x="28547" y="71627"/>
                  </a:cubicBezTo>
                  <a:cubicBezTo>
                    <a:pt x="28008" y="73046"/>
                    <a:pt x="27133" y="74318"/>
                    <a:pt x="26022" y="75344"/>
                  </a:cubicBezTo>
                  <a:cubicBezTo>
                    <a:pt x="23733" y="76670"/>
                    <a:pt x="21091" y="77260"/>
                    <a:pt x="18449" y="77033"/>
                  </a:cubicBezTo>
                  <a:cubicBezTo>
                    <a:pt x="17171" y="76859"/>
                    <a:pt x="15858" y="76859"/>
                    <a:pt x="14579" y="77033"/>
                  </a:cubicBezTo>
                  <a:cubicBezTo>
                    <a:pt x="10372" y="78216"/>
                    <a:pt x="8857" y="81932"/>
                    <a:pt x="6838" y="86494"/>
                  </a:cubicBezTo>
                  <a:cubicBezTo>
                    <a:pt x="5761" y="89163"/>
                    <a:pt x="4414" y="91712"/>
                    <a:pt x="2799" y="94096"/>
                  </a:cubicBezTo>
                  <a:cubicBezTo>
                    <a:pt x="6602" y="95272"/>
                    <a:pt x="10018" y="97427"/>
                    <a:pt x="12728" y="100347"/>
                  </a:cubicBezTo>
                  <a:lnTo>
                    <a:pt x="11550" y="100347"/>
                  </a:lnTo>
                  <a:cubicBezTo>
                    <a:pt x="14411" y="100347"/>
                    <a:pt x="15925" y="100347"/>
                    <a:pt x="18113" y="104401"/>
                  </a:cubicBezTo>
                  <a:cubicBezTo>
                    <a:pt x="20065" y="107202"/>
                    <a:pt x="20906" y="110638"/>
                    <a:pt x="20469" y="114031"/>
                  </a:cubicBezTo>
                  <a:cubicBezTo>
                    <a:pt x="20065" y="115773"/>
                    <a:pt x="19257" y="117393"/>
                    <a:pt x="18113" y="118761"/>
                  </a:cubicBezTo>
                  <a:cubicBezTo>
                    <a:pt x="17254" y="119670"/>
                    <a:pt x="16615" y="120770"/>
                    <a:pt x="16262" y="121971"/>
                  </a:cubicBezTo>
                  <a:cubicBezTo>
                    <a:pt x="16262" y="123322"/>
                    <a:pt x="16262" y="124167"/>
                    <a:pt x="18113" y="126025"/>
                  </a:cubicBezTo>
                  <a:cubicBezTo>
                    <a:pt x="18786" y="126730"/>
                    <a:pt x="19342" y="127526"/>
                    <a:pt x="19796" y="128390"/>
                  </a:cubicBezTo>
                  <a:lnTo>
                    <a:pt x="20637" y="129573"/>
                  </a:lnTo>
                  <a:cubicBezTo>
                    <a:pt x="22522" y="131688"/>
                    <a:pt x="23700" y="134349"/>
                    <a:pt x="24003" y="137175"/>
                  </a:cubicBezTo>
                  <a:cubicBezTo>
                    <a:pt x="24003" y="141230"/>
                    <a:pt x="20300" y="142075"/>
                    <a:pt x="17608" y="142750"/>
                  </a:cubicBezTo>
                  <a:lnTo>
                    <a:pt x="15252" y="142750"/>
                  </a:lnTo>
                  <a:cubicBezTo>
                    <a:pt x="14225" y="143377"/>
                    <a:pt x="13266" y="144114"/>
                    <a:pt x="12391" y="144946"/>
                  </a:cubicBezTo>
                  <a:cubicBezTo>
                    <a:pt x="11314" y="145925"/>
                    <a:pt x="10120" y="146774"/>
                    <a:pt x="8857" y="147481"/>
                  </a:cubicBezTo>
                  <a:cubicBezTo>
                    <a:pt x="6720" y="148148"/>
                    <a:pt x="4953" y="149678"/>
                    <a:pt x="3977" y="151704"/>
                  </a:cubicBezTo>
                  <a:cubicBezTo>
                    <a:pt x="3439" y="152250"/>
                    <a:pt x="2984" y="152876"/>
                    <a:pt x="2631" y="153562"/>
                  </a:cubicBezTo>
                  <a:cubicBezTo>
                    <a:pt x="611" y="156265"/>
                    <a:pt x="-567" y="157955"/>
                    <a:pt x="275" y="159644"/>
                  </a:cubicBezTo>
                  <a:cubicBezTo>
                    <a:pt x="1318" y="161751"/>
                    <a:pt x="2748" y="163643"/>
                    <a:pt x="4482" y="165219"/>
                  </a:cubicBezTo>
                  <a:cubicBezTo>
                    <a:pt x="4263" y="162626"/>
                    <a:pt x="4852" y="160028"/>
                    <a:pt x="6165" y="157786"/>
                  </a:cubicBezTo>
                  <a:cubicBezTo>
                    <a:pt x="8554" y="155564"/>
                    <a:pt x="11281" y="153740"/>
                    <a:pt x="14242" y="152380"/>
                  </a:cubicBezTo>
                  <a:cubicBezTo>
                    <a:pt x="18853" y="150844"/>
                    <a:pt x="23918" y="152653"/>
                    <a:pt x="26527" y="156772"/>
                  </a:cubicBezTo>
                  <a:cubicBezTo>
                    <a:pt x="27234" y="157788"/>
                    <a:pt x="27856" y="158862"/>
                    <a:pt x="28378" y="159982"/>
                  </a:cubicBezTo>
                  <a:cubicBezTo>
                    <a:pt x="29388" y="162178"/>
                    <a:pt x="29893" y="163361"/>
                    <a:pt x="32754" y="164205"/>
                  </a:cubicBezTo>
                  <a:cubicBezTo>
                    <a:pt x="34672" y="164803"/>
                    <a:pt x="36725" y="164803"/>
                    <a:pt x="38643" y="164205"/>
                  </a:cubicBezTo>
                  <a:cubicBezTo>
                    <a:pt x="39788" y="163746"/>
                    <a:pt x="40965" y="163405"/>
                    <a:pt x="42177" y="163192"/>
                  </a:cubicBezTo>
                  <a:lnTo>
                    <a:pt x="44028" y="163192"/>
                  </a:lnTo>
                  <a:cubicBezTo>
                    <a:pt x="45139" y="162057"/>
                    <a:pt x="46536" y="161241"/>
                    <a:pt x="48068" y="160827"/>
                  </a:cubicBezTo>
                  <a:lnTo>
                    <a:pt x="49918" y="160827"/>
                  </a:lnTo>
                  <a:lnTo>
                    <a:pt x="52106" y="159137"/>
                  </a:lnTo>
                  <a:lnTo>
                    <a:pt x="54125" y="157448"/>
                  </a:lnTo>
                  <a:lnTo>
                    <a:pt x="55808" y="156434"/>
                  </a:lnTo>
                  <a:cubicBezTo>
                    <a:pt x="56953" y="155976"/>
                    <a:pt x="57895" y="155142"/>
                    <a:pt x="58501" y="154069"/>
                  </a:cubicBezTo>
                  <a:cubicBezTo>
                    <a:pt x="58501" y="154069"/>
                    <a:pt x="58501" y="154069"/>
                    <a:pt x="58501" y="152718"/>
                  </a:cubicBezTo>
                  <a:cubicBezTo>
                    <a:pt x="58349" y="151937"/>
                    <a:pt x="58349" y="151133"/>
                    <a:pt x="58501" y="150352"/>
                  </a:cubicBezTo>
                  <a:cubicBezTo>
                    <a:pt x="59056" y="148945"/>
                    <a:pt x="59982" y="147717"/>
                    <a:pt x="61194" y="146805"/>
                  </a:cubicBezTo>
                  <a:cubicBezTo>
                    <a:pt x="64088" y="143859"/>
                    <a:pt x="68328" y="142698"/>
                    <a:pt x="72300" y="143764"/>
                  </a:cubicBezTo>
                  <a:cubicBezTo>
                    <a:pt x="73192" y="143926"/>
                    <a:pt x="74101" y="143926"/>
                    <a:pt x="74992" y="143764"/>
                  </a:cubicBezTo>
                  <a:lnTo>
                    <a:pt x="77517" y="143764"/>
                  </a:lnTo>
                  <a:cubicBezTo>
                    <a:pt x="78863" y="143602"/>
                    <a:pt x="80209" y="143602"/>
                    <a:pt x="81556" y="143764"/>
                  </a:cubicBezTo>
                  <a:lnTo>
                    <a:pt x="83911" y="143764"/>
                  </a:lnTo>
                  <a:lnTo>
                    <a:pt x="85763" y="143764"/>
                  </a:lnTo>
                  <a:cubicBezTo>
                    <a:pt x="86638" y="144073"/>
                    <a:pt x="87580" y="144073"/>
                    <a:pt x="88455" y="143764"/>
                  </a:cubicBezTo>
                  <a:lnTo>
                    <a:pt x="89465" y="143764"/>
                  </a:lnTo>
                  <a:lnTo>
                    <a:pt x="90306" y="142750"/>
                  </a:lnTo>
                  <a:lnTo>
                    <a:pt x="92662" y="141399"/>
                  </a:lnTo>
                  <a:lnTo>
                    <a:pt x="94009" y="141399"/>
                  </a:lnTo>
                  <a:lnTo>
                    <a:pt x="94009" y="141399"/>
                  </a:lnTo>
                  <a:cubicBezTo>
                    <a:pt x="93116" y="139360"/>
                    <a:pt x="92544" y="137194"/>
                    <a:pt x="92326" y="134979"/>
                  </a:cubicBezTo>
                  <a:cubicBezTo>
                    <a:pt x="92006" y="132925"/>
                    <a:pt x="91383" y="130930"/>
                    <a:pt x="90475" y="129066"/>
                  </a:cubicBezTo>
                  <a:lnTo>
                    <a:pt x="90475" y="127715"/>
                  </a:lnTo>
                  <a:cubicBezTo>
                    <a:pt x="89028" y="124392"/>
                    <a:pt x="86688" y="121530"/>
                    <a:pt x="83744" y="119437"/>
                  </a:cubicBezTo>
                  <a:cubicBezTo>
                    <a:pt x="81001" y="117705"/>
                    <a:pt x="79233" y="114750"/>
                    <a:pt x="79032" y="111497"/>
                  </a:cubicBezTo>
                  <a:lnTo>
                    <a:pt x="79032" y="108625"/>
                  </a:lnTo>
                  <a:cubicBezTo>
                    <a:pt x="77567" y="107547"/>
                    <a:pt x="76642" y="105881"/>
                    <a:pt x="76507" y="104063"/>
                  </a:cubicBezTo>
                  <a:cubicBezTo>
                    <a:pt x="76474" y="102849"/>
                    <a:pt x="76961" y="101680"/>
                    <a:pt x="77853" y="100854"/>
                  </a:cubicBezTo>
                  <a:cubicBezTo>
                    <a:pt x="78594" y="100190"/>
                    <a:pt x="79452" y="99673"/>
                    <a:pt x="80378" y="99333"/>
                  </a:cubicBezTo>
                  <a:lnTo>
                    <a:pt x="81892" y="99333"/>
                  </a:lnTo>
                  <a:cubicBezTo>
                    <a:pt x="83390" y="97978"/>
                    <a:pt x="85174" y="96993"/>
                    <a:pt x="87109" y="96461"/>
                  </a:cubicBezTo>
                  <a:lnTo>
                    <a:pt x="88287" y="96461"/>
                  </a:lnTo>
                  <a:cubicBezTo>
                    <a:pt x="88994" y="96682"/>
                    <a:pt x="89768" y="96682"/>
                    <a:pt x="90475" y="96461"/>
                  </a:cubicBezTo>
                  <a:cubicBezTo>
                    <a:pt x="90475" y="96461"/>
                    <a:pt x="91316" y="96461"/>
                    <a:pt x="91821" y="94941"/>
                  </a:cubicBezTo>
                  <a:lnTo>
                    <a:pt x="92830" y="93589"/>
                  </a:lnTo>
                  <a:cubicBezTo>
                    <a:pt x="93975" y="92493"/>
                    <a:pt x="95456" y="91836"/>
                    <a:pt x="97038" y="91731"/>
                  </a:cubicBezTo>
                  <a:cubicBezTo>
                    <a:pt x="97761" y="91925"/>
                    <a:pt x="98502" y="91925"/>
                    <a:pt x="99225" y="91731"/>
                  </a:cubicBezTo>
                  <a:lnTo>
                    <a:pt x="99225" y="90717"/>
                  </a:lnTo>
                  <a:cubicBezTo>
                    <a:pt x="99596" y="90048"/>
                    <a:pt x="100050" y="89425"/>
                    <a:pt x="100572" y="88859"/>
                  </a:cubicBezTo>
                  <a:cubicBezTo>
                    <a:pt x="101817" y="88033"/>
                    <a:pt x="103281" y="87565"/>
                    <a:pt x="104779" y="87507"/>
                  </a:cubicBezTo>
                  <a:cubicBezTo>
                    <a:pt x="107135" y="87507"/>
                    <a:pt x="107639" y="87507"/>
                    <a:pt x="107808" y="85649"/>
                  </a:cubicBezTo>
                  <a:cubicBezTo>
                    <a:pt x="107976" y="83791"/>
                    <a:pt x="109322" y="83960"/>
                    <a:pt x="111342" y="83622"/>
                  </a:cubicBezTo>
                  <a:lnTo>
                    <a:pt x="112520" y="83622"/>
                  </a:lnTo>
                  <a:cubicBezTo>
                    <a:pt x="113243" y="83005"/>
                    <a:pt x="113782" y="82181"/>
                    <a:pt x="114034" y="81257"/>
                  </a:cubicBezTo>
                  <a:lnTo>
                    <a:pt x="114034" y="81257"/>
                  </a:lnTo>
                  <a:cubicBezTo>
                    <a:pt x="115044" y="78723"/>
                    <a:pt x="116054" y="76526"/>
                    <a:pt x="119419" y="75851"/>
                  </a:cubicBezTo>
                  <a:lnTo>
                    <a:pt x="121944" y="75851"/>
                  </a:lnTo>
                  <a:cubicBezTo>
                    <a:pt x="124468" y="75851"/>
                    <a:pt x="126656" y="75851"/>
                    <a:pt x="128002" y="73148"/>
                  </a:cubicBezTo>
                  <a:cubicBezTo>
                    <a:pt x="128406" y="71424"/>
                    <a:pt x="128406" y="69634"/>
                    <a:pt x="128002" y="67911"/>
                  </a:cubicBezTo>
                  <a:cubicBezTo>
                    <a:pt x="127918" y="66730"/>
                    <a:pt x="127918" y="65544"/>
                    <a:pt x="128002" y="64363"/>
                  </a:cubicBezTo>
                  <a:lnTo>
                    <a:pt x="129012" y="60477"/>
                  </a:lnTo>
                  <a:cubicBezTo>
                    <a:pt x="129365" y="59200"/>
                    <a:pt x="129651" y="57903"/>
                    <a:pt x="129853" y="56592"/>
                  </a:cubicBezTo>
                  <a:cubicBezTo>
                    <a:pt x="129853" y="54564"/>
                    <a:pt x="129853" y="53044"/>
                    <a:pt x="130694" y="51523"/>
                  </a:cubicBezTo>
                  <a:cubicBezTo>
                    <a:pt x="132512" y="43235"/>
                    <a:pt x="138317" y="36397"/>
                    <a:pt x="146176" y="33278"/>
                  </a:cubicBezTo>
                  <a:lnTo>
                    <a:pt x="147691" y="33278"/>
                  </a:lnTo>
                  <a:cubicBezTo>
                    <a:pt x="149508" y="32913"/>
                    <a:pt x="151259" y="32286"/>
                    <a:pt x="152908" y="31420"/>
                  </a:cubicBezTo>
                  <a:lnTo>
                    <a:pt x="154086" y="31420"/>
                  </a:lnTo>
                  <a:cubicBezTo>
                    <a:pt x="156038" y="30290"/>
                    <a:pt x="158124" y="29436"/>
                    <a:pt x="160312" y="28886"/>
                  </a:cubicBezTo>
                  <a:lnTo>
                    <a:pt x="163005" y="28886"/>
                  </a:lnTo>
                  <a:cubicBezTo>
                    <a:pt x="164856" y="28886"/>
                    <a:pt x="165529" y="28886"/>
                    <a:pt x="166034" y="26690"/>
                  </a:cubicBezTo>
                  <a:cubicBezTo>
                    <a:pt x="166522" y="25428"/>
                    <a:pt x="166926" y="24128"/>
                    <a:pt x="167212" y="22804"/>
                  </a:cubicBezTo>
                  <a:lnTo>
                    <a:pt x="167212" y="21283"/>
                  </a:lnTo>
                  <a:cubicBezTo>
                    <a:pt x="165361" y="21452"/>
                    <a:pt x="163510" y="21452"/>
                    <a:pt x="161659" y="21283"/>
                  </a:cubicBezTo>
                  <a:cubicBezTo>
                    <a:pt x="160245" y="18609"/>
                    <a:pt x="158007" y="16474"/>
                    <a:pt x="155264" y="152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D1679B78-FE71-419C-B4E3-C4EA782FB19E}"/>
                </a:ext>
              </a:extLst>
            </p:cNvPr>
            <p:cNvSpPr/>
            <p:nvPr/>
          </p:nvSpPr>
          <p:spPr>
            <a:xfrm>
              <a:off x="7796846" y="2886899"/>
              <a:ext cx="824588" cy="320983"/>
            </a:xfrm>
            <a:custGeom>
              <a:avLst/>
              <a:gdLst>
                <a:gd name="connsiteX0" fmla="*/ 163067 w 824588"/>
                <a:gd name="connsiteY0" fmla="*/ 43924 h 320983"/>
                <a:gd name="connsiteX1" fmla="*/ 163067 w 824588"/>
                <a:gd name="connsiteY1" fmla="*/ 42573 h 320983"/>
                <a:gd name="connsiteX2" fmla="*/ 159701 w 824588"/>
                <a:gd name="connsiteY2" fmla="*/ 42573 h 320983"/>
                <a:gd name="connsiteX3" fmla="*/ 157681 w 824588"/>
                <a:gd name="connsiteY3" fmla="*/ 42573 h 320983"/>
                <a:gd name="connsiteX4" fmla="*/ 151960 w 824588"/>
                <a:gd name="connsiteY4" fmla="*/ 42573 h 320983"/>
                <a:gd name="connsiteX5" fmla="*/ 124866 w 824588"/>
                <a:gd name="connsiteY5" fmla="*/ 38518 h 320983"/>
                <a:gd name="connsiteX6" fmla="*/ 118808 w 824588"/>
                <a:gd name="connsiteY6" fmla="*/ 38518 h 320983"/>
                <a:gd name="connsiteX7" fmla="*/ 114432 w 824588"/>
                <a:gd name="connsiteY7" fmla="*/ 41559 h 320983"/>
                <a:gd name="connsiteX8" fmla="*/ 113255 w 824588"/>
                <a:gd name="connsiteY8" fmla="*/ 42741 h 320983"/>
                <a:gd name="connsiteX9" fmla="*/ 106692 w 824588"/>
                <a:gd name="connsiteY9" fmla="*/ 45276 h 320983"/>
                <a:gd name="connsiteX10" fmla="*/ 94239 w 824588"/>
                <a:gd name="connsiteY10" fmla="*/ 45276 h 320983"/>
                <a:gd name="connsiteX11" fmla="*/ 88517 w 824588"/>
                <a:gd name="connsiteY11" fmla="*/ 45276 h 320983"/>
                <a:gd name="connsiteX12" fmla="*/ 83468 w 824588"/>
                <a:gd name="connsiteY12" fmla="*/ 45276 h 320983"/>
                <a:gd name="connsiteX13" fmla="*/ 78252 w 824588"/>
                <a:gd name="connsiteY13" fmla="*/ 47472 h 320983"/>
                <a:gd name="connsiteX14" fmla="*/ 70847 w 824588"/>
                <a:gd name="connsiteY14" fmla="*/ 53385 h 320983"/>
                <a:gd name="connsiteX15" fmla="*/ 59909 w 824588"/>
                <a:gd name="connsiteY15" fmla="*/ 62000 h 320983"/>
                <a:gd name="connsiteX16" fmla="*/ 58899 w 824588"/>
                <a:gd name="connsiteY16" fmla="*/ 62000 h 320983"/>
                <a:gd name="connsiteX17" fmla="*/ 54861 w 824588"/>
                <a:gd name="connsiteY17" fmla="*/ 65379 h 320983"/>
                <a:gd name="connsiteX18" fmla="*/ 50485 w 824588"/>
                <a:gd name="connsiteY18" fmla="*/ 67238 h 320983"/>
                <a:gd name="connsiteX19" fmla="*/ 44763 w 824588"/>
                <a:gd name="connsiteY19" fmla="*/ 70278 h 320983"/>
                <a:gd name="connsiteX20" fmla="*/ 42744 w 824588"/>
                <a:gd name="connsiteY20" fmla="*/ 72644 h 320983"/>
                <a:gd name="connsiteX21" fmla="*/ 41230 w 824588"/>
                <a:gd name="connsiteY21" fmla="*/ 74502 h 320983"/>
                <a:gd name="connsiteX22" fmla="*/ 35171 w 824588"/>
                <a:gd name="connsiteY22" fmla="*/ 79063 h 320983"/>
                <a:gd name="connsiteX23" fmla="*/ 34162 w 824588"/>
                <a:gd name="connsiteY23" fmla="*/ 79063 h 320983"/>
                <a:gd name="connsiteX24" fmla="*/ 28104 w 824588"/>
                <a:gd name="connsiteY24" fmla="*/ 81766 h 320983"/>
                <a:gd name="connsiteX25" fmla="*/ 20531 w 824588"/>
                <a:gd name="connsiteY25" fmla="*/ 81766 h 320983"/>
                <a:gd name="connsiteX26" fmla="*/ 20531 w 824588"/>
                <a:gd name="connsiteY26" fmla="*/ 81766 h 320983"/>
                <a:gd name="connsiteX27" fmla="*/ 15145 w 824588"/>
                <a:gd name="connsiteY27" fmla="*/ 81766 h 320983"/>
                <a:gd name="connsiteX28" fmla="*/ 12285 w 824588"/>
                <a:gd name="connsiteY28" fmla="*/ 81766 h 320983"/>
                <a:gd name="connsiteX29" fmla="*/ 8078 w 824588"/>
                <a:gd name="connsiteY29" fmla="*/ 81766 h 320983"/>
                <a:gd name="connsiteX30" fmla="*/ 6731 w 824588"/>
                <a:gd name="connsiteY30" fmla="*/ 81766 h 320983"/>
                <a:gd name="connsiteX31" fmla="*/ 3702 w 824588"/>
                <a:gd name="connsiteY31" fmla="*/ 81766 h 320983"/>
                <a:gd name="connsiteX32" fmla="*/ 2019 w 824588"/>
                <a:gd name="connsiteY32" fmla="*/ 86665 h 320983"/>
                <a:gd name="connsiteX33" fmla="*/ 1010 w 824588"/>
                <a:gd name="connsiteY33" fmla="*/ 90213 h 320983"/>
                <a:gd name="connsiteX34" fmla="*/ 1010 w 824588"/>
                <a:gd name="connsiteY34" fmla="*/ 91903 h 320983"/>
                <a:gd name="connsiteX35" fmla="*/ 0 w 824588"/>
                <a:gd name="connsiteY35" fmla="*/ 95112 h 320983"/>
                <a:gd name="connsiteX36" fmla="*/ 1851 w 824588"/>
                <a:gd name="connsiteY36" fmla="*/ 98829 h 320983"/>
                <a:gd name="connsiteX37" fmla="*/ 12621 w 824588"/>
                <a:gd name="connsiteY37" fmla="*/ 115723 h 320983"/>
                <a:gd name="connsiteX38" fmla="*/ 36181 w 824588"/>
                <a:gd name="connsiteY38" fmla="*/ 126535 h 320983"/>
                <a:gd name="connsiteX39" fmla="*/ 45437 w 824588"/>
                <a:gd name="connsiteY39" fmla="*/ 126535 h 320983"/>
                <a:gd name="connsiteX40" fmla="*/ 48466 w 824588"/>
                <a:gd name="connsiteY40" fmla="*/ 126535 h 320983"/>
                <a:gd name="connsiteX41" fmla="*/ 63106 w 824588"/>
                <a:gd name="connsiteY41" fmla="*/ 135489 h 320983"/>
                <a:gd name="connsiteX42" fmla="*/ 70174 w 824588"/>
                <a:gd name="connsiteY42" fmla="*/ 143429 h 320983"/>
                <a:gd name="connsiteX43" fmla="*/ 80944 w 824588"/>
                <a:gd name="connsiteY43" fmla="*/ 157789 h 320983"/>
                <a:gd name="connsiteX44" fmla="*/ 81785 w 824588"/>
                <a:gd name="connsiteY44" fmla="*/ 169952 h 320983"/>
                <a:gd name="connsiteX45" fmla="*/ 81785 w 824588"/>
                <a:gd name="connsiteY45" fmla="*/ 174007 h 320983"/>
                <a:gd name="connsiteX46" fmla="*/ 80439 w 824588"/>
                <a:gd name="connsiteY46" fmla="*/ 190901 h 320983"/>
                <a:gd name="connsiteX47" fmla="*/ 78083 w 824588"/>
                <a:gd name="connsiteY47" fmla="*/ 197658 h 320983"/>
                <a:gd name="connsiteX48" fmla="*/ 75896 w 824588"/>
                <a:gd name="connsiteY48" fmla="*/ 207288 h 320983"/>
                <a:gd name="connsiteX49" fmla="*/ 78756 w 824588"/>
                <a:gd name="connsiteY49" fmla="*/ 210497 h 320983"/>
                <a:gd name="connsiteX50" fmla="*/ 85825 w 824588"/>
                <a:gd name="connsiteY50" fmla="*/ 211849 h 320983"/>
                <a:gd name="connsiteX51" fmla="*/ 90873 w 824588"/>
                <a:gd name="connsiteY51" fmla="*/ 211849 h 320983"/>
                <a:gd name="connsiteX52" fmla="*/ 97436 w 824588"/>
                <a:gd name="connsiteY52" fmla="*/ 213707 h 320983"/>
                <a:gd name="connsiteX53" fmla="*/ 106187 w 824588"/>
                <a:gd name="connsiteY53" fmla="*/ 215903 h 320983"/>
                <a:gd name="connsiteX54" fmla="*/ 128400 w 824588"/>
                <a:gd name="connsiteY54" fmla="*/ 215903 h 320983"/>
                <a:gd name="connsiteX55" fmla="*/ 140348 w 824588"/>
                <a:gd name="connsiteY55" fmla="*/ 215903 h 320983"/>
                <a:gd name="connsiteX56" fmla="*/ 160710 w 824588"/>
                <a:gd name="connsiteY56" fmla="*/ 225195 h 320983"/>
                <a:gd name="connsiteX57" fmla="*/ 163908 w 824588"/>
                <a:gd name="connsiteY57" fmla="*/ 228743 h 320983"/>
                <a:gd name="connsiteX58" fmla="*/ 172322 w 824588"/>
                <a:gd name="connsiteY58" fmla="*/ 231615 h 320983"/>
                <a:gd name="connsiteX59" fmla="*/ 175688 w 824588"/>
                <a:gd name="connsiteY59" fmla="*/ 231615 h 320983"/>
                <a:gd name="connsiteX60" fmla="*/ 189319 w 824588"/>
                <a:gd name="connsiteY60" fmla="*/ 235500 h 320983"/>
                <a:gd name="connsiteX61" fmla="*/ 197228 w 824588"/>
                <a:gd name="connsiteY61" fmla="*/ 238034 h 320983"/>
                <a:gd name="connsiteX62" fmla="*/ 198406 w 824588"/>
                <a:gd name="connsiteY62" fmla="*/ 239893 h 320983"/>
                <a:gd name="connsiteX63" fmla="*/ 198406 w 824588"/>
                <a:gd name="connsiteY63" fmla="*/ 241413 h 320983"/>
                <a:gd name="connsiteX64" fmla="*/ 201099 w 824588"/>
                <a:gd name="connsiteY64" fmla="*/ 258307 h 320983"/>
                <a:gd name="connsiteX65" fmla="*/ 203959 w 824588"/>
                <a:gd name="connsiteY65" fmla="*/ 261517 h 320983"/>
                <a:gd name="connsiteX66" fmla="*/ 207325 w 824588"/>
                <a:gd name="connsiteY66" fmla="*/ 265065 h 320983"/>
                <a:gd name="connsiteX67" fmla="*/ 211869 w 824588"/>
                <a:gd name="connsiteY67" fmla="*/ 274525 h 320983"/>
                <a:gd name="connsiteX68" fmla="*/ 213383 w 824588"/>
                <a:gd name="connsiteY68" fmla="*/ 278411 h 320983"/>
                <a:gd name="connsiteX69" fmla="*/ 213383 w 824588"/>
                <a:gd name="connsiteY69" fmla="*/ 281114 h 320983"/>
                <a:gd name="connsiteX70" fmla="*/ 215403 w 824588"/>
                <a:gd name="connsiteY70" fmla="*/ 286013 h 320983"/>
                <a:gd name="connsiteX71" fmla="*/ 222639 w 824588"/>
                <a:gd name="connsiteY71" fmla="*/ 286013 h 320983"/>
                <a:gd name="connsiteX72" fmla="*/ 226173 w 824588"/>
                <a:gd name="connsiteY72" fmla="*/ 286013 h 320983"/>
                <a:gd name="connsiteX73" fmla="*/ 234756 w 824588"/>
                <a:gd name="connsiteY73" fmla="*/ 286013 h 320983"/>
                <a:gd name="connsiteX74" fmla="*/ 244684 w 824588"/>
                <a:gd name="connsiteY74" fmla="*/ 286858 h 320983"/>
                <a:gd name="connsiteX75" fmla="*/ 249901 w 824588"/>
                <a:gd name="connsiteY75" fmla="*/ 286858 h 320983"/>
                <a:gd name="connsiteX76" fmla="*/ 266729 w 824588"/>
                <a:gd name="connsiteY76" fmla="*/ 288040 h 320983"/>
                <a:gd name="connsiteX77" fmla="*/ 277668 w 824588"/>
                <a:gd name="connsiteY77" fmla="*/ 290574 h 320983"/>
                <a:gd name="connsiteX78" fmla="*/ 297862 w 824588"/>
                <a:gd name="connsiteY78" fmla="*/ 294291 h 320983"/>
                <a:gd name="connsiteX79" fmla="*/ 306949 w 824588"/>
                <a:gd name="connsiteY79" fmla="*/ 291588 h 320983"/>
                <a:gd name="connsiteX80" fmla="*/ 310819 w 824588"/>
                <a:gd name="connsiteY80" fmla="*/ 289392 h 320983"/>
                <a:gd name="connsiteX81" fmla="*/ 324955 w 824588"/>
                <a:gd name="connsiteY81" fmla="*/ 287027 h 320983"/>
                <a:gd name="connsiteX82" fmla="*/ 332864 w 824588"/>
                <a:gd name="connsiteY82" fmla="*/ 287027 h 320983"/>
                <a:gd name="connsiteX83" fmla="*/ 356424 w 824588"/>
                <a:gd name="connsiteY83" fmla="*/ 289730 h 320983"/>
                <a:gd name="connsiteX84" fmla="*/ 362483 w 824588"/>
                <a:gd name="connsiteY84" fmla="*/ 296149 h 320983"/>
                <a:gd name="connsiteX85" fmla="*/ 372916 w 824588"/>
                <a:gd name="connsiteY85" fmla="*/ 305272 h 320983"/>
                <a:gd name="connsiteX86" fmla="*/ 388566 w 824588"/>
                <a:gd name="connsiteY86" fmla="*/ 308144 h 320983"/>
                <a:gd name="connsiteX87" fmla="*/ 395634 w 824588"/>
                <a:gd name="connsiteY87" fmla="*/ 314226 h 320983"/>
                <a:gd name="connsiteX88" fmla="*/ 400514 w 824588"/>
                <a:gd name="connsiteY88" fmla="*/ 318618 h 320983"/>
                <a:gd name="connsiteX89" fmla="*/ 402197 w 824588"/>
                <a:gd name="connsiteY89" fmla="*/ 320139 h 320983"/>
                <a:gd name="connsiteX90" fmla="*/ 407246 w 824588"/>
                <a:gd name="connsiteY90" fmla="*/ 320139 h 320983"/>
                <a:gd name="connsiteX91" fmla="*/ 408424 w 824588"/>
                <a:gd name="connsiteY91" fmla="*/ 318111 h 320983"/>
                <a:gd name="connsiteX92" fmla="*/ 412631 w 824588"/>
                <a:gd name="connsiteY92" fmla="*/ 314226 h 320983"/>
                <a:gd name="connsiteX93" fmla="*/ 417511 w 824588"/>
                <a:gd name="connsiteY93" fmla="*/ 315239 h 320983"/>
                <a:gd name="connsiteX94" fmla="*/ 420877 w 824588"/>
                <a:gd name="connsiteY94" fmla="*/ 316253 h 320983"/>
                <a:gd name="connsiteX95" fmla="*/ 427608 w 824588"/>
                <a:gd name="connsiteY95" fmla="*/ 313888 h 320983"/>
                <a:gd name="connsiteX96" fmla="*/ 431310 w 824588"/>
                <a:gd name="connsiteY96" fmla="*/ 312367 h 320983"/>
                <a:gd name="connsiteX97" fmla="*/ 432488 w 824588"/>
                <a:gd name="connsiteY97" fmla="*/ 312367 h 320983"/>
                <a:gd name="connsiteX98" fmla="*/ 432488 w 824588"/>
                <a:gd name="connsiteY98" fmla="*/ 313550 h 320983"/>
                <a:gd name="connsiteX99" fmla="*/ 435181 w 824588"/>
                <a:gd name="connsiteY99" fmla="*/ 321659 h 320983"/>
                <a:gd name="connsiteX100" fmla="*/ 442417 w 824588"/>
                <a:gd name="connsiteY100" fmla="*/ 321659 h 320983"/>
                <a:gd name="connsiteX101" fmla="*/ 455880 w 824588"/>
                <a:gd name="connsiteY101" fmla="*/ 316929 h 320983"/>
                <a:gd name="connsiteX102" fmla="*/ 476074 w 824588"/>
                <a:gd name="connsiteY102" fmla="*/ 308989 h 320983"/>
                <a:gd name="connsiteX103" fmla="*/ 507206 w 824588"/>
                <a:gd name="connsiteY103" fmla="*/ 296487 h 320983"/>
                <a:gd name="connsiteX104" fmla="*/ 529588 w 824588"/>
                <a:gd name="connsiteY104" fmla="*/ 296487 h 320983"/>
                <a:gd name="connsiteX105" fmla="*/ 541031 w 824588"/>
                <a:gd name="connsiteY105" fmla="*/ 298177 h 320983"/>
                <a:gd name="connsiteX106" fmla="*/ 542041 w 824588"/>
                <a:gd name="connsiteY106" fmla="*/ 298177 h 320983"/>
                <a:gd name="connsiteX107" fmla="*/ 570144 w 824588"/>
                <a:gd name="connsiteY107" fmla="*/ 293784 h 320983"/>
                <a:gd name="connsiteX108" fmla="*/ 576371 w 824588"/>
                <a:gd name="connsiteY108" fmla="*/ 289392 h 320983"/>
                <a:gd name="connsiteX109" fmla="*/ 593199 w 824588"/>
                <a:gd name="connsiteY109" fmla="*/ 275877 h 320983"/>
                <a:gd name="connsiteX110" fmla="*/ 597238 w 824588"/>
                <a:gd name="connsiteY110" fmla="*/ 271315 h 320983"/>
                <a:gd name="connsiteX111" fmla="*/ 611037 w 824588"/>
                <a:gd name="connsiteY111" fmla="*/ 260841 h 320983"/>
                <a:gd name="connsiteX112" fmla="*/ 620292 w 824588"/>
                <a:gd name="connsiteY112" fmla="*/ 255097 h 320983"/>
                <a:gd name="connsiteX113" fmla="*/ 619451 w 824588"/>
                <a:gd name="connsiteY113" fmla="*/ 251043 h 320983"/>
                <a:gd name="connsiteX114" fmla="*/ 616085 w 824588"/>
                <a:gd name="connsiteY114" fmla="*/ 247833 h 320983"/>
                <a:gd name="connsiteX115" fmla="*/ 611205 w 824588"/>
                <a:gd name="connsiteY115" fmla="*/ 242427 h 320983"/>
                <a:gd name="connsiteX116" fmla="*/ 609522 w 824588"/>
                <a:gd name="connsiteY116" fmla="*/ 225533 h 320983"/>
                <a:gd name="connsiteX117" fmla="*/ 618273 w 824588"/>
                <a:gd name="connsiteY117" fmla="*/ 212018 h 320983"/>
                <a:gd name="connsiteX118" fmla="*/ 622817 w 824588"/>
                <a:gd name="connsiteY118" fmla="*/ 212018 h 320983"/>
                <a:gd name="connsiteX119" fmla="*/ 625004 w 824588"/>
                <a:gd name="connsiteY119" fmla="*/ 212018 h 320983"/>
                <a:gd name="connsiteX120" fmla="*/ 628875 w 824588"/>
                <a:gd name="connsiteY120" fmla="*/ 212018 h 320983"/>
                <a:gd name="connsiteX121" fmla="*/ 635606 w 824588"/>
                <a:gd name="connsiteY121" fmla="*/ 212018 h 320983"/>
                <a:gd name="connsiteX122" fmla="*/ 639645 w 824588"/>
                <a:gd name="connsiteY122" fmla="*/ 214383 h 320983"/>
                <a:gd name="connsiteX123" fmla="*/ 644862 w 824588"/>
                <a:gd name="connsiteY123" fmla="*/ 216917 h 320983"/>
                <a:gd name="connsiteX124" fmla="*/ 667412 w 824588"/>
                <a:gd name="connsiteY124" fmla="*/ 219789 h 320983"/>
                <a:gd name="connsiteX125" fmla="*/ 676162 w 824588"/>
                <a:gd name="connsiteY125" fmla="*/ 214214 h 320983"/>
                <a:gd name="connsiteX126" fmla="*/ 680706 w 824588"/>
                <a:gd name="connsiteY126" fmla="*/ 210497 h 320983"/>
                <a:gd name="connsiteX127" fmla="*/ 695852 w 824588"/>
                <a:gd name="connsiteY127" fmla="*/ 203064 h 320983"/>
                <a:gd name="connsiteX128" fmla="*/ 706790 w 824588"/>
                <a:gd name="connsiteY128" fmla="*/ 201713 h 320983"/>
                <a:gd name="connsiteX129" fmla="*/ 713858 w 824588"/>
                <a:gd name="connsiteY129" fmla="*/ 201713 h 320983"/>
                <a:gd name="connsiteX130" fmla="*/ 721094 w 824588"/>
                <a:gd name="connsiteY130" fmla="*/ 197320 h 320983"/>
                <a:gd name="connsiteX131" fmla="*/ 722609 w 824588"/>
                <a:gd name="connsiteY131" fmla="*/ 195800 h 320983"/>
                <a:gd name="connsiteX132" fmla="*/ 727657 w 824588"/>
                <a:gd name="connsiteY132" fmla="*/ 192083 h 320983"/>
                <a:gd name="connsiteX133" fmla="*/ 733211 w 824588"/>
                <a:gd name="connsiteY133" fmla="*/ 187691 h 320983"/>
                <a:gd name="connsiteX134" fmla="*/ 735735 w 824588"/>
                <a:gd name="connsiteY134" fmla="*/ 181271 h 320983"/>
                <a:gd name="connsiteX135" fmla="*/ 738764 w 824588"/>
                <a:gd name="connsiteY135" fmla="*/ 174007 h 320983"/>
                <a:gd name="connsiteX136" fmla="*/ 750712 w 824588"/>
                <a:gd name="connsiteY136" fmla="*/ 169952 h 320983"/>
                <a:gd name="connsiteX137" fmla="*/ 755592 w 824588"/>
                <a:gd name="connsiteY137" fmla="*/ 169952 h 320983"/>
                <a:gd name="connsiteX138" fmla="*/ 760304 w 824588"/>
                <a:gd name="connsiteY138" fmla="*/ 165560 h 320983"/>
                <a:gd name="connsiteX139" fmla="*/ 764848 w 824588"/>
                <a:gd name="connsiteY139" fmla="*/ 161336 h 320983"/>
                <a:gd name="connsiteX140" fmla="*/ 766026 w 824588"/>
                <a:gd name="connsiteY140" fmla="*/ 161336 h 320983"/>
                <a:gd name="connsiteX141" fmla="*/ 766867 w 824588"/>
                <a:gd name="connsiteY141" fmla="*/ 162688 h 320983"/>
                <a:gd name="connsiteX142" fmla="*/ 769055 w 824588"/>
                <a:gd name="connsiteY142" fmla="*/ 166236 h 320983"/>
                <a:gd name="connsiteX143" fmla="*/ 774945 w 824588"/>
                <a:gd name="connsiteY143" fmla="*/ 160998 h 320983"/>
                <a:gd name="connsiteX144" fmla="*/ 776291 w 824588"/>
                <a:gd name="connsiteY144" fmla="*/ 159140 h 320983"/>
                <a:gd name="connsiteX145" fmla="*/ 781340 w 824588"/>
                <a:gd name="connsiteY145" fmla="*/ 155424 h 320983"/>
                <a:gd name="connsiteX146" fmla="*/ 792278 w 824588"/>
                <a:gd name="connsiteY146" fmla="*/ 159647 h 320983"/>
                <a:gd name="connsiteX147" fmla="*/ 796990 w 824588"/>
                <a:gd name="connsiteY147" fmla="*/ 162519 h 320983"/>
                <a:gd name="connsiteX148" fmla="*/ 805909 w 824588"/>
                <a:gd name="connsiteY148" fmla="*/ 160492 h 320983"/>
                <a:gd name="connsiteX149" fmla="*/ 811462 w 824588"/>
                <a:gd name="connsiteY149" fmla="*/ 158126 h 320983"/>
                <a:gd name="connsiteX150" fmla="*/ 819203 w 824588"/>
                <a:gd name="connsiteY150" fmla="*/ 161505 h 320983"/>
                <a:gd name="connsiteX151" fmla="*/ 822401 w 824588"/>
                <a:gd name="connsiteY151" fmla="*/ 164208 h 320983"/>
                <a:gd name="connsiteX152" fmla="*/ 826608 w 824588"/>
                <a:gd name="connsiteY152" fmla="*/ 161336 h 320983"/>
                <a:gd name="connsiteX153" fmla="*/ 828291 w 824588"/>
                <a:gd name="connsiteY153" fmla="*/ 156268 h 320983"/>
                <a:gd name="connsiteX154" fmla="*/ 824925 w 824588"/>
                <a:gd name="connsiteY154" fmla="*/ 152889 h 320983"/>
                <a:gd name="connsiteX155" fmla="*/ 823074 w 824588"/>
                <a:gd name="connsiteY155" fmla="*/ 151369 h 320983"/>
                <a:gd name="connsiteX156" fmla="*/ 816679 w 824588"/>
                <a:gd name="connsiteY156" fmla="*/ 143767 h 320983"/>
                <a:gd name="connsiteX157" fmla="*/ 815501 w 824588"/>
                <a:gd name="connsiteY157" fmla="*/ 142246 h 320983"/>
                <a:gd name="connsiteX158" fmla="*/ 788239 w 824588"/>
                <a:gd name="connsiteY158" fmla="*/ 121974 h 320983"/>
                <a:gd name="connsiteX159" fmla="*/ 767877 w 824588"/>
                <a:gd name="connsiteY159" fmla="*/ 119440 h 320983"/>
                <a:gd name="connsiteX160" fmla="*/ 762997 w 824588"/>
                <a:gd name="connsiteY160" fmla="*/ 132955 h 320983"/>
                <a:gd name="connsiteX161" fmla="*/ 762997 w 824588"/>
                <a:gd name="connsiteY161" fmla="*/ 132955 h 320983"/>
                <a:gd name="connsiteX162" fmla="*/ 761819 w 824588"/>
                <a:gd name="connsiteY162" fmla="*/ 134982 h 320983"/>
                <a:gd name="connsiteX163" fmla="*/ 752395 w 824588"/>
                <a:gd name="connsiteY163" fmla="*/ 131434 h 320983"/>
                <a:gd name="connsiteX164" fmla="*/ 747178 w 824588"/>
                <a:gd name="connsiteY164" fmla="*/ 128731 h 320983"/>
                <a:gd name="connsiteX165" fmla="*/ 731528 w 824588"/>
                <a:gd name="connsiteY165" fmla="*/ 128731 h 320983"/>
                <a:gd name="connsiteX166" fmla="*/ 727489 w 824588"/>
                <a:gd name="connsiteY166" fmla="*/ 131603 h 320983"/>
                <a:gd name="connsiteX167" fmla="*/ 718065 w 824588"/>
                <a:gd name="connsiteY167" fmla="*/ 133968 h 320983"/>
                <a:gd name="connsiteX168" fmla="*/ 709819 w 824588"/>
                <a:gd name="connsiteY168" fmla="*/ 115554 h 320983"/>
                <a:gd name="connsiteX169" fmla="*/ 709819 w 824588"/>
                <a:gd name="connsiteY169" fmla="*/ 114371 h 320983"/>
                <a:gd name="connsiteX170" fmla="*/ 715878 w 824588"/>
                <a:gd name="connsiteY170" fmla="*/ 113020 h 320983"/>
                <a:gd name="connsiteX171" fmla="*/ 721094 w 824588"/>
                <a:gd name="connsiteY171" fmla="*/ 111837 h 320983"/>
                <a:gd name="connsiteX172" fmla="*/ 721094 w 824588"/>
                <a:gd name="connsiteY172" fmla="*/ 108627 h 320983"/>
                <a:gd name="connsiteX173" fmla="*/ 719580 w 824588"/>
                <a:gd name="connsiteY173" fmla="*/ 106769 h 320983"/>
                <a:gd name="connsiteX174" fmla="*/ 716550 w 824588"/>
                <a:gd name="connsiteY174" fmla="*/ 103897 h 320983"/>
                <a:gd name="connsiteX175" fmla="*/ 719075 w 824588"/>
                <a:gd name="connsiteY175" fmla="*/ 93761 h 320983"/>
                <a:gd name="connsiteX176" fmla="*/ 719075 w 824588"/>
                <a:gd name="connsiteY176" fmla="*/ 93761 h 320983"/>
                <a:gd name="connsiteX177" fmla="*/ 725806 w 824588"/>
                <a:gd name="connsiteY177" fmla="*/ 82949 h 320983"/>
                <a:gd name="connsiteX178" fmla="*/ 729845 w 824588"/>
                <a:gd name="connsiteY178" fmla="*/ 75853 h 320983"/>
                <a:gd name="connsiteX179" fmla="*/ 733716 w 824588"/>
                <a:gd name="connsiteY179" fmla="*/ 71123 h 320983"/>
                <a:gd name="connsiteX180" fmla="*/ 739101 w 824588"/>
                <a:gd name="connsiteY180" fmla="*/ 62845 h 320983"/>
                <a:gd name="connsiteX181" fmla="*/ 739101 w 824588"/>
                <a:gd name="connsiteY181" fmla="*/ 62845 h 320983"/>
                <a:gd name="connsiteX182" fmla="*/ 737249 w 824588"/>
                <a:gd name="connsiteY182" fmla="*/ 61325 h 320983"/>
                <a:gd name="connsiteX183" fmla="*/ 732201 w 824588"/>
                <a:gd name="connsiteY183" fmla="*/ 58115 h 320983"/>
                <a:gd name="connsiteX184" fmla="*/ 724965 w 824588"/>
                <a:gd name="connsiteY184" fmla="*/ 59297 h 320983"/>
                <a:gd name="connsiteX185" fmla="*/ 720926 w 824588"/>
                <a:gd name="connsiteY185" fmla="*/ 60311 h 320983"/>
                <a:gd name="connsiteX186" fmla="*/ 711166 w 824588"/>
                <a:gd name="connsiteY186" fmla="*/ 65717 h 320983"/>
                <a:gd name="connsiteX187" fmla="*/ 709988 w 824588"/>
                <a:gd name="connsiteY187" fmla="*/ 66562 h 320983"/>
                <a:gd name="connsiteX188" fmla="*/ 708809 w 824588"/>
                <a:gd name="connsiteY188" fmla="*/ 65717 h 320983"/>
                <a:gd name="connsiteX189" fmla="*/ 707800 w 824588"/>
                <a:gd name="connsiteY189" fmla="*/ 63690 h 320983"/>
                <a:gd name="connsiteX190" fmla="*/ 701069 w 824588"/>
                <a:gd name="connsiteY190" fmla="*/ 54905 h 320983"/>
                <a:gd name="connsiteX191" fmla="*/ 699217 w 824588"/>
                <a:gd name="connsiteY191" fmla="*/ 54905 h 320983"/>
                <a:gd name="connsiteX192" fmla="*/ 695179 w 824588"/>
                <a:gd name="connsiteY192" fmla="*/ 54905 h 320983"/>
                <a:gd name="connsiteX193" fmla="*/ 691308 w 824588"/>
                <a:gd name="connsiteY193" fmla="*/ 53216 h 320983"/>
                <a:gd name="connsiteX194" fmla="*/ 688279 w 824588"/>
                <a:gd name="connsiteY194" fmla="*/ 52033 h 320983"/>
                <a:gd name="connsiteX195" fmla="*/ 680706 w 824588"/>
                <a:gd name="connsiteY195" fmla="*/ 51188 h 320983"/>
                <a:gd name="connsiteX196" fmla="*/ 678014 w 824588"/>
                <a:gd name="connsiteY196" fmla="*/ 51188 h 320983"/>
                <a:gd name="connsiteX197" fmla="*/ 672965 w 824588"/>
                <a:gd name="connsiteY197" fmla="*/ 51188 h 320983"/>
                <a:gd name="connsiteX198" fmla="*/ 671114 w 824588"/>
                <a:gd name="connsiteY198" fmla="*/ 52878 h 320983"/>
                <a:gd name="connsiteX199" fmla="*/ 669768 w 824588"/>
                <a:gd name="connsiteY199" fmla="*/ 54060 h 320983"/>
                <a:gd name="connsiteX200" fmla="*/ 661186 w 824588"/>
                <a:gd name="connsiteY200" fmla="*/ 62507 h 320983"/>
                <a:gd name="connsiteX201" fmla="*/ 654959 w 824588"/>
                <a:gd name="connsiteY201" fmla="*/ 67913 h 320983"/>
                <a:gd name="connsiteX202" fmla="*/ 653108 w 824588"/>
                <a:gd name="connsiteY202" fmla="*/ 69265 h 320983"/>
                <a:gd name="connsiteX203" fmla="*/ 648732 w 824588"/>
                <a:gd name="connsiteY203" fmla="*/ 71968 h 320983"/>
                <a:gd name="connsiteX204" fmla="*/ 643684 w 824588"/>
                <a:gd name="connsiteY204" fmla="*/ 75178 h 320983"/>
                <a:gd name="connsiteX205" fmla="*/ 635775 w 824588"/>
                <a:gd name="connsiteY205" fmla="*/ 76529 h 320983"/>
                <a:gd name="connsiteX206" fmla="*/ 633755 w 824588"/>
                <a:gd name="connsiteY206" fmla="*/ 76529 h 320983"/>
                <a:gd name="connsiteX207" fmla="*/ 620292 w 824588"/>
                <a:gd name="connsiteY207" fmla="*/ 76529 h 320983"/>
                <a:gd name="connsiteX208" fmla="*/ 618946 w 824588"/>
                <a:gd name="connsiteY208" fmla="*/ 76529 h 320983"/>
                <a:gd name="connsiteX209" fmla="*/ 615076 w 824588"/>
                <a:gd name="connsiteY209" fmla="*/ 76529 h 320983"/>
                <a:gd name="connsiteX210" fmla="*/ 612888 w 824588"/>
                <a:gd name="connsiteY210" fmla="*/ 76529 h 320983"/>
                <a:gd name="connsiteX211" fmla="*/ 608681 w 824588"/>
                <a:gd name="connsiteY211" fmla="*/ 77712 h 320983"/>
                <a:gd name="connsiteX212" fmla="*/ 605820 w 824588"/>
                <a:gd name="connsiteY212" fmla="*/ 80077 h 320983"/>
                <a:gd name="connsiteX213" fmla="*/ 602791 w 824588"/>
                <a:gd name="connsiteY213" fmla="*/ 82949 h 320983"/>
                <a:gd name="connsiteX214" fmla="*/ 598584 w 824588"/>
                <a:gd name="connsiteY214" fmla="*/ 84638 h 320983"/>
                <a:gd name="connsiteX215" fmla="*/ 597574 w 824588"/>
                <a:gd name="connsiteY215" fmla="*/ 84638 h 320983"/>
                <a:gd name="connsiteX216" fmla="*/ 586636 w 824588"/>
                <a:gd name="connsiteY216" fmla="*/ 88524 h 320983"/>
                <a:gd name="connsiteX217" fmla="*/ 584970 w 824588"/>
                <a:gd name="connsiteY217" fmla="*/ 88541 h 320983"/>
                <a:gd name="connsiteX218" fmla="*/ 584953 w 824588"/>
                <a:gd name="connsiteY218" fmla="*/ 88524 h 320983"/>
                <a:gd name="connsiteX219" fmla="*/ 573678 w 824588"/>
                <a:gd name="connsiteY219" fmla="*/ 82442 h 320983"/>
                <a:gd name="connsiteX220" fmla="*/ 561057 w 824588"/>
                <a:gd name="connsiteY220" fmla="*/ 82442 h 320983"/>
                <a:gd name="connsiteX221" fmla="*/ 550623 w 824588"/>
                <a:gd name="connsiteY221" fmla="*/ 82442 h 320983"/>
                <a:gd name="connsiteX222" fmla="*/ 548940 w 824588"/>
                <a:gd name="connsiteY222" fmla="*/ 82442 h 320983"/>
                <a:gd name="connsiteX223" fmla="*/ 542714 w 824588"/>
                <a:gd name="connsiteY223" fmla="*/ 82442 h 320983"/>
                <a:gd name="connsiteX224" fmla="*/ 542714 w 824588"/>
                <a:gd name="connsiteY224" fmla="*/ 82442 h 320983"/>
                <a:gd name="connsiteX225" fmla="*/ 534131 w 824588"/>
                <a:gd name="connsiteY225" fmla="*/ 82442 h 320983"/>
                <a:gd name="connsiteX226" fmla="*/ 531776 w 824588"/>
                <a:gd name="connsiteY226" fmla="*/ 82442 h 320983"/>
                <a:gd name="connsiteX227" fmla="*/ 525886 w 824588"/>
                <a:gd name="connsiteY227" fmla="*/ 81259 h 320983"/>
                <a:gd name="connsiteX228" fmla="*/ 524539 w 824588"/>
                <a:gd name="connsiteY228" fmla="*/ 79739 h 320983"/>
                <a:gd name="connsiteX229" fmla="*/ 523529 w 824588"/>
                <a:gd name="connsiteY229" fmla="*/ 78219 h 320983"/>
                <a:gd name="connsiteX230" fmla="*/ 522183 w 824588"/>
                <a:gd name="connsiteY230" fmla="*/ 76191 h 320983"/>
                <a:gd name="connsiteX231" fmla="*/ 510908 w 824588"/>
                <a:gd name="connsiteY231" fmla="*/ 66562 h 320983"/>
                <a:gd name="connsiteX232" fmla="*/ 501653 w 824588"/>
                <a:gd name="connsiteY232" fmla="*/ 62845 h 320983"/>
                <a:gd name="connsiteX233" fmla="*/ 496436 w 824588"/>
                <a:gd name="connsiteY233" fmla="*/ 61156 h 320983"/>
                <a:gd name="connsiteX234" fmla="*/ 492565 w 824588"/>
                <a:gd name="connsiteY234" fmla="*/ 59466 h 320983"/>
                <a:gd name="connsiteX235" fmla="*/ 488022 w 824588"/>
                <a:gd name="connsiteY235" fmla="*/ 57439 h 320983"/>
                <a:gd name="connsiteX236" fmla="*/ 486844 w 824588"/>
                <a:gd name="connsiteY236" fmla="*/ 57439 h 320983"/>
                <a:gd name="connsiteX237" fmla="*/ 478093 w 824588"/>
                <a:gd name="connsiteY237" fmla="*/ 54905 h 320983"/>
                <a:gd name="connsiteX238" fmla="*/ 475064 w 824588"/>
                <a:gd name="connsiteY238" fmla="*/ 54905 h 320983"/>
                <a:gd name="connsiteX239" fmla="*/ 468837 w 824588"/>
                <a:gd name="connsiteY239" fmla="*/ 53554 h 320983"/>
                <a:gd name="connsiteX240" fmla="*/ 462611 w 824588"/>
                <a:gd name="connsiteY240" fmla="*/ 51864 h 320983"/>
                <a:gd name="connsiteX241" fmla="*/ 457899 w 824588"/>
                <a:gd name="connsiteY241" fmla="*/ 50175 h 320983"/>
                <a:gd name="connsiteX242" fmla="*/ 455206 w 824588"/>
                <a:gd name="connsiteY242" fmla="*/ 48992 h 320983"/>
                <a:gd name="connsiteX243" fmla="*/ 453355 w 824588"/>
                <a:gd name="connsiteY243" fmla="*/ 48992 h 320983"/>
                <a:gd name="connsiteX244" fmla="*/ 450663 w 824588"/>
                <a:gd name="connsiteY244" fmla="*/ 48992 h 320983"/>
                <a:gd name="connsiteX245" fmla="*/ 442922 w 824588"/>
                <a:gd name="connsiteY245" fmla="*/ 51526 h 320983"/>
                <a:gd name="connsiteX246" fmla="*/ 440398 w 824588"/>
                <a:gd name="connsiteY246" fmla="*/ 52709 h 320983"/>
                <a:gd name="connsiteX247" fmla="*/ 434339 w 824588"/>
                <a:gd name="connsiteY247" fmla="*/ 55919 h 320983"/>
                <a:gd name="connsiteX248" fmla="*/ 428618 w 824588"/>
                <a:gd name="connsiteY248" fmla="*/ 57946 h 320983"/>
                <a:gd name="connsiteX249" fmla="*/ 425589 w 824588"/>
                <a:gd name="connsiteY249" fmla="*/ 57946 h 320983"/>
                <a:gd name="connsiteX250" fmla="*/ 423401 w 824588"/>
                <a:gd name="connsiteY250" fmla="*/ 58960 h 320983"/>
                <a:gd name="connsiteX251" fmla="*/ 420204 w 824588"/>
                <a:gd name="connsiteY251" fmla="*/ 60311 h 320983"/>
                <a:gd name="connsiteX252" fmla="*/ 414145 w 824588"/>
                <a:gd name="connsiteY252" fmla="*/ 60311 h 320983"/>
                <a:gd name="connsiteX253" fmla="*/ 411285 w 824588"/>
                <a:gd name="connsiteY253" fmla="*/ 60311 h 320983"/>
                <a:gd name="connsiteX254" fmla="*/ 405899 w 824588"/>
                <a:gd name="connsiteY254" fmla="*/ 60311 h 320983"/>
                <a:gd name="connsiteX255" fmla="*/ 400009 w 824588"/>
                <a:gd name="connsiteY255" fmla="*/ 58115 h 320983"/>
                <a:gd name="connsiteX256" fmla="*/ 388398 w 824588"/>
                <a:gd name="connsiteY256" fmla="*/ 54905 h 320983"/>
                <a:gd name="connsiteX257" fmla="*/ 388398 w 824588"/>
                <a:gd name="connsiteY257" fmla="*/ 54905 h 320983"/>
                <a:gd name="connsiteX258" fmla="*/ 373926 w 824588"/>
                <a:gd name="connsiteY258" fmla="*/ 48485 h 320983"/>
                <a:gd name="connsiteX259" fmla="*/ 371738 w 824588"/>
                <a:gd name="connsiteY259" fmla="*/ 46965 h 320983"/>
                <a:gd name="connsiteX260" fmla="*/ 366353 w 824588"/>
                <a:gd name="connsiteY260" fmla="*/ 38011 h 320983"/>
                <a:gd name="connsiteX261" fmla="*/ 366353 w 824588"/>
                <a:gd name="connsiteY261" fmla="*/ 38011 h 320983"/>
                <a:gd name="connsiteX262" fmla="*/ 366353 w 824588"/>
                <a:gd name="connsiteY262" fmla="*/ 31254 h 320983"/>
                <a:gd name="connsiteX263" fmla="*/ 366353 w 824588"/>
                <a:gd name="connsiteY263" fmla="*/ 29057 h 320983"/>
                <a:gd name="connsiteX264" fmla="*/ 366353 w 824588"/>
                <a:gd name="connsiteY264" fmla="*/ 25510 h 320983"/>
                <a:gd name="connsiteX265" fmla="*/ 363829 w 824588"/>
                <a:gd name="connsiteY265" fmla="*/ 22638 h 320983"/>
                <a:gd name="connsiteX266" fmla="*/ 350366 w 824588"/>
                <a:gd name="connsiteY266" fmla="*/ 19935 h 320983"/>
                <a:gd name="connsiteX267" fmla="*/ 347505 w 824588"/>
                <a:gd name="connsiteY267" fmla="*/ 19935 h 320983"/>
                <a:gd name="connsiteX268" fmla="*/ 343635 w 824588"/>
                <a:gd name="connsiteY268" fmla="*/ 19935 h 320983"/>
                <a:gd name="connsiteX269" fmla="*/ 342457 w 824588"/>
                <a:gd name="connsiteY269" fmla="*/ 18245 h 320983"/>
                <a:gd name="connsiteX270" fmla="*/ 342457 w 824588"/>
                <a:gd name="connsiteY270" fmla="*/ 18245 h 320983"/>
                <a:gd name="connsiteX271" fmla="*/ 333706 w 824588"/>
                <a:gd name="connsiteY271" fmla="*/ 15373 h 320983"/>
                <a:gd name="connsiteX272" fmla="*/ 330508 w 824588"/>
                <a:gd name="connsiteY272" fmla="*/ 15373 h 320983"/>
                <a:gd name="connsiteX273" fmla="*/ 323272 w 824588"/>
                <a:gd name="connsiteY273" fmla="*/ 15373 h 320983"/>
                <a:gd name="connsiteX274" fmla="*/ 321926 w 824588"/>
                <a:gd name="connsiteY274" fmla="*/ 15373 h 320983"/>
                <a:gd name="connsiteX275" fmla="*/ 317214 w 824588"/>
                <a:gd name="connsiteY275" fmla="*/ 14360 h 320983"/>
                <a:gd name="connsiteX276" fmla="*/ 316036 w 824588"/>
                <a:gd name="connsiteY276" fmla="*/ 12164 h 320983"/>
                <a:gd name="connsiteX277" fmla="*/ 315026 w 824588"/>
                <a:gd name="connsiteY277" fmla="*/ 12164 h 320983"/>
                <a:gd name="connsiteX278" fmla="*/ 315026 w 824588"/>
                <a:gd name="connsiteY278" fmla="*/ 12164 h 320983"/>
                <a:gd name="connsiteX279" fmla="*/ 305266 w 824588"/>
                <a:gd name="connsiteY279" fmla="*/ 10474 h 320983"/>
                <a:gd name="connsiteX280" fmla="*/ 298703 w 824588"/>
                <a:gd name="connsiteY280" fmla="*/ 9629 h 320983"/>
                <a:gd name="connsiteX281" fmla="*/ 298703 w 824588"/>
                <a:gd name="connsiteY281" fmla="*/ 9629 h 320983"/>
                <a:gd name="connsiteX282" fmla="*/ 294160 w 824588"/>
                <a:gd name="connsiteY282" fmla="*/ 8109 h 320983"/>
                <a:gd name="connsiteX283" fmla="*/ 292477 w 824588"/>
                <a:gd name="connsiteY283" fmla="*/ 6420 h 320983"/>
                <a:gd name="connsiteX284" fmla="*/ 291298 w 824588"/>
                <a:gd name="connsiteY284" fmla="*/ 5237 h 320983"/>
                <a:gd name="connsiteX285" fmla="*/ 288943 w 824588"/>
                <a:gd name="connsiteY285" fmla="*/ 3210 h 320983"/>
                <a:gd name="connsiteX286" fmla="*/ 286587 w 824588"/>
                <a:gd name="connsiteY286" fmla="*/ 1183 h 320983"/>
                <a:gd name="connsiteX287" fmla="*/ 284062 w 824588"/>
                <a:gd name="connsiteY287" fmla="*/ 0 h 320983"/>
                <a:gd name="connsiteX288" fmla="*/ 283053 w 824588"/>
                <a:gd name="connsiteY288" fmla="*/ 0 h 320983"/>
                <a:gd name="connsiteX289" fmla="*/ 283053 w 824588"/>
                <a:gd name="connsiteY289" fmla="*/ 0 h 320983"/>
                <a:gd name="connsiteX290" fmla="*/ 283053 w 824588"/>
                <a:gd name="connsiteY290" fmla="*/ 1520 h 320983"/>
                <a:gd name="connsiteX291" fmla="*/ 281033 w 824588"/>
                <a:gd name="connsiteY291" fmla="*/ 7095 h 320983"/>
                <a:gd name="connsiteX292" fmla="*/ 279855 w 824588"/>
                <a:gd name="connsiteY292" fmla="*/ 8785 h 320983"/>
                <a:gd name="connsiteX293" fmla="*/ 279855 w 824588"/>
                <a:gd name="connsiteY293" fmla="*/ 9967 h 320983"/>
                <a:gd name="connsiteX294" fmla="*/ 276489 w 824588"/>
                <a:gd name="connsiteY294" fmla="*/ 14191 h 320983"/>
                <a:gd name="connsiteX295" fmla="*/ 272787 w 824588"/>
                <a:gd name="connsiteY295" fmla="*/ 14191 h 320983"/>
                <a:gd name="connsiteX296" fmla="*/ 270095 w 824588"/>
                <a:gd name="connsiteY296" fmla="*/ 14191 h 320983"/>
                <a:gd name="connsiteX297" fmla="*/ 268075 w 824588"/>
                <a:gd name="connsiteY297" fmla="*/ 16894 h 320983"/>
                <a:gd name="connsiteX298" fmla="*/ 265046 w 824588"/>
                <a:gd name="connsiteY298" fmla="*/ 24158 h 320983"/>
                <a:gd name="connsiteX299" fmla="*/ 265046 w 824588"/>
                <a:gd name="connsiteY299" fmla="*/ 25510 h 320983"/>
                <a:gd name="connsiteX300" fmla="*/ 262859 w 824588"/>
                <a:gd name="connsiteY300" fmla="*/ 29564 h 320983"/>
                <a:gd name="connsiteX301" fmla="*/ 261680 w 824588"/>
                <a:gd name="connsiteY301" fmla="*/ 29564 h 320983"/>
                <a:gd name="connsiteX302" fmla="*/ 260503 w 824588"/>
                <a:gd name="connsiteY302" fmla="*/ 30747 h 320983"/>
                <a:gd name="connsiteX303" fmla="*/ 260503 w 824588"/>
                <a:gd name="connsiteY303" fmla="*/ 33112 h 320983"/>
                <a:gd name="connsiteX304" fmla="*/ 261680 w 824588"/>
                <a:gd name="connsiteY304" fmla="*/ 35477 h 320983"/>
                <a:gd name="connsiteX305" fmla="*/ 261680 w 824588"/>
                <a:gd name="connsiteY305" fmla="*/ 38856 h 320983"/>
                <a:gd name="connsiteX306" fmla="*/ 261680 w 824588"/>
                <a:gd name="connsiteY306" fmla="*/ 42741 h 320983"/>
                <a:gd name="connsiteX307" fmla="*/ 264541 w 824588"/>
                <a:gd name="connsiteY307" fmla="*/ 45107 h 320983"/>
                <a:gd name="connsiteX308" fmla="*/ 266729 w 824588"/>
                <a:gd name="connsiteY308" fmla="*/ 46796 h 320983"/>
                <a:gd name="connsiteX309" fmla="*/ 267570 w 824588"/>
                <a:gd name="connsiteY309" fmla="*/ 46796 h 320983"/>
                <a:gd name="connsiteX310" fmla="*/ 270263 w 824588"/>
                <a:gd name="connsiteY310" fmla="*/ 51019 h 320983"/>
                <a:gd name="connsiteX311" fmla="*/ 269758 w 824588"/>
                <a:gd name="connsiteY311" fmla="*/ 54398 h 320983"/>
                <a:gd name="connsiteX312" fmla="*/ 265383 w 824588"/>
                <a:gd name="connsiteY312" fmla="*/ 61663 h 320983"/>
                <a:gd name="connsiteX313" fmla="*/ 260671 w 824588"/>
                <a:gd name="connsiteY313" fmla="*/ 65717 h 320983"/>
                <a:gd name="connsiteX314" fmla="*/ 259661 w 824588"/>
                <a:gd name="connsiteY314" fmla="*/ 65717 h 320983"/>
                <a:gd name="connsiteX315" fmla="*/ 255959 w 824588"/>
                <a:gd name="connsiteY315" fmla="*/ 67238 h 320983"/>
                <a:gd name="connsiteX316" fmla="*/ 252761 w 824588"/>
                <a:gd name="connsiteY316" fmla="*/ 68082 h 320983"/>
                <a:gd name="connsiteX317" fmla="*/ 249901 w 824588"/>
                <a:gd name="connsiteY317" fmla="*/ 68082 h 320983"/>
                <a:gd name="connsiteX318" fmla="*/ 248554 w 824588"/>
                <a:gd name="connsiteY318" fmla="*/ 69265 h 320983"/>
                <a:gd name="connsiteX319" fmla="*/ 247208 w 824588"/>
                <a:gd name="connsiteY319" fmla="*/ 70447 h 320983"/>
                <a:gd name="connsiteX320" fmla="*/ 236438 w 824588"/>
                <a:gd name="connsiteY320" fmla="*/ 69434 h 320983"/>
                <a:gd name="connsiteX321" fmla="*/ 234923 w 824588"/>
                <a:gd name="connsiteY321" fmla="*/ 69434 h 320983"/>
                <a:gd name="connsiteX322" fmla="*/ 223817 w 824588"/>
                <a:gd name="connsiteY322" fmla="*/ 67744 h 320983"/>
                <a:gd name="connsiteX323" fmla="*/ 219610 w 824588"/>
                <a:gd name="connsiteY323" fmla="*/ 68589 h 320983"/>
                <a:gd name="connsiteX324" fmla="*/ 216076 w 824588"/>
                <a:gd name="connsiteY324" fmla="*/ 68589 h 320983"/>
                <a:gd name="connsiteX325" fmla="*/ 206988 w 824588"/>
                <a:gd name="connsiteY325" fmla="*/ 68589 h 320983"/>
                <a:gd name="connsiteX326" fmla="*/ 185617 w 824588"/>
                <a:gd name="connsiteY326" fmla="*/ 67069 h 320983"/>
                <a:gd name="connsiteX327" fmla="*/ 183766 w 824588"/>
                <a:gd name="connsiteY327" fmla="*/ 67069 h 320983"/>
                <a:gd name="connsiteX328" fmla="*/ 168620 w 824588"/>
                <a:gd name="connsiteY328" fmla="*/ 60649 h 320983"/>
                <a:gd name="connsiteX329" fmla="*/ 164076 w 824588"/>
                <a:gd name="connsiteY329" fmla="*/ 57777 h 320983"/>
                <a:gd name="connsiteX330" fmla="*/ 164076 w 824588"/>
                <a:gd name="connsiteY330" fmla="*/ 56257 h 320983"/>
                <a:gd name="connsiteX331" fmla="*/ 164076 w 824588"/>
                <a:gd name="connsiteY331" fmla="*/ 51864 h 320983"/>
                <a:gd name="connsiteX332" fmla="*/ 163067 w 824588"/>
                <a:gd name="connsiteY332" fmla="*/ 43924 h 32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</a:cxnLst>
              <a:rect l="l" t="t" r="r" b="b"/>
              <a:pathLst>
                <a:path w="824588" h="320983">
                  <a:moveTo>
                    <a:pt x="163067" y="43924"/>
                  </a:moveTo>
                  <a:cubicBezTo>
                    <a:pt x="163067" y="42741"/>
                    <a:pt x="163067" y="42573"/>
                    <a:pt x="163067" y="42573"/>
                  </a:cubicBezTo>
                  <a:cubicBezTo>
                    <a:pt x="163067" y="42573"/>
                    <a:pt x="160710" y="42573"/>
                    <a:pt x="159701" y="42573"/>
                  </a:cubicBezTo>
                  <a:lnTo>
                    <a:pt x="157681" y="42573"/>
                  </a:lnTo>
                  <a:lnTo>
                    <a:pt x="151960" y="42573"/>
                  </a:lnTo>
                  <a:cubicBezTo>
                    <a:pt x="142805" y="42297"/>
                    <a:pt x="133701" y="40937"/>
                    <a:pt x="124866" y="38518"/>
                  </a:cubicBezTo>
                  <a:cubicBezTo>
                    <a:pt x="122881" y="38009"/>
                    <a:pt x="120794" y="38009"/>
                    <a:pt x="118808" y="38518"/>
                  </a:cubicBezTo>
                  <a:cubicBezTo>
                    <a:pt x="117142" y="39194"/>
                    <a:pt x="115644" y="40233"/>
                    <a:pt x="114432" y="41559"/>
                  </a:cubicBezTo>
                  <a:cubicBezTo>
                    <a:pt x="113995" y="41909"/>
                    <a:pt x="113608" y="42306"/>
                    <a:pt x="113255" y="42741"/>
                  </a:cubicBezTo>
                  <a:cubicBezTo>
                    <a:pt x="111454" y="44375"/>
                    <a:pt x="109115" y="45279"/>
                    <a:pt x="106692" y="45276"/>
                  </a:cubicBezTo>
                  <a:lnTo>
                    <a:pt x="94239" y="45276"/>
                  </a:lnTo>
                  <a:cubicBezTo>
                    <a:pt x="92337" y="45532"/>
                    <a:pt x="90418" y="45532"/>
                    <a:pt x="88517" y="45276"/>
                  </a:cubicBezTo>
                  <a:lnTo>
                    <a:pt x="83468" y="45276"/>
                  </a:lnTo>
                  <a:cubicBezTo>
                    <a:pt x="81466" y="45066"/>
                    <a:pt x="79497" y="45894"/>
                    <a:pt x="78252" y="47472"/>
                  </a:cubicBezTo>
                  <a:cubicBezTo>
                    <a:pt x="76081" y="49783"/>
                    <a:pt x="73574" y="51773"/>
                    <a:pt x="70847" y="53385"/>
                  </a:cubicBezTo>
                  <a:cubicBezTo>
                    <a:pt x="66960" y="55930"/>
                    <a:pt x="63291" y="58814"/>
                    <a:pt x="59909" y="62000"/>
                  </a:cubicBezTo>
                  <a:lnTo>
                    <a:pt x="58899" y="62000"/>
                  </a:lnTo>
                  <a:cubicBezTo>
                    <a:pt x="57721" y="63311"/>
                    <a:pt x="56358" y="64450"/>
                    <a:pt x="54861" y="65379"/>
                  </a:cubicBezTo>
                  <a:cubicBezTo>
                    <a:pt x="53464" y="66139"/>
                    <a:pt x="51999" y="66763"/>
                    <a:pt x="50485" y="67238"/>
                  </a:cubicBezTo>
                  <a:cubicBezTo>
                    <a:pt x="48449" y="67977"/>
                    <a:pt x="46514" y="69001"/>
                    <a:pt x="44763" y="70278"/>
                  </a:cubicBezTo>
                  <a:cubicBezTo>
                    <a:pt x="44006" y="70986"/>
                    <a:pt x="43333" y="71780"/>
                    <a:pt x="42744" y="72644"/>
                  </a:cubicBezTo>
                  <a:lnTo>
                    <a:pt x="41230" y="74502"/>
                  </a:lnTo>
                  <a:cubicBezTo>
                    <a:pt x="39446" y="76311"/>
                    <a:pt x="37409" y="77849"/>
                    <a:pt x="35171" y="79063"/>
                  </a:cubicBezTo>
                  <a:lnTo>
                    <a:pt x="34162" y="79063"/>
                  </a:lnTo>
                  <a:cubicBezTo>
                    <a:pt x="32378" y="80428"/>
                    <a:pt x="30308" y="81354"/>
                    <a:pt x="28104" y="81766"/>
                  </a:cubicBezTo>
                  <a:cubicBezTo>
                    <a:pt x="25411" y="81766"/>
                    <a:pt x="22886" y="81766"/>
                    <a:pt x="20531" y="81766"/>
                  </a:cubicBezTo>
                  <a:lnTo>
                    <a:pt x="20531" y="81766"/>
                  </a:lnTo>
                  <a:cubicBezTo>
                    <a:pt x="18747" y="82025"/>
                    <a:pt x="16930" y="82025"/>
                    <a:pt x="15145" y="81766"/>
                  </a:cubicBezTo>
                  <a:lnTo>
                    <a:pt x="12285" y="81766"/>
                  </a:lnTo>
                  <a:lnTo>
                    <a:pt x="8078" y="81766"/>
                  </a:lnTo>
                  <a:lnTo>
                    <a:pt x="6731" y="81766"/>
                  </a:lnTo>
                  <a:cubicBezTo>
                    <a:pt x="5722" y="81766"/>
                    <a:pt x="4207" y="81766"/>
                    <a:pt x="3702" y="81766"/>
                  </a:cubicBezTo>
                  <a:cubicBezTo>
                    <a:pt x="2810" y="83268"/>
                    <a:pt x="2238" y="84934"/>
                    <a:pt x="2019" y="86665"/>
                  </a:cubicBezTo>
                  <a:cubicBezTo>
                    <a:pt x="2019" y="88017"/>
                    <a:pt x="1683" y="89200"/>
                    <a:pt x="1010" y="90213"/>
                  </a:cubicBezTo>
                  <a:cubicBezTo>
                    <a:pt x="959" y="90776"/>
                    <a:pt x="959" y="91340"/>
                    <a:pt x="1010" y="91903"/>
                  </a:cubicBezTo>
                  <a:lnTo>
                    <a:pt x="0" y="95112"/>
                  </a:lnTo>
                  <a:lnTo>
                    <a:pt x="1851" y="98829"/>
                  </a:lnTo>
                  <a:cubicBezTo>
                    <a:pt x="4510" y="105002"/>
                    <a:pt x="8145" y="110707"/>
                    <a:pt x="12621" y="115723"/>
                  </a:cubicBezTo>
                  <a:cubicBezTo>
                    <a:pt x="19605" y="120980"/>
                    <a:pt x="27649" y="124668"/>
                    <a:pt x="36181" y="126535"/>
                  </a:cubicBezTo>
                  <a:cubicBezTo>
                    <a:pt x="39227" y="127294"/>
                    <a:pt x="42391" y="127294"/>
                    <a:pt x="45437" y="126535"/>
                  </a:cubicBezTo>
                  <a:lnTo>
                    <a:pt x="48466" y="126535"/>
                  </a:lnTo>
                  <a:cubicBezTo>
                    <a:pt x="55702" y="126535"/>
                    <a:pt x="59236" y="129745"/>
                    <a:pt x="63106" y="135489"/>
                  </a:cubicBezTo>
                  <a:cubicBezTo>
                    <a:pt x="65260" y="138305"/>
                    <a:pt x="67633" y="140959"/>
                    <a:pt x="70174" y="143429"/>
                  </a:cubicBezTo>
                  <a:cubicBezTo>
                    <a:pt x="74651" y="147480"/>
                    <a:pt x="78302" y="152356"/>
                    <a:pt x="80944" y="157789"/>
                  </a:cubicBezTo>
                  <a:cubicBezTo>
                    <a:pt x="82156" y="161723"/>
                    <a:pt x="82459" y="165888"/>
                    <a:pt x="81785" y="169952"/>
                  </a:cubicBezTo>
                  <a:cubicBezTo>
                    <a:pt x="81785" y="171304"/>
                    <a:pt x="81785" y="172655"/>
                    <a:pt x="81785" y="174007"/>
                  </a:cubicBezTo>
                  <a:cubicBezTo>
                    <a:pt x="81887" y="179668"/>
                    <a:pt x="81432" y="185327"/>
                    <a:pt x="80439" y="190901"/>
                  </a:cubicBezTo>
                  <a:cubicBezTo>
                    <a:pt x="79800" y="193203"/>
                    <a:pt x="79026" y="195460"/>
                    <a:pt x="78083" y="197658"/>
                  </a:cubicBezTo>
                  <a:cubicBezTo>
                    <a:pt x="76417" y="200577"/>
                    <a:pt x="75660" y="203931"/>
                    <a:pt x="75896" y="207288"/>
                  </a:cubicBezTo>
                  <a:cubicBezTo>
                    <a:pt x="76350" y="208720"/>
                    <a:pt x="77394" y="209889"/>
                    <a:pt x="78756" y="210497"/>
                  </a:cubicBezTo>
                  <a:cubicBezTo>
                    <a:pt x="81012" y="211400"/>
                    <a:pt x="83401" y="211859"/>
                    <a:pt x="85825" y="211849"/>
                  </a:cubicBezTo>
                  <a:cubicBezTo>
                    <a:pt x="87508" y="211683"/>
                    <a:pt x="89190" y="211683"/>
                    <a:pt x="90873" y="211849"/>
                  </a:cubicBezTo>
                  <a:lnTo>
                    <a:pt x="97436" y="213707"/>
                  </a:lnTo>
                  <a:cubicBezTo>
                    <a:pt x="100314" y="214597"/>
                    <a:pt x="103225" y="215331"/>
                    <a:pt x="106187" y="215903"/>
                  </a:cubicBezTo>
                  <a:cubicBezTo>
                    <a:pt x="113574" y="216751"/>
                    <a:pt x="121013" y="216751"/>
                    <a:pt x="128400" y="215903"/>
                  </a:cubicBezTo>
                  <a:lnTo>
                    <a:pt x="140348" y="215903"/>
                  </a:lnTo>
                  <a:cubicBezTo>
                    <a:pt x="148308" y="215130"/>
                    <a:pt x="156066" y="218671"/>
                    <a:pt x="160710" y="225195"/>
                  </a:cubicBezTo>
                  <a:lnTo>
                    <a:pt x="163908" y="228743"/>
                  </a:lnTo>
                  <a:cubicBezTo>
                    <a:pt x="166314" y="230606"/>
                    <a:pt x="169276" y="231615"/>
                    <a:pt x="172322" y="231615"/>
                  </a:cubicBezTo>
                  <a:lnTo>
                    <a:pt x="175688" y="231615"/>
                  </a:lnTo>
                  <a:cubicBezTo>
                    <a:pt x="180316" y="232596"/>
                    <a:pt x="184876" y="233894"/>
                    <a:pt x="189319" y="235500"/>
                  </a:cubicBezTo>
                  <a:cubicBezTo>
                    <a:pt x="191910" y="236497"/>
                    <a:pt x="194552" y="237343"/>
                    <a:pt x="197228" y="238034"/>
                  </a:cubicBezTo>
                  <a:cubicBezTo>
                    <a:pt x="197952" y="238367"/>
                    <a:pt x="198406" y="239095"/>
                    <a:pt x="198406" y="239893"/>
                  </a:cubicBezTo>
                  <a:lnTo>
                    <a:pt x="198406" y="241413"/>
                  </a:lnTo>
                  <a:cubicBezTo>
                    <a:pt x="197666" y="247187"/>
                    <a:pt x="198608" y="253053"/>
                    <a:pt x="201099" y="258307"/>
                  </a:cubicBezTo>
                  <a:cubicBezTo>
                    <a:pt x="201957" y="259454"/>
                    <a:pt x="202916" y="260529"/>
                    <a:pt x="203959" y="261517"/>
                  </a:cubicBezTo>
                  <a:cubicBezTo>
                    <a:pt x="205255" y="262529"/>
                    <a:pt x="206383" y="263725"/>
                    <a:pt x="207325" y="265065"/>
                  </a:cubicBezTo>
                  <a:cubicBezTo>
                    <a:pt x="209176" y="268046"/>
                    <a:pt x="210691" y="271217"/>
                    <a:pt x="211869" y="274525"/>
                  </a:cubicBezTo>
                  <a:lnTo>
                    <a:pt x="213383" y="278411"/>
                  </a:lnTo>
                  <a:lnTo>
                    <a:pt x="213383" y="281114"/>
                  </a:lnTo>
                  <a:cubicBezTo>
                    <a:pt x="213871" y="282817"/>
                    <a:pt x="214544" y="284460"/>
                    <a:pt x="215403" y="286013"/>
                  </a:cubicBezTo>
                  <a:cubicBezTo>
                    <a:pt x="217792" y="286540"/>
                    <a:pt x="220249" y="286540"/>
                    <a:pt x="222639" y="286013"/>
                  </a:cubicBezTo>
                  <a:lnTo>
                    <a:pt x="226173" y="286013"/>
                  </a:lnTo>
                  <a:lnTo>
                    <a:pt x="234756" y="286013"/>
                  </a:lnTo>
                  <a:cubicBezTo>
                    <a:pt x="238054" y="286462"/>
                    <a:pt x="241369" y="286744"/>
                    <a:pt x="244684" y="286858"/>
                  </a:cubicBezTo>
                  <a:lnTo>
                    <a:pt x="249901" y="286858"/>
                  </a:lnTo>
                  <a:cubicBezTo>
                    <a:pt x="255538" y="286707"/>
                    <a:pt x="261176" y="287103"/>
                    <a:pt x="266729" y="288040"/>
                  </a:cubicBezTo>
                  <a:cubicBezTo>
                    <a:pt x="270432" y="288040"/>
                    <a:pt x="274134" y="289730"/>
                    <a:pt x="277668" y="290574"/>
                  </a:cubicBezTo>
                  <a:cubicBezTo>
                    <a:pt x="284247" y="292499"/>
                    <a:pt x="291029" y="293744"/>
                    <a:pt x="297862" y="294291"/>
                  </a:cubicBezTo>
                  <a:cubicBezTo>
                    <a:pt x="301110" y="294480"/>
                    <a:pt x="304323" y="293524"/>
                    <a:pt x="306949" y="291588"/>
                  </a:cubicBezTo>
                  <a:cubicBezTo>
                    <a:pt x="308194" y="290784"/>
                    <a:pt x="309490" y="290051"/>
                    <a:pt x="310819" y="289392"/>
                  </a:cubicBezTo>
                  <a:cubicBezTo>
                    <a:pt x="315313" y="287594"/>
                    <a:pt x="320126" y="286787"/>
                    <a:pt x="324955" y="287027"/>
                  </a:cubicBezTo>
                  <a:lnTo>
                    <a:pt x="332864" y="287027"/>
                  </a:lnTo>
                  <a:cubicBezTo>
                    <a:pt x="340774" y="284792"/>
                    <a:pt x="349221" y="285761"/>
                    <a:pt x="356424" y="289730"/>
                  </a:cubicBezTo>
                  <a:cubicBezTo>
                    <a:pt x="358612" y="291703"/>
                    <a:pt x="360631" y="293848"/>
                    <a:pt x="362483" y="296149"/>
                  </a:cubicBezTo>
                  <a:cubicBezTo>
                    <a:pt x="365158" y="300006"/>
                    <a:pt x="368742" y="303140"/>
                    <a:pt x="372916" y="305272"/>
                  </a:cubicBezTo>
                  <a:cubicBezTo>
                    <a:pt x="377628" y="307130"/>
                    <a:pt x="383518" y="305272"/>
                    <a:pt x="388566" y="308144"/>
                  </a:cubicBezTo>
                  <a:cubicBezTo>
                    <a:pt x="391107" y="309936"/>
                    <a:pt x="393480" y="311974"/>
                    <a:pt x="395634" y="314226"/>
                  </a:cubicBezTo>
                  <a:lnTo>
                    <a:pt x="400514" y="318618"/>
                  </a:lnTo>
                  <a:lnTo>
                    <a:pt x="402197" y="320139"/>
                  </a:lnTo>
                  <a:cubicBezTo>
                    <a:pt x="404721" y="322504"/>
                    <a:pt x="405395" y="323010"/>
                    <a:pt x="407246" y="320139"/>
                  </a:cubicBezTo>
                  <a:cubicBezTo>
                    <a:pt x="407767" y="319544"/>
                    <a:pt x="408154" y="318856"/>
                    <a:pt x="408424" y="318111"/>
                  </a:cubicBezTo>
                  <a:cubicBezTo>
                    <a:pt x="408928" y="316091"/>
                    <a:pt x="410578" y="314565"/>
                    <a:pt x="412631" y="314226"/>
                  </a:cubicBezTo>
                  <a:cubicBezTo>
                    <a:pt x="414331" y="313957"/>
                    <a:pt x="416064" y="314319"/>
                    <a:pt x="417511" y="315239"/>
                  </a:cubicBezTo>
                  <a:cubicBezTo>
                    <a:pt x="418555" y="315807"/>
                    <a:pt x="419699" y="316152"/>
                    <a:pt x="420877" y="316253"/>
                  </a:cubicBezTo>
                  <a:cubicBezTo>
                    <a:pt x="423216" y="315770"/>
                    <a:pt x="425488" y="314974"/>
                    <a:pt x="427608" y="313888"/>
                  </a:cubicBezTo>
                  <a:lnTo>
                    <a:pt x="431310" y="312367"/>
                  </a:lnTo>
                  <a:cubicBezTo>
                    <a:pt x="431681" y="312185"/>
                    <a:pt x="432118" y="312185"/>
                    <a:pt x="432488" y="312367"/>
                  </a:cubicBezTo>
                  <a:cubicBezTo>
                    <a:pt x="432623" y="312749"/>
                    <a:pt x="432623" y="313168"/>
                    <a:pt x="432488" y="313550"/>
                  </a:cubicBezTo>
                  <a:cubicBezTo>
                    <a:pt x="432488" y="317942"/>
                    <a:pt x="433666" y="320476"/>
                    <a:pt x="435181" y="321659"/>
                  </a:cubicBezTo>
                  <a:cubicBezTo>
                    <a:pt x="436696" y="322842"/>
                    <a:pt x="439051" y="322673"/>
                    <a:pt x="442417" y="321659"/>
                  </a:cubicBezTo>
                  <a:lnTo>
                    <a:pt x="455880" y="316929"/>
                  </a:lnTo>
                  <a:cubicBezTo>
                    <a:pt x="462762" y="314680"/>
                    <a:pt x="469510" y="312029"/>
                    <a:pt x="476074" y="308989"/>
                  </a:cubicBezTo>
                  <a:cubicBezTo>
                    <a:pt x="486019" y="303826"/>
                    <a:pt x="496453" y="299638"/>
                    <a:pt x="507206" y="296487"/>
                  </a:cubicBezTo>
                  <a:cubicBezTo>
                    <a:pt x="514577" y="294882"/>
                    <a:pt x="522217" y="294882"/>
                    <a:pt x="529588" y="296487"/>
                  </a:cubicBezTo>
                  <a:cubicBezTo>
                    <a:pt x="533357" y="297355"/>
                    <a:pt x="537177" y="297921"/>
                    <a:pt x="541031" y="298177"/>
                  </a:cubicBezTo>
                  <a:lnTo>
                    <a:pt x="542041" y="298177"/>
                  </a:lnTo>
                  <a:cubicBezTo>
                    <a:pt x="551633" y="299770"/>
                    <a:pt x="561477" y="298231"/>
                    <a:pt x="570144" y="293784"/>
                  </a:cubicBezTo>
                  <a:lnTo>
                    <a:pt x="576371" y="289392"/>
                  </a:lnTo>
                  <a:cubicBezTo>
                    <a:pt x="582412" y="285457"/>
                    <a:pt x="588049" y="280930"/>
                    <a:pt x="593199" y="275877"/>
                  </a:cubicBezTo>
                  <a:cubicBezTo>
                    <a:pt x="594646" y="274442"/>
                    <a:pt x="595992" y="272918"/>
                    <a:pt x="597238" y="271315"/>
                  </a:cubicBezTo>
                  <a:cubicBezTo>
                    <a:pt x="600772" y="266598"/>
                    <a:pt x="605551" y="262970"/>
                    <a:pt x="611037" y="260841"/>
                  </a:cubicBezTo>
                  <a:cubicBezTo>
                    <a:pt x="613561" y="260841"/>
                    <a:pt x="619283" y="258307"/>
                    <a:pt x="620292" y="255097"/>
                  </a:cubicBezTo>
                  <a:cubicBezTo>
                    <a:pt x="620562" y="253687"/>
                    <a:pt x="620259" y="252229"/>
                    <a:pt x="619451" y="251043"/>
                  </a:cubicBezTo>
                  <a:cubicBezTo>
                    <a:pt x="618543" y="249767"/>
                    <a:pt x="617398" y="248678"/>
                    <a:pt x="616085" y="247833"/>
                  </a:cubicBezTo>
                  <a:cubicBezTo>
                    <a:pt x="613931" y="246583"/>
                    <a:pt x="612232" y="244694"/>
                    <a:pt x="611205" y="242427"/>
                  </a:cubicBezTo>
                  <a:cubicBezTo>
                    <a:pt x="609472" y="236975"/>
                    <a:pt x="608900" y="231221"/>
                    <a:pt x="609522" y="225533"/>
                  </a:cubicBezTo>
                  <a:cubicBezTo>
                    <a:pt x="609522" y="219789"/>
                    <a:pt x="612720" y="213031"/>
                    <a:pt x="618273" y="212018"/>
                  </a:cubicBezTo>
                  <a:cubicBezTo>
                    <a:pt x="619771" y="211665"/>
                    <a:pt x="621319" y="211665"/>
                    <a:pt x="622817" y="212018"/>
                  </a:cubicBezTo>
                  <a:lnTo>
                    <a:pt x="625004" y="212018"/>
                  </a:lnTo>
                  <a:lnTo>
                    <a:pt x="628875" y="212018"/>
                  </a:lnTo>
                  <a:cubicBezTo>
                    <a:pt x="631096" y="211528"/>
                    <a:pt x="633385" y="211528"/>
                    <a:pt x="635606" y="212018"/>
                  </a:cubicBezTo>
                  <a:lnTo>
                    <a:pt x="639645" y="214383"/>
                  </a:lnTo>
                  <a:cubicBezTo>
                    <a:pt x="641244" y="215495"/>
                    <a:pt x="643011" y="216349"/>
                    <a:pt x="644862" y="216917"/>
                  </a:cubicBezTo>
                  <a:cubicBezTo>
                    <a:pt x="652031" y="219694"/>
                    <a:pt x="659772" y="220679"/>
                    <a:pt x="667412" y="219789"/>
                  </a:cubicBezTo>
                  <a:cubicBezTo>
                    <a:pt x="670744" y="218686"/>
                    <a:pt x="673756" y="216770"/>
                    <a:pt x="676162" y="214214"/>
                  </a:cubicBezTo>
                  <a:cubicBezTo>
                    <a:pt x="677593" y="212874"/>
                    <a:pt x="679108" y="211633"/>
                    <a:pt x="680706" y="210497"/>
                  </a:cubicBezTo>
                  <a:cubicBezTo>
                    <a:pt x="685351" y="207276"/>
                    <a:pt x="690467" y="204770"/>
                    <a:pt x="695852" y="203064"/>
                  </a:cubicBezTo>
                  <a:cubicBezTo>
                    <a:pt x="699436" y="202214"/>
                    <a:pt x="703105" y="201762"/>
                    <a:pt x="706790" y="201713"/>
                  </a:cubicBezTo>
                  <a:cubicBezTo>
                    <a:pt x="709146" y="201878"/>
                    <a:pt x="711502" y="201878"/>
                    <a:pt x="713858" y="201713"/>
                  </a:cubicBezTo>
                  <a:cubicBezTo>
                    <a:pt x="716702" y="201126"/>
                    <a:pt x="719260" y="199576"/>
                    <a:pt x="721094" y="197320"/>
                  </a:cubicBezTo>
                  <a:lnTo>
                    <a:pt x="722609" y="195800"/>
                  </a:lnTo>
                  <a:cubicBezTo>
                    <a:pt x="724208" y="194452"/>
                    <a:pt x="725890" y="193212"/>
                    <a:pt x="727657" y="192083"/>
                  </a:cubicBezTo>
                  <a:cubicBezTo>
                    <a:pt x="729643" y="190797"/>
                    <a:pt x="731494" y="189328"/>
                    <a:pt x="733211" y="187691"/>
                  </a:cubicBezTo>
                  <a:cubicBezTo>
                    <a:pt x="734523" y="185768"/>
                    <a:pt x="735382" y="183574"/>
                    <a:pt x="735735" y="181271"/>
                  </a:cubicBezTo>
                  <a:cubicBezTo>
                    <a:pt x="736156" y="178644"/>
                    <a:pt x="737199" y="176156"/>
                    <a:pt x="738764" y="174007"/>
                  </a:cubicBezTo>
                  <a:cubicBezTo>
                    <a:pt x="739606" y="169614"/>
                    <a:pt x="745664" y="169783"/>
                    <a:pt x="750712" y="169952"/>
                  </a:cubicBezTo>
                  <a:cubicBezTo>
                    <a:pt x="752328" y="170126"/>
                    <a:pt x="753977" y="170126"/>
                    <a:pt x="755592" y="169952"/>
                  </a:cubicBezTo>
                  <a:cubicBezTo>
                    <a:pt x="757427" y="168805"/>
                    <a:pt x="759025" y="167315"/>
                    <a:pt x="760304" y="165560"/>
                  </a:cubicBezTo>
                  <a:cubicBezTo>
                    <a:pt x="761516" y="163855"/>
                    <a:pt x="763064" y="162419"/>
                    <a:pt x="764848" y="161336"/>
                  </a:cubicBezTo>
                  <a:lnTo>
                    <a:pt x="766026" y="161336"/>
                  </a:lnTo>
                  <a:cubicBezTo>
                    <a:pt x="766497" y="161637"/>
                    <a:pt x="766800" y="162134"/>
                    <a:pt x="766867" y="162688"/>
                  </a:cubicBezTo>
                  <a:cubicBezTo>
                    <a:pt x="766850" y="164196"/>
                    <a:pt x="767709" y="165580"/>
                    <a:pt x="769055" y="166236"/>
                  </a:cubicBezTo>
                  <a:cubicBezTo>
                    <a:pt x="771142" y="164629"/>
                    <a:pt x="773111" y="162879"/>
                    <a:pt x="774945" y="160998"/>
                  </a:cubicBezTo>
                  <a:lnTo>
                    <a:pt x="776291" y="159140"/>
                  </a:lnTo>
                  <a:cubicBezTo>
                    <a:pt x="777301" y="157180"/>
                    <a:pt x="779169" y="155805"/>
                    <a:pt x="781340" y="155424"/>
                  </a:cubicBezTo>
                  <a:cubicBezTo>
                    <a:pt x="785395" y="155337"/>
                    <a:pt x="789316" y="156854"/>
                    <a:pt x="792278" y="159647"/>
                  </a:cubicBezTo>
                  <a:cubicBezTo>
                    <a:pt x="793725" y="160786"/>
                    <a:pt x="795307" y="161750"/>
                    <a:pt x="796990" y="162519"/>
                  </a:cubicBezTo>
                  <a:cubicBezTo>
                    <a:pt x="799682" y="163870"/>
                    <a:pt x="802712" y="162519"/>
                    <a:pt x="805909" y="160492"/>
                  </a:cubicBezTo>
                  <a:cubicBezTo>
                    <a:pt x="807626" y="159422"/>
                    <a:pt x="809493" y="158623"/>
                    <a:pt x="811462" y="158126"/>
                  </a:cubicBezTo>
                  <a:cubicBezTo>
                    <a:pt x="814525" y="157057"/>
                    <a:pt x="817891" y="158527"/>
                    <a:pt x="819203" y="161505"/>
                  </a:cubicBezTo>
                  <a:cubicBezTo>
                    <a:pt x="820213" y="162857"/>
                    <a:pt x="820886" y="163870"/>
                    <a:pt x="822401" y="164208"/>
                  </a:cubicBezTo>
                  <a:cubicBezTo>
                    <a:pt x="823915" y="164546"/>
                    <a:pt x="825262" y="163195"/>
                    <a:pt x="826608" y="161336"/>
                  </a:cubicBezTo>
                  <a:cubicBezTo>
                    <a:pt x="827819" y="159941"/>
                    <a:pt x="828425" y="158116"/>
                    <a:pt x="828291" y="156268"/>
                  </a:cubicBezTo>
                  <a:cubicBezTo>
                    <a:pt x="828291" y="155086"/>
                    <a:pt x="826271" y="153903"/>
                    <a:pt x="824925" y="152889"/>
                  </a:cubicBezTo>
                  <a:lnTo>
                    <a:pt x="823074" y="151369"/>
                  </a:lnTo>
                  <a:cubicBezTo>
                    <a:pt x="820802" y="148955"/>
                    <a:pt x="818665" y="146417"/>
                    <a:pt x="816679" y="143767"/>
                  </a:cubicBezTo>
                  <a:lnTo>
                    <a:pt x="815501" y="142246"/>
                  </a:lnTo>
                  <a:cubicBezTo>
                    <a:pt x="808282" y="133262"/>
                    <a:pt x="798908" y="126283"/>
                    <a:pt x="788239" y="121974"/>
                  </a:cubicBezTo>
                  <a:cubicBezTo>
                    <a:pt x="781811" y="119298"/>
                    <a:pt x="774760" y="118421"/>
                    <a:pt x="767877" y="119440"/>
                  </a:cubicBezTo>
                  <a:cubicBezTo>
                    <a:pt x="761819" y="120622"/>
                    <a:pt x="761987" y="124508"/>
                    <a:pt x="762997" y="132955"/>
                  </a:cubicBezTo>
                  <a:lnTo>
                    <a:pt x="762997" y="132955"/>
                  </a:lnTo>
                  <a:cubicBezTo>
                    <a:pt x="763131" y="133825"/>
                    <a:pt x="762643" y="134673"/>
                    <a:pt x="761819" y="134982"/>
                  </a:cubicBezTo>
                  <a:cubicBezTo>
                    <a:pt x="758386" y="134793"/>
                    <a:pt x="755104" y="133554"/>
                    <a:pt x="752395" y="131434"/>
                  </a:cubicBezTo>
                  <a:cubicBezTo>
                    <a:pt x="750746" y="130370"/>
                    <a:pt x="748996" y="129466"/>
                    <a:pt x="747178" y="128731"/>
                  </a:cubicBezTo>
                  <a:cubicBezTo>
                    <a:pt x="742062" y="127280"/>
                    <a:pt x="736643" y="127280"/>
                    <a:pt x="731528" y="128731"/>
                  </a:cubicBezTo>
                  <a:cubicBezTo>
                    <a:pt x="729962" y="129331"/>
                    <a:pt x="728566" y="130319"/>
                    <a:pt x="727489" y="131603"/>
                  </a:cubicBezTo>
                  <a:cubicBezTo>
                    <a:pt x="725419" y="134705"/>
                    <a:pt x="721347" y="135729"/>
                    <a:pt x="718065" y="133968"/>
                  </a:cubicBezTo>
                  <a:cubicBezTo>
                    <a:pt x="712108" y="129858"/>
                    <a:pt x="708927" y="122756"/>
                    <a:pt x="709819" y="115554"/>
                  </a:cubicBezTo>
                  <a:cubicBezTo>
                    <a:pt x="709634" y="115181"/>
                    <a:pt x="709634" y="114745"/>
                    <a:pt x="709819" y="114371"/>
                  </a:cubicBezTo>
                  <a:cubicBezTo>
                    <a:pt x="711671" y="113370"/>
                    <a:pt x="713774" y="112902"/>
                    <a:pt x="715878" y="113020"/>
                  </a:cubicBezTo>
                  <a:cubicBezTo>
                    <a:pt x="717897" y="113020"/>
                    <a:pt x="720421" y="113020"/>
                    <a:pt x="721094" y="111837"/>
                  </a:cubicBezTo>
                  <a:cubicBezTo>
                    <a:pt x="721431" y="110793"/>
                    <a:pt x="721431" y="109671"/>
                    <a:pt x="721094" y="108627"/>
                  </a:cubicBezTo>
                  <a:cubicBezTo>
                    <a:pt x="721094" y="107614"/>
                    <a:pt x="721094" y="107276"/>
                    <a:pt x="719580" y="106769"/>
                  </a:cubicBezTo>
                  <a:cubicBezTo>
                    <a:pt x="718267" y="106202"/>
                    <a:pt x="717190" y="105185"/>
                    <a:pt x="716550" y="103897"/>
                  </a:cubicBezTo>
                  <a:cubicBezTo>
                    <a:pt x="715137" y="100324"/>
                    <a:pt x="716147" y="96246"/>
                    <a:pt x="719075" y="93761"/>
                  </a:cubicBezTo>
                  <a:lnTo>
                    <a:pt x="719075" y="93761"/>
                  </a:lnTo>
                  <a:cubicBezTo>
                    <a:pt x="721582" y="90333"/>
                    <a:pt x="723837" y="86718"/>
                    <a:pt x="725806" y="82949"/>
                  </a:cubicBezTo>
                  <a:cubicBezTo>
                    <a:pt x="727152" y="80584"/>
                    <a:pt x="728330" y="78219"/>
                    <a:pt x="729845" y="75853"/>
                  </a:cubicBezTo>
                  <a:cubicBezTo>
                    <a:pt x="731040" y="74194"/>
                    <a:pt x="732319" y="72615"/>
                    <a:pt x="733716" y="71123"/>
                  </a:cubicBezTo>
                  <a:cubicBezTo>
                    <a:pt x="736240" y="68920"/>
                    <a:pt x="738108" y="66053"/>
                    <a:pt x="739101" y="62845"/>
                  </a:cubicBezTo>
                  <a:lnTo>
                    <a:pt x="739101" y="62845"/>
                  </a:lnTo>
                  <a:lnTo>
                    <a:pt x="737249" y="61325"/>
                  </a:lnTo>
                  <a:cubicBezTo>
                    <a:pt x="735886" y="59811"/>
                    <a:pt x="734136" y="58701"/>
                    <a:pt x="732201" y="58115"/>
                  </a:cubicBezTo>
                  <a:cubicBezTo>
                    <a:pt x="729727" y="57970"/>
                    <a:pt x="727253" y="58375"/>
                    <a:pt x="724965" y="59297"/>
                  </a:cubicBezTo>
                  <a:lnTo>
                    <a:pt x="720926" y="60311"/>
                  </a:lnTo>
                  <a:cubicBezTo>
                    <a:pt x="716988" y="60385"/>
                    <a:pt x="713337" y="62409"/>
                    <a:pt x="711166" y="65717"/>
                  </a:cubicBezTo>
                  <a:cubicBezTo>
                    <a:pt x="711014" y="66236"/>
                    <a:pt x="710526" y="66584"/>
                    <a:pt x="709988" y="66562"/>
                  </a:cubicBezTo>
                  <a:cubicBezTo>
                    <a:pt x="709500" y="66437"/>
                    <a:pt x="709079" y="66134"/>
                    <a:pt x="708809" y="65717"/>
                  </a:cubicBezTo>
                  <a:cubicBezTo>
                    <a:pt x="708540" y="65009"/>
                    <a:pt x="708203" y="64330"/>
                    <a:pt x="707800" y="63690"/>
                  </a:cubicBezTo>
                  <a:cubicBezTo>
                    <a:pt x="706117" y="59635"/>
                    <a:pt x="704266" y="55581"/>
                    <a:pt x="701069" y="54905"/>
                  </a:cubicBezTo>
                  <a:lnTo>
                    <a:pt x="699217" y="54905"/>
                  </a:lnTo>
                  <a:lnTo>
                    <a:pt x="695179" y="54905"/>
                  </a:lnTo>
                  <a:lnTo>
                    <a:pt x="691308" y="53216"/>
                  </a:lnTo>
                  <a:lnTo>
                    <a:pt x="688279" y="52033"/>
                  </a:lnTo>
                  <a:cubicBezTo>
                    <a:pt x="685822" y="51318"/>
                    <a:pt x="683264" y="51033"/>
                    <a:pt x="680706" y="51188"/>
                  </a:cubicBezTo>
                  <a:lnTo>
                    <a:pt x="678014" y="51188"/>
                  </a:lnTo>
                  <a:cubicBezTo>
                    <a:pt x="676348" y="50842"/>
                    <a:pt x="674631" y="50842"/>
                    <a:pt x="672965" y="51188"/>
                  </a:cubicBezTo>
                  <a:cubicBezTo>
                    <a:pt x="672275" y="51656"/>
                    <a:pt x="671652" y="52226"/>
                    <a:pt x="671114" y="52878"/>
                  </a:cubicBezTo>
                  <a:lnTo>
                    <a:pt x="669768" y="54060"/>
                  </a:lnTo>
                  <a:cubicBezTo>
                    <a:pt x="666554" y="56481"/>
                    <a:pt x="663659" y="59321"/>
                    <a:pt x="661186" y="62507"/>
                  </a:cubicBezTo>
                  <a:cubicBezTo>
                    <a:pt x="659536" y="64752"/>
                    <a:pt x="657416" y="66599"/>
                    <a:pt x="654959" y="67913"/>
                  </a:cubicBezTo>
                  <a:lnTo>
                    <a:pt x="653108" y="69265"/>
                  </a:lnTo>
                  <a:cubicBezTo>
                    <a:pt x="651711" y="70263"/>
                    <a:pt x="650247" y="71167"/>
                    <a:pt x="648732" y="71968"/>
                  </a:cubicBezTo>
                  <a:cubicBezTo>
                    <a:pt x="646966" y="72899"/>
                    <a:pt x="645283" y="73973"/>
                    <a:pt x="643684" y="75178"/>
                  </a:cubicBezTo>
                  <a:cubicBezTo>
                    <a:pt x="641379" y="76767"/>
                    <a:pt x="638484" y="77261"/>
                    <a:pt x="635775" y="76529"/>
                  </a:cubicBezTo>
                  <a:lnTo>
                    <a:pt x="633755" y="76529"/>
                  </a:lnTo>
                  <a:cubicBezTo>
                    <a:pt x="629279" y="76108"/>
                    <a:pt x="624769" y="76108"/>
                    <a:pt x="620292" y="76529"/>
                  </a:cubicBezTo>
                  <a:lnTo>
                    <a:pt x="618946" y="76529"/>
                  </a:lnTo>
                  <a:lnTo>
                    <a:pt x="615076" y="76529"/>
                  </a:lnTo>
                  <a:lnTo>
                    <a:pt x="612888" y="76529"/>
                  </a:lnTo>
                  <a:cubicBezTo>
                    <a:pt x="611424" y="76615"/>
                    <a:pt x="609977" y="77019"/>
                    <a:pt x="608681" y="77712"/>
                  </a:cubicBezTo>
                  <a:cubicBezTo>
                    <a:pt x="607638" y="78393"/>
                    <a:pt x="606678" y="79185"/>
                    <a:pt x="605820" y="80077"/>
                  </a:cubicBezTo>
                  <a:cubicBezTo>
                    <a:pt x="604928" y="81156"/>
                    <a:pt x="603918" y="82121"/>
                    <a:pt x="602791" y="82949"/>
                  </a:cubicBezTo>
                  <a:cubicBezTo>
                    <a:pt x="601512" y="83797"/>
                    <a:pt x="600082" y="84371"/>
                    <a:pt x="598584" y="84638"/>
                  </a:cubicBezTo>
                  <a:lnTo>
                    <a:pt x="597574" y="84638"/>
                  </a:lnTo>
                  <a:cubicBezTo>
                    <a:pt x="593821" y="85620"/>
                    <a:pt x="590170" y="86921"/>
                    <a:pt x="586636" y="88524"/>
                  </a:cubicBezTo>
                  <a:cubicBezTo>
                    <a:pt x="586182" y="88990"/>
                    <a:pt x="585441" y="88999"/>
                    <a:pt x="584970" y="88541"/>
                  </a:cubicBezTo>
                  <a:cubicBezTo>
                    <a:pt x="584970" y="88536"/>
                    <a:pt x="584953" y="88529"/>
                    <a:pt x="584953" y="88524"/>
                  </a:cubicBezTo>
                  <a:cubicBezTo>
                    <a:pt x="583102" y="85483"/>
                    <a:pt x="576707" y="83456"/>
                    <a:pt x="573678" y="82442"/>
                  </a:cubicBezTo>
                  <a:lnTo>
                    <a:pt x="561057" y="82442"/>
                  </a:lnTo>
                  <a:cubicBezTo>
                    <a:pt x="557691" y="82442"/>
                    <a:pt x="554157" y="82442"/>
                    <a:pt x="550623" y="82442"/>
                  </a:cubicBezTo>
                  <a:lnTo>
                    <a:pt x="548940" y="82442"/>
                  </a:lnTo>
                  <a:cubicBezTo>
                    <a:pt x="546871" y="82268"/>
                    <a:pt x="544784" y="82268"/>
                    <a:pt x="542714" y="82442"/>
                  </a:cubicBezTo>
                  <a:lnTo>
                    <a:pt x="542714" y="82442"/>
                  </a:lnTo>
                  <a:lnTo>
                    <a:pt x="534131" y="82442"/>
                  </a:lnTo>
                  <a:lnTo>
                    <a:pt x="531776" y="82442"/>
                  </a:lnTo>
                  <a:cubicBezTo>
                    <a:pt x="529756" y="82476"/>
                    <a:pt x="527736" y="82072"/>
                    <a:pt x="525886" y="81259"/>
                  </a:cubicBezTo>
                  <a:cubicBezTo>
                    <a:pt x="525195" y="81031"/>
                    <a:pt x="524690" y="80452"/>
                    <a:pt x="524539" y="79739"/>
                  </a:cubicBezTo>
                  <a:cubicBezTo>
                    <a:pt x="524118" y="79288"/>
                    <a:pt x="523782" y="78774"/>
                    <a:pt x="523529" y="78219"/>
                  </a:cubicBezTo>
                  <a:cubicBezTo>
                    <a:pt x="523160" y="77492"/>
                    <a:pt x="522705" y="76813"/>
                    <a:pt x="522183" y="76191"/>
                  </a:cubicBezTo>
                  <a:cubicBezTo>
                    <a:pt x="518750" y="72611"/>
                    <a:pt x="514981" y="69386"/>
                    <a:pt x="510908" y="66562"/>
                  </a:cubicBezTo>
                  <a:cubicBezTo>
                    <a:pt x="508048" y="64807"/>
                    <a:pt x="504917" y="63550"/>
                    <a:pt x="501653" y="62845"/>
                  </a:cubicBezTo>
                  <a:lnTo>
                    <a:pt x="496436" y="61156"/>
                  </a:lnTo>
                  <a:lnTo>
                    <a:pt x="492565" y="59466"/>
                  </a:lnTo>
                  <a:cubicBezTo>
                    <a:pt x="491118" y="58650"/>
                    <a:pt x="489604" y="57971"/>
                    <a:pt x="488022" y="57439"/>
                  </a:cubicBezTo>
                  <a:lnTo>
                    <a:pt x="486844" y="57439"/>
                  </a:lnTo>
                  <a:lnTo>
                    <a:pt x="478093" y="54905"/>
                  </a:lnTo>
                  <a:lnTo>
                    <a:pt x="475064" y="54905"/>
                  </a:lnTo>
                  <a:cubicBezTo>
                    <a:pt x="472927" y="54780"/>
                    <a:pt x="470823" y="54324"/>
                    <a:pt x="468837" y="53554"/>
                  </a:cubicBezTo>
                  <a:cubicBezTo>
                    <a:pt x="466818" y="52797"/>
                    <a:pt x="464731" y="52232"/>
                    <a:pt x="462611" y="51864"/>
                  </a:cubicBezTo>
                  <a:cubicBezTo>
                    <a:pt x="460962" y="51555"/>
                    <a:pt x="459363" y="50986"/>
                    <a:pt x="457899" y="50175"/>
                  </a:cubicBezTo>
                  <a:lnTo>
                    <a:pt x="455206" y="48992"/>
                  </a:lnTo>
                  <a:cubicBezTo>
                    <a:pt x="454584" y="49068"/>
                    <a:pt x="453978" y="49068"/>
                    <a:pt x="453355" y="48992"/>
                  </a:cubicBezTo>
                  <a:cubicBezTo>
                    <a:pt x="452463" y="48771"/>
                    <a:pt x="451555" y="48771"/>
                    <a:pt x="450663" y="48992"/>
                  </a:cubicBezTo>
                  <a:cubicBezTo>
                    <a:pt x="447920" y="49188"/>
                    <a:pt x="445261" y="50058"/>
                    <a:pt x="442922" y="51526"/>
                  </a:cubicBezTo>
                  <a:lnTo>
                    <a:pt x="440398" y="52709"/>
                  </a:lnTo>
                  <a:cubicBezTo>
                    <a:pt x="438260" y="53538"/>
                    <a:pt x="436224" y="54616"/>
                    <a:pt x="434339" y="55919"/>
                  </a:cubicBezTo>
                  <a:cubicBezTo>
                    <a:pt x="432522" y="56817"/>
                    <a:pt x="430604" y="57498"/>
                    <a:pt x="428618" y="57946"/>
                  </a:cubicBezTo>
                  <a:lnTo>
                    <a:pt x="425589" y="57946"/>
                  </a:lnTo>
                  <a:lnTo>
                    <a:pt x="423401" y="58960"/>
                  </a:lnTo>
                  <a:lnTo>
                    <a:pt x="420204" y="60311"/>
                  </a:lnTo>
                  <a:cubicBezTo>
                    <a:pt x="418218" y="60820"/>
                    <a:pt x="416131" y="60820"/>
                    <a:pt x="414145" y="60311"/>
                  </a:cubicBezTo>
                  <a:lnTo>
                    <a:pt x="411285" y="60311"/>
                  </a:lnTo>
                  <a:cubicBezTo>
                    <a:pt x="409500" y="60568"/>
                    <a:pt x="407684" y="60568"/>
                    <a:pt x="405899" y="60311"/>
                  </a:cubicBezTo>
                  <a:cubicBezTo>
                    <a:pt x="403880" y="59728"/>
                    <a:pt x="401911" y="58995"/>
                    <a:pt x="400009" y="58115"/>
                  </a:cubicBezTo>
                  <a:cubicBezTo>
                    <a:pt x="396425" y="56189"/>
                    <a:pt x="392453" y="55093"/>
                    <a:pt x="388398" y="54905"/>
                  </a:cubicBezTo>
                  <a:lnTo>
                    <a:pt x="388398" y="54905"/>
                  </a:lnTo>
                  <a:cubicBezTo>
                    <a:pt x="382946" y="54669"/>
                    <a:pt x="377779" y="52376"/>
                    <a:pt x="373926" y="48485"/>
                  </a:cubicBezTo>
                  <a:lnTo>
                    <a:pt x="371738" y="46965"/>
                  </a:lnTo>
                  <a:cubicBezTo>
                    <a:pt x="368406" y="45242"/>
                    <a:pt x="366319" y="41777"/>
                    <a:pt x="366353" y="38011"/>
                  </a:cubicBezTo>
                  <a:lnTo>
                    <a:pt x="366353" y="38011"/>
                  </a:lnTo>
                  <a:cubicBezTo>
                    <a:pt x="366353" y="35815"/>
                    <a:pt x="366353" y="33619"/>
                    <a:pt x="366353" y="31254"/>
                  </a:cubicBezTo>
                  <a:cubicBezTo>
                    <a:pt x="366353" y="28889"/>
                    <a:pt x="366353" y="29902"/>
                    <a:pt x="366353" y="29057"/>
                  </a:cubicBezTo>
                  <a:cubicBezTo>
                    <a:pt x="366639" y="27892"/>
                    <a:pt x="366639" y="26675"/>
                    <a:pt x="366353" y="25510"/>
                  </a:cubicBezTo>
                  <a:cubicBezTo>
                    <a:pt x="366353" y="25510"/>
                    <a:pt x="366353" y="24158"/>
                    <a:pt x="363829" y="22638"/>
                  </a:cubicBezTo>
                  <a:cubicBezTo>
                    <a:pt x="359723" y="20364"/>
                    <a:pt x="355027" y="19421"/>
                    <a:pt x="350366" y="19935"/>
                  </a:cubicBezTo>
                  <a:lnTo>
                    <a:pt x="347505" y="19935"/>
                  </a:lnTo>
                  <a:cubicBezTo>
                    <a:pt x="346277" y="20491"/>
                    <a:pt x="344863" y="20491"/>
                    <a:pt x="343635" y="19935"/>
                  </a:cubicBezTo>
                  <a:cubicBezTo>
                    <a:pt x="343180" y="19413"/>
                    <a:pt x="342793" y="18847"/>
                    <a:pt x="342457" y="18245"/>
                  </a:cubicBezTo>
                  <a:cubicBezTo>
                    <a:pt x="342457" y="18245"/>
                    <a:pt x="342457" y="18245"/>
                    <a:pt x="342457" y="18245"/>
                  </a:cubicBezTo>
                  <a:cubicBezTo>
                    <a:pt x="342457" y="18245"/>
                    <a:pt x="337072" y="15542"/>
                    <a:pt x="333706" y="15373"/>
                  </a:cubicBezTo>
                  <a:lnTo>
                    <a:pt x="330508" y="15373"/>
                  </a:lnTo>
                  <a:lnTo>
                    <a:pt x="323272" y="15373"/>
                  </a:lnTo>
                  <a:lnTo>
                    <a:pt x="321926" y="15373"/>
                  </a:lnTo>
                  <a:cubicBezTo>
                    <a:pt x="320294" y="15504"/>
                    <a:pt x="318645" y="15152"/>
                    <a:pt x="317214" y="14360"/>
                  </a:cubicBezTo>
                  <a:cubicBezTo>
                    <a:pt x="317214" y="14360"/>
                    <a:pt x="315868" y="13346"/>
                    <a:pt x="316036" y="12164"/>
                  </a:cubicBezTo>
                  <a:lnTo>
                    <a:pt x="315026" y="12164"/>
                  </a:lnTo>
                  <a:lnTo>
                    <a:pt x="315026" y="12164"/>
                  </a:lnTo>
                  <a:cubicBezTo>
                    <a:pt x="311829" y="11327"/>
                    <a:pt x="308564" y="10761"/>
                    <a:pt x="305266" y="10474"/>
                  </a:cubicBezTo>
                  <a:lnTo>
                    <a:pt x="298703" y="9629"/>
                  </a:lnTo>
                  <a:lnTo>
                    <a:pt x="298703" y="9629"/>
                  </a:lnTo>
                  <a:cubicBezTo>
                    <a:pt x="297087" y="9510"/>
                    <a:pt x="295523" y="8988"/>
                    <a:pt x="294160" y="8109"/>
                  </a:cubicBezTo>
                  <a:cubicBezTo>
                    <a:pt x="293520" y="7634"/>
                    <a:pt x="292948" y="7065"/>
                    <a:pt x="292477" y="6420"/>
                  </a:cubicBezTo>
                  <a:lnTo>
                    <a:pt x="291298" y="5237"/>
                  </a:lnTo>
                  <a:lnTo>
                    <a:pt x="288943" y="3210"/>
                  </a:lnTo>
                  <a:lnTo>
                    <a:pt x="286587" y="1183"/>
                  </a:lnTo>
                  <a:cubicBezTo>
                    <a:pt x="285829" y="623"/>
                    <a:pt x="284971" y="223"/>
                    <a:pt x="284062" y="0"/>
                  </a:cubicBezTo>
                  <a:lnTo>
                    <a:pt x="283053" y="0"/>
                  </a:lnTo>
                  <a:lnTo>
                    <a:pt x="283053" y="0"/>
                  </a:lnTo>
                  <a:lnTo>
                    <a:pt x="283053" y="1520"/>
                  </a:lnTo>
                  <a:cubicBezTo>
                    <a:pt x="282985" y="3548"/>
                    <a:pt x="282278" y="5502"/>
                    <a:pt x="281033" y="7095"/>
                  </a:cubicBezTo>
                  <a:cubicBezTo>
                    <a:pt x="280596" y="7629"/>
                    <a:pt x="280209" y="8195"/>
                    <a:pt x="279855" y="8785"/>
                  </a:cubicBezTo>
                  <a:lnTo>
                    <a:pt x="279855" y="9967"/>
                  </a:lnTo>
                  <a:cubicBezTo>
                    <a:pt x="279384" y="11794"/>
                    <a:pt x="278155" y="13331"/>
                    <a:pt x="276489" y="14191"/>
                  </a:cubicBezTo>
                  <a:cubicBezTo>
                    <a:pt x="275278" y="14529"/>
                    <a:pt x="273999" y="14529"/>
                    <a:pt x="272787" y="14191"/>
                  </a:cubicBezTo>
                  <a:lnTo>
                    <a:pt x="270095" y="14191"/>
                  </a:lnTo>
                  <a:cubicBezTo>
                    <a:pt x="269220" y="14916"/>
                    <a:pt x="268530" y="15843"/>
                    <a:pt x="268075" y="16894"/>
                  </a:cubicBezTo>
                  <a:cubicBezTo>
                    <a:pt x="266881" y="19235"/>
                    <a:pt x="265871" y="21665"/>
                    <a:pt x="265046" y="24158"/>
                  </a:cubicBezTo>
                  <a:cubicBezTo>
                    <a:pt x="264979" y="24606"/>
                    <a:pt x="264979" y="25062"/>
                    <a:pt x="265046" y="25510"/>
                  </a:cubicBezTo>
                  <a:cubicBezTo>
                    <a:pt x="264878" y="27098"/>
                    <a:pt x="264087" y="28554"/>
                    <a:pt x="262859" y="29564"/>
                  </a:cubicBezTo>
                  <a:lnTo>
                    <a:pt x="261680" y="29564"/>
                  </a:lnTo>
                  <a:cubicBezTo>
                    <a:pt x="260671" y="29564"/>
                    <a:pt x="260503" y="29564"/>
                    <a:pt x="260503" y="30747"/>
                  </a:cubicBezTo>
                  <a:cubicBezTo>
                    <a:pt x="260503" y="31929"/>
                    <a:pt x="260503" y="32098"/>
                    <a:pt x="260503" y="33112"/>
                  </a:cubicBezTo>
                  <a:cubicBezTo>
                    <a:pt x="260991" y="33847"/>
                    <a:pt x="261394" y="34641"/>
                    <a:pt x="261680" y="35477"/>
                  </a:cubicBezTo>
                  <a:lnTo>
                    <a:pt x="261680" y="38856"/>
                  </a:lnTo>
                  <a:cubicBezTo>
                    <a:pt x="261563" y="40148"/>
                    <a:pt x="261563" y="41449"/>
                    <a:pt x="261680" y="42741"/>
                  </a:cubicBezTo>
                  <a:cubicBezTo>
                    <a:pt x="262388" y="43784"/>
                    <a:pt x="263380" y="44603"/>
                    <a:pt x="264541" y="45107"/>
                  </a:cubicBezTo>
                  <a:lnTo>
                    <a:pt x="266729" y="46796"/>
                  </a:lnTo>
                  <a:lnTo>
                    <a:pt x="267570" y="46796"/>
                  </a:lnTo>
                  <a:cubicBezTo>
                    <a:pt x="268984" y="47793"/>
                    <a:pt x="269960" y="49310"/>
                    <a:pt x="270263" y="51019"/>
                  </a:cubicBezTo>
                  <a:cubicBezTo>
                    <a:pt x="270482" y="52170"/>
                    <a:pt x="270313" y="53364"/>
                    <a:pt x="269758" y="54398"/>
                  </a:cubicBezTo>
                  <a:cubicBezTo>
                    <a:pt x="268109" y="56696"/>
                    <a:pt x="266645" y="59125"/>
                    <a:pt x="265383" y="61663"/>
                  </a:cubicBezTo>
                  <a:cubicBezTo>
                    <a:pt x="264474" y="63641"/>
                    <a:pt x="262758" y="65124"/>
                    <a:pt x="260671" y="65717"/>
                  </a:cubicBezTo>
                  <a:lnTo>
                    <a:pt x="259661" y="65717"/>
                  </a:lnTo>
                  <a:lnTo>
                    <a:pt x="255959" y="67238"/>
                  </a:lnTo>
                  <a:cubicBezTo>
                    <a:pt x="254932" y="67675"/>
                    <a:pt x="253855" y="67961"/>
                    <a:pt x="252761" y="68082"/>
                  </a:cubicBezTo>
                  <a:cubicBezTo>
                    <a:pt x="251819" y="67832"/>
                    <a:pt x="250843" y="67832"/>
                    <a:pt x="249901" y="68082"/>
                  </a:cubicBezTo>
                  <a:lnTo>
                    <a:pt x="248554" y="69265"/>
                  </a:lnTo>
                  <a:lnTo>
                    <a:pt x="247208" y="70447"/>
                  </a:lnTo>
                  <a:cubicBezTo>
                    <a:pt x="244011" y="73150"/>
                    <a:pt x="239635" y="70447"/>
                    <a:pt x="236438" y="69434"/>
                  </a:cubicBezTo>
                  <a:lnTo>
                    <a:pt x="234923" y="69434"/>
                  </a:lnTo>
                  <a:cubicBezTo>
                    <a:pt x="231407" y="67974"/>
                    <a:pt x="227603" y="67393"/>
                    <a:pt x="223817" y="67744"/>
                  </a:cubicBezTo>
                  <a:cubicBezTo>
                    <a:pt x="222386" y="67795"/>
                    <a:pt x="220956" y="68081"/>
                    <a:pt x="219610" y="68589"/>
                  </a:cubicBezTo>
                  <a:lnTo>
                    <a:pt x="216076" y="68589"/>
                  </a:lnTo>
                  <a:cubicBezTo>
                    <a:pt x="213064" y="68925"/>
                    <a:pt x="210001" y="68925"/>
                    <a:pt x="206988" y="68589"/>
                  </a:cubicBezTo>
                  <a:cubicBezTo>
                    <a:pt x="199904" y="67584"/>
                    <a:pt x="192768" y="67077"/>
                    <a:pt x="185617" y="67069"/>
                  </a:cubicBezTo>
                  <a:lnTo>
                    <a:pt x="183766" y="67069"/>
                  </a:lnTo>
                  <a:cubicBezTo>
                    <a:pt x="178195" y="66482"/>
                    <a:pt x="172928" y="64247"/>
                    <a:pt x="168620" y="60649"/>
                  </a:cubicBezTo>
                  <a:lnTo>
                    <a:pt x="164076" y="57777"/>
                  </a:lnTo>
                  <a:cubicBezTo>
                    <a:pt x="163773" y="57317"/>
                    <a:pt x="163773" y="56716"/>
                    <a:pt x="164076" y="56257"/>
                  </a:cubicBezTo>
                  <a:cubicBezTo>
                    <a:pt x="163992" y="54794"/>
                    <a:pt x="163992" y="53327"/>
                    <a:pt x="164076" y="51864"/>
                  </a:cubicBezTo>
                  <a:cubicBezTo>
                    <a:pt x="163942" y="49195"/>
                    <a:pt x="163605" y="46539"/>
                    <a:pt x="163067" y="4392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36118F9D-358F-42A7-A10C-6BCA75394CEB}"/>
                </a:ext>
              </a:extLst>
            </p:cNvPr>
            <p:cNvSpPr/>
            <p:nvPr/>
          </p:nvSpPr>
          <p:spPr>
            <a:xfrm>
              <a:off x="6137071" y="2693587"/>
              <a:ext cx="16828" cy="16894"/>
            </a:xfrm>
            <a:custGeom>
              <a:avLst/>
              <a:gdLst>
                <a:gd name="connsiteX0" fmla="*/ 7232 w 0"/>
                <a:gd name="connsiteY0" fmla="*/ 8493 h 0"/>
                <a:gd name="connsiteX1" fmla="*/ 7232 w 0"/>
                <a:gd name="connsiteY1" fmla="*/ 8493 h 0"/>
                <a:gd name="connsiteX2" fmla="*/ 1343 w 0"/>
                <a:gd name="connsiteY2" fmla="*/ 46 h 0"/>
                <a:gd name="connsiteX3" fmla="*/ 1343 w 0"/>
                <a:gd name="connsiteY3" fmla="*/ 46 h 0"/>
                <a:gd name="connsiteX4" fmla="*/ 164 w 0"/>
                <a:gd name="connsiteY4" fmla="*/ 1060 h 0"/>
                <a:gd name="connsiteX5" fmla="*/ 1006 w 0"/>
                <a:gd name="connsiteY5" fmla="*/ 5452 h 0"/>
                <a:gd name="connsiteX6" fmla="*/ 7232 w 0"/>
                <a:gd name="connsiteY6" fmla="*/ 84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7232" y="8493"/>
                  </a:moveTo>
                  <a:lnTo>
                    <a:pt x="7232" y="8493"/>
                  </a:lnTo>
                  <a:cubicBezTo>
                    <a:pt x="5886" y="3256"/>
                    <a:pt x="4708" y="-461"/>
                    <a:pt x="1343" y="46"/>
                  </a:cubicBezTo>
                  <a:lnTo>
                    <a:pt x="1343" y="46"/>
                  </a:lnTo>
                  <a:cubicBezTo>
                    <a:pt x="821" y="195"/>
                    <a:pt x="383" y="565"/>
                    <a:pt x="164" y="1060"/>
                  </a:cubicBezTo>
                  <a:cubicBezTo>
                    <a:pt x="-223" y="2577"/>
                    <a:pt x="80" y="4189"/>
                    <a:pt x="1006" y="5452"/>
                  </a:cubicBezTo>
                  <a:cubicBezTo>
                    <a:pt x="2352" y="7648"/>
                    <a:pt x="4203" y="7986"/>
                    <a:pt x="7232" y="84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C140137B-632B-4E43-8093-7C70FD77CB1D}"/>
                </a:ext>
              </a:extLst>
            </p:cNvPr>
            <p:cNvSpPr/>
            <p:nvPr/>
          </p:nvSpPr>
          <p:spPr>
            <a:xfrm>
              <a:off x="8790163" y="4376429"/>
              <a:ext cx="16828" cy="16894"/>
            </a:xfrm>
            <a:custGeom>
              <a:avLst/>
              <a:gdLst>
                <a:gd name="connsiteX0" fmla="*/ 1070 w 0"/>
                <a:gd name="connsiteY0" fmla="*/ 19428 h 16893"/>
                <a:gd name="connsiteX1" fmla="*/ 4941 w 0"/>
                <a:gd name="connsiteY1" fmla="*/ 21962 h 16893"/>
                <a:gd name="connsiteX2" fmla="*/ 6455 w 0"/>
                <a:gd name="connsiteY2" fmla="*/ 26354 h 16893"/>
                <a:gd name="connsiteX3" fmla="*/ 7465 w 0"/>
                <a:gd name="connsiteY3" fmla="*/ 29395 h 16893"/>
                <a:gd name="connsiteX4" fmla="*/ 10325 w 0"/>
                <a:gd name="connsiteY4" fmla="*/ 29395 h 16893"/>
                <a:gd name="connsiteX5" fmla="*/ 8306 w 0"/>
                <a:gd name="connsiteY5" fmla="*/ 26354 h 16893"/>
                <a:gd name="connsiteX6" fmla="*/ 6792 w 0"/>
                <a:gd name="connsiteY6" fmla="*/ 24496 h 16893"/>
                <a:gd name="connsiteX7" fmla="*/ 5446 w 0"/>
                <a:gd name="connsiteY7" fmla="*/ 14360 h 16893"/>
                <a:gd name="connsiteX8" fmla="*/ 7129 w 0"/>
                <a:gd name="connsiteY8" fmla="*/ 11657 h 16893"/>
                <a:gd name="connsiteX9" fmla="*/ 8475 w 0"/>
                <a:gd name="connsiteY9" fmla="*/ 8278 h 16893"/>
                <a:gd name="connsiteX10" fmla="*/ 8475 w 0"/>
                <a:gd name="connsiteY10" fmla="*/ 0 h 16893"/>
                <a:gd name="connsiteX11" fmla="*/ 7633 w 0"/>
                <a:gd name="connsiteY11" fmla="*/ 0 h 16893"/>
                <a:gd name="connsiteX12" fmla="*/ 1911 w 0"/>
                <a:gd name="connsiteY12" fmla="*/ 10643 h 16893"/>
                <a:gd name="connsiteX13" fmla="*/ 902 w 0"/>
                <a:gd name="connsiteY13" fmla="*/ 13346 h 16893"/>
                <a:gd name="connsiteX14" fmla="*/ 902 w 0"/>
                <a:gd name="connsiteY14" fmla="*/ 15205 h 16893"/>
                <a:gd name="connsiteX15" fmla="*/ 60 w 0"/>
                <a:gd name="connsiteY15" fmla="*/ 17739 h 16893"/>
                <a:gd name="connsiteX16" fmla="*/ 1070 w 0"/>
                <a:gd name="connsiteY16" fmla="*/ 19428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h="16893">
                  <a:moveTo>
                    <a:pt x="1070" y="19428"/>
                  </a:moveTo>
                  <a:cubicBezTo>
                    <a:pt x="2602" y="19817"/>
                    <a:pt x="3965" y="20712"/>
                    <a:pt x="4941" y="21962"/>
                  </a:cubicBezTo>
                  <a:cubicBezTo>
                    <a:pt x="5832" y="23263"/>
                    <a:pt x="6354" y="24783"/>
                    <a:pt x="6455" y="26354"/>
                  </a:cubicBezTo>
                  <a:cubicBezTo>
                    <a:pt x="6640" y="27419"/>
                    <a:pt x="6977" y="28432"/>
                    <a:pt x="7465" y="29395"/>
                  </a:cubicBezTo>
                  <a:cubicBezTo>
                    <a:pt x="7465" y="29395"/>
                    <a:pt x="10158" y="30578"/>
                    <a:pt x="10325" y="29395"/>
                  </a:cubicBezTo>
                  <a:cubicBezTo>
                    <a:pt x="10494" y="28213"/>
                    <a:pt x="9148" y="27199"/>
                    <a:pt x="8306" y="26354"/>
                  </a:cubicBezTo>
                  <a:lnTo>
                    <a:pt x="6792" y="24496"/>
                  </a:lnTo>
                  <a:cubicBezTo>
                    <a:pt x="4755" y="21523"/>
                    <a:pt x="4268" y="17756"/>
                    <a:pt x="5446" y="14360"/>
                  </a:cubicBezTo>
                  <a:cubicBezTo>
                    <a:pt x="5832" y="13363"/>
                    <a:pt x="6405" y="12434"/>
                    <a:pt x="7129" y="11657"/>
                  </a:cubicBezTo>
                  <a:cubicBezTo>
                    <a:pt x="7852" y="10660"/>
                    <a:pt x="8306" y="9494"/>
                    <a:pt x="8475" y="8278"/>
                  </a:cubicBezTo>
                  <a:cubicBezTo>
                    <a:pt x="9047" y="5541"/>
                    <a:pt x="9047" y="2737"/>
                    <a:pt x="8475" y="0"/>
                  </a:cubicBezTo>
                  <a:lnTo>
                    <a:pt x="7633" y="0"/>
                  </a:lnTo>
                  <a:cubicBezTo>
                    <a:pt x="4941" y="3058"/>
                    <a:pt x="2989" y="6707"/>
                    <a:pt x="1911" y="10643"/>
                  </a:cubicBezTo>
                  <a:lnTo>
                    <a:pt x="902" y="13346"/>
                  </a:lnTo>
                  <a:cubicBezTo>
                    <a:pt x="969" y="13971"/>
                    <a:pt x="969" y="14580"/>
                    <a:pt x="902" y="15205"/>
                  </a:cubicBezTo>
                  <a:cubicBezTo>
                    <a:pt x="902" y="15205"/>
                    <a:pt x="-276" y="17401"/>
                    <a:pt x="60" y="17739"/>
                  </a:cubicBezTo>
                  <a:cubicBezTo>
                    <a:pt x="397" y="18077"/>
                    <a:pt x="60" y="19090"/>
                    <a:pt x="1070" y="1942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8E123A52-5142-424E-8DEA-7BB937613AEC}"/>
                </a:ext>
              </a:extLst>
            </p:cNvPr>
            <p:cNvSpPr/>
            <p:nvPr/>
          </p:nvSpPr>
          <p:spPr>
            <a:xfrm>
              <a:off x="6032900" y="2623861"/>
              <a:ext cx="16828" cy="16894"/>
            </a:xfrm>
            <a:custGeom>
              <a:avLst/>
              <a:gdLst>
                <a:gd name="connsiteX0" fmla="*/ 2524 w 0"/>
                <a:gd name="connsiteY0" fmla="*/ 6926 h 0"/>
                <a:gd name="connsiteX1" fmla="*/ 2524 w 0"/>
                <a:gd name="connsiteY1" fmla="*/ 8447 h 0"/>
                <a:gd name="connsiteX2" fmla="*/ 5722 w 0"/>
                <a:gd name="connsiteY2" fmla="*/ 4392 h 0"/>
                <a:gd name="connsiteX3" fmla="*/ 6563 w 0"/>
                <a:gd name="connsiteY3" fmla="*/ 2872 h 0"/>
                <a:gd name="connsiteX4" fmla="*/ 8246 w 0"/>
                <a:gd name="connsiteY4" fmla="*/ 0 h 0"/>
                <a:gd name="connsiteX5" fmla="*/ 8246 w 0"/>
                <a:gd name="connsiteY5" fmla="*/ 0 h 0"/>
                <a:gd name="connsiteX6" fmla="*/ 3871 w 0"/>
                <a:gd name="connsiteY6" fmla="*/ 0 h 0"/>
                <a:gd name="connsiteX7" fmla="*/ 1178 w 0"/>
                <a:gd name="connsiteY7" fmla="*/ 1183 h 0"/>
                <a:gd name="connsiteX8" fmla="*/ 1178 w 0"/>
                <a:gd name="connsiteY8" fmla="*/ 1183 h 0"/>
                <a:gd name="connsiteX9" fmla="*/ 0 w 0"/>
                <a:gd name="connsiteY9" fmla="*/ 3379 h 0"/>
                <a:gd name="connsiteX10" fmla="*/ 0 w 0"/>
                <a:gd name="connsiteY10" fmla="*/ 3379 h 0"/>
                <a:gd name="connsiteX11" fmla="*/ 0 w 0"/>
                <a:gd name="connsiteY11" fmla="*/ 3379 h 0"/>
                <a:gd name="connsiteX12" fmla="*/ 2524 w 0"/>
                <a:gd name="connsiteY12" fmla="*/ 692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2524" y="6926"/>
                  </a:moveTo>
                  <a:cubicBezTo>
                    <a:pt x="2608" y="7430"/>
                    <a:pt x="2608" y="7943"/>
                    <a:pt x="2524" y="8447"/>
                  </a:cubicBezTo>
                  <a:cubicBezTo>
                    <a:pt x="3702" y="8447"/>
                    <a:pt x="4544" y="6420"/>
                    <a:pt x="5722" y="4392"/>
                  </a:cubicBezTo>
                  <a:lnTo>
                    <a:pt x="6563" y="2872"/>
                  </a:lnTo>
                  <a:cubicBezTo>
                    <a:pt x="7034" y="1862"/>
                    <a:pt x="7590" y="899"/>
                    <a:pt x="8246" y="0"/>
                  </a:cubicBezTo>
                  <a:lnTo>
                    <a:pt x="8246" y="0"/>
                  </a:lnTo>
                  <a:lnTo>
                    <a:pt x="3871" y="0"/>
                  </a:lnTo>
                  <a:cubicBezTo>
                    <a:pt x="2019" y="0"/>
                    <a:pt x="1178" y="1014"/>
                    <a:pt x="1178" y="1183"/>
                  </a:cubicBezTo>
                  <a:cubicBezTo>
                    <a:pt x="1178" y="1352"/>
                    <a:pt x="1178" y="1183"/>
                    <a:pt x="1178" y="1183"/>
                  </a:cubicBezTo>
                  <a:cubicBezTo>
                    <a:pt x="858" y="1951"/>
                    <a:pt x="455" y="2686"/>
                    <a:pt x="0" y="3379"/>
                  </a:cubicBezTo>
                  <a:lnTo>
                    <a:pt x="0" y="3379"/>
                  </a:lnTo>
                  <a:lnTo>
                    <a:pt x="0" y="3379"/>
                  </a:lnTo>
                  <a:cubicBezTo>
                    <a:pt x="1514" y="3889"/>
                    <a:pt x="2541" y="5320"/>
                    <a:pt x="2524" y="692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A6D32E10-459B-4E7E-B3AD-09F4963B725D}"/>
                </a:ext>
              </a:extLst>
            </p:cNvPr>
            <p:cNvSpPr/>
            <p:nvPr/>
          </p:nvSpPr>
          <p:spPr>
            <a:xfrm>
              <a:off x="6014389" y="2681685"/>
              <a:ext cx="16828" cy="16894"/>
            </a:xfrm>
            <a:custGeom>
              <a:avLst/>
              <a:gdLst>
                <a:gd name="connsiteX0" fmla="*/ 1010 w 0"/>
                <a:gd name="connsiteY0" fmla="*/ 2149 h 0"/>
                <a:gd name="connsiteX1" fmla="*/ 2861 w 0"/>
                <a:gd name="connsiteY1" fmla="*/ 2149 h 0"/>
                <a:gd name="connsiteX2" fmla="*/ 5890 w 0"/>
                <a:gd name="connsiteY2" fmla="*/ 3839 h 0"/>
                <a:gd name="connsiteX3" fmla="*/ 6732 w 0"/>
                <a:gd name="connsiteY3" fmla="*/ 5866 h 0"/>
                <a:gd name="connsiteX4" fmla="*/ 6732 w 0"/>
                <a:gd name="connsiteY4" fmla="*/ 6879 h 0"/>
                <a:gd name="connsiteX5" fmla="*/ 8246 w 0"/>
                <a:gd name="connsiteY5" fmla="*/ 6879 h 0"/>
                <a:gd name="connsiteX6" fmla="*/ 9256 w 0"/>
                <a:gd name="connsiteY6" fmla="*/ 4176 h 0"/>
                <a:gd name="connsiteX7" fmla="*/ 6227 w 0"/>
                <a:gd name="connsiteY7" fmla="*/ 122 h 0"/>
                <a:gd name="connsiteX8" fmla="*/ 1178 w 0"/>
                <a:gd name="connsiteY8" fmla="*/ 1473 h 0"/>
                <a:gd name="connsiteX9" fmla="*/ 0 w 0"/>
                <a:gd name="connsiteY9" fmla="*/ 2656 h 0"/>
                <a:gd name="connsiteX10" fmla="*/ 0 w 0"/>
                <a:gd name="connsiteY10" fmla="*/ 26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1010" y="2149"/>
                  </a:moveTo>
                  <a:lnTo>
                    <a:pt x="2861" y="2149"/>
                  </a:lnTo>
                  <a:cubicBezTo>
                    <a:pt x="4089" y="2142"/>
                    <a:pt x="5251" y="2783"/>
                    <a:pt x="5890" y="3839"/>
                  </a:cubicBezTo>
                  <a:cubicBezTo>
                    <a:pt x="6243" y="4482"/>
                    <a:pt x="6529" y="5161"/>
                    <a:pt x="6732" y="5866"/>
                  </a:cubicBezTo>
                  <a:cubicBezTo>
                    <a:pt x="6631" y="6197"/>
                    <a:pt x="6631" y="6548"/>
                    <a:pt x="6732" y="6879"/>
                  </a:cubicBezTo>
                  <a:cubicBezTo>
                    <a:pt x="6732" y="6879"/>
                    <a:pt x="7741" y="6879"/>
                    <a:pt x="8246" y="6879"/>
                  </a:cubicBezTo>
                  <a:cubicBezTo>
                    <a:pt x="8970" y="6175"/>
                    <a:pt x="9340" y="5183"/>
                    <a:pt x="9256" y="4176"/>
                  </a:cubicBezTo>
                  <a:cubicBezTo>
                    <a:pt x="9256" y="1304"/>
                    <a:pt x="8078" y="460"/>
                    <a:pt x="6227" y="122"/>
                  </a:cubicBezTo>
                  <a:cubicBezTo>
                    <a:pt x="4376" y="-216"/>
                    <a:pt x="1683" y="122"/>
                    <a:pt x="1178" y="1473"/>
                  </a:cubicBezTo>
                  <a:cubicBezTo>
                    <a:pt x="1027" y="2049"/>
                    <a:pt x="573" y="2499"/>
                    <a:pt x="0" y="2656"/>
                  </a:cubicBezTo>
                  <a:lnTo>
                    <a:pt x="0" y="2656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6B04AB0A-6496-4D72-AA76-AC0FE9EF0FED}"/>
                </a:ext>
              </a:extLst>
            </p:cNvPr>
            <p:cNvSpPr/>
            <p:nvPr/>
          </p:nvSpPr>
          <p:spPr>
            <a:xfrm>
              <a:off x="5987800" y="2697518"/>
              <a:ext cx="16828" cy="33788"/>
            </a:xfrm>
            <a:custGeom>
              <a:avLst/>
              <a:gdLst>
                <a:gd name="connsiteX0" fmla="*/ 15650 w 16828"/>
                <a:gd name="connsiteY0" fmla="*/ 4561 h 33787"/>
                <a:gd name="connsiteX1" fmla="*/ 15650 w 16828"/>
                <a:gd name="connsiteY1" fmla="*/ 2703 h 33787"/>
                <a:gd name="connsiteX2" fmla="*/ 13295 w 16828"/>
                <a:gd name="connsiteY2" fmla="*/ 5744 h 33787"/>
                <a:gd name="connsiteX3" fmla="*/ 8583 w 16828"/>
                <a:gd name="connsiteY3" fmla="*/ 10812 h 33787"/>
                <a:gd name="connsiteX4" fmla="*/ 5385 w 16828"/>
                <a:gd name="connsiteY4" fmla="*/ 11995 h 33787"/>
                <a:gd name="connsiteX5" fmla="*/ 0 w 16828"/>
                <a:gd name="connsiteY5" fmla="*/ 14360 h 33787"/>
                <a:gd name="connsiteX6" fmla="*/ 0 w 16828"/>
                <a:gd name="connsiteY6" fmla="*/ 14360 h 33787"/>
                <a:gd name="connsiteX7" fmla="*/ 1178 w 16828"/>
                <a:gd name="connsiteY7" fmla="*/ 15711 h 33787"/>
                <a:gd name="connsiteX8" fmla="*/ 2188 w 16828"/>
                <a:gd name="connsiteY8" fmla="*/ 15711 h 33787"/>
                <a:gd name="connsiteX9" fmla="*/ 3366 w 16828"/>
                <a:gd name="connsiteY9" fmla="*/ 15711 h 33787"/>
                <a:gd name="connsiteX10" fmla="*/ 4543 w 16828"/>
                <a:gd name="connsiteY10" fmla="*/ 16556 h 33787"/>
                <a:gd name="connsiteX11" fmla="*/ 4543 w 16828"/>
                <a:gd name="connsiteY11" fmla="*/ 20442 h 33787"/>
                <a:gd name="connsiteX12" fmla="*/ 2524 w 16828"/>
                <a:gd name="connsiteY12" fmla="*/ 24158 h 33787"/>
                <a:gd name="connsiteX13" fmla="*/ 1010 w 16828"/>
                <a:gd name="connsiteY13" fmla="*/ 24158 h 33787"/>
                <a:gd name="connsiteX14" fmla="*/ 1851 w 16828"/>
                <a:gd name="connsiteY14" fmla="*/ 24158 h 33787"/>
                <a:gd name="connsiteX15" fmla="*/ 4376 w 16828"/>
                <a:gd name="connsiteY15" fmla="*/ 24158 h 33787"/>
                <a:gd name="connsiteX16" fmla="*/ 6563 w 16828"/>
                <a:gd name="connsiteY16" fmla="*/ 28720 h 33787"/>
                <a:gd name="connsiteX17" fmla="*/ 5385 w 16828"/>
                <a:gd name="connsiteY17" fmla="*/ 34970 h 33787"/>
                <a:gd name="connsiteX18" fmla="*/ 8751 w 16828"/>
                <a:gd name="connsiteY18" fmla="*/ 34970 h 33787"/>
                <a:gd name="connsiteX19" fmla="*/ 10097 w 16828"/>
                <a:gd name="connsiteY19" fmla="*/ 33281 h 33787"/>
                <a:gd name="connsiteX20" fmla="*/ 10097 w 16828"/>
                <a:gd name="connsiteY20" fmla="*/ 31591 h 33787"/>
                <a:gd name="connsiteX21" fmla="*/ 9087 w 16828"/>
                <a:gd name="connsiteY21" fmla="*/ 28720 h 33787"/>
                <a:gd name="connsiteX22" fmla="*/ 9087 w 16828"/>
                <a:gd name="connsiteY22" fmla="*/ 26185 h 33787"/>
                <a:gd name="connsiteX23" fmla="*/ 13126 w 16828"/>
                <a:gd name="connsiteY23" fmla="*/ 24834 h 33787"/>
                <a:gd name="connsiteX24" fmla="*/ 14304 w 16828"/>
                <a:gd name="connsiteY24" fmla="*/ 24834 h 33787"/>
                <a:gd name="connsiteX25" fmla="*/ 16997 w 16828"/>
                <a:gd name="connsiteY25" fmla="*/ 23145 h 33787"/>
                <a:gd name="connsiteX26" fmla="*/ 18511 w 16828"/>
                <a:gd name="connsiteY26" fmla="*/ 21117 h 33787"/>
                <a:gd name="connsiteX27" fmla="*/ 19352 w 16828"/>
                <a:gd name="connsiteY27" fmla="*/ 20104 h 33787"/>
                <a:gd name="connsiteX28" fmla="*/ 20362 w 16828"/>
                <a:gd name="connsiteY28" fmla="*/ 16218 h 33787"/>
                <a:gd name="connsiteX29" fmla="*/ 23896 w 16828"/>
                <a:gd name="connsiteY29" fmla="*/ 8278 h 33787"/>
                <a:gd name="connsiteX30" fmla="*/ 23896 w 16828"/>
                <a:gd name="connsiteY30" fmla="*/ 8278 h 33787"/>
                <a:gd name="connsiteX31" fmla="*/ 26925 w 16828"/>
                <a:gd name="connsiteY31" fmla="*/ 5068 h 33787"/>
                <a:gd name="connsiteX32" fmla="*/ 29786 w 16828"/>
                <a:gd name="connsiteY32" fmla="*/ 1858 h 33787"/>
                <a:gd name="connsiteX33" fmla="*/ 30796 w 16828"/>
                <a:gd name="connsiteY33" fmla="*/ 1014 h 33787"/>
                <a:gd name="connsiteX34" fmla="*/ 32311 w 16828"/>
                <a:gd name="connsiteY34" fmla="*/ 0 h 33787"/>
                <a:gd name="connsiteX35" fmla="*/ 26084 w 16828"/>
                <a:gd name="connsiteY35" fmla="*/ 3886 h 33787"/>
                <a:gd name="connsiteX36" fmla="*/ 20194 w 16828"/>
                <a:gd name="connsiteY36" fmla="*/ 6251 h 33787"/>
                <a:gd name="connsiteX37" fmla="*/ 18679 w 16828"/>
                <a:gd name="connsiteY37" fmla="*/ 3886 h 33787"/>
                <a:gd name="connsiteX38" fmla="*/ 16660 w 16828"/>
                <a:gd name="connsiteY38" fmla="*/ 4730 h 33787"/>
                <a:gd name="connsiteX39" fmla="*/ 15650 w 16828"/>
                <a:gd name="connsiteY39" fmla="*/ 4561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828" h="33787">
                  <a:moveTo>
                    <a:pt x="15650" y="4561"/>
                  </a:moveTo>
                  <a:cubicBezTo>
                    <a:pt x="15230" y="4014"/>
                    <a:pt x="15230" y="3250"/>
                    <a:pt x="15650" y="2703"/>
                  </a:cubicBezTo>
                  <a:cubicBezTo>
                    <a:pt x="14725" y="3598"/>
                    <a:pt x="13934" y="4622"/>
                    <a:pt x="13295" y="5744"/>
                  </a:cubicBezTo>
                  <a:cubicBezTo>
                    <a:pt x="12234" y="7851"/>
                    <a:pt x="10602" y="9609"/>
                    <a:pt x="8583" y="10812"/>
                  </a:cubicBezTo>
                  <a:lnTo>
                    <a:pt x="5385" y="11995"/>
                  </a:lnTo>
                  <a:cubicBezTo>
                    <a:pt x="3517" y="12610"/>
                    <a:pt x="1716" y="13400"/>
                    <a:pt x="0" y="14360"/>
                  </a:cubicBezTo>
                  <a:lnTo>
                    <a:pt x="0" y="14360"/>
                  </a:lnTo>
                  <a:cubicBezTo>
                    <a:pt x="135" y="14983"/>
                    <a:pt x="572" y="15493"/>
                    <a:pt x="1178" y="15711"/>
                  </a:cubicBezTo>
                  <a:cubicBezTo>
                    <a:pt x="1178" y="15711"/>
                    <a:pt x="2019" y="15711"/>
                    <a:pt x="2188" y="15711"/>
                  </a:cubicBezTo>
                  <a:cubicBezTo>
                    <a:pt x="2356" y="15711"/>
                    <a:pt x="3029" y="15711"/>
                    <a:pt x="3366" y="15711"/>
                  </a:cubicBezTo>
                  <a:cubicBezTo>
                    <a:pt x="3702" y="15711"/>
                    <a:pt x="4207" y="15711"/>
                    <a:pt x="4543" y="16556"/>
                  </a:cubicBezTo>
                  <a:cubicBezTo>
                    <a:pt x="4981" y="17815"/>
                    <a:pt x="4981" y="19183"/>
                    <a:pt x="4543" y="20442"/>
                  </a:cubicBezTo>
                  <a:cubicBezTo>
                    <a:pt x="4409" y="21905"/>
                    <a:pt x="3668" y="23246"/>
                    <a:pt x="2524" y="24158"/>
                  </a:cubicBezTo>
                  <a:cubicBezTo>
                    <a:pt x="2019" y="24287"/>
                    <a:pt x="1514" y="24287"/>
                    <a:pt x="1010" y="24158"/>
                  </a:cubicBezTo>
                  <a:lnTo>
                    <a:pt x="1851" y="24158"/>
                  </a:lnTo>
                  <a:cubicBezTo>
                    <a:pt x="2659" y="23829"/>
                    <a:pt x="3568" y="23829"/>
                    <a:pt x="4376" y="24158"/>
                  </a:cubicBezTo>
                  <a:cubicBezTo>
                    <a:pt x="5722" y="25172"/>
                    <a:pt x="6395" y="28382"/>
                    <a:pt x="6563" y="28720"/>
                  </a:cubicBezTo>
                  <a:cubicBezTo>
                    <a:pt x="7152" y="30874"/>
                    <a:pt x="6714" y="33180"/>
                    <a:pt x="5385" y="34970"/>
                  </a:cubicBezTo>
                  <a:cubicBezTo>
                    <a:pt x="6479" y="35300"/>
                    <a:pt x="7657" y="35300"/>
                    <a:pt x="8751" y="34970"/>
                  </a:cubicBezTo>
                  <a:cubicBezTo>
                    <a:pt x="9407" y="34621"/>
                    <a:pt x="9895" y="34007"/>
                    <a:pt x="10097" y="33281"/>
                  </a:cubicBezTo>
                  <a:cubicBezTo>
                    <a:pt x="10097" y="33281"/>
                    <a:pt x="10097" y="32436"/>
                    <a:pt x="10097" y="31591"/>
                  </a:cubicBezTo>
                  <a:cubicBezTo>
                    <a:pt x="9626" y="30684"/>
                    <a:pt x="9289" y="29718"/>
                    <a:pt x="9087" y="28720"/>
                  </a:cubicBezTo>
                  <a:cubicBezTo>
                    <a:pt x="8852" y="27892"/>
                    <a:pt x="8852" y="27013"/>
                    <a:pt x="9087" y="26185"/>
                  </a:cubicBezTo>
                  <a:cubicBezTo>
                    <a:pt x="10164" y="25160"/>
                    <a:pt x="11645" y="24665"/>
                    <a:pt x="13126" y="24834"/>
                  </a:cubicBezTo>
                  <a:lnTo>
                    <a:pt x="14304" y="24834"/>
                  </a:lnTo>
                  <a:cubicBezTo>
                    <a:pt x="15987" y="24834"/>
                    <a:pt x="16155" y="24834"/>
                    <a:pt x="16997" y="23145"/>
                  </a:cubicBezTo>
                  <a:cubicBezTo>
                    <a:pt x="17383" y="22391"/>
                    <a:pt x="17905" y="21707"/>
                    <a:pt x="18511" y="21117"/>
                  </a:cubicBezTo>
                  <a:lnTo>
                    <a:pt x="19352" y="20104"/>
                  </a:lnTo>
                  <a:cubicBezTo>
                    <a:pt x="20867" y="18583"/>
                    <a:pt x="20867" y="18583"/>
                    <a:pt x="20362" y="16218"/>
                  </a:cubicBezTo>
                  <a:cubicBezTo>
                    <a:pt x="19352" y="11150"/>
                    <a:pt x="20362" y="9798"/>
                    <a:pt x="23896" y="8278"/>
                  </a:cubicBezTo>
                  <a:lnTo>
                    <a:pt x="23896" y="8278"/>
                  </a:lnTo>
                  <a:cubicBezTo>
                    <a:pt x="25108" y="7421"/>
                    <a:pt x="26135" y="6330"/>
                    <a:pt x="26925" y="5068"/>
                  </a:cubicBezTo>
                  <a:cubicBezTo>
                    <a:pt x="27699" y="3847"/>
                    <a:pt x="28659" y="2760"/>
                    <a:pt x="29786" y="1858"/>
                  </a:cubicBezTo>
                  <a:lnTo>
                    <a:pt x="30796" y="1014"/>
                  </a:lnTo>
                  <a:lnTo>
                    <a:pt x="32311" y="0"/>
                  </a:lnTo>
                  <a:cubicBezTo>
                    <a:pt x="29954" y="0"/>
                    <a:pt x="28104" y="1183"/>
                    <a:pt x="26084" y="3886"/>
                  </a:cubicBezTo>
                  <a:cubicBezTo>
                    <a:pt x="24064" y="6589"/>
                    <a:pt x="22045" y="7433"/>
                    <a:pt x="20194" y="6251"/>
                  </a:cubicBezTo>
                  <a:cubicBezTo>
                    <a:pt x="19285" y="5808"/>
                    <a:pt x="18696" y="4896"/>
                    <a:pt x="18679" y="3886"/>
                  </a:cubicBezTo>
                  <a:cubicBezTo>
                    <a:pt x="17922" y="3867"/>
                    <a:pt x="17182" y="4174"/>
                    <a:pt x="16660" y="4730"/>
                  </a:cubicBezTo>
                  <a:cubicBezTo>
                    <a:pt x="16324" y="4862"/>
                    <a:pt x="15936" y="4798"/>
                    <a:pt x="15650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3D6CD9BA-DB07-47B2-AEA4-D6B385B9BD85}"/>
                </a:ext>
              </a:extLst>
            </p:cNvPr>
            <p:cNvSpPr/>
            <p:nvPr/>
          </p:nvSpPr>
          <p:spPr>
            <a:xfrm>
              <a:off x="6443007" y="2473506"/>
              <a:ext cx="16828" cy="16894"/>
            </a:xfrm>
            <a:custGeom>
              <a:avLst/>
              <a:gdLst>
                <a:gd name="connsiteX0" fmla="*/ 2020 w 0"/>
                <a:gd name="connsiteY0" fmla="*/ 11657 h 0"/>
                <a:gd name="connsiteX1" fmla="*/ 4880 w 0"/>
                <a:gd name="connsiteY1" fmla="*/ 10305 h 0"/>
                <a:gd name="connsiteX2" fmla="*/ 4880 w 0"/>
                <a:gd name="connsiteY2" fmla="*/ 4899 h 0"/>
                <a:gd name="connsiteX3" fmla="*/ 2188 w 0"/>
                <a:gd name="connsiteY3" fmla="*/ 0 h 0"/>
                <a:gd name="connsiteX4" fmla="*/ 2188 w 0"/>
                <a:gd name="connsiteY4" fmla="*/ 0 h 0"/>
                <a:gd name="connsiteX5" fmla="*/ 2188 w 0"/>
                <a:gd name="connsiteY5" fmla="*/ 845 h 0"/>
                <a:gd name="connsiteX6" fmla="*/ 2188 w 0"/>
                <a:gd name="connsiteY6" fmla="*/ 845 h 0"/>
                <a:gd name="connsiteX7" fmla="*/ 0 w 0"/>
                <a:gd name="connsiteY7" fmla="*/ 6082 h 0"/>
                <a:gd name="connsiteX8" fmla="*/ 842 w 0"/>
                <a:gd name="connsiteY8" fmla="*/ 7433 h 0"/>
                <a:gd name="connsiteX9" fmla="*/ 2020 w 0"/>
                <a:gd name="connsiteY9" fmla="*/ 1165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2020" y="11657"/>
                  </a:moveTo>
                  <a:cubicBezTo>
                    <a:pt x="3130" y="11684"/>
                    <a:pt x="4191" y="11182"/>
                    <a:pt x="4880" y="10305"/>
                  </a:cubicBezTo>
                  <a:cubicBezTo>
                    <a:pt x="5604" y="8577"/>
                    <a:pt x="5604" y="6627"/>
                    <a:pt x="4880" y="4899"/>
                  </a:cubicBezTo>
                  <a:cubicBezTo>
                    <a:pt x="4560" y="3007"/>
                    <a:pt x="3618" y="1279"/>
                    <a:pt x="2188" y="0"/>
                  </a:cubicBezTo>
                  <a:lnTo>
                    <a:pt x="2188" y="0"/>
                  </a:lnTo>
                  <a:cubicBezTo>
                    <a:pt x="2188" y="0"/>
                    <a:pt x="2188" y="0"/>
                    <a:pt x="2188" y="845"/>
                  </a:cubicBezTo>
                  <a:lnTo>
                    <a:pt x="2188" y="845"/>
                  </a:lnTo>
                  <a:cubicBezTo>
                    <a:pt x="1111" y="2419"/>
                    <a:pt x="353" y="4203"/>
                    <a:pt x="0" y="6082"/>
                  </a:cubicBezTo>
                  <a:cubicBezTo>
                    <a:pt x="0" y="6082"/>
                    <a:pt x="0" y="6082"/>
                    <a:pt x="842" y="7433"/>
                  </a:cubicBezTo>
                  <a:cubicBezTo>
                    <a:pt x="1919" y="8547"/>
                    <a:pt x="2373" y="10140"/>
                    <a:pt x="2020" y="1165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A3E07B45-0CD4-4CA0-9376-085263571320}"/>
                </a:ext>
              </a:extLst>
            </p:cNvPr>
            <p:cNvSpPr/>
            <p:nvPr/>
          </p:nvSpPr>
          <p:spPr>
            <a:xfrm>
              <a:off x="5394812" y="2918490"/>
              <a:ext cx="319738" cy="253408"/>
            </a:xfrm>
            <a:custGeom>
              <a:avLst/>
              <a:gdLst>
                <a:gd name="connsiteX0" fmla="*/ 188435 w 319738"/>
                <a:gd name="connsiteY0" fmla="*/ 0 h 253407"/>
                <a:gd name="connsiteX1" fmla="*/ 186248 w 319738"/>
                <a:gd name="connsiteY1" fmla="*/ 3210 h 253407"/>
                <a:gd name="connsiteX2" fmla="*/ 186248 w 319738"/>
                <a:gd name="connsiteY2" fmla="*/ 4561 h 253407"/>
                <a:gd name="connsiteX3" fmla="*/ 185070 w 319738"/>
                <a:gd name="connsiteY3" fmla="*/ 4561 h 253407"/>
                <a:gd name="connsiteX4" fmla="*/ 179012 w 319738"/>
                <a:gd name="connsiteY4" fmla="*/ 2027 h 253407"/>
                <a:gd name="connsiteX5" fmla="*/ 177161 w 319738"/>
                <a:gd name="connsiteY5" fmla="*/ 1014 h 253407"/>
                <a:gd name="connsiteX6" fmla="*/ 177161 w 319738"/>
                <a:gd name="connsiteY6" fmla="*/ 1014 h 253407"/>
                <a:gd name="connsiteX7" fmla="*/ 171775 w 319738"/>
                <a:gd name="connsiteY7" fmla="*/ 1014 h 253407"/>
                <a:gd name="connsiteX8" fmla="*/ 171775 w 319738"/>
                <a:gd name="connsiteY8" fmla="*/ 1014 h 253407"/>
                <a:gd name="connsiteX9" fmla="*/ 169756 w 319738"/>
                <a:gd name="connsiteY9" fmla="*/ 2027 h 253407"/>
                <a:gd name="connsiteX10" fmla="*/ 165381 w 319738"/>
                <a:gd name="connsiteY10" fmla="*/ 5744 h 253407"/>
                <a:gd name="connsiteX11" fmla="*/ 165381 w 319738"/>
                <a:gd name="connsiteY11" fmla="*/ 7771 h 253407"/>
                <a:gd name="connsiteX12" fmla="*/ 165381 w 319738"/>
                <a:gd name="connsiteY12" fmla="*/ 13177 h 253407"/>
                <a:gd name="connsiteX13" fmla="*/ 169756 w 319738"/>
                <a:gd name="connsiteY13" fmla="*/ 23482 h 253407"/>
                <a:gd name="connsiteX14" fmla="*/ 169756 w 319738"/>
                <a:gd name="connsiteY14" fmla="*/ 27030 h 253407"/>
                <a:gd name="connsiteX15" fmla="*/ 169756 w 319738"/>
                <a:gd name="connsiteY15" fmla="*/ 28551 h 253407"/>
                <a:gd name="connsiteX16" fmla="*/ 168578 w 319738"/>
                <a:gd name="connsiteY16" fmla="*/ 28551 h 253407"/>
                <a:gd name="connsiteX17" fmla="*/ 165549 w 319738"/>
                <a:gd name="connsiteY17" fmla="*/ 28551 h 253407"/>
                <a:gd name="connsiteX18" fmla="*/ 154779 w 319738"/>
                <a:gd name="connsiteY18" fmla="*/ 28551 h 253407"/>
                <a:gd name="connsiteX19" fmla="*/ 150235 w 319738"/>
                <a:gd name="connsiteY19" fmla="*/ 32436 h 253407"/>
                <a:gd name="connsiteX20" fmla="*/ 143504 w 319738"/>
                <a:gd name="connsiteY20" fmla="*/ 37335 h 253407"/>
                <a:gd name="connsiteX21" fmla="*/ 141653 w 319738"/>
                <a:gd name="connsiteY21" fmla="*/ 37335 h 253407"/>
                <a:gd name="connsiteX22" fmla="*/ 131051 w 319738"/>
                <a:gd name="connsiteY22" fmla="*/ 42572 h 253407"/>
                <a:gd name="connsiteX23" fmla="*/ 128863 w 319738"/>
                <a:gd name="connsiteY23" fmla="*/ 44431 h 253407"/>
                <a:gd name="connsiteX24" fmla="*/ 121122 w 319738"/>
                <a:gd name="connsiteY24" fmla="*/ 50006 h 253407"/>
                <a:gd name="connsiteX25" fmla="*/ 96889 w 319738"/>
                <a:gd name="connsiteY25" fmla="*/ 50006 h 253407"/>
                <a:gd name="connsiteX26" fmla="*/ 91672 w 319738"/>
                <a:gd name="connsiteY26" fmla="*/ 43755 h 253407"/>
                <a:gd name="connsiteX27" fmla="*/ 89989 w 319738"/>
                <a:gd name="connsiteY27" fmla="*/ 40883 h 253407"/>
                <a:gd name="connsiteX28" fmla="*/ 80398 w 319738"/>
                <a:gd name="connsiteY28" fmla="*/ 37673 h 253407"/>
                <a:gd name="connsiteX29" fmla="*/ 72993 w 319738"/>
                <a:gd name="connsiteY29" fmla="*/ 37673 h 253407"/>
                <a:gd name="connsiteX30" fmla="*/ 72993 w 319738"/>
                <a:gd name="connsiteY30" fmla="*/ 37673 h 253407"/>
                <a:gd name="connsiteX31" fmla="*/ 75013 w 319738"/>
                <a:gd name="connsiteY31" fmla="*/ 40207 h 253407"/>
                <a:gd name="connsiteX32" fmla="*/ 76022 w 319738"/>
                <a:gd name="connsiteY32" fmla="*/ 47979 h 253407"/>
                <a:gd name="connsiteX33" fmla="*/ 69627 w 319738"/>
                <a:gd name="connsiteY33" fmla="*/ 52202 h 253407"/>
                <a:gd name="connsiteX34" fmla="*/ 67776 w 319738"/>
                <a:gd name="connsiteY34" fmla="*/ 52202 h 253407"/>
                <a:gd name="connsiteX35" fmla="*/ 73666 w 319738"/>
                <a:gd name="connsiteY35" fmla="*/ 53722 h 253407"/>
                <a:gd name="connsiteX36" fmla="*/ 73666 w 319738"/>
                <a:gd name="connsiteY36" fmla="*/ 53722 h 253407"/>
                <a:gd name="connsiteX37" fmla="*/ 80903 w 319738"/>
                <a:gd name="connsiteY37" fmla="*/ 55412 h 253407"/>
                <a:gd name="connsiteX38" fmla="*/ 85951 w 319738"/>
                <a:gd name="connsiteY38" fmla="*/ 66731 h 253407"/>
                <a:gd name="connsiteX39" fmla="*/ 84268 w 319738"/>
                <a:gd name="connsiteY39" fmla="*/ 76867 h 253407"/>
                <a:gd name="connsiteX40" fmla="*/ 72656 w 319738"/>
                <a:gd name="connsiteY40" fmla="*/ 74502 h 253407"/>
                <a:gd name="connsiteX41" fmla="*/ 67944 w 319738"/>
                <a:gd name="connsiteY41" fmla="*/ 71461 h 253407"/>
                <a:gd name="connsiteX42" fmla="*/ 62896 w 319738"/>
                <a:gd name="connsiteY42" fmla="*/ 73150 h 253407"/>
                <a:gd name="connsiteX43" fmla="*/ 59194 w 319738"/>
                <a:gd name="connsiteY43" fmla="*/ 75009 h 253407"/>
                <a:gd name="connsiteX44" fmla="*/ 59194 w 319738"/>
                <a:gd name="connsiteY44" fmla="*/ 75009 h 253407"/>
                <a:gd name="connsiteX45" fmla="*/ 54482 w 319738"/>
                <a:gd name="connsiteY45" fmla="*/ 73657 h 253407"/>
                <a:gd name="connsiteX46" fmla="*/ 53304 w 319738"/>
                <a:gd name="connsiteY46" fmla="*/ 71968 h 253407"/>
                <a:gd name="connsiteX47" fmla="*/ 51958 w 319738"/>
                <a:gd name="connsiteY47" fmla="*/ 70110 h 253407"/>
                <a:gd name="connsiteX48" fmla="*/ 45394 w 319738"/>
                <a:gd name="connsiteY48" fmla="*/ 65717 h 253407"/>
                <a:gd name="connsiteX49" fmla="*/ 43207 w 319738"/>
                <a:gd name="connsiteY49" fmla="*/ 65717 h 253407"/>
                <a:gd name="connsiteX50" fmla="*/ 36308 w 319738"/>
                <a:gd name="connsiteY50" fmla="*/ 63352 h 253407"/>
                <a:gd name="connsiteX51" fmla="*/ 21162 w 319738"/>
                <a:gd name="connsiteY51" fmla="*/ 70616 h 253407"/>
                <a:gd name="connsiteX52" fmla="*/ 16618 w 319738"/>
                <a:gd name="connsiteY52" fmla="*/ 70616 h 253407"/>
                <a:gd name="connsiteX53" fmla="*/ 12916 w 319738"/>
                <a:gd name="connsiteY53" fmla="*/ 70616 h 253407"/>
                <a:gd name="connsiteX54" fmla="*/ 1136 w 319738"/>
                <a:gd name="connsiteY54" fmla="*/ 73826 h 253407"/>
                <a:gd name="connsiteX55" fmla="*/ 1136 w 319738"/>
                <a:gd name="connsiteY55" fmla="*/ 80077 h 253407"/>
                <a:gd name="connsiteX56" fmla="*/ 3492 w 319738"/>
                <a:gd name="connsiteY56" fmla="*/ 84469 h 253407"/>
                <a:gd name="connsiteX57" fmla="*/ 7699 w 319738"/>
                <a:gd name="connsiteY57" fmla="*/ 92409 h 253407"/>
                <a:gd name="connsiteX58" fmla="*/ 19142 w 319738"/>
                <a:gd name="connsiteY58" fmla="*/ 95450 h 253407"/>
                <a:gd name="connsiteX59" fmla="*/ 27052 w 319738"/>
                <a:gd name="connsiteY59" fmla="*/ 97477 h 253407"/>
                <a:gd name="connsiteX60" fmla="*/ 38495 w 319738"/>
                <a:gd name="connsiteY60" fmla="*/ 97477 h 253407"/>
                <a:gd name="connsiteX61" fmla="*/ 39673 w 319738"/>
                <a:gd name="connsiteY61" fmla="*/ 97477 h 253407"/>
                <a:gd name="connsiteX62" fmla="*/ 39673 w 319738"/>
                <a:gd name="connsiteY62" fmla="*/ 98660 h 253407"/>
                <a:gd name="connsiteX63" fmla="*/ 39673 w 319738"/>
                <a:gd name="connsiteY63" fmla="*/ 104573 h 253407"/>
                <a:gd name="connsiteX64" fmla="*/ 39673 w 319738"/>
                <a:gd name="connsiteY64" fmla="*/ 107614 h 253407"/>
                <a:gd name="connsiteX65" fmla="*/ 40851 w 319738"/>
                <a:gd name="connsiteY65" fmla="*/ 110993 h 253407"/>
                <a:gd name="connsiteX66" fmla="*/ 42534 w 319738"/>
                <a:gd name="connsiteY66" fmla="*/ 114371 h 253407"/>
                <a:gd name="connsiteX67" fmla="*/ 42534 w 319738"/>
                <a:gd name="connsiteY67" fmla="*/ 115892 h 253407"/>
                <a:gd name="connsiteX68" fmla="*/ 42534 w 319738"/>
                <a:gd name="connsiteY68" fmla="*/ 115892 h 253407"/>
                <a:gd name="connsiteX69" fmla="*/ 42534 w 319738"/>
                <a:gd name="connsiteY69" fmla="*/ 115892 h 253407"/>
                <a:gd name="connsiteX70" fmla="*/ 42534 w 319738"/>
                <a:gd name="connsiteY70" fmla="*/ 112175 h 253407"/>
                <a:gd name="connsiteX71" fmla="*/ 42534 w 319738"/>
                <a:gd name="connsiteY71" fmla="*/ 107783 h 253407"/>
                <a:gd name="connsiteX72" fmla="*/ 43375 w 319738"/>
                <a:gd name="connsiteY72" fmla="*/ 106431 h 253407"/>
                <a:gd name="connsiteX73" fmla="*/ 44890 w 319738"/>
                <a:gd name="connsiteY73" fmla="*/ 106431 h 253407"/>
                <a:gd name="connsiteX74" fmla="*/ 51284 w 319738"/>
                <a:gd name="connsiteY74" fmla="*/ 104573 h 253407"/>
                <a:gd name="connsiteX75" fmla="*/ 53304 w 319738"/>
                <a:gd name="connsiteY75" fmla="*/ 104573 h 253407"/>
                <a:gd name="connsiteX76" fmla="*/ 62223 w 319738"/>
                <a:gd name="connsiteY76" fmla="*/ 107107 h 253407"/>
                <a:gd name="connsiteX77" fmla="*/ 63065 w 319738"/>
                <a:gd name="connsiteY77" fmla="*/ 109979 h 253407"/>
                <a:gd name="connsiteX78" fmla="*/ 63065 w 319738"/>
                <a:gd name="connsiteY78" fmla="*/ 111330 h 253407"/>
                <a:gd name="connsiteX79" fmla="*/ 64074 w 319738"/>
                <a:gd name="connsiteY79" fmla="*/ 112513 h 253407"/>
                <a:gd name="connsiteX80" fmla="*/ 65757 w 319738"/>
                <a:gd name="connsiteY80" fmla="*/ 115047 h 253407"/>
                <a:gd name="connsiteX81" fmla="*/ 65757 w 319738"/>
                <a:gd name="connsiteY81" fmla="*/ 121805 h 253407"/>
                <a:gd name="connsiteX82" fmla="*/ 65757 w 319738"/>
                <a:gd name="connsiteY82" fmla="*/ 124001 h 253407"/>
                <a:gd name="connsiteX83" fmla="*/ 67272 w 319738"/>
                <a:gd name="connsiteY83" fmla="*/ 126366 h 253407"/>
                <a:gd name="connsiteX84" fmla="*/ 69627 w 319738"/>
                <a:gd name="connsiteY84" fmla="*/ 127717 h 253407"/>
                <a:gd name="connsiteX85" fmla="*/ 72825 w 319738"/>
                <a:gd name="connsiteY85" fmla="*/ 130927 h 253407"/>
                <a:gd name="connsiteX86" fmla="*/ 76022 w 319738"/>
                <a:gd name="connsiteY86" fmla="*/ 134306 h 253407"/>
                <a:gd name="connsiteX87" fmla="*/ 82080 w 319738"/>
                <a:gd name="connsiteY87" fmla="*/ 136840 h 253407"/>
                <a:gd name="connsiteX88" fmla="*/ 86624 w 319738"/>
                <a:gd name="connsiteY88" fmla="*/ 138530 h 253407"/>
                <a:gd name="connsiteX89" fmla="*/ 94533 w 319738"/>
                <a:gd name="connsiteY89" fmla="*/ 145287 h 253407"/>
                <a:gd name="connsiteX90" fmla="*/ 96721 w 319738"/>
                <a:gd name="connsiteY90" fmla="*/ 155761 h 253407"/>
                <a:gd name="connsiteX91" fmla="*/ 96721 w 319738"/>
                <a:gd name="connsiteY91" fmla="*/ 158126 h 253407"/>
                <a:gd name="connsiteX92" fmla="*/ 95879 w 319738"/>
                <a:gd name="connsiteY92" fmla="*/ 163364 h 253407"/>
                <a:gd name="connsiteX93" fmla="*/ 94870 w 319738"/>
                <a:gd name="connsiteY93" fmla="*/ 173838 h 253407"/>
                <a:gd name="connsiteX94" fmla="*/ 94870 w 319738"/>
                <a:gd name="connsiteY94" fmla="*/ 175696 h 253407"/>
                <a:gd name="connsiteX95" fmla="*/ 94870 w 319738"/>
                <a:gd name="connsiteY95" fmla="*/ 179920 h 253407"/>
                <a:gd name="connsiteX96" fmla="*/ 94870 w 319738"/>
                <a:gd name="connsiteY96" fmla="*/ 182960 h 253407"/>
                <a:gd name="connsiteX97" fmla="*/ 94870 w 319738"/>
                <a:gd name="connsiteY97" fmla="*/ 186846 h 253407"/>
                <a:gd name="connsiteX98" fmla="*/ 93860 w 319738"/>
                <a:gd name="connsiteY98" fmla="*/ 193941 h 253407"/>
                <a:gd name="connsiteX99" fmla="*/ 93019 w 319738"/>
                <a:gd name="connsiteY99" fmla="*/ 200192 h 253407"/>
                <a:gd name="connsiteX100" fmla="*/ 93019 w 319738"/>
                <a:gd name="connsiteY100" fmla="*/ 204416 h 253407"/>
                <a:gd name="connsiteX101" fmla="*/ 92009 w 319738"/>
                <a:gd name="connsiteY101" fmla="*/ 215734 h 253407"/>
                <a:gd name="connsiteX102" fmla="*/ 92009 w 319738"/>
                <a:gd name="connsiteY102" fmla="*/ 220127 h 253407"/>
                <a:gd name="connsiteX103" fmla="*/ 90494 w 319738"/>
                <a:gd name="connsiteY103" fmla="*/ 227729 h 253407"/>
                <a:gd name="connsiteX104" fmla="*/ 88643 w 319738"/>
                <a:gd name="connsiteY104" fmla="*/ 230601 h 253407"/>
                <a:gd name="connsiteX105" fmla="*/ 87465 w 319738"/>
                <a:gd name="connsiteY105" fmla="*/ 232290 h 253407"/>
                <a:gd name="connsiteX106" fmla="*/ 87465 w 319738"/>
                <a:gd name="connsiteY106" fmla="*/ 233811 h 253407"/>
                <a:gd name="connsiteX107" fmla="*/ 85446 w 319738"/>
                <a:gd name="connsiteY107" fmla="*/ 237359 h 253407"/>
                <a:gd name="connsiteX108" fmla="*/ 85446 w 319738"/>
                <a:gd name="connsiteY108" fmla="*/ 237359 h 253407"/>
                <a:gd name="connsiteX109" fmla="*/ 93524 w 319738"/>
                <a:gd name="connsiteY109" fmla="*/ 239724 h 253407"/>
                <a:gd name="connsiteX110" fmla="*/ 94533 w 319738"/>
                <a:gd name="connsiteY110" fmla="*/ 239724 h 253407"/>
                <a:gd name="connsiteX111" fmla="*/ 99414 w 319738"/>
                <a:gd name="connsiteY111" fmla="*/ 244116 h 253407"/>
                <a:gd name="connsiteX112" fmla="*/ 99414 w 319738"/>
                <a:gd name="connsiteY112" fmla="*/ 244116 h 253407"/>
                <a:gd name="connsiteX113" fmla="*/ 101601 w 319738"/>
                <a:gd name="connsiteY113" fmla="*/ 246312 h 253407"/>
                <a:gd name="connsiteX114" fmla="*/ 110184 w 319738"/>
                <a:gd name="connsiteY114" fmla="*/ 249860 h 253407"/>
                <a:gd name="connsiteX115" fmla="*/ 118429 w 319738"/>
                <a:gd name="connsiteY115" fmla="*/ 253239 h 253407"/>
                <a:gd name="connsiteX116" fmla="*/ 122805 w 319738"/>
                <a:gd name="connsiteY116" fmla="*/ 254590 h 253407"/>
                <a:gd name="connsiteX117" fmla="*/ 132060 w 319738"/>
                <a:gd name="connsiteY117" fmla="*/ 256618 h 253407"/>
                <a:gd name="connsiteX118" fmla="*/ 136436 w 319738"/>
                <a:gd name="connsiteY118" fmla="*/ 255266 h 253407"/>
                <a:gd name="connsiteX119" fmla="*/ 140138 w 319738"/>
                <a:gd name="connsiteY119" fmla="*/ 253915 h 253407"/>
                <a:gd name="connsiteX120" fmla="*/ 146364 w 319738"/>
                <a:gd name="connsiteY120" fmla="*/ 253915 h 253407"/>
                <a:gd name="connsiteX121" fmla="*/ 152759 w 319738"/>
                <a:gd name="connsiteY121" fmla="*/ 253915 h 253407"/>
                <a:gd name="connsiteX122" fmla="*/ 159154 w 319738"/>
                <a:gd name="connsiteY122" fmla="*/ 252901 h 253407"/>
                <a:gd name="connsiteX123" fmla="*/ 161174 w 319738"/>
                <a:gd name="connsiteY123" fmla="*/ 252901 h 253407"/>
                <a:gd name="connsiteX124" fmla="*/ 165381 w 319738"/>
                <a:gd name="connsiteY124" fmla="*/ 256111 h 253407"/>
                <a:gd name="connsiteX125" fmla="*/ 165381 w 319738"/>
                <a:gd name="connsiteY125" fmla="*/ 256111 h 253407"/>
                <a:gd name="connsiteX126" fmla="*/ 169756 w 319738"/>
                <a:gd name="connsiteY126" fmla="*/ 265064 h 253407"/>
                <a:gd name="connsiteX127" fmla="*/ 172112 w 319738"/>
                <a:gd name="connsiteY127" fmla="*/ 265064 h 253407"/>
                <a:gd name="connsiteX128" fmla="*/ 174300 w 319738"/>
                <a:gd name="connsiteY128" fmla="*/ 265064 h 253407"/>
                <a:gd name="connsiteX129" fmla="*/ 180021 w 319738"/>
                <a:gd name="connsiteY129" fmla="*/ 265064 h 253407"/>
                <a:gd name="connsiteX130" fmla="*/ 194830 w 319738"/>
                <a:gd name="connsiteY130" fmla="*/ 265064 h 253407"/>
                <a:gd name="connsiteX131" fmla="*/ 201730 w 319738"/>
                <a:gd name="connsiteY131" fmla="*/ 265064 h 253407"/>
                <a:gd name="connsiteX132" fmla="*/ 207620 w 319738"/>
                <a:gd name="connsiteY132" fmla="*/ 265064 h 253407"/>
                <a:gd name="connsiteX133" fmla="*/ 206778 w 319738"/>
                <a:gd name="connsiteY133" fmla="*/ 253239 h 253407"/>
                <a:gd name="connsiteX134" fmla="*/ 206778 w 319738"/>
                <a:gd name="connsiteY134" fmla="*/ 250367 h 253407"/>
                <a:gd name="connsiteX135" fmla="*/ 214520 w 319738"/>
                <a:gd name="connsiteY135" fmla="*/ 236852 h 253407"/>
                <a:gd name="connsiteX136" fmla="*/ 216875 w 319738"/>
                <a:gd name="connsiteY136" fmla="*/ 234825 h 253407"/>
                <a:gd name="connsiteX137" fmla="*/ 226804 w 319738"/>
                <a:gd name="connsiteY137" fmla="*/ 229081 h 253407"/>
                <a:gd name="connsiteX138" fmla="*/ 226804 w 319738"/>
                <a:gd name="connsiteY138" fmla="*/ 229081 h 253407"/>
                <a:gd name="connsiteX139" fmla="*/ 230001 w 319738"/>
                <a:gd name="connsiteY139" fmla="*/ 230432 h 253407"/>
                <a:gd name="connsiteX140" fmla="*/ 232189 w 319738"/>
                <a:gd name="connsiteY140" fmla="*/ 230432 h 253407"/>
                <a:gd name="connsiteX141" fmla="*/ 237069 w 319738"/>
                <a:gd name="connsiteY141" fmla="*/ 230432 h 253407"/>
                <a:gd name="connsiteX142" fmla="*/ 243296 w 319738"/>
                <a:gd name="connsiteY142" fmla="*/ 230432 h 253407"/>
                <a:gd name="connsiteX143" fmla="*/ 247167 w 319738"/>
                <a:gd name="connsiteY143" fmla="*/ 230432 h 253407"/>
                <a:gd name="connsiteX144" fmla="*/ 254234 w 319738"/>
                <a:gd name="connsiteY144" fmla="*/ 231615 h 253407"/>
                <a:gd name="connsiteX145" fmla="*/ 264836 w 319738"/>
                <a:gd name="connsiteY145" fmla="*/ 232459 h 253407"/>
                <a:gd name="connsiteX146" fmla="*/ 269212 w 319738"/>
                <a:gd name="connsiteY146" fmla="*/ 235669 h 253407"/>
                <a:gd name="connsiteX147" fmla="*/ 270221 w 319738"/>
                <a:gd name="connsiteY147" fmla="*/ 236852 h 253407"/>
                <a:gd name="connsiteX148" fmla="*/ 275774 w 319738"/>
                <a:gd name="connsiteY148" fmla="*/ 240399 h 253407"/>
                <a:gd name="connsiteX149" fmla="*/ 277962 w 319738"/>
                <a:gd name="connsiteY149" fmla="*/ 240399 h 253407"/>
                <a:gd name="connsiteX150" fmla="*/ 279645 w 319738"/>
                <a:gd name="connsiteY150" fmla="*/ 240399 h 253407"/>
                <a:gd name="connsiteX151" fmla="*/ 291088 w 319738"/>
                <a:gd name="connsiteY151" fmla="*/ 242089 h 253407"/>
                <a:gd name="connsiteX152" fmla="*/ 297315 w 319738"/>
                <a:gd name="connsiteY152" fmla="*/ 237696 h 253407"/>
                <a:gd name="connsiteX153" fmla="*/ 298493 w 319738"/>
                <a:gd name="connsiteY153" fmla="*/ 236683 h 253407"/>
                <a:gd name="connsiteX154" fmla="*/ 303373 w 319738"/>
                <a:gd name="connsiteY154" fmla="*/ 233473 h 253407"/>
                <a:gd name="connsiteX155" fmla="*/ 306739 w 319738"/>
                <a:gd name="connsiteY155" fmla="*/ 231615 h 253407"/>
                <a:gd name="connsiteX156" fmla="*/ 308421 w 319738"/>
                <a:gd name="connsiteY156" fmla="*/ 229081 h 253407"/>
                <a:gd name="connsiteX157" fmla="*/ 309768 w 319738"/>
                <a:gd name="connsiteY157" fmla="*/ 226209 h 253407"/>
                <a:gd name="connsiteX158" fmla="*/ 312965 w 319738"/>
                <a:gd name="connsiteY158" fmla="*/ 222999 h 253407"/>
                <a:gd name="connsiteX159" fmla="*/ 315321 w 319738"/>
                <a:gd name="connsiteY159" fmla="*/ 220803 h 253407"/>
                <a:gd name="connsiteX160" fmla="*/ 315826 w 319738"/>
                <a:gd name="connsiteY160" fmla="*/ 225533 h 253407"/>
                <a:gd name="connsiteX161" fmla="*/ 317677 w 319738"/>
                <a:gd name="connsiteY161" fmla="*/ 223675 h 253407"/>
                <a:gd name="connsiteX162" fmla="*/ 317677 w 319738"/>
                <a:gd name="connsiteY162" fmla="*/ 223675 h 253407"/>
                <a:gd name="connsiteX163" fmla="*/ 318855 w 319738"/>
                <a:gd name="connsiteY163" fmla="*/ 222154 h 253407"/>
                <a:gd name="connsiteX164" fmla="*/ 318855 w 319738"/>
                <a:gd name="connsiteY164" fmla="*/ 219620 h 253407"/>
                <a:gd name="connsiteX165" fmla="*/ 317845 w 319738"/>
                <a:gd name="connsiteY165" fmla="*/ 219620 h 253407"/>
                <a:gd name="connsiteX166" fmla="*/ 310273 w 319738"/>
                <a:gd name="connsiteY166" fmla="*/ 217762 h 253407"/>
                <a:gd name="connsiteX167" fmla="*/ 308085 w 319738"/>
                <a:gd name="connsiteY167" fmla="*/ 215059 h 253407"/>
                <a:gd name="connsiteX168" fmla="*/ 307075 w 319738"/>
                <a:gd name="connsiteY168" fmla="*/ 213538 h 253407"/>
                <a:gd name="connsiteX169" fmla="*/ 306066 w 319738"/>
                <a:gd name="connsiteY169" fmla="*/ 213538 h 253407"/>
                <a:gd name="connsiteX170" fmla="*/ 303541 w 319738"/>
                <a:gd name="connsiteY170" fmla="*/ 210497 h 253407"/>
                <a:gd name="connsiteX171" fmla="*/ 303541 w 319738"/>
                <a:gd name="connsiteY171" fmla="*/ 203909 h 253407"/>
                <a:gd name="connsiteX172" fmla="*/ 303541 w 319738"/>
                <a:gd name="connsiteY172" fmla="*/ 199179 h 253407"/>
                <a:gd name="connsiteX173" fmla="*/ 300344 w 319738"/>
                <a:gd name="connsiteY173" fmla="*/ 196982 h 253407"/>
                <a:gd name="connsiteX174" fmla="*/ 297483 w 319738"/>
                <a:gd name="connsiteY174" fmla="*/ 195800 h 253407"/>
                <a:gd name="connsiteX175" fmla="*/ 292434 w 319738"/>
                <a:gd name="connsiteY175" fmla="*/ 185832 h 253407"/>
                <a:gd name="connsiteX176" fmla="*/ 292434 w 319738"/>
                <a:gd name="connsiteY176" fmla="*/ 184650 h 253407"/>
                <a:gd name="connsiteX177" fmla="*/ 295800 w 319738"/>
                <a:gd name="connsiteY177" fmla="*/ 182622 h 253407"/>
                <a:gd name="connsiteX178" fmla="*/ 302531 w 319738"/>
                <a:gd name="connsiteY178" fmla="*/ 177216 h 253407"/>
                <a:gd name="connsiteX179" fmla="*/ 302531 w 319738"/>
                <a:gd name="connsiteY179" fmla="*/ 172993 h 253407"/>
                <a:gd name="connsiteX180" fmla="*/ 301690 w 319738"/>
                <a:gd name="connsiteY180" fmla="*/ 159985 h 253407"/>
                <a:gd name="connsiteX181" fmla="*/ 300007 w 319738"/>
                <a:gd name="connsiteY181" fmla="*/ 157620 h 253407"/>
                <a:gd name="connsiteX182" fmla="*/ 286040 w 319738"/>
                <a:gd name="connsiteY182" fmla="*/ 159647 h 253407"/>
                <a:gd name="connsiteX183" fmla="*/ 281328 w 319738"/>
                <a:gd name="connsiteY183" fmla="*/ 154072 h 253407"/>
                <a:gd name="connsiteX184" fmla="*/ 277626 w 319738"/>
                <a:gd name="connsiteY184" fmla="*/ 150017 h 253407"/>
                <a:gd name="connsiteX185" fmla="*/ 277626 w 319738"/>
                <a:gd name="connsiteY185" fmla="*/ 150017 h 253407"/>
                <a:gd name="connsiteX186" fmla="*/ 276279 w 319738"/>
                <a:gd name="connsiteY186" fmla="*/ 148497 h 253407"/>
                <a:gd name="connsiteX187" fmla="*/ 282843 w 319738"/>
                <a:gd name="connsiteY187" fmla="*/ 136164 h 253407"/>
                <a:gd name="connsiteX188" fmla="*/ 287554 w 319738"/>
                <a:gd name="connsiteY188" fmla="*/ 133799 h 253407"/>
                <a:gd name="connsiteX189" fmla="*/ 295295 w 319738"/>
                <a:gd name="connsiteY189" fmla="*/ 119440 h 253407"/>
                <a:gd name="connsiteX190" fmla="*/ 295295 w 319738"/>
                <a:gd name="connsiteY190" fmla="*/ 118088 h 253407"/>
                <a:gd name="connsiteX191" fmla="*/ 296473 w 319738"/>
                <a:gd name="connsiteY191" fmla="*/ 118088 h 253407"/>
                <a:gd name="connsiteX192" fmla="*/ 301185 w 319738"/>
                <a:gd name="connsiteY192" fmla="*/ 118088 h 253407"/>
                <a:gd name="connsiteX193" fmla="*/ 302195 w 319738"/>
                <a:gd name="connsiteY193" fmla="*/ 116736 h 253407"/>
                <a:gd name="connsiteX194" fmla="*/ 304719 w 319738"/>
                <a:gd name="connsiteY194" fmla="*/ 113189 h 253407"/>
                <a:gd name="connsiteX195" fmla="*/ 311283 w 319738"/>
                <a:gd name="connsiteY195" fmla="*/ 111837 h 253407"/>
                <a:gd name="connsiteX196" fmla="*/ 315153 w 319738"/>
                <a:gd name="connsiteY196" fmla="*/ 111837 h 253407"/>
                <a:gd name="connsiteX197" fmla="*/ 319360 w 319738"/>
                <a:gd name="connsiteY197" fmla="*/ 109303 h 253407"/>
                <a:gd name="connsiteX198" fmla="*/ 319360 w 319738"/>
                <a:gd name="connsiteY198" fmla="*/ 109303 h 253407"/>
                <a:gd name="connsiteX199" fmla="*/ 317004 w 319738"/>
                <a:gd name="connsiteY199" fmla="*/ 97815 h 253407"/>
                <a:gd name="connsiteX200" fmla="*/ 317004 w 319738"/>
                <a:gd name="connsiteY200" fmla="*/ 96802 h 253407"/>
                <a:gd name="connsiteX201" fmla="*/ 320202 w 319738"/>
                <a:gd name="connsiteY201" fmla="*/ 82442 h 253407"/>
                <a:gd name="connsiteX202" fmla="*/ 323230 w 319738"/>
                <a:gd name="connsiteY202" fmla="*/ 77543 h 253407"/>
                <a:gd name="connsiteX203" fmla="*/ 326596 w 319738"/>
                <a:gd name="connsiteY203" fmla="*/ 72306 h 253407"/>
                <a:gd name="connsiteX204" fmla="*/ 327606 w 319738"/>
                <a:gd name="connsiteY204" fmla="*/ 71123 h 253407"/>
                <a:gd name="connsiteX205" fmla="*/ 331308 w 319738"/>
                <a:gd name="connsiteY205" fmla="*/ 65717 h 253407"/>
                <a:gd name="connsiteX206" fmla="*/ 328616 w 319738"/>
                <a:gd name="connsiteY206" fmla="*/ 65717 h 253407"/>
                <a:gd name="connsiteX207" fmla="*/ 326764 w 319738"/>
                <a:gd name="connsiteY207" fmla="*/ 65717 h 253407"/>
                <a:gd name="connsiteX208" fmla="*/ 321884 w 319738"/>
                <a:gd name="connsiteY208" fmla="*/ 64703 h 253407"/>
                <a:gd name="connsiteX209" fmla="*/ 318519 w 319738"/>
                <a:gd name="connsiteY209" fmla="*/ 64703 h 253407"/>
                <a:gd name="connsiteX210" fmla="*/ 307412 w 319738"/>
                <a:gd name="connsiteY210" fmla="*/ 64703 h 253407"/>
                <a:gd name="connsiteX211" fmla="*/ 305056 w 319738"/>
                <a:gd name="connsiteY211" fmla="*/ 64703 h 253407"/>
                <a:gd name="connsiteX212" fmla="*/ 301354 w 319738"/>
                <a:gd name="connsiteY212" fmla="*/ 65886 h 253407"/>
                <a:gd name="connsiteX213" fmla="*/ 296473 w 319738"/>
                <a:gd name="connsiteY213" fmla="*/ 61663 h 253407"/>
                <a:gd name="connsiteX214" fmla="*/ 296473 w 319738"/>
                <a:gd name="connsiteY214" fmla="*/ 59973 h 253407"/>
                <a:gd name="connsiteX215" fmla="*/ 295127 w 319738"/>
                <a:gd name="connsiteY215" fmla="*/ 57946 h 253407"/>
                <a:gd name="connsiteX216" fmla="*/ 293276 w 319738"/>
                <a:gd name="connsiteY216" fmla="*/ 55074 h 253407"/>
                <a:gd name="connsiteX217" fmla="*/ 293276 w 319738"/>
                <a:gd name="connsiteY217" fmla="*/ 52878 h 253407"/>
                <a:gd name="connsiteX218" fmla="*/ 293276 w 319738"/>
                <a:gd name="connsiteY218" fmla="*/ 51864 h 253407"/>
                <a:gd name="connsiteX219" fmla="*/ 292098 w 319738"/>
                <a:gd name="connsiteY219" fmla="*/ 57101 h 253407"/>
                <a:gd name="connsiteX220" fmla="*/ 290247 w 319738"/>
                <a:gd name="connsiteY220" fmla="*/ 57101 h 253407"/>
                <a:gd name="connsiteX221" fmla="*/ 285198 w 319738"/>
                <a:gd name="connsiteY221" fmla="*/ 55581 h 253407"/>
                <a:gd name="connsiteX222" fmla="*/ 283852 w 319738"/>
                <a:gd name="connsiteY222" fmla="*/ 55581 h 253407"/>
                <a:gd name="connsiteX223" fmla="*/ 278299 w 319738"/>
                <a:gd name="connsiteY223" fmla="*/ 55581 h 253407"/>
                <a:gd name="connsiteX224" fmla="*/ 267865 w 319738"/>
                <a:gd name="connsiteY224" fmla="*/ 53047 h 253407"/>
                <a:gd name="connsiteX225" fmla="*/ 266014 w 319738"/>
                <a:gd name="connsiteY225" fmla="*/ 45613 h 253407"/>
                <a:gd name="connsiteX226" fmla="*/ 264836 w 319738"/>
                <a:gd name="connsiteY226" fmla="*/ 46965 h 253407"/>
                <a:gd name="connsiteX227" fmla="*/ 258778 w 319738"/>
                <a:gd name="connsiteY227" fmla="*/ 48654 h 253407"/>
                <a:gd name="connsiteX228" fmla="*/ 257768 w 319738"/>
                <a:gd name="connsiteY228" fmla="*/ 48654 h 253407"/>
                <a:gd name="connsiteX229" fmla="*/ 256758 w 319738"/>
                <a:gd name="connsiteY229" fmla="*/ 48654 h 253407"/>
                <a:gd name="connsiteX230" fmla="*/ 252720 w 319738"/>
                <a:gd name="connsiteY230" fmla="*/ 45444 h 253407"/>
                <a:gd name="connsiteX231" fmla="*/ 250196 w 319738"/>
                <a:gd name="connsiteY231" fmla="*/ 37335 h 253407"/>
                <a:gd name="connsiteX232" fmla="*/ 250196 w 319738"/>
                <a:gd name="connsiteY232" fmla="*/ 37335 h 253407"/>
                <a:gd name="connsiteX233" fmla="*/ 242118 w 319738"/>
                <a:gd name="connsiteY233" fmla="*/ 43079 h 253407"/>
                <a:gd name="connsiteX234" fmla="*/ 233872 w 319738"/>
                <a:gd name="connsiteY234" fmla="*/ 41559 h 253407"/>
                <a:gd name="connsiteX235" fmla="*/ 228655 w 319738"/>
                <a:gd name="connsiteY235" fmla="*/ 35984 h 253407"/>
                <a:gd name="connsiteX236" fmla="*/ 230506 w 319738"/>
                <a:gd name="connsiteY236" fmla="*/ 33619 h 253407"/>
                <a:gd name="connsiteX237" fmla="*/ 226468 w 319738"/>
                <a:gd name="connsiteY237" fmla="*/ 28044 h 253407"/>
                <a:gd name="connsiteX238" fmla="*/ 222260 w 319738"/>
                <a:gd name="connsiteY238" fmla="*/ 28044 h 253407"/>
                <a:gd name="connsiteX239" fmla="*/ 216370 w 319738"/>
                <a:gd name="connsiteY239" fmla="*/ 28044 h 253407"/>
                <a:gd name="connsiteX240" fmla="*/ 213846 w 319738"/>
                <a:gd name="connsiteY240" fmla="*/ 23651 h 253407"/>
                <a:gd name="connsiteX241" fmla="*/ 212837 w 319738"/>
                <a:gd name="connsiteY241" fmla="*/ 21117 h 253407"/>
                <a:gd name="connsiteX242" fmla="*/ 206105 w 319738"/>
                <a:gd name="connsiteY242" fmla="*/ 20273 h 253407"/>
                <a:gd name="connsiteX243" fmla="*/ 204086 w 319738"/>
                <a:gd name="connsiteY243" fmla="*/ 20273 h 253407"/>
                <a:gd name="connsiteX244" fmla="*/ 193652 w 319738"/>
                <a:gd name="connsiteY244" fmla="*/ 15880 h 253407"/>
                <a:gd name="connsiteX245" fmla="*/ 191970 w 319738"/>
                <a:gd name="connsiteY245" fmla="*/ 4730 h 253407"/>
                <a:gd name="connsiteX246" fmla="*/ 191970 w 319738"/>
                <a:gd name="connsiteY246" fmla="*/ 3210 h 253407"/>
                <a:gd name="connsiteX247" fmla="*/ 190959 w 319738"/>
                <a:gd name="connsiteY247" fmla="*/ 4054 h 253407"/>
                <a:gd name="connsiteX248" fmla="*/ 188435 w 319738"/>
                <a:gd name="connsiteY248" fmla="*/ 0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319738" h="253407">
                  <a:moveTo>
                    <a:pt x="188435" y="0"/>
                  </a:moveTo>
                  <a:cubicBezTo>
                    <a:pt x="186752" y="1183"/>
                    <a:pt x="186080" y="1858"/>
                    <a:pt x="186248" y="3210"/>
                  </a:cubicBezTo>
                  <a:cubicBezTo>
                    <a:pt x="186483" y="3629"/>
                    <a:pt x="186483" y="4142"/>
                    <a:pt x="186248" y="4561"/>
                  </a:cubicBezTo>
                  <a:cubicBezTo>
                    <a:pt x="185878" y="4744"/>
                    <a:pt x="185440" y="4744"/>
                    <a:pt x="185070" y="4561"/>
                  </a:cubicBezTo>
                  <a:cubicBezTo>
                    <a:pt x="182899" y="4124"/>
                    <a:pt x="180846" y="3262"/>
                    <a:pt x="179012" y="2027"/>
                  </a:cubicBezTo>
                  <a:lnTo>
                    <a:pt x="177161" y="1014"/>
                  </a:lnTo>
                  <a:lnTo>
                    <a:pt x="177161" y="1014"/>
                  </a:lnTo>
                  <a:cubicBezTo>
                    <a:pt x="174636" y="-169"/>
                    <a:pt x="174636" y="-169"/>
                    <a:pt x="171775" y="1014"/>
                  </a:cubicBezTo>
                  <a:lnTo>
                    <a:pt x="171775" y="1014"/>
                  </a:lnTo>
                  <a:lnTo>
                    <a:pt x="169756" y="2027"/>
                  </a:lnTo>
                  <a:cubicBezTo>
                    <a:pt x="167905" y="2027"/>
                    <a:pt x="165717" y="3886"/>
                    <a:pt x="165381" y="5744"/>
                  </a:cubicBezTo>
                  <a:cubicBezTo>
                    <a:pt x="165179" y="6406"/>
                    <a:pt x="165179" y="7111"/>
                    <a:pt x="165381" y="7771"/>
                  </a:cubicBezTo>
                  <a:cubicBezTo>
                    <a:pt x="166273" y="9461"/>
                    <a:pt x="166273" y="11488"/>
                    <a:pt x="165381" y="13177"/>
                  </a:cubicBezTo>
                  <a:cubicBezTo>
                    <a:pt x="168578" y="15574"/>
                    <a:pt x="170244" y="19507"/>
                    <a:pt x="169756" y="23482"/>
                  </a:cubicBezTo>
                  <a:cubicBezTo>
                    <a:pt x="169756" y="24665"/>
                    <a:pt x="169756" y="25848"/>
                    <a:pt x="169756" y="27030"/>
                  </a:cubicBezTo>
                  <a:cubicBezTo>
                    <a:pt x="169840" y="27534"/>
                    <a:pt x="169840" y="28047"/>
                    <a:pt x="169756" y="28551"/>
                  </a:cubicBezTo>
                  <a:cubicBezTo>
                    <a:pt x="169386" y="28709"/>
                    <a:pt x="168948" y="28709"/>
                    <a:pt x="168578" y="28551"/>
                  </a:cubicBezTo>
                  <a:lnTo>
                    <a:pt x="165549" y="28551"/>
                  </a:lnTo>
                  <a:cubicBezTo>
                    <a:pt x="161998" y="27779"/>
                    <a:pt x="158329" y="27779"/>
                    <a:pt x="154779" y="28551"/>
                  </a:cubicBezTo>
                  <a:cubicBezTo>
                    <a:pt x="153045" y="29564"/>
                    <a:pt x="151514" y="30880"/>
                    <a:pt x="150235" y="32436"/>
                  </a:cubicBezTo>
                  <a:cubicBezTo>
                    <a:pt x="148435" y="34609"/>
                    <a:pt x="146112" y="36293"/>
                    <a:pt x="143504" y="37335"/>
                  </a:cubicBezTo>
                  <a:lnTo>
                    <a:pt x="141653" y="37335"/>
                  </a:lnTo>
                  <a:cubicBezTo>
                    <a:pt x="137782" y="38276"/>
                    <a:pt x="134164" y="40065"/>
                    <a:pt x="131051" y="42572"/>
                  </a:cubicBezTo>
                  <a:lnTo>
                    <a:pt x="128863" y="44431"/>
                  </a:lnTo>
                  <a:cubicBezTo>
                    <a:pt x="126574" y="46663"/>
                    <a:pt x="123966" y="48541"/>
                    <a:pt x="121122" y="50006"/>
                  </a:cubicBezTo>
                  <a:cubicBezTo>
                    <a:pt x="113650" y="54459"/>
                    <a:pt x="104361" y="54459"/>
                    <a:pt x="96889" y="50006"/>
                  </a:cubicBezTo>
                  <a:cubicBezTo>
                    <a:pt x="94735" y="48305"/>
                    <a:pt x="92968" y="46178"/>
                    <a:pt x="91672" y="43755"/>
                  </a:cubicBezTo>
                  <a:lnTo>
                    <a:pt x="89989" y="40883"/>
                  </a:lnTo>
                  <a:cubicBezTo>
                    <a:pt x="86960" y="36491"/>
                    <a:pt x="85446" y="36829"/>
                    <a:pt x="80398" y="37673"/>
                  </a:cubicBezTo>
                  <a:lnTo>
                    <a:pt x="72993" y="37673"/>
                  </a:lnTo>
                  <a:lnTo>
                    <a:pt x="72993" y="37673"/>
                  </a:lnTo>
                  <a:cubicBezTo>
                    <a:pt x="73902" y="38290"/>
                    <a:pt x="74608" y="39175"/>
                    <a:pt x="75013" y="40207"/>
                  </a:cubicBezTo>
                  <a:cubicBezTo>
                    <a:pt x="76258" y="42594"/>
                    <a:pt x="76611" y="45350"/>
                    <a:pt x="76022" y="47979"/>
                  </a:cubicBezTo>
                  <a:cubicBezTo>
                    <a:pt x="75013" y="50513"/>
                    <a:pt x="72320" y="51357"/>
                    <a:pt x="69627" y="52202"/>
                  </a:cubicBezTo>
                  <a:lnTo>
                    <a:pt x="67776" y="52202"/>
                  </a:lnTo>
                  <a:cubicBezTo>
                    <a:pt x="69476" y="53444"/>
                    <a:pt x="71579" y="53988"/>
                    <a:pt x="73666" y="53722"/>
                  </a:cubicBezTo>
                  <a:lnTo>
                    <a:pt x="73666" y="53722"/>
                  </a:lnTo>
                  <a:cubicBezTo>
                    <a:pt x="76191" y="53523"/>
                    <a:pt x="78715" y="54113"/>
                    <a:pt x="80903" y="55412"/>
                  </a:cubicBezTo>
                  <a:cubicBezTo>
                    <a:pt x="83948" y="58405"/>
                    <a:pt x="85766" y="62452"/>
                    <a:pt x="85951" y="66731"/>
                  </a:cubicBezTo>
                  <a:cubicBezTo>
                    <a:pt x="86641" y="70202"/>
                    <a:pt x="86035" y="73807"/>
                    <a:pt x="84268" y="76867"/>
                  </a:cubicBezTo>
                  <a:cubicBezTo>
                    <a:pt x="80903" y="80753"/>
                    <a:pt x="76359" y="76867"/>
                    <a:pt x="72656" y="74502"/>
                  </a:cubicBezTo>
                  <a:cubicBezTo>
                    <a:pt x="71260" y="73248"/>
                    <a:pt x="69661" y="72221"/>
                    <a:pt x="67944" y="71461"/>
                  </a:cubicBezTo>
                  <a:cubicBezTo>
                    <a:pt x="66094" y="71262"/>
                    <a:pt x="64259" y="71878"/>
                    <a:pt x="62896" y="73150"/>
                  </a:cubicBezTo>
                  <a:cubicBezTo>
                    <a:pt x="61735" y="73904"/>
                    <a:pt x="60490" y="74526"/>
                    <a:pt x="59194" y="75009"/>
                  </a:cubicBezTo>
                  <a:lnTo>
                    <a:pt x="59194" y="75009"/>
                  </a:lnTo>
                  <a:cubicBezTo>
                    <a:pt x="56501" y="75009"/>
                    <a:pt x="55828" y="76022"/>
                    <a:pt x="54482" y="73657"/>
                  </a:cubicBezTo>
                  <a:lnTo>
                    <a:pt x="53304" y="71968"/>
                  </a:lnTo>
                  <a:cubicBezTo>
                    <a:pt x="52900" y="71319"/>
                    <a:pt x="52446" y="70697"/>
                    <a:pt x="51958" y="70110"/>
                  </a:cubicBezTo>
                  <a:cubicBezTo>
                    <a:pt x="50712" y="67577"/>
                    <a:pt x="48205" y="65903"/>
                    <a:pt x="45394" y="65717"/>
                  </a:cubicBezTo>
                  <a:lnTo>
                    <a:pt x="43207" y="65717"/>
                  </a:lnTo>
                  <a:cubicBezTo>
                    <a:pt x="40767" y="65445"/>
                    <a:pt x="38411" y="64637"/>
                    <a:pt x="36308" y="63352"/>
                  </a:cubicBezTo>
                  <a:cubicBezTo>
                    <a:pt x="33447" y="72137"/>
                    <a:pt x="26715" y="71292"/>
                    <a:pt x="21162" y="70616"/>
                  </a:cubicBezTo>
                  <a:lnTo>
                    <a:pt x="16618" y="70616"/>
                  </a:lnTo>
                  <a:lnTo>
                    <a:pt x="12916" y="70616"/>
                  </a:lnTo>
                  <a:cubicBezTo>
                    <a:pt x="8709" y="69790"/>
                    <a:pt x="4350" y="70976"/>
                    <a:pt x="1136" y="73826"/>
                  </a:cubicBezTo>
                  <a:cubicBezTo>
                    <a:pt x="-379" y="75853"/>
                    <a:pt x="-379" y="77374"/>
                    <a:pt x="1136" y="80077"/>
                  </a:cubicBezTo>
                  <a:cubicBezTo>
                    <a:pt x="2651" y="82780"/>
                    <a:pt x="2651" y="82949"/>
                    <a:pt x="3492" y="84469"/>
                  </a:cubicBezTo>
                  <a:cubicBezTo>
                    <a:pt x="5091" y="87005"/>
                    <a:pt x="6504" y="89659"/>
                    <a:pt x="7699" y="92409"/>
                  </a:cubicBezTo>
                  <a:cubicBezTo>
                    <a:pt x="9718" y="96971"/>
                    <a:pt x="12747" y="97815"/>
                    <a:pt x="19142" y="95450"/>
                  </a:cubicBezTo>
                  <a:cubicBezTo>
                    <a:pt x="22845" y="93930"/>
                    <a:pt x="24023" y="94268"/>
                    <a:pt x="27052" y="97477"/>
                  </a:cubicBezTo>
                  <a:cubicBezTo>
                    <a:pt x="30081" y="100687"/>
                    <a:pt x="33783" y="100181"/>
                    <a:pt x="38495" y="97477"/>
                  </a:cubicBezTo>
                  <a:cubicBezTo>
                    <a:pt x="38865" y="97319"/>
                    <a:pt x="39303" y="97319"/>
                    <a:pt x="39673" y="97477"/>
                  </a:cubicBezTo>
                  <a:cubicBezTo>
                    <a:pt x="39807" y="97859"/>
                    <a:pt x="39807" y="98278"/>
                    <a:pt x="39673" y="98660"/>
                  </a:cubicBezTo>
                  <a:cubicBezTo>
                    <a:pt x="40127" y="100605"/>
                    <a:pt x="40127" y="102628"/>
                    <a:pt x="39673" y="104573"/>
                  </a:cubicBezTo>
                  <a:cubicBezTo>
                    <a:pt x="39589" y="105585"/>
                    <a:pt x="39589" y="106602"/>
                    <a:pt x="39673" y="107614"/>
                  </a:cubicBezTo>
                  <a:cubicBezTo>
                    <a:pt x="39623" y="108849"/>
                    <a:pt x="40043" y="110055"/>
                    <a:pt x="40851" y="110993"/>
                  </a:cubicBezTo>
                  <a:cubicBezTo>
                    <a:pt x="41473" y="112084"/>
                    <a:pt x="42046" y="113212"/>
                    <a:pt x="42534" y="114371"/>
                  </a:cubicBezTo>
                  <a:cubicBezTo>
                    <a:pt x="42450" y="114875"/>
                    <a:pt x="42450" y="115388"/>
                    <a:pt x="42534" y="115892"/>
                  </a:cubicBezTo>
                  <a:lnTo>
                    <a:pt x="42534" y="115892"/>
                  </a:lnTo>
                  <a:lnTo>
                    <a:pt x="42534" y="115892"/>
                  </a:lnTo>
                  <a:cubicBezTo>
                    <a:pt x="42534" y="114540"/>
                    <a:pt x="42534" y="113865"/>
                    <a:pt x="42534" y="112175"/>
                  </a:cubicBezTo>
                  <a:cubicBezTo>
                    <a:pt x="42164" y="110734"/>
                    <a:pt x="42164" y="109224"/>
                    <a:pt x="42534" y="107783"/>
                  </a:cubicBezTo>
                  <a:cubicBezTo>
                    <a:pt x="42500" y="107197"/>
                    <a:pt x="42837" y="106651"/>
                    <a:pt x="43375" y="106431"/>
                  </a:cubicBezTo>
                  <a:lnTo>
                    <a:pt x="44890" y="106431"/>
                  </a:lnTo>
                  <a:cubicBezTo>
                    <a:pt x="46774" y="105169"/>
                    <a:pt x="49013" y="104521"/>
                    <a:pt x="51284" y="104573"/>
                  </a:cubicBezTo>
                  <a:lnTo>
                    <a:pt x="53304" y="104573"/>
                  </a:lnTo>
                  <a:cubicBezTo>
                    <a:pt x="56501" y="104573"/>
                    <a:pt x="60372" y="104573"/>
                    <a:pt x="62223" y="107107"/>
                  </a:cubicBezTo>
                  <a:cubicBezTo>
                    <a:pt x="62677" y="108004"/>
                    <a:pt x="62963" y="108977"/>
                    <a:pt x="63065" y="109979"/>
                  </a:cubicBezTo>
                  <a:cubicBezTo>
                    <a:pt x="63065" y="109979"/>
                    <a:pt x="63065" y="110993"/>
                    <a:pt x="63065" y="111330"/>
                  </a:cubicBezTo>
                  <a:lnTo>
                    <a:pt x="64074" y="112513"/>
                  </a:lnTo>
                  <a:cubicBezTo>
                    <a:pt x="64747" y="113275"/>
                    <a:pt x="65320" y="114128"/>
                    <a:pt x="65757" y="115047"/>
                  </a:cubicBezTo>
                  <a:cubicBezTo>
                    <a:pt x="66733" y="117193"/>
                    <a:pt x="66733" y="119659"/>
                    <a:pt x="65757" y="121805"/>
                  </a:cubicBezTo>
                  <a:lnTo>
                    <a:pt x="65757" y="124001"/>
                  </a:lnTo>
                  <a:cubicBezTo>
                    <a:pt x="65757" y="125352"/>
                    <a:pt x="65757" y="125521"/>
                    <a:pt x="67272" y="126366"/>
                  </a:cubicBezTo>
                  <a:cubicBezTo>
                    <a:pt x="68113" y="126724"/>
                    <a:pt x="68904" y="127177"/>
                    <a:pt x="69627" y="127717"/>
                  </a:cubicBezTo>
                  <a:cubicBezTo>
                    <a:pt x="70772" y="128701"/>
                    <a:pt x="71849" y="129774"/>
                    <a:pt x="72825" y="130927"/>
                  </a:cubicBezTo>
                  <a:cubicBezTo>
                    <a:pt x="73717" y="132210"/>
                    <a:pt x="74794" y="133350"/>
                    <a:pt x="76022" y="134306"/>
                  </a:cubicBezTo>
                  <a:cubicBezTo>
                    <a:pt x="77924" y="135394"/>
                    <a:pt x="79960" y="136245"/>
                    <a:pt x="82080" y="136840"/>
                  </a:cubicBezTo>
                  <a:lnTo>
                    <a:pt x="86624" y="138530"/>
                  </a:lnTo>
                  <a:cubicBezTo>
                    <a:pt x="89737" y="140158"/>
                    <a:pt x="92430" y="142468"/>
                    <a:pt x="94533" y="145287"/>
                  </a:cubicBezTo>
                  <a:cubicBezTo>
                    <a:pt x="97058" y="148145"/>
                    <a:pt x="97882" y="152127"/>
                    <a:pt x="96721" y="155761"/>
                  </a:cubicBezTo>
                  <a:cubicBezTo>
                    <a:pt x="96721" y="156606"/>
                    <a:pt x="96721" y="157282"/>
                    <a:pt x="96721" y="158126"/>
                  </a:cubicBezTo>
                  <a:cubicBezTo>
                    <a:pt x="96721" y="158971"/>
                    <a:pt x="96721" y="161505"/>
                    <a:pt x="95879" y="163364"/>
                  </a:cubicBezTo>
                  <a:cubicBezTo>
                    <a:pt x="95223" y="166817"/>
                    <a:pt x="94887" y="170322"/>
                    <a:pt x="94870" y="173838"/>
                  </a:cubicBezTo>
                  <a:cubicBezTo>
                    <a:pt x="94769" y="174454"/>
                    <a:pt x="94769" y="175079"/>
                    <a:pt x="94870" y="175696"/>
                  </a:cubicBezTo>
                  <a:cubicBezTo>
                    <a:pt x="95038" y="177098"/>
                    <a:pt x="95038" y="178517"/>
                    <a:pt x="94870" y="179920"/>
                  </a:cubicBezTo>
                  <a:lnTo>
                    <a:pt x="94870" y="182960"/>
                  </a:lnTo>
                  <a:cubicBezTo>
                    <a:pt x="94803" y="184254"/>
                    <a:pt x="94803" y="185552"/>
                    <a:pt x="94870" y="186846"/>
                  </a:cubicBezTo>
                  <a:cubicBezTo>
                    <a:pt x="94803" y="189242"/>
                    <a:pt x="94466" y="191624"/>
                    <a:pt x="93860" y="193941"/>
                  </a:cubicBezTo>
                  <a:cubicBezTo>
                    <a:pt x="93423" y="196001"/>
                    <a:pt x="93137" y="198091"/>
                    <a:pt x="93019" y="200192"/>
                  </a:cubicBezTo>
                  <a:cubicBezTo>
                    <a:pt x="92935" y="201599"/>
                    <a:pt x="92935" y="203008"/>
                    <a:pt x="93019" y="204416"/>
                  </a:cubicBezTo>
                  <a:cubicBezTo>
                    <a:pt x="93086" y="208213"/>
                    <a:pt x="92749" y="212009"/>
                    <a:pt x="92009" y="215734"/>
                  </a:cubicBezTo>
                  <a:cubicBezTo>
                    <a:pt x="91908" y="217197"/>
                    <a:pt x="91908" y="218664"/>
                    <a:pt x="92009" y="220127"/>
                  </a:cubicBezTo>
                  <a:cubicBezTo>
                    <a:pt x="91874" y="222722"/>
                    <a:pt x="91369" y="225285"/>
                    <a:pt x="90494" y="227729"/>
                  </a:cubicBezTo>
                  <a:cubicBezTo>
                    <a:pt x="90074" y="228804"/>
                    <a:pt x="89451" y="229780"/>
                    <a:pt x="88643" y="230601"/>
                  </a:cubicBezTo>
                  <a:cubicBezTo>
                    <a:pt x="88206" y="231135"/>
                    <a:pt x="87819" y="231701"/>
                    <a:pt x="87465" y="232290"/>
                  </a:cubicBezTo>
                  <a:cubicBezTo>
                    <a:pt x="87415" y="232796"/>
                    <a:pt x="87415" y="233306"/>
                    <a:pt x="87465" y="233811"/>
                  </a:cubicBezTo>
                  <a:cubicBezTo>
                    <a:pt x="87028" y="235113"/>
                    <a:pt x="86338" y="236318"/>
                    <a:pt x="85446" y="237359"/>
                  </a:cubicBezTo>
                  <a:lnTo>
                    <a:pt x="85446" y="237359"/>
                  </a:lnTo>
                  <a:cubicBezTo>
                    <a:pt x="86624" y="239217"/>
                    <a:pt x="91841" y="239555"/>
                    <a:pt x="93524" y="239724"/>
                  </a:cubicBezTo>
                  <a:lnTo>
                    <a:pt x="94533" y="239724"/>
                  </a:lnTo>
                  <a:cubicBezTo>
                    <a:pt x="97899" y="239724"/>
                    <a:pt x="98572" y="241244"/>
                    <a:pt x="99414" y="244116"/>
                  </a:cubicBezTo>
                  <a:lnTo>
                    <a:pt x="99414" y="244116"/>
                  </a:lnTo>
                  <a:cubicBezTo>
                    <a:pt x="99414" y="245805"/>
                    <a:pt x="99414" y="245805"/>
                    <a:pt x="101601" y="246312"/>
                  </a:cubicBezTo>
                  <a:cubicBezTo>
                    <a:pt x="104597" y="247142"/>
                    <a:pt x="107474" y="248333"/>
                    <a:pt x="110184" y="249860"/>
                  </a:cubicBezTo>
                  <a:cubicBezTo>
                    <a:pt x="112826" y="251228"/>
                    <a:pt x="115586" y="252359"/>
                    <a:pt x="118429" y="253239"/>
                  </a:cubicBezTo>
                  <a:lnTo>
                    <a:pt x="122805" y="254590"/>
                  </a:lnTo>
                  <a:cubicBezTo>
                    <a:pt x="125733" y="255871"/>
                    <a:pt x="128880" y="256560"/>
                    <a:pt x="132060" y="256618"/>
                  </a:cubicBezTo>
                  <a:cubicBezTo>
                    <a:pt x="133592" y="256482"/>
                    <a:pt x="135090" y="256021"/>
                    <a:pt x="136436" y="255266"/>
                  </a:cubicBezTo>
                  <a:lnTo>
                    <a:pt x="140138" y="253915"/>
                  </a:lnTo>
                  <a:cubicBezTo>
                    <a:pt x="142208" y="253749"/>
                    <a:pt x="144295" y="253749"/>
                    <a:pt x="146364" y="253915"/>
                  </a:cubicBezTo>
                  <a:cubicBezTo>
                    <a:pt x="148485" y="254259"/>
                    <a:pt x="150639" y="254259"/>
                    <a:pt x="152759" y="253915"/>
                  </a:cubicBezTo>
                  <a:cubicBezTo>
                    <a:pt x="154846" y="253344"/>
                    <a:pt x="157000" y="253004"/>
                    <a:pt x="159154" y="252901"/>
                  </a:cubicBezTo>
                  <a:lnTo>
                    <a:pt x="161174" y="252901"/>
                  </a:lnTo>
                  <a:cubicBezTo>
                    <a:pt x="163866" y="252901"/>
                    <a:pt x="164371" y="252901"/>
                    <a:pt x="165381" y="256111"/>
                  </a:cubicBezTo>
                  <a:lnTo>
                    <a:pt x="165381" y="256111"/>
                  </a:lnTo>
                  <a:cubicBezTo>
                    <a:pt x="166071" y="259415"/>
                    <a:pt x="167585" y="262492"/>
                    <a:pt x="169756" y="265064"/>
                  </a:cubicBezTo>
                  <a:cubicBezTo>
                    <a:pt x="169756" y="265064"/>
                    <a:pt x="170766" y="265064"/>
                    <a:pt x="172112" y="265064"/>
                  </a:cubicBezTo>
                  <a:lnTo>
                    <a:pt x="174300" y="265064"/>
                  </a:lnTo>
                  <a:cubicBezTo>
                    <a:pt x="176201" y="264811"/>
                    <a:pt x="178119" y="264811"/>
                    <a:pt x="180021" y="265064"/>
                  </a:cubicBezTo>
                  <a:lnTo>
                    <a:pt x="194830" y="265064"/>
                  </a:lnTo>
                  <a:cubicBezTo>
                    <a:pt x="197119" y="264889"/>
                    <a:pt x="199441" y="264889"/>
                    <a:pt x="201730" y="265064"/>
                  </a:cubicBezTo>
                  <a:cubicBezTo>
                    <a:pt x="203682" y="265230"/>
                    <a:pt x="205668" y="265230"/>
                    <a:pt x="207620" y="265064"/>
                  </a:cubicBezTo>
                  <a:cubicBezTo>
                    <a:pt x="206913" y="261165"/>
                    <a:pt x="206627" y="257200"/>
                    <a:pt x="206778" y="253239"/>
                  </a:cubicBezTo>
                  <a:lnTo>
                    <a:pt x="206778" y="250367"/>
                  </a:lnTo>
                  <a:cubicBezTo>
                    <a:pt x="207014" y="244865"/>
                    <a:pt x="209891" y="239820"/>
                    <a:pt x="214520" y="236852"/>
                  </a:cubicBezTo>
                  <a:lnTo>
                    <a:pt x="216875" y="234825"/>
                  </a:lnTo>
                  <a:cubicBezTo>
                    <a:pt x="219416" y="231802"/>
                    <a:pt x="222934" y="229770"/>
                    <a:pt x="226804" y="229081"/>
                  </a:cubicBezTo>
                  <a:lnTo>
                    <a:pt x="226804" y="229081"/>
                  </a:lnTo>
                  <a:cubicBezTo>
                    <a:pt x="227999" y="229138"/>
                    <a:pt x="229126" y="229616"/>
                    <a:pt x="230001" y="230432"/>
                  </a:cubicBezTo>
                  <a:cubicBezTo>
                    <a:pt x="230843" y="230432"/>
                    <a:pt x="231348" y="230432"/>
                    <a:pt x="232189" y="230432"/>
                  </a:cubicBezTo>
                  <a:cubicBezTo>
                    <a:pt x="233788" y="230839"/>
                    <a:pt x="235471" y="230839"/>
                    <a:pt x="237069" y="230432"/>
                  </a:cubicBezTo>
                  <a:cubicBezTo>
                    <a:pt x="239122" y="230005"/>
                    <a:pt x="241243" y="230005"/>
                    <a:pt x="243296" y="230432"/>
                  </a:cubicBezTo>
                  <a:lnTo>
                    <a:pt x="247167" y="230432"/>
                  </a:lnTo>
                  <a:cubicBezTo>
                    <a:pt x="249455" y="231140"/>
                    <a:pt x="251845" y="231539"/>
                    <a:pt x="254234" y="231615"/>
                  </a:cubicBezTo>
                  <a:cubicBezTo>
                    <a:pt x="257785" y="231561"/>
                    <a:pt x="261336" y="231843"/>
                    <a:pt x="264836" y="232459"/>
                  </a:cubicBezTo>
                  <a:cubicBezTo>
                    <a:pt x="266721" y="232779"/>
                    <a:pt x="268337" y="233968"/>
                    <a:pt x="269212" y="235669"/>
                  </a:cubicBezTo>
                  <a:cubicBezTo>
                    <a:pt x="269447" y="236141"/>
                    <a:pt x="269801" y="236548"/>
                    <a:pt x="270221" y="236852"/>
                  </a:cubicBezTo>
                  <a:cubicBezTo>
                    <a:pt x="271685" y="238563"/>
                    <a:pt x="273621" y="239798"/>
                    <a:pt x="275774" y="240399"/>
                  </a:cubicBezTo>
                  <a:lnTo>
                    <a:pt x="277962" y="240399"/>
                  </a:lnTo>
                  <a:lnTo>
                    <a:pt x="279645" y="240399"/>
                  </a:lnTo>
                  <a:cubicBezTo>
                    <a:pt x="282977" y="242736"/>
                    <a:pt x="287218" y="243361"/>
                    <a:pt x="291088" y="242089"/>
                  </a:cubicBezTo>
                  <a:cubicBezTo>
                    <a:pt x="293343" y="240896"/>
                    <a:pt x="295430" y="239420"/>
                    <a:pt x="297315" y="237696"/>
                  </a:cubicBezTo>
                  <a:lnTo>
                    <a:pt x="298493" y="236683"/>
                  </a:lnTo>
                  <a:cubicBezTo>
                    <a:pt x="300007" y="235458"/>
                    <a:pt x="301640" y="234384"/>
                    <a:pt x="303373" y="233473"/>
                  </a:cubicBezTo>
                  <a:lnTo>
                    <a:pt x="306739" y="231615"/>
                  </a:lnTo>
                  <a:cubicBezTo>
                    <a:pt x="307529" y="230956"/>
                    <a:pt x="308118" y="230074"/>
                    <a:pt x="308421" y="229081"/>
                  </a:cubicBezTo>
                  <a:cubicBezTo>
                    <a:pt x="308724" y="228062"/>
                    <a:pt x="309179" y="227092"/>
                    <a:pt x="309768" y="226209"/>
                  </a:cubicBezTo>
                  <a:cubicBezTo>
                    <a:pt x="310710" y="225016"/>
                    <a:pt x="311770" y="223938"/>
                    <a:pt x="312965" y="222999"/>
                  </a:cubicBezTo>
                  <a:cubicBezTo>
                    <a:pt x="313824" y="222357"/>
                    <a:pt x="314614" y="221620"/>
                    <a:pt x="315321" y="220803"/>
                  </a:cubicBezTo>
                  <a:cubicBezTo>
                    <a:pt x="315658" y="222357"/>
                    <a:pt x="315826" y="223943"/>
                    <a:pt x="315826" y="225533"/>
                  </a:cubicBezTo>
                  <a:lnTo>
                    <a:pt x="317677" y="223675"/>
                  </a:lnTo>
                  <a:cubicBezTo>
                    <a:pt x="317677" y="223675"/>
                    <a:pt x="317677" y="223675"/>
                    <a:pt x="317677" y="223675"/>
                  </a:cubicBezTo>
                  <a:cubicBezTo>
                    <a:pt x="317711" y="222970"/>
                    <a:pt x="318182" y="222365"/>
                    <a:pt x="318855" y="222154"/>
                  </a:cubicBezTo>
                  <a:cubicBezTo>
                    <a:pt x="319023" y="221318"/>
                    <a:pt x="319023" y="220456"/>
                    <a:pt x="318855" y="219620"/>
                  </a:cubicBezTo>
                  <a:lnTo>
                    <a:pt x="317845" y="219620"/>
                  </a:lnTo>
                  <a:cubicBezTo>
                    <a:pt x="315187" y="219924"/>
                    <a:pt x="312494" y="219265"/>
                    <a:pt x="310273" y="217762"/>
                  </a:cubicBezTo>
                  <a:cubicBezTo>
                    <a:pt x="309364" y="217030"/>
                    <a:pt x="308607" y="216108"/>
                    <a:pt x="308085" y="215059"/>
                  </a:cubicBezTo>
                  <a:lnTo>
                    <a:pt x="307075" y="213538"/>
                  </a:lnTo>
                  <a:lnTo>
                    <a:pt x="306066" y="213538"/>
                  </a:lnTo>
                  <a:cubicBezTo>
                    <a:pt x="304888" y="213538"/>
                    <a:pt x="304046" y="213538"/>
                    <a:pt x="303541" y="210497"/>
                  </a:cubicBezTo>
                  <a:cubicBezTo>
                    <a:pt x="303104" y="208323"/>
                    <a:pt x="303104" y="206083"/>
                    <a:pt x="303541" y="203909"/>
                  </a:cubicBezTo>
                  <a:cubicBezTo>
                    <a:pt x="303794" y="202341"/>
                    <a:pt x="303794" y="200746"/>
                    <a:pt x="303541" y="199179"/>
                  </a:cubicBezTo>
                  <a:cubicBezTo>
                    <a:pt x="303541" y="197658"/>
                    <a:pt x="302364" y="197489"/>
                    <a:pt x="300344" y="196982"/>
                  </a:cubicBezTo>
                  <a:cubicBezTo>
                    <a:pt x="299334" y="196736"/>
                    <a:pt x="298375" y="196337"/>
                    <a:pt x="297483" y="195800"/>
                  </a:cubicBezTo>
                  <a:cubicBezTo>
                    <a:pt x="294286" y="193497"/>
                    <a:pt x="292401" y="189780"/>
                    <a:pt x="292434" y="185832"/>
                  </a:cubicBezTo>
                  <a:cubicBezTo>
                    <a:pt x="292351" y="185444"/>
                    <a:pt x="292351" y="185040"/>
                    <a:pt x="292434" y="184650"/>
                  </a:cubicBezTo>
                  <a:lnTo>
                    <a:pt x="295800" y="182622"/>
                  </a:lnTo>
                  <a:cubicBezTo>
                    <a:pt x="298560" y="181599"/>
                    <a:pt x="300933" y="179702"/>
                    <a:pt x="302531" y="177216"/>
                  </a:cubicBezTo>
                  <a:cubicBezTo>
                    <a:pt x="303289" y="175911"/>
                    <a:pt x="303289" y="174299"/>
                    <a:pt x="302531" y="172993"/>
                  </a:cubicBezTo>
                  <a:cubicBezTo>
                    <a:pt x="300849" y="168862"/>
                    <a:pt x="300562" y="164298"/>
                    <a:pt x="301690" y="159985"/>
                  </a:cubicBezTo>
                  <a:cubicBezTo>
                    <a:pt x="301051" y="159255"/>
                    <a:pt x="300495" y="158463"/>
                    <a:pt x="300007" y="157620"/>
                  </a:cubicBezTo>
                  <a:cubicBezTo>
                    <a:pt x="296019" y="160682"/>
                    <a:pt x="290735" y="161449"/>
                    <a:pt x="286040" y="159647"/>
                  </a:cubicBezTo>
                  <a:cubicBezTo>
                    <a:pt x="283920" y="158334"/>
                    <a:pt x="282270" y="156383"/>
                    <a:pt x="281328" y="154072"/>
                  </a:cubicBezTo>
                  <a:cubicBezTo>
                    <a:pt x="279813" y="151538"/>
                    <a:pt x="278803" y="150017"/>
                    <a:pt x="277626" y="150017"/>
                  </a:cubicBezTo>
                  <a:lnTo>
                    <a:pt x="277626" y="150017"/>
                  </a:lnTo>
                  <a:cubicBezTo>
                    <a:pt x="276851" y="149931"/>
                    <a:pt x="276279" y="149274"/>
                    <a:pt x="276279" y="148497"/>
                  </a:cubicBezTo>
                  <a:cubicBezTo>
                    <a:pt x="276279" y="138867"/>
                    <a:pt x="279140" y="137685"/>
                    <a:pt x="282843" y="136164"/>
                  </a:cubicBezTo>
                  <a:cubicBezTo>
                    <a:pt x="284475" y="135514"/>
                    <a:pt x="286056" y="134722"/>
                    <a:pt x="287554" y="133799"/>
                  </a:cubicBezTo>
                  <a:cubicBezTo>
                    <a:pt x="292637" y="130868"/>
                    <a:pt x="295632" y="125310"/>
                    <a:pt x="295295" y="119440"/>
                  </a:cubicBezTo>
                  <a:cubicBezTo>
                    <a:pt x="295144" y="119002"/>
                    <a:pt x="295144" y="118526"/>
                    <a:pt x="295295" y="118088"/>
                  </a:cubicBezTo>
                  <a:cubicBezTo>
                    <a:pt x="295666" y="117906"/>
                    <a:pt x="296103" y="117906"/>
                    <a:pt x="296473" y="118088"/>
                  </a:cubicBezTo>
                  <a:cubicBezTo>
                    <a:pt x="299166" y="118088"/>
                    <a:pt x="300681" y="119102"/>
                    <a:pt x="301185" y="118088"/>
                  </a:cubicBezTo>
                  <a:cubicBezTo>
                    <a:pt x="301690" y="117074"/>
                    <a:pt x="301185" y="118088"/>
                    <a:pt x="302195" y="116736"/>
                  </a:cubicBezTo>
                  <a:cubicBezTo>
                    <a:pt x="302548" y="115273"/>
                    <a:pt x="303457" y="114005"/>
                    <a:pt x="304719" y="113189"/>
                  </a:cubicBezTo>
                  <a:cubicBezTo>
                    <a:pt x="306671" y="111976"/>
                    <a:pt x="309011" y="111496"/>
                    <a:pt x="311283" y="111837"/>
                  </a:cubicBezTo>
                  <a:cubicBezTo>
                    <a:pt x="312561" y="112026"/>
                    <a:pt x="313874" y="112026"/>
                    <a:pt x="315153" y="111837"/>
                  </a:cubicBezTo>
                  <a:cubicBezTo>
                    <a:pt x="316751" y="111366"/>
                    <a:pt x="318199" y="110494"/>
                    <a:pt x="319360" y="109303"/>
                  </a:cubicBezTo>
                  <a:lnTo>
                    <a:pt x="319360" y="109303"/>
                  </a:lnTo>
                  <a:cubicBezTo>
                    <a:pt x="317795" y="105679"/>
                    <a:pt x="316987" y="101767"/>
                    <a:pt x="317004" y="97815"/>
                  </a:cubicBezTo>
                  <a:lnTo>
                    <a:pt x="317004" y="96802"/>
                  </a:lnTo>
                  <a:cubicBezTo>
                    <a:pt x="316129" y="91779"/>
                    <a:pt x="317290" y="86615"/>
                    <a:pt x="320202" y="82442"/>
                  </a:cubicBezTo>
                  <a:cubicBezTo>
                    <a:pt x="321480" y="80996"/>
                    <a:pt x="322507" y="79339"/>
                    <a:pt x="323230" y="77543"/>
                  </a:cubicBezTo>
                  <a:cubicBezTo>
                    <a:pt x="324240" y="75722"/>
                    <a:pt x="325351" y="73971"/>
                    <a:pt x="326596" y="72306"/>
                  </a:cubicBezTo>
                  <a:lnTo>
                    <a:pt x="327606" y="71123"/>
                  </a:lnTo>
                  <a:cubicBezTo>
                    <a:pt x="328784" y="69941"/>
                    <a:pt x="331308" y="67406"/>
                    <a:pt x="331308" y="65717"/>
                  </a:cubicBezTo>
                  <a:cubicBezTo>
                    <a:pt x="330450" y="65361"/>
                    <a:pt x="329474" y="65361"/>
                    <a:pt x="328616" y="65717"/>
                  </a:cubicBezTo>
                  <a:lnTo>
                    <a:pt x="326764" y="65717"/>
                  </a:lnTo>
                  <a:cubicBezTo>
                    <a:pt x="325115" y="65477"/>
                    <a:pt x="323483" y="65139"/>
                    <a:pt x="321884" y="64703"/>
                  </a:cubicBezTo>
                  <a:lnTo>
                    <a:pt x="318519" y="64703"/>
                  </a:lnTo>
                  <a:cubicBezTo>
                    <a:pt x="314850" y="64043"/>
                    <a:pt x="311080" y="64043"/>
                    <a:pt x="307412" y="64703"/>
                  </a:cubicBezTo>
                  <a:lnTo>
                    <a:pt x="305056" y="64703"/>
                  </a:lnTo>
                  <a:cubicBezTo>
                    <a:pt x="303945" y="65421"/>
                    <a:pt x="302666" y="65830"/>
                    <a:pt x="301354" y="65886"/>
                  </a:cubicBezTo>
                  <a:cubicBezTo>
                    <a:pt x="298493" y="65886"/>
                    <a:pt x="297315" y="63690"/>
                    <a:pt x="296473" y="61663"/>
                  </a:cubicBezTo>
                  <a:lnTo>
                    <a:pt x="296473" y="59973"/>
                  </a:lnTo>
                  <a:lnTo>
                    <a:pt x="295127" y="57946"/>
                  </a:lnTo>
                  <a:cubicBezTo>
                    <a:pt x="294420" y="57054"/>
                    <a:pt x="293798" y="56091"/>
                    <a:pt x="293276" y="55074"/>
                  </a:cubicBezTo>
                  <a:cubicBezTo>
                    <a:pt x="293226" y="54342"/>
                    <a:pt x="293226" y="53609"/>
                    <a:pt x="293276" y="52878"/>
                  </a:cubicBezTo>
                  <a:lnTo>
                    <a:pt x="293276" y="51864"/>
                  </a:lnTo>
                  <a:cubicBezTo>
                    <a:pt x="293697" y="53699"/>
                    <a:pt x="293259" y="55623"/>
                    <a:pt x="292098" y="57101"/>
                  </a:cubicBezTo>
                  <a:cubicBezTo>
                    <a:pt x="291492" y="57252"/>
                    <a:pt x="290853" y="57252"/>
                    <a:pt x="290247" y="57101"/>
                  </a:cubicBezTo>
                  <a:cubicBezTo>
                    <a:pt x="288480" y="56920"/>
                    <a:pt x="286764" y="56405"/>
                    <a:pt x="285198" y="55581"/>
                  </a:cubicBezTo>
                  <a:lnTo>
                    <a:pt x="283852" y="55581"/>
                  </a:lnTo>
                  <a:cubicBezTo>
                    <a:pt x="282001" y="55385"/>
                    <a:pt x="280150" y="55385"/>
                    <a:pt x="278299" y="55581"/>
                  </a:cubicBezTo>
                  <a:cubicBezTo>
                    <a:pt x="274260" y="55581"/>
                    <a:pt x="270053" y="55581"/>
                    <a:pt x="267865" y="53047"/>
                  </a:cubicBezTo>
                  <a:cubicBezTo>
                    <a:pt x="266401" y="50866"/>
                    <a:pt x="265745" y="48234"/>
                    <a:pt x="266014" y="45613"/>
                  </a:cubicBezTo>
                  <a:lnTo>
                    <a:pt x="264836" y="46965"/>
                  </a:lnTo>
                  <a:cubicBezTo>
                    <a:pt x="262144" y="50175"/>
                    <a:pt x="261134" y="50513"/>
                    <a:pt x="258778" y="48654"/>
                  </a:cubicBezTo>
                  <a:lnTo>
                    <a:pt x="257768" y="48654"/>
                  </a:lnTo>
                  <a:lnTo>
                    <a:pt x="256758" y="48654"/>
                  </a:lnTo>
                  <a:cubicBezTo>
                    <a:pt x="255210" y="47874"/>
                    <a:pt x="253831" y="46782"/>
                    <a:pt x="252720" y="45444"/>
                  </a:cubicBezTo>
                  <a:cubicBezTo>
                    <a:pt x="251138" y="43034"/>
                    <a:pt x="250263" y="40223"/>
                    <a:pt x="250196" y="37335"/>
                  </a:cubicBezTo>
                  <a:lnTo>
                    <a:pt x="250196" y="37335"/>
                  </a:lnTo>
                  <a:cubicBezTo>
                    <a:pt x="248833" y="40657"/>
                    <a:pt x="245685" y="42892"/>
                    <a:pt x="242118" y="43079"/>
                  </a:cubicBezTo>
                  <a:cubicBezTo>
                    <a:pt x="239291" y="43152"/>
                    <a:pt x="236480" y="42635"/>
                    <a:pt x="233872" y="41559"/>
                  </a:cubicBezTo>
                  <a:cubicBezTo>
                    <a:pt x="232358" y="41559"/>
                    <a:pt x="228487" y="39025"/>
                    <a:pt x="228655" y="35984"/>
                  </a:cubicBezTo>
                  <a:cubicBezTo>
                    <a:pt x="228773" y="34908"/>
                    <a:pt x="229497" y="33994"/>
                    <a:pt x="230506" y="33619"/>
                  </a:cubicBezTo>
                  <a:cubicBezTo>
                    <a:pt x="229732" y="31404"/>
                    <a:pt x="228335" y="29465"/>
                    <a:pt x="226468" y="28044"/>
                  </a:cubicBezTo>
                  <a:cubicBezTo>
                    <a:pt x="225105" y="27615"/>
                    <a:pt x="223623" y="27615"/>
                    <a:pt x="222260" y="28044"/>
                  </a:cubicBezTo>
                  <a:cubicBezTo>
                    <a:pt x="220376" y="28806"/>
                    <a:pt x="218255" y="28806"/>
                    <a:pt x="216370" y="28044"/>
                  </a:cubicBezTo>
                  <a:cubicBezTo>
                    <a:pt x="215125" y="26849"/>
                    <a:pt x="214250" y="25326"/>
                    <a:pt x="213846" y="23651"/>
                  </a:cubicBezTo>
                  <a:cubicBezTo>
                    <a:pt x="213712" y="22737"/>
                    <a:pt x="213375" y="21869"/>
                    <a:pt x="212837" y="21117"/>
                  </a:cubicBezTo>
                  <a:cubicBezTo>
                    <a:pt x="211322" y="19428"/>
                    <a:pt x="208630" y="19935"/>
                    <a:pt x="206105" y="20273"/>
                  </a:cubicBezTo>
                  <a:lnTo>
                    <a:pt x="204086" y="20273"/>
                  </a:lnTo>
                  <a:cubicBezTo>
                    <a:pt x="200064" y="20830"/>
                    <a:pt x="196076" y="19146"/>
                    <a:pt x="193652" y="15880"/>
                  </a:cubicBezTo>
                  <a:cubicBezTo>
                    <a:pt x="191599" y="12549"/>
                    <a:pt x="190993" y="8521"/>
                    <a:pt x="191970" y="4730"/>
                  </a:cubicBezTo>
                  <a:lnTo>
                    <a:pt x="191970" y="3210"/>
                  </a:lnTo>
                  <a:lnTo>
                    <a:pt x="190959" y="4054"/>
                  </a:lnTo>
                  <a:cubicBezTo>
                    <a:pt x="190001" y="2777"/>
                    <a:pt x="189159" y="1421"/>
                    <a:pt x="188435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247C7F1B-C3E3-4512-8975-5C75268AB676}"/>
                </a:ext>
              </a:extLst>
            </p:cNvPr>
            <p:cNvSpPr/>
            <p:nvPr/>
          </p:nvSpPr>
          <p:spPr>
            <a:xfrm>
              <a:off x="3632170" y="1893127"/>
              <a:ext cx="1548207" cy="743329"/>
            </a:xfrm>
            <a:custGeom>
              <a:avLst/>
              <a:gdLst>
                <a:gd name="connsiteX0" fmla="*/ 1484932 w 1548206"/>
                <a:gd name="connsiteY0" fmla="*/ 58697 h 743329"/>
                <a:gd name="connsiteX1" fmla="*/ 1458175 w 1548206"/>
                <a:gd name="connsiteY1" fmla="*/ 58697 h 743329"/>
                <a:gd name="connsiteX2" fmla="*/ 1441347 w 1548206"/>
                <a:gd name="connsiteY2" fmla="*/ 57345 h 743329"/>
                <a:gd name="connsiteX3" fmla="*/ 1441347 w 1548206"/>
                <a:gd name="connsiteY3" fmla="*/ 57345 h 743329"/>
                <a:gd name="connsiteX4" fmla="*/ 1424519 w 1548206"/>
                <a:gd name="connsiteY4" fmla="*/ 62244 h 743329"/>
                <a:gd name="connsiteX5" fmla="*/ 1420143 w 1548206"/>
                <a:gd name="connsiteY5" fmla="*/ 65961 h 743329"/>
                <a:gd name="connsiteX6" fmla="*/ 1412570 w 1548206"/>
                <a:gd name="connsiteY6" fmla="*/ 71536 h 743329"/>
                <a:gd name="connsiteX7" fmla="*/ 1384972 w 1548206"/>
                <a:gd name="connsiteY7" fmla="*/ 71536 h 743329"/>
                <a:gd name="connsiteX8" fmla="*/ 1376894 w 1548206"/>
                <a:gd name="connsiteY8" fmla="*/ 68326 h 743329"/>
                <a:gd name="connsiteX9" fmla="*/ 1345425 w 1548206"/>
                <a:gd name="connsiteY9" fmla="*/ 66637 h 743329"/>
                <a:gd name="connsiteX10" fmla="*/ 1313115 w 1548206"/>
                <a:gd name="connsiteY10" fmla="*/ 77449 h 743329"/>
                <a:gd name="connsiteX11" fmla="*/ 1304533 w 1548206"/>
                <a:gd name="connsiteY11" fmla="*/ 80827 h 743329"/>
                <a:gd name="connsiteX12" fmla="*/ 1287704 w 1548206"/>
                <a:gd name="connsiteY12" fmla="*/ 89274 h 743329"/>
                <a:gd name="connsiteX13" fmla="*/ 1270876 w 1548206"/>
                <a:gd name="connsiteY13" fmla="*/ 97721 h 743329"/>
                <a:gd name="connsiteX14" fmla="*/ 1269530 w 1548206"/>
                <a:gd name="connsiteY14" fmla="*/ 97721 h 743329"/>
                <a:gd name="connsiteX15" fmla="*/ 1265154 w 1548206"/>
                <a:gd name="connsiteY15" fmla="*/ 97721 h 743329"/>
                <a:gd name="connsiteX16" fmla="*/ 1265996 w 1548206"/>
                <a:gd name="connsiteY16" fmla="*/ 92991 h 743329"/>
                <a:gd name="connsiteX17" fmla="*/ 1281310 w 1548206"/>
                <a:gd name="connsiteY17" fmla="*/ 81503 h 743329"/>
                <a:gd name="connsiteX18" fmla="*/ 1283834 w 1548206"/>
                <a:gd name="connsiteY18" fmla="*/ 80321 h 743329"/>
                <a:gd name="connsiteX19" fmla="*/ 1291238 w 1548206"/>
                <a:gd name="connsiteY19" fmla="*/ 77111 h 743329"/>
                <a:gd name="connsiteX20" fmla="*/ 1308067 w 1548206"/>
                <a:gd name="connsiteY20" fmla="*/ 60217 h 743329"/>
                <a:gd name="connsiteX21" fmla="*/ 1308067 w 1548206"/>
                <a:gd name="connsiteY21" fmla="*/ 52446 h 743329"/>
                <a:gd name="connsiteX22" fmla="*/ 1294604 w 1548206"/>
                <a:gd name="connsiteY22" fmla="*/ 53797 h 743329"/>
                <a:gd name="connsiteX23" fmla="*/ 1281478 w 1548206"/>
                <a:gd name="connsiteY23" fmla="*/ 55318 h 743329"/>
                <a:gd name="connsiteX24" fmla="*/ 1281478 w 1548206"/>
                <a:gd name="connsiteY24" fmla="*/ 55318 h 743329"/>
                <a:gd name="connsiteX25" fmla="*/ 1276429 w 1548206"/>
                <a:gd name="connsiteY25" fmla="*/ 55318 h 743329"/>
                <a:gd name="connsiteX26" fmla="*/ 1269193 w 1548206"/>
                <a:gd name="connsiteY26" fmla="*/ 55318 h 743329"/>
                <a:gd name="connsiteX27" fmla="*/ 1262293 w 1548206"/>
                <a:gd name="connsiteY27" fmla="*/ 60048 h 743329"/>
                <a:gd name="connsiteX28" fmla="*/ 1259938 w 1548206"/>
                <a:gd name="connsiteY28" fmla="*/ 62075 h 743329"/>
                <a:gd name="connsiteX29" fmla="*/ 1237724 w 1548206"/>
                <a:gd name="connsiteY29" fmla="*/ 65792 h 743329"/>
                <a:gd name="connsiteX30" fmla="*/ 1234022 w 1548206"/>
                <a:gd name="connsiteY30" fmla="*/ 65792 h 743329"/>
                <a:gd name="connsiteX31" fmla="*/ 1207601 w 1548206"/>
                <a:gd name="connsiteY31" fmla="*/ 66806 h 743329"/>
                <a:gd name="connsiteX32" fmla="*/ 1197841 w 1548206"/>
                <a:gd name="connsiteY32" fmla="*/ 70184 h 743329"/>
                <a:gd name="connsiteX33" fmla="*/ 1196326 w 1548206"/>
                <a:gd name="connsiteY33" fmla="*/ 70184 h 743329"/>
                <a:gd name="connsiteX34" fmla="*/ 1188922 w 1548206"/>
                <a:gd name="connsiteY34" fmla="*/ 72043 h 743329"/>
                <a:gd name="connsiteX35" fmla="*/ 1183200 w 1548206"/>
                <a:gd name="connsiteY35" fmla="*/ 73056 h 743329"/>
                <a:gd name="connsiteX36" fmla="*/ 1182022 w 1548206"/>
                <a:gd name="connsiteY36" fmla="*/ 73056 h 743329"/>
                <a:gd name="connsiteX37" fmla="*/ 1182022 w 1548206"/>
                <a:gd name="connsiteY37" fmla="*/ 71874 h 743329"/>
                <a:gd name="connsiteX38" fmla="*/ 1182864 w 1548206"/>
                <a:gd name="connsiteY38" fmla="*/ 68495 h 743329"/>
                <a:gd name="connsiteX39" fmla="*/ 1205245 w 1548206"/>
                <a:gd name="connsiteY39" fmla="*/ 60048 h 743329"/>
                <a:gd name="connsiteX40" fmla="*/ 1211640 w 1548206"/>
                <a:gd name="connsiteY40" fmla="*/ 60048 h 743329"/>
                <a:gd name="connsiteX41" fmla="*/ 1226113 w 1548206"/>
                <a:gd name="connsiteY41" fmla="*/ 57852 h 743329"/>
                <a:gd name="connsiteX42" fmla="*/ 1215006 w 1548206"/>
                <a:gd name="connsiteY42" fmla="*/ 56500 h 743329"/>
                <a:gd name="connsiteX43" fmla="*/ 1210126 w 1548206"/>
                <a:gd name="connsiteY43" fmla="*/ 56500 h 743329"/>
                <a:gd name="connsiteX44" fmla="*/ 1208106 w 1548206"/>
                <a:gd name="connsiteY44" fmla="*/ 56500 h 743329"/>
                <a:gd name="connsiteX45" fmla="*/ 1191278 w 1548206"/>
                <a:gd name="connsiteY45" fmla="*/ 56500 h 743329"/>
                <a:gd name="connsiteX46" fmla="*/ 1185724 w 1548206"/>
                <a:gd name="connsiteY46" fmla="*/ 57852 h 743329"/>
                <a:gd name="connsiteX47" fmla="*/ 1175123 w 1548206"/>
                <a:gd name="connsiteY47" fmla="*/ 59372 h 743329"/>
                <a:gd name="connsiteX48" fmla="*/ 1163006 w 1548206"/>
                <a:gd name="connsiteY48" fmla="*/ 58021 h 743329"/>
                <a:gd name="connsiteX49" fmla="*/ 1158126 w 1548206"/>
                <a:gd name="connsiteY49" fmla="*/ 58021 h 743329"/>
                <a:gd name="connsiteX50" fmla="*/ 1144327 w 1548206"/>
                <a:gd name="connsiteY50" fmla="*/ 58021 h 743329"/>
                <a:gd name="connsiteX51" fmla="*/ 1134230 w 1548206"/>
                <a:gd name="connsiteY51" fmla="*/ 58021 h 743329"/>
                <a:gd name="connsiteX52" fmla="*/ 1102256 w 1548206"/>
                <a:gd name="connsiteY52" fmla="*/ 57007 h 743329"/>
                <a:gd name="connsiteX53" fmla="*/ 1064897 w 1548206"/>
                <a:gd name="connsiteY53" fmla="*/ 60724 h 743329"/>
                <a:gd name="connsiteX54" fmla="*/ 1060017 w 1548206"/>
                <a:gd name="connsiteY54" fmla="*/ 60724 h 743329"/>
                <a:gd name="connsiteX55" fmla="*/ 1047227 w 1548206"/>
                <a:gd name="connsiteY55" fmla="*/ 58865 h 743329"/>
                <a:gd name="connsiteX56" fmla="*/ 1056146 w 1548206"/>
                <a:gd name="connsiteY56" fmla="*/ 49405 h 743329"/>
                <a:gd name="connsiteX57" fmla="*/ 1082903 w 1548206"/>
                <a:gd name="connsiteY57" fmla="*/ 46364 h 743329"/>
                <a:gd name="connsiteX58" fmla="*/ 1091486 w 1548206"/>
                <a:gd name="connsiteY58" fmla="*/ 46364 h 743329"/>
                <a:gd name="connsiteX59" fmla="*/ 1121609 w 1548206"/>
                <a:gd name="connsiteY59" fmla="*/ 46364 h 743329"/>
                <a:gd name="connsiteX60" fmla="*/ 1184883 w 1548206"/>
                <a:gd name="connsiteY60" fmla="*/ 47378 h 743329"/>
                <a:gd name="connsiteX61" fmla="*/ 1221906 w 1548206"/>
                <a:gd name="connsiteY61" fmla="*/ 47378 h 743329"/>
                <a:gd name="connsiteX62" fmla="*/ 1225103 w 1548206"/>
                <a:gd name="connsiteY62" fmla="*/ 47378 h 743329"/>
                <a:gd name="connsiteX63" fmla="*/ 1245128 w 1548206"/>
                <a:gd name="connsiteY63" fmla="*/ 47378 h 743329"/>
                <a:gd name="connsiteX64" fmla="*/ 1264313 w 1548206"/>
                <a:gd name="connsiteY64" fmla="*/ 47378 h 743329"/>
                <a:gd name="connsiteX65" fmla="*/ 1277776 w 1548206"/>
                <a:gd name="connsiteY65" fmla="*/ 46026 h 743329"/>
                <a:gd name="connsiteX66" fmla="*/ 1297969 w 1548206"/>
                <a:gd name="connsiteY66" fmla="*/ 44337 h 743329"/>
                <a:gd name="connsiteX67" fmla="*/ 1299316 w 1548206"/>
                <a:gd name="connsiteY67" fmla="*/ 44337 h 743329"/>
                <a:gd name="connsiteX68" fmla="*/ 1328597 w 1548206"/>
                <a:gd name="connsiteY68" fmla="*/ 36735 h 743329"/>
                <a:gd name="connsiteX69" fmla="*/ 1331458 w 1548206"/>
                <a:gd name="connsiteY69" fmla="*/ 33863 h 743329"/>
                <a:gd name="connsiteX70" fmla="*/ 1318669 w 1548206"/>
                <a:gd name="connsiteY70" fmla="*/ 32342 h 743329"/>
                <a:gd name="connsiteX71" fmla="*/ 1311264 w 1548206"/>
                <a:gd name="connsiteY71" fmla="*/ 32342 h 743329"/>
                <a:gd name="connsiteX72" fmla="*/ 1309076 w 1548206"/>
                <a:gd name="connsiteY72" fmla="*/ 32342 h 743329"/>
                <a:gd name="connsiteX73" fmla="*/ 1301672 w 1548206"/>
                <a:gd name="connsiteY73" fmla="*/ 30991 h 743329"/>
                <a:gd name="connsiteX74" fmla="*/ 1297633 w 1548206"/>
                <a:gd name="connsiteY74" fmla="*/ 28288 h 743329"/>
                <a:gd name="connsiteX75" fmla="*/ 1294267 w 1548206"/>
                <a:gd name="connsiteY75" fmla="*/ 26091 h 743329"/>
                <a:gd name="connsiteX76" fmla="*/ 1283161 w 1548206"/>
                <a:gd name="connsiteY76" fmla="*/ 29132 h 743329"/>
                <a:gd name="connsiteX77" fmla="*/ 1274410 w 1548206"/>
                <a:gd name="connsiteY77" fmla="*/ 32173 h 743329"/>
                <a:gd name="connsiteX78" fmla="*/ 1264818 w 1548206"/>
                <a:gd name="connsiteY78" fmla="*/ 28457 h 743329"/>
                <a:gd name="connsiteX79" fmla="*/ 1259769 w 1548206"/>
                <a:gd name="connsiteY79" fmla="*/ 25247 h 743329"/>
                <a:gd name="connsiteX80" fmla="*/ 1259769 w 1548206"/>
                <a:gd name="connsiteY80" fmla="*/ 25247 h 743329"/>
                <a:gd name="connsiteX81" fmla="*/ 1246980 w 1548206"/>
                <a:gd name="connsiteY81" fmla="*/ 25247 h 743329"/>
                <a:gd name="connsiteX82" fmla="*/ 1244119 w 1548206"/>
                <a:gd name="connsiteY82" fmla="*/ 27950 h 743329"/>
                <a:gd name="connsiteX83" fmla="*/ 1237388 w 1548206"/>
                <a:gd name="connsiteY83" fmla="*/ 31666 h 743329"/>
                <a:gd name="connsiteX84" fmla="*/ 1232676 w 1548206"/>
                <a:gd name="connsiteY84" fmla="*/ 26260 h 743329"/>
                <a:gd name="connsiteX85" fmla="*/ 1230993 w 1548206"/>
                <a:gd name="connsiteY85" fmla="*/ 20854 h 743329"/>
                <a:gd name="connsiteX86" fmla="*/ 1225271 w 1548206"/>
                <a:gd name="connsiteY86" fmla="*/ 13083 h 743329"/>
                <a:gd name="connsiteX87" fmla="*/ 1218876 w 1548206"/>
                <a:gd name="connsiteY87" fmla="*/ 13083 h 743329"/>
                <a:gd name="connsiteX88" fmla="*/ 1214669 w 1548206"/>
                <a:gd name="connsiteY88" fmla="*/ 13083 h 743329"/>
                <a:gd name="connsiteX89" fmla="*/ 1205750 w 1548206"/>
                <a:gd name="connsiteY89" fmla="*/ 13083 h 743329"/>
                <a:gd name="connsiteX90" fmla="*/ 1194643 w 1548206"/>
                <a:gd name="connsiteY90" fmla="*/ 13083 h 743329"/>
                <a:gd name="connsiteX91" fmla="*/ 1144158 w 1548206"/>
                <a:gd name="connsiteY91" fmla="*/ 14435 h 743329"/>
                <a:gd name="connsiteX92" fmla="*/ 1132884 w 1548206"/>
                <a:gd name="connsiteY92" fmla="*/ 10380 h 743329"/>
                <a:gd name="connsiteX93" fmla="*/ 1128340 w 1548206"/>
                <a:gd name="connsiteY93" fmla="*/ 5819 h 743329"/>
                <a:gd name="connsiteX94" fmla="*/ 1111511 w 1548206"/>
                <a:gd name="connsiteY94" fmla="*/ 4467 h 743329"/>
                <a:gd name="connsiteX95" fmla="*/ 1111511 w 1548206"/>
                <a:gd name="connsiteY95" fmla="*/ 4467 h 743329"/>
                <a:gd name="connsiteX96" fmla="*/ 1093169 w 1548206"/>
                <a:gd name="connsiteY96" fmla="*/ 5481 h 743329"/>
                <a:gd name="connsiteX97" fmla="*/ 1085596 w 1548206"/>
                <a:gd name="connsiteY97" fmla="*/ 5481 h 743329"/>
                <a:gd name="connsiteX98" fmla="*/ 1075331 w 1548206"/>
                <a:gd name="connsiteY98" fmla="*/ 5481 h 743329"/>
                <a:gd name="connsiteX99" fmla="*/ 1061195 w 1548206"/>
                <a:gd name="connsiteY99" fmla="*/ 5481 h 743329"/>
                <a:gd name="connsiteX100" fmla="*/ 1023499 w 1548206"/>
                <a:gd name="connsiteY100" fmla="*/ 244 h 743329"/>
                <a:gd name="connsiteX101" fmla="*/ 1023499 w 1548206"/>
                <a:gd name="connsiteY101" fmla="*/ 244 h 743329"/>
                <a:gd name="connsiteX102" fmla="*/ 1014917 w 1548206"/>
                <a:gd name="connsiteY102" fmla="*/ 244 h 743329"/>
                <a:gd name="connsiteX103" fmla="*/ 1010878 w 1548206"/>
                <a:gd name="connsiteY103" fmla="*/ 1933 h 743329"/>
                <a:gd name="connsiteX104" fmla="*/ 1008354 w 1548206"/>
                <a:gd name="connsiteY104" fmla="*/ 3454 h 743329"/>
                <a:gd name="connsiteX105" fmla="*/ 996237 w 1548206"/>
                <a:gd name="connsiteY105" fmla="*/ 3454 h 743329"/>
                <a:gd name="connsiteX106" fmla="*/ 990684 w 1548206"/>
                <a:gd name="connsiteY106" fmla="*/ 3454 h 743329"/>
                <a:gd name="connsiteX107" fmla="*/ 981765 w 1548206"/>
                <a:gd name="connsiteY107" fmla="*/ 5481 h 743329"/>
                <a:gd name="connsiteX108" fmla="*/ 981765 w 1548206"/>
                <a:gd name="connsiteY108" fmla="*/ 5481 h 743329"/>
                <a:gd name="connsiteX109" fmla="*/ 979746 w 1548206"/>
                <a:gd name="connsiteY109" fmla="*/ 8184 h 743329"/>
                <a:gd name="connsiteX110" fmla="*/ 975539 w 1548206"/>
                <a:gd name="connsiteY110" fmla="*/ 8184 h 743329"/>
                <a:gd name="connsiteX111" fmla="*/ 973856 w 1548206"/>
                <a:gd name="connsiteY111" fmla="*/ 8184 h 743329"/>
                <a:gd name="connsiteX112" fmla="*/ 969985 w 1548206"/>
                <a:gd name="connsiteY112" fmla="*/ 8184 h 743329"/>
                <a:gd name="connsiteX113" fmla="*/ 964937 w 1548206"/>
                <a:gd name="connsiteY113" fmla="*/ 8184 h 743329"/>
                <a:gd name="connsiteX114" fmla="*/ 957364 w 1548206"/>
                <a:gd name="connsiteY114" fmla="*/ 5143 h 743329"/>
                <a:gd name="connsiteX115" fmla="*/ 950969 w 1548206"/>
                <a:gd name="connsiteY115" fmla="*/ 5143 h 743329"/>
                <a:gd name="connsiteX116" fmla="*/ 937338 w 1548206"/>
                <a:gd name="connsiteY116" fmla="*/ 6663 h 743329"/>
                <a:gd name="connsiteX117" fmla="*/ 926232 w 1548206"/>
                <a:gd name="connsiteY117" fmla="*/ 7508 h 743329"/>
                <a:gd name="connsiteX118" fmla="*/ 921351 w 1548206"/>
                <a:gd name="connsiteY118" fmla="*/ 6663 h 743329"/>
                <a:gd name="connsiteX119" fmla="*/ 911591 w 1548206"/>
                <a:gd name="connsiteY119" fmla="*/ 9535 h 743329"/>
                <a:gd name="connsiteX120" fmla="*/ 902504 w 1548206"/>
                <a:gd name="connsiteY120" fmla="*/ 12576 h 743329"/>
                <a:gd name="connsiteX121" fmla="*/ 895436 w 1548206"/>
                <a:gd name="connsiteY121" fmla="*/ 11394 h 743329"/>
                <a:gd name="connsiteX122" fmla="*/ 884497 w 1548206"/>
                <a:gd name="connsiteY122" fmla="*/ 11394 h 743329"/>
                <a:gd name="connsiteX123" fmla="*/ 884497 w 1548206"/>
                <a:gd name="connsiteY123" fmla="*/ 19165 h 743329"/>
                <a:gd name="connsiteX124" fmla="*/ 881468 w 1548206"/>
                <a:gd name="connsiteY124" fmla="*/ 30315 h 743329"/>
                <a:gd name="connsiteX125" fmla="*/ 872886 w 1548206"/>
                <a:gd name="connsiteY125" fmla="*/ 30315 h 743329"/>
                <a:gd name="connsiteX126" fmla="*/ 870193 w 1548206"/>
                <a:gd name="connsiteY126" fmla="*/ 30315 h 743329"/>
                <a:gd name="connsiteX127" fmla="*/ 855721 w 1548206"/>
                <a:gd name="connsiteY127" fmla="*/ 29470 h 743329"/>
                <a:gd name="connsiteX128" fmla="*/ 848148 w 1548206"/>
                <a:gd name="connsiteY128" fmla="*/ 29470 h 743329"/>
                <a:gd name="connsiteX129" fmla="*/ 809275 w 1548206"/>
                <a:gd name="connsiteY129" fmla="*/ 19841 h 743329"/>
                <a:gd name="connsiteX130" fmla="*/ 774440 w 1548206"/>
                <a:gd name="connsiteY130" fmla="*/ 17644 h 743329"/>
                <a:gd name="connsiteX131" fmla="*/ 753236 w 1548206"/>
                <a:gd name="connsiteY131" fmla="*/ 22713 h 743329"/>
                <a:gd name="connsiteX132" fmla="*/ 749871 w 1548206"/>
                <a:gd name="connsiteY132" fmla="*/ 21868 h 743329"/>
                <a:gd name="connsiteX133" fmla="*/ 731191 w 1548206"/>
                <a:gd name="connsiteY133" fmla="*/ 17644 h 743329"/>
                <a:gd name="connsiteX134" fmla="*/ 725806 w 1548206"/>
                <a:gd name="connsiteY134" fmla="*/ 16462 h 743329"/>
                <a:gd name="connsiteX135" fmla="*/ 714363 w 1548206"/>
                <a:gd name="connsiteY135" fmla="*/ 15448 h 743329"/>
                <a:gd name="connsiteX136" fmla="*/ 706285 w 1548206"/>
                <a:gd name="connsiteY136" fmla="*/ 18151 h 743329"/>
                <a:gd name="connsiteX137" fmla="*/ 694842 w 1548206"/>
                <a:gd name="connsiteY137" fmla="*/ 21361 h 743329"/>
                <a:gd name="connsiteX138" fmla="*/ 692991 w 1548206"/>
                <a:gd name="connsiteY138" fmla="*/ 21361 h 743329"/>
                <a:gd name="connsiteX139" fmla="*/ 686428 w 1548206"/>
                <a:gd name="connsiteY139" fmla="*/ 22713 h 743329"/>
                <a:gd name="connsiteX140" fmla="*/ 688616 w 1548206"/>
                <a:gd name="connsiteY140" fmla="*/ 24909 h 743329"/>
                <a:gd name="connsiteX141" fmla="*/ 709146 w 1548206"/>
                <a:gd name="connsiteY141" fmla="*/ 33018 h 743329"/>
                <a:gd name="connsiteX142" fmla="*/ 713858 w 1548206"/>
                <a:gd name="connsiteY142" fmla="*/ 33018 h 743329"/>
                <a:gd name="connsiteX143" fmla="*/ 729508 w 1548206"/>
                <a:gd name="connsiteY143" fmla="*/ 39269 h 743329"/>
                <a:gd name="connsiteX144" fmla="*/ 730855 w 1548206"/>
                <a:gd name="connsiteY144" fmla="*/ 56162 h 743329"/>
                <a:gd name="connsiteX145" fmla="*/ 725133 w 1548206"/>
                <a:gd name="connsiteY145" fmla="*/ 62413 h 743329"/>
                <a:gd name="connsiteX146" fmla="*/ 717560 w 1548206"/>
                <a:gd name="connsiteY146" fmla="*/ 60048 h 743329"/>
                <a:gd name="connsiteX147" fmla="*/ 715373 w 1548206"/>
                <a:gd name="connsiteY147" fmla="*/ 59203 h 743329"/>
                <a:gd name="connsiteX148" fmla="*/ 702919 w 1548206"/>
                <a:gd name="connsiteY148" fmla="*/ 55487 h 743329"/>
                <a:gd name="connsiteX149" fmla="*/ 696693 w 1548206"/>
                <a:gd name="connsiteY149" fmla="*/ 53966 h 743329"/>
                <a:gd name="connsiteX150" fmla="*/ 686260 w 1548206"/>
                <a:gd name="connsiteY150" fmla="*/ 52108 h 743329"/>
                <a:gd name="connsiteX151" fmla="*/ 681716 w 1548206"/>
                <a:gd name="connsiteY151" fmla="*/ 52108 h 743329"/>
                <a:gd name="connsiteX152" fmla="*/ 673807 w 1548206"/>
                <a:gd name="connsiteY152" fmla="*/ 52108 h 743329"/>
                <a:gd name="connsiteX153" fmla="*/ 668253 w 1548206"/>
                <a:gd name="connsiteY153" fmla="*/ 49912 h 743329"/>
                <a:gd name="connsiteX154" fmla="*/ 661185 w 1548206"/>
                <a:gd name="connsiteY154" fmla="*/ 47547 h 743329"/>
                <a:gd name="connsiteX155" fmla="*/ 640991 w 1548206"/>
                <a:gd name="connsiteY155" fmla="*/ 44506 h 743329"/>
                <a:gd name="connsiteX156" fmla="*/ 636279 w 1548206"/>
                <a:gd name="connsiteY156" fmla="*/ 42816 h 743329"/>
                <a:gd name="connsiteX157" fmla="*/ 631736 w 1548206"/>
                <a:gd name="connsiteY157" fmla="*/ 41127 h 743329"/>
                <a:gd name="connsiteX158" fmla="*/ 620461 w 1548206"/>
                <a:gd name="connsiteY158" fmla="*/ 41127 h 743329"/>
                <a:gd name="connsiteX159" fmla="*/ 614907 w 1548206"/>
                <a:gd name="connsiteY159" fmla="*/ 41127 h 743329"/>
                <a:gd name="connsiteX160" fmla="*/ 601949 w 1548206"/>
                <a:gd name="connsiteY160" fmla="*/ 41127 h 743329"/>
                <a:gd name="connsiteX161" fmla="*/ 585121 w 1548206"/>
                <a:gd name="connsiteY161" fmla="*/ 41127 h 743329"/>
                <a:gd name="connsiteX162" fmla="*/ 577212 w 1548206"/>
                <a:gd name="connsiteY162" fmla="*/ 39775 h 743329"/>
                <a:gd name="connsiteX163" fmla="*/ 560383 w 1548206"/>
                <a:gd name="connsiteY163" fmla="*/ 38086 h 743329"/>
                <a:gd name="connsiteX164" fmla="*/ 575361 w 1548206"/>
                <a:gd name="connsiteY164" fmla="*/ 48053 h 743329"/>
                <a:gd name="connsiteX165" fmla="*/ 576707 w 1548206"/>
                <a:gd name="connsiteY165" fmla="*/ 48053 h 743329"/>
                <a:gd name="connsiteX166" fmla="*/ 582934 w 1548206"/>
                <a:gd name="connsiteY166" fmla="*/ 49236 h 743329"/>
                <a:gd name="connsiteX167" fmla="*/ 596733 w 1548206"/>
                <a:gd name="connsiteY167" fmla="*/ 55149 h 743329"/>
                <a:gd name="connsiteX168" fmla="*/ 596733 w 1548206"/>
                <a:gd name="connsiteY168" fmla="*/ 57176 h 743329"/>
                <a:gd name="connsiteX169" fmla="*/ 581755 w 1548206"/>
                <a:gd name="connsiteY169" fmla="*/ 65116 h 743329"/>
                <a:gd name="connsiteX170" fmla="*/ 579400 w 1548206"/>
                <a:gd name="connsiteY170" fmla="*/ 65116 h 743329"/>
                <a:gd name="connsiteX171" fmla="*/ 569639 w 1548206"/>
                <a:gd name="connsiteY171" fmla="*/ 66130 h 743329"/>
                <a:gd name="connsiteX172" fmla="*/ 560889 w 1548206"/>
                <a:gd name="connsiteY172" fmla="*/ 61906 h 743329"/>
                <a:gd name="connsiteX173" fmla="*/ 549950 w 1548206"/>
                <a:gd name="connsiteY173" fmla="*/ 57514 h 743329"/>
                <a:gd name="connsiteX174" fmla="*/ 539012 w 1548206"/>
                <a:gd name="connsiteY174" fmla="*/ 56669 h 743329"/>
                <a:gd name="connsiteX175" fmla="*/ 532953 w 1548206"/>
                <a:gd name="connsiteY175" fmla="*/ 53291 h 743329"/>
                <a:gd name="connsiteX176" fmla="*/ 529588 w 1548206"/>
                <a:gd name="connsiteY176" fmla="*/ 50925 h 743329"/>
                <a:gd name="connsiteX177" fmla="*/ 519154 w 1548206"/>
                <a:gd name="connsiteY177" fmla="*/ 48898 h 743329"/>
                <a:gd name="connsiteX178" fmla="*/ 515957 w 1548206"/>
                <a:gd name="connsiteY178" fmla="*/ 51939 h 743329"/>
                <a:gd name="connsiteX179" fmla="*/ 513937 w 1548206"/>
                <a:gd name="connsiteY179" fmla="*/ 54473 h 743329"/>
                <a:gd name="connsiteX180" fmla="*/ 508047 w 1548206"/>
                <a:gd name="connsiteY180" fmla="*/ 60217 h 743329"/>
                <a:gd name="connsiteX181" fmla="*/ 498960 w 1548206"/>
                <a:gd name="connsiteY181" fmla="*/ 69846 h 743329"/>
                <a:gd name="connsiteX182" fmla="*/ 497294 w 1548206"/>
                <a:gd name="connsiteY182" fmla="*/ 69864 h 743329"/>
                <a:gd name="connsiteX183" fmla="*/ 497277 w 1548206"/>
                <a:gd name="connsiteY183" fmla="*/ 69846 h 743329"/>
                <a:gd name="connsiteX184" fmla="*/ 484320 w 1548206"/>
                <a:gd name="connsiteY184" fmla="*/ 54473 h 743329"/>
                <a:gd name="connsiteX185" fmla="*/ 479608 w 1548206"/>
                <a:gd name="connsiteY185" fmla="*/ 47716 h 743329"/>
                <a:gd name="connsiteX186" fmla="*/ 454870 w 1548206"/>
                <a:gd name="connsiteY186" fmla="*/ 43661 h 743329"/>
                <a:gd name="connsiteX187" fmla="*/ 410948 w 1548206"/>
                <a:gd name="connsiteY187" fmla="*/ 48391 h 743329"/>
                <a:gd name="connsiteX188" fmla="*/ 397485 w 1548206"/>
                <a:gd name="connsiteY188" fmla="*/ 48391 h 743329"/>
                <a:gd name="connsiteX189" fmla="*/ 392100 w 1548206"/>
                <a:gd name="connsiteY189" fmla="*/ 48391 h 743329"/>
                <a:gd name="connsiteX190" fmla="*/ 362482 w 1548206"/>
                <a:gd name="connsiteY190" fmla="*/ 54473 h 743329"/>
                <a:gd name="connsiteX191" fmla="*/ 372579 w 1548206"/>
                <a:gd name="connsiteY191" fmla="*/ 59541 h 743329"/>
                <a:gd name="connsiteX192" fmla="*/ 374599 w 1548206"/>
                <a:gd name="connsiteY192" fmla="*/ 59541 h 743329"/>
                <a:gd name="connsiteX193" fmla="*/ 385369 w 1548206"/>
                <a:gd name="connsiteY193" fmla="*/ 63427 h 743329"/>
                <a:gd name="connsiteX194" fmla="*/ 392773 w 1548206"/>
                <a:gd name="connsiteY194" fmla="*/ 65961 h 743329"/>
                <a:gd name="connsiteX195" fmla="*/ 409602 w 1548206"/>
                <a:gd name="connsiteY195" fmla="*/ 70353 h 743329"/>
                <a:gd name="connsiteX196" fmla="*/ 424916 w 1548206"/>
                <a:gd name="connsiteY196" fmla="*/ 74070 h 743329"/>
                <a:gd name="connsiteX197" fmla="*/ 425925 w 1548206"/>
                <a:gd name="connsiteY197" fmla="*/ 75928 h 743329"/>
                <a:gd name="connsiteX198" fmla="*/ 424764 w 1548206"/>
                <a:gd name="connsiteY198" fmla="*/ 77438 h 743329"/>
                <a:gd name="connsiteX199" fmla="*/ 424579 w 1548206"/>
                <a:gd name="connsiteY199" fmla="*/ 77449 h 743329"/>
                <a:gd name="connsiteX200" fmla="*/ 424579 w 1548206"/>
                <a:gd name="connsiteY200" fmla="*/ 77449 h 743329"/>
                <a:gd name="connsiteX201" fmla="*/ 403375 w 1548206"/>
                <a:gd name="connsiteY201" fmla="*/ 74915 h 743329"/>
                <a:gd name="connsiteX202" fmla="*/ 389913 w 1548206"/>
                <a:gd name="connsiteY202" fmla="*/ 73056 h 743329"/>
                <a:gd name="connsiteX203" fmla="*/ 361977 w 1548206"/>
                <a:gd name="connsiteY203" fmla="*/ 62582 h 743329"/>
                <a:gd name="connsiteX204" fmla="*/ 355751 w 1548206"/>
                <a:gd name="connsiteY204" fmla="*/ 59203 h 743329"/>
                <a:gd name="connsiteX205" fmla="*/ 353563 w 1548206"/>
                <a:gd name="connsiteY205" fmla="*/ 58021 h 743329"/>
                <a:gd name="connsiteX206" fmla="*/ 339428 w 1548206"/>
                <a:gd name="connsiteY206" fmla="*/ 54135 h 743329"/>
                <a:gd name="connsiteX207" fmla="*/ 330340 w 1548206"/>
                <a:gd name="connsiteY207" fmla="*/ 59203 h 743329"/>
                <a:gd name="connsiteX208" fmla="*/ 324955 w 1548206"/>
                <a:gd name="connsiteY208" fmla="*/ 62413 h 743329"/>
                <a:gd name="connsiteX209" fmla="*/ 323104 w 1548206"/>
                <a:gd name="connsiteY209" fmla="*/ 63427 h 743329"/>
                <a:gd name="connsiteX210" fmla="*/ 317887 w 1548206"/>
                <a:gd name="connsiteY210" fmla="*/ 67312 h 743329"/>
                <a:gd name="connsiteX211" fmla="*/ 316541 w 1548206"/>
                <a:gd name="connsiteY211" fmla="*/ 71705 h 743329"/>
                <a:gd name="connsiteX212" fmla="*/ 314690 w 1548206"/>
                <a:gd name="connsiteY212" fmla="*/ 77280 h 743329"/>
                <a:gd name="connsiteX213" fmla="*/ 300386 w 1548206"/>
                <a:gd name="connsiteY213" fmla="*/ 82686 h 743329"/>
                <a:gd name="connsiteX214" fmla="*/ 297525 w 1548206"/>
                <a:gd name="connsiteY214" fmla="*/ 82686 h 743329"/>
                <a:gd name="connsiteX215" fmla="*/ 274975 w 1548206"/>
                <a:gd name="connsiteY215" fmla="*/ 80152 h 743329"/>
                <a:gd name="connsiteX216" fmla="*/ 248386 w 1548206"/>
                <a:gd name="connsiteY216" fmla="*/ 77956 h 743329"/>
                <a:gd name="connsiteX217" fmla="*/ 253435 w 1548206"/>
                <a:gd name="connsiteY217" fmla="*/ 84037 h 743329"/>
                <a:gd name="connsiteX218" fmla="*/ 259156 w 1548206"/>
                <a:gd name="connsiteY218" fmla="*/ 91977 h 743329"/>
                <a:gd name="connsiteX219" fmla="*/ 259156 w 1548206"/>
                <a:gd name="connsiteY219" fmla="*/ 93160 h 743329"/>
                <a:gd name="connsiteX220" fmla="*/ 258147 w 1548206"/>
                <a:gd name="connsiteY220" fmla="*/ 93160 h 743329"/>
                <a:gd name="connsiteX221" fmla="*/ 247208 w 1548206"/>
                <a:gd name="connsiteY221" fmla="*/ 88261 h 743329"/>
                <a:gd name="connsiteX222" fmla="*/ 242496 w 1548206"/>
                <a:gd name="connsiteY222" fmla="*/ 85220 h 743329"/>
                <a:gd name="connsiteX223" fmla="*/ 239972 w 1548206"/>
                <a:gd name="connsiteY223" fmla="*/ 85220 h 743329"/>
                <a:gd name="connsiteX224" fmla="*/ 234755 w 1548206"/>
                <a:gd name="connsiteY224" fmla="*/ 83193 h 743329"/>
                <a:gd name="connsiteX225" fmla="*/ 227351 w 1548206"/>
                <a:gd name="connsiteY225" fmla="*/ 85220 h 743329"/>
                <a:gd name="connsiteX226" fmla="*/ 220788 w 1548206"/>
                <a:gd name="connsiteY226" fmla="*/ 88599 h 743329"/>
                <a:gd name="connsiteX227" fmla="*/ 212374 w 1548206"/>
                <a:gd name="connsiteY227" fmla="*/ 88599 h 743329"/>
                <a:gd name="connsiteX228" fmla="*/ 208166 w 1548206"/>
                <a:gd name="connsiteY228" fmla="*/ 88599 h 743329"/>
                <a:gd name="connsiteX229" fmla="*/ 189992 w 1548206"/>
                <a:gd name="connsiteY229" fmla="*/ 92484 h 743329"/>
                <a:gd name="connsiteX230" fmla="*/ 169966 w 1548206"/>
                <a:gd name="connsiteY230" fmla="*/ 93836 h 743329"/>
                <a:gd name="connsiteX231" fmla="*/ 167610 w 1548206"/>
                <a:gd name="connsiteY231" fmla="*/ 93836 h 743329"/>
                <a:gd name="connsiteX232" fmla="*/ 161889 w 1548206"/>
                <a:gd name="connsiteY232" fmla="*/ 93836 h 743329"/>
                <a:gd name="connsiteX233" fmla="*/ 160710 w 1548206"/>
                <a:gd name="connsiteY233" fmla="*/ 96708 h 743329"/>
                <a:gd name="connsiteX234" fmla="*/ 156840 w 1548206"/>
                <a:gd name="connsiteY234" fmla="*/ 102958 h 743329"/>
                <a:gd name="connsiteX235" fmla="*/ 150277 w 1548206"/>
                <a:gd name="connsiteY235" fmla="*/ 102958 h 743329"/>
                <a:gd name="connsiteX236" fmla="*/ 146406 w 1548206"/>
                <a:gd name="connsiteY236" fmla="*/ 102958 h 743329"/>
                <a:gd name="connsiteX237" fmla="*/ 142199 w 1548206"/>
                <a:gd name="connsiteY237" fmla="*/ 105493 h 743329"/>
                <a:gd name="connsiteX238" fmla="*/ 139675 w 1548206"/>
                <a:gd name="connsiteY238" fmla="*/ 107351 h 743329"/>
                <a:gd name="connsiteX239" fmla="*/ 161720 w 1548206"/>
                <a:gd name="connsiteY239" fmla="*/ 115122 h 743329"/>
                <a:gd name="connsiteX240" fmla="*/ 167105 w 1548206"/>
                <a:gd name="connsiteY240" fmla="*/ 115122 h 743329"/>
                <a:gd name="connsiteX241" fmla="*/ 197565 w 1548206"/>
                <a:gd name="connsiteY241" fmla="*/ 112081 h 743329"/>
                <a:gd name="connsiteX242" fmla="*/ 211532 w 1548206"/>
                <a:gd name="connsiteY242" fmla="*/ 109040 h 743329"/>
                <a:gd name="connsiteX243" fmla="*/ 216581 w 1548206"/>
                <a:gd name="connsiteY243" fmla="*/ 108196 h 743329"/>
                <a:gd name="connsiteX244" fmla="*/ 230885 w 1548206"/>
                <a:gd name="connsiteY244" fmla="*/ 106506 h 743329"/>
                <a:gd name="connsiteX245" fmla="*/ 232063 w 1548206"/>
                <a:gd name="connsiteY245" fmla="*/ 107520 h 743329"/>
                <a:gd name="connsiteX246" fmla="*/ 232063 w 1548206"/>
                <a:gd name="connsiteY246" fmla="*/ 113264 h 743329"/>
                <a:gd name="connsiteX247" fmla="*/ 215234 w 1548206"/>
                <a:gd name="connsiteY247" fmla="*/ 125427 h 743329"/>
                <a:gd name="connsiteX248" fmla="*/ 211364 w 1548206"/>
                <a:gd name="connsiteY248" fmla="*/ 127117 h 743329"/>
                <a:gd name="connsiteX249" fmla="*/ 201099 w 1548206"/>
                <a:gd name="connsiteY249" fmla="*/ 134550 h 743329"/>
                <a:gd name="connsiteX250" fmla="*/ 189319 w 1548206"/>
                <a:gd name="connsiteY250" fmla="*/ 142828 h 743329"/>
                <a:gd name="connsiteX251" fmla="*/ 165927 w 1548206"/>
                <a:gd name="connsiteY251" fmla="*/ 145024 h 743329"/>
                <a:gd name="connsiteX252" fmla="*/ 161384 w 1548206"/>
                <a:gd name="connsiteY252" fmla="*/ 145024 h 743329"/>
                <a:gd name="connsiteX253" fmla="*/ 149604 w 1548206"/>
                <a:gd name="connsiteY253" fmla="*/ 145024 h 743329"/>
                <a:gd name="connsiteX254" fmla="*/ 133953 w 1548206"/>
                <a:gd name="connsiteY254" fmla="*/ 145024 h 743329"/>
                <a:gd name="connsiteX255" fmla="*/ 131093 w 1548206"/>
                <a:gd name="connsiteY255" fmla="*/ 145024 h 743329"/>
                <a:gd name="connsiteX256" fmla="*/ 107869 w 1548206"/>
                <a:gd name="connsiteY256" fmla="*/ 146376 h 743329"/>
                <a:gd name="connsiteX257" fmla="*/ 107869 w 1548206"/>
                <a:gd name="connsiteY257" fmla="*/ 149417 h 743329"/>
                <a:gd name="connsiteX258" fmla="*/ 107869 w 1548206"/>
                <a:gd name="connsiteY258" fmla="*/ 151275 h 743329"/>
                <a:gd name="connsiteX259" fmla="*/ 96090 w 1548206"/>
                <a:gd name="connsiteY259" fmla="*/ 152120 h 743329"/>
                <a:gd name="connsiteX260" fmla="*/ 85488 w 1548206"/>
                <a:gd name="connsiteY260" fmla="*/ 152120 h 743329"/>
                <a:gd name="connsiteX261" fmla="*/ 82795 w 1548206"/>
                <a:gd name="connsiteY261" fmla="*/ 153471 h 743329"/>
                <a:gd name="connsiteX262" fmla="*/ 76401 w 1548206"/>
                <a:gd name="connsiteY262" fmla="*/ 155498 h 743329"/>
                <a:gd name="connsiteX263" fmla="*/ 72867 w 1548206"/>
                <a:gd name="connsiteY263" fmla="*/ 154654 h 743329"/>
                <a:gd name="connsiteX264" fmla="*/ 67650 w 1548206"/>
                <a:gd name="connsiteY264" fmla="*/ 154654 h 743329"/>
                <a:gd name="connsiteX265" fmla="*/ 62265 w 1548206"/>
                <a:gd name="connsiteY265" fmla="*/ 156850 h 743329"/>
                <a:gd name="connsiteX266" fmla="*/ 56207 w 1548206"/>
                <a:gd name="connsiteY266" fmla="*/ 159215 h 743329"/>
                <a:gd name="connsiteX267" fmla="*/ 45941 w 1548206"/>
                <a:gd name="connsiteY267" fmla="*/ 160398 h 743329"/>
                <a:gd name="connsiteX268" fmla="*/ 43754 w 1548206"/>
                <a:gd name="connsiteY268" fmla="*/ 160398 h 743329"/>
                <a:gd name="connsiteX269" fmla="*/ 30291 w 1548206"/>
                <a:gd name="connsiteY269" fmla="*/ 161749 h 743329"/>
                <a:gd name="connsiteX270" fmla="*/ 15987 w 1548206"/>
                <a:gd name="connsiteY270" fmla="*/ 163101 h 743329"/>
                <a:gd name="connsiteX271" fmla="*/ 11443 w 1548206"/>
                <a:gd name="connsiteY271" fmla="*/ 163101 h 743329"/>
                <a:gd name="connsiteX272" fmla="*/ 0 w 1548206"/>
                <a:gd name="connsiteY272" fmla="*/ 168676 h 743329"/>
                <a:gd name="connsiteX273" fmla="*/ 16828 w 1548206"/>
                <a:gd name="connsiteY273" fmla="*/ 175771 h 743329"/>
                <a:gd name="connsiteX274" fmla="*/ 31469 w 1548206"/>
                <a:gd name="connsiteY274" fmla="*/ 181346 h 743329"/>
                <a:gd name="connsiteX275" fmla="*/ 56711 w 1548206"/>
                <a:gd name="connsiteY275" fmla="*/ 183373 h 743329"/>
                <a:gd name="connsiteX276" fmla="*/ 67986 w 1548206"/>
                <a:gd name="connsiteY276" fmla="*/ 182360 h 743329"/>
                <a:gd name="connsiteX277" fmla="*/ 88180 w 1548206"/>
                <a:gd name="connsiteY277" fmla="*/ 187597 h 743329"/>
                <a:gd name="connsiteX278" fmla="*/ 96090 w 1548206"/>
                <a:gd name="connsiteY278" fmla="*/ 190638 h 743329"/>
                <a:gd name="connsiteX279" fmla="*/ 106523 w 1548206"/>
                <a:gd name="connsiteY279" fmla="*/ 191989 h 743329"/>
                <a:gd name="connsiteX280" fmla="*/ 109552 w 1548206"/>
                <a:gd name="connsiteY280" fmla="*/ 191989 h 743329"/>
                <a:gd name="connsiteX281" fmla="*/ 122342 w 1548206"/>
                <a:gd name="connsiteY281" fmla="*/ 194354 h 743329"/>
                <a:gd name="connsiteX282" fmla="*/ 134290 w 1548206"/>
                <a:gd name="connsiteY282" fmla="*/ 196550 h 743329"/>
                <a:gd name="connsiteX283" fmla="*/ 144387 w 1548206"/>
                <a:gd name="connsiteY283" fmla="*/ 194861 h 743329"/>
                <a:gd name="connsiteX284" fmla="*/ 151118 w 1548206"/>
                <a:gd name="connsiteY284" fmla="*/ 193172 h 743329"/>
                <a:gd name="connsiteX285" fmla="*/ 166937 w 1548206"/>
                <a:gd name="connsiteY285" fmla="*/ 193172 h 743329"/>
                <a:gd name="connsiteX286" fmla="*/ 168620 w 1548206"/>
                <a:gd name="connsiteY286" fmla="*/ 193172 h 743329"/>
                <a:gd name="connsiteX287" fmla="*/ 169630 w 1548206"/>
                <a:gd name="connsiteY287" fmla="*/ 193172 h 743329"/>
                <a:gd name="connsiteX288" fmla="*/ 169630 w 1548206"/>
                <a:gd name="connsiteY288" fmla="*/ 194523 h 743329"/>
                <a:gd name="connsiteX289" fmla="*/ 143377 w 1548206"/>
                <a:gd name="connsiteY289" fmla="*/ 201450 h 743329"/>
                <a:gd name="connsiteX290" fmla="*/ 138665 w 1548206"/>
                <a:gd name="connsiteY290" fmla="*/ 201450 h 743329"/>
                <a:gd name="connsiteX291" fmla="*/ 128905 w 1548206"/>
                <a:gd name="connsiteY291" fmla="*/ 201450 h 743329"/>
                <a:gd name="connsiteX292" fmla="*/ 109889 w 1548206"/>
                <a:gd name="connsiteY292" fmla="*/ 201450 h 743329"/>
                <a:gd name="connsiteX293" fmla="*/ 88685 w 1548206"/>
                <a:gd name="connsiteY293" fmla="*/ 197564 h 743329"/>
                <a:gd name="connsiteX294" fmla="*/ 73035 w 1548206"/>
                <a:gd name="connsiteY294" fmla="*/ 194354 h 743329"/>
                <a:gd name="connsiteX295" fmla="*/ 56207 w 1548206"/>
                <a:gd name="connsiteY295" fmla="*/ 192496 h 743329"/>
                <a:gd name="connsiteX296" fmla="*/ 44595 w 1548206"/>
                <a:gd name="connsiteY296" fmla="*/ 191482 h 743329"/>
                <a:gd name="connsiteX297" fmla="*/ 10938 w 1548206"/>
                <a:gd name="connsiteY297" fmla="*/ 191482 h 743329"/>
                <a:gd name="connsiteX298" fmla="*/ 10938 w 1548206"/>
                <a:gd name="connsiteY298" fmla="*/ 196381 h 743329"/>
                <a:gd name="connsiteX299" fmla="*/ 39715 w 1548206"/>
                <a:gd name="connsiteY299" fmla="*/ 198747 h 743329"/>
                <a:gd name="connsiteX300" fmla="*/ 39715 w 1548206"/>
                <a:gd name="connsiteY300" fmla="*/ 198747 h 743329"/>
                <a:gd name="connsiteX301" fmla="*/ 50821 w 1548206"/>
                <a:gd name="connsiteY301" fmla="*/ 200436 h 743329"/>
                <a:gd name="connsiteX302" fmla="*/ 50821 w 1548206"/>
                <a:gd name="connsiteY302" fmla="*/ 204322 h 743329"/>
                <a:gd name="connsiteX303" fmla="*/ 45773 w 1548206"/>
                <a:gd name="connsiteY303" fmla="*/ 209559 h 743329"/>
                <a:gd name="connsiteX304" fmla="*/ 52168 w 1548206"/>
                <a:gd name="connsiteY304" fmla="*/ 209559 h 743329"/>
                <a:gd name="connsiteX305" fmla="*/ 59740 w 1548206"/>
                <a:gd name="connsiteY305" fmla="*/ 209559 h 743329"/>
                <a:gd name="connsiteX306" fmla="*/ 67986 w 1548206"/>
                <a:gd name="connsiteY306" fmla="*/ 214965 h 743329"/>
                <a:gd name="connsiteX307" fmla="*/ 74213 w 1548206"/>
                <a:gd name="connsiteY307" fmla="*/ 219526 h 743329"/>
                <a:gd name="connsiteX308" fmla="*/ 94239 w 1548206"/>
                <a:gd name="connsiteY308" fmla="*/ 221553 h 743329"/>
                <a:gd name="connsiteX309" fmla="*/ 104840 w 1548206"/>
                <a:gd name="connsiteY309" fmla="*/ 221553 h 743329"/>
                <a:gd name="connsiteX310" fmla="*/ 106018 w 1548206"/>
                <a:gd name="connsiteY310" fmla="*/ 222567 h 743329"/>
                <a:gd name="connsiteX311" fmla="*/ 106018 w 1548206"/>
                <a:gd name="connsiteY311" fmla="*/ 224256 h 743329"/>
                <a:gd name="connsiteX312" fmla="*/ 98614 w 1548206"/>
                <a:gd name="connsiteY312" fmla="*/ 228649 h 743329"/>
                <a:gd name="connsiteX313" fmla="*/ 96258 w 1548206"/>
                <a:gd name="connsiteY313" fmla="*/ 228649 h 743329"/>
                <a:gd name="connsiteX314" fmla="*/ 104672 w 1548206"/>
                <a:gd name="connsiteY314" fmla="*/ 230845 h 743329"/>
                <a:gd name="connsiteX315" fmla="*/ 113759 w 1548206"/>
                <a:gd name="connsiteY315" fmla="*/ 233379 h 743329"/>
                <a:gd name="connsiteX316" fmla="*/ 116620 w 1548206"/>
                <a:gd name="connsiteY316" fmla="*/ 235575 h 743329"/>
                <a:gd name="connsiteX317" fmla="*/ 121837 w 1548206"/>
                <a:gd name="connsiteY317" fmla="*/ 237940 h 743329"/>
                <a:gd name="connsiteX318" fmla="*/ 131766 w 1548206"/>
                <a:gd name="connsiteY318" fmla="*/ 236758 h 743329"/>
                <a:gd name="connsiteX319" fmla="*/ 133280 w 1548206"/>
                <a:gd name="connsiteY319" fmla="*/ 236758 h 743329"/>
                <a:gd name="connsiteX320" fmla="*/ 139002 w 1548206"/>
                <a:gd name="connsiteY320" fmla="*/ 234730 h 743329"/>
                <a:gd name="connsiteX321" fmla="*/ 147753 w 1548206"/>
                <a:gd name="connsiteY321" fmla="*/ 232027 h 743329"/>
                <a:gd name="connsiteX322" fmla="*/ 156840 w 1548206"/>
                <a:gd name="connsiteY322" fmla="*/ 234899 h 743329"/>
                <a:gd name="connsiteX323" fmla="*/ 164581 w 1548206"/>
                <a:gd name="connsiteY323" fmla="*/ 237433 h 743329"/>
                <a:gd name="connsiteX324" fmla="*/ 177539 w 1548206"/>
                <a:gd name="connsiteY324" fmla="*/ 234224 h 743329"/>
                <a:gd name="connsiteX325" fmla="*/ 180568 w 1548206"/>
                <a:gd name="connsiteY325" fmla="*/ 234224 h 743329"/>
                <a:gd name="connsiteX326" fmla="*/ 183261 w 1548206"/>
                <a:gd name="connsiteY326" fmla="*/ 230507 h 743329"/>
                <a:gd name="connsiteX327" fmla="*/ 189319 w 1548206"/>
                <a:gd name="connsiteY327" fmla="*/ 234730 h 743329"/>
                <a:gd name="connsiteX328" fmla="*/ 193189 w 1548206"/>
                <a:gd name="connsiteY328" fmla="*/ 238447 h 743329"/>
                <a:gd name="connsiteX329" fmla="*/ 197228 w 1548206"/>
                <a:gd name="connsiteY329" fmla="*/ 236927 h 743329"/>
                <a:gd name="connsiteX330" fmla="*/ 200594 w 1548206"/>
                <a:gd name="connsiteY330" fmla="*/ 235237 h 743329"/>
                <a:gd name="connsiteX331" fmla="*/ 208503 w 1548206"/>
                <a:gd name="connsiteY331" fmla="*/ 234224 h 743329"/>
                <a:gd name="connsiteX332" fmla="*/ 215403 w 1548206"/>
                <a:gd name="connsiteY332" fmla="*/ 233379 h 743329"/>
                <a:gd name="connsiteX333" fmla="*/ 257642 w 1548206"/>
                <a:gd name="connsiteY333" fmla="*/ 230000 h 743329"/>
                <a:gd name="connsiteX334" fmla="*/ 266056 w 1548206"/>
                <a:gd name="connsiteY334" fmla="*/ 230000 h 743329"/>
                <a:gd name="connsiteX335" fmla="*/ 283894 w 1548206"/>
                <a:gd name="connsiteY335" fmla="*/ 232027 h 743329"/>
                <a:gd name="connsiteX336" fmla="*/ 291130 w 1548206"/>
                <a:gd name="connsiteY336" fmla="*/ 234393 h 743329"/>
                <a:gd name="connsiteX337" fmla="*/ 305266 w 1548206"/>
                <a:gd name="connsiteY337" fmla="*/ 237940 h 743329"/>
                <a:gd name="connsiteX338" fmla="*/ 311829 w 1548206"/>
                <a:gd name="connsiteY338" fmla="*/ 237940 h 743329"/>
                <a:gd name="connsiteX339" fmla="*/ 327648 w 1548206"/>
                <a:gd name="connsiteY339" fmla="*/ 240137 h 743329"/>
                <a:gd name="connsiteX340" fmla="*/ 336398 w 1548206"/>
                <a:gd name="connsiteY340" fmla="*/ 243177 h 743329"/>
                <a:gd name="connsiteX341" fmla="*/ 344644 w 1548206"/>
                <a:gd name="connsiteY341" fmla="*/ 245880 h 743329"/>
                <a:gd name="connsiteX342" fmla="*/ 351880 w 1548206"/>
                <a:gd name="connsiteY342" fmla="*/ 245880 h 743329"/>
                <a:gd name="connsiteX343" fmla="*/ 364333 w 1548206"/>
                <a:gd name="connsiteY343" fmla="*/ 248752 h 743329"/>
                <a:gd name="connsiteX344" fmla="*/ 369213 w 1548206"/>
                <a:gd name="connsiteY344" fmla="*/ 254496 h 743329"/>
                <a:gd name="connsiteX345" fmla="*/ 372243 w 1548206"/>
                <a:gd name="connsiteY345" fmla="*/ 258889 h 743329"/>
                <a:gd name="connsiteX346" fmla="*/ 375777 w 1548206"/>
                <a:gd name="connsiteY346" fmla="*/ 262267 h 743329"/>
                <a:gd name="connsiteX347" fmla="*/ 383686 w 1548206"/>
                <a:gd name="connsiteY347" fmla="*/ 269701 h 743329"/>
                <a:gd name="connsiteX348" fmla="*/ 393951 w 1548206"/>
                <a:gd name="connsiteY348" fmla="*/ 272573 h 743329"/>
                <a:gd name="connsiteX349" fmla="*/ 398663 w 1548206"/>
                <a:gd name="connsiteY349" fmla="*/ 272573 h 743329"/>
                <a:gd name="connsiteX350" fmla="*/ 408760 w 1548206"/>
                <a:gd name="connsiteY350" fmla="*/ 276627 h 743329"/>
                <a:gd name="connsiteX351" fmla="*/ 411621 w 1548206"/>
                <a:gd name="connsiteY351" fmla="*/ 278148 h 743329"/>
                <a:gd name="connsiteX352" fmla="*/ 414650 w 1548206"/>
                <a:gd name="connsiteY352" fmla="*/ 279330 h 743329"/>
                <a:gd name="connsiteX353" fmla="*/ 422055 w 1548206"/>
                <a:gd name="connsiteY353" fmla="*/ 283723 h 743329"/>
                <a:gd name="connsiteX354" fmla="*/ 422055 w 1548206"/>
                <a:gd name="connsiteY354" fmla="*/ 285412 h 743329"/>
                <a:gd name="connsiteX355" fmla="*/ 420877 w 1548206"/>
                <a:gd name="connsiteY355" fmla="*/ 286595 h 743329"/>
                <a:gd name="connsiteX356" fmla="*/ 402534 w 1548206"/>
                <a:gd name="connsiteY356" fmla="*/ 294366 h 743329"/>
                <a:gd name="connsiteX357" fmla="*/ 399505 w 1548206"/>
                <a:gd name="connsiteY357" fmla="*/ 297913 h 743329"/>
                <a:gd name="connsiteX358" fmla="*/ 407414 w 1548206"/>
                <a:gd name="connsiteY358" fmla="*/ 297913 h 743329"/>
                <a:gd name="connsiteX359" fmla="*/ 413135 w 1548206"/>
                <a:gd name="connsiteY359" fmla="*/ 296731 h 743329"/>
                <a:gd name="connsiteX360" fmla="*/ 423233 w 1548206"/>
                <a:gd name="connsiteY360" fmla="*/ 295548 h 743329"/>
                <a:gd name="connsiteX361" fmla="*/ 430974 w 1548206"/>
                <a:gd name="connsiteY361" fmla="*/ 309063 h 743329"/>
                <a:gd name="connsiteX362" fmla="*/ 432152 w 1548206"/>
                <a:gd name="connsiteY362" fmla="*/ 314976 h 743329"/>
                <a:gd name="connsiteX363" fmla="*/ 433330 w 1548206"/>
                <a:gd name="connsiteY363" fmla="*/ 314976 h 743329"/>
                <a:gd name="connsiteX364" fmla="*/ 450158 w 1548206"/>
                <a:gd name="connsiteY364" fmla="*/ 318355 h 743329"/>
                <a:gd name="connsiteX365" fmla="*/ 456721 w 1548206"/>
                <a:gd name="connsiteY365" fmla="*/ 321565 h 743329"/>
                <a:gd name="connsiteX366" fmla="*/ 458067 w 1548206"/>
                <a:gd name="connsiteY366" fmla="*/ 323085 h 743329"/>
                <a:gd name="connsiteX367" fmla="*/ 457057 w 1548206"/>
                <a:gd name="connsiteY367" fmla="*/ 324944 h 743329"/>
                <a:gd name="connsiteX368" fmla="*/ 452514 w 1548206"/>
                <a:gd name="connsiteY368" fmla="*/ 326126 h 743329"/>
                <a:gd name="connsiteX369" fmla="*/ 444605 w 1548206"/>
                <a:gd name="connsiteY369" fmla="*/ 330350 h 743329"/>
                <a:gd name="connsiteX370" fmla="*/ 455206 w 1548206"/>
                <a:gd name="connsiteY370" fmla="*/ 332884 h 743329"/>
                <a:gd name="connsiteX371" fmla="*/ 464294 w 1548206"/>
                <a:gd name="connsiteY371" fmla="*/ 334573 h 743329"/>
                <a:gd name="connsiteX372" fmla="*/ 465135 w 1548206"/>
                <a:gd name="connsiteY372" fmla="*/ 335418 h 743329"/>
                <a:gd name="connsiteX373" fmla="*/ 465135 w 1548206"/>
                <a:gd name="connsiteY373" fmla="*/ 336938 h 743329"/>
                <a:gd name="connsiteX374" fmla="*/ 452177 w 1548206"/>
                <a:gd name="connsiteY374" fmla="*/ 348257 h 743329"/>
                <a:gd name="connsiteX375" fmla="*/ 447970 w 1548206"/>
                <a:gd name="connsiteY375" fmla="*/ 347412 h 743329"/>
                <a:gd name="connsiteX376" fmla="*/ 441407 w 1548206"/>
                <a:gd name="connsiteY376" fmla="*/ 347412 h 743329"/>
                <a:gd name="connsiteX377" fmla="*/ 440566 w 1548206"/>
                <a:gd name="connsiteY377" fmla="*/ 350115 h 743329"/>
                <a:gd name="connsiteX378" fmla="*/ 451504 w 1548206"/>
                <a:gd name="connsiteY378" fmla="*/ 352818 h 743329"/>
                <a:gd name="connsiteX379" fmla="*/ 451504 w 1548206"/>
                <a:gd name="connsiteY379" fmla="*/ 352818 h 743329"/>
                <a:gd name="connsiteX380" fmla="*/ 458572 w 1548206"/>
                <a:gd name="connsiteY380" fmla="*/ 355859 h 743329"/>
                <a:gd name="connsiteX381" fmla="*/ 456216 w 1548206"/>
                <a:gd name="connsiteY381" fmla="*/ 361941 h 743329"/>
                <a:gd name="connsiteX382" fmla="*/ 447465 w 1548206"/>
                <a:gd name="connsiteY382" fmla="*/ 366503 h 743329"/>
                <a:gd name="connsiteX383" fmla="*/ 442417 w 1548206"/>
                <a:gd name="connsiteY383" fmla="*/ 369206 h 743329"/>
                <a:gd name="connsiteX384" fmla="*/ 445278 w 1548206"/>
                <a:gd name="connsiteY384" fmla="*/ 376639 h 743329"/>
                <a:gd name="connsiteX385" fmla="*/ 462106 w 1548206"/>
                <a:gd name="connsiteY385" fmla="*/ 380693 h 743329"/>
                <a:gd name="connsiteX386" fmla="*/ 470184 w 1548206"/>
                <a:gd name="connsiteY386" fmla="*/ 378666 h 743329"/>
                <a:gd name="connsiteX387" fmla="*/ 479103 w 1548206"/>
                <a:gd name="connsiteY387" fmla="*/ 378666 h 743329"/>
                <a:gd name="connsiteX388" fmla="*/ 493407 w 1548206"/>
                <a:gd name="connsiteY388" fmla="*/ 377652 h 743329"/>
                <a:gd name="connsiteX389" fmla="*/ 500306 w 1548206"/>
                <a:gd name="connsiteY389" fmla="*/ 360759 h 743329"/>
                <a:gd name="connsiteX390" fmla="*/ 498287 w 1548206"/>
                <a:gd name="connsiteY390" fmla="*/ 355353 h 743329"/>
                <a:gd name="connsiteX391" fmla="*/ 496604 w 1548206"/>
                <a:gd name="connsiteY391" fmla="*/ 355522 h 743329"/>
                <a:gd name="connsiteX392" fmla="*/ 496604 w 1548206"/>
                <a:gd name="connsiteY392" fmla="*/ 354001 h 743329"/>
                <a:gd name="connsiteX393" fmla="*/ 498119 w 1548206"/>
                <a:gd name="connsiteY393" fmla="*/ 354001 h 743329"/>
                <a:gd name="connsiteX394" fmla="*/ 501148 w 1548206"/>
                <a:gd name="connsiteY394" fmla="*/ 356873 h 743329"/>
                <a:gd name="connsiteX395" fmla="*/ 501148 w 1548206"/>
                <a:gd name="connsiteY395" fmla="*/ 356873 h 743329"/>
                <a:gd name="connsiteX396" fmla="*/ 503840 w 1548206"/>
                <a:gd name="connsiteY396" fmla="*/ 356873 h 743329"/>
                <a:gd name="connsiteX397" fmla="*/ 504850 w 1548206"/>
                <a:gd name="connsiteY397" fmla="*/ 358562 h 743329"/>
                <a:gd name="connsiteX398" fmla="*/ 504850 w 1548206"/>
                <a:gd name="connsiteY398" fmla="*/ 364813 h 743329"/>
                <a:gd name="connsiteX399" fmla="*/ 504850 w 1548206"/>
                <a:gd name="connsiteY399" fmla="*/ 364813 h 743329"/>
                <a:gd name="connsiteX400" fmla="*/ 505860 w 1548206"/>
                <a:gd name="connsiteY400" fmla="*/ 368192 h 743329"/>
                <a:gd name="connsiteX401" fmla="*/ 516125 w 1548206"/>
                <a:gd name="connsiteY401" fmla="*/ 377315 h 743329"/>
                <a:gd name="connsiteX402" fmla="*/ 527400 w 1548206"/>
                <a:gd name="connsiteY402" fmla="*/ 385255 h 743329"/>
                <a:gd name="connsiteX403" fmla="*/ 528915 w 1548206"/>
                <a:gd name="connsiteY403" fmla="*/ 386944 h 743329"/>
                <a:gd name="connsiteX404" fmla="*/ 539180 w 1548206"/>
                <a:gd name="connsiteY404" fmla="*/ 392688 h 743329"/>
                <a:gd name="connsiteX405" fmla="*/ 543050 w 1548206"/>
                <a:gd name="connsiteY405" fmla="*/ 394208 h 743329"/>
                <a:gd name="connsiteX406" fmla="*/ 548940 w 1548206"/>
                <a:gd name="connsiteY406" fmla="*/ 397418 h 743329"/>
                <a:gd name="connsiteX407" fmla="*/ 557186 w 1548206"/>
                <a:gd name="connsiteY407" fmla="*/ 401304 h 743329"/>
                <a:gd name="connsiteX408" fmla="*/ 560383 w 1548206"/>
                <a:gd name="connsiteY408" fmla="*/ 401304 h 743329"/>
                <a:gd name="connsiteX409" fmla="*/ 570817 w 1548206"/>
                <a:gd name="connsiteY409" fmla="*/ 407386 h 743329"/>
                <a:gd name="connsiteX410" fmla="*/ 570817 w 1548206"/>
                <a:gd name="connsiteY410" fmla="*/ 415157 h 743329"/>
                <a:gd name="connsiteX411" fmla="*/ 538170 w 1548206"/>
                <a:gd name="connsiteY411" fmla="*/ 414312 h 743329"/>
                <a:gd name="connsiteX412" fmla="*/ 535646 w 1548206"/>
                <a:gd name="connsiteY412" fmla="*/ 414312 h 743329"/>
                <a:gd name="connsiteX413" fmla="*/ 532785 w 1548206"/>
                <a:gd name="connsiteY413" fmla="*/ 414312 h 743329"/>
                <a:gd name="connsiteX414" fmla="*/ 514442 w 1548206"/>
                <a:gd name="connsiteY414" fmla="*/ 409075 h 743329"/>
                <a:gd name="connsiteX415" fmla="*/ 496772 w 1548206"/>
                <a:gd name="connsiteY415" fmla="*/ 403669 h 743329"/>
                <a:gd name="connsiteX416" fmla="*/ 486171 w 1548206"/>
                <a:gd name="connsiteY416" fmla="*/ 402149 h 743329"/>
                <a:gd name="connsiteX417" fmla="*/ 479271 w 1548206"/>
                <a:gd name="connsiteY417" fmla="*/ 407048 h 743329"/>
                <a:gd name="connsiteX418" fmla="*/ 474391 w 1548206"/>
                <a:gd name="connsiteY418" fmla="*/ 409751 h 743329"/>
                <a:gd name="connsiteX419" fmla="*/ 481964 w 1548206"/>
                <a:gd name="connsiteY419" fmla="*/ 409751 h 743329"/>
                <a:gd name="connsiteX420" fmla="*/ 487180 w 1548206"/>
                <a:gd name="connsiteY420" fmla="*/ 409751 h 743329"/>
                <a:gd name="connsiteX421" fmla="*/ 495258 w 1548206"/>
                <a:gd name="connsiteY421" fmla="*/ 409751 h 743329"/>
                <a:gd name="connsiteX422" fmla="*/ 501484 w 1548206"/>
                <a:gd name="connsiteY422" fmla="*/ 409751 h 743329"/>
                <a:gd name="connsiteX423" fmla="*/ 501484 w 1548206"/>
                <a:gd name="connsiteY423" fmla="*/ 409751 h 743329"/>
                <a:gd name="connsiteX424" fmla="*/ 506365 w 1548206"/>
                <a:gd name="connsiteY424" fmla="*/ 410933 h 743329"/>
                <a:gd name="connsiteX425" fmla="*/ 508552 w 1548206"/>
                <a:gd name="connsiteY425" fmla="*/ 412454 h 743329"/>
                <a:gd name="connsiteX426" fmla="*/ 511245 w 1548206"/>
                <a:gd name="connsiteY426" fmla="*/ 414312 h 743329"/>
                <a:gd name="connsiteX427" fmla="*/ 515452 w 1548206"/>
                <a:gd name="connsiteY427" fmla="*/ 416001 h 743329"/>
                <a:gd name="connsiteX428" fmla="*/ 524707 w 1548206"/>
                <a:gd name="connsiteY428" fmla="*/ 420394 h 743329"/>
                <a:gd name="connsiteX429" fmla="*/ 531439 w 1548206"/>
                <a:gd name="connsiteY429" fmla="*/ 422928 h 743329"/>
                <a:gd name="connsiteX430" fmla="*/ 537665 w 1548206"/>
                <a:gd name="connsiteY430" fmla="*/ 425124 h 743329"/>
                <a:gd name="connsiteX431" fmla="*/ 547257 w 1548206"/>
                <a:gd name="connsiteY431" fmla="*/ 428334 h 743329"/>
                <a:gd name="connsiteX432" fmla="*/ 548267 w 1548206"/>
                <a:gd name="connsiteY432" fmla="*/ 428334 h 743329"/>
                <a:gd name="connsiteX433" fmla="*/ 558532 w 1548206"/>
                <a:gd name="connsiteY433" fmla="*/ 431375 h 743329"/>
                <a:gd name="connsiteX434" fmla="*/ 560889 w 1548206"/>
                <a:gd name="connsiteY434" fmla="*/ 435598 h 743329"/>
                <a:gd name="connsiteX435" fmla="*/ 562571 w 1548206"/>
                <a:gd name="connsiteY435" fmla="*/ 438639 h 743329"/>
                <a:gd name="connsiteX436" fmla="*/ 571154 w 1548206"/>
                <a:gd name="connsiteY436" fmla="*/ 433909 h 743329"/>
                <a:gd name="connsiteX437" fmla="*/ 571154 w 1548206"/>
                <a:gd name="connsiteY437" fmla="*/ 433909 h 743329"/>
                <a:gd name="connsiteX438" fmla="*/ 581587 w 1548206"/>
                <a:gd name="connsiteY438" fmla="*/ 429348 h 743329"/>
                <a:gd name="connsiteX439" fmla="*/ 582765 w 1548206"/>
                <a:gd name="connsiteY439" fmla="*/ 429348 h 743329"/>
                <a:gd name="connsiteX440" fmla="*/ 582765 w 1548206"/>
                <a:gd name="connsiteY440" fmla="*/ 430530 h 743329"/>
                <a:gd name="connsiteX441" fmla="*/ 581251 w 1548206"/>
                <a:gd name="connsiteY441" fmla="*/ 438639 h 743329"/>
                <a:gd name="connsiteX442" fmla="*/ 580241 w 1548206"/>
                <a:gd name="connsiteY442" fmla="*/ 443201 h 743329"/>
                <a:gd name="connsiteX443" fmla="*/ 580241 w 1548206"/>
                <a:gd name="connsiteY443" fmla="*/ 447931 h 743329"/>
                <a:gd name="connsiteX444" fmla="*/ 580746 w 1548206"/>
                <a:gd name="connsiteY444" fmla="*/ 456885 h 743329"/>
                <a:gd name="connsiteX445" fmla="*/ 575697 w 1548206"/>
                <a:gd name="connsiteY445" fmla="*/ 468203 h 743329"/>
                <a:gd name="connsiteX446" fmla="*/ 575697 w 1548206"/>
                <a:gd name="connsiteY446" fmla="*/ 469217 h 743329"/>
                <a:gd name="connsiteX447" fmla="*/ 571322 w 1548206"/>
                <a:gd name="connsiteY447" fmla="*/ 473947 h 743329"/>
                <a:gd name="connsiteX448" fmla="*/ 562908 w 1548206"/>
                <a:gd name="connsiteY448" fmla="*/ 475299 h 743329"/>
                <a:gd name="connsiteX449" fmla="*/ 560552 w 1548206"/>
                <a:gd name="connsiteY449" fmla="*/ 475299 h 743329"/>
                <a:gd name="connsiteX450" fmla="*/ 554157 w 1548206"/>
                <a:gd name="connsiteY450" fmla="*/ 475299 h 743329"/>
                <a:gd name="connsiteX451" fmla="*/ 561225 w 1548206"/>
                <a:gd name="connsiteY451" fmla="*/ 480874 h 743329"/>
                <a:gd name="connsiteX452" fmla="*/ 573846 w 1548206"/>
                <a:gd name="connsiteY452" fmla="*/ 485097 h 743329"/>
                <a:gd name="connsiteX453" fmla="*/ 577212 w 1548206"/>
                <a:gd name="connsiteY453" fmla="*/ 485097 h 743329"/>
                <a:gd name="connsiteX454" fmla="*/ 577212 w 1548206"/>
                <a:gd name="connsiteY454" fmla="*/ 485097 h 743329"/>
                <a:gd name="connsiteX455" fmla="*/ 586131 w 1548206"/>
                <a:gd name="connsiteY455" fmla="*/ 491179 h 743329"/>
                <a:gd name="connsiteX456" fmla="*/ 585121 w 1548206"/>
                <a:gd name="connsiteY456" fmla="*/ 493375 h 743329"/>
                <a:gd name="connsiteX457" fmla="*/ 582429 w 1548206"/>
                <a:gd name="connsiteY457" fmla="*/ 493375 h 743329"/>
                <a:gd name="connsiteX458" fmla="*/ 582429 w 1548206"/>
                <a:gd name="connsiteY458" fmla="*/ 493375 h 743329"/>
                <a:gd name="connsiteX459" fmla="*/ 581587 w 1548206"/>
                <a:gd name="connsiteY459" fmla="*/ 495065 h 743329"/>
                <a:gd name="connsiteX460" fmla="*/ 569134 w 1548206"/>
                <a:gd name="connsiteY460" fmla="*/ 495065 h 743329"/>
                <a:gd name="connsiteX461" fmla="*/ 564759 w 1548206"/>
                <a:gd name="connsiteY461" fmla="*/ 493375 h 743329"/>
                <a:gd name="connsiteX462" fmla="*/ 553147 w 1548206"/>
                <a:gd name="connsiteY462" fmla="*/ 489490 h 743329"/>
                <a:gd name="connsiteX463" fmla="*/ 546753 w 1548206"/>
                <a:gd name="connsiteY463" fmla="*/ 486956 h 743329"/>
                <a:gd name="connsiteX464" fmla="*/ 541368 w 1548206"/>
                <a:gd name="connsiteY464" fmla="*/ 484928 h 743329"/>
                <a:gd name="connsiteX465" fmla="*/ 528410 w 1548206"/>
                <a:gd name="connsiteY465" fmla="*/ 484084 h 743329"/>
                <a:gd name="connsiteX466" fmla="*/ 526727 w 1548206"/>
                <a:gd name="connsiteY466" fmla="*/ 484084 h 743329"/>
                <a:gd name="connsiteX467" fmla="*/ 519659 w 1548206"/>
                <a:gd name="connsiteY467" fmla="*/ 484084 h 743329"/>
                <a:gd name="connsiteX468" fmla="*/ 503840 w 1548206"/>
                <a:gd name="connsiteY468" fmla="*/ 486787 h 743329"/>
                <a:gd name="connsiteX469" fmla="*/ 506533 w 1548206"/>
                <a:gd name="connsiteY469" fmla="*/ 486787 h 743329"/>
                <a:gd name="connsiteX470" fmla="*/ 511581 w 1548206"/>
                <a:gd name="connsiteY470" fmla="*/ 485942 h 743329"/>
                <a:gd name="connsiteX471" fmla="*/ 523025 w 1548206"/>
                <a:gd name="connsiteY471" fmla="*/ 485097 h 743329"/>
                <a:gd name="connsiteX472" fmla="*/ 545406 w 1548206"/>
                <a:gd name="connsiteY472" fmla="*/ 490503 h 743329"/>
                <a:gd name="connsiteX473" fmla="*/ 557186 w 1548206"/>
                <a:gd name="connsiteY473" fmla="*/ 496416 h 743329"/>
                <a:gd name="connsiteX474" fmla="*/ 563581 w 1548206"/>
                <a:gd name="connsiteY474" fmla="*/ 499795 h 743329"/>
                <a:gd name="connsiteX475" fmla="*/ 573846 w 1548206"/>
                <a:gd name="connsiteY475" fmla="*/ 501653 h 743329"/>
                <a:gd name="connsiteX476" fmla="*/ 577885 w 1548206"/>
                <a:gd name="connsiteY476" fmla="*/ 501653 h 743329"/>
                <a:gd name="connsiteX477" fmla="*/ 589160 w 1548206"/>
                <a:gd name="connsiteY477" fmla="*/ 512128 h 743329"/>
                <a:gd name="connsiteX478" fmla="*/ 590843 w 1548206"/>
                <a:gd name="connsiteY478" fmla="*/ 517196 h 743329"/>
                <a:gd name="connsiteX479" fmla="*/ 590001 w 1548206"/>
                <a:gd name="connsiteY479" fmla="*/ 518547 h 743329"/>
                <a:gd name="connsiteX480" fmla="*/ 588992 w 1548206"/>
                <a:gd name="connsiteY480" fmla="*/ 518547 h 743329"/>
                <a:gd name="connsiteX481" fmla="*/ 588992 w 1548206"/>
                <a:gd name="connsiteY481" fmla="*/ 520237 h 743329"/>
                <a:gd name="connsiteX482" fmla="*/ 587646 w 1548206"/>
                <a:gd name="connsiteY482" fmla="*/ 521588 h 743329"/>
                <a:gd name="connsiteX483" fmla="*/ 581587 w 1548206"/>
                <a:gd name="connsiteY483" fmla="*/ 520574 h 743329"/>
                <a:gd name="connsiteX484" fmla="*/ 578390 w 1548206"/>
                <a:gd name="connsiteY484" fmla="*/ 519730 h 743329"/>
                <a:gd name="connsiteX485" fmla="*/ 571995 w 1548206"/>
                <a:gd name="connsiteY485" fmla="*/ 518209 h 743329"/>
                <a:gd name="connsiteX486" fmla="*/ 570481 w 1548206"/>
                <a:gd name="connsiteY486" fmla="*/ 518209 h 743329"/>
                <a:gd name="connsiteX487" fmla="*/ 545743 w 1548206"/>
                <a:gd name="connsiteY487" fmla="*/ 508749 h 743329"/>
                <a:gd name="connsiteX488" fmla="*/ 543219 w 1548206"/>
                <a:gd name="connsiteY488" fmla="*/ 507566 h 743329"/>
                <a:gd name="connsiteX489" fmla="*/ 541199 w 1548206"/>
                <a:gd name="connsiteY489" fmla="*/ 506721 h 743329"/>
                <a:gd name="connsiteX490" fmla="*/ 535141 w 1548206"/>
                <a:gd name="connsiteY490" fmla="*/ 505539 h 743329"/>
                <a:gd name="connsiteX491" fmla="*/ 530093 w 1548206"/>
                <a:gd name="connsiteY491" fmla="*/ 505539 h 743329"/>
                <a:gd name="connsiteX492" fmla="*/ 528241 w 1548206"/>
                <a:gd name="connsiteY492" fmla="*/ 505539 h 743329"/>
                <a:gd name="connsiteX493" fmla="*/ 520837 w 1548206"/>
                <a:gd name="connsiteY493" fmla="*/ 506384 h 743329"/>
                <a:gd name="connsiteX494" fmla="*/ 509225 w 1548206"/>
                <a:gd name="connsiteY494" fmla="*/ 507397 h 743329"/>
                <a:gd name="connsiteX495" fmla="*/ 507374 w 1548206"/>
                <a:gd name="connsiteY495" fmla="*/ 507397 h 743329"/>
                <a:gd name="connsiteX496" fmla="*/ 502494 w 1548206"/>
                <a:gd name="connsiteY496" fmla="*/ 507397 h 743329"/>
                <a:gd name="connsiteX497" fmla="*/ 499970 w 1548206"/>
                <a:gd name="connsiteY497" fmla="*/ 509087 h 743329"/>
                <a:gd name="connsiteX498" fmla="*/ 510908 w 1548206"/>
                <a:gd name="connsiteY498" fmla="*/ 509087 h 743329"/>
                <a:gd name="connsiteX499" fmla="*/ 515620 w 1548206"/>
                <a:gd name="connsiteY499" fmla="*/ 509087 h 743329"/>
                <a:gd name="connsiteX500" fmla="*/ 525549 w 1548206"/>
                <a:gd name="connsiteY500" fmla="*/ 509087 h 743329"/>
                <a:gd name="connsiteX501" fmla="*/ 537329 w 1548206"/>
                <a:gd name="connsiteY501" fmla="*/ 509087 h 743329"/>
                <a:gd name="connsiteX502" fmla="*/ 543892 w 1548206"/>
                <a:gd name="connsiteY502" fmla="*/ 509087 h 743329"/>
                <a:gd name="connsiteX503" fmla="*/ 549613 w 1548206"/>
                <a:gd name="connsiteY503" fmla="*/ 511621 h 743329"/>
                <a:gd name="connsiteX504" fmla="*/ 551633 w 1548206"/>
                <a:gd name="connsiteY504" fmla="*/ 512803 h 743329"/>
                <a:gd name="connsiteX505" fmla="*/ 552643 w 1548206"/>
                <a:gd name="connsiteY505" fmla="*/ 512803 h 743329"/>
                <a:gd name="connsiteX506" fmla="*/ 563413 w 1548206"/>
                <a:gd name="connsiteY506" fmla="*/ 516520 h 743329"/>
                <a:gd name="connsiteX507" fmla="*/ 564927 w 1548206"/>
                <a:gd name="connsiteY507" fmla="*/ 516520 h 743329"/>
                <a:gd name="connsiteX508" fmla="*/ 571490 w 1548206"/>
                <a:gd name="connsiteY508" fmla="*/ 516520 h 743329"/>
                <a:gd name="connsiteX509" fmla="*/ 573510 w 1548206"/>
                <a:gd name="connsiteY509" fmla="*/ 517702 h 743329"/>
                <a:gd name="connsiteX510" fmla="*/ 574856 w 1548206"/>
                <a:gd name="connsiteY510" fmla="*/ 518547 h 743329"/>
                <a:gd name="connsiteX511" fmla="*/ 576034 w 1548206"/>
                <a:gd name="connsiteY511" fmla="*/ 520405 h 743329"/>
                <a:gd name="connsiteX512" fmla="*/ 574688 w 1548206"/>
                <a:gd name="connsiteY512" fmla="*/ 521926 h 743329"/>
                <a:gd name="connsiteX513" fmla="*/ 573005 w 1548206"/>
                <a:gd name="connsiteY513" fmla="*/ 521926 h 743329"/>
                <a:gd name="connsiteX514" fmla="*/ 562403 w 1548206"/>
                <a:gd name="connsiteY514" fmla="*/ 521926 h 743329"/>
                <a:gd name="connsiteX515" fmla="*/ 562403 w 1548206"/>
                <a:gd name="connsiteY515" fmla="*/ 523953 h 743329"/>
                <a:gd name="connsiteX516" fmla="*/ 535982 w 1548206"/>
                <a:gd name="connsiteY516" fmla="*/ 536961 h 743329"/>
                <a:gd name="connsiteX517" fmla="*/ 519154 w 1548206"/>
                <a:gd name="connsiteY517" fmla="*/ 545071 h 743329"/>
                <a:gd name="connsiteX518" fmla="*/ 515957 w 1548206"/>
                <a:gd name="connsiteY518" fmla="*/ 546253 h 743329"/>
                <a:gd name="connsiteX519" fmla="*/ 507711 w 1548206"/>
                <a:gd name="connsiteY519" fmla="*/ 550477 h 743329"/>
                <a:gd name="connsiteX520" fmla="*/ 517303 w 1548206"/>
                <a:gd name="connsiteY520" fmla="*/ 558923 h 743329"/>
                <a:gd name="connsiteX521" fmla="*/ 517303 w 1548206"/>
                <a:gd name="connsiteY521" fmla="*/ 558923 h 743329"/>
                <a:gd name="connsiteX522" fmla="*/ 520332 w 1548206"/>
                <a:gd name="connsiteY522" fmla="*/ 560275 h 743329"/>
                <a:gd name="connsiteX523" fmla="*/ 526054 w 1548206"/>
                <a:gd name="connsiteY523" fmla="*/ 563823 h 743329"/>
                <a:gd name="connsiteX524" fmla="*/ 527568 w 1548206"/>
                <a:gd name="connsiteY524" fmla="*/ 567708 h 743329"/>
                <a:gd name="connsiteX525" fmla="*/ 527568 w 1548206"/>
                <a:gd name="connsiteY525" fmla="*/ 569567 h 743329"/>
                <a:gd name="connsiteX526" fmla="*/ 531102 w 1548206"/>
                <a:gd name="connsiteY526" fmla="*/ 566864 h 743329"/>
                <a:gd name="connsiteX527" fmla="*/ 533795 w 1548206"/>
                <a:gd name="connsiteY527" fmla="*/ 563485 h 743329"/>
                <a:gd name="connsiteX528" fmla="*/ 542545 w 1548206"/>
                <a:gd name="connsiteY528" fmla="*/ 561120 h 743329"/>
                <a:gd name="connsiteX529" fmla="*/ 543555 w 1548206"/>
                <a:gd name="connsiteY529" fmla="*/ 561120 h 743329"/>
                <a:gd name="connsiteX530" fmla="*/ 552474 w 1548206"/>
                <a:gd name="connsiteY530" fmla="*/ 559937 h 743329"/>
                <a:gd name="connsiteX531" fmla="*/ 559037 w 1548206"/>
                <a:gd name="connsiteY531" fmla="*/ 559937 h 743329"/>
                <a:gd name="connsiteX532" fmla="*/ 570817 w 1548206"/>
                <a:gd name="connsiteY532" fmla="*/ 559937 h 743329"/>
                <a:gd name="connsiteX533" fmla="*/ 571827 w 1548206"/>
                <a:gd name="connsiteY533" fmla="*/ 559937 h 743329"/>
                <a:gd name="connsiteX534" fmla="*/ 573678 w 1548206"/>
                <a:gd name="connsiteY534" fmla="*/ 559937 h 743329"/>
                <a:gd name="connsiteX535" fmla="*/ 573678 w 1548206"/>
                <a:gd name="connsiteY535" fmla="*/ 562302 h 743329"/>
                <a:gd name="connsiteX536" fmla="*/ 571659 w 1548206"/>
                <a:gd name="connsiteY536" fmla="*/ 563316 h 743329"/>
                <a:gd name="connsiteX537" fmla="*/ 558701 w 1548206"/>
                <a:gd name="connsiteY537" fmla="*/ 564836 h 743329"/>
                <a:gd name="connsiteX538" fmla="*/ 554998 w 1548206"/>
                <a:gd name="connsiteY538" fmla="*/ 564836 h 743329"/>
                <a:gd name="connsiteX539" fmla="*/ 552811 w 1548206"/>
                <a:gd name="connsiteY539" fmla="*/ 564836 h 743329"/>
                <a:gd name="connsiteX540" fmla="*/ 550623 w 1548206"/>
                <a:gd name="connsiteY540" fmla="*/ 564836 h 743329"/>
                <a:gd name="connsiteX541" fmla="*/ 548435 w 1548206"/>
                <a:gd name="connsiteY541" fmla="*/ 564836 h 743329"/>
                <a:gd name="connsiteX542" fmla="*/ 543555 w 1548206"/>
                <a:gd name="connsiteY542" fmla="*/ 564836 h 743329"/>
                <a:gd name="connsiteX543" fmla="*/ 539685 w 1548206"/>
                <a:gd name="connsiteY543" fmla="*/ 566864 h 743329"/>
                <a:gd name="connsiteX544" fmla="*/ 538675 w 1548206"/>
                <a:gd name="connsiteY544" fmla="*/ 566864 h 743329"/>
                <a:gd name="connsiteX545" fmla="*/ 535309 w 1548206"/>
                <a:gd name="connsiteY545" fmla="*/ 568553 h 743329"/>
                <a:gd name="connsiteX546" fmla="*/ 533795 w 1548206"/>
                <a:gd name="connsiteY546" fmla="*/ 570411 h 743329"/>
                <a:gd name="connsiteX547" fmla="*/ 529083 w 1548206"/>
                <a:gd name="connsiteY547" fmla="*/ 577507 h 743329"/>
                <a:gd name="connsiteX548" fmla="*/ 529924 w 1548206"/>
                <a:gd name="connsiteY548" fmla="*/ 579534 h 743329"/>
                <a:gd name="connsiteX549" fmla="*/ 530766 w 1548206"/>
                <a:gd name="connsiteY549" fmla="*/ 580885 h 743329"/>
                <a:gd name="connsiteX550" fmla="*/ 534805 w 1548206"/>
                <a:gd name="connsiteY550" fmla="*/ 588995 h 743329"/>
                <a:gd name="connsiteX551" fmla="*/ 534805 w 1548206"/>
                <a:gd name="connsiteY551" fmla="*/ 593387 h 743329"/>
                <a:gd name="connsiteX552" fmla="*/ 534805 w 1548206"/>
                <a:gd name="connsiteY552" fmla="*/ 596935 h 743329"/>
                <a:gd name="connsiteX553" fmla="*/ 537834 w 1548206"/>
                <a:gd name="connsiteY553" fmla="*/ 599469 h 743329"/>
                <a:gd name="connsiteX554" fmla="*/ 539012 w 1548206"/>
                <a:gd name="connsiteY554" fmla="*/ 599469 h 743329"/>
                <a:gd name="connsiteX555" fmla="*/ 539012 w 1548206"/>
                <a:gd name="connsiteY555" fmla="*/ 600651 h 743329"/>
                <a:gd name="connsiteX556" fmla="*/ 540694 w 1548206"/>
                <a:gd name="connsiteY556" fmla="*/ 603523 h 743329"/>
                <a:gd name="connsiteX557" fmla="*/ 554830 w 1548206"/>
                <a:gd name="connsiteY557" fmla="*/ 586629 h 743329"/>
                <a:gd name="connsiteX558" fmla="*/ 554830 w 1548206"/>
                <a:gd name="connsiteY558" fmla="*/ 585785 h 743329"/>
                <a:gd name="connsiteX559" fmla="*/ 570649 w 1548206"/>
                <a:gd name="connsiteY559" fmla="*/ 574297 h 743329"/>
                <a:gd name="connsiteX560" fmla="*/ 571995 w 1548206"/>
                <a:gd name="connsiteY560" fmla="*/ 575986 h 743329"/>
                <a:gd name="connsiteX561" fmla="*/ 571995 w 1548206"/>
                <a:gd name="connsiteY561" fmla="*/ 578689 h 743329"/>
                <a:gd name="connsiteX562" fmla="*/ 575697 w 1548206"/>
                <a:gd name="connsiteY562" fmla="*/ 584940 h 743329"/>
                <a:gd name="connsiteX563" fmla="*/ 585626 w 1548206"/>
                <a:gd name="connsiteY563" fmla="*/ 586460 h 743329"/>
                <a:gd name="connsiteX564" fmla="*/ 590001 w 1548206"/>
                <a:gd name="connsiteY564" fmla="*/ 586460 h 743329"/>
                <a:gd name="connsiteX565" fmla="*/ 591179 w 1548206"/>
                <a:gd name="connsiteY565" fmla="*/ 587812 h 743329"/>
                <a:gd name="connsiteX566" fmla="*/ 590338 w 1548206"/>
                <a:gd name="connsiteY566" fmla="*/ 589670 h 743329"/>
                <a:gd name="connsiteX567" fmla="*/ 583102 w 1548206"/>
                <a:gd name="connsiteY567" fmla="*/ 597104 h 743329"/>
                <a:gd name="connsiteX568" fmla="*/ 583102 w 1548206"/>
                <a:gd name="connsiteY568" fmla="*/ 604706 h 743329"/>
                <a:gd name="connsiteX569" fmla="*/ 583102 w 1548206"/>
                <a:gd name="connsiteY569" fmla="*/ 612477 h 743329"/>
                <a:gd name="connsiteX570" fmla="*/ 573173 w 1548206"/>
                <a:gd name="connsiteY570" fmla="*/ 624134 h 743329"/>
                <a:gd name="connsiteX571" fmla="*/ 570817 w 1548206"/>
                <a:gd name="connsiteY571" fmla="*/ 625147 h 743329"/>
                <a:gd name="connsiteX572" fmla="*/ 562739 w 1548206"/>
                <a:gd name="connsiteY572" fmla="*/ 630553 h 743329"/>
                <a:gd name="connsiteX573" fmla="*/ 562739 w 1548206"/>
                <a:gd name="connsiteY573" fmla="*/ 631736 h 743329"/>
                <a:gd name="connsiteX574" fmla="*/ 567956 w 1548206"/>
                <a:gd name="connsiteY574" fmla="*/ 631736 h 743329"/>
                <a:gd name="connsiteX575" fmla="*/ 569976 w 1548206"/>
                <a:gd name="connsiteY575" fmla="*/ 631736 h 743329"/>
                <a:gd name="connsiteX576" fmla="*/ 581419 w 1548206"/>
                <a:gd name="connsiteY576" fmla="*/ 638156 h 743329"/>
                <a:gd name="connsiteX577" fmla="*/ 583775 w 1548206"/>
                <a:gd name="connsiteY577" fmla="*/ 645420 h 743329"/>
                <a:gd name="connsiteX578" fmla="*/ 587646 w 1548206"/>
                <a:gd name="connsiteY578" fmla="*/ 656570 h 743329"/>
                <a:gd name="connsiteX579" fmla="*/ 590001 w 1548206"/>
                <a:gd name="connsiteY579" fmla="*/ 662990 h 743329"/>
                <a:gd name="connsiteX580" fmla="*/ 594209 w 1548206"/>
                <a:gd name="connsiteY580" fmla="*/ 672957 h 743329"/>
                <a:gd name="connsiteX581" fmla="*/ 599930 w 1548206"/>
                <a:gd name="connsiteY581" fmla="*/ 675660 h 743329"/>
                <a:gd name="connsiteX582" fmla="*/ 604979 w 1548206"/>
                <a:gd name="connsiteY582" fmla="*/ 677349 h 743329"/>
                <a:gd name="connsiteX583" fmla="*/ 610868 w 1548206"/>
                <a:gd name="connsiteY583" fmla="*/ 691371 h 743329"/>
                <a:gd name="connsiteX584" fmla="*/ 610868 w 1548206"/>
                <a:gd name="connsiteY584" fmla="*/ 696439 h 743329"/>
                <a:gd name="connsiteX585" fmla="*/ 613561 w 1548206"/>
                <a:gd name="connsiteY585" fmla="*/ 696439 h 743329"/>
                <a:gd name="connsiteX586" fmla="*/ 613561 w 1548206"/>
                <a:gd name="connsiteY586" fmla="*/ 696439 h 743329"/>
                <a:gd name="connsiteX587" fmla="*/ 627192 w 1548206"/>
                <a:gd name="connsiteY587" fmla="*/ 696439 h 743329"/>
                <a:gd name="connsiteX588" fmla="*/ 638804 w 1548206"/>
                <a:gd name="connsiteY588" fmla="*/ 704380 h 743329"/>
                <a:gd name="connsiteX589" fmla="*/ 641159 w 1548206"/>
                <a:gd name="connsiteY589" fmla="*/ 708772 h 743329"/>
                <a:gd name="connsiteX590" fmla="*/ 646376 w 1548206"/>
                <a:gd name="connsiteY590" fmla="*/ 714685 h 743329"/>
                <a:gd name="connsiteX591" fmla="*/ 654117 w 1548206"/>
                <a:gd name="connsiteY591" fmla="*/ 714685 h 743329"/>
                <a:gd name="connsiteX592" fmla="*/ 658493 w 1548206"/>
                <a:gd name="connsiteY592" fmla="*/ 712995 h 743329"/>
                <a:gd name="connsiteX593" fmla="*/ 666234 w 1548206"/>
                <a:gd name="connsiteY593" fmla="*/ 714178 h 743329"/>
                <a:gd name="connsiteX594" fmla="*/ 672629 w 1548206"/>
                <a:gd name="connsiteY594" fmla="*/ 715361 h 743329"/>
                <a:gd name="connsiteX595" fmla="*/ 706285 w 1548206"/>
                <a:gd name="connsiteY595" fmla="*/ 704380 h 743329"/>
                <a:gd name="connsiteX596" fmla="*/ 706285 w 1548206"/>
                <a:gd name="connsiteY596" fmla="*/ 704380 h 743329"/>
                <a:gd name="connsiteX597" fmla="*/ 713690 w 1548206"/>
                <a:gd name="connsiteY597" fmla="*/ 704380 h 743329"/>
                <a:gd name="connsiteX598" fmla="*/ 714868 w 1548206"/>
                <a:gd name="connsiteY598" fmla="*/ 708772 h 743329"/>
                <a:gd name="connsiteX599" fmla="*/ 711838 w 1548206"/>
                <a:gd name="connsiteY599" fmla="*/ 714854 h 743329"/>
                <a:gd name="connsiteX600" fmla="*/ 706285 w 1548206"/>
                <a:gd name="connsiteY600" fmla="*/ 718064 h 743329"/>
                <a:gd name="connsiteX601" fmla="*/ 701573 w 1548206"/>
                <a:gd name="connsiteY601" fmla="*/ 725328 h 743329"/>
                <a:gd name="connsiteX602" fmla="*/ 705444 w 1548206"/>
                <a:gd name="connsiteY602" fmla="*/ 725328 h 743329"/>
                <a:gd name="connsiteX603" fmla="*/ 713353 w 1548206"/>
                <a:gd name="connsiteY603" fmla="*/ 732254 h 743329"/>
                <a:gd name="connsiteX604" fmla="*/ 713353 w 1548206"/>
                <a:gd name="connsiteY604" fmla="*/ 735633 h 743329"/>
                <a:gd name="connsiteX605" fmla="*/ 717224 w 1548206"/>
                <a:gd name="connsiteY605" fmla="*/ 742053 h 743329"/>
                <a:gd name="connsiteX606" fmla="*/ 720253 w 1548206"/>
                <a:gd name="connsiteY606" fmla="*/ 734957 h 743329"/>
                <a:gd name="connsiteX607" fmla="*/ 721094 w 1548206"/>
                <a:gd name="connsiteY607" fmla="*/ 733437 h 743329"/>
                <a:gd name="connsiteX608" fmla="*/ 731528 w 1548206"/>
                <a:gd name="connsiteY608" fmla="*/ 732423 h 743329"/>
                <a:gd name="connsiteX609" fmla="*/ 732874 w 1548206"/>
                <a:gd name="connsiteY609" fmla="*/ 733437 h 743329"/>
                <a:gd name="connsiteX610" fmla="*/ 739437 w 1548206"/>
                <a:gd name="connsiteY610" fmla="*/ 743911 h 743329"/>
                <a:gd name="connsiteX611" fmla="*/ 744990 w 1548206"/>
                <a:gd name="connsiteY611" fmla="*/ 743911 h 743329"/>
                <a:gd name="connsiteX612" fmla="*/ 747683 w 1548206"/>
                <a:gd name="connsiteY612" fmla="*/ 741039 h 743329"/>
                <a:gd name="connsiteX613" fmla="*/ 751722 w 1548206"/>
                <a:gd name="connsiteY613" fmla="*/ 736985 h 743329"/>
                <a:gd name="connsiteX614" fmla="*/ 757780 w 1548206"/>
                <a:gd name="connsiteY614" fmla="*/ 739012 h 743329"/>
                <a:gd name="connsiteX615" fmla="*/ 757780 w 1548206"/>
                <a:gd name="connsiteY615" fmla="*/ 739012 h 743329"/>
                <a:gd name="connsiteX616" fmla="*/ 761146 w 1548206"/>
                <a:gd name="connsiteY616" fmla="*/ 735971 h 743329"/>
                <a:gd name="connsiteX617" fmla="*/ 762323 w 1548206"/>
                <a:gd name="connsiteY617" fmla="*/ 734113 h 743329"/>
                <a:gd name="connsiteX618" fmla="*/ 766699 w 1548206"/>
                <a:gd name="connsiteY618" fmla="*/ 729720 h 743329"/>
                <a:gd name="connsiteX619" fmla="*/ 771411 w 1548206"/>
                <a:gd name="connsiteY619" fmla="*/ 723470 h 743329"/>
                <a:gd name="connsiteX620" fmla="*/ 774272 w 1548206"/>
                <a:gd name="connsiteY620" fmla="*/ 716205 h 743329"/>
                <a:gd name="connsiteX621" fmla="*/ 777301 w 1548206"/>
                <a:gd name="connsiteY621" fmla="*/ 707927 h 743329"/>
                <a:gd name="connsiteX622" fmla="*/ 778479 w 1548206"/>
                <a:gd name="connsiteY622" fmla="*/ 702352 h 743329"/>
                <a:gd name="connsiteX623" fmla="*/ 781676 w 1548206"/>
                <a:gd name="connsiteY623" fmla="*/ 692554 h 743329"/>
                <a:gd name="connsiteX624" fmla="*/ 785715 w 1548206"/>
                <a:gd name="connsiteY624" fmla="*/ 687655 h 743329"/>
                <a:gd name="connsiteX625" fmla="*/ 788239 w 1548206"/>
                <a:gd name="connsiteY625" fmla="*/ 684614 h 743329"/>
                <a:gd name="connsiteX626" fmla="*/ 784200 w 1548206"/>
                <a:gd name="connsiteY626" fmla="*/ 684614 h 743329"/>
                <a:gd name="connsiteX627" fmla="*/ 782349 w 1548206"/>
                <a:gd name="connsiteY627" fmla="*/ 684614 h 743329"/>
                <a:gd name="connsiteX628" fmla="*/ 777132 w 1548206"/>
                <a:gd name="connsiteY628" fmla="*/ 684614 h 743329"/>
                <a:gd name="connsiteX629" fmla="*/ 775786 w 1548206"/>
                <a:gd name="connsiteY629" fmla="*/ 683093 h 743329"/>
                <a:gd name="connsiteX630" fmla="*/ 771916 w 1548206"/>
                <a:gd name="connsiteY630" fmla="*/ 669071 h 743329"/>
                <a:gd name="connsiteX631" fmla="*/ 768382 w 1548206"/>
                <a:gd name="connsiteY631" fmla="*/ 654712 h 743329"/>
                <a:gd name="connsiteX632" fmla="*/ 773094 w 1548206"/>
                <a:gd name="connsiteY632" fmla="*/ 645927 h 743329"/>
                <a:gd name="connsiteX633" fmla="*/ 774103 w 1548206"/>
                <a:gd name="connsiteY633" fmla="*/ 645927 h 743329"/>
                <a:gd name="connsiteX634" fmla="*/ 784874 w 1548206"/>
                <a:gd name="connsiteY634" fmla="*/ 639169 h 743329"/>
                <a:gd name="connsiteX635" fmla="*/ 786051 w 1548206"/>
                <a:gd name="connsiteY635" fmla="*/ 638156 h 743329"/>
                <a:gd name="connsiteX636" fmla="*/ 803889 w 1548206"/>
                <a:gd name="connsiteY636" fmla="*/ 632581 h 743329"/>
                <a:gd name="connsiteX637" fmla="*/ 807087 w 1548206"/>
                <a:gd name="connsiteY637" fmla="*/ 634608 h 743329"/>
                <a:gd name="connsiteX638" fmla="*/ 811294 w 1548206"/>
                <a:gd name="connsiteY638" fmla="*/ 636804 h 743329"/>
                <a:gd name="connsiteX639" fmla="*/ 811294 w 1548206"/>
                <a:gd name="connsiteY639" fmla="*/ 635115 h 743329"/>
                <a:gd name="connsiteX640" fmla="*/ 811294 w 1548206"/>
                <a:gd name="connsiteY640" fmla="*/ 633594 h 743329"/>
                <a:gd name="connsiteX641" fmla="*/ 813818 w 1548206"/>
                <a:gd name="connsiteY641" fmla="*/ 629371 h 743329"/>
                <a:gd name="connsiteX642" fmla="*/ 819540 w 1548206"/>
                <a:gd name="connsiteY642" fmla="*/ 629371 h 743329"/>
                <a:gd name="connsiteX643" fmla="*/ 823915 w 1548206"/>
                <a:gd name="connsiteY643" fmla="*/ 629371 h 743329"/>
                <a:gd name="connsiteX644" fmla="*/ 825935 w 1548206"/>
                <a:gd name="connsiteY644" fmla="*/ 627681 h 743329"/>
                <a:gd name="connsiteX645" fmla="*/ 825935 w 1548206"/>
                <a:gd name="connsiteY645" fmla="*/ 626499 h 743329"/>
                <a:gd name="connsiteX646" fmla="*/ 828291 w 1548206"/>
                <a:gd name="connsiteY646" fmla="*/ 624641 h 743329"/>
                <a:gd name="connsiteX647" fmla="*/ 830142 w 1548206"/>
                <a:gd name="connsiteY647" fmla="*/ 622951 h 743329"/>
                <a:gd name="connsiteX648" fmla="*/ 830142 w 1548206"/>
                <a:gd name="connsiteY648" fmla="*/ 617207 h 743329"/>
                <a:gd name="connsiteX649" fmla="*/ 827786 w 1548206"/>
                <a:gd name="connsiteY649" fmla="*/ 614673 h 743329"/>
                <a:gd name="connsiteX650" fmla="*/ 824925 w 1548206"/>
                <a:gd name="connsiteY650" fmla="*/ 614673 h 743329"/>
                <a:gd name="connsiteX651" fmla="*/ 820045 w 1548206"/>
                <a:gd name="connsiteY651" fmla="*/ 614673 h 743329"/>
                <a:gd name="connsiteX652" fmla="*/ 816174 w 1548206"/>
                <a:gd name="connsiteY652" fmla="*/ 611801 h 743329"/>
                <a:gd name="connsiteX653" fmla="*/ 814491 w 1548206"/>
                <a:gd name="connsiteY653" fmla="*/ 610281 h 743329"/>
                <a:gd name="connsiteX654" fmla="*/ 814491 w 1548206"/>
                <a:gd name="connsiteY654" fmla="*/ 608591 h 743329"/>
                <a:gd name="connsiteX655" fmla="*/ 815670 w 1548206"/>
                <a:gd name="connsiteY655" fmla="*/ 607240 h 743329"/>
                <a:gd name="connsiteX656" fmla="*/ 822906 w 1548206"/>
                <a:gd name="connsiteY656" fmla="*/ 606226 h 743329"/>
                <a:gd name="connsiteX657" fmla="*/ 832834 w 1548206"/>
                <a:gd name="connsiteY657" fmla="*/ 604199 h 743329"/>
                <a:gd name="connsiteX658" fmla="*/ 835527 w 1548206"/>
                <a:gd name="connsiteY658" fmla="*/ 600482 h 743329"/>
                <a:gd name="connsiteX659" fmla="*/ 835527 w 1548206"/>
                <a:gd name="connsiteY659" fmla="*/ 600482 h 743329"/>
                <a:gd name="connsiteX660" fmla="*/ 831825 w 1548206"/>
                <a:gd name="connsiteY660" fmla="*/ 598117 h 743329"/>
                <a:gd name="connsiteX661" fmla="*/ 829637 w 1548206"/>
                <a:gd name="connsiteY661" fmla="*/ 596935 h 743329"/>
                <a:gd name="connsiteX662" fmla="*/ 829637 w 1548206"/>
                <a:gd name="connsiteY662" fmla="*/ 596935 h 743329"/>
                <a:gd name="connsiteX663" fmla="*/ 821054 w 1548206"/>
                <a:gd name="connsiteY663" fmla="*/ 590515 h 743329"/>
                <a:gd name="connsiteX664" fmla="*/ 819203 w 1548206"/>
                <a:gd name="connsiteY664" fmla="*/ 588995 h 743329"/>
                <a:gd name="connsiteX665" fmla="*/ 819203 w 1548206"/>
                <a:gd name="connsiteY665" fmla="*/ 587812 h 743329"/>
                <a:gd name="connsiteX666" fmla="*/ 819203 w 1548206"/>
                <a:gd name="connsiteY666" fmla="*/ 581561 h 743329"/>
                <a:gd name="connsiteX667" fmla="*/ 819203 w 1548206"/>
                <a:gd name="connsiteY667" fmla="*/ 580379 h 743329"/>
                <a:gd name="connsiteX668" fmla="*/ 852860 w 1548206"/>
                <a:gd name="connsiteY668" fmla="*/ 572776 h 743329"/>
                <a:gd name="connsiteX669" fmla="*/ 859760 w 1548206"/>
                <a:gd name="connsiteY669" fmla="*/ 572776 h 743329"/>
                <a:gd name="connsiteX670" fmla="*/ 861611 w 1548206"/>
                <a:gd name="connsiteY670" fmla="*/ 565174 h 743329"/>
                <a:gd name="connsiteX671" fmla="*/ 873391 w 1548206"/>
                <a:gd name="connsiteY671" fmla="*/ 563823 h 743329"/>
                <a:gd name="connsiteX672" fmla="*/ 875747 w 1548206"/>
                <a:gd name="connsiteY672" fmla="*/ 563823 h 743329"/>
                <a:gd name="connsiteX673" fmla="*/ 899475 w 1548206"/>
                <a:gd name="connsiteY673" fmla="*/ 561795 h 743329"/>
                <a:gd name="connsiteX674" fmla="*/ 901999 w 1548206"/>
                <a:gd name="connsiteY674" fmla="*/ 560613 h 743329"/>
                <a:gd name="connsiteX675" fmla="*/ 912769 w 1548206"/>
                <a:gd name="connsiteY675" fmla="*/ 558248 h 743329"/>
                <a:gd name="connsiteX676" fmla="*/ 916808 w 1548206"/>
                <a:gd name="connsiteY676" fmla="*/ 563316 h 743329"/>
                <a:gd name="connsiteX677" fmla="*/ 919837 w 1548206"/>
                <a:gd name="connsiteY677" fmla="*/ 567201 h 743329"/>
                <a:gd name="connsiteX678" fmla="*/ 925222 w 1548206"/>
                <a:gd name="connsiteY678" fmla="*/ 563147 h 743329"/>
                <a:gd name="connsiteX679" fmla="*/ 929429 w 1548206"/>
                <a:gd name="connsiteY679" fmla="*/ 559261 h 743329"/>
                <a:gd name="connsiteX680" fmla="*/ 938180 w 1548206"/>
                <a:gd name="connsiteY680" fmla="*/ 557572 h 743329"/>
                <a:gd name="connsiteX681" fmla="*/ 942723 w 1548206"/>
                <a:gd name="connsiteY681" fmla="*/ 557572 h 743329"/>
                <a:gd name="connsiteX682" fmla="*/ 947940 w 1548206"/>
                <a:gd name="connsiteY682" fmla="*/ 556389 h 743329"/>
                <a:gd name="connsiteX683" fmla="*/ 968976 w 1548206"/>
                <a:gd name="connsiteY683" fmla="*/ 550477 h 743329"/>
                <a:gd name="connsiteX684" fmla="*/ 977558 w 1548206"/>
                <a:gd name="connsiteY684" fmla="*/ 547436 h 743329"/>
                <a:gd name="connsiteX685" fmla="*/ 990852 w 1548206"/>
                <a:gd name="connsiteY685" fmla="*/ 540678 h 743329"/>
                <a:gd name="connsiteX686" fmla="*/ 1000781 w 1548206"/>
                <a:gd name="connsiteY686" fmla="*/ 532062 h 743329"/>
                <a:gd name="connsiteX687" fmla="*/ 1009700 w 1548206"/>
                <a:gd name="connsiteY687" fmla="*/ 524460 h 743329"/>
                <a:gd name="connsiteX688" fmla="*/ 1016768 w 1548206"/>
                <a:gd name="connsiteY688" fmla="*/ 511959 h 743329"/>
                <a:gd name="connsiteX689" fmla="*/ 1021480 w 1548206"/>
                <a:gd name="connsiteY689" fmla="*/ 502160 h 743329"/>
                <a:gd name="connsiteX690" fmla="*/ 1034943 w 1548206"/>
                <a:gd name="connsiteY690" fmla="*/ 498612 h 743329"/>
                <a:gd name="connsiteX691" fmla="*/ 1044703 w 1548206"/>
                <a:gd name="connsiteY691" fmla="*/ 498612 h 743329"/>
                <a:gd name="connsiteX692" fmla="*/ 1046049 w 1548206"/>
                <a:gd name="connsiteY692" fmla="*/ 486280 h 743329"/>
                <a:gd name="connsiteX693" fmla="*/ 1044367 w 1548206"/>
                <a:gd name="connsiteY693" fmla="*/ 475806 h 743329"/>
                <a:gd name="connsiteX694" fmla="*/ 1044367 w 1548206"/>
                <a:gd name="connsiteY694" fmla="*/ 474623 h 743329"/>
                <a:gd name="connsiteX695" fmla="*/ 1051939 w 1548206"/>
                <a:gd name="connsiteY695" fmla="*/ 474623 h 743329"/>
                <a:gd name="connsiteX696" fmla="*/ 1058334 w 1548206"/>
                <a:gd name="connsiteY696" fmla="*/ 481043 h 743329"/>
                <a:gd name="connsiteX697" fmla="*/ 1059849 w 1548206"/>
                <a:gd name="connsiteY697" fmla="*/ 483070 h 743329"/>
                <a:gd name="connsiteX698" fmla="*/ 1067589 w 1548206"/>
                <a:gd name="connsiteY698" fmla="*/ 488983 h 743329"/>
                <a:gd name="connsiteX699" fmla="*/ 1069272 w 1548206"/>
                <a:gd name="connsiteY699" fmla="*/ 488983 h 743329"/>
                <a:gd name="connsiteX700" fmla="*/ 1089466 w 1548206"/>
                <a:gd name="connsiteY700" fmla="*/ 489997 h 743329"/>
                <a:gd name="connsiteX701" fmla="*/ 1090476 w 1548206"/>
                <a:gd name="connsiteY701" fmla="*/ 487800 h 743329"/>
                <a:gd name="connsiteX702" fmla="*/ 1090476 w 1548206"/>
                <a:gd name="connsiteY702" fmla="*/ 486618 h 743329"/>
                <a:gd name="connsiteX703" fmla="*/ 1090476 w 1548206"/>
                <a:gd name="connsiteY703" fmla="*/ 486618 h 743329"/>
                <a:gd name="connsiteX704" fmla="*/ 1091991 w 1548206"/>
                <a:gd name="connsiteY704" fmla="*/ 485604 h 743329"/>
                <a:gd name="connsiteX705" fmla="*/ 1137932 w 1548206"/>
                <a:gd name="connsiteY705" fmla="*/ 483408 h 743329"/>
                <a:gd name="connsiteX706" fmla="*/ 1156107 w 1548206"/>
                <a:gd name="connsiteY706" fmla="*/ 481043 h 743329"/>
                <a:gd name="connsiteX707" fmla="*/ 1159304 w 1548206"/>
                <a:gd name="connsiteY707" fmla="*/ 481043 h 743329"/>
                <a:gd name="connsiteX708" fmla="*/ 1206255 w 1548206"/>
                <a:gd name="connsiteY708" fmla="*/ 472427 h 743329"/>
                <a:gd name="connsiteX709" fmla="*/ 1226617 w 1548206"/>
                <a:gd name="connsiteY709" fmla="*/ 462122 h 743329"/>
                <a:gd name="connsiteX710" fmla="*/ 1238565 w 1548206"/>
                <a:gd name="connsiteY710" fmla="*/ 455364 h 743329"/>
                <a:gd name="connsiteX711" fmla="*/ 1267005 w 1548206"/>
                <a:gd name="connsiteY711" fmla="*/ 445566 h 743329"/>
                <a:gd name="connsiteX712" fmla="*/ 1303859 w 1548206"/>
                <a:gd name="connsiteY712" fmla="*/ 430530 h 743329"/>
                <a:gd name="connsiteX713" fmla="*/ 1307057 w 1548206"/>
                <a:gd name="connsiteY713" fmla="*/ 427658 h 743329"/>
                <a:gd name="connsiteX714" fmla="*/ 1298138 w 1548206"/>
                <a:gd name="connsiteY714" fmla="*/ 426814 h 743329"/>
                <a:gd name="connsiteX715" fmla="*/ 1253543 w 1548206"/>
                <a:gd name="connsiteY715" fmla="*/ 425293 h 743329"/>
                <a:gd name="connsiteX716" fmla="*/ 1206760 w 1548206"/>
                <a:gd name="connsiteY716" fmla="*/ 422590 h 743329"/>
                <a:gd name="connsiteX717" fmla="*/ 1168223 w 1548206"/>
                <a:gd name="connsiteY717" fmla="*/ 420901 h 743329"/>
                <a:gd name="connsiteX718" fmla="*/ 1159977 w 1548206"/>
                <a:gd name="connsiteY718" fmla="*/ 420056 h 743329"/>
                <a:gd name="connsiteX719" fmla="*/ 1158799 w 1548206"/>
                <a:gd name="connsiteY719" fmla="*/ 418873 h 743329"/>
                <a:gd name="connsiteX720" fmla="*/ 1141971 w 1548206"/>
                <a:gd name="connsiteY720" fmla="*/ 420563 h 743329"/>
                <a:gd name="connsiteX721" fmla="*/ 1140793 w 1548206"/>
                <a:gd name="connsiteY721" fmla="*/ 420563 h 743329"/>
                <a:gd name="connsiteX722" fmla="*/ 1139447 w 1548206"/>
                <a:gd name="connsiteY722" fmla="*/ 420563 h 743329"/>
                <a:gd name="connsiteX723" fmla="*/ 1139447 w 1548206"/>
                <a:gd name="connsiteY723" fmla="*/ 419211 h 743329"/>
                <a:gd name="connsiteX724" fmla="*/ 1148197 w 1548206"/>
                <a:gd name="connsiteY724" fmla="*/ 405696 h 743329"/>
                <a:gd name="connsiteX725" fmla="*/ 1151226 w 1548206"/>
                <a:gd name="connsiteY725" fmla="*/ 404007 h 743329"/>
                <a:gd name="connsiteX726" fmla="*/ 1155097 w 1548206"/>
                <a:gd name="connsiteY726" fmla="*/ 401135 h 743329"/>
                <a:gd name="connsiteX727" fmla="*/ 1168560 w 1548206"/>
                <a:gd name="connsiteY727" fmla="*/ 397925 h 743329"/>
                <a:gd name="connsiteX728" fmla="*/ 1183705 w 1548206"/>
                <a:gd name="connsiteY728" fmla="*/ 397925 h 743329"/>
                <a:gd name="connsiteX729" fmla="*/ 1190100 w 1548206"/>
                <a:gd name="connsiteY729" fmla="*/ 397925 h 743329"/>
                <a:gd name="connsiteX730" fmla="*/ 1204236 w 1548206"/>
                <a:gd name="connsiteY730" fmla="*/ 397925 h 743329"/>
                <a:gd name="connsiteX731" fmla="*/ 1208274 w 1548206"/>
                <a:gd name="connsiteY731" fmla="*/ 396574 h 743329"/>
                <a:gd name="connsiteX732" fmla="*/ 1213491 w 1548206"/>
                <a:gd name="connsiteY732" fmla="*/ 395222 h 743329"/>
                <a:gd name="connsiteX733" fmla="*/ 1213491 w 1548206"/>
                <a:gd name="connsiteY733" fmla="*/ 395222 h 743329"/>
                <a:gd name="connsiteX734" fmla="*/ 1226617 w 1548206"/>
                <a:gd name="connsiteY734" fmla="*/ 402993 h 743329"/>
                <a:gd name="connsiteX735" fmla="*/ 1232339 w 1548206"/>
                <a:gd name="connsiteY735" fmla="*/ 407724 h 743329"/>
                <a:gd name="connsiteX736" fmla="*/ 1227964 w 1548206"/>
                <a:gd name="connsiteY736" fmla="*/ 400966 h 743329"/>
                <a:gd name="connsiteX737" fmla="*/ 1224262 w 1548206"/>
                <a:gd name="connsiteY737" fmla="*/ 395898 h 743329"/>
                <a:gd name="connsiteX738" fmla="*/ 1214333 w 1548206"/>
                <a:gd name="connsiteY738" fmla="*/ 388465 h 743329"/>
                <a:gd name="connsiteX739" fmla="*/ 1179666 w 1548206"/>
                <a:gd name="connsiteY739" fmla="*/ 385424 h 743329"/>
                <a:gd name="connsiteX740" fmla="*/ 1168560 w 1548206"/>
                <a:gd name="connsiteY740" fmla="*/ 385424 h 743329"/>
                <a:gd name="connsiteX741" fmla="*/ 1163848 w 1548206"/>
                <a:gd name="connsiteY741" fmla="*/ 385424 h 743329"/>
                <a:gd name="connsiteX742" fmla="*/ 1149544 w 1548206"/>
                <a:gd name="connsiteY742" fmla="*/ 383903 h 743329"/>
                <a:gd name="connsiteX743" fmla="*/ 1148702 w 1548206"/>
                <a:gd name="connsiteY743" fmla="*/ 382552 h 743329"/>
                <a:gd name="connsiteX744" fmla="*/ 1148702 w 1548206"/>
                <a:gd name="connsiteY744" fmla="*/ 381031 h 743329"/>
                <a:gd name="connsiteX745" fmla="*/ 1161323 w 1548206"/>
                <a:gd name="connsiteY745" fmla="*/ 376470 h 743329"/>
                <a:gd name="connsiteX746" fmla="*/ 1166540 w 1548206"/>
                <a:gd name="connsiteY746" fmla="*/ 376470 h 743329"/>
                <a:gd name="connsiteX747" fmla="*/ 1156948 w 1548206"/>
                <a:gd name="connsiteY747" fmla="*/ 369881 h 743329"/>
                <a:gd name="connsiteX748" fmla="*/ 1146514 w 1548206"/>
                <a:gd name="connsiteY748" fmla="*/ 362617 h 743329"/>
                <a:gd name="connsiteX749" fmla="*/ 1146514 w 1548206"/>
                <a:gd name="connsiteY749" fmla="*/ 360759 h 743329"/>
                <a:gd name="connsiteX750" fmla="*/ 1147524 w 1548206"/>
                <a:gd name="connsiteY750" fmla="*/ 359576 h 743329"/>
                <a:gd name="connsiteX751" fmla="*/ 1167213 w 1548206"/>
                <a:gd name="connsiteY751" fmla="*/ 368023 h 743329"/>
                <a:gd name="connsiteX752" fmla="*/ 1178657 w 1548206"/>
                <a:gd name="connsiteY752" fmla="*/ 375118 h 743329"/>
                <a:gd name="connsiteX753" fmla="*/ 1195485 w 1548206"/>
                <a:gd name="connsiteY753" fmla="*/ 376808 h 743329"/>
                <a:gd name="connsiteX754" fmla="*/ 1213828 w 1548206"/>
                <a:gd name="connsiteY754" fmla="*/ 379004 h 743329"/>
                <a:gd name="connsiteX755" fmla="*/ 1221906 w 1548206"/>
                <a:gd name="connsiteY755" fmla="*/ 382552 h 743329"/>
                <a:gd name="connsiteX756" fmla="*/ 1230993 w 1548206"/>
                <a:gd name="connsiteY756" fmla="*/ 386437 h 743329"/>
                <a:gd name="connsiteX757" fmla="*/ 1239575 w 1548206"/>
                <a:gd name="connsiteY757" fmla="*/ 386437 h 743329"/>
                <a:gd name="connsiteX758" fmla="*/ 1263472 w 1548206"/>
                <a:gd name="connsiteY758" fmla="*/ 401642 h 743329"/>
                <a:gd name="connsiteX759" fmla="*/ 1275756 w 1548206"/>
                <a:gd name="connsiteY759" fmla="*/ 414481 h 743329"/>
                <a:gd name="connsiteX760" fmla="*/ 1289555 w 1548206"/>
                <a:gd name="connsiteY760" fmla="*/ 415495 h 743329"/>
                <a:gd name="connsiteX761" fmla="*/ 1294099 w 1548206"/>
                <a:gd name="connsiteY761" fmla="*/ 415495 h 743329"/>
                <a:gd name="connsiteX762" fmla="*/ 1299316 w 1548206"/>
                <a:gd name="connsiteY762" fmla="*/ 414481 h 743329"/>
                <a:gd name="connsiteX763" fmla="*/ 1299316 w 1548206"/>
                <a:gd name="connsiteY763" fmla="*/ 407386 h 743329"/>
                <a:gd name="connsiteX764" fmla="*/ 1299316 w 1548206"/>
                <a:gd name="connsiteY764" fmla="*/ 407386 h 743329"/>
                <a:gd name="connsiteX765" fmla="*/ 1299316 w 1548206"/>
                <a:gd name="connsiteY765" fmla="*/ 405527 h 743329"/>
                <a:gd name="connsiteX766" fmla="*/ 1300999 w 1548206"/>
                <a:gd name="connsiteY766" fmla="*/ 405527 h 743329"/>
                <a:gd name="connsiteX767" fmla="*/ 1324222 w 1548206"/>
                <a:gd name="connsiteY767" fmla="*/ 417860 h 743329"/>
                <a:gd name="connsiteX768" fmla="*/ 1327588 w 1548206"/>
                <a:gd name="connsiteY768" fmla="*/ 415664 h 743329"/>
                <a:gd name="connsiteX769" fmla="*/ 1324558 w 1548206"/>
                <a:gd name="connsiteY769" fmla="*/ 401304 h 743329"/>
                <a:gd name="connsiteX770" fmla="*/ 1323380 w 1548206"/>
                <a:gd name="connsiteY770" fmla="*/ 398432 h 743329"/>
                <a:gd name="connsiteX771" fmla="*/ 1321361 w 1548206"/>
                <a:gd name="connsiteY771" fmla="*/ 392012 h 743329"/>
                <a:gd name="connsiteX772" fmla="*/ 1313452 w 1548206"/>
                <a:gd name="connsiteY772" fmla="*/ 375118 h 743329"/>
                <a:gd name="connsiteX773" fmla="*/ 1303186 w 1548206"/>
                <a:gd name="connsiteY773" fmla="*/ 373936 h 743329"/>
                <a:gd name="connsiteX774" fmla="*/ 1295277 w 1548206"/>
                <a:gd name="connsiteY774" fmla="*/ 373936 h 743329"/>
                <a:gd name="connsiteX775" fmla="*/ 1284675 w 1548206"/>
                <a:gd name="connsiteY775" fmla="*/ 367516 h 743329"/>
                <a:gd name="connsiteX776" fmla="*/ 1275251 w 1548206"/>
                <a:gd name="connsiteY776" fmla="*/ 361603 h 743329"/>
                <a:gd name="connsiteX777" fmla="*/ 1253711 w 1548206"/>
                <a:gd name="connsiteY777" fmla="*/ 357887 h 743329"/>
                <a:gd name="connsiteX778" fmla="*/ 1249672 w 1548206"/>
                <a:gd name="connsiteY778" fmla="*/ 357887 h 743329"/>
                <a:gd name="connsiteX779" fmla="*/ 1234022 w 1548206"/>
                <a:gd name="connsiteY779" fmla="*/ 361265 h 743329"/>
                <a:gd name="connsiteX780" fmla="*/ 1226449 w 1548206"/>
                <a:gd name="connsiteY780" fmla="*/ 364813 h 743329"/>
                <a:gd name="connsiteX781" fmla="*/ 1222747 w 1548206"/>
                <a:gd name="connsiteY781" fmla="*/ 358225 h 743329"/>
                <a:gd name="connsiteX782" fmla="*/ 1221569 w 1548206"/>
                <a:gd name="connsiteY782" fmla="*/ 354508 h 743329"/>
                <a:gd name="connsiteX783" fmla="*/ 1207601 w 1548206"/>
                <a:gd name="connsiteY783" fmla="*/ 333053 h 743329"/>
                <a:gd name="connsiteX784" fmla="*/ 1202048 w 1548206"/>
                <a:gd name="connsiteY784" fmla="*/ 333053 h 743329"/>
                <a:gd name="connsiteX785" fmla="*/ 1196999 w 1548206"/>
                <a:gd name="connsiteY785" fmla="*/ 333053 h 743329"/>
                <a:gd name="connsiteX786" fmla="*/ 1190100 w 1548206"/>
                <a:gd name="connsiteY786" fmla="*/ 331194 h 743329"/>
                <a:gd name="connsiteX787" fmla="*/ 1186734 w 1548206"/>
                <a:gd name="connsiteY787" fmla="*/ 330012 h 743329"/>
                <a:gd name="connsiteX788" fmla="*/ 1185556 w 1548206"/>
                <a:gd name="connsiteY788" fmla="*/ 328153 h 743329"/>
                <a:gd name="connsiteX789" fmla="*/ 1187071 w 1548206"/>
                <a:gd name="connsiteY789" fmla="*/ 326633 h 743329"/>
                <a:gd name="connsiteX790" fmla="*/ 1211304 w 1548206"/>
                <a:gd name="connsiteY790" fmla="*/ 324606 h 743329"/>
                <a:gd name="connsiteX791" fmla="*/ 1237051 w 1548206"/>
                <a:gd name="connsiteY791" fmla="*/ 321734 h 743329"/>
                <a:gd name="connsiteX792" fmla="*/ 1229983 w 1548206"/>
                <a:gd name="connsiteY792" fmla="*/ 315990 h 743329"/>
                <a:gd name="connsiteX793" fmla="*/ 1221569 w 1548206"/>
                <a:gd name="connsiteY793" fmla="*/ 307881 h 743329"/>
                <a:gd name="connsiteX794" fmla="*/ 1222410 w 1548206"/>
                <a:gd name="connsiteY794" fmla="*/ 305908 h 743329"/>
                <a:gd name="connsiteX795" fmla="*/ 1222579 w 1548206"/>
                <a:gd name="connsiteY795" fmla="*/ 305854 h 743329"/>
                <a:gd name="connsiteX796" fmla="*/ 1237388 w 1548206"/>
                <a:gd name="connsiteY796" fmla="*/ 310246 h 743329"/>
                <a:gd name="connsiteX797" fmla="*/ 1244119 w 1548206"/>
                <a:gd name="connsiteY797" fmla="*/ 315314 h 743329"/>
                <a:gd name="connsiteX798" fmla="*/ 1253206 w 1548206"/>
                <a:gd name="connsiteY798" fmla="*/ 313118 h 743329"/>
                <a:gd name="connsiteX799" fmla="*/ 1255057 w 1548206"/>
                <a:gd name="connsiteY799" fmla="*/ 311935 h 743329"/>
                <a:gd name="connsiteX800" fmla="*/ 1268352 w 1548206"/>
                <a:gd name="connsiteY800" fmla="*/ 308050 h 743329"/>
                <a:gd name="connsiteX801" fmla="*/ 1268352 w 1548206"/>
                <a:gd name="connsiteY801" fmla="*/ 308050 h 743329"/>
                <a:gd name="connsiteX802" fmla="*/ 1284002 w 1548206"/>
                <a:gd name="connsiteY802" fmla="*/ 312442 h 743329"/>
                <a:gd name="connsiteX803" fmla="*/ 1290060 w 1548206"/>
                <a:gd name="connsiteY803" fmla="*/ 319031 h 743329"/>
                <a:gd name="connsiteX804" fmla="*/ 1293258 w 1548206"/>
                <a:gd name="connsiteY804" fmla="*/ 323254 h 743329"/>
                <a:gd name="connsiteX805" fmla="*/ 1306047 w 1548206"/>
                <a:gd name="connsiteY805" fmla="*/ 325619 h 743329"/>
                <a:gd name="connsiteX806" fmla="*/ 1309581 w 1548206"/>
                <a:gd name="connsiteY806" fmla="*/ 325619 h 743329"/>
                <a:gd name="connsiteX807" fmla="*/ 1316144 w 1548206"/>
                <a:gd name="connsiteY807" fmla="*/ 323254 h 743329"/>
                <a:gd name="connsiteX808" fmla="*/ 1318332 w 1548206"/>
                <a:gd name="connsiteY808" fmla="*/ 321227 h 743329"/>
                <a:gd name="connsiteX809" fmla="*/ 1323885 w 1548206"/>
                <a:gd name="connsiteY809" fmla="*/ 318355 h 743329"/>
                <a:gd name="connsiteX810" fmla="*/ 1318669 w 1548206"/>
                <a:gd name="connsiteY810" fmla="*/ 317004 h 743329"/>
                <a:gd name="connsiteX811" fmla="*/ 1303523 w 1548206"/>
                <a:gd name="connsiteY811" fmla="*/ 305685 h 743329"/>
                <a:gd name="connsiteX812" fmla="*/ 1303523 w 1548206"/>
                <a:gd name="connsiteY812" fmla="*/ 300110 h 743329"/>
                <a:gd name="connsiteX813" fmla="*/ 1310591 w 1548206"/>
                <a:gd name="connsiteY813" fmla="*/ 294028 h 743329"/>
                <a:gd name="connsiteX814" fmla="*/ 1312610 w 1548206"/>
                <a:gd name="connsiteY814" fmla="*/ 293014 h 743329"/>
                <a:gd name="connsiteX815" fmla="*/ 1325063 w 1548206"/>
                <a:gd name="connsiteY815" fmla="*/ 292001 h 743329"/>
                <a:gd name="connsiteX816" fmla="*/ 1328261 w 1548206"/>
                <a:gd name="connsiteY816" fmla="*/ 296224 h 743329"/>
                <a:gd name="connsiteX817" fmla="*/ 1332972 w 1548206"/>
                <a:gd name="connsiteY817" fmla="*/ 299941 h 743329"/>
                <a:gd name="connsiteX818" fmla="*/ 1338694 w 1548206"/>
                <a:gd name="connsiteY818" fmla="*/ 294704 h 743329"/>
                <a:gd name="connsiteX819" fmla="*/ 1344079 w 1548206"/>
                <a:gd name="connsiteY819" fmla="*/ 288960 h 743329"/>
                <a:gd name="connsiteX820" fmla="*/ 1366966 w 1548206"/>
                <a:gd name="connsiteY820" fmla="*/ 293690 h 743329"/>
                <a:gd name="connsiteX821" fmla="*/ 1366966 w 1548206"/>
                <a:gd name="connsiteY821" fmla="*/ 293690 h 743329"/>
                <a:gd name="connsiteX822" fmla="*/ 1382616 w 1548206"/>
                <a:gd name="connsiteY822" fmla="*/ 297238 h 743329"/>
                <a:gd name="connsiteX823" fmla="*/ 1395911 w 1548206"/>
                <a:gd name="connsiteY823" fmla="*/ 290142 h 743329"/>
                <a:gd name="connsiteX824" fmla="*/ 1389011 w 1548206"/>
                <a:gd name="connsiteY824" fmla="*/ 290142 h 743329"/>
                <a:gd name="connsiteX825" fmla="*/ 1382616 w 1548206"/>
                <a:gd name="connsiteY825" fmla="*/ 291156 h 743329"/>
                <a:gd name="connsiteX826" fmla="*/ 1382616 w 1548206"/>
                <a:gd name="connsiteY826" fmla="*/ 291156 h 743329"/>
                <a:gd name="connsiteX827" fmla="*/ 1367807 w 1548206"/>
                <a:gd name="connsiteY827" fmla="*/ 289129 h 743329"/>
                <a:gd name="connsiteX828" fmla="*/ 1363600 w 1548206"/>
                <a:gd name="connsiteY828" fmla="*/ 288115 h 743329"/>
                <a:gd name="connsiteX829" fmla="*/ 1344584 w 1548206"/>
                <a:gd name="connsiteY829" fmla="*/ 273924 h 743329"/>
                <a:gd name="connsiteX830" fmla="*/ 1333477 w 1548206"/>
                <a:gd name="connsiteY830" fmla="*/ 276627 h 743329"/>
                <a:gd name="connsiteX831" fmla="*/ 1313620 w 1548206"/>
                <a:gd name="connsiteY831" fmla="*/ 278823 h 743329"/>
                <a:gd name="connsiteX832" fmla="*/ 1302681 w 1548206"/>
                <a:gd name="connsiteY832" fmla="*/ 268349 h 743329"/>
                <a:gd name="connsiteX833" fmla="*/ 1302681 w 1548206"/>
                <a:gd name="connsiteY833" fmla="*/ 261254 h 743329"/>
                <a:gd name="connsiteX834" fmla="*/ 1313957 w 1548206"/>
                <a:gd name="connsiteY834" fmla="*/ 256692 h 743329"/>
                <a:gd name="connsiteX835" fmla="*/ 1316817 w 1548206"/>
                <a:gd name="connsiteY835" fmla="*/ 256692 h 743329"/>
                <a:gd name="connsiteX836" fmla="*/ 1321193 w 1548206"/>
                <a:gd name="connsiteY836" fmla="*/ 255510 h 743329"/>
                <a:gd name="connsiteX837" fmla="*/ 1328092 w 1548206"/>
                <a:gd name="connsiteY837" fmla="*/ 253821 h 743329"/>
                <a:gd name="connsiteX838" fmla="*/ 1328092 w 1548206"/>
                <a:gd name="connsiteY838" fmla="*/ 253821 h 743329"/>
                <a:gd name="connsiteX839" fmla="*/ 1338694 w 1548206"/>
                <a:gd name="connsiteY839" fmla="*/ 258720 h 743329"/>
                <a:gd name="connsiteX840" fmla="*/ 1348118 w 1548206"/>
                <a:gd name="connsiteY840" fmla="*/ 262943 h 743329"/>
                <a:gd name="connsiteX841" fmla="*/ 1351315 w 1548206"/>
                <a:gd name="connsiteY841" fmla="*/ 262943 h 743329"/>
                <a:gd name="connsiteX842" fmla="*/ 1368144 w 1548206"/>
                <a:gd name="connsiteY842" fmla="*/ 265139 h 743329"/>
                <a:gd name="connsiteX843" fmla="*/ 1368144 w 1548206"/>
                <a:gd name="connsiteY843" fmla="*/ 274938 h 743329"/>
                <a:gd name="connsiteX844" fmla="*/ 1368144 w 1548206"/>
                <a:gd name="connsiteY844" fmla="*/ 276289 h 743329"/>
                <a:gd name="connsiteX845" fmla="*/ 1374370 w 1548206"/>
                <a:gd name="connsiteY845" fmla="*/ 278486 h 743329"/>
                <a:gd name="connsiteX846" fmla="*/ 1374370 w 1548206"/>
                <a:gd name="connsiteY846" fmla="*/ 270377 h 743329"/>
                <a:gd name="connsiteX847" fmla="*/ 1374370 w 1548206"/>
                <a:gd name="connsiteY847" fmla="*/ 269194 h 743329"/>
                <a:gd name="connsiteX848" fmla="*/ 1374370 w 1548206"/>
                <a:gd name="connsiteY848" fmla="*/ 268180 h 743329"/>
                <a:gd name="connsiteX849" fmla="*/ 1384467 w 1548206"/>
                <a:gd name="connsiteY849" fmla="*/ 256861 h 743329"/>
                <a:gd name="connsiteX850" fmla="*/ 1383121 w 1548206"/>
                <a:gd name="connsiteY850" fmla="*/ 252469 h 743329"/>
                <a:gd name="connsiteX851" fmla="*/ 1381775 w 1548206"/>
                <a:gd name="connsiteY851" fmla="*/ 248414 h 743329"/>
                <a:gd name="connsiteX852" fmla="*/ 1381775 w 1548206"/>
                <a:gd name="connsiteY852" fmla="*/ 239630 h 743329"/>
                <a:gd name="connsiteX853" fmla="*/ 1381775 w 1548206"/>
                <a:gd name="connsiteY853" fmla="*/ 237602 h 743329"/>
                <a:gd name="connsiteX854" fmla="*/ 1381775 w 1548206"/>
                <a:gd name="connsiteY854" fmla="*/ 237602 h 743329"/>
                <a:gd name="connsiteX855" fmla="*/ 1363937 w 1548206"/>
                <a:gd name="connsiteY855" fmla="*/ 233379 h 743329"/>
                <a:gd name="connsiteX856" fmla="*/ 1358552 w 1548206"/>
                <a:gd name="connsiteY856" fmla="*/ 233379 h 743329"/>
                <a:gd name="connsiteX857" fmla="*/ 1350642 w 1548206"/>
                <a:gd name="connsiteY857" fmla="*/ 233379 h 743329"/>
                <a:gd name="connsiteX858" fmla="*/ 1326578 w 1548206"/>
                <a:gd name="connsiteY858" fmla="*/ 228142 h 743329"/>
                <a:gd name="connsiteX859" fmla="*/ 1322034 w 1548206"/>
                <a:gd name="connsiteY859" fmla="*/ 225439 h 743329"/>
                <a:gd name="connsiteX860" fmla="*/ 1313115 w 1548206"/>
                <a:gd name="connsiteY860" fmla="*/ 218512 h 743329"/>
                <a:gd name="connsiteX861" fmla="*/ 1313115 w 1548206"/>
                <a:gd name="connsiteY861" fmla="*/ 216823 h 743329"/>
                <a:gd name="connsiteX862" fmla="*/ 1314293 w 1548206"/>
                <a:gd name="connsiteY862" fmla="*/ 215978 h 743329"/>
                <a:gd name="connsiteX863" fmla="*/ 1321024 w 1548206"/>
                <a:gd name="connsiteY863" fmla="*/ 215978 h 743329"/>
                <a:gd name="connsiteX864" fmla="*/ 1336506 w 1548206"/>
                <a:gd name="connsiteY864" fmla="*/ 214796 h 743329"/>
                <a:gd name="connsiteX865" fmla="*/ 1363432 w 1548206"/>
                <a:gd name="connsiteY865" fmla="*/ 209559 h 743329"/>
                <a:gd name="connsiteX866" fmla="*/ 1363432 w 1548206"/>
                <a:gd name="connsiteY866" fmla="*/ 209559 h 743329"/>
                <a:gd name="connsiteX867" fmla="*/ 1382953 w 1548206"/>
                <a:gd name="connsiteY867" fmla="*/ 212768 h 743329"/>
                <a:gd name="connsiteX868" fmla="*/ 1386150 w 1548206"/>
                <a:gd name="connsiteY868" fmla="*/ 212768 h 743329"/>
                <a:gd name="connsiteX869" fmla="*/ 1394059 w 1548206"/>
                <a:gd name="connsiteY869" fmla="*/ 215640 h 743329"/>
                <a:gd name="connsiteX870" fmla="*/ 1396584 w 1548206"/>
                <a:gd name="connsiteY870" fmla="*/ 221553 h 743329"/>
                <a:gd name="connsiteX871" fmla="*/ 1396584 w 1548206"/>
                <a:gd name="connsiteY871" fmla="*/ 224425 h 743329"/>
                <a:gd name="connsiteX872" fmla="*/ 1406681 w 1548206"/>
                <a:gd name="connsiteY872" fmla="*/ 238109 h 743329"/>
                <a:gd name="connsiteX873" fmla="*/ 1402642 w 1548206"/>
                <a:gd name="connsiteY873" fmla="*/ 231352 h 743329"/>
                <a:gd name="connsiteX874" fmla="*/ 1398266 w 1548206"/>
                <a:gd name="connsiteY874" fmla="*/ 218174 h 743329"/>
                <a:gd name="connsiteX875" fmla="*/ 1408868 w 1548206"/>
                <a:gd name="connsiteY875" fmla="*/ 215809 h 743329"/>
                <a:gd name="connsiteX876" fmla="*/ 1415768 w 1548206"/>
                <a:gd name="connsiteY876" fmla="*/ 215809 h 743329"/>
                <a:gd name="connsiteX877" fmla="*/ 1408532 w 1548206"/>
                <a:gd name="connsiteY877" fmla="*/ 207025 h 743329"/>
                <a:gd name="connsiteX878" fmla="*/ 1405334 w 1548206"/>
                <a:gd name="connsiteY878" fmla="*/ 206856 h 743329"/>
                <a:gd name="connsiteX879" fmla="*/ 1392881 w 1548206"/>
                <a:gd name="connsiteY879" fmla="*/ 192665 h 743329"/>
                <a:gd name="connsiteX880" fmla="*/ 1381943 w 1548206"/>
                <a:gd name="connsiteY880" fmla="*/ 185907 h 743329"/>
                <a:gd name="connsiteX881" fmla="*/ 1365115 w 1548206"/>
                <a:gd name="connsiteY881" fmla="*/ 184894 h 743329"/>
                <a:gd name="connsiteX882" fmla="*/ 1363768 w 1548206"/>
                <a:gd name="connsiteY882" fmla="*/ 184894 h 743329"/>
                <a:gd name="connsiteX883" fmla="*/ 1358047 w 1548206"/>
                <a:gd name="connsiteY883" fmla="*/ 184049 h 743329"/>
                <a:gd name="connsiteX884" fmla="*/ 1344247 w 1548206"/>
                <a:gd name="connsiteY884" fmla="*/ 182697 h 743329"/>
                <a:gd name="connsiteX885" fmla="*/ 1340882 w 1548206"/>
                <a:gd name="connsiteY885" fmla="*/ 187259 h 743329"/>
                <a:gd name="connsiteX886" fmla="*/ 1319342 w 1548206"/>
                <a:gd name="connsiteY886" fmla="*/ 187259 h 743329"/>
                <a:gd name="connsiteX887" fmla="*/ 1318332 w 1548206"/>
                <a:gd name="connsiteY887" fmla="*/ 185738 h 743329"/>
                <a:gd name="connsiteX888" fmla="*/ 1318332 w 1548206"/>
                <a:gd name="connsiteY888" fmla="*/ 184049 h 743329"/>
                <a:gd name="connsiteX889" fmla="*/ 1321866 w 1548206"/>
                <a:gd name="connsiteY889" fmla="*/ 182191 h 743329"/>
                <a:gd name="connsiteX890" fmla="*/ 1330785 w 1548206"/>
                <a:gd name="connsiteY890" fmla="*/ 175602 h 743329"/>
                <a:gd name="connsiteX891" fmla="*/ 1333309 w 1548206"/>
                <a:gd name="connsiteY891" fmla="*/ 168169 h 743329"/>
                <a:gd name="connsiteX892" fmla="*/ 1336675 w 1548206"/>
                <a:gd name="connsiteY892" fmla="*/ 158877 h 743329"/>
                <a:gd name="connsiteX893" fmla="*/ 1359561 w 1548206"/>
                <a:gd name="connsiteY893" fmla="*/ 148741 h 743329"/>
                <a:gd name="connsiteX894" fmla="*/ 1370331 w 1548206"/>
                <a:gd name="connsiteY894" fmla="*/ 146545 h 743329"/>
                <a:gd name="connsiteX895" fmla="*/ 1379250 w 1548206"/>
                <a:gd name="connsiteY895" fmla="*/ 144179 h 743329"/>
                <a:gd name="connsiteX896" fmla="*/ 1390020 w 1548206"/>
                <a:gd name="connsiteY896" fmla="*/ 141139 h 743329"/>
                <a:gd name="connsiteX897" fmla="*/ 1391686 w 1548206"/>
                <a:gd name="connsiteY897" fmla="*/ 141121 h 743329"/>
                <a:gd name="connsiteX898" fmla="*/ 1391703 w 1548206"/>
                <a:gd name="connsiteY898" fmla="*/ 141139 h 743329"/>
                <a:gd name="connsiteX899" fmla="*/ 1391703 w 1548206"/>
                <a:gd name="connsiteY899" fmla="*/ 143335 h 743329"/>
                <a:gd name="connsiteX900" fmla="*/ 1385813 w 1548206"/>
                <a:gd name="connsiteY900" fmla="*/ 154316 h 743329"/>
                <a:gd name="connsiteX901" fmla="*/ 1387833 w 1548206"/>
                <a:gd name="connsiteY901" fmla="*/ 159553 h 743329"/>
                <a:gd name="connsiteX902" fmla="*/ 1390862 w 1548206"/>
                <a:gd name="connsiteY902" fmla="*/ 151444 h 743329"/>
                <a:gd name="connsiteX903" fmla="*/ 1395069 w 1548206"/>
                <a:gd name="connsiteY903" fmla="*/ 140801 h 743329"/>
                <a:gd name="connsiteX904" fmla="*/ 1391703 w 1548206"/>
                <a:gd name="connsiteY904" fmla="*/ 138604 h 743329"/>
                <a:gd name="connsiteX905" fmla="*/ 1383121 w 1548206"/>
                <a:gd name="connsiteY905" fmla="*/ 131002 h 743329"/>
                <a:gd name="connsiteX906" fmla="*/ 1378746 w 1548206"/>
                <a:gd name="connsiteY906" fmla="*/ 114108 h 743329"/>
                <a:gd name="connsiteX907" fmla="*/ 1376894 w 1548206"/>
                <a:gd name="connsiteY907" fmla="*/ 117656 h 743329"/>
                <a:gd name="connsiteX908" fmla="*/ 1367975 w 1548206"/>
                <a:gd name="connsiteY908" fmla="*/ 123231 h 743329"/>
                <a:gd name="connsiteX909" fmla="*/ 1363432 w 1548206"/>
                <a:gd name="connsiteY909" fmla="*/ 121035 h 743329"/>
                <a:gd name="connsiteX910" fmla="*/ 1356869 w 1548206"/>
                <a:gd name="connsiteY910" fmla="*/ 118670 h 743329"/>
                <a:gd name="connsiteX911" fmla="*/ 1355522 w 1548206"/>
                <a:gd name="connsiteY911" fmla="*/ 117318 h 743329"/>
                <a:gd name="connsiteX912" fmla="*/ 1355522 w 1548206"/>
                <a:gd name="connsiteY912" fmla="*/ 115460 h 743329"/>
                <a:gd name="connsiteX913" fmla="*/ 1357710 w 1548206"/>
                <a:gd name="connsiteY913" fmla="*/ 114277 h 743329"/>
                <a:gd name="connsiteX914" fmla="*/ 1377568 w 1548206"/>
                <a:gd name="connsiteY914" fmla="*/ 107689 h 743329"/>
                <a:gd name="connsiteX915" fmla="*/ 1387160 w 1548206"/>
                <a:gd name="connsiteY915" fmla="*/ 110392 h 743329"/>
                <a:gd name="connsiteX916" fmla="*/ 1395069 w 1548206"/>
                <a:gd name="connsiteY916" fmla="*/ 112757 h 743329"/>
                <a:gd name="connsiteX917" fmla="*/ 1428726 w 1548206"/>
                <a:gd name="connsiteY917" fmla="*/ 109716 h 743329"/>
                <a:gd name="connsiteX918" fmla="*/ 1435625 w 1548206"/>
                <a:gd name="connsiteY918" fmla="*/ 108364 h 743329"/>
                <a:gd name="connsiteX919" fmla="*/ 1435625 w 1548206"/>
                <a:gd name="connsiteY919" fmla="*/ 108364 h 743329"/>
                <a:gd name="connsiteX920" fmla="*/ 1444713 w 1548206"/>
                <a:gd name="connsiteY920" fmla="*/ 104986 h 743329"/>
                <a:gd name="connsiteX921" fmla="*/ 1444713 w 1548206"/>
                <a:gd name="connsiteY921" fmla="*/ 104986 h 743329"/>
                <a:gd name="connsiteX922" fmla="*/ 1429735 w 1548206"/>
                <a:gd name="connsiteY922" fmla="*/ 102621 h 743329"/>
                <a:gd name="connsiteX923" fmla="*/ 1428894 w 1548206"/>
                <a:gd name="connsiteY923" fmla="*/ 102621 h 743329"/>
                <a:gd name="connsiteX924" fmla="*/ 1389684 w 1548206"/>
                <a:gd name="connsiteY924" fmla="*/ 102621 h 743329"/>
                <a:gd name="connsiteX925" fmla="*/ 1365283 w 1548206"/>
                <a:gd name="connsiteY925" fmla="*/ 102621 h 743329"/>
                <a:gd name="connsiteX926" fmla="*/ 1339535 w 1548206"/>
                <a:gd name="connsiteY926" fmla="*/ 102621 h 743329"/>
                <a:gd name="connsiteX927" fmla="*/ 1338189 w 1548206"/>
                <a:gd name="connsiteY927" fmla="*/ 101100 h 743329"/>
                <a:gd name="connsiteX928" fmla="*/ 1339367 w 1548206"/>
                <a:gd name="connsiteY928" fmla="*/ 95863 h 743329"/>
                <a:gd name="connsiteX929" fmla="*/ 1352493 w 1548206"/>
                <a:gd name="connsiteY929" fmla="*/ 93160 h 743329"/>
                <a:gd name="connsiteX930" fmla="*/ 1355354 w 1548206"/>
                <a:gd name="connsiteY930" fmla="*/ 93160 h 743329"/>
                <a:gd name="connsiteX931" fmla="*/ 1377399 w 1548206"/>
                <a:gd name="connsiteY931" fmla="*/ 93160 h 743329"/>
                <a:gd name="connsiteX932" fmla="*/ 1388674 w 1548206"/>
                <a:gd name="connsiteY932" fmla="*/ 93160 h 743329"/>
                <a:gd name="connsiteX933" fmla="*/ 1400286 w 1548206"/>
                <a:gd name="connsiteY933" fmla="*/ 93160 h 743329"/>
                <a:gd name="connsiteX934" fmla="*/ 1409878 w 1548206"/>
                <a:gd name="connsiteY934" fmla="*/ 90288 h 743329"/>
                <a:gd name="connsiteX935" fmla="*/ 1419134 w 1548206"/>
                <a:gd name="connsiteY935" fmla="*/ 87416 h 743329"/>
                <a:gd name="connsiteX936" fmla="*/ 1450603 w 1548206"/>
                <a:gd name="connsiteY936" fmla="*/ 87416 h 743329"/>
                <a:gd name="connsiteX937" fmla="*/ 1455315 w 1548206"/>
                <a:gd name="connsiteY937" fmla="*/ 87416 h 743329"/>
                <a:gd name="connsiteX938" fmla="*/ 1464402 w 1548206"/>
                <a:gd name="connsiteY938" fmla="*/ 88599 h 743329"/>
                <a:gd name="connsiteX939" fmla="*/ 1476855 w 1548206"/>
                <a:gd name="connsiteY939" fmla="*/ 89612 h 743329"/>
                <a:gd name="connsiteX940" fmla="*/ 1485437 w 1548206"/>
                <a:gd name="connsiteY940" fmla="*/ 89612 h 743329"/>
                <a:gd name="connsiteX941" fmla="*/ 1499573 w 1548206"/>
                <a:gd name="connsiteY941" fmla="*/ 87923 h 743329"/>
                <a:gd name="connsiteX942" fmla="*/ 1507987 w 1548206"/>
                <a:gd name="connsiteY942" fmla="*/ 84544 h 743329"/>
                <a:gd name="connsiteX943" fmla="*/ 1517916 w 1548206"/>
                <a:gd name="connsiteY943" fmla="*/ 80659 h 743329"/>
                <a:gd name="connsiteX944" fmla="*/ 1530201 w 1548206"/>
                <a:gd name="connsiteY944" fmla="*/ 77956 h 743329"/>
                <a:gd name="connsiteX945" fmla="*/ 1540634 w 1548206"/>
                <a:gd name="connsiteY945" fmla="*/ 75928 h 743329"/>
                <a:gd name="connsiteX946" fmla="*/ 1555780 w 1548206"/>
                <a:gd name="connsiteY946" fmla="*/ 72043 h 743329"/>
                <a:gd name="connsiteX947" fmla="*/ 1560828 w 1548206"/>
                <a:gd name="connsiteY947" fmla="*/ 68833 h 743329"/>
                <a:gd name="connsiteX948" fmla="*/ 1560828 w 1548206"/>
                <a:gd name="connsiteY948" fmla="*/ 68833 h 743329"/>
                <a:gd name="connsiteX949" fmla="*/ 1560828 w 1548206"/>
                <a:gd name="connsiteY949" fmla="*/ 66468 h 743329"/>
                <a:gd name="connsiteX950" fmla="*/ 1560828 w 1548206"/>
                <a:gd name="connsiteY950" fmla="*/ 66468 h 743329"/>
                <a:gd name="connsiteX951" fmla="*/ 1565035 w 1548206"/>
                <a:gd name="connsiteY951" fmla="*/ 64947 h 743329"/>
                <a:gd name="connsiteX952" fmla="*/ 1564025 w 1548206"/>
                <a:gd name="connsiteY952" fmla="*/ 64947 h 743329"/>
                <a:gd name="connsiteX953" fmla="*/ 1484932 w 1548206"/>
                <a:gd name="connsiteY953" fmla="*/ 58697 h 74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</a:cxnLst>
              <a:rect l="l" t="t" r="r" b="b"/>
              <a:pathLst>
                <a:path w="1548206" h="743329">
                  <a:moveTo>
                    <a:pt x="1484932" y="58697"/>
                  </a:moveTo>
                  <a:cubicBezTo>
                    <a:pt x="1476064" y="59967"/>
                    <a:pt x="1467044" y="59967"/>
                    <a:pt x="1458175" y="58697"/>
                  </a:cubicBezTo>
                  <a:cubicBezTo>
                    <a:pt x="1452605" y="57911"/>
                    <a:pt x="1446985" y="57459"/>
                    <a:pt x="1441347" y="57345"/>
                  </a:cubicBezTo>
                  <a:lnTo>
                    <a:pt x="1441347" y="57345"/>
                  </a:lnTo>
                  <a:cubicBezTo>
                    <a:pt x="1435373" y="57171"/>
                    <a:pt x="1429483" y="58884"/>
                    <a:pt x="1424519" y="62244"/>
                  </a:cubicBezTo>
                  <a:cubicBezTo>
                    <a:pt x="1422970" y="63383"/>
                    <a:pt x="1421523" y="64625"/>
                    <a:pt x="1420143" y="65961"/>
                  </a:cubicBezTo>
                  <a:cubicBezTo>
                    <a:pt x="1417871" y="68151"/>
                    <a:pt x="1415330" y="70026"/>
                    <a:pt x="1412570" y="71536"/>
                  </a:cubicBezTo>
                  <a:cubicBezTo>
                    <a:pt x="1403618" y="74562"/>
                    <a:pt x="1393925" y="74562"/>
                    <a:pt x="1384972" y="71536"/>
                  </a:cubicBezTo>
                  <a:lnTo>
                    <a:pt x="1376894" y="68326"/>
                  </a:lnTo>
                  <a:cubicBezTo>
                    <a:pt x="1366595" y="65822"/>
                    <a:pt x="1355926" y="65249"/>
                    <a:pt x="1345425" y="66637"/>
                  </a:cubicBezTo>
                  <a:cubicBezTo>
                    <a:pt x="1334319" y="69142"/>
                    <a:pt x="1323498" y="72765"/>
                    <a:pt x="1313115" y="77449"/>
                  </a:cubicBezTo>
                  <a:lnTo>
                    <a:pt x="1304533" y="80827"/>
                  </a:lnTo>
                  <a:cubicBezTo>
                    <a:pt x="1298777" y="83342"/>
                    <a:pt x="1293157" y="86161"/>
                    <a:pt x="1287704" y="89274"/>
                  </a:cubicBezTo>
                  <a:cubicBezTo>
                    <a:pt x="1282252" y="92410"/>
                    <a:pt x="1276648" y="95230"/>
                    <a:pt x="1270876" y="97721"/>
                  </a:cubicBezTo>
                  <a:lnTo>
                    <a:pt x="1269530" y="97721"/>
                  </a:lnTo>
                  <a:cubicBezTo>
                    <a:pt x="1267510" y="97721"/>
                    <a:pt x="1266164" y="99242"/>
                    <a:pt x="1265154" y="97721"/>
                  </a:cubicBezTo>
                  <a:cubicBezTo>
                    <a:pt x="1264145" y="96201"/>
                    <a:pt x="1265154" y="94343"/>
                    <a:pt x="1265996" y="92991"/>
                  </a:cubicBezTo>
                  <a:cubicBezTo>
                    <a:pt x="1269950" y="87816"/>
                    <a:pt x="1275251" y="83840"/>
                    <a:pt x="1281310" y="81503"/>
                  </a:cubicBezTo>
                  <a:lnTo>
                    <a:pt x="1283834" y="80321"/>
                  </a:lnTo>
                  <a:lnTo>
                    <a:pt x="1291238" y="77111"/>
                  </a:lnTo>
                  <a:cubicBezTo>
                    <a:pt x="1299484" y="73901"/>
                    <a:pt x="1308067" y="70860"/>
                    <a:pt x="1308067" y="60217"/>
                  </a:cubicBezTo>
                  <a:cubicBezTo>
                    <a:pt x="1308067" y="57683"/>
                    <a:pt x="1308067" y="54980"/>
                    <a:pt x="1308067" y="52446"/>
                  </a:cubicBezTo>
                  <a:cubicBezTo>
                    <a:pt x="1303540" y="52469"/>
                    <a:pt x="1299047" y="52922"/>
                    <a:pt x="1294604" y="53797"/>
                  </a:cubicBezTo>
                  <a:cubicBezTo>
                    <a:pt x="1290296" y="54735"/>
                    <a:pt x="1285887" y="55244"/>
                    <a:pt x="1281478" y="55318"/>
                  </a:cubicBezTo>
                  <a:lnTo>
                    <a:pt x="1281478" y="55318"/>
                  </a:lnTo>
                  <a:lnTo>
                    <a:pt x="1276429" y="55318"/>
                  </a:lnTo>
                  <a:cubicBezTo>
                    <a:pt x="1274023" y="54989"/>
                    <a:pt x="1271599" y="54989"/>
                    <a:pt x="1269193" y="55318"/>
                  </a:cubicBezTo>
                  <a:cubicBezTo>
                    <a:pt x="1266518" y="56245"/>
                    <a:pt x="1264128" y="57879"/>
                    <a:pt x="1262293" y="60048"/>
                  </a:cubicBezTo>
                  <a:lnTo>
                    <a:pt x="1259938" y="62075"/>
                  </a:lnTo>
                  <a:cubicBezTo>
                    <a:pt x="1253459" y="66601"/>
                    <a:pt x="1245314" y="67966"/>
                    <a:pt x="1237724" y="65792"/>
                  </a:cubicBezTo>
                  <a:lnTo>
                    <a:pt x="1234022" y="65792"/>
                  </a:lnTo>
                  <a:cubicBezTo>
                    <a:pt x="1225221" y="64575"/>
                    <a:pt x="1216285" y="64919"/>
                    <a:pt x="1207601" y="66806"/>
                  </a:cubicBezTo>
                  <a:cubicBezTo>
                    <a:pt x="1204269" y="67704"/>
                    <a:pt x="1201005" y="68833"/>
                    <a:pt x="1197841" y="70184"/>
                  </a:cubicBezTo>
                  <a:lnTo>
                    <a:pt x="1196326" y="70184"/>
                  </a:lnTo>
                  <a:cubicBezTo>
                    <a:pt x="1193937" y="71100"/>
                    <a:pt x="1191463" y="71724"/>
                    <a:pt x="1188922" y="72043"/>
                  </a:cubicBezTo>
                  <a:cubicBezTo>
                    <a:pt x="1186987" y="72202"/>
                    <a:pt x="1185068" y="72541"/>
                    <a:pt x="1183200" y="73056"/>
                  </a:cubicBezTo>
                  <a:cubicBezTo>
                    <a:pt x="1182847" y="73310"/>
                    <a:pt x="1182376" y="73310"/>
                    <a:pt x="1182022" y="73056"/>
                  </a:cubicBezTo>
                  <a:cubicBezTo>
                    <a:pt x="1181837" y="72683"/>
                    <a:pt x="1181837" y="72247"/>
                    <a:pt x="1182022" y="71874"/>
                  </a:cubicBezTo>
                  <a:cubicBezTo>
                    <a:pt x="1181787" y="70678"/>
                    <a:pt x="1182090" y="69437"/>
                    <a:pt x="1182864" y="68495"/>
                  </a:cubicBezTo>
                  <a:cubicBezTo>
                    <a:pt x="1186398" y="63089"/>
                    <a:pt x="1202385" y="60217"/>
                    <a:pt x="1205245" y="60048"/>
                  </a:cubicBezTo>
                  <a:lnTo>
                    <a:pt x="1211640" y="60048"/>
                  </a:lnTo>
                  <a:cubicBezTo>
                    <a:pt x="1216571" y="60550"/>
                    <a:pt x="1221552" y="59795"/>
                    <a:pt x="1226113" y="57852"/>
                  </a:cubicBezTo>
                  <a:cubicBezTo>
                    <a:pt x="1222478" y="56945"/>
                    <a:pt x="1218742" y="56492"/>
                    <a:pt x="1215006" y="56500"/>
                  </a:cubicBezTo>
                  <a:lnTo>
                    <a:pt x="1210126" y="56500"/>
                  </a:lnTo>
                  <a:lnTo>
                    <a:pt x="1208106" y="56500"/>
                  </a:lnTo>
                  <a:cubicBezTo>
                    <a:pt x="1202519" y="55673"/>
                    <a:pt x="1196865" y="55673"/>
                    <a:pt x="1191278" y="56500"/>
                  </a:cubicBezTo>
                  <a:cubicBezTo>
                    <a:pt x="1189376" y="56751"/>
                    <a:pt x="1187525" y="57204"/>
                    <a:pt x="1185724" y="57852"/>
                  </a:cubicBezTo>
                  <a:cubicBezTo>
                    <a:pt x="1182292" y="58889"/>
                    <a:pt x="1178707" y="59401"/>
                    <a:pt x="1175123" y="59372"/>
                  </a:cubicBezTo>
                  <a:lnTo>
                    <a:pt x="1163006" y="58021"/>
                  </a:lnTo>
                  <a:lnTo>
                    <a:pt x="1158126" y="58021"/>
                  </a:lnTo>
                  <a:cubicBezTo>
                    <a:pt x="1153549" y="57425"/>
                    <a:pt x="1148904" y="57425"/>
                    <a:pt x="1144327" y="58021"/>
                  </a:cubicBezTo>
                  <a:lnTo>
                    <a:pt x="1134230" y="58021"/>
                  </a:lnTo>
                  <a:cubicBezTo>
                    <a:pt x="1124638" y="58021"/>
                    <a:pt x="1114373" y="58021"/>
                    <a:pt x="1102256" y="57007"/>
                  </a:cubicBezTo>
                  <a:cubicBezTo>
                    <a:pt x="1089702" y="56727"/>
                    <a:pt x="1077148" y="57975"/>
                    <a:pt x="1064897" y="60724"/>
                  </a:cubicBezTo>
                  <a:lnTo>
                    <a:pt x="1060017" y="60724"/>
                  </a:lnTo>
                  <a:cubicBezTo>
                    <a:pt x="1054463" y="61906"/>
                    <a:pt x="1048405" y="62920"/>
                    <a:pt x="1047227" y="58865"/>
                  </a:cubicBezTo>
                  <a:cubicBezTo>
                    <a:pt x="1046049" y="54811"/>
                    <a:pt x="1053117" y="50756"/>
                    <a:pt x="1056146" y="49405"/>
                  </a:cubicBezTo>
                  <a:cubicBezTo>
                    <a:pt x="1064712" y="46337"/>
                    <a:pt x="1073866" y="45296"/>
                    <a:pt x="1082903" y="46364"/>
                  </a:cubicBezTo>
                  <a:lnTo>
                    <a:pt x="1091486" y="46364"/>
                  </a:lnTo>
                  <a:cubicBezTo>
                    <a:pt x="1101583" y="46364"/>
                    <a:pt x="1111848" y="46364"/>
                    <a:pt x="1121609" y="46364"/>
                  </a:cubicBezTo>
                  <a:cubicBezTo>
                    <a:pt x="1142695" y="44932"/>
                    <a:pt x="1163865" y="45271"/>
                    <a:pt x="1184883" y="47378"/>
                  </a:cubicBezTo>
                  <a:cubicBezTo>
                    <a:pt x="1197185" y="48728"/>
                    <a:pt x="1209604" y="48728"/>
                    <a:pt x="1221906" y="47378"/>
                  </a:cubicBezTo>
                  <a:lnTo>
                    <a:pt x="1225103" y="47378"/>
                  </a:lnTo>
                  <a:cubicBezTo>
                    <a:pt x="1231767" y="46954"/>
                    <a:pt x="1238465" y="46954"/>
                    <a:pt x="1245128" y="47378"/>
                  </a:cubicBezTo>
                  <a:cubicBezTo>
                    <a:pt x="1251523" y="47801"/>
                    <a:pt x="1257918" y="47801"/>
                    <a:pt x="1264313" y="47378"/>
                  </a:cubicBezTo>
                  <a:lnTo>
                    <a:pt x="1277776" y="46026"/>
                  </a:lnTo>
                  <a:cubicBezTo>
                    <a:pt x="1284456" y="44955"/>
                    <a:pt x="1291205" y="44390"/>
                    <a:pt x="1297969" y="44337"/>
                  </a:cubicBezTo>
                  <a:lnTo>
                    <a:pt x="1299316" y="44337"/>
                  </a:lnTo>
                  <a:cubicBezTo>
                    <a:pt x="1309699" y="45855"/>
                    <a:pt x="1320250" y="43115"/>
                    <a:pt x="1328597" y="36735"/>
                  </a:cubicBezTo>
                  <a:lnTo>
                    <a:pt x="1331458" y="33863"/>
                  </a:lnTo>
                  <a:cubicBezTo>
                    <a:pt x="1327301" y="32692"/>
                    <a:pt x="1322977" y="32179"/>
                    <a:pt x="1318669" y="32342"/>
                  </a:cubicBezTo>
                  <a:lnTo>
                    <a:pt x="1311264" y="32342"/>
                  </a:lnTo>
                  <a:lnTo>
                    <a:pt x="1309076" y="32342"/>
                  </a:lnTo>
                  <a:cubicBezTo>
                    <a:pt x="1306552" y="32235"/>
                    <a:pt x="1304061" y="31781"/>
                    <a:pt x="1301672" y="30991"/>
                  </a:cubicBezTo>
                  <a:cubicBezTo>
                    <a:pt x="1300174" y="30350"/>
                    <a:pt x="1298794" y="29433"/>
                    <a:pt x="1297633" y="28288"/>
                  </a:cubicBezTo>
                  <a:cubicBezTo>
                    <a:pt x="1296657" y="27359"/>
                    <a:pt x="1295513" y="26615"/>
                    <a:pt x="1294267" y="26091"/>
                  </a:cubicBezTo>
                  <a:cubicBezTo>
                    <a:pt x="1290363" y="26057"/>
                    <a:pt x="1286509" y="27110"/>
                    <a:pt x="1283161" y="29132"/>
                  </a:cubicBezTo>
                  <a:cubicBezTo>
                    <a:pt x="1280384" y="30518"/>
                    <a:pt x="1277439" y="31540"/>
                    <a:pt x="1274410" y="32173"/>
                  </a:cubicBezTo>
                  <a:cubicBezTo>
                    <a:pt x="1270859" y="32171"/>
                    <a:pt x="1267443" y="30846"/>
                    <a:pt x="1264818" y="28457"/>
                  </a:cubicBezTo>
                  <a:cubicBezTo>
                    <a:pt x="1263269" y="27194"/>
                    <a:pt x="1261570" y="26116"/>
                    <a:pt x="1259769" y="25247"/>
                  </a:cubicBezTo>
                  <a:lnTo>
                    <a:pt x="1259769" y="25247"/>
                  </a:lnTo>
                  <a:cubicBezTo>
                    <a:pt x="1255057" y="23219"/>
                    <a:pt x="1250682" y="21530"/>
                    <a:pt x="1246980" y="25247"/>
                  </a:cubicBezTo>
                  <a:cubicBezTo>
                    <a:pt x="1245953" y="26059"/>
                    <a:pt x="1244994" y="26964"/>
                    <a:pt x="1244119" y="27950"/>
                  </a:cubicBezTo>
                  <a:cubicBezTo>
                    <a:pt x="1241931" y="30146"/>
                    <a:pt x="1239744" y="32342"/>
                    <a:pt x="1237388" y="31666"/>
                  </a:cubicBezTo>
                  <a:cubicBezTo>
                    <a:pt x="1235032" y="30991"/>
                    <a:pt x="1234190" y="29470"/>
                    <a:pt x="1232676" y="26260"/>
                  </a:cubicBezTo>
                  <a:cubicBezTo>
                    <a:pt x="1231902" y="24529"/>
                    <a:pt x="1231346" y="22715"/>
                    <a:pt x="1230993" y="20854"/>
                  </a:cubicBezTo>
                  <a:cubicBezTo>
                    <a:pt x="1229815" y="16800"/>
                    <a:pt x="1228973" y="14097"/>
                    <a:pt x="1225271" y="13083"/>
                  </a:cubicBezTo>
                  <a:cubicBezTo>
                    <a:pt x="1223151" y="12742"/>
                    <a:pt x="1220997" y="12742"/>
                    <a:pt x="1218876" y="13083"/>
                  </a:cubicBezTo>
                  <a:lnTo>
                    <a:pt x="1214669" y="13083"/>
                  </a:lnTo>
                  <a:lnTo>
                    <a:pt x="1205750" y="13083"/>
                  </a:lnTo>
                  <a:cubicBezTo>
                    <a:pt x="1202048" y="13083"/>
                    <a:pt x="1198346" y="13083"/>
                    <a:pt x="1194643" y="13083"/>
                  </a:cubicBezTo>
                  <a:cubicBezTo>
                    <a:pt x="1179161" y="13083"/>
                    <a:pt x="1162502" y="13083"/>
                    <a:pt x="1144158" y="14435"/>
                  </a:cubicBezTo>
                  <a:cubicBezTo>
                    <a:pt x="1140019" y="14637"/>
                    <a:pt x="1135963" y="13179"/>
                    <a:pt x="1132884" y="10380"/>
                  </a:cubicBezTo>
                  <a:lnTo>
                    <a:pt x="1128340" y="5819"/>
                  </a:lnTo>
                  <a:cubicBezTo>
                    <a:pt x="1123375" y="2372"/>
                    <a:pt x="1116964" y="1856"/>
                    <a:pt x="1111511" y="4467"/>
                  </a:cubicBezTo>
                  <a:lnTo>
                    <a:pt x="1111511" y="4467"/>
                  </a:lnTo>
                  <a:cubicBezTo>
                    <a:pt x="1105487" y="5734"/>
                    <a:pt x="1099294" y="6076"/>
                    <a:pt x="1093169" y="5481"/>
                  </a:cubicBezTo>
                  <a:lnTo>
                    <a:pt x="1085596" y="5481"/>
                  </a:lnTo>
                  <a:cubicBezTo>
                    <a:pt x="1082180" y="5237"/>
                    <a:pt x="1078747" y="5237"/>
                    <a:pt x="1075331" y="5481"/>
                  </a:cubicBezTo>
                  <a:cubicBezTo>
                    <a:pt x="1070635" y="5979"/>
                    <a:pt x="1065890" y="5979"/>
                    <a:pt x="1061195" y="5481"/>
                  </a:cubicBezTo>
                  <a:cubicBezTo>
                    <a:pt x="1048540" y="4457"/>
                    <a:pt x="1035952" y="2709"/>
                    <a:pt x="1023499" y="244"/>
                  </a:cubicBezTo>
                  <a:lnTo>
                    <a:pt x="1023499" y="244"/>
                  </a:lnTo>
                  <a:cubicBezTo>
                    <a:pt x="1020655" y="-81"/>
                    <a:pt x="1017761" y="-81"/>
                    <a:pt x="1014917" y="244"/>
                  </a:cubicBezTo>
                  <a:cubicBezTo>
                    <a:pt x="1013436" y="386"/>
                    <a:pt x="1012023" y="975"/>
                    <a:pt x="1010878" y="1933"/>
                  </a:cubicBezTo>
                  <a:cubicBezTo>
                    <a:pt x="1010121" y="2574"/>
                    <a:pt x="1009279" y="3088"/>
                    <a:pt x="1008354" y="3454"/>
                  </a:cubicBezTo>
                  <a:cubicBezTo>
                    <a:pt x="1004382" y="4491"/>
                    <a:pt x="1000209" y="4491"/>
                    <a:pt x="996237" y="3454"/>
                  </a:cubicBezTo>
                  <a:lnTo>
                    <a:pt x="990684" y="3454"/>
                  </a:lnTo>
                  <a:cubicBezTo>
                    <a:pt x="987571" y="3156"/>
                    <a:pt x="984441" y="3866"/>
                    <a:pt x="981765" y="5481"/>
                  </a:cubicBezTo>
                  <a:cubicBezTo>
                    <a:pt x="981765" y="5481"/>
                    <a:pt x="981765" y="5481"/>
                    <a:pt x="981765" y="5481"/>
                  </a:cubicBezTo>
                  <a:cubicBezTo>
                    <a:pt x="981412" y="6587"/>
                    <a:pt x="980705" y="7541"/>
                    <a:pt x="979746" y="8184"/>
                  </a:cubicBezTo>
                  <a:cubicBezTo>
                    <a:pt x="978383" y="8688"/>
                    <a:pt x="976902" y="8688"/>
                    <a:pt x="975539" y="8184"/>
                  </a:cubicBezTo>
                  <a:lnTo>
                    <a:pt x="973856" y="8184"/>
                  </a:lnTo>
                  <a:cubicBezTo>
                    <a:pt x="972577" y="8034"/>
                    <a:pt x="971264" y="8034"/>
                    <a:pt x="969985" y="8184"/>
                  </a:cubicBezTo>
                  <a:cubicBezTo>
                    <a:pt x="968302" y="8350"/>
                    <a:pt x="966619" y="8350"/>
                    <a:pt x="964937" y="8184"/>
                  </a:cubicBezTo>
                  <a:cubicBezTo>
                    <a:pt x="962177" y="7902"/>
                    <a:pt x="959552" y="6848"/>
                    <a:pt x="957364" y="5143"/>
                  </a:cubicBezTo>
                  <a:cubicBezTo>
                    <a:pt x="955244" y="4790"/>
                    <a:pt x="953090" y="4790"/>
                    <a:pt x="950969" y="5143"/>
                  </a:cubicBezTo>
                  <a:cubicBezTo>
                    <a:pt x="946459" y="3350"/>
                    <a:pt x="941343" y="3919"/>
                    <a:pt x="937338" y="6663"/>
                  </a:cubicBezTo>
                  <a:cubicBezTo>
                    <a:pt x="933939" y="8586"/>
                    <a:pt x="929883" y="8896"/>
                    <a:pt x="926232" y="7508"/>
                  </a:cubicBezTo>
                  <a:lnTo>
                    <a:pt x="921351" y="6663"/>
                  </a:lnTo>
                  <a:cubicBezTo>
                    <a:pt x="917885" y="6640"/>
                    <a:pt x="914502" y="7638"/>
                    <a:pt x="911591" y="9535"/>
                  </a:cubicBezTo>
                  <a:cubicBezTo>
                    <a:pt x="908781" y="11122"/>
                    <a:pt x="905701" y="12154"/>
                    <a:pt x="902504" y="12576"/>
                  </a:cubicBezTo>
                  <a:cubicBezTo>
                    <a:pt x="900097" y="12652"/>
                    <a:pt x="897691" y="12251"/>
                    <a:pt x="895436" y="11394"/>
                  </a:cubicBezTo>
                  <a:cubicBezTo>
                    <a:pt x="891060" y="10042"/>
                    <a:pt x="886517" y="8860"/>
                    <a:pt x="884497" y="11394"/>
                  </a:cubicBezTo>
                  <a:cubicBezTo>
                    <a:pt x="883774" y="13934"/>
                    <a:pt x="883774" y="16625"/>
                    <a:pt x="884497" y="19165"/>
                  </a:cubicBezTo>
                  <a:cubicBezTo>
                    <a:pt x="884497" y="23219"/>
                    <a:pt x="884497" y="27950"/>
                    <a:pt x="881468" y="30315"/>
                  </a:cubicBezTo>
                  <a:cubicBezTo>
                    <a:pt x="878439" y="32680"/>
                    <a:pt x="875915" y="30315"/>
                    <a:pt x="872886" y="30315"/>
                  </a:cubicBezTo>
                  <a:lnTo>
                    <a:pt x="870193" y="30315"/>
                  </a:lnTo>
                  <a:cubicBezTo>
                    <a:pt x="865397" y="29711"/>
                    <a:pt x="860551" y="29429"/>
                    <a:pt x="855721" y="29470"/>
                  </a:cubicBezTo>
                  <a:cubicBezTo>
                    <a:pt x="853365" y="29470"/>
                    <a:pt x="850841" y="29470"/>
                    <a:pt x="848148" y="29470"/>
                  </a:cubicBezTo>
                  <a:cubicBezTo>
                    <a:pt x="834433" y="31598"/>
                    <a:pt x="820432" y="28131"/>
                    <a:pt x="809275" y="19841"/>
                  </a:cubicBezTo>
                  <a:cubicBezTo>
                    <a:pt x="799901" y="10344"/>
                    <a:pt x="784924" y="9400"/>
                    <a:pt x="774440" y="17644"/>
                  </a:cubicBezTo>
                  <a:cubicBezTo>
                    <a:pt x="768718" y="22908"/>
                    <a:pt x="760708" y="24826"/>
                    <a:pt x="753236" y="22713"/>
                  </a:cubicBezTo>
                  <a:lnTo>
                    <a:pt x="749871" y="21868"/>
                  </a:lnTo>
                  <a:cubicBezTo>
                    <a:pt x="743728" y="20141"/>
                    <a:pt x="737485" y="18732"/>
                    <a:pt x="731191" y="17644"/>
                  </a:cubicBezTo>
                  <a:cubicBezTo>
                    <a:pt x="729374" y="17394"/>
                    <a:pt x="727573" y="16999"/>
                    <a:pt x="725806" y="16462"/>
                  </a:cubicBezTo>
                  <a:cubicBezTo>
                    <a:pt x="722104" y="15291"/>
                    <a:pt x="718200" y="14945"/>
                    <a:pt x="714363" y="15448"/>
                  </a:cubicBezTo>
                  <a:cubicBezTo>
                    <a:pt x="711603" y="16145"/>
                    <a:pt x="708910" y="17049"/>
                    <a:pt x="706285" y="18151"/>
                  </a:cubicBezTo>
                  <a:cubicBezTo>
                    <a:pt x="702617" y="19670"/>
                    <a:pt x="698763" y="20747"/>
                    <a:pt x="694842" y="21361"/>
                  </a:cubicBezTo>
                  <a:lnTo>
                    <a:pt x="692991" y="21361"/>
                  </a:lnTo>
                  <a:cubicBezTo>
                    <a:pt x="690753" y="21481"/>
                    <a:pt x="688531" y="21937"/>
                    <a:pt x="686428" y="22713"/>
                  </a:cubicBezTo>
                  <a:cubicBezTo>
                    <a:pt x="687000" y="23585"/>
                    <a:pt x="687740" y="24332"/>
                    <a:pt x="688616" y="24909"/>
                  </a:cubicBezTo>
                  <a:cubicBezTo>
                    <a:pt x="694623" y="29390"/>
                    <a:pt x="701708" y="32189"/>
                    <a:pt x="709146" y="33018"/>
                  </a:cubicBezTo>
                  <a:lnTo>
                    <a:pt x="713858" y="33018"/>
                  </a:lnTo>
                  <a:cubicBezTo>
                    <a:pt x="719832" y="31908"/>
                    <a:pt x="725924" y="34338"/>
                    <a:pt x="729508" y="39269"/>
                  </a:cubicBezTo>
                  <a:cubicBezTo>
                    <a:pt x="731982" y="44548"/>
                    <a:pt x="732470" y="50554"/>
                    <a:pt x="730855" y="56162"/>
                  </a:cubicBezTo>
                  <a:cubicBezTo>
                    <a:pt x="730182" y="59110"/>
                    <a:pt x="727994" y="61483"/>
                    <a:pt x="725133" y="62413"/>
                  </a:cubicBezTo>
                  <a:cubicBezTo>
                    <a:pt x="722407" y="62571"/>
                    <a:pt x="719714" y="61731"/>
                    <a:pt x="717560" y="60048"/>
                  </a:cubicBezTo>
                  <a:lnTo>
                    <a:pt x="715373" y="59203"/>
                  </a:lnTo>
                  <a:cubicBezTo>
                    <a:pt x="711334" y="57618"/>
                    <a:pt x="707160" y="56375"/>
                    <a:pt x="702919" y="55487"/>
                  </a:cubicBezTo>
                  <a:cubicBezTo>
                    <a:pt x="700816" y="55140"/>
                    <a:pt x="698729" y="54632"/>
                    <a:pt x="696693" y="53966"/>
                  </a:cubicBezTo>
                  <a:cubicBezTo>
                    <a:pt x="693294" y="52967"/>
                    <a:pt x="689793" y="52344"/>
                    <a:pt x="686260" y="52108"/>
                  </a:cubicBezTo>
                  <a:lnTo>
                    <a:pt x="681716" y="52108"/>
                  </a:lnTo>
                  <a:cubicBezTo>
                    <a:pt x="679107" y="52614"/>
                    <a:pt x="676415" y="52614"/>
                    <a:pt x="673807" y="52108"/>
                  </a:cubicBezTo>
                  <a:cubicBezTo>
                    <a:pt x="671905" y="51523"/>
                    <a:pt x="670037" y="50789"/>
                    <a:pt x="668253" y="49912"/>
                  </a:cubicBezTo>
                  <a:cubicBezTo>
                    <a:pt x="666015" y="48798"/>
                    <a:pt x="663642" y="48002"/>
                    <a:pt x="661185" y="47547"/>
                  </a:cubicBezTo>
                  <a:cubicBezTo>
                    <a:pt x="654370" y="47255"/>
                    <a:pt x="647588" y="46235"/>
                    <a:pt x="640991" y="44506"/>
                  </a:cubicBezTo>
                  <a:lnTo>
                    <a:pt x="636279" y="42816"/>
                  </a:lnTo>
                  <a:lnTo>
                    <a:pt x="631736" y="41127"/>
                  </a:lnTo>
                  <a:cubicBezTo>
                    <a:pt x="627983" y="40696"/>
                    <a:pt x="624213" y="40696"/>
                    <a:pt x="620461" y="41127"/>
                  </a:cubicBezTo>
                  <a:lnTo>
                    <a:pt x="614907" y="41127"/>
                  </a:lnTo>
                  <a:cubicBezTo>
                    <a:pt x="610599" y="40873"/>
                    <a:pt x="606258" y="40873"/>
                    <a:pt x="601949" y="41127"/>
                  </a:cubicBezTo>
                  <a:cubicBezTo>
                    <a:pt x="596346" y="41530"/>
                    <a:pt x="590725" y="41530"/>
                    <a:pt x="585121" y="41127"/>
                  </a:cubicBezTo>
                  <a:lnTo>
                    <a:pt x="577212" y="39775"/>
                  </a:lnTo>
                  <a:cubicBezTo>
                    <a:pt x="571659" y="38748"/>
                    <a:pt x="566038" y="38183"/>
                    <a:pt x="560383" y="38086"/>
                  </a:cubicBezTo>
                  <a:cubicBezTo>
                    <a:pt x="561225" y="43661"/>
                    <a:pt x="570985" y="46702"/>
                    <a:pt x="575361" y="48053"/>
                  </a:cubicBezTo>
                  <a:lnTo>
                    <a:pt x="576707" y="48053"/>
                  </a:lnTo>
                  <a:cubicBezTo>
                    <a:pt x="578743" y="48657"/>
                    <a:pt x="580830" y="49053"/>
                    <a:pt x="582934" y="49236"/>
                  </a:cubicBezTo>
                  <a:cubicBezTo>
                    <a:pt x="588133" y="49264"/>
                    <a:pt x="593115" y="51395"/>
                    <a:pt x="596733" y="55149"/>
                  </a:cubicBezTo>
                  <a:cubicBezTo>
                    <a:pt x="597069" y="55784"/>
                    <a:pt x="597069" y="56541"/>
                    <a:pt x="596733" y="57176"/>
                  </a:cubicBezTo>
                  <a:cubicBezTo>
                    <a:pt x="594713" y="61062"/>
                    <a:pt x="588487" y="63089"/>
                    <a:pt x="581755" y="65116"/>
                  </a:cubicBezTo>
                  <a:lnTo>
                    <a:pt x="579400" y="65116"/>
                  </a:lnTo>
                  <a:cubicBezTo>
                    <a:pt x="576320" y="66420"/>
                    <a:pt x="572921" y="66773"/>
                    <a:pt x="569639" y="66130"/>
                  </a:cubicBezTo>
                  <a:cubicBezTo>
                    <a:pt x="566576" y="65031"/>
                    <a:pt x="563648" y="63615"/>
                    <a:pt x="560889" y="61906"/>
                  </a:cubicBezTo>
                  <a:cubicBezTo>
                    <a:pt x="557590" y="59674"/>
                    <a:pt x="553871" y="58176"/>
                    <a:pt x="549950" y="57514"/>
                  </a:cubicBezTo>
                  <a:cubicBezTo>
                    <a:pt x="546281" y="57569"/>
                    <a:pt x="542630" y="57286"/>
                    <a:pt x="539012" y="56669"/>
                  </a:cubicBezTo>
                  <a:cubicBezTo>
                    <a:pt x="536773" y="55977"/>
                    <a:pt x="534720" y="54826"/>
                    <a:pt x="532953" y="53291"/>
                  </a:cubicBezTo>
                  <a:lnTo>
                    <a:pt x="529588" y="50925"/>
                  </a:lnTo>
                  <a:cubicBezTo>
                    <a:pt x="526390" y="49221"/>
                    <a:pt x="522755" y="48515"/>
                    <a:pt x="519154" y="48898"/>
                  </a:cubicBezTo>
                  <a:cubicBezTo>
                    <a:pt x="517791" y="49534"/>
                    <a:pt x="516664" y="50602"/>
                    <a:pt x="515957" y="51939"/>
                  </a:cubicBezTo>
                  <a:cubicBezTo>
                    <a:pt x="515334" y="52824"/>
                    <a:pt x="514661" y="53670"/>
                    <a:pt x="513937" y="54473"/>
                  </a:cubicBezTo>
                  <a:cubicBezTo>
                    <a:pt x="512103" y="56516"/>
                    <a:pt x="510134" y="58435"/>
                    <a:pt x="508047" y="60217"/>
                  </a:cubicBezTo>
                  <a:cubicBezTo>
                    <a:pt x="504648" y="63046"/>
                    <a:pt x="501585" y="66280"/>
                    <a:pt x="498960" y="69846"/>
                  </a:cubicBezTo>
                  <a:cubicBezTo>
                    <a:pt x="498506" y="70313"/>
                    <a:pt x="497765" y="70321"/>
                    <a:pt x="497294" y="69864"/>
                  </a:cubicBezTo>
                  <a:cubicBezTo>
                    <a:pt x="497294" y="69858"/>
                    <a:pt x="497277" y="69852"/>
                    <a:pt x="497277" y="69846"/>
                  </a:cubicBezTo>
                  <a:cubicBezTo>
                    <a:pt x="492044" y="65571"/>
                    <a:pt x="487651" y="60358"/>
                    <a:pt x="484320" y="54473"/>
                  </a:cubicBezTo>
                  <a:cubicBezTo>
                    <a:pt x="482805" y="52277"/>
                    <a:pt x="481290" y="49912"/>
                    <a:pt x="479608" y="47716"/>
                  </a:cubicBezTo>
                  <a:cubicBezTo>
                    <a:pt x="473583" y="40258"/>
                    <a:pt x="462947" y="38515"/>
                    <a:pt x="454870" y="43661"/>
                  </a:cubicBezTo>
                  <a:cubicBezTo>
                    <a:pt x="440801" y="48702"/>
                    <a:pt x="425757" y="50324"/>
                    <a:pt x="410948" y="48391"/>
                  </a:cubicBezTo>
                  <a:lnTo>
                    <a:pt x="397485" y="48391"/>
                  </a:lnTo>
                  <a:lnTo>
                    <a:pt x="392100" y="48391"/>
                  </a:lnTo>
                  <a:cubicBezTo>
                    <a:pt x="383013" y="48391"/>
                    <a:pt x="366353" y="47040"/>
                    <a:pt x="362482" y="54473"/>
                  </a:cubicBezTo>
                  <a:cubicBezTo>
                    <a:pt x="365478" y="56823"/>
                    <a:pt x="368911" y="58546"/>
                    <a:pt x="372579" y="59541"/>
                  </a:cubicBezTo>
                  <a:lnTo>
                    <a:pt x="374599" y="59541"/>
                  </a:lnTo>
                  <a:lnTo>
                    <a:pt x="385369" y="63427"/>
                  </a:lnTo>
                  <a:lnTo>
                    <a:pt x="392773" y="65961"/>
                  </a:lnTo>
                  <a:cubicBezTo>
                    <a:pt x="398276" y="67824"/>
                    <a:pt x="403897" y="69292"/>
                    <a:pt x="409602" y="70353"/>
                  </a:cubicBezTo>
                  <a:cubicBezTo>
                    <a:pt x="414785" y="71252"/>
                    <a:pt x="419901" y="72494"/>
                    <a:pt x="424916" y="74070"/>
                  </a:cubicBezTo>
                  <a:cubicBezTo>
                    <a:pt x="425689" y="74314"/>
                    <a:pt x="426144" y="75137"/>
                    <a:pt x="425925" y="75928"/>
                  </a:cubicBezTo>
                  <a:cubicBezTo>
                    <a:pt x="426026" y="76669"/>
                    <a:pt x="425488" y="77345"/>
                    <a:pt x="424764" y="77438"/>
                  </a:cubicBezTo>
                  <a:cubicBezTo>
                    <a:pt x="424697" y="77446"/>
                    <a:pt x="424646" y="77449"/>
                    <a:pt x="424579" y="77449"/>
                  </a:cubicBezTo>
                  <a:lnTo>
                    <a:pt x="424579" y="77449"/>
                  </a:lnTo>
                  <a:cubicBezTo>
                    <a:pt x="417460" y="77115"/>
                    <a:pt x="410376" y="76268"/>
                    <a:pt x="403375" y="74915"/>
                  </a:cubicBezTo>
                  <a:cubicBezTo>
                    <a:pt x="398832" y="74915"/>
                    <a:pt x="394288" y="73394"/>
                    <a:pt x="389913" y="73056"/>
                  </a:cubicBezTo>
                  <a:cubicBezTo>
                    <a:pt x="380051" y="71262"/>
                    <a:pt x="370593" y="67715"/>
                    <a:pt x="361977" y="62582"/>
                  </a:cubicBezTo>
                  <a:cubicBezTo>
                    <a:pt x="359958" y="61400"/>
                    <a:pt x="357939" y="60217"/>
                    <a:pt x="355751" y="59203"/>
                  </a:cubicBezTo>
                  <a:lnTo>
                    <a:pt x="353563" y="58021"/>
                  </a:lnTo>
                  <a:cubicBezTo>
                    <a:pt x="349188" y="55487"/>
                    <a:pt x="343466" y="52446"/>
                    <a:pt x="339428" y="54135"/>
                  </a:cubicBezTo>
                  <a:cubicBezTo>
                    <a:pt x="336213" y="55467"/>
                    <a:pt x="333167" y="57168"/>
                    <a:pt x="330340" y="59203"/>
                  </a:cubicBezTo>
                  <a:cubicBezTo>
                    <a:pt x="328624" y="60397"/>
                    <a:pt x="326823" y="61469"/>
                    <a:pt x="324955" y="62413"/>
                  </a:cubicBezTo>
                  <a:lnTo>
                    <a:pt x="323104" y="63427"/>
                  </a:lnTo>
                  <a:cubicBezTo>
                    <a:pt x="321051" y="64221"/>
                    <a:pt x="319234" y="65565"/>
                    <a:pt x="317887" y="67312"/>
                  </a:cubicBezTo>
                  <a:cubicBezTo>
                    <a:pt x="317214" y="68698"/>
                    <a:pt x="316760" y="70179"/>
                    <a:pt x="316541" y="71705"/>
                  </a:cubicBezTo>
                  <a:cubicBezTo>
                    <a:pt x="316255" y="73657"/>
                    <a:pt x="315632" y="75544"/>
                    <a:pt x="314690" y="77280"/>
                  </a:cubicBezTo>
                  <a:cubicBezTo>
                    <a:pt x="311509" y="81888"/>
                    <a:pt x="305804" y="84039"/>
                    <a:pt x="300386" y="82686"/>
                  </a:cubicBezTo>
                  <a:lnTo>
                    <a:pt x="297525" y="82686"/>
                  </a:lnTo>
                  <a:cubicBezTo>
                    <a:pt x="289952" y="82371"/>
                    <a:pt x="282430" y="81524"/>
                    <a:pt x="274975" y="80152"/>
                  </a:cubicBezTo>
                  <a:cubicBezTo>
                    <a:pt x="266207" y="78471"/>
                    <a:pt x="257305" y="77735"/>
                    <a:pt x="248386" y="77956"/>
                  </a:cubicBezTo>
                  <a:cubicBezTo>
                    <a:pt x="249632" y="80315"/>
                    <a:pt x="251348" y="82386"/>
                    <a:pt x="253435" y="84037"/>
                  </a:cubicBezTo>
                  <a:cubicBezTo>
                    <a:pt x="256161" y="85978"/>
                    <a:pt x="258180" y="88769"/>
                    <a:pt x="259156" y="91977"/>
                  </a:cubicBezTo>
                  <a:cubicBezTo>
                    <a:pt x="259308" y="92356"/>
                    <a:pt x="259308" y="92782"/>
                    <a:pt x="259156" y="93160"/>
                  </a:cubicBezTo>
                  <a:cubicBezTo>
                    <a:pt x="258837" y="93341"/>
                    <a:pt x="258466" y="93341"/>
                    <a:pt x="258147" y="93160"/>
                  </a:cubicBezTo>
                  <a:cubicBezTo>
                    <a:pt x="255454" y="94174"/>
                    <a:pt x="251247" y="91133"/>
                    <a:pt x="247208" y="88261"/>
                  </a:cubicBezTo>
                  <a:cubicBezTo>
                    <a:pt x="245727" y="87117"/>
                    <a:pt x="244145" y="86100"/>
                    <a:pt x="242496" y="85220"/>
                  </a:cubicBezTo>
                  <a:lnTo>
                    <a:pt x="239972" y="85220"/>
                  </a:lnTo>
                  <a:cubicBezTo>
                    <a:pt x="238340" y="84308"/>
                    <a:pt x="236573" y="83626"/>
                    <a:pt x="234755" y="83193"/>
                  </a:cubicBezTo>
                  <a:cubicBezTo>
                    <a:pt x="232147" y="83187"/>
                    <a:pt x="229589" y="83887"/>
                    <a:pt x="227351" y="85220"/>
                  </a:cubicBezTo>
                  <a:cubicBezTo>
                    <a:pt x="225382" y="86741"/>
                    <a:pt x="223161" y="87886"/>
                    <a:pt x="220788" y="88599"/>
                  </a:cubicBezTo>
                  <a:cubicBezTo>
                    <a:pt x="217994" y="88930"/>
                    <a:pt x="215167" y="88930"/>
                    <a:pt x="212374" y="88599"/>
                  </a:cubicBezTo>
                  <a:lnTo>
                    <a:pt x="208166" y="88599"/>
                  </a:lnTo>
                  <a:cubicBezTo>
                    <a:pt x="201940" y="88885"/>
                    <a:pt x="195798" y="90198"/>
                    <a:pt x="189992" y="92484"/>
                  </a:cubicBezTo>
                  <a:cubicBezTo>
                    <a:pt x="183563" y="94727"/>
                    <a:pt x="176647" y="95194"/>
                    <a:pt x="169966" y="93836"/>
                  </a:cubicBezTo>
                  <a:lnTo>
                    <a:pt x="167610" y="93836"/>
                  </a:lnTo>
                  <a:cubicBezTo>
                    <a:pt x="165927" y="93836"/>
                    <a:pt x="162898" y="92146"/>
                    <a:pt x="161889" y="93836"/>
                  </a:cubicBezTo>
                  <a:cubicBezTo>
                    <a:pt x="161098" y="94575"/>
                    <a:pt x="160660" y="95624"/>
                    <a:pt x="160710" y="96708"/>
                  </a:cubicBezTo>
                  <a:cubicBezTo>
                    <a:pt x="160542" y="99311"/>
                    <a:pt x="159095" y="101659"/>
                    <a:pt x="156840" y="102958"/>
                  </a:cubicBezTo>
                  <a:cubicBezTo>
                    <a:pt x="154686" y="103451"/>
                    <a:pt x="152431" y="103451"/>
                    <a:pt x="150277" y="102958"/>
                  </a:cubicBezTo>
                  <a:lnTo>
                    <a:pt x="146406" y="102958"/>
                  </a:lnTo>
                  <a:cubicBezTo>
                    <a:pt x="144824" y="103443"/>
                    <a:pt x="143377" y="104313"/>
                    <a:pt x="142199" y="105493"/>
                  </a:cubicBezTo>
                  <a:lnTo>
                    <a:pt x="139675" y="107351"/>
                  </a:lnTo>
                  <a:cubicBezTo>
                    <a:pt x="145952" y="112340"/>
                    <a:pt x="153710" y="115076"/>
                    <a:pt x="161720" y="115122"/>
                  </a:cubicBezTo>
                  <a:lnTo>
                    <a:pt x="167105" y="115122"/>
                  </a:lnTo>
                  <a:cubicBezTo>
                    <a:pt x="177354" y="116269"/>
                    <a:pt x="187737" y="115233"/>
                    <a:pt x="197565" y="112081"/>
                  </a:cubicBezTo>
                  <a:cubicBezTo>
                    <a:pt x="202108" y="111067"/>
                    <a:pt x="206652" y="109885"/>
                    <a:pt x="211532" y="109040"/>
                  </a:cubicBezTo>
                  <a:lnTo>
                    <a:pt x="216581" y="108196"/>
                  </a:lnTo>
                  <a:cubicBezTo>
                    <a:pt x="221242" y="106923"/>
                    <a:pt x="226055" y="106353"/>
                    <a:pt x="230885" y="106506"/>
                  </a:cubicBezTo>
                  <a:cubicBezTo>
                    <a:pt x="231440" y="106601"/>
                    <a:pt x="231878" y="106990"/>
                    <a:pt x="232063" y="107520"/>
                  </a:cubicBezTo>
                  <a:cubicBezTo>
                    <a:pt x="232736" y="109376"/>
                    <a:pt x="232736" y="111408"/>
                    <a:pt x="232063" y="113264"/>
                  </a:cubicBezTo>
                  <a:cubicBezTo>
                    <a:pt x="230043" y="119177"/>
                    <a:pt x="221461" y="122724"/>
                    <a:pt x="215234" y="125427"/>
                  </a:cubicBezTo>
                  <a:lnTo>
                    <a:pt x="211364" y="127117"/>
                  </a:lnTo>
                  <a:cubicBezTo>
                    <a:pt x="207763" y="129328"/>
                    <a:pt x="204330" y="131813"/>
                    <a:pt x="201099" y="134550"/>
                  </a:cubicBezTo>
                  <a:cubicBezTo>
                    <a:pt x="197531" y="137797"/>
                    <a:pt x="193576" y="140578"/>
                    <a:pt x="189319" y="142828"/>
                  </a:cubicBezTo>
                  <a:cubicBezTo>
                    <a:pt x="181813" y="145455"/>
                    <a:pt x="173786" y="146208"/>
                    <a:pt x="165927" y="145024"/>
                  </a:cubicBezTo>
                  <a:lnTo>
                    <a:pt x="161384" y="145024"/>
                  </a:lnTo>
                  <a:cubicBezTo>
                    <a:pt x="157513" y="145024"/>
                    <a:pt x="153474" y="145024"/>
                    <a:pt x="149604" y="145024"/>
                  </a:cubicBezTo>
                  <a:cubicBezTo>
                    <a:pt x="144387" y="145360"/>
                    <a:pt x="139170" y="145360"/>
                    <a:pt x="133953" y="145024"/>
                  </a:cubicBezTo>
                  <a:lnTo>
                    <a:pt x="131093" y="145024"/>
                  </a:lnTo>
                  <a:cubicBezTo>
                    <a:pt x="125203" y="144179"/>
                    <a:pt x="111067" y="142152"/>
                    <a:pt x="107869" y="146376"/>
                  </a:cubicBezTo>
                  <a:cubicBezTo>
                    <a:pt x="107415" y="147338"/>
                    <a:pt x="107415" y="148454"/>
                    <a:pt x="107869" y="149417"/>
                  </a:cubicBezTo>
                  <a:cubicBezTo>
                    <a:pt x="108290" y="149964"/>
                    <a:pt x="108290" y="150727"/>
                    <a:pt x="107869" y="151275"/>
                  </a:cubicBezTo>
                  <a:cubicBezTo>
                    <a:pt x="104117" y="152729"/>
                    <a:pt x="100011" y="153023"/>
                    <a:pt x="96090" y="152120"/>
                  </a:cubicBezTo>
                  <a:cubicBezTo>
                    <a:pt x="92623" y="151092"/>
                    <a:pt x="88955" y="151092"/>
                    <a:pt x="85488" y="152120"/>
                  </a:cubicBezTo>
                  <a:lnTo>
                    <a:pt x="82795" y="153471"/>
                  </a:lnTo>
                  <a:cubicBezTo>
                    <a:pt x="80978" y="154911"/>
                    <a:pt x="78706" y="155633"/>
                    <a:pt x="76401" y="155498"/>
                  </a:cubicBezTo>
                  <a:cubicBezTo>
                    <a:pt x="75172" y="155458"/>
                    <a:pt x="73977" y="155171"/>
                    <a:pt x="72867" y="154654"/>
                  </a:cubicBezTo>
                  <a:cubicBezTo>
                    <a:pt x="71150" y="154231"/>
                    <a:pt x="69366" y="154231"/>
                    <a:pt x="67650" y="154654"/>
                  </a:cubicBezTo>
                  <a:cubicBezTo>
                    <a:pt x="65799" y="155239"/>
                    <a:pt x="63998" y="155974"/>
                    <a:pt x="62265" y="156850"/>
                  </a:cubicBezTo>
                  <a:cubicBezTo>
                    <a:pt x="60397" y="157981"/>
                    <a:pt x="58344" y="158781"/>
                    <a:pt x="56207" y="159215"/>
                  </a:cubicBezTo>
                  <a:cubicBezTo>
                    <a:pt x="52841" y="159215"/>
                    <a:pt x="49307" y="160060"/>
                    <a:pt x="45941" y="160398"/>
                  </a:cubicBezTo>
                  <a:lnTo>
                    <a:pt x="43754" y="160398"/>
                  </a:lnTo>
                  <a:lnTo>
                    <a:pt x="30291" y="161749"/>
                  </a:lnTo>
                  <a:cubicBezTo>
                    <a:pt x="25545" y="162458"/>
                    <a:pt x="20783" y="162909"/>
                    <a:pt x="15987" y="163101"/>
                  </a:cubicBezTo>
                  <a:lnTo>
                    <a:pt x="11443" y="163101"/>
                  </a:lnTo>
                  <a:cubicBezTo>
                    <a:pt x="6226" y="163101"/>
                    <a:pt x="3197" y="163101"/>
                    <a:pt x="0" y="168676"/>
                  </a:cubicBezTo>
                  <a:cubicBezTo>
                    <a:pt x="4998" y="172299"/>
                    <a:pt x="10753" y="174725"/>
                    <a:pt x="16828" y="175771"/>
                  </a:cubicBezTo>
                  <a:cubicBezTo>
                    <a:pt x="21961" y="176854"/>
                    <a:pt x="26908" y="178734"/>
                    <a:pt x="31469" y="181346"/>
                  </a:cubicBezTo>
                  <a:cubicBezTo>
                    <a:pt x="39446" y="184721"/>
                    <a:pt x="48297" y="185431"/>
                    <a:pt x="56711" y="183373"/>
                  </a:cubicBezTo>
                  <a:cubicBezTo>
                    <a:pt x="60447" y="182806"/>
                    <a:pt x="64217" y="182468"/>
                    <a:pt x="67986" y="182360"/>
                  </a:cubicBezTo>
                  <a:cubicBezTo>
                    <a:pt x="75004" y="182675"/>
                    <a:pt x="81887" y="184459"/>
                    <a:pt x="88180" y="187597"/>
                  </a:cubicBezTo>
                  <a:lnTo>
                    <a:pt x="96090" y="190638"/>
                  </a:lnTo>
                  <a:cubicBezTo>
                    <a:pt x="99489" y="191595"/>
                    <a:pt x="103006" y="192052"/>
                    <a:pt x="106523" y="191989"/>
                  </a:cubicBezTo>
                  <a:lnTo>
                    <a:pt x="109552" y="191989"/>
                  </a:lnTo>
                  <a:cubicBezTo>
                    <a:pt x="113877" y="192420"/>
                    <a:pt x="118152" y="193210"/>
                    <a:pt x="122342" y="194354"/>
                  </a:cubicBezTo>
                  <a:cubicBezTo>
                    <a:pt x="126263" y="195397"/>
                    <a:pt x="130251" y="196131"/>
                    <a:pt x="134290" y="196550"/>
                  </a:cubicBezTo>
                  <a:cubicBezTo>
                    <a:pt x="137740" y="196706"/>
                    <a:pt x="141173" y="196130"/>
                    <a:pt x="144387" y="194861"/>
                  </a:cubicBezTo>
                  <a:cubicBezTo>
                    <a:pt x="146575" y="194079"/>
                    <a:pt x="148830" y="193515"/>
                    <a:pt x="151118" y="193172"/>
                  </a:cubicBezTo>
                  <a:cubicBezTo>
                    <a:pt x="156369" y="192580"/>
                    <a:pt x="161687" y="192580"/>
                    <a:pt x="166937" y="193172"/>
                  </a:cubicBezTo>
                  <a:lnTo>
                    <a:pt x="168620" y="193172"/>
                  </a:lnTo>
                  <a:cubicBezTo>
                    <a:pt x="168940" y="192991"/>
                    <a:pt x="169310" y="192991"/>
                    <a:pt x="169630" y="193172"/>
                  </a:cubicBezTo>
                  <a:cubicBezTo>
                    <a:pt x="169865" y="193591"/>
                    <a:pt x="169865" y="194104"/>
                    <a:pt x="169630" y="194523"/>
                  </a:cubicBezTo>
                  <a:cubicBezTo>
                    <a:pt x="169630" y="202463"/>
                    <a:pt x="156335" y="202294"/>
                    <a:pt x="143377" y="201450"/>
                  </a:cubicBezTo>
                  <a:lnTo>
                    <a:pt x="138665" y="201450"/>
                  </a:lnTo>
                  <a:lnTo>
                    <a:pt x="128905" y="201450"/>
                  </a:lnTo>
                  <a:cubicBezTo>
                    <a:pt x="122578" y="201880"/>
                    <a:pt x="116216" y="201880"/>
                    <a:pt x="109889" y="201450"/>
                  </a:cubicBezTo>
                  <a:cubicBezTo>
                    <a:pt x="102720" y="200759"/>
                    <a:pt x="95635" y="199459"/>
                    <a:pt x="88685" y="197564"/>
                  </a:cubicBezTo>
                  <a:cubicBezTo>
                    <a:pt x="83637" y="196381"/>
                    <a:pt x="78252" y="195030"/>
                    <a:pt x="73035" y="194354"/>
                  </a:cubicBezTo>
                  <a:cubicBezTo>
                    <a:pt x="67818" y="193678"/>
                    <a:pt x="61760" y="193003"/>
                    <a:pt x="56207" y="192496"/>
                  </a:cubicBezTo>
                  <a:lnTo>
                    <a:pt x="44595" y="191482"/>
                  </a:lnTo>
                  <a:cubicBezTo>
                    <a:pt x="33404" y="190489"/>
                    <a:pt x="22129" y="190489"/>
                    <a:pt x="10938" y="191482"/>
                  </a:cubicBezTo>
                  <a:cubicBezTo>
                    <a:pt x="11275" y="193097"/>
                    <a:pt x="11275" y="194766"/>
                    <a:pt x="10938" y="196381"/>
                  </a:cubicBezTo>
                  <a:cubicBezTo>
                    <a:pt x="19942" y="200581"/>
                    <a:pt x="30140" y="201421"/>
                    <a:pt x="39715" y="198747"/>
                  </a:cubicBezTo>
                  <a:lnTo>
                    <a:pt x="39715" y="198747"/>
                  </a:lnTo>
                  <a:cubicBezTo>
                    <a:pt x="43249" y="198747"/>
                    <a:pt x="48970" y="196381"/>
                    <a:pt x="50821" y="200436"/>
                  </a:cubicBezTo>
                  <a:cubicBezTo>
                    <a:pt x="51225" y="201698"/>
                    <a:pt x="51225" y="203060"/>
                    <a:pt x="50821" y="204322"/>
                  </a:cubicBezTo>
                  <a:cubicBezTo>
                    <a:pt x="50821" y="206856"/>
                    <a:pt x="47961" y="208207"/>
                    <a:pt x="45773" y="209559"/>
                  </a:cubicBezTo>
                  <a:cubicBezTo>
                    <a:pt x="47893" y="209826"/>
                    <a:pt x="50047" y="209826"/>
                    <a:pt x="52168" y="209559"/>
                  </a:cubicBezTo>
                  <a:cubicBezTo>
                    <a:pt x="54658" y="209048"/>
                    <a:pt x="57250" y="209048"/>
                    <a:pt x="59740" y="209559"/>
                  </a:cubicBezTo>
                  <a:cubicBezTo>
                    <a:pt x="62803" y="210836"/>
                    <a:pt x="65597" y="212669"/>
                    <a:pt x="67986" y="214965"/>
                  </a:cubicBezTo>
                  <a:cubicBezTo>
                    <a:pt x="69888" y="216720"/>
                    <a:pt x="71975" y="218251"/>
                    <a:pt x="74213" y="219526"/>
                  </a:cubicBezTo>
                  <a:cubicBezTo>
                    <a:pt x="80625" y="221825"/>
                    <a:pt x="87490" y="222521"/>
                    <a:pt x="94239" y="221553"/>
                  </a:cubicBezTo>
                  <a:cubicBezTo>
                    <a:pt x="97773" y="221300"/>
                    <a:pt x="101306" y="221300"/>
                    <a:pt x="104840" y="221553"/>
                  </a:cubicBezTo>
                  <a:cubicBezTo>
                    <a:pt x="104840" y="221553"/>
                    <a:pt x="105682" y="221553"/>
                    <a:pt x="106018" y="222567"/>
                  </a:cubicBezTo>
                  <a:cubicBezTo>
                    <a:pt x="106271" y="223102"/>
                    <a:pt x="106271" y="223721"/>
                    <a:pt x="106018" y="224256"/>
                  </a:cubicBezTo>
                  <a:cubicBezTo>
                    <a:pt x="104302" y="226721"/>
                    <a:pt x="101592" y="228321"/>
                    <a:pt x="98614" y="228649"/>
                  </a:cubicBezTo>
                  <a:lnTo>
                    <a:pt x="96258" y="228649"/>
                  </a:lnTo>
                  <a:cubicBezTo>
                    <a:pt x="98917" y="229873"/>
                    <a:pt x="101761" y="230617"/>
                    <a:pt x="104672" y="230845"/>
                  </a:cubicBezTo>
                  <a:cubicBezTo>
                    <a:pt x="107869" y="230938"/>
                    <a:pt x="110983" y="231808"/>
                    <a:pt x="113759" y="233379"/>
                  </a:cubicBezTo>
                  <a:cubicBezTo>
                    <a:pt x="114769" y="234028"/>
                    <a:pt x="115728" y="234763"/>
                    <a:pt x="116620" y="235575"/>
                  </a:cubicBezTo>
                  <a:cubicBezTo>
                    <a:pt x="117916" y="237104"/>
                    <a:pt x="119834" y="237971"/>
                    <a:pt x="121837" y="237940"/>
                  </a:cubicBezTo>
                  <a:cubicBezTo>
                    <a:pt x="125186" y="238214"/>
                    <a:pt x="128568" y="237812"/>
                    <a:pt x="131766" y="236758"/>
                  </a:cubicBezTo>
                  <a:lnTo>
                    <a:pt x="133280" y="236758"/>
                  </a:lnTo>
                  <a:lnTo>
                    <a:pt x="139002" y="234730"/>
                  </a:lnTo>
                  <a:cubicBezTo>
                    <a:pt x="141762" y="233372"/>
                    <a:pt x="144707" y="232460"/>
                    <a:pt x="147753" y="232027"/>
                  </a:cubicBezTo>
                  <a:cubicBezTo>
                    <a:pt x="151017" y="231990"/>
                    <a:pt x="154198" y="232997"/>
                    <a:pt x="156840" y="234899"/>
                  </a:cubicBezTo>
                  <a:cubicBezTo>
                    <a:pt x="159044" y="236616"/>
                    <a:pt x="161788" y="237511"/>
                    <a:pt x="164581" y="237433"/>
                  </a:cubicBezTo>
                  <a:cubicBezTo>
                    <a:pt x="168990" y="236783"/>
                    <a:pt x="173332" y="235709"/>
                    <a:pt x="177539" y="234224"/>
                  </a:cubicBezTo>
                  <a:lnTo>
                    <a:pt x="180568" y="234224"/>
                  </a:lnTo>
                  <a:cubicBezTo>
                    <a:pt x="180820" y="232624"/>
                    <a:pt x="181830" y="231242"/>
                    <a:pt x="183261" y="230507"/>
                  </a:cubicBezTo>
                  <a:cubicBezTo>
                    <a:pt x="185448" y="230507"/>
                    <a:pt x="187299" y="232196"/>
                    <a:pt x="189319" y="234730"/>
                  </a:cubicBezTo>
                  <a:cubicBezTo>
                    <a:pt x="191338" y="237265"/>
                    <a:pt x="192180" y="238278"/>
                    <a:pt x="193189" y="238447"/>
                  </a:cubicBezTo>
                  <a:cubicBezTo>
                    <a:pt x="194687" y="238508"/>
                    <a:pt x="196134" y="237959"/>
                    <a:pt x="197228" y="236927"/>
                  </a:cubicBezTo>
                  <a:cubicBezTo>
                    <a:pt x="198271" y="236229"/>
                    <a:pt x="199416" y="235663"/>
                    <a:pt x="200594" y="235237"/>
                  </a:cubicBezTo>
                  <a:cubicBezTo>
                    <a:pt x="203185" y="234641"/>
                    <a:pt x="205844" y="234301"/>
                    <a:pt x="208503" y="234224"/>
                  </a:cubicBezTo>
                  <a:cubicBezTo>
                    <a:pt x="210825" y="234109"/>
                    <a:pt x="213131" y="233827"/>
                    <a:pt x="215403" y="233379"/>
                  </a:cubicBezTo>
                  <a:cubicBezTo>
                    <a:pt x="229185" y="229852"/>
                    <a:pt x="243472" y="228709"/>
                    <a:pt x="257642" y="230000"/>
                  </a:cubicBezTo>
                  <a:lnTo>
                    <a:pt x="266056" y="230000"/>
                  </a:lnTo>
                  <a:cubicBezTo>
                    <a:pt x="272047" y="230091"/>
                    <a:pt x="278021" y="230771"/>
                    <a:pt x="283894" y="232027"/>
                  </a:cubicBezTo>
                  <a:lnTo>
                    <a:pt x="291130" y="234393"/>
                  </a:lnTo>
                  <a:cubicBezTo>
                    <a:pt x="295724" y="235991"/>
                    <a:pt x="300453" y="237177"/>
                    <a:pt x="305266" y="237940"/>
                  </a:cubicBezTo>
                  <a:lnTo>
                    <a:pt x="311829" y="237940"/>
                  </a:lnTo>
                  <a:cubicBezTo>
                    <a:pt x="317164" y="238113"/>
                    <a:pt x="322464" y="238849"/>
                    <a:pt x="327648" y="240137"/>
                  </a:cubicBezTo>
                  <a:cubicBezTo>
                    <a:pt x="330677" y="240981"/>
                    <a:pt x="333538" y="242164"/>
                    <a:pt x="336398" y="243177"/>
                  </a:cubicBezTo>
                  <a:cubicBezTo>
                    <a:pt x="339091" y="244255"/>
                    <a:pt x="341834" y="245159"/>
                    <a:pt x="344644" y="245880"/>
                  </a:cubicBezTo>
                  <a:cubicBezTo>
                    <a:pt x="347034" y="246252"/>
                    <a:pt x="349491" y="246252"/>
                    <a:pt x="351880" y="245880"/>
                  </a:cubicBezTo>
                  <a:cubicBezTo>
                    <a:pt x="356222" y="245684"/>
                    <a:pt x="360513" y="246678"/>
                    <a:pt x="364333" y="248752"/>
                  </a:cubicBezTo>
                  <a:cubicBezTo>
                    <a:pt x="366269" y="250386"/>
                    <a:pt x="367918" y="252327"/>
                    <a:pt x="369213" y="254496"/>
                  </a:cubicBezTo>
                  <a:cubicBezTo>
                    <a:pt x="370106" y="256039"/>
                    <a:pt x="371115" y="257507"/>
                    <a:pt x="372243" y="258889"/>
                  </a:cubicBezTo>
                  <a:lnTo>
                    <a:pt x="375777" y="262267"/>
                  </a:lnTo>
                  <a:cubicBezTo>
                    <a:pt x="378200" y="264964"/>
                    <a:pt x="380842" y="267449"/>
                    <a:pt x="383686" y="269701"/>
                  </a:cubicBezTo>
                  <a:cubicBezTo>
                    <a:pt x="386749" y="271647"/>
                    <a:pt x="390316" y="272647"/>
                    <a:pt x="393951" y="272573"/>
                  </a:cubicBezTo>
                  <a:lnTo>
                    <a:pt x="398663" y="272573"/>
                  </a:lnTo>
                  <a:cubicBezTo>
                    <a:pt x="402214" y="273390"/>
                    <a:pt x="405630" y="274759"/>
                    <a:pt x="408760" y="276627"/>
                  </a:cubicBezTo>
                  <a:lnTo>
                    <a:pt x="411621" y="278148"/>
                  </a:lnTo>
                  <a:cubicBezTo>
                    <a:pt x="412597" y="278639"/>
                    <a:pt x="413607" y="279035"/>
                    <a:pt x="414650" y="279330"/>
                  </a:cubicBezTo>
                  <a:cubicBezTo>
                    <a:pt x="417460" y="280126"/>
                    <a:pt x="420002" y="281640"/>
                    <a:pt x="422055" y="283723"/>
                  </a:cubicBezTo>
                  <a:cubicBezTo>
                    <a:pt x="422324" y="284253"/>
                    <a:pt x="422324" y="284882"/>
                    <a:pt x="422055" y="285412"/>
                  </a:cubicBezTo>
                  <a:cubicBezTo>
                    <a:pt x="421987" y="286032"/>
                    <a:pt x="421499" y="286520"/>
                    <a:pt x="420877" y="286595"/>
                  </a:cubicBezTo>
                  <a:cubicBezTo>
                    <a:pt x="414280" y="287823"/>
                    <a:pt x="408020" y="290475"/>
                    <a:pt x="402534" y="294366"/>
                  </a:cubicBezTo>
                  <a:cubicBezTo>
                    <a:pt x="401406" y="295435"/>
                    <a:pt x="400380" y="296624"/>
                    <a:pt x="399505" y="297913"/>
                  </a:cubicBezTo>
                  <a:cubicBezTo>
                    <a:pt x="399505" y="297913"/>
                    <a:pt x="402029" y="297913"/>
                    <a:pt x="407414" y="297913"/>
                  </a:cubicBezTo>
                  <a:cubicBezTo>
                    <a:pt x="410275" y="297913"/>
                    <a:pt x="410948" y="297913"/>
                    <a:pt x="413135" y="296731"/>
                  </a:cubicBezTo>
                  <a:cubicBezTo>
                    <a:pt x="416299" y="295302"/>
                    <a:pt x="419833" y="294888"/>
                    <a:pt x="423233" y="295548"/>
                  </a:cubicBezTo>
                  <a:cubicBezTo>
                    <a:pt x="430132" y="295548"/>
                    <a:pt x="430637" y="303657"/>
                    <a:pt x="430974" y="309063"/>
                  </a:cubicBezTo>
                  <a:cubicBezTo>
                    <a:pt x="430856" y="311103"/>
                    <a:pt x="431260" y="313138"/>
                    <a:pt x="432152" y="314976"/>
                  </a:cubicBezTo>
                  <a:cubicBezTo>
                    <a:pt x="432152" y="314976"/>
                    <a:pt x="432152" y="314976"/>
                    <a:pt x="433330" y="314976"/>
                  </a:cubicBezTo>
                  <a:cubicBezTo>
                    <a:pt x="444941" y="313456"/>
                    <a:pt x="447465" y="315990"/>
                    <a:pt x="450158" y="318355"/>
                  </a:cubicBezTo>
                  <a:cubicBezTo>
                    <a:pt x="451841" y="320252"/>
                    <a:pt x="454197" y="321404"/>
                    <a:pt x="456721" y="321565"/>
                  </a:cubicBezTo>
                  <a:cubicBezTo>
                    <a:pt x="457428" y="321757"/>
                    <a:pt x="457966" y="322356"/>
                    <a:pt x="458067" y="323085"/>
                  </a:cubicBezTo>
                  <a:cubicBezTo>
                    <a:pt x="458151" y="323856"/>
                    <a:pt x="457747" y="324596"/>
                    <a:pt x="457057" y="324944"/>
                  </a:cubicBezTo>
                  <a:cubicBezTo>
                    <a:pt x="455577" y="325479"/>
                    <a:pt x="454062" y="325874"/>
                    <a:pt x="452514" y="326126"/>
                  </a:cubicBezTo>
                  <a:cubicBezTo>
                    <a:pt x="448475" y="326126"/>
                    <a:pt x="445278" y="327478"/>
                    <a:pt x="444605" y="330350"/>
                  </a:cubicBezTo>
                  <a:cubicBezTo>
                    <a:pt x="447953" y="331824"/>
                    <a:pt x="451555" y="332683"/>
                    <a:pt x="455206" y="332884"/>
                  </a:cubicBezTo>
                  <a:cubicBezTo>
                    <a:pt x="458286" y="333119"/>
                    <a:pt x="461332" y="333685"/>
                    <a:pt x="464294" y="334573"/>
                  </a:cubicBezTo>
                  <a:cubicBezTo>
                    <a:pt x="464294" y="334573"/>
                    <a:pt x="464294" y="334573"/>
                    <a:pt x="465135" y="335418"/>
                  </a:cubicBezTo>
                  <a:cubicBezTo>
                    <a:pt x="465303" y="335911"/>
                    <a:pt x="465303" y="336445"/>
                    <a:pt x="465135" y="336938"/>
                  </a:cubicBezTo>
                  <a:cubicBezTo>
                    <a:pt x="462611" y="343189"/>
                    <a:pt x="460087" y="349271"/>
                    <a:pt x="452177" y="348257"/>
                  </a:cubicBezTo>
                  <a:cubicBezTo>
                    <a:pt x="450747" y="348139"/>
                    <a:pt x="449333" y="347855"/>
                    <a:pt x="447970" y="347412"/>
                  </a:cubicBezTo>
                  <a:cubicBezTo>
                    <a:pt x="445446" y="347412"/>
                    <a:pt x="442585" y="345892"/>
                    <a:pt x="441407" y="347412"/>
                  </a:cubicBezTo>
                  <a:cubicBezTo>
                    <a:pt x="440785" y="348166"/>
                    <a:pt x="440482" y="349139"/>
                    <a:pt x="440566" y="350115"/>
                  </a:cubicBezTo>
                  <a:cubicBezTo>
                    <a:pt x="444083" y="351491"/>
                    <a:pt x="447751" y="352400"/>
                    <a:pt x="451504" y="352818"/>
                  </a:cubicBezTo>
                  <a:lnTo>
                    <a:pt x="451504" y="352818"/>
                  </a:lnTo>
                  <a:cubicBezTo>
                    <a:pt x="454701" y="352818"/>
                    <a:pt x="457899" y="352818"/>
                    <a:pt x="458572" y="355859"/>
                  </a:cubicBezTo>
                  <a:cubicBezTo>
                    <a:pt x="459245" y="358900"/>
                    <a:pt x="457562" y="360252"/>
                    <a:pt x="456216" y="361941"/>
                  </a:cubicBezTo>
                  <a:cubicBezTo>
                    <a:pt x="453776" y="364235"/>
                    <a:pt x="450747" y="365812"/>
                    <a:pt x="447465" y="366503"/>
                  </a:cubicBezTo>
                  <a:cubicBezTo>
                    <a:pt x="445109" y="366503"/>
                    <a:pt x="442754" y="367854"/>
                    <a:pt x="442417" y="369206"/>
                  </a:cubicBezTo>
                  <a:cubicBezTo>
                    <a:pt x="442080" y="370557"/>
                    <a:pt x="442417" y="371909"/>
                    <a:pt x="445278" y="376639"/>
                  </a:cubicBezTo>
                  <a:cubicBezTo>
                    <a:pt x="450326" y="384579"/>
                    <a:pt x="455375" y="382890"/>
                    <a:pt x="462106" y="380693"/>
                  </a:cubicBezTo>
                  <a:cubicBezTo>
                    <a:pt x="464714" y="379741"/>
                    <a:pt x="467424" y="379061"/>
                    <a:pt x="470184" y="378666"/>
                  </a:cubicBezTo>
                  <a:cubicBezTo>
                    <a:pt x="473145" y="378428"/>
                    <a:pt x="476141" y="378428"/>
                    <a:pt x="479103" y="378666"/>
                  </a:cubicBezTo>
                  <a:cubicBezTo>
                    <a:pt x="483865" y="379658"/>
                    <a:pt x="488829" y="379308"/>
                    <a:pt x="493407" y="377652"/>
                  </a:cubicBezTo>
                  <a:cubicBezTo>
                    <a:pt x="497883" y="373186"/>
                    <a:pt x="500374" y="367094"/>
                    <a:pt x="500306" y="360759"/>
                  </a:cubicBezTo>
                  <a:cubicBezTo>
                    <a:pt x="499869" y="358877"/>
                    <a:pt x="499196" y="357061"/>
                    <a:pt x="498287" y="355353"/>
                  </a:cubicBezTo>
                  <a:cubicBezTo>
                    <a:pt x="497748" y="355523"/>
                    <a:pt x="497176" y="355581"/>
                    <a:pt x="496604" y="355522"/>
                  </a:cubicBezTo>
                  <a:cubicBezTo>
                    <a:pt x="496453" y="355027"/>
                    <a:pt x="496453" y="354496"/>
                    <a:pt x="496604" y="354001"/>
                  </a:cubicBezTo>
                  <a:cubicBezTo>
                    <a:pt x="497042" y="353633"/>
                    <a:pt x="497681" y="353633"/>
                    <a:pt x="498119" y="354001"/>
                  </a:cubicBezTo>
                  <a:cubicBezTo>
                    <a:pt x="499246" y="354829"/>
                    <a:pt x="500256" y="355793"/>
                    <a:pt x="501148" y="356873"/>
                  </a:cubicBezTo>
                  <a:lnTo>
                    <a:pt x="501148" y="356873"/>
                  </a:lnTo>
                  <a:cubicBezTo>
                    <a:pt x="502040" y="356794"/>
                    <a:pt x="502948" y="356794"/>
                    <a:pt x="503840" y="356873"/>
                  </a:cubicBezTo>
                  <a:cubicBezTo>
                    <a:pt x="504429" y="357245"/>
                    <a:pt x="504800" y="357871"/>
                    <a:pt x="504850" y="358562"/>
                  </a:cubicBezTo>
                  <a:cubicBezTo>
                    <a:pt x="504850" y="360590"/>
                    <a:pt x="504850" y="362617"/>
                    <a:pt x="504850" y="364813"/>
                  </a:cubicBezTo>
                  <a:lnTo>
                    <a:pt x="504850" y="364813"/>
                  </a:lnTo>
                  <a:cubicBezTo>
                    <a:pt x="504850" y="365827"/>
                    <a:pt x="504850" y="367009"/>
                    <a:pt x="505860" y="368192"/>
                  </a:cubicBezTo>
                  <a:cubicBezTo>
                    <a:pt x="507879" y="374949"/>
                    <a:pt x="510403" y="375625"/>
                    <a:pt x="516125" y="377315"/>
                  </a:cubicBezTo>
                  <a:cubicBezTo>
                    <a:pt x="520585" y="378784"/>
                    <a:pt x="524506" y="381546"/>
                    <a:pt x="527400" y="385255"/>
                  </a:cubicBezTo>
                  <a:lnTo>
                    <a:pt x="528915" y="386944"/>
                  </a:lnTo>
                  <a:cubicBezTo>
                    <a:pt x="531860" y="389623"/>
                    <a:pt x="535360" y="391588"/>
                    <a:pt x="539180" y="392688"/>
                  </a:cubicBezTo>
                  <a:lnTo>
                    <a:pt x="543050" y="394208"/>
                  </a:lnTo>
                  <a:cubicBezTo>
                    <a:pt x="545103" y="395111"/>
                    <a:pt x="547072" y="396185"/>
                    <a:pt x="548940" y="397418"/>
                  </a:cubicBezTo>
                  <a:cubicBezTo>
                    <a:pt x="551549" y="398988"/>
                    <a:pt x="554309" y="400289"/>
                    <a:pt x="557186" y="401304"/>
                  </a:cubicBezTo>
                  <a:lnTo>
                    <a:pt x="560383" y="401304"/>
                  </a:lnTo>
                  <a:cubicBezTo>
                    <a:pt x="564742" y="401135"/>
                    <a:pt x="568798" y="403503"/>
                    <a:pt x="570817" y="407386"/>
                  </a:cubicBezTo>
                  <a:cubicBezTo>
                    <a:pt x="572163" y="409800"/>
                    <a:pt x="572163" y="412743"/>
                    <a:pt x="570817" y="415157"/>
                  </a:cubicBezTo>
                  <a:cubicBezTo>
                    <a:pt x="566946" y="421239"/>
                    <a:pt x="552138" y="418198"/>
                    <a:pt x="538170" y="414312"/>
                  </a:cubicBezTo>
                  <a:lnTo>
                    <a:pt x="535646" y="414312"/>
                  </a:lnTo>
                  <a:lnTo>
                    <a:pt x="532785" y="414312"/>
                  </a:lnTo>
                  <a:cubicBezTo>
                    <a:pt x="526441" y="413538"/>
                    <a:pt x="520248" y="411771"/>
                    <a:pt x="514442" y="409075"/>
                  </a:cubicBezTo>
                  <a:cubicBezTo>
                    <a:pt x="509024" y="405987"/>
                    <a:pt x="502982" y="404140"/>
                    <a:pt x="496772" y="403669"/>
                  </a:cubicBezTo>
                  <a:cubicBezTo>
                    <a:pt x="493205" y="403463"/>
                    <a:pt x="489654" y="402954"/>
                    <a:pt x="486171" y="402149"/>
                  </a:cubicBezTo>
                  <a:cubicBezTo>
                    <a:pt x="485161" y="404852"/>
                    <a:pt x="481964" y="406034"/>
                    <a:pt x="479271" y="407048"/>
                  </a:cubicBezTo>
                  <a:cubicBezTo>
                    <a:pt x="476578" y="408061"/>
                    <a:pt x="474727" y="408737"/>
                    <a:pt x="474391" y="409751"/>
                  </a:cubicBezTo>
                  <a:cubicBezTo>
                    <a:pt x="476915" y="410004"/>
                    <a:pt x="479439" y="410004"/>
                    <a:pt x="481964" y="409751"/>
                  </a:cubicBezTo>
                  <a:lnTo>
                    <a:pt x="487180" y="409751"/>
                  </a:lnTo>
                  <a:cubicBezTo>
                    <a:pt x="489873" y="409570"/>
                    <a:pt x="492565" y="409570"/>
                    <a:pt x="495258" y="409751"/>
                  </a:cubicBezTo>
                  <a:cubicBezTo>
                    <a:pt x="497328" y="409916"/>
                    <a:pt x="499415" y="409916"/>
                    <a:pt x="501484" y="409751"/>
                  </a:cubicBezTo>
                  <a:lnTo>
                    <a:pt x="501484" y="409751"/>
                  </a:lnTo>
                  <a:cubicBezTo>
                    <a:pt x="503201" y="409577"/>
                    <a:pt x="504917" y="409994"/>
                    <a:pt x="506365" y="410933"/>
                  </a:cubicBezTo>
                  <a:cubicBezTo>
                    <a:pt x="507155" y="411340"/>
                    <a:pt x="507896" y="411852"/>
                    <a:pt x="508552" y="412454"/>
                  </a:cubicBezTo>
                  <a:cubicBezTo>
                    <a:pt x="509377" y="413168"/>
                    <a:pt x="510286" y="413790"/>
                    <a:pt x="511245" y="414312"/>
                  </a:cubicBezTo>
                  <a:lnTo>
                    <a:pt x="515452" y="416001"/>
                  </a:lnTo>
                  <a:cubicBezTo>
                    <a:pt x="518683" y="417147"/>
                    <a:pt x="521779" y="418618"/>
                    <a:pt x="524707" y="420394"/>
                  </a:cubicBezTo>
                  <a:cubicBezTo>
                    <a:pt x="526727" y="421757"/>
                    <a:pt x="529032" y="422626"/>
                    <a:pt x="531439" y="422928"/>
                  </a:cubicBezTo>
                  <a:cubicBezTo>
                    <a:pt x="533610" y="423354"/>
                    <a:pt x="535713" y="424094"/>
                    <a:pt x="537665" y="425124"/>
                  </a:cubicBezTo>
                  <a:cubicBezTo>
                    <a:pt x="540526" y="427015"/>
                    <a:pt x="543841" y="428121"/>
                    <a:pt x="547257" y="428334"/>
                  </a:cubicBezTo>
                  <a:lnTo>
                    <a:pt x="548267" y="428334"/>
                  </a:lnTo>
                  <a:cubicBezTo>
                    <a:pt x="551953" y="427920"/>
                    <a:pt x="555655" y="429017"/>
                    <a:pt x="558532" y="431375"/>
                  </a:cubicBezTo>
                  <a:cubicBezTo>
                    <a:pt x="559677" y="432554"/>
                    <a:pt x="560485" y="434009"/>
                    <a:pt x="560889" y="435598"/>
                  </a:cubicBezTo>
                  <a:cubicBezTo>
                    <a:pt x="561191" y="436734"/>
                    <a:pt x="561780" y="437778"/>
                    <a:pt x="562571" y="438639"/>
                  </a:cubicBezTo>
                  <a:cubicBezTo>
                    <a:pt x="564759" y="440329"/>
                    <a:pt x="569303" y="435936"/>
                    <a:pt x="571154" y="433909"/>
                  </a:cubicBezTo>
                  <a:lnTo>
                    <a:pt x="571154" y="433909"/>
                  </a:lnTo>
                  <a:cubicBezTo>
                    <a:pt x="573998" y="431218"/>
                    <a:pt x="577683" y="429606"/>
                    <a:pt x="581587" y="429348"/>
                  </a:cubicBezTo>
                  <a:cubicBezTo>
                    <a:pt x="581941" y="429094"/>
                    <a:pt x="582412" y="429094"/>
                    <a:pt x="582765" y="429348"/>
                  </a:cubicBezTo>
                  <a:cubicBezTo>
                    <a:pt x="582917" y="429726"/>
                    <a:pt x="582917" y="430152"/>
                    <a:pt x="582765" y="430530"/>
                  </a:cubicBezTo>
                  <a:cubicBezTo>
                    <a:pt x="582832" y="433309"/>
                    <a:pt x="582311" y="436073"/>
                    <a:pt x="581251" y="438639"/>
                  </a:cubicBezTo>
                  <a:cubicBezTo>
                    <a:pt x="580813" y="440136"/>
                    <a:pt x="580476" y="441660"/>
                    <a:pt x="580241" y="443201"/>
                  </a:cubicBezTo>
                  <a:cubicBezTo>
                    <a:pt x="580157" y="444777"/>
                    <a:pt x="580157" y="446355"/>
                    <a:pt x="580241" y="447931"/>
                  </a:cubicBezTo>
                  <a:cubicBezTo>
                    <a:pt x="580645" y="450897"/>
                    <a:pt x="580813" y="453891"/>
                    <a:pt x="580746" y="456885"/>
                  </a:cubicBezTo>
                  <a:cubicBezTo>
                    <a:pt x="579854" y="460964"/>
                    <a:pt x="578137" y="464816"/>
                    <a:pt x="575697" y="468203"/>
                  </a:cubicBezTo>
                  <a:lnTo>
                    <a:pt x="575697" y="469217"/>
                  </a:lnTo>
                  <a:cubicBezTo>
                    <a:pt x="574502" y="471026"/>
                    <a:pt x="573039" y="472625"/>
                    <a:pt x="571322" y="473947"/>
                  </a:cubicBezTo>
                  <a:cubicBezTo>
                    <a:pt x="568730" y="475301"/>
                    <a:pt x="565785" y="475775"/>
                    <a:pt x="562908" y="475299"/>
                  </a:cubicBezTo>
                  <a:lnTo>
                    <a:pt x="560552" y="475299"/>
                  </a:lnTo>
                  <a:cubicBezTo>
                    <a:pt x="554662" y="475299"/>
                    <a:pt x="554157" y="475299"/>
                    <a:pt x="554157" y="475299"/>
                  </a:cubicBezTo>
                  <a:cubicBezTo>
                    <a:pt x="554157" y="475299"/>
                    <a:pt x="554157" y="477326"/>
                    <a:pt x="561225" y="480874"/>
                  </a:cubicBezTo>
                  <a:cubicBezTo>
                    <a:pt x="565264" y="482734"/>
                    <a:pt x="569505" y="484150"/>
                    <a:pt x="573846" y="485097"/>
                  </a:cubicBezTo>
                  <a:lnTo>
                    <a:pt x="577212" y="485097"/>
                  </a:lnTo>
                  <a:lnTo>
                    <a:pt x="577212" y="485097"/>
                  </a:lnTo>
                  <a:cubicBezTo>
                    <a:pt x="581587" y="486111"/>
                    <a:pt x="586131" y="487631"/>
                    <a:pt x="586131" y="491179"/>
                  </a:cubicBezTo>
                  <a:cubicBezTo>
                    <a:pt x="586165" y="492031"/>
                    <a:pt x="585777" y="492843"/>
                    <a:pt x="585121" y="493375"/>
                  </a:cubicBezTo>
                  <a:cubicBezTo>
                    <a:pt x="584280" y="493826"/>
                    <a:pt x="583270" y="493826"/>
                    <a:pt x="582429" y="493375"/>
                  </a:cubicBezTo>
                  <a:lnTo>
                    <a:pt x="582429" y="493375"/>
                  </a:lnTo>
                  <a:cubicBezTo>
                    <a:pt x="582513" y="494058"/>
                    <a:pt x="582176" y="494727"/>
                    <a:pt x="581587" y="495065"/>
                  </a:cubicBezTo>
                  <a:cubicBezTo>
                    <a:pt x="577700" y="497168"/>
                    <a:pt x="573022" y="497168"/>
                    <a:pt x="569134" y="495065"/>
                  </a:cubicBezTo>
                  <a:lnTo>
                    <a:pt x="564759" y="493375"/>
                  </a:lnTo>
                  <a:lnTo>
                    <a:pt x="553147" y="489490"/>
                  </a:lnTo>
                  <a:cubicBezTo>
                    <a:pt x="550943" y="488822"/>
                    <a:pt x="548806" y="487974"/>
                    <a:pt x="546753" y="486956"/>
                  </a:cubicBezTo>
                  <a:lnTo>
                    <a:pt x="541368" y="484928"/>
                  </a:lnTo>
                  <a:cubicBezTo>
                    <a:pt x="537160" y="483715"/>
                    <a:pt x="532735" y="483427"/>
                    <a:pt x="528410" y="484084"/>
                  </a:cubicBezTo>
                  <a:lnTo>
                    <a:pt x="526727" y="484084"/>
                  </a:lnTo>
                  <a:lnTo>
                    <a:pt x="519659" y="484084"/>
                  </a:lnTo>
                  <a:cubicBezTo>
                    <a:pt x="514240" y="482959"/>
                    <a:pt x="508586" y="483923"/>
                    <a:pt x="503840" y="486787"/>
                  </a:cubicBezTo>
                  <a:lnTo>
                    <a:pt x="506533" y="486787"/>
                  </a:lnTo>
                  <a:lnTo>
                    <a:pt x="511581" y="485942"/>
                  </a:lnTo>
                  <a:cubicBezTo>
                    <a:pt x="515351" y="485224"/>
                    <a:pt x="519188" y="484942"/>
                    <a:pt x="523025" y="485097"/>
                  </a:cubicBezTo>
                  <a:cubicBezTo>
                    <a:pt x="530648" y="486145"/>
                    <a:pt x="538137" y="487956"/>
                    <a:pt x="545406" y="490503"/>
                  </a:cubicBezTo>
                  <a:cubicBezTo>
                    <a:pt x="549512" y="492098"/>
                    <a:pt x="553450" y="494078"/>
                    <a:pt x="557186" y="496416"/>
                  </a:cubicBezTo>
                  <a:lnTo>
                    <a:pt x="563581" y="499795"/>
                  </a:lnTo>
                  <a:cubicBezTo>
                    <a:pt x="566778" y="501322"/>
                    <a:pt x="570312" y="501962"/>
                    <a:pt x="573846" y="501653"/>
                  </a:cubicBezTo>
                  <a:lnTo>
                    <a:pt x="577885" y="501653"/>
                  </a:lnTo>
                  <a:cubicBezTo>
                    <a:pt x="582934" y="501653"/>
                    <a:pt x="586467" y="507228"/>
                    <a:pt x="589160" y="512128"/>
                  </a:cubicBezTo>
                  <a:cubicBezTo>
                    <a:pt x="591853" y="517027"/>
                    <a:pt x="591179" y="516182"/>
                    <a:pt x="590843" y="517196"/>
                  </a:cubicBezTo>
                  <a:cubicBezTo>
                    <a:pt x="590775" y="517750"/>
                    <a:pt x="590473" y="518246"/>
                    <a:pt x="590001" y="518547"/>
                  </a:cubicBezTo>
                  <a:cubicBezTo>
                    <a:pt x="589682" y="518699"/>
                    <a:pt x="589311" y="518699"/>
                    <a:pt x="588992" y="518547"/>
                  </a:cubicBezTo>
                  <a:cubicBezTo>
                    <a:pt x="589295" y="519069"/>
                    <a:pt x="589295" y="519715"/>
                    <a:pt x="588992" y="520237"/>
                  </a:cubicBezTo>
                  <a:cubicBezTo>
                    <a:pt x="588992" y="521081"/>
                    <a:pt x="588992" y="521588"/>
                    <a:pt x="587646" y="521588"/>
                  </a:cubicBezTo>
                  <a:cubicBezTo>
                    <a:pt x="585576" y="521679"/>
                    <a:pt x="583506" y="521333"/>
                    <a:pt x="581587" y="520574"/>
                  </a:cubicBezTo>
                  <a:lnTo>
                    <a:pt x="578390" y="519730"/>
                  </a:lnTo>
                  <a:cubicBezTo>
                    <a:pt x="576219" y="519402"/>
                    <a:pt x="574082" y="518893"/>
                    <a:pt x="571995" y="518209"/>
                  </a:cubicBezTo>
                  <a:lnTo>
                    <a:pt x="570481" y="518209"/>
                  </a:lnTo>
                  <a:cubicBezTo>
                    <a:pt x="562033" y="515631"/>
                    <a:pt x="553770" y="512470"/>
                    <a:pt x="545743" y="508749"/>
                  </a:cubicBezTo>
                  <a:lnTo>
                    <a:pt x="543219" y="507566"/>
                  </a:lnTo>
                  <a:lnTo>
                    <a:pt x="541199" y="506721"/>
                  </a:lnTo>
                  <a:cubicBezTo>
                    <a:pt x="539449" y="505439"/>
                    <a:pt x="537228" y="505005"/>
                    <a:pt x="535141" y="505539"/>
                  </a:cubicBezTo>
                  <a:cubicBezTo>
                    <a:pt x="533458" y="505698"/>
                    <a:pt x="531775" y="505698"/>
                    <a:pt x="530093" y="505539"/>
                  </a:cubicBezTo>
                  <a:lnTo>
                    <a:pt x="528241" y="505539"/>
                  </a:lnTo>
                  <a:lnTo>
                    <a:pt x="520837" y="506384"/>
                  </a:lnTo>
                  <a:cubicBezTo>
                    <a:pt x="517000" y="507071"/>
                    <a:pt x="513113" y="507411"/>
                    <a:pt x="509225" y="507397"/>
                  </a:cubicBezTo>
                  <a:lnTo>
                    <a:pt x="507374" y="507397"/>
                  </a:lnTo>
                  <a:cubicBezTo>
                    <a:pt x="505776" y="506975"/>
                    <a:pt x="504093" y="506975"/>
                    <a:pt x="502494" y="507397"/>
                  </a:cubicBezTo>
                  <a:cubicBezTo>
                    <a:pt x="501585" y="507858"/>
                    <a:pt x="500744" y="508424"/>
                    <a:pt x="499970" y="509087"/>
                  </a:cubicBezTo>
                  <a:cubicBezTo>
                    <a:pt x="503605" y="509592"/>
                    <a:pt x="507273" y="509592"/>
                    <a:pt x="510908" y="509087"/>
                  </a:cubicBezTo>
                  <a:lnTo>
                    <a:pt x="515620" y="509087"/>
                  </a:lnTo>
                  <a:lnTo>
                    <a:pt x="525549" y="509087"/>
                  </a:lnTo>
                  <a:cubicBezTo>
                    <a:pt x="529419" y="509087"/>
                    <a:pt x="533458" y="509087"/>
                    <a:pt x="537329" y="509087"/>
                  </a:cubicBezTo>
                  <a:lnTo>
                    <a:pt x="543892" y="509087"/>
                  </a:lnTo>
                  <a:cubicBezTo>
                    <a:pt x="545962" y="509475"/>
                    <a:pt x="547931" y="510342"/>
                    <a:pt x="549613" y="511621"/>
                  </a:cubicBezTo>
                  <a:lnTo>
                    <a:pt x="551633" y="512803"/>
                  </a:lnTo>
                  <a:lnTo>
                    <a:pt x="552643" y="512803"/>
                  </a:lnTo>
                  <a:cubicBezTo>
                    <a:pt x="555857" y="514954"/>
                    <a:pt x="559559" y="516234"/>
                    <a:pt x="563413" y="516520"/>
                  </a:cubicBezTo>
                  <a:lnTo>
                    <a:pt x="564927" y="516520"/>
                  </a:lnTo>
                  <a:cubicBezTo>
                    <a:pt x="567098" y="516087"/>
                    <a:pt x="569319" y="516087"/>
                    <a:pt x="571490" y="516520"/>
                  </a:cubicBezTo>
                  <a:lnTo>
                    <a:pt x="573510" y="517702"/>
                  </a:lnTo>
                  <a:lnTo>
                    <a:pt x="574856" y="518547"/>
                  </a:lnTo>
                  <a:cubicBezTo>
                    <a:pt x="575613" y="518841"/>
                    <a:pt x="576084" y="519595"/>
                    <a:pt x="576034" y="520405"/>
                  </a:cubicBezTo>
                  <a:cubicBezTo>
                    <a:pt x="576034" y="521250"/>
                    <a:pt x="576034" y="521926"/>
                    <a:pt x="574688" y="521926"/>
                  </a:cubicBezTo>
                  <a:lnTo>
                    <a:pt x="573005" y="521926"/>
                  </a:lnTo>
                  <a:cubicBezTo>
                    <a:pt x="569488" y="522431"/>
                    <a:pt x="565920" y="522431"/>
                    <a:pt x="562403" y="521926"/>
                  </a:cubicBezTo>
                  <a:cubicBezTo>
                    <a:pt x="562756" y="522553"/>
                    <a:pt x="562756" y="523326"/>
                    <a:pt x="562403" y="523953"/>
                  </a:cubicBezTo>
                  <a:cubicBezTo>
                    <a:pt x="553888" y="528863"/>
                    <a:pt x="545070" y="533208"/>
                    <a:pt x="535982" y="536961"/>
                  </a:cubicBezTo>
                  <a:cubicBezTo>
                    <a:pt x="530093" y="539496"/>
                    <a:pt x="524034" y="542030"/>
                    <a:pt x="519154" y="545071"/>
                  </a:cubicBezTo>
                  <a:lnTo>
                    <a:pt x="515957" y="546253"/>
                  </a:lnTo>
                  <a:cubicBezTo>
                    <a:pt x="513937" y="546253"/>
                    <a:pt x="507879" y="548956"/>
                    <a:pt x="507711" y="550477"/>
                  </a:cubicBezTo>
                  <a:cubicBezTo>
                    <a:pt x="507542" y="551997"/>
                    <a:pt x="507711" y="553517"/>
                    <a:pt x="517303" y="558923"/>
                  </a:cubicBezTo>
                  <a:lnTo>
                    <a:pt x="517303" y="558923"/>
                  </a:lnTo>
                  <a:cubicBezTo>
                    <a:pt x="518245" y="559506"/>
                    <a:pt x="519272" y="559961"/>
                    <a:pt x="520332" y="560275"/>
                  </a:cubicBezTo>
                  <a:cubicBezTo>
                    <a:pt x="522503" y="560959"/>
                    <a:pt x="524472" y="562179"/>
                    <a:pt x="526054" y="563823"/>
                  </a:cubicBezTo>
                  <a:cubicBezTo>
                    <a:pt x="526962" y="564919"/>
                    <a:pt x="527501" y="566282"/>
                    <a:pt x="527568" y="567708"/>
                  </a:cubicBezTo>
                  <a:cubicBezTo>
                    <a:pt x="527568" y="569229"/>
                    <a:pt x="527568" y="569567"/>
                    <a:pt x="527568" y="569567"/>
                  </a:cubicBezTo>
                  <a:cubicBezTo>
                    <a:pt x="527568" y="569567"/>
                    <a:pt x="529756" y="569567"/>
                    <a:pt x="531102" y="566864"/>
                  </a:cubicBezTo>
                  <a:cubicBezTo>
                    <a:pt x="531860" y="565634"/>
                    <a:pt x="532768" y="564500"/>
                    <a:pt x="533795" y="563485"/>
                  </a:cubicBezTo>
                  <a:cubicBezTo>
                    <a:pt x="536386" y="561765"/>
                    <a:pt x="539449" y="560936"/>
                    <a:pt x="542545" y="561120"/>
                  </a:cubicBezTo>
                  <a:lnTo>
                    <a:pt x="543555" y="561120"/>
                  </a:lnTo>
                  <a:cubicBezTo>
                    <a:pt x="546349" y="559868"/>
                    <a:pt x="549445" y="559456"/>
                    <a:pt x="552474" y="559937"/>
                  </a:cubicBezTo>
                  <a:cubicBezTo>
                    <a:pt x="554662" y="559680"/>
                    <a:pt x="556850" y="559680"/>
                    <a:pt x="559037" y="559937"/>
                  </a:cubicBezTo>
                  <a:lnTo>
                    <a:pt x="570817" y="559937"/>
                  </a:lnTo>
                  <a:lnTo>
                    <a:pt x="571827" y="559937"/>
                  </a:lnTo>
                  <a:cubicBezTo>
                    <a:pt x="572365" y="559515"/>
                    <a:pt x="573139" y="559515"/>
                    <a:pt x="573678" y="559937"/>
                  </a:cubicBezTo>
                  <a:cubicBezTo>
                    <a:pt x="574099" y="560669"/>
                    <a:pt x="574099" y="561571"/>
                    <a:pt x="573678" y="562302"/>
                  </a:cubicBezTo>
                  <a:cubicBezTo>
                    <a:pt x="573106" y="562806"/>
                    <a:pt x="572399" y="563154"/>
                    <a:pt x="571659" y="563316"/>
                  </a:cubicBezTo>
                  <a:cubicBezTo>
                    <a:pt x="567569" y="565064"/>
                    <a:pt x="563076" y="565593"/>
                    <a:pt x="558701" y="564836"/>
                  </a:cubicBezTo>
                  <a:lnTo>
                    <a:pt x="554998" y="564836"/>
                  </a:lnTo>
                  <a:lnTo>
                    <a:pt x="552811" y="564836"/>
                  </a:lnTo>
                  <a:lnTo>
                    <a:pt x="550623" y="564836"/>
                  </a:lnTo>
                  <a:lnTo>
                    <a:pt x="548435" y="564836"/>
                  </a:lnTo>
                  <a:cubicBezTo>
                    <a:pt x="546820" y="565010"/>
                    <a:pt x="545171" y="565010"/>
                    <a:pt x="543555" y="564836"/>
                  </a:cubicBezTo>
                  <a:cubicBezTo>
                    <a:pt x="542512" y="565906"/>
                    <a:pt x="541149" y="566615"/>
                    <a:pt x="539685" y="566864"/>
                  </a:cubicBezTo>
                  <a:lnTo>
                    <a:pt x="538675" y="566864"/>
                  </a:lnTo>
                  <a:cubicBezTo>
                    <a:pt x="537329" y="566730"/>
                    <a:pt x="536016" y="567387"/>
                    <a:pt x="535309" y="568553"/>
                  </a:cubicBezTo>
                  <a:lnTo>
                    <a:pt x="533795" y="570411"/>
                  </a:lnTo>
                  <a:cubicBezTo>
                    <a:pt x="531708" y="572393"/>
                    <a:pt x="530109" y="574817"/>
                    <a:pt x="529083" y="577507"/>
                  </a:cubicBezTo>
                  <a:cubicBezTo>
                    <a:pt x="529083" y="577507"/>
                    <a:pt x="529083" y="578351"/>
                    <a:pt x="529924" y="579534"/>
                  </a:cubicBezTo>
                  <a:cubicBezTo>
                    <a:pt x="530294" y="579917"/>
                    <a:pt x="530581" y="580379"/>
                    <a:pt x="530766" y="580885"/>
                  </a:cubicBezTo>
                  <a:cubicBezTo>
                    <a:pt x="532314" y="583482"/>
                    <a:pt x="533660" y="586194"/>
                    <a:pt x="534805" y="588995"/>
                  </a:cubicBezTo>
                  <a:cubicBezTo>
                    <a:pt x="535040" y="590449"/>
                    <a:pt x="535040" y="591932"/>
                    <a:pt x="534805" y="593387"/>
                  </a:cubicBezTo>
                  <a:cubicBezTo>
                    <a:pt x="534619" y="594561"/>
                    <a:pt x="534619" y="595761"/>
                    <a:pt x="534805" y="596935"/>
                  </a:cubicBezTo>
                  <a:cubicBezTo>
                    <a:pt x="535528" y="598072"/>
                    <a:pt x="536588" y="598955"/>
                    <a:pt x="537834" y="599469"/>
                  </a:cubicBezTo>
                  <a:lnTo>
                    <a:pt x="539012" y="599469"/>
                  </a:lnTo>
                  <a:cubicBezTo>
                    <a:pt x="539146" y="599851"/>
                    <a:pt x="539146" y="600269"/>
                    <a:pt x="539012" y="600651"/>
                  </a:cubicBezTo>
                  <a:cubicBezTo>
                    <a:pt x="539786" y="601461"/>
                    <a:pt x="540375" y="602445"/>
                    <a:pt x="540694" y="603523"/>
                  </a:cubicBezTo>
                  <a:cubicBezTo>
                    <a:pt x="547426" y="603523"/>
                    <a:pt x="551801" y="592880"/>
                    <a:pt x="554830" y="586629"/>
                  </a:cubicBezTo>
                  <a:lnTo>
                    <a:pt x="554830" y="585785"/>
                  </a:lnTo>
                  <a:cubicBezTo>
                    <a:pt x="558364" y="577338"/>
                    <a:pt x="563413" y="573621"/>
                    <a:pt x="570649" y="574297"/>
                  </a:cubicBezTo>
                  <a:cubicBezTo>
                    <a:pt x="571406" y="574513"/>
                    <a:pt x="571945" y="575192"/>
                    <a:pt x="571995" y="575986"/>
                  </a:cubicBezTo>
                  <a:lnTo>
                    <a:pt x="571995" y="578689"/>
                  </a:lnTo>
                  <a:cubicBezTo>
                    <a:pt x="571995" y="582913"/>
                    <a:pt x="571995" y="583589"/>
                    <a:pt x="575697" y="584940"/>
                  </a:cubicBezTo>
                  <a:cubicBezTo>
                    <a:pt x="578895" y="586021"/>
                    <a:pt x="582260" y="586535"/>
                    <a:pt x="585626" y="586460"/>
                  </a:cubicBezTo>
                  <a:lnTo>
                    <a:pt x="590001" y="586460"/>
                  </a:lnTo>
                  <a:cubicBezTo>
                    <a:pt x="590674" y="586547"/>
                    <a:pt x="591179" y="587126"/>
                    <a:pt x="591179" y="587812"/>
                  </a:cubicBezTo>
                  <a:cubicBezTo>
                    <a:pt x="591415" y="588557"/>
                    <a:pt x="591045" y="589359"/>
                    <a:pt x="590338" y="589670"/>
                  </a:cubicBezTo>
                  <a:cubicBezTo>
                    <a:pt x="587006" y="591030"/>
                    <a:pt x="584381" y="593725"/>
                    <a:pt x="583102" y="597104"/>
                  </a:cubicBezTo>
                  <a:cubicBezTo>
                    <a:pt x="582597" y="599612"/>
                    <a:pt x="582597" y="602197"/>
                    <a:pt x="583102" y="604706"/>
                  </a:cubicBezTo>
                  <a:cubicBezTo>
                    <a:pt x="583438" y="607285"/>
                    <a:pt x="583438" y="609897"/>
                    <a:pt x="583102" y="612477"/>
                  </a:cubicBezTo>
                  <a:cubicBezTo>
                    <a:pt x="582193" y="617908"/>
                    <a:pt x="578373" y="622394"/>
                    <a:pt x="573173" y="624134"/>
                  </a:cubicBezTo>
                  <a:lnTo>
                    <a:pt x="570817" y="625147"/>
                  </a:lnTo>
                  <a:cubicBezTo>
                    <a:pt x="567956" y="626161"/>
                    <a:pt x="563413" y="627850"/>
                    <a:pt x="562739" y="630553"/>
                  </a:cubicBezTo>
                  <a:cubicBezTo>
                    <a:pt x="562066" y="633256"/>
                    <a:pt x="562739" y="631567"/>
                    <a:pt x="562739" y="631736"/>
                  </a:cubicBezTo>
                  <a:cubicBezTo>
                    <a:pt x="562739" y="631905"/>
                    <a:pt x="566610" y="631736"/>
                    <a:pt x="567956" y="631736"/>
                  </a:cubicBezTo>
                  <a:lnTo>
                    <a:pt x="569976" y="631736"/>
                  </a:lnTo>
                  <a:cubicBezTo>
                    <a:pt x="574688" y="631736"/>
                    <a:pt x="579063" y="631736"/>
                    <a:pt x="581419" y="638156"/>
                  </a:cubicBezTo>
                  <a:cubicBezTo>
                    <a:pt x="581419" y="640521"/>
                    <a:pt x="583102" y="643055"/>
                    <a:pt x="583775" y="645420"/>
                  </a:cubicBezTo>
                  <a:cubicBezTo>
                    <a:pt x="584818" y="649219"/>
                    <a:pt x="586097" y="652945"/>
                    <a:pt x="587646" y="656570"/>
                  </a:cubicBezTo>
                  <a:cubicBezTo>
                    <a:pt x="588487" y="658428"/>
                    <a:pt x="589160" y="660624"/>
                    <a:pt x="590001" y="662990"/>
                  </a:cubicBezTo>
                  <a:cubicBezTo>
                    <a:pt x="590893" y="666505"/>
                    <a:pt x="592324" y="669865"/>
                    <a:pt x="594209" y="672957"/>
                  </a:cubicBezTo>
                  <a:cubicBezTo>
                    <a:pt x="595689" y="674570"/>
                    <a:pt x="597742" y="675540"/>
                    <a:pt x="599930" y="675660"/>
                  </a:cubicBezTo>
                  <a:cubicBezTo>
                    <a:pt x="601697" y="675912"/>
                    <a:pt x="603414" y="676484"/>
                    <a:pt x="604979" y="677349"/>
                  </a:cubicBezTo>
                  <a:cubicBezTo>
                    <a:pt x="609522" y="680454"/>
                    <a:pt x="611828" y="685942"/>
                    <a:pt x="610868" y="691371"/>
                  </a:cubicBezTo>
                  <a:cubicBezTo>
                    <a:pt x="610431" y="693032"/>
                    <a:pt x="610431" y="694779"/>
                    <a:pt x="610868" y="696439"/>
                  </a:cubicBezTo>
                  <a:cubicBezTo>
                    <a:pt x="610868" y="696439"/>
                    <a:pt x="612215" y="696439"/>
                    <a:pt x="613561" y="696439"/>
                  </a:cubicBezTo>
                  <a:lnTo>
                    <a:pt x="613561" y="696439"/>
                  </a:lnTo>
                  <a:cubicBezTo>
                    <a:pt x="617903" y="694510"/>
                    <a:pt x="622850" y="694510"/>
                    <a:pt x="627192" y="696439"/>
                  </a:cubicBezTo>
                  <a:cubicBezTo>
                    <a:pt x="631685" y="698036"/>
                    <a:pt x="635674" y="700771"/>
                    <a:pt x="638804" y="704380"/>
                  </a:cubicBezTo>
                  <a:cubicBezTo>
                    <a:pt x="639679" y="705794"/>
                    <a:pt x="640470" y="707260"/>
                    <a:pt x="641159" y="708772"/>
                  </a:cubicBezTo>
                  <a:cubicBezTo>
                    <a:pt x="642068" y="711352"/>
                    <a:pt x="643936" y="713474"/>
                    <a:pt x="646376" y="714685"/>
                  </a:cubicBezTo>
                  <a:cubicBezTo>
                    <a:pt x="648732" y="716229"/>
                    <a:pt x="651761" y="716229"/>
                    <a:pt x="654117" y="714685"/>
                  </a:cubicBezTo>
                  <a:lnTo>
                    <a:pt x="658493" y="712995"/>
                  </a:lnTo>
                  <a:cubicBezTo>
                    <a:pt x="661135" y="712433"/>
                    <a:pt x="663878" y="712853"/>
                    <a:pt x="666234" y="714178"/>
                  </a:cubicBezTo>
                  <a:cubicBezTo>
                    <a:pt x="668219" y="715166"/>
                    <a:pt x="670424" y="715577"/>
                    <a:pt x="672629" y="715361"/>
                  </a:cubicBezTo>
                  <a:cubicBezTo>
                    <a:pt x="684391" y="713693"/>
                    <a:pt x="695784" y="709978"/>
                    <a:pt x="706285" y="704380"/>
                  </a:cubicBezTo>
                  <a:lnTo>
                    <a:pt x="706285" y="704380"/>
                  </a:lnTo>
                  <a:cubicBezTo>
                    <a:pt x="708136" y="703197"/>
                    <a:pt x="711165" y="701508"/>
                    <a:pt x="713690" y="704380"/>
                  </a:cubicBezTo>
                  <a:cubicBezTo>
                    <a:pt x="714565" y="705669"/>
                    <a:pt x="714986" y="707216"/>
                    <a:pt x="714868" y="708772"/>
                  </a:cubicBezTo>
                  <a:cubicBezTo>
                    <a:pt x="714683" y="711115"/>
                    <a:pt x="713589" y="713294"/>
                    <a:pt x="711838" y="714854"/>
                  </a:cubicBezTo>
                  <a:cubicBezTo>
                    <a:pt x="710206" y="716271"/>
                    <a:pt x="708321" y="717361"/>
                    <a:pt x="706285" y="718064"/>
                  </a:cubicBezTo>
                  <a:cubicBezTo>
                    <a:pt x="703088" y="719584"/>
                    <a:pt x="701405" y="720260"/>
                    <a:pt x="701573" y="725328"/>
                  </a:cubicBezTo>
                  <a:cubicBezTo>
                    <a:pt x="702852" y="725488"/>
                    <a:pt x="704165" y="725488"/>
                    <a:pt x="705444" y="725328"/>
                  </a:cubicBezTo>
                  <a:cubicBezTo>
                    <a:pt x="708305" y="725328"/>
                    <a:pt x="711670" y="725328"/>
                    <a:pt x="713353" y="732254"/>
                  </a:cubicBezTo>
                  <a:cubicBezTo>
                    <a:pt x="713404" y="733380"/>
                    <a:pt x="713404" y="734508"/>
                    <a:pt x="713353" y="735633"/>
                  </a:cubicBezTo>
                  <a:cubicBezTo>
                    <a:pt x="713353" y="739012"/>
                    <a:pt x="714363" y="740532"/>
                    <a:pt x="717224" y="742053"/>
                  </a:cubicBezTo>
                  <a:cubicBezTo>
                    <a:pt x="718839" y="740000"/>
                    <a:pt x="719883" y="737551"/>
                    <a:pt x="720253" y="734957"/>
                  </a:cubicBezTo>
                  <a:cubicBezTo>
                    <a:pt x="720253" y="734957"/>
                    <a:pt x="720253" y="733606"/>
                    <a:pt x="721094" y="733437"/>
                  </a:cubicBezTo>
                  <a:cubicBezTo>
                    <a:pt x="724460" y="732334"/>
                    <a:pt x="728011" y="731987"/>
                    <a:pt x="731528" y="732423"/>
                  </a:cubicBezTo>
                  <a:cubicBezTo>
                    <a:pt x="732134" y="732457"/>
                    <a:pt x="732672" y="732858"/>
                    <a:pt x="732874" y="733437"/>
                  </a:cubicBezTo>
                  <a:cubicBezTo>
                    <a:pt x="734725" y="739350"/>
                    <a:pt x="737081" y="742898"/>
                    <a:pt x="739437" y="743911"/>
                  </a:cubicBezTo>
                  <a:cubicBezTo>
                    <a:pt x="741170" y="744874"/>
                    <a:pt x="743257" y="744874"/>
                    <a:pt x="744990" y="743911"/>
                  </a:cubicBezTo>
                  <a:cubicBezTo>
                    <a:pt x="746017" y="743080"/>
                    <a:pt x="746926" y="742114"/>
                    <a:pt x="747683" y="741039"/>
                  </a:cubicBezTo>
                  <a:cubicBezTo>
                    <a:pt x="748676" y="739372"/>
                    <a:pt x="750056" y="737978"/>
                    <a:pt x="751722" y="736985"/>
                  </a:cubicBezTo>
                  <a:cubicBezTo>
                    <a:pt x="755256" y="735126"/>
                    <a:pt x="756602" y="736985"/>
                    <a:pt x="757780" y="739012"/>
                  </a:cubicBezTo>
                  <a:lnTo>
                    <a:pt x="757780" y="739012"/>
                  </a:lnTo>
                  <a:cubicBezTo>
                    <a:pt x="758958" y="739012"/>
                    <a:pt x="759799" y="739012"/>
                    <a:pt x="761146" y="735971"/>
                  </a:cubicBezTo>
                  <a:lnTo>
                    <a:pt x="762323" y="734113"/>
                  </a:lnTo>
                  <a:cubicBezTo>
                    <a:pt x="763468" y="732368"/>
                    <a:pt x="764966" y="730874"/>
                    <a:pt x="766699" y="729720"/>
                  </a:cubicBezTo>
                  <a:cubicBezTo>
                    <a:pt x="768920" y="728215"/>
                    <a:pt x="770569" y="726019"/>
                    <a:pt x="771411" y="723470"/>
                  </a:cubicBezTo>
                  <a:cubicBezTo>
                    <a:pt x="771411" y="721104"/>
                    <a:pt x="773262" y="718570"/>
                    <a:pt x="774272" y="716205"/>
                  </a:cubicBezTo>
                  <a:cubicBezTo>
                    <a:pt x="775281" y="713840"/>
                    <a:pt x="776459" y="710630"/>
                    <a:pt x="777301" y="707927"/>
                  </a:cubicBezTo>
                  <a:cubicBezTo>
                    <a:pt x="777856" y="706106"/>
                    <a:pt x="778243" y="704241"/>
                    <a:pt x="778479" y="702352"/>
                  </a:cubicBezTo>
                  <a:cubicBezTo>
                    <a:pt x="778613" y="698850"/>
                    <a:pt x="779724" y="695456"/>
                    <a:pt x="781676" y="692554"/>
                  </a:cubicBezTo>
                  <a:cubicBezTo>
                    <a:pt x="782938" y="690853"/>
                    <a:pt x="784285" y="689217"/>
                    <a:pt x="785715" y="687655"/>
                  </a:cubicBezTo>
                  <a:cubicBezTo>
                    <a:pt x="785715" y="686641"/>
                    <a:pt x="787566" y="685627"/>
                    <a:pt x="788239" y="684614"/>
                  </a:cubicBezTo>
                  <a:lnTo>
                    <a:pt x="784200" y="684614"/>
                  </a:lnTo>
                  <a:lnTo>
                    <a:pt x="782349" y="684614"/>
                  </a:lnTo>
                  <a:cubicBezTo>
                    <a:pt x="780616" y="684446"/>
                    <a:pt x="778866" y="684446"/>
                    <a:pt x="777132" y="684614"/>
                  </a:cubicBezTo>
                  <a:cubicBezTo>
                    <a:pt x="776392" y="684465"/>
                    <a:pt x="775853" y="683845"/>
                    <a:pt x="775786" y="683093"/>
                  </a:cubicBezTo>
                  <a:cubicBezTo>
                    <a:pt x="775147" y="678262"/>
                    <a:pt x="773851" y="673543"/>
                    <a:pt x="771916" y="669071"/>
                  </a:cubicBezTo>
                  <a:cubicBezTo>
                    <a:pt x="770065" y="664476"/>
                    <a:pt x="768886" y="659641"/>
                    <a:pt x="768382" y="654712"/>
                  </a:cubicBezTo>
                  <a:cubicBezTo>
                    <a:pt x="767372" y="648461"/>
                    <a:pt x="770233" y="647109"/>
                    <a:pt x="773094" y="645927"/>
                  </a:cubicBezTo>
                  <a:lnTo>
                    <a:pt x="774103" y="645927"/>
                  </a:lnTo>
                  <a:cubicBezTo>
                    <a:pt x="777890" y="644019"/>
                    <a:pt x="781508" y="641757"/>
                    <a:pt x="784874" y="639169"/>
                  </a:cubicBezTo>
                  <a:lnTo>
                    <a:pt x="786051" y="638156"/>
                  </a:lnTo>
                  <a:cubicBezTo>
                    <a:pt x="790999" y="633961"/>
                    <a:pt x="797444" y="631952"/>
                    <a:pt x="803889" y="632581"/>
                  </a:cubicBezTo>
                  <a:cubicBezTo>
                    <a:pt x="805034" y="633109"/>
                    <a:pt x="806111" y="633792"/>
                    <a:pt x="807087" y="634608"/>
                  </a:cubicBezTo>
                  <a:cubicBezTo>
                    <a:pt x="808433" y="635622"/>
                    <a:pt x="810453" y="637142"/>
                    <a:pt x="811294" y="636804"/>
                  </a:cubicBezTo>
                  <a:cubicBezTo>
                    <a:pt x="811445" y="636252"/>
                    <a:pt x="811445" y="635667"/>
                    <a:pt x="811294" y="635115"/>
                  </a:cubicBezTo>
                  <a:cubicBezTo>
                    <a:pt x="811378" y="634611"/>
                    <a:pt x="811378" y="634098"/>
                    <a:pt x="811294" y="633594"/>
                  </a:cubicBezTo>
                  <a:cubicBezTo>
                    <a:pt x="810957" y="631748"/>
                    <a:pt x="812035" y="629937"/>
                    <a:pt x="813818" y="629371"/>
                  </a:cubicBezTo>
                  <a:cubicBezTo>
                    <a:pt x="815686" y="628878"/>
                    <a:pt x="817672" y="628878"/>
                    <a:pt x="819540" y="629371"/>
                  </a:cubicBezTo>
                  <a:cubicBezTo>
                    <a:pt x="820987" y="629629"/>
                    <a:pt x="822468" y="629629"/>
                    <a:pt x="823915" y="629371"/>
                  </a:cubicBezTo>
                  <a:cubicBezTo>
                    <a:pt x="824790" y="629124"/>
                    <a:pt x="825531" y="628509"/>
                    <a:pt x="825935" y="627681"/>
                  </a:cubicBezTo>
                  <a:lnTo>
                    <a:pt x="825935" y="626499"/>
                  </a:lnTo>
                  <a:lnTo>
                    <a:pt x="828291" y="624641"/>
                  </a:lnTo>
                  <a:cubicBezTo>
                    <a:pt x="828981" y="624169"/>
                    <a:pt x="829603" y="623600"/>
                    <a:pt x="830142" y="622951"/>
                  </a:cubicBezTo>
                  <a:cubicBezTo>
                    <a:pt x="831000" y="621132"/>
                    <a:pt x="831000" y="619027"/>
                    <a:pt x="830142" y="617207"/>
                  </a:cubicBezTo>
                  <a:cubicBezTo>
                    <a:pt x="829923" y="615972"/>
                    <a:pt x="828997" y="614982"/>
                    <a:pt x="827786" y="614673"/>
                  </a:cubicBezTo>
                  <a:lnTo>
                    <a:pt x="824925" y="614673"/>
                  </a:lnTo>
                  <a:cubicBezTo>
                    <a:pt x="823326" y="615089"/>
                    <a:pt x="821643" y="615089"/>
                    <a:pt x="820045" y="614673"/>
                  </a:cubicBezTo>
                  <a:cubicBezTo>
                    <a:pt x="818648" y="613869"/>
                    <a:pt x="817352" y="612904"/>
                    <a:pt x="816174" y="611801"/>
                  </a:cubicBezTo>
                  <a:lnTo>
                    <a:pt x="814491" y="610281"/>
                  </a:lnTo>
                  <a:cubicBezTo>
                    <a:pt x="814239" y="609745"/>
                    <a:pt x="814239" y="609127"/>
                    <a:pt x="814491" y="608591"/>
                  </a:cubicBezTo>
                  <a:cubicBezTo>
                    <a:pt x="814491" y="608591"/>
                    <a:pt x="814491" y="607240"/>
                    <a:pt x="815670" y="607240"/>
                  </a:cubicBezTo>
                  <a:cubicBezTo>
                    <a:pt x="818042" y="606640"/>
                    <a:pt x="820465" y="606299"/>
                    <a:pt x="822906" y="606226"/>
                  </a:cubicBezTo>
                  <a:cubicBezTo>
                    <a:pt x="826338" y="606373"/>
                    <a:pt x="829738" y="605677"/>
                    <a:pt x="832834" y="604199"/>
                  </a:cubicBezTo>
                  <a:cubicBezTo>
                    <a:pt x="834130" y="603304"/>
                    <a:pt x="835073" y="601993"/>
                    <a:pt x="835527" y="600482"/>
                  </a:cubicBezTo>
                  <a:cubicBezTo>
                    <a:pt x="835527" y="600482"/>
                    <a:pt x="835527" y="600482"/>
                    <a:pt x="835527" y="600482"/>
                  </a:cubicBezTo>
                  <a:cubicBezTo>
                    <a:pt x="835527" y="600482"/>
                    <a:pt x="833003" y="598793"/>
                    <a:pt x="831825" y="598117"/>
                  </a:cubicBezTo>
                  <a:lnTo>
                    <a:pt x="829637" y="596935"/>
                  </a:lnTo>
                  <a:lnTo>
                    <a:pt x="829637" y="596935"/>
                  </a:lnTo>
                  <a:cubicBezTo>
                    <a:pt x="826608" y="594907"/>
                    <a:pt x="823747" y="592711"/>
                    <a:pt x="821054" y="590515"/>
                  </a:cubicBezTo>
                  <a:lnTo>
                    <a:pt x="819203" y="588995"/>
                  </a:lnTo>
                  <a:cubicBezTo>
                    <a:pt x="819069" y="588613"/>
                    <a:pt x="819069" y="588194"/>
                    <a:pt x="819203" y="587812"/>
                  </a:cubicBezTo>
                  <a:cubicBezTo>
                    <a:pt x="818867" y="585742"/>
                    <a:pt x="818867" y="583631"/>
                    <a:pt x="819203" y="581561"/>
                  </a:cubicBezTo>
                  <a:cubicBezTo>
                    <a:pt x="819119" y="581173"/>
                    <a:pt x="819119" y="580767"/>
                    <a:pt x="819203" y="580379"/>
                  </a:cubicBezTo>
                  <a:cubicBezTo>
                    <a:pt x="829469" y="574677"/>
                    <a:pt x="841147" y="572040"/>
                    <a:pt x="852860" y="572776"/>
                  </a:cubicBezTo>
                  <a:lnTo>
                    <a:pt x="859760" y="572776"/>
                  </a:lnTo>
                  <a:cubicBezTo>
                    <a:pt x="859440" y="570100"/>
                    <a:pt x="860096" y="567401"/>
                    <a:pt x="861611" y="565174"/>
                  </a:cubicBezTo>
                  <a:cubicBezTo>
                    <a:pt x="864303" y="561964"/>
                    <a:pt x="868847" y="562978"/>
                    <a:pt x="873391" y="563823"/>
                  </a:cubicBezTo>
                  <a:lnTo>
                    <a:pt x="875747" y="563823"/>
                  </a:lnTo>
                  <a:cubicBezTo>
                    <a:pt x="883673" y="565632"/>
                    <a:pt x="891969" y="564924"/>
                    <a:pt x="899475" y="561795"/>
                  </a:cubicBezTo>
                  <a:lnTo>
                    <a:pt x="901999" y="560613"/>
                  </a:lnTo>
                  <a:cubicBezTo>
                    <a:pt x="905196" y="558755"/>
                    <a:pt x="909235" y="556389"/>
                    <a:pt x="912769" y="558248"/>
                  </a:cubicBezTo>
                  <a:cubicBezTo>
                    <a:pt x="914603" y="559483"/>
                    <a:pt x="916017" y="561251"/>
                    <a:pt x="916808" y="563316"/>
                  </a:cubicBezTo>
                  <a:cubicBezTo>
                    <a:pt x="917817" y="565512"/>
                    <a:pt x="918491" y="566864"/>
                    <a:pt x="919837" y="567201"/>
                  </a:cubicBezTo>
                  <a:cubicBezTo>
                    <a:pt x="921183" y="567539"/>
                    <a:pt x="923371" y="565343"/>
                    <a:pt x="925222" y="563147"/>
                  </a:cubicBezTo>
                  <a:cubicBezTo>
                    <a:pt x="926417" y="561635"/>
                    <a:pt x="927830" y="560324"/>
                    <a:pt x="929429" y="559261"/>
                  </a:cubicBezTo>
                  <a:cubicBezTo>
                    <a:pt x="932206" y="558101"/>
                    <a:pt x="935184" y="557526"/>
                    <a:pt x="938180" y="557572"/>
                  </a:cubicBezTo>
                  <a:lnTo>
                    <a:pt x="942723" y="557572"/>
                  </a:lnTo>
                  <a:lnTo>
                    <a:pt x="947940" y="556389"/>
                  </a:lnTo>
                  <a:cubicBezTo>
                    <a:pt x="955176" y="555310"/>
                    <a:pt x="962244" y="553323"/>
                    <a:pt x="968976" y="550477"/>
                  </a:cubicBezTo>
                  <a:cubicBezTo>
                    <a:pt x="971752" y="549216"/>
                    <a:pt x="974613" y="548199"/>
                    <a:pt x="977558" y="547436"/>
                  </a:cubicBezTo>
                  <a:cubicBezTo>
                    <a:pt x="982573" y="546620"/>
                    <a:pt x="987218" y="544258"/>
                    <a:pt x="990852" y="540678"/>
                  </a:cubicBezTo>
                  <a:cubicBezTo>
                    <a:pt x="994050" y="537637"/>
                    <a:pt x="997415" y="534765"/>
                    <a:pt x="1000781" y="532062"/>
                  </a:cubicBezTo>
                  <a:cubicBezTo>
                    <a:pt x="1004147" y="529359"/>
                    <a:pt x="1006839" y="527163"/>
                    <a:pt x="1009700" y="524460"/>
                  </a:cubicBezTo>
                  <a:cubicBezTo>
                    <a:pt x="1012914" y="520850"/>
                    <a:pt x="1015338" y="516586"/>
                    <a:pt x="1016768" y="511959"/>
                  </a:cubicBezTo>
                  <a:cubicBezTo>
                    <a:pt x="1017896" y="508494"/>
                    <a:pt x="1019477" y="505198"/>
                    <a:pt x="1021480" y="502160"/>
                  </a:cubicBezTo>
                  <a:cubicBezTo>
                    <a:pt x="1024846" y="496923"/>
                    <a:pt x="1030062" y="497768"/>
                    <a:pt x="1034943" y="498612"/>
                  </a:cubicBezTo>
                  <a:cubicBezTo>
                    <a:pt x="1038123" y="499645"/>
                    <a:pt x="1041539" y="499645"/>
                    <a:pt x="1044703" y="498612"/>
                  </a:cubicBezTo>
                  <a:cubicBezTo>
                    <a:pt x="1048574" y="496585"/>
                    <a:pt x="1048069" y="493206"/>
                    <a:pt x="1046049" y="486280"/>
                  </a:cubicBezTo>
                  <a:cubicBezTo>
                    <a:pt x="1044619" y="482987"/>
                    <a:pt x="1044030" y="479384"/>
                    <a:pt x="1044367" y="475806"/>
                  </a:cubicBezTo>
                  <a:cubicBezTo>
                    <a:pt x="1044282" y="475417"/>
                    <a:pt x="1044282" y="475012"/>
                    <a:pt x="1044367" y="474623"/>
                  </a:cubicBezTo>
                  <a:lnTo>
                    <a:pt x="1051939" y="474623"/>
                  </a:lnTo>
                  <a:cubicBezTo>
                    <a:pt x="1054699" y="476032"/>
                    <a:pt x="1056937" y="478279"/>
                    <a:pt x="1058334" y="481043"/>
                  </a:cubicBezTo>
                  <a:lnTo>
                    <a:pt x="1059849" y="483070"/>
                  </a:lnTo>
                  <a:cubicBezTo>
                    <a:pt x="1062709" y="487125"/>
                    <a:pt x="1063551" y="487969"/>
                    <a:pt x="1067589" y="488983"/>
                  </a:cubicBezTo>
                  <a:lnTo>
                    <a:pt x="1069272" y="488983"/>
                  </a:lnTo>
                  <a:cubicBezTo>
                    <a:pt x="1073648" y="490165"/>
                    <a:pt x="1086101" y="493375"/>
                    <a:pt x="1089466" y="489997"/>
                  </a:cubicBezTo>
                  <a:cubicBezTo>
                    <a:pt x="1090156" y="489483"/>
                    <a:pt x="1090527" y="488657"/>
                    <a:pt x="1090476" y="487800"/>
                  </a:cubicBezTo>
                  <a:cubicBezTo>
                    <a:pt x="1090325" y="487422"/>
                    <a:pt x="1090325" y="486996"/>
                    <a:pt x="1090476" y="486618"/>
                  </a:cubicBezTo>
                  <a:lnTo>
                    <a:pt x="1090476" y="486618"/>
                  </a:lnTo>
                  <a:cubicBezTo>
                    <a:pt x="1090813" y="486075"/>
                    <a:pt x="1091368" y="485706"/>
                    <a:pt x="1091991" y="485604"/>
                  </a:cubicBezTo>
                  <a:cubicBezTo>
                    <a:pt x="1107338" y="486741"/>
                    <a:pt x="1122770" y="486003"/>
                    <a:pt x="1137932" y="483408"/>
                  </a:cubicBezTo>
                  <a:lnTo>
                    <a:pt x="1156107" y="481043"/>
                  </a:lnTo>
                  <a:lnTo>
                    <a:pt x="1159304" y="481043"/>
                  </a:lnTo>
                  <a:cubicBezTo>
                    <a:pt x="1175257" y="480190"/>
                    <a:pt x="1191042" y="477294"/>
                    <a:pt x="1206255" y="472427"/>
                  </a:cubicBezTo>
                  <a:cubicBezTo>
                    <a:pt x="1213323" y="469570"/>
                    <a:pt x="1220122" y="466124"/>
                    <a:pt x="1226617" y="462122"/>
                  </a:cubicBezTo>
                  <a:cubicBezTo>
                    <a:pt x="1230488" y="459757"/>
                    <a:pt x="1234527" y="457391"/>
                    <a:pt x="1238565" y="455364"/>
                  </a:cubicBezTo>
                  <a:cubicBezTo>
                    <a:pt x="1247670" y="451098"/>
                    <a:pt x="1257211" y="447814"/>
                    <a:pt x="1267005" y="445566"/>
                  </a:cubicBezTo>
                  <a:cubicBezTo>
                    <a:pt x="1280148" y="443015"/>
                    <a:pt x="1292668" y="437906"/>
                    <a:pt x="1303859" y="430530"/>
                  </a:cubicBezTo>
                  <a:cubicBezTo>
                    <a:pt x="1306047" y="429010"/>
                    <a:pt x="1306888" y="428165"/>
                    <a:pt x="1307057" y="427658"/>
                  </a:cubicBezTo>
                  <a:cubicBezTo>
                    <a:pt x="1304146" y="426944"/>
                    <a:pt x="1301133" y="426660"/>
                    <a:pt x="1298138" y="426814"/>
                  </a:cubicBezTo>
                  <a:cubicBezTo>
                    <a:pt x="1283262" y="427238"/>
                    <a:pt x="1268368" y="426731"/>
                    <a:pt x="1253543" y="425293"/>
                  </a:cubicBezTo>
                  <a:cubicBezTo>
                    <a:pt x="1237892" y="423435"/>
                    <a:pt x="1222074" y="422928"/>
                    <a:pt x="1206760" y="422590"/>
                  </a:cubicBezTo>
                  <a:cubicBezTo>
                    <a:pt x="1194139" y="422590"/>
                    <a:pt x="1181181" y="422590"/>
                    <a:pt x="1168223" y="420901"/>
                  </a:cubicBezTo>
                  <a:lnTo>
                    <a:pt x="1159977" y="420056"/>
                  </a:lnTo>
                  <a:cubicBezTo>
                    <a:pt x="1159405" y="419899"/>
                    <a:pt x="1158951" y="419450"/>
                    <a:pt x="1158799" y="418873"/>
                  </a:cubicBezTo>
                  <a:cubicBezTo>
                    <a:pt x="1156612" y="412961"/>
                    <a:pt x="1146178" y="418873"/>
                    <a:pt x="1141971" y="420563"/>
                  </a:cubicBezTo>
                  <a:lnTo>
                    <a:pt x="1140793" y="420563"/>
                  </a:lnTo>
                  <a:lnTo>
                    <a:pt x="1139447" y="420563"/>
                  </a:lnTo>
                  <a:cubicBezTo>
                    <a:pt x="1139363" y="420117"/>
                    <a:pt x="1139363" y="419657"/>
                    <a:pt x="1139447" y="419211"/>
                  </a:cubicBezTo>
                  <a:cubicBezTo>
                    <a:pt x="1138269" y="410933"/>
                    <a:pt x="1143822" y="408061"/>
                    <a:pt x="1148197" y="405696"/>
                  </a:cubicBezTo>
                  <a:lnTo>
                    <a:pt x="1151226" y="404007"/>
                  </a:lnTo>
                  <a:lnTo>
                    <a:pt x="1155097" y="401135"/>
                  </a:lnTo>
                  <a:cubicBezTo>
                    <a:pt x="1158564" y="397509"/>
                    <a:pt x="1163831" y="396256"/>
                    <a:pt x="1168560" y="397925"/>
                  </a:cubicBezTo>
                  <a:cubicBezTo>
                    <a:pt x="1173574" y="398766"/>
                    <a:pt x="1178690" y="398766"/>
                    <a:pt x="1183705" y="397925"/>
                  </a:cubicBezTo>
                  <a:lnTo>
                    <a:pt x="1190100" y="397925"/>
                  </a:lnTo>
                  <a:cubicBezTo>
                    <a:pt x="1194812" y="397925"/>
                    <a:pt x="1199692" y="397925"/>
                    <a:pt x="1204236" y="397925"/>
                  </a:cubicBezTo>
                  <a:cubicBezTo>
                    <a:pt x="1205649" y="397707"/>
                    <a:pt x="1207012" y="397251"/>
                    <a:pt x="1208274" y="396574"/>
                  </a:cubicBezTo>
                  <a:cubicBezTo>
                    <a:pt x="1209907" y="395791"/>
                    <a:pt x="1211691" y="395332"/>
                    <a:pt x="1213491" y="395222"/>
                  </a:cubicBezTo>
                  <a:lnTo>
                    <a:pt x="1213491" y="395222"/>
                  </a:lnTo>
                  <a:cubicBezTo>
                    <a:pt x="1218641" y="396205"/>
                    <a:pt x="1223269" y="398952"/>
                    <a:pt x="1226617" y="402993"/>
                  </a:cubicBezTo>
                  <a:cubicBezTo>
                    <a:pt x="1228637" y="404683"/>
                    <a:pt x="1230488" y="406372"/>
                    <a:pt x="1232339" y="407724"/>
                  </a:cubicBezTo>
                  <a:cubicBezTo>
                    <a:pt x="1231094" y="405335"/>
                    <a:pt x="1229630" y="403073"/>
                    <a:pt x="1227964" y="400966"/>
                  </a:cubicBezTo>
                  <a:cubicBezTo>
                    <a:pt x="1226617" y="399359"/>
                    <a:pt x="1225389" y="397667"/>
                    <a:pt x="1224262" y="395898"/>
                  </a:cubicBezTo>
                  <a:cubicBezTo>
                    <a:pt x="1222326" y="391967"/>
                    <a:pt x="1218641" y="389203"/>
                    <a:pt x="1214333" y="388465"/>
                  </a:cubicBezTo>
                  <a:cubicBezTo>
                    <a:pt x="1203075" y="385243"/>
                    <a:pt x="1191312" y="384211"/>
                    <a:pt x="1179666" y="385424"/>
                  </a:cubicBezTo>
                  <a:lnTo>
                    <a:pt x="1168560" y="385424"/>
                  </a:lnTo>
                  <a:lnTo>
                    <a:pt x="1163848" y="385424"/>
                  </a:lnTo>
                  <a:cubicBezTo>
                    <a:pt x="1159035" y="386202"/>
                    <a:pt x="1154087" y="385679"/>
                    <a:pt x="1149544" y="383903"/>
                  </a:cubicBezTo>
                  <a:cubicBezTo>
                    <a:pt x="1149005" y="383684"/>
                    <a:pt x="1148652" y="383138"/>
                    <a:pt x="1148702" y="382552"/>
                  </a:cubicBezTo>
                  <a:cubicBezTo>
                    <a:pt x="1148399" y="382092"/>
                    <a:pt x="1148399" y="381491"/>
                    <a:pt x="1148702" y="381031"/>
                  </a:cubicBezTo>
                  <a:cubicBezTo>
                    <a:pt x="1152101" y="377820"/>
                    <a:pt x="1156662" y="376169"/>
                    <a:pt x="1161323" y="376470"/>
                  </a:cubicBezTo>
                  <a:cubicBezTo>
                    <a:pt x="1163057" y="376646"/>
                    <a:pt x="1164807" y="376646"/>
                    <a:pt x="1166540" y="376470"/>
                  </a:cubicBezTo>
                  <a:cubicBezTo>
                    <a:pt x="1163764" y="373709"/>
                    <a:pt x="1160516" y="371478"/>
                    <a:pt x="1156948" y="369881"/>
                  </a:cubicBezTo>
                  <a:cubicBezTo>
                    <a:pt x="1153044" y="368146"/>
                    <a:pt x="1149493" y="365681"/>
                    <a:pt x="1146514" y="362617"/>
                  </a:cubicBezTo>
                  <a:cubicBezTo>
                    <a:pt x="1146178" y="362043"/>
                    <a:pt x="1146178" y="361333"/>
                    <a:pt x="1146514" y="360759"/>
                  </a:cubicBezTo>
                  <a:cubicBezTo>
                    <a:pt x="1146616" y="360208"/>
                    <a:pt x="1147003" y="359753"/>
                    <a:pt x="1147524" y="359576"/>
                  </a:cubicBezTo>
                  <a:cubicBezTo>
                    <a:pt x="1153751" y="358056"/>
                    <a:pt x="1160650" y="363124"/>
                    <a:pt x="1167213" y="368023"/>
                  </a:cubicBezTo>
                  <a:cubicBezTo>
                    <a:pt x="1170596" y="371022"/>
                    <a:pt x="1174466" y="373421"/>
                    <a:pt x="1178657" y="375118"/>
                  </a:cubicBezTo>
                  <a:cubicBezTo>
                    <a:pt x="1184143" y="376556"/>
                    <a:pt x="1189814" y="377127"/>
                    <a:pt x="1195485" y="376808"/>
                  </a:cubicBezTo>
                  <a:cubicBezTo>
                    <a:pt x="1201678" y="376534"/>
                    <a:pt x="1207871" y="377276"/>
                    <a:pt x="1213828" y="379004"/>
                  </a:cubicBezTo>
                  <a:cubicBezTo>
                    <a:pt x="1216689" y="380018"/>
                    <a:pt x="1219381" y="381369"/>
                    <a:pt x="1221906" y="382552"/>
                  </a:cubicBezTo>
                  <a:cubicBezTo>
                    <a:pt x="1224800" y="384130"/>
                    <a:pt x="1227846" y="385430"/>
                    <a:pt x="1230993" y="386437"/>
                  </a:cubicBezTo>
                  <a:cubicBezTo>
                    <a:pt x="1233837" y="386949"/>
                    <a:pt x="1236731" y="386949"/>
                    <a:pt x="1239575" y="386437"/>
                  </a:cubicBezTo>
                  <a:cubicBezTo>
                    <a:pt x="1250228" y="384729"/>
                    <a:pt x="1260459" y="391249"/>
                    <a:pt x="1263472" y="401642"/>
                  </a:cubicBezTo>
                  <a:cubicBezTo>
                    <a:pt x="1266837" y="407217"/>
                    <a:pt x="1270035" y="412623"/>
                    <a:pt x="1275756" y="414481"/>
                  </a:cubicBezTo>
                  <a:cubicBezTo>
                    <a:pt x="1280266" y="415591"/>
                    <a:pt x="1284928" y="415934"/>
                    <a:pt x="1289555" y="415495"/>
                  </a:cubicBezTo>
                  <a:lnTo>
                    <a:pt x="1294099" y="415495"/>
                  </a:lnTo>
                  <a:cubicBezTo>
                    <a:pt x="1295277" y="415495"/>
                    <a:pt x="1298643" y="415495"/>
                    <a:pt x="1299316" y="414481"/>
                  </a:cubicBezTo>
                  <a:cubicBezTo>
                    <a:pt x="1299821" y="412143"/>
                    <a:pt x="1299821" y="409724"/>
                    <a:pt x="1299316" y="407386"/>
                  </a:cubicBezTo>
                  <a:lnTo>
                    <a:pt x="1299316" y="407386"/>
                  </a:lnTo>
                  <a:cubicBezTo>
                    <a:pt x="1298979" y="406811"/>
                    <a:pt x="1298979" y="406102"/>
                    <a:pt x="1299316" y="405527"/>
                  </a:cubicBezTo>
                  <a:cubicBezTo>
                    <a:pt x="1299804" y="405132"/>
                    <a:pt x="1300511" y="405132"/>
                    <a:pt x="1300999" y="405527"/>
                  </a:cubicBezTo>
                  <a:cubicBezTo>
                    <a:pt x="1306535" y="412895"/>
                    <a:pt x="1315034" y="417412"/>
                    <a:pt x="1324222" y="417860"/>
                  </a:cubicBezTo>
                  <a:cubicBezTo>
                    <a:pt x="1325669" y="417814"/>
                    <a:pt x="1326965" y="416968"/>
                    <a:pt x="1327588" y="415664"/>
                  </a:cubicBezTo>
                  <a:cubicBezTo>
                    <a:pt x="1328934" y="412454"/>
                    <a:pt x="1326241" y="405696"/>
                    <a:pt x="1324558" y="401304"/>
                  </a:cubicBezTo>
                  <a:cubicBezTo>
                    <a:pt x="1324558" y="400290"/>
                    <a:pt x="1324558" y="399277"/>
                    <a:pt x="1323380" y="398432"/>
                  </a:cubicBezTo>
                  <a:cubicBezTo>
                    <a:pt x="1322202" y="397587"/>
                    <a:pt x="1322034" y="394377"/>
                    <a:pt x="1321361" y="392012"/>
                  </a:cubicBezTo>
                  <a:cubicBezTo>
                    <a:pt x="1320233" y="385785"/>
                    <a:pt x="1317507" y="379962"/>
                    <a:pt x="1313452" y="375118"/>
                  </a:cubicBezTo>
                  <a:cubicBezTo>
                    <a:pt x="1310406" y="373133"/>
                    <a:pt x="1306602" y="372696"/>
                    <a:pt x="1303186" y="373936"/>
                  </a:cubicBezTo>
                  <a:cubicBezTo>
                    <a:pt x="1300578" y="374530"/>
                    <a:pt x="1297885" y="374530"/>
                    <a:pt x="1295277" y="373936"/>
                  </a:cubicBezTo>
                  <a:cubicBezTo>
                    <a:pt x="1291272" y="372694"/>
                    <a:pt x="1287637" y="370489"/>
                    <a:pt x="1284675" y="367516"/>
                  </a:cubicBezTo>
                  <a:cubicBezTo>
                    <a:pt x="1281915" y="364999"/>
                    <a:pt x="1278718" y="362997"/>
                    <a:pt x="1275251" y="361603"/>
                  </a:cubicBezTo>
                  <a:cubicBezTo>
                    <a:pt x="1268200" y="359682"/>
                    <a:pt x="1260998" y="358437"/>
                    <a:pt x="1253711" y="357887"/>
                  </a:cubicBezTo>
                  <a:lnTo>
                    <a:pt x="1249672" y="357887"/>
                  </a:lnTo>
                  <a:cubicBezTo>
                    <a:pt x="1244220" y="356290"/>
                    <a:pt x="1238330" y="357561"/>
                    <a:pt x="1234022" y="361265"/>
                  </a:cubicBezTo>
                  <a:cubicBezTo>
                    <a:pt x="1230151" y="364475"/>
                    <a:pt x="1228132" y="365489"/>
                    <a:pt x="1226449" y="364813"/>
                  </a:cubicBezTo>
                  <a:cubicBezTo>
                    <a:pt x="1224766" y="364137"/>
                    <a:pt x="1223757" y="361603"/>
                    <a:pt x="1222747" y="358225"/>
                  </a:cubicBezTo>
                  <a:cubicBezTo>
                    <a:pt x="1221737" y="354846"/>
                    <a:pt x="1222747" y="355859"/>
                    <a:pt x="1221569" y="354508"/>
                  </a:cubicBezTo>
                  <a:cubicBezTo>
                    <a:pt x="1219045" y="347075"/>
                    <a:pt x="1212987" y="334742"/>
                    <a:pt x="1207601" y="333053"/>
                  </a:cubicBezTo>
                  <a:cubicBezTo>
                    <a:pt x="1205767" y="332627"/>
                    <a:pt x="1203882" y="332627"/>
                    <a:pt x="1202048" y="333053"/>
                  </a:cubicBezTo>
                  <a:cubicBezTo>
                    <a:pt x="1200365" y="333222"/>
                    <a:pt x="1198682" y="333222"/>
                    <a:pt x="1196999" y="333053"/>
                  </a:cubicBezTo>
                  <a:cubicBezTo>
                    <a:pt x="1194660" y="332591"/>
                    <a:pt x="1192355" y="331971"/>
                    <a:pt x="1190100" y="331194"/>
                  </a:cubicBezTo>
                  <a:lnTo>
                    <a:pt x="1186734" y="330012"/>
                  </a:lnTo>
                  <a:cubicBezTo>
                    <a:pt x="1185977" y="329718"/>
                    <a:pt x="1185506" y="328964"/>
                    <a:pt x="1185556" y="328153"/>
                  </a:cubicBezTo>
                  <a:cubicBezTo>
                    <a:pt x="1185556" y="327309"/>
                    <a:pt x="1185556" y="326633"/>
                    <a:pt x="1187071" y="326633"/>
                  </a:cubicBezTo>
                  <a:cubicBezTo>
                    <a:pt x="1195182" y="326461"/>
                    <a:pt x="1203276" y="325785"/>
                    <a:pt x="1211304" y="324606"/>
                  </a:cubicBezTo>
                  <a:cubicBezTo>
                    <a:pt x="1219802" y="323030"/>
                    <a:pt x="1228418" y="322070"/>
                    <a:pt x="1237051" y="321734"/>
                  </a:cubicBezTo>
                  <a:cubicBezTo>
                    <a:pt x="1237051" y="319369"/>
                    <a:pt x="1233854" y="317848"/>
                    <a:pt x="1229983" y="315990"/>
                  </a:cubicBezTo>
                  <a:cubicBezTo>
                    <a:pt x="1226113" y="314132"/>
                    <a:pt x="1222410" y="312104"/>
                    <a:pt x="1221569" y="307881"/>
                  </a:cubicBezTo>
                  <a:cubicBezTo>
                    <a:pt x="1221266" y="307100"/>
                    <a:pt x="1221636" y="306217"/>
                    <a:pt x="1222410" y="305908"/>
                  </a:cubicBezTo>
                  <a:cubicBezTo>
                    <a:pt x="1222478" y="305886"/>
                    <a:pt x="1222528" y="305869"/>
                    <a:pt x="1222579" y="305854"/>
                  </a:cubicBezTo>
                  <a:cubicBezTo>
                    <a:pt x="1227947" y="304048"/>
                    <a:pt x="1233854" y="305803"/>
                    <a:pt x="1237388" y="310246"/>
                  </a:cubicBezTo>
                  <a:cubicBezTo>
                    <a:pt x="1239373" y="312251"/>
                    <a:pt x="1241645" y="313959"/>
                    <a:pt x="1244119" y="315314"/>
                  </a:cubicBezTo>
                  <a:cubicBezTo>
                    <a:pt x="1247821" y="317172"/>
                    <a:pt x="1250009" y="315314"/>
                    <a:pt x="1253206" y="313118"/>
                  </a:cubicBezTo>
                  <a:lnTo>
                    <a:pt x="1255057" y="311935"/>
                  </a:lnTo>
                  <a:cubicBezTo>
                    <a:pt x="1258861" y="309053"/>
                    <a:pt x="1263589" y="307671"/>
                    <a:pt x="1268352" y="308050"/>
                  </a:cubicBezTo>
                  <a:lnTo>
                    <a:pt x="1268352" y="308050"/>
                  </a:lnTo>
                  <a:cubicBezTo>
                    <a:pt x="1273871" y="308011"/>
                    <a:pt x="1279307" y="309533"/>
                    <a:pt x="1284002" y="312442"/>
                  </a:cubicBezTo>
                  <a:cubicBezTo>
                    <a:pt x="1286577" y="314050"/>
                    <a:pt x="1288663" y="316326"/>
                    <a:pt x="1290060" y="319031"/>
                  </a:cubicBezTo>
                  <a:cubicBezTo>
                    <a:pt x="1290969" y="320548"/>
                    <a:pt x="1292046" y="321962"/>
                    <a:pt x="1293258" y="323254"/>
                  </a:cubicBezTo>
                  <a:cubicBezTo>
                    <a:pt x="1296118" y="326126"/>
                    <a:pt x="1301672" y="325788"/>
                    <a:pt x="1306047" y="325619"/>
                  </a:cubicBezTo>
                  <a:cubicBezTo>
                    <a:pt x="1307225" y="325450"/>
                    <a:pt x="1308403" y="325450"/>
                    <a:pt x="1309581" y="325619"/>
                  </a:cubicBezTo>
                  <a:cubicBezTo>
                    <a:pt x="1312038" y="326045"/>
                    <a:pt x="1314529" y="325146"/>
                    <a:pt x="1316144" y="323254"/>
                  </a:cubicBezTo>
                  <a:cubicBezTo>
                    <a:pt x="1316750" y="322455"/>
                    <a:pt x="1317490" y="321769"/>
                    <a:pt x="1318332" y="321227"/>
                  </a:cubicBezTo>
                  <a:cubicBezTo>
                    <a:pt x="1319914" y="319818"/>
                    <a:pt x="1321832" y="318830"/>
                    <a:pt x="1323885" y="318355"/>
                  </a:cubicBezTo>
                  <a:lnTo>
                    <a:pt x="1318669" y="317004"/>
                  </a:lnTo>
                  <a:cubicBezTo>
                    <a:pt x="1314966" y="315652"/>
                    <a:pt x="1305879" y="312104"/>
                    <a:pt x="1303523" y="305685"/>
                  </a:cubicBezTo>
                  <a:cubicBezTo>
                    <a:pt x="1302783" y="303901"/>
                    <a:pt x="1302783" y="301894"/>
                    <a:pt x="1303523" y="300110"/>
                  </a:cubicBezTo>
                  <a:cubicBezTo>
                    <a:pt x="1304533" y="296900"/>
                    <a:pt x="1307730" y="295379"/>
                    <a:pt x="1310591" y="294028"/>
                  </a:cubicBezTo>
                  <a:lnTo>
                    <a:pt x="1312610" y="293014"/>
                  </a:lnTo>
                  <a:cubicBezTo>
                    <a:pt x="1316313" y="291156"/>
                    <a:pt x="1321024" y="288791"/>
                    <a:pt x="1325063" y="292001"/>
                  </a:cubicBezTo>
                  <a:cubicBezTo>
                    <a:pt x="1326325" y="293247"/>
                    <a:pt x="1327402" y="294670"/>
                    <a:pt x="1328261" y="296224"/>
                  </a:cubicBezTo>
                  <a:cubicBezTo>
                    <a:pt x="1329775" y="298927"/>
                    <a:pt x="1330785" y="300279"/>
                    <a:pt x="1332972" y="299941"/>
                  </a:cubicBezTo>
                  <a:cubicBezTo>
                    <a:pt x="1335160" y="299603"/>
                    <a:pt x="1336843" y="297238"/>
                    <a:pt x="1338694" y="294704"/>
                  </a:cubicBezTo>
                  <a:cubicBezTo>
                    <a:pt x="1340007" y="292389"/>
                    <a:pt x="1341858" y="290421"/>
                    <a:pt x="1344079" y="288960"/>
                  </a:cubicBezTo>
                  <a:cubicBezTo>
                    <a:pt x="1352005" y="286360"/>
                    <a:pt x="1360706" y="288159"/>
                    <a:pt x="1366966" y="293690"/>
                  </a:cubicBezTo>
                  <a:lnTo>
                    <a:pt x="1366966" y="293690"/>
                  </a:lnTo>
                  <a:cubicBezTo>
                    <a:pt x="1372856" y="297407"/>
                    <a:pt x="1376221" y="299434"/>
                    <a:pt x="1382616" y="297238"/>
                  </a:cubicBezTo>
                  <a:cubicBezTo>
                    <a:pt x="1387496" y="295849"/>
                    <a:pt x="1392040" y="293430"/>
                    <a:pt x="1395911" y="290142"/>
                  </a:cubicBezTo>
                  <a:cubicBezTo>
                    <a:pt x="1393622" y="289821"/>
                    <a:pt x="1391300" y="289821"/>
                    <a:pt x="1389011" y="290142"/>
                  </a:cubicBezTo>
                  <a:cubicBezTo>
                    <a:pt x="1386924" y="290713"/>
                    <a:pt x="1384770" y="291053"/>
                    <a:pt x="1382616" y="291156"/>
                  </a:cubicBezTo>
                  <a:lnTo>
                    <a:pt x="1382616" y="291156"/>
                  </a:lnTo>
                  <a:cubicBezTo>
                    <a:pt x="1377601" y="291252"/>
                    <a:pt x="1372603" y="290570"/>
                    <a:pt x="1367807" y="289129"/>
                  </a:cubicBezTo>
                  <a:lnTo>
                    <a:pt x="1363600" y="288115"/>
                  </a:lnTo>
                  <a:cubicBezTo>
                    <a:pt x="1356027" y="286257"/>
                    <a:pt x="1344921" y="283723"/>
                    <a:pt x="1344584" y="273924"/>
                  </a:cubicBezTo>
                  <a:cubicBezTo>
                    <a:pt x="1340798" y="274443"/>
                    <a:pt x="1337079" y="275348"/>
                    <a:pt x="1333477" y="276627"/>
                  </a:cubicBezTo>
                  <a:cubicBezTo>
                    <a:pt x="1327217" y="279280"/>
                    <a:pt x="1320318" y="280043"/>
                    <a:pt x="1313620" y="278823"/>
                  </a:cubicBezTo>
                  <a:cubicBezTo>
                    <a:pt x="1308790" y="276827"/>
                    <a:pt x="1304903" y="273090"/>
                    <a:pt x="1302681" y="268349"/>
                  </a:cubicBezTo>
                  <a:cubicBezTo>
                    <a:pt x="1301773" y="266074"/>
                    <a:pt x="1301773" y="263529"/>
                    <a:pt x="1302681" y="261254"/>
                  </a:cubicBezTo>
                  <a:cubicBezTo>
                    <a:pt x="1304364" y="257199"/>
                    <a:pt x="1309918" y="256861"/>
                    <a:pt x="1313957" y="256692"/>
                  </a:cubicBezTo>
                  <a:lnTo>
                    <a:pt x="1316817" y="256692"/>
                  </a:lnTo>
                  <a:cubicBezTo>
                    <a:pt x="1318315" y="256436"/>
                    <a:pt x="1319779" y="256039"/>
                    <a:pt x="1321193" y="255510"/>
                  </a:cubicBezTo>
                  <a:cubicBezTo>
                    <a:pt x="1323363" y="254532"/>
                    <a:pt x="1325703" y="253959"/>
                    <a:pt x="1328092" y="253821"/>
                  </a:cubicBezTo>
                  <a:lnTo>
                    <a:pt x="1328092" y="253821"/>
                  </a:lnTo>
                  <a:cubicBezTo>
                    <a:pt x="1332097" y="254131"/>
                    <a:pt x="1335850" y="255870"/>
                    <a:pt x="1338694" y="258720"/>
                  </a:cubicBezTo>
                  <a:cubicBezTo>
                    <a:pt x="1341269" y="261158"/>
                    <a:pt x="1344584" y="262646"/>
                    <a:pt x="1348118" y="262943"/>
                  </a:cubicBezTo>
                  <a:lnTo>
                    <a:pt x="1351315" y="262943"/>
                  </a:lnTo>
                  <a:cubicBezTo>
                    <a:pt x="1358383" y="261930"/>
                    <a:pt x="1364946" y="261254"/>
                    <a:pt x="1368144" y="265139"/>
                  </a:cubicBezTo>
                  <a:cubicBezTo>
                    <a:pt x="1369406" y="268283"/>
                    <a:pt x="1369406" y="271794"/>
                    <a:pt x="1368144" y="274938"/>
                  </a:cubicBezTo>
                  <a:lnTo>
                    <a:pt x="1368144" y="276289"/>
                  </a:lnTo>
                  <a:cubicBezTo>
                    <a:pt x="1369995" y="277534"/>
                    <a:pt x="1372149" y="278291"/>
                    <a:pt x="1374370" y="278486"/>
                  </a:cubicBezTo>
                  <a:cubicBezTo>
                    <a:pt x="1374875" y="275806"/>
                    <a:pt x="1374875" y="273056"/>
                    <a:pt x="1374370" y="270377"/>
                  </a:cubicBezTo>
                  <a:cubicBezTo>
                    <a:pt x="1374286" y="269986"/>
                    <a:pt x="1374286" y="269584"/>
                    <a:pt x="1374370" y="269194"/>
                  </a:cubicBezTo>
                  <a:cubicBezTo>
                    <a:pt x="1374269" y="268864"/>
                    <a:pt x="1374269" y="268510"/>
                    <a:pt x="1374370" y="268180"/>
                  </a:cubicBezTo>
                  <a:cubicBezTo>
                    <a:pt x="1377399" y="266491"/>
                    <a:pt x="1384467" y="262267"/>
                    <a:pt x="1384467" y="256861"/>
                  </a:cubicBezTo>
                  <a:cubicBezTo>
                    <a:pt x="1384366" y="255312"/>
                    <a:pt x="1383912" y="253809"/>
                    <a:pt x="1383121" y="252469"/>
                  </a:cubicBezTo>
                  <a:cubicBezTo>
                    <a:pt x="1382599" y="251145"/>
                    <a:pt x="1382145" y="249790"/>
                    <a:pt x="1381775" y="248414"/>
                  </a:cubicBezTo>
                  <a:cubicBezTo>
                    <a:pt x="1381455" y="245495"/>
                    <a:pt x="1381455" y="242549"/>
                    <a:pt x="1381775" y="239630"/>
                  </a:cubicBezTo>
                  <a:lnTo>
                    <a:pt x="1381775" y="237602"/>
                  </a:lnTo>
                  <a:lnTo>
                    <a:pt x="1381775" y="237602"/>
                  </a:lnTo>
                  <a:cubicBezTo>
                    <a:pt x="1378746" y="233548"/>
                    <a:pt x="1370163" y="233379"/>
                    <a:pt x="1363937" y="233379"/>
                  </a:cubicBezTo>
                  <a:lnTo>
                    <a:pt x="1358552" y="233379"/>
                  </a:lnTo>
                  <a:cubicBezTo>
                    <a:pt x="1355926" y="233207"/>
                    <a:pt x="1353284" y="233207"/>
                    <a:pt x="1350642" y="233379"/>
                  </a:cubicBezTo>
                  <a:cubicBezTo>
                    <a:pt x="1342262" y="234310"/>
                    <a:pt x="1333814" y="232470"/>
                    <a:pt x="1326578" y="228142"/>
                  </a:cubicBezTo>
                  <a:cubicBezTo>
                    <a:pt x="1325147" y="227093"/>
                    <a:pt x="1323633" y="226189"/>
                    <a:pt x="1322034" y="225439"/>
                  </a:cubicBezTo>
                  <a:cubicBezTo>
                    <a:pt x="1318164" y="223412"/>
                    <a:pt x="1314293" y="221384"/>
                    <a:pt x="1313115" y="218512"/>
                  </a:cubicBezTo>
                  <a:cubicBezTo>
                    <a:pt x="1312778" y="218000"/>
                    <a:pt x="1312778" y="217335"/>
                    <a:pt x="1313115" y="216823"/>
                  </a:cubicBezTo>
                  <a:cubicBezTo>
                    <a:pt x="1313317" y="216335"/>
                    <a:pt x="1313771" y="216005"/>
                    <a:pt x="1314293" y="215978"/>
                  </a:cubicBezTo>
                  <a:lnTo>
                    <a:pt x="1321024" y="215978"/>
                  </a:lnTo>
                  <a:cubicBezTo>
                    <a:pt x="1326208" y="216439"/>
                    <a:pt x="1331441" y="216041"/>
                    <a:pt x="1336506" y="214796"/>
                  </a:cubicBezTo>
                  <a:cubicBezTo>
                    <a:pt x="1345106" y="211483"/>
                    <a:pt x="1354227" y="209711"/>
                    <a:pt x="1363432" y="209559"/>
                  </a:cubicBezTo>
                  <a:lnTo>
                    <a:pt x="1363432" y="209559"/>
                  </a:lnTo>
                  <a:cubicBezTo>
                    <a:pt x="1370079" y="209523"/>
                    <a:pt x="1376676" y="210608"/>
                    <a:pt x="1382953" y="212768"/>
                  </a:cubicBezTo>
                  <a:lnTo>
                    <a:pt x="1386150" y="212768"/>
                  </a:lnTo>
                  <a:cubicBezTo>
                    <a:pt x="1388994" y="212975"/>
                    <a:pt x="1391737" y="213968"/>
                    <a:pt x="1394059" y="215640"/>
                  </a:cubicBezTo>
                  <a:cubicBezTo>
                    <a:pt x="1395624" y="217210"/>
                    <a:pt x="1396533" y="219328"/>
                    <a:pt x="1396584" y="221553"/>
                  </a:cubicBezTo>
                  <a:cubicBezTo>
                    <a:pt x="1396500" y="222509"/>
                    <a:pt x="1396500" y="223469"/>
                    <a:pt x="1396584" y="224425"/>
                  </a:cubicBezTo>
                  <a:cubicBezTo>
                    <a:pt x="1398771" y="229752"/>
                    <a:pt x="1402238" y="234453"/>
                    <a:pt x="1406681" y="238109"/>
                  </a:cubicBezTo>
                  <a:cubicBezTo>
                    <a:pt x="1405654" y="235682"/>
                    <a:pt x="1404291" y="233408"/>
                    <a:pt x="1402642" y="231352"/>
                  </a:cubicBezTo>
                  <a:cubicBezTo>
                    <a:pt x="1399209" y="227894"/>
                    <a:pt x="1397576" y="223013"/>
                    <a:pt x="1398266" y="218174"/>
                  </a:cubicBezTo>
                  <a:cubicBezTo>
                    <a:pt x="1399613" y="214289"/>
                    <a:pt x="1404156" y="214965"/>
                    <a:pt x="1408868" y="215809"/>
                  </a:cubicBezTo>
                  <a:cubicBezTo>
                    <a:pt x="1411157" y="216127"/>
                    <a:pt x="1413479" y="216127"/>
                    <a:pt x="1415768" y="215809"/>
                  </a:cubicBezTo>
                  <a:cubicBezTo>
                    <a:pt x="1415768" y="212262"/>
                    <a:pt x="1412570" y="209728"/>
                    <a:pt x="1408532" y="207025"/>
                  </a:cubicBezTo>
                  <a:lnTo>
                    <a:pt x="1405334" y="206856"/>
                  </a:lnTo>
                  <a:cubicBezTo>
                    <a:pt x="1400084" y="203227"/>
                    <a:pt x="1395810" y="198353"/>
                    <a:pt x="1392881" y="192665"/>
                  </a:cubicBezTo>
                  <a:cubicBezTo>
                    <a:pt x="1389347" y="185400"/>
                    <a:pt x="1389347" y="185400"/>
                    <a:pt x="1381943" y="185907"/>
                  </a:cubicBezTo>
                  <a:cubicBezTo>
                    <a:pt x="1376322" y="186107"/>
                    <a:pt x="1370685" y="185767"/>
                    <a:pt x="1365115" y="184894"/>
                  </a:cubicBezTo>
                  <a:lnTo>
                    <a:pt x="1363768" y="184894"/>
                  </a:lnTo>
                  <a:lnTo>
                    <a:pt x="1358047" y="184049"/>
                  </a:lnTo>
                  <a:cubicBezTo>
                    <a:pt x="1353503" y="183181"/>
                    <a:pt x="1348875" y="182730"/>
                    <a:pt x="1344247" y="182697"/>
                  </a:cubicBezTo>
                  <a:cubicBezTo>
                    <a:pt x="1343675" y="184562"/>
                    <a:pt x="1342497" y="186174"/>
                    <a:pt x="1340882" y="187259"/>
                  </a:cubicBezTo>
                  <a:cubicBezTo>
                    <a:pt x="1334487" y="191989"/>
                    <a:pt x="1321697" y="187259"/>
                    <a:pt x="1319342" y="187259"/>
                  </a:cubicBezTo>
                  <a:cubicBezTo>
                    <a:pt x="1318702" y="187034"/>
                    <a:pt x="1318298" y="186414"/>
                    <a:pt x="1318332" y="185738"/>
                  </a:cubicBezTo>
                  <a:cubicBezTo>
                    <a:pt x="1318029" y="185216"/>
                    <a:pt x="1318029" y="184571"/>
                    <a:pt x="1318332" y="184049"/>
                  </a:cubicBezTo>
                  <a:cubicBezTo>
                    <a:pt x="1319426" y="183290"/>
                    <a:pt x="1320621" y="182667"/>
                    <a:pt x="1321866" y="182191"/>
                  </a:cubicBezTo>
                  <a:cubicBezTo>
                    <a:pt x="1325265" y="180657"/>
                    <a:pt x="1328311" y="178410"/>
                    <a:pt x="1330785" y="175602"/>
                  </a:cubicBezTo>
                  <a:cubicBezTo>
                    <a:pt x="1332097" y="173311"/>
                    <a:pt x="1332956" y="170787"/>
                    <a:pt x="1333309" y="168169"/>
                  </a:cubicBezTo>
                  <a:cubicBezTo>
                    <a:pt x="1333679" y="164848"/>
                    <a:pt x="1334841" y="161663"/>
                    <a:pt x="1336675" y="158877"/>
                  </a:cubicBezTo>
                  <a:cubicBezTo>
                    <a:pt x="1342632" y="152534"/>
                    <a:pt x="1350878" y="148878"/>
                    <a:pt x="1359561" y="148741"/>
                  </a:cubicBezTo>
                  <a:cubicBezTo>
                    <a:pt x="1363213" y="148337"/>
                    <a:pt x="1366814" y="147602"/>
                    <a:pt x="1370331" y="146545"/>
                  </a:cubicBezTo>
                  <a:cubicBezTo>
                    <a:pt x="1373243" y="145521"/>
                    <a:pt x="1376221" y="144730"/>
                    <a:pt x="1379250" y="144179"/>
                  </a:cubicBezTo>
                  <a:cubicBezTo>
                    <a:pt x="1382936" y="143570"/>
                    <a:pt x="1386554" y="142550"/>
                    <a:pt x="1390020" y="141139"/>
                  </a:cubicBezTo>
                  <a:cubicBezTo>
                    <a:pt x="1390475" y="140672"/>
                    <a:pt x="1391215" y="140664"/>
                    <a:pt x="1391686" y="141121"/>
                  </a:cubicBezTo>
                  <a:cubicBezTo>
                    <a:pt x="1391686" y="141127"/>
                    <a:pt x="1391703" y="141133"/>
                    <a:pt x="1391703" y="141139"/>
                  </a:cubicBezTo>
                  <a:cubicBezTo>
                    <a:pt x="1392175" y="141792"/>
                    <a:pt x="1392175" y="142681"/>
                    <a:pt x="1391703" y="143335"/>
                  </a:cubicBezTo>
                  <a:cubicBezTo>
                    <a:pt x="1388573" y="146230"/>
                    <a:pt x="1386503" y="150097"/>
                    <a:pt x="1385813" y="154316"/>
                  </a:cubicBezTo>
                  <a:cubicBezTo>
                    <a:pt x="1385914" y="156234"/>
                    <a:pt x="1386621" y="158070"/>
                    <a:pt x="1387833" y="159553"/>
                  </a:cubicBezTo>
                  <a:cubicBezTo>
                    <a:pt x="1389230" y="157011"/>
                    <a:pt x="1390239" y="154279"/>
                    <a:pt x="1390862" y="151444"/>
                  </a:cubicBezTo>
                  <a:cubicBezTo>
                    <a:pt x="1391619" y="147675"/>
                    <a:pt x="1393050" y="144071"/>
                    <a:pt x="1395069" y="140801"/>
                  </a:cubicBezTo>
                  <a:cubicBezTo>
                    <a:pt x="1394009" y="139972"/>
                    <a:pt x="1392881" y="139237"/>
                    <a:pt x="1391703" y="138604"/>
                  </a:cubicBezTo>
                  <a:cubicBezTo>
                    <a:pt x="1388354" y="136692"/>
                    <a:pt x="1385426" y="134104"/>
                    <a:pt x="1383121" y="131002"/>
                  </a:cubicBezTo>
                  <a:cubicBezTo>
                    <a:pt x="1380159" y="125878"/>
                    <a:pt x="1378645" y="120035"/>
                    <a:pt x="1378746" y="114108"/>
                  </a:cubicBezTo>
                  <a:cubicBezTo>
                    <a:pt x="1377955" y="115195"/>
                    <a:pt x="1377332" y="116390"/>
                    <a:pt x="1376894" y="117656"/>
                  </a:cubicBezTo>
                  <a:cubicBezTo>
                    <a:pt x="1375548" y="120866"/>
                    <a:pt x="1373697" y="125089"/>
                    <a:pt x="1367975" y="123231"/>
                  </a:cubicBezTo>
                  <a:cubicBezTo>
                    <a:pt x="1366360" y="122732"/>
                    <a:pt x="1364829" y="121992"/>
                    <a:pt x="1363432" y="121035"/>
                  </a:cubicBezTo>
                  <a:cubicBezTo>
                    <a:pt x="1361396" y="119874"/>
                    <a:pt x="1359174" y="119073"/>
                    <a:pt x="1356869" y="118670"/>
                  </a:cubicBezTo>
                  <a:cubicBezTo>
                    <a:pt x="1356869" y="118670"/>
                    <a:pt x="1355691" y="118670"/>
                    <a:pt x="1355522" y="117318"/>
                  </a:cubicBezTo>
                  <a:cubicBezTo>
                    <a:pt x="1355102" y="116771"/>
                    <a:pt x="1355102" y="116007"/>
                    <a:pt x="1355522" y="115460"/>
                  </a:cubicBezTo>
                  <a:lnTo>
                    <a:pt x="1357710" y="114277"/>
                  </a:lnTo>
                  <a:cubicBezTo>
                    <a:pt x="1363533" y="110148"/>
                    <a:pt x="1370449" y="107854"/>
                    <a:pt x="1377568" y="107689"/>
                  </a:cubicBezTo>
                  <a:cubicBezTo>
                    <a:pt x="1380866" y="108150"/>
                    <a:pt x="1384097" y="109059"/>
                    <a:pt x="1387160" y="110392"/>
                  </a:cubicBezTo>
                  <a:cubicBezTo>
                    <a:pt x="1389701" y="111487"/>
                    <a:pt x="1392343" y="112281"/>
                    <a:pt x="1395069" y="112757"/>
                  </a:cubicBezTo>
                  <a:cubicBezTo>
                    <a:pt x="1406378" y="113787"/>
                    <a:pt x="1417787" y="112757"/>
                    <a:pt x="1428726" y="109716"/>
                  </a:cubicBezTo>
                  <a:lnTo>
                    <a:pt x="1435625" y="108364"/>
                  </a:lnTo>
                  <a:lnTo>
                    <a:pt x="1435625" y="108364"/>
                  </a:lnTo>
                  <a:cubicBezTo>
                    <a:pt x="1440842" y="107351"/>
                    <a:pt x="1443871" y="106337"/>
                    <a:pt x="1444713" y="104986"/>
                  </a:cubicBezTo>
                  <a:cubicBezTo>
                    <a:pt x="1445554" y="103634"/>
                    <a:pt x="1444713" y="104986"/>
                    <a:pt x="1444713" y="104986"/>
                  </a:cubicBezTo>
                  <a:cubicBezTo>
                    <a:pt x="1444713" y="104986"/>
                    <a:pt x="1443030" y="101776"/>
                    <a:pt x="1429735" y="102621"/>
                  </a:cubicBezTo>
                  <a:lnTo>
                    <a:pt x="1428894" y="102621"/>
                  </a:lnTo>
                  <a:cubicBezTo>
                    <a:pt x="1413917" y="102621"/>
                    <a:pt x="1401800" y="103465"/>
                    <a:pt x="1389684" y="102621"/>
                  </a:cubicBezTo>
                  <a:cubicBezTo>
                    <a:pt x="1381556" y="102197"/>
                    <a:pt x="1373411" y="102197"/>
                    <a:pt x="1365283" y="102621"/>
                  </a:cubicBezTo>
                  <a:cubicBezTo>
                    <a:pt x="1356869" y="102621"/>
                    <a:pt x="1348454" y="102621"/>
                    <a:pt x="1339535" y="102621"/>
                  </a:cubicBezTo>
                  <a:cubicBezTo>
                    <a:pt x="1338829" y="102427"/>
                    <a:pt x="1338290" y="101830"/>
                    <a:pt x="1338189" y="101100"/>
                  </a:cubicBezTo>
                  <a:cubicBezTo>
                    <a:pt x="1337853" y="99266"/>
                    <a:pt x="1338273" y="97370"/>
                    <a:pt x="1339367" y="95863"/>
                  </a:cubicBezTo>
                  <a:cubicBezTo>
                    <a:pt x="1341891" y="92315"/>
                    <a:pt x="1348118" y="92822"/>
                    <a:pt x="1352493" y="93160"/>
                  </a:cubicBezTo>
                  <a:cubicBezTo>
                    <a:pt x="1353436" y="93318"/>
                    <a:pt x="1354412" y="93318"/>
                    <a:pt x="1355354" y="93160"/>
                  </a:cubicBezTo>
                  <a:lnTo>
                    <a:pt x="1377399" y="93160"/>
                  </a:lnTo>
                  <a:lnTo>
                    <a:pt x="1388674" y="93160"/>
                  </a:lnTo>
                  <a:lnTo>
                    <a:pt x="1400286" y="93160"/>
                  </a:lnTo>
                  <a:cubicBezTo>
                    <a:pt x="1403668" y="92985"/>
                    <a:pt x="1406950" y="92000"/>
                    <a:pt x="1409878" y="90288"/>
                  </a:cubicBezTo>
                  <a:cubicBezTo>
                    <a:pt x="1412739" y="88728"/>
                    <a:pt x="1415886" y="87752"/>
                    <a:pt x="1419134" y="87416"/>
                  </a:cubicBezTo>
                  <a:cubicBezTo>
                    <a:pt x="1429399" y="86571"/>
                    <a:pt x="1440169" y="87416"/>
                    <a:pt x="1450603" y="87416"/>
                  </a:cubicBezTo>
                  <a:lnTo>
                    <a:pt x="1455315" y="87416"/>
                  </a:lnTo>
                  <a:cubicBezTo>
                    <a:pt x="1458360" y="87622"/>
                    <a:pt x="1461406" y="88017"/>
                    <a:pt x="1464402" y="88599"/>
                  </a:cubicBezTo>
                  <a:cubicBezTo>
                    <a:pt x="1468474" y="89611"/>
                    <a:pt x="1472681" y="89954"/>
                    <a:pt x="1476855" y="89612"/>
                  </a:cubicBezTo>
                  <a:lnTo>
                    <a:pt x="1485437" y="89612"/>
                  </a:lnTo>
                  <a:cubicBezTo>
                    <a:pt x="1490183" y="89384"/>
                    <a:pt x="1494912" y="88819"/>
                    <a:pt x="1499573" y="87923"/>
                  </a:cubicBezTo>
                  <a:cubicBezTo>
                    <a:pt x="1502501" y="87121"/>
                    <a:pt x="1505311" y="85988"/>
                    <a:pt x="1507987" y="84544"/>
                  </a:cubicBezTo>
                  <a:cubicBezTo>
                    <a:pt x="1511016" y="82632"/>
                    <a:pt x="1514399" y="81314"/>
                    <a:pt x="1517916" y="80659"/>
                  </a:cubicBezTo>
                  <a:lnTo>
                    <a:pt x="1530201" y="77956"/>
                  </a:lnTo>
                  <a:cubicBezTo>
                    <a:pt x="1533617" y="77021"/>
                    <a:pt x="1537117" y="76343"/>
                    <a:pt x="1540634" y="75928"/>
                  </a:cubicBezTo>
                  <a:cubicBezTo>
                    <a:pt x="1545851" y="75430"/>
                    <a:pt x="1550967" y="74119"/>
                    <a:pt x="1555780" y="72043"/>
                  </a:cubicBezTo>
                  <a:cubicBezTo>
                    <a:pt x="1557530" y="71089"/>
                    <a:pt x="1559213" y="70017"/>
                    <a:pt x="1560828" y="68833"/>
                  </a:cubicBezTo>
                  <a:cubicBezTo>
                    <a:pt x="1560828" y="68833"/>
                    <a:pt x="1560828" y="68833"/>
                    <a:pt x="1560828" y="68833"/>
                  </a:cubicBezTo>
                  <a:cubicBezTo>
                    <a:pt x="1560323" y="68126"/>
                    <a:pt x="1560323" y="67174"/>
                    <a:pt x="1560828" y="66468"/>
                  </a:cubicBezTo>
                  <a:lnTo>
                    <a:pt x="1560828" y="66468"/>
                  </a:lnTo>
                  <a:cubicBezTo>
                    <a:pt x="1562090" y="65617"/>
                    <a:pt x="1563521" y="65094"/>
                    <a:pt x="1565035" y="64947"/>
                  </a:cubicBezTo>
                  <a:lnTo>
                    <a:pt x="1564025" y="64947"/>
                  </a:lnTo>
                  <a:cubicBezTo>
                    <a:pt x="1538447" y="57009"/>
                    <a:pt x="1511437" y="54874"/>
                    <a:pt x="1484932" y="5869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86228B3B-7FCD-4F04-8809-BACBFC42F6CF}"/>
                </a:ext>
              </a:extLst>
            </p:cNvPr>
            <p:cNvSpPr/>
            <p:nvPr/>
          </p:nvSpPr>
          <p:spPr>
            <a:xfrm>
              <a:off x="8632373" y="4316287"/>
              <a:ext cx="16828" cy="16894"/>
            </a:xfrm>
            <a:custGeom>
              <a:avLst/>
              <a:gdLst>
                <a:gd name="connsiteX0" fmla="*/ 2356 w 0"/>
                <a:gd name="connsiteY0" fmla="*/ 12502 h 0"/>
                <a:gd name="connsiteX1" fmla="*/ 9256 w 0"/>
                <a:gd name="connsiteY1" fmla="*/ 8785 h 0"/>
                <a:gd name="connsiteX2" fmla="*/ 9256 w 0"/>
                <a:gd name="connsiteY2" fmla="*/ 1858 h 0"/>
                <a:gd name="connsiteX3" fmla="*/ 7909 w 0"/>
                <a:gd name="connsiteY3" fmla="*/ 0 h 0"/>
                <a:gd name="connsiteX4" fmla="*/ 5722 w 0"/>
                <a:gd name="connsiteY4" fmla="*/ 5068 h 0"/>
                <a:gd name="connsiteX5" fmla="*/ 5722 w 0"/>
                <a:gd name="connsiteY5" fmla="*/ 5913 h 0"/>
                <a:gd name="connsiteX6" fmla="*/ 5722 w 0"/>
                <a:gd name="connsiteY6" fmla="*/ 6927 h 0"/>
                <a:gd name="connsiteX7" fmla="*/ 3702 w 0"/>
                <a:gd name="connsiteY7" fmla="*/ 9292 h 0"/>
                <a:gd name="connsiteX8" fmla="*/ 0 w 0"/>
                <a:gd name="connsiteY8" fmla="*/ 9292 h 0"/>
                <a:gd name="connsiteX9" fmla="*/ 2356 w 0"/>
                <a:gd name="connsiteY9" fmla="*/ 1250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2356" y="12502"/>
                  </a:moveTo>
                  <a:cubicBezTo>
                    <a:pt x="3871" y="12502"/>
                    <a:pt x="7741" y="10812"/>
                    <a:pt x="9256" y="8785"/>
                  </a:cubicBezTo>
                  <a:cubicBezTo>
                    <a:pt x="10417" y="6622"/>
                    <a:pt x="10417" y="4021"/>
                    <a:pt x="9256" y="1858"/>
                  </a:cubicBezTo>
                  <a:cubicBezTo>
                    <a:pt x="8869" y="1199"/>
                    <a:pt x="8414" y="574"/>
                    <a:pt x="7909" y="0"/>
                  </a:cubicBezTo>
                  <a:cubicBezTo>
                    <a:pt x="7724" y="1875"/>
                    <a:pt x="6950" y="3649"/>
                    <a:pt x="5722" y="5068"/>
                  </a:cubicBezTo>
                  <a:lnTo>
                    <a:pt x="5722" y="5913"/>
                  </a:lnTo>
                  <a:lnTo>
                    <a:pt x="5722" y="6927"/>
                  </a:lnTo>
                  <a:cubicBezTo>
                    <a:pt x="5183" y="7822"/>
                    <a:pt x="4510" y="8616"/>
                    <a:pt x="3702" y="9292"/>
                  </a:cubicBezTo>
                  <a:cubicBezTo>
                    <a:pt x="2524" y="9815"/>
                    <a:pt x="1178" y="9815"/>
                    <a:pt x="0" y="9292"/>
                  </a:cubicBezTo>
                  <a:cubicBezTo>
                    <a:pt x="168" y="10694"/>
                    <a:pt x="1061" y="11927"/>
                    <a:pt x="2356" y="1250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3BD0ED38-33A2-4634-80F0-9B997D030047}"/>
                </a:ext>
              </a:extLst>
            </p:cNvPr>
            <p:cNvSpPr/>
            <p:nvPr/>
          </p:nvSpPr>
          <p:spPr>
            <a:xfrm>
              <a:off x="5944383" y="2725055"/>
              <a:ext cx="16828" cy="16894"/>
            </a:xfrm>
            <a:custGeom>
              <a:avLst/>
              <a:gdLst>
                <a:gd name="connsiteX0" fmla="*/ 12284 w 0"/>
                <a:gd name="connsiteY0" fmla="*/ 0 h 16893"/>
                <a:gd name="connsiteX1" fmla="*/ 10601 w 0"/>
                <a:gd name="connsiteY1" fmla="*/ 1689 h 16893"/>
                <a:gd name="connsiteX2" fmla="*/ 8077 w 0"/>
                <a:gd name="connsiteY2" fmla="*/ 7264 h 16893"/>
                <a:gd name="connsiteX3" fmla="*/ 7068 w 0"/>
                <a:gd name="connsiteY3" fmla="*/ 10474 h 16893"/>
                <a:gd name="connsiteX4" fmla="*/ 5890 w 0"/>
                <a:gd name="connsiteY4" fmla="*/ 13008 h 16893"/>
                <a:gd name="connsiteX5" fmla="*/ 2356 w 0"/>
                <a:gd name="connsiteY5" fmla="*/ 20948 h 16893"/>
                <a:gd name="connsiteX6" fmla="*/ 0 w 0"/>
                <a:gd name="connsiteY6" fmla="*/ 27875 h 16893"/>
                <a:gd name="connsiteX7" fmla="*/ 5048 w 0"/>
                <a:gd name="connsiteY7" fmla="*/ 27875 h 16893"/>
                <a:gd name="connsiteX8" fmla="*/ 5048 w 0"/>
                <a:gd name="connsiteY8" fmla="*/ 24834 h 16893"/>
                <a:gd name="connsiteX9" fmla="*/ 5048 w 0"/>
                <a:gd name="connsiteY9" fmla="*/ 21286 h 16893"/>
                <a:gd name="connsiteX10" fmla="*/ 7236 w 0"/>
                <a:gd name="connsiteY10" fmla="*/ 17232 h 16893"/>
                <a:gd name="connsiteX11" fmla="*/ 8246 w 0"/>
                <a:gd name="connsiteY11" fmla="*/ 16049 h 16893"/>
                <a:gd name="connsiteX12" fmla="*/ 8246 w 0"/>
                <a:gd name="connsiteY12" fmla="*/ 14698 h 16893"/>
                <a:gd name="connsiteX13" fmla="*/ 11948 w 0"/>
                <a:gd name="connsiteY13" fmla="*/ 10643 h 16893"/>
                <a:gd name="connsiteX14" fmla="*/ 11948 w 0"/>
                <a:gd name="connsiteY14" fmla="*/ 169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h="16893">
                  <a:moveTo>
                    <a:pt x="12284" y="0"/>
                  </a:moveTo>
                  <a:lnTo>
                    <a:pt x="10601" y="1689"/>
                  </a:lnTo>
                  <a:cubicBezTo>
                    <a:pt x="9626" y="3485"/>
                    <a:pt x="8784" y="5347"/>
                    <a:pt x="8077" y="7264"/>
                  </a:cubicBezTo>
                  <a:lnTo>
                    <a:pt x="7068" y="10474"/>
                  </a:lnTo>
                  <a:cubicBezTo>
                    <a:pt x="6613" y="11285"/>
                    <a:pt x="6209" y="12133"/>
                    <a:pt x="5890" y="13008"/>
                  </a:cubicBezTo>
                  <a:cubicBezTo>
                    <a:pt x="4914" y="15742"/>
                    <a:pt x="3736" y="18397"/>
                    <a:pt x="2356" y="20948"/>
                  </a:cubicBezTo>
                  <a:cubicBezTo>
                    <a:pt x="1750" y="23314"/>
                    <a:pt x="959" y="25630"/>
                    <a:pt x="0" y="27875"/>
                  </a:cubicBezTo>
                  <a:cubicBezTo>
                    <a:pt x="1682" y="27875"/>
                    <a:pt x="4375" y="27875"/>
                    <a:pt x="5048" y="27875"/>
                  </a:cubicBezTo>
                  <a:cubicBezTo>
                    <a:pt x="5722" y="27875"/>
                    <a:pt x="5048" y="26692"/>
                    <a:pt x="5048" y="24834"/>
                  </a:cubicBezTo>
                  <a:cubicBezTo>
                    <a:pt x="4796" y="23665"/>
                    <a:pt x="4796" y="22455"/>
                    <a:pt x="5048" y="21286"/>
                  </a:cubicBezTo>
                  <a:cubicBezTo>
                    <a:pt x="5317" y="19732"/>
                    <a:pt x="6092" y="18310"/>
                    <a:pt x="7236" y="17232"/>
                  </a:cubicBezTo>
                  <a:cubicBezTo>
                    <a:pt x="7657" y="16926"/>
                    <a:pt x="8010" y="16520"/>
                    <a:pt x="8246" y="16049"/>
                  </a:cubicBezTo>
                  <a:cubicBezTo>
                    <a:pt x="8313" y="15601"/>
                    <a:pt x="8313" y="15145"/>
                    <a:pt x="8246" y="14698"/>
                  </a:cubicBezTo>
                  <a:cubicBezTo>
                    <a:pt x="8902" y="12912"/>
                    <a:pt x="10231" y="11456"/>
                    <a:pt x="11948" y="10643"/>
                  </a:cubicBezTo>
                  <a:cubicBezTo>
                    <a:pt x="11275" y="7183"/>
                    <a:pt x="11275" y="3629"/>
                    <a:pt x="11948" y="16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0DFCF354-DBE8-47F0-B43C-3EF9001B5AE2}"/>
                </a:ext>
              </a:extLst>
            </p:cNvPr>
            <p:cNvSpPr/>
            <p:nvPr/>
          </p:nvSpPr>
          <p:spPr>
            <a:xfrm>
              <a:off x="5803055" y="2716609"/>
              <a:ext cx="16828" cy="16894"/>
            </a:xfrm>
            <a:custGeom>
              <a:avLst/>
              <a:gdLst>
                <a:gd name="connsiteX0" fmla="*/ 3505 w 0"/>
                <a:gd name="connsiteY0" fmla="*/ 8278 h 0"/>
                <a:gd name="connsiteX1" fmla="*/ 6197 w 0"/>
                <a:gd name="connsiteY1" fmla="*/ 5913 h 0"/>
                <a:gd name="connsiteX2" fmla="*/ 6197 w 0"/>
                <a:gd name="connsiteY2" fmla="*/ 4899 h 0"/>
                <a:gd name="connsiteX3" fmla="*/ 6197 w 0"/>
                <a:gd name="connsiteY3" fmla="*/ 4054 h 0"/>
                <a:gd name="connsiteX4" fmla="*/ 3336 w 0"/>
                <a:gd name="connsiteY4" fmla="*/ 0 h 0"/>
                <a:gd name="connsiteX5" fmla="*/ 139 w 0"/>
                <a:gd name="connsiteY5" fmla="*/ 2534 h 0"/>
                <a:gd name="connsiteX6" fmla="*/ 139 w 0"/>
                <a:gd name="connsiteY6" fmla="*/ 4054 h 0"/>
                <a:gd name="connsiteX7" fmla="*/ 139 w 0"/>
                <a:gd name="connsiteY7" fmla="*/ 7940 h 0"/>
                <a:gd name="connsiteX8" fmla="*/ 3505 w 0"/>
                <a:gd name="connsiteY8" fmla="*/ 827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505" y="8278"/>
                  </a:moveTo>
                  <a:cubicBezTo>
                    <a:pt x="5187" y="8278"/>
                    <a:pt x="5355" y="8278"/>
                    <a:pt x="6197" y="5913"/>
                  </a:cubicBezTo>
                  <a:lnTo>
                    <a:pt x="6197" y="4899"/>
                  </a:lnTo>
                  <a:lnTo>
                    <a:pt x="6197" y="4054"/>
                  </a:lnTo>
                  <a:cubicBezTo>
                    <a:pt x="6197" y="2365"/>
                    <a:pt x="4177" y="0"/>
                    <a:pt x="3336" y="0"/>
                  </a:cubicBezTo>
                  <a:cubicBezTo>
                    <a:pt x="2495" y="0"/>
                    <a:pt x="139" y="1858"/>
                    <a:pt x="139" y="2534"/>
                  </a:cubicBezTo>
                  <a:cubicBezTo>
                    <a:pt x="139" y="3210"/>
                    <a:pt x="139" y="3886"/>
                    <a:pt x="139" y="4054"/>
                  </a:cubicBezTo>
                  <a:cubicBezTo>
                    <a:pt x="-46" y="5342"/>
                    <a:pt x="-46" y="6653"/>
                    <a:pt x="139" y="7940"/>
                  </a:cubicBezTo>
                  <a:cubicBezTo>
                    <a:pt x="139" y="7940"/>
                    <a:pt x="2663" y="8447"/>
                    <a:pt x="3505" y="827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A5723B8C-4CF5-414F-BE8B-B1A288F446AD}"/>
                </a:ext>
              </a:extLst>
            </p:cNvPr>
            <p:cNvSpPr/>
            <p:nvPr/>
          </p:nvSpPr>
          <p:spPr>
            <a:xfrm>
              <a:off x="8776596" y="4760714"/>
              <a:ext cx="16828" cy="16894"/>
            </a:xfrm>
            <a:custGeom>
              <a:avLst/>
              <a:gdLst>
                <a:gd name="connsiteX0" fmla="*/ 9756 w 16828"/>
                <a:gd name="connsiteY0" fmla="*/ 3936 h 0"/>
                <a:gd name="connsiteX1" fmla="*/ 13458 w 16828"/>
                <a:gd name="connsiteY1" fmla="*/ 3936 h 0"/>
                <a:gd name="connsiteX2" fmla="*/ 16319 w 16828"/>
                <a:gd name="connsiteY2" fmla="*/ 3936 h 0"/>
                <a:gd name="connsiteX3" fmla="*/ 23050 w 16828"/>
                <a:gd name="connsiteY3" fmla="*/ 3936 h 0"/>
                <a:gd name="connsiteX4" fmla="*/ 23050 w 16828"/>
                <a:gd name="connsiteY4" fmla="*/ 2754 h 0"/>
                <a:gd name="connsiteX5" fmla="*/ 23050 w 16828"/>
                <a:gd name="connsiteY5" fmla="*/ 1571 h 0"/>
                <a:gd name="connsiteX6" fmla="*/ 16656 w 16828"/>
                <a:gd name="connsiteY6" fmla="*/ 1571 h 0"/>
                <a:gd name="connsiteX7" fmla="*/ 14300 w 16828"/>
                <a:gd name="connsiteY7" fmla="*/ 1571 h 0"/>
                <a:gd name="connsiteX8" fmla="*/ 9419 w 16828"/>
                <a:gd name="connsiteY8" fmla="*/ 557 h 0"/>
                <a:gd name="connsiteX9" fmla="*/ 1847 w 16828"/>
                <a:gd name="connsiteY9" fmla="*/ 557 h 0"/>
                <a:gd name="connsiteX10" fmla="*/ 181 w 16828"/>
                <a:gd name="connsiteY10" fmla="*/ 574 h 0"/>
                <a:gd name="connsiteX11" fmla="*/ 164 w 16828"/>
                <a:gd name="connsiteY11" fmla="*/ 557 h 0"/>
                <a:gd name="connsiteX12" fmla="*/ 164 w 16828"/>
                <a:gd name="connsiteY12" fmla="*/ 2078 h 0"/>
                <a:gd name="connsiteX13" fmla="*/ 1510 w 16828"/>
                <a:gd name="connsiteY13" fmla="*/ 4781 h 0"/>
                <a:gd name="connsiteX14" fmla="*/ 9756 w 16828"/>
                <a:gd name="connsiteY14" fmla="*/ 393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>
                  <a:moveTo>
                    <a:pt x="9756" y="3936"/>
                  </a:moveTo>
                  <a:lnTo>
                    <a:pt x="13458" y="3936"/>
                  </a:lnTo>
                  <a:cubicBezTo>
                    <a:pt x="14400" y="3801"/>
                    <a:pt x="15377" y="3801"/>
                    <a:pt x="16319" y="3936"/>
                  </a:cubicBezTo>
                  <a:cubicBezTo>
                    <a:pt x="18507" y="3936"/>
                    <a:pt x="21872" y="3936"/>
                    <a:pt x="23050" y="3936"/>
                  </a:cubicBezTo>
                  <a:cubicBezTo>
                    <a:pt x="23185" y="3548"/>
                    <a:pt x="23185" y="3142"/>
                    <a:pt x="23050" y="2754"/>
                  </a:cubicBezTo>
                  <a:cubicBezTo>
                    <a:pt x="23185" y="2365"/>
                    <a:pt x="23185" y="1960"/>
                    <a:pt x="23050" y="1571"/>
                  </a:cubicBezTo>
                  <a:cubicBezTo>
                    <a:pt x="22041" y="389"/>
                    <a:pt x="18675" y="726"/>
                    <a:pt x="16656" y="1571"/>
                  </a:cubicBezTo>
                  <a:lnTo>
                    <a:pt x="14300" y="1571"/>
                  </a:lnTo>
                  <a:lnTo>
                    <a:pt x="9419" y="557"/>
                  </a:lnTo>
                  <a:cubicBezTo>
                    <a:pt x="6946" y="-186"/>
                    <a:pt x="4320" y="-186"/>
                    <a:pt x="1847" y="557"/>
                  </a:cubicBezTo>
                  <a:cubicBezTo>
                    <a:pt x="1393" y="1030"/>
                    <a:pt x="652" y="1030"/>
                    <a:pt x="181" y="574"/>
                  </a:cubicBezTo>
                  <a:cubicBezTo>
                    <a:pt x="181" y="574"/>
                    <a:pt x="164" y="557"/>
                    <a:pt x="164" y="557"/>
                  </a:cubicBezTo>
                  <a:cubicBezTo>
                    <a:pt x="-55" y="1047"/>
                    <a:pt x="-55" y="1588"/>
                    <a:pt x="164" y="2078"/>
                  </a:cubicBezTo>
                  <a:cubicBezTo>
                    <a:pt x="97" y="3159"/>
                    <a:pt x="618" y="4190"/>
                    <a:pt x="1510" y="4781"/>
                  </a:cubicBezTo>
                  <a:cubicBezTo>
                    <a:pt x="4253" y="5659"/>
                    <a:pt x="7249" y="5355"/>
                    <a:pt x="9756" y="393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B405E842-0811-4BC0-BD68-8CB889AD7DF7}"/>
                </a:ext>
              </a:extLst>
            </p:cNvPr>
            <p:cNvSpPr/>
            <p:nvPr/>
          </p:nvSpPr>
          <p:spPr>
            <a:xfrm>
              <a:off x="9020553" y="4542158"/>
              <a:ext cx="16828" cy="16894"/>
            </a:xfrm>
            <a:custGeom>
              <a:avLst/>
              <a:gdLst>
                <a:gd name="connsiteX0" fmla="*/ 3753 w 16828"/>
                <a:gd name="connsiteY0" fmla="*/ 4055 h 16893"/>
                <a:gd name="connsiteX1" fmla="*/ 8801 w 16828"/>
                <a:gd name="connsiteY1" fmla="*/ 6927 h 16893"/>
                <a:gd name="connsiteX2" fmla="*/ 10652 w 16828"/>
                <a:gd name="connsiteY2" fmla="*/ 8109 h 16893"/>
                <a:gd name="connsiteX3" fmla="*/ 14018 w 16828"/>
                <a:gd name="connsiteY3" fmla="*/ 9968 h 16893"/>
                <a:gd name="connsiteX4" fmla="*/ 20245 w 16828"/>
                <a:gd name="connsiteY4" fmla="*/ 14022 h 16893"/>
                <a:gd name="connsiteX5" fmla="*/ 26976 w 16828"/>
                <a:gd name="connsiteY5" fmla="*/ 17401 h 16893"/>
                <a:gd name="connsiteX6" fmla="*/ 26976 w 16828"/>
                <a:gd name="connsiteY6" fmla="*/ 17401 h 16893"/>
                <a:gd name="connsiteX7" fmla="*/ 26976 w 16828"/>
                <a:gd name="connsiteY7" fmla="*/ 17401 h 16893"/>
                <a:gd name="connsiteX8" fmla="*/ 23105 w 16828"/>
                <a:gd name="connsiteY8" fmla="*/ 13346 h 16893"/>
                <a:gd name="connsiteX9" fmla="*/ 12335 w 16828"/>
                <a:gd name="connsiteY9" fmla="*/ 8785 h 16893"/>
                <a:gd name="connsiteX10" fmla="*/ 5267 w 16828"/>
                <a:gd name="connsiteY10" fmla="*/ 2872 h 16893"/>
                <a:gd name="connsiteX11" fmla="*/ 1396 w 16828"/>
                <a:gd name="connsiteY11" fmla="*/ 0 h 16893"/>
                <a:gd name="connsiteX12" fmla="*/ 50 w 16828"/>
                <a:gd name="connsiteY12" fmla="*/ 0 h 16893"/>
                <a:gd name="connsiteX13" fmla="*/ 50 w 16828"/>
                <a:gd name="connsiteY13" fmla="*/ 1858 h 16893"/>
                <a:gd name="connsiteX14" fmla="*/ 3753 w 16828"/>
                <a:gd name="connsiteY14" fmla="*/ 405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828" h="16893">
                  <a:moveTo>
                    <a:pt x="3753" y="4055"/>
                  </a:moveTo>
                  <a:cubicBezTo>
                    <a:pt x="5553" y="4764"/>
                    <a:pt x="7253" y="5744"/>
                    <a:pt x="8801" y="6927"/>
                  </a:cubicBezTo>
                  <a:lnTo>
                    <a:pt x="10652" y="8109"/>
                  </a:lnTo>
                  <a:lnTo>
                    <a:pt x="14018" y="9968"/>
                  </a:lnTo>
                  <a:cubicBezTo>
                    <a:pt x="16222" y="11099"/>
                    <a:pt x="18309" y="12451"/>
                    <a:pt x="20245" y="14022"/>
                  </a:cubicBezTo>
                  <a:cubicBezTo>
                    <a:pt x="22213" y="15644"/>
                    <a:pt x="24502" y="16793"/>
                    <a:pt x="26976" y="17401"/>
                  </a:cubicBezTo>
                  <a:lnTo>
                    <a:pt x="26976" y="17401"/>
                  </a:lnTo>
                  <a:lnTo>
                    <a:pt x="26976" y="17401"/>
                  </a:lnTo>
                  <a:cubicBezTo>
                    <a:pt x="26976" y="15542"/>
                    <a:pt x="24957" y="14360"/>
                    <a:pt x="23105" y="13346"/>
                  </a:cubicBezTo>
                  <a:cubicBezTo>
                    <a:pt x="19672" y="11471"/>
                    <a:pt x="16071" y="9951"/>
                    <a:pt x="12335" y="8785"/>
                  </a:cubicBezTo>
                  <a:cubicBezTo>
                    <a:pt x="9424" y="7585"/>
                    <a:pt x="6967" y="5524"/>
                    <a:pt x="5267" y="2872"/>
                  </a:cubicBezTo>
                  <a:cubicBezTo>
                    <a:pt x="4173" y="1672"/>
                    <a:pt x="2861" y="710"/>
                    <a:pt x="1396" y="0"/>
                  </a:cubicBezTo>
                  <a:lnTo>
                    <a:pt x="50" y="0"/>
                  </a:lnTo>
                  <a:cubicBezTo>
                    <a:pt x="-17" y="625"/>
                    <a:pt x="-17" y="1233"/>
                    <a:pt x="50" y="1858"/>
                  </a:cubicBezTo>
                  <a:cubicBezTo>
                    <a:pt x="1565" y="4055"/>
                    <a:pt x="1901" y="4055"/>
                    <a:pt x="3753" y="40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686F51A1-A5B8-4BB3-A945-A5073D210EBA}"/>
                </a:ext>
              </a:extLst>
            </p:cNvPr>
            <p:cNvSpPr/>
            <p:nvPr/>
          </p:nvSpPr>
          <p:spPr>
            <a:xfrm>
              <a:off x="8780463" y="4620208"/>
              <a:ext cx="16828" cy="16894"/>
            </a:xfrm>
            <a:custGeom>
              <a:avLst/>
              <a:gdLst>
                <a:gd name="connsiteX0" fmla="*/ 29954 w 16828"/>
                <a:gd name="connsiteY0" fmla="*/ 11994 h 16893"/>
                <a:gd name="connsiteX1" fmla="*/ 29954 w 16828"/>
                <a:gd name="connsiteY1" fmla="*/ 10474 h 16893"/>
                <a:gd name="connsiteX2" fmla="*/ 28271 w 16828"/>
                <a:gd name="connsiteY2" fmla="*/ 7433 h 16893"/>
                <a:gd name="connsiteX3" fmla="*/ 20867 w 16828"/>
                <a:gd name="connsiteY3" fmla="*/ 2703 h 16893"/>
                <a:gd name="connsiteX4" fmla="*/ 20025 w 16828"/>
                <a:gd name="connsiteY4" fmla="*/ 2703 h 16893"/>
                <a:gd name="connsiteX5" fmla="*/ 8919 w 16828"/>
                <a:gd name="connsiteY5" fmla="*/ 0 h 16893"/>
                <a:gd name="connsiteX6" fmla="*/ 7572 w 16828"/>
                <a:gd name="connsiteY6" fmla="*/ 1014 h 16893"/>
                <a:gd name="connsiteX7" fmla="*/ 5722 w 16828"/>
                <a:gd name="connsiteY7" fmla="*/ 2196 h 16893"/>
                <a:gd name="connsiteX8" fmla="*/ 1010 w 16828"/>
                <a:gd name="connsiteY8" fmla="*/ 2196 h 16893"/>
                <a:gd name="connsiteX9" fmla="*/ 0 w 16828"/>
                <a:gd name="connsiteY9" fmla="*/ 2196 h 16893"/>
                <a:gd name="connsiteX10" fmla="*/ 0 w 16828"/>
                <a:gd name="connsiteY10" fmla="*/ 5913 h 16893"/>
                <a:gd name="connsiteX11" fmla="*/ 1010 w 16828"/>
                <a:gd name="connsiteY11" fmla="*/ 12501 h 16893"/>
                <a:gd name="connsiteX12" fmla="*/ 8077 w 16828"/>
                <a:gd name="connsiteY12" fmla="*/ 19259 h 16893"/>
                <a:gd name="connsiteX13" fmla="*/ 14304 w 16828"/>
                <a:gd name="connsiteY13" fmla="*/ 23313 h 16893"/>
                <a:gd name="connsiteX14" fmla="*/ 15145 w 16828"/>
                <a:gd name="connsiteY14" fmla="*/ 24327 h 16893"/>
                <a:gd name="connsiteX15" fmla="*/ 16996 w 16828"/>
                <a:gd name="connsiteY15" fmla="*/ 26016 h 16893"/>
                <a:gd name="connsiteX16" fmla="*/ 16996 w 16828"/>
                <a:gd name="connsiteY16" fmla="*/ 26016 h 16893"/>
                <a:gd name="connsiteX17" fmla="*/ 18511 w 16828"/>
                <a:gd name="connsiteY17" fmla="*/ 24327 h 16893"/>
                <a:gd name="connsiteX18" fmla="*/ 19857 w 16828"/>
                <a:gd name="connsiteY18" fmla="*/ 22807 h 16893"/>
                <a:gd name="connsiteX19" fmla="*/ 26084 w 16828"/>
                <a:gd name="connsiteY19" fmla="*/ 21455 h 16893"/>
                <a:gd name="connsiteX20" fmla="*/ 26084 w 16828"/>
                <a:gd name="connsiteY20" fmla="*/ 21455 h 16893"/>
                <a:gd name="connsiteX21" fmla="*/ 28608 w 16828"/>
                <a:gd name="connsiteY21" fmla="*/ 18583 h 16893"/>
                <a:gd name="connsiteX22" fmla="*/ 31805 w 16828"/>
                <a:gd name="connsiteY22" fmla="*/ 16049 h 16893"/>
                <a:gd name="connsiteX23" fmla="*/ 30796 w 16828"/>
                <a:gd name="connsiteY23" fmla="*/ 13853 h 16893"/>
                <a:gd name="connsiteX24" fmla="*/ 29954 w 16828"/>
                <a:gd name="connsiteY24" fmla="*/ 11994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828" h="16893">
                  <a:moveTo>
                    <a:pt x="29954" y="11994"/>
                  </a:moveTo>
                  <a:cubicBezTo>
                    <a:pt x="29887" y="11488"/>
                    <a:pt x="29887" y="10981"/>
                    <a:pt x="29954" y="10474"/>
                  </a:cubicBezTo>
                  <a:cubicBezTo>
                    <a:pt x="29500" y="9410"/>
                    <a:pt x="28928" y="8379"/>
                    <a:pt x="28271" y="7433"/>
                  </a:cubicBezTo>
                  <a:cubicBezTo>
                    <a:pt x="26319" y="5153"/>
                    <a:pt x="23744" y="3514"/>
                    <a:pt x="20867" y="2703"/>
                  </a:cubicBezTo>
                  <a:lnTo>
                    <a:pt x="20025" y="2703"/>
                  </a:lnTo>
                  <a:cubicBezTo>
                    <a:pt x="16458" y="1284"/>
                    <a:pt x="12722" y="371"/>
                    <a:pt x="8919" y="0"/>
                  </a:cubicBezTo>
                  <a:cubicBezTo>
                    <a:pt x="8397" y="220"/>
                    <a:pt x="7926" y="574"/>
                    <a:pt x="7572" y="1014"/>
                  </a:cubicBezTo>
                  <a:lnTo>
                    <a:pt x="5722" y="2196"/>
                  </a:lnTo>
                  <a:cubicBezTo>
                    <a:pt x="4207" y="2787"/>
                    <a:pt x="2524" y="2787"/>
                    <a:pt x="1010" y="2196"/>
                  </a:cubicBezTo>
                  <a:lnTo>
                    <a:pt x="0" y="2196"/>
                  </a:lnTo>
                  <a:cubicBezTo>
                    <a:pt x="84" y="3429"/>
                    <a:pt x="84" y="4679"/>
                    <a:pt x="0" y="5913"/>
                  </a:cubicBezTo>
                  <a:cubicBezTo>
                    <a:pt x="67" y="8143"/>
                    <a:pt x="404" y="10356"/>
                    <a:pt x="1010" y="12501"/>
                  </a:cubicBezTo>
                  <a:cubicBezTo>
                    <a:pt x="2002" y="15863"/>
                    <a:pt x="4695" y="18431"/>
                    <a:pt x="8077" y="19259"/>
                  </a:cubicBezTo>
                  <a:cubicBezTo>
                    <a:pt x="10501" y="19985"/>
                    <a:pt x="12655" y="21387"/>
                    <a:pt x="14304" y="23313"/>
                  </a:cubicBezTo>
                  <a:cubicBezTo>
                    <a:pt x="14674" y="23567"/>
                    <a:pt x="14960" y="23922"/>
                    <a:pt x="15145" y="24327"/>
                  </a:cubicBezTo>
                  <a:cubicBezTo>
                    <a:pt x="15145" y="24327"/>
                    <a:pt x="16491" y="26016"/>
                    <a:pt x="16996" y="26016"/>
                  </a:cubicBezTo>
                  <a:lnTo>
                    <a:pt x="16996" y="26016"/>
                  </a:lnTo>
                  <a:cubicBezTo>
                    <a:pt x="16996" y="26016"/>
                    <a:pt x="18174" y="24834"/>
                    <a:pt x="18511" y="24327"/>
                  </a:cubicBezTo>
                  <a:lnTo>
                    <a:pt x="19857" y="22807"/>
                  </a:lnTo>
                  <a:cubicBezTo>
                    <a:pt x="21422" y="21033"/>
                    <a:pt x="23930" y="20492"/>
                    <a:pt x="26084" y="21455"/>
                  </a:cubicBezTo>
                  <a:lnTo>
                    <a:pt x="26084" y="21455"/>
                  </a:lnTo>
                  <a:cubicBezTo>
                    <a:pt x="26084" y="19935"/>
                    <a:pt x="27430" y="19259"/>
                    <a:pt x="28608" y="18583"/>
                  </a:cubicBezTo>
                  <a:cubicBezTo>
                    <a:pt x="29786" y="17907"/>
                    <a:pt x="31805" y="16894"/>
                    <a:pt x="31805" y="16049"/>
                  </a:cubicBezTo>
                  <a:cubicBezTo>
                    <a:pt x="31688" y="15238"/>
                    <a:pt x="31334" y="14478"/>
                    <a:pt x="30796" y="13853"/>
                  </a:cubicBezTo>
                  <a:cubicBezTo>
                    <a:pt x="30392" y="13296"/>
                    <a:pt x="30106" y="12670"/>
                    <a:pt x="29954" y="1199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689ADC37-AD6E-4BA3-8394-BF1441D9D9C0}"/>
                </a:ext>
              </a:extLst>
            </p:cNvPr>
            <p:cNvSpPr/>
            <p:nvPr/>
          </p:nvSpPr>
          <p:spPr>
            <a:xfrm>
              <a:off x="8795265" y="3689019"/>
              <a:ext cx="16828" cy="16894"/>
            </a:xfrm>
            <a:custGeom>
              <a:avLst/>
              <a:gdLst>
                <a:gd name="connsiteX0" fmla="*/ 1185 w 0"/>
                <a:gd name="connsiteY0" fmla="*/ 338 h 0"/>
                <a:gd name="connsiteX1" fmla="*/ 1185 w 0"/>
                <a:gd name="connsiteY1" fmla="*/ 338 h 0"/>
                <a:gd name="connsiteX2" fmla="*/ 1185 w 0"/>
                <a:gd name="connsiteY2" fmla="*/ 338 h 0"/>
                <a:gd name="connsiteX3" fmla="*/ 7 w 0"/>
                <a:gd name="connsiteY3" fmla="*/ 1858 h 0"/>
                <a:gd name="connsiteX4" fmla="*/ 5897 w 0"/>
                <a:gd name="connsiteY4" fmla="*/ 6251 h 0"/>
                <a:gd name="connsiteX5" fmla="*/ 2952 w 0"/>
                <a:gd name="connsiteY5" fmla="*/ 253 h 0"/>
                <a:gd name="connsiteX6" fmla="*/ 1690 w 0"/>
                <a:gd name="connsiteY6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185" y="338"/>
                  </a:moveTo>
                  <a:lnTo>
                    <a:pt x="1185" y="338"/>
                  </a:lnTo>
                  <a:lnTo>
                    <a:pt x="1185" y="338"/>
                  </a:lnTo>
                  <a:cubicBezTo>
                    <a:pt x="-161" y="338"/>
                    <a:pt x="7" y="1520"/>
                    <a:pt x="7" y="1858"/>
                  </a:cubicBezTo>
                  <a:cubicBezTo>
                    <a:pt x="1202" y="4156"/>
                    <a:pt x="3373" y="5761"/>
                    <a:pt x="5897" y="6251"/>
                  </a:cubicBezTo>
                  <a:cubicBezTo>
                    <a:pt x="6738" y="3784"/>
                    <a:pt x="5426" y="1098"/>
                    <a:pt x="2952" y="253"/>
                  </a:cubicBezTo>
                  <a:cubicBezTo>
                    <a:pt x="2548" y="101"/>
                    <a:pt x="2127" y="17"/>
                    <a:pt x="169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3B3EAA0E-23AD-4C0D-8DB9-0B5C7D10F332}"/>
                </a:ext>
              </a:extLst>
            </p:cNvPr>
            <p:cNvSpPr/>
            <p:nvPr/>
          </p:nvSpPr>
          <p:spPr>
            <a:xfrm>
              <a:off x="6544443" y="4680350"/>
              <a:ext cx="16828" cy="16894"/>
            </a:xfrm>
            <a:custGeom>
              <a:avLst/>
              <a:gdLst>
                <a:gd name="connsiteX0" fmla="*/ 1385 w 0"/>
                <a:gd name="connsiteY0" fmla="*/ 1014 h 0"/>
                <a:gd name="connsiteX1" fmla="*/ 1385 w 0"/>
                <a:gd name="connsiteY1" fmla="*/ 1014 h 0"/>
                <a:gd name="connsiteX2" fmla="*/ 207 w 0"/>
                <a:gd name="connsiteY2" fmla="*/ 1014 h 0"/>
                <a:gd name="connsiteX3" fmla="*/ 207 w 0"/>
                <a:gd name="connsiteY3" fmla="*/ 1014 h 0"/>
                <a:gd name="connsiteX4" fmla="*/ 3236 w 0"/>
                <a:gd name="connsiteY4" fmla="*/ 11994 h 0"/>
                <a:gd name="connsiteX5" fmla="*/ 2058 w 0"/>
                <a:gd name="connsiteY5" fmla="*/ 0 h 0"/>
                <a:gd name="connsiteX6" fmla="*/ 1385 w 0"/>
                <a:gd name="connsiteY6" fmla="*/ 101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385" y="1014"/>
                  </a:moveTo>
                  <a:lnTo>
                    <a:pt x="1385" y="1014"/>
                  </a:lnTo>
                  <a:cubicBezTo>
                    <a:pt x="1385" y="1014"/>
                    <a:pt x="375" y="1014"/>
                    <a:pt x="207" y="1014"/>
                  </a:cubicBezTo>
                  <a:lnTo>
                    <a:pt x="207" y="1014"/>
                  </a:lnTo>
                  <a:cubicBezTo>
                    <a:pt x="-500" y="4950"/>
                    <a:pt x="627" y="8987"/>
                    <a:pt x="3236" y="11994"/>
                  </a:cubicBezTo>
                  <a:cubicBezTo>
                    <a:pt x="3236" y="3548"/>
                    <a:pt x="3236" y="845"/>
                    <a:pt x="2058" y="0"/>
                  </a:cubicBezTo>
                  <a:lnTo>
                    <a:pt x="1385" y="1014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731F982A-8500-45B5-B065-CD4E2A1DE5C2}"/>
                </a:ext>
              </a:extLst>
            </p:cNvPr>
            <p:cNvSpPr/>
            <p:nvPr/>
          </p:nvSpPr>
          <p:spPr>
            <a:xfrm>
              <a:off x="5900942" y="2783331"/>
              <a:ext cx="16828" cy="16894"/>
            </a:xfrm>
            <a:custGeom>
              <a:avLst/>
              <a:gdLst>
                <a:gd name="connsiteX0" fmla="*/ 3053 w 0"/>
                <a:gd name="connsiteY0" fmla="*/ 3556 h 0"/>
                <a:gd name="connsiteX1" fmla="*/ 7260 w 0"/>
                <a:gd name="connsiteY1" fmla="*/ 6428 h 0"/>
                <a:gd name="connsiteX2" fmla="*/ 13487 w 0"/>
                <a:gd name="connsiteY2" fmla="*/ 10651 h 0"/>
                <a:gd name="connsiteX3" fmla="*/ 13487 w 0"/>
                <a:gd name="connsiteY3" fmla="*/ 10651 h 0"/>
                <a:gd name="connsiteX4" fmla="*/ 13487 w 0"/>
                <a:gd name="connsiteY4" fmla="*/ 7948 h 0"/>
                <a:gd name="connsiteX5" fmla="*/ 10290 w 0"/>
                <a:gd name="connsiteY5" fmla="*/ 6259 h 0"/>
                <a:gd name="connsiteX6" fmla="*/ 8270 w 0"/>
                <a:gd name="connsiteY6" fmla="*/ 6259 h 0"/>
                <a:gd name="connsiteX7" fmla="*/ 5073 w 0"/>
                <a:gd name="connsiteY7" fmla="*/ 3725 h 0"/>
                <a:gd name="connsiteX8" fmla="*/ 24 w 0"/>
                <a:gd name="connsiteY8" fmla="*/ 8 h 0"/>
                <a:gd name="connsiteX9" fmla="*/ 24 w 0"/>
                <a:gd name="connsiteY9" fmla="*/ 8 h 0"/>
                <a:gd name="connsiteX10" fmla="*/ 3053 w 0"/>
                <a:gd name="connsiteY10" fmla="*/ 355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053" y="3556"/>
                  </a:moveTo>
                  <a:lnTo>
                    <a:pt x="7260" y="6428"/>
                  </a:lnTo>
                  <a:cubicBezTo>
                    <a:pt x="9212" y="8007"/>
                    <a:pt x="11300" y="9420"/>
                    <a:pt x="13487" y="10651"/>
                  </a:cubicBezTo>
                  <a:lnTo>
                    <a:pt x="13487" y="10651"/>
                  </a:lnTo>
                  <a:cubicBezTo>
                    <a:pt x="13538" y="9751"/>
                    <a:pt x="13538" y="8849"/>
                    <a:pt x="13487" y="7948"/>
                  </a:cubicBezTo>
                  <a:cubicBezTo>
                    <a:pt x="13487" y="7948"/>
                    <a:pt x="11467" y="6766"/>
                    <a:pt x="10290" y="6259"/>
                  </a:cubicBezTo>
                  <a:lnTo>
                    <a:pt x="8270" y="6259"/>
                  </a:lnTo>
                  <a:lnTo>
                    <a:pt x="5073" y="3725"/>
                  </a:lnTo>
                  <a:cubicBezTo>
                    <a:pt x="3727" y="2373"/>
                    <a:pt x="866" y="-161"/>
                    <a:pt x="24" y="8"/>
                  </a:cubicBezTo>
                  <a:lnTo>
                    <a:pt x="24" y="8"/>
                  </a:lnTo>
                  <a:cubicBezTo>
                    <a:pt x="-144" y="853"/>
                    <a:pt x="529" y="2035"/>
                    <a:pt x="3053" y="355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764B7980-67D5-4FBC-9A2B-DAF3EB814B70}"/>
                </a:ext>
              </a:extLst>
            </p:cNvPr>
            <p:cNvSpPr/>
            <p:nvPr/>
          </p:nvSpPr>
          <p:spPr>
            <a:xfrm>
              <a:off x="8777030" y="4592839"/>
              <a:ext cx="16828" cy="16894"/>
            </a:xfrm>
            <a:custGeom>
              <a:avLst/>
              <a:gdLst>
                <a:gd name="connsiteX0" fmla="*/ 572 w 0"/>
                <a:gd name="connsiteY0" fmla="*/ 3041 h 0"/>
                <a:gd name="connsiteX1" fmla="*/ 3265 w 0"/>
                <a:gd name="connsiteY1" fmla="*/ 4730 h 0"/>
                <a:gd name="connsiteX2" fmla="*/ 2255 w 0"/>
                <a:gd name="connsiteY2" fmla="*/ 3379 h 0"/>
                <a:gd name="connsiteX3" fmla="*/ 236 w 0"/>
                <a:gd name="connsiteY3" fmla="*/ 0 h 0"/>
                <a:gd name="connsiteX4" fmla="*/ 572 w 0"/>
                <a:gd name="connsiteY4" fmla="*/ 304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572" y="3041"/>
                  </a:moveTo>
                  <a:cubicBezTo>
                    <a:pt x="1262" y="3886"/>
                    <a:pt x="2204" y="4477"/>
                    <a:pt x="3265" y="4730"/>
                  </a:cubicBezTo>
                  <a:lnTo>
                    <a:pt x="2255" y="3379"/>
                  </a:lnTo>
                  <a:cubicBezTo>
                    <a:pt x="1430" y="2348"/>
                    <a:pt x="757" y="1216"/>
                    <a:pt x="236" y="0"/>
                  </a:cubicBezTo>
                  <a:cubicBezTo>
                    <a:pt x="-169" y="1014"/>
                    <a:pt x="-50" y="2146"/>
                    <a:pt x="572" y="30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0F2492CF-0852-4CAC-AF75-218D7295F55F}"/>
                </a:ext>
              </a:extLst>
            </p:cNvPr>
            <p:cNvSpPr/>
            <p:nvPr/>
          </p:nvSpPr>
          <p:spPr>
            <a:xfrm>
              <a:off x="6858330" y="3685607"/>
              <a:ext cx="117798" cy="118257"/>
            </a:xfrm>
            <a:custGeom>
              <a:avLst/>
              <a:gdLst>
                <a:gd name="connsiteX0" fmla="*/ 4543 w 117798"/>
                <a:gd name="connsiteY0" fmla="*/ 102917 h 118256"/>
                <a:gd name="connsiteX1" fmla="*/ 10601 w 117798"/>
                <a:gd name="connsiteY1" fmla="*/ 118459 h 118256"/>
                <a:gd name="connsiteX2" fmla="*/ 13462 w 117798"/>
                <a:gd name="connsiteY2" fmla="*/ 118459 h 118256"/>
                <a:gd name="connsiteX3" fmla="*/ 30291 w 117798"/>
                <a:gd name="connsiteY3" fmla="*/ 120148 h 118256"/>
                <a:gd name="connsiteX4" fmla="*/ 44595 w 117798"/>
                <a:gd name="connsiteY4" fmla="*/ 122345 h 118256"/>
                <a:gd name="connsiteX5" fmla="*/ 59740 w 117798"/>
                <a:gd name="connsiteY5" fmla="*/ 124710 h 118256"/>
                <a:gd name="connsiteX6" fmla="*/ 72193 w 117798"/>
                <a:gd name="connsiteY6" fmla="*/ 124710 h 118256"/>
                <a:gd name="connsiteX7" fmla="*/ 72193 w 117798"/>
                <a:gd name="connsiteY7" fmla="*/ 124710 h 118256"/>
                <a:gd name="connsiteX8" fmla="*/ 79261 w 117798"/>
                <a:gd name="connsiteY8" fmla="*/ 123020 h 118256"/>
                <a:gd name="connsiteX9" fmla="*/ 80776 w 117798"/>
                <a:gd name="connsiteY9" fmla="*/ 123020 h 118256"/>
                <a:gd name="connsiteX10" fmla="*/ 86497 w 117798"/>
                <a:gd name="connsiteY10" fmla="*/ 123020 h 118256"/>
                <a:gd name="connsiteX11" fmla="*/ 88685 w 117798"/>
                <a:gd name="connsiteY11" fmla="*/ 123020 h 118256"/>
                <a:gd name="connsiteX12" fmla="*/ 90873 w 117798"/>
                <a:gd name="connsiteY12" fmla="*/ 123020 h 118256"/>
                <a:gd name="connsiteX13" fmla="*/ 90873 w 117798"/>
                <a:gd name="connsiteY13" fmla="*/ 116939 h 118256"/>
                <a:gd name="connsiteX14" fmla="*/ 90873 w 117798"/>
                <a:gd name="connsiteY14" fmla="*/ 117277 h 118256"/>
                <a:gd name="connsiteX15" fmla="*/ 90873 w 117798"/>
                <a:gd name="connsiteY15" fmla="*/ 105620 h 118256"/>
                <a:gd name="connsiteX16" fmla="*/ 95921 w 117798"/>
                <a:gd name="connsiteY16" fmla="*/ 98355 h 118256"/>
                <a:gd name="connsiteX17" fmla="*/ 99960 w 117798"/>
                <a:gd name="connsiteY17" fmla="*/ 91429 h 118256"/>
                <a:gd name="connsiteX18" fmla="*/ 107196 w 117798"/>
                <a:gd name="connsiteY18" fmla="*/ 74535 h 118256"/>
                <a:gd name="connsiteX19" fmla="*/ 107196 w 117798"/>
                <a:gd name="connsiteY19" fmla="*/ 74535 h 118256"/>
                <a:gd name="connsiteX20" fmla="*/ 108542 w 117798"/>
                <a:gd name="connsiteY20" fmla="*/ 54094 h 118256"/>
                <a:gd name="connsiteX21" fmla="*/ 114264 w 117798"/>
                <a:gd name="connsiteY21" fmla="*/ 54094 h 118256"/>
                <a:gd name="connsiteX22" fmla="*/ 117966 w 117798"/>
                <a:gd name="connsiteY22" fmla="*/ 54094 h 118256"/>
                <a:gd name="connsiteX23" fmla="*/ 122847 w 117798"/>
                <a:gd name="connsiteY23" fmla="*/ 51221 h 118256"/>
                <a:gd name="connsiteX24" fmla="*/ 124025 w 117798"/>
                <a:gd name="connsiteY24" fmla="*/ 50377 h 118256"/>
                <a:gd name="connsiteX25" fmla="*/ 125539 w 117798"/>
                <a:gd name="connsiteY25" fmla="*/ 46491 h 118256"/>
                <a:gd name="connsiteX26" fmla="*/ 123351 w 117798"/>
                <a:gd name="connsiteY26" fmla="*/ 40409 h 118256"/>
                <a:gd name="connsiteX27" fmla="*/ 121332 w 117798"/>
                <a:gd name="connsiteY27" fmla="*/ 35341 h 118256"/>
                <a:gd name="connsiteX28" fmla="*/ 119481 w 117798"/>
                <a:gd name="connsiteY28" fmla="*/ 30611 h 118256"/>
                <a:gd name="connsiteX29" fmla="*/ 117125 w 117798"/>
                <a:gd name="connsiteY29" fmla="*/ 13717 h 118256"/>
                <a:gd name="connsiteX30" fmla="*/ 125371 w 117798"/>
                <a:gd name="connsiteY30" fmla="*/ 4257 h 118256"/>
                <a:gd name="connsiteX31" fmla="*/ 129578 w 117798"/>
                <a:gd name="connsiteY31" fmla="*/ 878 h 118256"/>
                <a:gd name="connsiteX32" fmla="*/ 127559 w 117798"/>
                <a:gd name="connsiteY32" fmla="*/ 878 h 118256"/>
                <a:gd name="connsiteX33" fmla="*/ 109384 w 117798"/>
                <a:gd name="connsiteY33" fmla="*/ 5946 h 118256"/>
                <a:gd name="connsiteX34" fmla="*/ 108038 w 117798"/>
                <a:gd name="connsiteY34" fmla="*/ 15407 h 118256"/>
                <a:gd name="connsiteX35" fmla="*/ 108038 w 117798"/>
                <a:gd name="connsiteY35" fmla="*/ 25036 h 118256"/>
                <a:gd name="connsiteX36" fmla="*/ 102821 w 117798"/>
                <a:gd name="connsiteY36" fmla="*/ 32131 h 118256"/>
                <a:gd name="connsiteX37" fmla="*/ 100970 w 117798"/>
                <a:gd name="connsiteY37" fmla="*/ 33990 h 118256"/>
                <a:gd name="connsiteX38" fmla="*/ 95753 w 117798"/>
                <a:gd name="connsiteY38" fmla="*/ 41592 h 118256"/>
                <a:gd name="connsiteX39" fmla="*/ 94238 w 117798"/>
                <a:gd name="connsiteY39" fmla="*/ 44126 h 118256"/>
                <a:gd name="connsiteX40" fmla="*/ 88349 w 117798"/>
                <a:gd name="connsiteY40" fmla="*/ 51897 h 118256"/>
                <a:gd name="connsiteX41" fmla="*/ 79766 w 117798"/>
                <a:gd name="connsiteY41" fmla="*/ 66257 h 118256"/>
                <a:gd name="connsiteX42" fmla="*/ 68155 w 117798"/>
                <a:gd name="connsiteY42" fmla="*/ 75549 h 118256"/>
                <a:gd name="connsiteX43" fmla="*/ 61928 w 117798"/>
                <a:gd name="connsiteY43" fmla="*/ 75549 h 118256"/>
                <a:gd name="connsiteX44" fmla="*/ 56543 w 117798"/>
                <a:gd name="connsiteY44" fmla="*/ 78590 h 118256"/>
                <a:gd name="connsiteX45" fmla="*/ 52841 w 117798"/>
                <a:gd name="connsiteY45" fmla="*/ 81124 h 118256"/>
                <a:gd name="connsiteX46" fmla="*/ 37190 w 117798"/>
                <a:gd name="connsiteY46" fmla="*/ 82644 h 118256"/>
                <a:gd name="connsiteX47" fmla="*/ 31469 w 117798"/>
                <a:gd name="connsiteY47" fmla="*/ 81462 h 118256"/>
                <a:gd name="connsiteX48" fmla="*/ 21540 w 117798"/>
                <a:gd name="connsiteY48" fmla="*/ 80110 h 118256"/>
                <a:gd name="connsiteX49" fmla="*/ 13967 w 117798"/>
                <a:gd name="connsiteY49" fmla="*/ 80110 h 118256"/>
                <a:gd name="connsiteX50" fmla="*/ 8077 w 117798"/>
                <a:gd name="connsiteY50" fmla="*/ 80110 h 118256"/>
                <a:gd name="connsiteX51" fmla="*/ 1346 w 117798"/>
                <a:gd name="connsiteY51" fmla="*/ 78928 h 118256"/>
                <a:gd name="connsiteX52" fmla="*/ 1346 w 117798"/>
                <a:gd name="connsiteY52" fmla="*/ 81968 h 118256"/>
                <a:gd name="connsiteX53" fmla="*/ 0 w 117798"/>
                <a:gd name="connsiteY53" fmla="*/ 89571 h 118256"/>
                <a:gd name="connsiteX54" fmla="*/ 1010 w 117798"/>
                <a:gd name="connsiteY54" fmla="*/ 93287 h 118256"/>
                <a:gd name="connsiteX55" fmla="*/ 4543 w 117798"/>
                <a:gd name="connsiteY55" fmla="*/ 102917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798" h="118256">
                  <a:moveTo>
                    <a:pt x="4543" y="102917"/>
                  </a:moveTo>
                  <a:cubicBezTo>
                    <a:pt x="8010" y="107411"/>
                    <a:pt x="10114" y="112800"/>
                    <a:pt x="10601" y="118459"/>
                  </a:cubicBezTo>
                  <a:lnTo>
                    <a:pt x="13462" y="118459"/>
                  </a:lnTo>
                  <a:cubicBezTo>
                    <a:pt x="19117" y="118493"/>
                    <a:pt x="24738" y="119067"/>
                    <a:pt x="30291" y="120148"/>
                  </a:cubicBezTo>
                  <a:cubicBezTo>
                    <a:pt x="35020" y="121128"/>
                    <a:pt x="39799" y="121855"/>
                    <a:pt x="44595" y="122345"/>
                  </a:cubicBezTo>
                  <a:cubicBezTo>
                    <a:pt x="49643" y="122345"/>
                    <a:pt x="54860" y="123696"/>
                    <a:pt x="59740" y="124710"/>
                  </a:cubicBezTo>
                  <a:cubicBezTo>
                    <a:pt x="63779" y="126061"/>
                    <a:pt x="68155" y="126061"/>
                    <a:pt x="72193" y="124710"/>
                  </a:cubicBezTo>
                  <a:lnTo>
                    <a:pt x="72193" y="124710"/>
                  </a:lnTo>
                  <a:cubicBezTo>
                    <a:pt x="74448" y="123798"/>
                    <a:pt x="76838" y="123223"/>
                    <a:pt x="79261" y="123020"/>
                  </a:cubicBezTo>
                  <a:lnTo>
                    <a:pt x="80776" y="123020"/>
                  </a:lnTo>
                  <a:cubicBezTo>
                    <a:pt x="82678" y="122852"/>
                    <a:pt x="84596" y="122852"/>
                    <a:pt x="86497" y="123020"/>
                  </a:cubicBezTo>
                  <a:cubicBezTo>
                    <a:pt x="87221" y="122835"/>
                    <a:pt x="87962" y="122835"/>
                    <a:pt x="88685" y="123020"/>
                  </a:cubicBezTo>
                  <a:cubicBezTo>
                    <a:pt x="89863" y="123020"/>
                    <a:pt x="90200" y="123020"/>
                    <a:pt x="90873" y="123020"/>
                  </a:cubicBezTo>
                  <a:cubicBezTo>
                    <a:pt x="91546" y="123020"/>
                    <a:pt x="90873" y="119642"/>
                    <a:pt x="90873" y="116939"/>
                  </a:cubicBezTo>
                  <a:lnTo>
                    <a:pt x="90873" y="117277"/>
                  </a:lnTo>
                  <a:cubicBezTo>
                    <a:pt x="89796" y="113459"/>
                    <a:pt x="89796" y="109438"/>
                    <a:pt x="90873" y="105620"/>
                  </a:cubicBezTo>
                  <a:cubicBezTo>
                    <a:pt x="91967" y="102832"/>
                    <a:pt x="93700" y="100349"/>
                    <a:pt x="95921" y="98355"/>
                  </a:cubicBezTo>
                  <a:cubicBezTo>
                    <a:pt x="98176" y="96717"/>
                    <a:pt x="99640" y="94200"/>
                    <a:pt x="99960" y="91429"/>
                  </a:cubicBezTo>
                  <a:cubicBezTo>
                    <a:pt x="99085" y="84891"/>
                    <a:pt x="101862" y="78404"/>
                    <a:pt x="107196" y="74535"/>
                  </a:cubicBezTo>
                  <a:lnTo>
                    <a:pt x="107196" y="74535"/>
                  </a:lnTo>
                  <a:cubicBezTo>
                    <a:pt x="105513" y="68960"/>
                    <a:pt x="102316" y="57641"/>
                    <a:pt x="108542" y="54094"/>
                  </a:cubicBezTo>
                  <a:cubicBezTo>
                    <a:pt x="110394" y="53401"/>
                    <a:pt x="112413" y="53401"/>
                    <a:pt x="114264" y="54094"/>
                  </a:cubicBezTo>
                  <a:lnTo>
                    <a:pt x="117966" y="54094"/>
                  </a:lnTo>
                  <a:cubicBezTo>
                    <a:pt x="119750" y="53418"/>
                    <a:pt x="121399" y="52455"/>
                    <a:pt x="122847" y="51221"/>
                  </a:cubicBezTo>
                  <a:lnTo>
                    <a:pt x="124025" y="50377"/>
                  </a:lnTo>
                  <a:cubicBezTo>
                    <a:pt x="126044" y="48688"/>
                    <a:pt x="126044" y="48688"/>
                    <a:pt x="125539" y="46491"/>
                  </a:cubicBezTo>
                  <a:cubicBezTo>
                    <a:pt x="124967" y="44413"/>
                    <a:pt x="124227" y="42386"/>
                    <a:pt x="123351" y="40409"/>
                  </a:cubicBezTo>
                  <a:cubicBezTo>
                    <a:pt x="122527" y="38788"/>
                    <a:pt x="121854" y="37081"/>
                    <a:pt x="121332" y="35341"/>
                  </a:cubicBezTo>
                  <a:cubicBezTo>
                    <a:pt x="121332" y="33821"/>
                    <a:pt x="120154" y="32300"/>
                    <a:pt x="119481" y="30611"/>
                  </a:cubicBezTo>
                  <a:cubicBezTo>
                    <a:pt x="116368" y="25560"/>
                    <a:pt x="115509" y="19427"/>
                    <a:pt x="117125" y="13717"/>
                  </a:cubicBezTo>
                  <a:cubicBezTo>
                    <a:pt x="118892" y="9815"/>
                    <a:pt x="121753" y="6520"/>
                    <a:pt x="125371" y="4257"/>
                  </a:cubicBezTo>
                  <a:lnTo>
                    <a:pt x="129578" y="878"/>
                  </a:lnTo>
                  <a:lnTo>
                    <a:pt x="127559" y="878"/>
                  </a:lnTo>
                  <a:cubicBezTo>
                    <a:pt x="121046" y="-1318"/>
                    <a:pt x="113843" y="692"/>
                    <a:pt x="109384" y="5946"/>
                  </a:cubicBezTo>
                  <a:cubicBezTo>
                    <a:pt x="107567" y="8750"/>
                    <a:pt x="107078" y="12214"/>
                    <a:pt x="108038" y="15407"/>
                  </a:cubicBezTo>
                  <a:cubicBezTo>
                    <a:pt x="108778" y="18566"/>
                    <a:pt x="108778" y="21877"/>
                    <a:pt x="108038" y="25036"/>
                  </a:cubicBezTo>
                  <a:cubicBezTo>
                    <a:pt x="106961" y="27824"/>
                    <a:pt x="105160" y="30273"/>
                    <a:pt x="102821" y="32131"/>
                  </a:cubicBezTo>
                  <a:lnTo>
                    <a:pt x="100970" y="33990"/>
                  </a:lnTo>
                  <a:cubicBezTo>
                    <a:pt x="98950" y="36321"/>
                    <a:pt x="97200" y="38872"/>
                    <a:pt x="95753" y="41592"/>
                  </a:cubicBezTo>
                  <a:lnTo>
                    <a:pt x="94238" y="44126"/>
                  </a:lnTo>
                  <a:cubicBezTo>
                    <a:pt x="92219" y="46998"/>
                    <a:pt x="90368" y="49532"/>
                    <a:pt x="88349" y="51897"/>
                  </a:cubicBezTo>
                  <a:cubicBezTo>
                    <a:pt x="84444" y="55969"/>
                    <a:pt x="81499" y="60885"/>
                    <a:pt x="79766" y="66257"/>
                  </a:cubicBezTo>
                  <a:cubicBezTo>
                    <a:pt x="77242" y="75887"/>
                    <a:pt x="72866" y="75718"/>
                    <a:pt x="68155" y="75549"/>
                  </a:cubicBezTo>
                  <a:cubicBezTo>
                    <a:pt x="66085" y="75211"/>
                    <a:pt x="63998" y="75211"/>
                    <a:pt x="61928" y="75549"/>
                  </a:cubicBezTo>
                  <a:cubicBezTo>
                    <a:pt x="59909" y="76089"/>
                    <a:pt x="58057" y="77137"/>
                    <a:pt x="56543" y="78590"/>
                  </a:cubicBezTo>
                  <a:lnTo>
                    <a:pt x="52841" y="81124"/>
                  </a:lnTo>
                  <a:cubicBezTo>
                    <a:pt x="47927" y="83303"/>
                    <a:pt x="42441" y="83827"/>
                    <a:pt x="37190" y="82644"/>
                  </a:cubicBezTo>
                  <a:lnTo>
                    <a:pt x="31469" y="81462"/>
                  </a:lnTo>
                  <a:cubicBezTo>
                    <a:pt x="28204" y="80684"/>
                    <a:pt x="24889" y="80228"/>
                    <a:pt x="21540" y="80110"/>
                  </a:cubicBezTo>
                  <a:cubicBezTo>
                    <a:pt x="19016" y="79941"/>
                    <a:pt x="16491" y="79941"/>
                    <a:pt x="13967" y="80110"/>
                  </a:cubicBezTo>
                  <a:cubicBezTo>
                    <a:pt x="12015" y="80279"/>
                    <a:pt x="10029" y="80279"/>
                    <a:pt x="8077" y="80110"/>
                  </a:cubicBezTo>
                  <a:cubicBezTo>
                    <a:pt x="5772" y="80178"/>
                    <a:pt x="3483" y="79772"/>
                    <a:pt x="1346" y="78928"/>
                  </a:cubicBezTo>
                  <a:cubicBezTo>
                    <a:pt x="1430" y="79941"/>
                    <a:pt x="1430" y="80955"/>
                    <a:pt x="1346" y="81968"/>
                  </a:cubicBezTo>
                  <a:cubicBezTo>
                    <a:pt x="656" y="84452"/>
                    <a:pt x="202" y="87003"/>
                    <a:pt x="0" y="89571"/>
                  </a:cubicBezTo>
                  <a:lnTo>
                    <a:pt x="1010" y="93287"/>
                  </a:lnTo>
                  <a:cubicBezTo>
                    <a:pt x="1615" y="96683"/>
                    <a:pt x="2810" y="99943"/>
                    <a:pt x="4543" y="10291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424F92D1-4DC6-4E5E-B683-79D2CA5F23A9}"/>
                </a:ext>
              </a:extLst>
            </p:cNvPr>
            <p:cNvSpPr/>
            <p:nvPr/>
          </p:nvSpPr>
          <p:spPr>
            <a:xfrm>
              <a:off x="6417259" y="3516870"/>
              <a:ext cx="538507" cy="489922"/>
            </a:xfrm>
            <a:custGeom>
              <a:avLst/>
              <a:gdLst>
                <a:gd name="connsiteX0" fmla="*/ 350535 w 538506"/>
                <a:gd name="connsiteY0" fmla="*/ 109303 h 489921"/>
                <a:gd name="connsiteX1" fmla="*/ 344981 w 538506"/>
                <a:gd name="connsiteY1" fmla="*/ 109303 h 489921"/>
                <a:gd name="connsiteX2" fmla="*/ 339764 w 538506"/>
                <a:gd name="connsiteY2" fmla="*/ 109303 h 489921"/>
                <a:gd name="connsiteX3" fmla="*/ 336230 w 538506"/>
                <a:gd name="connsiteY3" fmla="*/ 109303 h 489921"/>
                <a:gd name="connsiteX4" fmla="*/ 333201 w 538506"/>
                <a:gd name="connsiteY4" fmla="*/ 106938 h 489921"/>
                <a:gd name="connsiteX5" fmla="*/ 333201 w 538506"/>
                <a:gd name="connsiteY5" fmla="*/ 105924 h 489921"/>
                <a:gd name="connsiteX6" fmla="*/ 333201 w 538506"/>
                <a:gd name="connsiteY6" fmla="*/ 104742 h 489921"/>
                <a:gd name="connsiteX7" fmla="*/ 331855 w 538506"/>
                <a:gd name="connsiteY7" fmla="*/ 102039 h 489921"/>
                <a:gd name="connsiteX8" fmla="*/ 329499 w 538506"/>
                <a:gd name="connsiteY8" fmla="*/ 99167 h 489921"/>
                <a:gd name="connsiteX9" fmla="*/ 326470 w 538506"/>
                <a:gd name="connsiteY9" fmla="*/ 99167 h 489921"/>
                <a:gd name="connsiteX10" fmla="*/ 322431 w 538506"/>
                <a:gd name="connsiteY10" fmla="*/ 98153 h 489921"/>
                <a:gd name="connsiteX11" fmla="*/ 315531 w 538506"/>
                <a:gd name="connsiteY11" fmla="*/ 96802 h 489921"/>
                <a:gd name="connsiteX12" fmla="*/ 315531 w 538506"/>
                <a:gd name="connsiteY12" fmla="*/ 96802 h 489921"/>
                <a:gd name="connsiteX13" fmla="*/ 315531 w 538506"/>
                <a:gd name="connsiteY13" fmla="*/ 96802 h 489921"/>
                <a:gd name="connsiteX14" fmla="*/ 313344 w 538506"/>
                <a:gd name="connsiteY14" fmla="*/ 96802 h 489921"/>
                <a:gd name="connsiteX15" fmla="*/ 308632 w 538506"/>
                <a:gd name="connsiteY15" fmla="*/ 95788 h 489921"/>
                <a:gd name="connsiteX16" fmla="*/ 306781 w 538506"/>
                <a:gd name="connsiteY16" fmla="*/ 95788 h 489921"/>
                <a:gd name="connsiteX17" fmla="*/ 303079 w 538506"/>
                <a:gd name="connsiteY17" fmla="*/ 95788 h 489921"/>
                <a:gd name="connsiteX18" fmla="*/ 289448 w 538506"/>
                <a:gd name="connsiteY18" fmla="*/ 93592 h 489921"/>
                <a:gd name="connsiteX19" fmla="*/ 283726 w 538506"/>
                <a:gd name="connsiteY19" fmla="*/ 93592 h 489921"/>
                <a:gd name="connsiteX20" fmla="*/ 273460 w 538506"/>
                <a:gd name="connsiteY20" fmla="*/ 93592 h 489921"/>
                <a:gd name="connsiteX21" fmla="*/ 269253 w 538506"/>
                <a:gd name="connsiteY21" fmla="*/ 93592 h 489921"/>
                <a:gd name="connsiteX22" fmla="*/ 262522 w 538506"/>
                <a:gd name="connsiteY22" fmla="*/ 92578 h 489921"/>
                <a:gd name="connsiteX23" fmla="*/ 260671 w 538506"/>
                <a:gd name="connsiteY23" fmla="*/ 92578 h 489921"/>
                <a:gd name="connsiteX24" fmla="*/ 255118 w 538506"/>
                <a:gd name="connsiteY24" fmla="*/ 91565 h 489921"/>
                <a:gd name="connsiteX25" fmla="*/ 254108 w 538506"/>
                <a:gd name="connsiteY25" fmla="*/ 90382 h 489921"/>
                <a:gd name="connsiteX26" fmla="*/ 251584 w 538506"/>
                <a:gd name="connsiteY26" fmla="*/ 86497 h 489921"/>
                <a:gd name="connsiteX27" fmla="*/ 249565 w 538506"/>
                <a:gd name="connsiteY27" fmla="*/ 83962 h 489921"/>
                <a:gd name="connsiteX28" fmla="*/ 247882 w 538506"/>
                <a:gd name="connsiteY28" fmla="*/ 80753 h 489921"/>
                <a:gd name="connsiteX29" fmla="*/ 245694 w 538506"/>
                <a:gd name="connsiteY29" fmla="*/ 77205 h 489921"/>
                <a:gd name="connsiteX30" fmla="*/ 238289 w 538506"/>
                <a:gd name="connsiteY30" fmla="*/ 69434 h 489921"/>
                <a:gd name="connsiteX31" fmla="*/ 236438 w 538506"/>
                <a:gd name="connsiteY31" fmla="*/ 67913 h 489921"/>
                <a:gd name="connsiteX32" fmla="*/ 225332 w 538506"/>
                <a:gd name="connsiteY32" fmla="*/ 58453 h 489921"/>
                <a:gd name="connsiteX33" fmla="*/ 213384 w 538506"/>
                <a:gd name="connsiteY33" fmla="*/ 48147 h 489921"/>
                <a:gd name="connsiteX34" fmla="*/ 211701 w 538506"/>
                <a:gd name="connsiteY34" fmla="*/ 46627 h 489921"/>
                <a:gd name="connsiteX35" fmla="*/ 206652 w 538506"/>
                <a:gd name="connsiteY35" fmla="*/ 42066 h 489921"/>
                <a:gd name="connsiteX36" fmla="*/ 195377 w 538506"/>
                <a:gd name="connsiteY36" fmla="*/ 32267 h 489921"/>
                <a:gd name="connsiteX37" fmla="*/ 192516 w 538506"/>
                <a:gd name="connsiteY37" fmla="*/ 29733 h 489921"/>
                <a:gd name="connsiteX38" fmla="*/ 188814 w 538506"/>
                <a:gd name="connsiteY38" fmla="*/ 27030 h 489921"/>
                <a:gd name="connsiteX39" fmla="*/ 185617 w 538506"/>
                <a:gd name="connsiteY39" fmla="*/ 27030 h 489921"/>
                <a:gd name="connsiteX40" fmla="*/ 183261 w 538506"/>
                <a:gd name="connsiteY40" fmla="*/ 27030 h 489921"/>
                <a:gd name="connsiteX41" fmla="*/ 172154 w 538506"/>
                <a:gd name="connsiteY41" fmla="*/ 27030 h 489921"/>
                <a:gd name="connsiteX42" fmla="*/ 167779 w 538506"/>
                <a:gd name="connsiteY42" fmla="*/ 23820 h 489921"/>
                <a:gd name="connsiteX43" fmla="*/ 167779 w 538506"/>
                <a:gd name="connsiteY43" fmla="*/ 22807 h 489921"/>
                <a:gd name="connsiteX44" fmla="*/ 161384 w 538506"/>
                <a:gd name="connsiteY44" fmla="*/ 17232 h 489921"/>
                <a:gd name="connsiteX45" fmla="*/ 150782 w 538506"/>
                <a:gd name="connsiteY45" fmla="*/ 11488 h 489921"/>
                <a:gd name="connsiteX46" fmla="*/ 130083 w 538506"/>
                <a:gd name="connsiteY46" fmla="*/ 1521 h 489921"/>
                <a:gd name="connsiteX47" fmla="*/ 126717 w 538506"/>
                <a:gd name="connsiteY47" fmla="*/ 1521 h 489921"/>
                <a:gd name="connsiteX48" fmla="*/ 120659 w 538506"/>
                <a:gd name="connsiteY48" fmla="*/ 0 h 489921"/>
                <a:gd name="connsiteX49" fmla="*/ 119313 w 538506"/>
                <a:gd name="connsiteY49" fmla="*/ 0 h 489921"/>
                <a:gd name="connsiteX50" fmla="*/ 116789 w 538506"/>
                <a:gd name="connsiteY50" fmla="*/ 1352 h 489921"/>
                <a:gd name="connsiteX51" fmla="*/ 113423 w 538506"/>
                <a:gd name="connsiteY51" fmla="*/ 5068 h 489921"/>
                <a:gd name="connsiteX52" fmla="*/ 111909 w 538506"/>
                <a:gd name="connsiteY52" fmla="*/ 7264 h 489921"/>
                <a:gd name="connsiteX53" fmla="*/ 104504 w 538506"/>
                <a:gd name="connsiteY53" fmla="*/ 11150 h 489921"/>
                <a:gd name="connsiteX54" fmla="*/ 99119 w 538506"/>
                <a:gd name="connsiteY54" fmla="*/ 12501 h 489921"/>
                <a:gd name="connsiteX55" fmla="*/ 94912 w 538506"/>
                <a:gd name="connsiteY55" fmla="*/ 13684 h 489921"/>
                <a:gd name="connsiteX56" fmla="*/ 81618 w 538506"/>
                <a:gd name="connsiteY56" fmla="*/ 13684 h 489921"/>
                <a:gd name="connsiteX57" fmla="*/ 77242 w 538506"/>
                <a:gd name="connsiteY57" fmla="*/ 13684 h 489921"/>
                <a:gd name="connsiteX58" fmla="*/ 69333 w 538506"/>
                <a:gd name="connsiteY58" fmla="*/ 16387 h 489921"/>
                <a:gd name="connsiteX59" fmla="*/ 67482 w 538506"/>
                <a:gd name="connsiteY59" fmla="*/ 22976 h 489921"/>
                <a:gd name="connsiteX60" fmla="*/ 70174 w 538506"/>
                <a:gd name="connsiteY60" fmla="*/ 26523 h 489921"/>
                <a:gd name="connsiteX61" fmla="*/ 71184 w 538506"/>
                <a:gd name="connsiteY61" fmla="*/ 26523 h 489921"/>
                <a:gd name="connsiteX62" fmla="*/ 75728 w 538506"/>
                <a:gd name="connsiteY62" fmla="*/ 30240 h 489921"/>
                <a:gd name="connsiteX63" fmla="*/ 78925 w 538506"/>
                <a:gd name="connsiteY63" fmla="*/ 33112 h 489921"/>
                <a:gd name="connsiteX64" fmla="*/ 81113 w 538506"/>
                <a:gd name="connsiteY64" fmla="*/ 34463 h 489921"/>
                <a:gd name="connsiteX65" fmla="*/ 86834 w 538506"/>
                <a:gd name="connsiteY65" fmla="*/ 45782 h 489921"/>
                <a:gd name="connsiteX66" fmla="*/ 84310 w 538506"/>
                <a:gd name="connsiteY66" fmla="*/ 52878 h 489921"/>
                <a:gd name="connsiteX67" fmla="*/ 82291 w 538506"/>
                <a:gd name="connsiteY67" fmla="*/ 58115 h 489921"/>
                <a:gd name="connsiteX68" fmla="*/ 82291 w 538506"/>
                <a:gd name="connsiteY68" fmla="*/ 60142 h 489921"/>
                <a:gd name="connsiteX69" fmla="*/ 77410 w 538506"/>
                <a:gd name="connsiteY69" fmla="*/ 67744 h 489921"/>
                <a:gd name="connsiteX70" fmla="*/ 72867 w 538506"/>
                <a:gd name="connsiteY70" fmla="*/ 67744 h 489921"/>
                <a:gd name="connsiteX71" fmla="*/ 69501 w 538506"/>
                <a:gd name="connsiteY71" fmla="*/ 67744 h 489921"/>
                <a:gd name="connsiteX72" fmla="*/ 60918 w 538506"/>
                <a:gd name="connsiteY72" fmla="*/ 71461 h 489921"/>
                <a:gd name="connsiteX73" fmla="*/ 45605 w 538506"/>
                <a:gd name="connsiteY73" fmla="*/ 88355 h 489921"/>
                <a:gd name="connsiteX74" fmla="*/ 45605 w 538506"/>
                <a:gd name="connsiteY74" fmla="*/ 88355 h 489921"/>
                <a:gd name="connsiteX75" fmla="*/ 38369 w 538506"/>
                <a:gd name="connsiteY75" fmla="*/ 94775 h 489921"/>
                <a:gd name="connsiteX76" fmla="*/ 34666 w 538506"/>
                <a:gd name="connsiteY76" fmla="*/ 94775 h 489921"/>
                <a:gd name="connsiteX77" fmla="*/ 27094 w 538506"/>
                <a:gd name="connsiteY77" fmla="*/ 92409 h 489921"/>
                <a:gd name="connsiteX78" fmla="*/ 19521 w 538506"/>
                <a:gd name="connsiteY78" fmla="*/ 88693 h 489921"/>
                <a:gd name="connsiteX79" fmla="*/ 13968 w 538506"/>
                <a:gd name="connsiteY79" fmla="*/ 86328 h 489921"/>
                <a:gd name="connsiteX80" fmla="*/ 13968 w 538506"/>
                <a:gd name="connsiteY80" fmla="*/ 86328 h 489921"/>
                <a:gd name="connsiteX81" fmla="*/ 13968 w 538506"/>
                <a:gd name="connsiteY81" fmla="*/ 86328 h 489921"/>
                <a:gd name="connsiteX82" fmla="*/ 13968 w 538506"/>
                <a:gd name="connsiteY82" fmla="*/ 86328 h 489921"/>
                <a:gd name="connsiteX83" fmla="*/ 11948 w 538506"/>
                <a:gd name="connsiteY83" fmla="*/ 92071 h 489921"/>
                <a:gd name="connsiteX84" fmla="*/ 10770 w 538506"/>
                <a:gd name="connsiteY84" fmla="*/ 94775 h 489921"/>
                <a:gd name="connsiteX85" fmla="*/ 5890 w 538506"/>
                <a:gd name="connsiteY85" fmla="*/ 111668 h 489921"/>
                <a:gd name="connsiteX86" fmla="*/ 0 w 538506"/>
                <a:gd name="connsiteY86" fmla="*/ 130421 h 489921"/>
                <a:gd name="connsiteX87" fmla="*/ 5554 w 538506"/>
                <a:gd name="connsiteY87" fmla="*/ 128393 h 489921"/>
                <a:gd name="connsiteX88" fmla="*/ 20363 w 538506"/>
                <a:gd name="connsiteY88" fmla="*/ 127380 h 489921"/>
                <a:gd name="connsiteX89" fmla="*/ 32142 w 538506"/>
                <a:gd name="connsiteY89" fmla="*/ 144274 h 489921"/>
                <a:gd name="connsiteX90" fmla="*/ 36181 w 538506"/>
                <a:gd name="connsiteY90" fmla="*/ 152045 h 489921"/>
                <a:gd name="connsiteX91" fmla="*/ 39042 w 538506"/>
                <a:gd name="connsiteY91" fmla="*/ 156437 h 489921"/>
                <a:gd name="connsiteX92" fmla="*/ 46615 w 538506"/>
                <a:gd name="connsiteY92" fmla="*/ 170459 h 489921"/>
                <a:gd name="connsiteX93" fmla="*/ 48466 w 538506"/>
                <a:gd name="connsiteY93" fmla="*/ 177892 h 489921"/>
                <a:gd name="connsiteX94" fmla="*/ 49307 w 538506"/>
                <a:gd name="connsiteY94" fmla="*/ 182454 h 489921"/>
                <a:gd name="connsiteX95" fmla="*/ 55870 w 538506"/>
                <a:gd name="connsiteY95" fmla="*/ 199347 h 489921"/>
                <a:gd name="connsiteX96" fmla="*/ 58394 w 538506"/>
                <a:gd name="connsiteY96" fmla="*/ 204754 h 489921"/>
                <a:gd name="connsiteX97" fmla="*/ 63611 w 538506"/>
                <a:gd name="connsiteY97" fmla="*/ 212525 h 489921"/>
                <a:gd name="connsiteX98" fmla="*/ 64958 w 538506"/>
                <a:gd name="connsiteY98" fmla="*/ 213538 h 489921"/>
                <a:gd name="connsiteX99" fmla="*/ 70511 w 538506"/>
                <a:gd name="connsiteY99" fmla="*/ 220296 h 489921"/>
                <a:gd name="connsiteX100" fmla="*/ 73203 w 538506"/>
                <a:gd name="connsiteY100" fmla="*/ 231953 h 489921"/>
                <a:gd name="connsiteX101" fmla="*/ 77074 w 538506"/>
                <a:gd name="connsiteY101" fmla="*/ 245806 h 489921"/>
                <a:gd name="connsiteX102" fmla="*/ 81786 w 538506"/>
                <a:gd name="connsiteY102" fmla="*/ 249353 h 489921"/>
                <a:gd name="connsiteX103" fmla="*/ 84479 w 538506"/>
                <a:gd name="connsiteY103" fmla="*/ 250874 h 489921"/>
                <a:gd name="connsiteX104" fmla="*/ 89863 w 538506"/>
                <a:gd name="connsiteY104" fmla="*/ 255604 h 489921"/>
                <a:gd name="connsiteX105" fmla="*/ 94070 w 538506"/>
                <a:gd name="connsiteY105" fmla="*/ 259490 h 489921"/>
                <a:gd name="connsiteX106" fmla="*/ 97436 w 538506"/>
                <a:gd name="connsiteY106" fmla="*/ 260672 h 489921"/>
                <a:gd name="connsiteX107" fmla="*/ 101980 w 538506"/>
                <a:gd name="connsiteY107" fmla="*/ 262699 h 489921"/>
                <a:gd name="connsiteX108" fmla="*/ 105514 w 538506"/>
                <a:gd name="connsiteY108" fmla="*/ 270133 h 489921"/>
                <a:gd name="connsiteX109" fmla="*/ 107196 w 538506"/>
                <a:gd name="connsiteY109" fmla="*/ 274863 h 489921"/>
                <a:gd name="connsiteX110" fmla="*/ 112414 w 538506"/>
                <a:gd name="connsiteY110" fmla="*/ 281789 h 489921"/>
                <a:gd name="connsiteX111" fmla="*/ 121501 w 538506"/>
                <a:gd name="connsiteY111" fmla="*/ 298683 h 489921"/>
                <a:gd name="connsiteX112" fmla="*/ 120491 w 538506"/>
                <a:gd name="connsiteY112" fmla="*/ 315577 h 489921"/>
                <a:gd name="connsiteX113" fmla="*/ 119481 w 538506"/>
                <a:gd name="connsiteY113" fmla="*/ 320476 h 489921"/>
                <a:gd name="connsiteX114" fmla="*/ 119481 w 538506"/>
                <a:gd name="connsiteY114" fmla="*/ 329261 h 489921"/>
                <a:gd name="connsiteX115" fmla="*/ 122005 w 538506"/>
                <a:gd name="connsiteY115" fmla="*/ 334329 h 489921"/>
                <a:gd name="connsiteX116" fmla="*/ 123688 w 538506"/>
                <a:gd name="connsiteY116" fmla="*/ 337539 h 489921"/>
                <a:gd name="connsiteX117" fmla="*/ 127559 w 538506"/>
                <a:gd name="connsiteY117" fmla="*/ 348013 h 489921"/>
                <a:gd name="connsiteX118" fmla="*/ 133617 w 538506"/>
                <a:gd name="connsiteY118" fmla="*/ 361359 h 489921"/>
                <a:gd name="connsiteX119" fmla="*/ 139843 w 538506"/>
                <a:gd name="connsiteY119" fmla="*/ 368962 h 489921"/>
                <a:gd name="connsiteX120" fmla="*/ 144219 w 538506"/>
                <a:gd name="connsiteY120" fmla="*/ 373861 h 489921"/>
                <a:gd name="connsiteX121" fmla="*/ 146238 w 538506"/>
                <a:gd name="connsiteY121" fmla="*/ 377071 h 489921"/>
                <a:gd name="connsiteX122" fmla="*/ 148426 w 538506"/>
                <a:gd name="connsiteY122" fmla="*/ 379943 h 489921"/>
                <a:gd name="connsiteX123" fmla="*/ 153138 w 538506"/>
                <a:gd name="connsiteY123" fmla="*/ 382815 h 489921"/>
                <a:gd name="connsiteX124" fmla="*/ 155999 w 538506"/>
                <a:gd name="connsiteY124" fmla="*/ 383997 h 489921"/>
                <a:gd name="connsiteX125" fmla="*/ 166937 w 538506"/>
                <a:gd name="connsiteY125" fmla="*/ 392951 h 489921"/>
                <a:gd name="connsiteX126" fmla="*/ 174173 w 538506"/>
                <a:gd name="connsiteY126" fmla="*/ 413224 h 489921"/>
                <a:gd name="connsiteX127" fmla="*/ 175015 w 538506"/>
                <a:gd name="connsiteY127" fmla="*/ 417278 h 489921"/>
                <a:gd name="connsiteX128" fmla="*/ 179222 w 538506"/>
                <a:gd name="connsiteY128" fmla="*/ 430624 h 489921"/>
                <a:gd name="connsiteX129" fmla="*/ 190497 w 538506"/>
                <a:gd name="connsiteY129" fmla="*/ 447518 h 489921"/>
                <a:gd name="connsiteX130" fmla="*/ 195714 w 538506"/>
                <a:gd name="connsiteY130" fmla="*/ 451742 h 489921"/>
                <a:gd name="connsiteX131" fmla="*/ 202277 w 538506"/>
                <a:gd name="connsiteY131" fmla="*/ 457486 h 489921"/>
                <a:gd name="connsiteX132" fmla="*/ 207662 w 538506"/>
                <a:gd name="connsiteY132" fmla="*/ 469818 h 489921"/>
                <a:gd name="connsiteX133" fmla="*/ 207662 w 538506"/>
                <a:gd name="connsiteY133" fmla="*/ 469818 h 489921"/>
                <a:gd name="connsiteX134" fmla="*/ 209513 w 538506"/>
                <a:gd name="connsiteY134" fmla="*/ 474886 h 489921"/>
                <a:gd name="connsiteX135" fmla="*/ 212710 w 538506"/>
                <a:gd name="connsiteY135" fmla="*/ 484009 h 489921"/>
                <a:gd name="connsiteX136" fmla="*/ 212710 w 538506"/>
                <a:gd name="connsiteY136" fmla="*/ 484009 h 489921"/>
                <a:gd name="connsiteX137" fmla="*/ 217086 w 538506"/>
                <a:gd name="connsiteY137" fmla="*/ 488063 h 489921"/>
                <a:gd name="connsiteX138" fmla="*/ 224827 w 538506"/>
                <a:gd name="connsiteY138" fmla="*/ 486205 h 489921"/>
                <a:gd name="connsiteX139" fmla="*/ 224827 w 538506"/>
                <a:gd name="connsiteY139" fmla="*/ 470832 h 489921"/>
                <a:gd name="connsiteX140" fmla="*/ 224827 w 538506"/>
                <a:gd name="connsiteY140" fmla="*/ 469818 h 489921"/>
                <a:gd name="connsiteX141" fmla="*/ 224827 w 538506"/>
                <a:gd name="connsiteY141" fmla="*/ 464581 h 489921"/>
                <a:gd name="connsiteX142" fmla="*/ 218937 w 538506"/>
                <a:gd name="connsiteY142" fmla="*/ 454951 h 489921"/>
                <a:gd name="connsiteX143" fmla="*/ 224658 w 538506"/>
                <a:gd name="connsiteY143" fmla="*/ 453938 h 489921"/>
                <a:gd name="connsiteX144" fmla="*/ 224658 w 538506"/>
                <a:gd name="connsiteY144" fmla="*/ 453938 h 489921"/>
                <a:gd name="connsiteX145" fmla="*/ 241487 w 538506"/>
                <a:gd name="connsiteY145" fmla="*/ 458161 h 489921"/>
                <a:gd name="connsiteX146" fmla="*/ 248218 w 538506"/>
                <a:gd name="connsiteY146" fmla="*/ 458161 h 489921"/>
                <a:gd name="connsiteX147" fmla="*/ 257305 w 538506"/>
                <a:gd name="connsiteY147" fmla="*/ 458161 h 489921"/>
                <a:gd name="connsiteX148" fmla="*/ 266561 w 538506"/>
                <a:gd name="connsiteY148" fmla="*/ 462554 h 489921"/>
                <a:gd name="connsiteX149" fmla="*/ 271105 w 538506"/>
                <a:gd name="connsiteY149" fmla="*/ 465088 h 489921"/>
                <a:gd name="connsiteX150" fmla="*/ 286419 w 538506"/>
                <a:gd name="connsiteY150" fmla="*/ 472521 h 489921"/>
                <a:gd name="connsiteX151" fmla="*/ 302237 w 538506"/>
                <a:gd name="connsiteY151" fmla="*/ 485022 h 489921"/>
                <a:gd name="connsiteX152" fmla="*/ 304593 w 538506"/>
                <a:gd name="connsiteY152" fmla="*/ 487894 h 489921"/>
                <a:gd name="connsiteX153" fmla="*/ 311493 w 538506"/>
                <a:gd name="connsiteY153" fmla="*/ 493132 h 489921"/>
                <a:gd name="connsiteX154" fmla="*/ 314690 w 538506"/>
                <a:gd name="connsiteY154" fmla="*/ 487219 h 489921"/>
                <a:gd name="connsiteX155" fmla="*/ 316541 w 538506"/>
                <a:gd name="connsiteY155" fmla="*/ 482488 h 489921"/>
                <a:gd name="connsiteX156" fmla="*/ 320075 w 538506"/>
                <a:gd name="connsiteY156" fmla="*/ 476407 h 489921"/>
                <a:gd name="connsiteX157" fmla="*/ 325797 w 538506"/>
                <a:gd name="connsiteY157" fmla="*/ 466777 h 489921"/>
                <a:gd name="connsiteX158" fmla="*/ 337408 w 538506"/>
                <a:gd name="connsiteY158" fmla="*/ 451911 h 489921"/>
                <a:gd name="connsiteX159" fmla="*/ 353227 w 538506"/>
                <a:gd name="connsiteY159" fmla="*/ 438058 h 489921"/>
                <a:gd name="connsiteX160" fmla="*/ 355414 w 538506"/>
                <a:gd name="connsiteY160" fmla="*/ 436537 h 489921"/>
                <a:gd name="connsiteX161" fmla="*/ 358612 w 538506"/>
                <a:gd name="connsiteY161" fmla="*/ 433834 h 489921"/>
                <a:gd name="connsiteX162" fmla="*/ 359790 w 538506"/>
                <a:gd name="connsiteY162" fmla="*/ 433834 h 489921"/>
                <a:gd name="connsiteX163" fmla="*/ 362987 w 538506"/>
                <a:gd name="connsiteY163" fmla="*/ 432483 h 489921"/>
                <a:gd name="connsiteX164" fmla="*/ 365511 w 538506"/>
                <a:gd name="connsiteY164" fmla="*/ 431469 h 489921"/>
                <a:gd name="connsiteX165" fmla="*/ 372580 w 538506"/>
                <a:gd name="connsiteY165" fmla="*/ 431469 h 489921"/>
                <a:gd name="connsiteX166" fmla="*/ 376282 w 538506"/>
                <a:gd name="connsiteY166" fmla="*/ 431469 h 489921"/>
                <a:gd name="connsiteX167" fmla="*/ 381162 w 538506"/>
                <a:gd name="connsiteY167" fmla="*/ 431469 h 489921"/>
                <a:gd name="connsiteX168" fmla="*/ 386547 w 538506"/>
                <a:gd name="connsiteY168" fmla="*/ 431469 h 489921"/>
                <a:gd name="connsiteX169" fmla="*/ 395130 w 538506"/>
                <a:gd name="connsiteY169" fmla="*/ 430455 h 489921"/>
                <a:gd name="connsiteX170" fmla="*/ 398159 w 538506"/>
                <a:gd name="connsiteY170" fmla="*/ 428597 h 489921"/>
                <a:gd name="connsiteX171" fmla="*/ 412968 w 538506"/>
                <a:gd name="connsiteY171" fmla="*/ 419643 h 489921"/>
                <a:gd name="connsiteX172" fmla="*/ 418689 w 538506"/>
                <a:gd name="connsiteY172" fmla="*/ 417447 h 489921"/>
                <a:gd name="connsiteX173" fmla="*/ 422055 w 538506"/>
                <a:gd name="connsiteY173" fmla="*/ 416096 h 489921"/>
                <a:gd name="connsiteX174" fmla="*/ 424579 w 538506"/>
                <a:gd name="connsiteY174" fmla="*/ 414913 h 489921"/>
                <a:gd name="connsiteX175" fmla="*/ 430469 w 538506"/>
                <a:gd name="connsiteY175" fmla="*/ 412886 h 489921"/>
                <a:gd name="connsiteX176" fmla="*/ 434003 w 538506"/>
                <a:gd name="connsiteY176" fmla="*/ 412886 h 489921"/>
                <a:gd name="connsiteX177" fmla="*/ 443763 w 538506"/>
                <a:gd name="connsiteY177" fmla="*/ 412886 h 489921"/>
                <a:gd name="connsiteX178" fmla="*/ 445110 w 538506"/>
                <a:gd name="connsiteY178" fmla="*/ 412886 h 489921"/>
                <a:gd name="connsiteX179" fmla="*/ 454534 w 538506"/>
                <a:gd name="connsiteY179" fmla="*/ 404270 h 489921"/>
                <a:gd name="connsiteX180" fmla="*/ 454534 w 538506"/>
                <a:gd name="connsiteY180" fmla="*/ 404270 h 489921"/>
                <a:gd name="connsiteX181" fmla="*/ 464462 w 538506"/>
                <a:gd name="connsiteY181" fmla="*/ 400891 h 489921"/>
                <a:gd name="connsiteX182" fmla="*/ 472035 w 538506"/>
                <a:gd name="connsiteY182" fmla="*/ 398526 h 489921"/>
                <a:gd name="connsiteX183" fmla="*/ 500475 w 538506"/>
                <a:gd name="connsiteY183" fmla="*/ 385856 h 489921"/>
                <a:gd name="connsiteX184" fmla="*/ 504682 w 538506"/>
                <a:gd name="connsiteY184" fmla="*/ 383659 h 489921"/>
                <a:gd name="connsiteX185" fmla="*/ 513433 w 538506"/>
                <a:gd name="connsiteY185" fmla="*/ 381294 h 489921"/>
                <a:gd name="connsiteX186" fmla="*/ 519491 w 538506"/>
                <a:gd name="connsiteY186" fmla="*/ 379943 h 489921"/>
                <a:gd name="connsiteX187" fmla="*/ 526390 w 538506"/>
                <a:gd name="connsiteY187" fmla="*/ 363049 h 489921"/>
                <a:gd name="connsiteX188" fmla="*/ 526390 w 538506"/>
                <a:gd name="connsiteY188" fmla="*/ 360177 h 489921"/>
                <a:gd name="connsiteX189" fmla="*/ 533627 w 538506"/>
                <a:gd name="connsiteY189" fmla="*/ 332640 h 489921"/>
                <a:gd name="connsiteX190" fmla="*/ 533627 w 538506"/>
                <a:gd name="connsiteY190" fmla="*/ 329937 h 489921"/>
                <a:gd name="connsiteX191" fmla="*/ 535814 w 538506"/>
                <a:gd name="connsiteY191" fmla="*/ 323855 h 489921"/>
                <a:gd name="connsiteX192" fmla="*/ 539180 w 538506"/>
                <a:gd name="connsiteY192" fmla="*/ 311860 h 489921"/>
                <a:gd name="connsiteX193" fmla="*/ 539180 w 538506"/>
                <a:gd name="connsiteY193" fmla="*/ 308144 h 489921"/>
                <a:gd name="connsiteX194" fmla="*/ 539180 w 538506"/>
                <a:gd name="connsiteY194" fmla="*/ 303245 h 489921"/>
                <a:gd name="connsiteX195" fmla="*/ 534805 w 538506"/>
                <a:gd name="connsiteY195" fmla="*/ 300542 h 489921"/>
                <a:gd name="connsiteX196" fmla="*/ 527737 w 538506"/>
                <a:gd name="connsiteY196" fmla="*/ 295642 h 489921"/>
                <a:gd name="connsiteX197" fmla="*/ 526727 w 538506"/>
                <a:gd name="connsiteY197" fmla="*/ 295642 h 489921"/>
                <a:gd name="connsiteX198" fmla="*/ 525381 w 538506"/>
                <a:gd name="connsiteY198" fmla="*/ 295642 h 489921"/>
                <a:gd name="connsiteX199" fmla="*/ 519996 w 538506"/>
                <a:gd name="connsiteY199" fmla="*/ 295642 h 489921"/>
                <a:gd name="connsiteX200" fmla="*/ 518481 w 538506"/>
                <a:gd name="connsiteY200" fmla="*/ 295642 h 489921"/>
                <a:gd name="connsiteX201" fmla="*/ 511918 w 538506"/>
                <a:gd name="connsiteY201" fmla="*/ 297332 h 489921"/>
                <a:gd name="connsiteX202" fmla="*/ 511918 w 538506"/>
                <a:gd name="connsiteY202" fmla="*/ 297332 h 489921"/>
                <a:gd name="connsiteX203" fmla="*/ 506533 w 538506"/>
                <a:gd name="connsiteY203" fmla="*/ 297332 h 489921"/>
                <a:gd name="connsiteX204" fmla="*/ 498287 w 538506"/>
                <a:gd name="connsiteY204" fmla="*/ 296149 h 489921"/>
                <a:gd name="connsiteX205" fmla="*/ 483478 w 538506"/>
                <a:gd name="connsiteY205" fmla="*/ 293784 h 489921"/>
                <a:gd name="connsiteX206" fmla="*/ 468838 w 538506"/>
                <a:gd name="connsiteY206" fmla="*/ 291419 h 489921"/>
                <a:gd name="connsiteX207" fmla="*/ 452009 w 538506"/>
                <a:gd name="connsiteY207" fmla="*/ 289730 h 489921"/>
                <a:gd name="connsiteX208" fmla="*/ 448307 w 538506"/>
                <a:gd name="connsiteY208" fmla="*/ 289730 h 489921"/>
                <a:gd name="connsiteX209" fmla="*/ 446961 w 538506"/>
                <a:gd name="connsiteY209" fmla="*/ 288040 h 489921"/>
                <a:gd name="connsiteX210" fmla="*/ 441576 w 538506"/>
                <a:gd name="connsiteY210" fmla="*/ 273174 h 489921"/>
                <a:gd name="connsiteX211" fmla="*/ 436864 w 538506"/>
                <a:gd name="connsiteY211" fmla="*/ 261855 h 489921"/>
                <a:gd name="connsiteX212" fmla="*/ 436864 w 538506"/>
                <a:gd name="connsiteY212" fmla="*/ 261855 h 489921"/>
                <a:gd name="connsiteX213" fmla="*/ 435686 w 538506"/>
                <a:gd name="connsiteY213" fmla="*/ 260334 h 489921"/>
                <a:gd name="connsiteX214" fmla="*/ 435686 w 538506"/>
                <a:gd name="connsiteY214" fmla="*/ 257969 h 489921"/>
                <a:gd name="connsiteX215" fmla="*/ 435686 w 538506"/>
                <a:gd name="connsiteY215" fmla="*/ 257969 h 489921"/>
                <a:gd name="connsiteX216" fmla="*/ 435686 w 538506"/>
                <a:gd name="connsiteY216" fmla="*/ 256449 h 489921"/>
                <a:gd name="connsiteX217" fmla="*/ 437200 w 538506"/>
                <a:gd name="connsiteY217" fmla="*/ 249015 h 489921"/>
                <a:gd name="connsiteX218" fmla="*/ 438042 w 538506"/>
                <a:gd name="connsiteY218" fmla="*/ 245130 h 489921"/>
                <a:gd name="connsiteX219" fmla="*/ 430469 w 538506"/>
                <a:gd name="connsiteY219" fmla="*/ 228236 h 489921"/>
                <a:gd name="connsiteX220" fmla="*/ 432488 w 538506"/>
                <a:gd name="connsiteY220" fmla="*/ 211342 h 489921"/>
                <a:gd name="connsiteX221" fmla="*/ 434339 w 538506"/>
                <a:gd name="connsiteY221" fmla="*/ 200361 h 489921"/>
                <a:gd name="connsiteX222" fmla="*/ 422896 w 538506"/>
                <a:gd name="connsiteY222" fmla="*/ 188366 h 489921"/>
                <a:gd name="connsiteX223" fmla="*/ 421213 w 538506"/>
                <a:gd name="connsiteY223" fmla="*/ 200361 h 489921"/>
                <a:gd name="connsiteX224" fmla="*/ 421213 w 538506"/>
                <a:gd name="connsiteY224" fmla="*/ 209822 h 489921"/>
                <a:gd name="connsiteX225" fmla="*/ 421213 w 538506"/>
                <a:gd name="connsiteY225" fmla="*/ 222323 h 489921"/>
                <a:gd name="connsiteX226" fmla="*/ 420036 w 538506"/>
                <a:gd name="connsiteY226" fmla="*/ 223337 h 489921"/>
                <a:gd name="connsiteX227" fmla="*/ 418689 w 538506"/>
                <a:gd name="connsiteY227" fmla="*/ 223337 h 489921"/>
                <a:gd name="connsiteX228" fmla="*/ 418689 w 538506"/>
                <a:gd name="connsiteY228" fmla="*/ 222323 h 489921"/>
                <a:gd name="connsiteX229" fmla="*/ 411453 w 538506"/>
                <a:gd name="connsiteY229" fmla="*/ 212018 h 489921"/>
                <a:gd name="connsiteX230" fmla="*/ 408424 w 538506"/>
                <a:gd name="connsiteY230" fmla="*/ 209146 h 489921"/>
                <a:gd name="connsiteX231" fmla="*/ 400010 w 538506"/>
                <a:gd name="connsiteY231" fmla="*/ 198334 h 489921"/>
                <a:gd name="connsiteX232" fmla="*/ 400010 w 538506"/>
                <a:gd name="connsiteY232" fmla="*/ 183805 h 489921"/>
                <a:gd name="connsiteX233" fmla="*/ 404553 w 538506"/>
                <a:gd name="connsiteY233" fmla="*/ 181440 h 489921"/>
                <a:gd name="connsiteX234" fmla="*/ 400683 w 538506"/>
                <a:gd name="connsiteY234" fmla="*/ 178737 h 489921"/>
                <a:gd name="connsiteX235" fmla="*/ 400683 w 538506"/>
                <a:gd name="connsiteY235" fmla="*/ 170459 h 489921"/>
                <a:gd name="connsiteX236" fmla="*/ 400683 w 538506"/>
                <a:gd name="connsiteY236" fmla="*/ 166404 h 489921"/>
                <a:gd name="connsiteX237" fmla="*/ 396812 w 538506"/>
                <a:gd name="connsiteY237" fmla="*/ 163701 h 489921"/>
                <a:gd name="connsiteX238" fmla="*/ 393951 w 538506"/>
                <a:gd name="connsiteY238" fmla="*/ 162181 h 489921"/>
                <a:gd name="connsiteX239" fmla="*/ 388061 w 538506"/>
                <a:gd name="connsiteY239" fmla="*/ 153565 h 489921"/>
                <a:gd name="connsiteX240" fmla="*/ 386547 w 538506"/>
                <a:gd name="connsiteY240" fmla="*/ 150355 h 489921"/>
                <a:gd name="connsiteX241" fmla="*/ 376113 w 538506"/>
                <a:gd name="connsiteY241" fmla="*/ 142753 h 489921"/>
                <a:gd name="connsiteX242" fmla="*/ 372243 w 538506"/>
                <a:gd name="connsiteY242" fmla="*/ 141064 h 489921"/>
                <a:gd name="connsiteX243" fmla="*/ 369382 w 538506"/>
                <a:gd name="connsiteY243" fmla="*/ 139543 h 489921"/>
                <a:gd name="connsiteX244" fmla="*/ 357266 w 538506"/>
                <a:gd name="connsiteY244" fmla="*/ 129745 h 489921"/>
                <a:gd name="connsiteX245" fmla="*/ 355920 w 538506"/>
                <a:gd name="connsiteY245" fmla="*/ 125183 h 489921"/>
                <a:gd name="connsiteX246" fmla="*/ 353900 w 538506"/>
                <a:gd name="connsiteY246" fmla="*/ 118426 h 489921"/>
                <a:gd name="connsiteX247" fmla="*/ 352890 w 538506"/>
                <a:gd name="connsiteY247" fmla="*/ 116230 h 489921"/>
                <a:gd name="connsiteX248" fmla="*/ 350702 w 538506"/>
                <a:gd name="connsiteY248" fmla="*/ 110486 h 48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538506" h="489921">
                  <a:moveTo>
                    <a:pt x="350535" y="109303"/>
                  </a:moveTo>
                  <a:cubicBezTo>
                    <a:pt x="348683" y="109303"/>
                    <a:pt x="346832" y="109303"/>
                    <a:pt x="344981" y="109303"/>
                  </a:cubicBezTo>
                  <a:cubicBezTo>
                    <a:pt x="343248" y="109489"/>
                    <a:pt x="341497" y="109489"/>
                    <a:pt x="339764" y="109303"/>
                  </a:cubicBezTo>
                  <a:cubicBezTo>
                    <a:pt x="338586" y="109472"/>
                    <a:pt x="337408" y="109472"/>
                    <a:pt x="336230" y="109303"/>
                  </a:cubicBezTo>
                  <a:cubicBezTo>
                    <a:pt x="334379" y="109303"/>
                    <a:pt x="333706" y="109303"/>
                    <a:pt x="333201" y="106938"/>
                  </a:cubicBezTo>
                  <a:lnTo>
                    <a:pt x="333201" y="105924"/>
                  </a:lnTo>
                  <a:cubicBezTo>
                    <a:pt x="333235" y="105536"/>
                    <a:pt x="333235" y="105130"/>
                    <a:pt x="333201" y="104742"/>
                  </a:cubicBezTo>
                  <a:cubicBezTo>
                    <a:pt x="332646" y="103897"/>
                    <a:pt x="332208" y="102985"/>
                    <a:pt x="331855" y="102039"/>
                  </a:cubicBezTo>
                  <a:cubicBezTo>
                    <a:pt x="331468" y="100823"/>
                    <a:pt x="330626" y="99792"/>
                    <a:pt x="329499" y="99167"/>
                  </a:cubicBezTo>
                  <a:cubicBezTo>
                    <a:pt x="328489" y="98998"/>
                    <a:pt x="327480" y="98998"/>
                    <a:pt x="326470" y="99167"/>
                  </a:cubicBezTo>
                  <a:cubicBezTo>
                    <a:pt x="325073" y="99066"/>
                    <a:pt x="323710" y="98728"/>
                    <a:pt x="322431" y="98153"/>
                  </a:cubicBezTo>
                  <a:cubicBezTo>
                    <a:pt x="321253" y="98153"/>
                    <a:pt x="317719" y="95619"/>
                    <a:pt x="315531" y="96802"/>
                  </a:cubicBezTo>
                  <a:cubicBezTo>
                    <a:pt x="313344" y="97984"/>
                    <a:pt x="315531" y="96802"/>
                    <a:pt x="315531" y="96802"/>
                  </a:cubicBezTo>
                  <a:lnTo>
                    <a:pt x="315531" y="96802"/>
                  </a:lnTo>
                  <a:cubicBezTo>
                    <a:pt x="314808" y="96988"/>
                    <a:pt x="314068" y="96988"/>
                    <a:pt x="313344" y="96802"/>
                  </a:cubicBezTo>
                  <a:cubicBezTo>
                    <a:pt x="311728" y="96700"/>
                    <a:pt x="310147" y="96363"/>
                    <a:pt x="308632" y="95788"/>
                  </a:cubicBezTo>
                  <a:lnTo>
                    <a:pt x="306781" y="95788"/>
                  </a:lnTo>
                  <a:lnTo>
                    <a:pt x="303079" y="95788"/>
                  </a:lnTo>
                  <a:cubicBezTo>
                    <a:pt x="298602" y="94656"/>
                    <a:pt x="294042" y="93930"/>
                    <a:pt x="289448" y="93592"/>
                  </a:cubicBezTo>
                  <a:lnTo>
                    <a:pt x="283726" y="93592"/>
                  </a:lnTo>
                  <a:cubicBezTo>
                    <a:pt x="280360" y="93592"/>
                    <a:pt x="276826" y="93592"/>
                    <a:pt x="273460" y="93592"/>
                  </a:cubicBezTo>
                  <a:lnTo>
                    <a:pt x="269253" y="93592"/>
                  </a:lnTo>
                  <a:lnTo>
                    <a:pt x="262522" y="92578"/>
                  </a:lnTo>
                  <a:lnTo>
                    <a:pt x="260671" y="92578"/>
                  </a:lnTo>
                  <a:cubicBezTo>
                    <a:pt x="258787" y="92494"/>
                    <a:pt x="256918" y="92139"/>
                    <a:pt x="255118" y="91565"/>
                  </a:cubicBezTo>
                  <a:cubicBezTo>
                    <a:pt x="254596" y="91379"/>
                    <a:pt x="254209" y="90940"/>
                    <a:pt x="254108" y="90382"/>
                  </a:cubicBezTo>
                  <a:cubicBezTo>
                    <a:pt x="253536" y="88929"/>
                    <a:pt x="252678" y="87611"/>
                    <a:pt x="251584" y="86497"/>
                  </a:cubicBezTo>
                  <a:lnTo>
                    <a:pt x="249565" y="83962"/>
                  </a:lnTo>
                  <a:lnTo>
                    <a:pt x="247882" y="80753"/>
                  </a:lnTo>
                  <a:cubicBezTo>
                    <a:pt x="247259" y="79502"/>
                    <a:pt x="246519" y="78320"/>
                    <a:pt x="245694" y="77205"/>
                  </a:cubicBezTo>
                  <a:cubicBezTo>
                    <a:pt x="243590" y="74299"/>
                    <a:pt x="241100" y="71681"/>
                    <a:pt x="238289" y="69434"/>
                  </a:cubicBezTo>
                  <a:lnTo>
                    <a:pt x="236438" y="67913"/>
                  </a:lnTo>
                  <a:cubicBezTo>
                    <a:pt x="232736" y="64535"/>
                    <a:pt x="229034" y="61494"/>
                    <a:pt x="225332" y="58453"/>
                  </a:cubicBezTo>
                  <a:lnTo>
                    <a:pt x="213384" y="48147"/>
                  </a:lnTo>
                  <a:lnTo>
                    <a:pt x="211701" y="46627"/>
                  </a:lnTo>
                  <a:lnTo>
                    <a:pt x="206652" y="42066"/>
                  </a:lnTo>
                  <a:cubicBezTo>
                    <a:pt x="203270" y="38390"/>
                    <a:pt x="199483" y="35104"/>
                    <a:pt x="195377" y="32267"/>
                  </a:cubicBezTo>
                  <a:cubicBezTo>
                    <a:pt x="194368" y="32267"/>
                    <a:pt x="193526" y="30578"/>
                    <a:pt x="192516" y="29733"/>
                  </a:cubicBezTo>
                  <a:cubicBezTo>
                    <a:pt x="191507" y="28564"/>
                    <a:pt x="190228" y="27640"/>
                    <a:pt x="188814" y="27030"/>
                  </a:cubicBezTo>
                  <a:cubicBezTo>
                    <a:pt x="187771" y="26772"/>
                    <a:pt x="186660" y="26772"/>
                    <a:pt x="185617" y="27030"/>
                  </a:cubicBezTo>
                  <a:cubicBezTo>
                    <a:pt x="184826" y="27115"/>
                    <a:pt x="184052" y="27115"/>
                    <a:pt x="183261" y="27030"/>
                  </a:cubicBezTo>
                  <a:cubicBezTo>
                    <a:pt x="179559" y="27366"/>
                    <a:pt x="175856" y="27366"/>
                    <a:pt x="172154" y="27030"/>
                  </a:cubicBezTo>
                  <a:cubicBezTo>
                    <a:pt x="170354" y="26525"/>
                    <a:pt x="168805" y="25385"/>
                    <a:pt x="167779" y="23820"/>
                  </a:cubicBezTo>
                  <a:lnTo>
                    <a:pt x="167779" y="22807"/>
                  </a:lnTo>
                  <a:cubicBezTo>
                    <a:pt x="165995" y="20588"/>
                    <a:pt x="163824" y="18702"/>
                    <a:pt x="161384" y="17232"/>
                  </a:cubicBezTo>
                  <a:cubicBezTo>
                    <a:pt x="157850" y="15542"/>
                    <a:pt x="154316" y="13346"/>
                    <a:pt x="150782" y="11488"/>
                  </a:cubicBezTo>
                  <a:cubicBezTo>
                    <a:pt x="144337" y="7293"/>
                    <a:pt x="137387" y="3943"/>
                    <a:pt x="130083" y="1521"/>
                  </a:cubicBezTo>
                  <a:lnTo>
                    <a:pt x="126717" y="1521"/>
                  </a:lnTo>
                  <a:cubicBezTo>
                    <a:pt x="124648" y="1274"/>
                    <a:pt x="122611" y="764"/>
                    <a:pt x="120659" y="0"/>
                  </a:cubicBezTo>
                  <a:lnTo>
                    <a:pt x="119313" y="0"/>
                  </a:lnTo>
                  <a:lnTo>
                    <a:pt x="116789" y="1352"/>
                  </a:lnTo>
                  <a:cubicBezTo>
                    <a:pt x="115493" y="2416"/>
                    <a:pt x="114349" y="3668"/>
                    <a:pt x="113423" y="5068"/>
                  </a:cubicBezTo>
                  <a:lnTo>
                    <a:pt x="111909" y="7264"/>
                  </a:lnTo>
                  <a:cubicBezTo>
                    <a:pt x="110057" y="9508"/>
                    <a:pt x="107399" y="10908"/>
                    <a:pt x="104504" y="11150"/>
                  </a:cubicBezTo>
                  <a:lnTo>
                    <a:pt x="99119" y="12501"/>
                  </a:lnTo>
                  <a:lnTo>
                    <a:pt x="94912" y="13684"/>
                  </a:lnTo>
                  <a:cubicBezTo>
                    <a:pt x="90503" y="14358"/>
                    <a:pt x="86026" y="14358"/>
                    <a:pt x="81618" y="13684"/>
                  </a:cubicBezTo>
                  <a:lnTo>
                    <a:pt x="77242" y="13684"/>
                  </a:lnTo>
                  <a:cubicBezTo>
                    <a:pt x="74314" y="13213"/>
                    <a:pt x="71352" y="14225"/>
                    <a:pt x="69333" y="16387"/>
                  </a:cubicBezTo>
                  <a:cubicBezTo>
                    <a:pt x="67970" y="18301"/>
                    <a:pt x="67313" y="20631"/>
                    <a:pt x="67482" y="22976"/>
                  </a:cubicBezTo>
                  <a:cubicBezTo>
                    <a:pt x="67482" y="25003"/>
                    <a:pt x="67482" y="25341"/>
                    <a:pt x="70174" y="26523"/>
                  </a:cubicBezTo>
                  <a:lnTo>
                    <a:pt x="71184" y="26523"/>
                  </a:lnTo>
                  <a:cubicBezTo>
                    <a:pt x="72850" y="27573"/>
                    <a:pt x="74365" y="28821"/>
                    <a:pt x="75728" y="30240"/>
                  </a:cubicBezTo>
                  <a:lnTo>
                    <a:pt x="78925" y="33112"/>
                  </a:lnTo>
                  <a:lnTo>
                    <a:pt x="81113" y="34463"/>
                  </a:lnTo>
                  <a:cubicBezTo>
                    <a:pt x="84310" y="36491"/>
                    <a:pt x="88854" y="39194"/>
                    <a:pt x="86834" y="45782"/>
                  </a:cubicBezTo>
                  <a:cubicBezTo>
                    <a:pt x="85993" y="48316"/>
                    <a:pt x="85151" y="50513"/>
                    <a:pt x="84310" y="52878"/>
                  </a:cubicBezTo>
                  <a:cubicBezTo>
                    <a:pt x="83469" y="54552"/>
                    <a:pt x="82796" y="56306"/>
                    <a:pt x="82291" y="58115"/>
                  </a:cubicBezTo>
                  <a:cubicBezTo>
                    <a:pt x="82291" y="58115"/>
                    <a:pt x="82291" y="59466"/>
                    <a:pt x="82291" y="60142"/>
                  </a:cubicBezTo>
                  <a:cubicBezTo>
                    <a:pt x="82291" y="60818"/>
                    <a:pt x="80608" y="66900"/>
                    <a:pt x="77410" y="67744"/>
                  </a:cubicBezTo>
                  <a:cubicBezTo>
                    <a:pt x="75930" y="68184"/>
                    <a:pt x="74348" y="68184"/>
                    <a:pt x="72867" y="67744"/>
                  </a:cubicBezTo>
                  <a:cubicBezTo>
                    <a:pt x="71756" y="67508"/>
                    <a:pt x="70612" y="67508"/>
                    <a:pt x="69501" y="67744"/>
                  </a:cubicBezTo>
                  <a:cubicBezTo>
                    <a:pt x="66489" y="68606"/>
                    <a:pt x="63611" y="69856"/>
                    <a:pt x="60918" y="71461"/>
                  </a:cubicBezTo>
                  <a:cubicBezTo>
                    <a:pt x="54440" y="75668"/>
                    <a:pt x="49156" y="81479"/>
                    <a:pt x="45605" y="88355"/>
                  </a:cubicBezTo>
                  <a:lnTo>
                    <a:pt x="45605" y="88355"/>
                  </a:lnTo>
                  <a:cubicBezTo>
                    <a:pt x="44410" y="91565"/>
                    <a:pt x="41701" y="93981"/>
                    <a:pt x="38369" y="94775"/>
                  </a:cubicBezTo>
                  <a:cubicBezTo>
                    <a:pt x="37140" y="94943"/>
                    <a:pt x="35895" y="94943"/>
                    <a:pt x="34666" y="94775"/>
                  </a:cubicBezTo>
                  <a:cubicBezTo>
                    <a:pt x="31957" y="94825"/>
                    <a:pt x="29298" y="93997"/>
                    <a:pt x="27094" y="92409"/>
                  </a:cubicBezTo>
                  <a:cubicBezTo>
                    <a:pt x="24822" y="90703"/>
                    <a:pt x="22247" y="89453"/>
                    <a:pt x="19521" y="88693"/>
                  </a:cubicBezTo>
                  <a:cubicBezTo>
                    <a:pt x="17619" y="88051"/>
                    <a:pt x="15751" y="87257"/>
                    <a:pt x="13968" y="86328"/>
                  </a:cubicBezTo>
                  <a:lnTo>
                    <a:pt x="13968" y="86328"/>
                  </a:lnTo>
                  <a:lnTo>
                    <a:pt x="13968" y="86328"/>
                  </a:lnTo>
                  <a:cubicBezTo>
                    <a:pt x="13968" y="86328"/>
                    <a:pt x="13968" y="86328"/>
                    <a:pt x="13968" y="86328"/>
                  </a:cubicBezTo>
                  <a:cubicBezTo>
                    <a:pt x="13429" y="88287"/>
                    <a:pt x="12756" y="90196"/>
                    <a:pt x="11948" y="92071"/>
                  </a:cubicBezTo>
                  <a:lnTo>
                    <a:pt x="10770" y="94775"/>
                  </a:lnTo>
                  <a:cubicBezTo>
                    <a:pt x="8818" y="100299"/>
                    <a:pt x="7186" y="105941"/>
                    <a:pt x="5890" y="111668"/>
                  </a:cubicBezTo>
                  <a:cubicBezTo>
                    <a:pt x="4274" y="118020"/>
                    <a:pt x="2322" y="124288"/>
                    <a:pt x="0" y="130421"/>
                  </a:cubicBezTo>
                  <a:lnTo>
                    <a:pt x="5554" y="128393"/>
                  </a:lnTo>
                  <a:cubicBezTo>
                    <a:pt x="10770" y="126197"/>
                    <a:pt x="16156" y="124001"/>
                    <a:pt x="20363" y="127380"/>
                  </a:cubicBezTo>
                  <a:cubicBezTo>
                    <a:pt x="25394" y="132144"/>
                    <a:pt x="29416" y="137888"/>
                    <a:pt x="32142" y="144274"/>
                  </a:cubicBezTo>
                  <a:lnTo>
                    <a:pt x="36181" y="152045"/>
                  </a:lnTo>
                  <a:cubicBezTo>
                    <a:pt x="37191" y="153396"/>
                    <a:pt x="38032" y="154917"/>
                    <a:pt x="39042" y="156437"/>
                  </a:cubicBezTo>
                  <a:cubicBezTo>
                    <a:pt x="42088" y="160813"/>
                    <a:pt x="44629" y="165509"/>
                    <a:pt x="46615" y="170459"/>
                  </a:cubicBezTo>
                  <a:cubicBezTo>
                    <a:pt x="47389" y="172892"/>
                    <a:pt x="48011" y="175375"/>
                    <a:pt x="48466" y="177892"/>
                  </a:cubicBezTo>
                  <a:cubicBezTo>
                    <a:pt x="48634" y="179430"/>
                    <a:pt x="48920" y="180950"/>
                    <a:pt x="49307" y="182454"/>
                  </a:cubicBezTo>
                  <a:cubicBezTo>
                    <a:pt x="50872" y="188316"/>
                    <a:pt x="53077" y="193975"/>
                    <a:pt x="55870" y="199347"/>
                  </a:cubicBezTo>
                  <a:lnTo>
                    <a:pt x="58394" y="204754"/>
                  </a:lnTo>
                  <a:cubicBezTo>
                    <a:pt x="59455" y="207744"/>
                    <a:pt x="61255" y="210413"/>
                    <a:pt x="63611" y="212525"/>
                  </a:cubicBezTo>
                  <a:lnTo>
                    <a:pt x="64958" y="213538"/>
                  </a:lnTo>
                  <a:cubicBezTo>
                    <a:pt x="67549" y="215076"/>
                    <a:pt x="69501" y="217458"/>
                    <a:pt x="70511" y="220296"/>
                  </a:cubicBezTo>
                  <a:cubicBezTo>
                    <a:pt x="71840" y="224063"/>
                    <a:pt x="72749" y="227983"/>
                    <a:pt x="73203" y="231953"/>
                  </a:cubicBezTo>
                  <a:cubicBezTo>
                    <a:pt x="73338" y="236818"/>
                    <a:pt x="74668" y="241582"/>
                    <a:pt x="77074" y="245806"/>
                  </a:cubicBezTo>
                  <a:cubicBezTo>
                    <a:pt x="78353" y="247326"/>
                    <a:pt x="79968" y="248542"/>
                    <a:pt x="81786" y="249353"/>
                  </a:cubicBezTo>
                  <a:lnTo>
                    <a:pt x="84479" y="250874"/>
                  </a:lnTo>
                  <a:cubicBezTo>
                    <a:pt x="86431" y="252259"/>
                    <a:pt x="88231" y="253847"/>
                    <a:pt x="89863" y="255604"/>
                  </a:cubicBezTo>
                  <a:cubicBezTo>
                    <a:pt x="91092" y="257074"/>
                    <a:pt x="92506" y="258375"/>
                    <a:pt x="94070" y="259490"/>
                  </a:cubicBezTo>
                  <a:cubicBezTo>
                    <a:pt x="95064" y="260182"/>
                    <a:pt x="96225" y="260588"/>
                    <a:pt x="97436" y="260672"/>
                  </a:cubicBezTo>
                  <a:cubicBezTo>
                    <a:pt x="99102" y="260942"/>
                    <a:pt x="100667" y="261652"/>
                    <a:pt x="101980" y="262699"/>
                  </a:cubicBezTo>
                  <a:cubicBezTo>
                    <a:pt x="103713" y="264862"/>
                    <a:pt x="104925" y="267413"/>
                    <a:pt x="105514" y="270133"/>
                  </a:cubicBezTo>
                  <a:cubicBezTo>
                    <a:pt x="105884" y="271771"/>
                    <a:pt x="106456" y="273359"/>
                    <a:pt x="107196" y="274863"/>
                  </a:cubicBezTo>
                  <a:cubicBezTo>
                    <a:pt x="108779" y="277296"/>
                    <a:pt x="110512" y="279610"/>
                    <a:pt x="112414" y="281789"/>
                  </a:cubicBezTo>
                  <a:cubicBezTo>
                    <a:pt x="116823" y="286553"/>
                    <a:pt x="119936" y="292365"/>
                    <a:pt x="121501" y="298683"/>
                  </a:cubicBezTo>
                  <a:cubicBezTo>
                    <a:pt x="122191" y="304326"/>
                    <a:pt x="121838" y="310053"/>
                    <a:pt x="120491" y="315577"/>
                  </a:cubicBezTo>
                  <a:lnTo>
                    <a:pt x="119481" y="320476"/>
                  </a:lnTo>
                  <a:cubicBezTo>
                    <a:pt x="118976" y="323382"/>
                    <a:pt x="118976" y="326355"/>
                    <a:pt x="119481" y="329261"/>
                  </a:cubicBezTo>
                  <a:cubicBezTo>
                    <a:pt x="120155" y="331035"/>
                    <a:pt x="120996" y="332724"/>
                    <a:pt x="122005" y="334329"/>
                  </a:cubicBezTo>
                  <a:lnTo>
                    <a:pt x="123688" y="337539"/>
                  </a:lnTo>
                  <a:cubicBezTo>
                    <a:pt x="125237" y="340918"/>
                    <a:pt x="126532" y="344432"/>
                    <a:pt x="127559" y="348013"/>
                  </a:cubicBezTo>
                  <a:cubicBezTo>
                    <a:pt x="128888" y="352744"/>
                    <a:pt x="130924" y="357254"/>
                    <a:pt x="133617" y="361359"/>
                  </a:cubicBezTo>
                  <a:cubicBezTo>
                    <a:pt x="135435" y="364096"/>
                    <a:pt x="137521" y="366630"/>
                    <a:pt x="139843" y="368962"/>
                  </a:cubicBezTo>
                  <a:cubicBezTo>
                    <a:pt x="141392" y="370516"/>
                    <a:pt x="142856" y="372155"/>
                    <a:pt x="144219" y="373861"/>
                  </a:cubicBezTo>
                  <a:cubicBezTo>
                    <a:pt x="145044" y="374824"/>
                    <a:pt x="145733" y="375905"/>
                    <a:pt x="146238" y="377071"/>
                  </a:cubicBezTo>
                  <a:cubicBezTo>
                    <a:pt x="146238" y="378084"/>
                    <a:pt x="147585" y="379098"/>
                    <a:pt x="148426" y="379943"/>
                  </a:cubicBezTo>
                  <a:cubicBezTo>
                    <a:pt x="149688" y="381345"/>
                    <a:pt x="151320" y="382342"/>
                    <a:pt x="153138" y="382815"/>
                  </a:cubicBezTo>
                  <a:lnTo>
                    <a:pt x="155999" y="383997"/>
                  </a:lnTo>
                  <a:cubicBezTo>
                    <a:pt x="160441" y="385839"/>
                    <a:pt x="164245" y="388964"/>
                    <a:pt x="166937" y="392951"/>
                  </a:cubicBezTo>
                  <a:cubicBezTo>
                    <a:pt x="170235" y="399354"/>
                    <a:pt x="172676" y="406179"/>
                    <a:pt x="174173" y="413224"/>
                  </a:cubicBezTo>
                  <a:cubicBezTo>
                    <a:pt x="174359" y="414592"/>
                    <a:pt x="174645" y="415944"/>
                    <a:pt x="175015" y="417278"/>
                  </a:cubicBezTo>
                  <a:cubicBezTo>
                    <a:pt x="175587" y="421941"/>
                    <a:pt x="177017" y="426468"/>
                    <a:pt x="179222" y="430624"/>
                  </a:cubicBezTo>
                  <a:cubicBezTo>
                    <a:pt x="182453" y="436588"/>
                    <a:pt x="186239" y="442247"/>
                    <a:pt x="190497" y="447518"/>
                  </a:cubicBezTo>
                  <a:cubicBezTo>
                    <a:pt x="192045" y="449140"/>
                    <a:pt x="193795" y="450559"/>
                    <a:pt x="195714" y="451742"/>
                  </a:cubicBezTo>
                  <a:cubicBezTo>
                    <a:pt x="198272" y="453178"/>
                    <a:pt x="200510" y="455120"/>
                    <a:pt x="202277" y="457486"/>
                  </a:cubicBezTo>
                  <a:cubicBezTo>
                    <a:pt x="204616" y="461337"/>
                    <a:pt x="206417" y="465493"/>
                    <a:pt x="207662" y="469818"/>
                  </a:cubicBezTo>
                  <a:lnTo>
                    <a:pt x="207662" y="469818"/>
                  </a:lnTo>
                  <a:cubicBezTo>
                    <a:pt x="207662" y="471507"/>
                    <a:pt x="209008" y="473197"/>
                    <a:pt x="209513" y="474886"/>
                  </a:cubicBezTo>
                  <a:cubicBezTo>
                    <a:pt x="210018" y="476576"/>
                    <a:pt x="211701" y="480968"/>
                    <a:pt x="212710" y="484009"/>
                  </a:cubicBezTo>
                  <a:lnTo>
                    <a:pt x="212710" y="484009"/>
                  </a:lnTo>
                  <a:cubicBezTo>
                    <a:pt x="213889" y="486205"/>
                    <a:pt x="214898" y="487726"/>
                    <a:pt x="217086" y="488063"/>
                  </a:cubicBezTo>
                  <a:cubicBezTo>
                    <a:pt x="219273" y="488401"/>
                    <a:pt x="223817" y="488063"/>
                    <a:pt x="224827" y="486205"/>
                  </a:cubicBezTo>
                  <a:cubicBezTo>
                    <a:pt x="226307" y="481188"/>
                    <a:pt x="226307" y="475849"/>
                    <a:pt x="224827" y="470832"/>
                  </a:cubicBezTo>
                  <a:lnTo>
                    <a:pt x="224827" y="469818"/>
                  </a:lnTo>
                  <a:cubicBezTo>
                    <a:pt x="224641" y="468078"/>
                    <a:pt x="224641" y="466321"/>
                    <a:pt x="224827" y="464581"/>
                  </a:cubicBezTo>
                  <a:cubicBezTo>
                    <a:pt x="222100" y="461912"/>
                    <a:pt x="220081" y="458601"/>
                    <a:pt x="218937" y="454951"/>
                  </a:cubicBezTo>
                  <a:cubicBezTo>
                    <a:pt x="220451" y="451742"/>
                    <a:pt x="223144" y="453093"/>
                    <a:pt x="224658" y="453938"/>
                  </a:cubicBezTo>
                  <a:lnTo>
                    <a:pt x="224658" y="453938"/>
                  </a:lnTo>
                  <a:cubicBezTo>
                    <a:pt x="230010" y="456235"/>
                    <a:pt x="235681" y="457654"/>
                    <a:pt x="241487" y="458161"/>
                  </a:cubicBezTo>
                  <a:cubicBezTo>
                    <a:pt x="243725" y="458499"/>
                    <a:pt x="245980" y="458499"/>
                    <a:pt x="248218" y="458161"/>
                  </a:cubicBezTo>
                  <a:cubicBezTo>
                    <a:pt x="251231" y="457654"/>
                    <a:pt x="254293" y="457654"/>
                    <a:pt x="257305" y="458161"/>
                  </a:cubicBezTo>
                  <a:cubicBezTo>
                    <a:pt x="260536" y="459276"/>
                    <a:pt x="263650" y="460746"/>
                    <a:pt x="266561" y="462554"/>
                  </a:cubicBezTo>
                  <a:cubicBezTo>
                    <a:pt x="268076" y="462554"/>
                    <a:pt x="269590" y="464412"/>
                    <a:pt x="271105" y="465088"/>
                  </a:cubicBezTo>
                  <a:lnTo>
                    <a:pt x="286419" y="472521"/>
                  </a:lnTo>
                  <a:cubicBezTo>
                    <a:pt x="292292" y="475866"/>
                    <a:pt x="297626" y="480089"/>
                    <a:pt x="302237" y="485022"/>
                  </a:cubicBezTo>
                  <a:lnTo>
                    <a:pt x="304593" y="487894"/>
                  </a:lnTo>
                  <a:cubicBezTo>
                    <a:pt x="306781" y="490766"/>
                    <a:pt x="308969" y="493469"/>
                    <a:pt x="311493" y="493132"/>
                  </a:cubicBezTo>
                  <a:cubicBezTo>
                    <a:pt x="314017" y="492794"/>
                    <a:pt x="313680" y="490597"/>
                    <a:pt x="314690" y="487219"/>
                  </a:cubicBezTo>
                  <a:cubicBezTo>
                    <a:pt x="315178" y="485597"/>
                    <a:pt x="315801" y="484009"/>
                    <a:pt x="316541" y="482488"/>
                  </a:cubicBezTo>
                  <a:lnTo>
                    <a:pt x="320075" y="476407"/>
                  </a:lnTo>
                  <a:cubicBezTo>
                    <a:pt x="321926" y="473197"/>
                    <a:pt x="323778" y="469818"/>
                    <a:pt x="325797" y="466777"/>
                  </a:cubicBezTo>
                  <a:cubicBezTo>
                    <a:pt x="329095" y="461405"/>
                    <a:pt x="333000" y="456421"/>
                    <a:pt x="337408" y="451911"/>
                  </a:cubicBezTo>
                  <a:lnTo>
                    <a:pt x="353227" y="438058"/>
                  </a:lnTo>
                  <a:lnTo>
                    <a:pt x="355414" y="436537"/>
                  </a:lnTo>
                  <a:cubicBezTo>
                    <a:pt x="356609" y="435811"/>
                    <a:pt x="357686" y="434898"/>
                    <a:pt x="358612" y="433834"/>
                  </a:cubicBezTo>
                  <a:cubicBezTo>
                    <a:pt x="358612" y="433834"/>
                    <a:pt x="358612" y="433834"/>
                    <a:pt x="359790" y="433834"/>
                  </a:cubicBezTo>
                  <a:cubicBezTo>
                    <a:pt x="360934" y="433598"/>
                    <a:pt x="362028" y="433141"/>
                    <a:pt x="362987" y="432483"/>
                  </a:cubicBezTo>
                  <a:lnTo>
                    <a:pt x="365511" y="431469"/>
                  </a:lnTo>
                  <a:cubicBezTo>
                    <a:pt x="367851" y="431131"/>
                    <a:pt x="370240" y="431131"/>
                    <a:pt x="372580" y="431469"/>
                  </a:cubicBezTo>
                  <a:lnTo>
                    <a:pt x="376282" y="431469"/>
                  </a:lnTo>
                  <a:lnTo>
                    <a:pt x="381162" y="431469"/>
                  </a:lnTo>
                  <a:cubicBezTo>
                    <a:pt x="382946" y="431300"/>
                    <a:pt x="384763" y="431300"/>
                    <a:pt x="386547" y="431469"/>
                  </a:cubicBezTo>
                  <a:cubicBezTo>
                    <a:pt x="389425" y="432347"/>
                    <a:pt x="392538" y="431976"/>
                    <a:pt x="395130" y="430455"/>
                  </a:cubicBezTo>
                  <a:lnTo>
                    <a:pt x="398159" y="428597"/>
                  </a:lnTo>
                  <a:cubicBezTo>
                    <a:pt x="403039" y="425556"/>
                    <a:pt x="408087" y="422346"/>
                    <a:pt x="412968" y="419643"/>
                  </a:cubicBezTo>
                  <a:cubicBezTo>
                    <a:pt x="414802" y="418714"/>
                    <a:pt x="416720" y="417988"/>
                    <a:pt x="418689" y="417447"/>
                  </a:cubicBezTo>
                  <a:lnTo>
                    <a:pt x="422055" y="416096"/>
                  </a:lnTo>
                  <a:lnTo>
                    <a:pt x="424579" y="414913"/>
                  </a:lnTo>
                  <a:cubicBezTo>
                    <a:pt x="426312" y="413697"/>
                    <a:pt x="428349" y="412987"/>
                    <a:pt x="430469" y="412886"/>
                  </a:cubicBezTo>
                  <a:lnTo>
                    <a:pt x="434003" y="412886"/>
                  </a:lnTo>
                  <a:cubicBezTo>
                    <a:pt x="437217" y="413578"/>
                    <a:pt x="440549" y="413578"/>
                    <a:pt x="443763" y="412886"/>
                  </a:cubicBezTo>
                  <a:cubicBezTo>
                    <a:pt x="444167" y="412598"/>
                    <a:pt x="444706" y="412598"/>
                    <a:pt x="445110" y="412886"/>
                  </a:cubicBezTo>
                  <a:cubicBezTo>
                    <a:pt x="446085" y="408291"/>
                    <a:pt x="449872" y="404810"/>
                    <a:pt x="454534" y="404270"/>
                  </a:cubicBezTo>
                  <a:lnTo>
                    <a:pt x="454534" y="404270"/>
                  </a:lnTo>
                  <a:cubicBezTo>
                    <a:pt x="457899" y="402918"/>
                    <a:pt x="461097" y="401905"/>
                    <a:pt x="464462" y="400891"/>
                  </a:cubicBezTo>
                  <a:lnTo>
                    <a:pt x="472035" y="398526"/>
                  </a:lnTo>
                  <a:cubicBezTo>
                    <a:pt x="481745" y="394860"/>
                    <a:pt x="491253" y="390637"/>
                    <a:pt x="500475" y="385856"/>
                  </a:cubicBezTo>
                  <a:lnTo>
                    <a:pt x="504682" y="383659"/>
                  </a:lnTo>
                  <a:cubicBezTo>
                    <a:pt x="507475" y="382477"/>
                    <a:pt x="510421" y="381683"/>
                    <a:pt x="513433" y="381294"/>
                  </a:cubicBezTo>
                  <a:cubicBezTo>
                    <a:pt x="515486" y="381007"/>
                    <a:pt x="517505" y="380551"/>
                    <a:pt x="519491" y="379943"/>
                  </a:cubicBezTo>
                  <a:cubicBezTo>
                    <a:pt x="524371" y="378253"/>
                    <a:pt x="525381" y="370144"/>
                    <a:pt x="526390" y="363049"/>
                  </a:cubicBezTo>
                  <a:cubicBezTo>
                    <a:pt x="526307" y="362086"/>
                    <a:pt x="526307" y="361140"/>
                    <a:pt x="526390" y="360177"/>
                  </a:cubicBezTo>
                  <a:cubicBezTo>
                    <a:pt x="528090" y="350818"/>
                    <a:pt x="530514" y="341611"/>
                    <a:pt x="533627" y="332640"/>
                  </a:cubicBezTo>
                  <a:lnTo>
                    <a:pt x="533627" y="329937"/>
                  </a:lnTo>
                  <a:cubicBezTo>
                    <a:pt x="533627" y="327910"/>
                    <a:pt x="534973" y="325882"/>
                    <a:pt x="535814" y="323855"/>
                  </a:cubicBezTo>
                  <a:cubicBezTo>
                    <a:pt x="537464" y="320020"/>
                    <a:pt x="538591" y="316000"/>
                    <a:pt x="539180" y="311860"/>
                  </a:cubicBezTo>
                  <a:cubicBezTo>
                    <a:pt x="539079" y="310627"/>
                    <a:pt x="539079" y="309377"/>
                    <a:pt x="539180" y="308144"/>
                  </a:cubicBezTo>
                  <a:cubicBezTo>
                    <a:pt x="540190" y="305103"/>
                    <a:pt x="540190" y="304258"/>
                    <a:pt x="539180" y="303245"/>
                  </a:cubicBezTo>
                  <a:cubicBezTo>
                    <a:pt x="537817" y="302180"/>
                    <a:pt x="536353" y="301285"/>
                    <a:pt x="534805" y="300542"/>
                  </a:cubicBezTo>
                  <a:cubicBezTo>
                    <a:pt x="532129" y="299443"/>
                    <a:pt x="529706" y="297771"/>
                    <a:pt x="527737" y="295642"/>
                  </a:cubicBezTo>
                  <a:lnTo>
                    <a:pt x="526727" y="295642"/>
                  </a:lnTo>
                  <a:lnTo>
                    <a:pt x="525381" y="295642"/>
                  </a:lnTo>
                  <a:cubicBezTo>
                    <a:pt x="523597" y="295473"/>
                    <a:pt x="521780" y="295473"/>
                    <a:pt x="519996" y="295642"/>
                  </a:cubicBezTo>
                  <a:lnTo>
                    <a:pt x="518481" y="295642"/>
                  </a:lnTo>
                  <a:cubicBezTo>
                    <a:pt x="516226" y="295879"/>
                    <a:pt x="514005" y="296453"/>
                    <a:pt x="511918" y="297332"/>
                  </a:cubicBezTo>
                  <a:lnTo>
                    <a:pt x="511918" y="297332"/>
                  </a:lnTo>
                  <a:cubicBezTo>
                    <a:pt x="510134" y="297636"/>
                    <a:pt x="508317" y="297636"/>
                    <a:pt x="506533" y="297332"/>
                  </a:cubicBezTo>
                  <a:cubicBezTo>
                    <a:pt x="503740" y="297281"/>
                    <a:pt x="500980" y="296893"/>
                    <a:pt x="498287" y="296149"/>
                  </a:cubicBezTo>
                  <a:cubicBezTo>
                    <a:pt x="493407" y="295034"/>
                    <a:pt x="488459" y="294240"/>
                    <a:pt x="483478" y="293784"/>
                  </a:cubicBezTo>
                  <a:cubicBezTo>
                    <a:pt x="478598" y="293784"/>
                    <a:pt x="473718" y="292433"/>
                    <a:pt x="468838" y="291419"/>
                  </a:cubicBezTo>
                  <a:cubicBezTo>
                    <a:pt x="463284" y="290388"/>
                    <a:pt x="457664" y="289831"/>
                    <a:pt x="452009" y="289730"/>
                  </a:cubicBezTo>
                  <a:lnTo>
                    <a:pt x="448307" y="289730"/>
                  </a:lnTo>
                  <a:cubicBezTo>
                    <a:pt x="447516" y="289561"/>
                    <a:pt x="446944" y="288851"/>
                    <a:pt x="446961" y="288040"/>
                  </a:cubicBezTo>
                  <a:cubicBezTo>
                    <a:pt x="446860" y="282617"/>
                    <a:pt x="444975" y="277380"/>
                    <a:pt x="441576" y="273174"/>
                  </a:cubicBezTo>
                  <a:cubicBezTo>
                    <a:pt x="439337" y="269727"/>
                    <a:pt x="437739" y="265892"/>
                    <a:pt x="436864" y="261855"/>
                  </a:cubicBezTo>
                  <a:lnTo>
                    <a:pt x="436864" y="261855"/>
                  </a:lnTo>
                  <a:cubicBezTo>
                    <a:pt x="436157" y="261686"/>
                    <a:pt x="435669" y="261061"/>
                    <a:pt x="435686" y="260334"/>
                  </a:cubicBezTo>
                  <a:cubicBezTo>
                    <a:pt x="435517" y="259557"/>
                    <a:pt x="435517" y="258746"/>
                    <a:pt x="435686" y="257969"/>
                  </a:cubicBezTo>
                  <a:lnTo>
                    <a:pt x="435686" y="257969"/>
                  </a:lnTo>
                  <a:cubicBezTo>
                    <a:pt x="435500" y="257479"/>
                    <a:pt x="435500" y="256939"/>
                    <a:pt x="435686" y="256449"/>
                  </a:cubicBezTo>
                  <a:cubicBezTo>
                    <a:pt x="435989" y="253931"/>
                    <a:pt x="436494" y="251448"/>
                    <a:pt x="437200" y="249015"/>
                  </a:cubicBezTo>
                  <a:cubicBezTo>
                    <a:pt x="437554" y="247731"/>
                    <a:pt x="437840" y="246447"/>
                    <a:pt x="438042" y="245130"/>
                  </a:cubicBezTo>
                  <a:cubicBezTo>
                    <a:pt x="433162" y="240889"/>
                    <a:pt x="430385" y="234706"/>
                    <a:pt x="430469" y="228236"/>
                  </a:cubicBezTo>
                  <a:cubicBezTo>
                    <a:pt x="430301" y="222543"/>
                    <a:pt x="430974" y="216833"/>
                    <a:pt x="432488" y="211342"/>
                  </a:cubicBezTo>
                  <a:cubicBezTo>
                    <a:pt x="432488" y="207625"/>
                    <a:pt x="434003" y="204078"/>
                    <a:pt x="434339" y="200361"/>
                  </a:cubicBezTo>
                  <a:cubicBezTo>
                    <a:pt x="434339" y="191576"/>
                    <a:pt x="430469" y="189718"/>
                    <a:pt x="422896" y="188366"/>
                  </a:cubicBezTo>
                  <a:cubicBezTo>
                    <a:pt x="422610" y="192404"/>
                    <a:pt x="422055" y="196408"/>
                    <a:pt x="421213" y="200361"/>
                  </a:cubicBezTo>
                  <a:cubicBezTo>
                    <a:pt x="420877" y="203503"/>
                    <a:pt x="420877" y="206679"/>
                    <a:pt x="421213" y="209822"/>
                  </a:cubicBezTo>
                  <a:cubicBezTo>
                    <a:pt x="421988" y="213961"/>
                    <a:pt x="421988" y="218184"/>
                    <a:pt x="421213" y="222323"/>
                  </a:cubicBezTo>
                  <a:cubicBezTo>
                    <a:pt x="421028" y="222847"/>
                    <a:pt x="420591" y="223235"/>
                    <a:pt x="420036" y="223337"/>
                  </a:cubicBezTo>
                  <a:cubicBezTo>
                    <a:pt x="419615" y="223539"/>
                    <a:pt x="419110" y="223539"/>
                    <a:pt x="418689" y="223337"/>
                  </a:cubicBezTo>
                  <a:lnTo>
                    <a:pt x="418689" y="222323"/>
                  </a:lnTo>
                  <a:cubicBezTo>
                    <a:pt x="416603" y="218657"/>
                    <a:pt x="414179" y="215211"/>
                    <a:pt x="411453" y="212018"/>
                  </a:cubicBezTo>
                  <a:lnTo>
                    <a:pt x="408424" y="209146"/>
                  </a:lnTo>
                  <a:cubicBezTo>
                    <a:pt x="404755" y="206325"/>
                    <a:pt x="401861" y="202591"/>
                    <a:pt x="400010" y="198334"/>
                  </a:cubicBezTo>
                  <a:cubicBezTo>
                    <a:pt x="399000" y="195124"/>
                    <a:pt x="396980" y="187353"/>
                    <a:pt x="400010" y="183805"/>
                  </a:cubicBezTo>
                  <a:cubicBezTo>
                    <a:pt x="401221" y="182538"/>
                    <a:pt x="402820" y="181693"/>
                    <a:pt x="404553" y="181440"/>
                  </a:cubicBezTo>
                  <a:cubicBezTo>
                    <a:pt x="402904" y="181203"/>
                    <a:pt x="401474" y="180207"/>
                    <a:pt x="400683" y="178737"/>
                  </a:cubicBezTo>
                  <a:cubicBezTo>
                    <a:pt x="399589" y="176085"/>
                    <a:pt x="399589" y="173111"/>
                    <a:pt x="400683" y="170459"/>
                  </a:cubicBezTo>
                  <a:cubicBezTo>
                    <a:pt x="401003" y="169124"/>
                    <a:pt x="401003" y="167739"/>
                    <a:pt x="400683" y="166404"/>
                  </a:cubicBezTo>
                  <a:cubicBezTo>
                    <a:pt x="400683" y="165222"/>
                    <a:pt x="398495" y="164377"/>
                    <a:pt x="396812" y="163701"/>
                  </a:cubicBezTo>
                  <a:cubicBezTo>
                    <a:pt x="395803" y="163296"/>
                    <a:pt x="394843" y="162789"/>
                    <a:pt x="393951" y="162181"/>
                  </a:cubicBezTo>
                  <a:cubicBezTo>
                    <a:pt x="391192" y="159951"/>
                    <a:pt x="389139" y="156961"/>
                    <a:pt x="388061" y="153565"/>
                  </a:cubicBezTo>
                  <a:lnTo>
                    <a:pt x="386547" y="150355"/>
                  </a:lnTo>
                  <a:cubicBezTo>
                    <a:pt x="384023" y="146706"/>
                    <a:pt x="380354" y="144020"/>
                    <a:pt x="376113" y="142753"/>
                  </a:cubicBezTo>
                  <a:lnTo>
                    <a:pt x="372243" y="141064"/>
                  </a:lnTo>
                  <a:lnTo>
                    <a:pt x="369382" y="139543"/>
                  </a:lnTo>
                  <a:cubicBezTo>
                    <a:pt x="364670" y="137347"/>
                    <a:pt x="358780" y="134813"/>
                    <a:pt x="357266" y="129745"/>
                  </a:cubicBezTo>
                  <a:cubicBezTo>
                    <a:pt x="356744" y="128241"/>
                    <a:pt x="356290" y="126721"/>
                    <a:pt x="355920" y="125183"/>
                  </a:cubicBezTo>
                  <a:cubicBezTo>
                    <a:pt x="355431" y="122886"/>
                    <a:pt x="354759" y="120622"/>
                    <a:pt x="353900" y="118426"/>
                  </a:cubicBezTo>
                  <a:lnTo>
                    <a:pt x="352890" y="116230"/>
                  </a:lnTo>
                  <a:cubicBezTo>
                    <a:pt x="351813" y="114473"/>
                    <a:pt x="351073" y="112513"/>
                    <a:pt x="350702" y="11048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9DA391A6-7C36-486D-BE7C-1F210507E862}"/>
                </a:ext>
              </a:extLst>
            </p:cNvPr>
            <p:cNvSpPr/>
            <p:nvPr/>
          </p:nvSpPr>
          <p:spPr>
            <a:xfrm>
              <a:off x="6730672" y="3577683"/>
              <a:ext cx="33657" cy="33788"/>
            </a:xfrm>
            <a:custGeom>
              <a:avLst/>
              <a:gdLst>
                <a:gd name="connsiteX0" fmla="*/ 34934 w 33656"/>
                <a:gd name="connsiteY0" fmla="*/ 24164 h 33787"/>
                <a:gd name="connsiteX1" fmla="*/ 34934 w 33656"/>
                <a:gd name="connsiteY1" fmla="*/ 20785 h 33787"/>
                <a:gd name="connsiteX2" fmla="*/ 34934 w 33656"/>
                <a:gd name="connsiteY2" fmla="*/ 12507 h 33787"/>
                <a:gd name="connsiteX3" fmla="*/ 36617 w 33656"/>
                <a:gd name="connsiteY3" fmla="*/ 9466 h 33787"/>
                <a:gd name="connsiteX4" fmla="*/ 28539 w 33656"/>
                <a:gd name="connsiteY4" fmla="*/ 4229 h 33787"/>
                <a:gd name="connsiteX5" fmla="*/ 26520 w 33656"/>
                <a:gd name="connsiteY5" fmla="*/ 2202 h 33787"/>
                <a:gd name="connsiteX6" fmla="*/ 17937 w 33656"/>
                <a:gd name="connsiteY6" fmla="*/ 174 h 33787"/>
                <a:gd name="connsiteX7" fmla="*/ 16927 w 33656"/>
                <a:gd name="connsiteY7" fmla="*/ 174 h 33787"/>
                <a:gd name="connsiteX8" fmla="*/ 13394 w 33656"/>
                <a:gd name="connsiteY8" fmla="*/ 1864 h 33787"/>
                <a:gd name="connsiteX9" fmla="*/ 8850 w 33656"/>
                <a:gd name="connsiteY9" fmla="*/ 7270 h 33787"/>
                <a:gd name="connsiteX10" fmla="*/ 6999 w 33656"/>
                <a:gd name="connsiteY10" fmla="*/ 9128 h 33787"/>
                <a:gd name="connsiteX11" fmla="*/ 268 w 33656"/>
                <a:gd name="connsiteY11" fmla="*/ 30245 h 33787"/>
                <a:gd name="connsiteX12" fmla="*/ 268 w 33656"/>
                <a:gd name="connsiteY12" fmla="*/ 31428 h 33787"/>
                <a:gd name="connsiteX13" fmla="*/ 268 w 33656"/>
                <a:gd name="connsiteY13" fmla="*/ 32442 h 33787"/>
                <a:gd name="connsiteX14" fmla="*/ 7840 w 33656"/>
                <a:gd name="connsiteY14" fmla="*/ 34131 h 33787"/>
                <a:gd name="connsiteX15" fmla="*/ 10870 w 33656"/>
                <a:gd name="connsiteY15" fmla="*/ 34131 h 33787"/>
                <a:gd name="connsiteX16" fmla="*/ 14908 w 33656"/>
                <a:gd name="connsiteY16" fmla="*/ 35314 h 33787"/>
                <a:gd name="connsiteX17" fmla="*/ 18610 w 33656"/>
                <a:gd name="connsiteY17" fmla="*/ 39706 h 33787"/>
                <a:gd name="connsiteX18" fmla="*/ 19789 w 33656"/>
                <a:gd name="connsiteY18" fmla="*/ 41902 h 33787"/>
                <a:gd name="connsiteX19" fmla="*/ 19789 w 33656"/>
                <a:gd name="connsiteY19" fmla="*/ 43085 h 33787"/>
                <a:gd name="connsiteX20" fmla="*/ 19789 w 33656"/>
                <a:gd name="connsiteY20" fmla="*/ 44774 h 33787"/>
                <a:gd name="connsiteX21" fmla="*/ 20798 w 33656"/>
                <a:gd name="connsiteY21" fmla="*/ 44774 h 33787"/>
                <a:gd name="connsiteX22" fmla="*/ 28707 w 33656"/>
                <a:gd name="connsiteY22" fmla="*/ 44774 h 33787"/>
                <a:gd name="connsiteX23" fmla="*/ 34429 w 33656"/>
                <a:gd name="connsiteY23" fmla="*/ 44774 h 33787"/>
                <a:gd name="connsiteX24" fmla="*/ 35607 w 33656"/>
                <a:gd name="connsiteY24" fmla="*/ 44774 h 33787"/>
                <a:gd name="connsiteX25" fmla="*/ 35607 w 33656"/>
                <a:gd name="connsiteY25" fmla="*/ 44774 h 33787"/>
                <a:gd name="connsiteX26" fmla="*/ 33083 w 33656"/>
                <a:gd name="connsiteY26" fmla="*/ 34976 h 33787"/>
                <a:gd name="connsiteX27" fmla="*/ 34934 w 33656"/>
                <a:gd name="connsiteY27" fmla="*/ 24164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656" h="33787">
                  <a:moveTo>
                    <a:pt x="34934" y="24164"/>
                  </a:moveTo>
                  <a:lnTo>
                    <a:pt x="34934" y="20785"/>
                  </a:lnTo>
                  <a:cubicBezTo>
                    <a:pt x="34681" y="18031"/>
                    <a:pt x="34681" y="15261"/>
                    <a:pt x="34934" y="12507"/>
                  </a:cubicBezTo>
                  <a:cubicBezTo>
                    <a:pt x="35254" y="11375"/>
                    <a:pt x="35826" y="10328"/>
                    <a:pt x="36617" y="9466"/>
                  </a:cubicBezTo>
                  <a:cubicBezTo>
                    <a:pt x="34093" y="9466"/>
                    <a:pt x="31063" y="6932"/>
                    <a:pt x="28539" y="4229"/>
                  </a:cubicBezTo>
                  <a:lnTo>
                    <a:pt x="26520" y="2202"/>
                  </a:lnTo>
                  <a:cubicBezTo>
                    <a:pt x="24063" y="367"/>
                    <a:pt x="20950" y="-368"/>
                    <a:pt x="17937" y="174"/>
                  </a:cubicBezTo>
                  <a:lnTo>
                    <a:pt x="16927" y="174"/>
                  </a:lnTo>
                  <a:cubicBezTo>
                    <a:pt x="14572" y="174"/>
                    <a:pt x="14403" y="174"/>
                    <a:pt x="13394" y="1864"/>
                  </a:cubicBezTo>
                  <a:cubicBezTo>
                    <a:pt x="12098" y="3842"/>
                    <a:pt x="10567" y="5665"/>
                    <a:pt x="8850" y="7270"/>
                  </a:cubicBezTo>
                  <a:lnTo>
                    <a:pt x="6999" y="9128"/>
                  </a:lnTo>
                  <a:cubicBezTo>
                    <a:pt x="1614" y="14737"/>
                    <a:pt x="-860" y="22542"/>
                    <a:pt x="268" y="30245"/>
                  </a:cubicBezTo>
                  <a:lnTo>
                    <a:pt x="268" y="31428"/>
                  </a:lnTo>
                  <a:cubicBezTo>
                    <a:pt x="268" y="31428"/>
                    <a:pt x="268" y="31428"/>
                    <a:pt x="268" y="32442"/>
                  </a:cubicBezTo>
                  <a:cubicBezTo>
                    <a:pt x="2909" y="32188"/>
                    <a:pt x="5552" y="32780"/>
                    <a:pt x="7840" y="34131"/>
                  </a:cubicBezTo>
                  <a:cubicBezTo>
                    <a:pt x="8833" y="34401"/>
                    <a:pt x="9876" y="34401"/>
                    <a:pt x="10870" y="34131"/>
                  </a:cubicBezTo>
                  <a:cubicBezTo>
                    <a:pt x="12283" y="34216"/>
                    <a:pt x="13663" y="34621"/>
                    <a:pt x="14908" y="35314"/>
                  </a:cubicBezTo>
                  <a:cubicBezTo>
                    <a:pt x="16675" y="36226"/>
                    <a:pt x="18021" y="37797"/>
                    <a:pt x="18610" y="39706"/>
                  </a:cubicBezTo>
                  <a:lnTo>
                    <a:pt x="19789" y="41902"/>
                  </a:lnTo>
                  <a:cubicBezTo>
                    <a:pt x="19822" y="42291"/>
                    <a:pt x="19822" y="42696"/>
                    <a:pt x="19789" y="43085"/>
                  </a:cubicBezTo>
                  <a:cubicBezTo>
                    <a:pt x="19839" y="43642"/>
                    <a:pt x="19839" y="44217"/>
                    <a:pt x="19789" y="44774"/>
                  </a:cubicBezTo>
                  <a:lnTo>
                    <a:pt x="20798" y="44774"/>
                  </a:lnTo>
                  <a:cubicBezTo>
                    <a:pt x="23423" y="45197"/>
                    <a:pt x="26082" y="45197"/>
                    <a:pt x="28707" y="44774"/>
                  </a:cubicBezTo>
                  <a:cubicBezTo>
                    <a:pt x="30609" y="44521"/>
                    <a:pt x="32527" y="44521"/>
                    <a:pt x="34429" y="44774"/>
                  </a:cubicBezTo>
                  <a:lnTo>
                    <a:pt x="35607" y="44774"/>
                  </a:lnTo>
                  <a:lnTo>
                    <a:pt x="35607" y="44774"/>
                  </a:lnTo>
                  <a:cubicBezTo>
                    <a:pt x="35573" y="41345"/>
                    <a:pt x="34698" y="37983"/>
                    <a:pt x="33083" y="34976"/>
                  </a:cubicBezTo>
                  <a:cubicBezTo>
                    <a:pt x="32830" y="31276"/>
                    <a:pt x="33470" y="27559"/>
                    <a:pt x="34934" y="2416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1CADC1D7-6207-47F4-9A48-6A6CD0804798}"/>
                </a:ext>
              </a:extLst>
            </p:cNvPr>
            <p:cNvSpPr/>
            <p:nvPr/>
          </p:nvSpPr>
          <p:spPr>
            <a:xfrm>
              <a:off x="8635276" y="4706704"/>
              <a:ext cx="16828" cy="16894"/>
            </a:xfrm>
            <a:custGeom>
              <a:avLst/>
              <a:gdLst>
                <a:gd name="connsiteX0" fmla="*/ 126 w 0"/>
                <a:gd name="connsiteY0" fmla="*/ 5406 h 0"/>
                <a:gd name="connsiteX1" fmla="*/ 126 w 0"/>
                <a:gd name="connsiteY1" fmla="*/ 0 h 0"/>
                <a:gd name="connsiteX2" fmla="*/ 126 w 0"/>
                <a:gd name="connsiteY2" fmla="*/ 0 h 0"/>
                <a:gd name="connsiteX3" fmla="*/ 126 w 0"/>
                <a:gd name="connsiteY3" fmla="*/ 5237 h 0"/>
                <a:gd name="connsiteX4" fmla="*/ 126 w 0"/>
                <a:gd name="connsiteY4" fmla="*/ 8447 h 0"/>
                <a:gd name="connsiteX5" fmla="*/ 126 w 0"/>
                <a:gd name="connsiteY5" fmla="*/ 540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26" y="5406"/>
                  </a:moveTo>
                  <a:cubicBezTo>
                    <a:pt x="311" y="3615"/>
                    <a:pt x="311" y="1791"/>
                    <a:pt x="126" y="0"/>
                  </a:cubicBezTo>
                  <a:lnTo>
                    <a:pt x="126" y="0"/>
                  </a:lnTo>
                  <a:cubicBezTo>
                    <a:pt x="-42" y="1740"/>
                    <a:pt x="-42" y="3497"/>
                    <a:pt x="126" y="5237"/>
                  </a:cubicBezTo>
                  <a:lnTo>
                    <a:pt x="126" y="8447"/>
                  </a:lnTo>
                  <a:cubicBezTo>
                    <a:pt x="126" y="8447"/>
                    <a:pt x="-42" y="6251"/>
                    <a:pt x="126" y="540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F605FAC1-B3C2-43B6-9C15-0CBBDBD4C66F}"/>
                </a:ext>
              </a:extLst>
            </p:cNvPr>
            <p:cNvSpPr/>
            <p:nvPr/>
          </p:nvSpPr>
          <p:spPr>
            <a:xfrm>
              <a:off x="6527990" y="3352765"/>
              <a:ext cx="252425" cy="253408"/>
            </a:xfrm>
            <a:custGeom>
              <a:avLst/>
              <a:gdLst>
                <a:gd name="connsiteX0" fmla="*/ 245021 w 252425"/>
                <a:gd name="connsiteY0" fmla="*/ 221713 h 253407"/>
                <a:gd name="connsiteX1" fmla="*/ 245021 w 252425"/>
                <a:gd name="connsiteY1" fmla="*/ 221713 h 253407"/>
                <a:gd name="connsiteX2" fmla="*/ 236606 w 252425"/>
                <a:gd name="connsiteY2" fmla="*/ 216307 h 253407"/>
                <a:gd name="connsiteX3" fmla="*/ 235597 w 252425"/>
                <a:gd name="connsiteY3" fmla="*/ 214955 h 253407"/>
                <a:gd name="connsiteX4" fmla="*/ 235597 w 252425"/>
                <a:gd name="connsiteY4" fmla="*/ 207691 h 253407"/>
                <a:gd name="connsiteX5" fmla="*/ 235597 w 252425"/>
                <a:gd name="connsiteY5" fmla="*/ 198230 h 253407"/>
                <a:gd name="connsiteX6" fmla="*/ 231053 w 252425"/>
                <a:gd name="connsiteY6" fmla="*/ 198230 h 253407"/>
                <a:gd name="connsiteX7" fmla="*/ 225500 w 252425"/>
                <a:gd name="connsiteY7" fmla="*/ 198230 h 253407"/>
                <a:gd name="connsiteX8" fmla="*/ 224154 w 252425"/>
                <a:gd name="connsiteY8" fmla="*/ 196710 h 253407"/>
                <a:gd name="connsiteX9" fmla="*/ 225331 w 252425"/>
                <a:gd name="connsiteY9" fmla="*/ 191642 h 253407"/>
                <a:gd name="connsiteX10" fmla="*/ 225331 w 252425"/>
                <a:gd name="connsiteY10" fmla="*/ 190121 h 253407"/>
                <a:gd name="connsiteX11" fmla="*/ 225331 w 252425"/>
                <a:gd name="connsiteY11" fmla="*/ 188432 h 253407"/>
                <a:gd name="connsiteX12" fmla="*/ 226509 w 252425"/>
                <a:gd name="connsiteY12" fmla="*/ 184378 h 253407"/>
                <a:gd name="connsiteX13" fmla="*/ 226509 w 252425"/>
                <a:gd name="connsiteY13" fmla="*/ 182519 h 253407"/>
                <a:gd name="connsiteX14" fmla="*/ 228024 w 252425"/>
                <a:gd name="connsiteY14" fmla="*/ 177282 h 253407"/>
                <a:gd name="connsiteX15" fmla="*/ 226678 w 252425"/>
                <a:gd name="connsiteY15" fmla="*/ 167653 h 253407"/>
                <a:gd name="connsiteX16" fmla="*/ 224322 w 252425"/>
                <a:gd name="connsiteY16" fmla="*/ 165288 h 253407"/>
                <a:gd name="connsiteX17" fmla="*/ 220956 w 252425"/>
                <a:gd name="connsiteY17" fmla="*/ 161909 h 253407"/>
                <a:gd name="connsiteX18" fmla="*/ 219273 w 252425"/>
                <a:gd name="connsiteY18" fmla="*/ 150759 h 253407"/>
                <a:gd name="connsiteX19" fmla="*/ 219273 w 252425"/>
                <a:gd name="connsiteY19" fmla="*/ 150759 h 253407"/>
                <a:gd name="connsiteX20" fmla="*/ 217590 w 252425"/>
                <a:gd name="connsiteY20" fmla="*/ 150759 h 253407"/>
                <a:gd name="connsiteX21" fmla="*/ 215739 w 252425"/>
                <a:gd name="connsiteY21" fmla="*/ 150759 h 253407"/>
                <a:gd name="connsiteX22" fmla="*/ 214561 w 252425"/>
                <a:gd name="connsiteY22" fmla="*/ 150759 h 253407"/>
                <a:gd name="connsiteX23" fmla="*/ 210691 w 252425"/>
                <a:gd name="connsiteY23" fmla="*/ 150759 h 253407"/>
                <a:gd name="connsiteX24" fmla="*/ 203791 w 252425"/>
                <a:gd name="connsiteY24" fmla="*/ 147380 h 253407"/>
                <a:gd name="connsiteX25" fmla="*/ 199079 w 252425"/>
                <a:gd name="connsiteY25" fmla="*/ 140791 h 253407"/>
                <a:gd name="connsiteX26" fmla="*/ 199079 w 252425"/>
                <a:gd name="connsiteY26" fmla="*/ 140791 h 253407"/>
                <a:gd name="connsiteX27" fmla="*/ 196891 w 252425"/>
                <a:gd name="connsiteY27" fmla="*/ 138764 h 253407"/>
                <a:gd name="connsiteX28" fmla="*/ 182251 w 252425"/>
                <a:gd name="connsiteY28" fmla="*/ 138764 h 253407"/>
                <a:gd name="connsiteX29" fmla="*/ 180736 w 252425"/>
                <a:gd name="connsiteY29" fmla="*/ 137413 h 253407"/>
                <a:gd name="connsiteX30" fmla="*/ 181577 w 252425"/>
                <a:gd name="connsiteY30" fmla="*/ 135385 h 253407"/>
                <a:gd name="connsiteX31" fmla="*/ 183597 w 252425"/>
                <a:gd name="connsiteY31" fmla="*/ 135385 h 253407"/>
                <a:gd name="connsiteX32" fmla="*/ 186795 w 252425"/>
                <a:gd name="connsiteY32" fmla="*/ 133189 h 253407"/>
                <a:gd name="connsiteX33" fmla="*/ 186795 w 252425"/>
                <a:gd name="connsiteY33" fmla="*/ 131838 h 253407"/>
                <a:gd name="connsiteX34" fmla="*/ 182588 w 252425"/>
                <a:gd name="connsiteY34" fmla="*/ 124404 h 253407"/>
                <a:gd name="connsiteX35" fmla="*/ 181577 w 252425"/>
                <a:gd name="connsiteY35" fmla="*/ 122715 h 253407"/>
                <a:gd name="connsiteX36" fmla="*/ 178380 w 252425"/>
                <a:gd name="connsiteY36" fmla="*/ 120012 h 253407"/>
                <a:gd name="connsiteX37" fmla="*/ 174173 w 252425"/>
                <a:gd name="connsiteY37" fmla="*/ 116295 h 253407"/>
                <a:gd name="connsiteX38" fmla="*/ 173332 w 252425"/>
                <a:gd name="connsiteY38" fmla="*/ 113086 h 253407"/>
                <a:gd name="connsiteX39" fmla="*/ 173332 w 252425"/>
                <a:gd name="connsiteY39" fmla="*/ 111396 h 253407"/>
                <a:gd name="connsiteX40" fmla="*/ 170976 w 252425"/>
                <a:gd name="connsiteY40" fmla="*/ 108017 h 253407"/>
                <a:gd name="connsiteX41" fmla="*/ 170976 w 252425"/>
                <a:gd name="connsiteY41" fmla="*/ 106835 h 253407"/>
                <a:gd name="connsiteX42" fmla="*/ 167946 w 252425"/>
                <a:gd name="connsiteY42" fmla="*/ 99570 h 253407"/>
                <a:gd name="connsiteX43" fmla="*/ 169629 w 252425"/>
                <a:gd name="connsiteY43" fmla="*/ 93827 h 253407"/>
                <a:gd name="connsiteX44" fmla="*/ 169629 w 252425"/>
                <a:gd name="connsiteY44" fmla="*/ 92644 h 253407"/>
                <a:gd name="connsiteX45" fmla="*/ 172154 w 252425"/>
                <a:gd name="connsiteY45" fmla="*/ 87407 h 253407"/>
                <a:gd name="connsiteX46" fmla="*/ 175519 w 252425"/>
                <a:gd name="connsiteY46" fmla="*/ 79129 h 253407"/>
                <a:gd name="connsiteX47" fmla="*/ 175519 w 252425"/>
                <a:gd name="connsiteY47" fmla="*/ 77102 h 253407"/>
                <a:gd name="connsiteX48" fmla="*/ 180063 w 252425"/>
                <a:gd name="connsiteY48" fmla="*/ 72540 h 253407"/>
                <a:gd name="connsiteX49" fmla="*/ 186626 w 252425"/>
                <a:gd name="connsiteY49" fmla="*/ 72540 h 253407"/>
                <a:gd name="connsiteX50" fmla="*/ 185448 w 252425"/>
                <a:gd name="connsiteY50" fmla="*/ 69668 h 253407"/>
                <a:gd name="connsiteX51" fmla="*/ 184102 w 252425"/>
                <a:gd name="connsiteY51" fmla="*/ 66459 h 253407"/>
                <a:gd name="connsiteX52" fmla="*/ 184102 w 252425"/>
                <a:gd name="connsiteY52" fmla="*/ 55477 h 253407"/>
                <a:gd name="connsiteX53" fmla="*/ 189150 w 252425"/>
                <a:gd name="connsiteY53" fmla="*/ 50747 h 253407"/>
                <a:gd name="connsiteX54" fmla="*/ 192179 w 252425"/>
                <a:gd name="connsiteY54" fmla="*/ 48382 h 253407"/>
                <a:gd name="connsiteX55" fmla="*/ 192179 w 252425"/>
                <a:gd name="connsiteY55" fmla="*/ 47031 h 253407"/>
                <a:gd name="connsiteX56" fmla="*/ 179558 w 252425"/>
                <a:gd name="connsiteY56" fmla="*/ 52606 h 253407"/>
                <a:gd name="connsiteX57" fmla="*/ 179558 w 252425"/>
                <a:gd name="connsiteY57" fmla="*/ 52606 h 253407"/>
                <a:gd name="connsiteX58" fmla="*/ 174173 w 252425"/>
                <a:gd name="connsiteY58" fmla="*/ 50747 h 253407"/>
                <a:gd name="connsiteX59" fmla="*/ 172154 w 252425"/>
                <a:gd name="connsiteY59" fmla="*/ 46186 h 253407"/>
                <a:gd name="connsiteX60" fmla="*/ 172154 w 252425"/>
                <a:gd name="connsiteY60" fmla="*/ 44665 h 253407"/>
                <a:gd name="connsiteX61" fmla="*/ 167274 w 252425"/>
                <a:gd name="connsiteY61" fmla="*/ 37570 h 253407"/>
                <a:gd name="connsiteX62" fmla="*/ 164076 w 252425"/>
                <a:gd name="connsiteY62" fmla="*/ 35712 h 253407"/>
                <a:gd name="connsiteX63" fmla="*/ 157850 w 252425"/>
                <a:gd name="connsiteY63" fmla="*/ 29461 h 253407"/>
                <a:gd name="connsiteX64" fmla="*/ 153643 w 252425"/>
                <a:gd name="connsiteY64" fmla="*/ 24900 h 253407"/>
                <a:gd name="connsiteX65" fmla="*/ 152633 w 252425"/>
                <a:gd name="connsiteY65" fmla="*/ 23210 h 253407"/>
                <a:gd name="connsiteX66" fmla="*/ 151623 w 252425"/>
                <a:gd name="connsiteY66" fmla="*/ 16791 h 253407"/>
                <a:gd name="connsiteX67" fmla="*/ 151623 w 252425"/>
                <a:gd name="connsiteY67" fmla="*/ 13074 h 253407"/>
                <a:gd name="connsiteX68" fmla="*/ 151623 w 252425"/>
                <a:gd name="connsiteY68" fmla="*/ 10540 h 253407"/>
                <a:gd name="connsiteX69" fmla="*/ 151623 w 252425"/>
                <a:gd name="connsiteY69" fmla="*/ 10540 h 253407"/>
                <a:gd name="connsiteX70" fmla="*/ 134795 w 252425"/>
                <a:gd name="connsiteY70" fmla="*/ 7837 h 253407"/>
                <a:gd name="connsiteX71" fmla="*/ 128063 w 252425"/>
                <a:gd name="connsiteY71" fmla="*/ 4627 h 253407"/>
                <a:gd name="connsiteX72" fmla="*/ 124698 w 252425"/>
                <a:gd name="connsiteY72" fmla="*/ 4627 h 253407"/>
                <a:gd name="connsiteX73" fmla="*/ 117461 w 252425"/>
                <a:gd name="connsiteY73" fmla="*/ 2769 h 253407"/>
                <a:gd name="connsiteX74" fmla="*/ 115442 w 252425"/>
                <a:gd name="connsiteY74" fmla="*/ 1755 h 253407"/>
                <a:gd name="connsiteX75" fmla="*/ 108375 w 252425"/>
                <a:gd name="connsiteY75" fmla="*/ 66 h 253407"/>
                <a:gd name="connsiteX76" fmla="*/ 100465 w 252425"/>
                <a:gd name="connsiteY76" fmla="*/ 3444 h 253407"/>
                <a:gd name="connsiteX77" fmla="*/ 91209 w 252425"/>
                <a:gd name="connsiteY77" fmla="*/ 7330 h 253407"/>
                <a:gd name="connsiteX78" fmla="*/ 91209 w 252425"/>
                <a:gd name="connsiteY78" fmla="*/ 7330 h 253407"/>
                <a:gd name="connsiteX79" fmla="*/ 91209 w 252425"/>
                <a:gd name="connsiteY79" fmla="*/ 8175 h 253407"/>
                <a:gd name="connsiteX80" fmla="*/ 86834 w 252425"/>
                <a:gd name="connsiteY80" fmla="*/ 11891 h 253407"/>
                <a:gd name="connsiteX81" fmla="*/ 78420 w 252425"/>
                <a:gd name="connsiteY81" fmla="*/ 20845 h 253407"/>
                <a:gd name="connsiteX82" fmla="*/ 71016 w 252425"/>
                <a:gd name="connsiteY82" fmla="*/ 29799 h 253407"/>
                <a:gd name="connsiteX83" fmla="*/ 64957 w 252425"/>
                <a:gd name="connsiteY83" fmla="*/ 29799 h 253407"/>
                <a:gd name="connsiteX84" fmla="*/ 63947 w 252425"/>
                <a:gd name="connsiteY84" fmla="*/ 29799 h 253407"/>
                <a:gd name="connsiteX85" fmla="*/ 65294 w 252425"/>
                <a:gd name="connsiteY85" fmla="*/ 43821 h 253407"/>
                <a:gd name="connsiteX86" fmla="*/ 66809 w 252425"/>
                <a:gd name="connsiteY86" fmla="*/ 52775 h 253407"/>
                <a:gd name="connsiteX87" fmla="*/ 61423 w 252425"/>
                <a:gd name="connsiteY87" fmla="*/ 73892 h 253407"/>
                <a:gd name="connsiteX88" fmla="*/ 59236 w 252425"/>
                <a:gd name="connsiteY88" fmla="*/ 78284 h 253407"/>
                <a:gd name="connsiteX89" fmla="*/ 58394 w 252425"/>
                <a:gd name="connsiteY89" fmla="*/ 79974 h 253407"/>
                <a:gd name="connsiteX90" fmla="*/ 45773 w 252425"/>
                <a:gd name="connsiteY90" fmla="*/ 98726 h 253407"/>
                <a:gd name="connsiteX91" fmla="*/ 26925 w 252425"/>
                <a:gd name="connsiteY91" fmla="*/ 111565 h 253407"/>
                <a:gd name="connsiteX92" fmla="*/ 21877 w 252425"/>
                <a:gd name="connsiteY92" fmla="*/ 114268 h 253407"/>
                <a:gd name="connsiteX93" fmla="*/ 3534 w 252425"/>
                <a:gd name="connsiteY93" fmla="*/ 125418 h 253407"/>
                <a:gd name="connsiteX94" fmla="*/ 0 w 252425"/>
                <a:gd name="connsiteY94" fmla="*/ 127783 h 253407"/>
                <a:gd name="connsiteX95" fmla="*/ 1851 w 252425"/>
                <a:gd name="connsiteY95" fmla="*/ 132513 h 253407"/>
                <a:gd name="connsiteX96" fmla="*/ 4207 w 252425"/>
                <a:gd name="connsiteY96" fmla="*/ 138088 h 253407"/>
                <a:gd name="connsiteX97" fmla="*/ 4207 w 252425"/>
                <a:gd name="connsiteY97" fmla="*/ 146198 h 253407"/>
                <a:gd name="connsiteX98" fmla="*/ 4207 w 252425"/>
                <a:gd name="connsiteY98" fmla="*/ 146029 h 253407"/>
                <a:gd name="connsiteX99" fmla="*/ 5890 w 252425"/>
                <a:gd name="connsiteY99" fmla="*/ 151941 h 253407"/>
                <a:gd name="connsiteX100" fmla="*/ 5890 w 252425"/>
                <a:gd name="connsiteY100" fmla="*/ 151941 h 253407"/>
                <a:gd name="connsiteX101" fmla="*/ 10602 w 252425"/>
                <a:gd name="connsiteY101" fmla="*/ 158192 h 253407"/>
                <a:gd name="connsiteX102" fmla="*/ 15987 w 252425"/>
                <a:gd name="connsiteY102" fmla="*/ 159544 h 253407"/>
                <a:gd name="connsiteX103" fmla="*/ 19689 w 252425"/>
                <a:gd name="connsiteY103" fmla="*/ 159544 h 253407"/>
                <a:gd name="connsiteX104" fmla="*/ 41061 w 252425"/>
                <a:gd name="connsiteY104" fmla="*/ 169680 h 253407"/>
                <a:gd name="connsiteX105" fmla="*/ 51326 w 252425"/>
                <a:gd name="connsiteY105" fmla="*/ 175424 h 253407"/>
                <a:gd name="connsiteX106" fmla="*/ 58731 w 252425"/>
                <a:gd name="connsiteY106" fmla="*/ 181675 h 253407"/>
                <a:gd name="connsiteX107" fmla="*/ 58731 w 252425"/>
                <a:gd name="connsiteY107" fmla="*/ 182688 h 253407"/>
                <a:gd name="connsiteX108" fmla="*/ 61592 w 252425"/>
                <a:gd name="connsiteY108" fmla="*/ 185053 h 253407"/>
                <a:gd name="connsiteX109" fmla="*/ 72193 w 252425"/>
                <a:gd name="connsiteY109" fmla="*/ 185053 h 253407"/>
                <a:gd name="connsiteX110" fmla="*/ 74381 w 252425"/>
                <a:gd name="connsiteY110" fmla="*/ 185053 h 253407"/>
                <a:gd name="connsiteX111" fmla="*/ 78420 w 252425"/>
                <a:gd name="connsiteY111" fmla="*/ 185053 h 253407"/>
                <a:gd name="connsiteX112" fmla="*/ 83300 w 252425"/>
                <a:gd name="connsiteY112" fmla="*/ 188432 h 253407"/>
                <a:gd name="connsiteX113" fmla="*/ 85656 w 252425"/>
                <a:gd name="connsiteY113" fmla="*/ 190628 h 253407"/>
                <a:gd name="connsiteX114" fmla="*/ 97436 w 252425"/>
                <a:gd name="connsiteY114" fmla="*/ 200765 h 253407"/>
                <a:gd name="connsiteX115" fmla="*/ 102316 w 252425"/>
                <a:gd name="connsiteY115" fmla="*/ 205157 h 253407"/>
                <a:gd name="connsiteX116" fmla="*/ 103999 w 252425"/>
                <a:gd name="connsiteY116" fmla="*/ 206846 h 253407"/>
                <a:gd name="connsiteX117" fmla="*/ 115947 w 252425"/>
                <a:gd name="connsiteY117" fmla="*/ 216983 h 253407"/>
                <a:gd name="connsiteX118" fmla="*/ 127054 w 252425"/>
                <a:gd name="connsiteY118" fmla="*/ 226443 h 253407"/>
                <a:gd name="connsiteX119" fmla="*/ 128905 w 252425"/>
                <a:gd name="connsiteY119" fmla="*/ 228133 h 253407"/>
                <a:gd name="connsiteX120" fmla="*/ 136982 w 252425"/>
                <a:gd name="connsiteY120" fmla="*/ 236242 h 253407"/>
                <a:gd name="connsiteX121" fmla="*/ 139170 w 252425"/>
                <a:gd name="connsiteY121" fmla="*/ 240296 h 253407"/>
                <a:gd name="connsiteX122" fmla="*/ 140853 w 252425"/>
                <a:gd name="connsiteY122" fmla="*/ 243168 h 253407"/>
                <a:gd name="connsiteX123" fmla="*/ 142536 w 252425"/>
                <a:gd name="connsiteY123" fmla="*/ 245364 h 253407"/>
                <a:gd name="connsiteX124" fmla="*/ 145565 w 252425"/>
                <a:gd name="connsiteY124" fmla="*/ 249926 h 253407"/>
                <a:gd name="connsiteX125" fmla="*/ 149772 w 252425"/>
                <a:gd name="connsiteY125" fmla="*/ 249926 h 253407"/>
                <a:gd name="connsiteX126" fmla="*/ 151623 w 252425"/>
                <a:gd name="connsiteY126" fmla="*/ 249926 h 253407"/>
                <a:gd name="connsiteX127" fmla="*/ 158523 w 252425"/>
                <a:gd name="connsiteY127" fmla="*/ 250939 h 253407"/>
                <a:gd name="connsiteX128" fmla="*/ 162562 w 252425"/>
                <a:gd name="connsiteY128" fmla="*/ 250939 h 253407"/>
                <a:gd name="connsiteX129" fmla="*/ 172827 w 252425"/>
                <a:gd name="connsiteY129" fmla="*/ 250939 h 253407"/>
                <a:gd name="connsiteX130" fmla="*/ 178380 w 252425"/>
                <a:gd name="connsiteY130" fmla="*/ 250939 h 253407"/>
                <a:gd name="connsiteX131" fmla="*/ 192516 w 252425"/>
                <a:gd name="connsiteY131" fmla="*/ 253135 h 253407"/>
                <a:gd name="connsiteX132" fmla="*/ 196218 w 252425"/>
                <a:gd name="connsiteY132" fmla="*/ 253135 h 253407"/>
                <a:gd name="connsiteX133" fmla="*/ 198238 w 252425"/>
                <a:gd name="connsiteY133" fmla="*/ 253135 h 253407"/>
                <a:gd name="connsiteX134" fmla="*/ 203118 w 252425"/>
                <a:gd name="connsiteY134" fmla="*/ 253980 h 253407"/>
                <a:gd name="connsiteX135" fmla="*/ 203118 w 252425"/>
                <a:gd name="connsiteY135" fmla="*/ 253980 h 253407"/>
                <a:gd name="connsiteX136" fmla="*/ 203118 w 252425"/>
                <a:gd name="connsiteY136" fmla="*/ 251953 h 253407"/>
                <a:gd name="connsiteX137" fmla="*/ 210691 w 252425"/>
                <a:gd name="connsiteY137" fmla="*/ 227457 h 253407"/>
                <a:gd name="connsiteX138" fmla="*/ 212542 w 252425"/>
                <a:gd name="connsiteY138" fmla="*/ 225599 h 253407"/>
                <a:gd name="connsiteX139" fmla="*/ 216581 w 252425"/>
                <a:gd name="connsiteY139" fmla="*/ 220868 h 253407"/>
                <a:gd name="connsiteX140" fmla="*/ 222302 w 252425"/>
                <a:gd name="connsiteY140" fmla="*/ 217658 h 253407"/>
                <a:gd name="connsiteX141" fmla="*/ 223312 w 252425"/>
                <a:gd name="connsiteY141" fmla="*/ 217658 h 253407"/>
                <a:gd name="connsiteX142" fmla="*/ 233745 w 252425"/>
                <a:gd name="connsiteY142" fmla="*/ 220361 h 253407"/>
                <a:gd name="connsiteX143" fmla="*/ 235933 w 252425"/>
                <a:gd name="connsiteY143" fmla="*/ 222558 h 253407"/>
                <a:gd name="connsiteX144" fmla="*/ 241655 w 252425"/>
                <a:gd name="connsiteY144" fmla="*/ 226950 h 253407"/>
                <a:gd name="connsiteX145" fmla="*/ 241655 w 252425"/>
                <a:gd name="connsiteY145" fmla="*/ 226950 h 253407"/>
                <a:gd name="connsiteX146" fmla="*/ 242833 w 252425"/>
                <a:gd name="connsiteY146" fmla="*/ 226950 h 253407"/>
                <a:gd name="connsiteX147" fmla="*/ 245021 w 252425"/>
                <a:gd name="connsiteY147" fmla="*/ 225599 h 253407"/>
                <a:gd name="connsiteX148" fmla="*/ 248554 w 252425"/>
                <a:gd name="connsiteY148" fmla="*/ 224754 h 253407"/>
                <a:gd name="connsiteX149" fmla="*/ 252930 w 252425"/>
                <a:gd name="connsiteY149" fmla="*/ 223571 h 253407"/>
                <a:gd name="connsiteX150" fmla="*/ 245021 w 252425"/>
                <a:gd name="connsiteY150" fmla="*/ 221713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252425" h="253407">
                  <a:moveTo>
                    <a:pt x="245021" y="221713"/>
                  </a:moveTo>
                  <a:lnTo>
                    <a:pt x="245021" y="221713"/>
                  </a:lnTo>
                  <a:cubicBezTo>
                    <a:pt x="242395" y="219642"/>
                    <a:pt x="239585" y="217831"/>
                    <a:pt x="236606" y="216307"/>
                  </a:cubicBezTo>
                  <a:cubicBezTo>
                    <a:pt x="236051" y="216070"/>
                    <a:pt x="235664" y="215555"/>
                    <a:pt x="235597" y="214955"/>
                  </a:cubicBezTo>
                  <a:cubicBezTo>
                    <a:pt x="235294" y="212543"/>
                    <a:pt x="235294" y="210104"/>
                    <a:pt x="235597" y="207691"/>
                  </a:cubicBezTo>
                  <a:cubicBezTo>
                    <a:pt x="236488" y="204601"/>
                    <a:pt x="236488" y="201320"/>
                    <a:pt x="235597" y="198230"/>
                  </a:cubicBezTo>
                  <a:cubicBezTo>
                    <a:pt x="234082" y="198065"/>
                    <a:pt x="232568" y="198065"/>
                    <a:pt x="231053" y="198230"/>
                  </a:cubicBezTo>
                  <a:cubicBezTo>
                    <a:pt x="229219" y="198499"/>
                    <a:pt x="227334" y="198499"/>
                    <a:pt x="225500" y="198230"/>
                  </a:cubicBezTo>
                  <a:cubicBezTo>
                    <a:pt x="224793" y="198038"/>
                    <a:pt x="224254" y="197440"/>
                    <a:pt x="224154" y="196710"/>
                  </a:cubicBezTo>
                  <a:cubicBezTo>
                    <a:pt x="224069" y="194943"/>
                    <a:pt x="224473" y="193188"/>
                    <a:pt x="225331" y="191642"/>
                  </a:cubicBezTo>
                  <a:lnTo>
                    <a:pt x="225331" y="190121"/>
                  </a:lnTo>
                  <a:lnTo>
                    <a:pt x="225331" y="188432"/>
                  </a:lnTo>
                  <a:cubicBezTo>
                    <a:pt x="225803" y="187104"/>
                    <a:pt x="226189" y="185751"/>
                    <a:pt x="226509" y="184378"/>
                  </a:cubicBezTo>
                  <a:lnTo>
                    <a:pt x="226509" y="182519"/>
                  </a:lnTo>
                  <a:lnTo>
                    <a:pt x="228024" y="177282"/>
                  </a:lnTo>
                  <a:cubicBezTo>
                    <a:pt x="228933" y="174023"/>
                    <a:pt x="228444" y="170535"/>
                    <a:pt x="226678" y="167653"/>
                  </a:cubicBezTo>
                  <a:cubicBezTo>
                    <a:pt x="225937" y="166823"/>
                    <a:pt x="225146" y="166032"/>
                    <a:pt x="224322" y="165288"/>
                  </a:cubicBezTo>
                  <a:cubicBezTo>
                    <a:pt x="222992" y="164382"/>
                    <a:pt x="221865" y="163237"/>
                    <a:pt x="220956" y="161909"/>
                  </a:cubicBezTo>
                  <a:cubicBezTo>
                    <a:pt x="219441" y="158403"/>
                    <a:pt x="218853" y="154560"/>
                    <a:pt x="219273" y="150759"/>
                  </a:cubicBezTo>
                  <a:lnTo>
                    <a:pt x="219273" y="150759"/>
                  </a:lnTo>
                  <a:lnTo>
                    <a:pt x="217590" y="150759"/>
                  </a:lnTo>
                  <a:lnTo>
                    <a:pt x="215739" y="150759"/>
                  </a:lnTo>
                  <a:lnTo>
                    <a:pt x="214561" y="150759"/>
                  </a:lnTo>
                  <a:cubicBezTo>
                    <a:pt x="213282" y="151005"/>
                    <a:pt x="211969" y="151005"/>
                    <a:pt x="210691" y="150759"/>
                  </a:cubicBezTo>
                  <a:cubicBezTo>
                    <a:pt x="208099" y="150379"/>
                    <a:pt x="205693" y="149198"/>
                    <a:pt x="203791" y="147380"/>
                  </a:cubicBezTo>
                  <a:cubicBezTo>
                    <a:pt x="201990" y="145356"/>
                    <a:pt x="200409" y="143148"/>
                    <a:pt x="199079" y="140791"/>
                  </a:cubicBezTo>
                  <a:lnTo>
                    <a:pt x="199079" y="140791"/>
                  </a:lnTo>
                  <a:cubicBezTo>
                    <a:pt x="198238" y="139440"/>
                    <a:pt x="198238" y="139102"/>
                    <a:pt x="196891" y="138764"/>
                  </a:cubicBezTo>
                  <a:lnTo>
                    <a:pt x="182251" y="138764"/>
                  </a:lnTo>
                  <a:cubicBezTo>
                    <a:pt x="181409" y="138764"/>
                    <a:pt x="181073" y="138764"/>
                    <a:pt x="180736" y="137413"/>
                  </a:cubicBezTo>
                  <a:cubicBezTo>
                    <a:pt x="180703" y="136644"/>
                    <a:pt x="181005" y="135897"/>
                    <a:pt x="181577" y="135385"/>
                  </a:cubicBezTo>
                  <a:lnTo>
                    <a:pt x="183597" y="135385"/>
                  </a:lnTo>
                  <a:cubicBezTo>
                    <a:pt x="184775" y="135385"/>
                    <a:pt x="186458" y="134034"/>
                    <a:pt x="186795" y="133189"/>
                  </a:cubicBezTo>
                  <a:cubicBezTo>
                    <a:pt x="187030" y="132770"/>
                    <a:pt x="187030" y="132257"/>
                    <a:pt x="186795" y="131838"/>
                  </a:cubicBezTo>
                  <a:cubicBezTo>
                    <a:pt x="185751" y="129170"/>
                    <a:pt x="184337" y="126666"/>
                    <a:pt x="182588" y="124404"/>
                  </a:cubicBezTo>
                  <a:lnTo>
                    <a:pt x="181577" y="122715"/>
                  </a:lnTo>
                  <a:cubicBezTo>
                    <a:pt x="180669" y="121639"/>
                    <a:pt x="179592" y="120727"/>
                    <a:pt x="178380" y="120012"/>
                  </a:cubicBezTo>
                  <a:cubicBezTo>
                    <a:pt x="176714" y="119105"/>
                    <a:pt x="175284" y="117834"/>
                    <a:pt x="174173" y="116295"/>
                  </a:cubicBezTo>
                  <a:cubicBezTo>
                    <a:pt x="173736" y="115273"/>
                    <a:pt x="173450" y="114190"/>
                    <a:pt x="173332" y="113086"/>
                  </a:cubicBezTo>
                  <a:cubicBezTo>
                    <a:pt x="173332" y="113086"/>
                    <a:pt x="173332" y="111903"/>
                    <a:pt x="173332" y="111396"/>
                  </a:cubicBezTo>
                  <a:cubicBezTo>
                    <a:pt x="172658" y="110193"/>
                    <a:pt x="171868" y="109061"/>
                    <a:pt x="170976" y="108017"/>
                  </a:cubicBezTo>
                  <a:lnTo>
                    <a:pt x="170976" y="106835"/>
                  </a:lnTo>
                  <a:cubicBezTo>
                    <a:pt x="169142" y="104848"/>
                    <a:pt x="168065" y="102275"/>
                    <a:pt x="167946" y="99570"/>
                  </a:cubicBezTo>
                  <a:cubicBezTo>
                    <a:pt x="168115" y="97562"/>
                    <a:pt x="168687" y="95607"/>
                    <a:pt x="169629" y="93827"/>
                  </a:cubicBezTo>
                  <a:lnTo>
                    <a:pt x="169629" y="92644"/>
                  </a:lnTo>
                  <a:cubicBezTo>
                    <a:pt x="170303" y="90819"/>
                    <a:pt x="171144" y="89066"/>
                    <a:pt x="172154" y="87407"/>
                  </a:cubicBezTo>
                  <a:cubicBezTo>
                    <a:pt x="173635" y="84809"/>
                    <a:pt x="174762" y="82026"/>
                    <a:pt x="175519" y="79129"/>
                  </a:cubicBezTo>
                  <a:cubicBezTo>
                    <a:pt x="175587" y="78455"/>
                    <a:pt x="175587" y="77776"/>
                    <a:pt x="175519" y="77102"/>
                  </a:cubicBezTo>
                  <a:cubicBezTo>
                    <a:pt x="175519" y="74567"/>
                    <a:pt x="176361" y="72371"/>
                    <a:pt x="180063" y="72540"/>
                  </a:cubicBezTo>
                  <a:lnTo>
                    <a:pt x="186626" y="72540"/>
                  </a:lnTo>
                  <a:cubicBezTo>
                    <a:pt x="186357" y="71538"/>
                    <a:pt x="185953" y="70576"/>
                    <a:pt x="185448" y="69668"/>
                  </a:cubicBezTo>
                  <a:cubicBezTo>
                    <a:pt x="184826" y="68678"/>
                    <a:pt x="184371" y="67594"/>
                    <a:pt x="184102" y="66459"/>
                  </a:cubicBezTo>
                  <a:cubicBezTo>
                    <a:pt x="183244" y="62848"/>
                    <a:pt x="183244" y="59088"/>
                    <a:pt x="184102" y="55477"/>
                  </a:cubicBezTo>
                  <a:cubicBezTo>
                    <a:pt x="184102" y="52943"/>
                    <a:pt x="187131" y="51761"/>
                    <a:pt x="189150" y="50747"/>
                  </a:cubicBezTo>
                  <a:cubicBezTo>
                    <a:pt x="191170" y="49734"/>
                    <a:pt x="192011" y="49227"/>
                    <a:pt x="192179" y="48382"/>
                  </a:cubicBezTo>
                  <a:cubicBezTo>
                    <a:pt x="192247" y="47934"/>
                    <a:pt x="192247" y="47478"/>
                    <a:pt x="192179" y="47031"/>
                  </a:cubicBezTo>
                  <a:cubicBezTo>
                    <a:pt x="188578" y="50053"/>
                    <a:pt x="184203" y="51985"/>
                    <a:pt x="179558" y="52606"/>
                  </a:cubicBezTo>
                  <a:lnTo>
                    <a:pt x="179558" y="52606"/>
                  </a:lnTo>
                  <a:cubicBezTo>
                    <a:pt x="177623" y="52528"/>
                    <a:pt x="175755" y="51881"/>
                    <a:pt x="174173" y="50747"/>
                  </a:cubicBezTo>
                  <a:cubicBezTo>
                    <a:pt x="172658" y="49764"/>
                    <a:pt x="171868" y="47973"/>
                    <a:pt x="172154" y="46186"/>
                  </a:cubicBezTo>
                  <a:lnTo>
                    <a:pt x="172154" y="44665"/>
                  </a:lnTo>
                  <a:cubicBezTo>
                    <a:pt x="171262" y="41864"/>
                    <a:pt x="169562" y="39393"/>
                    <a:pt x="167274" y="37570"/>
                  </a:cubicBezTo>
                  <a:cubicBezTo>
                    <a:pt x="166280" y="36827"/>
                    <a:pt x="165204" y="36202"/>
                    <a:pt x="164076" y="35712"/>
                  </a:cubicBezTo>
                  <a:cubicBezTo>
                    <a:pt x="161165" y="34673"/>
                    <a:pt x="158876" y="32378"/>
                    <a:pt x="157850" y="29461"/>
                  </a:cubicBezTo>
                  <a:cubicBezTo>
                    <a:pt x="157412" y="27263"/>
                    <a:pt x="155797" y="25498"/>
                    <a:pt x="153643" y="24900"/>
                  </a:cubicBezTo>
                  <a:cubicBezTo>
                    <a:pt x="152986" y="24612"/>
                    <a:pt x="152565" y="23933"/>
                    <a:pt x="152633" y="23210"/>
                  </a:cubicBezTo>
                  <a:cubicBezTo>
                    <a:pt x="152532" y="21039"/>
                    <a:pt x="152196" y="18887"/>
                    <a:pt x="151623" y="16791"/>
                  </a:cubicBezTo>
                  <a:cubicBezTo>
                    <a:pt x="151539" y="15554"/>
                    <a:pt x="151539" y="14312"/>
                    <a:pt x="151623" y="13074"/>
                  </a:cubicBezTo>
                  <a:cubicBezTo>
                    <a:pt x="151707" y="12231"/>
                    <a:pt x="151707" y="11383"/>
                    <a:pt x="151623" y="10540"/>
                  </a:cubicBezTo>
                  <a:lnTo>
                    <a:pt x="151623" y="10540"/>
                  </a:lnTo>
                  <a:cubicBezTo>
                    <a:pt x="147753" y="15101"/>
                    <a:pt x="140853" y="10540"/>
                    <a:pt x="134795" y="7837"/>
                  </a:cubicBezTo>
                  <a:cubicBezTo>
                    <a:pt x="132675" y="6511"/>
                    <a:pt x="130420" y="5435"/>
                    <a:pt x="128063" y="4627"/>
                  </a:cubicBezTo>
                  <a:lnTo>
                    <a:pt x="124698" y="4627"/>
                  </a:lnTo>
                  <a:cubicBezTo>
                    <a:pt x="122207" y="4387"/>
                    <a:pt x="119767" y="3760"/>
                    <a:pt x="117461" y="2769"/>
                  </a:cubicBezTo>
                  <a:lnTo>
                    <a:pt x="115442" y="1755"/>
                  </a:lnTo>
                  <a:cubicBezTo>
                    <a:pt x="113356" y="387"/>
                    <a:pt x="110848" y="-210"/>
                    <a:pt x="108375" y="66"/>
                  </a:cubicBezTo>
                  <a:cubicBezTo>
                    <a:pt x="105547" y="681"/>
                    <a:pt x="102872" y="1826"/>
                    <a:pt x="100465" y="3444"/>
                  </a:cubicBezTo>
                  <a:cubicBezTo>
                    <a:pt x="97621" y="5264"/>
                    <a:pt x="94491" y="6578"/>
                    <a:pt x="91209" y="7330"/>
                  </a:cubicBezTo>
                  <a:lnTo>
                    <a:pt x="91209" y="7330"/>
                  </a:lnTo>
                  <a:cubicBezTo>
                    <a:pt x="91294" y="7604"/>
                    <a:pt x="91294" y="7901"/>
                    <a:pt x="91209" y="8175"/>
                  </a:cubicBezTo>
                  <a:lnTo>
                    <a:pt x="86834" y="11891"/>
                  </a:lnTo>
                  <a:cubicBezTo>
                    <a:pt x="83570" y="14410"/>
                    <a:pt x="80742" y="17433"/>
                    <a:pt x="78420" y="20845"/>
                  </a:cubicBezTo>
                  <a:cubicBezTo>
                    <a:pt x="76485" y="24237"/>
                    <a:pt x="73977" y="27266"/>
                    <a:pt x="71016" y="29799"/>
                  </a:cubicBezTo>
                  <a:cubicBezTo>
                    <a:pt x="69114" y="30762"/>
                    <a:pt x="66859" y="30762"/>
                    <a:pt x="64957" y="29799"/>
                  </a:cubicBezTo>
                  <a:lnTo>
                    <a:pt x="63947" y="29799"/>
                  </a:lnTo>
                  <a:cubicBezTo>
                    <a:pt x="63527" y="34516"/>
                    <a:pt x="63998" y="39270"/>
                    <a:pt x="65294" y="43821"/>
                  </a:cubicBezTo>
                  <a:cubicBezTo>
                    <a:pt x="65984" y="46770"/>
                    <a:pt x="66489" y="49761"/>
                    <a:pt x="66809" y="52775"/>
                  </a:cubicBezTo>
                  <a:cubicBezTo>
                    <a:pt x="67162" y="60196"/>
                    <a:pt x="65277" y="67551"/>
                    <a:pt x="61423" y="73892"/>
                  </a:cubicBezTo>
                  <a:cubicBezTo>
                    <a:pt x="61423" y="75243"/>
                    <a:pt x="59909" y="76764"/>
                    <a:pt x="59236" y="78284"/>
                  </a:cubicBezTo>
                  <a:lnTo>
                    <a:pt x="58394" y="79974"/>
                  </a:lnTo>
                  <a:cubicBezTo>
                    <a:pt x="55819" y="87189"/>
                    <a:pt x="51478" y="93639"/>
                    <a:pt x="45773" y="98726"/>
                  </a:cubicBezTo>
                  <a:cubicBezTo>
                    <a:pt x="39833" y="103498"/>
                    <a:pt x="33539" y="107791"/>
                    <a:pt x="26925" y="111565"/>
                  </a:cubicBezTo>
                  <a:lnTo>
                    <a:pt x="21877" y="114268"/>
                  </a:lnTo>
                  <a:cubicBezTo>
                    <a:pt x="15381" y="117306"/>
                    <a:pt x="9222" y="121044"/>
                    <a:pt x="3534" y="125418"/>
                  </a:cubicBezTo>
                  <a:lnTo>
                    <a:pt x="0" y="127783"/>
                  </a:lnTo>
                  <a:cubicBezTo>
                    <a:pt x="522" y="129398"/>
                    <a:pt x="1127" y="130978"/>
                    <a:pt x="1851" y="132513"/>
                  </a:cubicBezTo>
                  <a:cubicBezTo>
                    <a:pt x="2743" y="134328"/>
                    <a:pt x="3517" y="136188"/>
                    <a:pt x="4207" y="138088"/>
                  </a:cubicBezTo>
                  <a:cubicBezTo>
                    <a:pt x="4695" y="140769"/>
                    <a:pt x="4695" y="143516"/>
                    <a:pt x="4207" y="146198"/>
                  </a:cubicBezTo>
                  <a:lnTo>
                    <a:pt x="4207" y="146029"/>
                  </a:lnTo>
                  <a:cubicBezTo>
                    <a:pt x="4224" y="148115"/>
                    <a:pt x="4813" y="150157"/>
                    <a:pt x="5890" y="151941"/>
                  </a:cubicBezTo>
                  <a:lnTo>
                    <a:pt x="5890" y="151941"/>
                  </a:lnTo>
                  <a:cubicBezTo>
                    <a:pt x="6630" y="154543"/>
                    <a:pt x="8313" y="156773"/>
                    <a:pt x="10602" y="158192"/>
                  </a:cubicBezTo>
                  <a:cubicBezTo>
                    <a:pt x="12352" y="158821"/>
                    <a:pt x="14153" y="159273"/>
                    <a:pt x="15987" y="159544"/>
                  </a:cubicBezTo>
                  <a:lnTo>
                    <a:pt x="19689" y="159544"/>
                  </a:lnTo>
                  <a:cubicBezTo>
                    <a:pt x="27195" y="162056"/>
                    <a:pt x="34363" y="165458"/>
                    <a:pt x="41061" y="169680"/>
                  </a:cubicBezTo>
                  <a:cubicBezTo>
                    <a:pt x="44427" y="171707"/>
                    <a:pt x="47961" y="173734"/>
                    <a:pt x="51326" y="175424"/>
                  </a:cubicBezTo>
                  <a:cubicBezTo>
                    <a:pt x="54153" y="177025"/>
                    <a:pt x="56678" y="179145"/>
                    <a:pt x="58731" y="181675"/>
                  </a:cubicBezTo>
                  <a:lnTo>
                    <a:pt x="58731" y="182688"/>
                  </a:lnTo>
                  <a:cubicBezTo>
                    <a:pt x="59740" y="183871"/>
                    <a:pt x="60582" y="184884"/>
                    <a:pt x="61592" y="185053"/>
                  </a:cubicBezTo>
                  <a:cubicBezTo>
                    <a:pt x="65126" y="185310"/>
                    <a:pt x="68659" y="185310"/>
                    <a:pt x="72193" y="185053"/>
                  </a:cubicBezTo>
                  <a:lnTo>
                    <a:pt x="74381" y="185053"/>
                  </a:lnTo>
                  <a:cubicBezTo>
                    <a:pt x="75711" y="184802"/>
                    <a:pt x="77091" y="184802"/>
                    <a:pt x="78420" y="185053"/>
                  </a:cubicBezTo>
                  <a:cubicBezTo>
                    <a:pt x="80305" y="185736"/>
                    <a:pt x="81987" y="186902"/>
                    <a:pt x="83300" y="188432"/>
                  </a:cubicBezTo>
                  <a:lnTo>
                    <a:pt x="85656" y="190628"/>
                  </a:lnTo>
                  <a:cubicBezTo>
                    <a:pt x="89931" y="193573"/>
                    <a:pt x="93885" y="196970"/>
                    <a:pt x="97436" y="200765"/>
                  </a:cubicBezTo>
                  <a:lnTo>
                    <a:pt x="102316" y="205157"/>
                  </a:lnTo>
                  <a:lnTo>
                    <a:pt x="103999" y="206846"/>
                  </a:lnTo>
                  <a:lnTo>
                    <a:pt x="115947" y="216983"/>
                  </a:lnTo>
                  <a:lnTo>
                    <a:pt x="127054" y="226443"/>
                  </a:lnTo>
                  <a:lnTo>
                    <a:pt x="128905" y="228133"/>
                  </a:lnTo>
                  <a:cubicBezTo>
                    <a:pt x="131917" y="230488"/>
                    <a:pt x="134644" y="233218"/>
                    <a:pt x="136982" y="236242"/>
                  </a:cubicBezTo>
                  <a:lnTo>
                    <a:pt x="139170" y="240296"/>
                  </a:lnTo>
                  <a:cubicBezTo>
                    <a:pt x="139642" y="241310"/>
                    <a:pt x="140197" y="242273"/>
                    <a:pt x="140853" y="243168"/>
                  </a:cubicBezTo>
                  <a:cubicBezTo>
                    <a:pt x="141341" y="243945"/>
                    <a:pt x="141913" y="244689"/>
                    <a:pt x="142536" y="245364"/>
                  </a:cubicBezTo>
                  <a:cubicBezTo>
                    <a:pt x="143748" y="246733"/>
                    <a:pt x="144774" y="248270"/>
                    <a:pt x="145565" y="249926"/>
                  </a:cubicBezTo>
                  <a:cubicBezTo>
                    <a:pt x="146962" y="250095"/>
                    <a:pt x="148375" y="250095"/>
                    <a:pt x="149772" y="249926"/>
                  </a:cubicBezTo>
                  <a:lnTo>
                    <a:pt x="151623" y="249926"/>
                  </a:lnTo>
                  <a:cubicBezTo>
                    <a:pt x="153945" y="250095"/>
                    <a:pt x="156251" y="250433"/>
                    <a:pt x="158523" y="250939"/>
                  </a:cubicBezTo>
                  <a:lnTo>
                    <a:pt x="162562" y="250939"/>
                  </a:lnTo>
                  <a:cubicBezTo>
                    <a:pt x="165927" y="250939"/>
                    <a:pt x="169461" y="250939"/>
                    <a:pt x="172827" y="250939"/>
                  </a:cubicBezTo>
                  <a:lnTo>
                    <a:pt x="178380" y="250939"/>
                  </a:lnTo>
                  <a:cubicBezTo>
                    <a:pt x="183126" y="251395"/>
                    <a:pt x="187855" y="252139"/>
                    <a:pt x="192516" y="253135"/>
                  </a:cubicBezTo>
                  <a:lnTo>
                    <a:pt x="196218" y="253135"/>
                  </a:lnTo>
                  <a:lnTo>
                    <a:pt x="198238" y="253135"/>
                  </a:lnTo>
                  <a:cubicBezTo>
                    <a:pt x="199786" y="253777"/>
                    <a:pt x="201452" y="254065"/>
                    <a:pt x="203118" y="253980"/>
                  </a:cubicBezTo>
                  <a:lnTo>
                    <a:pt x="203118" y="253980"/>
                  </a:lnTo>
                  <a:cubicBezTo>
                    <a:pt x="203000" y="253304"/>
                    <a:pt x="203000" y="252629"/>
                    <a:pt x="203118" y="251953"/>
                  </a:cubicBezTo>
                  <a:cubicBezTo>
                    <a:pt x="201755" y="243050"/>
                    <a:pt x="204548" y="234012"/>
                    <a:pt x="210691" y="227457"/>
                  </a:cubicBezTo>
                  <a:lnTo>
                    <a:pt x="212542" y="225599"/>
                  </a:lnTo>
                  <a:cubicBezTo>
                    <a:pt x="214107" y="224227"/>
                    <a:pt x="215470" y="222634"/>
                    <a:pt x="216581" y="220868"/>
                  </a:cubicBezTo>
                  <a:cubicBezTo>
                    <a:pt x="217590" y="218662"/>
                    <a:pt x="219896" y="217365"/>
                    <a:pt x="222302" y="217658"/>
                  </a:cubicBezTo>
                  <a:lnTo>
                    <a:pt x="223312" y="217658"/>
                  </a:lnTo>
                  <a:cubicBezTo>
                    <a:pt x="227014" y="217160"/>
                    <a:pt x="230750" y="218130"/>
                    <a:pt x="233745" y="220361"/>
                  </a:cubicBezTo>
                  <a:lnTo>
                    <a:pt x="235933" y="222558"/>
                  </a:lnTo>
                  <a:cubicBezTo>
                    <a:pt x="237616" y="224247"/>
                    <a:pt x="240309" y="226950"/>
                    <a:pt x="241655" y="226950"/>
                  </a:cubicBezTo>
                  <a:lnTo>
                    <a:pt x="241655" y="226950"/>
                  </a:lnTo>
                  <a:cubicBezTo>
                    <a:pt x="241655" y="226950"/>
                    <a:pt x="241655" y="226950"/>
                    <a:pt x="242833" y="226950"/>
                  </a:cubicBezTo>
                  <a:cubicBezTo>
                    <a:pt x="243439" y="226328"/>
                    <a:pt x="244196" y="225865"/>
                    <a:pt x="245021" y="225599"/>
                  </a:cubicBezTo>
                  <a:cubicBezTo>
                    <a:pt x="246148" y="225158"/>
                    <a:pt x="247343" y="224874"/>
                    <a:pt x="248554" y="224754"/>
                  </a:cubicBezTo>
                  <a:lnTo>
                    <a:pt x="252930" y="223571"/>
                  </a:lnTo>
                  <a:cubicBezTo>
                    <a:pt x="250422" y="222493"/>
                    <a:pt x="247747" y="221865"/>
                    <a:pt x="245021" y="22171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5494285F-6E17-4D2F-92C6-98BBBC108A0F}"/>
                </a:ext>
              </a:extLst>
            </p:cNvPr>
            <p:cNvSpPr/>
            <p:nvPr/>
          </p:nvSpPr>
          <p:spPr>
            <a:xfrm>
              <a:off x="6663289" y="3279681"/>
              <a:ext cx="488022" cy="439240"/>
            </a:xfrm>
            <a:custGeom>
              <a:avLst/>
              <a:gdLst>
                <a:gd name="connsiteX0" fmla="*/ 472540 w 488021"/>
                <a:gd name="connsiteY0" fmla="*/ 408493 h 439240"/>
                <a:gd name="connsiteX1" fmla="*/ 478598 w 488021"/>
                <a:gd name="connsiteY1" fmla="*/ 408493 h 439240"/>
                <a:gd name="connsiteX2" fmla="*/ 490042 w 488021"/>
                <a:gd name="connsiteY2" fmla="*/ 405283 h 439240"/>
                <a:gd name="connsiteX3" fmla="*/ 493575 w 488021"/>
                <a:gd name="connsiteY3" fmla="*/ 391768 h 439240"/>
                <a:gd name="connsiteX4" fmla="*/ 486844 w 488021"/>
                <a:gd name="connsiteY4" fmla="*/ 388052 h 439240"/>
                <a:gd name="connsiteX5" fmla="*/ 483142 w 488021"/>
                <a:gd name="connsiteY5" fmla="*/ 386531 h 439240"/>
                <a:gd name="connsiteX6" fmla="*/ 477925 w 488021"/>
                <a:gd name="connsiteY6" fmla="*/ 369638 h 439240"/>
                <a:gd name="connsiteX7" fmla="*/ 461097 w 488021"/>
                <a:gd name="connsiteY7" fmla="*/ 345310 h 439240"/>
                <a:gd name="connsiteX8" fmla="*/ 437200 w 488021"/>
                <a:gd name="connsiteY8" fmla="*/ 308651 h 439240"/>
                <a:gd name="connsiteX9" fmla="*/ 437200 w 488021"/>
                <a:gd name="connsiteY9" fmla="*/ 307299 h 439240"/>
                <a:gd name="connsiteX10" fmla="*/ 432993 w 488021"/>
                <a:gd name="connsiteY10" fmla="*/ 301893 h 439240"/>
                <a:gd name="connsiteX11" fmla="*/ 439388 w 488021"/>
                <a:gd name="connsiteY11" fmla="*/ 290574 h 439240"/>
                <a:gd name="connsiteX12" fmla="*/ 440229 w 488021"/>
                <a:gd name="connsiteY12" fmla="*/ 290574 h 439240"/>
                <a:gd name="connsiteX13" fmla="*/ 447802 w 488021"/>
                <a:gd name="connsiteY13" fmla="*/ 283479 h 439240"/>
                <a:gd name="connsiteX14" fmla="*/ 454029 w 488021"/>
                <a:gd name="connsiteY14" fmla="*/ 273005 h 439240"/>
                <a:gd name="connsiteX15" fmla="*/ 454029 w 488021"/>
                <a:gd name="connsiteY15" fmla="*/ 264896 h 439240"/>
                <a:gd name="connsiteX16" fmla="*/ 440229 w 488021"/>
                <a:gd name="connsiteY16" fmla="*/ 256449 h 439240"/>
                <a:gd name="connsiteX17" fmla="*/ 438210 w 488021"/>
                <a:gd name="connsiteY17" fmla="*/ 256449 h 439240"/>
                <a:gd name="connsiteX18" fmla="*/ 430301 w 488021"/>
                <a:gd name="connsiteY18" fmla="*/ 253915 h 439240"/>
                <a:gd name="connsiteX19" fmla="*/ 428113 w 488021"/>
                <a:gd name="connsiteY19" fmla="*/ 247157 h 439240"/>
                <a:gd name="connsiteX20" fmla="*/ 428113 w 488021"/>
                <a:gd name="connsiteY20" fmla="*/ 244285 h 439240"/>
                <a:gd name="connsiteX21" fmla="*/ 426935 w 488021"/>
                <a:gd name="connsiteY21" fmla="*/ 234656 h 439240"/>
                <a:gd name="connsiteX22" fmla="*/ 426935 w 488021"/>
                <a:gd name="connsiteY22" fmla="*/ 224350 h 439240"/>
                <a:gd name="connsiteX23" fmla="*/ 426935 w 488021"/>
                <a:gd name="connsiteY23" fmla="*/ 222661 h 439240"/>
                <a:gd name="connsiteX24" fmla="*/ 423738 w 488021"/>
                <a:gd name="connsiteY24" fmla="*/ 213200 h 439240"/>
                <a:gd name="connsiteX25" fmla="*/ 422391 w 488021"/>
                <a:gd name="connsiteY25" fmla="*/ 203909 h 439240"/>
                <a:gd name="connsiteX26" fmla="*/ 425589 w 488021"/>
                <a:gd name="connsiteY26" fmla="*/ 197489 h 439240"/>
                <a:gd name="connsiteX27" fmla="*/ 428281 w 488021"/>
                <a:gd name="connsiteY27" fmla="*/ 192590 h 439240"/>
                <a:gd name="connsiteX28" fmla="*/ 428281 w 488021"/>
                <a:gd name="connsiteY28" fmla="*/ 192590 h 439240"/>
                <a:gd name="connsiteX29" fmla="*/ 429628 w 488021"/>
                <a:gd name="connsiteY29" fmla="*/ 185326 h 439240"/>
                <a:gd name="connsiteX30" fmla="*/ 424411 w 488021"/>
                <a:gd name="connsiteY30" fmla="*/ 183467 h 439240"/>
                <a:gd name="connsiteX31" fmla="*/ 421887 w 488021"/>
                <a:gd name="connsiteY31" fmla="*/ 183467 h 439240"/>
                <a:gd name="connsiteX32" fmla="*/ 420877 w 488021"/>
                <a:gd name="connsiteY32" fmla="*/ 182454 h 439240"/>
                <a:gd name="connsiteX33" fmla="*/ 420877 w 488021"/>
                <a:gd name="connsiteY33" fmla="*/ 177723 h 439240"/>
                <a:gd name="connsiteX34" fmla="*/ 420877 w 488021"/>
                <a:gd name="connsiteY34" fmla="*/ 175020 h 439240"/>
                <a:gd name="connsiteX35" fmla="*/ 420877 w 488021"/>
                <a:gd name="connsiteY35" fmla="*/ 175020 h 439240"/>
                <a:gd name="connsiteX36" fmla="*/ 420877 w 488021"/>
                <a:gd name="connsiteY36" fmla="*/ 167756 h 439240"/>
                <a:gd name="connsiteX37" fmla="*/ 427945 w 488021"/>
                <a:gd name="connsiteY37" fmla="*/ 162181 h 439240"/>
                <a:gd name="connsiteX38" fmla="*/ 429796 w 488021"/>
                <a:gd name="connsiteY38" fmla="*/ 162181 h 439240"/>
                <a:gd name="connsiteX39" fmla="*/ 430974 w 488021"/>
                <a:gd name="connsiteY39" fmla="*/ 157451 h 439240"/>
                <a:gd name="connsiteX40" fmla="*/ 430974 w 488021"/>
                <a:gd name="connsiteY40" fmla="*/ 154748 h 439240"/>
                <a:gd name="connsiteX41" fmla="*/ 430974 w 488021"/>
                <a:gd name="connsiteY41" fmla="*/ 151876 h 439240"/>
                <a:gd name="connsiteX42" fmla="*/ 432152 w 488021"/>
                <a:gd name="connsiteY42" fmla="*/ 146977 h 439240"/>
                <a:gd name="connsiteX43" fmla="*/ 433330 w 488021"/>
                <a:gd name="connsiteY43" fmla="*/ 144105 h 439240"/>
                <a:gd name="connsiteX44" fmla="*/ 434845 w 488021"/>
                <a:gd name="connsiteY44" fmla="*/ 140050 h 439240"/>
                <a:gd name="connsiteX45" fmla="*/ 438883 w 488021"/>
                <a:gd name="connsiteY45" fmla="*/ 134813 h 439240"/>
                <a:gd name="connsiteX46" fmla="*/ 440229 w 488021"/>
                <a:gd name="connsiteY46" fmla="*/ 133461 h 439240"/>
                <a:gd name="connsiteX47" fmla="*/ 441071 w 488021"/>
                <a:gd name="connsiteY47" fmla="*/ 131434 h 439240"/>
                <a:gd name="connsiteX48" fmla="*/ 441071 w 488021"/>
                <a:gd name="connsiteY48" fmla="*/ 129576 h 439240"/>
                <a:gd name="connsiteX49" fmla="*/ 441071 w 488021"/>
                <a:gd name="connsiteY49" fmla="*/ 128393 h 439240"/>
                <a:gd name="connsiteX50" fmla="*/ 441071 w 488021"/>
                <a:gd name="connsiteY50" fmla="*/ 117750 h 439240"/>
                <a:gd name="connsiteX51" fmla="*/ 439052 w 488021"/>
                <a:gd name="connsiteY51" fmla="*/ 95957 h 439240"/>
                <a:gd name="connsiteX52" fmla="*/ 425926 w 488021"/>
                <a:gd name="connsiteY52" fmla="*/ 89875 h 439240"/>
                <a:gd name="connsiteX53" fmla="*/ 421382 w 488021"/>
                <a:gd name="connsiteY53" fmla="*/ 89875 h 439240"/>
                <a:gd name="connsiteX54" fmla="*/ 409434 w 488021"/>
                <a:gd name="connsiteY54" fmla="*/ 86328 h 439240"/>
                <a:gd name="connsiteX55" fmla="*/ 406741 w 488021"/>
                <a:gd name="connsiteY55" fmla="*/ 83962 h 439240"/>
                <a:gd name="connsiteX56" fmla="*/ 402366 w 488021"/>
                <a:gd name="connsiteY56" fmla="*/ 80246 h 439240"/>
                <a:gd name="connsiteX57" fmla="*/ 402366 w 488021"/>
                <a:gd name="connsiteY57" fmla="*/ 80246 h 439240"/>
                <a:gd name="connsiteX58" fmla="*/ 393279 w 488021"/>
                <a:gd name="connsiteY58" fmla="*/ 72812 h 439240"/>
                <a:gd name="connsiteX59" fmla="*/ 391764 w 488021"/>
                <a:gd name="connsiteY59" fmla="*/ 70785 h 439240"/>
                <a:gd name="connsiteX60" fmla="*/ 386042 w 488021"/>
                <a:gd name="connsiteY60" fmla="*/ 65210 h 439240"/>
                <a:gd name="connsiteX61" fmla="*/ 372748 w 488021"/>
                <a:gd name="connsiteY61" fmla="*/ 63521 h 439240"/>
                <a:gd name="connsiteX62" fmla="*/ 362483 w 488021"/>
                <a:gd name="connsiteY62" fmla="*/ 63521 h 439240"/>
                <a:gd name="connsiteX63" fmla="*/ 345654 w 488021"/>
                <a:gd name="connsiteY63" fmla="*/ 54567 h 439240"/>
                <a:gd name="connsiteX64" fmla="*/ 337408 w 488021"/>
                <a:gd name="connsiteY64" fmla="*/ 49161 h 439240"/>
                <a:gd name="connsiteX65" fmla="*/ 314354 w 488021"/>
                <a:gd name="connsiteY65" fmla="*/ 47303 h 439240"/>
                <a:gd name="connsiteX66" fmla="*/ 310651 w 488021"/>
                <a:gd name="connsiteY66" fmla="*/ 49330 h 439240"/>
                <a:gd name="connsiteX67" fmla="*/ 305266 w 488021"/>
                <a:gd name="connsiteY67" fmla="*/ 52033 h 439240"/>
                <a:gd name="connsiteX68" fmla="*/ 292645 w 488021"/>
                <a:gd name="connsiteY68" fmla="*/ 50175 h 439240"/>
                <a:gd name="connsiteX69" fmla="*/ 292645 w 488021"/>
                <a:gd name="connsiteY69" fmla="*/ 50175 h 439240"/>
                <a:gd name="connsiteX70" fmla="*/ 285914 w 488021"/>
                <a:gd name="connsiteY70" fmla="*/ 50175 h 439240"/>
                <a:gd name="connsiteX71" fmla="*/ 281538 w 488021"/>
                <a:gd name="connsiteY71" fmla="*/ 55243 h 439240"/>
                <a:gd name="connsiteX72" fmla="*/ 278341 w 488021"/>
                <a:gd name="connsiteY72" fmla="*/ 59466 h 439240"/>
                <a:gd name="connsiteX73" fmla="*/ 259157 w 488021"/>
                <a:gd name="connsiteY73" fmla="*/ 70616 h 439240"/>
                <a:gd name="connsiteX74" fmla="*/ 253940 w 488021"/>
                <a:gd name="connsiteY74" fmla="*/ 70616 h 439240"/>
                <a:gd name="connsiteX75" fmla="*/ 253940 w 488021"/>
                <a:gd name="connsiteY75" fmla="*/ 70616 h 439240"/>
                <a:gd name="connsiteX76" fmla="*/ 256464 w 488021"/>
                <a:gd name="connsiteY76" fmla="*/ 79063 h 439240"/>
                <a:gd name="connsiteX77" fmla="*/ 258652 w 488021"/>
                <a:gd name="connsiteY77" fmla="*/ 84976 h 439240"/>
                <a:gd name="connsiteX78" fmla="*/ 258652 w 488021"/>
                <a:gd name="connsiteY78" fmla="*/ 86328 h 439240"/>
                <a:gd name="connsiteX79" fmla="*/ 258652 w 488021"/>
                <a:gd name="connsiteY79" fmla="*/ 87172 h 439240"/>
                <a:gd name="connsiteX80" fmla="*/ 248386 w 488021"/>
                <a:gd name="connsiteY80" fmla="*/ 87172 h 439240"/>
                <a:gd name="connsiteX81" fmla="*/ 242328 w 488021"/>
                <a:gd name="connsiteY81" fmla="*/ 87172 h 439240"/>
                <a:gd name="connsiteX82" fmla="*/ 233409 w 488021"/>
                <a:gd name="connsiteY82" fmla="*/ 89031 h 439240"/>
                <a:gd name="connsiteX83" fmla="*/ 227183 w 488021"/>
                <a:gd name="connsiteY83" fmla="*/ 90551 h 439240"/>
                <a:gd name="connsiteX84" fmla="*/ 210354 w 488021"/>
                <a:gd name="connsiteY84" fmla="*/ 94437 h 439240"/>
                <a:gd name="connsiteX85" fmla="*/ 208167 w 488021"/>
                <a:gd name="connsiteY85" fmla="*/ 94437 h 439240"/>
                <a:gd name="connsiteX86" fmla="*/ 201772 w 488021"/>
                <a:gd name="connsiteY86" fmla="*/ 95788 h 439240"/>
                <a:gd name="connsiteX87" fmla="*/ 201772 w 488021"/>
                <a:gd name="connsiteY87" fmla="*/ 95788 h 439240"/>
                <a:gd name="connsiteX88" fmla="*/ 199080 w 488021"/>
                <a:gd name="connsiteY88" fmla="*/ 95788 h 439240"/>
                <a:gd name="connsiteX89" fmla="*/ 196892 w 488021"/>
                <a:gd name="connsiteY89" fmla="*/ 95788 h 439240"/>
                <a:gd name="connsiteX90" fmla="*/ 191675 w 488021"/>
                <a:gd name="connsiteY90" fmla="*/ 95788 h 439240"/>
                <a:gd name="connsiteX91" fmla="*/ 187973 w 488021"/>
                <a:gd name="connsiteY91" fmla="*/ 95788 h 439240"/>
                <a:gd name="connsiteX92" fmla="*/ 183766 w 488021"/>
                <a:gd name="connsiteY92" fmla="*/ 93592 h 439240"/>
                <a:gd name="connsiteX93" fmla="*/ 179054 w 488021"/>
                <a:gd name="connsiteY93" fmla="*/ 91396 h 439240"/>
                <a:gd name="connsiteX94" fmla="*/ 171818 w 488021"/>
                <a:gd name="connsiteY94" fmla="*/ 91396 h 439240"/>
                <a:gd name="connsiteX95" fmla="*/ 170808 w 488021"/>
                <a:gd name="connsiteY95" fmla="*/ 91396 h 439240"/>
                <a:gd name="connsiteX96" fmla="*/ 170808 w 488021"/>
                <a:gd name="connsiteY96" fmla="*/ 90213 h 439240"/>
                <a:gd name="connsiteX97" fmla="*/ 165254 w 488021"/>
                <a:gd name="connsiteY97" fmla="*/ 75347 h 439240"/>
                <a:gd name="connsiteX98" fmla="*/ 159533 w 488021"/>
                <a:gd name="connsiteY98" fmla="*/ 73319 h 439240"/>
                <a:gd name="connsiteX99" fmla="*/ 159533 w 488021"/>
                <a:gd name="connsiteY99" fmla="*/ 73319 h 439240"/>
                <a:gd name="connsiteX100" fmla="*/ 154989 w 488021"/>
                <a:gd name="connsiteY100" fmla="*/ 73319 h 439240"/>
                <a:gd name="connsiteX101" fmla="*/ 148090 w 488021"/>
                <a:gd name="connsiteY101" fmla="*/ 72137 h 439240"/>
                <a:gd name="connsiteX102" fmla="*/ 136814 w 488021"/>
                <a:gd name="connsiteY102" fmla="*/ 67575 h 439240"/>
                <a:gd name="connsiteX103" fmla="*/ 133281 w 488021"/>
                <a:gd name="connsiteY103" fmla="*/ 65886 h 439240"/>
                <a:gd name="connsiteX104" fmla="*/ 131261 w 488021"/>
                <a:gd name="connsiteY104" fmla="*/ 65886 h 439240"/>
                <a:gd name="connsiteX105" fmla="*/ 127728 w 488021"/>
                <a:gd name="connsiteY105" fmla="*/ 64366 h 439240"/>
                <a:gd name="connsiteX106" fmla="*/ 125035 w 488021"/>
                <a:gd name="connsiteY106" fmla="*/ 58622 h 439240"/>
                <a:gd name="connsiteX107" fmla="*/ 125035 w 488021"/>
                <a:gd name="connsiteY107" fmla="*/ 56932 h 439240"/>
                <a:gd name="connsiteX108" fmla="*/ 123857 w 488021"/>
                <a:gd name="connsiteY108" fmla="*/ 52540 h 439240"/>
                <a:gd name="connsiteX109" fmla="*/ 121501 w 488021"/>
                <a:gd name="connsiteY109" fmla="*/ 45445 h 439240"/>
                <a:gd name="connsiteX110" fmla="*/ 119145 w 488021"/>
                <a:gd name="connsiteY110" fmla="*/ 45445 h 439240"/>
                <a:gd name="connsiteX111" fmla="*/ 117630 w 488021"/>
                <a:gd name="connsiteY111" fmla="*/ 45445 h 439240"/>
                <a:gd name="connsiteX112" fmla="*/ 102653 w 488021"/>
                <a:gd name="connsiteY112" fmla="*/ 33957 h 439240"/>
                <a:gd name="connsiteX113" fmla="*/ 96595 w 488021"/>
                <a:gd name="connsiteY113" fmla="*/ 26186 h 439240"/>
                <a:gd name="connsiteX114" fmla="*/ 96595 w 488021"/>
                <a:gd name="connsiteY114" fmla="*/ 24665 h 439240"/>
                <a:gd name="connsiteX115" fmla="*/ 96595 w 488021"/>
                <a:gd name="connsiteY115" fmla="*/ 23314 h 439240"/>
                <a:gd name="connsiteX116" fmla="*/ 104336 w 488021"/>
                <a:gd name="connsiteY116" fmla="*/ 6420 h 439240"/>
                <a:gd name="connsiteX117" fmla="*/ 103158 w 488021"/>
                <a:gd name="connsiteY117" fmla="*/ 2365 h 439240"/>
                <a:gd name="connsiteX118" fmla="*/ 98614 w 488021"/>
                <a:gd name="connsiteY118" fmla="*/ 2365 h 439240"/>
                <a:gd name="connsiteX119" fmla="*/ 93734 w 488021"/>
                <a:gd name="connsiteY119" fmla="*/ 5744 h 439240"/>
                <a:gd name="connsiteX120" fmla="*/ 88181 w 488021"/>
                <a:gd name="connsiteY120" fmla="*/ 9629 h 439240"/>
                <a:gd name="connsiteX121" fmla="*/ 82796 w 488021"/>
                <a:gd name="connsiteY121" fmla="*/ 11319 h 439240"/>
                <a:gd name="connsiteX122" fmla="*/ 72867 w 488021"/>
                <a:gd name="connsiteY122" fmla="*/ 15204 h 439240"/>
                <a:gd name="connsiteX123" fmla="*/ 61087 w 488021"/>
                <a:gd name="connsiteY123" fmla="*/ 25003 h 439240"/>
                <a:gd name="connsiteX124" fmla="*/ 58394 w 488021"/>
                <a:gd name="connsiteY124" fmla="*/ 28888 h 439240"/>
                <a:gd name="connsiteX125" fmla="*/ 55029 w 488021"/>
                <a:gd name="connsiteY125" fmla="*/ 28888 h 439240"/>
                <a:gd name="connsiteX126" fmla="*/ 50149 w 488021"/>
                <a:gd name="connsiteY126" fmla="*/ 28888 h 439240"/>
                <a:gd name="connsiteX127" fmla="*/ 48466 w 488021"/>
                <a:gd name="connsiteY127" fmla="*/ 28888 h 439240"/>
                <a:gd name="connsiteX128" fmla="*/ 44091 w 488021"/>
                <a:gd name="connsiteY128" fmla="*/ 28888 h 439240"/>
                <a:gd name="connsiteX129" fmla="*/ 34667 w 488021"/>
                <a:gd name="connsiteY129" fmla="*/ 26186 h 439240"/>
                <a:gd name="connsiteX130" fmla="*/ 26925 w 488021"/>
                <a:gd name="connsiteY130" fmla="*/ 18414 h 439240"/>
                <a:gd name="connsiteX131" fmla="*/ 24738 w 488021"/>
                <a:gd name="connsiteY131" fmla="*/ 15542 h 439240"/>
                <a:gd name="connsiteX132" fmla="*/ 19185 w 488021"/>
                <a:gd name="connsiteY132" fmla="*/ 5237 h 439240"/>
                <a:gd name="connsiteX133" fmla="*/ 13631 w 488021"/>
                <a:gd name="connsiteY133" fmla="*/ 0 h 439240"/>
                <a:gd name="connsiteX134" fmla="*/ 8751 w 488021"/>
                <a:gd name="connsiteY134" fmla="*/ 3041 h 439240"/>
                <a:gd name="connsiteX135" fmla="*/ 5554 w 488021"/>
                <a:gd name="connsiteY135" fmla="*/ 4223 h 439240"/>
                <a:gd name="connsiteX136" fmla="*/ 1515 w 488021"/>
                <a:gd name="connsiteY136" fmla="*/ 10474 h 439240"/>
                <a:gd name="connsiteX137" fmla="*/ 0 w 488021"/>
                <a:gd name="connsiteY137" fmla="*/ 11826 h 439240"/>
                <a:gd name="connsiteX138" fmla="*/ 0 w 488021"/>
                <a:gd name="connsiteY138" fmla="*/ 11826 h 439240"/>
                <a:gd name="connsiteX139" fmla="*/ 1010 w 488021"/>
                <a:gd name="connsiteY139" fmla="*/ 13008 h 439240"/>
                <a:gd name="connsiteX140" fmla="*/ 4712 w 488021"/>
                <a:gd name="connsiteY140" fmla="*/ 18583 h 439240"/>
                <a:gd name="connsiteX141" fmla="*/ 4712 w 488021"/>
                <a:gd name="connsiteY141" fmla="*/ 25848 h 439240"/>
                <a:gd name="connsiteX142" fmla="*/ 3871 w 488021"/>
                <a:gd name="connsiteY142" fmla="*/ 28382 h 439240"/>
                <a:gd name="connsiteX143" fmla="*/ 6900 w 488021"/>
                <a:gd name="connsiteY143" fmla="*/ 38349 h 439240"/>
                <a:gd name="connsiteX144" fmla="*/ 10097 w 488021"/>
                <a:gd name="connsiteY144" fmla="*/ 47979 h 439240"/>
                <a:gd name="connsiteX145" fmla="*/ 10097 w 488021"/>
                <a:gd name="connsiteY145" fmla="*/ 49668 h 439240"/>
                <a:gd name="connsiteX146" fmla="*/ 6563 w 488021"/>
                <a:gd name="connsiteY146" fmla="*/ 53891 h 439240"/>
                <a:gd name="connsiteX147" fmla="*/ 8078 w 488021"/>
                <a:gd name="connsiteY147" fmla="*/ 56594 h 439240"/>
                <a:gd name="connsiteX148" fmla="*/ 11107 w 488021"/>
                <a:gd name="connsiteY148" fmla="*/ 61156 h 439240"/>
                <a:gd name="connsiteX149" fmla="*/ 13631 w 488021"/>
                <a:gd name="connsiteY149" fmla="*/ 72137 h 439240"/>
                <a:gd name="connsiteX150" fmla="*/ 15482 w 488021"/>
                <a:gd name="connsiteY150" fmla="*/ 80077 h 439240"/>
                <a:gd name="connsiteX151" fmla="*/ 15482 w 488021"/>
                <a:gd name="connsiteY151" fmla="*/ 80077 h 439240"/>
                <a:gd name="connsiteX152" fmla="*/ 16828 w 488021"/>
                <a:gd name="connsiteY152" fmla="*/ 80077 h 439240"/>
                <a:gd name="connsiteX153" fmla="*/ 18006 w 488021"/>
                <a:gd name="connsiteY153" fmla="*/ 80077 h 439240"/>
                <a:gd name="connsiteX154" fmla="*/ 19185 w 488021"/>
                <a:gd name="connsiteY154" fmla="*/ 81091 h 439240"/>
                <a:gd name="connsiteX155" fmla="*/ 19185 w 488021"/>
                <a:gd name="connsiteY155" fmla="*/ 85652 h 439240"/>
                <a:gd name="connsiteX156" fmla="*/ 19185 w 488021"/>
                <a:gd name="connsiteY156" fmla="*/ 88524 h 439240"/>
                <a:gd name="connsiteX157" fmla="*/ 19185 w 488021"/>
                <a:gd name="connsiteY157" fmla="*/ 94606 h 439240"/>
                <a:gd name="connsiteX158" fmla="*/ 24401 w 488021"/>
                <a:gd name="connsiteY158" fmla="*/ 101025 h 439240"/>
                <a:gd name="connsiteX159" fmla="*/ 28945 w 488021"/>
                <a:gd name="connsiteY159" fmla="*/ 105249 h 439240"/>
                <a:gd name="connsiteX160" fmla="*/ 32647 w 488021"/>
                <a:gd name="connsiteY160" fmla="*/ 107445 h 439240"/>
                <a:gd name="connsiteX161" fmla="*/ 38874 w 488021"/>
                <a:gd name="connsiteY161" fmla="*/ 116905 h 439240"/>
                <a:gd name="connsiteX162" fmla="*/ 38874 w 488021"/>
                <a:gd name="connsiteY162" fmla="*/ 119102 h 439240"/>
                <a:gd name="connsiteX163" fmla="*/ 38874 w 488021"/>
                <a:gd name="connsiteY163" fmla="*/ 120453 h 439240"/>
                <a:gd name="connsiteX164" fmla="*/ 42913 w 488021"/>
                <a:gd name="connsiteY164" fmla="*/ 121974 h 439240"/>
                <a:gd name="connsiteX165" fmla="*/ 55534 w 488021"/>
                <a:gd name="connsiteY165" fmla="*/ 115723 h 439240"/>
                <a:gd name="connsiteX166" fmla="*/ 57436 w 488021"/>
                <a:gd name="connsiteY166" fmla="*/ 115603 h 439240"/>
                <a:gd name="connsiteX167" fmla="*/ 57553 w 488021"/>
                <a:gd name="connsiteY167" fmla="*/ 115723 h 439240"/>
                <a:gd name="connsiteX168" fmla="*/ 58731 w 488021"/>
                <a:gd name="connsiteY168" fmla="*/ 121467 h 439240"/>
                <a:gd name="connsiteX169" fmla="*/ 54019 w 488021"/>
                <a:gd name="connsiteY169" fmla="*/ 126028 h 439240"/>
                <a:gd name="connsiteX170" fmla="*/ 50653 w 488021"/>
                <a:gd name="connsiteY170" fmla="*/ 128900 h 439240"/>
                <a:gd name="connsiteX171" fmla="*/ 50653 w 488021"/>
                <a:gd name="connsiteY171" fmla="*/ 137516 h 439240"/>
                <a:gd name="connsiteX172" fmla="*/ 51663 w 488021"/>
                <a:gd name="connsiteY172" fmla="*/ 140050 h 439240"/>
                <a:gd name="connsiteX173" fmla="*/ 53515 w 488021"/>
                <a:gd name="connsiteY173" fmla="*/ 146808 h 439240"/>
                <a:gd name="connsiteX174" fmla="*/ 52168 w 488021"/>
                <a:gd name="connsiteY174" fmla="*/ 148159 h 439240"/>
                <a:gd name="connsiteX175" fmla="*/ 42408 w 488021"/>
                <a:gd name="connsiteY175" fmla="*/ 148159 h 439240"/>
                <a:gd name="connsiteX176" fmla="*/ 42408 w 488021"/>
                <a:gd name="connsiteY176" fmla="*/ 149342 h 439240"/>
                <a:gd name="connsiteX177" fmla="*/ 42408 w 488021"/>
                <a:gd name="connsiteY177" fmla="*/ 151707 h 439240"/>
                <a:gd name="connsiteX178" fmla="*/ 38705 w 488021"/>
                <a:gd name="connsiteY178" fmla="*/ 161167 h 439240"/>
                <a:gd name="connsiteX179" fmla="*/ 36349 w 488021"/>
                <a:gd name="connsiteY179" fmla="*/ 166067 h 439240"/>
                <a:gd name="connsiteX180" fmla="*/ 36349 w 488021"/>
                <a:gd name="connsiteY180" fmla="*/ 167418 h 439240"/>
                <a:gd name="connsiteX181" fmla="*/ 35003 w 488021"/>
                <a:gd name="connsiteY181" fmla="*/ 171642 h 439240"/>
                <a:gd name="connsiteX182" fmla="*/ 37359 w 488021"/>
                <a:gd name="connsiteY182" fmla="*/ 176372 h 439240"/>
                <a:gd name="connsiteX183" fmla="*/ 37359 w 488021"/>
                <a:gd name="connsiteY183" fmla="*/ 177554 h 439240"/>
                <a:gd name="connsiteX184" fmla="*/ 40052 w 488021"/>
                <a:gd name="connsiteY184" fmla="*/ 181778 h 439240"/>
                <a:gd name="connsiteX185" fmla="*/ 40052 w 488021"/>
                <a:gd name="connsiteY185" fmla="*/ 184312 h 439240"/>
                <a:gd name="connsiteX186" fmla="*/ 40052 w 488021"/>
                <a:gd name="connsiteY186" fmla="*/ 186170 h 439240"/>
                <a:gd name="connsiteX187" fmla="*/ 43081 w 488021"/>
                <a:gd name="connsiteY187" fmla="*/ 188873 h 439240"/>
                <a:gd name="connsiteX188" fmla="*/ 47288 w 488021"/>
                <a:gd name="connsiteY188" fmla="*/ 192421 h 439240"/>
                <a:gd name="connsiteX189" fmla="*/ 48466 w 488021"/>
                <a:gd name="connsiteY189" fmla="*/ 194110 h 439240"/>
                <a:gd name="connsiteX190" fmla="*/ 53010 w 488021"/>
                <a:gd name="connsiteY190" fmla="*/ 202219 h 439240"/>
                <a:gd name="connsiteX191" fmla="*/ 53010 w 488021"/>
                <a:gd name="connsiteY191" fmla="*/ 206443 h 439240"/>
                <a:gd name="connsiteX192" fmla="*/ 51663 w 488021"/>
                <a:gd name="connsiteY192" fmla="*/ 208301 h 439240"/>
                <a:gd name="connsiteX193" fmla="*/ 55197 w 488021"/>
                <a:gd name="connsiteY193" fmla="*/ 208301 h 439240"/>
                <a:gd name="connsiteX194" fmla="*/ 56207 w 488021"/>
                <a:gd name="connsiteY194" fmla="*/ 208301 h 439240"/>
                <a:gd name="connsiteX195" fmla="*/ 60919 w 488021"/>
                <a:gd name="connsiteY195" fmla="*/ 208301 h 439240"/>
                <a:gd name="connsiteX196" fmla="*/ 64958 w 488021"/>
                <a:gd name="connsiteY196" fmla="*/ 211849 h 439240"/>
                <a:gd name="connsiteX197" fmla="*/ 64958 w 488021"/>
                <a:gd name="connsiteY197" fmla="*/ 211849 h 439240"/>
                <a:gd name="connsiteX198" fmla="*/ 69165 w 488021"/>
                <a:gd name="connsiteY198" fmla="*/ 217762 h 439240"/>
                <a:gd name="connsiteX199" fmla="*/ 74550 w 488021"/>
                <a:gd name="connsiteY199" fmla="*/ 220465 h 439240"/>
                <a:gd name="connsiteX200" fmla="*/ 78084 w 488021"/>
                <a:gd name="connsiteY200" fmla="*/ 220465 h 439240"/>
                <a:gd name="connsiteX201" fmla="*/ 79430 w 488021"/>
                <a:gd name="connsiteY201" fmla="*/ 220465 h 439240"/>
                <a:gd name="connsiteX202" fmla="*/ 81786 w 488021"/>
                <a:gd name="connsiteY202" fmla="*/ 220465 h 439240"/>
                <a:gd name="connsiteX203" fmla="*/ 84142 w 488021"/>
                <a:gd name="connsiteY203" fmla="*/ 220465 h 439240"/>
                <a:gd name="connsiteX204" fmla="*/ 85152 w 488021"/>
                <a:gd name="connsiteY204" fmla="*/ 220465 h 439240"/>
                <a:gd name="connsiteX205" fmla="*/ 85152 w 488021"/>
                <a:gd name="connsiteY205" fmla="*/ 221647 h 439240"/>
                <a:gd name="connsiteX206" fmla="*/ 85152 w 488021"/>
                <a:gd name="connsiteY206" fmla="*/ 224181 h 439240"/>
                <a:gd name="connsiteX207" fmla="*/ 86329 w 488021"/>
                <a:gd name="connsiteY207" fmla="*/ 233304 h 439240"/>
                <a:gd name="connsiteX208" fmla="*/ 88854 w 488021"/>
                <a:gd name="connsiteY208" fmla="*/ 235838 h 439240"/>
                <a:gd name="connsiteX209" fmla="*/ 91883 w 488021"/>
                <a:gd name="connsiteY209" fmla="*/ 238879 h 439240"/>
                <a:gd name="connsiteX210" fmla="*/ 93734 w 488021"/>
                <a:gd name="connsiteY210" fmla="*/ 251549 h 439240"/>
                <a:gd name="connsiteX211" fmla="*/ 92388 w 488021"/>
                <a:gd name="connsiteY211" fmla="*/ 257124 h 439240"/>
                <a:gd name="connsiteX212" fmla="*/ 92388 w 488021"/>
                <a:gd name="connsiteY212" fmla="*/ 258814 h 439240"/>
                <a:gd name="connsiteX213" fmla="*/ 91041 w 488021"/>
                <a:gd name="connsiteY213" fmla="*/ 263206 h 439240"/>
                <a:gd name="connsiteX214" fmla="*/ 91041 w 488021"/>
                <a:gd name="connsiteY214" fmla="*/ 264896 h 439240"/>
                <a:gd name="connsiteX215" fmla="*/ 91041 w 488021"/>
                <a:gd name="connsiteY215" fmla="*/ 266585 h 439240"/>
                <a:gd name="connsiteX216" fmla="*/ 91041 w 488021"/>
                <a:gd name="connsiteY216" fmla="*/ 268105 h 439240"/>
                <a:gd name="connsiteX217" fmla="*/ 94407 w 488021"/>
                <a:gd name="connsiteY217" fmla="*/ 268105 h 439240"/>
                <a:gd name="connsiteX218" fmla="*/ 100297 w 488021"/>
                <a:gd name="connsiteY218" fmla="*/ 268105 h 439240"/>
                <a:gd name="connsiteX219" fmla="*/ 101138 w 488021"/>
                <a:gd name="connsiteY219" fmla="*/ 268105 h 439240"/>
                <a:gd name="connsiteX220" fmla="*/ 102317 w 488021"/>
                <a:gd name="connsiteY220" fmla="*/ 281283 h 439240"/>
                <a:gd name="connsiteX221" fmla="*/ 102317 w 488021"/>
                <a:gd name="connsiteY221" fmla="*/ 286351 h 439240"/>
                <a:gd name="connsiteX222" fmla="*/ 110394 w 488021"/>
                <a:gd name="connsiteY222" fmla="*/ 291757 h 439240"/>
                <a:gd name="connsiteX223" fmla="*/ 110394 w 488021"/>
                <a:gd name="connsiteY223" fmla="*/ 291757 h 439240"/>
                <a:gd name="connsiteX224" fmla="*/ 116621 w 488021"/>
                <a:gd name="connsiteY224" fmla="*/ 297501 h 439240"/>
                <a:gd name="connsiteX225" fmla="*/ 116621 w 488021"/>
                <a:gd name="connsiteY225" fmla="*/ 297501 h 439240"/>
                <a:gd name="connsiteX226" fmla="*/ 121164 w 488021"/>
                <a:gd name="connsiteY226" fmla="*/ 295811 h 439240"/>
                <a:gd name="connsiteX227" fmla="*/ 124362 w 488021"/>
                <a:gd name="connsiteY227" fmla="*/ 294122 h 439240"/>
                <a:gd name="connsiteX228" fmla="*/ 133954 w 488021"/>
                <a:gd name="connsiteY228" fmla="*/ 294122 h 439240"/>
                <a:gd name="connsiteX229" fmla="*/ 141190 w 488021"/>
                <a:gd name="connsiteY229" fmla="*/ 294122 h 439240"/>
                <a:gd name="connsiteX230" fmla="*/ 149436 w 488021"/>
                <a:gd name="connsiteY230" fmla="*/ 294122 h 439240"/>
                <a:gd name="connsiteX231" fmla="*/ 156672 w 488021"/>
                <a:gd name="connsiteY231" fmla="*/ 302569 h 439240"/>
                <a:gd name="connsiteX232" fmla="*/ 156672 w 488021"/>
                <a:gd name="connsiteY232" fmla="*/ 304089 h 439240"/>
                <a:gd name="connsiteX233" fmla="*/ 167611 w 488021"/>
                <a:gd name="connsiteY233" fmla="*/ 324531 h 439240"/>
                <a:gd name="connsiteX234" fmla="*/ 174173 w 488021"/>
                <a:gd name="connsiteY234" fmla="*/ 335005 h 439240"/>
                <a:gd name="connsiteX235" fmla="*/ 178885 w 488021"/>
                <a:gd name="connsiteY235" fmla="*/ 347169 h 439240"/>
                <a:gd name="connsiteX236" fmla="*/ 186963 w 488021"/>
                <a:gd name="connsiteY236" fmla="*/ 364063 h 439240"/>
                <a:gd name="connsiteX237" fmla="*/ 208167 w 488021"/>
                <a:gd name="connsiteY237" fmla="*/ 375381 h 439240"/>
                <a:gd name="connsiteX238" fmla="*/ 220620 w 488021"/>
                <a:gd name="connsiteY238" fmla="*/ 380787 h 439240"/>
                <a:gd name="connsiteX239" fmla="*/ 237448 w 488021"/>
                <a:gd name="connsiteY239" fmla="*/ 395823 h 439240"/>
                <a:gd name="connsiteX240" fmla="*/ 246703 w 488021"/>
                <a:gd name="connsiteY240" fmla="*/ 405452 h 439240"/>
                <a:gd name="connsiteX241" fmla="*/ 277163 w 488021"/>
                <a:gd name="connsiteY241" fmla="*/ 413055 h 439240"/>
                <a:gd name="connsiteX242" fmla="*/ 281202 w 488021"/>
                <a:gd name="connsiteY242" fmla="*/ 407818 h 439240"/>
                <a:gd name="connsiteX243" fmla="*/ 314859 w 488021"/>
                <a:gd name="connsiteY243" fmla="*/ 390079 h 439240"/>
                <a:gd name="connsiteX244" fmla="*/ 327816 w 488021"/>
                <a:gd name="connsiteY244" fmla="*/ 392106 h 439240"/>
                <a:gd name="connsiteX245" fmla="*/ 335557 w 488021"/>
                <a:gd name="connsiteY245" fmla="*/ 416771 h 439240"/>
                <a:gd name="connsiteX246" fmla="*/ 335557 w 488021"/>
                <a:gd name="connsiteY246" fmla="*/ 418292 h 439240"/>
                <a:gd name="connsiteX247" fmla="*/ 340101 w 488021"/>
                <a:gd name="connsiteY247" fmla="*/ 434172 h 439240"/>
                <a:gd name="connsiteX248" fmla="*/ 352554 w 488021"/>
                <a:gd name="connsiteY248" fmla="*/ 440254 h 439240"/>
                <a:gd name="connsiteX249" fmla="*/ 354573 w 488021"/>
                <a:gd name="connsiteY249" fmla="*/ 440254 h 439240"/>
                <a:gd name="connsiteX250" fmla="*/ 390754 w 488021"/>
                <a:gd name="connsiteY250" fmla="*/ 443464 h 439240"/>
                <a:gd name="connsiteX251" fmla="*/ 407582 w 488021"/>
                <a:gd name="connsiteY251" fmla="*/ 443464 h 439240"/>
                <a:gd name="connsiteX252" fmla="*/ 415324 w 488021"/>
                <a:gd name="connsiteY252" fmla="*/ 442281 h 439240"/>
                <a:gd name="connsiteX253" fmla="*/ 427608 w 488021"/>
                <a:gd name="connsiteY253" fmla="*/ 442281 h 439240"/>
                <a:gd name="connsiteX254" fmla="*/ 436527 w 488021"/>
                <a:gd name="connsiteY254" fmla="*/ 446504 h 439240"/>
                <a:gd name="connsiteX255" fmla="*/ 444605 w 488021"/>
                <a:gd name="connsiteY255" fmla="*/ 450221 h 439240"/>
                <a:gd name="connsiteX256" fmla="*/ 447129 w 488021"/>
                <a:gd name="connsiteY256" fmla="*/ 450221 h 439240"/>
                <a:gd name="connsiteX257" fmla="*/ 448307 w 488021"/>
                <a:gd name="connsiteY257" fmla="*/ 449039 h 439240"/>
                <a:gd name="connsiteX258" fmla="*/ 450158 w 488021"/>
                <a:gd name="connsiteY258" fmla="*/ 449039 h 439240"/>
                <a:gd name="connsiteX259" fmla="*/ 453524 w 488021"/>
                <a:gd name="connsiteY259" fmla="*/ 433496 h 439240"/>
                <a:gd name="connsiteX260" fmla="*/ 455038 w 488021"/>
                <a:gd name="connsiteY260" fmla="*/ 421502 h 439240"/>
                <a:gd name="connsiteX261" fmla="*/ 472540 w 488021"/>
                <a:gd name="connsiteY261" fmla="*/ 408493 h 43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488021" h="439240">
                  <a:moveTo>
                    <a:pt x="472540" y="408493"/>
                  </a:moveTo>
                  <a:cubicBezTo>
                    <a:pt x="474559" y="408307"/>
                    <a:pt x="476579" y="408307"/>
                    <a:pt x="478598" y="408493"/>
                  </a:cubicBezTo>
                  <a:cubicBezTo>
                    <a:pt x="483142" y="408493"/>
                    <a:pt x="488359" y="408493"/>
                    <a:pt x="490042" y="405283"/>
                  </a:cubicBezTo>
                  <a:cubicBezTo>
                    <a:pt x="494080" y="397343"/>
                    <a:pt x="494249" y="393627"/>
                    <a:pt x="493575" y="391768"/>
                  </a:cubicBezTo>
                  <a:cubicBezTo>
                    <a:pt x="492902" y="389910"/>
                    <a:pt x="489368" y="388559"/>
                    <a:pt x="486844" y="388052"/>
                  </a:cubicBezTo>
                  <a:cubicBezTo>
                    <a:pt x="485481" y="387917"/>
                    <a:pt x="484202" y="387393"/>
                    <a:pt x="483142" y="386531"/>
                  </a:cubicBezTo>
                  <a:cubicBezTo>
                    <a:pt x="479440" y="381717"/>
                    <a:pt x="477588" y="375719"/>
                    <a:pt x="477925" y="369638"/>
                  </a:cubicBezTo>
                  <a:cubicBezTo>
                    <a:pt x="477083" y="359839"/>
                    <a:pt x="476074" y="349703"/>
                    <a:pt x="461097" y="345310"/>
                  </a:cubicBezTo>
                  <a:cubicBezTo>
                    <a:pt x="446119" y="340918"/>
                    <a:pt x="441744" y="325207"/>
                    <a:pt x="437200" y="308651"/>
                  </a:cubicBezTo>
                  <a:lnTo>
                    <a:pt x="437200" y="307299"/>
                  </a:lnTo>
                  <a:cubicBezTo>
                    <a:pt x="435231" y="306032"/>
                    <a:pt x="433734" y="304123"/>
                    <a:pt x="432993" y="301893"/>
                  </a:cubicBezTo>
                  <a:cubicBezTo>
                    <a:pt x="431310" y="296149"/>
                    <a:pt x="436527" y="292433"/>
                    <a:pt x="439388" y="290574"/>
                  </a:cubicBezTo>
                  <a:lnTo>
                    <a:pt x="440229" y="290574"/>
                  </a:lnTo>
                  <a:cubicBezTo>
                    <a:pt x="443208" y="288756"/>
                    <a:pt x="445783" y="286341"/>
                    <a:pt x="447802" y="283479"/>
                  </a:cubicBezTo>
                  <a:cubicBezTo>
                    <a:pt x="449822" y="280269"/>
                    <a:pt x="452009" y="276721"/>
                    <a:pt x="454029" y="273005"/>
                  </a:cubicBezTo>
                  <a:cubicBezTo>
                    <a:pt x="455341" y="270464"/>
                    <a:pt x="455341" y="267436"/>
                    <a:pt x="454029" y="264896"/>
                  </a:cubicBezTo>
                  <a:cubicBezTo>
                    <a:pt x="451168" y="259902"/>
                    <a:pt x="445968" y="256717"/>
                    <a:pt x="440229" y="256449"/>
                  </a:cubicBezTo>
                  <a:lnTo>
                    <a:pt x="438210" y="256449"/>
                  </a:lnTo>
                  <a:cubicBezTo>
                    <a:pt x="435316" y="257096"/>
                    <a:pt x="432287" y="256128"/>
                    <a:pt x="430301" y="253915"/>
                  </a:cubicBezTo>
                  <a:cubicBezTo>
                    <a:pt x="429005" y="251891"/>
                    <a:pt x="428248" y="249563"/>
                    <a:pt x="428113" y="247157"/>
                  </a:cubicBezTo>
                  <a:cubicBezTo>
                    <a:pt x="428214" y="246203"/>
                    <a:pt x="428214" y="245240"/>
                    <a:pt x="428113" y="244285"/>
                  </a:cubicBezTo>
                  <a:cubicBezTo>
                    <a:pt x="427272" y="241146"/>
                    <a:pt x="426884" y="237904"/>
                    <a:pt x="426935" y="234656"/>
                  </a:cubicBezTo>
                  <a:cubicBezTo>
                    <a:pt x="426935" y="231277"/>
                    <a:pt x="426935" y="227729"/>
                    <a:pt x="426935" y="224350"/>
                  </a:cubicBezTo>
                  <a:lnTo>
                    <a:pt x="426935" y="222661"/>
                  </a:lnTo>
                  <a:cubicBezTo>
                    <a:pt x="426851" y="219255"/>
                    <a:pt x="425723" y="215958"/>
                    <a:pt x="423738" y="213200"/>
                  </a:cubicBezTo>
                  <a:cubicBezTo>
                    <a:pt x="421752" y="210535"/>
                    <a:pt x="421230" y="207034"/>
                    <a:pt x="422391" y="203909"/>
                  </a:cubicBezTo>
                  <a:cubicBezTo>
                    <a:pt x="423250" y="201672"/>
                    <a:pt x="424327" y="199523"/>
                    <a:pt x="425589" y="197489"/>
                  </a:cubicBezTo>
                  <a:cubicBezTo>
                    <a:pt x="426615" y="195930"/>
                    <a:pt x="427507" y="194291"/>
                    <a:pt x="428281" y="192590"/>
                  </a:cubicBezTo>
                  <a:lnTo>
                    <a:pt x="428281" y="192590"/>
                  </a:lnTo>
                  <a:cubicBezTo>
                    <a:pt x="429291" y="190563"/>
                    <a:pt x="430806" y="186846"/>
                    <a:pt x="429628" y="185326"/>
                  </a:cubicBezTo>
                  <a:cubicBezTo>
                    <a:pt x="428450" y="183805"/>
                    <a:pt x="426431" y="183636"/>
                    <a:pt x="424411" y="183467"/>
                  </a:cubicBezTo>
                  <a:lnTo>
                    <a:pt x="421887" y="183467"/>
                  </a:lnTo>
                  <a:cubicBezTo>
                    <a:pt x="421399" y="183320"/>
                    <a:pt x="421028" y="182940"/>
                    <a:pt x="420877" y="182454"/>
                  </a:cubicBezTo>
                  <a:cubicBezTo>
                    <a:pt x="420708" y="180881"/>
                    <a:pt x="420708" y="179296"/>
                    <a:pt x="420877" y="177723"/>
                  </a:cubicBezTo>
                  <a:cubicBezTo>
                    <a:pt x="420961" y="176825"/>
                    <a:pt x="420961" y="175919"/>
                    <a:pt x="420877" y="175020"/>
                  </a:cubicBezTo>
                  <a:lnTo>
                    <a:pt x="420877" y="175020"/>
                  </a:lnTo>
                  <a:cubicBezTo>
                    <a:pt x="420204" y="172645"/>
                    <a:pt x="420204" y="170131"/>
                    <a:pt x="420877" y="167756"/>
                  </a:cubicBezTo>
                  <a:cubicBezTo>
                    <a:pt x="422055" y="164884"/>
                    <a:pt x="425252" y="163532"/>
                    <a:pt x="427945" y="162181"/>
                  </a:cubicBezTo>
                  <a:lnTo>
                    <a:pt x="429796" y="162181"/>
                  </a:lnTo>
                  <a:cubicBezTo>
                    <a:pt x="429796" y="160661"/>
                    <a:pt x="430638" y="159140"/>
                    <a:pt x="430974" y="157451"/>
                  </a:cubicBezTo>
                  <a:cubicBezTo>
                    <a:pt x="431075" y="156552"/>
                    <a:pt x="431075" y="155646"/>
                    <a:pt x="430974" y="154748"/>
                  </a:cubicBezTo>
                  <a:cubicBezTo>
                    <a:pt x="431142" y="153797"/>
                    <a:pt x="431142" y="152827"/>
                    <a:pt x="430974" y="151876"/>
                  </a:cubicBezTo>
                  <a:cubicBezTo>
                    <a:pt x="431226" y="150212"/>
                    <a:pt x="431613" y="148573"/>
                    <a:pt x="432152" y="146977"/>
                  </a:cubicBezTo>
                  <a:cubicBezTo>
                    <a:pt x="432152" y="145963"/>
                    <a:pt x="432152" y="144949"/>
                    <a:pt x="433330" y="144105"/>
                  </a:cubicBezTo>
                  <a:lnTo>
                    <a:pt x="434845" y="140050"/>
                  </a:lnTo>
                  <a:cubicBezTo>
                    <a:pt x="435720" y="137987"/>
                    <a:pt x="437116" y="136185"/>
                    <a:pt x="438883" y="134813"/>
                  </a:cubicBezTo>
                  <a:lnTo>
                    <a:pt x="440229" y="133461"/>
                  </a:lnTo>
                  <a:cubicBezTo>
                    <a:pt x="440634" y="132848"/>
                    <a:pt x="440920" y="132159"/>
                    <a:pt x="441071" y="131434"/>
                  </a:cubicBezTo>
                  <a:cubicBezTo>
                    <a:pt x="440970" y="130818"/>
                    <a:pt x="440970" y="130193"/>
                    <a:pt x="441071" y="129576"/>
                  </a:cubicBezTo>
                  <a:cubicBezTo>
                    <a:pt x="440920" y="129197"/>
                    <a:pt x="440920" y="128772"/>
                    <a:pt x="441071" y="128393"/>
                  </a:cubicBezTo>
                  <a:lnTo>
                    <a:pt x="441071" y="117750"/>
                  </a:lnTo>
                  <a:cubicBezTo>
                    <a:pt x="441593" y="110423"/>
                    <a:pt x="440920" y="103059"/>
                    <a:pt x="439052" y="95957"/>
                  </a:cubicBezTo>
                  <a:cubicBezTo>
                    <a:pt x="436864" y="89706"/>
                    <a:pt x="431479" y="89875"/>
                    <a:pt x="425926" y="89875"/>
                  </a:cubicBezTo>
                  <a:cubicBezTo>
                    <a:pt x="424411" y="90044"/>
                    <a:pt x="422896" y="90044"/>
                    <a:pt x="421382" y="89875"/>
                  </a:cubicBezTo>
                  <a:cubicBezTo>
                    <a:pt x="417107" y="90113"/>
                    <a:pt x="412883" y="88860"/>
                    <a:pt x="409434" y="86328"/>
                  </a:cubicBezTo>
                  <a:cubicBezTo>
                    <a:pt x="408457" y="85632"/>
                    <a:pt x="407566" y="84839"/>
                    <a:pt x="406741" y="83962"/>
                  </a:cubicBezTo>
                  <a:cubicBezTo>
                    <a:pt x="405361" y="82626"/>
                    <a:pt x="403914" y="81384"/>
                    <a:pt x="402366" y="80246"/>
                  </a:cubicBezTo>
                  <a:lnTo>
                    <a:pt x="402366" y="80246"/>
                  </a:lnTo>
                  <a:cubicBezTo>
                    <a:pt x="398966" y="78252"/>
                    <a:pt x="395903" y="75745"/>
                    <a:pt x="393279" y="72812"/>
                  </a:cubicBezTo>
                  <a:lnTo>
                    <a:pt x="391764" y="70785"/>
                  </a:lnTo>
                  <a:cubicBezTo>
                    <a:pt x="390249" y="68560"/>
                    <a:pt x="388297" y="66665"/>
                    <a:pt x="386042" y="65210"/>
                  </a:cubicBezTo>
                  <a:cubicBezTo>
                    <a:pt x="381886" y="63286"/>
                    <a:pt x="377241" y="62697"/>
                    <a:pt x="372748" y="63521"/>
                  </a:cubicBezTo>
                  <a:cubicBezTo>
                    <a:pt x="369349" y="64107"/>
                    <a:pt x="365882" y="64107"/>
                    <a:pt x="362483" y="63521"/>
                  </a:cubicBezTo>
                  <a:cubicBezTo>
                    <a:pt x="356323" y="61717"/>
                    <a:pt x="350602" y="58671"/>
                    <a:pt x="345654" y="54567"/>
                  </a:cubicBezTo>
                  <a:cubicBezTo>
                    <a:pt x="343012" y="52609"/>
                    <a:pt x="340253" y="50805"/>
                    <a:pt x="337408" y="49161"/>
                  </a:cubicBezTo>
                  <a:cubicBezTo>
                    <a:pt x="330492" y="44808"/>
                    <a:pt x="321876" y="44115"/>
                    <a:pt x="314354" y="47303"/>
                  </a:cubicBezTo>
                  <a:lnTo>
                    <a:pt x="310651" y="49330"/>
                  </a:lnTo>
                  <a:cubicBezTo>
                    <a:pt x="309002" y="50496"/>
                    <a:pt x="307185" y="51408"/>
                    <a:pt x="305266" y="52033"/>
                  </a:cubicBezTo>
                  <a:cubicBezTo>
                    <a:pt x="300975" y="52981"/>
                    <a:pt x="296482" y="52320"/>
                    <a:pt x="292645" y="50175"/>
                  </a:cubicBezTo>
                  <a:lnTo>
                    <a:pt x="292645" y="50175"/>
                  </a:lnTo>
                  <a:cubicBezTo>
                    <a:pt x="290289" y="48992"/>
                    <a:pt x="287933" y="47979"/>
                    <a:pt x="285914" y="50175"/>
                  </a:cubicBezTo>
                  <a:cubicBezTo>
                    <a:pt x="284130" y="51553"/>
                    <a:pt x="282649" y="53276"/>
                    <a:pt x="281538" y="55243"/>
                  </a:cubicBezTo>
                  <a:cubicBezTo>
                    <a:pt x="280613" y="56750"/>
                    <a:pt x="279536" y="58164"/>
                    <a:pt x="278341" y="59466"/>
                  </a:cubicBezTo>
                  <a:cubicBezTo>
                    <a:pt x="273242" y="65080"/>
                    <a:pt x="266544" y="68974"/>
                    <a:pt x="259157" y="70616"/>
                  </a:cubicBezTo>
                  <a:cubicBezTo>
                    <a:pt x="257424" y="70790"/>
                    <a:pt x="255673" y="70790"/>
                    <a:pt x="253940" y="70616"/>
                  </a:cubicBezTo>
                  <a:lnTo>
                    <a:pt x="253940" y="70616"/>
                  </a:lnTo>
                  <a:cubicBezTo>
                    <a:pt x="254192" y="73578"/>
                    <a:pt x="255050" y="76455"/>
                    <a:pt x="256464" y="79063"/>
                  </a:cubicBezTo>
                  <a:cubicBezTo>
                    <a:pt x="257390" y="80954"/>
                    <a:pt x="258130" y="82935"/>
                    <a:pt x="258652" y="84976"/>
                  </a:cubicBezTo>
                  <a:cubicBezTo>
                    <a:pt x="258887" y="85393"/>
                    <a:pt x="258887" y="85909"/>
                    <a:pt x="258652" y="86328"/>
                  </a:cubicBezTo>
                  <a:cubicBezTo>
                    <a:pt x="258652" y="86328"/>
                    <a:pt x="258652" y="87172"/>
                    <a:pt x="258652" y="87172"/>
                  </a:cubicBezTo>
                  <a:cubicBezTo>
                    <a:pt x="255269" y="87929"/>
                    <a:pt x="251769" y="87929"/>
                    <a:pt x="248386" y="87172"/>
                  </a:cubicBezTo>
                  <a:cubicBezTo>
                    <a:pt x="246367" y="86917"/>
                    <a:pt x="244348" y="86917"/>
                    <a:pt x="242328" y="87172"/>
                  </a:cubicBezTo>
                  <a:cubicBezTo>
                    <a:pt x="239299" y="87483"/>
                    <a:pt x="236304" y="88107"/>
                    <a:pt x="233409" y="89031"/>
                  </a:cubicBezTo>
                  <a:lnTo>
                    <a:pt x="227183" y="90551"/>
                  </a:lnTo>
                  <a:cubicBezTo>
                    <a:pt x="221966" y="91565"/>
                    <a:pt x="215739" y="92747"/>
                    <a:pt x="210354" y="94437"/>
                  </a:cubicBezTo>
                  <a:lnTo>
                    <a:pt x="208167" y="94437"/>
                  </a:lnTo>
                  <a:cubicBezTo>
                    <a:pt x="206114" y="95209"/>
                    <a:pt x="203960" y="95665"/>
                    <a:pt x="201772" y="95788"/>
                  </a:cubicBezTo>
                  <a:lnTo>
                    <a:pt x="201772" y="95788"/>
                  </a:lnTo>
                  <a:lnTo>
                    <a:pt x="199080" y="95788"/>
                  </a:lnTo>
                  <a:lnTo>
                    <a:pt x="196892" y="95788"/>
                  </a:lnTo>
                  <a:lnTo>
                    <a:pt x="191675" y="95788"/>
                  </a:lnTo>
                  <a:cubicBezTo>
                    <a:pt x="190447" y="96025"/>
                    <a:pt x="189201" y="96025"/>
                    <a:pt x="187973" y="95788"/>
                  </a:cubicBezTo>
                  <a:lnTo>
                    <a:pt x="183766" y="93592"/>
                  </a:lnTo>
                  <a:cubicBezTo>
                    <a:pt x="182268" y="92722"/>
                    <a:pt x="180686" y="91987"/>
                    <a:pt x="179054" y="91396"/>
                  </a:cubicBezTo>
                  <a:cubicBezTo>
                    <a:pt x="176647" y="91136"/>
                    <a:pt x="174224" y="91136"/>
                    <a:pt x="171818" y="91396"/>
                  </a:cubicBezTo>
                  <a:cubicBezTo>
                    <a:pt x="171498" y="91548"/>
                    <a:pt x="171127" y="91548"/>
                    <a:pt x="170808" y="91396"/>
                  </a:cubicBezTo>
                  <a:cubicBezTo>
                    <a:pt x="170589" y="91029"/>
                    <a:pt x="170589" y="90580"/>
                    <a:pt x="170808" y="90213"/>
                  </a:cubicBezTo>
                  <a:cubicBezTo>
                    <a:pt x="170438" y="84821"/>
                    <a:pt x="168519" y="79653"/>
                    <a:pt x="165254" y="75347"/>
                  </a:cubicBezTo>
                  <a:cubicBezTo>
                    <a:pt x="163588" y="74125"/>
                    <a:pt x="161603" y="73421"/>
                    <a:pt x="159533" y="73319"/>
                  </a:cubicBezTo>
                  <a:lnTo>
                    <a:pt x="159533" y="73319"/>
                  </a:lnTo>
                  <a:lnTo>
                    <a:pt x="154989" y="73319"/>
                  </a:lnTo>
                  <a:lnTo>
                    <a:pt x="148090" y="72137"/>
                  </a:lnTo>
                  <a:cubicBezTo>
                    <a:pt x="144135" y="71148"/>
                    <a:pt x="140349" y="69613"/>
                    <a:pt x="136814" y="67575"/>
                  </a:cubicBezTo>
                  <a:lnTo>
                    <a:pt x="133281" y="65886"/>
                  </a:lnTo>
                  <a:lnTo>
                    <a:pt x="131261" y="65886"/>
                  </a:lnTo>
                  <a:cubicBezTo>
                    <a:pt x="129999" y="65628"/>
                    <a:pt x="128788" y="65111"/>
                    <a:pt x="127728" y="64366"/>
                  </a:cubicBezTo>
                  <a:cubicBezTo>
                    <a:pt x="126213" y="62811"/>
                    <a:pt x="125254" y="60787"/>
                    <a:pt x="125035" y="58622"/>
                  </a:cubicBezTo>
                  <a:lnTo>
                    <a:pt x="125035" y="56932"/>
                  </a:lnTo>
                  <a:cubicBezTo>
                    <a:pt x="124715" y="55447"/>
                    <a:pt x="124328" y="53981"/>
                    <a:pt x="123857" y="52540"/>
                  </a:cubicBezTo>
                  <a:cubicBezTo>
                    <a:pt x="123268" y="50112"/>
                    <a:pt x="122494" y="47737"/>
                    <a:pt x="121501" y="45445"/>
                  </a:cubicBezTo>
                  <a:lnTo>
                    <a:pt x="119145" y="45445"/>
                  </a:lnTo>
                  <a:lnTo>
                    <a:pt x="117630" y="45445"/>
                  </a:lnTo>
                  <a:cubicBezTo>
                    <a:pt x="110226" y="45445"/>
                    <a:pt x="106355" y="39532"/>
                    <a:pt x="102653" y="33957"/>
                  </a:cubicBezTo>
                  <a:cubicBezTo>
                    <a:pt x="100954" y="31134"/>
                    <a:pt x="98917" y="28524"/>
                    <a:pt x="96595" y="26186"/>
                  </a:cubicBezTo>
                  <a:cubicBezTo>
                    <a:pt x="96393" y="25697"/>
                    <a:pt x="96393" y="25153"/>
                    <a:pt x="96595" y="24665"/>
                  </a:cubicBezTo>
                  <a:cubicBezTo>
                    <a:pt x="96444" y="24228"/>
                    <a:pt x="96444" y="23751"/>
                    <a:pt x="96595" y="23314"/>
                  </a:cubicBezTo>
                  <a:cubicBezTo>
                    <a:pt x="101677" y="19220"/>
                    <a:pt x="104555" y="12961"/>
                    <a:pt x="104336" y="6420"/>
                  </a:cubicBezTo>
                  <a:cubicBezTo>
                    <a:pt x="104470" y="4967"/>
                    <a:pt x="104050" y="3517"/>
                    <a:pt x="103158" y="2365"/>
                  </a:cubicBezTo>
                  <a:cubicBezTo>
                    <a:pt x="101728" y="1642"/>
                    <a:pt x="100045" y="1642"/>
                    <a:pt x="98614" y="2365"/>
                  </a:cubicBezTo>
                  <a:cubicBezTo>
                    <a:pt x="96797" y="3173"/>
                    <a:pt x="95131" y="4320"/>
                    <a:pt x="93734" y="5744"/>
                  </a:cubicBezTo>
                  <a:cubicBezTo>
                    <a:pt x="92135" y="7374"/>
                    <a:pt x="90250" y="8692"/>
                    <a:pt x="88181" y="9629"/>
                  </a:cubicBezTo>
                  <a:lnTo>
                    <a:pt x="82796" y="11319"/>
                  </a:lnTo>
                  <a:cubicBezTo>
                    <a:pt x="79312" y="12110"/>
                    <a:pt x="75963" y="13421"/>
                    <a:pt x="72867" y="15204"/>
                  </a:cubicBezTo>
                  <a:cubicBezTo>
                    <a:pt x="68441" y="17816"/>
                    <a:pt x="64470" y="21126"/>
                    <a:pt x="61087" y="25003"/>
                  </a:cubicBezTo>
                  <a:cubicBezTo>
                    <a:pt x="60768" y="26618"/>
                    <a:pt x="59791" y="28027"/>
                    <a:pt x="58394" y="28888"/>
                  </a:cubicBezTo>
                  <a:cubicBezTo>
                    <a:pt x="57284" y="29182"/>
                    <a:pt x="56140" y="29182"/>
                    <a:pt x="55029" y="28888"/>
                  </a:cubicBezTo>
                  <a:cubicBezTo>
                    <a:pt x="53413" y="29064"/>
                    <a:pt x="51764" y="29064"/>
                    <a:pt x="50149" y="28888"/>
                  </a:cubicBezTo>
                  <a:lnTo>
                    <a:pt x="48466" y="28888"/>
                  </a:lnTo>
                  <a:lnTo>
                    <a:pt x="44091" y="28888"/>
                  </a:lnTo>
                  <a:cubicBezTo>
                    <a:pt x="40809" y="28563"/>
                    <a:pt x="37629" y="27647"/>
                    <a:pt x="34667" y="26186"/>
                  </a:cubicBezTo>
                  <a:cubicBezTo>
                    <a:pt x="31537" y="24222"/>
                    <a:pt x="28877" y="21563"/>
                    <a:pt x="26925" y="18414"/>
                  </a:cubicBezTo>
                  <a:cubicBezTo>
                    <a:pt x="26286" y="17387"/>
                    <a:pt x="25562" y="16426"/>
                    <a:pt x="24738" y="15542"/>
                  </a:cubicBezTo>
                  <a:cubicBezTo>
                    <a:pt x="22180" y="12540"/>
                    <a:pt x="20295" y="9028"/>
                    <a:pt x="19185" y="5237"/>
                  </a:cubicBezTo>
                  <a:cubicBezTo>
                    <a:pt x="17839" y="1183"/>
                    <a:pt x="16492" y="0"/>
                    <a:pt x="13631" y="0"/>
                  </a:cubicBezTo>
                  <a:cubicBezTo>
                    <a:pt x="12790" y="2027"/>
                    <a:pt x="10770" y="2534"/>
                    <a:pt x="8751" y="3041"/>
                  </a:cubicBezTo>
                  <a:cubicBezTo>
                    <a:pt x="7640" y="3304"/>
                    <a:pt x="6563" y="3701"/>
                    <a:pt x="5554" y="4223"/>
                  </a:cubicBezTo>
                  <a:cubicBezTo>
                    <a:pt x="3282" y="5526"/>
                    <a:pt x="1767" y="7856"/>
                    <a:pt x="1515" y="10474"/>
                  </a:cubicBezTo>
                  <a:cubicBezTo>
                    <a:pt x="1515" y="10474"/>
                    <a:pt x="1515" y="11995"/>
                    <a:pt x="0" y="11826"/>
                  </a:cubicBezTo>
                  <a:lnTo>
                    <a:pt x="0" y="11826"/>
                  </a:lnTo>
                  <a:lnTo>
                    <a:pt x="1010" y="13008"/>
                  </a:lnTo>
                  <a:cubicBezTo>
                    <a:pt x="2525" y="14660"/>
                    <a:pt x="3770" y="16542"/>
                    <a:pt x="4712" y="18583"/>
                  </a:cubicBezTo>
                  <a:cubicBezTo>
                    <a:pt x="5857" y="20869"/>
                    <a:pt x="5857" y="23562"/>
                    <a:pt x="4712" y="25848"/>
                  </a:cubicBezTo>
                  <a:cubicBezTo>
                    <a:pt x="4258" y="26623"/>
                    <a:pt x="3972" y="27488"/>
                    <a:pt x="3871" y="28382"/>
                  </a:cubicBezTo>
                  <a:cubicBezTo>
                    <a:pt x="4089" y="31896"/>
                    <a:pt x="5133" y="35308"/>
                    <a:pt x="6900" y="38349"/>
                  </a:cubicBezTo>
                  <a:cubicBezTo>
                    <a:pt x="8398" y="41402"/>
                    <a:pt x="9458" y="44640"/>
                    <a:pt x="10097" y="47979"/>
                  </a:cubicBezTo>
                  <a:cubicBezTo>
                    <a:pt x="10350" y="48514"/>
                    <a:pt x="10350" y="49132"/>
                    <a:pt x="10097" y="49668"/>
                  </a:cubicBezTo>
                  <a:cubicBezTo>
                    <a:pt x="7237" y="52202"/>
                    <a:pt x="6563" y="53385"/>
                    <a:pt x="6563" y="53891"/>
                  </a:cubicBezTo>
                  <a:cubicBezTo>
                    <a:pt x="6883" y="54888"/>
                    <a:pt x="7388" y="55807"/>
                    <a:pt x="8078" y="56594"/>
                  </a:cubicBezTo>
                  <a:cubicBezTo>
                    <a:pt x="9222" y="58020"/>
                    <a:pt x="10232" y="59546"/>
                    <a:pt x="11107" y="61156"/>
                  </a:cubicBezTo>
                  <a:cubicBezTo>
                    <a:pt x="12739" y="64589"/>
                    <a:pt x="13598" y="68336"/>
                    <a:pt x="13631" y="72137"/>
                  </a:cubicBezTo>
                  <a:cubicBezTo>
                    <a:pt x="13816" y="74867"/>
                    <a:pt x="14439" y="77550"/>
                    <a:pt x="15482" y="80077"/>
                  </a:cubicBezTo>
                  <a:lnTo>
                    <a:pt x="15482" y="80077"/>
                  </a:lnTo>
                  <a:cubicBezTo>
                    <a:pt x="15920" y="79935"/>
                    <a:pt x="16391" y="79935"/>
                    <a:pt x="16828" y="80077"/>
                  </a:cubicBezTo>
                  <a:lnTo>
                    <a:pt x="18006" y="80077"/>
                  </a:lnTo>
                  <a:cubicBezTo>
                    <a:pt x="18595" y="80070"/>
                    <a:pt x="19100" y="80504"/>
                    <a:pt x="19185" y="81091"/>
                  </a:cubicBezTo>
                  <a:cubicBezTo>
                    <a:pt x="19521" y="82592"/>
                    <a:pt x="19521" y="84150"/>
                    <a:pt x="19185" y="85652"/>
                  </a:cubicBezTo>
                  <a:cubicBezTo>
                    <a:pt x="19000" y="86600"/>
                    <a:pt x="19000" y="87576"/>
                    <a:pt x="19185" y="88524"/>
                  </a:cubicBezTo>
                  <a:cubicBezTo>
                    <a:pt x="19403" y="90544"/>
                    <a:pt x="19403" y="92585"/>
                    <a:pt x="19185" y="94606"/>
                  </a:cubicBezTo>
                  <a:cubicBezTo>
                    <a:pt x="21810" y="95827"/>
                    <a:pt x="23745" y="98194"/>
                    <a:pt x="24401" y="101025"/>
                  </a:cubicBezTo>
                  <a:cubicBezTo>
                    <a:pt x="25226" y="103032"/>
                    <a:pt x="26892" y="104575"/>
                    <a:pt x="28945" y="105249"/>
                  </a:cubicBezTo>
                  <a:cubicBezTo>
                    <a:pt x="30274" y="105789"/>
                    <a:pt x="31537" y="106529"/>
                    <a:pt x="32647" y="107445"/>
                  </a:cubicBezTo>
                  <a:cubicBezTo>
                    <a:pt x="35744" y="109785"/>
                    <a:pt x="37948" y="113126"/>
                    <a:pt x="38874" y="116905"/>
                  </a:cubicBezTo>
                  <a:lnTo>
                    <a:pt x="38874" y="119102"/>
                  </a:lnTo>
                  <a:cubicBezTo>
                    <a:pt x="38874" y="120115"/>
                    <a:pt x="38874" y="120115"/>
                    <a:pt x="38874" y="120453"/>
                  </a:cubicBezTo>
                  <a:cubicBezTo>
                    <a:pt x="40085" y="121261"/>
                    <a:pt x="41465" y="121781"/>
                    <a:pt x="42913" y="121974"/>
                  </a:cubicBezTo>
                  <a:cubicBezTo>
                    <a:pt x="47692" y="121330"/>
                    <a:pt x="52118" y="119135"/>
                    <a:pt x="55534" y="115723"/>
                  </a:cubicBezTo>
                  <a:cubicBezTo>
                    <a:pt x="56022" y="115164"/>
                    <a:pt x="56880" y="115110"/>
                    <a:pt x="57436" y="115603"/>
                  </a:cubicBezTo>
                  <a:cubicBezTo>
                    <a:pt x="57469" y="115640"/>
                    <a:pt x="57520" y="115681"/>
                    <a:pt x="57553" y="115723"/>
                  </a:cubicBezTo>
                  <a:cubicBezTo>
                    <a:pt x="58697" y="117402"/>
                    <a:pt x="59118" y="119472"/>
                    <a:pt x="58731" y="121467"/>
                  </a:cubicBezTo>
                  <a:cubicBezTo>
                    <a:pt x="58058" y="123704"/>
                    <a:pt x="56274" y="125428"/>
                    <a:pt x="54019" y="126028"/>
                  </a:cubicBezTo>
                  <a:cubicBezTo>
                    <a:pt x="52673" y="126028"/>
                    <a:pt x="50990" y="127717"/>
                    <a:pt x="50653" y="128900"/>
                  </a:cubicBezTo>
                  <a:cubicBezTo>
                    <a:pt x="49980" y="131733"/>
                    <a:pt x="49980" y="134683"/>
                    <a:pt x="50653" y="137516"/>
                  </a:cubicBezTo>
                  <a:cubicBezTo>
                    <a:pt x="50923" y="138388"/>
                    <a:pt x="51259" y="139236"/>
                    <a:pt x="51663" y="140050"/>
                  </a:cubicBezTo>
                  <a:cubicBezTo>
                    <a:pt x="52959" y="142059"/>
                    <a:pt x="53599" y="144417"/>
                    <a:pt x="53515" y="146808"/>
                  </a:cubicBezTo>
                  <a:cubicBezTo>
                    <a:pt x="53515" y="146808"/>
                    <a:pt x="53515" y="148159"/>
                    <a:pt x="52168" y="148159"/>
                  </a:cubicBezTo>
                  <a:lnTo>
                    <a:pt x="42408" y="148159"/>
                  </a:lnTo>
                  <a:lnTo>
                    <a:pt x="42408" y="149342"/>
                  </a:lnTo>
                  <a:cubicBezTo>
                    <a:pt x="42475" y="150129"/>
                    <a:pt x="42475" y="150920"/>
                    <a:pt x="42408" y="151707"/>
                  </a:cubicBezTo>
                  <a:cubicBezTo>
                    <a:pt x="41734" y="155053"/>
                    <a:pt x="40489" y="158257"/>
                    <a:pt x="38705" y="161167"/>
                  </a:cubicBezTo>
                  <a:cubicBezTo>
                    <a:pt x="38705" y="162857"/>
                    <a:pt x="37023" y="164377"/>
                    <a:pt x="36349" y="166067"/>
                  </a:cubicBezTo>
                  <a:lnTo>
                    <a:pt x="36349" y="167418"/>
                  </a:lnTo>
                  <a:cubicBezTo>
                    <a:pt x="35626" y="168721"/>
                    <a:pt x="35172" y="170157"/>
                    <a:pt x="35003" y="171642"/>
                  </a:cubicBezTo>
                  <a:cubicBezTo>
                    <a:pt x="35003" y="173162"/>
                    <a:pt x="36181" y="174851"/>
                    <a:pt x="37359" y="176372"/>
                  </a:cubicBezTo>
                  <a:lnTo>
                    <a:pt x="37359" y="177554"/>
                  </a:lnTo>
                  <a:cubicBezTo>
                    <a:pt x="38419" y="178857"/>
                    <a:pt x="39311" y="180273"/>
                    <a:pt x="40052" y="181778"/>
                  </a:cubicBezTo>
                  <a:cubicBezTo>
                    <a:pt x="40203" y="182616"/>
                    <a:pt x="40203" y="183474"/>
                    <a:pt x="40052" y="184312"/>
                  </a:cubicBezTo>
                  <a:cubicBezTo>
                    <a:pt x="40001" y="184930"/>
                    <a:pt x="40001" y="185552"/>
                    <a:pt x="40052" y="186170"/>
                  </a:cubicBezTo>
                  <a:cubicBezTo>
                    <a:pt x="40893" y="187238"/>
                    <a:pt x="41920" y="188152"/>
                    <a:pt x="43081" y="188873"/>
                  </a:cubicBezTo>
                  <a:cubicBezTo>
                    <a:pt x="44763" y="189664"/>
                    <a:pt x="46228" y="190889"/>
                    <a:pt x="47288" y="192421"/>
                  </a:cubicBezTo>
                  <a:lnTo>
                    <a:pt x="48466" y="194110"/>
                  </a:lnTo>
                  <a:cubicBezTo>
                    <a:pt x="50183" y="196697"/>
                    <a:pt x="51697" y="199407"/>
                    <a:pt x="53010" y="202219"/>
                  </a:cubicBezTo>
                  <a:cubicBezTo>
                    <a:pt x="53413" y="203598"/>
                    <a:pt x="53413" y="205064"/>
                    <a:pt x="53010" y="206443"/>
                  </a:cubicBezTo>
                  <a:cubicBezTo>
                    <a:pt x="52656" y="207129"/>
                    <a:pt x="52202" y="207755"/>
                    <a:pt x="51663" y="208301"/>
                  </a:cubicBezTo>
                  <a:cubicBezTo>
                    <a:pt x="52841" y="208386"/>
                    <a:pt x="54019" y="208386"/>
                    <a:pt x="55197" y="208301"/>
                  </a:cubicBezTo>
                  <a:lnTo>
                    <a:pt x="56207" y="208301"/>
                  </a:lnTo>
                  <a:cubicBezTo>
                    <a:pt x="57772" y="208049"/>
                    <a:pt x="59354" y="208049"/>
                    <a:pt x="60919" y="208301"/>
                  </a:cubicBezTo>
                  <a:cubicBezTo>
                    <a:pt x="63275" y="208301"/>
                    <a:pt x="63948" y="209991"/>
                    <a:pt x="64958" y="211849"/>
                  </a:cubicBezTo>
                  <a:lnTo>
                    <a:pt x="64958" y="211849"/>
                  </a:lnTo>
                  <a:cubicBezTo>
                    <a:pt x="66119" y="213979"/>
                    <a:pt x="67532" y="215964"/>
                    <a:pt x="69165" y="217762"/>
                  </a:cubicBezTo>
                  <a:cubicBezTo>
                    <a:pt x="70679" y="219150"/>
                    <a:pt x="72531" y="220086"/>
                    <a:pt x="74550" y="220465"/>
                  </a:cubicBezTo>
                  <a:lnTo>
                    <a:pt x="78084" y="220465"/>
                  </a:lnTo>
                  <a:lnTo>
                    <a:pt x="79430" y="220465"/>
                  </a:lnTo>
                  <a:lnTo>
                    <a:pt x="81786" y="220465"/>
                  </a:lnTo>
                  <a:cubicBezTo>
                    <a:pt x="82560" y="220711"/>
                    <a:pt x="83368" y="220711"/>
                    <a:pt x="84142" y="220465"/>
                  </a:cubicBezTo>
                  <a:cubicBezTo>
                    <a:pt x="84462" y="220313"/>
                    <a:pt x="84832" y="220313"/>
                    <a:pt x="85152" y="220465"/>
                  </a:cubicBezTo>
                  <a:cubicBezTo>
                    <a:pt x="85286" y="220848"/>
                    <a:pt x="85286" y="221264"/>
                    <a:pt x="85152" y="221647"/>
                  </a:cubicBezTo>
                  <a:lnTo>
                    <a:pt x="85152" y="224181"/>
                  </a:lnTo>
                  <a:cubicBezTo>
                    <a:pt x="84882" y="227271"/>
                    <a:pt x="85286" y="230385"/>
                    <a:pt x="86329" y="233304"/>
                  </a:cubicBezTo>
                  <a:cubicBezTo>
                    <a:pt x="86986" y="234311"/>
                    <a:pt x="87844" y="235173"/>
                    <a:pt x="88854" y="235838"/>
                  </a:cubicBezTo>
                  <a:cubicBezTo>
                    <a:pt x="90032" y="236676"/>
                    <a:pt x="91041" y="237703"/>
                    <a:pt x="91883" y="238879"/>
                  </a:cubicBezTo>
                  <a:cubicBezTo>
                    <a:pt x="94306" y="242631"/>
                    <a:pt x="94979" y="247257"/>
                    <a:pt x="93734" y="251549"/>
                  </a:cubicBezTo>
                  <a:cubicBezTo>
                    <a:pt x="93734" y="253408"/>
                    <a:pt x="92893" y="255266"/>
                    <a:pt x="92388" y="257124"/>
                  </a:cubicBezTo>
                  <a:lnTo>
                    <a:pt x="92388" y="258814"/>
                  </a:lnTo>
                  <a:cubicBezTo>
                    <a:pt x="91866" y="260253"/>
                    <a:pt x="91412" y="261720"/>
                    <a:pt x="91041" y="263206"/>
                  </a:cubicBezTo>
                  <a:lnTo>
                    <a:pt x="91041" y="264896"/>
                  </a:lnTo>
                  <a:lnTo>
                    <a:pt x="91041" y="266585"/>
                  </a:lnTo>
                  <a:cubicBezTo>
                    <a:pt x="90974" y="267090"/>
                    <a:pt x="90974" y="267600"/>
                    <a:pt x="91041" y="268105"/>
                  </a:cubicBezTo>
                  <a:cubicBezTo>
                    <a:pt x="92169" y="268200"/>
                    <a:pt x="93280" y="268200"/>
                    <a:pt x="94407" y="268105"/>
                  </a:cubicBezTo>
                  <a:cubicBezTo>
                    <a:pt x="96359" y="267840"/>
                    <a:pt x="98345" y="267840"/>
                    <a:pt x="100297" y="268105"/>
                  </a:cubicBezTo>
                  <a:lnTo>
                    <a:pt x="101138" y="268105"/>
                  </a:lnTo>
                  <a:cubicBezTo>
                    <a:pt x="103292" y="272155"/>
                    <a:pt x="103730" y="276912"/>
                    <a:pt x="102317" y="281283"/>
                  </a:cubicBezTo>
                  <a:cubicBezTo>
                    <a:pt x="102182" y="282969"/>
                    <a:pt x="102182" y="284663"/>
                    <a:pt x="102317" y="286351"/>
                  </a:cubicBezTo>
                  <a:cubicBezTo>
                    <a:pt x="105144" y="287935"/>
                    <a:pt x="107853" y="289743"/>
                    <a:pt x="110394" y="291757"/>
                  </a:cubicBezTo>
                  <a:lnTo>
                    <a:pt x="110394" y="291757"/>
                  </a:lnTo>
                  <a:cubicBezTo>
                    <a:pt x="112717" y="293374"/>
                    <a:pt x="114820" y="295306"/>
                    <a:pt x="116621" y="297501"/>
                  </a:cubicBezTo>
                  <a:lnTo>
                    <a:pt x="116621" y="297501"/>
                  </a:lnTo>
                  <a:cubicBezTo>
                    <a:pt x="118236" y="297242"/>
                    <a:pt x="119767" y="296668"/>
                    <a:pt x="121164" y="295811"/>
                  </a:cubicBezTo>
                  <a:lnTo>
                    <a:pt x="124362" y="294122"/>
                  </a:lnTo>
                  <a:cubicBezTo>
                    <a:pt x="127525" y="293446"/>
                    <a:pt x="130790" y="293446"/>
                    <a:pt x="133954" y="294122"/>
                  </a:cubicBezTo>
                  <a:lnTo>
                    <a:pt x="141190" y="294122"/>
                  </a:lnTo>
                  <a:cubicBezTo>
                    <a:pt x="143916" y="293625"/>
                    <a:pt x="146710" y="293625"/>
                    <a:pt x="149436" y="294122"/>
                  </a:cubicBezTo>
                  <a:cubicBezTo>
                    <a:pt x="154485" y="295642"/>
                    <a:pt x="155326" y="298514"/>
                    <a:pt x="156672" y="302569"/>
                  </a:cubicBezTo>
                  <a:lnTo>
                    <a:pt x="156672" y="304089"/>
                  </a:lnTo>
                  <a:cubicBezTo>
                    <a:pt x="159449" y="311337"/>
                    <a:pt x="163117" y="318213"/>
                    <a:pt x="167611" y="324531"/>
                  </a:cubicBezTo>
                  <a:cubicBezTo>
                    <a:pt x="169966" y="327910"/>
                    <a:pt x="172154" y="331457"/>
                    <a:pt x="174173" y="335005"/>
                  </a:cubicBezTo>
                  <a:cubicBezTo>
                    <a:pt x="176210" y="338857"/>
                    <a:pt x="177791" y="342945"/>
                    <a:pt x="178885" y="347169"/>
                  </a:cubicBezTo>
                  <a:cubicBezTo>
                    <a:pt x="180080" y="353402"/>
                    <a:pt x="182857" y="359231"/>
                    <a:pt x="186963" y="364063"/>
                  </a:cubicBezTo>
                  <a:cubicBezTo>
                    <a:pt x="193291" y="369080"/>
                    <a:pt x="200476" y="372915"/>
                    <a:pt x="208167" y="375381"/>
                  </a:cubicBezTo>
                  <a:cubicBezTo>
                    <a:pt x="212206" y="377071"/>
                    <a:pt x="216581" y="378760"/>
                    <a:pt x="220620" y="380787"/>
                  </a:cubicBezTo>
                  <a:cubicBezTo>
                    <a:pt x="227115" y="384707"/>
                    <a:pt x="232820" y="389809"/>
                    <a:pt x="237448" y="395823"/>
                  </a:cubicBezTo>
                  <a:cubicBezTo>
                    <a:pt x="240359" y="399202"/>
                    <a:pt x="243456" y="402412"/>
                    <a:pt x="246703" y="405452"/>
                  </a:cubicBezTo>
                  <a:cubicBezTo>
                    <a:pt x="255758" y="411264"/>
                    <a:pt x="266460" y="413933"/>
                    <a:pt x="277163" y="413055"/>
                  </a:cubicBezTo>
                  <a:cubicBezTo>
                    <a:pt x="278408" y="411230"/>
                    <a:pt x="279755" y="409473"/>
                    <a:pt x="281202" y="407818"/>
                  </a:cubicBezTo>
                  <a:cubicBezTo>
                    <a:pt x="290457" y="398729"/>
                    <a:pt x="302153" y="392562"/>
                    <a:pt x="314859" y="390079"/>
                  </a:cubicBezTo>
                  <a:cubicBezTo>
                    <a:pt x="319234" y="388525"/>
                    <a:pt x="324114" y="389285"/>
                    <a:pt x="327816" y="392106"/>
                  </a:cubicBezTo>
                  <a:cubicBezTo>
                    <a:pt x="333067" y="399236"/>
                    <a:pt x="335793" y="407919"/>
                    <a:pt x="335557" y="416771"/>
                  </a:cubicBezTo>
                  <a:lnTo>
                    <a:pt x="335557" y="418292"/>
                  </a:lnTo>
                  <a:cubicBezTo>
                    <a:pt x="335658" y="423901"/>
                    <a:pt x="337223" y="429374"/>
                    <a:pt x="340101" y="434172"/>
                  </a:cubicBezTo>
                  <a:cubicBezTo>
                    <a:pt x="343568" y="437382"/>
                    <a:pt x="347892" y="439494"/>
                    <a:pt x="352554" y="440254"/>
                  </a:cubicBezTo>
                  <a:lnTo>
                    <a:pt x="354573" y="440254"/>
                  </a:lnTo>
                  <a:cubicBezTo>
                    <a:pt x="366370" y="443379"/>
                    <a:pt x="378604" y="444460"/>
                    <a:pt x="390754" y="443464"/>
                  </a:cubicBezTo>
                  <a:lnTo>
                    <a:pt x="407582" y="443464"/>
                  </a:lnTo>
                  <a:cubicBezTo>
                    <a:pt x="410191" y="443312"/>
                    <a:pt x="412783" y="442906"/>
                    <a:pt x="415324" y="442281"/>
                  </a:cubicBezTo>
                  <a:cubicBezTo>
                    <a:pt x="419362" y="441352"/>
                    <a:pt x="423569" y="441352"/>
                    <a:pt x="427608" y="442281"/>
                  </a:cubicBezTo>
                  <a:cubicBezTo>
                    <a:pt x="430738" y="443345"/>
                    <a:pt x="433717" y="444764"/>
                    <a:pt x="436527" y="446504"/>
                  </a:cubicBezTo>
                  <a:cubicBezTo>
                    <a:pt x="439035" y="448126"/>
                    <a:pt x="441744" y="449376"/>
                    <a:pt x="444605" y="450221"/>
                  </a:cubicBezTo>
                  <a:cubicBezTo>
                    <a:pt x="445446" y="450373"/>
                    <a:pt x="446288" y="450373"/>
                    <a:pt x="447129" y="450221"/>
                  </a:cubicBezTo>
                  <a:cubicBezTo>
                    <a:pt x="447196" y="449596"/>
                    <a:pt x="447685" y="449106"/>
                    <a:pt x="448307" y="449039"/>
                  </a:cubicBezTo>
                  <a:lnTo>
                    <a:pt x="450158" y="449039"/>
                  </a:lnTo>
                  <a:cubicBezTo>
                    <a:pt x="452683" y="444275"/>
                    <a:pt x="453844" y="438885"/>
                    <a:pt x="453524" y="433496"/>
                  </a:cubicBezTo>
                  <a:cubicBezTo>
                    <a:pt x="453507" y="429442"/>
                    <a:pt x="454029" y="425421"/>
                    <a:pt x="455038" y="421502"/>
                  </a:cubicBezTo>
                  <a:cubicBezTo>
                    <a:pt x="457579" y="413916"/>
                    <a:pt x="464563" y="408713"/>
                    <a:pt x="472540" y="40849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283BCED9-6DCF-4EDE-8BFE-EC68924D931A}"/>
                </a:ext>
              </a:extLst>
            </p:cNvPr>
            <p:cNvSpPr/>
            <p:nvPr/>
          </p:nvSpPr>
          <p:spPr>
            <a:xfrm>
              <a:off x="8672728" y="4684573"/>
              <a:ext cx="16828" cy="16894"/>
            </a:xfrm>
            <a:custGeom>
              <a:avLst/>
              <a:gdLst>
                <a:gd name="connsiteX0" fmla="*/ 2221 w 0"/>
                <a:gd name="connsiteY0" fmla="*/ 3548 h 0"/>
                <a:gd name="connsiteX1" fmla="*/ 2221 w 0"/>
                <a:gd name="connsiteY1" fmla="*/ 2534 h 0"/>
                <a:gd name="connsiteX2" fmla="*/ 2221 w 0"/>
                <a:gd name="connsiteY2" fmla="*/ 0 h 0"/>
                <a:gd name="connsiteX3" fmla="*/ 2221 w 0"/>
                <a:gd name="connsiteY3" fmla="*/ 0 h 0"/>
                <a:gd name="connsiteX4" fmla="*/ 605 w 0"/>
                <a:gd name="connsiteY4" fmla="*/ 405 h 0"/>
                <a:gd name="connsiteX5" fmla="*/ 202 w 0"/>
                <a:gd name="connsiteY5" fmla="*/ 0 h 0"/>
                <a:gd name="connsiteX6" fmla="*/ 202 w 0"/>
                <a:gd name="connsiteY6" fmla="*/ 0 h 0"/>
                <a:gd name="connsiteX7" fmla="*/ 202 w 0"/>
                <a:gd name="connsiteY7" fmla="*/ 2534 h 0"/>
                <a:gd name="connsiteX8" fmla="*/ 202 w 0"/>
                <a:gd name="connsiteY8" fmla="*/ 3717 h 0"/>
                <a:gd name="connsiteX9" fmla="*/ 1043 w 0"/>
                <a:gd name="connsiteY9" fmla="*/ 3717 h 0"/>
                <a:gd name="connsiteX10" fmla="*/ 3231 w 0"/>
                <a:gd name="connsiteY10" fmla="*/ 6420 h 0"/>
                <a:gd name="connsiteX11" fmla="*/ 3231 w 0"/>
                <a:gd name="connsiteY11" fmla="*/ 8278 h 0"/>
                <a:gd name="connsiteX12" fmla="*/ 3231 w 0"/>
                <a:gd name="connsiteY12" fmla="*/ 9798 h 0"/>
                <a:gd name="connsiteX13" fmla="*/ 3231 w 0"/>
                <a:gd name="connsiteY13" fmla="*/ 9798 h 0"/>
                <a:gd name="connsiteX14" fmla="*/ 3231 w 0"/>
                <a:gd name="connsiteY14" fmla="*/ 9798 h 0"/>
                <a:gd name="connsiteX15" fmla="*/ 3231 w 0"/>
                <a:gd name="connsiteY15" fmla="*/ 4223 h 0"/>
                <a:gd name="connsiteX16" fmla="*/ 2221 w 0"/>
                <a:gd name="connsiteY16" fmla="*/ 35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>
                  <a:moveTo>
                    <a:pt x="2221" y="3548"/>
                  </a:moveTo>
                  <a:cubicBezTo>
                    <a:pt x="2137" y="3210"/>
                    <a:pt x="2137" y="2872"/>
                    <a:pt x="2221" y="2534"/>
                  </a:cubicBezTo>
                  <a:cubicBezTo>
                    <a:pt x="2339" y="1689"/>
                    <a:pt x="2339" y="845"/>
                    <a:pt x="2221" y="0"/>
                  </a:cubicBezTo>
                  <a:cubicBezTo>
                    <a:pt x="2221" y="0"/>
                    <a:pt x="2221" y="0"/>
                    <a:pt x="2221" y="0"/>
                  </a:cubicBezTo>
                  <a:cubicBezTo>
                    <a:pt x="1885" y="558"/>
                    <a:pt x="1161" y="743"/>
                    <a:pt x="605" y="405"/>
                  </a:cubicBezTo>
                  <a:cubicBezTo>
                    <a:pt x="438" y="304"/>
                    <a:pt x="303" y="169"/>
                    <a:pt x="202" y="0"/>
                  </a:cubicBezTo>
                  <a:lnTo>
                    <a:pt x="202" y="0"/>
                  </a:lnTo>
                  <a:cubicBezTo>
                    <a:pt x="-67" y="828"/>
                    <a:pt x="-67" y="1706"/>
                    <a:pt x="202" y="2534"/>
                  </a:cubicBezTo>
                  <a:cubicBezTo>
                    <a:pt x="353" y="2906"/>
                    <a:pt x="353" y="3345"/>
                    <a:pt x="202" y="3717"/>
                  </a:cubicBezTo>
                  <a:lnTo>
                    <a:pt x="1043" y="3717"/>
                  </a:lnTo>
                  <a:cubicBezTo>
                    <a:pt x="1834" y="4561"/>
                    <a:pt x="2558" y="5474"/>
                    <a:pt x="3231" y="6420"/>
                  </a:cubicBezTo>
                  <a:lnTo>
                    <a:pt x="3231" y="8278"/>
                  </a:lnTo>
                  <a:cubicBezTo>
                    <a:pt x="3231" y="8278"/>
                    <a:pt x="3231" y="9461"/>
                    <a:pt x="3231" y="9798"/>
                  </a:cubicBezTo>
                  <a:lnTo>
                    <a:pt x="3231" y="9798"/>
                  </a:lnTo>
                  <a:lnTo>
                    <a:pt x="3231" y="9798"/>
                  </a:lnTo>
                  <a:cubicBezTo>
                    <a:pt x="3551" y="7957"/>
                    <a:pt x="3551" y="6065"/>
                    <a:pt x="3231" y="4223"/>
                  </a:cubicBezTo>
                  <a:cubicBezTo>
                    <a:pt x="2877" y="4038"/>
                    <a:pt x="2541" y="3801"/>
                    <a:pt x="2221" y="35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075D7749-5C0F-47FC-970B-08CEF4C17DDF}"/>
                </a:ext>
              </a:extLst>
            </p:cNvPr>
            <p:cNvSpPr/>
            <p:nvPr/>
          </p:nvSpPr>
          <p:spPr>
            <a:xfrm>
              <a:off x="6867178" y="3734632"/>
              <a:ext cx="185112" cy="253408"/>
            </a:xfrm>
            <a:custGeom>
              <a:avLst/>
              <a:gdLst>
                <a:gd name="connsiteX0" fmla="*/ 116019 w 185111"/>
                <a:gd name="connsiteY0" fmla="*/ 3717 h 253407"/>
                <a:gd name="connsiteX1" fmla="*/ 110297 w 185111"/>
                <a:gd name="connsiteY1" fmla="*/ 7095 h 253407"/>
                <a:gd name="connsiteX2" fmla="*/ 105754 w 185111"/>
                <a:gd name="connsiteY2" fmla="*/ 7095 h 253407"/>
                <a:gd name="connsiteX3" fmla="*/ 101546 w 185111"/>
                <a:gd name="connsiteY3" fmla="*/ 7095 h 253407"/>
                <a:gd name="connsiteX4" fmla="*/ 101546 w 185111"/>
                <a:gd name="connsiteY4" fmla="*/ 23989 h 253407"/>
                <a:gd name="connsiteX5" fmla="*/ 101546 w 185111"/>
                <a:gd name="connsiteY5" fmla="*/ 25679 h 253407"/>
                <a:gd name="connsiteX6" fmla="*/ 101546 w 185111"/>
                <a:gd name="connsiteY6" fmla="*/ 27030 h 253407"/>
                <a:gd name="connsiteX7" fmla="*/ 100705 w 185111"/>
                <a:gd name="connsiteY7" fmla="*/ 28044 h 253407"/>
                <a:gd name="connsiteX8" fmla="*/ 93974 w 185111"/>
                <a:gd name="connsiteY8" fmla="*/ 42404 h 253407"/>
                <a:gd name="connsiteX9" fmla="*/ 88925 w 185111"/>
                <a:gd name="connsiteY9" fmla="*/ 52033 h 253407"/>
                <a:gd name="connsiteX10" fmla="*/ 84550 w 185111"/>
                <a:gd name="connsiteY10" fmla="*/ 57946 h 253407"/>
                <a:gd name="connsiteX11" fmla="*/ 84550 w 185111"/>
                <a:gd name="connsiteY11" fmla="*/ 67575 h 253407"/>
                <a:gd name="connsiteX12" fmla="*/ 84550 w 185111"/>
                <a:gd name="connsiteY12" fmla="*/ 67575 h 253407"/>
                <a:gd name="connsiteX13" fmla="*/ 83708 w 185111"/>
                <a:gd name="connsiteY13" fmla="*/ 77036 h 253407"/>
                <a:gd name="connsiteX14" fmla="*/ 83708 w 185111"/>
                <a:gd name="connsiteY14" fmla="*/ 77036 h 253407"/>
                <a:gd name="connsiteX15" fmla="*/ 88084 w 185111"/>
                <a:gd name="connsiteY15" fmla="*/ 79739 h 253407"/>
                <a:gd name="connsiteX16" fmla="*/ 93132 w 185111"/>
                <a:gd name="connsiteY16" fmla="*/ 82780 h 253407"/>
                <a:gd name="connsiteX17" fmla="*/ 94310 w 185111"/>
                <a:gd name="connsiteY17" fmla="*/ 91734 h 253407"/>
                <a:gd name="connsiteX18" fmla="*/ 94310 w 185111"/>
                <a:gd name="connsiteY18" fmla="*/ 94775 h 253407"/>
                <a:gd name="connsiteX19" fmla="*/ 90608 w 185111"/>
                <a:gd name="connsiteY19" fmla="*/ 107783 h 253407"/>
                <a:gd name="connsiteX20" fmla="*/ 88588 w 185111"/>
                <a:gd name="connsiteY20" fmla="*/ 113696 h 253407"/>
                <a:gd name="connsiteX21" fmla="*/ 87747 w 185111"/>
                <a:gd name="connsiteY21" fmla="*/ 116230 h 253407"/>
                <a:gd name="connsiteX22" fmla="*/ 80679 w 185111"/>
                <a:gd name="connsiteY22" fmla="*/ 143260 h 253407"/>
                <a:gd name="connsiteX23" fmla="*/ 80679 w 185111"/>
                <a:gd name="connsiteY23" fmla="*/ 146132 h 253407"/>
                <a:gd name="connsiteX24" fmla="*/ 71928 w 185111"/>
                <a:gd name="connsiteY24" fmla="*/ 165053 h 253407"/>
                <a:gd name="connsiteX25" fmla="*/ 65365 w 185111"/>
                <a:gd name="connsiteY25" fmla="*/ 166404 h 253407"/>
                <a:gd name="connsiteX26" fmla="*/ 57288 w 185111"/>
                <a:gd name="connsiteY26" fmla="*/ 168770 h 253407"/>
                <a:gd name="connsiteX27" fmla="*/ 53249 w 185111"/>
                <a:gd name="connsiteY27" fmla="*/ 170797 h 253407"/>
                <a:gd name="connsiteX28" fmla="*/ 24472 w 185111"/>
                <a:gd name="connsiteY28" fmla="*/ 183636 h 253407"/>
                <a:gd name="connsiteX29" fmla="*/ 16732 w 185111"/>
                <a:gd name="connsiteY29" fmla="*/ 186001 h 253407"/>
                <a:gd name="connsiteX30" fmla="*/ 6971 w 185111"/>
                <a:gd name="connsiteY30" fmla="*/ 189211 h 253407"/>
                <a:gd name="connsiteX31" fmla="*/ 6130 w 185111"/>
                <a:gd name="connsiteY31" fmla="*/ 189211 h 253407"/>
                <a:gd name="connsiteX32" fmla="*/ 240 w 185111"/>
                <a:gd name="connsiteY32" fmla="*/ 194786 h 253407"/>
                <a:gd name="connsiteX33" fmla="*/ 240 w 185111"/>
                <a:gd name="connsiteY33" fmla="*/ 198841 h 253407"/>
                <a:gd name="connsiteX34" fmla="*/ 240 w 185111"/>
                <a:gd name="connsiteY34" fmla="*/ 202895 h 253407"/>
                <a:gd name="connsiteX35" fmla="*/ 240 w 185111"/>
                <a:gd name="connsiteY35" fmla="*/ 205260 h 253407"/>
                <a:gd name="connsiteX36" fmla="*/ 240 w 185111"/>
                <a:gd name="connsiteY36" fmla="*/ 208808 h 253407"/>
                <a:gd name="connsiteX37" fmla="*/ 3269 w 185111"/>
                <a:gd name="connsiteY37" fmla="*/ 212018 h 253407"/>
                <a:gd name="connsiteX38" fmla="*/ 4447 w 185111"/>
                <a:gd name="connsiteY38" fmla="*/ 213031 h 253407"/>
                <a:gd name="connsiteX39" fmla="*/ 12020 w 185111"/>
                <a:gd name="connsiteY39" fmla="*/ 221141 h 253407"/>
                <a:gd name="connsiteX40" fmla="*/ 19929 w 185111"/>
                <a:gd name="connsiteY40" fmla="*/ 236007 h 253407"/>
                <a:gd name="connsiteX41" fmla="*/ 21107 w 185111"/>
                <a:gd name="connsiteY41" fmla="*/ 248846 h 253407"/>
                <a:gd name="connsiteX42" fmla="*/ 21107 w 185111"/>
                <a:gd name="connsiteY42" fmla="*/ 252225 h 253407"/>
                <a:gd name="connsiteX43" fmla="*/ 23463 w 185111"/>
                <a:gd name="connsiteY43" fmla="*/ 255942 h 253407"/>
                <a:gd name="connsiteX44" fmla="*/ 23463 w 185111"/>
                <a:gd name="connsiteY44" fmla="*/ 257462 h 253407"/>
                <a:gd name="connsiteX45" fmla="*/ 32719 w 185111"/>
                <a:gd name="connsiteY45" fmla="*/ 261517 h 253407"/>
                <a:gd name="connsiteX46" fmla="*/ 37935 w 185111"/>
                <a:gd name="connsiteY46" fmla="*/ 258307 h 253407"/>
                <a:gd name="connsiteX47" fmla="*/ 41301 w 185111"/>
                <a:gd name="connsiteY47" fmla="*/ 255604 h 253407"/>
                <a:gd name="connsiteX48" fmla="*/ 50557 w 185111"/>
                <a:gd name="connsiteY48" fmla="*/ 251043 h 253407"/>
                <a:gd name="connsiteX49" fmla="*/ 50557 w 185111"/>
                <a:gd name="connsiteY49" fmla="*/ 251043 h 253407"/>
                <a:gd name="connsiteX50" fmla="*/ 62168 w 185111"/>
                <a:gd name="connsiteY50" fmla="*/ 251043 h 253407"/>
                <a:gd name="connsiteX51" fmla="*/ 65871 w 185111"/>
                <a:gd name="connsiteY51" fmla="*/ 251043 h 253407"/>
                <a:gd name="connsiteX52" fmla="*/ 69404 w 185111"/>
                <a:gd name="connsiteY52" fmla="*/ 251043 h 253407"/>
                <a:gd name="connsiteX53" fmla="*/ 77818 w 185111"/>
                <a:gd name="connsiteY53" fmla="*/ 251043 h 253407"/>
                <a:gd name="connsiteX54" fmla="*/ 79669 w 185111"/>
                <a:gd name="connsiteY54" fmla="*/ 247326 h 253407"/>
                <a:gd name="connsiteX55" fmla="*/ 80679 w 185111"/>
                <a:gd name="connsiteY55" fmla="*/ 243103 h 253407"/>
                <a:gd name="connsiteX56" fmla="*/ 81857 w 185111"/>
                <a:gd name="connsiteY56" fmla="*/ 240906 h 253407"/>
                <a:gd name="connsiteX57" fmla="*/ 83204 w 185111"/>
                <a:gd name="connsiteY57" fmla="*/ 237696 h 253407"/>
                <a:gd name="connsiteX58" fmla="*/ 83204 w 185111"/>
                <a:gd name="connsiteY58" fmla="*/ 234994 h 253407"/>
                <a:gd name="connsiteX59" fmla="*/ 83204 w 185111"/>
                <a:gd name="connsiteY59" fmla="*/ 232290 h 253407"/>
                <a:gd name="connsiteX60" fmla="*/ 89598 w 185111"/>
                <a:gd name="connsiteY60" fmla="*/ 225364 h 253407"/>
                <a:gd name="connsiteX61" fmla="*/ 100873 w 185111"/>
                <a:gd name="connsiteY61" fmla="*/ 224181 h 253407"/>
                <a:gd name="connsiteX62" fmla="*/ 104239 w 185111"/>
                <a:gd name="connsiteY62" fmla="*/ 225364 h 253407"/>
                <a:gd name="connsiteX63" fmla="*/ 110297 w 185111"/>
                <a:gd name="connsiteY63" fmla="*/ 226715 h 253407"/>
                <a:gd name="connsiteX64" fmla="*/ 112821 w 185111"/>
                <a:gd name="connsiteY64" fmla="*/ 221985 h 253407"/>
                <a:gd name="connsiteX65" fmla="*/ 112821 w 185111"/>
                <a:gd name="connsiteY65" fmla="*/ 219113 h 253407"/>
                <a:gd name="connsiteX66" fmla="*/ 116860 w 185111"/>
                <a:gd name="connsiteY66" fmla="*/ 207456 h 253407"/>
                <a:gd name="connsiteX67" fmla="*/ 122077 w 185111"/>
                <a:gd name="connsiteY67" fmla="*/ 197151 h 253407"/>
                <a:gd name="connsiteX68" fmla="*/ 130491 w 185111"/>
                <a:gd name="connsiteY68" fmla="*/ 193941 h 253407"/>
                <a:gd name="connsiteX69" fmla="*/ 132006 w 185111"/>
                <a:gd name="connsiteY69" fmla="*/ 193941 h 253407"/>
                <a:gd name="connsiteX70" fmla="*/ 138905 w 185111"/>
                <a:gd name="connsiteY70" fmla="*/ 192421 h 253407"/>
                <a:gd name="connsiteX71" fmla="*/ 143449 w 185111"/>
                <a:gd name="connsiteY71" fmla="*/ 191407 h 253407"/>
                <a:gd name="connsiteX72" fmla="*/ 145132 w 185111"/>
                <a:gd name="connsiteY72" fmla="*/ 191407 h 253407"/>
                <a:gd name="connsiteX73" fmla="*/ 148666 w 185111"/>
                <a:gd name="connsiteY73" fmla="*/ 189718 h 253407"/>
                <a:gd name="connsiteX74" fmla="*/ 148666 w 185111"/>
                <a:gd name="connsiteY74" fmla="*/ 186846 h 253407"/>
                <a:gd name="connsiteX75" fmla="*/ 148666 w 185111"/>
                <a:gd name="connsiteY75" fmla="*/ 183974 h 253407"/>
                <a:gd name="connsiteX76" fmla="*/ 148666 w 185111"/>
                <a:gd name="connsiteY76" fmla="*/ 180764 h 253407"/>
                <a:gd name="connsiteX77" fmla="*/ 148666 w 185111"/>
                <a:gd name="connsiteY77" fmla="*/ 178061 h 253407"/>
                <a:gd name="connsiteX78" fmla="*/ 148666 w 185111"/>
                <a:gd name="connsiteY78" fmla="*/ 176541 h 253407"/>
                <a:gd name="connsiteX79" fmla="*/ 150853 w 185111"/>
                <a:gd name="connsiteY79" fmla="*/ 167080 h 253407"/>
                <a:gd name="connsiteX80" fmla="*/ 155060 w 185111"/>
                <a:gd name="connsiteY80" fmla="*/ 158633 h 253407"/>
                <a:gd name="connsiteX81" fmla="*/ 166335 w 185111"/>
                <a:gd name="connsiteY81" fmla="*/ 142922 h 253407"/>
                <a:gd name="connsiteX82" fmla="*/ 168691 w 185111"/>
                <a:gd name="connsiteY82" fmla="*/ 141570 h 253407"/>
                <a:gd name="connsiteX83" fmla="*/ 172898 w 185111"/>
                <a:gd name="connsiteY83" fmla="*/ 138530 h 253407"/>
                <a:gd name="connsiteX84" fmla="*/ 177274 w 185111"/>
                <a:gd name="connsiteY84" fmla="*/ 131265 h 253407"/>
                <a:gd name="connsiteX85" fmla="*/ 180808 w 185111"/>
                <a:gd name="connsiteY85" fmla="*/ 120791 h 253407"/>
                <a:gd name="connsiteX86" fmla="*/ 186529 w 185111"/>
                <a:gd name="connsiteY86" fmla="*/ 106769 h 253407"/>
                <a:gd name="connsiteX87" fmla="*/ 189222 w 185111"/>
                <a:gd name="connsiteY87" fmla="*/ 102884 h 253407"/>
                <a:gd name="connsiteX88" fmla="*/ 196963 w 185111"/>
                <a:gd name="connsiteY88" fmla="*/ 87003 h 253407"/>
                <a:gd name="connsiteX89" fmla="*/ 194102 w 185111"/>
                <a:gd name="connsiteY89" fmla="*/ 80922 h 253407"/>
                <a:gd name="connsiteX90" fmla="*/ 192756 w 185111"/>
                <a:gd name="connsiteY90" fmla="*/ 79401 h 253407"/>
                <a:gd name="connsiteX91" fmla="*/ 186025 w 185111"/>
                <a:gd name="connsiteY91" fmla="*/ 67238 h 253407"/>
                <a:gd name="connsiteX92" fmla="*/ 186025 w 185111"/>
                <a:gd name="connsiteY92" fmla="*/ 67238 h 253407"/>
                <a:gd name="connsiteX93" fmla="*/ 184174 w 185111"/>
                <a:gd name="connsiteY93" fmla="*/ 63183 h 253407"/>
                <a:gd name="connsiteX94" fmla="*/ 169870 w 185111"/>
                <a:gd name="connsiteY94" fmla="*/ 44093 h 253407"/>
                <a:gd name="connsiteX95" fmla="*/ 163138 w 185111"/>
                <a:gd name="connsiteY95" fmla="*/ 42573 h 253407"/>
                <a:gd name="connsiteX96" fmla="*/ 156911 w 185111"/>
                <a:gd name="connsiteY96" fmla="*/ 41390 h 253407"/>
                <a:gd name="connsiteX97" fmla="*/ 155565 w 185111"/>
                <a:gd name="connsiteY97" fmla="*/ 41390 h 253407"/>
                <a:gd name="connsiteX98" fmla="*/ 148161 w 185111"/>
                <a:gd name="connsiteY98" fmla="*/ 39532 h 253407"/>
                <a:gd name="connsiteX99" fmla="*/ 147151 w 185111"/>
                <a:gd name="connsiteY99" fmla="*/ 39532 h 253407"/>
                <a:gd name="connsiteX100" fmla="*/ 133184 w 185111"/>
                <a:gd name="connsiteY100" fmla="*/ 35984 h 253407"/>
                <a:gd name="connsiteX101" fmla="*/ 131164 w 185111"/>
                <a:gd name="connsiteY101" fmla="*/ 34463 h 253407"/>
                <a:gd name="connsiteX102" fmla="*/ 125779 w 185111"/>
                <a:gd name="connsiteY102" fmla="*/ 31592 h 253407"/>
                <a:gd name="connsiteX103" fmla="*/ 119384 w 185111"/>
                <a:gd name="connsiteY103" fmla="*/ 24665 h 253407"/>
                <a:gd name="connsiteX104" fmla="*/ 119384 w 185111"/>
                <a:gd name="connsiteY104" fmla="*/ 23482 h 253407"/>
                <a:gd name="connsiteX105" fmla="*/ 118038 w 185111"/>
                <a:gd name="connsiteY105" fmla="*/ 19259 h 253407"/>
                <a:gd name="connsiteX106" fmla="*/ 116860 w 185111"/>
                <a:gd name="connsiteY106" fmla="*/ 17739 h 253407"/>
                <a:gd name="connsiteX107" fmla="*/ 115514 w 185111"/>
                <a:gd name="connsiteY107" fmla="*/ 16049 h 253407"/>
                <a:gd name="connsiteX108" fmla="*/ 117533 w 185111"/>
                <a:gd name="connsiteY108" fmla="*/ 5913 h 253407"/>
                <a:gd name="connsiteX109" fmla="*/ 120057 w 185111"/>
                <a:gd name="connsiteY109" fmla="*/ 845 h 253407"/>
                <a:gd name="connsiteX110" fmla="*/ 120057 w 185111"/>
                <a:gd name="connsiteY110" fmla="*/ 0 h 253407"/>
                <a:gd name="connsiteX111" fmla="*/ 117702 w 185111"/>
                <a:gd name="connsiteY111" fmla="*/ 2365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85111" h="253407">
                  <a:moveTo>
                    <a:pt x="116019" y="3717"/>
                  </a:moveTo>
                  <a:cubicBezTo>
                    <a:pt x="114353" y="5220"/>
                    <a:pt x="112401" y="6369"/>
                    <a:pt x="110297" y="7095"/>
                  </a:cubicBezTo>
                  <a:cubicBezTo>
                    <a:pt x="108800" y="7349"/>
                    <a:pt x="107251" y="7349"/>
                    <a:pt x="105754" y="7095"/>
                  </a:cubicBezTo>
                  <a:cubicBezTo>
                    <a:pt x="104374" y="6724"/>
                    <a:pt x="102926" y="6724"/>
                    <a:pt x="101546" y="7095"/>
                  </a:cubicBezTo>
                  <a:cubicBezTo>
                    <a:pt x="97676" y="9798"/>
                    <a:pt x="99527" y="16556"/>
                    <a:pt x="101546" y="23989"/>
                  </a:cubicBezTo>
                  <a:lnTo>
                    <a:pt x="101546" y="25679"/>
                  </a:lnTo>
                  <a:cubicBezTo>
                    <a:pt x="101714" y="26118"/>
                    <a:pt x="101714" y="26591"/>
                    <a:pt x="101546" y="27030"/>
                  </a:cubicBezTo>
                  <a:cubicBezTo>
                    <a:pt x="101412" y="27469"/>
                    <a:pt x="101109" y="27841"/>
                    <a:pt x="100705" y="28044"/>
                  </a:cubicBezTo>
                  <a:cubicBezTo>
                    <a:pt x="95320" y="30240"/>
                    <a:pt x="94142" y="34801"/>
                    <a:pt x="93974" y="42404"/>
                  </a:cubicBezTo>
                  <a:cubicBezTo>
                    <a:pt x="93671" y="46171"/>
                    <a:pt x="91853" y="49651"/>
                    <a:pt x="88925" y="52033"/>
                  </a:cubicBezTo>
                  <a:cubicBezTo>
                    <a:pt x="87057" y="53655"/>
                    <a:pt x="85559" y="55682"/>
                    <a:pt x="84550" y="57946"/>
                  </a:cubicBezTo>
                  <a:cubicBezTo>
                    <a:pt x="83708" y="61105"/>
                    <a:pt x="83708" y="64416"/>
                    <a:pt x="84550" y="67575"/>
                  </a:cubicBezTo>
                  <a:lnTo>
                    <a:pt x="84550" y="67575"/>
                  </a:lnTo>
                  <a:cubicBezTo>
                    <a:pt x="85711" y="70701"/>
                    <a:pt x="85408" y="74181"/>
                    <a:pt x="83708" y="77036"/>
                  </a:cubicBezTo>
                  <a:lnTo>
                    <a:pt x="83708" y="77036"/>
                  </a:lnTo>
                  <a:cubicBezTo>
                    <a:pt x="85021" y="78151"/>
                    <a:pt x="86502" y="79063"/>
                    <a:pt x="88084" y="79739"/>
                  </a:cubicBezTo>
                  <a:cubicBezTo>
                    <a:pt x="89868" y="80567"/>
                    <a:pt x="91567" y="81580"/>
                    <a:pt x="93132" y="82780"/>
                  </a:cubicBezTo>
                  <a:cubicBezTo>
                    <a:pt x="96330" y="85314"/>
                    <a:pt x="95152" y="89200"/>
                    <a:pt x="94310" y="91734"/>
                  </a:cubicBezTo>
                  <a:cubicBezTo>
                    <a:pt x="94159" y="92747"/>
                    <a:pt x="94159" y="93761"/>
                    <a:pt x="94310" y="94775"/>
                  </a:cubicBezTo>
                  <a:cubicBezTo>
                    <a:pt x="93654" y="99251"/>
                    <a:pt x="92409" y="103627"/>
                    <a:pt x="90608" y="107783"/>
                  </a:cubicBezTo>
                  <a:lnTo>
                    <a:pt x="88588" y="113696"/>
                  </a:lnTo>
                  <a:lnTo>
                    <a:pt x="87747" y="116230"/>
                  </a:lnTo>
                  <a:cubicBezTo>
                    <a:pt x="84701" y="125048"/>
                    <a:pt x="82345" y="134087"/>
                    <a:pt x="80679" y="143260"/>
                  </a:cubicBezTo>
                  <a:lnTo>
                    <a:pt x="80679" y="146132"/>
                  </a:lnTo>
                  <a:cubicBezTo>
                    <a:pt x="79838" y="153058"/>
                    <a:pt x="78492" y="163026"/>
                    <a:pt x="71928" y="165053"/>
                  </a:cubicBezTo>
                  <a:cubicBezTo>
                    <a:pt x="69775" y="165661"/>
                    <a:pt x="67587" y="166117"/>
                    <a:pt x="65365" y="166404"/>
                  </a:cubicBezTo>
                  <a:cubicBezTo>
                    <a:pt x="62572" y="166793"/>
                    <a:pt x="59846" y="167587"/>
                    <a:pt x="57288" y="168770"/>
                  </a:cubicBezTo>
                  <a:lnTo>
                    <a:pt x="53249" y="170797"/>
                  </a:lnTo>
                  <a:cubicBezTo>
                    <a:pt x="43876" y="175561"/>
                    <a:pt x="34267" y="179852"/>
                    <a:pt x="24472" y="183636"/>
                  </a:cubicBezTo>
                  <a:lnTo>
                    <a:pt x="16732" y="186001"/>
                  </a:lnTo>
                  <a:lnTo>
                    <a:pt x="6971" y="189211"/>
                  </a:lnTo>
                  <a:lnTo>
                    <a:pt x="6130" y="189211"/>
                  </a:lnTo>
                  <a:cubicBezTo>
                    <a:pt x="2764" y="190563"/>
                    <a:pt x="576" y="191576"/>
                    <a:pt x="240" y="194786"/>
                  </a:cubicBezTo>
                  <a:cubicBezTo>
                    <a:pt x="155" y="196138"/>
                    <a:pt x="155" y="197489"/>
                    <a:pt x="240" y="198841"/>
                  </a:cubicBezTo>
                  <a:cubicBezTo>
                    <a:pt x="324" y="200192"/>
                    <a:pt x="324" y="201544"/>
                    <a:pt x="240" y="202895"/>
                  </a:cubicBezTo>
                  <a:cubicBezTo>
                    <a:pt x="240" y="202895"/>
                    <a:pt x="240" y="204416"/>
                    <a:pt x="240" y="205260"/>
                  </a:cubicBezTo>
                  <a:cubicBezTo>
                    <a:pt x="-80" y="206426"/>
                    <a:pt x="-80" y="207642"/>
                    <a:pt x="240" y="208808"/>
                  </a:cubicBezTo>
                  <a:cubicBezTo>
                    <a:pt x="240" y="209991"/>
                    <a:pt x="2091" y="211173"/>
                    <a:pt x="3269" y="212018"/>
                  </a:cubicBezTo>
                  <a:lnTo>
                    <a:pt x="4447" y="213031"/>
                  </a:lnTo>
                  <a:cubicBezTo>
                    <a:pt x="7341" y="215363"/>
                    <a:pt x="9882" y="218100"/>
                    <a:pt x="12020" y="221141"/>
                  </a:cubicBezTo>
                  <a:cubicBezTo>
                    <a:pt x="15150" y="225820"/>
                    <a:pt x="17792" y="230804"/>
                    <a:pt x="19929" y="236007"/>
                  </a:cubicBezTo>
                  <a:cubicBezTo>
                    <a:pt x="20989" y="240197"/>
                    <a:pt x="21393" y="244538"/>
                    <a:pt x="21107" y="248846"/>
                  </a:cubicBezTo>
                  <a:cubicBezTo>
                    <a:pt x="21023" y="249978"/>
                    <a:pt x="21023" y="251093"/>
                    <a:pt x="21107" y="252225"/>
                  </a:cubicBezTo>
                  <a:cubicBezTo>
                    <a:pt x="22117" y="253306"/>
                    <a:pt x="22925" y="254557"/>
                    <a:pt x="23463" y="255942"/>
                  </a:cubicBezTo>
                  <a:cubicBezTo>
                    <a:pt x="23530" y="256449"/>
                    <a:pt x="23530" y="256955"/>
                    <a:pt x="23463" y="257462"/>
                  </a:cubicBezTo>
                  <a:cubicBezTo>
                    <a:pt x="26324" y="262024"/>
                    <a:pt x="28343" y="262530"/>
                    <a:pt x="32719" y="261517"/>
                  </a:cubicBezTo>
                  <a:cubicBezTo>
                    <a:pt x="34704" y="260926"/>
                    <a:pt x="36505" y="259810"/>
                    <a:pt x="37935" y="258307"/>
                  </a:cubicBezTo>
                  <a:cubicBezTo>
                    <a:pt x="38945" y="257277"/>
                    <a:pt x="40072" y="256364"/>
                    <a:pt x="41301" y="255604"/>
                  </a:cubicBezTo>
                  <a:cubicBezTo>
                    <a:pt x="44179" y="253678"/>
                    <a:pt x="47292" y="252158"/>
                    <a:pt x="50557" y="251043"/>
                  </a:cubicBezTo>
                  <a:lnTo>
                    <a:pt x="50557" y="251043"/>
                  </a:lnTo>
                  <a:cubicBezTo>
                    <a:pt x="54343" y="249860"/>
                    <a:pt x="58382" y="249860"/>
                    <a:pt x="62168" y="251043"/>
                  </a:cubicBezTo>
                  <a:lnTo>
                    <a:pt x="65871" y="251043"/>
                  </a:lnTo>
                  <a:lnTo>
                    <a:pt x="69404" y="251043"/>
                  </a:lnTo>
                  <a:cubicBezTo>
                    <a:pt x="72181" y="251634"/>
                    <a:pt x="75042" y="251634"/>
                    <a:pt x="77818" y="251043"/>
                  </a:cubicBezTo>
                  <a:cubicBezTo>
                    <a:pt x="78997" y="251043"/>
                    <a:pt x="79333" y="249860"/>
                    <a:pt x="79669" y="247326"/>
                  </a:cubicBezTo>
                  <a:cubicBezTo>
                    <a:pt x="79771" y="245873"/>
                    <a:pt x="80107" y="244437"/>
                    <a:pt x="80679" y="243103"/>
                  </a:cubicBezTo>
                  <a:cubicBezTo>
                    <a:pt x="80965" y="242325"/>
                    <a:pt x="81369" y="241582"/>
                    <a:pt x="81857" y="240906"/>
                  </a:cubicBezTo>
                  <a:cubicBezTo>
                    <a:pt x="82379" y="239876"/>
                    <a:pt x="82833" y="238795"/>
                    <a:pt x="83204" y="237696"/>
                  </a:cubicBezTo>
                  <a:cubicBezTo>
                    <a:pt x="83372" y="236801"/>
                    <a:pt x="83372" y="235889"/>
                    <a:pt x="83204" y="234994"/>
                  </a:cubicBezTo>
                  <a:cubicBezTo>
                    <a:pt x="83204" y="234994"/>
                    <a:pt x="83204" y="233135"/>
                    <a:pt x="83204" y="232290"/>
                  </a:cubicBezTo>
                  <a:cubicBezTo>
                    <a:pt x="83978" y="229013"/>
                    <a:pt x="86401" y="226395"/>
                    <a:pt x="89598" y="225364"/>
                  </a:cubicBezTo>
                  <a:cubicBezTo>
                    <a:pt x="93115" y="223675"/>
                    <a:pt x="97087" y="223252"/>
                    <a:pt x="100873" y="224181"/>
                  </a:cubicBezTo>
                  <a:cubicBezTo>
                    <a:pt x="102034" y="224452"/>
                    <a:pt x="103162" y="224857"/>
                    <a:pt x="104239" y="225364"/>
                  </a:cubicBezTo>
                  <a:cubicBezTo>
                    <a:pt x="106124" y="226310"/>
                    <a:pt x="108194" y="226766"/>
                    <a:pt x="110297" y="226715"/>
                  </a:cubicBezTo>
                  <a:cubicBezTo>
                    <a:pt x="111812" y="226715"/>
                    <a:pt x="112148" y="224857"/>
                    <a:pt x="112821" y="221985"/>
                  </a:cubicBezTo>
                  <a:lnTo>
                    <a:pt x="112821" y="219113"/>
                  </a:lnTo>
                  <a:cubicBezTo>
                    <a:pt x="114336" y="214552"/>
                    <a:pt x="115682" y="210835"/>
                    <a:pt x="116860" y="207456"/>
                  </a:cubicBezTo>
                  <a:cubicBezTo>
                    <a:pt x="117870" y="203706"/>
                    <a:pt x="119654" y="200192"/>
                    <a:pt x="122077" y="197151"/>
                  </a:cubicBezTo>
                  <a:cubicBezTo>
                    <a:pt x="124467" y="195192"/>
                    <a:pt x="127411" y="194060"/>
                    <a:pt x="130491" y="193941"/>
                  </a:cubicBezTo>
                  <a:lnTo>
                    <a:pt x="132006" y="193941"/>
                  </a:lnTo>
                  <a:cubicBezTo>
                    <a:pt x="134345" y="193604"/>
                    <a:pt x="136650" y="193097"/>
                    <a:pt x="138905" y="192421"/>
                  </a:cubicBezTo>
                  <a:lnTo>
                    <a:pt x="143449" y="191407"/>
                  </a:lnTo>
                  <a:lnTo>
                    <a:pt x="145132" y="191407"/>
                  </a:lnTo>
                  <a:cubicBezTo>
                    <a:pt x="147488" y="191407"/>
                    <a:pt x="148329" y="191407"/>
                    <a:pt x="148666" y="189718"/>
                  </a:cubicBezTo>
                  <a:cubicBezTo>
                    <a:pt x="148750" y="188755"/>
                    <a:pt x="148750" y="187809"/>
                    <a:pt x="148666" y="186846"/>
                  </a:cubicBezTo>
                  <a:cubicBezTo>
                    <a:pt x="148497" y="185900"/>
                    <a:pt x="148497" y="184920"/>
                    <a:pt x="148666" y="183974"/>
                  </a:cubicBezTo>
                  <a:cubicBezTo>
                    <a:pt x="148581" y="182910"/>
                    <a:pt x="148581" y="181829"/>
                    <a:pt x="148666" y="180764"/>
                  </a:cubicBezTo>
                  <a:cubicBezTo>
                    <a:pt x="148750" y="179869"/>
                    <a:pt x="148750" y="178957"/>
                    <a:pt x="148666" y="178061"/>
                  </a:cubicBezTo>
                  <a:lnTo>
                    <a:pt x="148666" y="176541"/>
                  </a:lnTo>
                  <a:cubicBezTo>
                    <a:pt x="148800" y="173280"/>
                    <a:pt x="149541" y="170070"/>
                    <a:pt x="150853" y="167080"/>
                  </a:cubicBezTo>
                  <a:lnTo>
                    <a:pt x="155060" y="158633"/>
                  </a:lnTo>
                  <a:cubicBezTo>
                    <a:pt x="157332" y="152467"/>
                    <a:pt x="161237" y="147044"/>
                    <a:pt x="166335" y="142922"/>
                  </a:cubicBezTo>
                  <a:lnTo>
                    <a:pt x="168691" y="141570"/>
                  </a:lnTo>
                  <a:cubicBezTo>
                    <a:pt x="170256" y="140810"/>
                    <a:pt x="171687" y="139780"/>
                    <a:pt x="172898" y="138530"/>
                  </a:cubicBezTo>
                  <a:cubicBezTo>
                    <a:pt x="174649" y="136300"/>
                    <a:pt x="176129" y="133867"/>
                    <a:pt x="177274" y="131265"/>
                  </a:cubicBezTo>
                  <a:cubicBezTo>
                    <a:pt x="178805" y="127903"/>
                    <a:pt x="179983" y="124389"/>
                    <a:pt x="180808" y="120791"/>
                  </a:cubicBezTo>
                  <a:cubicBezTo>
                    <a:pt x="182070" y="115875"/>
                    <a:pt x="183988" y="111162"/>
                    <a:pt x="186529" y="106769"/>
                  </a:cubicBezTo>
                  <a:lnTo>
                    <a:pt x="189222" y="102884"/>
                  </a:lnTo>
                  <a:cubicBezTo>
                    <a:pt x="193244" y="98424"/>
                    <a:pt x="195920" y="92916"/>
                    <a:pt x="196963" y="87003"/>
                  </a:cubicBezTo>
                  <a:cubicBezTo>
                    <a:pt x="196828" y="84672"/>
                    <a:pt x="195802" y="82493"/>
                    <a:pt x="194102" y="80922"/>
                  </a:cubicBezTo>
                  <a:lnTo>
                    <a:pt x="192756" y="79401"/>
                  </a:lnTo>
                  <a:cubicBezTo>
                    <a:pt x="190147" y="75566"/>
                    <a:pt x="187892" y="71495"/>
                    <a:pt x="186025" y="67238"/>
                  </a:cubicBezTo>
                  <a:lnTo>
                    <a:pt x="186025" y="67238"/>
                  </a:lnTo>
                  <a:lnTo>
                    <a:pt x="184174" y="63183"/>
                  </a:lnTo>
                  <a:cubicBezTo>
                    <a:pt x="180471" y="55074"/>
                    <a:pt x="176769" y="46289"/>
                    <a:pt x="169870" y="44093"/>
                  </a:cubicBezTo>
                  <a:cubicBezTo>
                    <a:pt x="167699" y="43333"/>
                    <a:pt x="165427" y="42826"/>
                    <a:pt x="163138" y="42573"/>
                  </a:cubicBezTo>
                  <a:cubicBezTo>
                    <a:pt x="161018" y="42420"/>
                    <a:pt x="158931" y="42032"/>
                    <a:pt x="156911" y="41390"/>
                  </a:cubicBezTo>
                  <a:lnTo>
                    <a:pt x="155565" y="41390"/>
                  </a:lnTo>
                  <a:cubicBezTo>
                    <a:pt x="153193" y="40444"/>
                    <a:pt x="150702" y="39802"/>
                    <a:pt x="148161" y="39532"/>
                  </a:cubicBezTo>
                  <a:lnTo>
                    <a:pt x="147151" y="39532"/>
                  </a:lnTo>
                  <a:cubicBezTo>
                    <a:pt x="142271" y="39599"/>
                    <a:pt x="137441" y="38383"/>
                    <a:pt x="133184" y="35984"/>
                  </a:cubicBezTo>
                  <a:lnTo>
                    <a:pt x="131164" y="34463"/>
                  </a:lnTo>
                  <a:cubicBezTo>
                    <a:pt x="129565" y="33180"/>
                    <a:pt x="127731" y="32217"/>
                    <a:pt x="125779" y="31592"/>
                  </a:cubicBezTo>
                  <a:cubicBezTo>
                    <a:pt x="122077" y="31592"/>
                    <a:pt x="120563" y="29057"/>
                    <a:pt x="119384" y="24665"/>
                  </a:cubicBezTo>
                  <a:lnTo>
                    <a:pt x="119384" y="23482"/>
                  </a:lnTo>
                  <a:cubicBezTo>
                    <a:pt x="119115" y="22030"/>
                    <a:pt x="118678" y="20594"/>
                    <a:pt x="118038" y="19259"/>
                  </a:cubicBezTo>
                  <a:cubicBezTo>
                    <a:pt x="117752" y="18685"/>
                    <a:pt x="117348" y="18161"/>
                    <a:pt x="116860" y="17739"/>
                  </a:cubicBezTo>
                  <a:cubicBezTo>
                    <a:pt x="116322" y="17249"/>
                    <a:pt x="115867" y="16691"/>
                    <a:pt x="115514" y="16049"/>
                  </a:cubicBezTo>
                  <a:cubicBezTo>
                    <a:pt x="112990" y="12670"/>
                    <a:pt x="115514" y="8785"/>
                    <a:pt x="117533" y="5913"/>
                  </a:cubicBezTo>
                  <a:cubicBezTo>
                    <a:pt x="119552" y="3041"/>
                    <a:pt x="120226" y="2027"/>
                    <a:pt x="120057" y="845"/>
                  </a:cubicBezTo>
                  <a:lnTo>
                    <a:pt x="120057" y="0"/>
                  </a:lnTo>
                  <a:cubicBezTo>
                    <a:pt x="119452" y="946"/>
                    <a:pt x="118644" y="1757"/>
                    <a:pt x="117702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1AE97668-91B8-424F-A4E8-43FC524AA862}"/>
                </a:ext>
              </a:extLst>
            </p:cNvPr>
            <p:cNvSpPr/>
            <p:nvPr/>
          </p:nvSpPr>
          <p:spPr>
            <a:xfrm>
              <a:off x="6628960" y="3931783"/>
              <a:ext cx="252425" cy="185832"/>
            </a:xfrm>
            <a:custGeom>
              <a:avLst/>
              <a:gdLst>
                <a:gd name="connsiteX0" fmla="*/ 256464 w 252425"/>
                <a:gd name="connsiteY0" fmla="*/ 61663 h 185832"/>
                <a:gd name="connsiteX1" fmla="*/ 254949 w 252425"/>
                <a:gd name="connsiteY1" fmla="*/ 58791 h 185832"/>
                <a:gd name="connsiteX2" fmla="*/ 253771 w 252425"/>
                <a:gd name="connsiteY2" fmla="*/ 57101 h 185832"/>
                <a:gd name="connsiteX3" fmla="*/ 253771 w 252425"/>
                <a:gd name="connsiteY3" fmla="*/ 52540 h 185832"/>
                <a:gd name="connsiteX4" fmla="*/ 252761 w 252425"/>
                <a:gd name="connsiteY4" fmla="*/ 41390 h 185832"/>
                <a:gd name="connsiteX5" fmla="*/ 245357 w 252425"/>
                <a:gd name="connsiteY5" fmla="*/ 27199 h 185832"/>
                <a:gd name="connsiteX6" fmla="*/ 238289 w 252425"/>
                <a:gd name="connsiteY6" fmla="*/ 19766 h 185832"/>
                <a:gd name="connsiteX7" fmla="*/ 237280 w 252425"/>
                <a:gd name="connsiteY7" fmla="*/ 19766 h 185832"/>
                <a:gd name="connsiteX8" fmla="*/ 232904 w 252425"/>
                <a:gd name="connsiteY8" fmla="*/ 14529 h 185832"/>
                <a:gd name="connsiteX9" fmla="*/ 232904 w 252425"/>
                <a:gd name="connsiteY9" fmla="*/ 9123 h 185832"/>
                <a:gd name="connsiteX10" fmla="*/ 232904 w 252425"/>
                <a:gd name="connsiteY10" fmla="*/ 7264 h 185832"/>
                <a:gd name="connsiteX11" fmla="*/ 232904 w 252425"/>
                <a:gd name="connsiteY11" fmla="*/ 3548 h 185832"/>
                <a:gd name="connsiteX12" fmla="*/ 232904 w 252425"/>
                <a:gd name="connsiteY12" fmla="*/ 0 h 185832"/>
                <a:gd name="connsiteX13" fmla="*/ 222134 w 252425"/>
                <a:gd name="connsiteY13" fmla="*/ 0 h 185832"/>
                <a:gd name="connsiteX14" fmla="*/ 218768 w 252425"/>
                <a:gd name="connsiteY14" fmla="*/ 0 h 185832"/>
                <a:gd name="connsiteX15" fmla="*/ 214056 w 252425"/>
                <a:gd name="connsiteY15" fmla="*/ 1689 h 185832"/>
                <a:gd name="connsiteX16" fmla="*/ 211364 w 252425"/>
                <a:gd name="connsiteY16" fmla="*/ 3041 h 185832"/>
                <a:gd name="connsiteX17" fmla="*/ 207662 w 252425"/>
                <a:gd name="connsiteY17" fmla="*/ 4392 h 185832"/>
                <a:gd name="connsiteX18" fmla="*/ 202445 w 252425"/>
                <a:gd name="connsiteY18" fmla="*/ 6420 h 185832"/>
                <a:gd name="connsiteX19" fmla="*/ 187804 w 252425"/>
                <a:gd name="connsiteY19" fmla="*/ 15373 h 185832"/>
                <a:gd name="connsiteX20" fmla="*/ 184775 w 252425"/>
                <a:gd name="connsiteY20" fmla="*/ 17232 h 185832"/>
                <a:gd name="connsiteX21" fmla="*/ 174510 w 252425"/>
                <a:gd name="connsiteY21" fmla="*/ 18583 h 185832"/>
                <a:gd name="connsiteX22" fmla="*/ 169461 w 252425"/>
                <a:gd name="connsiteY22" fmla="*/ 18583 h 185832"/>
                <a:gd name="connsiteX23" fmla="*/ 164749 w 252425"/>
                <a:gd name="connsiteY23" fmla="*/ 18583 h 185832"/>
                <a:gd name="connsiteX24" fmla="*/ 161047 w 252425"/>
                <a:gd name="connsiteY24" fmla="*/ 18583 h 185832"/>
                <a:gd name="connsiteX25" fmla="*/ 154484 w 252425"/>
                <a:gd name="connsiteY25" fmla="*/ 18583 h 185832"/>
                <a:gd name="connsiteX26" fmla="*/ 152465 w 252425"/>
                <a:gd name="connsiteY26" fmla="*/ 18583 h 185832"/>
                <a:gd name="connsiteX27" fmla="*/ 148931 w 252425"/>
                <a:gd name="connsiteY27" fmla="*/ 20104 h 185832"/>
                <a:gd name="connsiteX28" fmla="*/ 145060 w 252425"/>
                <a:gd name="connsiteY28" fmla="*/ 23314 h 185832"/>
                <a:gd name="connsiteX29" fmla="*/ 143209 w 252425"/>
                <a:gd name="connsiteY29" fmla="*/ 24665 h 185832"/>
                <a:gd name="connsiteX30" fmla="*/ 127391 w 252425"/>
                <a:gd name="connsiteY30" fmla="*/ 38518 h 185832"/>
                <a:gd name="connsiteX31" fmla="*/ 116284 w 252425"/>
                <a:gd name="connsiteY31" fmla="*/ 52540 h 185832"/>
                <a:gd name="connsiteX32" fmla="*/ 110730 w 252425"/>
                <a:gd name="connsiteY32" fmla="*/ 62169 h 185832"/>
                <a:gd name="connsiteX33" fmla="*/ 107196 w 252425"/>
                <a:gd name="connsiteY33" fmla="*/ 68251 h 185832"/>
                <a:gd name="connsiteX34" fmla="*/ 105682 w 252425"/>
                <a:gd name="connsiteY34" fmla="*/ 72137 h 185832"/>
                <a:gd name="connsiteX35" fmla="*/ 100128 w 252425"/>
                <a:gd name="connsiteY35" fmla="*/ 80246 h 185832"/>
                <a:gd name="connsiteX36" fmla="*/ 100128 w 252425"/>
                <a:gd name="connsiteY36" fmla="*/ 80246 h 185832"/>
                <a:gd name="connsiteX37" fmla="*/ 91546 w 252425"/>
                <a:gd name="connsiteY37" fmla="*/ 73826 h 185832"/>
                <a:gd name="connsiteX38" fmla="*/ 89527 w 252425"/>
                <a:gd name="connsiteY38" fmla="*/ 71292 h 185832"/>
                <a:gd name="connsiteX39" fmla="*/ 74381 w 252425"/>
                <a:gd name="connsiteY39" fmla="*/ 59297 h 185832"/>
                <a:gd name="connsiteX40" fmla="*/ 59236 w 252425"/>
                <a:gd name="connsiteY40" fmla="*/ 51864 h 185832"/>
                <a:gd name="connsiteX41" fmla="*/ 54355 w 252425"/>
                <a:gd name="connsiteY41" fmla="*/ 49330 h 185832"/>
                <a:gd name="connsiteX42" fmla="*/ 45773 w 252425"/>
                <a:gd name="connsiteY42" fmla="*/ 45107 h 185832"/>
                <a:gd name="connsiteX43" fmla="*/ 37695 w 252425"/>
                <a:gd name="connsiteY43" fmla="*/ 45107 h 185832"/>
                <a:gd name="connsiteX44" fmla="*/ 30291 w 252425"/>
                <a:gd name="connsiteY44" fmla="*/ 45107 h 185832"/>
                <a:gd name="connsiteX45" fmla="*/ 12284 w 252425"/>
                <a:gd name="connsiteY45" fmla="*/ 40714 h 185832"/>
                <a:gd name="connsiteX46" fmla="*/ 12284 w 252425"/>
                <a:gd name="connsiteY46" fmla="*/ 40714 h 185832"/>
                <a:gd name="connsiteX47" fmla="*/ 10265 w 252425"/>
                <a:gd name="connsiteY47" fmla="*/ 40714 h 185832"/>
                <a:gd name="connsiteX48" fmla="*/ 10265 w 252425"/>
                <a:gd name="connsiteY48" fmla="*/ 50851 h 185832"/>
                <a:gd name="connsiteX49" fmla="*/ 10265 w 252425"/>
                <a:gd name="connsiteY49" fmla="*/ 51864 h 185832"/>
                <a:gd name="connsiteX50" fmla="*/ 10265 w 252425"/>
                <a:gd name="connsiteY50" fmla="*/ 70110 h 185832"/>
                <a:gd name="connsiteX51" fmla="*/ 0 w 252425"/>
                <a:gd name="connsiteY51" fmla="*/ 73150 h 185832"/>
                <a:gd name="connsiteX52" fmla="*/ 0 w 252425"/>
                <a:gd name="connsiteY52" fmla="*/ 73150 h 185832"/>
                <a:gd name="connsiteX53" fmla="*/ 2188 w 252425"/>
                <a:gd name="connsiteY53" fmla="*/ 90044 h 185832"/>
                <a:gd name="connsiteX54" fmla="*/ 1178 w 252425"/>
                <a:gd name="connsiteY54" fmla="*/ 99843 h 185832"/>
                <a:gd name="connsiteX55" fmla="*/ 168 w 252425"/>
                <a:gd name="connsiteY55" fmla="*/ 108627 h 185832"/>
                <a:gd name="connsiteX56" fmla="*/ 4880 w 252425"/>
                <a:gd name="connsiteY56" fmla="*/ 126704 h 185832"/>
                <a:gd name="connsiteX57" fmla="*/ 9592 w 252425"/>
                <a:gd name="connsiteY57" fmla="*/ 141233 h 185832"/>
                <a:gd name="connsiteX58" fmla="*/ 9592 w 252425"/>
                <a:gd name="connsiteY58" fmla="*/ 156944 h 185832"/>
                <a:gd name="connsiteX59" fmla="*/ 9592 w 252425"/>
                <a:gd name="connsiteY59" fmla="*/ 173838 h 185832"/>
                <a:gd name="connsiteX60" fmla="*/ 28608 w 252425"/>
                <a:gd name="connsiteY60" fmla="*/ 189549 h 185832"/>
                <a:gd name="connsiteX61" fmla="*/ 40219 w 252425"/>
                <a:gd name="connsiteY61" fmla="*/ 189549 h 185832"/>
                <a:gd name="connsiteX62" fmla="*/ 46614 w 252425"/>
                <a:gd name="connsiteY62" fmla="*/ 189549 h 185832"/>
                <a:gd name="connsiteX63" fmla="*/ 58562 w 252425"/>
                <a:gd name="connsiteY63" fmla="*/ 187184 h 185832"/>
                <a:gd name="connsiteX64" fmla="*/ 65126 w 252425"/>
                <a:gd name="connsiteY64" fmla="*/ 179920 h 185832"/>
                <a:gd name="connsiteX65" fmla="*/ 67650 w 252425"/>
                <a:gd name="connsiteY65" fmla="*/ 176541 h 185832"/>
                <a:gd name="connsiteX66" fmla="*/ 82290 w 252425"/>
                <a:gd name="connsiteY66" fmla="*/ 167080 h 185832"/>
                <a:gd name="connsiteX67" fmla="*/ 91883 w 252425"/>
                <a:gd name="connsiteY67" fmla="*/ 166067 h 185832"/>
                <a:gd name="connsiteX68" fmla="*/ 101980 w 252425"/>
                <a:gd name="connsiteY68" fmla="*/ 164884 h 185832"/>
                <a:gd name="connsiteX69" fmla="*/ 117798 w 252425"/>
                <a:gd name="connsiteY69" fmla="*/ 156268 h 185832"/>
                <a:gd name="connsiteX70" fmla="*/ 131261 w 252425"/>
                <a:gd name="connsiteY70" fmla="*/ 148666 h 185832"/>
                <a:gd name="connsiteX71" fmla="*/ 140348 w 252425"/>
                <a:gd name="connsiteY71" fmla="*/ 148666 h 185832"/>
                <a:gd name="connsiteX72" fmla="*/ 145901 w 252425"/>
                <a:gd name="connsiteY72" fmla="*/ 148666 h 185832"/>
                <a:gd name="connsiteX73" fmla="*/ 145901 w 252425"/>
                <a:gd name="connsiteY73" fmla="*/ 148666 h 185832"/>
                <a:gd name="connsiteX74" fmla="*/ 161047 w 252425"/>
                <a:gd name="connsiteY74" fmla="*/ 137516 h 185832"/>
                <a:gd name="connsiteX75" fmla="*/ 167274 w 252425"/>
                <a:gd name="connsiteY75" fmla="*/ 129914 h 185832"/>
                <a:gd name="connsiteX76" fmla="*/ 200930 w 252425"/>
                <a:gd name="connsiteY76" fmla="*/ 117919 h 185832"/>
                <a:gd name="connsiteX77" fmla="*/ 207157 w 252425"/>
                <a:gd name="connsiteY77" fmla="*/ 117919 h 185832"/>
                <a:gd name="connsiteX78" fmla="*/ 208166 w 252425"/>
                <a:gd name="connsiteY78" fmla="*/ 117919 h 185832"/>
                <a:gd name="connsiteX79" fmla="*/ 210186 w 252425"/>
                <a:gd name="connsiteY79" fmla="*/ 117919 h 185832"/>
                <a:gd name="connsiteX80" fmla="*/ 212037 w 252425"/>
                <a:gd name="connsiteY80" fmla="*/ 114878 h 185832"/>
                <a:gd name="connsiteX81" fmla="*/ 214224 w 252425"/>
                <a:gd name="connsiteY81" fmla="*/ 111331 h 185832"/>
                <a:gd name="connsiteX82" fmla="*/ 219946 w 252425"/>
                <a:gd name="connsiteY82" fmla="*/ 108290 h 185832"/>
                <a:gd name="connsiteX83" fmla="*/ 221461 w 252425"/>
                <a:gd name="connsiteY83" fmla="*/ 108290 h 185832"/>
                <a:gd name="connsiteX84" fmla="*/ 228529 w 252425"/>
                <a:gd name="connsiteY84" fmla="*/ 105587 h 185832"/>
                <a:gd name="connsiteX85" fmla="*/ 232231 w 252425"/>
                <a:gd name="connsiteY85" fmla="*/ 103390 h 185832"/>
                <a:gd name="connsiteX86" fmla="*/ 238457 w 252425"/>
                <a:gd name="connsiteY86" fmla="*/ 100012 h 185832"/>
                <a:gd name="connsiteX87" fmla="*/ 243001 w 252425"/>
                <a:gd name="connsiteY87" fmla="*/ 93592 h 185832"/>
                <a:gd name="connsiteX88" fmla="*/ 243001 w 252425"/>
                <a:gd name="connsiteY88" fmla="*/ 92072 h 185832"/>
                <a:gd name="connsiteX89" fmla="*/ 244011 w 252425"/>
                <a:gd name="connsiteY89" fmla="*/ 85483 h 185832"/>
                <a:gd name="connsiteX90" fmla="*/ 252257 w 252425"/>
                <a:gd name="connsiteY90" fmla="*/ 69941 h 185832"/>
                <a:gd name="connsiteX91" fmla="*/ 256464 w 252425"/>
                <a:gd name="connsiteY91" fmla="*/ 66393 h 185832"/>
                <a:gd name="connsiteX92" fmla="*/ 259325 w 252425"/>
                <a:gd name="connsiteY92" fmla="*/ 65379 h 185832"/>
                <a:gd name="connsiteX93" fmla="*/ 260502 w 252425"/>
                <a:gd name="connsiteY93" fmla="*/ 65379 h 185832"/>
                <a:gd name="connsiteX94" fmla="*/ 257978 w 252425"/>
                <a:gd name="connsiteY94" fmla="*/ 62169 h 185832"/>
                <a:gd name="connsiteX95" fmla="*/ 256464 w 252425"/>
                <a:gd name="connsiteY95" fmla="*/ 61663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52425" h="185832">
                  <a:moveTo>
                    <a:pt x="256464" y="61663"/>
                  </a:moveTo>
                  <a:cubicBezTo>
                    <a:pt x="256110" y="60632"/>
                    <a:pt x="255589" y="59669"/>
                    <a:pt x="254949" y="58791"/>
                  </a:cubicBezTo>
                  <a:cubicBezTo>
                    <a:pt x="254226" y="58554"/>
                    <a:pt x="253738" y="57861"/>
                    <a:pt x="253771" y="57101"/>
                  </a:cubicBezTo>
                  <a:cubicBezTo>
                    <a:pt x="253687" y="55581"/>
                    <a:pt x="253687" y="54060"/>
                    <a:pt x="253771" y="52540"/>
                  </a:cubicBezTo>
                  <a:cubicBezTo>
                    <a:pt x="254057" y="48789"/>
                    <a:pt x="253721" y="45022"/>
                    <a:pt x="252761" y="41390"/>
                  </a:cubicBezTo>
                  <a:cubicBezTo>
                    <a:pt x="250927" y="36356"/>
                    <a:pt x="248437" y="31575"/>
                    <a:pt x="245357" y="27199"/>
                  </a:cubicBezTo>
                  <a:cubicBezTo>
                    <a:pt x="243388" y="24378"/>
                    <a:pt x="241015" y="21861"/>
                    <a:pt x="238289" y="19766"/>
                  </a:cubicBezTo>
                  <a:lnTo>
                    <a:pt x="237280" y="19766"/>
                  </a:lnTo>
                  <a:cubicBezTo>
                    <a:pt x="235243" y="18600"/>
                    <a:pt x="233695" y="16742"/>
                    <a:pt x="232904" y="14529"/>
                  </a:cubicBezTo>
                  <a:cubicBezTo>
                    <a:pt x="232568" y="12738"/>
                    <a:pt x="232568" y="10913"/>
                    <a:pt x="232904" y="9123"/>
                  </a:cubicBezTo>
                  <a:cubicBezTo>
                    <a:pt x="232971" y="8498"/>
                    <a:pt x="232971" y="7889"/>
                    <a:pt x="232904" y="7264"/>
                  </a:cubicBezTo>
                  <a:cubicBezTo>
                    <a:pt x="232988" y="6031"/>
                    <a:pt x="232988" y="4781"/>
                    <a:pt x="232904" y="3548"/>
                  </a:cubicBezTo>
                  <a:cubicBezTo>
                    <a:pt x="232820" y="2365"/>
                    <a:pt x="232820" y="1183"/>
                    <a:pt x="232904" y="0"/>
                  </a:cubicBezTo>
                  <a:cubicBezTo>
                    <a:pt x="229353" y="760"/>
                    <a:pt x="225684" y="760"/>
                    <a:pt x="222134" y="0"/>
                  </a:cubicBezTo>
                  <a:lnTo>
                    <a:pt x="218768" y="0"/>
                  </a:lnTo>
                  <a:cubicBezTo>
                    <a:pt x="217068" y="101"/>
                    <a:pt x="215436" y="693"/>
                    <a:pt x="214056" y="1689"/>
                  </a:cubicBezTo>
                  <a:lnTo>
                    <a:pt x="211364" y="3041"/>
                  </a:lnTo>
                  <a:lnTo>
                    <a:pt x="207662" y="4392"/>
                  </a:lnTo>
                  <a:cubicBezTo>
                    <a:pt x="205878" y="4916"/>
                    <a:pt x="204128" y="5592"/>
                    <a:pt x="202445" y="6420"/>
                  </a:cubicBezTo>
                  <a:cubicBezTo>
                    <a:pt x="197565" y="9123"/>
                    <a:pt x="192516" y="12333"/>
                    <a:pt x="187804" y="15373"/>
                  </a:cubicBezTo>
                  <a:lnTo>
                    <a:pt x="184775" y="17232"/>
                  </a:lnTo>
                  <a:cubicBezTo>
                    <a:pt x="181628" y="18904"/>
                    <a:pt x="177976" y="19394"/>
                    <a:pt x="174510" y="18583"/>
                  </a:cubicBezTo>
                  <a:cubicBezTo>
                    <a:pt x="172844" y="18330"/>
                    <a:pt x="171127" y="18330"/>
                    <a:pt x="169461" y="18583"/>
                  </a:cubicBezTo>
                  <a:lnTo>
                    <a:pt x="164749" y="18583"/>
                  </a:lnTo>
                  <a:lnTo>
                    <a:pt x="161047" y="18583"/>
                  </a:lnTo>
                  <a:cubicBezTo>
                    <a:pt x="158876" y="18229"/>
                    <a:pt x="156655" y="18229"/>
                    <a:pt x="154484" y="18583"/>
                  </a:cubicBezTo>
                  <a:lnTo>
                    <a:pt x="152465" y="18583"/>
                  </a:lnTo>
                  <a:cubicBezTo>
                    <a:pt x="151354" y="19225"/>
                    <a:pt x="150159" y="19732"/>
                    <a:pt x="148931" y="20104"/>
                  </a:cubicBezTo>
                  <a:cubicBezTo>
                    <a:pt x="147820" y="21388"/>
                    <a:pt x="146524" y="22469"/>
                    <a:pt x="145060" y="23314"/>
                  </a:cubicBezTo>
                  <a:lnTo>
                    <a:pt x="143209" y="24665"/>
                  </a:lnTo>
                  <a:cubicBezTo>
                    <a:pt x="137992" y="29057"/>
                    <a:pt x="132607" y="33788"/>
                    <a:pt x="127391" y="38518"/>
                  </a:cubicBezTo>
                  <a:cubicBezTo>
                    <a:pt x="123200" y="42775"/>
                    <a:pt x="119464" y="47472"/>
                    <a:pt x="116284" y="52540"/>
                  </a:cubicBezTo>
                  <a:cubicBezTo>
                    <a:pt x="114432" y="55581"/>
                    <a:pt x="112582" y="58960"/>
                    <a:pt x="110730" y="62169"/>
                  </a:cubicBezTo>
                  <a:lnTo>
                    <a:pt x="107196" y="68251"/>
                  </a:lnTo>
                  <a:cubicBezTo>
                    <a:pt x="106574" y="69501"/>
                    <a:pt x="106069" y="70802"/>
                    <a:pt x="105682" y="72137"/>
                  </a:cubicBezTo>
                  <a:cubicBezTo>
                    <a:pt x="104840" y="75516"/>
                    <a:pt x="103494" y="79739"/>
                    <a:pt x="100128" y="80246"/>
                  </a:cubicBezTo>
                  <a:lnTo>
                    <a:pt x="100128" y="80246"/>
                  </a:lnTo>
                  <a:cubicBezTo>
                    <a:pt x="96594" y="80246"/>
                    <a:pt x="93902" y="76698"/>
                    <a:pt x="91546" y="73826"/>
                  </a:cubicBezTo>
                  <a:lnTo>
                    <a:pt x="89527" y="71292"/>
                  </a:lnTo>
                  <a:cubicBezTo>
                    <a:pt x="85101" y="66562"/>
                    <a:pt x="79985" y="62524"/>
                    <a:pt x="74381" y="59297"/>
                  </a:cubicBezTo>
                  <a:lnTo>
                    <a:pt x="59236" y="51864"/>
                  </a:lnTo>
                  <a:cubicBezTo>
                    <a:pt x="57553" y="51864"/>
                    <a:pt x="56038" y="50175"/>
                    <a:pt x="54355" y="49330"/>
                  </a:cubicBezTo>
                  <a:cubicBezTo>
                    <a:pt x="51663" y="47590"/>
                    <a:pt x="48785" y="46171"/>
                    <a:pt x="45773" y="45107"/>
                  </a:cubicBezTo>
                  <a:cubicBezTo>
                    <a:pt x="43097" y="44684"/>
                    <a:pt x="40371" y="44684"/>
                    <a:pt x="37695" y="45107"/>
                  </a:cubicBezTo>
                  <a:cubicBezTo>
                    <a:pt x="35238" y="45445"/>
                    <a:pt x="32748" y="45445"/>
                    <a:pt x="30291" y="45107"/>
                  </a:cubicBezTo>
                  <a:cubicBezTo>
                    <a:pt x="24081" y="44701"/>
                    <a:pt x="17989" y="43215"/>
                    <a:pt x="12284" y="40714"/>
                  </a:cubicBezTo>
                  <a:lnTo>
                    <a:pt x="12284" y="40714"/>
                  </a:lnTo>
                  <a:cubicBezTo>
                    <a:pt x="10602" y="39869"/>
                    <a:pt x="10433" y="40714"/>
                    <a:pt x="10265" y="40714"/>
                  </a:cubicBezTo>
                  <a:cubicBezTo>
                    <a:pt x="9424" y="44042"/>
                    <a:pt x="9424" y="47522"/>
                    <a:pt x="10265" y="50851"/>
                  </a:cubicBezTo>
                  <a:lnTo>
                    <a:pt x="10265" y="51864"/>
                  </a:lnTo>
                  <a:cubicBezTo>
                    <a:pt x="12201" y="57794"/>
                    <a:pt x="12201" y="64180"/>
                    <a:pt x="10265" y="70110"/>
                  </a:cubicBezTo>
                  <a:cubicBezTo>
                    <a:pt x="8077" y="73319"/>
                    <a:pt x="2188" y="73319"/>
                    <a:pt x="0" y="73150"/>
                  </a:cubicBezTo>
                  <a:lnTo>
                    <a:pt x="0" y="73150"/>
                  </a:lnTo>
                  <a:cubicBezTo>
                    <a:pt x="1464" y="78658"/>
                    <a:pt x="2188" y="84334"/>
                    <a:pt x="2188" y="90044"/>
                  </a:cubicBezTo>
                  <a:cubicBezTo>
                    <a:pt x="2188" y="93254"/>
                    <a:pt x="2188" y="96633"/>
                    <a:pt x="1178" y="99843"/>
                  </a:cubicBezTo>
                  <a:cubicBezTo>
                    <a:pt x="673" y="102748"/>
                    <a:pt x="336" y="105688"/>
                    <a:pt x="168" y="108627"/>
                  </a:cubicBezTo>
                  <a:cubicBezTo>
                    <a:pt x="319" y="114946"/>
                    <a:pt x="1935" y="121129"/>
                    <a:pt x="4880" y="126704"/>
                  </a:cubicBezTo>
                  <a:cubicBezTo>
                    <a:pt x="7000" y="131350"/>
                    <a:pt x="8582" y="136232"/>
                    <a:pt x="9592" y="141233"/>
                  </a:cubicBezTo>
                  <a:cubicBezTo>
                    <a:pt x="10265" y="146453"/>
                    <a:pt x="10265" y="151724"/>
                    <a:pt x="9592" y="156944"/>
                  </a:cubicBezTo>
                  <a:cubicBezTo>
                    <a:pt x="8650" y="162536"/>
                    <a:pt x="8650" y="168246"/>
                    <a:pt x="9592" y="173838"/>
                  </a:cubicBezTo>
                  <a:cubicBezTo>
                    <a:pt x="11982" y="182589"/>
                    <a:pt x="19605" y="188873"/>
                    <a:pt x="28608" y="189549"/>
                  </a:cubicBezTo>
                  <a:cubicBezTo>
                    <a:pt x="32479" y="189549"/>
                    <a:pt x="36349" y="189549"/>
                    <a:pt x="40219" y="189549"/>
                  </a:cubicBezTo>
                  <a:lnTo>
                    <a:pt x="46614" y="189549"/>
                  </a:lnTo>
                  <a:cubicBezTo>
                    <a:pt x="50737" y="189887"/>
                    <a:pt x="54877" y="189076"/>
                    <a:pt x="58562" y="187184"/>
                  </a:cubicBezTo>
                  <a:cubicBezTo>
                    <a:pt x="61205" y="185224"/>
                    <a:pt x="63443" y="182758"/>
                    <a:pt x="65126" y="179920"/>
                  </a:cubicBezTo>
                  <a:lnTo>
                    <a:pt x="67650" y="176541"/>
                  </a:lnTo>
                  <a:cubicBezTo>
                    <a:pt x="71133" y="171608"/>
                    <a:pt x="76384" y="168229"/>
                    <a:pt x="82290" y="167080"/>
                  </a:cubicBezTo>
                  <a:cubicBezTo>
                    <a:pt x="85454" y="166489"/>
                    <a:pt x="88668" y="166151"/>
                    <a:pt x="91883" y="166067"/>
                  </a:cubicBezTo>
                  <a:cubicBezTo>
                    <a:pt x="95282" y="165931"/>
                    <a:pt x="98648" y="165543"/>
                    <a:pt x="101980" y="164884"/>
                  </a:cubicBezTo>
                  <a:cubicBezTo>
                    <a:pt x="107870" y="163330"/>
                    <a:pt x="113288" y="160373"/>
                    <a:pt x="117798" y="156268"/>
                  </a:cubicBezTo>
                  <a:cubicBezTo>
                    <a:pt x="121484" y="152518"/>
                    <a:pt x="126145" y="149882"/>
                    <a:pt x="131261" y="148666"/>
                  </a:cubicBezTo>
                  <a:cubicBezTo>
                    <a:pt x="134273" y="148244"/>
                    <a:pt x="137336" y="148244"/>
                    <a:pt x="140348" y="148666"/>
                  </a:cubicBezTo>
                  <a:lnTo>
                    <a:pt x="145901" y="148666"/>
                  </a:lnTo>
                  <a:lnTo>
                    <a:pt x="145901" y="148666"/>
                  </a:lnTo>
                  <a:cubicBezTo>
                    <a:pt x="152633" y="148666"/>
                    <a:pt x="156672" y="143429"/>
                    <a:pt x="161047" y="137516"/>
                  </a:cubicBezTo>
                  <a:cubicBezTo>
                    <a:pt x="162932" y="134830"/>
                    <a:pt x="165002" y="132279"/>
                    <a:pt x="167274" y="129914"/>
                  </a:cubicBezTo>
                  <a:cubicBezTo>
                    <a:pt x="176579" y="121788"/>
                    <a:pt x="188612" y="117497"/>
                    <a:pt x="200930" y="117919"/>
                  </a:cubicBezTo>
                  <a:lnTo>
                    <a:pt x="207157" y="117919"/>
                  </a:lnTo>
                  <a:lnTo>
                    <a:pt x="208166" y="117919"/>
                  </a:lnTo>
                  <a:cubicBezTo>
                    <a:pt x="208806" y="118189"/>
                    <a:pt x="209546" y="118189"/>
                    <a:pt x="210186" y="117919"/>
                  </a:cubicBezTo>
                  <a:cubicBezTo>
                    <a:pt x="211027" y="117058"/>
                    <a:pt x="211667" y="116027"/>
                    <a:pt x="212037" y="114878"/>
                  </a:cubicBezTo>
                  <a:cubicBezTo>
                    <a:pt x="212609" y="113594"/>
                    <a:pt x="213333" y="112412"/>
                    <a:pt x="214224" y="111331"/>
                  </a:cubicBezTo>
                  <a:cubicBezTo>
                    <a:pt x="215823" y="109810"/>
                    <a:pt x="217792" y="108763"/>
                    <a:pt x="219946" y="108290"/>
                  </a:cubicBezTo>
                  <a:lnTo>
                    <a:pt x="221461" y="108290"/>
                  </a:lnTo>
                  <a:cubicBezTo>
                    <a:pt x="223901" y="107648"/>
                    <a:pt x="226274" y="106735"/>
                    <a:pt x="228529" y="105587"/>
                  </a:cubicBezTo>
                  <a:lnTo>
                    <a:pt x="232231" y="103390"/>
                  </a:lnTo>
                  <a:cubicBezTo>
                    <a:pt x="234217" y="102107"/>
                    <a:pt x="236303" y="100975"/>
                    <a:pt x="238457" y="100012"/>
                  </a:cubicBezTo>
                  <a:cubicBezTo>
                    <a:pt x="241335" y="99285"/>
                    <a:pt x="243253" y="96565"/>
                    <a:pt x="243001" y="93592"/>
                  </a:cubicBezTo>
                  <a:lnTo>
                    <a:pt x="243001" y="92072"/>
                  </a:lnTo>
                  <a:cubicBezTo>
                    <a:pt x="243085" y="89842"/>
                    <a:pt x="243422" y="87628"/>
                    <a:pt x="244011" y="85483"/>
                  </a:cubicBezTo>
                  <a:cubicBezTo>
                    <a:pt x="245660" y="79790"/>
                    <a:pt x="248470" y="74485"/>
                    <a:pt x="252257" y="69941"/>
                  </a:cubicBezTo>
                  <a:cubicBezTo>
                    <a:pt x="253367" y="68437"/>
                    <a:pt x="254798" y="67221"/>
                    <a:pt x="256464" y="66393"/>
                  </a:cubicBezTo>
                  <a:lnTo>
                    <a:pt x="259325" y="65379"/>
                  </a:lnTo>
                  <a:cubicBezTo>
                    <a:pt x="259711" y="65481"/>
                    <a:pt x="260116" y="65481"/>
                    <a:pt x="260502" y="65379"/>
                  </a:cubicBezTo>
                  <a:cubicBezTo>
                    <a:pt x="259594" y="64366"/>
                    <a:pt x="258753" y="63301"/>
                    <a:pt x="257978" y="62169"/>
                  </a:cubicBezTo>
                  <a:cubicBezTo>
                    <a:pt x="257490" y="61950"/>
                    <a:pt x="256985" y="61781"/>
                    <a:pt x="256464" y="616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64AB26B4-D998-4EDD-8C07-C05F9774B517}"/>
                </a:ext>
              </a:extLst>
            </p:cNvPr>
            <p:cNvSpPr/>
            <p:nvPr/>
          </p:nvSpPr>
          <p:spPr>
            <a:xfrm>
              <a:off x="6080457" y="3825690"/>
              <a:ext cx="420708" cy="557497"/>
            </a:xfrm>
            <a:custGeom>
              <a:avLst/>
              <a:gdLst>
                <a:gd name="connsiteX0" fmla="*/ 388465 w 420708"/>
                <a:gd name="connsiteY0" fmla="*/ 9629 h 557497"/>
                <a:gd name="connsiteX1" fmla="*/ 382912 w 420708"/>
                <a:gd name="connsiteY1" fmla="*/ 9629 h 557497"/>
                <a:gd name="connsiteX2" fmla="*/ 381734 w 420708"/>
                <a:gd name="connsiteY2" fmla="*/ 9629 h 557497"/>
                <a:gd name="connsiteX3" fmla="*/ 362213 w 420708"/>
                <a:gd name="connsiteY3" fmla="*/ 8278 h 557497"/>
                <a:gd name="connsiteX4" fmla="*/ 352958 w 420708"/>
                <a:gd name="connsiteY4" fmla="*/ 8278 h 557497"/>
                <a:gd name="connsiteX5" fmla="*/ 348751 w 420708"/>
                <a:gd name="connsiteY5" fmla="*/ 8278 h 557497"/>
                <a:gd name="connsiteX6" fmla="*/ 337812 w 420708"/>
                <a:gd name="connsiteY6" fmla="*/ 7095 h 557497"/>
                <a:gd name="connsiteX7" fmla="*/ 336971 w 420708"/>
                <a:gd name="connsiteY7" fmla="*/ 7095 h 557497"/>
                <a:gd name="connsiteX8" fmla="*/ 332090 w 420708"/>
                <a:gd name="connsiteY8" fmla="*/ 7095 h 557497"/>
                <a:gd name="connsiteX9" fmla="*/ 330407 w 420708"/>
                <a:gd name="connsiteY9" fmla="*/ 7095 h 557497"/>
                <a:gd name="connsiteX10" fmla="*/ 328220 w 420708"/>
                <a:gd name="connsiteY10" fmla="*/ 7095 h 557497"/>
                <a:gd name="connsiteX11" fmla="*/ 325023 w 420708"/>
                <a:gd name="connsiteY11" fmla="*/ 7095 h 557497"/>
                <a:gd name="connsiteX12" fmla="*/ 325023 w 420708"/>
                <a:gd name="connsiteY12" fmla="*/ 7095 h 557497"/>
                <a:gd name="connsiteX13" fmla="*/ 316104 w 420708"/>
                <a:gd name="connsiteY13" fmla="*/ 15542 h 557497"/>
                <a:gd name="connsiteX14" fmla="*/ 314926 w 420708"/>
                <a:gd name="connsiteY14" fmla="*/ 15542 h 557497"/>
                <a:gd name="connsiteX15" fmla="*/ 312401 w 420708"/>
                <a:gd name="connsiteY15" fmla="*/ 15542 h 557497"/>
                <a:gd name="connsiteX16" fmla="*/ 307521 w 420708"/>
                <a:gd name="connsiteY16" fmla="*/ 12333 h 557497"/>
                <a:gd name="connsiteX17" fmla="*/ 306007 w 420708"/>
                <a:gd name="connsiteY17" fmla="*/ 9967 h 557497"/>
                <a:gd name="connsiteX18" fmla="*/ 303146 w 420708"/>
                <a:gd name="connsiteY18" fmla="*/ 7771 h 557497"/>
                <a:gd name="connsiteX19" fmla="*/ 286317 w 420708"/>
                <a:gd name="connsiteY19" fmla="*/ 6420 h 557497"/>
                <a:gd name="connsiteX20" fmla="*/ 283457 w 420708"/>
                <a:gd name="connsiteY20" fmla="*/ 6420 h 557497"/>
                <a:gd name="connsiteX21" fmla="*/ 263936 w 420708"/>
                <a:gd name="connsiteY21" fmla="*/ 8447 h 557497"/>
                <a:gd name="connsiteX22" fmla="*/ 255522 w 420708"/>
                <a:gd name="connsiteY22" fmla="*/ 3210 h 557497"/>
                <a:gd name="connsiteX23" fmla="*/ 253165 w 420708"/>
                <a:gd name="connsiteY23" fmla="*/ 0 h 557497"/>
                <a:gd name="connsiteX24" fmla="*/ 250473 w 420708"/>
                <a:gd name="connsiteY24" fmla="*/ 7771 h 557497"/>
                <a:gd name="connsiteX25" fmla="*/ 249127 w 420708"/>
                <a:gd name="connsiteY25" fmla="*/ 9292 h 557497"/>
                <a:gd name="connsiteX26" fmla="*/ 228091 w 420708"/>
                <a:gd name="connsiteY26" fmla="*/ 9292 h 557497"/>
                <a:gd name="connsiteX27" fmla="*/ 215470 w 420708"/>
                <a:gd name="connsiteY27" fmla="*/ 9292 h 557497"/>
                <a:gd name="connsiteX28" fmla="*/ 183159 w 420708"/>
                <a:gd name="connsiteY28" fmla="*/ 9292 h 557497"/>
                <a:gd name="connsiteX29" fmla="*/ 151859 w 420708"/>
                <a:gd name="connsiteY29" fmla="*/ 9292 h 557497"/>
                <a:gd name="connsiteX30" fmla="*/ 139574 w 420708"/>
                <a:gd name="connsiteY30" fmla="*/ 9292 h 557497"/>
                <a:gd name="connsiteX31" fmla="*/ 120390 w 420708"/>
                <a:gd name="connsiteY31" fmla="*/ 9292 h 557497"/>
                <a:gd name="connsiteX32" fmla="*/ 103562 w 420708"/>
                <a:gd name="connsiteY32" fmla="*/ 7602 h 557497"/>
                <a:gd name="connsiteX33" fmla="*/ 103562 w 420708"/>
                <a:gd name="connsiteY33" fmla="*/ 7602 h 557497"/>
                <a:gd name="connsiteX34" fmla="*/ 95989 w 420708"/>
                <a:gd name="connsiteY34" fmla="*/ 7602 h 557497"/>
                <a:gd name="connsiteX35" fmla="*/ 93633 w 420708"/>
                <a:gd name="connsiteY35" fmla="*/ 7602 h 557497"/>
                <a:gd name="connsiteX36" fmla="*/ 87911 w 420708"/>
                <a:gd name="connsiteY36" fmla="*/ 7602 h 557497"/>
                <a:gd name="connsiteX37" fmla="*/ 86733 w 420708"/>
                <a:gd name="connsiteY37" fmla="*/ 6251 h 557497"/>
                <a:gd name="connsiteX38" fmla="*/ 86733 w 420708"/>
                <a:gd name="connsiteY38" fmla="*/ 29226 h 557497"/>
                <a:gd name="connsiteX39" fmla="*/ 86733 w 420708"/>
                <a:gd name="connsiteY39" fmla="*/ 42910 h 557497"/>
                <a:gd name="connsiteX40" fmla="*/ 86733 w 420708"/>
                <a:gd name="connsiteY40" fmla="*/ 56088 h 557497"/>
                <a:gd name="connsiteX41" fmla="*/ 86733 w 420708"/>
                <a:gd name="connsiteY41" fmla="*/ 69265 h 557497"/>
                <a:gd name="connsiteX42" fmla="*/ 85387 w 420708"/>
                <a:gd name="connsiteY42" fmla="*/ 70785 h 557497"/>
                <a:gd name="connsiteX43" fmla="*/ 77141 w 420708"/>
                <a:gd name="connsiteY43" fmla="*/ 70785 h 557497"/>
                <a:gd name="connsiteX44" fmla="*/ 69400 w 420708"/>
                <a:gd name="connsiteY44" fmla="*/ 70785 h 557497"/>
                <a:gd name="connsiteX45" fmla="*/ 64015 w 420708"/>
                <a:gd name="connsiteY45" fmla="*/ 70785 h 557497"/>
                <a:gd name="connsiteX46" fmla="*/ 58798 w 420708"/>
                <a:gd name="connsiteY46" fmla="*/ 71630 h 557497"/>
                <a:gd name="connsiteX47" fmla="*/ 58798 w 420708"/>
                <a:gd name="connsiteY47" fmla="*/ 77712 h 557497"/>
                <a:gd name="connsiteX48" fmla="*/ 58798 w 420708"/>
                <a:gd name="connsiteY48" fmla="*/ 79908 h 557497"/>
                <a:gd name="connsiteX49" fmla="*/ 58798 w 420708"/>
                <a:gd name="connsiteY49" fmla="*/ 82611 h 557497"/>
                <a:gd name="connsiteX50" fmla="*/ 58798 w 420708"/>
                <a:gd name="connsiteY50" fmla="*/ 82611 h 557497"/>
                <a:gd name="connsiteX51" fmla="*/ 58798 w 420708"/>
                <a:gd name="connsiteY51" fmla="*/ 84976 h 557497"/>
                <a:gd name="connsiteX52" fmla="*/ 57452 w 420708"/>
                <a:gd name="connsiteY52" fmla="*/ 85990 h 557497"/>
                <a:gd name="connsiteX53" fmla="*/ 57452 w 420708"/>
                <a:gd name="connsiteY53" fmla="*/ 85990 h 557497"/>
                <a:gd name="connsiteX54" fmla="*/ 55601 w 420708"/>
                <a:gd name="connsiteY54" fmla="*/ 84807 h 557497"/>
                <a:gd name="connsiteX55" fmla="*/ 54760 w 420708"/>
                <a:gd name="connsiteY55" fmla="*/ 103728 h 557497"/>
                <a:gd name="connsiteX56" fmla="*/ 54760 w 420708"/>
                <a:gd name="connsiteY56" fmla="*/ 105249 h 557497"/>
                <a:gd name="connsiteX57" fmla="*/ 54760 w 420708"/>
                <a:gd name="connsiteY57" fmla="*/ 119271 h 557497"/>
                <a:gd name="connsiteX58" fmla="*/ 55601 w 420708"/>
                <a:gd name="connsiteY58" fmla="*/ 133461 h 557497"/>
                <a:gd name="connsiteX59" fmla="*/ 55601 w 420708"/>
                <a:gd name="connsiteY59" fmla="*/ 145963 h 557497"/>
                <a:gd name="connsiteX60" fmla="*/ 55601 w 420708"/>
                <a:gd name="connsiteY60" fmla="*/ 158295 h 557497"/>
                <a:gd name="connsiteX61" fmla="*/ 55601 w 420708"/>
                <a:gd name="connsiteY61" fmla="*/ 181102 h 557497"/>
                <a:gd name="connsiteX62" fmla="*/ 55601 w 420708"/>
                <a:gd name="connsiteY62" fmla="*/ 202388 h 557497"/>
                <a:gd name="connsiteX63" fmla="*/ 54675 w 420708"/>
                <a:gd name="connsiteY63" fmla="*/ 204331 h 557497"/>
                <a:gd name="connsiteX64" fmla="*/ 52740 w 420708"/>
                <a:gd name="connsiteY64" fmla="*/ 203385 h 557497"/>
                <a:gd name="connsiteX65" fmla="*/ 52740 w 420708"/>
                <a:gd name="connsiteY65" fmla="*/ 202388 h 557497"/>
                <a:gd name="connsiteX66" fmla="*/ 49374 w 420708"/>
                <a:gd name="connsiteY66" fmla="*/ 202388 h 557497"/>
                <a:gd name="connsiteX67" fmla="*/ 36753 w 420708"/>
                <a:gd name="connsiteY67" fmla="*/ 202388 h 557497"/>
                <a:gd name="connsiteX68" fmla="*/ 34734 w 420708"/>
                <a:gd name="connsiteY68" fmla="*/ 207625 h 557497"/>
                <a:gd name="connsiteX69" fmla="*/ 33892 w 420708"/>
                <a:gd name="connsiteY69" fmla="*/ 214214 h 557497"/>
                <a:gd name="connsiteX70" fmla="*/ 27834 w 420708"/>
                <a:gd name="connsiteY70" fmla="*/ 225195 h 557497"/>
                <a:gd name="connsiteX71" fmla="*/ 26151 w 420708"/>
                <a:gd name="connsiteY71" fmla="*/ 227898 h 557497"/>
                <a:gd name="connsiteX72" fmla="*/ 21271 w 420708"/>
                <a:gd name="connsiteY72" fmla="*/ 241244 h 557497"/>
                <a:gd name="connsiteX73" fmla="*/ 14876 w 420708"/>
                <a:gd name="connsiteY73" fmla="*/ 253070 h 557497"/>
                <a:gd name="connsiteX74" fmla="*/ 12520 w 420708"/>
                <a:gd name="connsiteY74" fmla="*/ 261855 h 557497"/>
                <a:gd name="connsiteX75" fmla="*/ 12520 w 420708"/>
                <a:gd name="connsiteY75" fmla="*/ 264220 h 557497"/>
                <a:gd name="connsiteX76" fmla="*/ 12520 w 420708"/>
                <a:gd name="connsiteY76" fmla="*/ 276890 h 557497"/>
                <a:gd name="connsiteX77" fmla="*/ 5284 w 420708"/>
                <a:gd name="connsiteY77" fmla="*/ 284323 h 557497"/>
                <a:gd name="connsiteX78" fmla="*/ 1414 w 420708"/>
                <a:gd name="connsiteY78" fmla="*/ 286689 h 557497"/>
                <a:gd name="connsiteX79" fmla="*/ 1414 w 420708"/>
                <a:gd name="connsiteY79" fmla="*/ 296656 h 557497"/>
                <a:gd name="connsiteX80" fmla="*/ 7640 w 420708"/>
                <a:gd name="connsiteY80" fmla="*/ 298683 h 557497"/>
                <a:gd name="connsiteX81" fmla="*/ 12016 w 420708"/>
                <a:gd name="connsiteY81" fmla="*/ 298683 h 557497"/>
                <a:gd name="connsiteX82" fmla="*/ 13025 w 420708"/>
                <a:gd name="connsiteY82" fmla="*/ 299697 h 557497"/>
                <a:gd name="connsiteX83" fmla="*/ 15549 w 420708"/>
                <a:gd name="connsiteY83" fmla="*/ 302400 h 557497"/>
                <a:gd name="connsiteX84" fmla="*/ 18410 w 420708"/>
                <a:gd name="connsiteY84" fmla="*/ 304427 h 557497"/>
                <a:gd name="connsiteX85" fmla="*/ 18410 w 420708"/>
                <a:gd name="connsiteY85" fmla="*/ 313381 h 557497"/>
                <a:gd name="connsiteX86" fmla="*/ 17401 w 420708"/>
                <a:gd name="connsiteY86" fmla="*/ 316084 h 557497"/>
                <a:gd name="connsiteX87" fmla="*/ 18410 w 420708"/>
                <a:gd name="connsiteY87" fmla="*/ 322335 h 557497"/>
                <a:gd name="connsiteX88" fmla="*/ 19420 w 420708"/>
                <a:gd name="connsiteY88" fmla="*/ 326389 h 557497"/>
                <a:gd name="connsiteX89" fmla="*/ 19420 w 420708"/>
                <a:gd name="connsiteY89" fmla="*/ 331457 h 557497"/>
                <a:gd name="connsiteX90" fmla="*/ 19420 w 420708"/>
                <a:gd name="connsiteY90" fmla="*/ 335343 h 557497"/>
                <a:gd name="connsiteX91" fmla="*/ 19420 w 420708"/>
                <a:gd name="connsiteY91" fmla="*/ 335343 h 557497"/>
                <a:gd name="connsiteX92" fmla="*/ 22449 w 420708"/>
                <a:gd name="connsiteY92" fmla="*/ 335343 h 557497"/>
                <a:gd name="connsiteX93" fmla="*/ 23459 w 420708"/>
                <a:gd name="connsiteY93" fmla="*/ 335343 h 557497"/>
                <a:gd name="connsiteX94" fmla="*/ 28675 w 420708"/>
                <a:gd name="connsiteY94" fmla="*/ 337539 h 557497"/>
                <a:gd name="connsiteX95" fmla="*/ 27834 w 420708"/>
                <a:gd name="connsiteY95" fmla="*/ 344973 h 557497"/>
                <a:gd name="connsiteX96" fmla="*/ 27834 w 420708"/>
                <a:gd name="connsiteY96" fmla="*/ 344973 h 557497"/>
                <a:gd name="connsiteX97" fmla="*/ 26488 w 420708"/>
                <a:gd name="connsiteY97" fmla="*/ 350716 h 557497"/>
                <a:gd name="connsiteX98" fmla="*/ 26488 w 420708"/>
                <a:gd name="connsiteY98" fmla="*/ 350716 h 557497"/>
                <a:gd name="connsiteX99" fmla="*/ 28507 w 420708"/>
                <a:gd name="connsiteY99" fmla="*/ 352913 h 557497"/>
                <a:gd name="connsiteX100" fmla="*/ 31704 w 420708"/>
                <a:gd name="connsiteY100" fmla="*/ 358150 h 557497"/>
                <a:gd name="connsiteX101" fmla="*/ 35911 w 420708"/>
                <a:gd name="connsiteY101" fmla="*/ 364400 h 557497"/>
                <a:gd name="connsiteX102" fmla="*/ 39614 w 420708"/>
                <a:gd name="connsiteY102" fmla="*/ 368117 h 557497"/>
                <a:gd name="connsiteX103" fmla="*/ 46513 w 420708"/>
                <a:gd name="connsiteY103" fmla="*/ 377409 h 557497"/>
                <a:gd name="connsiteX104" fmla="*/ 45504 w 420708"/>
                <a:gd name="connsiteY104" fmla="*/ 399708 h 557497"/>
                <a:gd name="connsiteX105" fmla="*/ 43989 w 420708"/>
                <a:gd name="connsiteY105" fmla="*/ 416602 h 557497"/>
                <a:gd name="connsiteX106" fmla="*/ 48870 w 420708"/>
                <a:gd name="connsiteY106" fmla="*/ 417785 h 557497"/>
                <a:gd name="connsiteX107" fmla="*/ 51394 w 420708"/>
                <a:gd name="connsiteY107" fmla="*/ 417785 h 557497"/>
                <a:gd name="connsiteX108" fmla="*/ 54255 w 420708"/>
                <a:gd name="connsiteY108" fmla="*/ 417785 h 557497"/>
                <a:gd name="connsiteX109" fmla="*/ 61491 w 420708"/>
                <a:gd name="connsiteY109" fmla="*/ 418967 h 557497"/>
                <a:gd name="connsiteX110" fmla="*/ 63005 w 420708"/>
                <a:gd name="connsiteY110" fmla="*/ 420657 h 557497"/>
                <a:gd name="connsiteX111" fmla="*/ 63005 w 420708"/>
                <a:gd name="connsiteY111" fmla="*/ 425556 h 557497"/>
                <a:gd name="connsiteX112" fmla="*/ 63005 w 420708"/>
                <a:gd name="connsiteY112" fmla="*/ 430962 h 557497"/>
                <a:gd name="connsiteX113" fmla="*/ 71756 w 420708"/>
                <a:gd name="connsiteY113" fmla="*/ 434679 h 557497"/>
                <a:gd name="connsiteX114" fmla="*/ 75795 w 420708"/>
                <a:gd name="connsiteY114" fmla="*/ 435692 h 557497"/>
                <a:gd name="connsiteX115" fmla="*/ 77814 w 420708"/>
                <a:gd name="connsiteY115" fmla="*/ 435692 h 557497"/>
                <a:gd name="connsiteX116" fmla="*/ 88584 w 420708"/>
                <a:gd name="connsiteY116" fmla="*/ 442450 h 557497"/>
                <a:gd name="connsiteX117" fmla="*/ 90099 w 420708"/>
                <a:gd name="connsiteY117" fmla="*/ 449714 h 557497"/>
                <a:gd name="connsiteX118" fmla="*/ 90099 w 420708"/>
                <a:gd name="connsiteY118" fmla="*/ 453262 h 557497"/>
                <a:gd name="connsiteX119" fmla="*/ 94643 w 420708"/>
                <a:gd name="connsiteY119" fmla="*/ 459175 h 557497"/>
                <a:gd name="connsiteX120" fmla="*/ 94643 w 420708"/>
                <a:gd name="connsiteY120" fmla="*/ 459175 h 557497"/>
                <a:gd name="connsiteX121" fmla="*/ 102215 w 420708"/>
                <a:gd name="connsiteY121" fmla="*/ 464581 h 557497"/>
                <a:gd name="connsiteX122" fmla="*/ 103393 w 420708"/>
                <a:gd name="connsiteY122" fmla="*/ 464581 h 557497"/>
                <a:gd name="connsiteX123" fmla="*/ 110124 w 420708"/>
                <a:gd name="connsiteY123" fmla="*/ 469311 h 557497"/>
                <a:gd name="connsiteX124" fmla="*/ 112817 w 420708"/>
                <a:gd name="connsiteY124" fmla="*/ 472014 h 557497"/>
                <a:gd name="connsiteX125" fmla="*/ 119212 w 420708"/>
                <a:gd name="connsiteY125" fmla="*/ 481137 h 557497"/>
                <a:gd name="connsiteX126" fmla="*/ 120053 w 420708"/>
                <a:gd name="connsiteY126" fmla="*/ 492794 h 557497"/>
                <a:gd name="connsiteX127" fmla="*/ 120053 w 420708"/>
                <a:gd name="connsiteY127" fmla="*/ 496004 h 557497"/>
                <a:gd name="connsiteX128" fmla="*/ 122578 w 420708"/>
                <a:gd name="connsiteY128" fmla="*/ 501241 h 557497"/>
                <a:gd name="connsiteX129" fmla="*/ 132674 w 420708"/>
                <a:gd name="connsiteY129" fmla="*/ 508336 h 557497"/>
                <a:gd name="connsiteX130" fmla="*/ 135367 w 420708"/>
                <a:gd name="connsiteY130" fmla="*/ 510025 h 557497"/>
                <a:gd name="connsiteX131" fmla="*/ 141425 w 420708"/>
                <a:gd name="connsiteY131" fmla="*/ 516952 h 557497"/>
                <a:gd name="connsiteX132" fmla="*/ 145128 w 420708"/>
                <a:gd name="connsiteY132" fmla="*/ 527933 h 557497"/>
                <a:gd name="connsiteX133" fmla="*/ 149335 w 420708"/>
                <a:gd name="connsiteY133" fmla="*/ 538914 h 557497"/>
                <a:gd name="connsiteX134" fmla="*/ 156907 w 420708"/>
                <a:gd name="connsiteY134" fmla="*/ 543644 h 557497"/>
                <a:gd name="connsiteX135" fmla="*/ 161114 w 420708"/>
                <a:gd name="connsiteY135" fmla="*/ 545502 h 557497"/>
                <a:gd name="connsiteX136" fmla="*/ 166836 w 420708"/>
                <a:gd name="connsiteY136" fmla="*/ 550571 h 557497"/>
                <a:gd name="connsiteX137" fmla="*/ 167678 w 420708"/>
                <a:gd name="connsiteY137" fmla="*/ 552091 h 557497"/>
                <a:gd name="connsiteX138" fmla="*/ 168856 w 420708"/>
                <a:gd name="connsiteY138" fmla="*/ 553949 h 557497"/>
                <a:gd name="connsiteX139" fmla="*/ 172558 w 420708"/>
                <a:gd name="connsiteY139" fmla="*/ 549726 h 557497"/>
                <a:gd name="connsiteX140" fmla="*/ 176092 w 420708"/>
                <a:gd name="connsiteY140" fmla="*/ 545671 h 557497"/>
                <a:gd name="connsiteX141" fmla="*/ 187872 w 420708"/>
                <a:gd name="connsiteY141" fmla="*/ 545671 h 557497"/>
                <a:gd name="connsiteX142" fmla="*/ 189386 w 420708"/>
                <a:gd name="connsiteY142" fmla="*/ 546516 h 557497"/>
                <a:gd name="connsiteX143" fmla="*/ 193930 w 420708"/>
                <a:gd name="connsiteY143" fmla="*/ 544827 h 557497"/>
                <a:gd name="connsiteX144" fmla="*/ 196959 w 420708"/>
                <a:gd name="connsiteY144" fmla="*/ 541786 h 557497"/>
                <a:gd name="connsiteX145" fmla="*/ 206551 w 420708"/>
                <a:gd name="connsiteY145" fmla="*/ 547361 h 557497"/>
                <a:gd name="connsiteX146" fmla="*/ 208066 w 420708"/>
                <a:gd name="connsiteY146" fmla="*/ 550064 h 557497"/>
                <a:gd name="connsiteX147" fmla="*/ 214965 w 420708"/>
                <a:gd name="connsiteY147" fmla="*/ 556146 h 557497"/>
                <a:gd name="connsiteX148" fmla="*/ 218499 w 420708"/>
                <a:gd name="connsiteY148" fmla="*/ 558511 h 557497"/>
                <a:gd name="connsiteX149" fmla="*/ 229606 w 420708"/>
                <a:gd name="connsiteY149" fmla="*/ 569661 h 557497"/>
                <a:gd name="connsiteX150" fmla="*/ 236674 w 420708"/>
                <a:gd name="connsiteY150" fmla="*/ 570674 h 557497"/>
                <a:gd name="connsiteX151" fmla="*/ 236674 w 420708"/>
                <a:gd name="connsiteY151" fmla="*/ 570674 h 557497"/>
                <a:gd name="connsiteX152" fmla="*/ 247612 w 420708"/>
                <a:gd name="connsiteY152" fmla="*/ 566958 h 557497"/>
                <a:gd name="connsiteX153" fmla="*/ 278576 w 420708"/>
                <a:gd name="connsiteY153" fmla="*/ 569999 h 557497"/>
                <a:gd name="connsiteX154" fmla="*/ 286486 w 420708"/>
                <a:gd name="connsiteY154" fmla="*/ 569999 h 557497"/>
                <a:gd name="connsiteX155" fmla="*/ 296919 w 420708"/>
                <a:gd name="connsiteY155" fmla="*/ 569999 h 557497"/>
                <a:gd name="connsiteX156" fmla="*/ 302978 w 420708"/>
                <a:gd name="connsiteY156" fmla="*/ 566282 h 557497"/>
                <a:gd name="connsiteX157" fmla="*/ 306007 w 420708"/>
                <a:gd name="connsiteY157" fmla="*/ 563917 h 557497"/>
                <a:gd name="connsiteX158" fmla="*/ 309204 w 420708"/>
                <a:gd name="connsiteY158" fmla="*/ 561890 h 557497"/>
                <a:gd name="connsiteX159" fmla="*/ 315935 w 420708"/>
                <a:gd name="connsiteY159" fmla="*/ 556315 h 557497"/>
                <a:gd name="connsiteX160" fmla="*/ 318964 w 420708"/>
                <a:gd name="connsiteY160" fmla="*/ 550909 h 557497"/>
                <a:gd name="connsiteX161" fmla="*/ 323340 w 420708"/>
                <a:gd name="connsiteY161" fmla="*/ 543644 h 557497"/>
                <a:gd name="connsiteX162" fmla="*/ 336634 w 420708"/>
                <a:gd name="connsiteY162" fmla="*/ 537394 h 557497"/>
                <a:gd name="connsiteX163" fmla="*/ 345890 w 420708"/>
                <a:gd name="connsiteY163" fmla="*/ 534184 h 557497"/>
                <a:gd name="connsiteX164" fmla="*/ 347404 w 420708"/>
                <a:gd name="connsiteY164" fmla="*/ 533170 h 557497"/>
                <a:gd name="connsiteX165" fmla="*/ 359689 w 420708"/>
                <a:gd name="connsiteY165" fmla="*/ 531312 h 557497"/>
                <a:gd name="connsiteX166" fmla="*/ 361035 w 420708"/>
                <a:gd name="connsiteY166" fmla="*/ 534859 h 557497"/>
                <a:gd name="connsiteX167" fmla="*/ 361035 w 420708"/>
                <a:gd name="connsiteY167" fmla="*/ 536211 h 557497"/>
                <a:gd name="connsiteX168" fmla="*/ 362886 w 420708"/>
                <a:gd name="connsiteY168" fmla="*/ 540097 h 557497"/>
                <a:gd name="connsiteX169" fmla="*/ 362886 w 420708"/>
                <a:gd name="connsiteY169" fmla="*/ 535366 h 557497"/>
                <a:gd name="connsiteX170" fmla="*/ 362886 w 420708"/>
                <a:gd name="connsiteY170" fmla="*/ 532156 h 557497"/>
                <a:gd name="connsiteX171" fmla="*/ 362886 w 420708"/>
                <a:gd name="connsiteY171" fmla="*/ 529453 h 557497"/>
                <a:gd name="connsiteX172" fmla="*/ 362886 w 420708"/>
                <a:gd name="connsiteY172" fmla="*/ 523203 h 557497"/>
                <a:gd name="connsiteX173" fmla="*/ 361708 w 420708"/>
                <a:gd name="connsiteY173" fmla="*/ 522020 h 557497"/>
                <a:gd name="connsiteX174" fmla="*/ 358006 w 420708"/>
                <a:gd name="connsiteY174" fmla="*/ 520500 h 557497"/>
                <a:gd name="connsiteX175" fmla="*/ 358006 w 420708"/>
                <a:gd name="connsiteY175" fmla="*/ 520500 h 557497"/>
                <a:gd name="connsiteX176" fmla="*/ 348582 w 420708"/>
                <a:gd name="connsiteY176" fmla="*/ 513742 h 557497"/>
                <a:gd name="connsiteX177" fmla="*/ 344375 w 420708"/>
                <a:gd name="connsiteY177" fmla="*/ 505802 h 557497"/>
                <a:gd name="connsiteX178" fmla="*/ 340841 w 420708"/>
                <a:gd name="connsiteY178" fmla="*/ 499382 h 557497"/>
                <a:gd name="connsiteX179" fmla="*/ 338654 w 420708"/>
                <a:gd name="connsiteY179" fmla="*/ 488232 h 557497"/>
                <a:gd name="connsiteX180" fmla="*/ 338654 w 420708"/>
                <a:gd name="connsiteY180" fmla="*/ 486374 h 557497"/>
                <a:gd name="connsiteX181" fmla="*/ 336971 w 420708"/>
                <a:gd name="connsiteY181" fmla="*/ 476745 h 557497"/>
                <a:gd name="connsiteX182" fmla="*/ 332427 w 420708"/>
                <a:gd name="connsiteY182" fmla="*/ 472521 h 557497"/>
                <a:gd name="connsiteX183" fmla="*/ 328388 w 420708"/>
                <a:gd name="connsiteY183" fmla="*/ 468973 h 557497"/>
                <a:gd name="connsiteX184" fmla="*/ 325695 w 420708"/>
                <a:gd name="connsiteY184" fmla="*/ 466270 h 557497"/>
                <a:gd name="connsiteX185" fmla="*/ 320142 w 420708"/>
                <a:gd name="connsiteY185" fmla="*/ 467115 h 557497"/>
                <a:gd name="connsiteX186" fmla="*/ 318628 w 420708"/>
                <a:gd name="connsiteY186" fmla="*/ 463736 h 557497"/>
                <a:gd name="connsiteX187" fmla="*/ 316104 w 420708"/>
                <a:gd name="connsiteY187" fmla="*/ 459513 h 557497"/>
                <a:gd name="connsiteX188" fmla="*/ 299275 w 420708"/>
                <a:gd name="connsiteY188" fmla="*/ 453600 h 557497"/>
                <a:gd name="connsiteX189" fmla="*/ 296414 w 420708"/>
                <a:gd name="connsiteY189" fmla="*/ 453600 h 557497"/>
                <a:gd name="connsiteX190" fmla="*/ 295405 w 420708"/>
                <a:gd name="connsiteY190" fmla="*/ 453600 h 557497"/>
                <a:gd name="connsiteX191" fmla="*/ 293890 w 420708"/>
                <a:gd name="connsiteY191" fmla="*/ 440592 h 557497"/>
                <a:gd name="connsiteX192" fmla="*/ 305165 w 420708"/>
                <a:gd name="connsiteY192" fmla="*/ 428090 h 557497"/>
                <a:gd name="connsiteX193" fmla="*/ 315094 w 420708"/>
                <a:gd name="connsiteY193" fmla="*/ 428090 h 557497"/>
                <a:gd name="connsiteX194" fmla="*/ 319974 w 420708"/>
                <a:gd name="connsiteY194" fmla="*/ 428090 h 557497"/>
                <a:gd name="connsiteX195" fmla="*/ 319974 w 420708"/>
                <a:gd name="connsiteY195" fmla="*/ 426063 h 557497"/>
                <a:gd name="connsiteX196" fmla="*/ 318459 w 420708"/>
                <a:gd name="connsiteY196" fmla="*/ 408155 h 557497"/>
                <a:gd name="connsiteX197" fmla="*/ 319301 w 420708"/>
                <a:gd name="connsiteY197" fmla="*/ 398357 h 557497"/>
                <a:gd name="connsiteX198" fmla="*/ 319301 w 420708"/>
                <a:gd name="connsiteY198" fmla="*/ 395147 h 557497"/>
                <a:gd name="connsiteX199" fmla="*/ 319301 w 420708"/>
                <a:gd name="connsiteY199" fmla="*/ 388559 h 557497"/>
                <a:gd name="connsiteX200" fmla="*/ 323171 w 420708"/>
                <a:gd name="connsiteY200" fmla="*/ 381294 h 557497"/>
                <a:gd name="connsiteX201" fmla="*/ 326369 w 420708"/>
                <a:gd name="connsiteY201" fmla="*/ 372509 h 557497"/>
                <a:gd name="connsiteX202" fmla="*/ 325528 w 420708"/>
                <a:gd name="connsiteY202" fmla="*/ 369807 h 557497"/>
                <a:gd name="connsiteX203" fmla="*/ 324349 w 420708"/>
                <a:gd name="connsiteY203" fmla="*/ 363049 h 557497"/>
                <a:gd name="connsiteX204" fmla="*/ 333100 w 420708"/>
                <a:gd name="connsiteY204" fmla="*/ 356122 h 557497"/>
                <a:gd name="connsiteX205" fmla="*/ 339158 w 420708"/>
                <a:gd name="connsiteY205" fmla="*/ 358150 h 557497"/>
                <a:gd name="connsiteX206" fmla="*/ 341514 w 420708"/>
                <a:gd name="connsiteY206" fmla="*/ 359839 h 557497"/>
                <a:gd name="connsiteX207" fmla="*/ 341514 w 420708"/>
                <a:gd name="connsiteY207" fmla="*/ 359839 h 557497"/>
                <a:gd name="connsiteX208" fmla="*/ 341514 w 420708"/>
                <a:gd name="connsiteY208" fmla="*/ 355785 h 557497"/>
                <a:gd name="connsiteX209" fmla="*/ 341514 w 420708"/>
                <a:gd name="connsiteY209" fmla="*/ 353926 h 557497"/>
                <a:gd name="connsiteX210" fmla="*/ 341514 w 420708"/>
                <a:gd name="connsiteY210" fmla="*/ 341425 h 557497"/>
                <a:gd name="connsiteX211" fmla="*/ 344375 w 420708"/>
                <a:gd name="connsiteY211" fmla="*/ 331457 h 557497"/>
                <a:gd name="connsiteX212" fmla="*/ 345721 w 420708"/>
                <a:gd name="connsiteY212" fmla="*/ 327572 h 557497"/>
                <a:gd name="connsiteX213" fmla="*/ 346731 w 420708"/>
                <a:gd name="connsiteY213" fmla="*/ 324193 h 557497"/>
                <a:gd name="connsiteX214" fmla="*/ 351443 w 420708"/>
                <a:gd name="connsiteY214" fmla="*/ 313212 h 557497"/>
                <a:gd name="connsiteX215" fmla="*/ 354977 w 420708"/>
                <a:gd name="connsiteY215" fmla="*/ 307130 h 557497"/>
                <a:gd name="connsiteX216" fmla="*/ 360699 w 420708"/>
                <a:gd name="connsiteY216" fmla="*/ 298008 h 557497"/>
                <a:gd name="connsiteX217" fmla="*/ 371301 w 420708"/>
                <a:gd name="connsiteY217" fmla="*/ 295473 h 557497"/>
                <a:gd name="connsiteX218" fmla="*/ 374498 w 420708"/>
                <a:gd name="connsiteY218" fmla="*/ 295473 h 557497"/>
                <a:gd name="connsiteX219" fmla="*/ 374498 w 420708"/>
                <a:gd name="connsiteY219" fmla="*/ 289223 h 557497"/>
                <a:gd name="connsiteX220" fmla="*/ 374498 w 420708"/>
                <a:gd name="connsiteY220" fmla="*/ 285168 h 557497"/>
                <a:gd name="connsiteX221" fmla="*/ 375676 w 420708"/>
                <a:gd name="connsiteY221" fmla="*/ 276214 h 557497"/>
                <a:gd name="connsiteX222" fmla="*/ 375676 w 420708"/>
                <a:gd name="connsiteY222" fmla="*/ 273343 h 557497"/>
                <a:gd name="connsiteX223" fmla="*/ 379041 w 420708"/>
                <a:gd name="connsiteY223" fmla="*/ 265064 h 557497"/>
                <a:gd name="connsiteX224" fmla="*/ 380388 w 420708"/>
                <a:gd name="connsiteY224" fmla="*/ 262362 h 557497"/>
                <a:gd name="connsiteX225" fmla="*/ 382575 w 420708"/>
                <a:gd name="connsiteY225" fmla="*/ 253239 h 557497"/>
                <a:gd name="connsiteX226" fmla="*/ 382575 w 420708"/>
                <a:gd name="connsiteY226" fmla="*/ 234149 h 557497"/>
                <a:gd name="connsiteX227" fmla="*/ 382575 w 420708"/>
                <a:gd name="connsiteY227" fmla="*/ 230601 h 557497"/>
                <a:gd name="connsiteX228" fmla="*/ 382575 w 420708"/>
                <a:gd name="connsiteY228" fmla="*/ 221647 h 557497"/>
                <a:gd name="connsiteX229" fmla="*/ 383585 w 420708"/>
                <a:gd name="connsiteY229" fmla="*/ 208301 h 557497"/>
                <a:gd name="connsiteX230" fmla="*/ 390989 w 420708"/>
                <a:gd name="connsiteY230" fmla="*/ 189549 h 557497"/>
                <a:gd name="connsiteX231" fmla="*/ 391831 w 420708"/>
                <a:gd name="connsiteY231" fmla="*/ 181947 h 557497"/>
                <a:gd name="connsiteX232" fmla="*/ 391831 w 420708"/>
                <a:gd name="connsiteY232" fmla="*/ 176541 h 557497"/>
                <a:gd name="connsiteX233" fmla="*/ 391831 w 420708"/>
                <a:gd name="connsiteY233" fmla="*/ 173331 h 557497"/>
                <a:gd name="connsiteX234" fmla="*/ 398058 w 420708"/>
                <a:gd name="connsiteY234" fmla="*/ 156437 h 557497"/>
                <a:gd name="connsiteX235" fmla="*/ 402938 w 420708"/>
                <a:gd name="connsiteY235" fmla="*/ 157789 h 557497"/>
                <a:gd name="connsiteX236" fmla="*/ 404620 w 420708"/>
                <a:gd name="connsiteY236" fmla="*/ 158971 h 557497"/>
                <a:gd name="connsiteX237" fmla="*/ 414044 w 420708"/>
                <a:gd name="connsiteY237" fmla="*/ 149849 h 557497"/>
                <a:gd name="connsiteX238" fmla="*/ 414044 w 420708"/>
                <a:gd name="connsiteY238" fmla="*/ 149849 h 557497"/>
                <a:gd name="connsiteX239" fmla="*/ 423469 w 420708"/>
                <a:gd name="connsiteY239" fmla="*/ 143429 h 557497"/>
                <a:gd name="connsiteX240" fmla="*/ 427339 w 420708"/>
                <a:gd name="connsiteY240" fmla="*/ 136333 h 557497"/>
                <a:gd name="connsiteX241" fmla="*/ 427339 w 420708"/>
                <a:gd name="connsiteY241" fmla="*/ 136333 h 557497"/>
                <a:gd name="connsiteX242" fmla="*/ 429190 w 420708"/>
                <a:gd name="connsiteY242" fmla="*/ 132279 h 557497"/>
                <a:gd name="connsiteX243" fmla="*/ 429190 w 420708"/>
                <a:gd name="connsiteY243" fmla="*/ 132279 h 557497"/>
                <a:gd name="connsiteX244" fmla="*/ 429190 w 420708"/>
                <a:gd name="connsiteY244" fmla="*/ 130590 h 557497"/>
                <a:gd name="connsiteX245" fmla="*/ 427339 w 420708"/>
                <a:gd name="connsiteY245" fmla="*/ 128055 h 557497"/>
                <a:gd name="connsiteX246" fmla="*/ 417410 w 420708"/>
                <a:gd name="connsiteY246" fmla="*/ 118088 h 557497"/>
                <a:gd name="connsiteX247" fmla="*/ 404452 w 420708"/>
                <a:gd name="connsiteY247" fmla="*/ 98660 h 557497"/>
                <a:gd name="connsiteX248" fmla="*/ 404452 w 420708"/>
                <a:gd name="connsiteY248" fmla="*/ 96126 h 557497"/>
                <a:gd name="connsiteX249" fmla="*/ 401928 w 420708"/>
                <a:gd name="connsiteY249" fmla="*/ 87510 h 557497"/>
                <a:gd name="connsiteX250" fmla="*/ 401928 w 420708"/>
                <a:gd name="connsiteY250" fmla="*/ 80077 h 557497"/>
                <a:gd name="connsiteX251" fmla="*/ 401928 w 420708"/>
                <a:gd name="connsiteY251" fmla="*/ 75516 h 557497"/>
                <a:gd name="connsiteX252" fmla="*/ 400750 w 420708"/>
                <a:gd name="connsiteY252" fmla="*/ 67238 h 557497"/>
                <a:gd name="connsiteX253" fmla="*/ 399908 w 420708"/>
                <a:gd name="connsiteY253" fmla="*/ 47979 h 557497"/>
                <a:gd name="connsiteX254" fmla="*/ 399908 w 420708"/>
                <a:gd name="connsiteY254" fmla="*/ 33788 h 557497"/>
                <a:gd name="connsiteX255" fmla="*/ 397721 w 420708"/>
                <a:gd name="connsiteY255" fmla="*/ 23989 h 557497"/>
                <a:gd name="connsiteX256" fmla="*/ 396711 w 420708"/>
                <a:gd name="connsiteY256" fmla="*/ 17570 h 557497"/>
                <a:gd name="connsiteX257" fmla="*/ 396711 w 420708"/>
                <a:gd name="connsiteY257" fmla="*/ 13515 h 557497"/>
                <a:gd name="connsiteX258" fmla="*/ 395701 w 420708"/>
                <a:gd name="connsiteY258" fmla="*/ 11488 h 557497"/>
                <a:gd name="connsiteX259" fmla="*/ 395701 w 420708"/>
                <a:gd name="connsiteY259" fmla="*/ 11488 h 557497"/>
                <a:gd name="connsiteX260" fmla="*/ 395701 w 420708"/>
                <a:gd name="connsiteY260" fmla="*/ 11488 h 557497"/>
                <a:gd name="connsiteX261" fmla="*/ 392168 w 420708"/>
                <a:gd name="connsiteY261" fmla="*/ 11488 h 55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420708" h="557497">
                  <a:moveTo>
                    <a:pt x="388465" y="9629"/>
                  </a:moveTo>
                  <a:cubicBezTo>
                    <a:pt x="386614" y="9461"/>
                    <a:pt x="384763" y="9461"/>
                    <a:pt x="382912" y="9629"/>
                  </a:cubicBezTo>
                  <a:lnTo>
                    <a:pt x="381734" y="9629"/>
                  </a:lnTo>
                  <a:cubicBezTo>
                    <a:pt x="375205" y="9731"/>
                    <a:pt x="368675" y="9275"/>
                    <a:pt x="362213" y="8278"/>
                  </a:cubicBezTo>
                  <a:cubicBezTo>
                    <a:pt x="359133" y="7940"/>
                    <a:pt x="356037" y="7940"/>
                    <a:pt x="352958" y="8278"/>
                  </a:cubicBezTo>
                  <a:lnTo>
                    <a:pt x="348751" y="8278"/>
                  </a:lnTo>
                  <a:cubicBezTo>
                    <a:pt x="345082" y="8227"/>
                    <a:pt x="341413" y="7839"/>
                    <a:pt x="337812" y="7095"/>
                  </a:cubicBezTo>
                  <a:lnTo>
                    <a:pt x="336971" y="7095"/>
                  </a:lnTo>
                  <a:cubicBezTo>
                    <a:pt x="335355" y="6842"/>
                    <a:pt x="333706" y="6842"/>
                    <a:pt x="332090" y="7095"/>
                  </a:cubicBezTo>
                  <a:lnTo>
                    <a:pt x="330407" y="7095"/>
                  </a:lnTo>
                  <a:cubicBezTo>
                    <a:pt x="329684" y="7180"/>
                    <a:pt x="328944" y="7180"/>
                    <a:pt x="328220" y="7095"/>
                  </a:cubicBezTo>
                  <a:cubicBezTo>
                    <a:pt x="327177" y="6825"/>
                    <a:pt x="326066" y="6825"/>
                    <a:pt x="325023" y="7095"/>
                  </a:cubicBezTo>
                  <a:lnTo>
                    <a:pt x="325023" y="7095"/>
                  </a:lnTo>
                  <a:cubicBezTo>
                    <a:pt x="324013" y="11454"/>
                    <a:pt x="320496" y="14782"/>
                    <a:pt x="316104" y="15542"/>
                  </a:cubicBezTo>
                  <a:lnTo>
                    <a:pt x="314926" y="15542"/>
                  </a:lnTo>
                  <a:lnTo>
                    <a:pt x="312401" y="15542"/>
                  </a:lnTo>
                  <a:cubicBezTo>
                    <a:pt x="310887" y="15542"/>
                    <a:pt x="309372" y="15542"/>
                    <a:pt x="307521" y="12333"/>
                  </a:cubicBezTo>
                  <a:cubicBezTo>
                    <a:pt x="305670" y="9123"/>
                    <a:pt x="306511" y="10643"/>
                    <a:pt x="306007" y="9967"/>
                  </a:cubicBezTo>
                  <a:cubicBezTo>
                    <a:pt x="305502" y="9292"/>
                    <a:pt x="305165" y="8447"/>
                    <a:pt x="303146" y="7771"/>
                  </a:cubicBezTo>
                  <a:cubicBezTo>
                    <a:pt x="297626" y="6521"/>
                    <a:pt x="291955" y="6065"/>
                    <a:pt x="286317" y="6420"/>
                  </a:cubicBezTo>
                  <a:lnTo>
                    <a:pt x="283457" y="6420"/>
                  </a:lnTo>
                  <a:cubicBezTo>
                    <a:pt x="276910" y="6521"/>
                    <a:pt x="270364" y="7197"/>
                    <a:pt x="263936" y="8447"/>
                  </a:cubicBezTo>
                  <a:cubicBezTo>
                    <a:pt x="259560" y="8447"/>
                    <a:pt x="257372" y="5913"/>
                    <a:pt x="255522" y="3210"/>
                  </a:cubicBezTo>
                  <a:lnTo>
                    <a:pt x="253165" y="0"/>
                  </a:lnTo>
                  <a:cubicBezTo>
                    <a:pt x="251702" y="2348"/>
                    <a:pt x="250776" y="5018"/>
                    <a:pt x="250473" y="7771"/>
                  </a:cubicBezTo>
                  <a:cubicBezTo>
                    <a:pt x="250473" y="8616"/>
                    <a:pt x="250473" y="9292"/>
                    <a:pt x="249127" y="9292"/>
                  </a:cubicBezTo>
                  <a:cubicBezTo>
                    <a:pt x="242126" y="9714"/>
                    <a:pt x="235092" y="9714"/>
                    <a:pt x="228091" y="9292"/>
                  </a:cubicBezTo>
                  <a:cubicBezTo>
                    <a:pt x="223884" y="9292"/>
                    <a:pt x="219677" y="9292"/>
                    <a:pt x="215470" y="9292"/>
                  </a:cubicBezTo>
                  <a:lnTo>
                    <a:pt x="183159" y="9292"/>
                  </a:lnTo>
                  <a:lnTo>
                    <a:pt x="151859" y="9292"/>
                  </a:lnTo>
                  <a:cubicBezTo>
                    <a:pt x="147652" y="9292"/>
                    <a:pt x="143613" y="9292"/>
                    <a:pt x="139574" y="9292"/>
                  </a:cubicBezTo>
                  <a:cubicBezTo>
                    <a:pt x="133213" y="10136"/>
                    <a:pt x="126751" y="10136"/>
                    <a:pt x="120390" y="9292"/>
                  </a:cubicBezTo>
                  <a:lnTo>
                    <a:pt x="103562" y="7602"/>
                  </a:lnTo>
                  <a:lnTo>
                    <a:pt x="103562" y="7602"/>
                  </a:lnTo>
                  <a:lnTo>
                    <a:pt x="95989" y="7602"/>
                  </a:lnTo>
                  <a:lnTo>
                    <a:pt x="93633" y="7602"/>
                  </a:lnTo>
                  <a:cubicBezTo>
                    <a:pt x="90940" y="7602"/>
                    <a:pt x="89089" y="8785"/>
                    <a:pt x="87911" y="7602"/>
                  </a:cubicBezTo>
                  <a:cubicBezTo>
                    <a:pt x="86733" y="6420"/>
                    <a:pt x="87911" y="6589"/>
                    <a:pt x="86733" y="6251"/>
                  </a:cubicBezTo>
                  <a:lnTo>
                    <a:pt x="86733" y="29226"/>
                  </a:lnTo>
                  <a:cubicBezTo>
                    <a:pt x="86733" y="33788"/>
                    <a:pt x="86733" y="38518"/>
                    <a:pt x="86733" y="42910"/>
                  </a:cubicBezTo>
                  <a:cubicBezTo>
                    <a:pt x="86733" y="47303"/>
                    <a:pt x="86733" y="51695"/>
                    <a:pt x="86733" y="56088"/>
                  </a:cubicBezTo>
                  <a:lnTo>
                    <a:pt x="86733" y="69265"/>
                  </a:lnTo>
                  <a:cubicBezTo>
                    <a:pt x="86733" y="69265"/>
                    <a:pt x="86733" y="70785"/>
                    <a:pt x="85387" y="70785"/>
                  </a:cubicBezTo>
                  <a:cubicBezTo>
                    <a:pt x="82644" y="71123"/>
                    <a:pt x="79884" y="71123"/>
                    <a:pt x="77141" y="70785"/>
                  </a:cubicBezTo>
                  <a:cubicBezTo>
                    <a:pt x="74567" y="70532"/>
                    <a:pt x="71975" y="70532"/>
                    <a:pt x="69400" y="70785"/>
                  </a:cubicBezTo>
                  <a:lnTo>
                    <a:pt x="64015" y="70785"/>
                  </a:lnTo>
                  <a:lnTo>
                    <a:pt x="58798" y="71630"/>
                  </a:lnTo>
                  <a:cubicBezTo>
                    <a:pt x="58546" y="73657"/>
                    <a:pt x="58546" y="75685"/>
                    <a:pt x="58798" y="77712"/>
                  </a:cubicBezTo>
                  <a:cubicBezTo>
                    <a:pt x="58647" y="78438"/>
                    <a:pt x="58647" y="79182"/>
                    <a:pt x="58798" y="79908"/>
                  </a:cubicBezTo>
                  <a:lnTo>
                    <a:pt x="58798" y="82611"/>
                  </a:lnTo>
                  <a:lnTo>
                    <a:pt x="58798" y="82611"/>
                  </a:lnTo>
                  <a:cubicBezTo>
                    <a:pt x="59303" y="83320"/>
                    <a:pt x="59303" y="84267"/>
                    <a:pt x="58798" y="84976"/>
                  </a:cubicBezTo>
                  <a:cubicBezTo>
                    <a:pt x="58596" y="85551"/>
                    <a:pt x="58058" y="85956"/>
                    <a:pt x="57452" y="85990"/>
                  </a:cubicBezTo>
                  <a:lnTo>
                    <a:pt x="57452" y="85990"/>
                  </a:lnTo>
                  <a:lnTo>
                    <a:pt x="55601" y="84807"/>
                  </a:lnTo>
                  <a:cubicBezTo>
                    <a:pt x="54978" y="91092"/>
                    <a:pt x="54692" y="97410"/>
                    <a:pt x="54760" y="103728"/>
                  </a:cubicBezTo>
                  <a:lnTo>
                    <a:pt x="54760" y="105249"/>
                  </a:lnTo>
                  <a:cubicBezTo>
                    <a:pt x="54760" y="109979"/>
                    <a:pt x="54760" y="114709"/>
                    <a:pt x="54760" y="119271"/>
                  </a:cubicBezTo>
                  <a:cubicBezTo>
                    <a:pt x="54760" y="123832"/>
                    <a:pt x="55601" y="128731"/>
                    <a:pt x="55601" y="133461"/>
                  </a:cubicBezTo>
                  <a:cubicBezTo>
                    <a:pt x="55601" y="138192"/>
                    <a:pt x="55601" y="141908"/>
                    <a:pt x="55601" y="145963"/>
                  </a:cubicBezTo>
                  <a:cubicBezTo>
                    <a:pt x="55601" y="150017"/>
                    <a:pt x="55601" y="154241"/>
                    <a:pt x="55601" y="158295"/>
                  </a:cubicBezTo>
                  <a:cubicBezTo>
                    <a:pt x="55601" y="165898"/>
                    <a:pt x="55601" y="173669"/>
                    <a:pt x="55601" y="181102"/>
                  </a:cubicBezTo>
                  <a:cubicBezTo>
                    <a:pt x="55601" y="188535"/>
                    <a:pt x="55601" y="195293"/>
                    <a:pt x="55601" y="202388"/>
                  </a:cubicBezTo>
                  <a:cubicBezTo>
                    <a:pt x="55870" y="203182"/>
                    <a:pt x="55466" y="204044"/>
                    <a:pt x="54675" y="204331"/>
                  </a:cubicBezTo>
                  <a:cubicBezTo>
                    <a:pt x="53885" y="204601"/>
                    <a:pt x="53009" y="204179"/>
                    <a:pt x="52740" y="203385"/>
                  </a:cubicBezTo>
                  <a:cubicBezTo>
                    <a:pt x="52622" y="203064"/>
                    <a:pt x="52622" y="202709"/>
                    <a:pt x="52740" y="202388"/>
                  </a:cubicBezTo>
                  <a:lnTo>
                    <a:pt x="49374" y="202388"/>
                  </a:lnTo>
                  <a:cubicBezTo>
                    <a:pt x="45201" y="201611"/>
                    <a:pt x="40926" y="201611"/>
                    <a:pt x="36753" y="202388"/>
                  </a:cubicBezTo>
                  <a:cubicBezTo>
                    <a:pt x="35070" y="202388"/>
                    <a:pt x="34902" y="204247"/>
                    <a:pt x="34734" y="207625"/>
                  </a:cubicBezTo>
                  <a:cubicBezTo>
                    <a:pt x="34885" y="209855"/>
                    <a:pt x="34599" y="212102"/>
                    <a:pt x="33892" y="214214"/>
                  </a:cubicBezTo>
                  <a:cubicBezTo>
                    <a:pt x="32210" y="218049"/>
                    <a:pt x="30190" y="221732"/>
                    <a:pt x="27834" y="225195"/>
                  </a:cubicBezTo>
                  <a:cubicBezTo>
                    <a:pt x="27211" y="226057"/>
                    <a:pt x="26656" y="226952"/>
                    <a:pt x="26151" y="227898"/>
                  </a:cubicBezTo>
                  <a:cubicBezTo>
                    <a:pt x="23660" y="231986"/>
                    <a:pt x="22011" y="236514"/>
                    <a:pt x="21271" y="241244"/>
                  </a:cubicBezTo>
                  <a:cubicBezTo>
                    <a:pt x="20665" y="245839"/>
                    <a:pt x="18393" y="250063"/>
                    <a:pt x="14876" y="253070"/>
                  </a:cubicBezTo>
                  <a:cubicBezTo>
                    <a:pt x="11679" y="255773"/>
                    <a:pt x="11679" y="256787"/>
                    <a:pt x="12520" y="261855"/>
                  </a:cubicBezTo>
                  <a:lnTo>
                    <a:pt x="12520" y="264220"/>
                  </a:lnTo>
                  <a:cubicBezTo>
                    <a:pt x="13362" y="268410"/>
                    <a:pt x="13362" y="272701"/>
                    <a:pt x="12520" y="276890"/>
                  </a:cubicBezTo>
                  <a:cubicBezTo>
                    <a:pt x="11275" y="280286"/>
                    <a:pt x="8650" y="283006"/>
                    <a:pt x="5284" y="284323"/>
                  </a:cubicBezTo>
                  <a:cubicBezTo>
                    <a:pt x="3853" y="284864"/>
                    <a:pt x="2541" y="285675"/>
                    <a:pt x="1414" y="286689"/>
                  </a:cubicBezTo>
                  <a:cubicBezTo>
                    <a:pt x="-471" y="289747"/>
                    <a:pt x="-471" y="293598"/>
                    <a:pt x="1414" y="296656"/>
                  </a:cubicBezTo>
                  <a:cubicBezTo>
                    <a:pt x="2423" y="298683"/>
                    <a:pt x="4443" y="298852"/>
                    <a:pt x="7640" y="298683"/>
                  </a:cubicBezTo>
                  <a:cubicBezTo>
                    <a:pt x="9087" y="298430"/>
                    <a:pt x="10568" y="298430"/>
                    <a:pt x="12016" y="298683"/>
                  </a:cubicBezTo>
                  <a:cubicBezTo>
                    <a:pt x="12503" y="298835"/>
                    <a:pt x="12874" y="299207"/>
                    <a:pt x="13025" y="299697"/>
                  </a:cubicBezTo>
                  <a:cubicBezTo>
                    <a:pt x="13429" y="300930"/>
                    <a:pt x="14355" y="301910"/>
                    <a:pt x="15549" y="302400"/>
                  </a:cubicBezTo>
                  <a:cubicBezTo>
                    <a:pt x="16626" y="302873"/>
                    <a:pt x="17603" y="303566"/>
                    <a:pt x="18410" y="304427"/>
                  </a:cubicBezTo>
                  <a:cubicBezTo>
                    <a:pt x="20244" y="307130"/>
                    <a:pt x="20244" y="310678"/>
                    <a:pt x="18410" y="313381"/>
                  </a:cubicBezTo>
                  <a:cubicBezTo>
                    <a:pt x="18023" y="314259"/>
                    <a:pt x="17687" y="315172"/>
                    <a:pt x="17401" y="316084"/>
                  </a:cubicBezTo>
                  <a:cubicBezTo>
                    <a:pt x="17249" y="318213"/>
                    <a:pt x="17603" y="320358"/>
                    <a:pt x="18410" y="322335"/>
                  </a:cubicBezTo>
                  <a:cubicBezTo>
                    <a:pt x="18864" y="323652"/>
                    <a:pt x="19201" y="325004"/>
                    <a:pt x="19420" y="326389"/>
                  </a:cubicBezTo>
                  <a:cubicBezTo>
                    <a:pt x="19521" y="328079"/>
                    <a:pt x="19521" y="329768"/>
                    <a:pt x="19420" y="331457"/>
                  </a:cubicBezTo>
                  <a:cubicBezTo>
                    <a:pt x="19336" y="332758"/>
                    <a:pt x="19336" y="334042"/>
                    <a:pt x="19420" y="335343"/>
                  </a:cubicBezTo>
                  <a:lnTo>
                    <a:pt x="19420" y="335343"/>
                  </a:lnTo>
                  <a:cubicBezTo>
                    <a:pt x="20430" y="335512"/>
                    <a:pt x="21439" y="335512"/>
                    <a:pt x="22449" y="335343"/>
                  </a:cubicBezTo>
                  <a:lnTo>
                    <a:pt x="23459" y="335343"/>
                  </a:lnTo>
                  <a:cubicBezTo>
                    <a:pt x="25478" y="334988"/>
                    <a:pt x="27514" y="335850"/>
                    <a:pt x="28675" y="337539"/>
                  </a:cubicBezTo>
                  <a:cubicBezTo>
                    <a:pt x="29517" y="340023"/>
                    <a:pt x="29197" y="342742"/>
                    <a:pt x="27834" y="344973"/>
                  </a:cubicBezTo>
                  <a:lnTo>
                    <a:pt x="27834" y="344973"/>
                  </a:lnTo>
                  <a:cubicBezTo>
                    <a:pt x="26992" y="346763"/>
                    <a:pt x="26538" y="348723"/>
                    <a:pt x="26488" y="350716"/>
                  </a:cubicBezTo>
                  <a:lnTo>
                    <a:pt x="26488" y="350716"/>
                  </a:lnTo>
                  <a:lnTo>
                    <a:pt x="28507" y="352913"/>
                  </a:lnTo>
                  <a:cubicBezTo>
                    <a:pt x="29669" y="354602"/>
                    <a:pt x="30746" y="356342"/>
                    <a:pt x="31704" y="358150"/>
                  </a:cubicBezTo>
                  <a:cubicBezTo>
                    <a:pt x="32916" y="360363"/>
                    <a:pt x="34313" y="362457"/>
                    <a:pt x="35911" y="364400"/>
                  </a:cubicBezTo>
                  <a:cubicBezTo>
                    <a:pt x="37022" y="365769"/>
                    <a:pt x="38251" y="367002"/>
                    <a:pt x="39614" y="368117"/>
                  </a:cubicBezTo>
                  <a:cubicBezTo>
                    <a:pt x="42710" y="370533"/>
                    <a:pt x="45083" y="373743"/>
                    <a:pt x="46513" y="377409"/>
                  </a:cubicBezTo>
                  <a:cubicBezTo>
                    <a:pt x="48196" y="384791"/>
                    <a:pt x="47860" y="392512"/>
                    <a:pt x="45504" y="399708"/>
                  </a:cubicBezTo>
                  <a:cubicBezTo>
                    <a:pt x="43872" y="405182"/>
                    <a:pt x="43350" y="410926"/>
                    <a:pt x="43989" y="416602"/>
                  </a:cubicBezTo>
                  <a:cubicBezTo>
                    <a:pt x="45588" y="417126"/>
                    <a:pt x="47221" y="417532"/>
                    <a:pt x="48870" y="417785"/>
                  </a:cubicBezTo>
                  <a:lnTo>
                    <a:pt x="51394" y="417785"/>
                  </a:lnTo>
                  <a:lnTo>
                    <a:pt x="54255" y="417785"/>
                  </a:lnTo>
                  <a:cubicBezTo>
                    <a:pt x="56577" y="418596"/>
                    <a:pt x="59034" y="418984"/>
                    <a:pt x="61491" y="418967"/>
                  </a:cubicBezTo>
                  <a:cubicBezTo>
                    <a:pt x="62349" y="419052"/>
                    <a:pt x="63005" y="419778"/>
                    <a:pt x="63005" y="420657"/>
                  </a:cubicBezTo>
                  <a:cubicBezTo>
                    <a:pt x="63140" y="422296"/>
                    <a:pt x="63140" y="423917"/>
                    <a:pt x="63005" y="425556"/>
                  </a:cubicBezTo>
                  <a:cubicBezTo>
                    <a:pt x="62719" y="427347"/>
                    <a:pt x="62719" y="429171"/>
                    <a:pt x="63005" y="430962"/>
                  </a:cubicBezTo>
                  <a:cubicBezTo>
                    <a:pt x="63847" y="432652"/>
                    <a:pt x="69063" y="433834"/>
                    <a:pt x="71756" y="434679"/>
                  </a:cubicBezTo>
                  <a:lnTo>
                    <a:pt x="75795" y="435692"/>
                  </a:lnTo>
                  <a:lnTo>
                    <a:pt x="77814" y="435692"/>
                  </a:lnTo>
                  <a:cubicBezTo>
                    <a:pt x="81887" y="437061"/>
                    <a:pt x="85572" y="439375"/>
                    <a:pt x="88584" y="442450"/>
                  </a:cubicBezTo>
                  <a:cubicBezTo>
                    <a:pt x="90015" y="444579"/>
                    <a:pt x="90570" y="447180"/>
                    <a:pt x="90099" y="449714"/>
                  </a:cubicBezTo>
                  <a:cubicBezTo>
                    <a:pt x="89914" y="450897"/>
                    <a:pt x="89914" y="452079"/>
                    <a:pt x="90099" y="453262"/>
                  </a:cubicBezTo>
                  <a:cubicBezTo>
                    <a:pt x="91260" y="455492"/>
                    <a:pt x="92791" y="457485"/>
                    <a:pt x="94643" y="459175"/>
                  </a:cubicBezTo>
                  <a:lnTo>
                    <a:pt x="94643" y="459175"/>
                  </a:lnTo>
                  <a:cubicBezTo>
                    <a:pt x="96830" y="461422"/>
                    <a:pt x="99388" y="463246"/>
                    <a:pt x="102215" y="464581"/>
                  </a:cubicBezTo>
                  <a:lnTo>
                    <a:pt x="103393" y="464581"/>
                  </a:lnTo>
                  <a:cubicBezTo>
                    <a:pt x="106086" y="465392"/>
                    <a:pt x="108442" y="467047"/>
                    <a:pt x="110124" y="469311"/>
                  </a:cubicBezTo>
                  <a:lnTo>
                    <a:pt x="112817" y="472014"/>
                  </a:lnTo>
                  <a:cubicBezTo>
                    <a:pt x="115712" y="474430"/>
                    <a:pt x="117933" y="477572"/>
                    <a:pt x="119212" y="481137"/>
                  </a:cubicBezTo>
                  <a:cubicBezTo>
                    <a:pt x="120087" y="484955"/>
                    <a:pt x="120373" y="488891"/>
                    <a:pt x="120053" y="492794"/>
                  </a:cubicBezTo>
                  <a:cubicBezTo>
                    <a:pt x="120053" y="493976"/>
                    <a:pt x="120053" y="494990"/>
                    <a:pt x="120053" y="496004"/>
                  </a:cubicBezTo>
                  <a:cubicBezTo>
                    <a:pt x="120053" y="500227"/>
                    <a:pt x="120053" y="500227"/>
                    <a:pt x="122578" y="501241"/>
                  </a:cubicBezTo>
                  <a:cubicBezTo>
                    <a:pt x="126398" y="502879"/>
                    <a:pt x="129831" y="505295"/>
                    <a:pt x="132674" y="508336"/>
                  </a:cubicBezTo>
                  <a:lnTo>
                    <a:pt x="135367" y="510025"/>
                  </a:lnTo>
                  <a:cubicBezTo>
                    <a:pt x="137892" y="511546"/>
                    <a:pt x="141089" y="513573"/>
                    <a:pt x="141425" y="516952"/>
                  </a:cubicBezTo>
                  <a:cubicBezTo>
                    <a:pt x="143378" y="520331"/>
                    <a:pt x="144640" y="524064"/>
                    <a:pt x="145128" y="527933"/>
                  </a:cubicBezTo>
                  <a:cubicBezTo>
                    <a:pt x="145464" y="531920"/>
                    <a:pt x="146928" y="535721"/>
                    <a:pt x="149335" y="538914"/>
                  </a:cubicBezTo>
                  <a:cubicBezTo>
                    <a:pt x="151506" y="540992"/>
                    <a:pt x="154097" y="542597"/>
                    <a:pt x="156907" y="543644"/>
                  </a:cubicBezTo>
                  <a:lnTo>
                    <a:pt x="161114" y="545502"/>
                  </a:lnTo>
                  <a:cubicBezTo>
                    <a:pt x="163353" y="546769"/>
                    <a:pt x="165305" y="548493"/>
                    <a:pt x="166836" y="550571"/>
                  </a:cubicBezTo>
                  <a:cubicBezTo>
                    <a:pt x="167257" y="550993"/>
                    <a:pt x="167543" y="551517"/>
                    <a:pt x="167678" y="552091"/>
                  </a:cubicBezTo>
                  <a:lnTo>
                    <a:pt x="168856" y="553949"/>
                  </a:lnTo>
                  <a:cubicBezTo>
                    <a:pt x="170286" y="552733"/>
                    <a:pt x="171531" y="551297"/>
                    <a:pt x="172558" y="549726"/>
                  </a:cubicBezTo>
                  <a:cubicBezTo>
                    <a:pt x="173483" y="548172"/>
                    <a:pt x="174678" y="546786"/>
                    <a:pt x="176092" y="545671"/>
                  </a:cubicBezTo>
                  <a:cubicBezTo>
                    <a:pt x="179659" y="543272"/>
                    <a:pt x="184304" y="543272"/>
                    <a:pt x="187872" y="545671"/>
                  </a:cubicBezTo>
                  <a:lnTo>
                    <a:pt x="189386" y="546516"/>
                  </a:lnTo>
                  <a:cubicBezTo>
                    <a:pt x="191574" y="547699"/>
                    <a:pt x="192415" y="546516"/>
                    <a:pt x="193930" y="544827"/>
                  </a:cubicBezTo>
                  <a:lnTo>
                    <a:pt x="196959" y="541786"/>
                  </a:lnTo>
                  <a:cubicBezTo>
                    <a:pt x="202176" y="538069"/>
                    <a:pt x="204868" y="543644"/>
                    <a:pt x="206551" y="547361"/>
                  </a:cubicBezTo>
                  <a:lnTo>
                    <a:pt x="208066" y="550064"/>
                  </a:lnTo>
                  <a:cubicBezTo>
                    <a:pt x="209900" y="552564"/>
                    <a:pt x="212256" y="554642"/>
                    <a:pt x="214965" y="556146"/>
                  </a:cubicBezTo>
                  <a:lnTo>
                    <a:pt x="218499" y="558511"/>
                  </a:lnTo>
                  <a:cubicBezTo>
                    <a:pt x="222690" y="561704"/>
                    <a:pt x="226425" y="565454"/>
                    <a:pt x="229606" y="569661"/>
                  </a:cubicBezTo>
                  <a:cubicBezTo>
                    <a:pt x="232298" y="573040"/>
                    <a:pt x="233476" y="573208"/>
                    <a:pt x="236674" y="570674"/>
                  </a:cubicBezTo>
                  <a:lnTo>
                    <a:pt x="236674" y="570674"/>
                  </a:lnTo>
                  <a:cubicBezTo>
                    <a:pt x="239367" y="567515"/>
                    <a:pt x="243557" y="566079"/>
                    <a:pt x="247612" y="566958"/>
                  </a:cubicBezTo>
                  <a:cubicBezTo>
                    <a:pt x="257810" y="568951"/>
                    <a:pt x="268176" y="569965"/>
                    <a:pt x="278576" y="569999"/>
                  </a:cubicBezTo>
                  <a:lnTo>
                    <a:pt x="286486" y="569999"/>
                  </a:lnTo>
                  <a:cubicBezTo>
                    <a:pt x="289952" y="570336"/>
                    <a:pt x="293453" y="570336"/>
                    <a:pt x="296919" y="569999"/>
                  </a:cubicBezTo>
                  <a:cubicBezTo>
                    <a:pt x="299225" y="569306"/>
                    <a:pt x="301312" y="568022"/>
                    <a:pt x="302978" y="566282"/>
                  </a:cubicBezTo>
                  <a:lnTo>
                    <a:pt x="306007" y="563917"/>
                  </a:lnTo>
                  <a:lnTo>
                    <a:pt x="309204" y="561890"/>
                  </a:lnTo>
                  <a:cubicBezTo>
                    <a:pt x="311846" y="560572"/>
                    <a:pt x="314152" y="558663"/>
                    <a:pt x="315935" y="556315"/>
                  </a:cubicBezTo>
                  <a:cubicBezTo>
                    <a:pt x="317046" y="554575"/>
                    <a:pt x="318073" y="552767"/>
                    <a:pt x="318964" y="550909"/>
                  </a:cubicBezTo>
                  <a:cubicBezTo>
                    <a:pt x="320125" y="548324"/>
                    <a:pt x="321590" y="545874"/>
                    <a:pt x="323340" y="543644"/>
                  </a:cubicBezTo>
                  <a:cubicBezTo>
                    <a:pt x="327025" y="540232"/>
                    <a:pt x="331670" y="538052"/>
                    <a:pt x="336634" y="537394"/>
                  </a:cubicBezTo>
                  <a:cubicBezTo>
                    <a:pt x="339899" y="536920"/>
                    <a:pt x="343029" y="535822"/>
                    <a:pt x="345890" y="534184"/>
                  </a:cubicBezTo>
                  <a:lnTo>
                    <a:pt x="347404" y="533170"/>
                  </a:lnTo>
                  <a:cubicBezTo>
                    <a:pt x="350770" y="530805"/>
                    <a:pt x="355650" y="527257"/>
                    <a:pt x="359689" y="531312"/>
                  </a:cubicBezTo>
                  <a:cubicBezTo>
                    <a:pt x="360530" y="532308"/>
                    <a:pt x="361002" y="533559"/>
                    <a:pt x="361035" y="534859"/>
                  </a:cubicBezTo>
                  <a:cubicBezTo>
                    <a:pt x="360934" y="535299"/>
                    <a:pt x="360934" y="535772"/>
                    <a:pt x="361035" y="536211"/>
                  </a:cubicBezTo>
                  <a:cubicBezTo>
                    <a:pt x="361507" y="537562"/>
                    <a:pt x="362129" y="538863"/>
                    <a:pt x="362886" y="540097"/>
                  </a:cubicBezTo>
                  <a:cubicBezTo>
                    <a:pt x="362886" y="538576"/>
                    <a:pt x="362886" y="536380"/>
                    <a:pt x="362886" y="535366"/>
                  </a:cubicBezTo>
                  <a:cubicBezTo>
                    <a:pt x="362785" y="534302"/>
                    <a:pt x="362785" y="533221"/>
                    <a:pt x="362886" y="532156"/>
                  </a:cubicBezTo>
                  <a:cubicBezTo>
                    <a:pt x="362886" y="531312"/>
                    <a:pt x="362886" y="530467"/>
                    <a:pt x="362886" y="529453"/>
                  </a:cubicBezTo>
                  <a:cubicBezTo>
                    <a:pt x="363054" y="527375"/>
                    <a:pt x="363054" y="525280"/>
                    <a:pt x="362886" y="523203"/>
                  </a:cubicBezTo>
                  <a:lnTo>
                    <a:pt x="361708" y="522020"/>
                  </a:lnTo>
                  <a:cubicBezTo>
                    <a:pt x="360194" y="520500"/>
                    <a:pt x="360194" y="520500"/>
                    <a:pt x="358006" y="520500"/>
                  </a:cubicBezTo>
                  <a:lnTo>
                    <a:pt x="358006" y="520500"/>
                  </a:lnTo>
                  <a:cubicBezTo>
                    <a:pt x="353866" y="520162"/>
                    <a:pt x="350248" y="517560"/>
                    <a:pt x="348582" y="513742"/>
                  </a:cubicBezTo>
                  <a:cubicBezTo>
                    <a:pt x="346950" y="511225"/>
                    <a:pt x="345536" y="508572"/>
                    <a:pt x="344375" y="505802"/>
                  </a:cubicBezTo>
                  <a:cubicBezTo>
                    <a:pt x="343197" y="503775"/>
                    <a:pt x="342187" y="501410"/>
                    <a:pt x="340841" y="499382"/>
                  </a:cubicBezTo>
                  <a:cubicBezTo>
                    <a:pt x="338855" y="496037"/>
                    <a:pt x="338081" y="492084"/>
                    <a:pt x="338654" y="488232"/>
                  </a:cubicBezTo>
                  <a:lnTo>
                    <a:pt x="338654" y="486374"/>
                  </a:lnTo>
                  <a:cubicBezTo>
                    <a:pt x="339293" y="483063"/>
                    <a:pt x="338687" y="479633"/>
                    <a:pt x="336971" y="476745"/>
                  </a:cubicBezTo>
                  <a:cubicBezTo>
                    <a:pt x="335574" y="475207"/>
                    <a:pt x="334059" y="473788"/>
                    <a:pt x="332427" y="472521"/>
                  </a:cubicBezTo>
                  <a:lnTo>
                    <a:pt x="328388" y="468973"/>
                  </a:lnTo>
                  <a:lnTo>
                    <a:pt x="325695" y="466270"/>
                  </a:lnTo>
                  <a:cubicBezTo>
                    <a:pt x="323895" y="466777"/>
                    <a:pt x="322027" y="467064"/>
                    <a:pt x="320142" y="467115"/>
                  </a:cubicBezTo>
                  <a:lnTo>
                    <a:pt x="318628" y="463736"/>
                  </a:lnTo>
                  <a:cubicBezTo>
                    <a:pt x="318123" y="462148"/>
                    <a:pt x="317265" y="460712"/>
                    <a:pt x="316104" y="459513"/>
                  </a:cubicBezTo>
                  <a:cubicBezTo>
                    <a:pt x="311560" y="455289"/>
                    <a:pt x="305451" y="453144"/>
                    <a:pt x="299275" y="453600"/>
                  </a:cubicBezTo>
                  <a:lnTo>
                    <a:pt x="296414" y="453600"/>
                  </a:lnTo>
                  <a:cubicBezTo>
                    <a:pt x="296095" y="453786"/>
                    <a:pt x="295725" y="453786"/>
                    <a:pt x="295405" y="453600"/>
                  </a:cubicBezTo>
                  <a:cubicBezTo>
                    <a:pt x="294059" y="449410"/>
                    <a:pt x="293537" y="444984"/>
                    <a:pt x="293890" y="440592"/>
                  </a:cubicBezTo>
                  <a:cubicBezTo>
                    <a:pt x="294917" y="434578"/>
                    <a:pt x="299309" y="429712"/>
                    <a:pt x="305165" y="428090"/>
                  </a:cubicBezTo>
                  <a:cubicBezTo>
                    <a:pt x="308463" y="427600"/>
                    <a:pt x="311795" y="427600"/>
                    <a:pt x="315094" y="428090"/>
                  </a:cubicBezTo>
                  <a:lnTo>
                    <a:pt x="319974" y="428090"/>
                  </a:lnTo>
                  <a:cubicBezTo>
                    <a:pt x="320041" y="427414"/>
                    <a:pt x="320041" y="426739"/>
                    <a:pt x="319974" y="426063"/>
                  </a:cubicBezTo>
                  <a:cubicBezTo>
                    <a:pt x="318241" y="420268"/>
                    <a:pt x="317719" y="414170"/>
                    <a:pt x="318459" y="408155"/>
                  </a:cubicBezTo>
                  <a:cubicBezTo>
                    <a:pt x="319015" y="404912"/>
                    <a:pt x="319301" y="401634"/>
                    <a:pt x="319301" y="398357"/>
                  </a:cubicBezTo>
                  <a:cubicBezTo>
                    <a:pt x="319385" y="397293"/>
                    <a:pt x="319385" y="396211"/>
                    <a:pt x="319301" y="395147"/>
                  </a:cubicBezTo>
                  <a:cubicBezTo>
                    <a:pt x="318964" y="392968"/>
                    <a:pt x="318964" y="390738"/>
                    <a:pt x="319301" y="388559"/>
                  </a:cubicBezTo>
                  <a:cubicBezTo>
                    <a:pt x="320041" y="385872"/>
                    <a:pt x="321354" y="383406"/>
                    <a:pt x="323171" y="381294"/>
                  </a:cubicBezTo>
                  <a:cubicBezTo>
                    <a:pt x="325628" y="379081"/>
                    <a:pt x="326823" y="375787"/>
                    <a:pt x="326369" y="372509"/>
                  </a:cubicBezTo>
                  <a:cubicBezTo>
                    <a:pt x="326200" y="371580"/>
                    <a:pt x="325914" y="370668"/>
                    <a:pt x="325528" y="369807"/>
                  </a:cubicBezTo>
                  <a:cubicBezTo>
                    <a:pt x="324686" y="367661"/>
                    <a:pt x="324282" y="365363"/>
                    <a:pt x="324349" y="363049"/>
                  </a:cubicBezTo>
                  <a:cubicBezTo>
                    <a:pt x="324349" y="360346"/>
                    <a:pt x="327883" y="357981"/>
                    <a:pt x="333100" y="356122"/>
                  </a:cubicBezTo>
                  <a:cubicBezTo>
                    <a:pt x="335339" y="355193"/>
                    <a:pt x="337913" y="356055"/>
                    <a:pt x="339158" y="358150"/>
                  </a:cubicBezTo>
                  <a:cubicBezTo>
                    <a:pt x="339697" y="358994"/>
                    <a:pt x="340538" y="359603"/>
                    <a:pt x="341514" y="359839"/>
                  </a:cubicBezTo>
                  <a:lnTo>
                    <a:pt x="341514" y="359839"/>
                  </a:lnTo>
                  <a:cubicBezTo>
                    <a:pt x="341750" y="358504"/>
                    <a:pt x="341750" y="357119"/>
                    <a:pt x="341514" y="355785"/>
                  </a:cubicBezTo>
                  <a:cubicBezTo>
                    <a:pt x="341447" y="355159"/>
                    <a:pt x="341447" y="354551"/>
                    <a:pt x="341514" y="353926"/>
                  </a:cubicBezTo>
                  <a:cubicBezTo>
                    <a:pt x="340993" y="349770"/>
                    <a:pt x="340993" y="345581"/>
                    <a:pt x="341514" y="341425"/>
                  </a:cubicBezTo>
                  <a:cubicBezTo>
                    <a:pt x="342103" y="338012"/>
                    <a:pt x="343063" y="334667"/>
                    <a:pt x="344375" y="331457"/>
                  </a:cubicBezTo>
                  <a:cubicBezTo>
                    <a:pt x="344375" y="330106"/>
                    <a:pt x="345385" y="328754"/>
                    <a:pt x="345721" y="327572"/>
                  </a:cubicBezTo>
                  <a:cubicBezTo>
                    <a:pt x="346142" y="326474"/>
                    <a:pt x="346479" y="325342"/>
                    <a:pt x="346731" y="324193"/>
                  </a:cubicBezTo>
                  <a:cubicBezTo>
                    <a:pt x="347724" y="320307"/>
                    <a:pt x="349306" y="316608"/>
                    <a:pt x="351443" y="313212"/>
                  </a:cubicBezTo>
                  <a:cubicBezTo>
                    <a:pt x="352621" y="311354"/>
                    <a:pt x="353799" y="309157"/>
                    <a:pt x="354977" y="307130"/>
                  </a:cubicBezTo>
                  <a:cubicBezTo>
                    <a:pt x="356626" y="303937"/>
                    <a:pt x="358545" y="300880"/>
                    <a:pt x="360699" y="298008"/>
                  </a:cubicBezTo>
                  <a:cubicBezTo>
                    <a:pt x="363459" y="295186"/>
                    <a:pt x="367581" y="294206"/>
                    <a:pt x="371301" y="295473"/>
                  </a:cubicBezTo>
                  <a:lnTo>
                    <a:pt x="374498" y="295473"/>
                  </a:lnTo>
                  <a:cubicBezTo>
                    <a:pt x="375003" y="293412"/>
                    <a:pt x="375003" y="291267"/>
                    <a:pt x="374498" y="289223"/>
                  </a:cubicBezTo>
                  <a:cubicBezTo>
                    <a:pt x="374414" y="287871"/>
                    <a:pt x="374414" y="286520"/>
                    <a:pt x="374498" y="285168"/>
                  </a:cubicBezTo>
                  <a:cubicBezTo>
                    <a:pt x="374717" y="282161"/>
                    <a:pt x="375120" y="279171"/>
                    <a:pt x="375676" y="276214"/>
                  </a:cubicBezTo>
                  <a:lnTo>
                    <a:pt x="375676" y="273343"/>
                  </a:lnTo>
                  <a:cubicBezTo>
                    <a:pt x="376299" y="270403"/>
                    <a:pt x="377426" y="267599"/>
                    <a:pt x="379041" y="265064"/>
                  </a:cubicBezTo>
                  <a:lnTo>
                    <a:pt x="380388" y="262362"/>
                  </a:lnTo>
                  <a:cubicBezTo>
                    <a:pt x="381700" y="259490"/>
                    <a:pt x="382458" y="256398"/>
                    <a:pt x="382575" y="253239"/>
                  </a:cubicBezTo>
                  <a:cubicBezTo>
                    <a:pt x="382575" y="246481"/>
                    <a:pt x="382575" y="240231"/>
                    <a:pt x="382575" y="234149"/>
                  </a:cubicBezTo>
                  <a:lnTo>
                    <a:pt x="382575" y="230601"/>
                  </a:lnTo>
                  <a:cubicBezTo>
                    <a:pt x="382828" y="227628"/>
                    <a:pt x="382828" y="224621"/>
                    <a:pt x="382575" y="221647"/>
                  </a:cubicBezTo>
                  <a:cubicBezTo>
                    <a:pt x="381313" y="217221"/>
                    <a:pt x="381667" y="212491"/>
                    <a:pt x="383585" y="208301"/>
                  </a:cubicBezTo>
                  <a:cubicBezTo>
                    <a:pt x="386665" y="202321"/>
                    <a:pt x="389156" y="196036"/>
                    <a:pt x="390989" y="189549"/>
                  </a:cubicBezTo>
                  <a:cubicBezTo>
                    <a:pt x="391444" y="187032"/>
                    <a:pt x="391713" y="184498"/>
                    <a:pt x="391831" y="181947"/>
                  </a:cubicBezTo>
                  <a:cubicBezTo>
                    <a:pt x="391831" y="180089"/>
                    <a:pt x="391831" y="178399"/>
                    <a:pt x="391831" y="176541"/>
                  </a:cubicBezTo>
                  <a:cubicBezTo>
                    <a:pt x="391831" y="174682"/>
                    <a:pt x="391831" y="174514"/>
                    <a:pt x="391831" y="173331"/>
                  </a:cubicBezTo>
                  <a:cubicBezTo>
                    <a:pt x="391831" y="167080"/>
                    <a:pt x="393177" y="158464"/>
                    <a:pt x="398058" y="156437"/>
                  </a:cubicBezTo>
                  <a:cubicBezTo>
                    <a:pt x="399791" y="155677"/>
                    <a:pt x="401827" y="156251"/>
                    <a:pt x="402938" y="157789"/>
                  </a:cubicBezTo>
                  <a:cubicBezTo>
                    <a:pt x="403443" y="158262"/>
                    <a:pt x="404015" y="158650"/>
                    <a:pt x="404620" y="158971"/>
                  </a:cubicBezTo>
                  <a:cubicBezTo>
                    <a:pt x="405630" y="154292"/>
                    <a:pt x="409349" y="150693"/>
                    <a:pt x="414044" y="149849"/>
                  </a:cubicBezTo>
                  <a:lnTo>
                    <a:pt x="414044" y="149849"/>
                  </a:lnTo>
                  <a:cubicBezTo>
                    <a:pt x="417562" y="148328"/>
                    <a:pt x="420759" y="146149"/>
                    <a:pt x="423469" y="143429"/>
                  </a:cubicBezTo>
                  <a:cubicBezTo>
                    <a:pt x="424091" y="140760"/>
                    <a:pt x="425437" y="138310"/>
                    <a:pt x="427339" y="136333"/>
                  </a:cubicBezTo>
                  <a:lnTo>
                    <a:pt x="427339" y="136333"/>
                  </a:lnTo>
                  <a:cubicBezTo>
                    <a:pt x="428399" y="135235"/>
                    <a:pt x="429055" y="133799"/>
                    <a:pt x="429190" y="132279"/>
                  </a:cubicBezTo>
                  <a:lnTo>
                    <a:pt x="429190" y="132279"/>
                  </a:lnTo>
                  <a:cubicBezTo>
                    <a:pt x="428937" y="131738"/>
                    <a:pt x="428937" y="131130"/>
                    <a:pt x="429190" y="130590"/>
                  </a:cubicBezTo>
                  <a:lnTo>
                    <a:pt x="427339" y="128055"/>
                  </a:lnTo>
                  <a:cubicBezTo>
                    <a:pt x="424192" y="124558"/>
                    <a:pt x="420894" y="121247"/>
                    <a:pt x="417410" y="118088"/>
                  </a:cubicBezTo>
                  <a:cubicBezTo>
                    <a:pt x="411318" y="113003"/>
                    <a:pt x="406808" y="106262"/>
                    <a:pt x="404452" y="98660"/>
                  </a:cubicBezTo>
                  <a:lnTo>
                    <a:pt x="404452" y="96126"/>
                  </a:lnTo>
                  <a:cubicBezTo>
                    <a:pt x="403459" y="93305"/>
                    <a:pt x="402618" y="90433"/>
                    <a:pt x="401928" y="87510"/>
                  </a:cubicBezTo>
                  <a:cubicBezTo>
                    <a:pt x="401591" y="85044"/>
                    <a:pt x="401591" y="82543"/>
                    <a:pt x="401928" y="80077"/>
                  </a:cubicBezTo>
                  <a:lnTo>
                    <a:pt x="401928" y="75516"/>
                  </a:lnTo>
                  <a:cubicBezTo>
                    <a:pt x="401928" y="72644"/>
                    <a:pt x="401928" y="69941"/>
                    <a:pt x="400750" y="67238"/>
                  </a:cubicBezTo>
                  <a:cubicBezTo>
                    <a:pt x="399538" y="60886"/>
                    <a:pt x="399252" y="54398"/>
                    <a:pt x="399908" y="47979"/>
                  </a:cubicBezTo>
                  <a:cubicBezTo>
                    <a:pt x="400565" y="43265"/>
                    <a:pt x="400565" y="38501"/>
                    <a:pt x="399908" y="33788"/>
                  </a:cubicBezTo>
                  <a:cubicBezTo>
                    <a:pt x="399538" y="30460"/>
                    <a:pt x="398798" y="27165"/>
                    <a:pt x="397721" y="23989"/>
                  </a:cubicBezTo>
                  <a:cubicBezTo>
                    <a:pt x="397098" y="21911"/>
                    <a:pt x="396762" y="19749"/>
                    <a:pt x="396711" y="17570"/>
                  </a:cubicBezTo>
                  <a:cubicBezTo>
                    <a:pt x="396879" y="16218"/>
                    <a:pt x="396879" y="14867"/>
                    <a:pt x="396711" y="13515"/>
                  </a:cubicBezTo>
                  <a:cubicBezTo>
                    <a:pt x="396576" y="12755"/>
                    <a:pt x="396223" y="12045"/>
                    <a:pt x="395701" y="11488"/>
                  </a:cubicBezTo>
                  <a:cubicBezTo>
                    <a:pt x="395701" y="11488"/>
                    <a:pt x="395701" y="11488"/>
                    <a:pt x="395701" y="11488"/>
                  </a:cubicBezTo>
                  <a:lnTo>
                    <a:pt x="395701" y="11488"/>
                  </a:lnTo>
                  <a:cubicBezTo>
                    <a:pt x="394524" y="11674"/>
                    <a:pt x="393346" y="11674"/>
                    <a:pt x="392168" y="1148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9ABC8561-1FDA-4E9F-A6F6-2A6F32C36F78}"/>
                </a:ext>
              </a:extLst>
            </p:cNvPr>
            <p:cNvSpPr/>
            <p:nvPr/>
          </p:nvSpPr>
          <p:spPr>
            <a:xfrm>
              <a:off x="8702715" y="4630175"/>
              <a:ext cx="16828" cy="16894"/>
            </a:xfrm>
            <a:custGeom>
              <a:avLst/>
              <a:gdLst>
                <a:gd name="connsiteX0" fmla="*/ 6395 w 0"/>
                <a:gd name="connsiteY0" fmla="*/ 1352 h 0"/>
                <a:gd name="connsiteX1" fmla="*/ 4880 w 0"/>
                <a:gd name="connsiteY1" fmla="*/ 1352 h 0"/>
                <a:gd name="connsiteX2" fmla="*/ 3702 w 0"/>
                <a:gd name="connsiteY2" fmla="*/ 1352 h 0"/>
                <a:gd name="connsiteX3" fmla="*/ 0 w 0"/>
                <a:gd name="connsiteY3" fmla="*/ 1352 h 0"/>
                <a:gd name="connsiteX4" fmla="*/ 0 w 0"/>
                <a:gd name="connsiteY4" fmla="*/ 1352 h 0"/>
                <a:gd name="connsiteX5" fmla="*/ 0 w 0"/>
                <a:gd name="connsiteY5" fmla="*/ 2534 h 0"/>
                <a:gd name="connsiteX6" fmla="*/ 0 w 0"/>
                <a:gd name="connsiteY6" fmla="*/ 4561 h 0"/>
                <a:gd name="connsiteX7" fmla="*/ 1347 w 0"/>
                <a:gd name="connsiteY7" fmla="*/ 5406 h 0"/>
                <a:gd name="connsiteX8" fmla="*/ 4880 w 0"/>
                <a:gd name="connsiteY8" fmla="*/ 2872 h 0"/>
                <a:gd name="connsiteX9" fmla="*/ 5890 w 0"/>
                <a:gd name="connsiteY9" fmla="*/ 1858 h 0"/>
                <a:gd name="connsiteX10" fmla="*/ 6900 w 0"/>
                <a:gd name="connsiteY10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6395" y="1352"/>
                  </a:moveTo>
                  <a:cubicBezTo>
                    <a:pt x="6395" y="1352"/>
                    <a:pt x="5217" y="1352"/>
                    <a:pt x="4880" y="1352"/>
                  </a:cubicBezTo>
                  <a:lnTo>
                    <a:pt x="3702" y="1352"/>
                  </a:lnTo>
                  <a:cubicBezTo>
                    <a:pt x="2525" y="1875"/>
                    <a:pt x="1178" y="1875"/>
                    <a:pt x="0" y="1352"/>
                  </a:cubicBezTo>
                  <a:lnTo>
                    <a:pt x="0" y="1352"/>
                  </a:lnTo>
                  <a:lnTo>
                    <a:pt x="0" y="2534"/>
                  </a:lnTo>
                  <a:cubicBezTo>
                    <a:pt x="0" y="3717"/>
                    <a:pt x="0" y="4055"/>
                    <a:pt x="0" y="4561"/>
                  </a:cubicBezTo>
                  <a:cubicBezTo>
                    <a:pt x="354" y="4984"/>
                    <a:pt x="825" y="5271"/>
                    <a:pt x="1347" y="5406"/>
                  </a:cubicBezTo>
                  <a:cubicBezTo>
                    <a:pt x="2356" y="5406"/>
                    <a:pt x="3534" y="4561"/>
                    <a:pt x="4880" y="2872"/>
                  </a:cubicBezTo>
                  <a:lnTo>
                    <a:pt x="5890" y="1858"/>
                  </a:lnTo>
                  <a:cubicBezTo>
                    <a:pt x="7237" y="676"/>
                    <a:pt x="7068" y="507"/>
                    <a:pt x="6900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E74249B0-7584-4933-9392-B00528252248}"/>
                </a:ext>
              </a:extLst>
            </p:cNvPr>
            <p:cNvSpPr/>
            <p:nvPr/>
          </p:nvSpPr>
          <p:spPr>
            <a:xfrm>
              <a:off x="8633627" y="4720050"/>
              <a:ext cx="16828" cy="16894"/>
            </a:xfrm>
            <a:custGeom>
              <a:avLst/>
              <a:gdLst>
                <a:gd name="connsiteX0" fmla="*/ 429 w 0"/>
                <a:gd name="connsiteY0" fmla="*/ 7096 h 0"/>
                <a:gd name="connsiteX1" fmla="*/ 429 w 0"/>
                <a:gd name="connsiteY1" fmla="*/ 5068 h 0"/>
                <a:gd name="connsiteX2" fmla="*/ 429 w 0"/>
                <a:gd name="connsiteY2" fmla="*/ 0 h 0"/>
                <a:gd name="connsiteX3" fmla="*/ 429 w 0"/>
                <a:gd name="connsiteY3" fmla="*/ 845 h 0"/>
                <a:gd name="connsiteX4" fmla="*/ 429 w 0"/>
                <a:gd name="connsiteY4" fmla="*/ 67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429" y="7096"/>
                  </a:moveTo>
                  <a:lnTo>
                    <a:pt x="429" y="5068"/>
                  </a:lnTo>
                  <a:lnTo>
                    <a:pt x="429" y="0"/>
                  </a:lnTo>
                  <a:cubicBezTo>
                    <a:pt x="429" y="0"/>
                    <a:pt x="429" y="0"/>
                    <a:pt x="429" y="845"/>
                  </a:cubicBezTo>
                  <a:cubicBezTo>
                    <a:pt x="-143" y="2771"/>
                    <a:pt x="-143" y="4832"/>
                    <a:pt x="429" y="675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F9FB4CA2-8B7C-45C8-B473-E3B12B883A9B}"/>
                </a:ext>
              </a:extLst>
            </p:cNvPr>
            <p:cNvSpPr/>
            <p:nvPr/>
          </p:nvSpPr>
          <p:spPr>
            <a:xfrm>
              <a:off x="6468236" y="3961854"/>
              <a:ext cx="151455" cy="168939"/>
            </a:xfrm>
            <a:custGeom>
              <a:avLst/>
              <a:gdLst>
                <a:gd name="connsiteX0" fmla="*/ 40737 w 151455"/>
                <a:gd name="connsiteY0" fmla="*/ 7940 h 168938"/>
                <a:gd name="connsiteX1" fmla="*/ 40737 w 151455"/>
                <a:gd name="connsiteY1" fmla="*/ 9123 h 168938"/>
                <a:gd name="connsiteX2" fmla="*/ 29799 w 151455"/>
                <a:gd name="connsiteY2" fmla="*/ 16725 h 168938"/>
                <a:gd name="connsiteX3" fmla="*/ 29799 w 151455"/>
                <a:gd name="connsiteY3" fmla="*/ 16725 h 168938"/>
                <a:gd name="connsiteX4" fmla="*/ 21890 w 151455"/>
                <a:gd name="connsiteY4" fmla="*/ 24665 h 168938"/>
                <a:gd name="connsiteX5" fmla="*/ 20712 w 151455"/>
                <a:gd name="connsiteY5" fmla="*/ 25848 h 168938"/>
                <a:gd name="connsiteX6" fmla="*/ 16168 w 151455"/>
                <a:gd name="connsiteY6" fmla="*/ 23989 h 168938"/>
                <a:gd name="connsiteX7" fmla="*/ 14148 w 151455"/>
                <a:gd name="connsiteY7" fmla="*/ 23989 h 168938"/>
                <a:gd name="connsiteX8" fmla="*/ 9605 w 151455"/>
                <a:gd name="connsiteY8" fmla="*/ 38687 h 168938"/>
                <a:gd name="connsiteX9" fmla="*/ 9605 w 151455"/>
                <a:gd name="connsiteY9" fmla="*/ 42066 h 168938"/>
                <a:gd name="connsiteX10" fmla="*/ 9605 w 151455"/>
                <a:gd name="connsiteY10" fmla="*/ 47134 h 168938"/>
                <a:gd name="connsiteX11" fmla="*/ 8595 w 151455"/>
                <a:gd name="connsiteY11" fmla="*/ 55581 h 168938"/>
                <a:gd name="connsiteX12" fmla="*/ 1022 w 151455"/>
                <a:gd name="connsiteY12" fmla="*/ 75009 h 168938"/>
                <a:gd name="connsiteX13" fmla="*/ 1022 w 151455"/>
                <a:gd name="connsiteY13" fmla="*/ 85990 h 168938"/>
                <a:gd name="connsiteX14" fmla="*/ 1022 w 151455"/>
                <a:gd name="connsiteY14" fmla="*/ 95788 h 168938"/>
                <a:gd name="connsiteX15" fmla="*/ 1022 w 151455"/>
                <a:gd name="connsiteY15" fmla="*/ 97646 h 168938"/>
                <a:gd name="connsiteX16" fmla="*/ 1022 w 151455"/>
                <a:gd name="connsiteY16" fmla="*/ 109472 h 168938"/>
                <a:gd name="connsiteX17" fmla="*/ 3883 w 151455"/>
                <a:gd name="connsiteY17" fmla="*/ 109472 h 168938"/>
                <a:gd name="connsiteX18" fmla="*/ 9773 w 151455"/>
                <a:gd name="connsiteY18" fmla="*/ 109472 h 168938"/>
                <a:gd name="connsiteX19" fmla="*/ 12466 w 151455"/>
                <a:gd name="connsiteY19" fmla="*/ 107614 h 168938"/>
                <a:gd name="connsiteX20" fmla="*/ 16673 w 151455"/>
                <a:gd name="connsiteY20" fmla="*/ 104911 h 168938"/>
                <a:gd name="connsiteX21" fmla="*/ 23573 w 151455"/>
                <a:gd name="connsiteY21" fmla="*/ 111837 h 168938"/>
                <a:gd name="connsiteX22" fmla="*/ 25592 w 151455"/>
                <a:gd name="connsiteY22" fmla="*/ 115385 h 168938"/>
                <a:gd name="connsiteX23" fmla="*/ 27780 w 151455"/>
                <a:gd name="connsiteY23" fmla="*/ 112513 h 168938"/>
                <a:gd name="connsiteX24" fmla="*/ 30472 w 151455"/>
                <a:gd name="connsiteY24" fmla="*/ 103897 h 168938"/>
                <a:gd name="connsiteX25" fmla="*/ 30472 w 151455"/>
                <a:gd name="connsiteY25" fmla="*/ 101363 h 168938"/>
                <a:gd name="connsiteX26" fmla="*/ 31987 w 151455"/>
                <a:gd name="connsiteY26" fmla="*/ 93423 h 168938"/>
                <a:gd name="connsiteX27" fmla="*/ 35352 w 151455"/>
                <a:gd name="connsiteY27" fmla="*/ 91733 h 168938"/>
                <a:gd name="connsiteX28" fmla="*/ 43093 w 151455"/>
                <a:gd name="connsiteY28" fmla="*/ 99167 h 168938"/>
                <a:gd name="connsiteX29" fmla="*/ 46459 w 151455"/>
                <a:gd name="connsiteY29" fmla="*/ 103390 h 168938"/>
                <a:gd name="connsiteX30" fmla="*/ 58575 w 151455"/>
                <a:gd name="connsiteY30" fmla="*/ 103390 h 168938"/>
                <a:gd name="connsiteX31" fmla="*/ 62951 w 151455"/>
                <a:gd name="connsiteY31" fmla="*/ 103390 h 168938"/>
                <a:gd name="connsiteX32" fmla="*/ 83145 w 151455"/>
                <a:gd name="connsiteY32" fmla="*/ 103390 h 168938"/>
                <a:gd name="connsiteX33" fmla="*/ 105190 w 151455"/>
                <a:gd name="connsiteY33" fmla="*/ 114540 h 168938"/>
                <a:gd name="connsiteX34" fmla="*/ 109734 w 151455"/>
                <a:gd name="connsiteY34" fmla="*/ 117750 h 168938"/>
                <a:gd name="connsiteX35" fmla="*/ 118653 w 151455"/>
                <a:gd name="connsiteY35" fmla="*/ 125690 h 168938"/>
                <a:gd name="connsiteX36" fmla="*/ 120504 w 151455"/>
                <a:gd name="connsiteY36" fmla="*/ 132110 h 168938"/>
                <a:gd name="connsiteX37" fmla="*/ 120504 w 151455"/>
                <a:gd name="connsiteY37" fmla="*/ 134982 h 168938"/>
                <a:gd name="connsiteX38" fmla="*/ 131947 w 151455"/>
                <a:gd name="connsiteY38" fmla="*/ 147990 h 168938"/>
                <a:gd name="connsiteX39" fmla="*/ 137837 w 151455"/>
                <a:gd name="connsiteY39" fmla="*/ 152720 h 168938"/>
                <a:gd name="connsiteX40" fmla="*/ 140866 w 151455"/>
                <a:gd name="connsiteY40" fmla="*/ 155255 h 168938"/>
                <a:gd name="connsiteX41" fmla="*/ 148943 w 151455"/>
                <a:gd name="connsiteY41" fmla="*/ 169276 h 168938"/>
                <a:gd name="connsiteX42" fmla="*/ 153992 w 151455"/>
                <a:gd name="connsiteY42" fmla="*/ 169276 h 168938"/>
                <a:gd name="connsiteX43" fmla="*/ 156012 w 151455"/>
                <a:gd name="connsiteY43" fmla="*/ 169276 h 168938"/>
                <a:gd name="connsiteX44" fmla="*/ 161565 w 151455"/>
                <a:gd name="connsiteY44" fmla="*/ 171135 h 168938"/>
                <a:gd name="connsiteX45" fmla="*/ 164762 w 151455"/>
                <a:gd name="connsiteY45" fmla="*/ 172655 h 168938"/>
                <a:gd name="connsiteX46" fmla="*/ 164762 w 151455"/>
                <a:gd name="connsiteY46" fmla="*/ 172655 h 168938"/>
                <a:gd name="connsiteX47" fmla="*/ 163752 w 151455"/>
                <a:gd name="connsiteY47" fmla="*/ 163701 h 168938"/>
                <a:gd name="connsiteX48" fmla="*/ 161228 w 151455"/>
                <a:gd name="connsiteY48" fmla="*/ 159140 h 168938"/>
                <a:gd name="connsiteX49" fmla="*/ 158536 w 151455"/>
                <a:gd name="connsiteY49" fmla="*/ 154410 h 168938"/>
                <a:gd name="connsiteX50" fmla="*/ 151131 w 151455"/>
                <a:gd name="connsiteY50" fmla="*/ 145118 h 168938"/>
                <a:gd name="connsiteX51" fmla="*/ 150290 w 151455"/>
                <a:gd name="connsiteY51" fmla="*/ 145118 h 168938"/>
                <a:gd name="connsiteX52" fmla="*/ 146924 w 151455"/>
                <a:gd name="connsiteY52" fmla="*/ 139374 h 168938"/>
                <a:gd name="connsiteX53" fmla="*/ 146924 w 151455"/>
                <a:gd name="connsiteY53" fmla="*/ 137178 h 168938"/>
                <a:gd name="connsiteX54" fmla="*/ 146924 w 151455"/>
                <a:gd name="connsiteY54" fmla="*/ 134813 h 168938"/>
                <a:gd name="connsiteX55" fmla="*/ 144232 w 151455"/>
                <a:gd name="connsiteY55" fmla="*/ 131434 h 168938"/>
                <a:gd name="connsiteX56" fmla="*/ 134976 w 151455"/>
                <a:gd name="connsiteY56" fmla="*/ 123832 h 168938"/>
                <a:gd name="connsiteX57" fmla="*/ 130937 w 151455"/>
                <a:gd name="connsiteY57" fmla="*/ 121805 h 168938"/>
                <a:gd name="connsiteX58" fmla="*/ 123365 w 151455"/>
                <a:gd name="connsiteY58" fmla="*/ 116905 h 168938"/>
                <a:gd name="connsiteX59" fmla="*/ 119999 w 151455"/>
                <a:gd name="connsiteY59" fmla="*/ 109472 h 168938"/>
                <a:gd name="connsiteX60" fmla="*/ 119999 w 151455"/>
                <a:gd name="connsiteY60" fmla="*/ 107445 h 168938"/>
                <a:gd name="connsiteX61" fmla="*/ 113772 w 151455"/>
                <a:gd name="connsiteY61" fmla="*/ 100687 h 168938"/>
                <a:gd name="connsiteX62" fmla="*/ 102161 w 151455"/>
                <a:gd name="connsiteY62" fmla="*/ 95281 h 168938"/>
                <a:gd name="connsiteX63" fmla="*/ 93410 w 151455"/>
                <a:gd name="connsiteY63" fmla="*/ 91565 h 168938"/>
                <a:gd name="connsiteX64" fmla="*/ 89035 w 151455"/>
                <a:gd name="connsiteY64" fmla="*/ 89706 h 168938"/>
                <a:gd name="connsiteX65" fmla="*/ 74226 w 151455"/>
                <a:gd name="connsiteY65" fmla="*/ 77036 h 168938"/>
                <a:gd name="connsiteX66" fmla="*/ 73048 w 151455"/>
                <a:gd name="connsiteY66" fmla="*/ 71799 h 168938"/>
                <a:gd name="connsiteX67" fmla="*/ 71701 w 151455"/>
                <a:gd name="connsiteY67" fmla="*/ 66224 h 168938"/>
                <a:gd name="connsiteX68" fmla="*/ 70523 w 151455"/>
                <a:gd name="connsiteY68" fmla="*/ 63183 h 168938"/>
                <a:gd name="connsiteX69" fmla="*/ 68168 w 151455"/>
                <a:gd name="connsiteY69" fmla="*/ 56088 h 168938"/>
                <a:gd name="connsiteX70" fmla="*/ 68168 w 151455"/>
                <a:gd name="connsiteY70" fmla="*/ 54736 h 168938"/>
                <a:gd name="connsiteX71" fmla="*/ 66316 w 151455"/>
                <a:gd name="connsiteY71" fmla="*/ 45444 h 168938"/>
                <a:gd name="connsiteX72" fmla="*/ 63961 w 151455"/>
                <a:gd name="connsiteY72" fmla="*/ 33112 h 168938"/>
                <a:gd name="connsiteX73" fmla="*/ 60258 w 151455"/>
                <a:gd name="connsiteY73" fmla="*/ 21624 h 168938"/>
                <a:gd name="connsiteX74" fmla="*/ 57397 w 151455"/>
                <a:gd name="connsiteY74" fmla="*/ 15204 h 168938"/>
                <a:gd name="connsiteX75" fmla="*/ 56388 w 151455"/>
                <a:gd name="connsiteY75" fmla="*/ 11488 h 168938"/>
                <a:gd name="connsiteX76" fmla="*/ 53527 w 151455"/>
                <a:gd name="connsiteY76" fmla="*/ 4392 h 168938"/>
                <a:gd name="connsiteX77" fmla="*/ 49152 w 151455"/>
                <a:gd name="connsiteY77" fmla="*/ 0 h 168938"/>
                <a:gd name="connsiteX78" fmla="*/ 49152 w 151455"/>
                <a:gd name="connsiteY78" fmla="*/ 0 h 168938"/>
                <a:gd name="connsiteX79" fmla="*/ 46795 w 151455"/>
                <a:gd name="connsiteY79" fmla="*/ 4223 h 168938"/>
                <a:gd name="connsiteX80" fmla="*/ 46795 w 151455"/>
                <a:gd name="connsiteY80" fmla="*/ 4223 h 168938"/>
                <a:gd name="connsiteX81" fmla="*/ 40737 w 151455"/>
                <a:gd name="connsiteY81" fmla="*/ 7940 h 1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1455" h="168938">
                  <a:moveTo>
                    <a:pt x="40737" y="7940"/>
                  </a:moveTo>
                  <a:cubicBezTo>
                    <a:pt x="40889" y="8312"/>
                    <a:pt x="40889" y="8751"/>
                    <a:pt x="40737" y="9123"/>
                  </a:cubicBezTo>
                  <a:cubicBezTo>
                    <a:pt x="37776" y="12518"/>
                    <a:pt x="34006" y="15137"/>
                    <a:pt x="29799" y="16725"/>
                  </a:cubicBezTo>
                  <a:lnTo>
                    <a:pt x="29799" y="16725"/>
                  </a:lnTo>
                  <a:cubicBezTo>
                    <a:pt x="25087" y="18414"/>
                    <a:pt x="23573" y="19090"/>
                    <a:pt x="21890" y="24665"/>
                  </a:cubicBezTo>
                  <a:cubicBezTo>
                    <a:pt x="21738" y="25239"/>
                    <a:pt x="21284" y="25695"/>
                    <a:pt x="20712" y="25848"/>
                  </a:cubicBezTo>
                  <a:cubicBezTo>
                    <a:pt x="18978" y="26101"/>
                    <a:pt x="17245" y="25391"/>
                    <a:pt x="16168" y="23989"/>
                  </a:cubicBezTo>
                  <a:cubicBezTo>
                    <a:pt x="15158" y="22976"/>
                    <a:pt x="14822" y="22807"/>
                    <a:pt x="14148" y="23989"/>
                  </a:cubicBezTo>
                  <a:cubicBezTo>
                    <a:pt x="10783" y="25848"/>
                    <a:pt x="10110" y="33281"/>
                    <a:pt x="9605" y="38687"/>
                  </a:cubicBezTo>
                  <a:cubicBezTo>
                    <a:pt x="9605" y="39869"/>
                    <a:pt x="9605" y="41052"/>
                    <a:pt x="9605" y="42066"/>
                  </a:cubicBezTo>
                  <a:cubicBezTo>
                    <a:pt x="9605" y="43079"/>
                    <a:pt x="9605" y="45444"/>
                    <a:pt x="9605" y="47134"/>
                  </a:cubicBezTo>
                  <a:cubicBezTo>
                    <a:pt x="9504" y="49972"/>
                    <a:pt x="9167" y="52793"/>
                    <a:pt x="8595" y="55581"/>
                  </a:cubicBezTo>
                  <a:cubicBezTo>
                    <a:pt x="6693" y="62288"/>
                    <a:pt x="4152" y="68792"/>
                    <a:pt x="1022" y="75009"/>
                  </a:cubicBezTo>
                  <a:cubicBezTo>
                    <a:pt x="-341" y="78539"/>
                    <a:pt x="-341" y="82459"/>
                    <a:pt x="1022" y="85990"/>
                  </a:cubicBezTo>
                  <a:cubicBezTo>
                    <a:pt x="1275" y="89250"/>
                    <a:pt x="1275" y="92528"/>
                    <a:pt x="1022" y="95788"/>
                  </a:cubicBezTo>
                  <a:lnTo>
                    <a:pt x="1022" y="97646"/>
                  </a:lnTo>
                  <a:cubicBezTo>
                    <a:pt x="1022" y="101363"/>
                    <a:pt x="1022" y="105417"/>
                    <a:pt x="1022" y="109472"/>
                  </a:cubicBezTo>
                  <a:lnTo>
                    <a:pt x="3883" y="109472"/>
                  </a:lnTo>
                  <a:cubicBezTo>
                    <a:pt x="5818" y="109894"/>
                    <a:pt x="7838" y="109894"/>
                    <a:pt x="9773" y="109472"/>
                  </a:cubicBezTo>
                  <a:cubicBezTo>
                    <a:pt x="10800" y="109050"/>
                    <a:pt x="11708" y="108425"/>
                    <a:pt x="12466" y="107614"/>
                  </a:cubicBezTo>
                  <a:cubicBezTo>
                    <a:pt x="13425" y="106161"/>
                    <a:pt x="14956" y="105181"/>
                    <a:pt x="16673" y="104911"/>
                  </a:cubicBezTo>
                  <a:cubicBezTo>
                    <a:pt x="20038" y="104911"/>
                    <a:pt x="22058" y="108627"/>
                    <a:pt x="23573" y="111837"/>
                  </a:cubicBezTo>
                  <a:cubicBezTo>
                    <a:pt x="25087" y="115047"/>
                    <a:pt x="25087" y="115385"/>
                    <a:pt x="25592" y="115385"/>
                  </a:cubicBezTo>
                  <a:cubicBezTo>
                    <a:pt x="26097" y="115385"/>
                    <a:pt x="25592" y="115385"/>
                    <a:pt x="27780" y="112513"/>
                  </a:cubicBezTo>
                  <a:cubicBezTo>
                    <a:pt x="29193" y="109827"/>
                    <a:pt x="30119" y="106904"/>
                    <a:pt x="30472" y="103897"/>
                  </a:cubicBezTo>
                  <a:lnTo>
                    <a:pt x="30472" y="101363"/>
                  </a:lnTo>
                  <a:cubicBezTo>
                    <a:pt x="30102" y="98626"/>
                    <a:pt x="30623" y="95839"/>
                    <a:pt x="31987" y="93423"/>
                  </a:cubicBezTo>
                  <a:cubicBezTo>
                    <a:pt x="32794" y="92375"/>
                    <a:pt x="34040" y="91751"/>
                    <a:pt x="35352" y="91733"/>
                  </a:cubicBezTo>
                  <a:cubicBezTo>
                    <a:pt x="38213" y="91733"/>
                    <a:pt x="40737" y="95619"/>
                    <a:pt x="43093" y="99167"/>
                  </a:cubicBezTo>
                  <a:cubicBezTo>
                    <a:pt x="43985" y="100755"/>
                    <a:pt x="45113" y="102174"/>
                    <a:pt x="46459" y="103390"/>
                  </a:cubicBezTo>
                  <a:cubicBezTo>
                    <a:pt x="50380" y="104809"/>
                    <a:pt x="54654" y="104809"/>
                    <a:pt x="58575" y="103390"/>
                  </a:cubicBezTo>
                  <a:lnTo>
                    <a:pt x="62951" y="103390"/>
                  </a:lnTo>
                  <a:cubicBezTo>
                    <a:pt x="69665" y="102630"/>
                    <a:pt x="76430" y="102630"/>
                    <a:pt x="83145" y="103390"/>
                  </a:cubicBezTo>
                  <a:cubicBezTo>
                    <a:pt x="91576" y="104404"/>
                    <a:pt x="99367" y="108340"/>
                    <a:pt x="105190" y="114540"/>
                  </a:cubicBezTo>
                  <a:lnTo>
                    <a:pt x="109734" y="117750"/>
                  </a:lnTo>
                  <a:cubicBezTo>
                    <a:pt x="113116" y="119879"/>
                    <a:pt x="116129" y="122565"/>
                    <a:pt x="118653" y="125690"/>
                  </a:cubicBezTo>
                  <a:cubicBezTo>
                    <a:pt x="120050" y="127532"/>
                    <a:pt x="120705" y="129812"/>
                    <a:pt x="120504" y="132110"/>
                  </a:cubicBezTo>
                  <a:cubicBezTo>
                    <a:pt x="120419" y="133073"/>
                    <a:pt x="120419" y="134019"/>
                    <a:pt x="120504" y="134982"/>
                  </a:cubicBezTo>
                  <a:cubicBezTo>
                    <a:pt x="120504" y="140050"/>
                    <a:pt x="126898" y="144273"/>
                    <a:pt x="131947" y="147990"/>
                  </a:cubicBezTo>
                  <a:cubicBezTo>
                    <a:pt x="134067" y="149359"/>
                    <a:pt x="136036" y="150947"/>
                    <a:pt x="137837" y="152720"/>
                  </a:cubicBezTo>
                  <a:lnTo>
                    <a:pt x="140866" y="155255"/>
                  </a:lnTo>
                  <a:cubicBezTo>
                    <a:pt x="145763" y="158245"/>
                    <a:pt x="148809" y="163532"/>
                    <a:pt x="148943" y="169276"/>
                  </a:cubicBezTo>
                  <a:cubicBezTo>
                    <a:pt x="150609" y="169530"/>
                    <a:pt x="152326" y="169530"/>
                    <a:pt x="153992" y="169276"/>
                  </a:cubicBezTo>
                  <a:lnTo>
                    <a:pt x="156012" y="169276"/>
                  </a:lnTo>
                  <a:cubicBezTo>
                    <a:pt x="158031" y="169141"/>
                    <a:pt x="160033" y="169817"/>
                    <a:pt x="161565" y="171135"/>
                  </a:cubicBezTo>
                  <a:cubicBezTo>
                    <a:pt x="162541" y="171810"/>
                    <a:pt x="163618" y="172334"/>
                    <a:pt x="164762" y="172655"/>
                  </a:cubicBezTo>
                  <a:lnTo>
                    <a:pt x="164762" y="172655"/>
                  </a:lnTo>
                  <a:cubicBezTo>
                    <a:pt x="165149" y="169631"/>
                    <a:pt x="164796" y="166556"/>
                    <a:pt x="163752" y="163701"/>
                  </a:cubicBezTo>
                  <a:lnTo>
                    <a:pt x="161228" y="159140"/>
                  </a:lnTo>
                  <a:cubicBezTo>
                    <a:pt x="160168" y="157653"/>
                    <a:pt x="159276" y="156082"/>
                    <a:pt x="158536" y="154410"/>
                  </a:cubicBezTo>
                  <a:cubicBezTo>
                    <a:pt x="156449" y="151031"/>
                    <a:pt x="153958" y="147905"/>
                    <a:pt x="151131" y="145118"/>
                  </a:cubicBezTo>
                  <a:lnTo>
                    <a:pt x="150290" y="145118"/>
                  </a:lnTo>
                  <a:cubicBezTo>
                    <a:pt x="148640" y="143564"/>
                    <a:pt x="147479" y="141570"/>
                    <a:pt x="146924" y="139374"/>
                  </a:cubicBezTo>
                  <a:cubicBezTo>
                    <a:pt x="146924" y="138530"/>
                    <a:pt x="146924" y="137854"/>
                    <a:pt x="146924" y="137178"/>
                  </a:cubicBezTo>
                  <a:cubicBezTo>
                    <a:pt x="147244" y="136418"/>
                    <a:pt x="147244" y="135573"/>
                    <a:pt x="146924" y="134813"/>
                  </a:cubicBezTo>
                  <a:cubicBezTo>
                    <a:pt x="146184" y="133563"/>
                    <a:pt x="145275" y="132431"/>
                    <a:pt x="144232" y="131434"/>
                  </a:cubicBezTo>
                  <a:cubicBezTo>
                    <a:pt x="141455" y="128545"/>
                    <a:pt x="138342" y="125994"/>
                    <a:pt x="134976" y="123832"/>
                  </a:cubicBezTo>
                  <a:cubicBezTo>
                    <a:pt x="133697" y="123021"/>
                    <a:pt x="132351" y="122345"/>
                    <a:pt x="130937" y="121805"/>
                  </a:cubicBezTo>
                  <a:cubicBezTo>
                    <a:pt x="128060" y="120791"/>
                    <a:pt x="125468" y="119102"/>
                    <a:pt x="123365" y="116905"/>
                  </a:cubicBezTo>
                  <a:cubicBezTo>
                    <a:pt x="121648" y="114743"/>
                    <a:pt x="120504" y="112192"/>
                    <a:pt x="119999" y="109472"/>
                  </a:cubicBezTo>
                  <a:lnTo>
                    <a:pt x="119999" y="107445"/>
                  </a:lnTo>
                  <a:cubicBezTo>
                    <a:pt x="119006" y="104387"/>
                    <a:pt x="116734" y="101920"/>
                    <a:pt x="113772" y="100687"/>
                  </a:cubicBezTo>
                  <a:cubicBezTo>
                    <a:pt x="110070" y="98660"/>
                    <a:pt x="106031" y="96971"/>
                    <a:pt x="102161" y="95281"/>
                  </a:cubicBezTo>
                  <a:lnTo>
                    <a:pt x="93410" y="91565"/>
                  </a:lnTo>
                  <a:lnTo>
                    <a:pt x="89035" y="89706"/>
                  </a:lnTo>
                  <a:cubicBezTo>
                    <a:pt x="82371" y="88084"/>
                    <a:pt x="76868" y="83388"/>
                    <a:pt x="74226" y="77036"/>
                  </a:cubicBezTo>
                  <a:cubicBezTo>
                    <a:pt x="74226" y="75178"/>
                    <a:pt x="73384" y="73488"/>
                    <a:pt x="73048" y="71799"/>
                  </a:cubicBezTo>
                  <a:cubicBezTo>
                    <a:pt x="72795" y="69890"/>
                    <a:pt x="72341" y="68031"/>
                    <a:pt x="71701" y="66224"/>
                  </a:cubicBezTo>
                  <a:lnTo>
                    <a:pt x="70523" y="63183"/>
                  </a:lnTo>
                  <a:cubicBezTo>
                    <a:pt x="69295" y="60987"/>
                    <a:pt x="68487" y="58588"/>
                    <a:pt x="68168" y="56088"/>
                  </a:cubicBezTo>
                  <a:lnTo>
                    <a:pt x="68168" y="54736"/>
                  </a:lnTo>
                  <a:cubicBezTo>
                    <a:pt x="67982" y="51560"/>
                    <a:pt x="67360" y="48435"/>
                    <a:pt x="66316" y="45444"/>
                  </a:cubicBezTo>
                  <a:cubicBezTo>
                    <a:pt x="64735" y="41525"/>
                    <a:pt x="63927" y="37335"/>
                    <a:pt x="63961" y="33112"/>
                  </a:cubicBezTo>
                  <a:cubicBezTo>
                    <a:pt x="63607" y="29057"/>
                    <a:pt x="62345" y="25121"/>
                    <a:pt x="60258" y="21624"/>
                  </a:cubicBezTo>
                  <a:cubicBezTo>
                    <a:pt x="59164" y="19546"/>
                    <a:pt x="58222" y="17401"/>
                    <a:pt x="57397" y="15204"/>
                  </a:cubicBezTo>
                  <a:lnTo>
                    <a:pt x="56388" y="11488"/>
                  </a:lnTo>
                  <a:cubicBezTo>
                    <a:pt x="55799" y="8987"/>
                    <a:pt x="54840" y="6589"/>
                    <a:pt x="53527" y="4392"/>
                  </a:cubicBezTo>
                  <a:cubicBezTo>
                    <a:pt x="52282" y="2720"/>
                    <a:pt x="50818" y="1250"/>
                    <a:pt x="49152" y="0"/>
                  </a:cubicBezTo>
                  <a:lnTo>
                    <a:pt x="49152" y="0"/>
                  </a:lnTo>
                  <a:cubicBezTo>
                    <a:pt x="48664" y="1554"/>
                    <a:pt x="47856" y="2990"/>
                    <a:pt x="46795" y="4223"/>
                  </a:cubicBezTo>
                  <a:lnTo>
                    <a:pt x="46795" y="4223"/>
                  </a:lnTo>
                  <a:cubicBezTo>
                    <a:pt x="44423" y="4747"/>
                    <a:pt x="42286" y="6048"/>
                    <a:pt x="40737" y="79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3D9F6CE6-D061-49C7-8846-E62E7F6EBBEA}"/>
                </a:ext>
              </a:extLst>
            </p:cNvPr>
            <p:cNvSpPr/>
            <p:nvPr/>
          </p:nvSpPr>
          <p:spPr>
            <a:xfrm>
              <a:off x="6159971" y="3527446"/>
              <a:ext cx="269253" cy="304089"/>
            </a:xfrm>
            <a:custGeom>
              <a:avLst/>
              <a:gdLst>
                <a:gd name="connsiteX0" fmla="*/ 259139 w 269253"/>
                <a:gd name="connsiteY0" fmla="*/ 78962 h 304089"/>
                <a:gd name="connsiteX1" fmla="*/ 260317 w 269253"/>
                <a:gd name="connsiteY1" fmla="*/ 76259 h 304089"/>
                <a:gd name="connsiteX2" fmla="*/ 262505 w 269253"/>
                <a:gd name="connsiteY2" fmla="*/ 69163 h 304089"/>
                <a:gd name="connsiteX3" fmla="*/ 262505 w 269253"/>
                <a:gd name="connsiteY3" fmla="*/ 68318 h 304089"/>
                <a:gd name="connsiteX4" fmla="*/ 259981 w 269253"/>
                <a:gd name="connsiteY4" fmla="*/ 63588 h 304089"/>
                <a:gd name="connsiteX5" fmla="*/ 259139 w 269253"/>
                <a:gd name="connsiteY5" fmla="*/ 61730 h 304089"/>
                <a:gd name="connsiteX6" fmla="*/ 249042 w 269253"/>
                <a:gd name="connsiteY6" fmla="*/ 37234 h 304089"/>
                <a:gd name="connsiteX7" fmla="*/ 243994 w 269253"/>
                <a:gd name="connsiteY7" fmla="*/ 20340 h 304089"/>
                <a:gd name="connsiteX8" fmla="*/ 243152 w 269253"/>
                <a:gd name="connsiteY8" fmla="*/ 17806 h 304089"/>
                <a:gd name="connsiteX9" fmla="*/ 242143 w 269253"/>
                <a:gd name="connsiteY9" fmla="*/ 13076 h 304089"/>
                <a:gd name="connsiteX10" fmla="*/ 236757 w 269253"/>
                <a:gd name="connsiteY10" fmla="*/ 14427 h 304089"/>
                <a:gd name="connsiteX11" fmla="*/ 229521 w 269253"/>
                <a:gd name="connsiteY11" fmla="*/ 16116 h 304089"/>
                <a:gd name="connsiteX12" fmla="*/ 212693 w 269253"/>
                <a:gd name="connsiteY12" fmla="*/ 16116 h 304089"/>
                <a:gd name="connsiteX13" fmla="*/ 207308 w 269253"/>
                <a:gd name="connsiteY13" fmla="*/ 16116 h 304089"/>
                <a:gd name="connsiteX14" fmla="*/ 196033 w 269253"/>
                <a:gd name="connsiteY14" fmla="*/ 16116 h 304089"/>
                <a:gd name="connsiteX15" fmla="*/ 188965 w 269253"/>
                <a:gd name="connsiteY15" fmla="*/ 12062 h 304089"/>
                <a:gd name="connsiteX16" fmla="*/ 184422 w 269253"/>
                <a:gd name="connsiteY16" fmla="*/ 8852 h 304089"/>
                <a:gd name="connsiteX17" fmla="*/ 181056 w 269253"/>
                <a:gd name="connsiteY17" fmla="*/ 7501 h 304089"/>
                <a:gd name="connsiteX18" fmla="*/ 171632 w 269253"/>
                <a:gd name="connsiteY18" fmla="*/ 1419 h 304089"/>
                <a:gd name="connsiteX19" fmla="*/ 169949 w 269253"/>
                <a:gd name="connsiteY19" fmla="*/ 1419 h 304089"/>
                <a:gd name="connsiteX20" fmla="*/ 160525 w 269253"/>
                <a:gd name="connsiteY20" fmla="*/ 1419 h 304089"/>
                <a:gd name="connsiteX21" fmla="*/ 159347 w 269253"/>
                <a:gd name="connsiteY21" fmla="*/ 1419 h 304089"/>
                <a:gd name="connsiteX22" fmla="*/ 144370 w 269253"/>
                <a:gd name="connsiteY22" fmla="*/ 10372 h 304089"/>
                <a:gd name="connsiteX23" fmla="*/ 143360 w 269253"/>
                <a:gd name="connsiteY23" fmla="*/ 10372 h 304089"/>
                <a:gd name="connsiteX24" fmla="*/ 130739 w 269253"/>
                <a:gd name="connsiteY24" fmla="*/ 15441 h 304089"/>
                <a:gd name="connsiteX25" fmla="*/ 122830 w 269253"/>
                <a:gd name="connsiteY25" fmla="*/ 22029 h 304089"/>
                <a:gd name="connsiteX26" fmla="*/ 115257 w 269253"/>
                <a:gd name="connsiteY26" fmla="*/ 25070 h 304089"/>
                <a:gd name="connsiteX27" fmla="*/ 100448 w 269253"/>
                <a:gd name="connsiteY27" fmla="*/ 25070 h 304089"/>
                <a:gd name="connsiteX28" fmla="*/ 100448 w 269253"/>
                <a:gd name="connsiteY28" fmla="*/ 25070 h 304089"/>
                <a:gd name="connsiteX29" fmla="*/ 90351 w 269253"/>
                <a:gd name="connsiteY29" fmla="*/ 21691 h 304089"/>
                <a:gd name="connsiteX30" fmla="*/ 76888 w 269253"/>
                <a:gd name="connsiteY30" fmla="*/ 16623 h 304089"/>
                <a:gd name="connsiteX31" fmla="*/ 65781 w 269253"/>
                <a:gd name="connsiteY31" fmla="*/ 13245 h 304089"/>
                <a:gd name="connsiteX32" fmla="*/ 55012 w 269253"/>
                <a:gd name="connsiteY32" fmla="*/ 10035 h 304089"/>
                <a:gd name="connsiteX33" fmla="*/ 47607 w 269253"/>
                <a:gd name="connsiteY33" fmla="*/ 5811 h 304089"/>
                <a:gd name="connsiteX34" fmla="*/ 38183 w 269253"/>
                <a:gd name="connsiteY34" fmla="*/ 1081 h 304089"/>
                <a:gd name="connsiteX35" fmla="*/ 37342 w 269253"/>
                <a:gd name="connsiteY35" fmla="*/ 1081 h 304089"/>
                <a:gd name="connsiteX36" fmla="*/ 31284 w 269253"/>
                <a:gd name="connsiteY36" fmla="*/ 1081 h 304089"/>
                <a:gd name="connsiteX37" fmla="*/ 30442 w 269253"/>
                <a:gd name="connsiteY37" fmla="*/ 2939 h 304089"/>
                <a:gd name="connsiteX38" fmla="*/ 28086 w 269253"/>
                <a:gd name="connsiteY38" fmla="*/ 7501 h 304089"/>
                <a:gd name="connsiteX39" fmla="*/ 14960 w 269253"/>
                <a:gd name="connsiteY39" fmla="*/ 7501 h 304089"/>
                <a:gd name="connsiteX40" fmla="*/ 12099 w 269253"/>
                <a:gd name="connsiteY40" fmla="*/ 4629 h 304089"/>
                <a:gd name="connsiteX41" fmla="*/ 10248 w 269253"/>
                <a:gd name="connsiteY41" fmla="*/ 2939 h 304089"/>
                <a:gd name="connsiteX42" fmla="*/ 9070 w 269253"/>
                <a:gd name="connsiteY42" fmla="*/ 6318 h 304089"/>
                <a:gd name="connsiteX43" fmla="*/ 4863 w 269253"/>
                <a:gd name="connsiteY43" fmla="*/ 12907 h 304089"/>
                <a:gd name="connsiteX44" fmla="*/ 2170 w 269253"/>
                <a:gd name="connsiteY44" fmla="*/ 16792 h 304089"/>
                <a:gd name="connsiteX45" fmla="*/ 5031 w 269253"/>
                <a:gd name="connsiteY45" fmla="*/ 21860 h 304089"/>
                <a:gd name="connsiteX46" fmla="*/ 8229 w 269253"/>
                <a:gd name="connsiteY46" fmla="*/ 31321 h 304089"/>
                <a:gd name="connsiteX47" fmla="*/ 4022 w 269253"/>
                <a:gd name="connsiteY47" fmla="*/ 38247 h 304089"/>
                <a:gd name="connsiteX48" fmla="*/ 151 w 269253"/>
                <a:gd name="connsiteY48" fmla="*/ 45512 h 304089"/>
                <a:gd name="connsiteX49" fmla="*/ 1834 w 269253"/>
                <a:gd name="connsiteY49" fmla="*/ 62406 h 304089"/>
                <a:gd name="connsiteX50" fmla="*/ 4358 w 269253"/>
                <a:gd name="connsiteY50" fmla="*/ 68150 h 304089"/>
                <a:gd name="connsiteX51" fmla="*/ 7556 w 269253"/>
                <a:gd name="connsiteY51" fmla="*/ 77441 h 304089"/>
                <a:gd name="connsiteX52" fmla="*/ 10248 w 269253"/>
                <a:gd name="connsiteY52" fmla="*/ 97207 h 304089"/>
                <a:gd name="connsiteX53" fmla="*/ 9407 w 269253"/>
                <a:gd name="connsiteY53" fmla="*/ 111736 h 304089"/>
                <a:gd name="connsiteX54" fmla="*/ 8397 w 269253"/>
                <a:gd name="connsiteY54" fmla="*/ 120352 h 304089"/>
                <a:gd name="connsiteX55" fmla="*/ 9238 w 269253"/>
                <a:gd name="connsiteY55" fmla="*/ 135218 h 304089"/>
                <a:gd name="connsiteX56" fmla="*/ 10080 w 269253"/>
                <a:gd name="connsiteY56" fmla="*/ 143158 h 304089"/>
                <a:gd name="connsiteX57" fmla="*/ 8397 w 269253"/>
                <a:gd name="connsiteY57" fmla="*/ 193840 h 304089"/>
                <a:gd name="connsiteX58" fmla="*/ 8397 w 269253"/>
                <a:gd name="connsiteY58" fmla="*/ 196205 h 304089"/>
                <a:gd name="connsiteX59" fmla="*/ 8397 w 269253"/>
                <a:gd name="connsiteY59" fmla="*/ 235737 h 304089"/>
                <a:gd name="connsiteX60" fmla="*/ 8397 w 269253"/>
                <a:gd name="connsiteY60" fmla="*/ 252630 h 304089"/>
                <a:gd name="connsiteX61" fmla="*/ 8397 w 269253"/>
                <a:gd name="connsiteY61" fmla="*/ 286418 h 304089"/>
                <a:gd name="connsiteX62" fmla="*/ 8397 w 269253"/>
                <a:gd name="connsiteY62" fmla="*/ 290304 h 304089"/>
                <a:gd name="connsiteX63" fmla="*/ 9743 w 269253"/>
                <a:gd name="connsiteY63" fmla="*/ 304495 h 304089"/>
                <a:gd name="connsiteX64" fmla="*/ 13614 w 269253"/>
                <a:gd name="connsiteY64" fmla="*/ 304495 h 304089"/>
                <a:gd name="connsiteX65" fmla="*/ 16475 w 269253"/>
                <a:gd name="connsiteY65" fmla="*/ 304495 h 304089"/>
                <a:gd name="connsiteX66" fmla="*/ 24384 w 269253"/>
                <a:gd name="connsiteY66" fmla="*/ 304495 h 304089"/>
                <a:gd name="connsiteX67" fmla="*/ 24384 w 269253"/>
                <a:gd name="connsiteY67" fmla="*/ 304495 h 304089"/>
                <a:gd name="connsiteX68" fmla="*/ 41212 w 269253"/>
                <a:gd name="connsiteY68" fmla="*/ 306184 h 304089"/>
                <a:gd name="connsiteX69" fmla="*/ 59892 w 269253"/>
                <a:gd name="connsiteY69" fmla="*/ 306184 h 304089"/>
                <a:gd name="connsiteX70" fmla="*/ 72345 w 269253"/>
                <a:gd name="connsiteY70" fmla="*/ 306184 h 304089"/>
                <a:gd name="connsiteX71" fmla="*/ 72345 w 269253"/>
                <a:gd name="connsiteY71" fmla="*/ 306184 h 304089"/>
                <a:gd name="connsiteX72" fmla="*/ 103477 w 269253"/>
                <a:gd name="connsiteY72" fmla="*/ 306184 h 304089"/>
                <a:gd name="connsiteX73" fmla="*/ 135956 w 269253"/>
                <a:gd name="connsiteY73" fmla="*/ 306184 h 304089"/>
                <a:gd name="connsiteX74" fmla="*/ 148577 w 269253"/>
                <a:gd name="connsiteY74" fmla="*/ 306184 h 304089"/>
                <a:gd name="connsiteX75" fmla="*/ 168098 w 269253"/>
                <a:gd name="connsiteY75" fmla="*/ 306184 h 304089"/>
                <a:gd name="connsiteX76" fmla="*/ 172137 w 269253"/>
                <a:gd name="connsiteY76" fmla="*/ 296723 h 304089"/>
                <a:gd name="connsiteX77" fmla="*/ 173988 w 269253"/>
                <a:gd name="connsiteY77" fmla="*/ 296723 h 304089"/>
                <a:gd name="connsiteX78" fmla="*/ 178027 w 269253"/>
                <a:gd name="connsiteY78" fmla="*/ 301454 h 304089"/>
                <a:gd name="connsiteX79" fmla="*/ 183917 w 269253"/>
                <a:gd name="connsiteY79" fmla="*/ 305339 h 304089"/>
                <a:gd name="connsiteX80" fmla="*/ 203774 w 269253"/>
                <a:gd name="connsiteY80" fmla="*/ 303481 h 304089"/>
                <a:gd name="connsiteX81" fmla="*/ 206971 w 269253"/>
                <a:gd name="connsiteY81" fmla="*/ 303481 h 304089"/>
                <a:gd name="connsiteX82" fmla="*/ 223800 w 269253"/>
                <a:gd name="connsiteY82" fmla="*/ 305001 h 304089"/>
                <a:gd name="connsiteX83" fmla="*/ 228512 w 269253"/>
                <a:gd name="connsiteY83" fmla="*/ 308718 h 304089"/>
                <a:gd name="connsiteX84" fmla="*/ 229690 w 269253"/>
                <a:gd name="connsiteY84" fmla="*/ 310576 h 304089"/>
                <a:gd name="connsiteX85" fmla="*/ 234402 w 269253"/>
                <a:gd name="connsiteY85" fmla="*/ 312435 h 304089"/>
                <a:gd name="connsiteX86" fmla="*/ 235748 w 269253"/>
                <a:gd name="connsiteY86" fmla="*/ 312435 h 304089"/>
                <a:gd name="connsiteX87" fmla="*/ 242984 w 269253"/>
                <a:gd name="connsiteY87" fmla="*/ 299595 h 304089"/>
                <a:gd name="connsiteX88" fmla="*/ 243826 w 269253"/>
                <a:gd name="connsiteY88" fmla="*/ 297737 h 304089"/>
                <a:gd name="connsiteX89" fmla="*/ 249042 w 269253"/>
                <a:gd name="connsiteY89" fmla="*/ 297737 h 304089"/>
                <a:gd name="connsiteX90" fmla="*/ 252240 w 269253"/>
                <a:gd name="connsiteY90" fmla="*/ 297737 h 304089"/>
                <a:gd name="connsiteX91" fmla="*/ 254595 w 269253"/>
                <a:gd name="connsiteY91" fmla="*/ 296217 h 304089"/>
                <a:gd name="connsiteX92" fmla="*/ 255606 w 269253"/>
                <a:gd name="connsiteY92" fmla="*/ 294358 h 304089"/>
                <a:gd name="connsiteX93" fmla="*/ 258635 w 269253"/>
                <a:gd name="connsiteY93" fmla="*/ 287938 h 304089"/>
                <a:gd name="connsiteX94" fmla="*/ 258635 w 269253"/>
                <a:gd name="connsiteY94" fmla="*/ 285742 h 304089"/>
                <a:gd name="connsiteX95" fmla="*/ 261327 w 269253"/>
                <a:gd name="connsiteY95" fmla="*/ 279661 h 304089"/>
                <a:gd name="connsiteX96" fmla="*/ 269909 w 269253"/>
                <a:gd name="connsiteY96" fmla="*/ 281181 h 304089"/>
                <a:gd name="connsiteX97" fmla="*/ 274285 w 269253"/>
                <a:gd name="connsiteY97" fmla="*/ 283377 h 304089"/>
                <a:gd name="connsiteX98" fmla="*/ 277482 w 269253"/>
                <a:gd name="connsiteY98" fmla="*/ 279998 h 304089"/>
                <a:gd name="connsiteX99" fmla="*/ 275463 w 269253"/>
                <a:gd name="connsiteY99" fmla="*/ 260064 h 304089"/>
                <a:gd name="connsiteX100" fmla="*/ 273275 w 269253"/>
                <a:gd name="connsiteY100" fmla="*/ 253982 h 304089"/>
                <a:gd name="connsiteX101" fmla="*/ 271256 w 269253"/>
                <a:gd name="connsiteY101" fmla="*/ 248407 h 304089"/>
                <a:gd name="connsiteX102" fmla="*/ 266544 w 269253"/>
                <a:gd name="connsiteY102" fmla="*/ 236581 h 304089"/>
                <a:gd name="connsiteX103" fmla="*/ 261327 w 269253"/>
                <a:gd name="connsiteY103" fmla="*/ 222221 h 304089"/>
                <a:gd name="connsiteX104" fmla="*/ 258802 w 269253"/>
                <a:gd name="connsiteY104" fmla="*/ 212592 h 304089"/>
                <a:gd name="connsiteX105" fmla="*/ 252240 w 269253"/>
                <a:gd name="connsiteY105" fmla="*/ 192995 h 304089"/>
                <a:gd name="connsiteX106" fmla="*/ 249547 w 269253"/>
                <a:gd name="connsiteY106" fmla="*/ 188772 h 304089"/>
                <a:gd name="connsiteX107" fmla="*/ 244499 w 269253"/>
                <a:gd name="connsiteY107" fmla="*/ 179649 h 304089"/>
                <a:gd name="connsiteX108" fmla="*/ 242143 w 269253"/>
                <a:gd name="connsiteY108" fmla="*/ 171371 h 304089"/>
                <a:gd name="connsiteX109" fmla="*/ 240964 w 269253"/>
                <a:gd name="connsiteY109" fmla="*/ 167147 h 304089"/>
                <a:gd name="connsiteX110" fmla="*/ 237094 w 269253"/>
                <a:gd name="connsiteY110" fmla="*/ 156504 h 304089"/>
                <a:gd name="connsiteX111" fmla="*/ 236253 w 269253"/>
                <a:gd name="connsiteY111" fmla="*/ 154646 h 304089"/>
                <a:gd name="connsiteX112" fmla="*/ 234233 w 269253"/>
                <a:gd name="connsiteY112" fmla="*/ 150592 h 304089"/>
                <a:gd name="connsiteX113" fmla="*/ 231878 w 269253"/>
                <a:gd name="connsiteY113" fmla="*/ 145861 h 304089"/>
                <a:gd name="connsiteX114" fmla="*/ 229016 w 269253"/>
                <a:gd name="connsiteY114" fmla="*/ 136739 h 304089"/>
                <a:gd name="connsiteX115" fmla="*/ 229016 w 269253"/>
                <a:gd name="connsiteY115" fmla="*/ 135218 h 304089"/>
                <a:gd name="connsiteX116" fmla="*/ 223126 w 269253"/>
                <a:gd name="connsiteY116" fmla="*/ 118324 h 304089"/>
                <a:gd name="connsiteX117" fmla="*/ 217573 w 269253"/>
                <a:gd name="connsiteY117" fmla="*/ 108864 h 304089"/>
                <a:gd name="connsiteX118" fmla="*/ 208822 w 269253"/>
                <a:gd name="connsiteY118" fmla="*/ 96531 h 304089"/>
                <a:gd name="connsiteX119" fmla="*/ 207813 w 269253"/>
                <a:gd name="connsiteY119" fmla="*/ 95180 h 304089"/>
                <a:gd name="connsiteX120" fmla="*/ 203438 w 269253"/>
                <a:gd name="connsiteY120" fmla="*/ 89774 h 304089"/>
                <a:gd name="connsiteX121" fmla="*/ 199567 w 269253"/>
                <a:gd name="connsiteY121" fmla="*/ 85212 h 304089"/>
                <a:gd name="connsiteX122" fmla="*/ 196201 w 269253"/>
                <a:gd name="connsiteY122" fmla="*/ 71866 h 304089"/>
                <a:gd name="connsiteX123" fmla="*/ 198221 w 269253"/>
                <a:gd name="connsiteY123" fmla="*/ 68656 h 304089"/>
                <a:gd name="connsiteX124" fmla="*/ 202764 w 269253"/>
                <a:gd name="connsiteY124" fmla="*/ 73893 h 304089"/>
                <a:gd name="connsiteX125" fmla="*/ 223631 w 269253"/>
                <a:gd name="connsiteY125" fmla="*/ 103289 h 304089"/>
                <a:gd name="connsiteX126" fmla="*/ 239450 w 269253"/>
                <a:gd name="connsiteY126" fmla="*/ 116466 h 304089"/>
                <a:gd name="connsiteX127" fmla="*/ 240797 w 269253"/>
                <a:gd name="connsiteY127" fmla="*/ 117649 h 304089"/>
                <a:gd name="connsiteX128" fmla="*/ 247528 w 269253"/>
                <a:gd name="connsiteY128" fmla="*/ 121027 h 304089"/>
                <a:gd name="connsiteX129" fmla="*/ 247528 w 269253"/>
                <a:gd name="connsiteY129" fmla="*/ 121027 h 304089"/>
                <a:gd name="connsiteX130" fmla="*/ 254427 w 269253"/>
                <a:gd name="connsiteY130" fmla="*/ 100248 h 304089"/>
                <a:gd name="connsiteX131" fmla="*/ 259139 w 269253"/>
                <a:gd name="connsiteY131" fmla="*/ 78962 h 30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269253" h="304089">
                  <a:moveTo>
                    <a:pt x="259139" y="78962"/>
                  </a:moveTo>
                  <a:cubicBezTo>
                    <a:pt x="259459" y="78032"/>
                    <a:pt x="259863" y="77120"/>
                    <a:pt x="260317" y="76259"/>
                  </a:cubicBezTo>
                  <a:cubicBezTo>
                    <a:pt x="261428" y="74029"/>
                    <a:pt x="262168" y="71630"/>
                    <a:pt x="262505" y="69163"/>
                  </a:cubicBezTo>
                  <a:cubicBezTo>
                    <a:pt x="262505" y="69163"/>
                    <a:pt x="262505" y="69163"/>
                    <a:pt x="262505" y="68318"/>
                  </a:cubicBezTo>
                  <a:cubicBezTo>
                    <a:pt x="262505" y="67474"/>
                    <a:pt x="260654" y="65109"/>
                    <a:pt x="259981" y="63588"/>
                  </a:cubicBezTo>
                  <a:lnTo>
                    <a:pt x="259139" y="61730"/>
                  </a:lnTo>
                  <a:cubicBezTo>
                    <a:pt x="255151" y="53835"/>
                    <a:pt x="251785" y="45645"/>
                    <a:pt x="249042" y="37234"/>
                  </a:cubicBezTo>
                  <a:cubicBezTo>
                    <a:pt x="247359" y="32335"/>
                    <a:pt x="245676" y="26929"/>
                    <a:pt x="243994" y="20340"/>
                  </a:cubicBezTo>
                  <a:cubicBezTo>
                    <a:pt x="243792" y="19472"/>
                    <a:pt x="243506" y="18624"/>
                    <a:pt x="243152" y="17806"/>
                  </a:cubicBezTo>
                  <a:cubicBezTo>
                    <a:pt x="242547" y="16301"/>
                    <a:pt x="242193" y="14699"/>
                    <a:pt x="242143" y="13076"/>
                  </a:cubicBezTo>
                  <a:cubicBezTo>
                    <a:pt x="240308" y="13366"/>
                    <a:pt x="238508" y="13819"/>
                    <a:pt x="236757" y="14427"/>
                  </a:cubicBezTo>
                  <a:cubicBezTo>
                    <a:pt x="234419" y="15267"/>
                    <a:pt x="231995" y="15833"/>
                    <a:pt x="229521" y="16116"/>
                  </a:cubicBezTo>
                  <a:cubicBezTo>
                    <a:pt x="223968" y="16116"/>
                    <a:pt x="218583" y="16116"/>
                    <a:pt x="212693" y="16116"/>
                  </a:cubicBezTo>
                  <a:cubicBezTo>
                    <a:pt x="210909" y="15947"/>
                    <a:pt x="209092" y="15947"/>
                    <a:pt x="207308" y="16116"/>
                  </a:cubicBezTo>
                  <a:cubicBezTo>
                    <a:pt x="203555" y="16539"/>
                    <a:pt x="199786" y="16539"/>
                    <a:pt x="196033" y="16116"/>
                  </a:cubicBezTo>
                  <a:cubicBezTo>
                    <a:pt x="193374" y="15366"/>
                    <a:pt x="190951" y="13974"/>
                    <a:pt x="188965" y="12062"/>
                  </a:cubicBezTo>
                  <a:cubicBezTo>
                    <a:pt x="187568" y="10842"/>
                    <a:pt x="186037" y="9768"/>
                    <a:pt x="184422" y="8852"/>
                  </a:cubicBezTo>
                  <a:cubicBezTo>
                    <a:pt x="183328" y="8315"/>
                    <a:pt x="182217" y="7862"/>
                    <a:pt x="181056" y="7501"/>
                  </a:cubicBezTo>
                  <a:cubicBezTo>
                    <a:pt x="177370" y="6489"/>
                    <a:pt x="174072" y="4367"/>
                    <a:pt x="171632" y="1419"/>
                  </a:cubicBezTo>
                  <a:lnTo>
                    <a:pt x="169949" y="1419"/>
                  </a:lnTo>
                  <a:cubicBezTo>
                    <a:pt x="166415" y="67"/>
                    <a:pt x="163722" y="-946"/>
                    <a:pt x="160525" y="1419"/>
                  </a:cubicBezTo>
                  <a:lnTo>
                    <a:pt x="159347" y="1419"/>
                  </a:lnTo>
                  <a:cubicBezTo>
                    <a:pt x="155291" y="5752"/>
                    <a:pt x="150092" y="8855"/>
                    <a:pt x="144370" y="10372"/>
                  </a:cubicBezTo>
                  <a:lnTo>
                    <a:pt x="143360" y="10372"/>
                  </a:lnTo>
                  <a:cubicBezTo>
                    <a:pt x="138783" y="10896"/>
                    <a:pt x="134424" y="12646"/>
                    <a:pt x="130739" y="15441"/>
                  </a:cubicBezTo>
                  <a:cubicBezTo>
                    <a:pt x="128534" y="18112"/>
                    <a:pt x="125859" y="20347"/>
                    <a:pt x="122830" y="22029"/>
                  </a:cubicBezTo>
                  <a:cubicBezTo>
                    <a:pt x="120137" y="22538"/>
                    <a:pt x="117563" y="23570"/>
                    <a:pt x="115257" y="25070"/>
                  </a:cubicBezTo>
                  <a:cubicBezTo>
                    <a:pt x="110831" y="28283"/>
                    <a:pt x="104857" y="28283"/>
                    <a:pt x="100448" y="25070"/>
                  </a:cubicBezTo>
                  <a:lnTo>
                    <a:pt x="100448" y="25070"/>
                  </a:lnTo>
                  <a:cubicBezTo>
                    <a:pt x="97082" y="23719"/>
                    <a:pt x="93717" y="22705"/>
                    <a:pt x="90351" y="21691"/>
                  </a:cubicBezTo>
                  <a:cubicBezTo>
                    <a:pt x="85774" y="20272"/>
                    <a:pt x="81264" y="18580"/>
                    <a:pt x="76888" y="16623"/>
                  </a:cubicBezTo>
                  <a:cubicBezTo>
                    <a:pt x="73304" y="15143"/>
                    <a:pt x="69585" y="14011"/>
                    <a:pt x="65781" y="13245"/>
                  </a:cubicBezTo>
                  <a:cubicBezTo>
                    <a:pt x="62113" y="12488"/>
                    <a:pt x="58495" y="11413"/>
                    <a:pt x="55012" y="10035"/>
                  </a:cubicBezTo>
                  <a:cubicBezTo>
                    <a:pt x="52454" y="8793"/>
                    <a:pt x="49980" y="7381"/>
                    <a:pt x="47607" y="5811"/>
                  </a:cubicBezTo>
                  <a:cubicBezTo>
                    <a:pt x="44763" y="3706"/>
                    <a:pt x="41566" y="2106"/>
                    <a:pt x="38183" y="1081"/>
                  </a:cubicBezTo>
                  <a:lnTo>
                    <a:pt x="37342" y="1081"/>
                  </a:lnTo>
                  <a:cubicBezTo>
                    <a:pt x="32966" y="-271"/>
                    <a:pt x="31620" y="-102"/>
                    <a:pt x="31284" y="1081"/>
                  </a:cubicBezTo>
                  <a:cubicBezTo>
                    <a:pt x="30947" y="2264"/>
                    <a:pt x="31284" y="1081"/>
                    <a:pt x="30442" y="2939"/>
                  </a:cubicBezTo>
                  <a:cubicBezTo>
                    <a:pt x="30375" y="4735"/>
                    <a:pt x="29500" y="6404"/>
                    <a:pt x="28086" y="7501"/>
                  </a:cubicBezTo>
                  <a:cubicBezTo>
                    <a:pt x="23929" y="9432"/>
                    <a:pt x="19117" y="9432"/>
                    <a:pt x="14960" y="7501"/>
                  </a:cubicBezTo>
                  <a:cubicBezTo>
                    <a:pt x="13849" y="6722"/>
                    <a:pt x="12873" y="5749"/>
                    <a:pt x="12099" y="4629"/>
                  </a:cubicBezTo>
                  <a:cubicBezTo>
                    <a:pt x="12099" y="4629"/>
                    <a:pt x="10584" y="2939"/>
                    <a:pt x="10248" y="2939"/>
                  </a:cubicBezTo>
                  <a:cubicBezTo>
                    <a:pt x="9912" y="2939"/>
                    <a:pt x="9407" y="5473"/>
                    <a:pt x="9070" y="6318"/>
                  </a:cubicBezTo>
                  <a:cubicBezTo>
                    <a:pt x="8565" y="8977"/>
                    <a:pt x="7068" y="11339"/>
                    <a:pt x="4863" y="12907"/>
                  </a:cubicBezTo>
                  <a:cubicBezTo>
                    <a:pt x="3517" y="14258"/>
                    <a:pt x="2170" y="15610"/>
                    <a:pt x="2170" y="16792"/>
                  </a:cubicBezTo>
                  <a:cubicBezTo>
                    <a:pt x="2170" y="17975"/>
                    <a:pt x="3348" y="20171"/>
                    <a:pt x="5031" y="21860"/>
                  </a:cubicBezTo>
                  <a:cubicBezTo>
                    <a:pt x="7808" y="24146"/>
                    <a:pt x="9037" y="27814"/>
                    <a:pt x="8229" y="31321"/>
                  </a:cubicBezTo>
                  <a:cubicBezTo>
                    <a:pt x="7404" y="33938"/>
                    <a:pt x="5957" y="36316"/>
                    <a:pt x="4022" y="38247"/>
                  </a:cubicBezTo>
                  <a:cubicBezTo>
                    <a:pt x="1817" y="40048"/>
                    <a:pt x="421" y="42667"/>
                    <a:pt x="151" y="45512"/>
                  </a:cubicBezTo>
                  <a:cubicBezTo>
                    <a:pt x="-303" y="51198"/>
                    <a:pt x="269" y="56915"/>
                    <a:pt x="1834" y="62406"/>
                  </a:cubicBezTo>
                  <a:cubicBezTo>
                    <a:pt x="2507" y="64399"/>
                    <a:pt x="3348" y="66308"/>
                    <a:pt x="4358" y="68150"/>
                  </a:cubicBezTo>
                  <a:cubicBezTo>
                    <a:pt x="5822" y="71089"/>
                    <a:pt x="6899" y="74214"/>
                    <a:pt x="7556" y="77441"/>
                  </a:cubicBezTo>
                  <a:cubicBezTo>
                    <a:pt x="8919" y="83962"/>
                    <a:pt x="9828" y="90568"/>
                    <a:pt x="10248" y="97207"/>
                  </a:cubicBezTo>
                  <a:cubicBezTo>
                    <a:pt x="10400" y="102072"/>
                    <a:pt x="10114" y="106921"/>
                    <a:pt x="9407" y="111736"/>
                  </a:cubicBezTo>
                  <a:cubicBezTo>
                    <a:pt x="8902" y="114591"/>
                    <a:pt x="8565" y="117463"/>
                    <a:pt x="8397" y="120352"/>
                  </a:cubicBezTo>
                  <a:cubicBezTo>
                    <a:pt x="8262" y="125318"/>
                    <a:pt x="8532" y="130302"/>
                    <a:pt x="9238" y="135218"/>
                  </a:cubicBezTo>
                  <a:cubicBezTo>
                    <a:pt x="9238" y="137752"/>
                    <a:pt x="9238" y="140455"/>
                    <a:pt x="10080" y="143158"/>
                  </a:cubicBezTo>
                  <a:cubicBezTo>
                    <a:pt x="10635" y="160069"/>
                    <a:pt x="10063" y="176997"/>
                    <a:pt x="8397" y="193840"/>
                  </a:cubicBezTo>
                  <a:lnTo>
                    <a:pt x="8397" y="196205"/>
                  </a:lnTo>
                  <a:cubicBezTo>
                    <a:pt x="7640" y="209365"/>
                    <a:pt x="7640" y="222576"/>
                    <a:pt x="8397" y="235737"/>
                  </a:cubicBezTo>
                  <a:cubicBezTo>
                    <a:pt x="8397" y="241480"/>
                    <a:pt x="8397" y="247224"/>
                    <a:pt x="8397" y="252630"/>
                  </a:cubicBezTo>
                  <a:cubicBezTo>
                    <a:pt x="8397" y="261753"/>
                    <a:pt x="8397" y="273917"/>
                    <a:pt x="8397" y="286418"/>
                  </a:cubicBezTo>
                  <a:cubicBezTo>
                    <a:pt x="8397" y="287263"/>
                    <a:pt x="8397" y="288783"/>
                    <a:pt x="8397" y="290304"/>
                  </a:cubicBezTo>
                  <a:cubicBezTo>
                    <a:pt x="8397" y="294527"/>
                    <a:pt x="7388" y="303143"/>
                    <a:pt x="9743" y="304495"/>
                  </a:cubicBezTo>
                  <a:cubicBezTo>
                    <a:pt x="11022" y="304680"/>
                    <a:pt x="12335" y="304680"/>
                    <a:pt x="13614" y="304495"/>
                  </a:cubicBezTo>
                  <a:lnTo>
                    <a:pt x="16475" y="304495"/>
                  </a:lnTo>
                  <a:cubicBezTo>
                    <a:pt x="19100" y="304326"/>
                    <a:pt x="21742" y="304326"/>
                    <a:pt x="24384" y="304495"/>
                  </a:cubicBezTo>
                  <a:lnTo>
                    <a:pt x="24384" y="304495"/>
                  </a:lnTo>
                  <a:cubicBezTo>
                    <a:pt x="29769" y="304495"/>
                    <a:pt x="35154" y="304495"/>
                    <a:pt x="41212" y="306184"/>
                  </a:cubicBezTo>
                  <a:cubicBezTo>
                    <a:pt x="47422" y="306944"/>
                    <a:pt x="53682" y="306944"/>
                    <a:pt x="59892" y="306184"/>
                  </a:cubicBezTo>
                  <a:cubicBezTo>
                    <a:pt x="64032" y="305914"/>
                    <a:pt x="68205" y="305914"/>
                    <a:pt x="72345" y="306184"/>
                  </a:cubicBezTo>
                  <a:lnTo>
                    <a:pt x="72345" y="306184"/>
                  </a:lnTo>
                  <a:lnTo>
                    <a:pt x="103477" y="306184"/>
                  </a:lnTo>
                  <a:lnTo>
                    <a:pt x="135956" y="306184"/>
                  </a:lnTo>
                  <a:cubicBezTo>
                    <a:pt x="140163" y="306184"/>
                    <a:pt x="144370" y="306184"/>
                    <a:pt x="148577" y="306184"/>
                  </a:cubicBezTo>
                  <a:cubicBezTo>
                    <a:pt x="152784" y="306184"/>
                    <a:pt x="161703" y="306184"/>
                    <a:pt x="168098" y="306184"/>
                  </a:cubicBezTo>
                  <a:cubicBezTo>
                    <a:pt x="168805" y="302788"/>
                    <a:pt x="170168" y="299578"/>
                    <a:pt x="172137" y="296723"/>
                  </a:cubicBezTo>
                  <a:cubicBezTo>
                    <a:pt x="172658" y="296233"/>
                    <a:pt x="173466" y="296233"/>
                    <a:pt x="173988" y="296723"/>
                  </a:cubicBezTo>
                  <a:cubicBezTo>
                    <a:pt x="175553" y="298092"/>
                    <a:pt x="176916" y="299680"/>
                    <a:pt x="178027" y="301454"/>
                  </a:cubicBezTo>
                  <a:cubicBezTo>
                    <a:pt x="180046" y="304326"/>
                    <a:pt x="181056" y="305846"/>
                    <a:pt x="183917" y="305339"/>
                  </a:cubicBezTo>
                  <a:cubicBezTo>
                    <a:pt x="190463" y="304157"/>
                    <a:pt x="197110" y="303532"/>
                    <a:pt x="203774" y="303481"/>
                  </a:cubicBezTo>
                  <a:lnTo>
                    <a:pt x="206971" y="303481"/>
                  </a:lnTo>
                  <a:cubicBezTo>
                    <a:pt x="212626" y="303261"/>
                    <a:pt x="218280" y="303768"/>
                    <a:pt x="223800" y="305001"/>
                  </a:cubicBezTo>
                  <a:cubicBezTo>
                    <a:pt x="225853" y="305457"/>
                    <a:pt x="227586" y="306826"/>
                    <a:pt x="228512" y="308718"/>
                  </a:cubicBezTo>
                  <a:cubicBezTo>
                    <a:pt x="228747" y="309428"/>
                    <a:pt x="229151" y="310053"/>
                    <a:pt x="229690" y="310576"/>
                  </a:cubicBezTo>
                  <a:cubicBezTo>
                    <a:pt x="231373" y="312941"/>
                    <a:pt x="231878" y="312772"/>
                    <a:pt x="234402" y="312435"/>
                  </a:cubicBezTo>
                  <a:lnTo>
                    <a:pt x="235748" y="312435"/>
                  </a:lnTo>
                  <a:cubicBezTo>
                    <a:pt x="242479" y="311421"/>
                    <a:pt x="243321" y="304832"/>
                    <a:pt x="242984" y="299595"/>
                  </a:cubicBezTo>
                  <a:cubicBezTo>
                    <a:pt x="242866" y="298869"/>
                    <a:pt x="243203" y="298126"/>
                    <a:pt x="243826" y="297737"/>
                  </a:cubicBezTo>
                  <a:cubicBezTo>
                    <a:pt x="245559" y="297433"/>
                    <a:pt x="247309" y="297433"/>
                    <a:pt x="249042" y="297737"/>
                  </a:cubicBezTo>
                  <a:lnTo>
                    <a:pt x="252240" y="297737"/>
                  </a:lnTo>
                  <a:cubicBezTo>
                    <a:pt x="254091" y="297737"/>
                    <a:pt x="254091" y="297737"/>
                    <a:pt x="254595" y="296217"/>
                  </a:cubicBezTo>
                  <a:cubicBezTo>
                    <a:pt x="255100" y="294696"/>
                    <a:pt x="254595" y="295034"/>
                    <a:pt x="255606" y="294358"/>
                  </a:cubicBezTo>
                  <a:cubicBezTo>
                    <a:pt x="256985" y="292415"/>
                    <a:pt x="258012" y="290236"/>
                    <a:pt x="258635" y="287938"/>
                  </a:cubicBezTo>
                  <a:cubicBezTo>
                    <a:pt x="258635" y="287938"/>
                    <a:pt x="258635" y="286418"/>
                    <a:pt x="258635" y="285742"/>
                  </a:cubicBezTo>
                  <a:cubicBezTo>
                    <a:pt x="258719" y="283445"/>
                    <a:pt x="259678" y="281265"/>
                    <a:pt x="261327" y="279661"/>
                  </a:cubicBezTo>
                  <a:cubicBezTo>
                    <a:pt x="265029" y="276282"/>
                    <a:pt x="267721" y="279661"/>
                    <a:pt x="269909" y="281181"/>
                  </a:cubicBezTo>
                  <a:cubicBezTo>
                    <a:pt x="272097" y="282701"/>
                    <a:pt x="272939" y="283884"/>
                    <a:pt x="274285" y="283377"/>
                  </a:cubicBezTo>
                  <a:cubicBezTo>
                    <a:pt x="275782" y="282752"/>
                    <a:pt x="276943" y="281536"/>
                    <a:pt x="277482" y="279998"/>
                  </a:cubicBezTo>
                  <a:cubicBezTo>
                    <a:pt x="278828" y="273308"/>
                    <a:pt x="278122" y="266348"/>
                    <a:pt x="275463" y="260064"/>
                  </a:cubicBezTo>
                  <a:cubicBezTo>
                    <a:pt x="275463" y="258036"/>
                    <a:pt x="274116" y="256009"/>
                    <a:pt x="273275" y="253982"/>
                  </a:cubicBezTo>
                  <a:cubicBezTo>
                    <a:pt x="272501" y="252157"/>
                    <a:pt x="271828" y="250299"/>
                    <a:pt x="271256" y="248407"/>
                  </a:cubicBezTo>
                  <a:cubicBezTo>
                    <a:pt x="269741" y="244183"/>
                    <a:pt x="268227" y="240298"/>
                    <a:pt x="266544" y="236581"/>
                  </a:cubicBezTo>
                  <a:cubicBezTo>
                    <a:pt x="264861" y="232865"/>
                    <a:pt x="262842" y="227459"/>
                    <a:pt x="261327" y="222221"/>
                  </a:cubicBezTo>
                  <a:cubicBezTo>
                    <a:pt x="259813" y="216984"/>
                    <a:pt x="259644" y="215802"/>
                    <a:pt x="258802" y="212592"/>
                  </a:cubicBezTo>
                  <a:cubicBezTo>
                    <a:pt x="257541" y="205784"/>
                    <a:pt x="255319" y="199195"/>
                    <a:pt x="252240" y="192995"/>
                  </a:cubicBezTo>
                  <a:lnTo>
                    <a:pt x="249547" y="188772"/>
                  </a:lnTo>
                  <a:cubicBezTo>
                    <a:pt x="247662" y="185849"/>
                    <a:pt x="245979" y="182791"/>
                    <a:pt x="244499" y="179649"/>
                  </a:cubicBezTo>
                  <a:cubicBezTo>
                    <a:pt x="243489" y="176777"/>
                    <a:pt x="242816" y="174074"/>
                    <a:pt x="242143" y="171371"/>
                  </a:cubicBezTo>
                  <a:cubicBezTo>
                    <a:pt x="241857" y="169935"/>
                    <a:pt x="241453" y="168533"/>
                    <a:pt x="240964" y="167147"/>
                  </a:cubicBezTo>
                  <a:cubicBezTo>
                    <a:pt x="239938" y="163515"/>
                    <a:pt x="238642" y="159951"/>
                    <a:pt x="237094" y="156504"/>
                  </a:cubicBezTo>
                  <a:lnTo>
                    <a:pt x="236253" y="154646"/>
                  </a:lnTo>
                  <a:cubicBezTo>
                    <a:pt x="235714" y="153227"/>
                    <a:pt x="235041" y="151875"/>
                    <a:pt x="234233" y="150592"/>
                  </a:cubicBezTo>
                  <a:cubicBezTo>
                    <a:pt x="233341" y="149071"/>
                    <a:pt x="232567" y="147483"/>
                    <a:pt x="231878" y="145861"/>
                  </a:cubicBezTo>
                  <a:cubicBezTo>
                    <a:pt x="230699" y="142820"/>
                    <a:pt x="229858" y="139610"/>
                    <a:pt x="229016" y="136739"/>
                  </a:cubicBezTo>
                  <a:lnTo>
                    <a:pt x="229016" y="135218"/>
                  </a:lnTo>
                  <a:cubicBezTo>
                    <a:pt x="227452" y="129457"/>
                    <a:pt x="225483" y="123815"/>
                    <a:pt x="223126" y="118324"/>
                  </a:cubicBezTo>
                  <a:cubicBezTo>
                    <a:pt x="221646" y="114962"/>
                    <a:pt x="219794" y="111786"/>
                    <a:pt x="217573" y="108864"/>
                  </a:cubicBezTo>
                  <a:cubicBezTo>
                    <a:pt x="214376" y="104978"/>
                    <a:pt x="211683" y="100586"/>
                    <a:pt x="208822" y="96531"/>
                  </a:cubicBezTo>
                  <a:lnTo>
                    <a:pt x="207813" y="95180"/>
                  </a:lnTo>
                  <a:cubicBezTo>
                    <a:pt x="206601" y="93203"/>
                    <a:pt x="205121" y="91379"/>
                    <a:pt x="203438" y="89774"/>
                  </a:cubicBezTo>
                  <a:lnTo>
                    <a:pt x="199567" y="85212"/>
                  </a:lnTo>
                  <a:cubicBezTo>
                    <a:pt x="196790" y="81361"/>
                    <a:pt x="195579" y="76579"/>
                    <a:pt x="196201" y="71866"/>
                  </a:cubicBezTo>
                  <a:cubicBezTo>
                    <a:pt x="196201" y="69839"/>
                    <a:pt x="197211" y="68825"/>
                    <a:pt x="198221" y="68656"/>
                  </a:cubicBezTo>
                  <a:cubicBezTo>
                    <a:pt x="199231" y="68487"/>
                    <a:pt x="201418" y="70853"/>
                    <a:pt x="202764" y="73893"/>
                  </a:cubicBezTo>
                  <a:cubicBezTo>
                    <a:pt x="207056" y="85347"/>
                    <a:pt x="214258" y="95484"/>
                    <a:pt x="223631" y="103289"/>
                  </a:cubicBezTo>
                  <a:cubicBezTo>
                    <a:pt x="229016" y="107512"/>
                    <a:pt x="234233" y="112074"/>
                    <a:pt x="239450" y="116466"/>
                  </a:cubicBezTo>
                  <a:lnTo>
                    <a:pt x="240797" y="117649"/>
                  </a:lnTo>
                  <a:cubicBezTo>
                    <a:pt x="243321" y="119845"/>
                    <a:pt x="245845" y="121534"/>
                    <a:pt x="247528" y="121027"/>
                  </a:cubicBezTo>
                  <a:cubicBezTo>
                    <a:pt x="249211" y="120520"/>
                    <a:pt x="247528" y="121027"/>
                    <a:pt x="247528" y="121027"/>
                  </a:cubicBezTo>
                  <a:cubicBezTo>
                    <a:pt x="250473" y="114337"/>
                    <a:pt x="252795" y="107377"/>
                    <a:pt x="254427" y="100248"/>
                  </a:cubicBezTo>
                  <a:cubicBezTo>
                    <a:pt x="255487" y="93051"/>
                    <a:pt x="257053" y="85939"/>
                    <a:pt x="259139" y="7896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D38AF0F9-A8DB-4681-B4D4-E629247830B7}"/>
                </a:ext>
              </a:extLst>
            </p:cNvPr>
            <p:cNvSpPr/>
            <p:nvPr/>
          </p:nvSpPr>
          <p:spPr>
            <a:xfrm>
              <a:off x="7103856" y="3368710"/>
              <a:ext cx="353395" cy="405452"/>
            </a:xfrm>
            <a:custGeom>
              <a:avLst/>
              <a:gdLst>
                <a:gd name="connsiteX0" fmla="*/ 188646 w 353395"/>
                <a:gd name="connsiteY0" fmla="*/ 397176 h 405452"/>
                <a:gd name="connsiteX1" fmla="*/ 190665 w 353395"/>
                <a:gd name="connsiteY1" fmla="*/ 397176 h 405452"/>
                <a:gd name="connsiteX2" fmla="*/ 193862 w 353395"/>
                <a:gd name="connsiteY2" fmla="*/ 397176 h 405452"/>
                <a:gd name="connsiteX3" fmla="*/ 193862 w 353395"/>
                <a:gd name="connsiteY3" fmla="*/ 393459 h 405452"/>
                <a:gd name="connsiteX4" fmla="*/ 193862 w 353395"/>
                <a:gd name="connsiteY4" fmla="*/ 391939 h 405452"/>
                <a:gd name="connsiteX5" fmla="*/ 198457 w 353395"/>
                <a:gd name="connsiteY5" fmla="*/ 387090 h 405452"/>
                <a:gd name="connsiteX6" fmla="*/ 200593 w 353395"/>
                <a:gd name="connsiteY6" fmla="*/ 387546 h 405452"/>
                <a:gd name="connsiteX7" fmla="*/ 204969 w 353395"/>
                <a:gd name="connsiteY7" fmla="*/ 389235 h 405452"/>
                <a:gd name="connsiteX8" fmla="*/ 211195 w 353395"/>
                <a:gd name="connsiteY8" fmla="*/ 391094 h 405452"/>
                <a:gd name="connsiteX9" fmla="*/ 214056 w 353395"/>
                <a:gd name="connsiteY9" fmla="*/ 391094 h 405452"/>
                <a:gd name="connsiteX10" fmla="*/ 217927 w 353395"/>
                <a:gd name="connsiteY10" fmla="*/ 391094 h 405452"/>
                <a:gd name="connsiteX11" fmla="*/ 221629 w 353395"/>
                <a:gd name="connsiteY11" fmla="*/ 392276 h 405452"/>
                <a:gd name="connsiteX12" fmla="*/ 224995 w 353395"/>
                <a:gd name="connsiteY12" fmla="*/ 393290 h 405452"/>
                <a:gd name="connsiteX13" fmla="*/ 232399 w 353395"/>
                <a:gd name="connsiteY13" fmla="*/ 391601 h 405452"/>
                <a:gd name="connsiteX14" fmla="*/ 234923 w 353395"/>
                <a:gd name="connsiteY14" fmla="*/ 388898 h 405452"/>
                <a:gd name="connsiteX15" fmla="*/ 243842 w 353395"/>
                <a:gd name="connsiteY15" fmla="*/ 386870 h 405452"/>
                <a:gd name="connsiteX16" fmla="*/ 243842 w 353395"/>
                <a:gd name="connsiteY16" fmla="*/ 386870 h 405452"/>
                <a:gd name="connsiteX17" fmla="*/ 246367 w 353395"/>
                <a:gd name="connsiteY17" fmla="*/ 388053 h 405452"/>
                <a:gd name="connsiteX18" fmla="*/ 250406 w 353395"/>
                <a:gd name="connsiteY18" fmla="*/ 381802 h 405452"/>
                <a:gd name="connsiteX19" fmla="*/ 250406 w 353395"/>
                <a:gd name="connsiteY19" fmla="*/ 375383 h 405452"/>
                <a:gd name="connsiteX20" fmla="*/ 250406 w 353395"/>
                <a:gd name="connsiteY20" fmla="*/ 373017 h 405452"/>
                <a:gd name="connsiteX21" fmla="*/ 250406 w 353395"/>
                <a:gd name="connsiteY21" fmla="*/ 368118 h 405452"/>
                <a:gd name="connsiteX22" fmla="*/ 248891 w 353395"/>
                <a:gd name="connsiteY22" fmla="*/ 358489 h 405452"/>
                <a:gd name="connsiteX23" fmla="*/ 244179 w 353395"/>
                <a:gd name="connsiteY23" fmla="*/ 351900 h 405452"/>
                <a:gd name="connsiteX24" fmla="*/ 241823 w 353395"/>
                <a:gd name="connsiteY24" fmla="*/ 349366 h 405452"/>
                <a:gd name="connsiteX25" fmla="*/ 239131 w 353395"/>
                <a:gd name="connsiteY25" fmla="*/ 346663 h 405452"/>
                <a:gd name="connsiteX26" fmla="*/ 235597 w 353395"/>
                <a:gd name="connsiteY26" fmla="*/ 346663 h 405452"/>
                <a:gd name="connsiteX27" fmla="*/ 234419 w 353395"/>
                <a:gd name="connsiteY27" fmla="*/ 346663 h 405452"/>
                <a:gd name="connsiteX28" fmla="*/ 228192 w 353395"/>
                <a:gd name="connsiteY28" fmla="*/ 341933 h 405452"/>
                <a:gd name="connsiteX29" fmla="*/ 228192 w 353395"/>
                <a:gd name="connsiteY29" fmla="*/ 341933 h 405452"/>
                <a:gd name="connsiteX30" fmla="*/ 224658 w 353395"/>
                <a:gd name="connsiteY30" fmla="*/ 326897 h 405452"/>
                <a:gd name="connsiteX31" fmla="*/ 226846 w 353395"/>
                <a:gd name="connsiteY31" fmla="*/ 323856 h 405452"/>
                <a:gd name="connsiteX32" fmla="*/ 228697 w 353395"/>
                <a:gd name="connsiteY32" fmla="*/ 321153 h 405452"/>
                <a:gd name="connsiteX33" fmla="*/ 220788 w 353395"/>
                <a:gd name="connsiteY33" fmla="*/ 316761 h 405452"/>
                <a:gd name="connsiteX34" fmla="*/ 210186 w 353395"/>
                <a:gd name="connsiteY34" fmla="*/ 309834 h 405452"/>
                <a:gd name="connsiteX35" fmla="*/ 210186 w 353395"/>
                <a:gd name="connsiteY35" fmla="*/ 306118 h 405452"/>
                <a:gd name="connsiteX36" fmla="*/ 211532 w 353395"/>
                <a:gd name="connsiteY36" fmla="*/ 303584 h 405452"/>
                <a:gd name="connsiteX37" fmla="*/ 211532 w 353395"/>
                <a:gd name="connsiteY37" fmla="*/ 302401 h 405452"/>
                <a:gd name="connsiteX38" fmla="*/ 212374 w 353395"/>
                <a:gd name="connsiteY38" fmla="*/ 299698 h 405452"/>
                <a:gd name="connsiteX39" fmla="*/ 212374 w 353395"/>
                <a:gd name="connsiteY39" fmla="*/ 297840 h 405452"/>
                <a:gd name="connsiteX40" fmla="*/ 216917 w 353395"/>
                <a:gd name="connsiteY40" fmla="*/ 287872 h 405452"/>
                <a:gd name="connsiteX41" fmla="*/ 221797 w 353395"/>
                <a:gd name="connsiteY41" fmla="*/ 286521 h 405452"/>
                <a:gd name="connsiteX42" fmla="*/ 223143 w 353395"/>
                <a:gd name="connsiteY42" fmla="*/ 286521 h 405452"/>
                <a:gd name="connsiteX43" fmla="*/ 227519 w 353395"/>
                <a:gd name="connsiteY43" fmla="*/ 286521 h 405452"/>
                <a:gd name="connsiteX44" fmla="*/ 229538 w 353395"/>
                <a:gd name="connsiteY44" fmla="*/ 286521 h 405452"/>
                <a:gd name="connsiteX45" fmla="*/ 231390 w 353395"/>
                <a:gd name="connsiteY45" fmla="*/ 286521 h 405452"/>
                <a:gd name="connsiteX46" fmla="*/ 231390 w 353395"/>
                <a:gd name="connsiteY46" fmla="*/ 286521 h 405452"/>
                <a:gd name="connsiteX47" fmla="*/ 231390 w 353395"/>
                <a:gd name="connsiteY47" fmla="*/ 285169 h 405452"/>
                <a:gd name="connsiteX48" fmla="*/ 231390 w 353395"/>
                <a:gd name="connsiteY48" fmla="*/ 284156 h 405452"/>
                <a:gd name="connsiteX49" fmla="*/ 231390 w 353395"/>
                <a:gd name="connsiteY49" fmla="*/ 283311 h 405452"/>
                <a:gd name="connsiteX50" fmla="*/ 231390 w 353395"/>
                <a:gd name="connsiteY50" fmla="*/ 281284 h 405452"/>
                <a:gd name="connsiteX51" fmla="*/ 233241 w 353395"/>
                <a:gd name="connsiteY51" fmla="*/ 273175 h 405452"/>
                <a:gd name="connsiteX52" fmla="*/ 233241 w 353395"/>
                <a:gd name="connsiteY52" fmla="*/ 273175 h 405452"/>
                <a:gd name="connsiteX53" fmla="*/ 236102 w 353395"/>
                <a:gd name="connsiteY53" fmla="*/ 271148 h 405452"/>
                <a:gd name="connsiteX54" fmla="*/ 239972 w 353395"/>
                <a:gd name="connsiteY54" fmla="*/ 272837 h 405452"/>
                <a:gd name="connsiteX55" fmla="*/ 241655 w 353395"/>
                <a:gd name="connsiteY55" fmla="*/ 273851 h 405452"/>
                <a:gd name="connsiteX56" fmla="*/ 241655 w 353395"/>
                <a:gd name="connsiteY56" fmla="*/ 273851 h 405452"/>
                <a:gd name="connsiteX57" fmla="*/ 243842 w 353395"/>
                <a:gd name="connsiteY57" fmla="*/ 275371 h 405452"/>
                <a:gd name="connsiteX58" fmla="*/ 244852 w 353395"/>
                <a:gd name="connsiteY58" fmla="*/ 278243 h 405452"/>
                <a:gd name="connsiteX59" fmla="*/ 244852 w 353395"/>
                <a:gd name="connsiteY59" fmla="*/ 279763 h 405452"/>
                <a:gd name="connsiteX60" fmla="*/ 250237 w 353395"/>
                <a:gd name="connsiteY60" fmla="*/ 279763 h 405452"/>
                <a:gd name="connsiteX61" fmla="*/ 254949 w 353395"/>
                <a:gd name="connsiteY61" fmla="*/ 276891 h 405452"/>
                <a:gd name="connsiteX62" fmla="*/ 258988 w 353395"/>
                <a:gd name="connsiteY62" fmla="*/ 273851 h 405452"/>
                <a:gd name="connsiteX63" fmla="*/ 264878 w 353395"/>
                <a:gd name="connsiteY63" fmla="*/ 271654 h 405452"/>
                <a:gd name="connsiteX64" fmla="*/ 268244 w 353395"/>
                <a:gd name="connsiteY64" fmla="*/ 270641 h 405452"/>
                <a:gd name="connsiteX65" fmla="*/ 271778 w 353395"/>
                <a:gd name="connsiteY65" fmla="*/ 270641 h 405452"/>
                <a:gd name="connsiteX66" fmla="*/ 277331 w 353395"/>
                <a:gd name="connsiteY66" fmla="*/ 266924 h 405452"/>
                <a:gd name="connsiteX67" fmla="*/ 277331 w 353395"/>
                <a:gd name="connsiteY67" fmla="*/ 261011 h 405452"/>
                <a:gd name="connsiteX68" fmla="*/ 277331 w 353395"/>
                <a:gd name="connsiteY68" fmla="*/ 257295 h 405452"/>
                <a:gd name="connsiteX69" fmla="*/ 278172 w 353395"/>
                <a:gd name="connsiteY69" fmla="*/ 248848 h 405452"/>
                <a:gd name="connsiteX70" fmla="*/ 279687 w 353395"/>
                <a:gd name="connsiteY70" fmla="*/ 247327 h 405452"/>
                <a:gd name="connsiteX71" fmla="*/ 295506 w 353395"/>
                <a:gd name="connsiteY71" fmla="*/ 239218 h 405452"/>
                <a:gd name="connsiteX72" fmla="*/ 297188 w 353395"/>
                <a:gd name="connsiteY72" fmla="*/ 237867 h 405452"/>
                <a:gd name="connsiteX73" fmla="*/ 301732 w 353395"/>
                <a:gd name="connsiteY73" fmla="*/ 232799 h 405452"/>
                <a:gd name="connsiteX74" fmla="*/ 303583 w 353395"/>
                <a:gd name="connsiteY74" fmla="*/ 230602 h 405452"/>
                <a:gd name="connsiteX75" fmla="*/ 307790 w 353395"/>
                <a:gd name="connsiteY75" fmla="*/ 223169 h 405452"/>
                <a:gd name="connsiteX76" fmla="*/ 307790 w 353395"/>
                <a:gd name="connsiteY76" fmla="*/ 219790 h 405452"/>
                <a:gd name="connsiteX77" fmla="*/ 309305 w 353395"/>
                <a:gd name="connsiteY77" fmla="*/ 209147 h 405452"/>
                <a:gd name="connsiteX78" fmla="*/ 311829 w 353395"/>
                <a:gd name="connsiteY78" fmla="*/ 207965 h 405452"/>
                <a:gd name="connsiteX79" fmla="*/ 314858 w 353395"/>
                <a:gd name="connsiteY79" fmla="*/ 207965 h 405452"/>
                <a:gd name="connsiteX80" fmla="*/ 318729 w 353395"/>
                <a:gd name="connsiteY80" fmla="*/ 207965 h 405452"/>
                <a:gd name="connsiteX81" fmla="*/ 321758 w 353395"/>
                <a:gd name="connsiteY81" fmla="*/ 203403 h 405452"/>
                <a:gd name="connsiteX82" fmla="*/ 322767 w 353395"/>
                <a:gd name="connsiteY82" fmla="*/ 200869 h 405452"/>
                <a:gd name="connsiteX83" fmla="*/ 327984 w 353395"/>
                <a:gd name="connsiteY83" fmla="*/ 192929 h 405452"/>
                <a:gd name="connsiteX84" fmla="*/ 330508 w 353395"/>
                <a:gd name="connsiteY84" fmla="*/ 189719 h 405452"/>
                <a:gd name="connsiteX85" fmla="*/ 335557 w 353395"/>
                <a:gd name="connsiteY85" fmla="*/ 183975 h 405452"/>
                <a:gd name="connsiteX86" fmla="*/ 336398 w 353395"/>
                <a:gd name="connsiteY86" fmla="*/ 183975 h 405452"/>
                <a:gd name="connsiteX87" fmla="*/ 338922 w 353395"/>
                <a:gd name="connsiteY87" fmla="*/ 181103 h 405452"/>
                <a:gd name="connsiteX88" fmla="*/ 338922 w 353395"/>
                <a:gd name="connsiteY88" fmla="*/ 173670 h 405452"/>
                <a:gd name="connsiteX89" fmla="*/ 338922 w 353395"/>
                <a:gd name="connsiteY89" fmla="*/ 170122 h 405452"/>
                <a:gd name="connsiteX90" fmla="*/ 339932 w 353395"/>
                <a:gd name="connsiteY90" fmla="*/ 153229 h 405452"/>
                <a:gd name="connsiteX91" fmla="*/ 339932 w 353395"/>
                <a:gd name="connsiteY91" fmla="*/ 152215 h 405452"/>
                <a:gd name="connsiteX92" fmla="*/ 341951 w 353395"/>
                <a:gd name="connsiteY92" fmla="*/ 146471 h 405452"/>
                <a:gd name="connsiteX93" fmla="*/ 346159 w 353395"/>
                <a:gd name="connsiteY93" fmla="*/ 146471 h 405452"/>
                <a:gd name="connsiteX94" fmla="*/ 347674 w 353395"/>
                <a:gd name="connsiteY94" fmla="*/ 146471 h 405452"/>
                <a:gd name="connsiteX95" fmla="*/ 354910 w 353395"/>
                <a:gd name="connsiteY95" fmla="*/ 144106 h 405452"/>
                <a:gd name="connsiteX96" fmla="*/ 357939 w 353395"/>
                <a:gd name="connsiteY96" fmla="*/ 142754 h 405452"/>
                <a:gd name="connsiteX97" fmla="*/ 361809 w 353395"/>
                <a:gd name="connsiteY97" fmla="*/ 140389 h 405452"/>
                <a:gd name="connsiteX98" fmla="*/ 356424 w 353395"/>
                <a:gd name="connsiteY98" fmla="*/ 140389 h 405452"/>
                <a:gd name="connsiteX99" fmla="*/ 352553 w 353395"/>
                <a:gd name="connsiteY99" fmla="*/ 136335 h 405452"/>
                <a:gd name="connsiteX100" fmla="*/ 350029 w 353395"/>
                <a:gd name="connsiteY100" fmla="*/ 129746 h 405452"/>
                <a:gd name="connsiteX101" fmla="*/ 350029 w 353395"/>
                <a:gd name="connsiteY101" fmla="*/ 127719 h 405452"/>
                <a:gd name="connsiteX102" fmla="*/ 350029 w 353395"/>
                <a:gd name="connsiteY102" fmla="*/ 128732 h 405452"/>
                <a:gd name="connsiteX103" fmla="*/ 343466 w 353395"/>
                <a:gd name="connsiteY103" fmla="*/ 128732 h 405452"/>
                <a:gd name="connsiteX104" fmla="*/ 342457 w 353395"/>
                <a:gd name="connsiteY104" fmla="*/ 128732 h 405452"/>
                <a:gd name="connsiteX105" fmla="*/ 341279 w 353395"/>
                <a:gd name="connsiteY105" fmla="*/ 128732 h 405452"/>
                <a:gd name="connsiteX106" fmla="*/ 335557 w 353395"/>
                <a:gd name="connsiteY106" fmla="*/ 124847 h 405452"/>
                <a:gd name="connsiteX107" fmla="*/ 333369 w 353395"/>
                <a:gd name="connsiteY107" fmla="*/ 122651 h 405452"/>
                <a:gd name="connsiteX108" fmla="*/ 328489 w 353395"/>
                <a:gd name="connsiteY108" fmla="*/ 118258 h 405452"/>
                <a:gd name="connsiteX109" fmla="*/ 326974 w 353395"/>
                <a:gd name="connsiteY109" fmla="*/ 118258 h 405452"/>
                <a:gd name="connsiteX110" fmla="*/ 321253 w 353395"/>
                <a:gd name="connsiteY110" fmla="*/ 113190 h 405452"/>
                <a:gd name="connsiteX111" fmla="*/ 319402 w 353395"/>
                <a:gd name="connsiteY111" fmla="*/ 109136 h 405452"/>
                <a:gd name="connsiteX112" fmla="*/ 317887 w 353395"/>
                <a:gd name="connsiteY112" fmla="*/ 105757 h 405452"/>
                <a:gd name="connsiteX113" fmla="*/ 315194 w 353395"/>
                <a:gd name="connsiteY113" fmla="*/ 101871 h 405452"/>
                <a:gd name="connsiteX114" fmla="*/ 315194 w 353395"/>
                <a:gd name="connsiteY114" fmla="*/ 101871 h 405452"/>
                <a:gd name="connsiteX115" fmla="*/ 313848 w 353395"/>
                <a:gd name="connsiteY115" fmla="*/ 100351 h 405452"/>
                <a:gd name="connsiteX116" fmla="*/ 312839 w 353395"/>
                <a:gd name="connsiteY116" fmla="*/ 95620 h 405452"/>
                <a:gd name="connsiteX117" fmla="*/ 312839 w 353395"/>
                <a:gd name="connsiteY117" fmla="*/ 94269 h 405452"/>
                <a:gd name="connsiteX118" fmla="*/ 312839 w 353395"/>
                <a:gd name="connsiteY118" fmla="*/ 88018 h 405452"/>
                <a:gd name="connsiteX119" fmla="*/ 312839 w 353395"/>
                <a:gd name="connsiteY119" fmla="*/ 84133 h 405452"/>
                <a:gd name="connsiteX120" fmla="*/ 312839 w 353395"/>
                <a:gd name="connsiteY120" fmla="*/ 76530 h 405452"/>
                <a:gd name="connsiteX121" fmla="*/ 312839 w 353395"/>
                <a:gd name="connsiteY121" fmla="*/ 72476 h 405452"/>
                <a:gd name="connsiteX122" fmla="*/ 312839 w 353395"/>
                <a:gd name="connsiteY122" fmla="*/ 65887 h 405452"/>
                <a:gd name="connsiteX123" fmla="*/ 312839 w 353395"/>
                <a:gd name="connsiteY123" fmla="*/ 61664 h 405452"/>
                <a:gd name="connsiteX124" fmla="*/ 312839 w 353395"/>
                <a:gd name="connsiteY124" fmla="*/ 57947 h 405452"/>
                <a:gd name="connsiteX125" fmla="*/ 318055 w 353395"/>
                <a:gd name="connsiteY125" fmla="*/ 55244 h 405452"/>
                <a:gd name="connsiteX126" fmla="*/ 318055 w 353395"/>
                <a:gd name="connsiteY126" fmla="*/ 55244 h 405452"/>
                <a:gd name="connsiteX127" fmla="*/ 319065 w 353395"/>
                <a:gd name="connsiteY127" fmla="*/ 55244 h 405452"/>
                <a:gd name="connsiteX128" fmla="*/ 319065 w 353395"/>
                <a:gd name="connsiteY128" fmla="*/ 51190 h 405452"/>
                <a:gd name="connsiteX129" fmla="*/ 319065 w 353395"/>
                <a:gd name="connsiteY129" fmla="*/ 48656 h 405452"/>
                <a:gd name="connsiteX130" fmla="*/ 319065 w 353395"/>
                <a:gd name="connsiteY130" fmla="*/ 47304 h 405452"/>
                <a:gd name="connsiteX131" fmla="*/ 319065 w 353395"/>
                <a:gd name="connsiteY131" fmla="*/ 44094 h 405452"/>
                <a:gd name="connsiteX132" fmla="*/ 317046 w 353395"/>
                <a:gd name="connsiteY132" fmla="*/ 42067 h 405452"/>
                <a:gd name="connsiteX133" fmla="*/ 315363 w 353395"/>
                <a:gd name="connsiteY133" fmla="*/ 40715 h 405452"/>
                <a:gd name="connsiteX134" fmla="*/ 313344 w 353395"/>
                <a:gd name="connsiteY134" fmla="*/ 38350 h 405452"/>
                <a:gd name="connsiteX135" fmla="*/ 308968 w 353395"/>
                <a:gd name="connsiteY135" fmla="*/ 34465 h 405452"/>
                <a:gd name="connsiteX136" fmla="*/ 302405 w 353395"/>
                <a:gd name="connsiteY136" fmla="*/ 28383 h 405452"/>
                <a:gd name="connsiteX137" fmla="*/ 300217 w 353395"/>
                <a:gd name="connsiteY137" fmla="*/ 25680 h 405452"/>
                <a:gd name="connsiteX138" fmla="*/ 297356 w 353395"/>
                <a:gd name="connsiteY138" fmla="*/ 21794 h 405452"/>
                <a:gd name="connsiteX139" fmla="*/ 299544 w 353395"/>
                <a:gd name="connsiteY139" fmla="*/ 12503 h 405452"/>
                <a:gd name="connsiteX140" fmla="*/ 300891 w 353395"/>
                <a:gd name="connsiteY140" fmla="*/ 10644 h 405452"/>
                <a:gd name="connsiteX141" fmla="*/ 304256 w 353395"/>
                <a:gd name="connsiteY141" fmla="*/ 7603 h 405452"/>
                <a:gd name="connsiteX142" fmla="*/ 305434 w 353395"/>
                <a:gd name="connsiteY142" fmla="*/ 7603 h 405452"/>
                <a:gd name="connsiteX143" fmla="*/ 307622 w 353395"/>
                <a:gd name="connsiteY143" fmla="*/ 6421 h 405452"/>
                <a:gd name="connsiteX144" fmla="*/ 310146 w 353395"/>
                <a:gd name="connsiteY144" fmla="*/ 1 h 405452"/>
                <a:gd name="connsiteX145" fmla="*/ 303751 w 353395"/>
                <a:gd name="connsiteY145" fmla="*/ 1184 h 405452"/>
                <a:gd name="connsiteX146" fmla="*/ 302742 w 353395"/>
                <a:gd name="connsiteY146" fmla="*/ 1184 h 405452"/>
                <a:gd name="connsiteX147" fmla="*/ 301059 w 353395"/>
                <a:gd name="connsiteY147" fmla="*/ 2366 h 405452"/>
                <a:gd name="connsiteX148" fmla="*/ 297861 w 353395"/>
                <a:gd name="connsiteY148" fmla="*/ 3211 h 405452"/>
                <a:gd name="connsiteX149" fmla="*/ 296684 w 353395"/>
                <a:gd name="connsiteY149" fmla="*/ 3211 h 405452"/>
                <a:gd name="connsiteX150" fmla="*/ 287091 w 353395"/>
                <a:gd name="connsiteY150" fmla="*/ 4563 h 405452"/>
                <a:gd name="connsiteX151" fmla="*/ 287091 w 353395"/>
                <a:gd name="connsiteY151" fmla="*/ 4563 h 405452"/>
                <a:gd name="connsiteX152" fmla="*/ 283052 w 353395"/>
                <a:gd name="connsiteY152" fmla="*/ 6083 h 405452"/>
                <a:gd name="connsiteX153" fmla="*/ 283052 w 353395"/>
                <a:gd name="connsiteY153" fmla="*/ 7097 h 405452"/>
                <a:gd name="connsiteX154" fmla="*/ 280865 w 353395"/>
                <a:gd name="connsiteY154" fmla="*/ 9631 h 405452"/>
                <a:gd name="connsiteX155" fmla="*/ 278004 w 353395"/>
                <a:gd name="connsiteY155" fmla="*/ 10644 h 405452"/>
                <a:gd name="connsiteX156" fmla="*/ 275480 w 353395"/>
                <a:gd name="connsiteY156" fmla="*/ 11827 h 405452"/>
                <a:gd name="connsiteX157" fmla="*/ 275480 w 353395"/>
                <a:gd name="connsiteY157" fmla="*/ 11827 h 405452"/>
                <a:gd name="connsiteX158" fmla="*/ 272787 w 353395"/>
                <a:gd name="connsiteY158" fmla="*/ 11827 h 405452"/>
                <a:gd name="connsiteX159" fmla="*/ 268749 w 353395"/>
                <a:gd name="connsiteY159" fmla="*/ 11827 h 405452"/>
                <a:gd name="connsiteX160" fmla="*/ 262354 w 353395"/>
                <a:gd name="connsiteY160" fmla="*/ 13347 h 405452"/>
                <a:gd name="connsiteX161" fmla="*/ 261007 w 353395"/>
                <a:gd name="connsiteY161" fmla="*/ 26187 h 405452"/>
                <a:gd name="connsiteX162" fmla="*/ 265551 w 353395"/>
                <a:gd name="connsiteY162" fmla="*/ 29734 h 405452"/>
                <a:gd name="connsiteX163" fmla="*/ 270263 w 353395"/>
                <a:gd name="connsiteY163" fmla="*/ 32944 h 405452"/>
                <a:gd name="connsiteX164" fmla="*/ 272787 w 353395"/>
                <a:gd name="connsiteY164" fmla="*/ 42743 h 405452"/>
                <a:gd name="connsiteX165" fmla="*/ 272787 w 353395"/>
                <a:gd name="connsiteY165" fmla="*/ 45446 h 405452"/>
                <a:gd name="connsiteX166" fmla="*/ 269421 w 353395"/>
                <a:gd name="connsiteY166" fmla="*/ 56427 h 405452"/>
                <a:gd name="connsiteX167" fmla="*/ 264205 w 353395"/>
                <a:gd name="connsiteY167" fmla="*/ 59299 h 405452"/>
                <a:gd name="connsiteX168" fmla="*/ 255118 w 353395"/>
                <a:gd name="connsiteY168" fmla="*/ 68928 h 405452"/>
                <a:gd name="connsiteX169" fmla="*/ 256127 w 353395"/>
                <a:gd name="connsiteY169" fmla="*/ 72138 h 405452"/>
                <a:gd name="connsiteX170" fmla="*/ 257137 w 353395"/>
                <a:gd name="connsiteY170" fmla="*/ 80585 h 405452"/>
                <a:gd name="connsiteX171" fmla="*/ 249901 w 353395"/>
                <a:gd name="connsiteY171" fmla="*/ 90552 h 405452"/>
                <a:gd name="connsiteX172" fmla="*/ 248723 w 353395"/>
                <a:gd name="connsiteY172" fmla="*/ 89539 h 405452"/>
                <a:gd name="connsiteX173" fmla="*/ 248723 w 353395"/>
                <a:gd name="connsiteY173" fmla="*/ 88018 h 405452"/>
                <a:gd name="connsiteX174" fmla="*/ 237952 w 353395"/>
                <a:gd name="connsiteY174" fmla="*/ 88018 h 405452"/>
                <a:gd name="connsiteX175" fmla="*/ 235092 w 353395"/>
                <a:gd name="connsiteY175" fmla="*/ 88018 h 405452"/>
                <a:gd name="connsiteX176" fmla="*/ 232231 w 353395"/>
                <a:gd name="connsiteY176" fmla="*/ 88018 h 405452"/>
                <a:gd name="connsiteX177" fmla="*/ 233073 w 353395"/>
                <a:gd name="connsiteY177" fmla="*/ 91059 h 405452"/>
                <a:gd name="connsiteX178" fmla="*/ 234082 w 353395"/>
                <a:gd name="connsiteY178" fmla="*/ 98492 h 405452"/>
                <a:gd name="connsiteX179" fmla="*/ 234082 w 353395"/>
                <a:gd name="connsiteY179" fmla="*/ 101026 h 405452"/>
                <a:gd name="connsiteX180" fmla="*/ 231053 w 353395"/>
                <a:gd name="connsiteY180" fmla="*/ 113697 h 405452"/>
                <a:gd name="connsiteX181" fmla="*/ 225331 w 353395"/>
                <a:gd name="connsiteY181" fmla="*/ 117245 h 405452"/>
                <a:gd name="connsiteX182" fmla="*/ 221797 w 353395"/>
                <a:gd name="connsiteY182" fmla="*/ 118765 h 405452"/>
                <a:gd name="connsiteX183" fmla="*/ 219610 w 353395"/>
                <a:gd name="connsiteY183" fmla="*/ 121468 h 405452"/>
                <a:gd name="connsiteX184" fmla="*/ 217927 w 353395"/>
                <a:gd name="connsiteY184" fmla="*/ 123833 h 405452"/>
                <a:gd name="connsiteX185" fmla="*/ 215571 w 353395"/>
                <a:gd name="connsiteY185" fmla="*/ 125691 h 405452"/>
                <a:gd name="connsiteX186" fmla="*/ 214056 w 353395"/>
                <a:gd name="connsiteY186" fmla="*/ 126705 h 405452"/>
                <a:gd name="connsiteX187" fmla="*/ 212878 w 353395"/>
                <a:gd name="connsiteY187" fmla="*/ 139038 h 405452"/>
                <a:gd name="connsiteX188" fmla="*/ 212878 w 353395"/>
                <a:gd name="connsiteY188" fmla="*/ 141403 h 405452"/>
                <a:gd name="connsiteX189" fmla="*/ 206652 w 353395"/>
                <a:gd name="connsiteY189" fmla="*/ 161169 h 405452"/>
                <a:gd name="connsiteX190" fmla="*/ 197060 w 353395"/>
                <a:gd name="connsiteY190" fmla="*/ 166406 h 405452"/>
                <a:gd name="connsiteX191" fmla="*/ 197060 w 353395"/>
                <a:gd name="connsiteY191" fmla="*/ 166406 h 405452"/>
                <a:gd name="connsiteX192" fmla="*/ 189824 w 353395"/>
                <a:gd name="connsiteY192" fmla="*/ 163703 h 405452"/>
                <a:gd name="connsiteX193" fmla="*/ 184270 w 353395"/>
                <a:gd name="connsiteY193" fmla="*/ 161506 h 405452"/>
                <a:gd name="connsiteX194" fmla="*/ 179053 w 353395"/>
                <a:gd name="connsiteY194" fmla="*/ 163534 h 405452"/>
                <a:gd name="connsiteX195" fmla="*/ 173332 w 353395"/>
                <a:gd name="connsiteY195" fmla="*/ 166068 h 405452"/>
                <a:gd name="connsiteX196" fmla="*/ 172154 w 353395"/>
                <a:gd name="connsiteY196" fmla="*/ 168940 h 405452"/>
                <a:gd name="connsiteX197" fmla="*/ 170303 w 353395"/>
                <a:gd name="connsiteY197" fmla="*/ 173163 h 405452"/>
                <a:gd name="connsiteX198" fmla="*/ 162562 w 353395"/>
                <a:gd name="connsiteY198" fmla="*/ 175190 h 405452"/>
                <a:gd name="connsiteX199" fmla="*/ 161720 w 353395"/>
                <a:gd name="connsiteY199" fmla="*/ 175190 h 405452"/>
                <a:gd name="connsiteX200" fmla="*/ 156840 w 353395"/>
                <a:gd name="connsiteY200" fmla="*/ 175190 h 405452"/>
                <a:gd name="connsiteX201" fmla="*/ 153474 w 353395"/>
                <a:gd name="connsiteY201" fmla="*/ 175190 h 405452"/>
                <a:gd name="connsiteX202" fmla="*/ 149772 w 353395"/>
                <a:gd name="connsiteY202" fmla="*/ 175190 h 405452"/>
                <a:gd name="connsiteX203" fmla="*/ 145733 w 353395"/>
                <a:gd name="connsiteY203" fmla="*/ 175190 h 405452"/>
                <a:gd name="connsiteX204" fmla="*/ 137151 w 353395"/>
                <a:gd name="connsiteY204" fmla="*/ 188368 h 405452"/>
                <a:gd name="connsiteX205" fmla="*/ 137151 w 353395"/>
                <a:gd name="connsiteY205" fmla="*/ 200362 h 405452"/>
                <a:gd name="connsiteX206" fmla="*/ 137151 w 353395"/>
                <a:gd name="connsiteY206" fmla="*/ 208134 h 405452"/>
                <a:gd name="connsiteX207" fmla="*/ 128232 w 353395"/>
                <a:gd name="connsiteY207" fmla="*/ 221480 h 405452"/>
                <a:gd name="connsiteX208" fmla="*/ 114937 w 353395"/>
                <a:gd name="connsiteY208" fmla="*/ 223676 h 405452"/>
                <a:gd name="connsiteX209" fmla="*/ 112582 w 353395"/>
                <a:gd name="connsiteY209" fmla="*/ 224858 h 405452"/>
                <a:gd name="connsiteX210" fmla="*/ 104504 w 353395"/>
                <a:gd name="connsiteY210" fmla="*/ 227730 h 405452"/>
                <a:gd name="connsiteX211" fmla="*/ 99792 w 353395"/>
                <a:gd name="connsiteY211" fmla="*/ 227730 h 405452"/>
                <a:gd name="connsiteX212" fmla="*/ 96258 w 353395"/>
                <a:gd name="connsiteY212" fmla="*/ 227730 h 405452"/>
                <a:gd name="connsiteX213" fmla="*/ 87507 w 353395"/>
                <a:gd name="connsiteY213" fmla="*/ 225365 h 405452"/>
                <a:gd name="connsiteX214" fmla="*/ 86161 w 353395"/>
                <a:gd name="connsiteY214" fmla="*/ 225365 h 405452"/>
                <a:gd name="connsiteX215" fmla="*/ 81954 w 353395"/>
                <a:gd name="connsiteY215" fmla="*/ 223507 h 405452"/>
                <a:gd name="connsiteX216" fmla="*/ 80271 w 353395"/>
                <a:gd name="connsiteY216" fmla="*/ 227730 h 405452"/>
                <a:gd name="connsiteX217" fmla="*/ 78588 w 353395"/>
                <a:gd name="connsiteY217" fmla="*/ 232630 h 405452"/>
                <a:gd name="connsiteX218" fmla="*/ 71520 w 353395"/>
                <a:gd name="connsiteY218" fmla="*/ 235839 h 405452"/>
                <a:gd name="connsiteX219" fmla="*/ 71520 w 353395"/>
                <a:gd name="connsiteY219" fmla="*/ 235839 h 405452"/>
                <a:gd name="connsiteX220" fmla="*/ 63947 w 353395"/>
                <a:gd name="connsiteY220" fmla="*/ 234319 h 405452"/>
                <a:gd name="connsiteX221" fmla="*/ 56711 w 353395"/>
                <a:gd name="connsiteY221" fmla="*/ 233136 h 405452"/>
                <a:gd name="connsiteX222" fmla="*/ 41061 w 353395"/>
                <a:gd name="connsiteY222" fmla="*/ 235333 h 405452"/>
                <a:gd name="connsiteX223" fmla="*/ 30459 w 353395"/>
                <a:gd name="connsiteY223" fmla="*/ 237529 h 405452"/>
                <a:gd name="connsiteX224" fmla="*/ 28103 w 353395"/>
                <a:gd name="connsiteY224" fmla="*/ 237529 h 405452"/>
                <a:gd name="connsiteX225" fmla="*/ 10097 w 353395"/>
                <a:gd name="connsiteY225" fmla="*/ 229589 h 405452"/>
                <a:gd name="connsiteX226" fmla="*/ 2693 w 353395"/>
                <a:gd name="connsiteY226" fmla="*/ 225027 h 405452"/>
                <a:gd name="connsiteX227" fmla="*/ 1010 w 353395"/>
                <a:gd name="connsiteY227" fmla="*/ 225027 h 405452"/>
                <a:gd name="connsiteX228" fmla="*/ 0 w 353395"/>
                <a:gd name="connsiteY228" fmla="*/ 225027 h 405452"/>
                <a:gd name="connsiteX229" fmla="*/ 21372 w 353395"/>
                <a:gd name="connsiteY229" fmla="*/ 257633 h 405452"/>
                <a:gd name="connsiteX230" fmla="*/ 40556 w 353395"/>
                <a:gd name="connsiteY230" fmla="*/ 285000 h 405452"/>
                <a:gd name="connsiteX231" fmla="*/ 44763 w 353395"/>
                <a:gd name="connsiteY231" fmla="*/ 299022 h 405452"/>
                <a:gd name="connsiteX232" fmla="*/ 47119 w 353395"/>
                <a:gd name="connsiteY232" fmla="*/ 299022 h 405452"/>
                <a:gd name="connsiteX233" fmla="*/ 55870 w 353395"/>
                <a:gd name="connsiteY233" fmla="*/ 304935 h 405452"/>
                <a:gd name="connsiteX234" fmla="*/ 52168 w 353395"/>
                <a:gd name="connsiteY234" fmla="*/ 321829 h 405452"/>
                <a:gd name="connsiteX235" fmla="*/ 38369 w 353395"/>
                <a:gd name="connsiteY235" fmla="*/ 326559 h 405452"/>
                <a:gd name="connsiteX236" fmla="*/ 32815 w 353395"/>
                <a:gd name="connsiteY236" fmla="*/ 326559 h 405452"/>
                <a:gd name="connsiteX237" fmla="*/ 18679 w 353395"/>
                <a:gd name="connsiteY237" fmla="*/ 336865 h 405452"/>
                <a:gd name="connsiteX238" fmla="*/ 17333 w 353395"/>
                <a:gd name="connsiteY238" fmla="*/ 347677 h 405452"/>
                <a:gd name="connsiteX239" fmla="*/ 14641 w 353395"/>
                <a:gd name="connsiteY239" fmla="*/ 363050 h 405452"/>
                <a:gd name="connsiteX240" fmla="*/ 22213 w 353395"/>
                <a:gd name="connsiteY240" fmla="*/ 363050 h 405452"/>
                <a:gd name="connsiteX241" fmla="*/ 62601 w 353395"/>
                <a:gd name="connsiteY241" fmla="*/ 357982 h 405452"/>
                <a:gd name="connsiteX242" fmla="*/ 75223 w 353395"/>
                <a:gd name="connsiteY242" fmla="*/ 353927 h 405452"/>
                <a:gd name="connsiteX243" fmla="*/ 75223 w 353395"/>
                <a:gd name="connsiteY243" fmla="*/ 353927 h 405452"/>
                <a:gd name="connsiteX244" fmla="*/ 85656 w 353395"/>
                <a:gd name="connsiteY244" fmla="*/ 361868 h 405452"/>
                <a:gd name="connsiteX245" fmla="*/ 91883 w 353395"/>
                <a:gd name="connsiteY245" fmla="*/ 361868 h 405452"/>
                <a:gd name="connsiteX246" fmla="*/ 100128 w 353395"/>
                <a:gd name="connsiteY246" fmla="*/ 361868 h 405452"/>
                <a:gd name="connsiteX247" fmla="*/ 108206 w 353395"/>
                <a:gd name="connsiteY247" fmla="*/ 359333 h 405452"/>
                <a:gd name="connsiteX248" fmla="*/ 112750 w 353395"/>
                <a:gd name="connsiteY248" fmla="*/ 357644 h 405452"/>
                <a:gd name="connsiteX249" fmla="*/ 117125 w 353395"/>
                <a:gd name="connsiteY249" fmla="*/ 355955 h 405452"/>
                <a:gd name="connsiteX250" fmla="*/ 133953 w 353395"/>
                <a:gd name="connsiteY250" fmla="*/ 352745 h 405452"/>
                <a:gd name="connsiteX251" fmla="*/ 135132 w 353395"/>
                <a:gd name="connsiteY251" fmla="*/ 353927 h 405452"/>
                <a:gd name="connsiteX252" fmla="*/ 144387 w 353395"/>
                <a:gd name="connsiteY252" fmla="*/ 368794 h 405452"/>
                <a:gd name="connsiteX253" fmla="*/ 153811 w 353395"/>
                <a:gd name="connsiteY253" fmla="*/ 383323 h 405452"/>
                <a:gd name="connsiteX254" fmla="*/ 155325 w 353395"/>
                <a:gd name="connsiteY254" fmla="*/ 388222 h 405452"/>
                <a:gd name="connsiteX255" fmla="*/ 159532 w 353395"/>
                <a:gd name="connsiteY255" fmla="*/ 397851 h 405452"/>
                <a:gd name="connsiteX256" fmla="*/ 169293 w 353395"/>
                <a:gd name="connsiteY256" fmla="*/ 405792 h 405452"/>
                <a:gd name="connsiteX257" fmla="*/ 176361 w 353395"/>
                <a:gd name="connsiteY257" fmla="*/ 407819 h 405452"/>
                <a:gd name="connsiteX258" fmla="*/ 177875 w 353395"/>
                <a:gd name="connsiteY258" fmla="*/ 407819 h 405452"/>
                <a:gd name="connsiteX259" fmla="*/ 177875 w 353395"/>
                <a:gd name="connsiteY259" fmla="*/ 407819 h 405452"/>
                <a:gd name="connsiteX260" fmla="*/ 179525 w 353395"/>
                <a:gd name="connsiteY260" fmla="*/ 407616 h 405452"/>
                <a:gd name="connsiteX261" fmla="*/ 179727 w 353395"/>
                <a:gd name="connsiteY261" fmla="*/ 407819 h 405452"/>
                <a:gd name="connsiteX262" fmla="*/ 181409 w 353395"/>
                <a:gd name="connsiteY262" fmla="*/ 405623 h 405452"/>
                <a:gd name="connsiteX263" fmla="*/ 181409 w 353395"/>
                <a:gd name="connsiteY263" fmla="*/ 404440 h 405452"/>
                <a:gd name="connsiteX264" fmla="*/ 183092 w 353395"/>
                <a:gd name="connsiteY264" fmla="*/ 401230 h 405452"/>
                <a:gd name="connsiteX265" fmla="*/ 188646 w 353395"/>
                <a:gd name="connsiteY265" fmla="*/ 397176 h 40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353395" h="405452">
                  <a:moveTo>
                    <a:pt x="188646" y="397176"/>
                  </a:moveTo>
                  <a:lnTo>
                    <a:pt x="190665" y="397176"/>
                  </a:lnTo>
                  <a:cubicBezTo>
                    <a:pt x="191725" y="397091"/>
                    <a:pt x="192802" y="397091"/>
                    <a:pt x="193862" y="397176"/>
                  </a:cubicBezTo>
                  <a:cubicBezTo>
                    <a:pt x="193963" y="395942"/>
                    <a:pt x="193963" y="394692"/>
                    <a:pt x="193862" y="393459"/>
                  </a:cubicBezTo>
                  <a:lnTo>
                    <a:pt x="193862" y="391939"/>
                  </a:lnTo>
                  <a:cubicBezTo>
                    <a:pt x="193795" y="389320"/>
                    <a:pt x="195848" y="387158"/>
                    <a:pt x="198457" y="387090"/>
                  </a:cubicBezTo>
                  <a:cubicBezTo>
                    <a:pt x="199197" y="387073"/>
                    <a:pt x="199921" y="387225"/>
                    <a:pt x="200593" y="387546"/>
                  </a:cubicBezTo>
                  <a:lnTo>
                    <a:pt x="204969" y="389235"/>
                  </a:lnTo>
                  <a:cubicBezTo>
                    <a:pt x="206971" y="390080"/>
                    <a:pt x="209058" y="390705"/>
                    <a:pt x="211195" y="391094"/>
                  </a:cubicBezTo>
                  <a:lnTo>
                    <a:pt x="214056" y="391094"/>
                  </a:lnTo>
                  <a:cubicBezTo>
                    <a:pt x="215335" y="390840"/>
                    <a:pt x="216648" y="390840"/>
                    <a:pt x="217927" y="391094"/>
                  </a:cubicBezTo>
                  <a:cubicBezTo>
                    <a:pt x="219206" y="391313"/>
                    <a:pt x="220451" y="391702"/>
                    <a:pt x="221629" y="392276"/>
                  </a:cubicBezTo>
                  <a:cubicBezTo>
                    <a:pt x="222723" y="392699"/>
                    <a:pt x="223851" y="393037"/>
                    <a:pt x="224995" y="393290"/>
                  </a:cubicBezTo>
                  <a:cubicBezTo>
                    <a:pt x="227586" y="393746"/>
                    <a:pt x="230262" y="393138"/>
                    <a:pt x="232399" y="391601"/>
                  </a:cubicBezTo>
                  <a:cubicBezTo>
                    <a:pt x="233359" y="390824"/>
                    <a:pt x="234217" y="389911"/>
                    <a:pt x="234923" y="388898"/>
                  </a:cubicBezTo>
                  <a:cubicBezTo>
                    <a:pt x="237111" y="386533"/>
                    <a:pt x="240140" y="382816"/>
                    <a:pt x="243842" y="386870"/>
                  </a:cubicBezTo>
                  <a:lnTo>
                    <a:pt x="243842" y="386870"/>
                  </a:lnTo>
                  <a:cubicBezTo>
                    <a:pt x="245188" y="388391"/>
                    <a:pt x="245525" y="388560"/>
                    <a:pt x="246367" y="388053"/>
                  </a:cubicBezTo>
                  <a:cubicBezTo>
                    <a:pt x="248403" y="386516"/>
                    <a:pt x="249833" y="384302"/>
                    <a:pt x="250406" y="381802"/>
                  </a:cubicBezTo>
                  <a:cubicBezTo>
                    <a:pt x="250809" y="379674"/>
                    <a:pt x="250809" y="377494"/>
                    <a:pt x="250406" y="375383"/>
                  </a:cubicBezTo>
                  <a:lnTo>
                    <a:pt x="250406" y="373017"/>
                  </a:lnTo>
                  <a:cubicBezTo>
                    <a:pt x="250322" y="371379"/>
                    <a:pt x="250322" y="369757"/>
                    <a:pt x="250406" y="368118"/>
                  </a:cubicBezTo>
                  <a:cubicBezTo>
                    <a:pt x="250170" y="364875"/>
                    <a:pt x="249665" y="361648"/>
                    <a:pt x="248891" y="358489"/>
                  </a:cubicBezTo>
                  <a:cubicBezTo>
                    <a:pt x="248016" y="355870"/>
                    <a:pt x="246384" y="353573"/>
                    <a:pt x="244179" y="351900"/>
                  </a:cubicBezTo>
                  <a:cubicBezTo>
                    <a:pt x="243304" y="351140"/>
                    <a:pt x="242513" y="350295"/>
                    <a:pt x="241823" y="349366"/>
                  </a:cubicBezTo>
                  <a:cubicBezTo>
                    <a:pt x="241049" y="348336"/>
                    <a:pt x="240157" y="347440"/>
                    <a:pt x="239131" y="346663"/>
                  </a:cubicBezTo>
                  <a:cubicBezTo>
                    <a:pt x="237952" y="346663"/>
                    <a:pt x="237111" y="346663"/>
                    <a:pt x="235597" y="346663"/>
                  </a:cubicBezTo>
                  <a:lnTo>
                    <a:pt x="234419" y="346663"/>
                  </a:lnTo>
                  <a:cubicBezTo>
                    <a:pt x="231221" y="346663"/>
                    <a:pt x="229370" y="344129"/>
                    <a:pt x="228192" y="341933"/>
                  </a:cubicBezTo>
                  <a:lnTo>
                    <a:pt x="228192" y="341933"/>
                  </a:lnTo>
                  <a:cubicBezTo>
                    <a:pt x="225012" y="337625"/>
                    <a:pt x="223732" y="332185"/>
                    <a:pt x="224658" y="326897"/>
                  </a:cubicBezTo>
                  <a:cubicBezTo>
                    <a:pt x="225231" y="325782"/>
                    <a:pt x="225971" y="324752"/>
                    <a:pt x="226846" y="323856"/>
                  </a:cubicBezTo>
                  <a:cubicBezTo>
                    <a:pt x="226846" y="323856"/>
                    <a:pt x="228865" y="321491"/>
                    <a:pt x="228697" y="321153"/>
                  </a:cubicBezTo>
                  <a:cubicBezTo>
                    <a:pt x="228529" y="320815"/>
                    <a:pt x="223817" y="317944"/>
                    <a:pt x="220788" y="316761"/>
                  </a:cubicBezTo>
                  <a:cubicBezTo>
                    <a:pt x="217759" y="315578"/>
                    <a:pt x="211532" y="313213"/>
                    <a:pt x="210186" y="309834"/>
                  </a:cubicBezTo>
                  <a:cubicBezTo>
                    <a:pt x="209765" y="308635"/>
                    <a:pt x="209765" y="307317"/>
                    <a:pt x="210186" y="306118"/>
                  </a:cubicBezTo>
                  <a:cubicBezTo>
                    <a:pt x="210539" y="305222"/>
                    <a:pt x="210977" y="304378"/>
                    <a:pt x="211532" y="303584"/>
                  </a:cubicBezTo>
                  <a:cubicBezTo>
                    <a:pt x="211566" y="303195"/>
                    <a:pt x="211566" y="302790"/>
                    <a:pt x="211532" y="302401"/>
                  </a:cubicBezTo>
                  <a:cubicBezTo>
                    <a:pt x="211532" y="302401"/>
                    <a:pt x="211532" y="300712"/>
                    <a:pt x="212374" y="299698"/>
                  </a:cubicBezTo>
                  <a:lnTo>
                    <a:pt x="212374" y="297840"/>
                  </a:lnTo>
                  <a:cubicBezTo>
                    <a:pt x="213518" y="294360"/>
                    <a:pt x="215049" y="291015"/>
                    <a:pt x="216917" y="287872"/>
                  </a:cubicBezTo>
                  <a:cubicBezTo>
                    <a:pt x="217927" y="286200"/>
                    <a:pt x="220064" y="285609"/>
                    <a:pt x="221797" y="286521"/>
                  </a:cubicBezTo>
                  <a:lnTo>
                    <a:pt x="223143" y="286521"/>
                  </a:lnTo>
                  <a:cubicBezTo>
                    <a:pt x="224591" y="286690"/>
                    <a:pt x="226072" y="286690"/>
                    <a:pt x="227519" y="286521"/>
                  </a:cubicBezTo>
                  <a:lnTo>
                    <a:pt x="229538" y="286521"/>
                  </a:lnTo>
                  <a:cubicBezTo>
                    <a:pt x="229538" y="286521"/>
                    <a:pt x="231053" y="286521"/>
                    <a:pt x="231390" y="286521"/>
                  </a:cubicBezTo>
                  <a:lnTo>
                    <a:pt x="231390" y="286521"/>
                  </a:lnTo>
                  <a:cubicBezTo>
                    <a:pt x="231390" y="286521"/>
                    <a:pt x="231390" y="285676"/>
                    <a:pt x="231390" y="285169"/>
                  </a:cubicBezTo>
                  <a:lnTo>
                    <a:pt x="231390" y="284156"/>
                  </a:lnTo>
                  <a:cubicBezTo>
                    <a:pt x="231390" y="284156"/>
                    <a:pt x="231390" y="284156"/>
                    <a:pt x="231390" y="283311"/>
                  </a:cubicBezTo>
                  <a:lnTo>
                    <a:pt x="231390" y="281284"/>
                  </a:lnTo>
                  <a:cubicBezTo>
                    <a:pt x="231844" y="278547"/>
                    <a:pt x="232467" y="275844"/>
                    <a:pt x="233241" y="273175"/>
                  </a:cubicBezTo>
                  <a:lnTo>
                    <a:pt x="233241" y="273175"/>
                  </a:lnTo>
                  <a:cubicBezTo>
                    <a:pt x="233241" y="271148"/>
                    <a:pt x="234755" y="270979"/>
                    <a:pt x="236102" y="271148"/>
                  </a:cubicBezTo>
                  <a:cubicBezTo>
                    <a:pt x="237481" y="271469"/>
                    <a:pt x="238794" y="272026"/>
                    <a:pt x="239972" y="272837"/>
                  </a:cubicBezTo>
                  <a:lnTo>
                    <a:pt x="241655" y="273851"/>
                  </a:lnTo>
                  <a:lnTo>
                    <a:pt x="241655" y="273851"/>
                  </a:lnTo>
                  <a:cubicBezTo>
                    <a:pt x="242496" y="274172"/>
                    <a:pt x="243236" y="274695"/>
                    <a:pt x="243842" y="275371"/>
                  </a:cubicBezTo>
                  <a:cubicBezTo>
                    <a:pt x="244398" y="276233"/>
                    <a:pt x="244751" y="277212"/>
                    <a:pt x="244852" y="278243"/>
                  </a:cubicBezTo>
                  <a:cubicBezTo>
                    <a:pt x="244802" y="278750"/>
                    <a:pt x="244802" y="279257"/>
                    <a:pt x="244852" y="279763"/>
                  </a:cubicBezTo>
                  <a:cubicBezTo>
                    <a:pt x="244852" y="280946"/>
                    <a:pt x="248218" y="280946"/>
                    <a:pt x="250237" y="279763"/>
                  </a:cubicBezTo>
                  <a:cubicBezTo>
                    <a:pt x="251954" y="279054"/>
                    <a:pt x="253535" y="278091"/>
                    <a:pt x="254949" y="276891"/>
                  </a:cubicBezTo>
                  <a:cubicBezTo>
                    <a:pt x="256144" y="275692"/>
                    <a:pt x="257507" y="274678"/>
                    <a:pt x="258988" y="273851"/>
                  </a:cubicBezTo>
                  <a:cubicBezTo>
                    <a:pt x="260890" y="272972"/>
                    <a:pt x="262859" y="272229"/>
                    <a:pt x="264878" y="271654"/>
                  </a:cubicBezTo>
                  <a:lnTo>
                    <a:pt x="268244" y="270641"/>
                  </a:lnTo>
                  <a:cubicBezTo>
                    <a:pt x="269421" y="270489"/>
                    <a:pt x="270599" y="270489"/>
                    <a:pt x="271778" y="270641"/>
                  </a:cubicBezTo>
                  <a:cubicBezTo>
                    <a:pt x="274975" y="270641"/>
                    <a:pt x="276658" y="270641"/>
                    <a:pt x="277331" y="266924"/>
                  </a:cubicBezTo>
                  <a:cubicBezTo>
                    <a:pt x="277516" y="264964"/>
                    <a:pt x="277516" y="262971"/>
                    <a:pt x="277331" y="261011"/>
                  </a:cubicBezTo>
                  <a:lnTo>
                    <a:pt x="277331" y="257295"/>
                  </a:lnTo>
                  <a:cubicBezTo>
                    <a:pt x="277331" y="254423"/>
                    <a:pt x="277331" y="251551"/>
                    <a:pt x="278172" y="248848"/>
                  </a:cubicBezTo>
                  <a:cubicBezTo>
                    <a:pt x="278307" y="248071"/>
                    <a:pt x="278913" y="247462"/>
                    <a:pt x="279687" y="247327"/>
                  </a:cubicBezTo>
                  <a:cubicBezTo>
                    <a:pt x="285661" y="246297"/>
                    <a:pt x="291180" y="243475"/>
                    <a:pt x="295506" y="239218"/>
                  </a:cubicBezTo>
                  <a:lnTo>
                    <a:pt x="297188" y="237867"/>
                  </a:lnTo>
                  <a:cubicBezTo>
                    <a:pt x="298905" y="236380"/>
                    <a:pt x="300436" y="234674"/>
                    <a:pt x="301732" y="232799"/>
                  </a:cubicBezTo>
                  <a:lnTo>
                    <a:pt x="303583" y="230602"/>
                  </a:lnTo>
                  <a:cubicBezTo>
                    <a:pt x="305670" y="228575"/>
                    <a:pt x="307117" y="226007"/>
                    <a:pt x="307790" y="223169"/>
                  </a:cubicBezTo>
                  <a:cubicBezTo>
                    <a:pt x="307874" y="222037"/>
                    <a:pt x="307874" y="220922"/>
                    <a:pt x="307790" y="219790"/>
                  </a:cubicBezTo>
                  <a:cubicBezTo>
                    <a:pt x="307319" y="216175"/>
                    <a:pt x="307841" y="212490"/>
                    <a:pt x="309305" y="209147"/>
                  </a:cubicBezTo>
                  <a:cubicBezTo>
                    <a:pt x="309877" y="208341"/>
                    <a:pt x="310836" y="207894"/>
                    <a:pt x="311829" y="207965"/>
                  </a:cubicBezTo>
                  <a:cubicBezTo>
                    <a:pt x="312839" y="207806"/>
                    <a:pt x="313848" y="207806"/>
                    <a:pt x="314858" y="207965"/>
                  </a:cubicBezTo>
                  <a:cubicBezTo>
                    <a:pt x="316373" y="207965"/>
                    <a:pt x="317719" y="208809"/>
                    <a:pt x="318729" y="207965"/>
                  </a:cubicBezTo>
                  <a:cubicBezTo>
                    <a:pt x="319738" y="207120"/>
                    <a:pt x="320916" y="205261"/>
                    <a:pt x="321758" y="203403"/>
                  </a:cubicBezTo>
                  <a:lnTo>
                    <a:pt x="322767" y="200869"/>
                  </a:lnTo>
                  <a:cubicBezTo>
                    <a:pt x="324366" y="198134"/>
                    <a:pt x="326116" y="195483"/>
                    <a:pt x="327984" y="192929"/>
                  </a:cubicBezTo>
                  <a:lnTo>
                    <a:pt x="330508" y="189719"/>
                  </a:lnTo>
                  <a:cubicBezTo>
                    <a:pt x="332006" y="187646"/>
                    <a:pt x="333689" y="185722"/>
                    <a:pt x="335557" y="183975"/>
                  </a:cubicBezTo>
                  <a:lnTo>
                    <a:pt x="336398" y="183975"/>
                  </a:lnTo>
                  <a:cubicBezTo>
                    <a:pt x="337458" y="183239"/>
                    <a:pt x="338333" y="182254"/>
                    <a:pt x="338922" y="181103"/>
                  </a:cubicBezTo>
                  <a:cubicBezTo>
                    <a:pt x="339528" y="178662"/>
                    <a:pt x="339528" y="176111"/>
                    <a:pt x="338922" y="173670"/>
                  </a:cubicBezTo>
                  <a:cubicBezTo>
                    <a:pt x="338838" y="172489"/>
                    <a:pt x="338838" y="171303"/>
                    <a:pt x="338922" y="170122"/>
                  </a:cubicBezTo>
                  <a:cubicBezTo>
                    <a:pt x="338755" y="164471"/>
                    <a:pt x="339091" y="158817"/>
                    <a:pt x="339932" y="153229"/>
                  </a:cubicBezTo>
                  <a:lnTo>
                    <a:pt x="339932" y="152215"/>
                  </a:lnTo>
                  <a:cubicBezTo>
                    <a:pt x="339932" y="150188"/>
                    <a:pt x="339932" y="147485"/>
                    <a:pt x="341951" y="146471"/>
                  </a:cubicBezTo>
                  <a:cubicBezTo>
                    <a:pt x="343971" y="145457"/>
                    <a:pt x="344812" y="146471"/>
                    <a:pt x="346159" y="146471"/>
                  </a:cubicBezTo>
                  <a:lnTo>
                    <a:pt x="347674" y="146471"/>
                  </a:lnTo>
                  <a:cubicBezTo>
                    <a:pt x="350198" y="146099"/>
                    <a:pt x="352655" y="145300"/>
                    <a:pt x="354910" y="144106"/>
                  </a:cubicBezTo>
                  <a:lnTo>
                    <a:pt x="357939" y="142754"/>
                  </a:lnTo>
                  <a:cubicBezTo>
                    <a:pt x="359386" y="142264"/>
                    <a:pt x="360715" y="141457"/>
                    <a:pt x="361809" y="140389"/>
                  </a:cubicBezTo>
                  <a:cubicBezTo>
                    <a:pt x="360042" y="140813"/>
                    <a:pt x="358191" y="140813"/>
                    <a:pt x="356424" y="140389"/>
                  </a:cubicBezTo>
                  <a:cubicBezTo>
                    <a:pt x="354808" y="139386"/>
                    <a:pt x="353479" y="137990"/>
                    <a:pt x="352553" y="136335"/>
                  </a:cubicBezTo>
                  <a:cubicBezTo>
                    <a:pt x="351207" y="134368"/>
                    <a:pt x="350349" y="132111"/>
                    <a:pt x="350029" y="129746"/>
                  </a:cubicBezTo>
                  <a:cubicBezTo>
                    <a:pt x="350029" y="129746"/>
                    <a:pt x="350029" y="128395"/>
                    <a:pt x="350029" y="127719"/>
                  </a:cubicBezTo>
                  <a:cubicBezTo>
                    <a:pt x="349979" y="128055"/>
                    <a:pt x="349979" y="128396"/>
                    <a:pt x="350029" y="128732"/>
                  </a:cubicBezTo>
                  <a:cubicBezTo>
                    <a:pt x="347841" y="131266"/>
                    <a:pt x="345149" y="128732"/>
                    <a:pt x="343466" y="128732"/>
                  </a:cubicBezTo>
                  <a:lnTo>
                    <a:pt x="342457" y="128732"/>
                  </a:lnTo>
                  <a:lnTo>
                    <a:pt x="341279" y="128732"/>
                  </a:lnTo>
                  <a:cubicBezTo>
                    <a:pt x="339225" y="127655"/>
                    <a:pt x="337307" y="126350"/>
                    <a:pt x="335557" y="124847"/>
                  </a:cubicBezTo>
                  <a:lnTo>
                    <a:pt x="333369" y="122651"/>
                  </a:lnTo>
                  <a:cubicBezTo>
                    <a:pt x="331989" y="120926"/>
                    <a:pt x="330340" y="119441"/>
                    <a:pt x="328489" y="118258"/>
                  </a:cubicBezTo>
                  <a:lnTo>
                    <a:pt x="326974" y="118258"/>
                  </a:lnTo>
                  <a:cubicBezTo>
                    <a:pt x="324618" y="117167"/>
                    <a:pt x="322633" y="115405"/>
                    <a:pt x="321253" y="113190"/>
                  </a:cubicBezTo>
                  <a:cubicBezTo>
                    <a:pt x="320563" y="111871"/>
                    <a:pt x="319957" y="110517"/>
                    <a:pt x="319402" y="109136"/>
                  </a:cubicBezTo>
                  <a:lnTo>
                    <a:pt x="317887" y="105757"/>
                  </a:lnTo>
                  <a:cubicBezTo>
                    <a:pt x="317096" y="104392"/>
                    <a:pt x="316188" y="103093"/>
                    <a:pt x="315194" y="101871"/>
                  </a:cubicBezTo>
                  <a:lnTo>
                    <a:pt x="315194" y="101871"/>
                  </a:lnTo>
                  <a:cubicBezTo>
                    <a:pt x="314656" y="101444"/>
                    <a:pt x="314202" y="100930"/>
                    <a:pt x="313848" y="100351"/>
                  </a:cubicBezTo>
                  <a:cubicBezTo>
                    <a:pt x="313242" y="98845"/>
                    <a:pt x="312889" y="97244"/>
                    <a:pt x="312839" y="95620"/>
                  </a:cubicBezTo>
                  <a:cubicBezTo>
                    <a:pt x="312839" y="95620"/>
                    <a:pt x="312839" y="94607"/>
                    <a:pt x="312839" y="94269"/>
                  </a:cubicBezTo>
                  <a:cubicBezTo>
                    <a:pt x="312687" y="92188"/>
                    <a:pt x="312687" y="90098"/>
                    <a:pt x="312839" y="88018"/>
                  </a:cubicBezTo>
                  <a:lnTo>
                    <a:pt x="312839" y="84133"/>
                  </a:lnTo>
                  <a:cubicBezTo>
                    <a:pt x="312586" y="81605"/>
                    <a:pt x="312586" y="79058"/>
                    <a:pt x="312839" y="76530"/>
                  </a:cubicBezTo>
                  <a:cubicBezTo>
                    <a:pt x="312839" y="75179"/>
                    <a:pt x="312839" y="73827"/>
                    <a:pt x="312839" y="72476"/>
                  </a:cubicBezTo>
                  <a:cubicBezTo>
                    <a:pt x="313007" y="70283"/>
                    <a:pt x="313007" y="68080"/>
                    <a:pt x="312839" y="65887"/>
                  </a:cubicBezTo>
                  <a:cubicBezTo>
                    <a:pt x="312923" y="64480"/>
                    <a:pt x="312923" y="63071"/>
                    <a:pt x="312839" y="61664"/>
                  </a:cubicBezTo>
                  <a:cubicBezTo>
                    <a:pt x="312418" y="60461"/>
                    <a:pt x="312418" y="59150"/>
                    <a:pt x="312839" y="57947"/>
                  </a:cubicBezTo>
                  <a:cubicBezTo>
                    <a:pt x="314151" y="56393"/>
                    <a:pt x="316036" y="55423"/>
                    <a:pt x="318055" y="55244"/>
                  </a:cubicBezTo>
                  <a:lnTo>
                    <a:pt x="318055" y="55244"/>
                  </a:lnTo>
                  <a:lnTo>
                    <a:pt x="319065" y="55244"/>
                  </a:lnTo>
                  <a:cubicBezTo>
                    <a:pt x="319234" y="53898"/>
                    <a:pt x="319234" y="52536"/>
                    <a:pt x="319065" y="51190"/>
                  </a:cubicBezTo>
                  <a:lnTo>
                    <a:pt x="319065" y="48656"/>
                  </a:lnTo>
                  <a:cubicBezTo>
                    <a:pt x="318998" y="48208"/>
                    <a:pt x="318998" y="47752"/>
                    <a:pt x="319065" y="47304"/>
                  </a:cubicBezTo>
                  <a:cubicBezTo>
                    <a:pt x="319250" y="46241"/>
                    <a:pt x="319250" y="45157"/>
                    <a:pt x="319065" y="44094"/>
                  </a:cubicBezTo>
                  <a:cubicBezTo>
                    <a:pt x="318611" y="43224"/>
                    <a:pt x="317904" y="42516"/>
                    <a:pt x="317046" y="42067"/>
                  </a:cubicBezTo>
                  <a:lnTo>
                    <a:pt x="315363" y="40715"/>
                  </a:lnTo>
                  <a:lnTo>
                    <a:pt x="313344" y="38350"/>
                  </a:lnTo>
                  <a:cubicBezTo>
                    <a:pt x="312199" y="36737"/>
                    <a:pt x="310701" y="35409"/>
                    <a:pt x="308968" y="34465"/>
                  </a:cubicBezTo>
                  <a:cubicBezTo>
                    <a:pt x="306275" y="33068"/>
                    <a:pt x="304004" y="30966"/>
                    <a:pt x="302405" y="28383"/>
                  </a:cubicBezTo>
                  <a:cubicBezTo>
                    <a:pt x="301765" y="27408"/>
                    <a:pt x="301042" y="26503"/>
                    <a:pt x="300217" y="25680"/>
                  </a:cubicBezTo>
                  <a:cubicBezTo>
                    <a:pt x="299124" y="24489"/>
                    <a:pt x="298164" y="23186"/>
                    <a:pt x="297356" y="21794"/>
                  </a:cubicBezTo>
                  <a:cubicBezTo>
                    <a:pt x="295001" y="18247"/>
                    <a:pt x="297356" y="14699"/>
                    <a:pt x="299544" y="12503"/>
                  </a:cubicBezTo>
                  <a:lnTo>
                    <a:pt x="300891" y="10644"/>
                  </a:lnTo>
                  <a:cubicBezTo>
                    <a:pt x="301900" y="9124"/>
                    <a:pt x="302405" y="8110"/>
                    <a:pt x="304256" y="7603"/>
                  </a:cubicBezTo>
                  <a:lnTo>
                    <a:pt x="305434" y="7603"/>
                  </a:lnTo>
                  <a:cubicBezTo>
                    <a:pt x="306612" y="7603"/>
                    <a:pt x="307117" y="7603"/>
                    <a:pt x="307622" y="6421"/>
                  </a:cubicBezTo>
                  <a:cubicBezTo>
                    <a:pt x="308749" y="4407"/>
                    <a:pt x="309607" y="2246"/>
                    <a:pt x="310146" y="1"/>
                  </a:cubicBezTo>
                  <a:cubicBezTo>
                    <a:pt x="307958" y="-26"/>
                    <a:pt x="305788" y="376"/>
                    <a:pt x="303751" y="1184"/>
                  </a:cubicBezTo>
                  <a:cubicBezTo>
                    <a:pt x="303415" y="1104"/>
                    <a:pt x="303078" y="1104"/>
                    <a:pt x="302742" y="1184"/>
                  </a:cubicBezTo>
                  <a:lnTo>
                    <a:pt x="301059" y="2366"/>
                  </a:lnTo>
                  <a:cubicBezTo>
                    <a:pt x="300032" y="2804"/>
                    <a:pt x="298955" y="3089"/>
                    <a:pt x="297861" y="3211"/>
                  </a:cubicBezTo>
                  <a:lnTo>
                    <a:pt x="296684" y="3211"/>
                  </a:lnTo>
                  <a:cubicBezTo>
                    <a:pt x="293520" y="3899"/>
                    <a:pt x="290322" y="4350"/>
                    <a:pt x="287091" y="4563"/>
                  </a:cubicBezTo>
                  <a:lnTo>
                    <a:pt x="287091" y="4563"/>
                  </a:lnTo>
                  <a:cubicBezTo>
                    <a:pt x="285593" y="4481"/>
                    <a:pt x="284130" y="5034"/>
                    <a:pt x="283052" y="6083"/>
                  </a:cubicBezTo>
                  <a:lnTo>
                    <a:pt x="283052" y="7097"/>
                  </a:lnTo>
                  <a:cubicBezTo>
                    <a:pt x="282649" y="8173"/>
                    <a:pt x="281875" y="9072"/>
                    <a:pt x="280865" y="9631"/>
                  </a:cubicBezTo>
                  <a:cubicBezTo>
                    <a:pt x="279990" y="10163"/>
                    <a:pt x="279014" y="10509"/>
                    <a:pt x="278004" y="10644"/>
                  </a:cubicBezTo>
                  <a:cubicBezTo>
                    <a:pt x="277095" y="10862"/>
                    <a:pt x="276237" y="11264"/>
                    <a:pt x="275480" y="11827"/>
                  </a:cubicBezTo>
                  <a:lnTo>
                    <a:pt x="275480" y="11827"/>
                  </a:lnTo>
                  <a:cubicBezTo>
                    <a:pt x="274588" y="11927"/>
                    <a:pt x="273679" y="11927"/>
                    <a:pt x="272787" y="11827"/>
                  </a:cubicBezTo>
                  <a:cubicBezTo>
                    <a:pt x="271441" y="11989"/>
                    <a:pt x="270095" y="11989"/>
                    <a:pt x="268749" y="11827"/>
                  </a:cubicBezTo>
                  <a:cubicBezTo>
                    <a:pt x="266224" y="11827"/>
                    <a:pt x="263868" y="11827"/>
                    <a:pt x="262354" y="13347"/>
                  </a:cubicBezTo>
                  <a:cubicBezTo>
                    <a:pt x="259913" y="17172"/>
                    <a:pt x="259408" y="21934"/>
                    <a:pt x="261007" y="26187"/>
                  </a:cubicBezTo>
                  <a:cubicBezTo>
                    <a:pt x="262034" y="27890"/>
                    <a:pt x="263649" y="29152"/>
                    <a:pt x="265551" y="29734"/>
                  </a:cubicBezTo>
                  <a:cubicBezTo>
                    <a:pt x="267318" y="30485"/>
                    <a:pt x="268917" y="31574"/>
                    <a:pt x="270263" y="32944"/>
                  </a:cubicBezTo>
                  <a:cubicBezTo>
                    <a:pt x="272400" y="35725"/>
                    <a:pt x="273326" y="39268"/>
                    <a:pt x="272787" y="42743"/>
                  </a:cubicBezTo>
                  <a:cubicBezTo>
                    <a:pt x="272703" y="43641"/>
                    <a:pt x="272703" y="44547"/>
                    <a:pt x="272787" y="45446"/>
                  </a:cubicBezTo>
                  <a:cubicBezTo>
                    <a:pt x="272787" y="50007"/>
                    <a:pt x="272787" y="53724"/>
                    <a:pt x="269421" y="56427"/>
                  </a:cubicBezTo>
                  <a:cubicBezTo>
                    <a:pt x="267755" y="57525"/>
                    <a:pt x="266022" y="58486"/>
                    <a:pt x="264205" y="59299"/>
                  </a:cubicBezTo>
                  <a:cubicBezTo>
                    <a:pt x="258315" y="61833"/>
                    <a:pt x="254108" y="64198"/>
                    <a:pt x="255118" y="68928"/>
                  </a:cubicBezTo>
                  <a:lnTo>
                    <a:pt x="256127" y="72138"/>
                  </a:lnTo>
                  <a:cubicBezTo>
                    <a:pt x="257524" y="74719"/>
                    <a:pt x="257894" y="77743"/>
                    <a:pt x="257137" y="80585"/>
                  </a:cubicBezTo>
                  <a:cubicBezTo>
                    <a:pt x="257137" y="83288"/>
                    <a:pt x="254108" y="91228"/>
                    <a:pt x="249901" y="90552"/>
                  </a:cubicBezTo>
                  <a:cubicBezTo>
                    <a:pt x="249312" y="90559"/>
                    <a:pt x="248807" y="90125"/>
                    <a:pt x="248723" y="89539"/>
                  </a:cubicBezTo>
                  <a:cubicBezTo>
                    <a:pt x="248487" y="89061"/>
                    <a:pt x="248487" y="88496"/>
                    <a:pt x="248723" y="88018"/>
                  </a:cubicBezTo>
                  <a:lnTo>
                    <a:pt x="237952" y="88018"/>
                  </a:lnTo>
                  <a:lnTo>
                    <a:pt x="235092" y="88018"/>
                  </a:lnTo>
                  <a:lnTo>
                    <a:pt x="232231" y="88018"/>
                  </a:lnTo>
                  <a:cubicBezTo>
                    <a:pt x="232433" y="89052"/>
                    <a:pt x="232719" y="90069"/>
                    <a:pt x="233073" y="91059"/>
                  </a:cubicBezTo>
                  <a:cubicBezTo>
                    <a:pt x="233998" y="93421"/>
                    <a:pt x="234334" y="95970"/>
                    <a:pt x="234082" y="98492"/>
                  </a:cubicBezTo>
                  <a:cubicBezTo>
                    <a:pt x="234150" y="99335"/>
                    <a:pt x="234150" y="100183"/>
                    <a:pt x="234082" y="101026"/>
                  </a:cubicBezTo>
                  <a:cubicBezTo>
                    <a:pt x="234082" y="105431"/>
                    <a:pt x="233039" y="109771"/>
                    <a:pt x="231053" y="113697"/>
                  </a:cubicBezTo>
                  <a:cubicBezTo>
                    <a:pt x="229622" y="115511"/>
                    <a:pt x="227586" y="116766"/>
                    <a:pt x="225331" y="117245"/>
                  </a:cubicBezTo>
                  <a:cubicBezTo>
                    <a:pt x="224069" y="117545"/>
                    <a:pt x="222874" y="118059"/>
                    <a:pt x="221797" y="118765"/>
                  </a:cubicBezTo>
                  <a:cubicBezTo>
                    <a:pt x="220939" y="119552"/>
                    <a:pt x="220199" y="120463"/>
                    <a:pt x="219610" y="121468"/>
                  </a:cubicBezTo>
                  <a:cubicBezTo>
                    <a:pt x="219139" y="122323"/>
                    <a:pt x="218583" y="123117"/>
                    <a:pt x="217927" y="123833"/>
                  </a:cubicBezTo>
                  <a:cubicBezTo>
                    <a:pt x="217254" y="124592"/>
                    <a:pt x="216463" y="125222"/>
                    <a:pt x="215571" y="125691"/>
                  </a:cubicBezTo>
                  <a:cubicBezTo>
                    <a:pt x="215571" y="125691"/>
                    <a:pt x="214224" y="125691"/>
                    <a:pt x="214056" y="126705"/>
                  </a:cubicBezTo>
                  <a:cubicBezTo>
                    <a:pt x="212677" y="130660"/>
                    <a:pt x="212272" y="134892"/>
                    <a:pt x="212878" y="139038"/>
                  </a:cubicBezTo>
                  <a:cubicBezTo>
                    <a:pt x="212794" y="139823"/>
                    <a:pt x="212794" y="140617"/>
                    <a:pt x="212878" y="141403"/>
                  </a:cubicBezTo>
                  <a:cubicBezTo>
                    <a:pt x="212912" y="148483"/>
                    <a:pt x="210741" y="155398"/>
                    <a:pt x="206652" y="161169"/>
                  </a:cubicBezTo>
                  <a:cubicBezTo>
                    <a:pt x="204430" y="164304"/>
                    <a:pt x="200896" y="166235"/>
                    <a:pt x="197060" y="166406"/>
                  </a:cubicBezTo>
                  <a:lnTo>
                    <a:pt x="197060" y="166406"/>
                  </a:lnTo>
                  <a:cubicBezTo>
                    <a:pt x="194451" y="166196"/>
                    <a:pt x="191944" y="165260"/>
                    <a:pt x="189824" y="163703"/>
                  </a:cubicBezTo>
                  <a:cubicBezTo>
                    <a:pt x="188141" y="162611"/>
                    <a:pt x="186239" y="161866"/>
                    <a:pt x="184270" y="161506"/>
                  </a:cubicBezTo>
                  <a:cubicBezTo>
                    <a:pt x="182369" y="161647"/>
                    <a:pt x="180551" y="162353"/>
                    <a:pt x="179053" y="163534"/>
                  </a:cubicBezTo>
                  <a:cubicBezTo>
                    <a:pt x="177354" y="164782"/>
                    <a:pt x="175402" y="165647"/>
                    <a:pt x="173332" y="166068"/>
                  </a:cubicBezTo>
                  <a:cubicBezTo>
                    <a:pt x="172777" y="166951"/>
                    <a:pt x="172372" y="167923"/>
                    <a:pt x="172154" y="168940"/>
                  </a:cubicBezTo>
                  <a:cubicBezTo>
                    <a:pt x="171834" y="170459"/>
                    <a:pt x="171195" y="171896"/>
                    <a:pt x="170303" y="173163"/>
                  </a:cubicBezTo>
                  <a:cubicBezTo>
                    <a:pt x="168115" y="174880"/>
                    <a:pt x="165305" y="175613"/>
                    <a:pt x="162562" y="175190"/>
                  </a:cubicBezTo>
                  <a:lnTo>
                    <a:pt x="161720" y="175190"/>
                  </a:lnTo>
                  <a:lnTo>
                    <a:pt x="156840" y="175190"/>
                  </a:lnTo>
                  <a:lnTo>
                    <a:pt x="153474" y="175190"/>
                  </a:lnTo>
                  <a:cubicBezTo>
                    <a:pt x="152246" y="175451"/>
                    <a:pt x="151001" y="175451"/>
                    <a:pt x="149772" y="175190"/>
                  </a:cubicBezTo>
                  <a:cubicBezTo>
                    <a:pt x="148476" y="174682"/>
                    <a:pt x="147029" y="174682"/>
                    <a:pt x="145733" y="175190"/>
                  </a:cubicBezTo>
                  <a:cubicBezTo>
                    <a:pt x="141526" y="178532"/>
                    <a:pt x="138514" y="183158"/>
                    <a:pt x="137151" y="188368"/>
                  </a:cubicBezTo>
                  <a:cubicBezTo>
                    <a:pt x="136478" y="192338"/>
                    <a:pt x="136478" y="196392"/>
                    <a:pt x="137151" y="200362"/>
                  </a:cubicBezTo>
                  <a:cubicBezTo>
                    <a:pt x="137151" y="202896"/>
                    <a:pt x="137151" y="205599"/>
                    <a:pt x="137151" y="208134"/>
                  </a:cubicBezTo>
                  <a:cubicBezTo>
                    <a:pt x="137151" y="214553"/>
                    <a:pt x="135973" y="221311"/>
                    <a:pt x="128232" y="221480"/>
                  </a:cubicBezTo>
                  <a:cubicBezTo>
                    <a:pt x="123688" y="221192"/>
                    <a:pt x="119144" y="221953"/>
                    <a:pt x="114937" y="223676"/>
                  </a:cubicBezTo>
                  <a:lnTo>
                    <a:pt x="112582" y="224858"/>
                  </a:lnTo>
                  <a:cubicBezTo>
                    <a:pt x="110125" y="226379"/>
                    <a:pt x="107365" y="227359"/>
                    <a:pt x="104504" y="227730"/>
                  </a:cubicBezTo>
                  <a:cubicBezTo>
                    <a:pt x="102939" y="227815"/>
                    <a:pt x="101357" y="227815"/>
                    <a:pt x="99792" y="227730"/>
                  </a:cubicBezTo>
                  <a:cubicBezTo>
                    <a:pt x="98614" y="227646"/>
                    <a:pt x="97436" y="227646"/>
                    <a:pt x="96258" y="227730"/>
                  </a:cubicBezTo>
                  <a:cubicBezTo>
                    <a:pt x="93195" y="227697"/>
                    <a:pt x="90183" y="226886"/>
                    <a:pt x="87507" y="225365"/>
                  </a:cubicBezTo>
                  <a:lnTo>
                    <a:pt x="86161" y="225365"/>
                  </a:lnTo>
                  <a:cubicBezTo>
                    <a:pt x="84983" y="224352"/>
                    <a:pt x="82795" y="223000"/>
                    <a:pt x="81954" y="223507"/>
                  </a:cubicBezTo>
                  <a:cubicBezTo>
                    <a:pt x="81112" y="224791"/>
                    <a:pt x="80540" y="226227"/>
                    <a:pt x="80271" y="227730"/>
                  </a:cubicBezTo>
                  <a:cubicBezTo>
                    <a:pt x="79985" y="229454"/>
                    <a:pt x="79413" y="231109"/>
                    <a:pt x="78588" y="232630"/>
                  </a:cubicBezTo>
                  <a:cubicBezTo>
                    <a:pt x="77074" y="235012"/>
                    <a:pt x="74297" y="236279"/>
                    <a:pt x="71520" y="235839"/>
                  </a:cubicBezTo>
                  <a:lnTo>
                    <a:pt x="71520" y="235839"/>
                  </a:lnTo>
                  <a:cubicBezTo>
                    <a:pt x="68945" y="235603"/>
                    <a:pt x="66404" y="235096"/>
                    <a:pt x="63947" y="234319"/>
                  </a:cubicBezTo>
                  <a:cubicBezTo>
                    <a:pt x="61592" y="233609"/>
                    <a:pt x="59168" y="233221"/>
                    <a:pt x="56711" y="233136"/>
                  </a:cubicBezTo>
                  <a:cubicBezTo>
                    <a:pt x="51410" y="233018"/>
                    <a:pt x="46126" y="233761"/>
                    <a:pt x="41061" y="235333"/>
                  </a:cubicBezTo>
                  <a:cubicBezTo>
                    <a:pt x="37678" y="236667"/>
                    <a:pt x="34094" y="237410"/>
                    <a:pt x="30459" y="237529"/>
                  </a:cubicBezTo>
                  <a:lnTo>
                    <a:pt x="28103" y="237529"/>
                  </a:lnTo>
                  <a:cubicBezTo>
                    <a:pt x="21591" y="236262"/>
                    <a:pt x="15431" y="233559"/>
                    <a:pt x="10097" y="229589"/>
                  </a:cubicBezTo>
                  <a:cubicBezTo>
                    <a:pt x="7741" y="228068"/>
                    <a:pt x="5217" y="226379"/>
                    <a:pt x="2693" y="225027"/>
                  </a:cubicBezTo>
                  <a:lnTo>
                    <a:pt x="1010" y="225027"/>
                  </a:lnTo>
                  <a:lnTo>
                    <a:pt x="0" y="225027"/>
                  </a:lnTo>
                  <a:cubicBezTo>
                    <a:pt x="4207" y="240570"/>
                    <a:pt x="8246" y="253747"/>
                    <a:pt x="21372" y="257633"/>
                  </a:cubicBezTo>
                  <a:cubicBezTo>
                    <a:pt x="33488" y="260927"/>
                    <a:pt x="41566" y="272432"/>
                    <a:pt x="40556" y="285000"/>
                  </a:cubicBezTo>
                  <a:cubicBezTo>
                    <a:pt x="40321" y="290018"/>
                    <a:pt x="41801" y="294968"/>
                    <a:pt x="44763" y="299022"/>
                  </a:cubicBezTo>
                  <a:cubicBezTo>
                    <a:pt x="45537" y="299158"/>
                    <a:pt x="46345" y="299158"/>
                    <a:pt x="47119" y="299022"/>
                  </a:cubicBezTo>
                  <a:cubicBezTo>
                    <a:pt x="50889" y="299259"/>
                    <a:pt x="54238" y="301523"/>
                    <a:pt x="55870" y="304935"/>
                  </a:cubicBezTo>
                  <a:cubicBezTo>
                    <a:pt x="57099" y="310831"/>
                    <a:pt x="55752" y="316981"/>
                    <a:pt x="52168" y="321829"/>
                  </a:cubicBezTo>
                  <a:cubicBezTo>
                    <a:pt x="49643" y="326559"/>
                    <a:pt x="43417" y="326728"/>
                    <a:pt x="38369" y="326559"/>
                  </a:cubicBezTo>
                  <a:cubicBezTo>
                    <a:pt x="36517" y="326374"/>
                    <a:pt x="34666" y="326374"/>
                    <a:pt x="32815" y="326559"/>
                  </a:cubicBezTo>
                  <a:cubicBezTo>
                    <a:pt x="26555" y="327083"/>
                    <a:pt x="21103" y="331053"/>
                    <a:pt x="18679" y="336865"/>
                  </a:cubicBezTo>
                  <a:cubicBezTo>
                    <a:pt x="17703" y="340379"/>
                    <a:pt x="17249" y="344028"/>
                    <a:pt x="17333" y="347677"/>
                  </a:cubicBezTo>
                  <a:cubicBezTo>
                    <a:pt x="17333" y="352914"/>
                    <a:pt x="16424" y="358117"/>
                    <a:pt x="14641" y="363050"/>
                  </a:cubicBezTo>
                  <a:lnTo>
                    <a:pt x="22213" y="363050"/>
                  </a:lnTo>
                  <a:cubicBezTo>
                    <a:pt x="35878" y="365229"/>
                    <a:pt x="49879" y="363472"/>
                    <a:pt x="62601" y="357982"/>
                  </a:cubicBezTo>
                  <a:cubicBezTo>
                    <a:pt x="66253" y="355262"/>
                    <a:pt x="70679" y="353843"/>
                    <a:pt x="75223" y="353927"/>
                  </a:cubicBezTo>
                  <a:lnTo>
                    <a:pt x="75223" y="353927"/>
                  </a:lnTo>
                  <a:cubicBezTo>
                    <a:pt x="79867" y="354485"/>
                    <a:pt x="83856" y="357526"/>
                    <a:pt x="85656" y="361868"/>
                  </a:cubicBezTo>
                  <a:cubicBezTo>
                    <a:pt x="87726" y="361699"/>
                    <a:pt x="89813" y="361699"/>
                    <a:pt x="91883" y="361868"/>
                  </a:cubicBezTo>
                  <a:cubicBezTo>
                    <a:pt x="94626" y="362205"/>
                    <a:pt x="97385" y="362205"/>
                    <a:pt x="100128" y="361868"/>
                  </a:cubicBezTo>
                  <a:cubicBezTo>
                    <a:pt x="102955" y="361513"/>
                    <a:pt x="105682" y="360651"/>
                    <a:pt x="108206" y="359333"/>
                  </a:cubicBezTo>
                  <a:lnTo>
                    <a:pt x="112750" y="357644"/>
                  </a:lnTo>
                  <a:lnTo>
                    <a:pt x="117125" y="355955"/>
                  </a:lnTo>
                  <a:cubicBezTo>
                    <a:pt x="122342" y="353353"/>
                    <a:pt x="128165" y="352238"/>
                    <a:pt x="133953" y="352745"/>
                  </a:cubicBezTo>
                  <a:cubicBezTo>
                    <a:pt x="134576" y="352812"/>
                    <a:pt x="135064" y="353302"/>
                    <a:pt x="135132" y="353927"/>
                  </a:cubicBezTo>
                  <a:cubicBezTo>
                    <a:pt x="137050" y="359519"/>
                    <a:pt x="140214" y="364604"/>
                    <a:pt x="144387" y="368794"/>
                  </a:cubicBezTo>
                  <a:cubicBezTo>
                    <a:pt x="148358" y="373034"/>
                    <a:pt x="151556" y="377950"/>
                    <a:pt x="153811" y="383323"/>
                  </a:cubicBezTo>
                  <a:lnTo>
                    <a:pt x="155325" y="388222"/>
                  </a:lnTo>
                  <a:cubicBezTo>
                    <a:pt x="155965" y="391719"/>
                    <a:pt x="157412" y="395013"/>
                    <a:pt x="159532" y="397851"/>
                  </a:cubicBezTo>
                  <a:cubicBezTo>
                    <a:pt x="162427" y="400909"/>
                    <a:pt x="165708" y="403578"/>
                    <a:pt x="169293" y="405792"/>
                  </a:cubicBezTo>
                  <a:cubicBezTo>
                    <a:pt x="171497" y="406890"/>
                    <a:pt x="173904" y="407582"/>
                    <a:pt x="176361" y="407819"/>
                  </a:cubicBezTo>
                  <a:lnTo>
                    <a:pt x="177875" y="407819"/>
                  </a:lnTo>
                  <a:cubicBezTo>
                    <a:pt x="177875" y="407819"/>
                    <a:pt x="177875" y="407819"/>
                    <a:pt x="177875" y="407819"/>
                  </a:cubicBezTo>
                  <a:cubicBezTo>
                    <a:pt x="178279" y="407312"/>
                    <a:pt x="179020" y="407211"/>
                    <a:pt x="179525" y="407616"/>
                  </a:cubicBezTo>
                  <a:cubicBezTo>
                    <a:pt x="179609" y="407684"/>
                    <a:pt x="179676" y="407751"/>
                    <a:pt x="179727" y="407819"/>
                  </a:cubicBezTo>
                  <a:cubicBezTo>
                    <a:pt x="180450" y="407227"/>
                    <a:pt x="181039" y="406484"/>
                    <a:pt x="181409" y="405623"/>
                  </a:cubicBezTo>
                  <a:lnTo>
                    <a:pt x="181409" y="404440"/>
                  </a:lnTo>
                  <a:cubicBezTo>
                    <a:pt x="181696" y="403241"/>
                    <a:pt x="182268" y="402142"/>
                    <a:pt x="183092" y="401230"/>
                  </a:cubicBezTo>
                  <a:cubicBezTo>
                    <a:pt x="183883" y="398831"/>
                    <a:pt x="186121" y="397193"/>
                    <a:pt x="188646" y="39717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65A53669-6AA9-450C-8DF8-E62F61256DB6}"/>
                </a:ext>
              </a:extLst>
            </p:cNvPr>
            <p:cNvSpPr/>
            <p:nvPr/>
          </p:nvSpPr>
          <p:spPr>
            <a:xfrm>
              <a:off x="6358322" y="3596440"/>
              <a:ext cx="16828" cy="16894"/>
            </a:xfrm>
            <a:custGeom>
              <a:avLst/>
              <a:gdLst>
                <a:gd name="connsiteX0" fmla="*/ 38 w 0"/>
                <a:gd name="connsiteY0" fmla="*/ 0 h 0"/>
                <a:gd name="connsiteX1" fmla="*/ 2899 w 0"/>
                <a:gd name="connsiteY1" fmla="*/ 9967 h 0"/>
                <a:gd name="connsiteX2" fmla="*/ 6601 w 0"/>
                <a:gd name="connsiteY2" fmla="*/ 14360 h 0"/>
                <a:gd name="connsiteX3" fmla="*/ 8621 w 0"/>
                <a:gd name="connsiteY3" fmla="*/ 16556 h 0"/>
                <a:gd name="connsiteX4" fmla="*/ 1552 w 0"/>
                <a:gd name="connsiteY4" fmla="*/ 28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8" y="0"/>
                  </a:moveTo>
                  <a:cubicBezTo>
                    <a:pt x="-214" y="3565"/>
                    <a:pt x="795" y="7095"/>
                    <a:pt x="2899" y="9967"/>
                  </a:cubicBezTo>
                  <a:lnTo>
                    <a:pt x="6601" y="14360"/>
                  </a:lnTo>
                  <a:lnTo>
                    <a:pt x="8621" y="16556"/>
                  </a:lnTo>
                  <a:cubicBezTo>
                    <a:pt x="5895" y="12197"/>
                    <a:pt x="3538" y="7619"/>
                    <a:pt x="1552" y="287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8BA6FB68-B0DE-4363-AB5A-917E1F66619C}"/>
                </a:ext>
              </a:extLst>
            </p:cNvPr>
            <p:cNvSpPr/>
            <p:nvPr/>
          </p:nvSpPr>
          <p:spPr>
            <a:xfrm>
              <a:off x="6405984" y="3797477"/>
              <a:ext cx="50485" cy="16894"/>
            </a:xfrm>
            <a:custGeom>
              <a:avLst/>
              <a:gdLst>
                <a:gd name="connsiteX0" fmla="*/ 29281 w 50485"/>
                <a:gd name="connsiteY0" fmla="*/ 13346 h 16893"/>
                <a:gd name="connsiteX1" fmla="*/ 22045 w 50485"/>
                <a:gd name="connsiteY1" fmla="*/ 10643 h 16893"/>
                <a:gd name="connsiteX2" fmla="*/ 16996 w 50485"/>
                <a:gd name="connsiteY2" fmla="*/ 9123 h 16893"/>
                <a:gd name="connsiteX3" fmla="*/ 15482 w 50485"/>
                <a:gd name="connsiteY3" fmla="*/ 13177 h 16893"/>
                <a:gd name="connsiteX4" fmla="*/ 15482 w 50485"/>
                <a:gd name="connsiteY4" fmla="*/ 15542 h 16893"/>
                <a:gd name="connsiteX5" fmla="*/ 12116 w 50485"/>
                <a:gd name="connsiteY5" fmla="*/ 23145 h 16893"/>
                <a:gd name="connsiteX6" fmla="*/ 11275 w 50485"/>
                <a:gd name="connsiteY6" fmla="*/ 24834 h 16893"/>
                <a:gd name="connsiteX7" fmla="*/ 6731 w 50485"/>
                <a:gd name="connsiteY7" fmla="*/ 27875 h 16893"/>
                <a:gd name="connsiteX8" fmla="*/ 3197 w 50485"/>
                <a:gd name="connsiteY8" fmla="*/ 27875 h 16893"/>
                <a:gd name="connsiteX9" fmla="*/ 0 w 50485"/>
                <a:gd name="connsiteY9" fmla="*/ 27875 h 16893"/>
                <a:gd name="connsiteX10" fmla="*/ 0 w 50485"/>
                <a:gd name="connsiteY10" fmla="*/ 31085 h 16893"/>
                <a:gd name="connsiteX11" fmla="*/ 6395 w 50485"/>
                <a:gd name="connsiteY11" fmla="*/ 31085 h 16893"/>
                <a:gd name="connsiteX12" fmla="*/ 11780 w 50485"/>
                <a:gd name="connsiteY12" fmla="*/ 31085 h 16893"/>
                <a:gd name="connsiteX13" fmla="*/ 13462 w 50485"/>
                <a:gd name="connsiteY13" fmla="*/ 31085 h 16893"/>
                <a:gd name="connsiteX14" fmla="*/ 23896 w 50485"/>
                <a:gd name="connsiteY14" fmla="*/ 32267 h 16893"/>
                <a:gd name="connsiteX15" fmla="*/ 28271 w 50485"/>
                <a:gd name="connsiteY15" fmla="*/ 32267 h 16893"/>
                <a:gd name="connsiteX16" fmla="*/ 37864 w 50485"/>
                <a:gd name="connsiteY16" fmla="*/ 32267 h 16893"/>
                <a:gd name="connsiteX17" fmla="*/ 57048 w 50485"/>
                <a:gd name="connsiteY17" fmla="*/ 33450 h 16893"/>
                <a:gd name="connsiteX18" fmla="*/ 58226 w 50485"/>
                <a:gd name="connsiteY18" fmla="*/ 33450 h 16893"/>
                <a:gd name="connsiteX19" fmla="*/ 64284 w 50485"/>
                <a:gd name="connsiteY19" fmla="*/ 33450 h 16893"/>
                <a:gd name="connsiteX20" fmla="*/ 66304 w 50485"/>
                <a:gd name="connsiteY20" fmla="*/ 33450 h 16893"/>
                <a:gd name="connsiteX21" fmla="*/ 67145 w 50485"/>
                <a:gd name="connsiteY21" fmla="*/ 33450 h 16893"/>
                <a:gd name="connsiteX22" fmla="*/ 64957 w 50485"/>
                <a:gd name="connsiteY22" fmla="*/ 30071 h 16893"/>
                <a:gd name="connsiteX23" fmla="*/ 63611 w 50485"/>
                <a:gd name="connsiteY23" fmla="*/ 27875 h 16893"/>
                <a:gd name="connsiteX24" fmla="*/ 62097 w 50485"/>
                <a:gd name="connsiteY24" fmla="*/ 25341 h 16893"/>
                <a:gd name="connsiteX25" fmla="*/ 58226 w 50485"/>
                <a:gd name="connsiteY25" fmla="*/ 19597 h 16893"/>
                <a:gd name="connsiteX26" fmla="*/ 49307 w 50485"/>
                <a:gd name="connsiteY26" fmla="*/ 15204 h 16893"/>
                <a:gd name="connsiteX27" fmla="*/ 43585 w 50485"/>
                <a:gd name="connsiteY27" fmla="*/ 13346 h 16893"/>
                <a:gd name="connsiteX28" fmla="*/ 42744 w 50485"/>
                <a:gd name="connsiteY28" fmla="*/ 12333 h 16893"/>
                <a:gd name="connsiteX29" fmla="*/ 38873 w 50485"/>
                <a:gd name="connsiteY29" fmla="*/ 3717 h 16893"/>
                <a:gd name="connsiteX30" fmla="*/ 37190 w 50485"/>
                <a:gd name="connsiteY30" fmla="*/ 1689 h 16893"/>
                <a:gd name="connsiteX31" fmla="*/ 35844 w 50485"/>
                <a:gd name="connsiteY31" fmla="*/ 0 h 16893"/>
                <a:gd name="connsiteX32" fmla="*/ 34835 w 50485"/>
                <a:gd name="connsiteY32" fmla="*/ 6589 h 16893"/>
                <a:gd name="connsiteX33" fmla="*/ 29281 w 50485"/>
                <a:gd name="connsiteY33" fmla="*/ 1334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0485" h="16893">
                  <a:moveTo>
                    <a:pt x="29281" y="13346"/>
                  </a:moveTo>
                  <a:cubicBezTo>
                    <a:pt x="26252" y="14698"/>
                    <a:pt x="23896" y="13346"/>
                    <a:pt x="22045" y="10643"/>
                  </a:cubicBezTo>
                  <a:cubicBezTo>
                    <a:pt x="20194" y="7940"/>
                    <a:pt x="18679" y="7602"/>
                    <a:pt x="16996" y="9123"/>
                  </a:cubicBezTo>
                  <a:cubicBezTo>
                    <a:pt x="15953" y="10204"/>
                    <a:pt x="15398" y="11674"/>
                    <a:pt x="15482" y="13177"/>
                  </a:cubicBezTo>
                  <a:lnTo>
                    <a:pt x="15482" y="15542"/>
                  </a:lnTo>
                  <a:cubicBezTo>
                    <a:pt x="14842" y="18262"/>
                    <a:pt x="13698" y="20847"/>
                    <a:pt x="12116" y="23145"/>
                  </a:cubicBezTo>
                  <a:lnTo>
                    <a:pt x="11275" y="24834"/>
                  </a:lnTo>
                  <a:cubicBezTo>
                    <a:pt x="10265" y="26861"/>
                    <a:pt x="9592" y="27368"/>
                    <a:pt x="6731" y="27875"/>
                  </a:cubicBezTo>
                  <a:lnTo>
                    <a:pt x="3197" y="27875"/>
                  </a:lnTo>
                  <a:cubicBezTo>
                    <a:pt x="2137" y="27706"/>
                    <a:pt x="1060" y="27706"/>
                    <a:pt x="0" y="27875"/>
                  </a:cubicBezTo>
                  <a:cubicBezTo>
                    <a:pt x="0" y="29057"/>
                    <a:pt x="0" y="29902"/>
                    <a:pt x="0" y="31085"/>
                  </a:cubicBezTo>
                  <a:lnTo>
                    <a:pt x="6395" y="31085"/>
                  </a:lnTo>
                  <a:cubicBezTo>
                    <a:pt x="8178" y="30916"/>
                    <a:pt x="9996" y="30916"/>
                    <a:pt x="11780" y="31085"/>
                  </a:cubicBezTo>
                  <a:lnTo>
                    <a:pt x="13462" y="31085"/>
                  </a:lnTo>
                  <a:cubicBezTo>
                    <a:pt x="16913" y="31659"/>
                    <a:pt x="20396" y="32048"/>
                    <a:pt x="23896" y="32267"/>
                  </a:cubicBezTo>
                  <a:lnTo>
                    <a:pt x="28271" y="32267"/>
                  </a:lnTo>
                  <a:cubicBezTo>
                    <a:pt x="31452" y="31929"/>
                    <a:pt x="34683" y="31929"/>
                    <a:pt x="37864" y="32267"/>
                  </a:cubicBezTo>
                  <a:cubicBezTo>
                    <a:pt x="44225" y="33112"/>
                    <a:pt x="50637" y="33517"/>
                    <a:pt x="57048" y="33450"/>
                  </a:cubicBezTo>
                  <a:lnTo>
                    <a:pt x="58226" y="33450"/>
                  </a:lnTo>
                  <a:cubicBezTo>
                    <a:pt x="60245" y="33281"/>
                    <a:pt x="62265" y="33281"/>
                    <a:pt x="64284" y="33450"/>
                  </a:cubicBezTo>
                  <a:lnTo>
                    <a:pt x="66304" y="33450"/>
                  </a:lnTo>
                  <a:lnTo>
                    <a:pt x="67145" y="33450"/>
                  </a:lnTo>
                  <a:lnTo>
                    <a:pt x="64957" y="30071"/>
                  </a:lnTo>
                  <a:lnTo>
                    <a:pt x="63611" y="27875"/>
                  </a:lnTo>
                  <a:lnTo>
                    <a:pt x="62097" y="25341"/>
                  </a:lnTo>
                  <a:cubicBezTo>
                    <a:pt x="61087" y="23246"/>
                    <a:pt x="59774" y="21320"/>
                    <a:pt x="58226" y="19597"/>
                  </a:cubicBezTo>
                  <a:cubicBezTo>
                    <a:pt x="55685" y="17384"/>
                    <a:pt x="52606" y="15863"/>
                    <a:pt x="49307" y="15204"/>
                  </a:cubicBezTo>
                  <a:cubicBezTo>
                    <a:pt x="47355" y="14715"/>
                    <a:pt x="45453" y="14089"/>
                    <a:pt x="43585" y="13346"/>
                  </a:cubicBezTo>
                  <a:cubicBezTo>
                    <a:pt x="43181" y="13143"/>
                    <a:pt x="42879" y="12772"/>
                    <a:pt x="42744" y="12333"/>
                  </a:cubicBezTo>
                  <a:cubicBezTo>
                    <a:pt x="41684" y="9359"/>
                    <a:pt x="40388" y="6470"/>
                    <a:pt x="38873" y="3717"/>
                  </a:cubicBezTo>
                  <a:lnTo>
                    <a:pt x="37190" y="1689"/>
                  </a:lnTo>
                  <a:lnTo>
                    <a:pt x="35844" y="0"/>
                  </a:lnTo>
                  <a:cubicBezTo>
                    <a:pt x="35895" y="2247"/>
                    <a:pt x="35558" y="4460"/>
                    <a:pt x="34835" y="6589"/>
                  </a:cubicBezTo>
                  <a:cubicBezTo>
                    <a:pt x="34414" y="9714"/>
                    <a:pt x="32260" y="12349"/>
                    <a:pt x="29281" y="1334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8EBD2D8A-3920-4670-A139-8F03644C3196}"/>
                </a:ext>
              </a:extLst>
            </p:cNvPr>
            <p:cNvSpPr/>
            <p:nvPr/>
          </p:nvSpPr>
          <p:spPr>
            <a:xfrm>
              <a:off x="7894249" y="3623207"/>
              <a:ext cx="218768" cy="574391"/>
            </a:xfrm>
            <a:custGeom>
              <a:avLst/>
              <a:gdLst>
                <a:gd name="connsiteX0" fmla="*/ 174880 w 218768"/>
                <a:gd name="connsiteY0" fmla="*/ 561984 h 574390"/>
                <a:gd name="connsiteX1" fmla="*/ 174880 w 218768"/>
                <a:gd name="connsiteY1" fmla="*/ 571952 h 574390"/>
                <a:gd name="connsiteX2" fmla="*/ 174880 w 218768"/>
                <a:gd name="connsiteY2" fmla="*/ 576513 h 574390"/>
                <a:gd name="connsiteX3" fmla="*/ 174880 w 218768"/>
                <a:gd name="connsiteY3" fmla="*/ 578034 h 574390"/>
                <a:gd name="connsiteX4" fmla="*/ 174880 w 218768"/>
                <a:gd name="connsiteY4" fmla="*/ 583439 h 574390"/>
                <a:gd name="connsiteX5" fmla="*/ 174880 w 218768"/>
                <a:gd name="connsiteY5" fmla="*/ 581074 h 574390"/>
                <a:gd name="connsiteX6" fmla="*/ 174880 w 218768"/>
                <a:gd name="connsiteY6" fmla="*/ 579554 h 574390"/>
                <a:gd name="connsiteX7" fmla="*/ 176899 w 218768"/>
                <a:gd name="connsiteY7" fmla="*/ 574317 h 574390"/>
                <a:gd name="connsiteX8" fmla="*/ 178919 w 218768"/>
                <a:gd name="connsiteY8" fmla="*/ 569755 h 574390"/>
                <a:gd name="connsiteX9" fmla="*/ 180097 w 218768"/>
                <a:gd name="connsiteY9" fmla="*/ 563843 h 574390"/>
                <a:gd name="connsiteX10" fmla="*/ 184977 w 218768"/>
                <a:gd name="connsiteY10" fmla="*/ 552862 h 574390"/>
                <a:gd name="connsiteX11" fmla="*/ 189184 w 218768"/>
                <a:gd name="connsiteY11" fmla="*/ 551341 h 574390"/>
                <a:gd name="connsiteX12" fmla="*/ 192382 w 218768"/>
                <a:gd name="connsiteY12" fmla="*/ 548469 h 574390"/>
                <a:gd name="connsiteX13" fmla="*/ 195411 w 218768"/>
                <a:gd name="connsiteY13" fmla="*/ 541712 h 574390"/>
                <a:gd name="connsiteX14" fmla="*/ 199618 w 218768"/>
                <a:gd name="connsiteY14" fmla="*/ 521777 h 574390"/>
                <a:gd name="connsiteX15" fmla="*/ 198777 w 218768"/>
                <a:gd name="connsiteY15" fmla="*/ 514850 h 574390"/>
                <a:gd name="connsiteX16" fmla="*/ 196925 w 218768"/>
                <a:gd name="connsiteY16" fmla="*/ 512654 h 574390"/>
                <a:gd name="connsiteX17" fmla="*/ 194233 w 218768"/>
                <a:gd name="connsiteY17" fmla="*/ 509275 h 574390"/>
                <a:gd name="connsiteX18" fmla="*/ 193223 w 218768"/>
                <a:gd name="connsiteY18" fmla="*/ 497619 h 574390"/>
                <a:gd name="connsiteX19" fmla="*/ 193223 w 218768"/>
                <a:gd name="connsiteY19" fmla="*/ 492044 h 574390"/>
                <a:gd name="connsiteX20" fmla="*/ 183967 w 218768"/>
                <a:gd name="connsiteY20" fmla="*/ 456567 h 574390"/>
                <a:gd name="connsiteX21" fmla="*/ 176058 w 218768"/>
                <a:gd name="connsiteY21" fmla="*/ 446430 h 574390"/>
                <a:gd name="connsiteX22" fmla="*/ 170000 w 218768"/>
                <a:gd name="connsiteY22" fmla="*/ 435281 h 574390"/>
                <a:gd name="connsiteX23" fmla="*/ 170000 w 218768"/>
                <a:gd name="connsiteY23" fmla="*/ 432071 h 574390"/>
                <a:gd name="connsiteX24" fmla="*/ 170000 w 218768"/>
                <a:gd name="connsiteY24" fmla="*/ 430043 h 574390"/>
                <a:gd name="connsiteX25" fmla="*/ 170000 w 218768"/>
                <a:gd name="connsiteY25" fmla="*/ 426833 h 574390"/>
                <a:gd name="connsiteX26" fmla="*/ 170000 w 218768"/>
                <a:gd name="connsiteY26" fmla="*/ 422272 h 574390"/>
                <a:gd name="connsiteX27" fmla="*/ 173870 w 218768"/>
                <a:gd name="connsiteY27" fmla="*/ 410953 h 574390"/>
                <a:gd name="connsiteX28" fmla="*/ 175048 w 218768"/>
                <a:gd name="connsiteY28" fmla="*/ 408588 h 574390"/>
                <a:gd name="connsiteX29" fmla="*/ 179087 w 218768"/>
                <a:gd name="connsiteY29" fmla="*/ 396762 h 574390"/>
                <a:gd name="connsiteX30" fmla="*/ 177573 w 218768"/>
                <a:gd name="connsiteY30" fmla="*/ 389667 h 574390"/>
                <a:gd name="connsiteX31" fmla="*/ 176227 w 218768"/>
                <a:gd name="connsiteY31" fmla="*/ 384430 h 574390"/>
                <a:gd name="connsiteX32" fmla="*/ 175385 w 218768"/>
                <a:gd name="connsiteY32" fmla="*/ 376828 h 574390"/>
                <a:gd name="connsiteX33" fmla="*/ 170505 w 218768"/>
                <a:gd name="connsiteY33" fmla="*/ 361961 h 574390"/>
                <a:gd name="connsiteX34" fmla="*/ 163101 w 218768"/>
                <a:gd name="connsiteY34" fmla="*/ 353514 h 574390"/>
                <a:gd name="connsiteX35" fmla="*/ 157547 w 218768"/>
                <a:gd name="connsiteY35" fmla="*/ 346588 h 574390"/>
                <a:gd name="connsiteX36" fmla="*/ 154854 w 218768"/>
                <a:gd name="connsiteY36" fmla="*/ 336958 h 574390"/>
                <a:gd name="connsiteX37" fmla="*/ 154854 w 218768"/>
                <a:gd name="connsiteY37" fmla="*/ 334424 h 574390"/>
                <a:gd name="connsiteX38" fmla="*/ 150311 w 218768"/>
                <a:gd name="connsiteY38" fmla="*/ 327835 h 574390"/>
                <a:gd name="connsiteX39" fmla="*/ 150311 w 218768"/>
                <a:gd name="connsiteY39" fmla="*/ 327835 h 574390"/>
                <a:gd name="connsiteX40" fmla="*/ 142233 w 218768"/>
                <a:gd name="connsiteY40" fmla="*/ 316686 h 574390"/>
                <a:gd name="connsiteX41" fmla="*/ 143748 w 218768"/>
                <a:gd name="connsiteY41" fmla="*/ 315165 h 574390"/>
                <a:gd name="connsiteX42" fmla="*/ 148123 w 218768"/>
                <a:gd name="connsiteY42" fmla="*/ 316179 h 574390"/>
                <a:gd name="connsiteX43" fmla="*/ 152835 w 218768"/>
                <a:gd name="connsiteY43" fmla="*/ 317192 h 574390"/>
                <a:gd name="connsiteX44" fmla="*/ 157378 w 218768"/>
                <a:gd name="connsiteY44" fmla="*/ 310435 h 574390"/>
                <a:gd name="connsiteX45" fmla="*/ 157378 w 218768"/>
                <a:gd name="connsiteY45" fmla="*/ 300974 h 574390"/>
                <a:gd name="connsiteX46" fmla="*/ 157378 w 218768"/>
                <a:gd name="connsiteY46" fmla="*/ 299454 h 574390"/>
                <a:gd name="connsiteX47" fmla="*/ 160239 w 218768"/>
                <a:gd name="connsiteY47" fmla="*/ 284249 h 574390"/>
                <a:gd name="connsiteX48" fmla="*/ 162427 w 218768"/>
                <a:gd name="connsiteY48" fmla="*/ 277999 h 574390"/>
                <a:gd name="connsiteX49" fmla="*/ 163942 w 218768"/>
                <a:gd name="connsiteY49" fmla="*/ 276816 h 574390"/>
                <a:gd name="connsiteX50" fmla="*/ 168990 w 218768"/>
                <a:gd name="connsiteY50" fmla="*/ 276816 h 574390"/>
                <a:gd name="connsiteX51" fmla="*/ 174039 w 218768"/>
                <a:gd name="connsiteY51" fmla="*/ 276816 h 574390"/>
                <a:gd name="connsiteX52" fmla="*/ 183967 w 218768"/>
                <a:gd name="connsiteY52" fmla="*/ 276816 h 574390"/>
                <a:gd name="connsiteX53" fmla="*/ 186660 w 218768"/>
                <a:gd name="connsiteY53" fmla="*/ 273606 h 574390"/>
                <a:gd name="connsiteX54" fmla="*/ 188679 w 218768"/>
                <a:gd name="connsiteY54" fmla="*/ 270903 h 574390"/>
                <a:gd name="connsiteX55" fmla="*/ 194569 w 218768"/>
                <a:gd name="connsiteY55" fmla="*/ 265835 h 574390"/>
                <a:gd name="connsiteX56" fmla="*/ 196589 w 218768"/>
                <a:gd name="connsiteY56" fmla="*/ 264315 h 574390"/>
                <a:gd name="connsiteX57" fmla="*/ 213417 w 218768"/>
                <a:gd name="connsiteY57" fmla="*/ 257050 h 574390"/>
                <a:gd name="connsiteX58" fmla="*/ 216615 w 218768"/>
                <a:gd name="connsiteY58" fmla="*/ 257050 h 574390"/>
                <a:gd name="connsiteX59" fmla="*/ 220822 w 218768"/>
                <a:gd name="connsiteY59" fmla="*/ 255868 h 574390"/>
                <a:gd name="connsiteX60" fmla="*/ 222672 w 218768"/>
                <a:gd name="connsiteY60" fmla="*/ 251982 h 574390"/>
                <a:gd name="connsiteX61" fmla="*/ 222841 w 218768"/>
                <a:gd name="connsiteY61" fmla="*/ 247252 h 574390"/>
                <a:gd name="connsiteX62" fmla="*/ 224187 w 218768"/>
                <a:gd name="connsiteY62" fmla="*/ 244887 h 574390"/>
                <a:gd name="connsiteX63" fmla="*/ 227553 w 218768"/>
                <a:gd name="connsiteY63" fmla="*/ 238129 h 574390"/>
                <a:gd name="connsiteX64" fmla="*/ 227553 w 218768"/>
                <a:gd name="connsiteY64" fmla="*/ 230189 h 574390"/>
                <a:gd name="connsiteX65" fmla="*/ 224692 w 218768"/>
                <a:gd name="connsiteY65" fmla="*/ 229175 h 574390"/>
                <a:gd name="connsiteX66" fmla="*/ 220485 w 218768"/>
                <a:gd name="connsiteY66" fmla="*/ 227655 h 574390"/>
                <a:gd name="connsiteX67" fmla="*/ 217288 w 218768"/>
                <a:gd name="connsiteY67" fmla="*/ 221235 h 574390"/>
                <a:gd name="connsiteX68" fmla="*/ 217288 w 218768"/>
                <a:gd name="connsiteY68" fmla="*/ 212619 h 574390"/>
                <a:gd name="connsiteX69" fmla="*/ 209883 w 218768"/>
                <a:gd name="connsiteY69" fmla="*/ 208227 h 574390"/>
                <a:gd name="connsiteX70" fmla="*/ 205003 w 218768"/>
                <a:gd name="connsiteY70" fmla="*/ 205186 h 574390"/>
                <a:gd name="connsiteX71" fmla="*/ 202984 w 218768"/>
                <a:gd name="connsiteY71" fmla="*/ 204004 h 574390"/>
                <a:gd name="connsiteX72" fmla="*/ 197094 w 218768"/>
                <a:gd name="connsiteY72" fmla="*/ 201301 h 574390"/>
                <a:gd name="connsiteX73" fmla="*/ 195579 w 218768"/>
                <a:gd name="connsiteY73" fmla="*/ 200287 h 574390"/>
                <a:gd name="connsiteX74" fmla="*/ 194233 w 218768"/>
                <a:gd name="connsiteY74" fmla="*/ 187448 h 574390"/>
                <a:gd name="connsiteX75" fmla="*/ 198777 w 218768"/>
                <a:gd name="connsiteY75" fmla="*/ 179507 h 574390"/>
                <a:gd name="connsiteX76" fmla="*/ 201805 w 218768"/>
                <a:gd name="connsiteY76" fmla="*/ 176129 h 574390"/>
                <a:gd name="connsiteX77" fmla="*/ 201805 w 218768"/>
                <a:gd name="connsiteY77" fmla="*/ 175115 h 574390"/>
                <a:gd name="connsiteX78" fmla="*/ 199113 w 218768"/>
                <a:gd name="connsiteY78" fmla="*/ 173257 h 574390"/>
                <a:gd name="connsiteX79" fmla="*/ 194569 w 218768"/>
                <a:gd name="connsiteY79" fmla="*/ 172243 h 574390"/>
                <a:gd name="connsiteX80" fmla="*/ 191540 w 218768"/>
                <a:gd name="connsiteY80" fmla="*/ 172243 h 574390"/>
                <a:gd name="connsiteX81" fmla="*/ 185818 w 218768"/>
                <a:gd name="connsiteY81" fmla="*/ 165148 h 574390"/>
                <a:gd name="connsiteX82" fmla="*/ 185818 w 218768"/>
                <a:gd name="connsiteY82" fmla="*/ 163458 h 574390"/>
                <a:gd name="connsiteX83" fmla="*/ 183799 w 218768"/>
                <a:gd name="connsiteY83" fmla="*/ 159573 h 574390"/>
                <a:gd name="connsiteX84" fmla="*/ 181275 w 218768"/>
                <a:gd name="connsiteY84" fmla="*/ 154167 h 574390"/>
                <a:gd name="connsiteX85" fmla="*/ 181275 w 218768"/>
                <a:gd name="connsiteY85" fmla="*/ 148592 h 574390"/>
                <a:gd name="connsiteX86" fmla="*/ 181275 w 218768"/>
                <a:gd name="connsiteY86" fmla="*/ 143524 h 574390"/>
                <a:gd name="connsiteX87" fmla="*/ 168317 w 218768"/>
                <a:gd name="connsiteY87" fmla="*/ 143524 h 574390"/>
                <a:gd name="connsiteX88" fmla="*/ 166129 w 218768"/>
                <a:gd name="connsiteY88" fmla="*/ 144537 h 574390"/>
                <a:gd name="connsiteX89" fmla="*/ 163101 w 218768"/>
                <a:gd name="connsiteY89" fmla="*/ 145720 h 574390"/>
                <a:gd name="connsiteX90" fmla="*/ 159061 w 218768"/>
                <a:gd name="connsiteY90" fmla="*/ 147240 h 574390"/>
                <a:gd name="connsiteX91" fmla="*/ 157547 w 218768"/>
                <a:gd name="connsiteY91" fmla="*/ 147240 h 574390"/>
                <a:gd name="connsiteX92" fmla="*/ 151320 w 218768"/>
                <a:gd name="connsiteY92" fmla="*/ 149436 h 574390"/>
                <a:gd name="connsiteX93" fmla="*/ 149974 w 218768"/>
                <a:gd name="connsiteY93" fmla="*/ 147764 h 574390"/>
                <a:gd name="connsiteX94" fmla="*/ 149974 w 218768"/>
                <a:gd name="connsiteY94" fmla="*/ 147747 h 574390"/>
                <a:gd name="connsiteX95" fmla="*/ 155696 w 218768"/>
                <a:gd name="connsiteY95" fmla="*/ 139638 h 574390"/>
                <a:gd name="connsiteX96" fmla="*/ 158557 w 218768"/>
                <a:gd name="connsiteY96" fmla="*/ 137442 h 574390"/>
                <a:gd name="connsiteX97" fmla="*/ 157715 w 218768"/>
                <a:gd name="connsiteY97" fmla="*/ 137442 h 574390"/>
                <a:gd name="connsiteX98" fmla="*/ 154518 w 218768"/>
                <a:gd name="connsiteY98" fmla="*/ 135077 h 574390"/>
                <a:gd name="connsiteX99" fmla="*/ 153003 w 218768"/>
                <a:gd name="connsiteY99" fmla="*/ 127306 h 574390"/>
                <a:gd name="connsiteX100" fmla="*/ 153003 w 218768"/>
                <a:gd name="connsiteY100" fmla="*/ 126123 h 574390"/>
                <a:gd name="connsiteX101" fmla="*/ 155191 w 218768"/>
                <a:gd name="connsiteY101" fmla="*/ 122575 h 574390"/>
                <a:gd name="connsiteX102" fmla="*/ 156369 w 218768"/>
                <a:gd name="connsiteY102" fmla="*/ 121393 h 574390"/>
                <a:gd name="connsiteX103" fmla="*/ 156369 w 218768"/>
                <a:gd name="connsiteY103" fmla="*/ 120210 h 574390"/>
                <a:gd name="connsiteX104" fmla="*/ 153003 w 218768"/>
                <a:gd name="connsiteY104" fmla="*/ 115649 h 574390"/>
                <a:gd name="connsiteX105" fmla="*/ 153003 w 218768"/>
                <a:gd name="connsiteY105" fmla="*/ 114466 h 574390"/>
                <a:gd name="connsiteX106" fmla="*/ 153003 w 218768"/>
                <a:gd name="connsiteY106" fmla="*/ 112946 h 574390"/>
                <a:gd name="connsiteX107" fmla="*/ 162091 w 218768"/>
                <a:gd name="connsiteY107" fmla="*/ 102978 h 574390"/>
                <a:gd name="connsiteX108" fmla="*/ 164783 w 218768"/>
                <a:gd name="connsiteY108" fmla="*/ 102978 h 574390"/>
                <a:gd name="connsiteX109" fmla="*/ 167476 w 218768"/>
                <a:gd name="connsiteY109" fmla="*/ 101627 h 574390"/>
                <a:gd name="connsiteX110" fmla="*/ 169495 w 218768"/>
                <a:gd name="connsiteY110" fmla="*/ 97741 h 574390"/>
                <a:gd name="connsiteX111" fmla="*/ 171515 w 218768"/>
                <a:gd name="connsiteY111" fmla="*/ 93687 h 574390"/>
                <a:gd name="connsiteX112" fmla="*/ 173702 w 218768"/>
                <a:gd name="connsiteY112" fmla="*/ 89970 h 574390"/>
                <a:gd name="connsiteX113" fmla="*/ 179929 w 218768"/>
                <a:gd name="connsiteY113" fmla="*/ 80341 h 574390"/>
                <a:gd name="connsiteX114" fmla="*/ 180770 w 218768"/>
                <a:gd name="connsiteY114" fmla="*/ 80341 h 574390"/>
                <a:gd name="connsiteX115" fmla="*/ 182958 w 218768"/>
                <a:gd name="connsiteY115" fmla="*/ 75610 h 574390"/>
                <a:gd name="connsiteX116" fmla="*/ 182958 w 218768"/>
                <a:gd name="connsiteY116" fmla="*/ 72232 h 574390"/>
                <a:gd name="connsiteX117" fmla="*/ 182958 w 218768"/>
                <a:gd name="connsiteY117" fmla="*/ 69191 h 574390"/>
                <a:gd name="connsiteX118" fmla="*/ 182958 w 218768"/>
                <a:gd name="connsiteY118" fmla="*/ 61251 h 574390"/>
                <a:gd name="connsiteX119" fmla="*/ 182958 w 218768"/>
                <a:gd name="connsiteY119" fmla="*/ 58716 h 574390"/>
                <a:gd name="connsiteX120" fmla="*/ 182958 w 218768"/>
                <a:gd name="connsiteY120" fmla="*/ 53648 h 574390"/>
                <a:gd name="connsiteX121" fmla="*/ 182958 w 218768"/>
                <a:gd name="connsiteY121" fmla="*/ 49594 h 574390"/>
                <a:gd name="connsiteX122" fmla="*/ 183799 w 218768"/>
                <a:gd name="connsiteY122" fmla="*/ 41316 h 574390"/>
                <a:gd name="connsiteX123" fmla="*/ 183799 w 218768"/>
                <a:gd name="connsiteY123" fmla="*/ 36755 h 574390"/>
                <a:gd name="connsiteX124" fmla="*/ 183799 w 218768"/>
                <a:gd name="connsiteY124" fmla="*/ 36755 h 574390"/>
                <a:gd name="connsiteX125" fmla="*/ 168149 w 218768"/>
                <a:gd name="connsiteY125" fmla="*/ 22057 h 574390"/>
                <a:gd name="connsiteX126" fmla="*/ 158557 w 218768"/>
                <a:gd name="connsiteY126" fmla="*/ 5163 h 574390"/>
                <a:gd name="connsiteX127" fmla="*/ 158557 w 218768"/>
                <a:gd name="connsiteY127" fmla="*/ 5163 h 574390"/>
                <a:gd name="connsiteX128" fmla="*/ 150816 w 218768"/>
                <a:gd name="connsiteY128" fmla="*/ 433 h 574390"/>
                <a:gd name="connsiteX129" fmla="*/ 145599 w 218768"/>
                <a:gd name="connsiteY129" fmla="*/ 5163 h 574390"/>
                <a:gd name="connsiteX130" fmla="*/ 144589 w 218768"/>
                <a:gd name="connsiteY130" fmla="*/ 6177 h 574390"/>
                <a:gd name="connsiteX131" fmla="*/ 146272 w 218768"/>
                <a:gd name="connsiteY131" fmla="*/ 8711 h 574390"/>
                <a:gd name="connsiteX132" fmla="*/ 148964 w 218768"/>
                <a:gd name="connsiteY132" fmla="*/ 11414 h 574390"/>
                <a:gd name="connsiteX133" fmla="*/ 147282 w 218768"/>
                <a:gd name="connsiteY133" fmla="*/ 23577 h 574390"/>
                <a:gd name="connsiteX134" fmla="*/ 144421 w 218768"/>
                <a:gd name="connsiteY134" fmla="*/ 27632 h 574390"/>
                <a:gd name="connsiteX135" fmla="*/ 138363 w 218768"/>
                <a:gd name="connsiteY135" fmla="*/ 38275 h 574390"/>
                <a:gd name="connsiteX136" fmla="*/ 138363 w 218768"/>
                <a:gd name="connsiteY136" fmla="*/ 43343 h 574390"/>
                <a:gd name="connsiteX137" fmla="*/ 139877 w 218768"/>
                <a:gd name="connsiteY137" fmla="*/ 47229 h 574390"/>
                <a:gd name="connsiteX138" fmla="*/ 140887 w 218768"/>
                <a:gd name="connsiteY138" fmla="*/ 49763 h 574390"/>
                <a:gd name="connsiteX139" fmla="*/ 140887 w 218768"/>
                <a:gd name="connsiteY139" fmla="*/ 51452 h 574390"/>
                <a:gd name="connsiteX140" fmla="*/ 139709 w 218768"/>
                <a:gd name="connsiteY140" fmla="*/ 51452 h 574390"/>
                <a:gd name="connsiteX141" fmla="*/ 130285 w 218768"/>
                <a:gd name="connsiteY141" fmla="*/ 49087 h 574390"/>
                <a:gd name="connsiteX142" fmla="*/ 120525 w 218768"/>
                <a:gd name="connsiteY142" fmla="*/ 47060 h 574390"/>
                <a:gd name="connsiteX143" fmla="*/ 112952 w 218768"/>
                <a:gd name="connsiteY143" fmla="*/ 50945 h 574390"/>
                <a:gd name="connsiteX144" fmla="*/ 111269 w 218768"/>
                <a:gd name="connsiteY144" fmla="*/ 52297 h 574390"/>
                <a:gd name="connsiteX145" fmla="*/ 103697 w 218768"/>
                <a:gd name="connsiteY145" fmla="*/ 60575 h 574390"/>
                <a:gd name="connsiteX146" fmla="*/ 103697 w 218768"/>
                <a:gd name="connsiteY146" fmla="*/ 60575 h 574390"/>
                <a:gd name="connsiteX147" fmla="*/ 96965 w 218768"/>
                <a:gd name="connsiteY147" fmla="*/ 65643 h 574390"/>
                <a:gd name="connsiteX148" fmla="*/ 92085 w 218768"/>
                <a:gd name="connsiteY148" fmla="*/ 67670 h 574390"/>
                <a:gd name="connsiteX149" fmla="*/ 90065 w 218768"/>
                <a:gd name="connsiteY149" fmla="*/ 75610 h 574390"/>
                <a:gd name="connsiteX150" fmla="*/ 91075 w 218768"/>
                <a:gd name="connsiteY150" fmla="*/ 78989 h 574390"/>
                <a:gd name="connsiteX151" fmla="*/ 92253 w 218768"/>
                <a:gd name="connsiteY151" fmla="*/ 85240 h 574390"/>
                <a:gd name="connsiteX152" fmla="*/ 84344 w 218768"/>
                <a:gd name="connsiteY152" fmla="*/ 99093 h 574390"/>
                <a:gd name="connsiteX153" fmla="*/ 83334 w 218768"/>
                <a:gd name="connsiteY153" fmla="*/ 100106 h 574390"/>
                <a:gd name="connsiteX154" fmla="*/ 79968 w 218768"/>
                <a:gd name="connsiteY154" fmla="*/ 106695 h 574390"/>
                <a:gd name="connsiteX155" fmla="*/ 77612 w 218768"/>
                <a:gd name="connsiteY155" fmla="*/ 122237 h 574390"/>
                <a:gd name="connsiteX156" fmla="*/ 73574 w 218768"/>
                <a:gd name="connsiteY156" fmla="*/ 133387 h 574390"/>
                <a:gd name="connsiteX157" fmla="*/ 70376 w 218768"/>
                <a:gd name="connsiteY157" fmla="*/ 142172 h 574390"/>
                <a:gd name="connsiteX158" fmla="*/ 70376 w 218768"/>
                <a:gd name="connsiteY158" fmla="*/ 144199 h 574390"/>
                <a:gd name="connsiteX159" fmla="*/ 66169 w 218768"/>
                <a:gd name="connsiteY159" fmla="*/ 150112 h 574390"/>
                <a:gd name="connsiteX160" fmla="*/ 55231 w 218768"/>
                <a:gd name="connsiteY160" fmla="*/ 150112 h 574390"/>
                <a:gd name="connsiteX161" fmla="*/ 54221 w 218768"/>
                <a:gd name="connsiteY161" fmla="*/ 150112 h 574390"/>
                <a:gd name="connsiteX162" fmla="*/ 52538 w 218768"/>
                <a:gd name="connsiteY162" fmla="*/ 150112 h 574390"/>
                <a:gd name="connsiteX163" fmla="*/ 42441 w 218768"/>
                <a:gd name="connsiteY163" fmla="*/ 147747 h 574390"/>
                <a:gd name="connsiteX164" fmla="*/ 42441 w 218768"/>
                <a:gd name="connsiteY164" fmla="*/ 149774 h 574390"/>
                <a:gd name="connsiteX165" fmla="*/ 42441 w 218768"/>
                <a:gd name="connsiteY165" fmla="*/ 151295 h 574390"/>
                <a:gd name="connsiteX166" fmla="*/ 43451 w 218768"/>
                <a:gd name="connsiteY166" fmla="*/ 157546 h 574390"/>
                <a:gd name="connsiteX167" fmla="*/ 43451 w 218768"/>
                <a:gd name="connsiteY167" fmla="*/ 161093 h 574390"/>
                <a:gd name="connsiteX168" fmla="*/ 43451 w 218768"/>
                <a:gd name="connsiteY168" fmla="*/ 168695 h 574390"/>
                <a:gd name="connsiteX169" fmla="*/ 41263 w 218768"/>
                <a:gd name="connsiteY169" fmla="*/ 180183 h 574390"/>
                <a:gd name="connsiteX170" fmla="*/ 40253 w 218768"/>
                <a:gd name="connsiteY170" fmla="*/ 193698 h 574390"/>
                <a:gd name="connsiteX171" fmla="*/ 40253 w 218768"/>
                <a:gd name="connsiteY171" fmla="*/ 196401 h 574390"/>
                <a:gd name="connsiteX172" fmla="*/ 40253 w 218768"/>
                <a:gd name="connsiteY172" fmla="*/ 207213 h 574390"/>
                <a:gd name="connsiteX173" fmla="*/ 36215 w 218768"/>
                <a:gd name="connsiteY173" fmla="*/ 212957 h 574390"/>
                <a:gd name="connsiteX174" fmla="*/ 32512 w 218768"/>
                <a:gd name="connsiteY174" fmla="*/ 212957 h 574390"/>
                <a:gd name="connsiteX175" fmla="*/ 30325 w 218768"/>
                <a:gd name="connsiteY175" fmla="*/ 212957 h 574390"/>
                <a:gd name="connsiteX176" fmla="*/ 28979 w 218768"/>
                <a:gd name="connsiteY176" fmla="*/ 212957 h 574390"/>
                <a:gd name="connsiteX177" fmla="*/ 25949 w 218768"/>
                <a:gd name="connsiteY177" fmla="*/ 214309 h 574390"/>
                <a:gd name="connsiteX178" fmla="*/ 24940 w 218768"/>
                <a:gd name="connsiteY178" fmla="*/ 214309 h 574390"/>
                <a:gd name="connsiteX179" fmla="*/ 19723 w 218768"/>
                <a:gd name="connsiteY179" fmla="*/ 206876 h 574390"/>
                <a:gd name="connsiteX180" fmla="*/ 21911 w 218768"/>
                <a:gd name="connsiteY180" fmla="*/ 196401 h 574390"/>
                <a:gd name="connsiteX181" fmla="*/ 23425 w 218768"/>
                <a:gd name="connsiteY181" fmla="*/ 192516 h 574390"/>
                <a:gd name="connsiteX182" fmla="*/ 20060 w 218768"/>
                <a:gd name="connsiteY182" fmla="*/ 180352 h 574390"/>
                <a:gd name="connsiteX183" fmla="*/ 17199 w 218768"/>
                <a:gd name="connsiteY183" fmla="*/ 174101 h 574390"/>
                <a:gd name="connsiteX184" fmla="*/ 15348 w 218768"/>
                <a:gd name="connsiteY184" fmla="*/ 162783 h 574390"/>
                <a:gd name="connsiteX185" fmla="*/ 15348 w 218768"/>
                <a:gd name="connsiteY185" fmla="*/ 158728 h 574390"/>
                <a:gd name="connsiteX186" fmla="*/ 15348 w 218768"/>
                <a:gd name="connsiteY186" fmla="*/ 153491 h 574390"/>
                <a:gd name="connsiteX187" fmla="*/ 15348 w 218768"/>
                <a:gd name="connsiteY187" fmla="*/ 153491 h 574390"/>
                <a:gd name="connsiteX188" fmla="*/ 10972 w 218768"/>
                <a:gd name="connsiteY188" fmla="*/ 157883 h 574390"/>
                <a:gd name="connsiteX189" fmla="*/ 10972 w 218768"/>
                <a:gd name="connsiteY189" fmla="*/ 158897 h 574390"/>
                <a:gd name="connsiteX190" fmla="*/ 8280 w 218768"/>
                <a:gd name="connsiteY190" fmla="*/ 162107 h 574390"/>
                <a:gd name="connsiteX191" fmla="*/ 202 w 218768"/>
                <a:gd name="connsiteY191" fmla="*/ 175453 h 574390"/>
                <a:gd name="connsiteX192" fmla="*/ 202 w 218768"/>
                <a:gd name="connsiteY192" fmla="*/ 182042 h 574390"/>
                <a:gd name="connsiteX193" fmla="*/ 202 w 218768"/>
                <a:gd name="connsiteY193" fmla="*/ 188630 h 574390"/>
                <a:gd name="connsiteX194" fmla="*/ 202 w 218768"/>
                <a:gd name="connsiteY194" fmla="*/ 188630 h 574390"/>
                <a:gd name="connsiteX195" fmla="*/ 202 w 218768"/>
                <a:gd name="connsiteY195" fmla="*/ 190151 h 574390"/>
                <a:gd name="connsiteX196" fmla="*/ 3399 w 218768"/>
                <a:gd name="connsiteY196" fmla="*/ 198091 h 574390"/>
                <a:gd name="connsiteX197" fmla="*/ 5587 w 218768"/>
                <a:gd name="connsiteY197" fmla="*/ 213126 h 574390"/>
                <a:gd name="connsiteX198" fmla="*/ 8448 w 218768"/>
                <a:gd name="connsiteY198" fmla="*/ 230020 h 574390"/>
                <a:gd name="connsiteX199" fmla="*/ 12823 w 218768"/>
                <a:gd name="connsiteY199" fmla="*/ 244887 h 574390"/>
                <a:gd name="connsiteX200" fmla="*/ 12823 w 218768"/>
                <a:gd name="connsiteY200" fmla="*/ 248265 h 574390"/>
                <a:gd name="connsiteX201" fmla="*/ 15179 w 218768"/>
                <a:gd name="connsiteY201" fmla="*/ 255361 h 574390"/>
                <a:gd name="connsiteX202" fmla="*/ 18713 w 218768"/>
                <a:gd name="connsiteY202" fmla="*/ 258740 h 574390"/>
                <a:gd name="connsiteX203" fmla="*/ 21574 w 218768"/>
                <a:gd name="connsiteY203" fmla="*/ 261612 h 574390"/>
                <a:gd name="connsiteX204" fmla="*/ 24772 w 218768"/>
                <a:gd name="connsiteY204" fmla="*/ 265497 h 574390"/>
                <a:gd name="connsiteX205" fmla="*/ 27801 w 218768"/>
                <a:gd name="connsiteY205" fmla="*/ 269214 h 574390"/>
                <a:gd name="connsiteX206" fmla="*/ 36888 w 218768"/>
                <a:gd name="connsiteY206" fmla="*/ 266680 h 574390"/>
                <a:gd name="connsiteX207" fmla="*/ 36888 w 218768"/>
                <a:gd name="connsiteY207" fmla="*/ 266680 h 574390"/>
                <a:gd name="connsiteX208" fmla="*/ 47321 w 218768"/>
                <a:gd name="connsiteY208" fmla="*/ 266680 h 574390"/>
                <a:gd name="connsiteX209" fmla="*/ 56408 w 218768"/>
                <a:gd name="connsiteY209" fmla="*/ 270565 h 574390"/>
                <a:gd name="connsiteX210" fmla="*/ 57755 w 218768"/>
                <a:gd name="connsiteY210" fmla="*/ 272086 h 574390"/>
                <a:gd name="connsiteX211" fmla="*/ 57755 w 218768"/>
                <a:gd name="connsiteY211" fmla="*/ 285939 h 574390"/>
                <a:gd name="connsiteX212" fmla="*/ 57755 w 218768"/>
                <a:gd name="connsiteY212" fmla="*/ 298947 h 574390"/>
                <a:gd name="connsiteX213" fmla="*/ 67179 w 218768"/>
                <a:gd name="connsiteY213" fmla="*/ 328680 h 574390"/>
                <a:gd name="connsiteX214" fmla="*/ 72059 w 218768"/>
                <a:gd name="connsiteY214" fmla="*/ 341520 h 574390"/>
                <a:gd name="connsiteX215" fmla="*/ 70881 w 218768"/>
                <a:gd name="connsiteY215" fmla="*/ 353176 h 574390"/>
                <a:gd name="connsiteX216" fmla="*/ 70881 w 218768"/>
                <a:gd name="connsiteY216" fmla="*/ 354190 h 574390"/>
                <a:gd name="connsiteX217" fmla="*/ 67179 w 218768"/>
                <a:gd name="connsiteY217" fmla="*/ 365678 h 574390"/>
                <a:gd name="connsiteX218" fmla="*/ 65496 w 218768"/>
                <a:gd name="connsiteY218" fmla="*/ 375138 h 574390"/>
                <a:gd name="connsiteX219" fmla="*/ 65496 w 218768"/>
                <a:gd name="connsiteY219" fmla="*/ 379193 h 574390"/>
                <a:gd name="connsiteX220" fmla="*/ 64486 w 218768"/>
                <a:gd name="connsiteY220" fmla="*/ 383923 h 574390"/>
                <a:gd name="connsiteX221" fmla="*/ 63477 w 218768"/>
                <a:gd name="connsiteY221" fmla="*/ 392877 h 574390"/>
                <a:gd name="connsiteX222" fmla="*/ 64823 w 218768"/>
                <a:gd name="connsiteY222" fmla="*/ 394397 h 574390"/>
                <a:gd name="connsiteX223" fmla="*/ 66001 w 218768"/>
                <a:gd name="connsiteY223" fmla="*/ 395580 h 574390"/>
                <a:gd name="connsiteX224" fmla="*/ 68693 w 218768"/>
                <a:gd name="connsiteY224" fmla="*/ 399634 h 574390"/>
                <a:gd name="connsiteX225" fmla="*/ 78622 w 218768"/>
                <a:gd name="connsiteY225" fmla="*/ 400648 h 574390"/>
                <a:gd name="connsiteX226" fmla="*/ 79800 w 218768"/>
                <a:gd name="connsiteY226" fmla="*/ 400648 h 574390"/>
                <a:gd name="connsiteX227" fmla="*/ 99826 w 218768"/>
                <a:gd name="connsiteY227" fmla="*/ 401493 h 574390"/>
                <a:gd name="connsiteX228" fmla="*/ 112952 w 218768"/>
                <a:gd name="connsiteY228" fmla="*/ 392201 h 574390"/>
                <a:gd name="connsiteX229" fmla="*/ 115813 w 218768"/>
                <a:gd name="connsiteY229" fmla="*/ 390005 h 574390"/>
                <a:gd name="connsiteX230" fmla="*/ 132641 w 218768"/>
                <a:gd name="connsiteY230" fmla="*/ 366354 h 574390"/>
                <a:gd name="connsiteX231" fmla="*/ 132641 w 218768"/>
                <a:gd name="connsiteY231" fmla="*/ 364495 h 574390"/>
                <a:gd name="connsiteX232" fmla="*/ 134661 w 218768"/>
                <a:gd name="connsiteY232" fmla="*/ 354697 h 574390"/>
                <a:gd name="connsiteX233" fmla="*/ 137185 w 218768"/>
                <a:gd name="connsiteY233" fmla="*/ 353683 h 574390"/>
                <a:gd name="connsiteX234" fmla="*/ 142065 w 218768"/>
                <a:gd name="connsiteY234" fmla="*/ 357907 h 574390"/>
                <a:gd name="connsiteX235" fmla="*/ 142065 w 218768"/>
                <a:gd name="connsiteY235" fmla="*/ 358751 h 574390"/>
                <a:gd name="connsiteX236" fmla="*/ 147618 w 218768"/>
                <a:gd name="connsiteY236" fmla="*/ 366354 h 574390"/>
                <a:gd name="connsiteX237" fmla="*/ 152835 w 218768"/>
                <a:gd name="connsiteY237" fmla="*/ 383247 h 574390"/>
                <a:gd name="connsiteX238" fmla="*/ 155191 w 218768"/>
                <a:gd name="connsiteY238" fmla="*/ 404872 h 574390"/>
                <a:gd name="connsiteX239" fmla="*/ 156706 w 218768"/>
                <a:gd name="connsiteY239" fmla="*/ 422610 h 574390"/>
                <a:gd name="connsiteX240" fmla="*/ 156706 w 218768"/>
                <a:gd name="connsiteY240" fmla="*/ 432239 h 574390"/>
                <a:gd name="connsiteX241" fmla="*/ 158725 w 218768"/>
                <a:gd name="connsiteY241" fmla="*/ 445248 h 574390"/>
                <a:gd name="connsiteX242" fmla="*/ 159735 w 218768"/>
                <a:gd name="connsiteY242" fmla="*/ 448964 h 574390"/>
                <a:gd name="connsiteX243" fmla="*/ 161249 w 218768"/>
                <a:gd name="connsiteY243" fmla="*/ 456060 h 574390"/>
                <a:gd name="connsiteX244" fmla="*/ 161249 w 218768"/>
                <a:gd name="connsiteY244" fmla="*/ 458594 h 574390"/>
                <a:gd name="connsiteX245" fmla="*/ 163773 w 218768"/>
                <a:gd name="connsiteY245" fmla="*/ 455046 h 574390"/>
                <a:gd name="connsiteX246" fmla="*/ 165456 w 218768"/>
                <a:gd name="connsiteY246" fmla="*/ 455046 h 574390"/>
                <a:gd name="connsiteX247" fmla="*/ 167139 w 218768"/>
                <a:gd name="connsiteY247" fmla="*/ 460283 h 574390"/>
                <a:gd name="connsiteX248" fmla="*/ 167139 w 218768"/>
                <a:gd name="connsiteY248" fmla="*/ 461973 h 574390"/>
                <a:gd name="connsiteX249" fmla="*/ 171178 w 218768"/>
                <a:gd name="connsiteY249" fmla="*/ 472954 h 574390"/>
                <a:gd name="connsiteX250" fmla="*/ 174712 w 218768"/>
                <a:gd name="connsiteY250" fmla="*/ 482583 h 574390"/>
                <a:gd name="connsiteX251" fmla="*/ 176227 w 218768"/>
                <a:gd name="connsiteY251" fmla="*/ 487314 h 574390"/>
                <a:gd name="connsiteX252" fmla="*/ 180265 w 218768"/>
                <a:gd name="connsiteY252" fmla="*/ 503025 h 574390"/>
                <a:gd name="connsiteX253" fmla="*/ 181611 w 218768"/>
                <a:gd name="connsiteY253" fmla="*/ 510120 h 574390"/>
                <a:gd name="connsiteX254" fmla="*/ 183126 w 218768"/>
                <a:gd name="connsiteY254" fmla="*/ 518567 h 574390"/>
                <a:gd name="connsiteX255" fmla="*/ 183126 w 218768"/>
                <a:gd name="connsiteY255" fmla="*/ 526845 h 574390"/>
                <a:gd name="connsiteX256" fmla="*/ 183126 w 218768"/>
                <a:gd name="connsiteY256" fmla="*/ 529379 h 574390"/>
                <a:gd name="connsiteX257" fmla="*/ 183126 w 218768"/>
                <a:gd name="connsiteY257" fmla="*/ 532589 h 574390"/>
                <a:gd name="connsiteX258" fmla="*/ 183126 w 218768"/>
                <a:gd name="connsiteY258" fmla="*/ 538840 h 574390"/>
                <a:gd name="connsiteX259" fmla="*/ 180770 w 218768"/>
                <a:gd name="connsiteY259" fmla="*/ 543739 h 574390"/>
                <a:gd name="connsiteX260" fmla="*/ 179256 w 218768"/>
                <a:gd name="connsiteY260" fmla="*/ 545935 h 574390"/>
                <a:gd name="connsiteX261" fmla="*/ 176899 w 218768"/>
                <a:gd name="connsiteY261" fmla="*/ 549652 h 574390"/>
                <a:gd name="connsiteX262" fmla="*/ 176899 w 218768"/>
                <a:gd name="connsiteY262" fmla="*/ 549652 h 574390"/>
                <a:gd name="connsiteX263" fmla="*/ 173870 w 218768"/>
                <a:gd name="connsiteY263" fmla="*/ 553875 h 574390"/>
                <a:gd name="connsiteX264" fmla="*/ 173870 w 218768"/>
                <a:gd name="connsiteY264" fmla="*/ 558605 h 574390"/>
                <a:gd name="connsiteX265" fmla="*/ 174880 w 218768"/>
                <a:gd name="connsiteY265" fmla="*/ 561984 h 57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218768" h="574390">
                  <a:moveTo>
                    <a:pt x="174880" y="561984"/>
                  </a:moveTo>
                  <a:cubicBezTo>
                    <a:pt x="174880" y="565363"/>
                    <a:pt x="174880" y="568742"/>
                    <a:pt x="174880" y="571952"/>
                  </a:cubicBezTo>
                  <a:lnTo>
                    <a:pt x="174880" y="576513"/>
                  </a:lnTo>
                  <a:cubicBezTo>
                    <a:pt x="174947" y="577020"/>
                    <a:pt x="174947" y="577527"/>
                    <a:pt x="174880" y="578034"/>
                  </a:cubicBezTo>
                  <a:cubicBezTo>
                    <a:pt x="174880" y="579216"/>
                    <a:pt x="174880" y="581919"/>
                    <a:pt x="174880" y="583439"/>
                  </a:cubicBezTo>
                  <a:cubicBezTo>
                    <a:pt x="174880" y="584960"/>
                    <a:pt x="174880" y="581581"/>
                    <a:pt x="174880" y="581074"/>
                  </a:cubicBezTo>
                  <a:cubicBezTo>
                    <a:pt x="174931" y="580567"/>
                    <a:pt x="174931" y="580061"/>
                    <a:pt x="174880" y="579554"/>
                  </a:cubicBezTo>
                  <a:lnTo>
                    <a:pt x="176899" y="574317"/>
                  </a:lnTo>
                  <a:lnTo>
                    <a:pt x="178919" y="569755"/>
                  </a:lnTo>
                  <a:cubicBezTo>
                    <a:pt x="179559" y="567847"/>
                    <a:pt x="179945" y="565853"/>
                    <a:pt x="180097" y="563843"/>
                  </a:cubicBezTo>
                  <a:cubicBezTo>
                    <a:pt x="180333" y="559704"/>
                    <a:pt x="182066" y="555801"/>
                    <a:pt x="184977" y="552862"/>
                  </a:cubicBezTo>
                  <a:lnTo>
                    <a:pt x="189184" y="551341"/>
                  </a:lnTo>
                  <a:cubicBezTo>
                    <a:pt x="190430" y="550615"/>
                    <a:pt x="191524" y="549635"/>
                    <a:pt x="192382" y="548469"/>
                  </a:cubicBezTo>
                  <a:cubicBezTo>
                    <a:pt x="193879" y="546476"/>
                    <a:pt x="194906" y="544161"/>
                    <a:pt x="195411" y="541712"/>
                  </a:cubicBezTo>
                  <a:cubicBezTo>
                    <a:pt x="197481" y="535225"/>
                    <a:pt x="198894" y="528551"/>
                    <a:pt x="199618" y="521777"/>
                  </a:cubicBezTo>
                  <a:cubicBezTo>
                    <a:pt x="200106" y="519446"/>
                    <a:pt x="199820" y="516996"/>
                    <a:pt x="198777" y="514850"/>
                  </a:cubicBezTo>
                  <a:cubicBezTo>
                    <a:pt x="198305" y="514006"/>
                    <a:pt x="197683" y="513262"/>
                    <a:pt x="196925" y="512654"/>
                  </a:cubicBezTo>
                  <a:cubicBezTo>
                    <a:pt x="195764" y="511759"/>
                    <a:pt x="194855" y="510610"/>
                    <a:pt x="194233" y="509275"/>
                  </a:cubicBezTo>
                  <a:cubicBezTo>
                    <a:pt x="192785" y="505576"/>
                    <a:pt x="192449" y="501521"/>
                    <a:pt x="193223" y="497619"/>
                  </a:cubicBezTo>
                  <a:cubicBezTo>
                    <a:pt x="193391" y="495761"/>
                    <a:pt x="193391" y="493902"/>
                    <a:pt x="193223" y="492044"/>
                  </a:cubicBezTo>
                  <a:cubicBezTo>
                    <a:pt x="192802" y="479677"/>
                    <a:pt x="189639" y="467548"/>
                    <a:pt x="183967" y="456567"/>
                  </a:cubicBezTo>
                  <a:cubicBezTo>
                    <a:pt x="181645" y="452951"/>
                    <a:pt x="178986" y="449573"/>
                    <a:pt x="176058" y="446430"/>
                  </a:cubicBezTo>
                  <a:cubicBezTo>
                    <a:pt x="172760" y="443575"/>
                    <a:pt x="170606" y="439605"/>
                    <a:pt x="170000" y="435281"/>
                  </a:cubicBezTo>
                  <a:cubicBezTo>
                    <a:pt x="169916" y="434216"/>
                    <a:pt x="169916" y="433135"/>
                    <a:pt x="170000" y="432071"/>
                  </a:cubicBezTo>
                  <a:cubicBezTo>
                    <a:pt x="170084" y="431395"/>
                    <a:pt x="170084" y="430719"/>
                    <a:pt x="170000" y="430043"/>
                  </a:cubicBezTo>
                  <a:cubicBezTo>
                    <a:pt x="170067" y="428979"/>
                    <a:pt x="170067" y="427898"/>
                    <a:pt x="170000" y="426833"/>
                  </a:cubicBezTo>
                  <a:cubicBezTo>
                    <a:pt x="169916" y="425313"/>
                    <a:pt x="169916" y="423793"/>
                    <a:pt x="170000" y="422272"/>
                  </a:cubicBezTo>
                  <a:cubicBezTo>
                    <a:pt x="170555" y="418285"/>
                    <a:pt x="171868" y="414433"/>
                    <a:pt x="173870" y="410953"/>
                  </a:cubicBezTo>
                  <a:lnTo>
                    <a:pt x="175048" y="408588"/>
                  </a:lnTo>
                  <a:cubicBezTo>
                    <a:pt x="177185" y="404973"/>
                    <a:pt x="178565" y="400935"/>
                    <a:pt x="179087" y="396762"/>
                  </a:cubicBezTo>
                  <a:cubicBezTo>
                    <a:pt x="178953" y="394330"/>
                    <a:pt x="178448" y="391931"/>
                    <a:pt x="177573" y="389667"/>
                  </a:cubicBezTo>
                  <a:cubicBezTo>
                    <a:pt x="176950" y="387978"/>
                    <a:pt x="176496" y="386221"/>
                    <a:pt x="176227" y="384430"/>
                  </a:cubicBezTo>
                  <a:cubicBezTo>
                    <a:pt x="175772" y="381913"/>
                    <a:pt x="175503" y="379379"/>
                    <a:pt x="175385" y="376828"/>
                  </a:cubicBezTo>
                  <a:cubicBezTo>
                    <a:pt x="175907" y="371405"/>
                    <a:pt x="174139" y="366016"/>
                    <a:pt x="170505" y="361961"/>
                  </a:cubicBezTo>
                  <a:cubicBezTo>
                    <a:pt x="167762" y="359393"/>
                    <a:pt x="165288" y="356572"/>
                    <a:pt x="163101" y="353514"/>
                  </a:cubicBezTo>
                  <a:cubicBezTo>
                    <a:pt x="161485" y="351031"/>
                    <a:pt x="159617" y="348716"/>
                    <a:pt x="157547" y="346588"/>
                  </a:cubicBezTo>
                  <a:cubicBezTo>
                    <a:pt x="155292" y="343918"/>
                    <a:pt x="154316" y="340405"/>
                    <a:pt x="154854" y="336958"/>
                  </a:cubicBezTo>
                  <a:cubicBezTo>
                    <a:pt x="154939" y="336114"/>
                    <a:pt x="154939" y="335269"/>
                    <a:pt x="154854" y="334424"/>
                  </a:cubicBezTo>
                  <a:cubicBezTo>
                    <a:pt x="154854" y="330370"/>
                    <a:pt x="153508" y="329694"/>
                    <a:pt x="150311" y="327835"/>
                  </a:cubicBezTo>
                  <a:lnTo>
                    <a:pt x="150311" y="327835"/>
                  </a:lnTo>
                  <a:cubicBezTo>
                    <a:pt x="150311" y="327835"/>
                    <a:pt x="141728" y="322598"/>
                    <a:pt x="142233" y="316686"/>
                  </a:cubicBezTo>
                  <a:cubicBezTo>
                    <a:pt x="142401" y="315925"/>
                    <a:pt x="142991" y="315334"/>
                    <a:pt x="143748" y="315165"/>
                  </a:cubicBezTo>
                  <a:cubicBezTo>
                    <a:pt x="145246" y="315283"/>
                    <a:pt x="146726" y="315621"/>
                    <a:pt x="148123" y="316179"/>
                  </a:cubicBezTo>
                  <a:cubicBezTo>
                    <a:pt x="149604" y="316871"/>
                    <a:pt x="151203" y="317209"/>
                    <a:pt x="152835" y="317192"/>
                  </a:cubicBezTo>
                  <a:cubicBezTo>
                    <a:pt x="155073" y="315520"/>
                    <a:pt x="156672" y="313138"/>
                    <a:pt x="157378" y="310435"/>
                  </a:cubicBezTo>
                  <a:cubicBezTo>
                    <a:pt x="157800" y="307293"/>
                    <a:pt x="157800" y="304117"/>
                    <a:pt x="157378" y="300974"/>
                  </a:cubicBezTo>
                  <a:lnTo>
                    <a:pt x="157378" y="299454"/>
                  </a:lnTo>
                  <a:cubicBezTo>
                    <a:pt x="157042" y="294217"/>
                    <a:pt x="158018" y="288997"/>
                    <a:pt x="160239" y="284249"/>
                  </a:cubicBezTo>
                  <a:cubicBezTo>
                    <a:pt x="161148" y="282239"/>
                    <a:pt x="161872" y="280144"/>
                    <a:pt x="162427" y="277999"/>
                  </a:cubicBezTo>
                  <a:cubicBezTo>
                    <a:pt x="162427" y="277999"/>
                    <a:pt x="163268" y="276647"/>
                    <a:pt x="163942" y="276816"/>
                  </a:cubicBezTo>
                  <a:cubicBezTo>
                    <a:pt x="164615" y="276985"/>
                    <a:pt x="167308" y="276816"/>
                    <a:pt x="168990" y="276816"/>
                  </a:cubicBezTo>
                  <a:lnTo>
                    <a:pt x="174039" y="276816"/>
                  </a:lnTo>
                  <a:cubicBezTo>
                    <a:pt x="177253" y="277948"/>
                    <a:pt x="180753" y="277948"/>
                    <a:pt x="183967" y="276816"/>
                  </a:cubicBezTo>
                  <a:cubicBezTo>
                    <a:pt x="185078" y="275938"/>
                    <a:pt x="185987" y="274840"/>
                    <a:pt x="186660" y="273606"/>
                  </a:cubicBezTo>
                  <a:cubicBezTo>
                    <a:pt x="187283" y="272660"/>
                    <a:pt x="187956" y="271765"/>
                    <a:pt x="188679" y="270903"/>
                  </a:cubicBezTo>
                  <a:cubicBezTo>
                    <a:pt x="190480" y="269028"/>
                    <a:pt x="192449" y="267339"/>
                    <a:pt x="194569" y="265835"/>
                  </a:cubicBezTo>
                  <a:lnTo>
                    <a:pt x="196589" y="264315"/>
                  </a:lnTo>
                  <a:cubicBezTo>
                    <a:pt x="201570" y="260615"/>
                    <a:pt x="207325" y="258131"/>
                    <a:pt x="213417" y="257050"/>
                  </a:cubicBezTo>
                  <a:cubicBezTo>
                    <a:pt x="214477" y="256881"/>
                    <a:pt x="215554" y="256881"/>
                    <a:pt x="216615" y="257050"/>
                  </a:cubicBezTo>
                  <a:cubicBezTo>
                    <a:pt x="218802" y="257050"/>
                    <a:pt x="220148" y="257050"/>
                    <a:pt x="220822" y="255868"/>
                  </a:cubicBezTo>
                  <a:cubicBezTo>
                    <a:pt x="221495" y="254685"/>
                    <a:pt x="222000" y="253334"/>
                    <a:pt x="222672" y="251982"/>
                  </a:cubicBezTo>
                  <a:lnTo>
                    <a:pt x="222841" y="247252"/>
                  </a:lnTo>
                  <a:lnTo>
                    <a:pt x="224187" y="244887"/>
                  </a:lnTo>
                  <a:cubicBezTo>
                    <a:pt x="225601" y="242792"/>
                    <a:pt x="226745" y="240528"/>
                    <a:pt x="227553" y="238129"/>
                  </a:cubicBezTo>
                  <a:cubicBezTo>
                    <a:pt x="228276" y="235528"/>
                    <a:pt x="228276" y="232791"/>
                    <a:pt x="227553" y="230189"/>
                  </a:cubicBezTo>
                  <a:cubicBezTo>
                    <a:pt x="227553" y="230189"/>
                    <a:pt x="225702" y="230189"/>
                    <a:pt x="224692" y="229175"/>
                  </a:cubicBezTo>
                  <a:cubicBezTo>
                    <a:pt x="223211" y="228956"/>
                    <a:pt x="221781" y="228432"/>
                    <a:pt x="220485" y="227655"/>
                  </a:cubicBezTo>
                  <a:cubicBezTo>
                    <a:pt x="218768" y="225898"/>
                    <a:pt x="217658" y="223668"/>
                    <a:pt x="217288" y="221235"/>
                  </a:cubicBezTo>
                  <a:cubicBezTo>
                    <a:pt x="216816" y="218380"/>
                    <a:pt x="216816" y="215475"/>
                    <a:pt x="217288" y="212619"/>
                  </a:cubicBezTo>
                  <a:cubicBezTo>
                    <a:pt x="214696" y="211386"/>
                    <a:pt x="212206" y="209916"/>
                    <a:pt x="209883" y="208227"/>
                  </a:cubicBezTo>
                  <a:lnTo>
                    <a:pt x="205003" y="205186"/>
                  </a:lnTo>
                  <a:lnTo>
                    <a:pt x="202984" y="204004"/>
                  </a:lnTo>
                  <a:cubicBezTo>
                    <a:pt x="201301" y="202568"/>
                    <a:pt x="199264" y="201639"/>
                    <a:pt x="197094" y="201301"/>
                  </a:cubicBezTo>
                  <a:cubicBezTo>
                    <a:pt x="196403" y="201402"/>
                    <a:pt x="195748" y="200963"/>
                    <a:pt x="195579" y="200287"/>
                  </a:cubicBezTo>
                  <a:cubicBezTo>
                    <a:pt x="194384" y="196114"/>
                    <a:pt x="193930" y="191773"/>
                    <a:pt x="194233" y="187448"/>
                  </a:cubicBezTo>
                  <a:cubicBezTo>
                    <a:pt x="194569" y="184272"/>
                    <a:pt x="196218" y="181400"/>
                    <a:pt x="198777" y="179507"/>
                  </a:cubicBezTo>
                  <a:cubicBezTo>
                    <a:pt x="199955" y="178545"/>
                    <a:pt x="200981" y="177413"/>
                    <a:pt x="201805" y="176129"/>
                  </a:cubicBezTo>
                  <a:cubicBezTo>
                    <a:pt x="201907" y="175791"/>
                    <a:pt x="201907" y="175453"/>
                    <a:pt x="201805" y="175115"/>
                  </a:cubicBezTo>
                  <a:cubicBezTo>
                    <a:pt x="201805" y="175115"/>
                    <a:pt x="199955" y="173595"/>
                    <a:pt x="199113" y="173257"/>
                  </a:cubicBezTo>
                  <a:cubicBezTo>
                    <a:pt x="197716" y="172513"/>
                    <a:pt x="196151" y="172159"/>
                    <a:pt x="194569" y="172243"/>
                  </a:cubicBezTo>
                  <a:lnTo>
                    <a:pt x="191540" y="172243"/>
                  </a:lnTo>
                  <a:cubicBezTo>
                    <a:pt x="188006" y="172243"/>
                    <a:pt x="186828" y="168020"/>
                    <a:pt x="185818" y="165148"/>
                  </a:cubicBezTo>
                  <a:lnTo>
                    <a:pt x="185818" y="163458"/>
                  </a:lnTo>
                  <a:cubicBezTo>
                    <a:pt x="185280" y="162090"/>
                    <a:pt x="184607" y="160789"/>
                    <a:pt x="183799" y="159573"/>
                  </a:cubicBezTo>
                  <a:cubicBezTo>
                    <a:pt x="182823" y="157833"/>
                    <a:pt x="181982" y="156025"/>
                    <a:pt x="181275" y="154167"/>
                  </a:cubicBezTo>
                  <a:cubicBezTo>
                    <a:pt x="181039" y="152308"/>
                    <a:pt x="181039" y="150450"/>
                    <a:pt x="181275" y="148592"/>
                  </a:cubicBezTo>
                  <a:cubicBezTo>
                    <a:pt x="181645" y="146919"/>
                    <a:pt x="181645" y="145196"/>
                    <a:pt x="181275" y="143524"/>
                  </a:cubicBezTo>
                  <a:cubicBezTo>
                    <a:pt x="179256" y="139469"/>
                    <a:pt x="173702" y="141665"/>
                    <a:pt x="168317" y="143524"/>
                  </a:cubicBezTo>
                  <a:lnTo>
                    <a:pt x="166129" y="144537"/>
                  </a:lnTo>
                  <a:lnTo>
                    <a:pt x="163101" y="145720"/>
                  </a:lnTo>
                  <a:cubicBezTo>
                    <a:pt x="161687" y="146024"/>
                    <a:pt x="160324" y="146531"/>
                    <a:pt x="159061" y="147240"/>
                  </a:cubicBezTo>
                  <a:lnTo>
                    <a:pt x="157547" y="147240"/>
                  </a:lnTo>
                  <a:cubicBezTo>
                    <a:pt x="155729" y="148558"/>
                    <a:pt x="153559" y="149318"/>
                    <a:pt x="151320" y="149436"/>
                  </a:cubicBezTo>
                  <a:cubicBezTo>
                    <a:pt x="150496" y="149352"/>
                    <a:pt x="149890" y="148609"/>
                    <a:pt x="149974" y="147764"/>
                  </a:cubicBezTo>
                  <a:cubicBezTo>
                    <a:pt x="149974" y="147764"/>
                    <a:pt x="149974" y="147747"/>
                    <a:pt x="149974" y="147747"/>
                  </a:cubicBezTo>
                  <a:cubicBezTo>
                    <a:pt x="150159" y="144166"/>
                    <a:pt x="152380" y="141006"/>
                    <a:pt x="155696" y="139638"/>
                  </a:cubicBezTo>
                  <a:lnTo>
                    <a:pt x="158557" y="137442"/>
                  </a:lnTo>
                  <a:cubicBezTo>
                    <a:pt x="158287" y="137509"/>
                    <a:pt x="157984" y="137509"/>
                    <a:pt x="157715" y="137442"/>
                  </a:cubicBezTo>
                  <a:cubicBezTo>
                    <a:pt x="156571" y="136766"/>
                    <a:pt x="155494" y="135972"/>
                    <a:pt x="154518" y="135077"/>
                  </a:cubicBezTo>
                  <a:cubicBezTo>
                    <a:pt x="152397" y="133083"/>
                    <a:pt x="151792" y="129958"/>
                    <a:pt x="153003" y="127306"/>
                  </a:cubicBezTo>
                  <a:lnTo>
                    <a:pt x="153003" y="126123"/>
                  </a:lnTo>
                  <a:cubicBezTo>
                    <a:pt x="153138" y="124670"/>
                    <a:pt x="153946" y="123352"/>
                    <a:pt x="155191" y="122575"/>
                  </a:cubicBezTo>
                  <a:lnTo>
                    <a:pt x="156369" y="121393"/>
                  </a:lnTo>
                  <a:cubicBezTo>
                    <a:pt x="156554" y="121021"/>
                    <a:pt x="156554" y="120582"/>
                    <a:pt x="156369" y="120210"/>
                  </a:cubicBezTo>
                  <a:cubicBezTo>
                    <a:pt x="155898" y="118301"/>
                    <a:pt x="154686" y="116662"/>
                    <a:pt x="153003" y="115649"/>
                  </a:cubicBezTo>
                  <a:cubicBezTo>
                    <a:pt x="152919" y="115260"/>
                    <a:pt x="152919" y="114855"/>
                    <a:pt x="153003" y="114466"/>
                  </a:cubicBezTo>
                  <a:cubicBezTo>
                    <a:pt x="152852" y="113976"/>
                    <a:pt x="152852" y="113436"/>
                    <a:pt x="153003" y="112946"/>
                  </a:cubicBezTo>
                  <a:cubicBezTo>
                    <a:pt x="155157" y="108925"/>
                    <a:pt x="158287" y="105496"/>
                    <a:pt x="162091" y="102978"/>
                  </a:cubicBezTo>
                  <a:cubicBezTo>
                    <a:pt x="162982" y="102860"/>
                    <a:pt x="163891" y="102860"/>
                    <a:pt x="164783" y="102978"/>
                  </a:cubicBezTo>
                  <a:cubicBezTo>
                    <a:pt x="165826" y="102911"/>
                    <a:pt x="166803" y="102421"/>
                    <a:pt x="167476" y="101627"/>
                  </a:cubicBezTo>
                  <a:cubicBezTo>
                    <a:pt x="168216" y="100377"/>
                    <a:pt x="168889" y="99076"/>
                    <a:pt x="169495" y="97741"/>
                  </a:cubicBezTo>
                  <a:cubicBezTo>
                    <a:pt x="169495" y="96390"/>
                    <a:pt x="170673" y="95038"/>
                    <a:pt x="171515" y="93687"/>
                  </a:cubicBezTo>
                  <a:cubicBezTo>
                    <a:pt x="172356" y="92335"/>
                    <a:pt x="173029" y="91322"/>
                    <a:pt x="173702" y="89970"/>
                  </a:cubicBezTo>
                  <a:cubicBezTo>
                    <a:pt x="174375" y="88619"/>
                    <a:pt x="177741" y="83213"/>
                    <a:pt x="179929" y="80341"/>
                  </a:cubicBezTo>
                  <a:lnTo>
                    <a:pt x="180770" y="80341"/>
                  </a:lnTo>
                  <a:cubicBezTo>
                    <a:pt x="181982" y="79040"/>
                    <a:pt x="182756" y="77384"/>
                    <a:pt x="182958" y="75610"/>
                  </a:cubicBezTo>
                  <a:lnTo>
                    <a:pt x="182958" y="72232"/>
                  </a:lnTo>
                  <a:cubicBezTo>
                    <a:pt x="182958" y="71218"/>
                    <a:pt x="182958" y="70204"/>
                    <a:pt x="182958" y="69191"/>
                  </a:cubicBezTo>
                  <a:cubicBezTo>
                    <a:pt x="183446" y="66572"/>
                    <a:pt x="183446" y="63869"/>
                    <a:pt x="182958" y="61251"/>
                  </a:cubicBezTo>
                  <a:cubicBezTo>
                    <a:pt x="182874" y="60406"/>
                    <a:pt x="182874" y="59561"/>
                    <a:pt x="182958" y="58716"/>
                  </a:cubicBezTo>
                  <a:cubicBezTo>
                    <a:pt x="182705" y="57044"/>
                    <a:pt x="182705" y="55321"/>
                    <a:pt x="182958" y="53648"/>
                  </a:cubicBezTo>
                  <a:cubicBezTo>
                    <a:pt x="183210" y="52314"/>
                    <a:pt x="183210" y="50928"/>
                    <a:pt x="182958" y="49594"/>
                  </a:cubicBezTo>
                  <a:cubicBezTo>
                    <a:pt x="182655" y="46806"/>
                    <a:pt x="182941" y="43985"/>
                    <a:pt x="183799" y="41316"/>
                  </a:cubicBezTo>
                  <a:cubicBezTo>
                    <a:pt x="183984" y="39795"/>
                    <a:pt x="183984" y="38275"/>
                    <a:pt x="183799" y="36755"/>
                  </a:cubicBezTo>
                  <a:lnTo>
                    <a:pt x="183799" y="36755"/>
                  </a:lnTo>
                  <a:cubicBezTo>
                    <a:pt x="175217" y="36755"/>
                    <a:pt x="170337" y="27125"/>
                    <a:pt x="168149" y="22057"/>
                  </a:cubicBezTo>
                  <a:cubicBezTo>
                    <a:pt x="165810" y="15975"/>
                    <a:pt x="162579" y="10282"/>
                    <a:pt x="158557" y="5163"/>
                  </a:cubicBezTo>
                  <a:lnTo>
                    <a:pt x="158557" y="5163"/>
                  </a:lnTo>
                  <a:cubicBezTo>
                    <a:pt x="155696" y="1615"/>
                    <a:pt x="153508" y="-1088"/>
                    <a:pt x="150816" y="433"/>
                  </a:cubicBezTo>
                  <a:cubicBezTo>
                    <a:pt x="148847" y="1717"/>
                    <a:pt x="147080" y="3322"/>
                    <a:pt x="145599" y="5163"/>
                  </a:cubicBezTo>
                  <a:lnTo>
                    <a:pt x="144589" y="6177"/>
                  </a:lnTo>
                  <a:cubicBezTo>
                    <a:pt x="144589" y="7359"/>
                    <a:pt x="144589" y="7866"/>
                    <a:pt x="146272" y="8711"/>
                  </a:cubicBezTo>
                  <a:cubicBezTo>
                    <a:pt x="147416" y="9336"/>
                    <a:pt x="148342" y="10265"/>
                    <a:pt x="148964" y="11414"/>
                  </a:cubicBezTo>
                  <a:cubicBezTo>
                    <a:pt x="150714" y="15468"/>
                    <a:pt x="150058" y="20148"/>
                    <a:pt x="147282" y="23577"/>
                  </a:cubicBezTo>
                  <a:lnTo>
                    <a:pt x="144421" y="27632"/>
                  </a:lnTo>
                  <a:cubicBezTo>
                    <a:pt x="141661" y="30706"/>
                    <a:pt x="139591" y="34339"/>
                    <a:pt x="138363" y="38275"/>
                  </a:cubicBezTo>
                  <a:cubicBezTo>
                    <a:pt x="138110" y="39947"/>
                    <a:pt x="138110" y="41671"/>
                    <a:pt x="138363" y="43343"/>
                  </a:cubicBezTo>
                  <a:cubicBezTo>
                    <a:pt x="138716" y="44695"/>
                    <a:pt x="139221" y="45995"/>
                    <a:pt x="139877" y="47229"/>
                  </a:cubicBezTo>
                  <a:lnTo>
                    <a:pt x="140887" y="49763"/>
                  </a:lnTo>
                  <a:cubicBezTo>
                    <a:pt x="141055" y="50320"/>
                    <a:pt x="141055" y="50895"/>
                    <a:pt x="140887" y="51452"/>
                  </a:cubicBezTo>
                  <a:cubicBezTo>
                    <a:pt x="140517" y="51638"/>
                    <a:pt x="140079" y="51638"/>
                    <a:pt x="139709" y="51452"/>
                  </a:cubicBezTo>
                  <a:cubicBezTo>
                    <a:pt x="136444" y="51266"/>
                    <a:pt x="133247" y="50472"/>
                    <a:pt x="130285" y="49087"/>
                  </a:cubicBezTo>
                  <a:cubicBezTo>
                    <a:pt x="127189" y="47769"/>
                    <a:pt x="123873" y="47077"/>
                    <a:pt x="120525" y="47060"/>
                  </a:cubicBezTo>
                  <a:cubicBezTo>
                    <a:pt x="117647" y="47516"/>
                    <a:pt x="115005" y="48867"/>
                    <a:pt x="112952" y="50945"/>
                  </a:cubicBezTo>
                  <a:lnTo>
                    <a:pt x="111269" y="52297"/>
                  </a:lnTo>
                  <a:cubicBezTo>
                    <a:pt x="108088" y="54375"/>
                    <a:pt x="105480" y="57213"/>
                    <a:pt x="103697" y="60575"/>
                  </a:cubicBezTo>
                  <a:lnTo>
                    <a:pt x="103697" y="60575"/>
                  </a:lnTo>
                  <a:cubicBezTo>
                    <a:pt x="102350" y="63616"/>
                    <a:pt x="101172" y="66150"/>
                    <a:pt x="96965" y="65643"/>
                  </a:cubicBezTo>
                  <a:cubicBezTo>
                    <a:pt x="92758" y="65136"/>
                    <a:pt x="93431" y="65643"/>
                    <a:pt x="92085" y="67670"/>
                  </a:cubicBezTo>
                  <a:cubicBezTo>
                    <a:pt x="90671" y="70069"/>
                    <a:pt x="89981" y="72823"/>
                    <a:pt x="90065" y="75610"/>
                  </a:cubicBezTo>
                  <a:cubicBezTo>
                    <a:pt x="90250" y="76776"/>
                    <a:pt x="90587" y="77908"/>
                    <a:pt x="91075" y="78989"/>
                  </a:cubicBezTo>
                  <a:cubicBezTo>
                    <a:pt x="91916" y="80966"/>
                    <a:pt x="92320" y="83094"/>
                    <a:pt x="92253" y="85240"/>
                  </a:cubicBezTo>
                  <a:cubicBezTo>
                    <a:pt x="91277" y="90629"/>
                    <a:pt x="88483" y="95528"/>
                    <a:pt x="84344" y="99093"/>
                  </a:cubicBezTo>
                  <a:lnTo>
                    <a:pt x="83334" y="100106"/>
                  </a:lnTo>
                  <a:cubicBezTo>
                    <a:pt x="80978" y="102303"/>
                    <a:pt x="79968" y="103147"/>
                    <a:pt x="79968" y="106695"/>
                  </a:cubicBezTo>
                  <a:cubicBezTo>
                    <a:pt x="80339" y="111983"/>
                    <a:pt x="79531" y="117287"/>
                    <a:pt x="77612" y="122237"/>
                  </a:cubicBezTo>
                  <a:cubicBezTo>
                    <a:pt x="76014" y="125853"/>
                    <a:pt x="74668" y="129586"/>
                    <a:pt x="73574" y="133387"/>
                  </a:cubicBezTo>
                  <a:cubicBezTo>
                    <a:pt x="72564" y="136259"/>
                    <a:pt x="71554" y="139300"/>
                    <a:pt x="70376" y="142172"/>
                  </a:cubicBezTo>
                  <a:cubicBezTo>
                    <a:pt x="70326" y="142848"/>
                    <a:pt x="70326" y="143524"/>
                    <a:pt x="70376" y="144199"/>
                  </a:cubicBezTo>
                  <a:cubicBezTo>
                    <a:pt x="69535" y="146565"/>
                    <a:pt x="68862" y="148930"/>
                    <a:pt x="66169" y="150112"/>
                  </a:cubicBezTo>
                  <a:cubicBezTo>
                    <a:pt x="62652" y="151464"/>
                    <a:pt x="58748" y="151464"/>
                    <a:pt x="55231" y="150112"/>
                  </a:cubicBezTo>
                  <a:lnTo>
                    <a:pt x="54221" y="150112"/>
                  </a:lnTo>
                  <a:lnTo>
                    <a:pt x="52538" y="150112"/>
                  </a:lnTo>
                  <a:cubicBezTo>
                    <a:pt x="50519" y="149099"/>
                    <a:pt x="44124" y="146396"/>
                    <a:pt x="42441" y="147747"/>
                  </a:cubicBezTo>
                  <a:cubicBezTo>
                    <a:pt x="42205" y="148406"/>
                    <a:pt x="42205" y="149116"/>
                    <a:pt x="42441" y="149774"/>
                  </a:cubicBezTo>
                  <a:cubicBezTo>
                    <a:pt x="42508" y="150281"/>
                    <a:pt x="42508" y="150788"/>
                    <a:pt x="42441" y="151295"/>
                  </a:cubicBezTo>
                  <a:cubicBezTo>
                    <a:pt x="43215" y="153288"/>
                    <a:pt x="43552" y="155417"/>
                    <a:pt x="43451" y="157546"/>
                  </a:cubicBezTo>
                  <a:lnTo>
                    <a:pt x="43451" y="161093"/>
                  </a:lnTo>
                  <a:cubicBezTo>
                    <a:pt x="43451" y="163796"/>
                    <a:pt x="43451" y="166161"/>
                    <a:pt x="43451" y="168695"/>
                  </a:cubicBezTo>
                  <a:cubicBezTo>
                    <a:pt x="44242" y="172666"/>
                    <a:pt x="43451" y="176788"/>
                    <a:pt x="41263" y="180183"/>
                  </a:cubicBezTo>
                  <a:cubicBezTo>
                    <a:pt x="39648" y="184491"/>
                    <a:pt x="39294" y="189188"/>
                    <a:pt x="40253" y="193698"/>
                  </a:cubicBezTo>
                  <a:lnTo>
                    <a:pt x="40253" y="196401"/>
                  </a:lnTo>
                  <a:cubicBezTo>
                    <a:pt x="41347" y="199915"/>
                    <a:pt x="41347" y="203699"/>
                    <a:pt x="40253" y="207213"/>
                  </a:cubicBezTo>
                  <a:cubicBezTo>
                    <a:pt x="39749" y="209596"/>
                    <a:pt x="38284" y="211673"/>
                    <a:pt x="36215" y="212957"/>
                  </a:cubicBezTo>
                  <a:cubicBezTo>
                    <a:pt x="34986" y="213211"/>
                    <a:pt x="33741" y="213211"/>
                    <a:pt x="32512" y="212957"/>
                  </a:cubicBezTo>
                  <a:cubicBezTo>
                    <a:pt x="31806" y="212704"/>
                    <a:pt x="31031" y="212704"/>
                    <a:pt x="30325" y="212957"/>
                  </a:cubicBezTo>
                  <a:lnTo>
                    <a:pt x="28979" y="212957"/>
                  </a:lnTo>
                  <a:cubicBezTo>
                    <a:pt x="28137" y="213701"/>
                    <a:pt x="27077" y="214174"/>
                    <a:pt x="25949" y="214309"/>
                  </a:cubicBezTo>
                  <a:lnTo>
                    <a:pt x="24940" y="214309"/>
                  </a:lnTo>
                  <a:cubicBezTo>
                    <a:pt x="22146" y="212772"/>
                    <a:pt x="20228" y="210035"/>
                    <a:pt x="19723" y="206876"/>
                  </a:cubicBezTo>
                  <a:cubicBezTo>
                    <a:pt x="19588" y="203260"/>
                    <a:pt x="20346" y="199662"/>
                    <a:pt x="21911" y="196401"/>
                  </a:cubicBezTo>
                  <a:cubicBezTo>
                    <a:pt x="22533" y="195151"/>
                    <a:pt x="23038" y="193850"/>
                    <a:pt x="23425" y="192516"/>
                  </a:cubicBezTo>
                  <a:cubicBezTo>
                    <a:pt x="23560" y="188208"/>
                    <a:pt x="22382" y="183967"/>
                    <a:pt x="20060" y="180352"/>
                  </a:cubicBezTo>
                  <a:cubicBezTo>
                    <a:pt x="18966" y="178342"/>
                    <a:pt x="18006" y="176247"/>
                    <a:pt x="17199" y="174101"/>
                  </a:cubicBezTo>
                  <a:cubicBezTo>
                    <a:pt x="16105" y="170419"/>
                    <a:pt x="15482" y="166617"/>
                    <a:pt x="15348" y="162783"/>
                  </a:cubicBezTo>
                  <a:cubicBezTo>
                    <a:pt x="15179" y="161431"/>
                    <a:pt x="15179" y="160080"/>
                    <a:pt x="15348" y="158728"/>
                  </a:cubicBezTo>
                  <a:cubicBezTo>
                    <a:pt x="15600" y="156988"/>
                    <a:pt x="15600" y="155231"/>
                    <a:pt x="15348" y="153491"/>
                  </a:cubicBezTo>
                  <a:lnTo>
                    <a:pt x="15348" y="153491"/>
                  </a:lnTo>
                  <a:cubicBezTo>
                    <a:pt x="15348" y="153491"/>
                    <a:pt x="14001" y="153491"/>
                    <a:pt x="10972" y="157883"/>
                  </a:cubicBezTo>
                  <a:lnTo>
                    <a:pt x="10972" y="158897"/>
                  </a:lnTo>
                  <a:lnTo>
                    <a:pt x="8280" y="162107"/>
                  </a:lnTo>
                  <a:cubicBezTo>
                    <a:pt x="4409" y="165722"/>
                    <a:pt x="1599" y="170334"/>
                    <a:pt x="202" y="175453"/>
                  </a:cubicBezTo>
                  <a:cubicBezTo>
                    <a:pt x="-67" y="177649"/>
                    <a:pt x="-67" y="179845"/>
                    <a:pt x="202" y="182042"/>
                  </a:cubicBezTo>
                  <a:cubicBezTo>
                    <a:pt x="202" y="184238"/>
                    <a:pt x="202" y="186434"/>
                    <a:pt x="202" y="188630"/>
                  </a:cubicBezTo>
                  <a:lnTo>
                    <a:pt x="202" y="188630"/>
                  </a:lnTo>
                  <a:lnTo>
                    <a:pt x="202" y="190151"/>
                  </a:lnTo>
                  <a:cubicBezTo>
                    <a:pt x="1447" y="192719"/>
                    <a:pt x="2508" y="195371"/>
                    <a:pt x="3399" y="198091"/>
                  </a:cubicBezTo>
                  <a:cubicBezTo>
                    <a:pt x="4544" y="203024"/>
                    <a:pt x="5284" y="208058"/>
                    <a:pt x="5587" y="213126"/>
                  </a:cubicBezTo>
                  <a:cubicBezTo>
                    <a:pt x="5570" y="218887"/>
                    <a:pt x="6546" y="224597"/>
                    <a:pt x="8448" y="230020"/>
                  </a:cubicBezTo>
                  <a:cubicBezTo>
                    <a:pt x="10366" y="234835"/>
                    <a:pt x="11830" y="239802"/>
                    <a:pt x="12823" y="244887"/>
                  </a:cubicBezTo>
                  <a:cubicBezTo>
                    <a:pt x="12907" y="246019"/>
                    <a:pt x="12907" y="247134"/>
                    <a:pt x="12823" y="248265"/>
                  </a:cubicBezTo>
                  <a:cubicBezTo>
                    <a:pt x="12874" y="250816"/>
                    <a:pt x="13698" y="253283"/>
                    <a:pt x="15179" y="255361"/>
                  </a:cubicBezTo>
                  <a:cubicBezTo>
                    <a:pt x="16189" y="256662"/>
                    <a:pt x="17383" y="257794"/>
                    <a:pt x="18713" y="258740"/>
                  </a:cubicBezTo>
                  <a:lnTo>
                    <a:pt x="21574" y="261612"/>
                  </a:lnTo>
                  <a:cubicBezTo>
                    <a:pt x="22735" y="262828"/>
                    <a:pt x="23795" y="264129"/>
                    <a:pt x="24772" y="265497"/>
                  </a:cubicBezTo>
                  <a:lnTo>
                    <a:pt x="27801" y="269214"/>
                  </a:lnTo>
                  <a:cubicBezTo>
                    <a:pt x="29651" y="271241"/>
                    <a:pt x="34195" y="269214"/>
                    <a:pt x="36888" y="266680"/>
                  </a:cubicBezTo>
                  <a:lnTo>
                    <a:pt x="36888" y="266680"/>
                  </a:lnTo>
                  <a:cubicBezTo>
                    <a:pt x="39967" y="264315"/>
                    <a:pt x="44242" y="264315"/>
                    <a:pt x="47321" y="266680"/>
                  </a:cubicBezTo>
                  <a:cubicBezTo>
                    <a:pt x="50047" y="268606"/>
                    <a:pt x="53144" y="269923"/>
                    <a:pt x="56408" y="270565"/>
                  </a:cubicBezTo>
                  <a:cubicBezTo>
                    <a:pt x="56408" y="270565"/>
                    <a:pt x="57587" y="270565"/>
                    <a:pt x="57755" y="272086"/>
                  </a:cubicBezTo>
                  <a:cubicBezTo>
                    <a:pt x="57755" y="276647"/>
                    <a:pt x="57755" y="281377"/>
                    <a:pt x="57755" y="285939"/>
                  </a:cubicBezTo>
                  <a:cubicBezTo>
                    <a:pt x="57755" y="290500"/>
                    <a:pt x="57755" y="294724"/>
                    <a:pt x="57755" y="298947"/>
                  </a:cubicBezTo>
                  <a:cubicBezTo>
                    <a:pt x="58680" y="309438"/>
                    <a:pt x="61895" y="319591"/>
                    <a:pt x="67179" y="328680"/>
                  </a:cubicBezTo>
                  <a:cubicBezTo>
                    <a:pt x="69501" y="332667"/>
                    <a:pt x="71150" y="336992"/>
                    <a:pt x="72059" y="341520"/>
                  </a:cubicBezTo>
                  <a:cubicBezTo>
                    <a:pt x="72345" y="345439"/>
                    <a:pt x="71941" y="349392"/>
                    <a:pt x="70881" y="353176"/>
                  </a:cubicBezTo>
                  <a:lnTo>
                    <a:pt x="70881" y="354190"/>
                  </a:lnTo>
                  <a:cubicBezTo>
                    <a:pt x="70023" y="358126"/>
                    <a:pt x="68794" y="361978"/>
                    <a:pt x="67179" y="365678"/>
                  </a:cubicBezTo>
                  <a:cubicBezTo>
                    <a:pt x="66018" y="368702"/>
                    <a:pt x="65446" y="371912"/>
                    <a:pt x="65496" y="375138"/>
                  </a:cubicBezTo>
                  <a:cubicBezTo>
                    <a:pt x="65496" y="376321"/>
                    <a:pt x="65496" y="377672"/>
                    <a:pt x="65496" y="379193"/>
                  </a:cubicBezTo>
                  <a:cubicBezTo>
                    <a:pt x="65496" y="380713"/>
                    <a:pt x="65496" y="382065"/>
                    <a:pt x="64486" y="383923"/>
                  </a:cubicBezTo>
                  <a:cubicBezTo>
                    <a:pt x="63561" y="386812"/>
                    <a:pt x="63224" y="389853"/>
                    <a:pt x="63477" y="392877"/>
                  </a:cubicBezTo>
                  <a:cubicBezTo>
                    <a:pt x="63477" y="392877"/>
                    <a:pt x="64318" y="393891"/>
                    <a:pt x="64823" y="394397"/>
                  </a:cubicBezTo>
                  <a:cubicBezTo>
                    <a:pt x="65260" y="394752"/>
                    <a:pt x="65647" y="395141"/>
                    <a:pt x="66001" y="395580"/>
                  </a:cubicBezTo>
                  <a:cubicBezTo>
                    <a:pt x="67044" y="396830"/>
                    <a:pt x="67953" y="398182"/>
                    <a:pt x="68693" y="399634"/>
                  </a:cubicBezTo>
                  <a:cubicBezTo>
                    <a:pt x="72025" y="398874"/>
                    <a:pt x="75509" y="399229"/>
                    <a:pt x="78622" y="400648"/>
                  </a:cubicBezTo>
                  <a:lnTo>
                    <a:pt x="79800" y="400648"/>
                  </a:lnTo>
                  <a:cubicBezTo>
                    <a:pt x="86026" y="403858"/>
                    <a:pt x="93347" y="404179"/>
                    <a:pt x="99826" y="401493"/>
                  </a:cubicBezTo>
                  <a:cubicBezTo>
                    <a:pt x="104369" y="398655"/>
                    <a:pt x="108762" y="395546"/>
                    <a:pt x="112952" y="392201"/>
                  </a:cubicBezTo>
                  <a:lnTo>
                    <a:pt x="115813" y="390005"/>
                  </a:lnTo>
                  <a:cubicBezTo>
                    <a:pt x="124799" y="385207"/>
                    <a:pt x="131043" y="376456"/>
                    <a:pt x="132641" y="366354"/>
                  </a:cubicBezTo>
                  <a:cubicBezTo>
                    <a:pt x="132573" y="365728"/>
                    <a:pt x="132573" y="365120"/>
                    <a:pt x="132641" y="364495"/>
                  </a:cubicBezTo>
                  <a:cubicBezTo>
                    <a:pt x="132321" y="361100"/>
                    <a:pt x="133011" y="357687"/>
                    <a:pt x="134661" y="354697"/>
                  </a:cubicBezTo>
                  <a:cubicBezTo>
                    <a:pt x="135283" y="353953"/>
                    <a:pt x="136225" y="353565"/>
                    <a:pt x="137185" y="353683"/>
                  </a:cubicBezTo>
                  <a:cubicBezTo>
                    <a:pt x="139036" y="353683"/>
                    <a:pt x="140719" y="356217"/>
                    <a:pt x="142065" y="357907"/>
                  </a:cubicBezTo>
                  <a:lnTo>
                    <a:pt x="142065" y="358751"/>
                  </a:lnTo>
                  <a:cubicBezTo>
                    <a:pt x="144084" y="361235"/>
                    <a:pt x="145935" y="363769"/>
                    <a:pt x="147618" y="366354"/>
                  </a:cubicBezTo>
                  <a:cubicBezTo>
                    <a:pt x="150816" y="371422"/>
                    <a:pt x="152616" y="377250"/>
                    <a:pt x="152835" y="383247"/>
                  </a:cubicBezTo>
                  <a:cubicBezTo>
                    <a:pt x="152835" y="391356"/>
                    <a:pt x="154182" y="398283"/>
                    <a:pt x="155191" y="404872"/>
                  </a:cubicBezTo>
                  <a:cubicBezTo>
                    <a:pt x="156201" y="411460"/>
                    <a:pt x="156369" y="416866"/>
                    <a:pt x="156706" y="422610"/>
                  </a:cubicBezTo>
                  <a:cubicBezTo>
                    <a:pt x="156706" y="425820"/>
                    <a:pt x="156706" y="429030"/>
                    <a:pt x="156706" y="432239"/>
                  </a:cubicBezTo>
                  <a:cubicBezTo>
                    <a:pt x="157109" y="436615"/>
                    <a:pt x="157783" y="440957"/>
                    <a:pt x="158725" y="445248"/>
                  </a:cubicBezTo>
                  <a:cubicBezTo>
                    <a:pt x="158876" y="446532"/>
                    <a:pt x="159213" y="447782"/>
                    <a:pt x="159735" y="448964"/>
                  </a:cubicBezTo>
                  <a:cubicBezTo>
                    <a:pt x="160509" y="451262"/>
                    <a:pt x="161030" y="453644"/>
                    <a:pt x="161249" y="456060"/>
                  </a:cubicBezTo>
                  <a:cubicBezTo>
                    <a:pt x="161182" y="456905"/>
                    <a:pt x="161182" y="457749"/>
                    <a:pt x="161249" y="458594"/>
                  </a:cubicBezTo>
                  <a:cubicBezTo>
                    <a:pt x="161670" y="457158"/>
                    <a:pt x="162562" y="455908"/>
                    <a:pt x="163773" y="455046"/>
                  </a:cubicBezTo>
                  <a:cubicBezTo>
                    <a:pt x="164278" y="454708"/>
                    <a:pt x="164951" y="454708"/>
                    <a:pt x="165456" y="455046"/>
                  </a:cubicBezTo>
                  <a:cubicBezTo>
                    <a:pt x="166298" y="455046"/>
                    <a:pt x="166466" y="456229"/>
                    <a:pt x="167139" y="460283"/>
                  </a:cubicBezTo>
                  <a:cubicBezTo>
                    <a:pt x="167189" y="460841"/>
                    <a:pt x="167189" y="461415"/>
                    <a:pt x="167139" y="461973"/>
                  </a:cubicBezTo>
                  <a:cubicBezTo>
                    <a:pt x="168317" y="465689"/>
                    <a:pt x="169832" y="469406"/>
                    <a:pt x="171178" y="472954"/>
                  </a:cubicBezTo>
                  <a:lnTo>
                    <a:pt x="174712" y="482583"/>
                  </a:lnTo>
                  <a:lnTo>
                    <a:pt x="176227" y="487314"/>
                  </a:lnTo>
                  <a:cubicBezTo>
                    <a:pt x="178263" y="492348"/>
                    <a:pt x="179609" y="497636"/>
                    <a:pt x="180265" y="503025"/>
                  </a:cubicBezTo>
                  <a:cubicBezTo>
                    <a:pt x="180568" y="505424"/>
                    <a:pt x="181023" y="507789"/>
                    <a:pt x="181611" y="510120"/>
                  </a:cubicBezTo>
                  <a:cubicBezTo>
                    <a:pt x="182386" y="512874"/>
                    <a:pt x="182891" y="515712"/>
                    <a:pt x="183126" y="518567"/>
                  </a:cubicBezTo>
                  <a:cubicBezTo>
                    <a:pt x="183463" y="521321"/>
                    <a:pt x="183463" y="524091"/>
                    <a:pt x="183126" y="526845"/>
                  </a:cubicBezTo>
                  <a:cubicBezTo>
                    <a:pt x="183126" y="527690"/>
                    <a:pt x="183126" y="528534"/>
                    <a:pt x="183126" y="529379"/>
                  </a:cubicBezTo>
                  <a:lnTo>
                    <a:pt x="183126" y="532589"/>
                  </a:lnTo>
                  <a:cubicBezTo>
                    <a:pt x="183378" y="534667"/>
                    <a:pt x="183378" y="536762"/>
                    <a:pt x="183126" y="538840"/>
                  </a:cubicBezTo>
                  <a:cubicBezTo>
                    <a:pt x="182588" y="540580"/>
                    <a:pt x="181780" y="542235"/>
                    <a:pt x="180770" y="543739"/>
                  </a:cubicBezTo>
                  <a:lnTo>
                    <a:pt x="179256" y="545935"/>
                  </a:lnTo>
                  <a:cubicBezTo>
                    <a:pt x="178380" y="547101"/>
                    <a:pt x="177590" y="548351"/>
                    <a:pt x="176899" y="549652"/>
                  </a:cubicBezTo>
                  <a:lnTo>
                    <a:pt x="176899" y="549652"/>
                  </a:lnTo>
                  <a:cubicBezTo>
                    <a:pt x="176210" y="551257"/>
                    <a:pt x="175166" y="552710"/>
                    <a:pt x="173870" y="553875"/>
                  </a:cubicBezTo>
                  <a:cubicBezTo>
                    <a:pt x="173786" y="555446"/>
                    <a:pt x="173786" y="557035"/>
                    <a:pt x="173870" y="558605"/>
                  </a:cubicBezTo>
                  <a:cubicBezTo>
                    <a:pt x="174258" y="559721"/>
                    <a:pt x="174594" y="560835"/>
                    <a:pt x="174880" y="56198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3ED0F5E2-F7C7-4570-B14D-FDCDA3BE82E7}"/>
                </a:ext>
              </a:extLst>
            </p:cNvPr>
            <p:cNvSpPr/>
            <p:nvPr/>
          </p:nvSpPr>
          <p:spPr>
            <a:xfrm>
              <a:off x="8048920" y="4073354"/>
              <a:ext cx="16828" cy="16894"/>
            </a:xfrm>
            <a:custGeom>
              <a:avLst/>
              <a:gdLst>
                <a:gd name="connsiteX0" fmla="*/ 4054 w 0"/>
                <a:gd name="connsiteY0" fmla="*/ 11995 h 16893"/>
                <a:gd name="connsiteX1" fmla="*/ 2876 w 0"/>
                <a:gd name="connsiteY1" fmla="*/ 8447 h 16893"/>
                <a:gd name="connsiteX2" fmla="*/ 1530 w 0"/>
                <a:gd name="connsiteY2" fmla="*/ 4730 h 16893"/>
                <a:gd name="connsiteX3" fmla="*/ 1530 w 0"/>
                <a:gd name="connsiteY3" fmla="*/ 3548 h 16893"/>
                <a:gd name="connsiteX4" fmla="*/ 15 w 0"/>
                <a:gd name="connsiteY4" fmla="*/ 0 h 16893"/>
                <a:gd name="connsiteX5" fmla="*/ 3549 w 0"/>
                <a:gd name="connsiteY5" fmla="*/ 12670 h 16893"/>
                <a:gd name="connsiteX6" fmla="*/ 8766 w 0"/>
                <a:gd name="connsiteY6" fmla="*/ 20442 h 16893"/>
                <a:gd name="connsiteX7" fmla="*/ 13141 w 0"/>
                <a:gd name="connsiteY7" fmla="*/ 24327 h 16893"/>
                <a:gd name="connsiteX8" fmla="*/ 12132 w 0"/>
                <a:gd name="connsiteY8" fmla="*/ 21286 h 16893"/>
                <a:gd name="connsiteX9" fmla="*/ 12132 w 0"/>
                <a:gd name="connsiteY9" fmla="*/ 19428 h 16893"/>
                <a:gd name="connsiteX10" fmla="*/ 12132 w 0"/>
                <a:gd name="connsiteY10" fmla="*/ 19428 h 16893"/>
                <a:gd name="connsiteX11" fmla="*/ 10953 w 0"/>
                <a:gd name="connsiteY11" fmla="*/ 16387 h 16893"/>
                <a:gd name="connsiteX12" fmla="*/ 10953 w 0"/>
                <a:gd name="connsiteY12" fmla="*/ 16387 h 16893"/>
                <a:gd name="connsiteX13" fmla="*/ 10112 w 0"/>
                <a:gd name="connsiteY13" fmla="*/ 16387 h 16893"/>
                <a:gd name="connsiteX14" fmla="*/ 4054 w 0"/>
                <a:gd name="connsiteY14" fmla="*/ 1199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h="16893">
                  <a:moveTo>
                    <a:pt x="4054" y="11995"/>
                  </a:moveTo>
                  <a:cubicBezTo>
                    <a:pt x="3582" y="10846"/>
                    <a:pt x="3196" y="9646"/>
                    <a:pt x="2876" y="8447"/>
                  </a:cubicBezTo>
                  <a:cubicBezTo>
                    <a:pt x="2876" y="7095"/>
                    <a:pt x="2034" y="5913"/>
                    <a:pt x="1530" y="4730"/>
                  </a:cubicBezTo>
                  <a:lnTo>
                    <a:pt x="1530" y="3548"/>
                  </a:lnTo>
                  <a:lnTo>
                    <a:pt x="15" y="0"/>
                  </a:lnTo>
                  <a:cubicBezTo>
                    <a:pt x="-153" y="4494"/>
                    <a:pt x="1092" y="8920"/>
                    <a:pt x="3549" y="12670"/>
                  </a:cubicBezTo>
                  <a:cubicBezTo>
                    <a:pt x="5063" y="14698"/>
                    <a:pt x="6914" y="17401"/>
                    <a:pt x="8766" y="20442"/>
                  </a:cubicBezTo>
                  <a:cubicBezTo>
                    <a:pt x="9792" y="22148"/>
                    <a:pt x="11324" y="23516"/>
                    <a:pt x="13141" y="24327"/>
                  </a:cubicBezTo>
                  <a:cubicBezTo>
                    <a:pt x="12855" y="23297"/>
                    <a:pt x="12518" y="22283"/>
                    <a:pt x="12132" y="21286"/>
                  </a:cubicBezTo>
                  <a:cubicBezTo>
                    <a:pt x="12132" y="21286"/>
                    <a:pt x="12132" y="20104"/>
                    <a:pt x="12132" y="19428"/>
                  </a:cubicBezTo>
                  <a:lnTo>
                    <a:pt x="12132" y="19428"/>
                  </a:lnTo>
                  <a:cubicBezTo>
                    <a:pt x="11879" y="18364"/>
                    <a:pt x="11475" y="17350"/>
                    <a:pt x="10953" y="16387"/>
                  </a:cubicBezTo>
                  <a:lnTo>
                    <a:pt x="10953" y="16387"/>
                  </a:lnTo>
                  <a:cubicBezTo>
                    <a:pt x="10953" y="16387"/>
                    <a:pt x="10953" y="16387"/>
                    <a:pt x="10112" y="16387"/>
                  </a:cubicBezTo>
                  <a:cubicBezTo>
                    <a:pt x="9270" y="16387"/>
                    <a:pt x="4559" y="13515"/>
                    <a:pt x="4054" y="119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9DB208DD-7D25-4B5F-AAE0-D1317E178FCD}"/>
                </a:ext>
              </a:extLst>
            </p:cNvPr>
            <p:cNvSpPr/>
            <p:nvPr/>
          </p:nvSpPr>
          <p:spPr>
            <a:xfrm>
              <a:off x="8696658" y="4562110"/>
              <a:ext cx="16828" cy="16894"/>
            </a:xfrm>
            <a:custGeom>
              <a:avLst/>
              <a:gdLst>
                <a:gd name="connsiteX0" fmla="*/ 2861 w 0"/>
                <a:gd name="connsiteY0" fmla="*/ 7585 h 0"/>
                <a:gd name="connsiteX1" fmla="*/ 2861 w 0"/>
                <a:gd name="connsiteY1" fmla="*/ 8937 h 0"/>
                <a:gd name="connsiteX2" fmla="*/ 2861 w 0"/>
                <a:gd name="connsiteY2" fmla="*/ 8937 h 0"/>
                <a:gd name="connsiteX3" fmla="*/ 2861 w 0"/>
                <a:gd name="connsiteY3" fmla="*/ 8937 h 0"/>
                <a:gd name="connsiteX4" fmla="*/ 4880 w 0"/>
                <a:gd name="connsiteY4" fmla="*/ 7247 h 0"/>
                <a:gd name="connsiteX5" fmla="*/ 4880 w 0"/>
                <a:gd name="connsiteY5" fmla="*/ 7247 h 0"/>
                <a:gd name="connsiteX6" fmla="*/ 4880 w 0"/>
                <a:gd name="connsiteY6" fmla="*/ 7247 h 0"/>
                <a:gd name="connsiteX7" fmla="*/ 7068 w 0"/>
                <a:gd name="connsiteY7" fmla="*/ 4882 h 0"/>
                <a:gd name="connsiteX8" fmla="*/ 7068 w 0"/>
                <a:gd name="connsiteY8" fmla="*/ 2348 h 0"/>
                <a:gd name="connsiteX9" fmla="*/ 7068 w 0"/>
                <a:gd name="connsiteY9" fmla="*/ 997 h 0"/>
                <a:gd name="connsiteX10" fmla="*/ 7068 w 0"/>
                <a:gd name="connsiteY10" fmla="*/ 152 h 0"/>
                <a:gd name="connsiteX11" fmla="*/ 4712 w 0"/>
                <a:gd name="connsiteY11" fmla="*/ 152 h 0"/>
                <a:gd name="connsiteX12" fmla="*/ 4712 w 0"/>
                <a:gd name="connsiteY12" fmla="*/ 152 h 0"/>
                <a:gd name="connsiteX13" fmla="*/ 3197 w 0"/>
                <a:gd name="connsiteY13" fmla="*/ 1504 h 0"/>
                <a:gd name="connsiteX14" fmla="*/ 1010 w 0"/>
                <a:gd name="connsiteY14" fmla="*/ 1504 h 0"/>
                <a:gd name="connsiteX15" fmla="*/ 0 w 0"/>
                <a:gd name="connsiteY15" fmla="*/ 1504 h 0"/>
                <a:gd name="connsiteX16" fmla="*/ 0 w 0"/>
                <a:gd name="connsiteY16" fmla="*/ 1504 h 0"/>
                <a:gd name="connsiteX17" fmla="*/ 0 w 0"/>
                <a:gd name="connsiteY17" fmla="*/ 3700 h 0"/>
                <a:gd name="connsiteX18" fmla="*/ 2861 w 0"/>
                <a:gd name="connsiteY18" fmla="*/ 758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>
                  <a:moveTo>
                    <a:pt x="2861" y="7585"/>
                  </a:moveTo>
                  <a:cubicBezTo>
                    <a:pt x="2945" y="8025"/>
                    <a:pt x="2945" y="8498"/>
                    <a:pt x="2861" y="8937"/>
                  </a:cubicBezTo>
                  <a:lnTo>
                    <a:pt x="2861" y="8937"/>
                  </a:lnTo>
                  <a:lnTo>
                    <a:pt x="2861" y="8937"/>
                  </a:lnTo>
                  <a:cubicBezTo>
                    <a:pt x="3366" y="8193"/>
                    <a:pt x="4056" y="7602"/>
                    <a:pt x="4880" y="7247"/>
                  </a:cubicBezTo>
                  <a:lnTo>
                    <a:pt x="4880" y="7247"/>
                  </a:lnTo>
                  <a:lnTo>
                    <a:pt x="4880" y="7247"/>
                  </a:lnTo>
                  <a:cubicBezTo>
                    <a:pt x="4880" y="5558"/>
                    <a:pt x="6226" y="5051"/>
                    <a:pt x="7068" y="4882"/>
                  </a:cubicBezTo>
                  <a:cubicBezTo>
                    <a:pt x="6900" y="4054"/>
                    <a:pt x="6900" y="3176"/>
                    <a:pt x="7068" y="2348"/>
                  </a:cubicBezTo>
                  <a:cubicBezTo>
                    <a:pt x="7118" y="1892"/>
                    <a:pt x="7118" y="1453"/>
                    <a:pt x="7068" y="997"/>
                  </a:cubicBezTo>
                  <a:cubicBezTo>
                    <a:pt x="6967" y="726"/>
                    <a:pt x="6967" y="422"/>
                    <a:pt x="7068" y="152"/>
                  </a:cubicBezTo>
                  <a:cubicBezTo>
                    <a:pt x="6294" y="-51"/>
                    <a:pt x="5486" y="-51"/>
                    <a:pt x="4712" y="152"/>
                  </a:cubicBezTo>
                  <a:lnTo>
                    <a:pt x="4712" y="152"/>
                  </a:lnTo>
                  <a:cubicBezTo>
                    <a:pt x="4325" y="726"/>
                    <a:pt x="3803" y="1183"/>
                    <a:pt x="3197" y="1504"/>
                  </a:cubicBezTo>
                  <a:cubicBezTo>
                    <a:pt x="2491" y="1723"/>
                    <a:pt x="1716" y="1723"/>
                    <a:pt x="1010" y="1504"/>
                  </a:cubicBezTo>
                  <a:lnTo>
                    <a:pt x="0" y="1504"/>
                  </a:lnTo>
                  <a:lnTo>
                    <a:pt x="0" y="1504"/>
                  </a:lnTo>
                  <a:cubicBezTo>
                    <a:pt x="0" y="1504"/>
                    <a:pt x="0" y="2855"/>
                    <a:pt x="0" y="3700"/>
                  </a:cubicBezTo>
                  <a:cubicBezTo>
                    <a:pt x="1127" y="4865"/>
                    <a:pt x="2087" y="6166"/>
                    <a:pt x="2861" y="758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F5A01FDD-1F8F-4C0F-AFF7-D6E5BA1F5C41}"/>
                </a:ext>
              </a:extLst>
            </p:cNvPr>
            <p:cNvSpPr/>
            <p:nvPr/>
          </p:nvSpPr>
          <p:spPr>
            <a:xfrm>
              <a:off x="8709952" y="4563487"/>
              <a:ext cx="16828" cy="16894"/>
            </a:xfrm>
            <a:custGeom>
              <a:avLst/>
              <a:gdLst>
                <a:gd name="connsiteX0" fmla="*/ 1851 w 0"/>
                <a:gd name="connsiteY0" fmla="*/ 6546 h 0"/>
                <a:gd name="connsiteX1" fmla="*/ 3365 w 0"/>
                <a:gd name="connsiteY1" fmla="*/ 6546 h 0"/>
                <a:gd name="connsiteX2" fmla="*/ 5553 w 0"/>
                <a:gd name="connsiteY2" fmla="*/ 7898 h 0"/>
                <a:gd name="connsiteX3" fmla="*/ 6394 w 0"/>
                <a:gd name="connsiteY3" fmla="*/ 9756 h 0"/>
                <a:gd name="connsiteX4" fmla="*/ 6394 w 0"/>
                <a:gd name="connsiteY4" fmla="*/ 9756 h 0"/>
                <a:gd name="connsiteX5" fmla="*/ 6394 w 0"/>
                <a:gd name="connsiteY5" fmla="*/ 9756 h 0"/>
                <a:gd name="connsiteX6" fmla="*/ 6394 w 0"/>
                <a:gd name="connsiteY6" fmla="*/ 8912 h 0"/>
                <a:gd name="connsiteX7" fmla="*/ 4375 w 0"/>
                <a:gd name="connsiteY7" fmla="*/ 2830 h 0"/>
                <a:gd name="connsiteX8" fmla="*/ 4375 w 0"/>
                <a:gd name="connsiteY8" fmla="*/ 2830 h 0"/>
                <a:gd name="connsiteX9" fmla="*/ 4375 w 0"/>
                <a:gd name="connsiteY9" fmla="*/ 1816 h 0"/>
                <a:gd name="connsiteX10" fmla="*/ 3365 w 0"/>
                <a:gd name="connsiteY10" fmla="*/ 127 h 0"/>
                <a:gd name="connsiteX11" fmla="*/ 1346 w 0"/>
                <a:gd name="connsiteY11" fmla="*/ 127 h 0"/>
                <a:gd name="connsiteX12" fmla="*/ 1346 w 0"/>
                <a:gd name="connsiteY12" fmla="*/ 1140 h 0"/>
                <a:gd name="connsiteX13" fmla="*/ 1346 w 0"/>
                <a:gd name="connsiteY13" fmla="*/ 3168 h 0"/>
                <a:gd name="connsiteX14" fmla="*/ 0 w 0"/>
                <a:gd name="connsiteY14" fmla="*/ 60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>
                  <a:moveTo>
                    <a:pt x="1851" y="6546"/>
                  </a:moveTo>
                  <a:lnTo>
                    <a:pt x="3365" y="6546"/>
                  </a:lnTo>
                  <a:cubicBezTo>
                    <a:pt x="4207" y="6766"/>
                    <a:pt x="4981" y="7239"/>
                    <a:pt x="5553" y="7898"/>
                  </a:cubicBezTo>
                  <a:cubicBezTo>
                    <a:pt x="5940" y="8472"/>
                    <a:pt x="6209" y="9097"/>
                    <a:pt x="6394" y="9756"/>
                  </a:cubicBezTo>
                  <a:lnTo>
                    <a:pt x="6394" y="9756"/>
                  </a:lnTo>
                  <a:lnTo>
                    <a:pt x="6394" y="9756"/>
                  </a:lnTo>
                  <a:cubicBezTo>
                    <a:pt x="6394" y="9756"/>
                    <a:pt x="6394" y="9756"/>
                    <a:pt x="6394" y="8912"/>
                  </a:cubicBezTo>
                  <a:cubicBezTo>
                    <a:pt x="6025" y="6800"/>
                    <a:pt x="5351" y="4739"/>
                    <a:pt x="4375" y="2830"/>
                  </a:cubicBezTo>
                  <a:lnTo>
                    <a:pt x="4375" y="2830"/>
                  </a:lnTo>
                  <a:cubicBezTo>
                    <a:pt x="4308" y="2492"/>
                    <a:pt x="4308" y="2154"/>
                    <a:pt x="4375" y="1816"/>
                  </a:cubicBezTo>
                  <a:cubicBezTo>
                    <a:pt x="4123" y="1208"/>
                    <a:pt x="3770" y="650"/>
                    <a:pt x="3365" y="127"/>
                  </a:cubicBezTo>
                  <a:cubicBezTo>
                    <a:pt x="2709" y="-42"/>
                    <a:pt x="2002" y="-42"/>
                    <a:pt x="1346" y="127"/>
                  </a:cubicBezTo>
                  <a:cubicBezTo>
                    <a:pt x="1346" y="127"/>
                    <a:pt x="1346" y="127"/>
                    <a:pt x="1346" y="1140"/>
                  </a:cubicBezTo>
                  <a:cubicBezTo>
                    <a:pt x="1514" y="1799"/>
                    <a:pt x="1514" y="2509"/>
                    <a:pt x="1346" y="3168"/>
                  </a:cubicBezTo>
                  <a:cubicBezTo>
                    <a:pt x="1464" y="4299"/>
                    <a:pt x="942" y="5414"/>
                    <a:pt x="0" y="604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665EF813-5527-49EB-8DBE-4BD914141E46}"/>
                </a:ext>
              </a:extLst>
            </p:cNvPr>
            <p:cNvSpPr/>
            <p:nvPr/>
          </p:nvSpPr>
          <p:spPr>
            <a:xfrm>
              <a:off x="8119277" y="3819777"/>
              <a:ext cx="168283" cy="253408"/>
            </a:xfrm>
            <a:custGeom>
              <a:avLst/>
              <a:gdLst>
                <a:gd name="connsiteX0" fmla="*/ 1346 w 168283"/>
                <a:gd name="connsiteY0" fmla="*/ 50682 h 253407"/>
                <a:gd name="connsiteX1" fmla="*/ 0 w 168283"/>
                <a:gd name="connsiteY1" fmla="*/ 53047 h 253407"/>
                <a:gd name="connsiteX2" fmla="*/ 0 w 168283"/>
                <a:gd name="connsiteY2" fmla="*/ 53891 h 253407"/>
                <a:gd name="connsiteX3" fmla="*/ 2019 w 168283"/>
                <a:gd name="connsiteY3" fmla="*/ 56425 h 253407"/>
                <a:gd name="connsiteX4" fmla="*/ 5217 w 168283"/>
                <a:gd name="connsiteY4" fmla="*/ 60480 h 253407"/>
                <a:gd name="connsiteX5" fmla="*/ 6395 w 168283"/>
                <a:gd name="connsiteY5" fmla="*/ 67575 h 253407"/>
                <a:gd name="connsiteX6" fmla="*/ 6395 w 168283"/>
                <a:gd name="connsiteY6" fmla="*/ 68758 h 253407"/>
                <a:gd name="connsiteX7" fmla="*/ 6395 w 168283"/>
                <a:gd name="connsiteY7" fmla="*/ 83118 h 253407"/>
                <a:gd name="connsiteX8" fmla="*/ 6395 w 168283"/>
                <a:gd name="connsiteY8" fmla="*/ 83118 h 253407"/>
                <a:gd name="connsiteX9" fmla="*/ 6395 w 168283"/>
                <a:gd name="connsiteY9" fmla="*/ 87003 h 253407"/>
                <a:gd name="connsiteX10" fmla="*/ 11107 w 168283"/>
                <a:gd name="connsiteY10" fmla="*/ 85145 h 253407"/>
                <a:gd name="connsiteX11" fmla="*/ 23223 w 168283"/>
                <a:gd name="connsiteY11" fmla="*/ 86328 h 253407"/>
                <a:gd name="connsiteX12" fmla="*/ 23223 w 168283"/>
                <a:gd name="connsiteY12" fmla="*/ 96802 h 253407"/>
                <a:gd name="connsiteX13" fmla="*/ 23223 w 168283"/>
                <a:gd name="connsiteY13" fmla="*/ 101194 h 253407"/>
                <a:gd name="connsiteX14" fmla="*/ 23223 w 168283"/>
                <a:gd name="connsiteY14" fmla="*/ 102208 h 253407"/>
                <a:gd name="connsiteX15" fmla="*/ 23223 w 168283"/>
                <a:gd name="connsiteY15" fmla="*/ 104066 h 253407"/>
                <a:gd name="connsiteX16" fmla="*/ 20867 w 168283"/>
                <a:gd name="connsiteY16" fmla="*/ 113189 h 253407"/>
                <a:gd name="connsiteX17" fmla="*/ 20867 w 168283"/>
                <a:gd name="connsiteY17" fmla="*/ 114033 h 253407"/>
                <a:gd name="connsiteX18" fmla="*/ 20867 w 168283"/>
                <a:gd name="connsiteY18" fmla="*/ 114033 h 253407"/>
                <a:gd name="connsiteX19" fmla="*/ 20867 w 168283"/>
                <a:gd name="connsiteY19" fmla="*/ 115047 h 253407"/>
                <a:gd name="connsiteX20" fmla="*/ 20867 w 168283"/>
                <a:gd name="connsiteY20" fmla="*/ 118257 h 253407"/>
                <a:gd name="connsiteX21" fmla="*/ 19352 w 168283"/>
                <a:gd name="connsiteY21" fmla="*/ 122987 h 253407"/>
                <a:gd name="connsiteX22" fmla="*/ 18343 w 168283"/>
                <a:gd name="connsiteY22" fmla="*/ 124170 h 253407"/>
                <a:gd name="connsiteX23" fmla="*/ 18343 w 168283"/>
                <a:gd name="connsiteY23" fmla="*/ 132448 h 253407"/>
                <a:gd name="connsiteX24" fmla="*/ 19521 w 168283"/>
                <a:gd name="connsiteY24" fmla="*/ 143767 h 253407"/>
                <a:gd name="connsiteX25" fmla="*/ 15145 w 168283"/>
                <a:gd name="connsiteY25" fmla="*/ 147990 h 253407"/>
                <a:gd name="connsiteX26" fmla="*/ 12790 w 168283"/>
                <a:gd name="connsiteY26" fmla="*/ 149680 h 253407"/>
                <a:gd name="connsiteX27" fmla="*/ 16155 w 168283"/>
                <a:gd name="connsiteY27" fmla="*/ 151200 h 253407"/>
                <a:gd name="connsiteX28" fmla="*/ 19352 w 168283"/>
                <a:gd name="connsiteY28" fmla="*/ 147652 h 253407"/>
                <a:gd name="connsiteX29" fmla="*/ 34498 w 168283"/>
                <a:gd name="connsiteY29" fmla="*/ 132955 h 253407"/>
                <a:gd name="connsiteX30" fmla="*/ 49812 w 168283"/>
                <a:gd name="connsiteY30" fmla="*/ 132955 h 253407"/>
                <a:gd name="connsiteX31" fmla="*/ 53009 w 168283"/>
                <a:gd name="connsiteY31" fmla="*/ 136333 h 253407"/>
                <a:gd name="connsiteX32" fmla="*/ 59236 w 168283"/>
                <a:gd name="connsiteY32" fmla="*/ 138699 h 253407"/>
                <a:gd name="connsiteX33" fmla="*/ 68996 w 168283"/>
                <a:gd name="connsiteY33" fmla="*/ 130083 h 253407"/>
                <a:gd name="connsiteX34" fmla="*/ 68996 w 168283"/>
                <a:gd name="connsiteY34" fmla="*/ 125015 h 253407"/>
                <a:gd name="connsiteX35" fmla="*/ 70006 w 168283"/>
                <a:gd name="connsiteY35" fmla="*/ 119102 h 253407"/>
                <a:gd name="connsiteX36" fmla="*/ 75391 w 168283"/>
                <a:gd name="connsiteY36" fmla="*/ 117750 h 253407"/>
                <a:gd name="connsiteX37" fmla="*/ 100802 w 168283"/>
                <a:gd name="connsiteY37" fmla="*/ 140726 h 253407"/>
                <a:gd name="connsiteX38" fmla="*/ 106692 w 168283"/>
                <a:gd name="connsiteY38" fmla="*/ 145794 h 253407"/>
                <a:gd name="connsiteX39" fmla="*/ 113760 w 168283"/>
                <a:gd name="connsiteY39" fmla="*/ 152045 h 253407"/>
                <a:gd name="connsiteX40" fmla="*/ 113760 w 168283"/>
                <a:gd name="connsiteY40" fmla="*/ 168939 h 253407"/>
                <a:gd name="connsiteX41" fmla="*/ 113760 w 168283"/>
                <a:gd name="connsiteY41" fmla="*/ 182285 h 253407"/>
                <a:gd name="connsiteX42" fmla="*/ 116620 w 168283"/>
                <a:gd name="connsiteY42" fmla="*/ 187691 h 253407"/>
                <a:gd name="connsiteX43" fmla="*/ 118472 w 168283"/>
                <a:gd name="connsiteY43" fmla="*/ 189042 h 253407"/>
                <a:gd name="connsiteX44" fmla="*/ 125034 w 168283"/>
                <a:gd name="connsiteY44" fmla="*/ 194279 h 253407"/>
                <a:gd name="connsiteX45" fmla="*/ 130924 w 168283"/>
                <a:gd name="connsiteY45" fmla="*/ 202050 h 253407"/>
                <a:gd name="connsiteX46" fmla="*/ 133449 w 168283"/>
                <a:gd name="connsiteY46" fmla="*/ 209822 h 253407"/>
                <a:gd name="connsiteX47" fmla="*/ 133449 w 168283"/>
                <a:gd name="connsiteY47" fmla="*/ 213876 h 253407"/>
                <a:gd name="connsiteX48" fmla="*/ 133449 w 168283"/>
                <a:gd name="connsiteY48" fmla="*/ 217086 h 253407"/>
                <a:gd name="connsiteX49" fmla="*/ 133449 w 168283"/>
                <a:gd name="connsiteY49" fmla="*/ 226209 h 253407"/>
                <a:gd name="connsiteX50" fmla="*/ 133449 w 168283"/>
                <a:gd name="connsiteY50" fmla="*/ 229587 h 253407"/>
                <a:gd name="connsiteX51" fmla="*/ 133449 w 168283"/>
                <a:gd name="connsiteY51" fmla="*/ 238710 h 253407"/>
                <a:gd name="connsiteX52" fmla="*/ 133449 w 168283"/>
                <a:gd name="connsiteY52" fmla="*/ 240231 h 253407"/>
                <a:gd name="connsiteX53" fmla="*/ 130588 w 168283"/>
                <a:gd name="connsiteY53" fmla="*/ 250874 h 253407"/>
                <a:gd name="connsiteX54" fmla="*/ 127727 w 168283"/>
                <a:gd name="connsiteY54" fmla="*/ 253239 h 253407"/>
                <a:gd name="connsiteX55" fmla="*/ 125708 w 168283"/>
                <a:gd name="connsiteY55" fmla="*/ 254928 h 253407"/>
                <a:gd name="connsiteX56" fmla="*/ 128568 w 168283"/>
                <a:gd name="connsiteY56" fmla="*/ 257293 h 253407"/>
                <a:gd name="connsiteX57" fmla="*/ 129915 w 168283"/>
                <a:gd name="connsiteY57" fmla="*/ 258476 h 253407"/>
                <a:gd name="connsiteX58" fmla="*/ 132775 w 168283"/>
                <a:gd name="connsiteY58" fmla="*/ 260165 h 253407"/>
                <a:gd name="connsiteX59" fmla="*/ 134627 w 168283"/>
                <a:gd name="connsiteY59" fmla="*/ 261010 h 253407"/>
                <a:gd name="connsiteX60" fmla="*/ 136982 w 168283"/>
                <a:gd name="connsiteY60" fmla="*/ 262699 h 253407"/>
                <a:gd name="connsiteX61" fmla="*/ 139170 w 168283"/>
                <a:gd name="connsiteY61" fmla="*/ 264220 h 253407"/>
                <a:gd name="connsiteX62" fmla="*/ 140517 w 168283"/>
                <a:gd name="connsiteY62" fmla="*/ 264220 h 253407"/>
                <a:gd name="connsiteX63" fmla="*/ 141694 w 168283"/>
                <a:gd name="connsiteY63" fmla="*/ 261686 h 253407"/>
                <a:gd name="connsiteX64" fmla="*/ 142704 w 168283"/>
                <a:gd name="connsiteY64" fmla="*/ 258814 h 253407"/>
                <a:gd name="connsiteX65" fmla="*/ 142704 w 168283"/>
                <a:gd name="connsiteY65" fmla="*/ 254421 h 253407"/>
                <a:gd name="connsiteX66" fmla="*/ 142704 w 168283"/>
                <a:gd name="connsiteY66" fmla="*/ 252732 h 253407"/>
                <a:gd name="connsiteX67" fmla="*/ 142704 w 168283"/>
                <a:gd name="connsiteY67" fmla="*/ 248340 h 253407"/>
                <a:gd name="connsiteX68" fmla="*/ 147584 w 168283"/>
                <a:gd name="connsiteY68" fmla="*/ 244961 h 253407"/>
                <a:gd name="connsiteX69" fmla="*/ 149604 w 168283"/>
                <a:gd name="connsiteY69" fmla="*/ 244961 h 253407"/>
                <a:gd name="connsiteX70" fmla="*/ 151791 w 168283"/>
                <a:gd name="connsiteY70" fmla="*/ 243947 h 253407"/>
                <a:gd name="connsiteX71" fmla="*/ 153811 w 168283"/>
                <a:gd name="connsiteY71" fmla="*/ 243103 h 253407"/>
                <a:gd name="connsiteX72" fmla="*/ 154989 w 168283"/>
                <a:gd name="connsiteY72" fmla="*/ 243103 h 253407"/>
                <a:gd name="connsiteX73" fmla="*/ 155999 w 168283"/>
                <a:gd name="connsiteY73" fmla="*/ 244116 h 253407"/>
                <a:gd name="connsiteX74" fmla="*/ 155999 w 168283"/>
                <a:gd name="connsiteY74" fmla="*/ 245468 h 253407"/>
                <a:gd name="connsiteX75" fmla="*/ 157513 w 168283"/>
                <a:gd name="connsiteY75" fmla="*/ 249860 h 253407"/>
                <a:gd name="connsiteX76" fmla="*/ 164413 w 168283"/>
                <a:gd name="connsiteY76" fmla="*/ 249860 h 253407"/>
                <a:gd name="connsiteX77" fmla="*/ 170471 w 168283"/>
                <a:gd name="connsiteY77" fmla="*/ 249860 h 253407"/>
                <a:gd name="connsiteX78" fmla="*/ 175351 w 168283"/>
                <a:gd name="connsiteY78" fmla="*/ 249860 h 253407"/>
                <a:gd name="connsiteX79" fmla="*/ 177876 w 168283"/>
                <a:gd name="connsiteY79" fmla="*/ 246819 h 253407"/>
                <a:gd name="connsiteX80" fmla="*/ 179390 w 168283"/>
                <a:gd name="connsiteY80" fmla="*/ 245130 h 253407"/>
                <a:gd name="connsiteX81" fmla="*/ 179390 w 168283"/>
                <a:gd name="connsiteY81" fmla="*/ 241244 h 253407"/>
                <a:gd name="connsiteX82" fmla="*/ 178212 w 168283"/>
                <a:gd name="connsiteY82" fmla="*/ 237359 h 253407"/>
                <a:gd name="connsiteX83" fmla="*/ 179390 w 168283"/>
                <a:gd name="connsiteY83" fmla="*/ 231446 h 253407"/>
                <a:gd name="connsiteX84" fmla="*/ 180568 w 168283"/>
                <a:gd name="connsiteY84" fmla="*/ 227391 h 253407"/>
                <a:gd name="connsiteX85" fmla="*/ 177707 w 168283"/>
                <a:gd name="connsiteY85" fmla="*/ 222323 h 253407"/>
                <a:gd name="connsiteX86" fmla="*/ 173836 w 168283"/>
                <a:gd name="connsiteY86" fmla="*/ 213707 h 253407"/>
                <a:gd name="connsiteX87" fmla="*/ 174678 w 168283"/>
                <a:gd name="connsiteY87" fmla="*/ 208132 h 253407"/>
                <a:gd name="connsiteX88" fmla="*/ 174678 w 168283"/>
                <a:gd name="connsiteY88" fmla="*/ 201713 h 253407"/>
                <a:gd name="connsiteX89" fmla="*/ 168788 w 168283"/>
                <a:gd name="connsiteY89" fmla="*/ 195800 h 253407"/>
                <a:gd name="connsiteX90" fmla="*/ 158186 w 168283"/>
                <a:gd name="connsiteY90" fmla="*/ 188535 h 253407"/>
                <a:gd name="connsiteX91" fmla="*/ 154484 w 168283"/>
                <a:gd name="connsiteY91" fmla="*/ 184143 h 253407"/>
                <a:gd name="connsiteX92" fmla="*/ 154484 w 168283"/>
                <a:gd name="connsiteY92" fmla="*/ 181947 h 253407"/>
                <a:gd name="connsiteX93" fmla="*/ 154484 w 168283"/>
                <a:gd name="connsiteY93" fmla="*/ 180257 h 253407"/>
                <a:gd name="connsiteX94" fmla="*/ 150782 w 168283"/>
                <a:gd name="connsiteY94" fmla="*/ 176034 h 253407"/>
                <a:gd name="connsiteX95" fmla="*/ 149267 w 168283"/>
                <a:gd name="connsiteY95" fmla="*/ 168939 h 253407"/>
                <a:gd name="connsiteX96" fmla="*/ 147248 w 168283"/>
                <a:gd name="connsiteY96" fmla="*/ 165391 h 253407"/>
                <a:gd name="connsiteX97" fmla="*/ 143041 w 168283"/>
                <a:gd name="connsiteY97" fmla="*/ 157451 h 253407"/>
                <a:gd name="connsiteX98" fmla="*/ 141694 w 168283"/>
                <a:gd name="connsiteY98" fmla="*/ 153903 h 253407"/>
                <a:gd name="connsiteX99" fmla="*/ 137487 w 168283"/>
                <a:gd name="connsiteY99" fmla="*/ 146301 h 253407"/>
                <a:gd name="connsiteX100" fmla="*/ 130420 w 168283"/>
                <a:gd name="connsiteY100" fmla="*/ 134306 h 253407"/>
                <a:gd name="connsiteX101" fmla="*/ 124698 w 168283"/>
                <a:gd name="connsiteY101" fmla="*/ 131096 h 253407"/>
                <a:gd name="connsiteX102" fmla="*/ 122510 w 168283"/>
                <a:gd name="connsiteY102" fmla="*/ 130252 h 253407"/>
                <a:gd name="connsiteX103" fmla="*/ 121669 w 168283"/>
                <a:gd name="connsiteY103" fmla="*/ 128731 h 253407"/>
                <a:gd name="connsiteX104" fmla="*/ 121669 w 168283"/>
                <a:gd name="connsiteY104" fmla="*/ 123156 h 253407"/>
                <a:gd name="connsiteX105" fmla="*/ 120323 w 168283"/>
                <a:gd name="connsiteY105" fmla="*/ 114202 h 253407"/>
                <a:gd name="connsiteX106" fmla="*/ 113086 w 168283"/>
                <a:gd name="connsiteY106" fmla="*/ 110824 h 253407"/>
                <a:gd name="connsiteX107" fmla="*/ 110225 w 168283"/>
                <a:gd name="connsiteY107" fmla="*/ 110824 h 253407"/>
                <a:gd name="connsiteX108" fmla="*/ 102653 w 168283"/>
                <a:gd name="connsiteY108" fmla="*/ 108290 h 253407"/>
                <a:gd name="connsiteX109" fmla="*/ 97436 w 168283"/>
                <a:gd name="connsiteY109" fmla="*/ 105924 h 253407"/>
                <a:gd name="connsiteX110" fmla="*/ 97436 w 168283"/>
                <a:gd name="connsiteY110" fmla="*/ 105924 h 253407"/>
                <a:gd name="connsiteX111" fmla="*/ 94912 w 168283"/>
                <a:gd name="connsiteY111" fmla="*/ 101025 h 253407"/>
                <a:gd name="connsiteX112" fmla="*/ 94912 w 168283"/>
                <a:gd name="connsiteY112" fmla="*/ 93930 h 253407"/>
                <a:gd name="connsiteX113" fmla="*/ 94912 w 168283"/>
                <a:gd name="connsiteY113" fmla="*/ 92747 h 253407"/>
                <a:gd name="connsiteX114" fmla="*/ 94070 w 168283"/>
                <a:gd name="connsiteY114" fmla="*/ 90720 h 253407"/>
                <a:gd name="connsiteX115" fmla="*/ 94912 w 168283"/>
                <a:gd name="connsiteY115" fmla="*/ 84300 h 253407"/>
                <a:gd name="connsiteX116" fmla="*/ 98109 w 168283"/>
                <a:gd name="connsiteY116" fmla="*/ 83118 h 253407"/>
                <a:gd name="connsiteX117" fmla="*/ 102989 w 168283"/>
                <a:gd name="connsiteY117" fmla="*/ 83118 h 253407"/>
                <a:gd name="connsiteX118" fmla="*/ 107870 w 168283"/>
                <a:gd name="connsiteY118" fmla="*/ 83118 h 253407"/>
                <a:gd name="connsiteX119" fmla="*/ 112750 w 168283"/>
                <a:gd name="connsiteY119" fmla="*/ 81091 h 253407"/>
                <a:gd name="connsiteX120" fmla="*/ 115106 w 168283"/>
                <a:gd name="connsiteY120" fmla="*/ 79908 h 253407"/>
                <a:gd name="connsiteX121" fmla="*/ 115947 w 168283"/>
                <a:gd name="connsiteY121" fmla="*/ 79908 h 253407"/>
                <a:gd name="connsiteX122" fmla="*/ 117967 w 168283"/>
                <a:gd name="connsiteY122" fmla="*/ 78725 h 253407"/>
                <a:gd name="connsiteX123" fmla="*/ 117967 w 168283"/>
                <a:gd name="connsiteY123" fmla="*/ 78725 h 253407"/>
                <a:gd name="connsiteX124" fmla="*/ 114937 w 168283"/>
                <a:gd name="connsiteY124" fmla="*/ 74840 h 253407"/>
                <a:gd name="connsiteX125" fmla="*/ 111235 w 168283"/>
                <a:gd name="connsiteY125" fmla="*/ 69434 h 253407"/>
                <a:gd name="connsiteX126" fmla="*/ 111235 w 168283"/>
                <a:gd name="connsiteY126" fmla="*/ 64535 h 253407"/>
                <a:gd name="connsiteX127" fmla="*/ 111235 w 168283"/>
                <a:gd name="connsiteY127" fmla="*/ 62000 h 253407"/>
                <a:gd name="connsiteX128" fmla="*/ 108879 w 168283"/>
                <a:gd name="connsiteY128" fmla="*/ 57608 h 253407"/>
                <a:gd name="connsiteX129" fmla="*/ 107533 w 168283"/>
                <a:gd name="connsiteY129" fmla="*/ 55412 h 253407"/>
                <a:gd name="connsiteX130" fmla="*/ 107533 w 168283"/>
                <a:gd name="connsiteY130" fmla="*/ 55412 h 253407"/>
                <a:gd name="connsiteX131" fmla="*/ 99287 w 168283"/>
                <a:gd name="connsiteY131" fmla="*/ 45107 h 253407"/>
                <a:gd name="connsiteX132" fmla="*/ 99287 w 168283"/>
                <a:gd name="connsiteY132" fmla="*/ 45107 h 253407"/>
                <a:gd name="connsiteX133" fmla="*/ 99287 w 168283"/>
                <a:gd name="connsiteY133" fmla="*/ 47472 h 253407"/>
                <a:gd name="connsiteX134" fmla="*/ 97941 w 168283"/>
                <a:gd name="connsiteY134" fmla="*/ 53722 h 253407"/>
                <a:gd name="connsiteX135" fmla="*/ 91041 w 168283"/>
                <a:gd name="connsiteY135" fmla="*/ 53722 h 253407"/>
                <a:gd name="connsiteX136" fmla="*/ 90032 w 168283"/>
                <a:gd name="connsiteY136" fmla="*/ 53722 h 253407"/>
                <a:gd name="connsiteX137" fmla="*/ 84142 w 168283"/>
                <a:gd name="connsiteY137" fmla="*/ 53722 h 253407"/>
                <a:gd name="connsiteX138" fmla="*/ 76232 w 168283"/>
                <a:gd name="connsiteY138" fmla="*/ 52540 h 253407"/>
                <a:gd name="connsiteX139" fmla="*/ 72025 w 168283"/>
                <a:gd name="connsiteY139" fmla="*/ 49161 h 253407"/>
                <a:gd name="connsiteX140" fmla="*/ 70511 w 168283"/>
                <a:gd name="connsiteY140" fmla="*/ 47641 h 253407"/>
                <a:gd name="connsiteX141" fmla="*/ 69333 w 168283"/>
                <a:gd name="connsiteY141" fmla="*/ 46627 h 253407"/>
                <a:gd name="connsiteX142" fmla="*/ 65462 w 168283"/>
                <a:gd name="connsiteY142" fmla="*/ 41728 h 253407"/>
                <a:gd name="connsiteX143" fmla="*/ 65462 w 168283"/>
                <a:gd name="connsiteY143" fmla="*/ 32605 h 253407"/>
                <a:gd name="connsiteX144" fmla="*/ 63106 w 168283"/>
                <a:gd name="connsiteY144" fmla="*/ 21455 h 253407"/>
                <a:gd name="connsiteX145" fmla="*/ 60750 w 168283"/>
                <a:gd name="connsiteY145" fmla="*/ 20273 h 253407"/>
                <a:gd name="connsiteX146" fmla="*/ 57216 w 168283"/>
                <a:gd name="connsiteY146" fmla="*/ 18583 h 253407"/>
                <a:gd name="connsiteX147" fmla="*/ 53514 w 168283"/>
                <a:gd name="connsiteY147" fmla="*/ 10812 h 253407"/>
                <a:gd name="connsiteX148" fmla="*/ 53514 w 168283"/>
                <a:gd name="connsiteY148" fmla="*/ 8785 h 253407"/>
                <a:gd name="connsiteX149" fmla="*/ 53514 w 168283"/>
                <a:gd name="connsiteY149" fmla="*/ 5575 h 253407"/>
                <a:gd name="connsiteX150" fmla="*/ 48466 w 168283"/>
                <a:gd name="connsiteY150" fmla="*/ 2872 h 253407"/>
                <a:gd name="connsiteX151" fmla="*/ 48466 w 168283"/>
                <a:gd name="connsiteY151" fmla="*/ 2872 h 253407"/>
                <a:gd name="connsiteX152" fmla="*/ 48466 w 168283"/>
                <a:gd name="connsiteY152" fmla="*/ 2872 h 253407"/>
                <a:gd name="connsiteX153" fmla="*/ 47288 w 168283"/>
                <a:gd name="connsiteY153" fmla="*/ 2872 h 253407"/>
                <a:gd name="connsiteX154" fmla="*/ 47288 w 168283"/>
                <a:gd name="connsiteY154" fmla="*/ 2872 h 253407"/>
                <a:gd name="connsiteX155" fmla="*/ 43754 w 168283"/>
                <a:gd name="connsiteY155" fmla="*/ 1014 h 253407"/>
                <a:gd name="connsiteX156" fmla="*/ 41902 w 168283"/>
                <a:gd name="connsiteY156" fmla="*/ 0 h 253407"/>
                <a:gd name="connsiteX157" fmla="*/ 41902 w 168283"/>
                <a:gd name="connsiteY157" fmla="*/ 0 h 253407"/>
                <a:gd name="connsiteX158" fmla="*/ 37190 w 168283"/>
                <a:gd name="connsiteY158" fmla="*/ 4899 h 253407"/>
                <a:gd name="connsiteX159" fmla="*/ 37190 w 168283"/>
                <a:gd name="connsiteY159" fmla="*/ 9798 h 253407"/>
                <a:gd name="connsiteX160" fmla="*/ 38369 w 168283"/>
                <a:gd name="connsiteY160" fmla="*/ 16049 h 253407"/>
                <a:gd name="connsiteX161" fmla="*/ 39547 w 168283"/>
                <a:gd name="connsiteY161" fmla="*/ 22469 h 253407"/>
                <a:gd name="connsiteX162" fmla="*/ 40893 w 168283"/>
                <a:gd name="connsiteY162" fmla="*/ 28888 h 253407"/>
                <a:gd name="connsiteX163" fmla="*/ 40893 w 168283"/>
                <a:gd name="connsiteY163" fmla="*/ 31254 h 253407"/>
                <a:gd name="connsiteX164" fmla="*/ 40893 w 168283"/>
                <a:gd name="connsiteY164" fmla="*/ 38518 h 253407"/>
                <a:gd name="connsiteX165" fmla="*/ 38200 w 168283"/>
                <a:gd name="connsiteY165" fmla="*/ 41052 h 253407"/>
                <a:gd name="connsiteX166" fmla="*/ 37022 w 168283"/>
                <a:gd name="connsiteY166" fmla="*/ 41052 h 253407"/>
                <a:gd name="connsiteX167" fmla="*/ 37022 w 168283"/>
                <a:gd name="connsiteY167" fmla="*/ 41052 h 253407"/>
                <a:gd name="connsiteX168" fmla="*/ 33825 w 168283"/>
                <a:gd name="connsiteY168" fmla="*/ 43079 h 253407"/>
                <a:gd name="connsiteX169" fmla="*/ 33825 w 168283"/>
                <a:gd name="connsiteY169" fmla="*/ 43079 h 253407"/>
                <a:gd name="connsiteX170" fmla="*/ 26421 w 168283"/>
                <a:gd name="connsiteY170" fmla="*/ 35139 h 253407"/>
                <a:gd name="connsiteX171" fmla="*/ 24569 w 168283"/>
                <a:gd name="connsiteY171" fmla="*/ 30916 h 253407"/>
                <a:gd name="connsiteX172" fmla="*/ 17670 w 168283"/>
                <a:gd name="connsiteY172" fmla="*/ 23482 h 253407"/>
                <a:gd name="connsiteX173" fmla="*/ 16324 w 168283"/>
                <a:gd name="connsiteY173" fmla="*/ 23482 h 253407"/>
                <a:gd name="connsiteX174" fmla="*/ 13799 w 168283"/>
                <a:gd name="connsiteY174" fmla="*/ 24496 h 253407"/>
                <a:gd name="connsiteX175" fmla="*/ 13799 w 168283"/>
                <a:gd name="connsiteY175" fmla="*/ 27199 h 253407"/>
                <a:gd name="connsiteX176" fmla="*/ 13799 w 168283"/>
                <a:gd name="connsiteY176" fmla="*/ 32098 h 253407"/>
                <a:gd name="connsiteX177" fmla="*/ 12284 w 168283"/>
                <a:gd name="connsiteY177" fmla="*/ 34632 h 253407"/>
                <a:gd name="connsiteX178" fmla="*/ 11275 w 168283"/>
                <a:gd name="connsiteY178" fmla="*/ 35984 h 253407"/>
                <a:gd name="connsiteX179" fmla="*/ 11275 w 168283"/>
                <a:gd name="connsiteY179" fmla="*/ 35984 h 253407"/>
                <a:gd name="connsiteX180" fmla="*/ 11275 w 168283"/>
                <a:gd name="connsiteY180" fmla="*/ 45782 h 253407"/>
                <a:gd name="connsiteX181" fmla="*/ 1346 w 168283"/>
                <a:gd name="connsiteY181" fmla="*/ 50682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168283" h="253407">
                  <a:moveTo>
                    <a:pt x="1346" y="50682"/>
                  </a:moveTo>
                  <a:cubicBezTo>
                    <a:pt x="1346" y="50682"/>
                    <a:pt x="1346" y="52202"/>
                    <a:pt x="0" y="53047"/>
                  </a:cubicBezTo>
                  <a:lnTo>
                    <a:pt x="0" y="53891"/>
                  </a:lnTo>
                  <a:cubicBezTo>
                    <a:pt x="589" y="54804"/>
                    <a:pt x="1262" y="55648"/>
                    <a:pt x="2019" y="56425"/>
                  </a:cubicBezTo>
                  <a:cubicBezTo>
                    <a:pt x="3298" y="57591"/>
                    <a:pt x="4392" y="58960"/>
                    <a:pt x="5217" y="60480"/>
                  </a:cubicBezTo>
                  <a:cubicBezTo>
                    <a:pt x="6176" y="62710"/>
                    <a:pt x="6580" y="65143"/>
                    <a:pt x="6395" y="67575"/>
                  </a:cubicBezTo>
                  <a:lnTo>
                    <a:pt x="6395" y="68758"/>
                  </a:lnTo>
                  <a:cubicBezTo>
                    <a:pt x="6125" y="73539"/>
                    <a:pt x="6125" y="78337"/>
                    <a:pt x="6395" y="83118"/>
                  </a:cubicBezTo>
                  <a:lnTo>
                    <a:pt x="6395" y="83118"/>
                  </a:lnTo>
                  <a:cubicBezTo>
                    <a:pt x="6277" y="84402"/>
                    <a:pt x="6277" y="85719"/>
                    <a:pt x="6395" y="87003"/>
                  </a:cubicBezTo>
                  <a:cubicBezTo>
                    <a:pt x="6395" y="87003"/>
                    <a:pt x="9087" y="87003"/>
                    <a:pt x="11107" y="85145"/>
                  </a:cubicBezTo>
                  <a:cubicBezTo>
                    <a:pt x="13126" y="83287"/>
                    <a:pt x="19184" y="79908"/>
                    <a:pt x="23223" y="86328"/>
                  </a:cubicBezTo>
                  <a:cubicBezTo>
                    <a:pt x="24334" y="89723"/>
                    <a:pt x="24334" y="93406"/>
                    <a:pt x="23223" y="96802"/>
                  </a:cubicBezTo>
                  <a:cubicBezTo>
                    <a:pt x="23072" y="98255"/>
                    <a:pt x="23072" y="99741"/>
                    <a:pt x="23223" y="101194"/>
                  </a:cubicBezTo>
                  <a:lnTo>
                    <a:pt x="23223" y="102208"/>
                  </a:lnTo>
                  <a:cubicBezTo>
                    <a:pt x="23223" y="102208"/>
                    <a:pt x="23223" y="103559"/>
                    <a:pt x="23223" y="104066"/>
                  </a:cubicBezTo>
                  <a:cubicBezTo>
                    <a:pt x="24182" y="107310"/>
                    <a:pt x="23274" y="110824"/>
                    <a:pt x="20867" y="113189"/>
                  </a:cubicBezTo>
                  <a:lnTo>
                    <a:pt x="20867" y="114033"/>
                  </a:lnTo>
                  <a:cubicBezTo>
                    <a:pt x="20867" y="114033"/>
                    <a:pt x="20867" y="114033"/>
                    <a:pt x="20867" y="114033"/>
                  </a:cubicBezTo>
                  <a:cubicBezTo>
                    <a:pt x="20817" y="114371"/>
                    <a:pt x="20817" y="114709"/>
                    <a:pt x="20867" y="115047"/>
                  </a:cubicBezTo>
                  <a:lnTo>
                    <a:pt x="20867" y="118257"/>
                  </a:lnTo>
                  <a:cubicBezTo>
                    <a:pt x="20850" y="119946"/>
                    <a:pt x="20329" y="121602"/>
                    <a:pt x="19352" y="122987"/>
                  </a:cubicBezTo>
                  <a:lnTo>
                    <a:pt x="18343" y="124170"/>
                  </a:lnTo>
                  <a:cubicBezTo>
                    <a:pt x="16828" y="126704"/>
                    <a:pt x="17502" y="128900"/>
                    <a:pt x="18343" y="132448"/>
                  </a:cubicBezTo>
                  <a:cubicBezTo>
                    <a:pt x="20295" y="135894"/>
                    <a:pt x="20715" y="139999"/>
                    <a:pt x="19521" y="143767"/>
                  </a:cubicBezTo>
                  <a:cubicBezTo>
                    <a:pt x="18562" y="145625"/>
                    <a:pt x="17030" y="147112"/>
                    <a:pt x="15145" y="147990"/>
                  </a:cubicBezTo>
                  <a:cubicBezTo>
                    <a:pt x="14237" y="148362"/>
                    <a:pt x="13446" y="148953"/>
                    <a:pt x="12790" y="149680"/>
                  </a:cubicBezTo>
                  <a:cubicBezTo>
                    <a:pt x="14304" y="150862"/>
                    <a:pt x="15314" y="151369"/>
                    <a:pt x="16155" y="151200"/>
                  </a:cubicBezTo>
                  <a:cubicBezTo>
                    <a:pt x="16997" y="151031"/>
                    <a:pt x="18006" y="149849"/>
                    <a:pt x="19352" y="147652"/>
                  </a:cubicBezTo>
                  <a:cubicBezTo>
                    <a:pt x="22701" y="141249"/>
                    <a:pt x="28019" y="136097"/>
                    <a:pt x="34498" y="132955"/>
                  </a:cubicBezTo>
                  <a:cubicBezTo>
                    <a:pt x="39176" y="129981"/>
                    <a:pt x="45134" y="129981"/>
                    <a:pt x="49812" y="132955"/>
                  </a:cubicBezTo>
                  <a:cubicBezTo>
                    <a:pt x="50956" y="134002"/>
                    <a:pt x="52033" y="135134"/>
                    <a:pt x="53009" y="136333"/>
                  </a:cubicBezTo>
                  <a:cubicBezTo>
                    <a:pt x="55197" y="139036"/>
                    <a:pt x="56543" y="140388"/>
                    <a:pt x="59236" y="138699"/>
                  </a:cubicBezTo>
                  <a:cubicBezTo>
                    <a:pt x="63241" y="136823"/>
                    <a:pt x="66640" y="133833"/>
                    <a:pt x="68996" y="130083"/>
                  </a:cubicBezTo>
                  <a:cubicBezTo>
                    <a:pt x="69333" y="128410"/>
                    <a:pt x="69333" y="126687"/>
                    <a:pt x="68996" y="125015"/>
                  </a:cubicBezTo>
                  <a:cubicBezTo>
                    <a:pt x="68626" y="122987"/>
                    <a:pt x="68996" y="120892"/>
                    <a:pt x="70006" y="119102"/>
                  </a:cubicBezTo>
                  <a:cubicBezTo>
                    <a:pt x="71470" y="117784"/>
                    <a:pt x="73489" y="117277"/>
                    <a:pt x="75391" y="117750"/>
                  </a:cubicBezTo>
                  <a:cubicBezTo>
                    <a:pt x="87389" y="120200"/>
                    <a:pt x="97133" y="129001"/>
                    <a:pt x="100802" y="140726"/>
                  </a:cubicBezTo>
                  <a:cubicBezTo>
                    <a:pt x="101811" y="143598"/>
                    <a:pt x="104167" y="144611"/>
                    <a:pt x="106692" y="145794"/>
                  </a:cubicBezTo>
                  <a:cubicBezTo>
                    <a:pt x="109855" y="146723"/>
                    <a:pt x="112447" y="149004"/>
                    <a:pt x="113760" y="152045"/>
                  </a:cubicBezTo>
                  <a:cubicBezTo>
                    <a:pt x="115106" y="157603"/>
                    <a:pt x="115106" y="163380"/>
                    <a:pt x="113760" y="168939"/>
                  </a:cubicBezTo>
                  <a:cubicBezTo>
                    <a:pt x="113002" y="173348"/>
                    <a:pt x="113002" y="177875"/>
                    <a:pt x="113760" y="182285"/>
                  </a:cubicBezTo>
                  <a:cubicBezTo>
                    <a:pt x="113962" y="184396"/>
                    <a:pt x="114988" y="186339"/>
                    <a:pt x="116620" y="187691"/>
                  </a:cubicBezTo>
                  <a:lnTo>
                    <a:pt x="118472" y="189042"/>
                  </a:lnTo>
                  <a:cubicBezTo>
                    <a:pt x="120844" y="190529"/>
                    <a:pt x="123048" y="192286"/>
                    <a:pt x="125034" y="194279"/>
                  </a:cubicBezTo>
                  <a:cubicBezTo>
                    <a:pt x="127138" y="196763"/>
                    <a:pt x="129090" y="199364"/>
                    <a:pt x="130924" y="202050"/>
                  </a:cubicBezTo>
                  <a:cubicBezTo>
                    <a:pt x="132389" y="204399"/>
                    <a:pt x="133247" y="207068"/>
                    <a:pt x="133449" y="209822"/>
                  </a:cubicBezTo>
                  <a:cubicBezTo>
                    <a:pt x="133364" y="211173"/>
                    <a:pt x="133364" y="212525"/>
                    <a:pt x="133449" y="213876"/>
                  </a:cubicBezTo>
                  <a:lnTo>
                    <a:pt x="133449" y="217086"/>
                  </a:lnTo>
                  <a:cubicBezTo>
                    <a:pt x="133886" y="220110"/>
                    <a:pt x="133886" y="223185"/>
                    <a:pt x="133449" y="226209"/>
                  </a:cubicBezTo>
                  <a:lnTo>
                    <a:pt x="133449" y="229587"/>
                  </a:lnTo>
                  <a:cubicBezTo>
                    <a:pt x="133112" y="232611"/>
                    <a:pt x="133112" y="235686"/>
                    <a:pt x="133449" y="238710"/>
                  </a:cubicBezTo>
                  <a:lnTo>
                    <a:pt x="133449" y="240231"/>
                  </a:lnTo>
                  <a:cubicBezTo>
                    <a:pt x="134358" y="244032"/>
                    <a:pt x="133280" y="248052"/>
                    <a:pt x="130588" y="250874"/>
                  </a:cubicBezTo>
                  <a:lnTo>
                    <a:pt x="127727" y="253239"/>
                  </a:lnTo>
                  <a:cubicBezTo>
                    <a:pt x="127020" y="253762"/>
                    <a:pt x="126347" y="254320"/>
                    <a:pt x="125708" y="254928"/>
                  </a:cubicBezTo>
                  <a:lnTo>
                    <a:pt x="128568" y="257293"/>
                  </a:lnTo>
                  <a:lnTo>
                    <a:pt x="129915" y="258476"/>
                  </a:lnTo>
                  <a:cubicBezTo>
                    <a:pt x="130807" y="259135"/>
                    <a:pt x="131766" y="259692"/>
                    <a:pt x="132775" y="260165"/>
                  </a:cubicBezTo>
                  <a:lnTo>
                    <a:pt x="134627" y="261010"/>
                  </a:lnTo>
                  <a:lnTo>
                    <a:pt x="136982" y="262699"/>
                  </a:lnTo>
                  <a:lnTo>
                    <a:pt x="139170" y="264220"/>
                  </a:lnTo>
                  <a:cubicBezTo>
                    <a:pt x="139608" y="264406"/>
                    <a:pt x="140079" y="264406"/>
                    <a:pt x="140517" y="264220"/>
                  </a:cubicBezTo>
                  <a:cubicBezTo>
                    <a:pt x="141072" y="263460"/>
                    <a:pt x="141476" y="262598"/>
                    <a:pt x="141694" y="261686"/>
                  </a:cubicBezTo>
                  <a:cubicBezTo>
                    <a:pt x="141880" y="260689"/>
                    <a:pt x="142216" y="259709"/>
                    <a:pt x="142704" y="258814"/>
                  </a:cubicBezTo>
                  <a:cubicBezTo>
                    <a:pt x="142906" y="257361"/>
                    <a:pt x="142906" y="255874"/>
                    <a:pt x="142704" y="254421"/>
                  </a:cubicBezTo>
                  <a:cubicBezTo>
                    <a:pt x="142788" y="253864"/>
                    <a:pt x="142788" y="253289"/>
                    <a:pt x="142704" y="252732"/>
                  </a:cubicBezTo>
                  <a:cubicBezTo>
                    <a:pt x="142351" y="251296"/>
                    <a:pt x="142351" y="249776"/>
                    <a:pt x="142704" y="248340"/>
                  </a:cubicBezTo>
                  <a:cubicBezTo>
                    <a:pt x="143882" y="246684"/>
                    <a:pt x="145615" y="245485"/>
                    <a:pt x="147584" y="244961"/>
                  </a:cubicBezTo>
                  <a:cubicBezTo>
                    <a:pt x="148258" y="245079"/>
                    <a:pt x="148931" y="245079"/>
                    <a:pt x="149604" y="244961"/>
                  </a:cubicBezTo>
                  <a:cubicBezTo>
                    <a:pt x="150294" y="244555"/>
                    <a:pt x="151034" y="244217"/>
                    <a:pt x="151791" y="243947"/>
                  </a:cubicBezTo>
                  <a:cubicBezTo>
                    <a:pt x="152532" y="243880"/>
                    <a:pt x="153239" y="243576"/>
                    <a:pt x="153811" y="243103"/>
                  </a:cubicBezTo>
                  <a:cubicBezTo>
                    <a:pt x="154198" y="242967"/>
                    <a:pt x="154602" y="242967"/>
                    <a:pt x="154989" y="243103"/>
                  </a:cubicBezTo>
                  <a:cubicBezTo>
                    <a:pt x="155477" y="243255"/>
                    <a:pt x="155847" y="243626"/>
                    <a:pt x="155999" y="244116"/>
                  </a:cubicBezTo>
                  <a:lnTo>
                    <a:pt x="155999" y="245468"/>
                  </a:lnTo>
                  <a:cubicBezTo>
                    <a:pt x="156605" y="246904"/>
                    <a:pt x="157109" y="248357"/>
                    <a:pt x="157513" y="249860"/>
                  </a:cubicBezTo>
                  <a:lnTo>
                    <a:pt x="164413" y="249860"/>
                  </a:lnTo>
                  <a:lnTo>
                    <a:pt x="170471" y="249860"/>
                  </a:lnTo>
                  <a:lnTo>
                    <a:pt x="175351" y="249860"/>
                  </a:lnTo>
                  <a:cubicBezTo>
                    <a:pt x="175805" y="248576"/>
                    <a:pt x="176698" y="247495"/>
                    <a:pt x="177876" y="246819"/>
                  </a:cubicBezTo>
                  <a:cubicBezTo>
                    <a:pt x="178548" y="246431"/>
                    <a:pt x="179087" y="245839"/>
                    <a:pt x="179390" y="245130"/>
                  </a:cubicBezTo>
                  <a:cubicBezTo>
                    <a:pt x="179390" y="243778"/>
                    <a:pt x="179390" y="242934"/>
                    <a:pt x="179390" y="241244"/>
                  </a:cubicBezTo>
                  <a:cubicBezTo>
                    <a:pt x="178717" y="240045"/>
                    <a:pt x="178313" y="238727"/>
                    <a:pt x="178212" y="237359"/>
                  </a:cubicBezTo>
                  <a:cubicBezTo>
                    <a:pt x="178162" y="235331"/>
                    <a:pt x="178565" y="233304"/>
                    <a:pt x="179390" y="231446"/>
                  </a:cubicBezTo>
                  <a:cubicBezTo>
                    <a:pt x="179962" y="230162"/>
                    <a:pt x="180366" y="228793"/>
                    <a:pt x="180568" y="227391"/>
                  </a:cubicBezTo>
                  <a:cubicBezTo>
                    <a:pt x="180366" y="225381"/>
                    <a:pt x="179323" y="223539"/>
                    <a:pt x="177707" y="222323"/>
                  </a:cubicBezTo>
                  <a:cubicBezTo>
                    <a:pt x="175250" y="220144"/>
                    <a:pt x="173836" y="217002"/>
                    <a:pt x="173836" y="213707"/>
                  </a:cubicBezTo>
                  <a:cubicBezTo>
                    <a:pt x="173836" y="211815"/>
                    <a:pt x="174123" y="209940"/>
                    <a:pt x="174678" y="208132"/>
                  </a:cubicBezTo>
                  <a:cubicBezTo>
                    <a:pt x="175015" y="206004"/>
                    <a:pt x="175015" y="203841"/>
                    <a:pt x="174678" y="201713"/>
                  </a:cubicBezTo>
                  <a:cubicBezTo>
                    <a:pt x="174678" y="199010"/>
                    <a:pt x="172154" y="197489"/>
                    <a:pt x="168788" y="195800"/>
                  </a:cubicBezTo>
                  <a:cubicBezTo>
                    <a:pt x="164867" y="194009"/>
                    <a:pt x="161266" y="191559"/>
                    <a:pt x="158186" y="188535"/>
                  </a:cubicBezTo>
                  <a:cubicBezTo>
                    <a:pt x="156739" y="187268"/>
                    <a:pt x="155494" y="185782"/>
                    <a:pt x="154484" y="184143"/>
                  </a:cubicBezTo>
                  <a:cubicBezTo>
                    <a:pt x="154434" y="183417"/>
                    <a:pt x="154434" y="182673"/>
                    <a:pt x="154484" y="181947"/>
                  </a:cubicBezTo>
                  <a:cubicBezTo>
                    <a:pt x="154534" y="181389"/>
                    <a:pt x="154534" y="180815"/>
                    <a:pt x="154484" y="180257"/>
                  </a:cubicBezTo>
                  <a:cubicBezTo>
                    <a:pt x="153440" y="178703"/>
                    <a:pt x="152196" y="177284"/>
                    <a:pt x="150782" y="176034"/>
                  </a:cubicBezTo>
                  <a:cubicBezTo>
                    <a:pt x="149957" y="173753"/>
                    <a:pt x="149452" y="171354"/>
                    <a:pt x="149267" y="168939"/>
                  </a:cubicBezTo>
                  <a:lnTo>
                    <a:pt x="147248" y="165391"/>
                  </a:lnTo>
                  <a:cubicBezTo>
                    <a:pt x="145582" y="162890"/>
                    <a:pt x="144168" y="160238"/>
                    <a:pt x="143041" y="157451"/>
                  </a:cubicBezTo>
                  <a:cubicBezTo>
                    <a:pt x="142519" y="156302"/>
                    <a:pt x="142065" y="155119"/>
                    <a:pt x="141694" y="153903"/>
                  </a:cubicBezTo>
                  <a:cubicBezTo>
                    <a:pt x="140971" y="151048"/>
                    <a:pt x="139523" y="148429"/>
                    <a:pt x="137487" y="146301"/>
                  </a:cubicBezTo>
                  <a:cubicBezTo>
                    <a:pt x="133769" y="143294"/>
                    <a:pt x="131261" y="139019"/>
                    <a:pt x="130420" y="134306"/>
                  </a:cubicBezTo>
                  <a:cubicBezTo>
                    <a:pt x="128771" y="132819"/>
                    <a:pt x="126818" y="131721"/>
                    <a:pt x="124698" y="131096"/>
                  </a:cubicBezTo>
                  <a:lnTo>
                    <a:pt x="122510" y="130252"/>
                  </a:lnTo>
                  <a:cubicBezTo>
                    <a:pt x="121988" y="129914"/>
                    <a:pt x="121685" y="129339"/>
                    <a:pt x="121669" y="128731"/>
                  </a:cubicBezTo>
                  <a:cubicBezTo>
                    <a:pt x="121501" y="126873"/>
                    <a:pt x="121501" y="125015"/>
                    <a:pt x="121669" y="123156"/>
                  </a:cubicBezTo>
                  <a:cubicBezTo>
                    <a:pt x="122190" y="120098"/>
                    <a:pt x="121702" y="116973"/>
                    <a:pt x="120323" y="114202"/>
                  </a:cubicBezTo>
                  <a:cubicBezTo>
                    <a:pt x="119313" y="112513"/>
                    <a:pt x="115274" y="111330"/>
                    <a:pt x="113086" y="110824"/>
                  </a:cubicBezTo>
                  <a:lnTo>
                    <a:pt x="110225" y="110824"/>
                  </a:lnTo>
                  <a:cubicBezTo>
                    <a:pt x="107617" y="110232"/>
                    <a:pt x="105093" y="109388"/>
                    <a:pt x="102653" y="108290"/>
                  </a:cubicBezTo>
                  <a:lnTo>
                    <a:pt x="97436" y="105924"/>
                  </a:lnTo>
                  <a:lnTo>
                    <a:pt x="97436" y="105924"/>
                  </a:lnTo>
                  <a:cubicBezTo>
                    <a:pt x="95248" y="104911"/>
                    <a:pt x="94744" y="104066"/>
                    <a:pt x="94912" y="101025"/>
                  </a:cubicBezTo>
                  <a:cubicBezTo>
                    <a:pt x="95333" y="98677"/>
                    <a:pt x="95333" y="96278"/>
                    <a:pt x="94912" y="93930"/>
                  </a:cubicBezTo>
                  <a:cubicBezTo>
                    <a:pt x="94962" y="93541"/>
                    <a:pt x="94962" y="93136"/>
                    <a:pt x="94912" y="92747"/>
                  </a:cubicBezTo>
                  <a:cubicBezTo>
                    <a:pt x="94558" y="92105"/>
                    <a:pt x="94272" y="91430"/>
                    <a:pt x="94070" y="90720"/>
                  </a:cubicBezTo>
                  <a:cubicBezTo>
                    <a:pt x="94070" y="90720"/>
                    <a:pt x="94070" y="85145"/>
                    <a:pt x="94912" y="84300"/>
                  </a:cubicBezTo>
                  <a:lnTo>
                    <a:pt x="98109" y="83118"/>
                  </a:lnTo>
                  <a:lnTo>
                    <a:pt x="102989" y="83118"/>
                  </a:lnTo>
                  <a:lnTo>
                    <a:pt x="107870" y="83118"/>
                  </a:lnTo>
                  <a:cubicBezTo>
                    <a:pt x="109586" y="82662"/>
                    <a:pt x="111219" y="81986"/>
                    <a:pt x="112750" y="81091"/>
                  </a:cubicBezTo>
                  <a:lnTo>
                    <a:pt x="115106" y="79908"/>
                  </a:lnTo>
                  <a:lnTo>
                    <a:pt x="115947" y="79908"/>
                  </a:lnTo>
                  <a:cubicBezTo>
                    <a:pt x="115947" y="79908"/>
                    <a:pt x="117798" y="79908"/>
                    <a:pt x="117967" y="78725"/>
                  </a:cubicBezTo>
                  <a:lnTo>
                    <a:pt x="117967" y="78725"/>
                  </a:lnTo>
                  <a:cubicBezTo>
                    <a:pt x="117159" y="77289"/>
                    <a:pt x="116132" y="75972"/>
                    <a:pt x="114937" y="74840"/>
                  </a:cubicBezTo>
                  <a:cubicBezTo>
                    <a:pt x="113356" y="73302"/>
                    <a:pt x="112110" y="71461"/>
                    <a:pt x="111235" y="69434"/>
                  </a:cubicBezTo>
                  <a:cubicBezTo>
                    <a:pt x="110831" y="67829"/>
                    <a:pt x="110831" y="66139"/>
                    <a:pt x="111235" y="64535"/>
                  </a:cubicBezTo>
                  <a:cubicBezTo>
                    <a:pt x="111336" y="63690"/>
                    <a:pt x="111336" y="62845"/>
                    <a:pt x="111235" y="62000"/>
                  </a:cubicBezTo>
                  <a:cubicBezTo>
                    <a:pt x="110831" y="60362"/>
                    <a:pt x="110024" y="58858"/>
                    <a:pt x="108879" y="57608"/>
                  </a:cubicBezTo>
                  <a:lnTo>
                    <a:pt x="107533" y="55412"/>
                  </a:lnTo>
                  <a:lnTo>
                    <a:pt x="107533" y="55412"/>
                  </a:lnTo>
                  <a:cubicBezTo>
                    <a:pt x="101475" y="45445"/>
                    <a:pt x="99456" y="45107"/>
                    <a:pt x="99287" y="45107"/>
                  </a:cubicBezTo>
                  <a:lnTo>
                    <a:pt x="99287" y="45107"/>
                  </a:lnTo>
                  <a:cubicBezTo>
                    <a:pt x="99136" y="45884"/>
                    <a:pt x="99136" y="46695"/>
                    <a:pt x="99287" y="47472"/>
                  </a:cubicBezTo>
                  <a:cubicBezTo>
                    <a:pt x="99287" y="49330"/>
                    <a:pt x="99287" y="52033"/>
                    <a:pt x="97941" y="53722"/>
                  </a:cubicBezTo>
                  <a:cubicBezTo>
                    <a:pt x="96594" y="55412"/>
                    <a:pt x="93229" y="53722"/>
                    <a:pt x="91041" y="53722"/>
                  </a:cubicBezTo>
                  <a:lnTo>
                    <a:pt x="90032" y="53722"/>
                  </a:lnTo>
                  <a:cubicBezTo>
                    <a:pt x="88080" y="53368"/>
                    <a:pt x="86094" y="53368"/>
                    <a:pt x="84142" y="53722"/>
                  </a:cubicBezTo>
                  <a:cubicBezTo>
                    <a:pt x="81449" y="53976"/>
                    <a:pt x="78740" y="53570"/>
                    <a:pt x="76232" y="52540"/>
                  </a:cubicBezTo>
                  <a:cubicBezTo>
                    <a:pt x="74617" y="51712"/>
                    <a:pt x="73186" y="50563"/>
                    <a:pt x="72025" y="49161"/>
                  </a:cubicBezTo>
                  <a:lnTo>
                    <a:pt x="70511" y="47641"/>
                  </a:lnTo>
                  <a:lnTo>
                    <a:pt x="69333" y="46627"/>
                  </a:lnTo>
                  <a:cubicBezTo>
                    <a:pt x="67532" y="45478"/>
                    <a:pt x="66169" y="43755"/>
                    <a:pt x="65462" y="41728"/>
                  </a:cubicBezTo>
                  <a:cubicBezTo>
                    <a:pt x="64856" y="38721"/>
                    <a:pt x="64856" y="35612"/>
                    <a:pt x="65462" y="32605"/>
                  </a:cubicBezTo>
                  <a:cubicBezTo>
                    <a:pt x="65462" y="27875"/>
                    <a:pt x="65462" y="23820"/>
                    <a:pt x="63106" y="21455"/>
                  </a:cubicBezTo>
                  <a:lnTo>
                    <a:pt x="60750" y="20273"/>
                  </a:lnTo>
                  <a:cubicBezTo>
                    <a:pt x="59437" y="20036"/>
                    <a:pt x="58226" y="19445"/>
                    <a:pt x="57216" y="18583"/>
                  </a:cubicBezTo>
                  <a:cubicBezTo>
                    <a:pt x="55079" y="16539"/>
                    <a:pt x="53767" y="13769"/>
                    <a:pt x="53514" y="10812"/>
                  </a:cubicBezTo>
                  <a:lnTo>
                    <a:pt x="53514" y="8785"/>
                  </a:lnTo>
                  <a:cubicBezTo>
                    <a:pt x="53800" y="7737"/>
                    <a:pt x="53800" y="6622"/>
                    <a:pt x="53514" y="5575"/>
                  </a:cubicBezTo>
                  <a:cubicBezTo>
                    <a:pt x="52184" y="4139"/>
                    <a:pt x="50401" y="3176"/>
                    <a:pt x="48466" y="2872"/>
                  </a:cubicBezTo>
                  <a:lnTo>
                    <a:pt x="48466" y="2872"/>
                  </a:lnTo>
                  <a:lnTo>
                    <a:pt x="48466" y="2872"/>
                  </a:lnTo>
                  <a:lnTo>
                    <a:pt x="47288" y="2872"/>
                  </a:lnTo>
                  <a:lnTo>
                    <a:pt x="47288" y="2872"/>
                  </a:lnTo>
                  <a:cubicBezTo>
                    <a:pt x="45941" y="2635"/>
                    <a:pt x="44713" y="1993"/>
                    <a:pt x="43754" y="1014"/>
                  </a:cubicBezTo>
                  <a:cubicBezTo>
                    <a:pt x="43198" y="574"/>
                    <a:pt x="42576" y="237"/>
                    <a:pt x="41902" y="0"/>
                  </a:cubicBezTo>
                  <a:lnTo>
                    <a:pt x="41902" y="0"/>
                  </a:lnTo>
                  <a:cubicBezTo>
                    <a:pt x="40893" y="0"/>
                    <a:pt x="37695" y="3210"/>
                    <a:pt x="37190" y="4899"/>
                  </a:cubicBezTo>
                  <a:cubicBezTo>
                    <a:pt x="36635" y="6487"/>
                    <a:pt x="36635" y="8210"/>
                    <a:pt x="37190" y="9798"/>
                  </a:cubicBezTo>
                  <a:cubicBezTo>
                    <a:pt x="37998" y="11775"/>
                    <a:pt x="38402" y="13904"/>
                    <a:pt x="38369" y="16049"/>
                  </a:cubicBezTo>
                  <a:cubicBezTo>
                    <a:pt x="38604" y="18212"/>
                    <a:pt x="38991" y="20357"/>
                    <a:pt x="39547" y="22469"/>
                  </a:cubicBezTo>
                  <a:cubicBezTo>
                    <a:pt x="40169" y="24564"/>
                    <a:pt x="40624" y="26709"/>
                    <a:pt x="40893" y="28888"/>
                  </a:cubicBezTo>
                  <a:cubicBezTo>
                    <a:pt x="40825" y="29683"/>
                    <a:pt x="40825" y="30460"/>
                    <a:pt x="40893" y="31254"/>
                  </a:cubicBezTo>
                  <a:cubicBezTo>
                    <a:pt x="41734" y="33602"/>
                    <a:pt x="41734" y="36170"/>
                    <a:pt x="40893" y="38518"/>
                  </a:cubicBezTo>
                  <a:cubicBezTo>
                    <a:pt x="40219" y="39565"/>
                    <a:pt x="39294" y="40444"/>
                    <a:pt x="38200" y="41052"/>
                  </a:cubicBezTo>
                  <a:lnTo>
                    <a:pt x="37022" y="41052"/>
                  </a:lnTo>
                  <a:lnTo>
                    <a:pt x="37022" y="41052"/>
                  </a:lnTo>
                  <a:cubicBezTo>
                    <a:pt x="36181" y="41052"/>
                    <a:pt x="35171" y="43079"/>
                    <a:pt x="33825" y="43079"/>
                  </a:cubicBezTo>
                  <a:lnTo>
                    <a:pt x="33825" y="43079"/>
                  </a:lnTo>
                  <a:cubicBezTo>
                    <a:pt x="30964" y="43079"/>
                    <a:pt x="28608" y="39025"/>
                    <a:pt x="26421" y="35139"/>
                  </a:cubicBezTo>
                  <a:cubicBezTo>
                    <a:pt x="25613" y="33821"/>
                    <a:pt x="24990" y="32402"/>
                    <a:pt x="24569" y="30916"/>
                  </a:cubicBezTo>
                  <a:cubicBezTo>
                    <a:pt x="24418" y="27064"/>
                    <a:pt x="21490" y="23905"/>
                    <a:pt x="17670" y="23482"/>
                  </a:cubicBezTo>
                  <a:lnTo>
                    <a:pt x="16324" y="23482"/>
                  </a:lnTo>
                  <a:cubicBezTo>
                    <a:pt x="14304" y="23482"/>
                    <a:pt x="13967" y="23482"/>
                    <a:pt x="13799" y="24496"/>
                  </a:cubicBezTo>
                  <a:cubicBezTo>
                    <a:pt x="13631" y="25391"/>
                    <a:pt x="13631" y="26304"/>
                    <a:pt x="13799" y="27199"/>
                  </a:cubicBezTo>
                  <a:cubicBezTo>
                    <a:pt x="14220" y="28804"/>
                    <a:pt x="14220" y="30493"/>
                    <a:pt x="13799" y="32098"/>
                  </a:cubicBezTo>
                  <a:cubicBezTo>
                    <a:pt x="13479" y="33044"/>
                    <a:pt x="12958" y="33906"/>
                    <a:pt x="12284" y="34632"/>
                  </a:cubicBezTo>
                  <a:cubicBezTo>
                    <a:pt x="11847" y="34987"/>
                    <a:pt x="11493" y="35460"/>
                    <a:pt x="11275" y="35984"/>
                  </a:cubicBezTo>
                  <a:lnTo>
                    <a:pt x="11275" y="35984"/>
                  </a:lnTo>
                  <a:cubicBezTo>
                    <a:pt x="12099" y="39194"/>
                    <a:pt x="12099" y="42572"/>
                    <a:pt x="11275" y="45782"/>
                  </a:cubicBezTo>
                  <a:cubicBezTo>
                    <a:pt x="8212" y="47894"/>
                    <a:pt x="4880" y="49550"/>
                    <a:pt x="1346" y="506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46B8A72B-54C9-4F78-A6FB-A5D5757D699E}"/>
                </a:ext>
              </a:extLst>
            </p:cNvPr>
            <p:cNvSpPr/>
            <p:nvPr/>
          </p:nvSpPr>
          <p:spPr>
            <a:xfrm>
              <a:off x="8040352" y="3876709"/>
              <a:ext cx="201940" cy="456134"/>
            </a:xfrm>
            <a:custGeom>
              <a:avLst/>
              <a:gdLst>
                <a:gd name="connsiteX0" fmla="*/ 137151 w 201940"/>
                <a:gd name="connsiteY0" fmla="*/ 259489 h 456133"/>
                <a:gd name="connsiteX1" fmla="*/ 137151 w 201940"/>
                <a:gd name="connsiteY1" fmla="*/ 255097 h 456133"/>
                <a:gd name="connsiteX2" fmla="*/ 137151 w 201940"/>
                <a:gd name="connsiteY2" fmla="*/ 251043 h 456133"/>
                <a:gd name="connsiteX3" fmla="*/ 134963 w 201940"/>
                <a:gd name="connsiteY3" fmla="*/ 241751 h 456133"/>
                <a:gd name="connsiteX4" fmla="*/ 134963 w 201940"/>
                <a:gd name="connsiteY4" fmla="*/ 240568 h 456133"/>
                <a:gd name="connsiteX5" fmla="*/ 132439 w 201940"/>
                <a:gd name="connsiteY5" fmla="*/ 231784 h 456133"/>
                <a:gd name="connsiteX6" fmla="*/ 132439 w 201940"/>
                <a:gd name="connsiteY6" fmla="*/ 229250 h 456133"/>
                <a:gd name="connsiteX7" fmla="*/ 132439 w 201940"/>
                <a:gd name="connsiteY7" fmla="*/ 227729 h 456133"/>
                <a:gd name="connsiteX8" fmla="*/ 131598 w 201940"/>
                <a:gd name="connsiteY8" fmla="*/ 219789 h 456133"/>
                <a:gd name="connsiteX9" fmla="*/ 134627 w 201940"/>
                <a:gd name="connsiteY9" fmla="*/ 217255 h 456133"/>
                <a:gd name="connsiteX10" fmla="*/ 136646 w 201940"/>
                <a:gd name="connsiteY10" fmla="*/ 215734 h 456133"/>
                <a:gd name="connsiteX11" fmla="*/ 137993 w 201940"/>
                <a:gd name="connsiteY11" fmla="*/ 212694 h 456133"/>
                <a:gd name="connsiteX12" fmla="*/ 140517 w 201940"/>
                <a:gd name="connsiteY12" fmla="*/ 207794 h 456133"/>
                <a:gd name="connsiteX13" fmla="*/ 147584 w 201940"/>
                <a:gd name="connsiteY13" fmla="*/ 199854 h 456133"/>
                <a:gd name="connsiteX14" fmla="*/ 150950 w 201940"/>
                <a:gd name="connsiteY14" fmla="*/ 197151 h 456133"/>
                <a:gd name="connsiteX15" fmla="*/ 154821 w 201940"/>
                <a:gd name="connsiteY15" fmla="*/ 193941 h 456133"/>
                <a:gd name="connsiteX16" fmla="*/ 165759 w 201940"/>
                <a:gd name="connsiteY16" fmla="*/ 191069 h 456133"/>
                <a:gd name="connsiteX17" fmla="*/ 169798 w 201940"/>
                <a:gd name="connsiteY17" fmla="*/ 193772 h 456133"/>
                <a:gd name="connsiteX18" fmla="*/ 175351 w 201940"/>
                <a:gd name="connsiteY18" fmla="*/ 197151 h 456133"/>
                <a:gd name="connsiteX19" fmla="*/ 177876 w 201940"/>
                <a:gd name="connsiteY19" fmla="*/ 195969 h 456133"/>
                <a:gd name="connsiteX20" fmla="*/ 177876 w 201940"/>
                <a:gd name="connsiteY20" fmla="*/ 195969 h 456133"/>
                <a:gd name="connsiteX21" fmla="*/ 179053 w 201940"/>
                <a:gd name="connsiteY21" fmla="*/ 195969 h 456133"/>
                <a:gd name="connsiteX22" fmla="*/ 183260 w 201940"/>
                <a:gd name="connsiteY22" fmla="*/ 193941 h 456133"/>
                <a:gd name="connsiteX23" fmla="*/ 184270 w 201940"/>
                <a:gd name="connsiteY23" fmla="*/ 193097 h 456133"/>
                <a:gd name="connsiteX24" fmla="*/ 186795 w 201940"/>
                <a:gd name="connsiteY24" fmla="*/ 191069 h 456133"/>
                <a:gd name="connsiteX25" fmla="*/ 192011 w 201940"/>
                <a:gd name="connsiteY25" fmla="*/ 191069 h 456133"/>
                <a:gd name="connsiteX26" fmla="*/ 194031 w 201940"/>
                <a:gd name="connsiteY26" fmla="*/ 192590 h 456133"/>
                <a:gd name="connsiteX27" fmla="*/ 194031 w 201940"/>
                <a:gd name="connsiteY27" fmla="*/ 192590 h 456133"/>
                <a:gd name="connsiteX28" fmla="*/ 196218 w 201940"/>
                <a:gd name="connsiteY28" fmla="*/ 193772 h 456133"/>
                <a:gd name="connsiteX29" fmla="*/ 197901 w 201940"/>
                <a:gd name="connsiteY29" fmla="*/ 194786 h 456133"/>
                <a:gd name="connsiteX30" fmla="*/ 199079 w 201940"/>
                <a:gd name="connsiteY30" fmla="*/ 195800 h 456133"/>
                <a:gd name="connsiteX31" fmla="*/ 199079 w 201940"/>
                <a:gd name="connsiteY31" fmla="*/ 195800 h 456133"/>
                <a:gd name="connsiteX32" fmla="*/ 199921 w 201940"/>
                <a:gd name="connsiteY32" fmla="*/ 195800 h 456133"/>
                <a:gd name="connsiteX33" fmla="*/ 200930 w 201940"/>
                <a:gd name="connsiteY33" fmla="*/ 195800 h 456133"/>
                <a:gd name="connsiteX34" fmla="*/ 203118 w 201940"/>
                <a:gd name="connsiteY34" fmla="*/ 195800 h 456133"/>
                <a:gd name="connsiteX35" fmla="*/ 203118 w 201940"/>
                <a:gd name="connsiteY35" fmla="*/ 195800 h 456133"/>
                <a:gd name="connsiteX36" fmla="*/ 206652 w 201940"/>
                <a:gd name="connsiteY36" fmla="*/ 192759 h 456133"/>
                <a:gd name="connsiteX37" fmla="*/ 209345 w 201940"/>
                <a:gd name="connsiteY37" fmla="*/ 190562 h 456133"/>
                <a:gd name="connsiteX38" fmla="*/ 211195 w 201940"/>
                <a:gd name="connsiteY38" fmla="*/ 182960 h 456133"/>
                <a:gd name="connsiteX39" fmla="*/ 211195 w 201940"/>
                <a:gd name="connsiteY39" fmla="*/ 181440 h 456133"/>
                <a:gd name="connsiteX40" fmla="*/ 211195 w 201940"/>
                <a:gd name="connsiteY40" fmla="*/ 171472 h 456133"/>
                <a:gd name="connsiteX41" fmla="*/ 211195 w 201940"/>
                <a:gd name="connsiteY41" fmla="*/ 167925 h 456133"/>
                <a:gd name="connsiteX42" fmla="*/ 211195 w 201940"/>
                <a:gd name="connsiteY42" fmla="*/ 159985 h 456133"/>
                <a:gd name="connsiteX43" fmla="*/ 211195 w 201940"/>
                <a:gd name="connsiteY43" fmla="*/ 156944 h 456133"/>
                <a:gd name="connsiteX44" fmla="*/ 211195 w 201940"/>
                <a:gd name="connsiteY44" fmla="*/ 152551 h 456133"/>
                <a:gd name="connsiteX45" fmla="*/ 209345 w 201940"/>
                <a:gd name="connsiteY45" fmla="*/ 146639 h 456133"/>
                <a:gd name="connsiteX46" fmla="*/ 203791 w 201940"/>
                <a:gd name="connsiteY46" fmla="*/ 139374 h 456133"/>
                <a:gd name="connsiteX47" fmla="*/ 197733 w 201940"/>
                <a:gd name="connsiteY47" fmla="*/ 134475 h 456133"/>
                <a:gd name="connsiteX48" fmla="*/ 195714 w 201940"/>
                <a:gd name="connsiteY48" fmla="*/ 132955 h 456133"/>
                <a:gd name="connsiteX49" fmla="*/ 191507 w 201940"/>
                <a:gd name="connsiteY49" fmla="*/ 125521 h 456133"/>
                <a:gd name="connsiteX50" fmla="*/ 191507 w 201940"/>
                <a:gd name="connsiteY50" fmla="*/ 110655 h 456133"/>
                <a:gd name="connsiteX51" fmla="*/ 191507 w 201940"/>
                <a:gd name="connsiteY51" fmla="*/ 95281 h 456133"/>
                <a:gd name="connsiteX52" fmla="*/ 185953 w 201940"/>
                <a:gd name="connsiteY52" fmla="*/ 90889 h 456133"/>
                <a:gd name="connsiteX53" fmla="*/ 178548 w 201940"/>
                <a:gd name="connsiteY53" fmla="*/ 84131 h 456133"/>
                <a:gd name="connsiteX54" fmla="*/ 155326 w 201940"/>
                <a:gd name="connsiteY54" fmla="*/ 63183 h 456133"/>
                <a:gd name="connsiteX55" fmla="*/ 152296 w 201940"/>
                <a:gd name="connsiteY55" fmla="*/ 63183 h 456133"/>
                <a:gd name="connsiteX56" fmla="*/ 152296 w 201940"/>
                <a:gd name="connsiteY56" fmla="*/ 66393 h 456133"/>
                <a:gd name="connsiteX57" fmla="*/ 152296 w 201940"/>
                <a:gd name="connsiteY57" fmla="*/ 72981 h 456133"/>
                <a:gd name="connsiteX58" fmla="*/ 141022 w 201940"/>
                <a:gd name="connsiteY58" fmla="*/ 83456 h 456133"/>
                <a:gd name="connsiteX59" fmla="*/ 131598 w 201940"/>
                <a:gd name="connsiteY59" fmla="*/ 80246 h 456133"/>
                <a:gd name="connsiteX60" fmla="*/ 128905 w 201940"/>
                <a:gd name="connsiteY60" fmla="*/ 77543 h 456133"/>
                <a:gd name="connsiteX61" fmla="*/ 116115 w 201940"/>
                <a:gd name="connsiteY61" fmla="*/ 77543 h 456133"/>
                <a:gd name="connsiteX62" fmla="*/ 102316 w 201940"/>
                <a:gd name="connsiteY62" fmla="*/ 90889 h 456133"/>
                <a:gd name="connsiteX63" fmla="*/ 97099 w 201940"/>
                <a:gd name="connsiteY63" fmla="*/ 95788 h 456133"/>
                <a:gd name="connsiteX64" fmla="*/ 90704 w 201940"/>
                <a:gd name="connsiteY64" fmla="*/ 92747 h 456133"/>
                <a:gd name="connsiteX65" fmla="*/ 90704 w 201940"/>
                <a:gd name="connsiteY65" fmla="*/ 91058 h 456133"/>
                <a:gd name="connsiteX66" fmla="*/ 94912 w 201940"/>
                <a:gd name="connsiteY66" fmla="*/ 86159 h 456133"/>
                <a:gd name="connsiteX67" fmla="*/ 97941 w 201940"/>
                <a:gd name="connsiteY67" fmla="*/ 83456 h 456133"/>
                <a:gd name="connsiteX68" fmla="*/ 96931 w 201940"/>
                <a:gd name="connsiteY68" fmla="*/ 75178 h 456133"/>
                <a:gd name="connsiteX69" fmla="*/ 96931 w 201940"/>
                <a:gd name="connsiteY69" fmla="*/ 63352 h 456133"/>
                <a:gd name="connsiteX70" fmla="*/ 97941 w 201940"/>
                <a:gd name="connsiteY70" fmla="*/ 61831 h 456133"/>
                <a:gd name="connsiteX71" fmla="*/ 98782 w 201940"/>
                <a:gd name="connsiteY71" fmla="*/ 59297 h 456133"/>
                <a:gd name="connsiteX72" fmla="*/ 98782 w 201940"/>
                <a:gd name="connsiteY72" fmla="*/ 58115 h 456133"/>
                <a:gd name="connsiteX73" fmla="*/ 100297 w 201940"/>
                <a:gd name="connsiteY73" fmla="*/ 54060 h 456133"/>
                <a:gd name="connsiteX74" fmla="*/ 101138 w 201940"/>
                <a:gd name="connsiteY74" fmla="*/ 54060 h 456133"/>
                <a:gd name="connsiteX75" fmla="*/ 102485 w 201940"/>
                <a:gd name="connsiteY75" fmla="*/ 48147 h 456133"/>
                <a:gd name="connsiteX76" fmla="*/ 102485 w 201940"/>
                <a:gd name="connsiteY76" fmla="*/ 46965 h 456133"/>
                <a:gd name="connsiteX77" fmla="*/ 102485 w 201940"/>
                <a:gd name="connsiteY77" fmla="*/ 45782 h 456133"/>
                <a:gd name="connsiteX78" fmla="*/ 102485 w 201940"/>
                <a:gd name="connsiteY78" fmla="*/ 39701 h 456133"/>
                <a:gd name="connsiteX79" fmla="*/ 102485 w 201940"/>
                <a:gd name="connsiteY79" fmla="*/ 31929 h 456133"/>
                <a:gd name="connsiteX80" fmla="*/ 94070 w 201940"/>
                <a:gd name="connsiteY80" fmla="*/ 31929 h 456133"/>
                <a:gd name="connsiteX81" fmla="*/ 86329 w 201940"/>
                <a:gd name="connsiteY81" fmla="*/ 33281 h 456133"/>
                <a:gd name="connsiteX82" fmla="*/ 84478 w 201940"/>
                <a:gd name="connsiteY82" fmla="*/ 27030 h 456133"/>
                <a:gd name="connsiteX83" fmla="*/ 84478 w 201940"/>
                <a:gd name="connsiteY83" fmla="*/ 27030 h 456133"/>
                <a:gd name="connsiteX84" fmla="*/ 84478 w 201940"/>
                <a:gd name="connsiteY84" fmla="*/ 12332 h 456133"/>
                <a:gd name="connsiteX85" fmla="*/ 84478 w 201940"/>
                <a:gd name="connsiteY85" fmla="*/ 10643 h 456133"/>
                <a:gd name="connsiteX86" fmla="*/ 84478 w 201940"/>
                <a:gd name="connsiteY86" fmla="*/ 5406 h 456133"/>
                <a:gd name="connsiteX87" fmla="*/ 81954 w 201940"/>
                <a:gd name="connsiteY87" fmla="*/ 2196 h 456133"/>
                <a:gd name="connsiteX88" fmla="*/ 80103 w 201940"/>
                <a:gd name="connsiteY88" fmla="*/ 0 h 456133"/>
                <a:gd name="connsiteX89" fmla="*/ 78083 w 201940"/>
                <a:gd name="connsiteY89" fmla="*/ 3886 h 456133"/>
                <a:gd name="connsiteX90" fmla="*/ 71689 w 201940"/>
                <a:gd name="connsiteY90" fmla="*/ 6420 h 456133"/>
                <a:gd name="connsiteX91" fmla="*/ 68996 w 201940"/>
                <a:gd name="connsiteY91" fmla="*/ 6420 h 456133"/>
                <a:gd name="connsiteX92" fmla="*/ 52168 w 201940"/>
                <a:gd name="connsiteY92" fmla="*/ 13177 h 456133"/>
                <a:gd name="connsiteX93" fmla="*/ 50149 w 201940"/>
                <a:gd name="connsiteY93" fmla="*/ 14698 h 456133"/>
                <a:gd name="connsiteX94" fmla="*/ 44595 w 201940"/>
                <a:gd name="connsiteY94" fmla="*/ 19428 h 456133"/>
                <a:gd name="connsiteX95" fmla="*/ 42912 w 201940"/>
                <a:gd name="connsiteY95" fmla="*/ 21793 h 456133"/>
                <a:gd name="connsiteX96" fmla="*/ 39378 w 201940"/>
                <a:gd name="connsiteY96" fmla="*/ 25848 h 456133"/>
                <a:gd name="connsiteX97" fmla="*/ 27767 w 201940"/>
                <a:gd name="connsiteY97" fmla="*/ 27030 h 456133"/>
                <a:gd name="connsiteX98" fmla="*/ 22886 w 201940"/>
                <a:gd name="connsiteY98" fmla="*/ 27030 h 456133"/>
                <a:gd name="connsiteX99" fmla="*/ 18848 w 201940"/>
                <a:gd name="connsiteY99" fmla="*/ 27030 h 456133"/>
                <a:gd name="connsiteX100" fmla="*/ 16997 w 201940"/>
                <a:gd name="connsiteY100" fmla="*/ 32267 h 456133"/>
                <a:gd name="connsiteX101" fmla="*/ 14304 w 201940"/>
                <a:gd name="connsiteY101" fmla="*/ 45444 h 456133"/>
                <a:gd name="connsiteX102" fmla="*/ 14304 w 201940"/>
                <a:gd name="connsiteY102" fmla="*/ 46965 h 456133"/>
                <a:gd name="connsiteX103" fmla="*/ 14304 w 201940"/>
                <a:gd name="connsiteY103" fmla="*/ 57946 h 456133"/>
                <a:gd name="connsiteX104" fmla="*/ 7573 w 201940"/>
                <a:gd name="connsiteY104" fmla="*/ 67068 h 456133"/>
                <a:gd name="connsiteX105" fmla="*/ 1514 w 201940"/>
                <a:gd name="connsiteY105" fmla="*/ 66055 h 456133"/>
                <a:gd name="connsiteX106" fmla="*/ 0 w 201940"/>
                <a:gd name="connsiteY106" fmla="*/ 66055 h 456133"/>
                <a:gd name="connsiteX107" fmla="*/ 5890 w 201940"/>
                <a:gd name="connsiteY107" fmla="*/ 71630 h 456133"/>
                <a:gd name="connsiteX108" fmla="*/ 5890 w 201940"/>
                <a:gd name="connsiteY108" fmla="*/ 71630 h 456133"/>
                <a:gd name="connsiteX109" fmla="*/ 11948 w 201940"/>
                <a:gd name="connsiteY109" fmla="*/ 81259 h 456133"/>
                <a:gd name="connsiteX110" fmla="*/ 11948 w 201940"/>
                <a:gd name="connsiteY110" fmla="*/ 84131 h 456133"/>
                <a:gd name="connsiteX111" fmla="*/ 13631 w 201940"/>
                <a:gd name="connsiteY111" fmla="*/ 90889 h 456133"/>
                <a:gd name="connsiteX112" fmla="*/ 19521 w 201940"/>
                <a:gd name="connsiteY112" fmla="*/ 98153 h 456133"/>
                <a:gd name="connsiteX113" fmla="*/ 26252 w 201940"/>
                <a:gd name="connsiteY113" fmla="*/ 106093 h 456133"/>
                <a:gd name="connsiteX114" fmla="*/ 32479 w 201940"/>
                <a:gd name="connsiteY114" fmla="*/ 122987 h 456133"/>
                <a:gd name="connsiteX115" fmla="*/ 32479 w 201940"/>
                <a:gd name="connsiteY115" fmla="*/ 130083 h 456133"/>
                <a:gd name="connsiteX116" fmla="*/ 33825 w 201940"/>
                <a:gd name="connsiteY116" fmla="*/ 134813 h 456133"/>
                <a:gd name="connsiteX117" fmla="*/ 35508 w 201940"/>
                <a:gd name="connsiteY117" fmla="*/ 143260 h 456133"/>
                <a:gd name="connsiteX118" fmla="*/ 31133 w 201940"/>
                <a:gd name="connsiteY118" fmla="*/ 156606 h 456133"/>
                <a:gd name="connsiteX119" fmla="*/ 29786 w 201940"/>
                <a:gd name="connsiteY119" fmla="*/ 159140 h 456133"/>
                <a:gd name="connsiteX120" fmla="*/ 26589 w 201940"/>
                <a:gd name="connsiteY120" fmla="*/ 168770 h 456133"/>
                <a:gd name="connsiteX121" fmla="*/ 26589 w 201940"/>
                <a:gd name="connsiteY121" fmla="*/ 172486 h 456133"/>
                <a:gd name="connsiteX122" fmla="*/ 26589 w 201940"/>
                <a:gd name="connsiteY122" fmla="*/ 176203 h 456133"/>
                <a:gd name="connsiteX123" fmla="*/ 26589 w 201940"/>
                <a:gd name="connsiteY123" fmla="*/ 178906 h 456133"/>
                <a:gd name="connsiteX124" fmla="*/ 26589 w 201940"/>
                <a:gd name="connsiteY124" fmla="*/ 181271 h 456133"/>
                <a:gd name="connsiteX125" fmla="*/ 31805 w 201940"/>
                <a:gd name="connsiteY125" fmla="*/ 190056 h 456133"/>
                <a:gd name="connsiteX126" fmla="*/ 39883 w 201940"/>
                <a:gd name="connsiteY126" fmla="*/ 200868 h 456133"/>
                <a:gd name="connsiteX127" fmla="*/ 49812 w 201940"/>
                <a:gd name="connsiteY127" fmla="*/ 238203 h 456133"/>
                <a:gd name="connsiteX128" fmla="*/ 49812 w 201940"/>
                <a:gd name="connsiteY128" fmla="*/ 244285 h 456133"/>
                <a:gd name="connsiteX129" fmla="*/ 49812 w 201940"/>
                <a:gd name="connsiteY129" fmla="*/ 253746 h 456133"/>
                <a:gd name="connsiteX130" fmla="*/ 51831 w 201940"/>
                <a:gd name="connsiteY130" fmla="*/ 256280 h 456133"/>
                <a:gd name="connsiteX131" fmla="*/ 54356 w 201940"/>
                <a:gd name="connsiteY131" fmla="*/ 259152 h 456133"/>
                <a:gd name="connsiteX132" fmla="*/ 55702 w 201940"/>
                <a:gd name="connsiteY132" fmla="*/ 268612 h 456133"/>
                <a:gd name="connsiteX133" fmla="*/ 51495 w 201940"/>
                <a:gd name="connsiteY133" fmla="*/ 288885 h 456133"/>
                <a:gd name="connsiteX134" fmla="*/ 47792 w 201940"/>
                <a:gd name="connsiteY134" fmla="*/ 297163 h 456133"/>
                <a:gd name="connsiteX135" fmla="*/ 43922 w 201940"/>
                <a:gd name="connsiteY135" fmla="*/ 300542 h 456133"/>
                <a:gd name="connsiteX136" fmla="*/ 41734 w 201940"/>
                <a:gd name="connsiteY136" fmla="*/ 302231 h 456133"/>
                <a:gd name="connsiteX137" fmla="*/ 38032 w 201940"/>
                <a:gd name="connsiteY137" fmla="*/ 311185 h 456133"/>
                <a:gd name="connsiteX138" fmla="*/ 36517 w 201940"/>
                <a:gd name="connsiteY138" fmla="*/ 317773 h 456133"/>
                <a:gd name="connsiteX139" fmla="*/ 34666 w 201940"/>
                <a:gd name="connsiteY139" fmla="*/ 322673 h 456133"/>
                <a:gd name="connsiteX140" fmla="*/ 32647 w 201940"/>
                <a:gd name="connsiteY140" fmla="*/ 327572 h 456133"/>
                <a:gd name="connsiteX141" fmla="*/ 32647 w 201940"/>
                <a:gd name="connsiteY141" fmla="*/ 328585 h 456133"/>
                <a:gd name="connsiteX142" fmla="*/ 30459 w 201940"/>
                <a:gd name="connsiteY142" fmla="*/ 333653 h 456133"/>
                <a:gd name="connsiteX143" fmla="*/ 29281 w 201940"/>
                <a:gd name="connsiteY143" fmla="*/ 333653 h 456133"/>
                <a:gd name="connsiteX144" fmla="*/ 29281 w 201940"/>
                <a:gd name="connsiteY144" fmla="*/ 333653 h 456133"/>
                <a:gd name="connsiteX145" fmla="*/ 27262 w 201940"/>
                <a:gd name="connsiteY145" fmla="*/ 328923 h 456133"/>
                <a:gd name="connsiteX146" fmla="*/ 27262 w 201940"/>
                <a:gd name="connsiteY146" fmla="*/ 328923 h 456133"/>
                <a:gd name="connsiteX147" fmla="*/ 21709 w 201940"/>
                <a:gd name="connsiteY147" fmla="*/ 327741 h 456133"/>
                <a:gd name="connsiteX148" fmla="*/ 21709 w 201940"/>
                <a:gd name="connsiteY148" fmla="*/ 327741 h 456133"/>
                <a:gd name="connsiteX149" fmla="*/ 18343 w 201940"/>
                <a:gd name="connsiteY149" fmla="*/ 340580 h 456133"/>
                <a:gd name="connsiteX150" fmla="*/ 16492 w 201940"/>
                <a:gd name="connsiteY150" fmla="*/ 343452 h 456133"/>
                <a:gd name="connsiteX151" fmla="*/ 12621 w 201940"/>
                <a:gd name="connsiteY151" fmla="*/ 350210 h 456133"/>
                <a:gd name="connsiteX152" fmla="*/ 16997 w 201940"/>
                <a:gd name="connsiteY152" fmla="*/ 350210 h 456133"/>
                <a:gd name="connsiteX153" fmla="*/ 22886 w 201940"/>
                <a:gd name="connsiteY153" fmla="*/ 350210 h 456133"/>
                <a:gd name="connsiteX154" fmla="*/ 26421 w 201940"/>
                <a:gd name="connsiteY154" fmla="*/ 367103 h 456133"/>
                <a:gd name="connsiteX155" fmla="*/ 24401 w 201940"/>
                <a:gd name="connsiteY155" fmla="*/ 374199 h 456133"/>
                <a:gd name="connsiteX156" fmla="*/ 22550 w 201940"/>
                <a:gd name="connsiteY156" fmla="*/ 382983 h 456133"/>
                <a:gd name="connsiteX157" fmla="*/ 46783 w 201940"/>
                <a:gd name="connsiteY157" fmla="*/ 407817 h 456133"/>
                <a:gd name="connsiteX158" fmla="*/ 56207 w 201940"/>
                <a:gd name="connsiteY158" fmla="*/ 417954 h 456133"/>
                <a:gd name="connsiteX159" fmla="*/ 58058 w 201940"/>
                <a:gd name="connsiteY159" fmla="*/ 417954 h 456133"/>
                <a:gd name="connsiteX160" fmla="*/ 64621 w 201940"/>
                <a:gd name="connsiteY160" fmla="*/ 422346 h 456133"/>
                <a:gd name="connsiteX161" fmla="*/ 62433 w 201940"/>
                <a:gd name="connsiteY161" fmla="*/ 431131 h 456133"/>
                <a:gd name="connsiteX162" fmla="*/ 62433 w 201940"/>
                <a:gd name="connsiteY162" fmla="*/ 431976 h 456133"/>
                <a:gd name="connsiteX163" fmla="*/ 60077 w 201940"/>
                <a:gd name="connsiteY163" fmla="*/ 435692 h 456133"/>
                <a:gd name="connsiteX164" fmla="*/ 54861 w 201940"/>
                <a:gd name="connsiteY164" fmla="*/ 444139 h 456133"/>
                <a:gd name="connsiteX165" fmla="*/ 56543 w 201940"/>
                <a:gd name="connsiteY165" fmla="*/ 444139 h 456133"/>
                <a:gd name="connsiteX166" fmla="*/ 59236 w 201940"/>
                <a:gd name="connsiteY166" fmla="*/ 445322 h 456133"/>
                <a:gd name="connsiteX167" fmla="*/ 62097 w 201940"/>
                <a:gd name="connsiteY167" fmla="*/ 447687 h 456133"/>
                <a:gd name="connsiteX168" fmla="*/ 63611 w 201940"/>
                <a:gd name="connsiteY168" fmla="*/ 449038 h 456133"/>
                <a:gd name="connsiteX169" fmla="*/ 68828 w 201940"/>
                <a:gd name="connsiteY169" fmla="*/ 442112 h 456133"/>
                <a:gd name="connsiteX170" fmla="*/ 70006 w 201940"/>
                <a:gd name="connsiteY170" fmla="*/ 440761 h 456133"/>
                <a:gd name="connsiteX171" fmla="*/ 81785 w 201940"/>
                <a:gd name="connsiteY171" fmla="*/ 438902 h 456133"/>
                <a:gd name="connsiteX172" fmla="*/ 84647 w 201940"/>
                <a:gd name="connsiteY172" fmla="*/ 439916 h 456133"/>
                <a:gd name="connsiteX173" fmla="*/ 93061 w 201940"/>
                <a:gd name="connsiteY173" fmla="*/ 445322 h 456133"/>
                <a:gd name="connsiteX174" fmla="*/ 98446 w 201940"/>
                <a:gd name="connsiteY174" fmla="*/ 456641 h 456133"/>
                <a:gd name="connsiteX175" fmla="*/ 100129 w 201940"/>
                <a:gd name="connsiteY175" fmla="*/ 462722 h 456133"/>
                <a:gd name="connsiteX176" fmla="*/ 100129 w 201940"/>
                <a:gd name="connsiteY176" fmla="*/ 466270 h 456133"/>
                <a:gd name="connsiteX177" fmla="*/ 100129 w 201940"/>
                <a:gd name="connsiteY177" fmla="*/ 466270 h 456133"/>
                <a:gd name="connsiteX178" fmla="*/ 101643 w 201940"/>
                <a:gd name="connsiteY178" fmla="*/ 464919 h 456133"/>
                <a:gd name="connsiteX179" fmla="*/ 102653 w 201940"/>
                <a:gd name="connsiteY179" fmla="*/ 463229 h 456133"/>
                <a:gd name="connsiteX180" fmla="*/ 109384 w 201940"/>
                <a:gd name="connsiteY180" fmla="*/ 461202 h 456133"/>
                <a:gd name="connsiteX181" fmla="*/ 109384 w 201940"/>
                <a:gd name="connsiteY181" fmla="*/ 461202 h 456133"/>
                <a:gd name="connsiteX182" fmla="*/ 121332 w 201940"/>
                <a:gd name="connsiteY182" fmla="*/ 458668 h 456133"/>
                <a:gd name="connsiteX183" fmla="*/ 124193 w 201940"/>
                <a:gd name="connsiteY183" fmla="*/ 451235 h 456133"/>
                <a:gd name="connsiteX184" fmla="*/ 121669 w 201940"/>
                <a:gd name="connsiteY184" fmla="*/ 445998 h 456133"/>
                <a:gd name="connsiteX185" fmla="*/ 110225 w 201940"/>
                <a:gd name="connsiteY185" fmla="*/ 430962 h 456133"/>
                <a:gd name="connsiteX186" fmla="*/ 100634 w 201940"/>
                <a:gd name="connsiteY186" fmla="*/ 426232 h 456133"/>
                <a:gd name="connsiteX187" fmla="*/ 98277 w 201940"/>
                <a:gd name="connsiteY187" fmla="*/ 426232 h 456133"/>
                <a:gd name="connsiteX188" fmla="*/ 94575 w 201940"/>
                <a:gd name="connsiteY188" fmla="*/ 426232 h 456133"/>
                <a:gd name="connsiteX189" fmla="*/ 83805 w 201940"/>
                <a:gd name="connsiteY189" fmla="*/ 421671 h 456133"/>
                <a:gd name="connsiteX190" fmla="*/ 74381 w 201940"/>
                <a:gd name="connsiteY190" fmla="*/ 404777 h 456133"/>
                <a:gd name="connsiteX191" fmla="*/ 74381 w 201940"/>
                <a:gd name="connsiteY191" fmla="*/ 400553 h 456133"/>
                <a:gd name="connsiteX192" fmla="*/ 72699 w 201940"/>
                <a:gd name="connsiteY192" fmla="*/ 385180 h 456133"/>
                <a:gd name="connsiteX193" fmla="*/ 72699 w 201940"/>
                <a:gd name="connsiteY193" fmla="*/ 383321 h 456133"/>
                <a:gd name="connsiteX194" fmla="*/ 70511 w 201940"/>
                <a:gd name="connsiteY194" fmla="*/ 371665 h 456133"/>
                <a:gd name="connsiteX195" fmla="*/ 70511 w 201940"/>
                <a:gd name="connsiteY195" fmla="*/ 370313 h 456133"/>
                <a:gd name="connsiteX196" fmla="*/ 69501 w 201940"/>
                <a:gd name="connsiteY196" fmla="*/ 361190 h 456133"/>
                <a:gd name="connsiteX197" fmla="*/ 74045 w 201940"/>
                <a:gd name="connsiteY197" fmla="*/ 349027 h 456133"/>
                <a:gd name="connsiteX198" fmla="*/ 77410 w 201940"/>
                <a:gd name="connsiteY198" fmla="*/ 341087 h 456133"/>
                <a:gd name="connsiteX199" fmla="*/ 73203 w 201940"/>
                <a:gd name="connsiteY199" fmla="*/ 341087 h 456133"/>
                <a:gd name="connsiteX200" fmla="*/ 73203 w 201940"/>
                <a:gd name="connsiteY200" fmla="*/ 345141 h 456133"/>
                <a:gd name="connsiteX201" fmla="*/ 73203 w 201940"/>
                <a:gd name="connsiteY201" fmla="*/ 347000 h 456133"/>
                <a:gd name="connsiteX202" fmla="*/ 73203 w 201940"/>
                <a:gd name="connsiteY202" fmla="*/ 349872 h 456133"/>
                <a:gd name="connsiteX203" fmla="*/ 73203 w 201940"/>
                <a:gd name="connsiteY203" fmla="*/ 353926 h 456133"/>
                <a:gd name="connsiteX204" fmla="*/ 68424 w 201940"/>
                <a:gd name="connsiteY204" fmla="*/ 357491 h 456133"/>
                <a:gd name="connsiteX205" fmla="*/ 68323 w 201940"/>
                <a:gd name="connsiteY205" fmla="*/ 357474 h 456133"/>
                <a:gd name="connsiteX206" fmla="*/ 60750 w 201940"/>
                <a:gd name="connsiteY206" fmla="*/ 349872 h 456133"/>
                <a:gd name="connsiteX207" fmla="*/ 60750 w 201940"/>
                <a:gd name="connsiteY207" fmla="*/ 357474 h 456133"/>
                <a:gd name="connsiteX208" fmla="*/ 59740 w 201940"/>
                <a:gd name="connsiteY208" fmla="*/ 359163 h 456133"/>
                <a:gd name="connsiteX209" fmla="*/ 50485 w 201940"/>
                <a:gd name="connsiteY209" fmla="*/ 359163 h 456133"/>
                <a:gd name="connsiteX210" fmla="*/ 49475 w 201940"/>
                <a:gd name="connsiteY210" fmla="*/ 342269 h 456133"/>
                <a:gd name="connsiteX211" fmla="*/ 49475 w 201940"/>
                <a:gd name="connsiteY211" fmla="*/ 338553 h 456133"/>
                <a:gd name="connsiteX212" fmla="*/ 49475 w 201940"/>
                <a:gd name="connsiteY212" fmla="*/ 333653 h 456133"/>
                <a:gd name="connsiteX213" fmla="*/ 49475 w 201940"/>
                <a:gd name="connsiteY213" fmla="*/ 329092 h 456133"/>
                <a:gd name="connsiteX214" fmla="*/ 51158 w 201940"/>
                <a:gd name="connsiteY214" fmla="*/ 321152 h 456133"/>
                <a:gd name="connsiteX215" fmla="*/ 51999 w 201940"/>
                <a:gd name="connsiteY215" fmla="*/ 318787 h 456133"/>
                <a:gd name="connsiteX216" fmla="*/ 53346 w 201940"/>
                <a:gd name="connsiteY216" fmla="*/ 312874 h 456133"/>
                <a:gd name="connsiteX217" fmla="*/ 54356 w 201940"/>
                <a:gd name="connsiteY217" fmla="*/ 307468 h 456133"/>
                <a:gd name="connsiteX218" fmla="*/ 61928 w 201940"/>
                <a:gd name="connsiteY218" fmla="*/ 293108 h 456133"/>
                <a:gd name="connsiteX219" fmla="*/ 69164 w 201940"/>
                <a:gd name="connsiteY219" fmla="*/ 279424 h 456133"/>
                <a:gd name="connsiteX220" fmla="*/ 72362 w 201940"/>
                <a:gd name="connsiteY220" fmla="*/ 265234 h 456133"/>
                <a:gd name="connsiteX221" fmla="*/ 73708 w 201940"/>
                <a:gd name="connsiteY221" fmla="*/ 258814 h 456133"/>
                <a:gd name="connsiteX222" fmla="*/ 74886 w 201940"/>
                <a:gd name="connsiteY222" fmla="*/ 245974 h 456133"/>
                <a:gd name="connsiteX223" fmla="*/ 74886 w 201940"/>
                <a:gd name="connsiteY223" fmla="*/ 242089 h 456133"/>
                <a:gd name="connsiteX224" fmla="*/ 74886 w 201940"/>
                <a:gd name="connsiteY224" fmla="*/ 233811 h 456133"/>
                <a:gd name="connsiteX225" fmla="*/ 83132 w 201940"/>
                <a:gd name="connsiteY225" fmla="*/ 225195 h 456133"/>
                <a:gd name="connsiteX226" fmla="*/ 91041 w 201940"/>
                <a:gd name="connsiteY226" fmla="*/ 225195 h 456133"/>
                <a:gd name="connsiteX227" fmla="*/ 94744 w 201940"/>
                <a:gd name="connsiteY227" fmla="*/ 225195 h 456133"/>
                <a:gd name="connsiteX228" fmla="*/ 95753 w 201940"/>
                <a:gd name="connsiteY228" fmla="*/ 225195 h 456133"/>
                <a:gd name="connsiteX229" fmla="*/ 100634 w 201940"/>
                <a:gd name="connsiteY229" fmla="*/ 226715 h 456133"/>
                <a:gd name="connsiteX230" fmla="*/ 100634 w 201940"/>
                <a:gd name="connsiteY230" fmla="*/ 234149 h 456133"/>
                <a:gd name="connsiteX231" fmla="*/ 100634 w 201940"/>
                <a:gd name="connsiteY231" fmla="*/ 236007 h 456133"/>
                <a:gd name="connsiteX232" fmla="*/ 99456 w 201940"/>
                <a:gd name="connsiteY232" fmla="*/ 241244 h 456133"/>
                <a:gd name="connsiteX233" fmla="*/ 98109 w 201940"/>
                <a:gd name="connsiteY233" fmla="*/ 243440 h 456133"/>
                <a:gd name="connsiteX234" fmla="*/ 96931 w 201940"/>
                <a:gd name="connsiteY234" fmla="*/ 245974 h 456133"/>
                <a:gd name="connsiteX235" fmla="*/ 104672 w 201940"/>
                <a:gd name="connsiteY235" fmla="*/ 250705 h 456133"/>
                <a:gd name="connsiteX236" fmla="*/ 104672 w 201940"/>
                <a:gd name="connsiteY236" fmla="*/ 250705 h 456133"/>
                <a:gd name="connsiteX237" fmla="*/ 106692 w 201940"/>
                <a:gd name="connsiteY237" fmla="*/ 250705 h 456133"/>
                <a:gd name="connsiteX238" fmla="*/ 108206 w 201940"/>
                <a:gd name="connsiteY238" fmla="*/ 249691 h 456133"/>
                <a:gd name="connsiteX239" fmla="*/ 113255 w 201940"/>
                <a:gd name="connsiteY239" fmla="*/ 248677 h 456133"/>
                <a:gd name="connsiteX240" fmla="*/ 114601 w 201940"/>
                <a:gd name="connsiteY240" fmla="*/ 248677 h 456133"/>
                <a:gd name="connsiteX241" fmla="*/ 116620 w 201940"/>
                <a:gd name="connsiteY241" fmla="*/ 248677 h 456133"/>
                <a:gd name="connsiteX242" fmla="*/ 125371 w 201940"/>
                <a:gd name="connsiteY242" fmla="*/ 250705 h 456133"/>
                <a:gd name="connsiteX243" fmla="*/ 126717 w 201940"/>
                <a:gd name="connsiteY243" fmla="*/ 253577 h 456133"/>
                <a:gd name="connsiteX244" fmla="*/ 127559 w 201940"/>
                <a:gd name="connsiteY244" fmla="*/ 255604 h 456133"/>
                <a:gd name="connsiteX245" fmla="*/ 129746 w 201940"/>
                <a:gd name="connsiteY245" fmla="*/ 257631 h 456133"/>
                <a:gd name="connsiteX246" fmla="*/ 131934 w 201940"/>
                <a:gd name="connsiteY246" fmla="*/ 259321 h 456133"/>
                <a:gd name="connsiteX247" fmla="*/ 137487 w 201940"/>
                <a:gd name="connsiteY247" fmla="*/ 269795 h 456133"/>
                <a:gd name="connsiteX248" fmla="*/ 137487 w 201940"/>
                <a:gd name="connsiteY248" fmla="*/ 271991 h 456133"/>
                <a:gd name="connsiteX249" fmla="*/ 141358 w 201940"/>
                <a:gd name="connsiteY249" fmla="*/ 278411 h 456133"/>
                <a:gd name="connsiteX250" fmla="*/ 141358 w 201940"/>
                <a:gd name="connsiteY250" fmla="*/ 278411 h 456133"/>
                <a:gd name="connsiteX251" fmla="*/ 141358 w 201940"/>
                <a:gd name="connsiteY251" fmla="*/ 273511 h 456133"/>
                <a:gd name="connsiteX252" fmla="*/ 141358 w 201940"/>
                <a:gd name="connsiteY252" fmla="*/ 271653 h 456133"/>
                <a:gd name="connsiteX253" fmla="*/ 141358 w 201940"/>
                <a:gd name="connsiteY253" fmla="*/ 265064 h 456133"/>
                <a:gd name="connsiteX254" fmla="*/ 137151 w 201940"/>
                <a:gd name="connsiteY254" fmla="*/ 259489 h 45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201940" h="456133">
                  <a:moveTo>
                    <a:pt x="137151" y="259489"/>
                  </a:moveTo>
                  <a:lnTo>
                    <a:pt x="137151" y="255097"/>
                  </a:lnTo>
                  <a:cubicBezTo>
                    <a:pt x="137235" y="253746"/>
                    <a:pt x="137235" y="252394"/>
                    <a:pt x="137151" y="251043"/>
                  </a:cubicBezTo>
                  <a:cubicBezTo>
                    <a:pt x="136999" y="247833"/>
                    <a:pt x="136259" y="244691"/>
                    <a:pt x="134963" y="241751"/>
                  </a:cubicBezTo>
                  <a:lnTo>
                    <a:pt x="134963" y="240568"/>
                  </a:lnTo>
                  <a:cubicBezTo>
                    <a:pt x="133953" y="237696"/>
                    <a:pt x="133280" y="234655"/>
                    <a:pt x="132439" y="231784"/>
                  </a:cubicBezTo>
                  <a:lnTo>
                    <a:pt x="132439" y="229250"/>
                  </a:lnTo>
                  <a:lnTo>
                    <a:pt x="132439" y="227729"/>
                  </a:lnTo>
                  <a:cubicBezTo>
                    <a:pt x="131261" y="225262"/>
                    <a:pt x="130975" y="222458"/>
                    <a:pt x="131598" y="219789"/>
                  </a:cubicBezTo>
                  <a:cubicBezTo>
                    <a:pt x="132304" y="218640"/>
                    <a:pt x="133364" y="217745"/>
                    <a:pt x="134627" y="217255"/>
                  </a:cubicBezTo>
                  <a:cubicBezTo>
                    <a:pt x="135384" y="216883"/>
                    <a:pt x="136074" y="216360"/>
                    <a:pt x="136646" y="215734"/>
                  </a:cubicBezTo>
                  <a:cubicBezTo>
                    <a:pt x="137168" y="214755"/>
                    <a:pt x="137622" y="213741"/>
                    <a:pt x="137993" y="212694"/>
                  </a:cubicBezTo>
                  <a:cubicBezTo>
                    <a:pt x="138598" y="210953"/>
                    <a:pt x="139440" y="209298"/>
                    <a:pt x="140517" y="207794"/>
                  </a:cubicBezTo>
                  <a:cubicBezTo>
                    <a:pt x="142738" y="205024"/>
                    <a:pt x="145094" y="202371"/>
                    <a:pt x="147584" y="199854"/>
                  </a:cubicBezTo>
                  <a:lnTo>
                    <a:pt x="150950" y="197151"/>
                  </a:lnTo>
                  <a:cubicBezTo>
                    <a:pt x="152313" y="196171"/>
                    <a:pt x="153609" y="195107"/>
                    <a:pt x="154821" y="193941"/>
                  </a:cubicBezTo>
                  <a:cubicBezTo>
                    <a:pt x="158018" y="190225"/>
                    <a:pt x="160879" y="188366"/>
                    <a:pt x="165759" y="191069"/>
                  </a:cubicBezTo>
                  <a:lnTo>
                    <a:pt x="169798" y="193772"/>
                  </a:lnTo>
                  <a:cubicBezTo>
                    <a:pt x="171514" y="195124"/>
                    <a:pt x="173366" y="196256"/>
                    <a:pt x="175351" y="197151"/>
                  </a:cubicBezTo>
                  <a:cubicBezTo>
                    <a:pt x="176058" y="196526"/>
                    <a:pt x="176933" y="196121"/>
                    <a:pt x="177876" y="195969"/>
                  </a:cubicBezTo>
                  <a:lnTo>
                    <a:pt x="177876" y="195969"/>
                  </a:lnTo>
                  <a:lnTo>
                    <a:pt x="179053" y="195969"/>
                  </a:lnTo>
                  <a:cubicBezTo>
                    <a:pt x="180568" y="195580"/>
                    <a:pt x="181999" y="194888"/>
                    <a:pt x="183260" y="193941"/>
                  </a:cubicBezTo>
                  <a:lnTo>
                    <a:pt x="184270" y="193097"/>
                  </a:lnTo>
                  <a:cubicBezTo>
                    <a:pt x="184876" y="192167"/>
                    <a:pt x="185751" y="191441"/>
                    <a:pt x="186795" y="191069"/>
                  </a:cubicBezTo>
                  <a:cubicBezTo>
                    <a:pt x="188494" y="190562"/>
                    <a:pt x="190312" y="190562"/>
                    <a:pt x="192011" y="191069"/>
                  </a:cubicBezTo>
                  <a:cubicBezTo>
                    <a:pt x="192785" y="191441"/>
                    <a:pt x="193459" y="191948"/>
                    <a:pt x="194031" y="192590"/>
                  </a:cubicBezTo>
                  <a:lnTo>
                    <a:pt x="194031" y="192590"/>
                  </a:lnTo>
                  <a:lnTo>
                    <a:pt x="196218" y="193772"/>
                  </a:lnTo>
                  <a:lnTo>
                    <a:pt x="197901" y="194786"/>
                  </a:lnTo>
                  <a:lnTo>
                    <a:pt x="199079" y="195800"/>
                  </a:lnTo>
                  <a:lnTo>
                    <a:pt x="199079" y="195800"/>
                  </a:lnTo>
                  <a:lnTo>
                    <a:pt x="199921" y="195800"/>
                  </a:lnTo>
                  <a:lnTo>
                    <a:pt x="200930" y="195800"/>
                  </a:lnTo>
                  <a:cubicBezTo>
                    <a:pt x="201654" y="195715"/>
                    <a:pt x="202395" y="195715"/>
                    <a:pt x="203118" y="195800"/>
                  </a:cubicBezTo>
                  <a:lnTo>
                    <a:pt x="203118" y="195800"/>
                  </a:lnTo>
                  <a:cubicBezTo>
                    <a:pt x="204178" y="194651"/>
                    <a:pt x="205356" y="193637"/>
                    <a:pt x="206652" y="192759"/>
                  </a:cubicBezTo>
                  <a:lnTo>
                    <a:pt x="209345" y="190562"/>
                  </a:lnTo>
                  <a:cubicBezTo>
                    <a:pt x="211364" y="188535"/>
                    <a:pt x="211364" y="186846"/>
                    <a:pt x="211195" y="182960"/>
                  </a:cubicBezTo>
                  <a:lnTo>
                    <a:pt x="211195" y="181440"/>
                  </a:lnTo>
                  <a:cubicBezTo>
                    <a:pt x="210859" y="178129"/>
                    <a:pt x="210859" y="174784"/>
                    <a:pt x="211195" y="171472"/>
                  </a:cubicBezTo>
                  <a:lnTo>
                    <a:pt x="211195" y="167925"/>
                  </a:lnTo>
                  <a:cubicBezTo>
                    <a:pt x="211515" y="165289"/>
                    <a:pt x="211515" y="162620"/>
                    <a:pt x="211195" y="159985"/>
                  </a:cubicBezTo>
                  <a:lnTo>
                    <a:pt x="211195" y="156944"/>
                  </a:lnTo>
                  <a:lnTo>
                    <a:pt x="211195" y="152551"/>
                  </a:lnTo>
                  <a:cubicBezTo>
                    <a:pt x="211095" y="150457"/>
                    <a:pt x="210455" y="148412"/>
                    <a:pt x="209345" y="146639"/>
                  </a:cubicBezTo>
                  <a:cubicBezTo>
                    <a:pt x="207611" y="144121"/>
                    <a:pt x="205760" y="141706"/>
                    <a:pt x="203791" y="139374"/>
                  </a:cubicBezTo>
                  <a:cubicBezTo>
                    <a:pt x="202007" y="137465"/>
                    <a:pt x="199971" y="135810"/>
                    <a:pt x="197733" y="134475"/>
                  </a:cubicBezTo>
                  <a:lnTo>
                    <a:pt x="195714" y="132955"/>
                  </a:lnTo>
                  <a:cubicBezTo>
                    <a:pt x="193408" y="131113"/>
                    <a:pt x="191910" y="128444"/>
                    <a:pt x="191507" y="125521"/>
                  </a:cubicBezTo>
                  <a:cubicBezTo>
                    <a:pt x="190665" y="120605"/>
                    <a:pt x="190665" y="115571"/>
                    <a:pt x="191507" y="110655"/>
                  </a:cubicBezTo>
                  <a:cubicBezTo>
                    <a:pt x="192685" y="105603"/>
                    <a:pt x="192685" y="100333"/>
                    <a:pt x="191507" y="95281"/>
                  </a:cubicBezTo>
                  <a:cubicBezTo>
                    <a:pt x="190345" y="93102"/>
                    <a:pt x="188343" y="91497"/>
                    <a:pt x="185953" y="90889"/>
                  </a:cubicBezTo>
                  <a:cubicBezTo>
                    <a:pt x="182655" y="89774"/>
                    <a:pt x="179962" y="87324"/>
                    <a:pt x="178548" y="84131"/>
                  </a:cubicBezTo>
                  <a:cubicBezTo>
                    <a:pt x="175368" y="73302"/>
                    <a:pt x="166382" y="65210"/>
                    <a:pt x="155326" y="63183"/>
                  </a:cubicBezTo>
                  <a:cubicBezTo>
                    <a:pt x="153138" y="63183"/>
                    <a:pt x="152465" y="63183"/>
                    <a:pt x="152296" y="63183"/>
                  </a:cubicBezTo>
                  <a:cubicBezTo>
                    <a:pt x="152010" y="64230"/>
                    <a:pt x="152010" y="65345"/>
                    <a:pt x="152296" y="66393"/>
                  </a:cubicBezTo>
                  <a:cubicBezTo>
                    <a:pt x="152700" y="68572"/>
                    <a:pt x="152700" y="70802"/>
                    <a:pt x="152296" y="72981"/>
                  </a:cubicBezTo>
                  <a:cubicBezTo>
                    <a:pt x="151287" y="76191"/>
                    <a:pt x="147416" y="79570"/>
                    <a:pt x="141022" y="83456"/>
                  </a:cubicBezTo>
                  <a:cubicBezTo>
                    <a:pt x="134627" y="87341"/>
                    <a:pt x="133785" y="83456"/>
                    <a:pt x="131598" y="80246"/>
                  </a:cubicBezTo>
                  <a:cubicBezTo>
                    <a:pt x="130790" y="79266"/>
                    <a:pt x="129881" y="78354"/>
                    <a:pt x="128905" y="77543"/>
                  </a:cubicBezTo>
                  <a:cubicBezTo>
                    <a:pt x="124984" y="75093"/>
                    <a:pt x="120036" y="75093"/>
                    <a:pt x="116115" y="77543"/>
                  </a:cubicBezTo>
                  <a:cubicBezTo>
                    <a:pt x="110158" y="80313"/>
                    <a:pt x="105295" y="85010"/>
                    <a:pt x="102316" y="90889"/>
                  </a:cubicBezTo>
                  <a:cubicBezTo>
                    <a:pt x="100465" y="94099"/>
                    <a:pt x="98951" y="95450"/>
                    <a:pt x="97099" y="95788"/>
                  </a:cubicBezTo>
                  <a:cubicBezTo>
                    <a:pt x="95248" y="96126"/>
                    <a:pt x="92724" y="94606"/>
                    <a:pt x="90704" y="92747"/>
                  </a:cubicBezTo>
                  <a:cubicBezTo>
                    <a:pt x="90368" y="92240"/>
                    <a:pt x="90368" y="91565"/>
                    <a:pt x="90704" y="91058"/>
                  </a:cubicBezTo>
                  <a:cubicBezTo>
                    <a:pt x="91159" y="88794"/>
                    <a:pt x="92758" y="86936"/>
                    <a:pt x="94912" y="86159"/>
                  </a:cubicBezTo>
                  <a:cubicBezTo>
                    <a:pt x="96258" y="85314"/>
                    <a:pt x="97604" y="84638"/>
                    <a:pt x="97941" y="83456"/>
                  </a:cubicBezTo>
                  <a:cubicBezTo>
                    <a:pt x="98782" y="80685"/>
                    <a:pt x="98412" y="77678"/>
                    <a:pt x="96931" y="75178"/>
                  </a:cubicBezTo>
                  <a:cubicBezTo>
                    <a:pt x="94710" y="71545"/>
                    <a:pt x="94710" y="66984"/>
                    <a:pt x="96931" y="63352"/>
                  </a:cubicBezTo>
                  <a:cubicBezTo>
                    <a:pt x="97184" y="62794"/>
                    <a:pt x="97520" y="62288"/>
                    <a:pt x="97941" y="61831"/>
                  </a:cubicBezTo>
                  <a:cubicBezTo>
                    <a:pt x="97941" y="61831"/>
                    <a:pt x="97941" y="60818"/>
                    <a:pt x="98782" y="59297"/>
                  </a:cubicBezTo>
                  <a:lnTo>
                    <a:pt x="98782" y="58115"/>
                  </a:lnTo>
                  <a:cubicBezTo>
                    <a:pt x="98681" y="56611"/>
                    <a:pt x="99237" y="55125"/>
                    <a:pt x="100297" y="54060"/>
                  </a:cubicBezTo>
                  <a:lnTo>
                    <a:pt x="101138" y="54060"/>
                  </a:lnTo>
                  <a:cubicBezTo>
                    <a:pt x="102989" y="51864"/>
                    <a:pt x="102989" y="51188"/>
                    <a:pt x="102485" y="48147"/>
                  </a:cubicBezTo>
                  <a:cubicBezTo>
                    <a:pt x="102569" y="47759"/>
                    <a:pt x="102569" y="47353"/>
                    <a:pt x="102485" y="46965"/>
                  </a:cubicBezTo>
                  <a:cubicBezTo>
                    <a:pt x="102350" y="46576"/>
                    <a:pt x="102350" y="46171"/>
                    <a:pt x="102485" y="45782"/>
                  </a:cubicBezTo>
                  <a:cubicBezTo>
                    <a:pt x="102249" y="43755"/>
                    <a:pt x="102249" y="41728"/>
                    <a:pt x="102485" y="39701"/>
                  </a:cubicBezTo>
                  <a:cubicBezTo>
                    <a:pt x="102485" y="36660"/>
                    <a:pt x="103326" y="33281"/>
                    <a:pt x="102485" y="31929"/>
                  </a:cubicBezTo>
                  <a:cubicBezTo>
                    <a:pt x="101643" y="30578"/>
                    <a:pt x="98277" y="28888"/>
                    <a:pt x="94070" y="31929"/>
                  </a:cubicBezTo>
                  <a:cubicBezTo>
                    <a:pt x="92892" y="31929"/>
                    <a:pt x="88517" y="35308"/>
                    <a:pt x="86329" y="33281"/>
                  </a:cubicBezTo>
                  <a:cubicBezTo>
                    <a:pt x="84142" y="31254"/>
                    <a:pt x="84815" y="29733"/>
                    <a:pt x="84478" y="27030"/>
                  </a:cubicBezTo>
                  <a:lnTo>
                    <a:pt x="84478" y="27030"/>
                  </a:lnTo>
                  <a:cubicBezTo>
                    <a:pt x="84209" y="22131"/>
                    <a:pt x="84209" y="17232"/>
                    <a:pt x="84478" y="12332"/>
                  </a:cubicBezTo>
                  <a:lnTo>
                    <a:pt x="84478" y="10643"/>
                  </a:lnTo>
                  <a:cubicBezTo>
                    <a:pt x="84848" y="8920"/>
                    <a:pt x="84848" y="7129"/>
                    <a:pt x="84478" y="5406"/>
                  </a:cubicBezTo>
                  <a:cubicBezTo>
                    <a:pt x="83738" y="4257"/>
                    <a:pt x="82879" y="3193"/>
                    <a:pt x="81954" y="2196"/>
                  </a:cubicBezTo>
                  <a:lnTo>
                    <a:pt x="80103" y="0"/>
                  </a:lnTo>
                  <a:cubicBezTo>
                    <a:pt x="79530" y="1351"/>
                    <a:pt x="78858" y="2652"/>
                    <a:pt x="78083" y="3886"/>
                  </a:cubicBezTo>
                  <a:cubicBezTo>
                    <a:pt x="76569" y="6757"/>
                    <a:pt x="73876" y="6589"/>
                    <a:pt x="71689" y="6420"/>
                  </a:cubicBezTo>
                  <a:lnTo>
                    <a:pt x="68996" y="6420"/>
                  </a:lnTo>
                  <a:cubicBezTo>
                    <a:pt x="62938" y="7332"/>
                    <a:pt x="57183" y="9646"/>
                    <a:pt x="52168" y="13177"/>
                  </a:cubicBezTo>
                  <a:lnTo>
                    <a:pt x="50149" y="14698"/>
                  </a:lnTo>
                  <a:cubicBezTo>
                    <a:pt x="48146" y="16083"/>
                    <a:pt x="46295" y="17671"/>
                    <a:pt x="44595" y="19428"/>
                  </a:cubicBezTo>
                  <a:lnTo>
                    <a:pt x="42912" y="21793"/>
                  </a:lnTo>
                  <a:cubicBezTo>
                    <a:pt x="42071" y="23398"/>
                    <a:pt x="40859" y="24800"/>
                    <a:pt x="39378" y="25848"/>
                  </a:cubicBezTo>
                  <a:cubicBezTo>
                    <a:pt x="35777" y="27621"/>
                    <a:pt x="31654" y="28044"/>
                    <a:pt x="27767" y="27030"/>
                  </a:cubicBezTo>
                  <a:lnTo>
                    <a:pt x="22886" y="27030"/>
                  </a:lnTo>
                  <a:lnTo>
                    <a:pt x="18848" y="27030"/>
                  </a:lnTo>
                  <a:cubicBezTo>
                    <a:pt x="18326" y="28804"/>
                    <a:pt x="17720" y="30561"/>
                    <a:pt x="16997" y="32267"/>
                  </a:cubicBezTo>
                  <a:cubicBezTo>
                    <a:pt x="14994" y="36356"/>
                    <a:pt x="14068" y="40900"/>
                    <a:pt x="14304" y="45444"/>
                  </a:cubicBezTo>
                  <a:lnTo>
                    <a:pt x="14304" y="46965"/>
                  </a:lnTo>
                  <a:cubicBezTo>
                    <a:pt x="14893" y="50597"/>
                    <a:pt x="14893" y="54314"/>
                    <a:pt x="14304" y="57946"/>
                  </a:cubicBezTo>
                  <a:cubicBezTo>
                    <a:pt x="14304" y="60649"/>
                    <a:pt x="10770" y="66224"/>
                    <a:pt x="7573" y="67068"/>
                  </a:cubicBezTo>
                  <a:cubicBezTo>
                    <a:pt x="5503" y="67221"/>
                    <a:pt x="3433" y="66866"/>
                    <a:pt x="1514" y="66055"/>
                  </a:cubicBezTo>
                  <a:lnTo>
                    <a:pt x="0" y="66055"/>
                  </a:lnTo>
                  <a:cubicBezTo>
                    <a:pt x="1481" y="68369"/>
                    <a:pt x="3500" y="70278"/>
                    <a:pt x="5890" y="71630"/>
                  </a:cubicBezTo>
                  <a:lnTo>
                    <a:pt x="5890" y="71630"/>
                  </a:lnTo>
                  <a:cubicBezTo>
                    <a:pt x="9710" y="73252"/>
                    <a:pt x="12133" y="77087"/>
                    <a:pt x="11948" y="81259"/>
                  </a:cubicBezTo>
                  <a:cubicBezTo>
                    <a:pt x="12032" y="82222"/>
                    <a:pt x="12032" y="83168"/>
                    <a:pt x="11948" y="84131"/>
                  </a:cubicBezTo>
                  <a:cubicBezTo>
                    <a:pt x="11948" y="87341"/>
                    <a:pt x="11948" y="89200"/>
                    <a:pt x="13631" y="90889"/>
                  </a:cubicBezTo>
                  <a:cubicBezTo>
                    <a:pt x="15768" y="93153"/>
                    <a:pt x="17737" y="95585"/>
                    <a:pt x="19521" y="98153"/>
                  </a:cubicBezTo>
                  <a:cubicBezTo>
                    <a:pt x="21490" y="101025"/>
                    <a:pt x="23745" y="103678"/>
                    <a:pt x="26252" y="106093"/>
                  </a:cubicBezTo>
                  <a:cubicBezTo>
                    <a:pt x="30594" y="110587"/>
                    <a:pt x="32866" y="116720"/>
                    <a:pt x="32479" y="122987"/>
                  </a:cubicBezTo>
                  <a:cubicBezTo>
                    <a:pt x="32479" y="125352"/>
                    <a:pt x="32479" y="127717"/>
                    <a:pt x="32479" y="130083"/>
                  </a:cubicBezTo>
                  <a:cubicBezTo>
                    <a:pt x="32479" y="132448"/>
                    <a:pt x="33320" y="133124"/>
                    <a:pt x="33825" y="134813"/>
                  </a:cubicBezTo>
                  <a:cubicBezTo>
                    <a:pt x="34801" y="137533"/>
                    <a:pt x="35373" y="140371"/>
                    <a:pt x="35508" y="143260"/>
                  </a:cubicBezTo>
                  <a:cubicBezTo>
                    <a:pt x="35003" y="147973"/>
                    <a:pt x="33505" y="152518"/>
                    <a:pt x="31133" y="156606"/>
                  </a:cubicBezTo>
                  <a:lnTo>
                    <a:pt x="29786" y="159140"/>
                  </a:lnTo>
                  <a:cubicBezTo>
                    <a:pt x="28002" y="162063"/>
                    <a:pt x="26908" y="165357"/>
                    <a:pt x="26589" y="168770"/>
                  </a:cubicBezTo>
                  <a:cubicBezTo>
                    <a:pt x="26353" y="170003"/>
                    <a:pt x="26353" y="171253"/>
                    <a:pt x="26589" y="172486"/>
                  </a:cubicBezTo>
                  <a:cubicBezTo>
                    <a:pt x="26673" y="173719"/>
                    <a:pt x="26673" y="174970"/>
                    <a:pt x="26589" y="176203"/>
                  </a:cubicBezTo>
                  <a:cubicBezTo>
                    <a:pt x="26757" y="177098"/>
                    <a:pt x="26757" y="178010"/>
                    <a:pt x="26589" y="178906"/>
                  </a:cubicBezTo>
                  <a:cubicBezTo>
                    <a:pt x="26505" y="179700"/>
                    <a:pt x="26505" y="180477"/>
                    <a:pt x="26589" y="181271"/>
                  </a:cubicBezTo>
                  <a:cubicBezTo>
                    <a:pt x="27245" y="184734"/>
                    <a:pt x="29079" y="187843"/>
                    <a:pt x="31805" y="190056"/>
                  </a:cubicBezTo>
                  <a:cubicBezTo>
                    <a:pt x="34835" y="193384"/>
                    <a:pt x="37544" y="197016"/>
                    <a:pt x="39883" y="200868"/>
                  </a:cubicBezTo>
                  <a:cubicBezTo>
                    <a:pt x="45925" y="212423"/>
                    <a:pt x="49307" y="225178"/>
                    <a:pt x="49812" y="238203"/>
                  </a:cubicBezTo>
                  <a:cubicBezTo>
                    <a:pt x="50064" y="240230"/>
                    <a:pt x="50064" y="242258"/>
                    <a:pt x="49812" y="244285"/>
                  </a:cubicBezTo>
                  <a:cubicBezTo>
                    <a:pt x="49021" y="247394"/>
                    <a:pt x="49021" y="250637"/>
                    <a:pt x="49812" y="253746"/>
                  </a:cubicBezTo>
                  <a:cubicBezTo>
                    <a:pt x="50384" y="254658"/>
                    <a:pt x="51074" y="255519"/>
                    <a:pt x="51831" y="256280"/>
                  </a:cubicBezTo>
                  <a:cubicBezTo>
                    <a:pt x="52841" y="257074"/>
                    <a:pt x="53699" y="258037"/>
                    <a:pt x="54356" y="259152"/>
                  </a:cubicBezTo>
                  <a:cubicBezTo>
                    <a:pt x="55887" y="262057"/>
                    <a:pt x="56358" y="265402"/>
                    <a:pt x="55702" y="268612"/>
                  </a:cubicBezTo>
                  <a:cubicBezTo>
                    <a:pt x="54928" y="275488"/>
                    <a:pt x="53514" y="282279"/>
                    <a:pt x="51495" y="288885"/>
                  </a:cubicBezTo>
                  <a:cubicBezTo>
                    <a:pt x="50771" y="291841"/>
                    <a:pt x="49526" y="294662"/>
                    <a:pt x="47792" y="297163"/>
                  </a:cubicBezTo>
                  <a:cubicBezTo>
                    <a:pt x="46715" y="298514"/>
                    <a:pt x="45403" y="299663"/>
                    <a:pt x="43922" y="300542"/>
                  </a:cubicBezTo>
                  <a:lnTo>
                    <a:pt x="41734" y="302231"/>
                  </a:lnTo>
                  <a:cubicBezTo>
                    <a:pt x="39429" y="304647"/>
                    <a:pt x="38099" y="307840"/>
                    <a:pt x="38032" y="311185"/>
                  </a:cubicBezTo>
                  <a:cubicBezTo>
                    <a:pt x="37729" y="313432"/>
                    <a:pt x="37224" y="315628"/>
                    <a:pt x="36517" y="317773"/>
                  </a:cubicBezTo>
                  <a:cubicBezTo>
                    <a:pt x="36517" y="319463"/>
                    <a:pt x="35340" y="320983"/>
                    <a:pt x="34666" y="322673"/>
                  </a:cubicBezTo>
                  <a:cubicBezTo>
                    <a:pt x="33825" y="324227"/>
                    <a:pt x="33152" y="325865"/>
                    <a:pt x="32647" y="327572"/>
                  </a:cubicBezTo>
                  <a:lnTo>
                    <a:pt x="32647" y="328585"/>
                  </a:lnTo>
                  <a:cubicBezTo>
                    <a:pt x="32512" y="330478"/>
                    <a:pt x="31738" y="332268"/>
                    <a:pt x="30459" y="333653"/>
                  </a:cubicBezTo>
                  <a:cubicBezTo>
                    <a:pt x="30072" y="333789"/>
                    <a:pt x="29668" y="333789"/>
                    <a:pt x="29281" y="333653"/>
                  </a:cubicBezTo>
                  <a:lnTo>
                    <a:pt x="29281" y="333653"/>
                  </a:lnTo>
                  <a:cubicBezTo>
                    <a:pt x="27935" y="333653"/>
                    <a:pt x="27430" y="331119"/>
                    <a:pt x="27262" y="328923"/>
                  </a:cubicBezTo>
                  <a:lnTo>
                    <a:pt x="27262" y="328923"/>
                  </a:lnTo>
                  <a:cubicBezTo>
                    <a:pt x="25360" y="328889"/>
                    <a:pt x="23459" y="328484"/>
                    <a:pt x="21709" y="327741"/>
                  </a:cubicBezTo>
                  <a:lnTo>
                    <a:pt x="21709" y="327741"/>
                  </a:lnTo>
                  <a:cubicBezTo>
                    <a:pt x="21321" y="332184"/>
                    <a:pt x="20194" y="336525"/>
                    <a:pt x="18343" y="340580"/>
                  </a:cubicBezTo>
                  <a:lnTo>
                    <a:pt x="16492" y="343452"/>
                  </a:lnTo>
                  <a:cubicBezTo>
                    <a:pt x="15314" y="344972"/>
                    <a:pt x="12453" y="349027"/>
                    <a:pt x="12621" y="350210"/>
                  </a:cubicBezTo>
                  <a:cubicBezTo>
                    <a:pt x="12790" y="351392"/>
                    <a:pt x="15482" y="350210"/>
                    <a:pt x="16997" y="350210"/>
                  </a:cubicBezTo>
                  <a:cubicBezTo>
                    <a:pt x="18511" y="350210"/>
                    <a:pt x="21372" y="348520"/>
                    <a:pt x="22886" y="350210"/>
                  </a:cubicBezTo>
                  <a:cubicBezTo>
                    <a:pt x="28103" y="353588"/>
                    <a:pt x="26421" y="365921"/>
                    <a:pt x="26421" y="367103"/>
                  </a:cubicBezTo>
                  <a:cubicBezTo>
                    <a:pt x="25983" y="369536"/>
                    <a:pt x="25310" y="371901"/>
                    <a:pt x="24401" y="374199"/>
                  </a:cubicBezTo>
                  <a:cubicBezTo>
                    <a:pt x="23240" y="376986"/>
                    <a:pt x="22617" y="379959"/>
                    <a:pt x="22550" y="382983"/>
                  </a:cubicBezTo>
                  <a:cubicBezTo>
                    <a:pt x="32361" y="389369"/>
                    <a:pt x="40624" y="397850"/>
                    <a:pt x="46783" y="407817"/>
                  </a:cubicBezTo>
                  <a:cubicBezTo>
                    <a:pt x="49980" y="413392"/>
                    <a:pt x="51326" y="415589"/>
                    <a:pt x="56207" y="417954"/>
                  </a:cubicBezTo>
                  <a:lnTo>
                    <a:pt x="58058" y="417954"/>
                  </a:lnTo>
                  <a:cubicBezTo>
                    <a:pt x="60582" y="418799"/>
                    <a:pt x="63611" y="419981"/>
                    <a:pt x="64621" y="422346"/>
                  </a:cubicBezTo>
                  <a:cubicBezTo>
                    <a:pt x="65530" y="425455"/>
                    <a:pt x="64688" y="428817"/>
                    <a:pt x="62433" y="431131"/>
                  </a:cubicBezTo>
                  <a:lnTo>
                    <a:pt x="62433" y="431976"/>
                  </a:lnTo>
                  <a:lnTo>
                    <a:pt x="60077" y="435692"/>
                  </a:lnTo>
                  <a:cubicBezTo>
                    <a:pt x="58226" y="438564"/>
                    <a:pt x="56375" y="441267"/>
                    <a:pt x="54861" y="444139"/>
                  </a:cubicBezTo>
                  <a:lnTo>
                    <a:pt x="56543" y="444139"/>
                  </a:lnTo>
                  <a:lnTo>
                    <a:pt x="59236" y="445322"/>
                  </a:lnTo>
                  <a:cubicBezTo>
                    <a:pt x="60296" y="445964"/>
                    <a:pt x="61272" y="446758"/>
                    <a:pt x="62097" y="447687"/>
                  </a:cubicBezTo>
                  <a:lnTo>
                    <a:pt x="63611" y="449038"/>
                  </a:lnTo>
                  <a:lnTo>
                    <a:pt x="68828" y="442112"/>
                  </a:lnTo>
                  <a:lnTo>
                    <a:pt x="70006" y="440761"/>
                  </a:lnTo>
                  <a:cubicBezTo>
                    <a:pt x="73876" y="435861"/>
                    <a:pt x="77747" y="437044"/>
                    <a:pt x="81785" y="438902"/>
                  </a:cubicBezTo>
                  <a:lnTo>
                    <a:pt x="84647" y="439916"/>
                  </a:lnTo>
                  <a:cubicBezTo>
                    <a:pt x="87928" y="440828"/>
                    <a:pt x="90873" y="442703"/>
                    <a:pt x="93061" y="445322"/>
                  </a:cubicBezTo>
                  <a:cubicBezTo>
                    <a:pt x="95484" y="448768"/>
                    <a:pt x="97301" y="452586"/>
                    <a:pt x="98446" y="456641"/>
                  </a:cubicBezTo>
                  <a:cubicBezTo>
                    <a:pt x="98446" y="458668"/>
                    <a:pt x="99623" y="460695"/>
                    <a:pt x="100129" y="462722"/>
                  </a:cubicBezTo>
                  <a:cubicBezTo>
                    <a:pt x="100634" y="464750"/>
                    <a:pt x="100129" y="465088"/>
                    <a:pt x="100129" y="466270"/>
                  </a:cubicBezTo>
                  <a:lnTo>
                    <a:pt x="100129" y="466270"/>
                  </a:lnTo>
                  <a:cubicBezTo>
                    <a:pt x="101138" y="466270"/>
                    <a:pt x="101138" y="466270"/>
                    <a:pt x="101643" y="464919"/>
                  </a:cubicBezTo>
                  <a:lnTo>
                    <a:pt x="102653" y="463229"/>
                  </a:lnTo>
                  <a:cubicBezTo>
                    <a:pt x="104841" y="459175"/>
                    <a:pt x="106692" y="460020"/>
                    <a:pt x="109384" y="461202"/>
                  </a:cubicBezTo>
                  <a:lnTo>
                    <a:pt x="109384" y="461202"/>
                  </a:lnTo>
                  <a:cubicBezTo>
                    <a:pt x="113423" y="463567"/>
                    <a:pt x="118589" y="462469"/>
                    <a:pt x="121332" y="458668"/>
                  </a:cubicBezTo>
                  <a:cubicBezTo>
                    <a:pt x="123184" y="456641"/>
                    <a:pt x="124193" y="453988"/>
                    <a:pt x="124193" y="451235"/>
                  </a:cubicBezTo>
                  <a:cubicBezTo>
                    <a:pt x="124059" y="449224"/>
                    <a:pt x="123150" y="447349"/>
                    <a:pt x="121669" y="445998"/>
                  </a:cubicBezTo>
                  <a:cubicBezTo>
                    <a:pt x="117361" y="441386"/>
                    <a:pt x="113524" y="436351"/>
                    <a:pt x="110225" y="430962"/>
                  </a:cubicBezTo>
                  <a:cubicBezTo>
                    <a:pt x="107853" y="428073"/>
                    <a:pt x="104352" y="426350"/>
                    <a:pt x="100634" y="426232"/>
                  </a:cubicBezTo>
                  <a:lnTo>
                    <a:pt x="98277" y="426232"/>
                  </a:lnTo>
                  <a:lnTo>
                    <a:pt x="94575" y="426232"/>
                  </a:lnTo>
                  <a:cubicBezTo>
                    <a:pt x="90553" y="426046"/>
                    <a:pt x="86733" y="424441"/>
                    <a:pt x="83805" y="421671"/>
                  </a:cubicBezTo>
                  <a:cubicBezTo>
                    <a:pt x="78538" y="417532"/>
                    <a:pt x="75138" y="411450"/>
                    <a:pt x="74381" y="404777"/>
                  </a:cubicBezTo>
                  <a:lnTo>
                    <a:pt x="74381" y="400553"/>
                  </a:lnTo>
                  <a:cubicBezTo>
                    <a:pt x="74381" y="395316"/>
                    <a:pt x="73371" y="390417"/>
                    <a:pt x="72699" y="385180"/>
                  </a:cubicBezTo>
                  <a:lnTo>
                    <a:pt x="72699" y="383321"/>
                  </a:lnTo>
                  <a:cubicBezTo>
                    <a:pt x="72412" y="379368"/>
                    <a:pt x="71672" y="375449"/>
                    <a:pt x="70511" y="371665"/>
                  </a:cubicBezTo>
                  <a:lnTo>
                    <a:pt x="70511" y="370313"/>
                  </a:lnTo>
                  <a:cubicBezTo>
                    <a:pt x="69215" y="367458"/>
                    <a:pt x="68862" y="364265"/>
                    <a:pt x="69501" y="361190"/>
                  </a:cubicBezTo>
                  <a:cubicBezTo>
                    <a:pt x="70628" y="357001"/>
                    <a:pt x="72160" y="352929"/>
                    <a:pt x="74045" y="349027"/>
                  </a:cubicBezTo>
                  <a:cubicBezTo>
                    <a:pt x="75340" y="346459"/>
                    <a:pt x="76468" y="343807"/>
                    <a:pt x="77410" y="341087"/>
                  </a:cubicBezTo>
                  <a:lnTo>
                    <a:pt x="73203" y="341087"/>
                  </a:lnTo>
                  <a:cubicBezTo>
                    <a:pt x="73203" y="342438"/>
                    <a:pt x="73203" y="343790"/>
                    <a:pt x="73203" y="345141"/>
                  </a:cubicBezTo>
                  <a:lnTo>
                    <a:pt x="73203" y="347000"/>
                  </a:lnTo>
                  <a:cubicBezTo>
                    <a:pt x="73203" y="347844"/>
                    <a:pt x="73203" y="348858"/>
                    <a:pt x="73203" y="349872"/>
                  </a:cubicBezTo>
                  <a:cubicBezTo>
                    <a:pt x="73371" y="351223"/>
                    <a:pt x="73371" y="352575"/>
                    <a:pt x="73203" y="353926"/>
                  </a:cubicBezTo>
                  <a:cubicBezTo>
                    <a:pt x="72866" y="356241"/>
                    <a:pt x="70730" y="357829"/>
                    <a:pt x="68424" y="357491"/>
                  </a:cubicBezTo>
                  <a:cubicBezTo>
                    <a:pt x="68390" y="357491"/>
                    <a:pt x="68357" y="357474"/>
                    <a:pt x="68323" y="357474"/>
                  </a:cubicBezTo>
                  <a:cubicBezTo>
                    <a:pt x="64671" y="356409"/>
                    <a:pt x="61811" y="353538"/>
                    <a:pt x="60750" y="349872"/>
                  </a:cubicBezTo>
                  <a:cubicBezTo>
                    <a:pt x="60750" y="352406"/>
                    <a:pt x="60750" y="354940"/>
                    <a:pt x="60750" y="357474"/>
                  </a:cubicBezTo>
                  <a:cubicBezTo>
                    <a:pt x="60801" y="358200"/>
                    <a:pt x="60397" y="358876"/>
                    <a:pt x="59740" y="359163"/>
                  </a:cubicBezTo>
                  <a:cubicBezTo>
                    <a:pt x="56728" y="360160"/>
                    <a:pt x="53481" y="360160"/>
                    <a:pt x="50485" y="359163"/>
                  </a:cubicBezTo>
                  <a:cubicBezTo>
                    <a:pt x="48466" y="359163"/>
                    <a:pt x="48297" y="354940"/>
                    <a:pt x="49475" y="342269"/>
                  </a:cubicBezTo>
                  <a:cubicBezTo>
                    <a:pt x="49627" y="341036"/>
                    <a:pt x="49627" y="339786"/>
                    <a:pt x="49475" y="338553"/>
                  </a:cubicBezTo>
                  <a:cubicBezTo>
                    <a:pt x="49560" y="336914"/>
                    <a:pt x="49560" y="335292"/>
                    <a:pt x="49475" y="333653"/>
                  </a:cubicBezTo>
                  <a:cubicBezTo>
                    <a:pt x="49475" y="332133"/>
                    <a:pt x="49475" y="330613"/>
                    <a:pt x="49475" y="329092"/>
                  </a:cubicBezTo>
                  <a:cubicBezTo>
                    <a:pt x="49526" y="326355"/>
                    <a:pt x="50098" y="323669"/>
                    <a:pt x="51158" y="321152"/>
                  </a:cubicBezTo>
                  <a:cubicBezTo>
                    <a:pt x="51495" y="320375"/>
                    <a:pt x="51764" y="319598"/>
                    <a:pt x="51999" y="318787"/>
                  </a:cubicBezTo>
                  <a:cubicBezTo>
                    <a:pt x="52622" y="316861"/>
                    <a:pt x="53076" y="314884"/>
                    <a:pt x="53346" y="312874"/>
                  </a:cubicBezTo>
                  <a:cubicBezTo>
                    <a:pt x="53531" y="311050"/>
                    <a:pt x="53867" y="309242"/>
                    <a:pt x="54356" y="307468"/>
                  </a:cubicBezTo>
                  <a:cubicBezTo>
                    <a:pt x="56038" y="302282"/>
                    <a:pt x="58596" y="297416"/>
                    <a:pt x="61928" y="293108"/>
                  </a:cubicBezTo>
                  <a:cubicBezTo>
                    <a:pt x="65075" y="288986"/>
                    <a:pt x="67532" y="284357"/>
                    <a:pt x="69164" y="279424"/>
                  </a:cubicBezTo>
                  <a:cubicBezTo>
                    <a:pt x="70645" y="274795"/>
                    <a:pt x="71722" y="270048"/>
                    <a:pt x="72362" y="265234"/>
                  </a:cubicBezTo>
                  <a:cubicBezTo>
                    <a:pt x="72362" y="263037"/>
                    <a:pt x="73203" y="260841"/>
                    <a:pt x="73708" y="258814"/>
                  </a:cubicBezTo>
                  <a:cubicBezTo>
                    <a:pt x="74583" y="254590"/>
                    <a:pt x="74987" y="250282"/>
                    <a:pt x="74886" y="245974"/>
                  </a:cubicBezTo>
                  <a:cubicBezTo>
                    <a:pt x="75037" y="244691"/>
                    <a:pt x="75037" y="243373"/>
                    <a:pt x="74886" y="242089"/>
                  </a:cubicBezTo>
                  <a:cubicBezTo>
                    <a:pt x="74297" y="239369"/>
                    <a:pt x="74297" y="236531"/>
                    <a:pt x="74886" y="233811"/>
                  </a:cubicBezTo>
                  <a:cubicBezTo>
                    <a:pt x="76131" y="229790"/>
                    <a:pt x="79177" y="226597"/>
                    <a:pt x="83132" y="225195"/>
                  </a:cubicBezTo>
                  <a:cubicBezTo>
                    <a:pt x="85707" y="224350"/>
                    <a:pt x="88466" y="224350"/>
                    <a:pt x="91041" y="225195"/>
                  </a:cubicBezTo>
                  <a:lnTo>
                    <a:pt x="94744" y="225195"/>
                  </a:lnTo>
                  <a:lnTo>
                    <a:pt x="95753" y="225195"/>
                  </a:lnTo>
                  <a:cubicBezTo>
                    <a:pt x="97941" y="225195"/>
                    <a:pt x="99623" y="225195"/>
                    <a:pt x="100634" y="226715"/>
                  </a:cubicBezTo>
                  <a:cubicBezTo>
                    <a:pt x="101643" y="228236"/>
                    <a:pt x="101475" y="230770"/>
                    <a:pt x="100634" y="234149"/>
                  </a:cubicBezTo>
                  <a:cubicBezTo>
                    <a:pt x="100549" y="234757"/>
                    <a:pt x="100549" y="235399"/>
                    <a:pt x="100634" y="236007"/>
                  </a:cubicBezTo>
                  <a:cubicBezTo>
                    <a:pt x="100398" y="237781"/>
                    <a:pt x="100011" y="239538"/>
                    <a:pt x="99456" y="241244"/>
                  </a:cubicBezTo>
                  <a:cubicBezTo>
                    <a:pt x="99102" y="242038"/>
                    <a:pt x="98648" y="242765"/>
                    <a:pt x="98109" y="243440"/>
                  </a:cubicBezTo>
                  <a:cubicBezTo>
                    <a:pt x="97503" y="244167"/>
                    <a:pt x="97099" y="245045"/>
                    <a:pt x="96931" y="245974"/>
                  </a:cubicBezTo>
                  <a:cubicBezTo>
                    <a:pt x="96931" y="246988"/>
                    <a:pt x="98446" y="248509"/>
                    <a:pt x="104672" y="250705"/>
                  </a:cubicBezTo>
                  <a:lnTo>
                    <a:pt x="104672" y="250705"/>
                  </a:lnTo>
                  <a:cubicBezTo>
                    <a:pt x="105850" y="250705"/>
                    <a:pt x="106018" y="250705"/>
                    <a:pt x="106692" y="250705"/>
                  </a:cubicBezTo>
                  <a:lnTo>
                    <a:pt x="108206" y="249691"/>
                  </a:lnTo>
                  <a:cubicBezTo>
                    <a:pt x="109754" y="248897"/>
                    <a:pt x="111505" y="248542"/>
                    <a:pt x="113255" y="248677"/>
                  </a:cubicBezTo>
                  <a:lnTo>
                    <a:pt x="114601" y="248677"/>
                  </a:lnTo>
                  <a:lnTo>
                    <a:pt x="116620" y="248677"/>
                  </a:lnTo>
                  <a:cubicBezTo>
                    <a:pt x="119649" y="248677"/>
                    <a:pt x="123184" y="247664"/>
                    <a:pt x="125371" y="250705"/>
                  </a:cubicBezTo>
                  <a:cubicBezTo>
                    <a:pt x="125994" y="251566"/>
                    <a:pt x="126448" y="252546"/>
                    <a:pt x="126717" y="253577"/>
                  </a:cubicBezTo>
                  <a:cubicBezTo>
                    <a:pt x="126869" y="254303"/>
                    <a:pt x="127155" y="254996"/>
                    <a:pt x="127559" y="255604"/>
                  </a:cubicBezTo>
                  <a:cubicBezTo>
                    <a:pt x="128165" y="256398"/>
                    <a:pt x="128905" y="257091"/>
                    <a:pt x="129746" y="257631"/>
                  </a:cubicBezTo>
                  <a:lnTo>
                    <a:pt x="131934" y="259321"/>
                  </a:lnTo>
                  <a:cubicBezTo>
                    <a:pt x="134559" y="262345"/>
                    <a:pt x="136461" y="265926"/>
                    <a:pt x="137487" y="269795"/>
                  </a:cubicBezTo>
                  <a:cubicBezTo>
                    <a:pt x="137588" y="270521"/>
                    <a:pt x="137588" y="271265"/>
                    <a:pt x="137487" y="271991"/>
                  </a:cubicBezTo>
                  <a:cubicBezTo>
                    <a:pt x="138665" y="275370"/>
                    <a:pt x="139675" y="278242"/>
                    <a:pt x="141358" y="278411"/>
                  </a:cubicBezTo>
                  <a:lnTo>
                    <a:pt x="141358" y="278411"/>
                  </a:lnTo>
                  <a:cubicBezTo>
                    <a:pt x="141005" y="276806"/>
                    <a:pt x="141005" y="275133"/>
                    <a:pt x="141358" y="273511"/>
                  </a:cubicBezTo>
                  <a:cubicBezTo>
                    <a:pt x="141442" y="272886"/>
                    <a:pt x="141442" y="272278"/>
                    <a:pt x="141358" y="271653"/>
                  </a:cubicBezTo>
                  <a:cubicBezTo>
                    <a:pt x="141694" y="269474"/>
                    <a:pt x="141694" y="267244"/>
                    <a:pt x="141358" y="265064"/>
                  </a:cubicBezTo>
                  <a:cubicBezTo>
                    <a:pt x="139675" y="263443"/>
                    <a:pt x="138262" y="261551"/>
                    <a:pt x="137151" y="259489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8D47CEC7-DB7B-484C-A09E-A6CAA19DB6E9}"/>
                </a:ext>
              </a:extLst>
            </p:cNvPr>
            <p:cNvSpPr/>
            <p:nvPr/>
          </p:nvSpPr>
          <p:spPr>
            <a:xfrm>
              <a:off x="8111817" y="4316875"/>
              <a:ext cx="100970" cy="168939"/>
            </a:xfrm>
            <a:custGeom>
              <a:avLst/>
              <a:gdLst>
                <a:gd name="connsiteX0" fmla="*/ 35901 w 100970"/>
                <a:gd name="connsiteY0" fmla="*/ 24246 h 168938"/>
                <a:gd name="connsiteX1" fmla="*/ 35901 w 100970"/>
                <a:gd name="connsiteY1" fmla="*/ 24246 h 168938"/>
                <a:gd name="connsiteX2" fmla="*/ 32535 w 100970"/>
                <a:gd name="connsiteY2" fmla="*/ 24246 h 168938"/>
                <a:gd name="connsiteX3" fmla="*/ 31694 w 100970"/>
                <a:gd name="connsiteY3" fmla="*/ 25766 h 168938"/>
                <a:gd name="connsiteX4" fmla="*/ 27318 w 100970"/>
                <a:gd name="connsiteY4" fmla="*/ 28976 h 168938"/>
                <a:gd name="connsiteX5" fmla="*/ 27318 w 100970"/>
                <a:gd name="connsiteY5" fmla="*/ 28976 h 168938"/>
                <a:gd name="connsiteX6" fmla="*/ 25972 w 100970"/>
                <a:gd name="connsiteY6" fmla="*/ 27794 h 168938"/>
                <a:gd name="connsiteX7" fmla="*/ 24625 w 100970"/>
                <a:gd name="connsiteY7" fmla="*/ 22894 h 168938"/>
                <a:gd name="connsiteX8" fmla="*/ 23111 w 100970"/>
                <a:gd name="connsiteY8" fmla="*/ 16981 h 168938"/>
                <a:gd name="connsiteX9" fmla="*/ 18399 w 100970"/>
                <a:gd name="connsiteY9" fmla="*/ 6845 h 168938"/>
                <a:gd name="connsiteX10" fmla="*/ 11163 w 100970"/>
                <a:gd name="connsiteY10" fmla="*/ 2453 h 168938"/>
                <a:gd name="connsiteX11" fmla="*/ 8134 w 100970"/>
                <a:gd name="connsiteY11" fmla="*/ 1270 h 168938"/>
                <a:gd name="connsiteX12" fmla="*/ 897 w 100970"/>
                <a:gd name="connsiteY12" fmla="*/ 1270 h 168938"/>
                <a:gd name="connsiteX13" fmla="*/ 897 w 100970"/>
                <a:gd name="connsiteY13" fmla="*/ 1270 h 168938"/>
                <a:gd name="connsiteX14" fmla="*/ 897 w 100970"/>
                <a:gd name="connsiteY14" fmla="*/ 1270 h 168938"/>
                <a:gd name="connsiteX15" fmla="*/ 897 w 100970"/>
                <a:gd name="connsiteY15" fmla="*/ 7521 h 168938"/>
                <a:gd name="connsiteX16" fmla="*/ 897 w 100970"/>
                <a:gd name="connsiteY16" fmla="*/ 9210 h 168938"/>
                <a:gd name="connsiteX17" fmla="*/ 897 w 100970"/>
                <a:gd name="connsiteY17" fmla="*/ 11069 h 168938"/>
                <a:gd name="connsiteX18" fmla="*/ 3085 w 100970"/>
                <a:gd name="connsiteY18" fmla="*/ 14954 h 168938"/>
                <a:gd name="connsiteX19" fmla="*/ 5778 w 100970"/>
                <a:gd name="connsiteY19" fmla="*/ 19516 h 168938"/>
                <a:gd name="connsiteX20" fmla="*/ 5778 w 100970"/>
                <a:gd name="connsiteY20" fmla="*/ 26611 h 168938"/>
                <a:gd name="connsiteX21" fmla="*/ 5778 w 100970"/>
                <a:gd name="connsiteY21" fmla="*/ 29990 h 168938"/>
                <a:gd name="connsiteX22" fmla="*/ 5778 w 100970"/>
                <a:gd name="connsiteY22" fmla="*/ 33537 h 168938"/>
                <a:gd name="connsiteX23" fmla="*/ 5778 w 100970"/>
                <a:gd name="connsiteY23" fmla="*/ 37254 h 168938"/>
                <a:gd name="connsiteX24" fmla="*/ 10658 w 100970"/>
                <a:gd name="connsiteY24" fmla="*/ 44856 h 168938"/>
                <a:gd name="connsiteX25" fmla="*/ 15538 w 100970"/>
                <a:gd name="connsiteY25" fmla="*/ 51445 h 168938"/>
                <a:gd name="connsiteX26" fmla="*/ 16380 w 100970"/>
                <a:gd name="connsiteY26" fmla="*/ 58371 h 168938"/>
                <a:gd name="connsiteX27" fmla="*/ 16380 w 100970"/>
                <a:gd name="connsiteY27" fmla="*/ 60567 h 168938"/>
                <a:gd name="connsiteX28" fmla="*/ 14865 w 100970"/>
                <a:gd name="connsiteY28" fmla="*/ 66480 h 168938"/>
                <a:gd name="connsiteX29" fmla="*/ 13856 w 100970"/>
                <a:gd name="connsiteY29" fmla="*/ 69521 h 168938"/>
                <a:gd name="connsiteX30" fmla="*/ 19409 w 100970"/>
                <a:gd name="connsiteY30" fmla="*/ 77124 h 168938"/>
                <a:gd name="connsiteX31" fmla="*/ 23952 w 100970"/>
                <a:gd name="connsiteY31" fmla="*/ 81854 h 168938"/>
                <a:gd name="connsiteX32" fmla="*/ 27991 w 100970"/>
                <a:gd name="connsiteY32" fmla="*/ 88105 h 168938"/>
                <a:gd name="connsiteX33" fmla="*/ 30852 w 100970"/>
                <a:gd name="connsiteY33" fmla="*/ 96551 h 168938"/>
                <a:gd name="connsiteX34" fmla="*/ 30852 w 100970"/>
                <a:gd name="connsiteY34" fmla="*/ 98748 h 168938"/>
                <a:gd name="connsiteX35" fmla="*/ 31694 w 100970"/>
                <a:gd name="connsiteY35" fmla="*/ 111925 h 168938"/>
                <a:gd name="connsiteX36" fmla="*/ 33040 w 100970"/>
                <a:gd name="connsiteY36" fmla="*/ 118176 h 168938"/>
                <a:gd name="connsiteX37" fmla="*/ 36742 w 100970"/>
                <a:gd name="connsiteY37" fmla="*/ 120710 h 168938"/>
                <a:gd name="connsiteX38" fmla="*/ 40781 w 100970"/>
                <a:gd name="connsiteY38" fmla="*/ 123413 h 168938"/>
                <a:gd name="connsiteX39" fmla="*/ 45493 w 100970"/>
                <a:gd name="connsiteY39" fmla="*/ 127805 h 168938"/>
                <a:gd name="connsiteX40" fmla="*/ 51046 w 100970"/>
                <a:gd name="connsiteY40" fmla="*/ 132873 h 168938"/>
                <a:gd name="connsiteX41" fmla="*/ 60134 w 100970"/>
                <a:gd name="connsiteY41" fmla="*/ 139462 h 168938"/>
                <a:gd name="connsiteX42" fmla="*/ 68211 w 100970"/>
                <a:gd name="connsiteY42" fmla="*/ 145206 h 168938"/>
                <a:gd name="connsiteX43" fmla="*/ 71745 w 100970"/>
                <a:gd name="connsiteY43" fmla="*/ 148585 h 168938"/>
                <a:gd name="connsiteX44" fmla="*/ 77972 w 100970"/>
                <a:gd name="connsiteY44" fmla="*/ 153653 h 168938"/>
                <a:gd name="connsiteX45" fmla="*/ 80327 w 100970"/>
                <a:gd name="connsiteY45" fmla="*/ 153653 h 168938"/>
                <a:gd name="connsiteX46" fmla="*/ 83020 w 100970"/>
                <a:gd name="connsiteY46" fmla="*/ 153653 h 168938"/>
                <a:gd name="connsiteX47" fmla="*/ 86554 w 100970"/>
                <a:gd name="connsiteY47" fmla="*/ 155849 h 168938"/>
                <a:gd name="connsiteX48" fmla="*/ 87564 w 100970"/>
                <a:gd name="connsiteY48" fmla="*/ 156863 h 168938"/>
                <a:gd name="connsiteX49" fmla="*/ 87564 w 100970"/>
                <a:gd name="connsiteY49" fmla="*/ 156863 h 168938"/>
                <a:gd name="connsiteX50" fmla="*/ 89246 w 100970"/>
                <a:gd name="connsiteY50" fmla="*/ 161086 h 168938"/>
                <a:gd name="connsiteX51" fmla="*/ 89246 w 100970"/>
                <a:gd name="connsiteY51" fmla="*/ 162269 h 168938"/>
                <a:gd name="connsiteX52" fmla="*/ 89246 w 100970"/>
                <a:gd name="connsiteY52" fmla="*/ 167168 h 168938"/>
                <a:gd name="connsiteX53" fmla="*/ 89246 w 100970"/>
                <a:gd name="connsiteY53" fmla="*/ 169702 h 168938"/>
                <a:gd name="connsiteX54" fmla="*/ 90256 w 100970"/>
                <a:gd name="connsiteY54" fmla="*/ 174094 h 168938"/>
                <a:gd name="connsiteX55" fmla="*/ 91098 w 100970"/>
                <a:gd name="connsiteY55" fmla="*/ 172236 h 168938"/>
                <a:gd name="connsiteX56" fmla="*/ 92107 w 100970"/>
                <a:gd name="connsiteY56" fmla="*/ 169702 h 168938"/>
                <a:gd name="connsiteX57" fmla="*/ 92107 w 100970"/>
                <a:gd name="connsiteY57" fmla="*/ 162269 h 168938"/>
                <a:gd name="connsiteX58" fmla="*/ 92107 w 100970"/>
                <a:gd name="connsiteY58" fmla="*/ 157707 h 168938"/>
                <a:gd name="connsiteX59" fmla="*/ 93285 w 100970"/>
                <a:gd name="connsiteY59" fmla="*/ 154328 h 168938"/>
                <a:gd name="connsiteX60" fmla="*/ 96988 w 100970"/>
                <a:gd name="connsiteY60" fmla="*/ 155342 h 168938"/>
                <a:gd name="connsiteX61" fmla="*/ 102204 w 100970"/>
                <a:gd name="connsiteY61" fmla="*/ 160072 h 168938"/>
                <a:gd name="connsiteX62" fmla="*/ 102204 w 100970"/>
                <a:gd name="connsiteY62" fmla="*/ 160072 h 168938"/>
                <a:gd name="connsiteX63" fmla="*/ 105233 w 100970"/>
                <a:gd name="connsiteY63" fmla="*/ 164803 h 168938"/>
                <a:gd name="connsiteX64" fmla="*/ 105233 w 100970"/>
                <a:gd name="connsiteY64" fmla="*/ 161255 h 168938"/>
                <a:gd name="connsiteX65" fmla="*/ 106411 w 100970"/>
                <a:gd name="connsiteY65" fmla="*/ 158045 h 168938"/>
                <a:gd name="connsiteX66" fmla="*/ 107421 w 100970"/>
                <a:gd name="connsiteY66" fmla="*/ 154328 h 168938"/>
                <a:gd name="connsiteX67" fmla="*/ 105233 w 100970"/>
                <a:gd name="connsiteY67" fmla="*/ 151963 h 168938"/>
                <a:gd name="connsiteX68" fmla="*/ 103214 w 100970"/>
                <a:gd name="connsiteY68" fmla="*/ 150105 h 168938"/>
                <a:gd name="connsiteX69" fmla="*/ 99007 w 100970"/>
                <a:gd name="connsiteY69" fmla="*/ 141658 h 168938"/>
                <a:gd name="connsiteX70" fmla="*/ 99007 w 100970"/>
                <a:gd name="connsiteY70" fmla="*/ 134225 h 168938"/>
                <a:gd name="connsiteX71" fmla="*/ 99007 w 100970"/>
                <a:gd name="connsiteY71" fmla="*/ 130677 h 168938"/>
                <a:gd name="connsiteX72" fmla="*/ 96483 w 100970"/>
                <a:gd name="connsiteY72" fmla="*/ 124595 h 168938"/>
                <a:gd name="connsiteX73" fmla="*/ 92612 w 100970"/>
                <a:gd name="connsiteY73" fmla="*/ 117838 h 168938"/>
                <a:gd name="connsiteX74" fmla="*/ 91602 w 100970"/>
                <a:gd name="connsiteY74" fmla="*/ 115810 h 168938"/>
                <a:gd name="connsiteX75" fmla="*/ 87395 w 100970"/>
                <a:gd name="connsiteY75" fmla="*/ 98072 h 168938"/>
                <a:gd name="connsiteX76" fmla="*/ 86217 w 100970"/>
                <a:gd name="connsiteY76" fmla="*/ 90808 h 168938"/>
                <a:gd name="connsiteX77" fmla="*/ 84871 w 100970"/>
                <a:gd name="connsiteY77" fmla="*/ 81854 h 168938"/>
                <a:gd name="connsiteX78" fmla="*/ 84871 w 100970"/>
                <a:gd name="connsiteY78" fmla="*/ 75265 h 168938"/>
                <a:gd name="connsiteX79" fmla="*/ 84871 w 100970"/>
                <a:gd name="connsiteY79" fmla="*/ 69352 h 168938"/>
                <a:gd name="connsiteX80" fmla="*/ 84871 w 100970"/>
                <a:gd name="connsiteY80" fmla="*/ 58034 h 168938"/>
                <a:gd name="connsiteX81" fmla="*/ 84871 w 100970"/>
                <a:gd name="connsiteY81" fmla="*/ 55500 h 168938"/>
                <a:gd name="connsiteX82" fmla="*/ 84871 w 100970"/>
                <a:gd name="connsiteY82" fmla="*/ 50262 h 168938"/>
                <a:gd name="connsiteX83" fmla="*/ 81674 w 100970"/>
                <a:gd name="connsiteY83" fmla="*/ 46715 h 168938"/>
                <a:gd name="connsiteX84" fmla="*/ 79486 w 100970"/>
                <a:gd name="connsiteY84" fmla="*/ 44687 h 168938"/>
                <a:gd name="connsiteX85" fmla="*/ 74606 w 100970"/>
                <a:gd name="connsiteY85" fmla="*/ 37930 h 168938"/>
                <a:gd name="connsiteX86" fmla="*/ 72418 w 100970"/>
                <a:gd name="connsiteY86" fmla="*/ 34551 h 168938"/>
                <a:gd name="connsiteX87" fmla="*/ 69725 w 100970"/>
                <a:gd name="connsiteY87" fmla="*/ 30666 h 168938"/>
                <a:gd name="connsiteX88" fmla="*/ 67033 w 100970"/>
                <a:gd name="connsiteY88" fmla="*/ 28131 h 168938"/>
                <a:gd name="connsiteX89" fmla="*/ 64172 w 100970"/>
                <a:gd name="connsiteY89" fmla="*/ 25091 h 168938"/>
                <a:gd name="connsiteX90" fmla="*/ 61480 w 100970"/>
                <a:gd name="connsiteY90" fmla="*/ 19009 h 168938"/>
                <a:gd name="connsiteX91" fmla="*/ 60301 w 100970"/>
                <a:gd name="connsiteY91" fmla="*/ 15799 h 168938"/>
                <a:gd name="connsiteX92" fmla="*/ 57441 w 100970"/>
                <a:gd name="connsiteY92" fmla="*/ 12082 h 168938"/>
                <a:gd name="connsiteX93" fmla="*/ 55590 w 100970"/>
                <a:gd name="connsiteY93" fmla="*/ 10055 h 168938"/>
                <a:gd name="connsiteX94" fmla="*/ 53570 w 100970"/>
                <a:gd name="connsiteY94" fmla="*/ 6845 h 168938"/>
                <a:gd name="connsiteX95" fmla="*/ 53570 w 100970"/>
                <a:gd name="connsiteY95" fmla="*/ 6845 h 168938"/>
                <a:gd name="connsiteX96" fmla="*/ 53570 w 100970"/>
                <a:gd name="connsiteY96" fmla="*/ 9210 h 168938"/>
                <a:gd name="connsiteX97" fmla="*/ 50036 w 100970"/>
                <a:gd name="connsiteY97" fmla="*/ 19178 h 168938"/>
                <a:gd name="connsiteX98" fmla="*/ 35901 w 100970"/>
                <a:gd name="connsiteY98" fmla="*/ 24246 h 1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970" h="168938">
                  <a:moveTo>
                    <a:pt x="35901" y="24246"/>
                  </a:moveTo>
                  <a:lnTo>
                    <a:pt x="35901" y="24246"/>
                  </a:lnTo>
                  <a:cubicBezTo>
                    <a:pt x="33377" y="23232"/>
                    <a:pt x="33377" y="23232"/>
                    <a:pt x="32535" y="24246"/>
                  </a:cubicBezTo>
                  <a:cubicBezTo>
                    <a:pt x="32333" y="24786"/>
                    <a:pt x="32047" y="25310"/>
                    <a:pt x="31694" y="25766"/>
                  </a:cubicBezTo>
                  <a:cubicBezTo>
                    <a:pt x="31694" y="27794"/>
                    <a:pt x="30179" y="28976"/>
                    <a:pt x="27318" y="28976"/>
                  </a:cubicBezTo>
                  <a:lnTo>
                    <a:pt x="27318" y="28976"/>
                  </a:lnTo>
                  <a:cubicBezTo>
                    <a:pt x="26628" y="28976"/>
                    <a:pt x="26056" y="28469"/>
                    <a:pt x="25972" y="27794"/>
                  </a:cubicBezTo>
                  <a:lnTo>
                    <a:pt x="24625" y="22894"/>
                  </a:lnTo>
                  <a:cubicBezTo>
                    <a:pt x="24625" y="21036"/>
                    <a:pt x="23784" y="19009"/>
                    <a:pt x="23111" y="16981"/>
                  </a:cubicBezTo>
                  <a:cubicBezTo>
                    <a:pt x="22084" y="13366"/>
                    <a:pt x="20486" y="9954"/>
                    <a:pt x="18399" y="6845"/>
                  </a:cubicBezTo>
                  <a:cubicBezTo>
                    <a:pt x="16480" y="4683"/>
                    <a:pt x="13956" y="3162"/>
                    <a:pt x="11163" y="2453"/>
                  </a:cubicBezTo>
                  <a:lnTo>
                    <a:pt x="8134" y="1270"/>
                  </a:lnTo>
                  <a:cubicBezTo>
                    <a:pt x="4937" y="-250"/>
                    <a:pt x="2917" y="-588"/>
                    <a:pt x="897" y="1270"/>
                  </a:cubicBezTo>
                  <a:cubicBezTo>
                    <a:pt x="-1122" y="3129"/>
                    <a:pt x="897" y="1270"/>
                    <a:pt x="897" y="1270"/>
                  </a:cubicBezTo>
                  <a:lnTo>
                    <a:pt x="897" y="1270"/>
                  </a:lnTo>
                  <a:cubicBezTo>
                    <a:pt x="1150" y="3348"/>
                    <a:pt x="1150" y="5443"/>
                    <a:pt x="897" y="7521"/>
                  </a:cubicBezTo>
                  <a:cubicBezTo>
                    <a:pt x="897" y="7521"/>
                    <a:pt x="897" y="8704"/>
                    <a:pt x="897" y="9210"/>
                  </a:cubicBezTo>
                  <a:cubicBezTo>
                    <a:pt x="830" y="9835"/>
                    <a:pt x="830" y="10444"/>
                    <a:pt x="897" y="11069"/>
                  </a:cubicBezTo>
                  <a:cubicBezTo>
                    <a:pt x="1302" y="12521"/>
                    <a:pt x="2042" y="13856"/>
                    <a:pt x="3085" y="14954"/>
                  </a:cubicBezTo>
                  <a:cubicBezTo>
                    <a:pt x="4314" y="16255"/>
                    <a:pt x="5223" y="17809"/>
                    <a:pt x="5778" y="19516"/>
                  </a:cubicBezTo>
                  <a:cubicBezTo>
                    <a:pt x="6367" y="21847"/>
                    <a:pt x="6367" y="24280"/>
                    <a:pt x="5778" y="26611"/>
                  </a:cubicBezTo>
                  <a:cubicBezTo>
                    <a:pt x="5711" y="27743"/>
                    <a:pt x="5711" y="28858"/>
                    <a:pt x="5778" y="29990"/>
                  </a:cubicBezTo>
                  <a:cubicBezTo>
                    <a:pt x="5879" y="31172"/>
                    <a:pt x="5879" y="32355"/>
                    <a:pt x="5778" y="33537"/>
                  </a:cubicBezTo>
                  <a:cubicBezTo>
                    <a:pt x="5542" y="34771"/>
                    <a:pt x="5542" y="36021"/>
                    <a:pt x="5778" y="37254"/>
                  </a:cubicBezTo>
                  <a:cubicBezTo>
                    <a:pt x="6484" y="40278"/>
                    <a:pt x="8218" y="42964"/>
                    <a:pt x="10658" y="44856"/>
                  </a:cubicBezTo>
                  <a:cubicBezTo>
                    <a:pt x="12661" y="46748"/>
                    <a:pt x="14310" y="48978"/>
                    <a:pt x="15538" y="51445"/>
                  </a:cubicBezTo>
                  <a:cubicBezTo>
                    <a:pt x="16397" y="53641"/>
                    <a:pt x="16683" y="56023"/>
                    <a:pt x="16380" y="58371"/>
                  </a:cubicBezTo>
                  <a:cubicBezTo>
                    <a:pt x="16296" y="59098"/>
                    <a:pt x="16296" y="59841"/>
                    <a:pt x="16380" y="60567"/>
                  </a:cubicBezTo>
                  <a:cubicBezTo>
                    <a:pt x="16430" y="62645"/>
                    <a:pt x="15908" y="64690"/>
                    <a:pt x="14865" y="66480"/>
                  </a:cubicBezTo>
                  <a:cubicBezTo>
                    <a:pt x="14428" y="67460"/>
                    <a:pt x="14091" y="68474"/>
                    <a:pt x="13856" y="69521"/>
                  </a:cubicBezTo>
                  <a:cubicBezTo>
                    <a:pt x="13856" y="72055"/>
                    <a:pt x="16716" y="74759"/>
                    <a:pt x="19409" y="77124"/>
                  </a:cubicBezTo>
                  <a:cubicBezTo>
                    <a:pt x="21176" y="78441"/>
                    <a:pt x="22707" y="80029"/>
                    <a:pt x="23952" y="81854"/>
                  </a:cubicBezTo>
                  <a:cubicBezTo>
                    <a:pt x="25063" y="84084"/>
                    <a:pt x="26426" y="86179"/>
                    <a:pt x="27991" y="88105"/>
                  </a:cubicBezTo>
                  <a:cubicBezTo>
                    <a:pt x="29590" y="90656"/>
                    <a:pt x="30566" y="93544"/>
                    <a:pt x="30852" y="96551"/>
                  </a:cubicBezTo>
                  <a:lnTo>
                    <a:pt x="30852" y="98748"/>
                  </a:lnTo>
                  <a:cubicBezTo>
                    <a:pt x="31778" y="103073"/>
                    <a:pt x="32064" y="107516"/>
                    <a:pt x="31694" y="111925"/>
                  </a:cubicBezTo>
                  <a:cubicBezTo>
                    <a:pt x="31694" y="115135"/>
                    <a:pt x="31694" y="116655"/>
                    <a:pt x="33040" y="118176"/>
                  </a:cubicBezTo>
                  <a:cubicBezTo>
                    <a:pt x="34184" y="119155"/>
                    <a:pt x="35412" y="120000"/>
                    <a:pt x="36742" y="120710"/>
                  </a:cubicBezTo>
                  <a:cubicBezTo>
                    <a:pt x="38206" y="121436"/>
                    <a:pt x="39552" y="122332"/>
                    <a:pt x="40781" y="123413"/>
                  </a:cubicBezTo>
                  <a:cubicBezTo>
                    <a:pt x="42430" y="124781"/>
                    <a:pt x="44012" y="126251"/>
                    <a:pt x="45493" y="127805"/>
                  </a:cubicBezTo>
                  <a:cubicBezTo>
                    <a:pt x="47344" y="129494"/>
                    <a:pt x="49195" y="131353"/>
                    <a:pt x="51046" y="132873"/>
                  </a:cubicBezTo>
                  <a:cubicBezTo>
                    <a:pt x="52897" y="134394"/>
                    <a:pt x="57104" y="137435"/>
                    <a:pt x="60134" y="139462"/>
                  </a:cubicBezTo>
                  <a:cubicBezTo>
                    <a:pt x="63163" y="141489"/>
                    <a:pt x="65518" y="143010"/>
                    <a:pt x="68211" y="145206"/>
                  </a:cubicBezTo>
                  <a:cubicBezTo>
                    <a:pt x="69473" y="146236"/>
                    <a:pt x="70651" y="147368"/>
                    <a:pt x="71745" y="148585"/>
                  </a:cubicBezTo>
                  <a:cubicBezTo>
                    <a:pt x="73377" y="150747"/>
                    <a:pt x="75515" y="152487"/>
                    <a:pt x="77972" y="153653"/>
                  </a:cubicBezTo>
                  <a:lnTo>
                    <a:pt x="80327" y="153653"/>
                  </a:lnTo>
                  <a:cubicBezTo>
                    <a:pt x="81202" y="153382"/>
                    <a:pt x="82145" y="153382"/>
                    <a:pt x="83020" y="153653"/>
                  </a:cubicBezTo>
                  <a:cubicBezTo>
                    <a:pt x="84450" y="153855"/>
                    <a:pt x="85729" y="154649"/>
                    <a:pt x="86554" y="155849"/>
                  </a:cubicBezTo>
                  <a:lnTo>
                    <a:pt x="87564" y="156863"/>
                  </a:lnTo>
                  <a:lnTo>
                    <a:pt x="87564" y="156863"/>
                  </a:lnTo>
                  <a:cubicBezTo>
                    <a:pt x="89078" y="158045"/>
                    <a:pt x="89246" y="158552"/>
                    <a:pt x="89246" y="161086"/>
                  </a:cubicBezTo>
                  <a:lnTo>
                    <a:pt x="89246" y="162269"/>
                  </a:lnTo>
                  <a:cubicBezTo>
                    <a:pt x="89011" y="163891"/>
                    <a:pt x="89011" y="165546"/>
                    <a:pt x="89246" y="167168"/>
                  </a:cubicBezTo>
                  <a:cubicBezTo>
                    <a:pt x="89162" y="168012"/>
                    <a:pt x="89162" y="168857"/>
                    <a:pt x="89246" y="169702"/>
                  </a:cubicBezTo>
                  <a:lnTo>
                    <a:pt x="90256" y="174094"/>
                  </a:lnTo>
                  <a:cubicBezTo>
                    <a:pt x="90475" y="173452"/>
                    <a:pt x="90744" y="172827"/>
                    <a:pt x="91098" y="172236"/>
                  </a:cubicBezTo>
                  <a:cubicBezTo>
                    <a:pt x="91569" y="171459"/>
                    <a:pt x="91922" y="170597"/>
                    <a:pt x="92107" y="169702"/>
                  </a:cubicBezTo>
                  <a:cubicBezTo>
                    <a:pt x="92444" y="167235"/>
                    <a:pt x="92444" y="164735"/>
                    <a:pt x="92107" y="162269"/>
                  </a:cubicBezTo>
                  <a:cubicBezTo>
                    <a:pt x="92023" y="160748"/>
                    <a:pt x="92023" y="159228"/>
                    <a:pt x="92107" y="157707"/>
                  </a:cubicBezTo>
                  <a:cubicBezTo>
                    <a:pt x="91922" y="156457"/>
                    <a:pt x="92359" y="155190"/>
                    <a:pt x="93285" y="154328"/>
                  </a:cubicBezTo>
                  <a:cubicBezTo>
                    <a:pt x="94463" y="154328"/>
                    <a:pt x="95641" y="154328"/>
                    <a:pt x="96988" y="155342"/>
                  </a:cubicBezTo>
                  <a:cubicBezTo>
                    <a:pt x="99024" y="156558"/>
                    <a:pt x="100791" y="158163"/>
                    <a:pt x="102204" y="160072"/>
                  </a:cubicBezTo>
                  <a:lnTo>
                    <a:pt x="102204" y="160072"/>
                  </a:lnTo>
                  <a:cubicBezTo>
                    <a:pt x="103382" y="161525"/>
                    <a:pt x="104409" y="163113"/>
                    <a:pt x="105233" y="164803"/>
                  </a:cubicBezTo>
                  <a:cubicBezTo>
                    <a:pt x="105149" y="163620"/>
                    <a:pt x="105149" y="162437"/>
                    <a:pt x="105233" y="161255"/>
                  </a:cubicBezTo>
                  <a:cubicBezTo>
                    <a:pt x="105519" y="160157"/>
                    <a:pt x="105923" y="159076"/>
                    <a:pt x="106411" y="158045"/>
                  </a:cubicBezTo>
                  <a:cubicBezTo>
                    <a:pt x="107068" y="156913"/>
                    <a:pt x="107421" y="155629"/>
                    <a:pt x="107421" y="154328"/>
                  </a:cubicBezTo>
                  <a:cubicBezTo>
                    <a:pt x="107421" y="153484"/>
                    <a:pt x="106243" y="152639"/>
                    <a:pt x="105233" y="151963"/>
                  </a:cubicBezTo>
                  <a:lnTo>
                    <a:pt x="103214" y="150105"/>
                  </a:lnTo>
                  <a:cubicBezTo>
                    <a:pt x="101144" y="147672"/>
                    <a:pt x="99697" y="144783"/>
                    <a:pt x="99007" y="141658"/>
                  </a:cubicBezTo>
                  <a:cubicBezTo>
                    <a:pt x="98839" y="139175"/>
                    <a:pt x="98839" y="136691"/>
                    <a:pt x="99007" y="134225"/>
                  </a:cubicBezTo>
                  <a:cubicBezTo>
                    <a:pt x="99091" y="133042"/>
                    <a:pt x="99091" y="131860"/>
                    <a:pt x="99007" y="130677"/>
                  </a:cubicBezTo>
                  <a:cubicBezTo>
                    <a:pt x="98973" y="128396"/>
                    <a:pt x="98065" y="126234"/>
                    <a:pt x="96483" y="124595"/>
                  </a:cubicBezTo>
                  <a:cubicBezTo>
                    <a:pt x="95036" y="122433"/>
                    <a:pt x="93739" y="120169"/>
                    <a:pt x="92612" y="117838"/>
                  </a:cubicBezTo>
                  <a:lnTo>
                    <a:pt x="91602" y="115810"/>
                  </a:lnTo>
                  <a:cubicBezTo>
                    <a:pt x="88943" y="110269"/>
                    <a:pt x="87513" y="104221"/>
                    <a:pt x="87395" y="98072"/>
                  </a:cubicBezTo>
                  <a:cubicBezTo>
                    <a:pt x="87177" y="95622"/>
                    <a:pt x="86789" y="93190"/>
                    <a:pt x="86217" y="90808"/>
                  </a:cubicBezTo>
                  <a:cubicBezTo>
                    <a:pt x="85494" y="87868"/>
                    <a:pt x="85039" y="84878"/>
                    <a:pt x="84871" y="81854"/>
                  </a:cubicBezTo>
                  <a:cubicBezTo>
                    <a:pt x="84871" y="79658"/>
                    <a:pt x="84871" y="77461"/>
                    <a:pt x="84871" y="75265"/>
                  </a:cubicBezTo>
                  <a:cubicBezTo>
                    <a:pt x="84871" y="73069"/>
                    <a:pt x="84871" y="71211"/>
                    <a:pt x="84871" y="69352"/>
                  </a:cubicBezTo>
                  <a:cubicBezTo>
                    <a:pt x="84871" y="67494"/>
                    <a:pt x="84871" y="61750"/>
                    <a:pt x="84871" y="58034"/>
                  </a:cubicBezTo>
                  <a:cubicBezTo>
                    <a:pt x="84871" y="58034"/>
                    <a:pt x="84871" y="56513"/>
                    <a:pt x="84871" y="55500"/>
                  </a:cubicBezTo>
                  <a:cubicBezTo>
                    <a:pt x="85208" y="53776"/>
                    <a:pt x="85208" y="51985"/>
                    <a:pt x="84871" y="50262"/>
                  </a:cubicBezTo>
                  <a:cubicBezTo>
                    <a:pt x="84181" y="48793"/>
                    <a:pt x="83070" y="47542"/>
                    <a:pt x="81674" y="46715"/>
                  </a:cubicBezTo>
                  <a:lnTo>
                    <a:pt x="79486" y="44687"/>
                  </a:lnTo>
                  <a:cubicBezTo>
                    <a:pt x="77618" y="42626"/>
                    <a:pt x="75986" y="40346"/>
                    <a:pt x="74606" y="37930"/>
                  </a:cubicBezTo>
                  <a:lnTo>
                    <a:pt x="72418" y="34551"/>
                  </a:lnTo>
                  <a:lnTo>
                    <a:pt x="69725" y="30666"/>
                  </a:lnTo>
                  <a:cubicBezTo>
                    <a:pt x="68918" y="29736"/>
                    <a:pt x="68009" y="28892"/>
                    <a:pt x="67033" y="28131"/>
                  </a:cubicBezTo>
                  <a:cubicBezTo>
                    <a:pt x="65956" y="27236"/>
                    <a:pt x="64997" y="26222"/>
                    <a:pt x="64172" y="25091"/>
                  </a:cubicBezTo>
                  <a:cubicBezTo>
                    <a:pt x="62961" y="23215"/>
                    <a:pt x="62052" y="21171"/>
                    <a:pt x="61480" y="19009"/>
                  </a:cubicBezTo>
                  <a:cubicBezTo>
                    <a:pt x="61194" y="17911"/>
                    <a:pt x="60790" y="16829"/>
                    <a:pt x="60301" y="15799"/>
                  </a:cubicBezTo>
                  <a:cubicBezTo>
                    <a:pt x="59645" y="14363"/>
                    <a:pt x="58669" y="13096"/>
                    <a:pt x="57441" y="12082"/>
                  </a:cubicBezTo>
                  <a:lnTo>
                    <a:pt x="55590" y="10055"/>
                  </a:lnTo>
                  <a:cubicBezTo>
                    <a:pt x="54765" y="9092"/>
                    <a:pt x="54075" y="8011"/>
                    <a:pt x="53570" y="6845"/>
                  </a:cubicBezTo>
                  <a:lnTo>
                    <a:pt x="53570" y="6845"/>
                  </a:lnTo>
                  <a:cubicBezTo>
                    <a:pt x="53654" y="7639"/>
                    <a:pt x="53654" y="8416"/>
                    <a:pt x="53570" y="9210"/>
                  </a:cubicBezTo>
                  <a:cubicBezTo>
                    <a:pt x="53638" y="12859"/>
                    <a:pt x="52376" y="16390"/>
                    <a:pt x="50036" y="19178"/>
                  </a:cubicBezTo>
                  <a:cubicBezTo>
                    <a:pt x="47142" y="24060"/>
                    <a:pt x="41218" y="26172"/>
                    <a:pt x="35901" y="2424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D2913262-0DA7-4C8D-9328-604CAF24CCC1}"/>
                </a:ext>
              </a:extLst>
            </p:cNvPr>
            <p:cNvSpPr/>
            <p:nvPr/>
          </p:nvSpPr>
          <p:spPr>
            <a:xfrm>
              <a:off x="7800321" y="3696283"/>
              <a:ext cx="100970" cy="118257"/>
            </a:xfrm>
            <a:custGeom>
              <a:avLst/>
              <a:gdLst>
                <a:gd name="connsiteX0" fmla="*/ 84706 w 100970"/>
                <a:gd name="connsiteY0" fmla="*/ 106600 h 118256"/>
                <a:gd name="connsiteX1" fmla="*/ 78480 w 100970"/>
                <a:gd name="connsiteY1" fmla="*/ 95112 h 118256"/>
                <a:gd name="connsiteX2" fmla="*/ 79826 w 100970"/>
                <a:gd name="connsiteY2" fmla="*/ 70785 h 118256"/>
                <a:gd name="connsiteX3" fmla="*/ 87399 w 100970"/>
                <a:gd name="connsiteY3" fmla="*/ 65717 h 118256"/>
                <a:gd name="connsiteX4" fmla="*/ 92952 w 100970"/>
                <a:gd name="connsiteY4" fmla="*/ 62507 h 118256"/>
                <a:gd name="connsiteX5" fmla="*/ 95477 w 100970"/>
                <a:gd name="connsiteY5" fmla="*/ 59804 h 118256"/>
                <a:gd name="connsiteX6" fmla="*/ 101535 w 100970"/>
                <a:gd name="connsiteY6" fmla="*/ 53891 h 118256"/>
                <a:gd name="connsiteX7" fmla="*/ 103891 w 100970"/>
                <a:gd name="connsiteY7" fmla="*/ 52371 h 118256"/>
                <a:gd name="connsiteX8" fmla="*/ 110117 w 100970"/>
                <a:gd name="connsiteY8" fmla="*/ 46627 h 118256"/>
                <a:gd name="connsiteX9" fmla="*/ 112305 w 100970"/>
                <a:gd name="connsiteY9" fmla="*/ 39194 h 118256"/>
                <a:gd name="connsiteX10" fmla="*/ 112305 w 100970"/>
                <a:gd name="connsiteY10" fmla="*/ 37673 h 118256"/>
                <a:gd name="connsiteX11" fmla="*/ 107088 w 100970"/>
                <a:gd name="connsiteY11" fmla="*/ 37673 h 118256"/>
                <a:gd name="connsiteX12" fmla="*/ 107088 w 100970"/>
                <a:gd name="connsiteY12" fmla="*/ 37673 h 118256"/>
                <a:gd name="connsiteX13" fmla="*/ 98842 w 100970"/>
                <a:gd name="connsiteY13" fmla="*/ 37673 h 118256"/>
                <a:gd name="connsiteX14" fmla="*/ 87567 w 100970"/>
                <a:gd name="connsiteY14" fmla="*/ 37673 h 118256"/>
                <a:gd name="connsiteX15" fmla="*/ 86221 w 100970"/>
                <a:gd name="connsiteY15" fmla="*/ 37673 h 118256"/>
                <a:gd name="connsiteX16" fmla="*/ 73936 w 100970"/>
                <a:gd name="connsiteY16" fmla="*/ 37673 h 118256"/>
                <a:gd name="connsiteX17" fmla="*/ 71412 w 100970"/>
                <a:gd name="connsiteY17" fmla="*/ 37673 h 118256"/>
                <a:gd name="connsiteX18" fmla="*/ 48862 w 100970"/>
                <a:gd name="connsiteY18" fmla="*/ 35139 h 118256"/>
                <a:gd name="connsiteX19" fmla="*/ 42804 w 100970"/>
                <a:gd name="connsiteY19" fmla="*/ 28382 h 118256"/>
                <a:gd name="connsiteX20" fmla="*/ 42804 w 100970"/>
                <a:gd name="connsiteY20" fmla="*/ 18245 h 118256"/>
                <a:gd name="connsiteX21" fmla="*/ 42804 w 100970"/>
                <a:gd name="connsiteY21" fmla="*/ 9461 h 118256"/>
                <a:gd name="connsiteX22" fmla="*/ 39438 w 100970"/>
                <a:gd name="connsiteY22" fmla="*/ 6251 h 118256"/>
                <a:gd name="connsiteX23" fmla="*/ 37587 w 100970"/>
                <a:gd name="connsiteY23" fmla="*/ 7264 h 118256"/>
                <a:gd name="connsiteX24" fmla="*/ 27927 w 100970"/>
                <a:gd name="connsiteY24" fmla="*/ 8700 h 118256"/>
                <a:gd name="connsiteX25" fmla="*/ 27826 w 100970"/>
                <a:gd name="connsiteY25" fmla="*/ 8616 h 118256"/>
                <a:gd name="connsiteX26" fmla="*/ 21937 w 100970"/>
                <a:gd name="connsiteY26" fmla="*/ 4899 h 118256"/>
                <a:gd name="connsiteX27" fmla="*/ 16552 w 100970"/>
                <a:gd name="connsiteY27" fmla="*/ 1351 h 118256"/>
                <a:gd name="connsiteX28" fmla="*/ 14027 w 100970"/>
                <a:gd name="connsiteY28" fmla="*/ 0 h 118256"/>
                <a:gd name="connsiteX29" fmla="*/ 14027 w 100970"/>
                <a:gd name="connsiteY29" fmla="*/ 0 h 118256"/>
                <a:gd name="connsiteX30" fmla="*/ 7633 w 100970"/>
                <a:gd name="connsiteY30" fmla="*/ 0 h 118256"/>
                <a:gd name="connsiteX31" fmla="*/ 7633 w 100970"/>
                <a:gd name="connsiteY31" fmla="*/ 0 h 118256"/>
                <a:gd name="connsiteX32" fmla="*/ 4099 w 100970"/>
                <a:gd name="connsiteY32" fmla="*/ 5406 h 118256"/>
                <a:gd name="connsiteX33" fmla="*/ 733 w 100970"/>
                <a:gd name="connsiteY33" fmla="*/ 15880 h 118256"/>
                <a:gd name="connsiteX34" fmla="*/ 4940 w 100970"/>
                <a:gd name="connsiteY34" fmla="*/ 18752 h 118256"/>
                <a:gd name="connsiteX35" fmla="*/ 7128 w 100970"/>
                <a:gd name="connsiteY35" fmla="*/ 18752 h 118256"/>
                <a:gd name="connsiteX36" fmla="*/ 10493 w 100970"/>
                <a:gd name="connsiteY36" fmla="*/ 20273 h 118256"/>
                <a:gd name="connsiteX37" fmla="*/ 17056 w 100970"/>
                <a:gd name="connsiteY37" fmla="*/ 23482 h 118256"/>
                <a:gd name="connsiteX38" fmla="*/ 21768 w 100970"/>
                <a:gd name="connsiteY38" fmla="*/ 32267 h 118256"/>
                <a:gd name="connsiteX39" fmla="*/ 20422 w 100970"/>
                <a:gd name="connsiteY39" fmla="*/ 33957 h 118256"/>
                <a:gd name="connsiteX40" fmla="*/ 17561 w 100970"/>
                <a:gd name="connsiteY40" fmla="*/ 33957 h 118256"/>
                <a:gd name="connsiteX41" fmla="*/ 9652 w 100970"/>
                <a:gd name="connsiteY41" fmla="*/ 36660 h 118256"/>
                <a:gd name="connsiteX42" fmla="*/ 6791 w 100970"/>
                <a:gd name="connsiteY42" fmla="*/ 41559 h 118256"/>
                <a:gd name="connsiteX43" fmla="*/ 4940 w 100970"/>
                <a:gd name="connsiteY43" fmla="*/ 45107 h 118256"/>
                <a:gd name="connsiteX44" fmla="*/ 3089 w 100970"/>
                <a:gd name="connsiteY44" fmla="*/ 47472 h 118256"/>
                <a:gd name="connsiteX45" fmla="*/ 1406 w 100970"/>
                <a:gd name="connsiteY45" fmla="*/ 49668 h 118256"/>
                <a:gd name="connsiteX46" fmla="*/ 1406 w 100970"/>
                <a:gd name="connsiteY46" fmla="*/ 52033 h 118256"/>
                <a:gd name="connsiteX47" fmla="*/ 5613 w 100970"/>
                <a:gd name="connsiteY47" fmla="*/ 55919 h 118256"/>
                <a:gd name="connsiteX48" fmla="*/ 6959 w 100970"/>
                <a:gd name="connsiteY48" fmla="*/ 55919 h 118256"/>
                <a:gd name="connsiteX49" fmla="*/ 11166 w 100970"/>
                <a:gd name="connsiteY49" fmla="*/ 57777 h 118256"/>
                <a:gd name="connsiteX50" fmla="*/ 13018 w 100970"/>
                <a:gd name="connsiteY50" fmla="*/ 59635 h 118256"/>
                <a:gd name="connsiteX51" fmla="*/ 14532 w 100970"/>
                <a:gd name="connsiteY51" fmla="*/ 61156 h 118256"/>
                <a:gd name="connsiteX52" fmla="*/ 15878 w 100970"/>
                <a:gd name="connsiteY52" fmla="*/ 61156 h 118256"/>
                <a:gd name="connsiteX53" fmla="*/ 19581 w 100970"/>
                <a:gd name="connsiteY53" fmla="*/ 69434 h 118256"/>
                <a:gd name="connsiteX54" fmla="*/ 15205 w 100970"/>
                <a:gd name="connsiteY54" fmla="*/ 76022 h 118256"/>
                <a:gd name="connsiteX55" fmla="*/ 12345 w 100970"/>
                <a:gd name="connsiteY55" fmla="*/ 79739 h 118256"/>
                <a:gd name="connsiteX56" fmla="*/ 13354 w 100970"/>
                <a:gd name="connsiteY56" fmla="*/ 85483 h 118256"/>
                <a:gd name="connsiteX57" fmla="*/ 13354 w 100970"/>
                <a:gd name="connsiteY57" fmla="*/ 85483 h 118256"/>
                <a:gd name="connsiteX58" fmla="*/ 16552 w 100970"/>
                <a:gd name="connsiteY58" fmla="*/ 95788 h 118256"/>
                <a:gd name="connsiteX59" fmla="*/ 16552 w 100970"/>
                <a:gd name="connsiteY59" fmla="*/ 98153 h 118256"/>
                <a:gd name="connsiteX60" fmla="*/ 17393 w 100970"/>
                <a:gd name="connsiteY60" fmla="*/ 102377 h 118256"/>
                <a:gd name="connsiteX61" fmla="*/ 18402 w 100970"/>
                <a:gd name="connsiteY61" fmla="*/ 102377 h 118256"/>
                <a:gd name="connsiteX62" fmla="*/ 19917 w 100970"/>
                <a:gd name="connsiteY62" fmla="*/ 103728 h 118256"/>
                <a:gd name="connsiteX63" fmla="*/ 19917 w 100970"/>
                <a:gd name="connsiteY63" fmla="*/ 104911 h 118256"/>
                <a:gd name="connsiteX64" fmla="*/ 19917 w 100970"/>
                <a:gd name="connsiteY64" fmla="*/ 102039 h 118256"/>
                <a:gd name="connsiteX65" fmla="*/ 21600 w 100970"/>
                <a:gd name="connsiteY65" fmla="*/ 93930 h 118256"/>
                <a:gd name="connsiteX66" fmla="*/ 23114 w 100970"/>
                <a:gd name="connsiteY66" fmla="*/ 89875 h 118256"/>
                <a:gd name="connsiteX67" fmla="*/ 25302 w 100970"/>
                <a:gd name="connsiteY67" fmla="*/ 82273 h 118256"/>
                <a:gd name="connsiteX68" fmla="*/ 25302 w 100970"/>
                <a:gd name="connsiteY68" fmla="*/ 79570 h 118256"/>
                <a:gd name="connsiteX69" fmla="*/ 28331 w 100970"/>
                <a:gd name="connsiteY69" fmla="*/ 69096 h 118256"/>
                <a:gd name="connsiteX70" fmla="*/ 35736 w 100970"/>
                <a:gd name="connsiteY70" fmla="*/ 69096 h 118256"/>
                <a:gd name="connsiteX71" fmla="*/ 37082 w 100970"/>
                <a:gd name="connsiteY71" fmla="*/ 69096 h 118256"/>
                <a:gd name="connsiteX72" fmla="*/ 42635 w 100970"/>
                <a:gd name="connsiteY72" fmla="*/ 70785 h 118256"/>
                <a:gd name="connsiteX73" fmla="*/ 71075 w 100970"/>
                <a:gd name="connsiteY73" fmla="*/ 92409 h 118256"/>
                <a:gd name="connsiteX74" fmla="*/ 71075 w 100970"/>
                <a:gd name="connsiteY74" fmla="*/ 111499 h 118256"/>
                <a:gd name="connsiteX75" fmla="*/ 71075 w 100970"/>
                <a:gd name="connsiteY75" fmla="*/ 118933 h 118256"/>
                <a:gd name="connsiteX76" fmla="*/ 71075 w 100970"/>
                <a:gd name="connsiteY76" fmla="*/ 118933 h 118256"/>
                <a:gd name="connsiteX77" fmla="*/ 72253 w 100970"/>
                <a:gd name="connsiteY77" fmla="*/ 114033 h 118256"/>
                <a:gd name="connsiteX78" fmla="*/ 81846 w 100970"/>
                <a:gd name="connsiteY78" fmla="*/ 112682 h 118256"/>
                <a:gd name="connsiteX79" fmla="*/ 88072 w 100970"/>
                <a:gd name="connsiteY79" fmla="*/ 112682 h 118256"/>
                <a:gd name="connsiteX80" fmla="*/ 83865 w 100970"/>
                <a:gd name="connsiteY80" fmla="*/ 101363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0970" h="118256">
                  <a:moveTo>
                    <a:pt x="84706" y="106600"/>
                  </a:moveTo>
                  <a:cubicBezTo>
                    <a:pt x="81946" y="103188"/>
                    <a:pt x="79843" y="99285"/>
                    <a:pt x="78480" y="95112"/>
                  </a:cubicBezTo>
                  <a:cubicBezTo>
                    <a:pt x="75333" y="87206"/>
                    <a:pt x="75821" y="78303"/>
                    <a:pt x="79826" y="70785"/>
                  </a:cubicBezTo>
                  <a:cubicBezTo>
                    <a:pt x="81744" y="68319"/>
                    <a:pt x="84403" y="66545"/>
                    <a:pt x="87399" y="65717"/>
                  </a:cubicBezTo>
                  <a:cubicBezTo>
                    <a:pt x="89502" y="65159"/>
                    <a:pt x="91421" y="64045"/>
                    <a:pt x="92952" y="62507"/>
                  </a:cubicBezTo>
                  <a:lnTo>
                    <a:pt x="95477" y="59804"/>
                  </a:lnTo>
                  <a:cubicBezTo>
                    <a:pt x="97327" y="57659"/>
                    <a:pt x="99347" y="55682"/>
                    <a:pt x="101535" y="53891"/>
                  </a:cubicBezTo>
                  <a:lnTo>
                    <a:pt x="103891" y="52371"/>
                  </a:lnTo>
                  <a:cubicBezTo>
                    <a:pt x="106381" y="50969"/>
                    <a:pt x="108518" y="48992"/>
                    <a:pt x="110117" y="46627"/>
                  </a:cubicBezTo>
                  <a:cubicBezTo>
                    <a:pt x="111413" y="44346"/>
                    <a:pt x="112153" y="41812"/>
                    <a:pt x="112305" y="39194"/>
                  </a:cubicBezTo>
                  <a:cubicBezTo>
                    <a:pt x="112439" y="38704"/>
                    <a:pt x="112439" y="38163"/>
                    <a:pt x="112305" y="37673"/>
                  </a:cubicBezTo>
                  <a:cubicBezTo>
                    <a:pt x="111463" y="36660"/>
                    <a:pt x="108939" y="36660"/>
                    <a:pt x="107088" y="37673"/>
                  </a:cubicBezTo>
                  <a:lnTo>
                    <a:pt x="107088" y="37673"/>
                  </a:lnTo>
                  <a:cubicBezTo>
                    <a:pt x="104345" y="37504"/>
                    <a:pt x="101585" y="37504"/>
                    <a:pt x="98842" y="37673"/>
                  </a:cubicBezTo>
                  <a:cubicBezTo>
                    <a:pt x="95140" y="37673"/>
                    <a:pt x="91437" y="37673"/>
                    <a:pt x="87567" y="37673"/>
                  </a:cubicBezTo>
                  <a:lnTo>
                    <a:pt x="86221" y="37673"/>
                  </a:lnTo>
                  <a:cubicBezTo>
                    <a:pt x="82014" y="37673"/>
                    <a:pt x="78143" y="37673"/>
                    <a:pt x="73936" y="37673"/>
                  </a:cubicBezTo>
                  <a:lnTo>
                    <a:pt x="71412" y="37673"/>
                  </a:lnTo>
                  <a:cubicBezTo>
                    <a:pt x="63805" y="38619"/>
                    <a:pt x="56081" y="37741"/>
                    <a:pt x="48862" y="35139"/>
                  </a:cubicBezTo>
                  <a:cubicBezTo>
                    <a:pt x="46270" y="33484"/>
                    <a:pt x="44167" y="31152"/>
                    <a:pt x="42804" y="28382"/>
                  </a:cubicBezTo>
                  <a:cubicBezTo>
                    <a:pt x="40229" y="25493"/>
                    <a:pt x="40229" y="21134"/>
                    <a:pt x="42804" y="18245"/>
                  </a:cubicBezTo>
                  <a:cubicBezTo>
                    <a:pt x="44890" y="15694"/>
                    <a:pt x="44890" y="12012"/>
                    <a:pt x="42804" y="9461"/>
                  </a:cubicBezTo>
                  <a:cubicBezTo>
                    <a:pt x="41626" y="7602"/>
                    <a:pt x="40448" y="6420"/>
                    <a:pt x="39438" y="6251"/>
                  </a:cubicBezTo>
                  <a:cubicBezTo>
                    <a:pt x="38698" y="6284"/>
                    <a:pt x="38008" y="6656"/>
                    <a:pt x="37587" y="7264"/>
                  </a:cubicBezTo>
                  <a:cubicBezTo>
                    <a:pt x="35315" y="10339"/>
                    <a:pt x="30990" y="10981"/>
                    <a:pt x="27927" y="8700"/>
                  </a:cubicBezTo>
                  <a:cubicBezTo>
                    <a:pt x="27894" y="8667"/>
                    <a:pt x="27860" y="8650"/>
                    <a:pt x="27826" y="8616"/>
                  </a:cubicBezTo>
                  <a:lnTo>
                    <a:pt x="21937" y="4899"/>
                  </a:lnTo>
                  <a:cubicBezTo>
                    <a:pt x="20254" y="3565"/>
                    <a:pt x="18453" y="2382"/>
                    <a:pt x="16552" y="1351"/>
                  </a:cubicBezTo>
                  <a:lnTo>
                    <a:pt x="14027" y="0"/>
                  </a:lnTo>
                  <a:lnTo>
                    <a:pt x="14027" y="0"/>
                  </a:lnTo>
                  <a:cubicBezTo>
                    <a:pt x="11924" y="405"/>
                    <a:pt x="9753" y="405"/>
                    <a:pt x="7633" y="0"/>
                  </a:cubicBezTo>
                  <a:lnTo>
                    <a:pt x="7633" y="0"/>
                  </a:lnTo>
                  <a:cubicBezTo>
                    <a:pt x="6623" y="1909"/>
                    <a:pt x="5445" y="3717"/>
                    <a:pt x="4099" y="5406"/>
                  </a:cubicBezTo>
                  <a:cubicBezTo>
                    <a:pt x="733" y="9798"/>
                    <a:pt x="-1118" y="12670"/>
                    <a:pt x="733" y="15880"/>
                  </a:cubicBezTo>
                  <a:cubicBezTo>
                    <a:pt x="1760" y="17299"/>
                    <a:pt x="3257" y="18313"/>
                    <a:pt x="4940" y="18752"/>
                  </a:cubicBezTo>
                  <a:lnTo>
                    <a:pt x="7128" y="18752"/>
                  </a:lnTo>
                  <a:lnTo>
                    <a:pt x="10493" y="20273"/>
                  </a:lnTo>
                  <a:cubicBezTo>
                    <a:pt x="12765" y="21168"/>
                    <a:pt x="14953" y="22249"/>
                    <a:pt x="17056" y="23482"/>
                  </a:cubicBezTo>
                  <a:cubicBezTo>
                    <a:pt x="20102" y="25324"/>
                    <a:pt x="21920" y="28703"/>
                    <a:pt x="21768" y="32267"/>
                  </a:cubicBezTo>
                  <a:cubicBezTo>
                    <a:pt x="21768" y="33281"/>
                    <a:pt x="21768" y="33957"/>
                    <a:pt x="20422" y="33957"/>
                  </a:cubicBezTo>
                  <a:lnTo>
                    <a:pt x="17561" y="33957"/>
                  </a:lnTo>
                  <a:cubicBezTo>
                    <a:pt x="14364" y="33957"/>
                    <a:pt x="11840" y="33957"/>
                    <a:pt x="9652" y="36660"/>
                  </a:cubicBezTo>
                  <a:cubicBezTo>
                    <a:pt x="7464" y="39363"/>
                    <a:pt x="7801" y="39869"/>
                    <a:pt x="6791" y="41559"/>
                  </a:cubicBezTo>
                  <a:cubicBezTo>
                    <a:pt x="6253" y="42775"/>
                    <a:pt x="5630" y="43958"/>
                    <a:pt x="4940" y="45107"/>
                  </a:cubicBezTo>
                  <a:cubicBezTo>
                    <a:pt x="4368" y="45934"/>
                    <a:pt x="3745" y="46711"/>
                    <a:pt x="3089" y="47472"/>
                  </a:cubicBezTo>
                  <a:cubicBezTo>
                    <a:pt x="2433" y="48131"/>
                    <a:pt x="1877" y="48874"/>
                    <a:pt x="1406" y="49668"/>
                  </a:cubicBezTo>
                  <a:cubicBezTo>
                    <a:pt x="1086" y="50428"/>
                    <a:pt x="1086" y="51273"/>
                    <a:pt x="1406" y="52033"/>
                  </a:cubicBezTo>
                  <a:cubicBezTo>
                    <a:pt x="2130" y="53925"/>
                    <a:pt x="3678" y="55361"/>
                    <a:pt x="5613" y="55919"/>
                  </a:cubicBezTo>
                  <a:lnTo>
                    <a:pt x="6959" y="55919"/>
                  </a:lnTo>
                  <a:cubicBezTo>
                    <a:pt x="8474" y="56240"/>
                    <a:pt x="9905" y="56882"/>
                    <a:pt x="11166" y="57777"/>
                  </a:cubicBezTo>
                  <a:cubicBezTo>
                    <a:pt x="11823" y="58351"/>
                    <a:pt x="12445" y="58976"/>
                    <a:pt x="13018" y="59635"/>
                  </a:cubicBezTo>
                  <a:lnTo>
                    <a:pt x="14532" y="61156"/>
                  </a:lnTo>
                  <a:lnTo>
                    <a:pt x="15878" y="61156"/>
                  </a:lnTo>
                  <a:cubicBezTo>
                    <a:pt x="19042" y="62541"/>
                    <a:pt x="20658" y="66122"/>
                    <a:pt x="19581" y="69434"/>
                  </a:cubicBezTo>
                  <a:cubicBezTo>
                    <a:pt x="19025" y="72120"/>
                    <a:pt x="17460" y="74468"/>
                    <a:pt x="15205" y="76022"/>
                  </a:cubicBezTo>
                  <a:cubicBezTo>
                    <a:pt x="13977" y="77019"/>
                    <a:pt x="13001" y="78286"/>
                    <a:pt x="12345" y="79739"/>
                  </a:cubicBezTo>
                  <a:cubicBezTo>
                    <a:pt x="12042" y="81716"/>
                    <a:pt x="12395" y="83726"/>
                    <a:pt x="13354" y="85483"/>
                  </a:cubicBezTo>
                  <a:lnTo>
                    <a:pt x="13354" y="85483"/>
                  </a:lnTo>
                  <a:cubicBezTo>
                    <a:pt x="14717" y="88811"/>
                    <a:pt x="15794" y="92257"/>
                    <a:pt x="16552" y="95788"/>
                  </a:cubicBezTo>
                  <a:lnTo>
                    <a:pt x="16552" y="98153"/>
                  </a:lnTo>
                  <a:cubicBezTo>
                    <a:pt x="16619" y="99589"/>
                    <a:pt x="16905" y="101025"/>
                    <a:pt x="17393" y="102377"/>
                  </a:cubicBezTo>
                  <a:lnTo>
                    <a:pt x="18402" y="102377"/>
                  </a:lnTo>
                  <a:lnTo>
                    <a:pt x="19917" y="103728"/>
                  </a:lnTo>
                  <a:lnTo>
                    <a:pt x="19917" y="104911"/>
                  </a:lnTo>
                  <a:cubicBezTo>
                    <a:pt x="19833" y="103948"/>
                    <a:pt x="19833" y="103002"/>
                    <a:pt x="19917" y="102039"/>
                  </a:cubicBezTo>
                  <a:cubicBezTo>
                    <a:pt x="20237" y="99285"/>
                    <a:pt x="20792" y="96582"/>
                    <a:pt x="21600" y="93930"/>
                  </a:cubicBezTo>
                  <a:lnTo>
                    <a:pt x="23114" y="89875"/>
                  </a:lnTo>
                  <a:cubicBezTo>
                    <a:pt x="24225" y="87459"/>
                    <a:pt x="24949" y="84909"/>
                    <a:pt x="25302" y="82273"/>
                  </a:cubicBezTo>
                  <a:lnTo>
                    <a:pt x="25302" y="79570"/>
                  </a:lnTo>
                  <a:cubicBezTo>
                    <a:pt x="25302" y="75853"/>
                    <a:pt x="25302" y="70954"/>
                    <a:pt x="28331" y="69096"/>
                  </a:cubicBezTo>
                  <a:cubicBezTo>
                    <a:pt x="30687" y="68015"/>
                    <a:pt x="33380" y="68015"/>
                    <a:pt x="35736" y="69096"/>
                  </a:cubicBezTo>
                  <a:lnTo>
                    <a:pt x="37082" y="69096"/>
                  </a:lnTo>
                  <a:lnTo>
                    <a:pt x="42635" y="70785"/>
                  </a:lnTo>
                  <a:cubicBezTo>
                    <a:pt x="53574" y="74164"/>
                    <a:pt x="67037" y="78218"/>
                    <a:pt x="71075" y="92409"/>
                  </a:cubicBezTo>
                  <a:cubicBezTo>
                    <a:pt x="72253" y="98711"/>
                    <a:pt x="72253" y="105198"/>
                    <a:pt x="71075" y="111499"/>
                  </a:cubicBezTo>
                  <a:cubicBezTo>
                    <a:pt x="71075" y="114033"/>
                    <a:pt x="71075" y="116567"/>
                    <a:pt x="71075" y="118933"/>
                  </a:cubicBezTo>
                  <a:lnTo>
                    <a:pt x="71075" y="118933"/>
                  </a:lnTo>
                  <a:cubicBezTo>
                    <a:pt x="70924" y="117209"/>
                    <a:pt x="71344" y="115503"/>
                    <a:pt x="72253" y="114033"/>
                  </a:cubicBezTo>
                  <a:cubicBezTo>
                    <a:pt x="74104" y="111499"/>
                    <a:pt x="78311" y="112175"/>
                    <a:pt x="81846" y="112682"/>
                  </a:cubicBezTo>
                  <a:lnTo>
                    <a:pt x="88072" y="112682"/>
                  </a:lnTo>
                  <a:cubicBezTo>
                    <a:pt x="87433" y="108661"/>
                    <a:pt x="86002" y="104826"/>
                    <a:pt x="83865" y="1013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8B2EDE3B-1F92-4E9F-B0B9-B7F1F1DAE8B2}"/>
                </a:ext>
              </a:extLst>
            </p:cNvPr>
            <p:cNvSpPr/>
            <p:nvPr/>
          </p:nvSpPr>
          <p:spPr>
            <a:xfrm>
              <a:off x="8668554" y="4529023"/>
              <a:ext cx="16828" cy="16894"/>
            </a:xfrm>
            <a:custGeom>
              <a:avLst/>
              <a:gdLst>
                <a:gd name="connsiteX0" fmla="*/ 2525 w 0"/>
                <a:gd name="connsiteY0" fmla="*/ 9756 h 0"/>
                <a:gd name="connsiteX1" fmla="*/ 4376 w 0"/>
                <a:gd name="connsiteY1" fmla="*/ 8574 h 0"/>
                <a:gd name="connsiteX2" fmla="*/ 4376 w 0"/>
                <a:gd name="connsiteY2" fmla="*/ 7729 h 0"/>
                <a:gd name="connsiteX3" fmla="*/ 6227 w 0"/>
                <a:gd name="connsiteY3" fmla="*/ 5533 h 0"/>
                <a:gd name="connsiteX4" fmla="*/ 8919 w 0"/>
                <a:gd name="connsiteY4" fmla="*/ 4350 h 0"/>
                <a:gd name="connsiteX5" fmla="*/ 10770 w 0"/>
                <a:gd name="connsiteY5" fmla="*/ 3506 h 0"/>
                <a:gd name="connsiteX6" fmla="*/ 12116 w 0"/>
                <a:gd name="connsiteY6" fmla="*/ 2154 h 0"/>
                <a:gd name="connsiteX7" fmla="*/ 14473 w 0"/>
                <a:gd name="connsiteY7" fmla="*/ 127 h 0"/>
                <a:gd name="connsiteX8" fmla="*/ 11444 w 0"/>
                <a:gd name="connsiteY8" fmla="*/ 127 h 0"/>
                <a:gd name="connsiteX9" fmla="*/ 9761 w 0"/>
                <a:gd name="connsiteY9" fmla="*/ 127 h 0"/>
                <a:gd name="connsiteX10" fmla="*/ 8078 w 0"/>
                <a:gd name="connsiteY10" fmla="*/ 127 h 0"/>
                <a:gd name="connsiteX11" fmla="*/ 6395 w 0"/>
                <a:gd name="connsiteY11" fmla="*/ 2661 h 0"/>
                <a:gd name="connsiteX12" fmla="*/ 1514 w 0"/>
                <a:gd name="connsiteY12" fmla="*/ 7898 h 0"/>
                <a:gd name="connsiteX13" fmla="*/ 0 w 0"/>
                <a:gd name="connsiteY13" fmla="*/ 8911 h 0"/>
                <a:gd name="connsiteX14" fmla="*/ 2188 w 0"/>
                <a:gd name="connsiteY14" fmla="*/ 891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>
                  <a:moveTo>
                    <a:pt x="2525" y="9756"/>
                  </a:moveTo>
                  <a:cubicBezTo>
                    <a:pt x="3299" y="9689"/>
                    <a:pt x="3988" y="9249"/>
                    <a:pt x="4376" y="8574"/>
                  </a:cubicBezTo>
                  <a:lnTo>
                    <a:pt x="4376" y="7729"/>
                  </a:lnTo>
                  <a:cubicBezTo>
                    <a:pt x="4847" y="6884"/>
                    <a:pt x="5486" y="6141"/>
                    <a:pt x="6227" y="5533"/>
                  </a:cubicBezTo>
                  <a:cubicBezTo>
                    <a:pt x="7034" y="4958"/>
                    <a:pt x="7943" y="4553"/>
                    <a:pt x="8919" y="4350"/>
                  </a:cubicBezTo>
                  <a:lnTo>
                    <a:pt x="10770" y="3506"/>
                  </a:lnTo>
                  <a:cubicBezTo>
                    <a:pt x="11342" y="3201"/>
                    <a:pt x="11813" y="2728"/>
                    <a:pt x="12116" y="2154"/>
                  </a:cubicBezTo>
                  <a:cubicBezTo>
                    <a:pt x="12824" y="1394"/>
                    <a:pt x="13614" y="718"/>
                    <a:pt x="14473" y="127"/>
                  </a:cubicBezTo>
                  <a:cubicBezTo>
                    <a:pt x="13463" y="-42"/>
                    <a:pt x="12453" y="-42"/>
                    <a:pt x="11444" y="127"/>
                  </a:cubicBezTo>
                  <a:lnTo>
                    <a:pt x="9761" y="127"/>
                  </a:lnTo>
                  <a:lnTo>
                    <a:pt x="8078" y="127"/>
                  </a:lnTo>
                  <a:lnTo>
                    <a:pt x="6395" y="2661"/>
                  </a:lnTo>
                  <a:cubicBezTo>
                    <a:pt x="5234" y="4790"/>
                    <a:pt x="3551" y="6597"/>
                    <a:pt x="1514" y="7898"/>
                  </a:cubicBezTo>
                  <a:lnTo>
                    <a:pt x="0" y="8911"/>
                  </a:lnTo>
                  <a:lnTo>
                    <a:pt x="2188" y="8911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5CD5D432-EFFB-440F-A73E-9C4CF8215836}"/>
                </a:ext>
              </a:extLst>
            </p:cNvPr>
            <p:cNvSpPr/>
            <p:nvPr/>
          </p:nvSpPr>
          <p:spPr>
            <a:xfrm>
              <a:off x="7892095" y="3595596"/>
              <a:ext cx="134627" cy="67575"/>
            </a:xfrm>
            <a:custGeom>
              <a:avLst/>
              <a:gdLst>
                <a:gd name="connsiteX0" fmla="*/ 124025 w 134626"/>
                <a:gd name="connsiteY0" fmla="*/ 26861 h 67575"/>
                <a:gd name="connsiteX1" fmla="*/ 124025 w 134626"/>
                <a:gd name="connsiteY1" fmla="*/ 9967 h 67575"/>
                <a:gd name="connsiteX2" fmla="*/ 114096 w 134626"/>
                <a:gd name="connsiteY2" fmla="*/ 1351 h 67575"/>
                <a:gd name="connsiteX3" fmla="*/ 104167 w 134626"/>
                <a:gd name="connsiteY3" fmla="*/ 3885 h 67575"/>
                <a:gd name="connsiteX4" fmla="*/ 93566 w 134626"/>
                <a:gd name="connsiteY4" fmla="*/ 14528 h 67575"/>
                <a:gd name="connsiteX5" fmla="*/ 80776 w 134626"/>
                <a:gd name="connsiteY5" fmla="*/ 10136 h 67575"/>
                <a:gd name="connsiteX6" fmla="*/ 70174 w 134626"/>
                <a:gd name="connsiteY6" fmla="*/ 3716 h 67575"/>
                <a:gd name="connsiteX7" fmla="*/ 61423 w 134626"/>
                <a:gd name="connsiteY7" fmla="*/ 13853 h 67575"/>
                <a:gd name="connsiteX8" fmla="*/ 51495 w 134626"/>
                <a:gd name="connsiteY8" fmla="*/ 27030 h 67575"/>
                <a:gd name="connsiteX9" fmla="*/ 45773 w 134626"/>
                <a:gd name="connsiteY9" fmla="*/ 27030 h 67575"/>
                <a:gd name="connsiteX10" fmla="*/ 40893 w 134626"/>
                <a:gd name="connsiteY10" fmla="*/ 27030 h 67575"/>
                <a:gd name="connsiteX11" fmla="*/ 29450 w 134626"/>
                <a:gd name="connsiteY11" fmla="*/ 40545 h 67575"/>
                <a:gd name="connsiteX12" fmla="*/ 25074 w 134626"/>
                <a:gd name="connsiteY12" fmla="*/ 47809 h 67575"/>
                <a:gd name="connsiteX13" fmla="*/ 11107 w 134626"/>
                <a:gd name="connsiteY13" fmla="*/ 52878 h 67575"/>
                <a:gd name="connsiteX14" fmla="*/ 2019 w 134626"/>
                <a:gd name="connsiteY14" fmla="*/ 52878 h 67575"/>
                <a:gd name="connsiteX15" fmla="*/ 0 w 134626"/>
                <a:gd name="connsiteY15" fmla="*/ 52878 h 67575"/>
                <a:gd name="connsiteX16" fmla="*/ 1010 w 134626"/>
                <a:gd name="connsiteY16" fmla="*/ 55918 h 67575"/>
                <a:gd name="connsiteX17" fmla="*/ 6226 w 134626"/>
                <a:gd name="connsiteY17" fmla="*/ 65379 h 67575"/>
                <a:gd name="connsiteX18" fmla="*/ 13799 w 134626"/>
                <a:gd name="connsiteY18" fmla="*/ 78218 h 67575"/>
                <a:gd name="connsiteX19" fmla="*/ 19352 w 134626"/>
                <a:gd name="connsiteY19" fmla="*/ 75346 h 67575"/>
                <a:gd name="connsiteX20" fmla="*/ 25916 w 134626"/>
                <a:gd name="connsiteY20" fmla="*/ 71799 h 67575"/>
                <a:gd name="connsiteX21" fmla="*/ 34162 w 134626"/>
                <a:gd name="connsiteY21" fmla="*/ 72981 h 67575"/>
                <a:gd name="connsiteX22" fmla="*/ 42239 w 134626"/>
                <a:gd name="connsiteY22" fmla="*/ 73995 h 67575"/>
                <a:gd name="connsiteX23" fmla="*/ 61423 w 134626"/>
                <a:gd name="connsiteY23" fmla="*/ 56087 h 67575"/>
                <a:gd name="connsiteX24" fmla="*/ 70174 w 134626"/>
                <a:gd name="connsiteY24" fmla="*/ 52202 h 67575"/>
                <a:gd name="connsiteX25" fmla="*/ 76401 w 134626"/>
                <a:gd name="connsiteY25" fmla="*/ 50681 h 67575"/>
                <a:gd name="connsiteX26" fmla="*/ 82459 w 134626"/>
                <a:gd name="connsiteY26" fmla="*/ 43248 h 67575"/>
                <a:gd name="connsiteX27" fmla="*/ 87507 w 134626"/>
                <a:gd name="connsiteY27" fmla="*/ 36659 h 67575"/>
                <a:gd name="connsiteX28" fmla="*/ 100970 w 134626"/>
                <a:gd name="connsiteY28" fmla="*/ 33956 h 67575"/>
                <a:gd name="connsiteX29" fmla="*/ 107196 w 134626"/>
                <a:gd name="connsiteY29" fmla="*/ 33956 h 67575"/>
                <a:gd name="connsiteX30" fmla="*/ 117294 w 134626"/>
                <a:gd name="connsiteY30" fmla="*/ 38349 h 67575"/>
                <a:gd name="connsiteX31" fmla="*/ 121837 w 134626"/>
                <a:gd name="connsiteY31" fmla="*/ 43417 h 67575"/>
                <a:gd name="connsiteX32" fmla="*/ 123856 w 134626"/>
                <a:gd name="connsiteY32" fmla="*/ 44431 h 67575"/>
                <a:gd name="connsiteX33" fmla="*/ 129410 w 134626"/>
                <a:gd name="connsiteY33" fmla="*/ 47809 h 67575"/>
                <a:gd name="connsiteX34" fmla="*/ 130756 w 134626"/>
                <a:gd name="connsiteY34" fmla="*/ 49161 h 67575"/>
                <a:gd name="connsiteX35" fmla="*/ 134290 w 134626"/>
                <a:gd name="connsiteY35" fmla="*/ 52202 h 67575"/>
                <a:gd name="connsiteX36" fmla="*/ 138497 w 134626"/>
                <a:gd name="connsiteY36" fmla="*/ 56594 h 67575"/>
                <a:gd name="connsiteX37" fmla="*/ 143041 w 134626"/>
                <a:gd name="connsiteY37" fmla="*/ 49499 h 67575"/>
                <a:gd name="connsiteX38" fmla="*/ 145901 w 134626"/>
                <a:gd name="connsiteY38" fmla="*/ 45613 h 67575"/>
                <a:gd name="connsiteX39" fmla="*/ 147416 w 134626"/>
                <a:gd name="connsiteY39" fmla="*/ 37504 h 67575"/>
                <a:gd name="connsiteX40" fmla="*/ 145733 w 134626"/>
                <a:gd name="connsiteY40" fmla="*/ 35984 h 67575"/>
                <a:gd name="connsiteX41" fmla="*/ 143041 w 134626"/>
                <a:gd name="connsiteY41" fmla="*/ 32943 h 67575"/>
                <a:gd name="connsiteX42" fmla="*/ 123015 w 134626"/>
                <a:gd name="connsiteY42" fmla="*/ 34632 h 67575"/>
                <a:gd name="connsiteX43" fmla="*/ 123015 w 134626"/>
                <a:gd name="connsiteY43" fmla="*/ 27199 h 67575"/>
                <a:gd name="connsiteX44" fmla="*/ 124025 w 134626"/>
                <a:gd name="connsiteY44" fmla="*/ 26861 h 6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4626" h="67575">
                  <a:moveTo>
                    <a:pt x="124025" y="26861"/>
                  </a:moveTo>
                  <a:cubicBezTo>
                    <a:pt x="125388" y="21320"/>
                    <a:pt x="125388" y="15508"/>
                    <a:pt x="124025" y="9967"/>
                  </a:cubicBezTo>
                  <a:cubicBezTo>
                    <a:pt x="122376" y="5592"/>
                    <a:pt x="118640" y="2365"/>
                    <a:pt x="114096" y="1351"/>
                  </a:cubicBezTo>
                  <a:cubicBezTo>
                    <a:pt x="108206" y="-1014"/>
                    <a:pt x="105513" y="-338"/>
                    <a:pt x="104167" y="3885"/>
                  </a:cubicBezTo>
                  <a:cubicBezTo>
                    <a:pt x="102821" y="8109"/>
                    <a:pt x="100128" y="14022"/>
                    <a:pt x="93566" y="14528"/>
                  </a:cubicBezTo>
                  <a:cubicBezTo>
                    <a:pt x="88837" y="15373"/>
                    <a:pt x="84007" y="13718"/>
                    <a:pt x="80776" y="10136"/>
                  </a:cubicBezTo>
                  <a:cubicBezTo>
                    <a:pt x="77410" y="6081"/>
                    <a:pt x="74718" y="3041"/>
                    <a:pt x="70174" y="3716"/>
                  </a:cubicBezTo>
                  <a:cubicBezTo>
                    <a:pt x="65630" y="4392"/>
                    <a:pt x="63611" y="8954"/>
                    <a:pt x="61423" y="13853"/>
                  </a:cubicBezTo>
                  <a:cubicBezTo>
                    <a:pt x="59757" y="19276"/>
                    <a:pt x="56240" y="23938"/>
                    <a:pt x="51495" y="27030"/>
                  </a:cubicBezTo>
                  <a:cubicBezTo>
                    <a:pt x="49610" y="27418"/>
                    <a:pt x="47658" y="27418"/>
                    <a:pt x="45773" y="27030"/>
                  </a:cubicBezTo>
                  <a:cubicBezTo>
                    <a:pt x="44174" y="26591"/>
                    <a:pt x="42491" y="26591"/>
                    <a:pt x="40893" y="27030"/>
                  </a:cubicBezTo>
                  <a:cubicBezTo>
                    <a:pt x="35676" y="30121"/>
                    <a:pt x="31637" y="34869"/>
                    <a:pt x="29450" y="40545"/>
                  </a:cubicBezTo>
                  <a:cubicBezTo>
                    <a:pt x="28187" y="43079"/>
                    <a:pt x="26723" y="45512"/>
                    <a:pt x="25074" y="47809"/>
                  </a:cubicBezTo>
                  <a:cubicBezTo>
                    <a:pt x="21742" y="52016"/>
                    <a:pt x="16340" y="53976"/>
                    <a:pt x="11107" y="52878"/>
                  </a:cubicBezTo>
                  <a:lnTo>
                    <a:pt x="2019" y="52878"/>
                  </a:lnTo>
                  <a:lnTo>
                    <a:pt x="0" y="52878"/>
                  </a:lnTo>
                  <a:cubicBezTo>
                    <a:pt x="488" y="53840"/>
                    <a:pt x="824" y="54854"/>
                    <a:pt x="1010" y="55918"/>
                  </a:cubicBezTo>
                  <a:cubicBezTo>
                    <a:pt x="1851" y="62000"/>
                    <a:pt x="1851" y="62676"/>
                    <a:pt x="6226" y="65379"/>
                  </a:cubicBezTo>
                  <a:cubicBezTo>
                    <a:pt x="10938" y="67896"/>
                    <a:pt x="13867" y="72863"/>
                    <a:pt x="13799" y="78218"/>
                  </a:cubicBezTo>
                  <a:cubicBezTo>
                    <a:pt x="15819" y="77610"/>
                    <a:pt x="17703" y="76647"/>
                    <a:pt x="19352" y="75346"/>
                  </a:cubicBezTo>
                  <a:cubicBezTo>
                    <a:pt x="21220" y="73657"/>
                    <a:pt x="23475" y="72441"/>
                    <a:pt x="25916" y="71799"/>
                  </a:cubicBezTo>
                  <a:cubicBezTo>
                    <a:pt x="28726" y="71494"/>
                    <a:pt x="31553" y="71900"/>
                    <a:pt x="34162" y="72981"/>
                  </a:cubicBezTo>
                  <a:cubicBezTo>
                    <a:pt x="36720" y="74045"/>
                    <a:pt x="39513" y="74400"/>
                    <a:pt x="42239" y="73995"/>
                  </a:cubicBezTo>
                  <a:cubicBezTo>
                    <a:pt x="51326" y="71799"/>
                    <a:pt x="59068" y="59804"/>
                    <a:pt x="61423" y="56087"/>
                  </a:cubicBezTo>
                  <a:cubicBezTo>
                    <a:pt x="63460" y="53351"/>
                    <a:pt x="66775" y="51881"/>
                    <a:pt x="70174" y="52202"/>
                  </a:cubicBezTo>
                  <a:cubicBezTo>
                    <a:pt x="72345" y="52286"/>
                    <a:pt x="74499" y="51762"/>
                    <a:pt x="76401" y="50681"/>
                  </a:cubicBezTo>
                  <a:cubicBezTo>
                    <a:pt x="78807" y="48553"/>
                    <a:pt x="80843" y="46036"/>
                    <a:pt x="82459" y="43248"/>
                  </a:cubicBezTo>
                  <a:cubicBezTo>
                    <a:pt x="83956" y="40917"/>
                    <a:pt x="85656" y="38720"/>
                    <a:pt x="87507" y="36659"/>
                  </a:cubicBezTo>
                  <a:cubicBezTo>
                    <a:pt x="91226" y="33483"/>
                    <a:pt x="96325" y="32470"/>
                    <a:pt x="100970" y="33956"/>
                  </a:cubicBezTo>
                  <a:lnTo>
                    <a:pt x="107196" y="33956"/>
                  </a:lnTo>
                  <a:cubicBezTo>
                    <a:pt x="111151" y="33095"/>
                    <a:pt x="115223" y="34852"/>
                    <a:pt x="117294" y="38349"/>
                  </a:cubicBezTo>
                  <a:cubicBezTo>
                    <a:pt x="118808" y="40883"/>
                    <a:pt x="119649" y="42403"/>
                    <a:pt x="121837" y="43417"/>
                  </a:cubicBezTo>
                  <a:lnTo>
                    <a:pt x="123856" y="44431"/>
                  </a:lnTo>
                  <a:cubicBezTo>
                    <a:pt x="125876" y="45241"/>
                    <a:pt x="127760" y="46390"/>
                    <a:pt x="129410" y="47809"/>
                  </a:cubicBezTo>
                  <a:lnTo>
                    <a:pt x="130756" y="49161"/>
                  </a:lnTo>
                  <a:cubicBezTo>
                    <a:pt x="131715" y="50394"/>
                    <a:pt x="132927" y="51442"/>
                    <a:pt x="134290" y="52202"/>
                  </a:cubicBezTo>
                  <a:cubicBezTo>
                    <a:pt x="136393" y="52776"/>
                    <a:pt x="138009" y="54466"/>
                    <a:pt x="138497" y="56594"/>
                  </a:cubicBezTo>
                  <a:cubicBezTo>
                    <a:pt x="139742" y="54060"/>
                    <a:pt x="141257" y="51678"/>
                    <a:pt x="143041" y="49499"/>
                  </a:cubicBezTo>
                  <a:lnTo>
                    <a:pt x="145901" y="45613"/>
                  </a:lnTo>
                  <a:cubicBezTo>
                    <a:pt x="147719" y="43332"/>
                    <a:pt x="148291" y="40292"/>
                    <a:pt x="147416" y="37504"/>
                  </a:cubicBezTo>
                  <a:cubicBezTo>
                    <a:pt x="147416" y="37504"/>
                    <a:pt x="146406" y="36490"/>
                    <a:pt x="145733" y="35984"/>
                  </a:cubicBezTo>
                  <a:cubicBezTo>
                    <a:pt x="144555" y="35257"/>
                    <a:pt x="143613" y="34210"/>
                    <a:pt x="143041" y="32943"/>
                  </a:cubicBezTo>
                  <a:cubicBezTo>
                    <a:pt x="137471" y="37893"/>
                    <a:pt x="129326" y="38568"/>
                    <a:pt x="123015" y="34632"/>
                  </a:cubicBezTo>
                  <a:cubicBezTo>
                    <a:pt x="120491" y="32098"/>
                    <a:pt x="123015" y="28888"/>
                    <a:pt x="123015" y="27199"/>
                  </a:cubicBezTo>
                  <a:cubicBezTo>
                    <a:pt x="123351" y="27114"/>
                    <a:pt x="123688" y="26996"/>
                    <a:pt x="124025" y="268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F77872CE-6FF8-4545-A3BF-DEF50C142FA5}"/>
                </a:ext>
              </a:extLst>
            </p:cNvPr>
            <p:cNvSpPr/>
            <p:nvPr/>
          </p:nvSpPr>
          <p:spPr>
            <a:xfrm>
              <a:off x="7591709" y="3568898"/>
              <a:ext cx="201940" cy="118257"/>
            </a:xfrm>
            <a:custGeom>
              <a:avLst/>
              <a:gdLst>
                <a:gd name="connsiteX0" fmla="*/ 28776 w 201940"/>
                <a:gd name="connsiteY0" fmla="*/ 6763 h 118256"/>
                <a:gd name="connsiteX1" fmla="*/ 27094 w 201940"/>
                <a:gd name="connsiteY1" fmla="*/ 6763 h 118256"/>
                <a:gd name="connsiteX2" fmla="*/ 25411 w 201940"/>
                <a:gd name="connsiteY2" fmla="*/ 7776 h 118256"/>
                <a:gd name="connsiteX3" fmla="*/ 24064 w 201940"/>
                <a:gd name="connsiteY3" fmla="*/ 8621 h 118256"/>
                <a:gd name="connsiteX4" fmla="*/ 21204 w 201940"/>
                <a:gd name="connsiteY4" fmla="*/ 11662 h 118256"/>
                <a:gd name="connsiteX5" fmla="*/ 18006 w 201940"/>
                <a:gd name="connsiteY5" fmla="*/ 15378 h 118256"/>
                <a:gd name="connsiteX6" fmla="*/ 10602 w 201940"/>
                <a:gd name="connsiteY6" fmla="*/ 24501 h 118256"/>
                <a:gd name="connsiteX7" fmla="*/ 8246 w 201940"/>
                <a:gd name="connsiteY7" fmla="*/ 31090 h 118256"/>
                <a:gd name="connsiteX8" fmla="*/ 6731 w 201940"/>
                <a:gd name="connsiteY8" fmla="*/ 36327 h 118256"/>
                <a:gd name="connsiteX9" fmla="*/ 2019 w 201940"/>
                <a:gd name="connsiteY9" fmla="*/ 41902 h 118256"/>
                <a:gd name="connsiteX10" fmla="*/ 0 w 201940"/>
                <a:gd name="connsiteY10" fmla="*/ 43422 h 118256"/>
                <a:gd name="connsiteX11" fmla="*/ 8583 w 201940"/>
                <a:gd name="connsiteY11" fmla="*/ 50687 h 118256"/>
                <a:gd name="connsiteX12" fmla="*/ 17670 w 201940"/>
                <a:gd name="connsiteY12" fmla="*/ 53221 h 118256"/>
                <a:gd name="connsiteX13" fmla="*/ 41061 w 201940"/>
                <a:gd name="connsiteY13" fmla="*/ 66060 h 118256"/>
                <a:gd name="connsiteX14" fmla="*/ 46278 w 201940"/>
                <a:gd name="connsiteY14" fmla="*/ 71297 h 118256"/>
                <a:gd name="connsiteX15" fmla="*/ 57216 w 201940"/>
                <a:gd name="connsiteY15" fmla="*/ 78224 h 118256"/>
                <a:gd name="connsiteX16" fmla="*/ 70342 w 201940"/>
                <a:gd name="connsiteY16" fmla="*/ 87515 h 118256"/>
                <a:gd name="connsiteX17" fmla="*/ 71520 w 201940"/>
                <a:gd name="connsiteY17" fmla="*/ 88698 h 118256"/>
                <a:gd name="connsiteX18" fmla="*/ 80608 w 201940"/>
                <a:gd name="connsiteY18" fmla="*/ 94780 h 118256"/>
                <a:gd name="connsiteX19" fmla="*/ 80608 w 201940"/>
                <a:gd name="connsiteY19" fmla="*/ 94780 h 118256"/>
                <a:gd name="connsiteX20" fmla="*/ 87171 w 201940"/>
                <a:gd name="connsiteY20" fmla="*/ 93090 h 118256"/>
                <a:gd name="connsiteX21" fmla="*/ 95248 w 201940"/>
                <a:gd name="connsiteY21" fmla="*/ 91232 h 118256"/>
                <a:gd name="connsiteX22" fmla="*/ 102989 w 201940"/>
                <a:gd name="connsiteY22" fmla="*/ 91232 h 118256"/>
                <a:gd name="connsiteX23" fmla="*/ 111572 w 201940"/>
                <a:gd name="connsiteY23" fmla="*/ 91232 h 118256"/>
                <a:gd name="connsiteX24" fmla="*/ 119650 w 201940"/>
                <a:gd name="connsiteY24" fmla="*/ 95455 h 118256"/>
                <a:gd name="connsiteX25" fmla="*/ 122342 w 201940"/>
                <a:gd name="connsiteY25" fmla="*/ 104578 h 118256"/>
                <a:gd name="connsiteX26" fmla="*/ 122342 w 201940"/>
                <a:gd name="connsiteY26" fmla="*/ 105929 h 118256"/>
                <a:gd name="connsiteX27" fmla="*/ 127559 w 201940"/>
                <a:gd name="connsiteY27" fmla="*/ 109477 h 118256"/>
                <a:gd name="connsiteX28" fmla="*/ 134122 w 201940"/>
                <a:gd name="connsiteY28" fmla="*/ 109477 h 118256"/>
                <a:gd name="connsiteX29" fmla="*/ 141526 w 201940"/>
                <a:gd name="connsiteY29" fmla="*/ 109477 h 118256"/>
                <a:gd name="connsiteX30" fmla="*/ 146238 w 201940"/>
                <a:gd name="connsiteY30" fmla="*/ 112011 h 118256"/>
                <a:gd name="connsiteX31" fmla="*/ 147080 w 201940"/>
                <a:gd name="connsiteY31" fmla="*/ 114545 h 118256"/>
                <a:gd name="connsiteX32" fmla="*/ 147080 w 201940"/>
                <a:gd name="connsiteY32" fmla="*/ 116235 h 118256"/>
                <a:gd name="connsiteX33" fmla="*/ 147080 w 201940"/>
                <a:gd name="connsiteY33" fmla="*/ 116235 h 118256"/>
                <a:gd name="connsiteX34" fmla="*/ 151287 w 201940"/>
                <a:gd name="connsiteY34" fmla="*/ 116235 h 118256"/>
                <a:gd name="connsiteX35" fmla="*/ 153979 w 201940"/>
                <a:gd name="connsiteY35" fmla="*/ 116235 h 118256"/>
                <a:gd name="connsiteX36" fmla="*/ 155662 w 201940"/>
                <a:gd name="connsiteY36" fmla="*/ 116235 h 118256"/>
                <a:gd name="connsiteX37" fmla="*/ 167947 w 201940"/>
                <a:gd name="connsiteY37" fmla="*/ 119107 h 118256"/>
                <a:gd name="connsiteX38" fmla="*/ 172827 w 201940"/>
                <a:gd name="connsiteY38" fmla="*/ 120796 h 118256"/>
                <a:gd name="connsiteX39" fmla="*/ 179727 w 201940"/>
                <a:gd name="connsiteY39" fmla="*/ 123330 h 118256"/>
                <a:gd name="connsiteX40" fmla="*/ 184102 w 201940"/>
                <a:gd name="connsiteY40" fmla="*/ 126371 h 118256"/>
                <a:gd name="connsiteX41" fmla="*/ 184943 w 201940"/>
                <a:gd name="connsiteY41" fmla="*/ 127723 h 118256"/>
                <a:gd name="connsiteX42" fmla="*/ 186290 w 201940"/>
                <a:gd name="connsiteY42" fmla="*/ 127723 h 118256"/>
                <a:gd name="connsiteX43" fmla="*/ 187131 w 201940"/>
                <a:gd name="connsiteY43" fmla="*/ 127723 h 118256"/>
                <a:gd name="connsiteX44" fmla="*/ 203959 w 201940"/>
                <a:gd name="connsiteY44" fmla="*/ 124175 h 118256"/>
                <a:gd name="connsiteX45" fmla="*/ 205811 w 201940"/>
                <a:gd name="connsiteY45" fmla="*/ 124175 h 118256"/>
                <a:gd name="connsiteX46" fmla="*/ 213215 w 201940"/>
                <a:gd name="connsiteY46" fmla="*/ 124175 h 118256"/>
                <a:gd name="connsiteX47" fmla="*/ 214225 w 201940"/>
                <a:gd name="connsiteY47" fmla="*/ 124175 h 118256"/>
                <a:gd name="connsiteX48" fmla="*/ 218432 w 201940"/>
                <a:gd name="connsiteY48" fmla="*/ 124175 h 118256"/>
                <a:gd name="connsiteX49" fmla="*/ 211700 w 201940"/>
                <a:gd name="connsiteY49" fmla="*/ 117755 h 118256"/>
                <a:gd name="connsiteX50" fmla="*/ 210859 w 201940"/>
                <a:gd name="connsiteY50" fmla="*/ 117755 h 118256"/>
                <a:gd name="connsiteX51" fmla="*/ 200257 w 201940"/>
                <a:gd name="connsiteY51" fmla="*/ 104916 h 118256"/>
                <a:gd name="connsiteX52" fmla="*/ 201267 w 201940"/>
                <a:gd name="connsiteY52" fmla="*/ 98158 h 118256"/>
                <a:gd name="connsiteX53" fmla="*/ 202276 w 201940"/>
                <a:gd name="connsiteY53" fmla="*/ 95117 h 118256"/>
                <a:gd name="connsiteX54" fmla="*/ 203118 w 201940"/>
                <a:gd name="connsiteY54" fmla="*/ 80758 h 118256"/>
                <a:gd name="connsiteX55" fmla="*/ 198743 w 201940"/>
                <a:gd name="connsiteY55" fmla="*/ 77548 h 118256"/>
                <a:gd name="connsiteX56" fmla="*/ 189319 w 201940"/>
                <a:gd name="connsiteY56" fmla="*/ 77548 h 118256"/>
                <a:gd name="connsiteX57" fmla="*/ 180568 w 201940"/>
                <a:gd name="connsiteY57" fmla="*/ 77548 h 118256"/>
                <a:gd name="connsiteX58" fmla="*/ 174847 w 201940"/>
                <a:gd name="connsiteY58" fmla="*/ 73831 h 118256"/>
                <a:gd name="connsiteX59" fmla="*/ 168788 w 201940"/>
                <a:gd name="connsiteY59" fmla="*/ 69946 h 118256"/>
                <a:gd name="connsiteX60" fmla="*/ 168788 w 201940"/>
                <a:gd name="connsiteY60" fmla="*/ 71635 h 118256"/>
                <a:gd name="connsiteX61" fmla="*/ 168788 w 201940"/>
                <a:gd name="connsiteY61" fmla="*/ 72818 h 118256"/>
                <a:gd name="connsiteX62" fmla="*/ 167274 w 201940"/>
                <a:gd name="connsiteY62" fmla="*/ 77717 h 118256"/>
                <a:gd name="connsiteX63" fmla="*/ 163235 w 201940"/>
                <a:gd name="connsiteY63" fmla="*/ 76872 h 118256"/>
                <a:gd name="connsiteX64" fmla="*/ 162393 w 201940"/>
                <a:gd name="connsiteY64" fmla="*/ 76872 h 118256"/>
                <a:gd name="connsiteX65" fmla="*/ 156167 w 201940"/>
                <a:gd name="connsiteY65" fmla="*/ 76872 h 118256"/>
                <a:gd name="connsiteX66" fmla="*/ 154652 w 201940"/>
                <a:gd name="connsiteY66" fmla="*/ 76872 h 118256"/>
                <a:gd name="connsiteX67" fmla="*/ 152296 w 201940"/>
                <a:gd name="connsiteY67" fmla="*/ 80758 h 118256"/>
                <a:gd name="connsiteX68" fmla="*/ 150950 w 201940"/>
                <a:gd name="connsiteY68" fmla="*/ 82447 h 118256"/>
                <a:gd name="connsiteX69" fmla="*/ 149941 w 201940"/>
                <a:gd name="connsiteY69" fmla="*/ 82447 h 118256"/>
                <a:gd name="connsiteX70" fmla="*/ 148762 w 201940"/>
                <a:gd name="connsiteY70" fmla="*/ 82447 h 118256"/>
                <a:gd name="connsiteX71" fmla="*/ 146238 w 201940"/>
                <a:gd name="connsiteY71" fmla="*/ 73155 h 118256"/>
                <a:gd name="connsiteX72" fmla="*/ 146238 w 201940"/>
                <a:gd name="connsiteY72" fmla="*/ 73155 h 118256"/>
                <a:gd name="connsiteX73" fmla="*/ 146238 w 201940"/>
                <a:gd name="connsiteY73" fmla="*/ 70115 h 118256"/>
                <a:gd name="connsiteX74" fmla="*/ 146238 w 201940"/>
                <a:gd name="connsiteY74" fmla="*/ 67918 h 118256"/>
                <a:gd name="connsiteX75" fmla="*/ 140853 w 201940"/>
                <a:gd name="connsiteY75" fmla="*/ 69101 h 118256"/>
                <a:gd name="connsiteX76" fmla="*/ 131934 w 201940"/>
                <a:gd name="connsiteY76" fmla="*/ 69101 h 118256"/>
                <a:gd name="connsiteX77" fmla="*/ 130756 w 201940"/>
                <a:gd name="connsiteY77" fmla="*/ 67412 h 118256"/>
                <a:gd name="connsiteX78" fmla="*/ 128905 w 201940"/>
                <a:gd name="connsiteY78" fmla="*/ 59640 h 118256"/>
                <a:gd name="connsiteX79" fmla="*/ 126549 w 201940"/>
                <a:gd name="connsiteY79" fmla="*/ 58627 h 118256"/>
                <a:gd name="connsiteX80" fmla="*/ 121501 w 201940"/>
                <a:gd name="connsiteY80" fmla="*/ 58627 h 118256"/>
                <a:gd name="connsiteX81" fmla="*/ 116115 w 201940"/>
                <a:gd name="connsiteY81" fmla="*/ 55417 h 118256"/>
                <a:gd name="connsiteX82" fmla="*/ 113760 w 201940"/>
                <a:gd name="connsiteY82" fmla="*/ 51869 h 118256"/>
                <a:gd name="connsiteX83" fmla="*/ 112245 w 201940"/>
                <a:gd name="connsiteY83" fmla="*/ 49673 h 118256"/>
                <a:gd name="connsiteX84" fmla="*/ 109553 w 201940"/>
                <a:gd name="connsiteY84" fmla="*/ 44436 h 118256"/>
                <a:gd name="connsiteX85" fmla="*/ 109553 w 201940"/>
                <a:gd name="connsiteY85" fmla="*/ 39706 h 118256"/>
                <a:gd name="connsiteX86" fmla="*/ 109553 w 201940"/>
                <a:gd name="connsiteY86" fmla="*/ 36158 h 118256"/>
                <a:gd name="connsiteX87" fmla="*/ 103831 w 201940"/>
                <a:gd name="connsiteY87" fmla="*/ 32779 h 118256"/>
                <a:gd name="connsiteX88" fmla="*/ 102653 w 201940"/>
                <a:gd name="connsiteY88" fmla="*/ 32779 h 118256"/>
                <a:gd name="connsiteX89" fmla="*/ 98277 w 201940"/>
                <a:gd name="connsiteY89" fmla="*/ 38016 h 118256"/>
                <a:gd name="connsiteX90" fmla="*/ 91210 w 201940"/>
                <a:gd name="connsiteY90" fmla="*/ 45112 h 118256"/>
                <a:gd name="connsiteX91" fmla="*/ 90032 w 201940"/>
                <a:gd name="connsiteY91" fmla="*/ 45112 h 118256"/>
                <a:gd name="connsiteX92" fmla="*/ 90032 w 201940"/>
                <a:gd name="connsiteY92" fmla="*/ 44098 h 118256"/>
                <a:gd name="connsiteX93" fmla="*/ 90032 w 201940"/>
                <a:gd name="connsiteY93" fmla="*/ 37509 h 118256"/>
                <a:gd name="connsiteX94" fmla="*/ 90032 w 201940"/>
                <a:gd name="connsiteY94" fmla="*/ 34637 h 118256"/>
                <a:gd name="connsiteX95" fmla="*/ 90032 w 201940"/>
                <a:gd name="connsiteY95" fmla="*/ 30414 h 118256"/>
                <a:gd name="connsiteX96" fmla="*/ 85488 w 201940"/>
                <a:gd name="connsiteY96" fmla="*/ 29063 h 118256"/>
                <a:gd name="connsiteX97" fmla="*/ 77915 w 201940"/>
                <a:gd name="connsiteY97" fmla="*/ 27373 h 118256"/>
                <a:gd name="connsiteX98" fmla="*/ 75896 w 201940"/>
                <a:gd name="connsiteY98" fmla="*/ 26190 h 118256"/>
                <a:gd name="connsiteX99" fmla="*/ 63106 w 201940"/>
                <a:gd name="connsiteY99" fmla="*/ 16054 h 118256"/>
                <a:gd name="connsiteX100" fmla="*/ 58899 w 201940"/>
                <a:gd name="connsiteY100" fmla="*/ 12000 h 118256"/>
                <a:gd name="connsiteX101" fmla="*/ 55870 w 201940"/>
                <a:gd name="connsiteY101" fmla="*/ 9297 h 118256"/>
                <a:gd name="connsiteX102" fmla="*/ 51158 w 201940"/>
                <a:gd name="connsiteY102" fmla="*/ 3046 h 118256"/>
                <a:gd name="connsiteX103" fmla="*/ 51158 w 201940"/>
                <a:gd name="connsiteY103" fmla="*/ 2032 h 118256"/>
                <a:gd name="connsiteX104" fmla="*/ 47456 w 201940"/>
                <a:gd name="connsiteY104" fmla="*/ 5 h 118256"/>
                <a:gd name="connsiteX105" fmla="*/ 42071 w 201940"/>
                <a:gd name="connsiteY105" fmla="*/ 1188 h 118256"/>
                <a:gd name="connsiteX106" fmla="*/ 38537 w 201940"/>
                <a:gd name="connsiteY106" fmla="*/ 2201 h 118256"/>
                <a:gd name="connsiteX107" fmla="*/ 32311 w 201940"/>
                <a:gd name="connsiteY107" fmla="*/ 5580 h 118256"/>
                <a:gd name="connsiteX108" fmla="*/ 32311 w 201940"/>
                <a:gd name="connsiteY108" fmla="*/ 5580 h 118256"/>
                <a:gd name="connsiteX109" fmla="*/ 32311 w 201940"/>
                <a:gd name="connsiteY109" fmla="*/ 5580 h 118256"/>
                <a:gd name="connsiteX110" fmla="*/ 31133 w 201940"/>
                <a:gd name="connsiteY110" fmla="*/ 7945 h 118256"/>
                <a:gd name="connsiteX111" fmla="*/ 28776 w 201940"/>
                <a:gd name="connsiteY111" fmla="*/ 6763 h 11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01940" h="118256">
                  <a:moveTo>
                    <a:pt x="28776" y="6763"/>
                  </a:moveTo>
                  <a:lnTo>
                    <a:pt x="27094" y="6763"/>
                  </a:lnTo>
                  <a:lnTo>
                    <a:pt x="25411" y="7776"/>
                  </a:lnTo>
                  <a:lnTo>
                    <a:pt x="24064" y="8621"/>
                  </a:lnTo>
                  <a:cubicBezTo>
                    <a:pt x="22903" y="9420"/>
                    <a:pt x="21927" y="10457"/>
                    <a:pt x="21204" y="11662"/>
                  </a:cubicBezTo>
                  <a:cubicBezTo>
                    <a:pt x="20379" y="13089"/>
                    <a:pt x="19285" y="14350"/>
                    <a:pt x="18006" y="15378"/>
                  </a:cubicBezTo>
                  <a:cubicBezTo>
                    <a:pt x="14826" y="17760"/>
                    <a:pt x="12285" y="20903"/>
                    <a:pt x="10602" y="24501"/>
                  </a:cubicBezTo>
                  <a:cubicBezTo>
                    <a:pt x="9575" y="26596"/>
                    <a:pt x="8784" y="28809"/>
                    <a:pt x="8246" y="31090"/>
                  </a:cubicBezTo>
                  <a:cubicBezTo>
                    <a:pt x="7875" y="32864"/>
                    <a:pt x="7371" y="34621"/>
                    <a:pt x="6731" y="36327"/>
                  </a:cubicBezTo>
                  <a:cubicBezTo>
                    <a:pt x="5722" y="38591"/>
                    <a:pt x="4089" y="40533"/>
                    <a:pt x="2019" y="41902"/>
                  </a:cubicBezTo>
                  <a:lnTo>
                    <a:pt x="0" y="43422"/>
                  </a:lnTo>
                  <a:lnTo>
                    <a:pt x="8583" y="50687"/>
                  </a:lnTo>
                  <a:cubicBezTo>
                    <a:pt x="12621" y="54572"/>
                    <a:pt x="13462" y="54065"/>
                    <a:pt x="17670" y="53221"/>
                  </a:cubicBezTo>
                  <a:cubicBezTo>
                    <a:pt x="26757" y="51531"/>
                    <a:pt x="34498" y="59303"/>
                    <a:pt x="41061" y="66060"/>
                  </a:cubicBezTo>
                  <a:lnTo>
                    <a:pt x="46278" y="71297"/>
                  </a:lnTo>
                  <a:cubicBezTo>
                    <a:pt x="49677" y="73983"/>
                    <a:pt x="53346" y="76298"/>
                    <a:pt x="57216" y="78224"/>
                  </a:cubicBezTo>
                  <a:cubicBezTo>
                    <a:pt x="62063" y="80572"/>
                    <a:pt x="66506" y="83714"/>
                    <a:pt x="70342" y="87515"/>
                  </a:cubicBezTo>
                  <a:lnTo>
                    <a:pt x="71520" y="88698"/>
                  </a:lnTo>
                  <a:cubicBezTo>
                    <a:pt x="74213" y="91739"/>
                    <a:pt x="77074" y="94780"/>
                    <a:pt x="80608" y="94780"/>
                  </a:cubicBezTo>
                  <a:lnTo>
                    <a:pt x="80608" y="94780"/>
                  </a:lnTo>
                  <a:cubicBezTo>
                    <a:pt x="82863" y="94543"/>
                    <a:pt x="85084" y="93969"/>
                    <a:pt x="87171" y="93090"/>
                  </a:cubicBezTo>
                  <a:cubicBezTo>
                    <a:pt x="89763" y="92093"/>
                    <a:pt x="92489" y="91468"/>
                    <a:pt x="95248" y="91232"/>
                  </a:cubicBezTo>
                  <a:lnTo>
                    <a:pt x="102989" y="91232"/>
                  </a:lnTo>
                  <a:cubicBezTo>
                    <a:pt x="105850" y="90945"/>
                    <a:pt x="108711" y="90945"/>
                    <a:pt x="111572" y="91232"/>
                  </a:cubicBezTo>
                  <a:cubicBezTo>
                    <a:pt x="114651" y="91688"/>
                    <a:pt x="117495" y="93175"/>
                    <a:pt x="119650" y="95455"/>
                  </a:cubicBezTo>
                  <a:cubicBezTo>
                    <a:pt x="121316" y="98209"/>
                    <a:pt x="122241" y="101351"/>
                    <a:pt x="122342" y="104578"/>
                  </a:cubicBezTo>
                  <a:lnTo>
                    <a:pt x="122342" y="105929"/>
                  </a:lnTo>
                  <a:cubicBezTo>
                    <a:pt x="122342" y="107619"/>
                    <a:pt x="123184" y="109308"/>
                    <a:pt x="127559" y="109477"/>
                  </a:cubicBezTo>
                  <a:cubicBezTo>
                    <a:pt x="129746" y="109646"/>
                    <a:pt x="131934" y="109646"/>
                    <a:pt x="134122" y="109477"/>
                  </a:cubicBezTo>
                  <a:lnTo>
                    <a:pt x="141526" y="109477"/>
                  </a:lnTo>
                  <a:cubicBezTo>
                    <a:pt x="143461" y="109258"/>
                    <a:pt x="145346" y="110271"/>
                    <a:pt x="146238" y="112011"/>
                  </a:cubicBezTo>
                  <a:cubicBezTo>
                    <a:pt x="146575" y="112839"/>
                    <a:pt x="146844" y="113684"/>
                    <a:pt x="147080" y="114545"/>
                  </a:cubicBezTo>
                  <a:cubicBezTo>
                    <a:pt x="146979" y="115103"/>
                    <a:pt x="146979" y="115677"/>
                    <a:pt x="147080" y="116235"/>
                  </a:cubicBezTo>
                  <a:lnTo>
                    <a:pt x="147080" y="116235"/>
                  </a:lnTo>
                  <a:lnTo>
                    <a:pt x="151287" y="116235"/>
                  </a:lnTo>
                  <a:lnTo>
                    <a:pt x="153979" y="116235"/>
                  </a:lnTo>
                  <a:lnTo>
                    <a:pt x="155662" y="116235"/>
                  </a:lnTo>
                  <a:cubicBezTo>
                    <a:pt x="159920" y="116302"/>
                    <a:pt x="164093" y="117282"/>
                    <a:pt x="167947" y="119107"/>
                  </a:cubicBezTo>
                  <a:lnTo>
                    <a:pt x="172827" y="120796"/>
                  </a:lnTo>
                  <a:cubicBezTo>
                    <a:pt x="175183" y="121455"/>
                    <a:pt x="177488" y="122317"/>
                    <a:pt x="179727" y="123330"/>
                  </a:cubicBezTo>
                  <a:cubicBezTo>
                    <a:pt x="181308" y="124158"/>
                    <a:pt x="182772" y="125172"/>
                    <a:pt x="184102" y="126371"/>
                  </a:cubicBezTo>
                  <a:cubicBezTo>
                    <a:pt x="184455" y="126760"/>
                    <a:pt x="184741" y="127233"/>
                    <a:pt x="184943" y="127723"/>
                  </a:cubicBezTo>
                  <a:lnTo>
                    <a:pt x="186290" y="127723"/>
                  </a:lnTo>
                  <a:lnTo>
                    <a:pt x="187131" y="127723"/>
                  </a:lnTo>
                  <a:cubicBezTo>
                    <a:pt x="192499" y="125577"/>
                    <a:pt x="198187" y="124378"/>
                    <a:pt x="203959" y="124175"/>
                  </a:cubicBezTo>
                  <a:lnTo>
                    <a:pt x="205811" y="124175"/>
                  </a:lnTo>
                  <a:cubicBezTo>
                    <a:pt x="208285" y="124006"/>
                    <a:pt x="210741" y="124006"/>
                    <a:pt x="213215" y="124175"/>
                  </a:cubicBezTo>
                  <a:lnTo>
                    <a:pt x="214225" y="124175"/>
                  </a:lnTo>
                  <a:cubicBezTo>
                    <a:pt x="215621" y="124344"/>
                    <a:pt x="217035" y="124344"/>
                    <a:pt x="218432" y="124175"/>
                  </a:cubicBezTo>
                  <a:cubicBezTo>
                    <a:pt x="217590" y="120627"/>
                    <a:pt x="215066" y="119445"/>
                    <a:pt x="211700" y="117755"/>
                  </a:cubicBezTo>
                  <a:lnTo>
                    <a:pt x="210859" y="117755"/>
                  </a:lnTo>
                  <a:cubicBezTo>
                    <a:pt x="205878" y="114917"/>
                    <a:pt x="202108" y="110356"/>
                    <a:pt x="200257" y="104916"/>
                  </a:cubicBezTo>
                  <a:cubicBezTo>
                    <a:pt x="199719" y="102618"/>
                    <a:pt x="200089" y="100203"/>
                    <a:pt x="201267" y="98158"/>
                  </a:cubicBezTo>
                  <a:cubicBezTo>
                    <a:pt x="201267" y="96976"/>
                    <a:pt x="202108" y="95962"/>
                    <a:pt x="202276" y="95117"/>
                  </a:cubicBezTo>
                  <a:cubicBezTo>
                    <a:pt x="202967" y="90370"/>
                    <a:pt x="203253" y="85555"/>
                    <a:pt x="203118" y="80758"/>
                  </a:cubicBezTo>
                  <a:cubicBezTo>
                    <a:pt x="203118" y="78562"/>
                    <a:pt x="202276" y="77548"/>
                    <a:pt x="198743" y="77548"/>
                  </a:cubicBezTo>
                  <a:lnTo>
                    <a:pt x="189319" y="77548"/>
                  </a:lnTo>
                  <a:lnTo>
                    <a:pt x="180568" y="77548"/>
                  </a:lnTo>
                  <a:cubicBezTo>
                    <a:pt x="178414" y="76754"/>
                    <a:pt x="176445" y="75487"/>
                    <a:pt x="174847" y="73831"/>
                  </a:cubicBezTo>
                  <a:cubicBezTo>
                    <a:pt x="172827" y="72142"/>
                    <a:pt x="170135" y="69946"/>
                    <a:pt x="168788" y="69946"/>
                  </a:cubicBezTo>
                  <a:cubicBezTo>
                    <a:pt x="167442" y="69946"/>
                    <a:pt x="168788" y="69946"/>
                    <a:pt x="168788" y="71635"/>
                  </a:cubicBezTo>
                  <a:cubicBezTo>
                    <a:pt x="168721" y="72024"/>
                    <a:pt x="168721" y="72429"/>
                    <a:pt x="168788" y="72818"/>
                  </a:cubicBezTo>
                  <a:cubicBezTo>
                    <a:pt x="168788" y="74169"/>
                    <a:pt x="168788" y="76703"/>
                    <a:pt x="167274" y="77717"/>
                  </a:cubicBezTo>
                  <a:cubicBezTo>
                    <a:pt x="165759" y="78730"/>
                    <a:pt x="164413" y="77717"/>
                    <a:pt x="163235" y="76872"/>
                  </a:cubicBezTo>
                  <a:lnTo>
                    <a:pt x="162393" y="76872"/>
                  </a:lnTo>
                  <a:cubicBezTo>
                    <a:pt x="160341" y="76433"/>
                    <a:pt x="158220" y="76433"/>
                    <a:pt x="156167" y="76872"/>
                  </a:cubicBezTo>
                  <a:lnTo>
                    <a:pt x="154652" y="76872"/>
                  </a:lnTo>
                  <a:cubicBezTo>
                    <a:pt x="154198" y="78342"/>
                    <a:pt x="153390" y="79676"/>
                    <a:pt x="152296" y="80758"/>
                  </a:cubicBezTo>
                  <a:lnTo>
                    <a:pt x="150950" y="82447"/>
                  </a:lnTo>
                  <a:cubicBezTo>
                    <a:pt x="150630" y="82599"/>
                    <a:pt x="150260" y="82599"/>
                    <a:pt x="149941" y="82447"/>
                  </a:cubicBezTo>
                  <a:cubicBezTo>
                    <a:pt x="149553" y="82582"/>
                    <a:pt x="149150" y="82582"/>
                    <a:pt x="148762" y="82447"/>
                  </a:cubicBezTo>
                  <a:cubicBezTo>
                    <a:pt x="147366" y="79524"/>
                    <a:pt x="146507" y="76382"/>
                    <a:pt x="146238" y="73155"/>
                  </a:cubicBezTo>
                  <a:lnTo>
                    <a:pt x="146238" y="73155"/>
                  </a:lnTo>
                  <a:cubicBezTo>
                    <a:pt x="146154" y="72142"/>
                    <a:pt x="146154" y="71128"/>
                    <a:pt x="146238" y="70115"/>
                  </a:cubicBezTo>
                  <a:cubicBezTo>
                    <a:pt x="146238" y="70115"/>
                    <a:pt x="146238" y="68594"/>
                    <a:pt x="146238" y="67918"/>
                  </a:cubicBezTo>
                  <a:cubicBezTo>
                    <a:pt x="144404" y="68104"/>
                    <a:pt x="142603" y="68493"/>
                    <a:pt x="140853" y="69101"/>
                  </a:cubicBezTo>
                  <a:cubicBezTo>
                    <a:pt x="137925" y="69844"/>
                    <a:pt x="134862" y="69844"/>
                    <a:pt x="131934" y="69101"/>
                  </a:cubicBezTo>
                  <a:cubicBezTo>
                    <a:pt x="131210" y="68864"/>
                    <a:pt x="130723" y="68172"/>
                    <a:pt x="130756" y="67412"/>
                  </a:cubicBezTo>
                  <a:cubicBezTo>
                    <a:pt x="130773" y="64709"/>
                    <a:pt x="130134" y="62039"/>
                    <a:pt x="128905" y="59640"/>
                  </a:cubicBezTo>
                  <a:cubicBezTo>
                    <a:pt x="128333" y="58931"/>
                    <a:pt x="127458" y="58542"/>
                    <a:pt x="126549" y="58627"/>
                  </a:cubicBezTo>
                  <a:lnTo>
                    <a:pt x="121501" y="58627"/>
                  </a:lnTo>
                  <a:cubicBezTo>
                    <a:pt x="119229" y="58728"/>
                    <a:pt x="117109" y="57461"/>
                    <a:pt x="116115" y="55417"/>
                  </a:cubicBezTo>
                  <a:cubicBezTo>
                    <a:pt x="116115" y="54234"/>
                    <a:pt x="114601" y="53052"/>
                    <a:pt x="113760" y="51869"/>
                  </a:cubicBezTo>
                  <a:lnTo>
                    <a:pt x="112245" y="49673"/>
                  </a:lnTo>
                  <a:cubicBezTo>
                    <a:pt x="111084" y="48068"/>
                    <a:pt x="110175" y="46311"/>
                    <a:pt x="109553" y="44436"/>
                  </a:cubicBezTo>
                  <a:cubicBezTo>
                    <a:pt x="109216" y="42882"/>
                    <a:pt x="109216" y="41260"/>
                    <a:pt x="109553" y="39706"/>
                  </a:cubicBezTo>
                  <a:cubicBezTo>
                    <a:pt x="109738" y="38523"/>
                    <a:pt x="109738" y="37340"/>
                    <a:pt x="109553" y="36158"/>
                  </a:cubicBezTo>
                  <a:cubicBezTo>
                    <a:pt x="108290" y="34181"/>
                    <a:pt x="106170" y="32931"/>
                    <a:pt x="103831" y="32779"/>
                  </a:cubicBezTo>
                  <a:lnTo>
                    <a:pt x="102653" y="32779"/>
                  </a:lnTo>
                  <a:cubicBezTo>
                    <a:pt x="100987" y="34350"/>
                    <a:pt x="99523" y="36107"/>
                    <a:pt x="98277" y="38016"/>
                  </a:cubicBezTo>
                  <a:cubicBezTo>
                    <a:pt x="96696" y="41040"/>
                    <a:pt x="94222" y="43524"/>
                    <a:pt x="91210" y="45112"/>
                  </a:cubicBezTo>
                  <a:cubicBezTo>
                    <a:pt x="90856" y="45365"/>
                    <a:pt x="90385" y="45365"/>
                    <a:pt x="90032" y="45112"/>
                  </a:cubicBezTo>
                  <a:cubicBezTo>
                    <a:pt x="90032" y="45112"/>
                    <a:pt x="90032" y="45112"/>
                    <a:pt x="90032" y="44098"/>
                  </a:cubicBezTo>
                  <a:cubicBezTo>
                    <a:pt x="89880" y="41902"/>
                    <a:pt x="89880" y="39706"/>
                    <a:pt x="90032" y="37509"/>
                  </a:cubicBezTo>
                  <a:cubicBezTo>
                    <a:pt x="90032" y="37509"/>
                    <a:pt x="90032" y="35651"/>
                    <a:pt x="90032" y="34637"/>
                  </a:cubicBezTo>
                  <a:cubicBezTo>
                    <a:pt x="90452" y="33269"/>
                    <a:pt x="90452" y="31782"/>
                    <a:pt x="90032" y="30414"/>
                  </a:cubicBezTo>
                  <a:cubicBezTo>
                    <a:pt x="89005" y="28978"/>
                    <a:pt x="87137" y="28421"/>
                    <a:pt x="85488" y="29063"/>
                  </a:cubicBezTo>
                  <a:cubicBezTo>
                    <a:pt x="82846" y="29620"/>
                    <a:pt x="80086" y="28995"/>
                    <a:pt x="77915" y="27373"/>
                  </a:cubicBezTo>
                  <a:lnTo>
                    <a:pt x="75896" y="26190"/>
                  </a:lnTo>
                  <a:cubicBezTo>
                    <a:pt x="70797" y="24028"/>
                    <a:pt x="66388" y="20531"/>
                    <a:pt x="63106" y="16054"/>
                  </a:cubicBezTo>
                  <a:cubicBezTo>
                    <a:pt x="61794" y="14618"/>
                    <a:pt x="60380" y="13263"/>
                    <a:pt x="58899" y="12000"/>
                  </a:cubicBezTo>
                  <a:cubicBezTo>
                    <a:pt x="57805" y="11191"/>
                    <a:pt x="56796" y="10285"/>
                    <a:pt x="55870" y="9297"/>
                  </a:cubicBezTo>
                  <a:cubicBezTo>
                    <a:pt x="54019" y="7448"/>
                    <a:pt x="52420" y="5344"/>
                    <a:pt x="51158" y="3046"/>
                  </a:cubicBezTo>
                  <a:lnTo>
                    <a:pt x="51158" y="2032"/>
                  </a:lnTo>
                  <a:cubicBezTo>
                    <a:pt x="50401" y="711"/>
                    <a:pt x="48971" y="-71"/>
                    <a:pt x="47456" y="5"/>
                  </a:cubicBezTo>
                  <a:cubicBezTo>
                    <a:pt x="45622" y="174"/>
                    <a:pt x="43804" y="571"/>
                    <a:pt x="42071" y="1188"/>
                  </a:cubicBezTo>
                  <a:lnTo>
                    <a:pt x="38537" y="2201"/>
                  </a:lnTo>
                  <a:cubicBezTo>
                    <a:pt x="35340" y="2201"/>
                    <a:pt x="33825" y="2201"/>
                    <a:pt x="32311" y="5580"/>
                  </a:cubicBezTo>
                  <a:cubicBezTo>
                    <a:pt x="30796" y="8959"/>
                    <a:pt x="32311" y="5580"/>
                    <a:pt x="32311" y="5580"/>
                  </a:cubicBezTo>
                  <a:cubicBezTo>
                    <a:pt x="32311" y="5580"/>
                    <a:pt x="32311" y="5580"/>
                    <a:pt x="32311" y="5580"/>
                  </a:cubicBezTo>
                  <a:cubicBezTo>
                    <a:pt x="32630" y="6560"/>
                    <a:pt x="32108" y="7619"/>
                    <a:pt x="31133" y="7945"/>
                  </a:cubicBezTo>
                  <a:cubicBezTo>
                    <a:pt x="30156" y="8271"/>
                    <a:pt x="29096" y="7742"/>
                    <a:pt x="28776" y="676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709B76B9-8D29-4754-8E2B-48045899F457}"/>
                </a:ext>
              </a:extLst>
            </p:cNvPr>
            <p:cNvSpPr/>
            <p:nvPr/>
          </p:nvSpPr>
          <p:spPr>
            <a:xfrm>
              <a:off x="7823099" y="3772643"/>
              <a:ext cx="33657" cy="50682"/>
            </a:xfrm>
            <a:custGeom>
              <a:avLst/>
              <a:gdLst>
                <a:gd name="connsiteX0" fmla="*/ 14977 w 33656"/>
                <a:gd name="connsiteY0" fmla="*/ 676 h 50681"/>
                <a:gd name="connsiteX1" fmla="*/ 13462 w 33656"/>
                <a:gd name="connsiteY1" fmla="*/ 676 h 50681"/>
                <a:gd name="connsiteX2" fmla="*/ 8246 w 33656"/>
                <a:gd name="connsiteY2" fmla="*/ 676 h 50681"/>
                <a:gd name="connsiteX3" fmla="*/ 6900 w 33656"/>
                <a:gd name="connsiteY3" fmla="*/ 7771 h 50681"/>
                <a:gd name="connsiteX4" fmla="*/ 6900 w 33656"/>
                <a:gd name="connsiteY4" fmla="*/ 10981 h 50681"/>
                <a:gd name="connsiteX5" fmla="*/ 4376 w 33656"/>
                <a:gd name="connsiteY5" fmla="*/ 19766 h 50681"/>
                <a:gd name="connsiteX6" fmla="*/ 3029 w 33656"/>
                <a:gd name="connsiteY6" fmla="*/ 23651 h 50681"/>
                <a:gd name="connsiteX7" fmla="*/ 1346 w 33656"/>
                <a:gd name="connsiteY7" fmla="*/ 31254 h 50681"/>
                <a:gd name="connsiteX8" fmla="*/ 0 w 33656"/>
                <a:gd name="connsiteY8" fmla="*/ 37673 h 50681"/>
                <a:gd name="connsiteX9" fmla="*/ 1514 w 33656"/>
                <a:gd name="connsiteY9" fmla="*/ 43248 h 50681"/>
                <a:gd name="connsiteX10" fmla="*/ 1514 w 33656"/>
                <a:gd name="connsiteY10" fmla="*/ 56257 h 50681"/>
                <a:gd name="connsiteX11" fmla="*/ 673 w 33656"/>
                <a:gd name="connsiteY11" fmla="*/ 62845 h 50681"/>
                <a:gd name="connsiteX12" fmla="*/ 4207 w 33656"/>
                <a:gd name="connsiteY12" fmla="*/ 62845 h 50681"/>
                <a:gd name="connsiteX13" fmla="*/ 13967 w 33656"/>
                <a:gd name="connsiteY13" fmla="*/ 62845 h 50681"/>
                <a:gd name="connsiteX14" fmla="*/ 25916 w 33656"/>
                <a:gd name="connsiteY14" fmla="*/ 64197 h 50681"/>
                <a:gd name="connsiteX15" fmla="*/ 29786 w 33656"/>
                <a:gd name="connsiteY15" fmla="*/ 63014 h 50681"/>
                <a:gd name="connsiteX16" fmla="*/ 35844 w 33656"/>
                <a:gd name="connsiteY16" fmla="*/ 61325 h 50681"/>
                <a:gd name="connsiteX17" fmla="*/ 41902 w 33656"/>
                <a:gd name="connsiteY17" fmla="*/ 61325 h 50681"/>
                <a:gd name="connsiteX18" fmla="*/ 41902 w 33656"/>
                <a:gd name="connsiteY18" fmla="*/ 57777 h 50681"/>
                <a:gd name="connsiteX19" fmla="*/ 41902 w 33656"/>
                <a:gd name="connsiteY19" fmla="*/ 52033 h 50681"/>
                <a:gd name="connsiteX20" fmla="*/ 41902 w 33656"/>
                <a:gd name="connsiteY20" fmla="*/ 37335 h 50681"/>
                <a:gd name="connsiteX21" fmla="*/ 41902 w 33656"/>
                <a:gd name="connsiteY21" fmla="*/ 34632 h 50681"/>
                <a:gd name="connsiteX22" fmla="*/ 43754 w 33656"/>
                <a:gd name="connsiteY22" fmla="*/ 17739 h 50681"/>
                <a:gd name="connsiteX23" fmla="*/ 43754 w 33656"/>
                <a:gd name="connsiteY23" fmla="*/ 17739 h 50681"/>
                <a:gd name="connsiteX24" fmla="*/ 20699 w 33656"/>
                <a:gd name="connsiteY24" fmla="*/ 5068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656" h="50681">
                  <a:moveTo>
                    <a:pt x="14977" y="676"/>
                  </a:moveTo>
                  <a:lnTo>
                    <a:pt x="13462" y="676"/>
                  </a:lnTo>
                  <a:cubicBezTo>
                    <a:pt x="11780" y="676"/>
                    <a:pt x="9592" y="-845"/>
                    <a:pt x="8246" y="676"/>
                  </a:cubicBezTo>
                  <a:cubicBezTo>
                    <a:pt x="6900" y="2196"/>
                    <a:pt x="6900" y="5068"/>
                    <a:pt x="6900" y="7771"/>
                  </a:cubicBezTo>
                  <a:lnTo>
                    <a:pt x="6900" y="10981"/>
                  </a:lnTo>
                  <a:cubicBezTo>
                    <a:pt x="6479" y="14022"/>
                    <a:pt x="5637" y="16978"/>
                    <a:pt x="4376" y="19766"/>
                  </a:cubicBezTo>
                  <a:cubicBezTo>
                    <a:pt x="4376" y="20948"/>
                    <a:pt x="3534" y="22131"/>
                    <a:pt x="3029" y="23651"/>
                  </a:cubicBezTo>
                  <a:cubicBezTo>
                    <a:pt x="2524" y="25172"/>
                    <a:pt x="1851" y="28551"/>
                    <a:pt x="1346" y="31254"/>
                  </a:cubicBezTo>
                  <a:cubicBezTo>
                    <a:pt x="841" y="33957"/>
                    <a:pt x="505" y="35477"/>
                    <a:pt x="0" y="37673"/>
                  </a:cubicBezTo>
                  <a:cubicBezTo>
                    <a:pt x="758" y="39447"/>
                    <a:pt x="1262" y="41322"/>
                    <a:pt x="1514" y="43248"/>
                  </a:cubicBezTo>
                  <a:cubicBezTo>
                    <a:pt x="2188" y="47556"/>
                    <a:pt x="2188" y="51949"/>
                    <a:pt x="1514" y="56257"/>
                  </a:cubicBezTo>
                  <a:cubicBezTo>
                    <a:pt x="1514" y="58622"/>
                    <a:pt x="1514" y="60818"/>
                    <a:pt x="673" y="62845"/>
                  </a:cubicBezTo>
                  <a:lnTo>
                    <a:pt x="4207" y="62845"/>
                  </a:lnTo>
                  <a:cubicBezTo>
                    <a:pt x="7421" y="62102"/>
                    <a:pt x="10753" y="62102"/>
                    <a:pt x="13967" y="62845"/>
                  </a:cubicBezTo>
                  <a:cubicBezTo>
                    <a:pt x="17788" y="64247"/>
                    <a:pt x="21877" y="64720"/>
                    <a:pt x="25916" y="64197"/>
                  </a:cubicBezTo>
                  <a:lnTo>
                    <a:pt x="29786" y="63014"/>
                  </a:lnTo>
                  <a:cubicBezTo>
                    <a:pt x="31705" y="62136"/>
                    <a:pt x="33758" y="61561"/>
                    <a:pt x="35844" y="61325"/>
                  </a:cubicBezTo>
                  <a:cubicBezTo>
                    <a:pt x="38537" y="61325"/>
                    <a:pt x="41061" y="61325"/>
                    <a:pt x="41902" y="61325"/>
                  </a:cubicBezTo>
                  <a:cubicBezTo>
                    <a:pt x="42744" y="61325"/>
                    <a:pt x="41902" y="59635"/>
                    <a:pt x="41902" y="57777"/>
                  </a:cubicBezTo>
                  <a:lnTo>
                    <a:pt x="41902" y="52033"/>
                  </a:lnTo>
                  <a:cubicBezTo>
                    <a:pt x="41061" y="47168"/>
                    <a:pt x="41061" y="42201"/>
                    <a:pt x="41902" y="37335"/>
                  </a:cubicBezTo>
                  <a:lnTo>
                    <a:pt x="41902" y="34632"/>
                  </a:lnTo>
                  <a:cubicBezTo>
                    <a:pt x="43367" y="29125"/>
                    <a:pt x="43990" y="23432"/>
                    <a:pt x="43754" y="17739"/>
                  </a:cubicBezTo>
                  <a:cubicBezTo>
                    <a:pt x="43754" y="17739"/>
                    <a:pt x="43754" y="17739"/>
                    <a:pt x="43754" y="17739"/>
                  </a:cubicBezTo>
                  <a:cubicBezTo>
                    <a:pt x="37561" y="11217"/>
                    <a:pt x="29500" y="6791"/>
                    <a:pt x="20699" y="50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FE50606D-A895-4B5E-9B0F-96497052F835}"/>
                </a:ext>
              </a:extLst>
            </p:cNvPr>
            <p:cNvSpPr/>
            <p:nvPr/>
          </p:nvSpPr>
          <p:spPr>
            <a:xfrm>
              <a:off x="7826906" y="3630059"/>
              <a:ext cx="67313" cy="33788"/>
            </a:xfrm>
            <a:custGeom>
              <a:avLst/>
              <a:gdLst>
                <a:gd name="connsiteX0" fmla="*/ 56270 w 67313"/>
                <a:gd name="connsiteY0" fmla="*/ 14360 h 33787"/>
                <a:gd name="connsiteX1" fmla="*/ 52567 w 67313"/>
                <a:gd name="connsiteY1" fmla="*/ 14360 h 33787"/>
                <a:gd name="connsiteX2" fmla="*/ 46004 w 67313"/>
                <a:gd name="connsiteY2" fmla="*/ 12839 h 33787"/>
                <a:gd name="connsiteX3" fmla="*/ 43312 w 67313"/>
                <a:gd name="connsiteY3" fmla="*/ 9629 h 33787"/>
                <a:gd name="connsiteX4" fmla="*/ 38432 w 67313"/>
                <a:gd name="connsiteY4" fmla="*/ 6420 h 33787"/>
                <a:gd name="connsiteX5" fmla="*/ 36076 w 67313"/>
                <a:gd name="connsiteY5" fmla="*/ 8109 h 33787"/>
                <a:gd name="connsiteX6" fmla="*/ 28839 w 67313"/>
                <a:gd name="connsiteY6" fmla="*/ 8109 h 33787"/>
                <a:gd name="connsiteX7" fmla="*/ 25811 w 67313"/>
                <a:gd name="connsiteY7" fmla="*/ 4392 h 33787"/>
                <a:gd name="connsiteX8" fmla="*/ 20762 w 67313"/>
                <a:gd name="connsiteY8" fmla="*/ 0 h 33787"/>
                <a:gd name="connsiteX9" fmla="*/ 20762 w 67313"/>
                <a:gd name="connsiteY9" fmla="*/ 0 h 33787"/>
                <a:gd name="connsiteX10" fmla="*/ 12348 w 67313"/>
                <a:gd name="connsiteY10" fmla="*/ 5068 h 33787"/>
                <a:gd name="connsiteX11" fmla="*/ 12348 w 67313"/>
                <a:gd name="connsiteY11" fmla="*/ 5068 h 33787"/>
                <a:gd name="connsiteX12" fmla="*/ 8309 w 67313"/>
                <a:gd name="connsiteY12" fmla="*/ 13008 h 33787"/>
                <a:gd name="connsiteX13" fmla="*/ 8309 w 67313"/>
                <a:gd name="connsiteY13" fmla="*/ 17232 h 33787"/>
                <a:gd name="connsiteX14" fmla="*/ 2082 w 67313"/>
                <a:gd name="connsiteY14" fmla="*/ 23145 h 33787"/>
                <a:gd name="connsiteX15" fmla="*/ 63 w 67313"/>
                <a:gd name="connsiteY15" fmla="*/ 24158 h 33787"/>
                <a:gd name="connsiteX16" fmla="*/ 63 w 67313"/>
                <a:gd name="connsiteY16" fmla="*/ 35477 h 33787"/>
                <a:gd name="connsiteX17" fmla="*/ 63 w 67313"/>
                <a:gd name="connsiteY17" fmla="*/ 40038 h 33787"/>
                <a:gd name="connsiteX18" fmla="*/ 9823 w 67313"/>
                <a:gd name="connsiteY18" fmla="*/ 44093 h 33787"/>
                <a:gd name="connsiteX19" fmla="*/ 13862 w 67313"/>
                <a:gd name="connsiteY19" fmla="*/ 46120 h 33787"/>
                <a:gd name="connsiteX20" fmla="*/ 26483 w 67313"/>
                <a:gd name="connsiteY20" fmla="*/ 47303 h 33787"/>
                <a:gd name="connsiteX21" fmla="*/ 33888 w 67313"/>
                <a:gd name="connsiteY21" fmla="*/ 47303 h 33787"/>
                <a:gd name="connsiteX22" fmla="*/ 46004 w 67313"/>
                <a:gd name="connsiteY22" fmla="*/ 48654 h 33787"/>
                <a:gd name="connsiteX23" fmla="*/ 47687 w 67313"/>
                <a:gd name="connsiteY23" fmla="*/ 48654 h 33787"/>
                <a:gd name="connsiteX24" fmla="*/ 50548 w 67313"/>
                <a:gd name="connsiteY24" fmla="*/ 48654 h 33787"/>
                <a:gd name="connsiteX25" fmla="*/ 54082 w 67313"/>
                <a:gd name="connsiteY25" fmla="*/ 48654 h 33787"/>
                <a:gd name="connsiteX26" fmla="*/ 58458 w 67313"/>
                <a:gd name="connsiteY26" fmla="*/ 48654 h 33787"/>
                <a:gd name="connsiteX27" fmla="*/ 61486 w 67313"/>
                <a:gd name="connsiteY27" fmla="*/ 47641 h 33787"/>
                <a:gd name="connsiteX28" fmla="*/ 73939 w 67313"/>
                <a:gd name="connsiteY28" fmla="*/ 46289 h 33787"/>
                <a:gd name="connsiteX29" fmla="*/ 76127 w 67313"/>
                <a:gd name="connsiteY29" fmla="*/ 46289 h 33787"/>
                <a:gd name="connsiteX30" fmla="*/ 77305 w 67313"/>
                <a:gd name="connsiteY30" fmla="*/ 45276 h 33787"/>
                <a:gd name="connsiteX31" fmla="*/ 71247 w 67313"/>
                <a:gd name="connsiteY31" fmla="*/ 35477 h 33787"/>
                <a:gd name="connsiteX32" fmla="*/ 64515 w 67313"/>
                <a:gd name="connsiteY32" fmla="*/ 23820 h 33787"/>
                <a:gd name="connsiteX33" fmla="*/ 63001 w 67313"/>
                <a:gd name="connsiteY33" fmla="*/ 19597 h 33787"/>
                <a:gd name="connsiteX34" fmla="*/ 61991 w 67313"/>
                <a:gd name="connsiteY34" fmla="*/ 17908 h 33787"/>
                <a:gd name="connsiteX35" fmla="*/ 61991 w 67313"/>
                <a:gd name="connsiteY35" fmla="*/ 17908 h 33787"/>
                <a:gd name="connsiteX36" fmla="*/ 56270 w 67313"/>
                <a:gd name="connsiteY36" fmla="*/ 14360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7313" h="33787">
                  <a:moveTo>
                    <a:pt x="56270" y="14360"/>
                  </a:moveTo>
                  <a:cubicBezTo>
                    <a:pt x="55041" y="14106"/>
                    <a:pt x="53796" y="14106"/>
                    <a:pt x="52567" y="14360"/>
                  </a:cubicBezTo>
                  <a:cubicBezTo>
                    <a:pt x="50262" y="14731"/>
                    <a:pt x="47906" y="14191"/>
                    <a:pt x="46004" y="12839"/>
                  </a:cubicBezTo>
                  <a:cubicBezTo>
                    <a:pt x="44978" y="11893"/>
                    <a:pt x="44069" y="10812"/>
                    <a:pt x="43312" y="9629"/>
                  </a:cubicBezTo>
                  <a:cubicBezTo>
                    <a:pt x="41629" y="6927"/>
                    <a:pt x="40451" y="5575"/>
                    <a:pt x="38432" y="6420"/>
                  </a:cubicBezTo>
                  <a:cubicBezTo>
                    <a:pt x="37540" y="6808"/>
                    <a:pt x="36732" y="7383"/>
                    <a:pt x="36076" y="8109"/>
                  </a:cubicBezTo>
                  <a:cubicBezTo>
                    <a:pt x="34225" y="9967"/>
                    <a:pt x="32542" y="10981"/>
                    <a:pt x="28839" y="8109"/>
                  </a:cubicBezTo>
                  <a:cubicBezTo>
                    <a:pt x="27661" y="7028"/>
                    <a:pt x="26635" y="5778"/>
                    <a:pt x="25811" y="4392"/>
                  </a:cubicBezTo>
                  <a:cubicBezTo>
                    <a:pt x="24128" y="2027"/>
                    <a:pt x="22781" y="0"/>
                    <a:pt x="20762" y="0"/>
                  </a:cubicBezTo>
                  <a:lnTo>
                    <a:pt x="20762" y="0"/>
                  </a:lnTo>
                  <a:cubicBezTo>
                    <a:pt x="17901" y="0"/>
                    <a:pt x="14872" y="2872"/>
                    <a:pt x="12348" y="5068"/>
                  </a:cubicBezTo>
                  <a:lnTo>
                    <a:pt x="12348" y="5068"/>
                  </a:lnTo>
                  <a:cubicBezTo>
                    <a:pt x="9992" y="7062"/>
                    <a:pt x="8528" y="9917"/>
                    <a:pt x="8309" y="13008"/>
                  </a:cubicBezTo>
                  <a:cubicBezTo>
                    <a:pt x="8309" y="14191"/>
                    <a:pt x="8309" y="15542"/>
                    <a:pt x="8309" y="17232"/>
                  </a:cubicBezTo>
                  <a:cubicBezTo>
                    <a:pt x="7316" y="20104"/>
                    <a:pt x="4994" y="22317"/>
                    <a:pt x="2082" y="23145"/>
                  </a:cubicBezTo>
                  <a:lnTo>
                    <a:pt x="63" y="24158"/>
                  </a:lnTo>
                  <a:cubicBezTo>
                    <a:pt x="652" y="27909"/>
                    <a:pt x="652" y="31727"/>
                    <a:pt x="63" y="35477"/>
                  </a:cubicBezTo>
                  <a:cubicBezTo>
                    <a:pt x="-21" y="36998"/>
                    <a:pt x="-21" y="38518"/>
                    <a:pt x="63" y="40038"/>
                  </a:cubicBezTo>
                  <a:cubicBezTo>
                    <a:pt x="3513" y="40849"/>
                    <a:pt x="6811" y="42218"/>
                    <a:pt x="9823" y="44093"/>
                  </a:cubicBezTo>
                  <a:cubicBezTo>
                    <a:pt x="11170" y="44093"/>
                    <a:pt x="12516" y="45613"/>
                    <a:pt x="13862" y="46120"/>
                  </a:cubicBezTo>
                  <a:cubicBezTo>
                    <a:pt x="17750" y="48148"/>
                    <a:pt x="22276" y="48570"/>
                    <a:pt x="26483" y="47303"/>
                  </a:cubicBezTo>
                  <a:cubicBezTo>
                    <a:pt x="28941" y="47049"/>
                    <a:pt x="31431" y="47049"/>
                    <a:pt x="33888" y="47303"/>
                  </a:cubicBezTo>
                  <a:cubicBezTo>
                    <a:pt x="37960" y="47421"/>
                    <a:pt x="42016" y="47877"/>
                    <a:pt x="46004" y="48654"/>
                  </a:cubicBezTo>
                  <a:lnTo>
                    <a:pt x="47687" y="48654"/>
                  </a:lnTo>
                  <a:lnTo>
                    <a:pt x="50548" y="48654"/>
                  </a:lnTo>
                  <a:cubicBezTo>
                    <a:pt x="51726" y="48806"/>
                    <a:pt x="52904" y="48806"/>
                    <a:pt x="54082" y="48654"/>
                  </a:cubicBezTo>
                  <a:cubicBezTo>
                    <a:pt x="55529" y="48958"/>
                    <a:pt x="57010" y="48958"/>
                    <a:pt x="58458" y="48654"/>
                  </a:cubicBezTo>
                  <a:lnTo>
                    <a:pt x="61486" y="47641"/>
                  </a:lnTo>
                  <a:cubicBezTo>
                    <a:pt x="65694" y="47641"/>
                    <a:pt x="69901" y="46627"/>
                    <a:pt x="73939" y="46289"/>
                  </a:cubicBezTo>
                  <a:lnTo>
                    <a:pt x="76127" y="46289"/>
                  </a:lnTo>
                  <a:cubicBezTo>
                    <a:pt x="76127" y="46289"/>
                    <a:pt x="76127" y="45276"/>
                    <a:pt x="77305" y="45276"/>
                  </a:cubicBezTo>
                  <a:cubicBezTo>
                    <a:pt x="77372" y="41103"/>
                    <a:pt x="75000" y="37268"/>
                    <a:pt x="71247" y="35477"/>
                  </a:cubicBezTo>
                  <a:cubicBezTo>
                    <a:pt x="66030" y="32098"/>
                    <a:pt x="65525" y="30240"/>
                    <a:pt x="64515" y="23820"/>
                  </a:cubicBezTo>
                  <a:cubicBezTo>
                    <a:pt x="64263" y="22334"/>
                    <a:pt x="63758" y="20898"/>
                    <a:pt x="63001" y="19597"/>
                  </a:cubicBezTo>
                  <a:cubicBezTo>
                    <a:pt x="62294" y="19360"/>
                    <a:pt x="61874" y="18651"/>
                    <a:pt x="61991" y="17908"/>
                  </a:cubicBezTo>
                  <a:lnTo>
                    <a:pt x="61991" y="17908"/>
                  </a:lnTo>
                  <a:cubicBezTo>
                    <a:pt x="60494" y="16167"/>
                    <a:pt x="58491" y="14917"/>
                    <a:pt x="56270" y="1436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95E7A0D9-9167-419A-BA4E-82633F2AC6A6}"/>
                </a:ext>
              </a:extLst>
            </p:cNvPr>
            <p:cNvSpPr/>
            <p:nvPr/>
          </p:nvSpPr>
          <p:spPr>
            <a:xfrm>
              <a:off x="7287789" y="3481900"/>
              <a:ext cx="521678" cy="760223"/>
            </a:xfrm>
            <a:custGeom>
              <a:avLst/>
              <a:gdLst>
                <a:gd name="connsiteX0" fmla="*/ 530597 w 521678"/>
                <a:gd name="connsiteY0" fmla="*/ 323855 h 760223"/>
                <a:gd name="connsiteX1" fmla="*/ 529588 w 521678"/>
                <a:gd name="connsiteY1" fmla="*/ 323855 h 760223"/>
                <a:gd name="connsiteX2" fmla="*/ 527736 w 521678"/>
                <a:gd name="connsiteY2" fmla="*/ 321997 h 760223"/>
                <a:gd name="connsiteX3" fmla="*/ 526390 w 521678"/>
                <a:gd name="connsiteY3" fmla="*/ 316253 h 760223"/>
                <a:gd name="connsiteX4" fmla="*/ 526390 w 521678"/>
                <a:gd name="connsiteY4" fmla="*/ 314226 h 760223"/>
                <a:gd name="connsiteX5" fmla="*/ 523193 w 521678"/>
                <a:gd name="connsiteY5" fmla="*/ 304427 h 760223"/>
                <a:gd name="connsiteX6" fmla="*/ 523193 w 521678"/>
                <a:gd name="connsiteY6" fmla="*/ 304427 h 760223"/>
                <a:gd name="connsiteX7" fmla="*/ 522183 w 521678"/>
                <a:gd name="connsiteY7" fmla="*/ 296149 h 760223"/>
                <a:gd name="connsiteX8" fmla="*/ 526054 w 521678"/>
                <a:gd name="connsiteY8" fmla="*/ 290743 h 760223"/>
                <a:gd name="connsiteX9" fmla="*/ 529251 w 521678"/>
                <a:gd name="connsiteY9" fmla="*/ 286351 h 760223"/>
                <a:gd name="connsiteX10" fmla="*/ 527064 w 521678"/>
                <a:gd name="connsiteY10" fmla="*/ 281789 h 760223"/>
                <a:gd name="connsiteX11" fmla="*/ 525717 w 521678"/>
                <a:gd name="connsiteY11" fmla="*/ 281789 h 760223"/>
                <a:gd name="connsiteX12" fmla="*/ 523529 w 521678"/>
                <a:gd name="connsiteY12" fmla="*/ 279762 h 760223"/>
                <a:gd name="connsiteX13" fmla="*/ 522183 w 521678"/>
                <a:gd name="connsiteY13" fmla="*/ 278242 h 760223"/>
                <a:gd name="connsiteX14" fmla="*/ 518817 w 521678"/>
                <a:gd name="connsiteY14" fmla="*/ 276890 h 760223"/>
                <a:gd name="connsiteX15" fmla="*/ 517303 w 521678"/>
                <a:gd name="connsiteY15" fmla="*/ 276890 h 760223"/>
                <a:gd name="connsiteX16" fmla="*/ 511245 w 521678"/>
                <a:gd name="connsiteY16" fmla="*/ 270808 h 760223"/>
                <a:gd name="connsiteX17" fmla="*/ 511245 w 521678"/>
                <a:gd name="connsiteY17" fmla="*/ 265233 h 760223"/>
                <a:gd name="connsiteX18" fmla="*/ 513264 w 521678"/>
                <a:gd name="connsiteY18" fmla="*/ 262530 h 760223"/>
                <a:gd name="connsiteX19" fmla="*/ 514779 w 521678"/>
                <a:gd name="connsiteY19" fmla="*/ 260672 h 760223"/>
                <a:gd name="connsiteX20" fmla="*/ 516630 w 521678"/>
                <a:gd name="connsiteY20" fmla="*/ 257462 h 760223"/>
                <a:gd name="connsiteX21" fmla="*/ 519827 w 521678"/>
                <a:gd name="connsiteY21" fmla="*/ 251887 h 760223"/>
                <a:gd name="connsiteX22" fmla="*/ 529756 w 521678"/>
                <a:gd name="connsiteY22" fmla="*/ 248002 h 760223"/>
                <a:gd name="connsiteX23" fmla="*/ 530934 w 521678"/>
                <a:gd name="connsiteY23" fmla="*/ 248002 h 760223"/>
                <a:gd name="connsiteX24" fmla="*/ 527905 w 521678"/>
                <a:gd name="connsiteY24" fmla="*/ 243947 h 760223"/>
                <a:gd name="connsiteX25" fmla="*/ 521847 w 521678"/>
                <a:gd name="connsiteY25" fmla="*/ 241075 h 760223"/>
                <a:gd name="connsiteX26" fmla="*/ 518145 w 521678"/>
                <a:gd name="connsiteY26" fmla="*/ 239386 h 760223"/>
                <a:gd name="connsiteX27" fmla="*/ 516293 w 521678"/>
                <a:gd name="connsiteY27" fmla="*/ 239386 h 760223"/>
                <a:gd name="connsiteX28" fmla="*/ 510403 w 521678"/>
                <a:gd name="connsiteY28" fmla="*/ 235162 h 760223"/>
                <a:gd name="connsiteX29" fmla="*/ 514105 w 521678"/>
                <a:gd name="connsiteY29" fmla="*/ 220296 h 760223"/>
                <a:gd name="connsiteX30" fmla="*/ 516630 w 521678"/>
                <a:gd name="connsiteY30" fmla="*/ 216579 h 760223"/>
                <a:gd name="connsiteX31" fmla="*/ 511581 w 521678"/>
                <a:gd name="connsiteY31" fmla="*/ 216579 h 760223"/>
                <a:gd name="connsiteX32" fmla="*/ 509562 w 521678"/>
                <a:gd name="connsiteY32" fmla="*/ 216579 h 760223"/>
                <a:gd name="connsiteX33" fmla="*/ 492734 w 521678"/>
                <a:gd name="connsiteY33" fmla="*/ 219958 h 760223"/>
                <a:gd name="connsiteX34" fmla="*/ 492734 w 521678"/>
                <a:gd name="connsiteY34" fmla="*/ 219958 h 760223"/>
                <a:gd name="connsiteX35" fmla="*/ 490041 w 521678"/>
                <a:gd name="connsiteY35" fmla="*/ 220803 h 760223"/>
                <a:gd name="connsiteX36" fmla="*/ 488863 w 521678"/>
                <a:gd name="connsiteY36" fmla="*/ 220803 h 760223"/>
                <a:gd name="connsiteX37" fmla="*/ 488863 w 521678"/>
                <a:gd name="connsiteY37" fmla="*/ 219789 h 760223"/>
                <a:gd name="connsiteX38" fmla="*/ 488863 w 521678"/>
                <a:gd name="connsiteY38" fmla="*/ 218606 h 760223"/>
                <a:gd name="connsiteX39" fmla="*/ 485498 w 521678"/>
                <a:gd name="connsiteY39" fmla="*/ 216579 h 760223"/>
                <a:gd name="connsiteX40" fmla="*/ 478934 w 521678"/>
                <a:gd name="connsiteY40" fmla="*/ 214045 h 760223"/>
                <a:gd name="connsiteX41" fmla="*/ 473718 w 521678"/>
                <a:gd name="connsiteY41" fmla="*/ 212187 h 760223"/>
                <a:gd name="connsiteX42" fmla="*/ 460928 w 521678"/>
                <a:gd name="connsiteY42" fmla="*/ 209653 h 760223"/>
                <a:gd name="connsiteX43" fmla="*/ 458572 w 521678"/>
                <a:gd name="connsiteY43" fmla="*/ 209653 h 760223"/>
                <a:gd name="connsiteX44" fmla="*/ 451336 w 521678"/>
                <a:gd name="connsiteY44" fmla="*/ 209653 h 760223"/>
                <a:gd name="connsiteX45" fmla="*/ 449990 w 521678"/>
                <a:gd name="connsiteY45" fmla="*/ 205936 h 760223"/>
                <a:gd name="connsiteX46" fmla="*/ 449990 w 521678"/>
                <a:gd name="connsiteY46" fmla="*/ 204416 h 760223"/>
                <a:gd name="connsiteX47" fmla="*/ 447634 w 521678"/>
                <a:gd name="connsiteY47" fmla="*/ 203402 h 760223"/>
                <a:gd name="connsiteX48" fmla="*/ 433666 w 521678"/>
                <a:gd name="connsiteY48" fmla="*/ 203402 h 760223"/>
                <a:gd name="connsiteX49" fmla="*/ 425589 w 521678"/>
                <a:gd name="connsiteY49" fmla="*/ 196813 h 760223"/>
                <a:gd name="connsiteX50" fmla="*/ 425589 w 521678"/>
                <a:gd name="connsiteY50" fmla="*/ 195293 h 760223"/>
                <a:gd name="connsiteX51" fmla="*/ 423737 w 521678"/>
                <a:gd name="connsiteY51" fmla="*/ 188197 h 760223"/>
                <a:gd name="connsiteX52" fmla="*/ 417175 w 521678"/>
                <a:gd name="connsiteY52" fmla="*/ 184988 h 760223"/>
                <a:gd name="connsiteX53" fmla="*/ 409097 w 521678"/>
                <a:gd name="connsiteY53" fmla="*/ 184988 h 760223"/>
                <a:gd name="connsiteX54" fmla="*/ 401356 w 521678"/>
                <a:gd name="connsiteY54" fmla="*/ 184988 h 760223"/>
                <a:gd name="connsiteX55" fmla="*/ 394120 w 521678"/>
                <a:gd name="connsiteY55" fmla="*/ 186677 h 760223"/>
                <a:gd name="connsiteX56" fmla="*/ 386883 w 521678"/>
                <a:gd name="connsiteY56" fmla="*/ 188535 h 760223"/>
                <a:gd name="connsiteX57" fmla="*/ 375104 w 521678"/>
                <a:gd name="connsiteY57" fmla="*/ 181440 h 760223"/>
                <a:gd name="connsiteX58" fmla="*/ 374094 w 521678"/>
                <a:gd name="connsiteY58" fmla="*/ 180257 h 760223"/>
                <a:gd name="connsiteX59" fmla="*/ 361641 w 521678"/>
                <a:gd name="connsiteY59" fmla="*/ 171642 h 760223"/>
                <a:gd name="connsiteX60" fmla="*/ 350198 w 521678"/>
                <a:gd name="connsiteY60" fmla="*/ 164208 h 760223"/>
                <a:gd name="connsiteX61" fmla="*/ 344812 w 521678"/>
                <a:gd name="connsiteY61" fmla="*/ 158971 h 760223"/>
                <a:gd name="connsiteX62" fmla="*/ 323777 w 521678"/>
                <a:gd name="connsiteY62" fmla="*/ 146808 h 760223"/>
                <a:gd name="connsiteX63" fmla="*/ 312334 w 521678"/>
                <a:gd name="connsiteY63" fmla="*/ 143598 h 760223"/>
                <a:gd name="connsiteX64" fmla="*/ 302574 w 521678"/>
                <a:gd name="connsiteY64" fmla="*/ 135489 h 760223"/>
                <a:gd name="connsiteX65" fmla="*/ 302574 w 521678"/>
                <a:gd name="connsiteY65" fmla="*/ 134306 h 760223"/>
                <a:gd name="connsiteX66" fmla="*/ 302574 w 521678"/>
                <a:gd name="connsiteY66" fmla="*/ 132786 h 760223"/>
                <a:gd name="connsiteX67" fmla="*/ 306444 w 521678"/>
                <a:gd name="connsiteY67" fmla="*/ 129069 h 760223"/>
                <a:gd name="connsiteX68" fmla="*/ 310146 w 521678"/>
                <a:gd name="connsiteY68" fmla="*/ 125015 h 760223"/>
                <a:gd name="connsiteX69" fmla="*/ 311493 w 521678"/>
                <a:gd name="connsiteY69" fmla="*/ 120284 h 760223"/>
                <a:gd name="connsiteX70" fmla="*/ 314185 w 521678"/>
                <a:gd name="connsiteY70" fmla="*/ 112682 h 760223"/>
                <a:gd name="connsiteX71" fmla="*/ 322431 w 521678"/>
                <a:gd name="connsiteY71" fmla="*/ 102546 h 760223"/>
                <a:gd name="connsiteX72" fmla="*/ 324955 w 521678"/>
                <a:gd name="connsiteY72" fmla="*/ 99674 h 760223"/>
                <a:gd name="connsiteX73" fmla="*/ 327816 w 521678"/>
                <a:gd name="connsiteY73" fmla="*/ 96464 h 760223"/>
                <a:gd name="connsiteX74" fmla="*/ 325796 w 521678"/>
                <a:gd name="connsiteY74" fmla="*/ 96464 h 760223"/>
                <a:gd name="connsiteX75" fmla="*/ 324450 w 521678"/>
                <a:gd name="connsiteY75" fmla="*/ 96464 h 760223"/>
                <a:gd name="connsiteX76" fmla="*/ 316877 w 521678"/>
                <a:gd name="connsiteY76" fmla="*/ 96464 h 760223"/>
                <a:gd name="connsiteX77" fmla="*/ 315700 w 521678"/>
                <a:gd name="connsiteY77" fmla="*/ 95112 h 760223"/>
                <a:gd name="connsiteX78" fmla="*/ 315700 w 521678"/>
                <a:gd name="connsiteY78" fmla="*/ 88524 h 760223"/>
                <a:gd name="connsiteX79" fmla="*/ 313680 w 521678"/>
                <a:gd name="connsiteY79" fmla="*/ 82442 h 760223"/>
                <a:gd name="connsiteX80" fmla="*/ 301900 w 521678"/>
                <a:gd name="connsiteY80" fmla="*/ 72981 h 760223"/>
                <a:gd name="connsiteX81" fmla="*/ 296515 w 521678"/>
                <a:gd name="connsiteY81" fmla="*/ 70447 h 760223"/>
                <a:gd name="connsiteX82" fmla="*/ 289784 w 521678"/>
                <a:gd name="connsiteY82" fmla="*/ 66731 h 760223"/>
                <a:gd name="connsiteX83" fmla="*/ 286250 w 521678"/>
                <a:gd name="connsiteY83" fmla="*/ 60480 h 760223"/>
                <a:gd name="connsiteX84" fmla="*/ 282548 w 521678"/>
                <a:gd name="connsiteY84" fmla="*/ 55581 h 760223"/>
                <a:gd name="connsiteX85" fmla="*/ 278172 w 521678"/>
                <a:gd name="connsiteY85" fmla="*/ 60649 h 760223"/>
                <a:gd name="connsiteX86" fmla="*/ 271946 w 521678"/>
                <a:gd name="connsiteY86" fmla="*/ 67406 h 760223"/>
                <a:gd name="connsiteX87" fmla="*/ 270768 w 521678"/>
                <a:gd name="connsiteY87" fmla="*/ 67406 h 760223"/>
                <a:gd name="connsiteX88" fmla="*/ 270768 w 521678"/>
                <a:gd name="connsiteY88" fmla="*/ 66055 h 760223"/>
                <a:gd name="connsiteX89" fmla="*/ 268412 w 521678"/>
                <a:gd name="connsiteY89" fmla="*/ 47978 h 760223"/>
                <a:gd name="connsiteX90" fmla="*/ 268412 w 521678"/>
                <a:gd name="connsiteY90" fmla="*/ 27368 h 760223"/>
                <a:gd name="connsiteX91" fmla="*/ 268412 w 521678"/>
                <a:gd name="connsiteY91" fmla="*/ 27368 h 760223"/>
                <a:gd name="connsiteX92" fmla="*/ 261512 w 521678"/>
                <a:gd name="connsiteY92" fmla="*/ 23651 h 760223"/>
                <a:gd name="connsiteX93" fmla="*/ 259661 w 521678"/>
                <a:gd name="connsiteY93" fmla="*/ 21455 h 760223"/>
                <a:gd name="connsiteX94" fmla="*/ 258483 w 521678"/>
                <a:gd name="connsiteY94" fmla="*/ 19766 h 760223"/>
                <a:gd name="connsiteX95" fmla="*/ 255118 w 521678"/>
                <a:gd name="connsiteY95" fmla="*/ 17739 h 760223"/>
                <a:gd name="connsiteX96" fmla="*/ 252930 w 521678"/>
                <a:gd name="connsiteY96" fmla="*/ 16725 h 760223"/>
                <a:gd name="connsiteX97" fmla="*/ 244684 w 521678"/>
                <a:gd name="connsiteY97" fmla="*/ 14867 h 760223"/>
                <a:gd name="connsiteX98" fmla="*/ 242328 w 521678"/>
                <a:gd name="connsiteY98" fmla="*/ 14867 h 760223"/>
                <a:gd name="connsiteX99" fmla="*/ 230885 w 521678"/>
                <a:gd name="connsiteY99" fmla="*/ 13684 h 760223"/>
                <a:gd name="connsiteX100" fmla="*/ 226004 w 521678"/>
                <a:gd name="connsiteY100" fmla="*/ 7095 h 760223"/>
                <a:gd name="connsiteX101" fmla="*/ 223480 w 521678"/>
                <a:gd name="connsiteY101" fmla="*/ 0 h 760223"/>
                <a:gd name="connsiteX102" fmla="*/ 218937 w 521678"/>
                <a:gd name="connsiteY102" fmla="*/ 5575 h 760223"/>
                <a:gd name="connsiteX103" fmla="*/ 211532 w 521678"/>
                <a:gd name="connsiteY103" fmla="*/ 10136 h 760223"/>
                <a:gd name="connsiteX104" fmla="*/ 208503 w 521678"/>
                <a:gd name="connsiteY104" fmla="*/ 10136 h 760223"/>
                <a:gd name="connsiteX105" fmla="*/ 204296 w 521678"/>
                <a:gd name="connsiteY105" fmla="*/ 13853 h 760223"/>
                <a:gd name="connsiteX106" fmla="*/ 204296 w 521678"/>
                <a:gd name="connsiteY106" fmla="*/ 13853 h 760223"/>
                <a:gd name="connsiteX107" fmla="*/ 200426 w 521678"/>
                <a:gd name="connsiteY107" fmla="*/ 17401 h 760223"/>
                <a:gd name="connsiteX108" fmla="*/ 197228 w 521678"/>
                <a:gd name="connsiteY108" fmla="*/ 20442 h 760223"/>
                <a:gd name="connsiteX109" fmla="*/ 197228 w 521678"/>
                <a:gd name="connsiteY109" fmla="*/ 20442 h 760223"/>
                <a:gd name="connsiteX110" fmla="*/ 194704 w 521678"/>
                <a:gd name="connsiteY110" fmla="*/ 21624 h 760223"/>
                <a:gd name="connsiteX111" fmla="*/ 189824 w 521678"/>
                <a:gd name="connsiteY111" fmla="*/ 21624 h 760223"/>
                <a:gd name="connsiteX112" fmla="*/ 186963 w 521678"/>
                <a:gd name="connsiteY112" fmla="*/ 23651 h 760223"/>
                <a:gd name="connsiteX113" fmla="*/ 185953 w 521678"/>
                <a:gd name="connsiteY113" fmla="*/ 23651 h 760223"/>
                <a:gd name="connsiteX114" fmla="*/ 185953 w 521678"/>
                <a:gd name="connsiteY114" fmla="*/ 23651 h 760223"/>
                <a:gd name="connsiteX115" fmla="*/ 178885 w 521678"/>
                <a:gd name="connsiteY115" fmla="*/ 30578 h 760223"/>
                <a:gd name="connsiteX116" fmla="*/ 176024 w 521678"/>
                <a:gd name="connsiteY116" fmla="*/ 31929 h 760223"/>
                <a:gd name="connsiteX117" fmla="*/ 167779 w 521678"/>
                <a:gd name="connsiteY117" fmla="*/ 34463 h 760223"/>
                <a:gd name="connsiteX118" fmla="*/ 167779 w 521678"/>
                <a:gd name="connsiteY118" fmla="*/ 34463 h 760223"/>
                <a:gd name="connsiteX119" fmla="*/ 165086 w 521678"/>
                <a:gd name="connsiteY119" fmla="*/ 33450 h 760223"/>
                <a:gd name="connsiteX120" fmla="*/ 163403 w 521678"/>
                <a:gd name="connsiteY120" fmla="*/ 33450 h 760223"/>
                <a:gd name="connsiteX121" fmla="*/ 163403 w 521678"/>
                <a:gd name="connsiteY121" fmla="*/ 36322 h 760223"/>
                <a:gd name="connsiteX122" fmla="*/ 163403 w 521678"/>
                <a:gd name="connsiteY122" fmla="*/ 37673 h 760223"/>
                <a:gd name="connsiteX123" fmla="*/ 162562 w 521678"/>
                <a:gd name="connsiteY123" fmla="*/ 54567 h 760223"/>
                <a:gd name="connsiteX124" fmla="*/ 162562 w 521678"/>
                <a:gd name="connsiteY124" fmla="*/ 57946 h 760223"/>
                <a:gd name="connsiteX125" fmla="*/ 162562 w 521678"/>
                <a:gd name="connsiteY125" fmla="*/ 67238 h 760223"/>
                <a:gd name="connsiteX126" fmla="*/ 159196 w 521678"/>
                <a:gd name="connsiteY126" fmla="*/ 71461 h 760223"/>
                <a:gd name="connsiteX127" fmla="*/ 158355 w 521678"/>
                <a:gd name="connsiteY127" fmla="*/ 71461 h 760223"/>
                <a:gd name="connsiteX128" fmla="*/ 153811 w 521678"/>
                <a:gd name="connsiteY128" fmla="*/ 76698 h 760223"/>
                <a:gd name="connsiteX129" fmla="*/ 151287 w 521678"/>
                <a:gd name="connsiteY129" fmla="*/ 79908 h 760223"/>
                <a:gd name="connsiteX130" fmla="*/ 146238 w 521678"/>
                <a:gd name="connsiteY130" fmla="*/ 87341 h 760223"/>
                <a:gd name="connsiteX131" fmla="*/ 146238 w 521678"/>
                <a:gd name="connsiteY131" fmla="*/ 89537 h 760223"/>
                <a:gd name="connsiteX132" fmla="*/ 141695 w 521678"/>
                <a:gd name="connsiteY132" fmla="*/ 95957 h 760223"/>
                <a:gd name="connsiteX133" fmla="*/ 136141 w 521678"/>
                <a:gd name="connsiteY133" fmla="*/ 95957 h 760223"/>
                <a:gd name="connsiteX134" fmla="*/ 133785 w 521678"/>
                <a:gd name="connsiteY134" fmla="*/ 95957 h 760223"/>
                <a:gd name="connsiteX135" fmla="*/ 133785 w 521678"/>
                <a:gd name="connsiteY135" fmla="*/ 95957 h 760223"/>
                <a:gd name="connsiteX136" fmla="*/ 133785 w 521678"/>
                <a:gd name="connsiteY136" fmla="*/ 103897 h 760223"/>
                <a:gd name="connsiteX137" fmla="*/ 133785 w 521678"/>
                <a:gd name="connsiteY137" fmla="*/ 107952 h 760223"/>
                <a:gd name="connsiteX138" fmla="*/ 128737 w 521678"/>
                <a:gd name="connsiteY138" fmla="*/ 117412 h 760223"/>
                <a:gd name="connsiteX139" fmla="*/ 127054 w 521678"/>
                <a:gd name="connsiteY139" fmla="*/ 119608 h 760223"/>
                <a:gd name="connsiteX140" fmla="*/ 121837 w 521678"/>
                <a:gd name="connsiteY140" fmla="*/ 125015 h 760223"/>
                <a:gd name="connsiteX141" fmla="*/ 120154 w 521678"/>
                <a:gd name="connsiteY141" fmla="*/ 126366 h 760223"/>
                <a:gd name="connsiteX142" fmla="*/ 103326 w 521678"/>
                <a:gd name="connsiteY142" fmla="*/ 134982 h 760223"/>
                <a:gd name="connsiteX143" fmla="*/ 103326 w 521678"/>
                <a:gd name="connsiteY143" fmla="*/ 141739 h 760223"/>
                <a:gd name="connsiteX144" fmla="*/ 103326 w 521678"/>
                <a:gd name="connsiteY144" fmla="*/ 145287 h 760223"/>
                <a:gd name="connsiteX145" fmla="*/ 103326 w 521678"/>
                <a:gd name="connsiteY145" fmla="*/ 152045 h 760223"/>
                <a:gd name="connsiteX146" fmla="*/ 95417 w 521678"/>
                <a:gd name="connsiteY146" fmla="*/ 158295 h 760223"/>
                <a:gd name="connsiteX147" fmla="*/ 92387 w 521678"/>
                <a:gd name="connsiteY147" fmla="*/ 158295 h 760223"/>
                <a:gd name="connsiteX148" fmla="*/ 88854 w 521678"/>
                <a:gd name="connsiteY148" fmla="*/ 159478 h 760223"/>
                <a:gd name="connsiteX149" fmla="*/ 83468 w 521678"/>
                <a:gd name="connsiteY149" fmla="*/ 161505 h 760223"/>
                <a:gd name="connsiteX150" fmla="*/ 79766 w 521678"/>
                <a:gd name="connsiteY150" fmla="*/ 164208 h 760223"/>
                <a:gd name="connsiteX151" fmla="*/ 74381 w 521678"/>
                <a:gd name="connsiteY151" fmla="*/ 167587 h 760223"/>
                <a:gd name="connsiteX152" fmla="*/ 65630 w 521678"/>
                <a:gd name="connsiteY152" fmla="*/ 165729 h 760223"/>
                <a:gd name="connsiteX153" fmla="*/ 65630 w 521678"/>
                <a:gd name="connsiteY153" fmla="*/ 163364 h 760223"/>
                <a:gd name="connsiteX154" fmla="*/ 65630 w 521678"/>
                <a:gd name="connsiteY154" fmla="*/ 161843 h 760223"/>
                <a:gd name="connsiteX155" fmla="*/ 64789 w 521678"/>
                <a:gd name="connsiteY155" fmla="*/ 161843 h 760223"/>
                <a:gd name="connsiteX156" fmla="*/ 64789 w 521678"/>
                <a:gd name="connsiteY156" fmla="*/ 161843 h 760223"/>
                <a:gd name="connsiteX157" fmla="*/ 62770 w 521678"/>
                <a:gd name="connsiteY157" fmla="*/ 160829 h 760223"/>
                <a:gd name="connsiteX158" fmla="*/ 59909 w 521678"/>
                <a:gd name="connsiteY158" fmla="*/ 159309 h 760223"/>
                <a:gd name="connsiteX159" fmla="*/ 59909 w 521678"/>
                <a:gd name="connsiteY159" fmla="*/ 159309 h 760223"/>
                <a:gd name="connsiteX160" fmla="*/ 58226 w 521678"/>
                <a:gd name="connsiteY160" fmla="*/ 166742 h 760223"/>
                <a:gd name="connsiteX161" fmla="*/ 58226 w 521678"/>
                <a:gd name="connsiteY161" fmla="*/ 168770 h 760223"/>
                <a:gd name="connsiteX162" fmla="*/ 57385 w 521678"/>
                <a:gd name="connsiteY162" fmla="*/ 170797 h 760223"/>
                <a:gd name="connsiteX163" fmla="*/ 57385 w 521678"/>
                <a:gd name="connsiteY163" fmla="*/ 170797 h 760223"/>
                <a:gd name="connsiteX164" fmla="*/ 57385 w 521678"/>
                <a:gd name="connsiteY164" fmla="*/ 170797 h 760223"/>
                <a:gd name="connsiteX165" fmla="*/ 57385 w 521678"/>
                <a:gd name="connsiteY165" fmla="*/ 172824 h 760223"/>
                <a:gd name="connsiteX166" fmla="*/ 53346 w 521678"/>
                <a:gd name="connsiteY166" fmla="*/ 174176 h 760223"/>
                <a:gd name="connsiteX167" fmla="*/ 51495 w 521678"/>
                <a:gd name="connsiteY167" fmla="*/ 174176 h 760223"/>
                <a:gd name="connsiteX168" fmla="*/ 46614 w 521678"/>
                <a:gd name="connsiteY168" fmla="*/ 174176 h 760223"/>
                <a:gd name="connsiteX169" fmla="*/ 44932 w 521678"/>
                <a:gd name="connsiteY169" fmla="*/ 174176 h 760223"/>
                <a:gd name="connsiteX170" fmla="*/ 43081 w 521678"/>
                <a:gd name="connsiteY170" fmla="*/ 174176 h 760223"/>
                <a:gd name="connsiteX171" fmla="*/ 38873 w 521678"/>
                <a:gd name="connsiteY171" fmla="*/ 183129 h 760223"/>
                <a:gd name="connsiteX172" fmla="*/ 38873 w 521678"/>
                <a:gd name="connsiteY172" fmla="*/ 184988 h 760223"/>
                <a:gd name="connsiteX173" fmla="*/ 37864 w 521678"/>
                <a:gd name="connsiteY173" fmla="*/ 188029 h 760223"/>
                <a:gd name="connsiteX174" fmla="*/ 36854 w 521678"/>
                <a:gd name="connsiteY174" fmla="*/ 189887 h 760223"/>
                <a:gd name="connsiteX175" fmla="*/ 36012 w 521678"/>
                <a:gd name="connsiteY175" fmla="*/ 191576 h 760223"/>
                <a:gd name="connsiteX176" fmla="*/ 36012 w 521678"/>
                <a:gd name="connsiteY176" fmla="*/ 191576 h 760223"/>
                <a:gd name="connsiteX177" fmla="*/ 44932 w 521678"/>
                <a:gd name="connsiteY177" fmla="*/ 196644 h 760223"/>
                <a:gd name="connsiteX178" fmla="*/ 54524 w 521678"/>
                <a:gd name="connsiteY178" fmla="*/ 202726 h 760223"/>
                <a:gd name="connsiteX179" fmla="*/ 52168 w 521678"/>
                <a:gd name="connsiteY179" fmla="*/ 209653 h 760223"/>
                <a:gd name="connsiteX180" fmla="*/ 50653 w 521678"/>
                <a:gd name="connsiteY180" fmla="*/ 211680 h 760223"/>
                <a:gd name="connsiteX181" fmla="*/ 53851 w 521678"/>
                <a:gd name="connsiteY181" fmla="*/ 223168 h 760223"/>
                <a:gd name="connsiteX182" fmla="*/ 53851 w 521678"/>
                <a:gd name="connsiteY182" fmla="*/ 223168 h 760223"/>
                <a:gd name="connsiteX183" fmla="*/ 57048 w 521678"/>
                <a:gd name="connsiteY183" fmla="*/ 226378 h 760223"/>
                <a:gd name="connsiteX184" fmla="*/ 58226 w 521678"/>
                <a:gd name="connsiteY184" fmla="*/ 226378 h 760223"/>
                <a:gd name="connsiteX185" fmla="*/ 63947 w 521678"/>
                <a:gd name="connsiteY185" fmla="*/ 226378 h 760223"/>
                <a:gd name="connsiteX186" fmla="*/ 67145 w 521678"/>
                <a:gd name="connsiteY186" fmla="*/ 229756 h 760223"/>
                <a:gd name="connsiteX187" fmla="*/ 69164 w 521678"/>
                <a:gd name="connsiteY187" fmla="*/ 231784 h 760223"/>
                <a:gd name="connsiteX188" fmla="*/ 74886 w 521678"/>
                <a:gd name="connsiteY188" fmla="*/ 240062 h 760223"/>
                <a:gd name="connsiteX189" fmla="*/ 76569 w 521678"/>
                <a:gd name="connsiteY189" fmla="*/ 250536 h 760223"/>
                <a:gd name="connsiteX190" fmla="*/ 76569 w 521678"/>
                <a:gd name="connsiteY190" fmla="*/ 255097 h 760223"/>
                <a:gd name="connsiteX191" fmla="*/ 76569 w 521678"/>
                <a:gd name="connsiteY191" fmla="*/ 257462 h 760223"/>
                <a:gd name="connsiteX192" fmla="*/ 76569 w 521678"/>
                <a:gd name="connsiteY192" fmla="*/ 265571 h 760223"/>
                <a:gd name="connsiteX193" fmla="*/ 71016 w 521678"/>
                <a:gd name="connsiteY193" fmla="*/ 274018 h 760223"/>
                <a:gd name="connsiteX194" fmla="*/ 65294 w 521678"/>
                <a:gd name="connsiteY194" fmla="*/ 272160 h 760223"/>
                <a:gd name="connsiteX195" fmla="*/ 65294 w 521678"/>
                <a:gd name="connsiteY195" fmla="*/ 272160 h 760223"/>
                <a:gd name="connsiteX196" fmla="*/ 60414 w 521678"/>
                <a:gd name="connsiteY196" fmla="*/ 274018 h 760223"/>
                <a:gd name="connsiteX197" fmla="*/ 57216 w 521678"/>
                <a:gd name="connsiteY197" fmla="*/ 277228 h 760223"/>
                <a:gd name="connsiteX198" fmla="*/ 47961 w 521678"/>
                <a:gd name="connsiteY198" fmla="*/ 279255 h 760223"/>
                <a:gd name="connsiteX199" fmla="*/ 44090 w 521678"/>
                <a:gd name="connsiteY199" fmla="*/ 278073 h 760223"/>
                <a:gd name="connsiteX200" fmla="*/ 41061 w 521678"/>
                <a:gd name="connsiteY200" fmla="*/ 277059 h 760223"/>
                <a:gd name="connsiteX201" fmla="*/ 37695 w 521678"/>
                <a:gd name="connsiteY201" fmla="*/ 277059 h 760223"/>
                <a:gd name="connsiteX202" fmla="*/ 34162 w 521678"/>
                <a:gd name="connsiteY202" fmla="*/ 277059 h 760223"/>
                <a:gd name="connsiteX203" fmla="*/ 27598 w 521678"/>
                <a:gd name="connsiteY203" fmla="*/ 274863 h 760223"/>
                <a:gd name="connsiteX204" fmla="*/ 23391 w 521678"/>
                <a:gd name="connsiteY204" fmla="*/ 273343 h 760223"/>
                <a:gd name="connsiteX205" fmla="*/ 20699 w 521678"/>
                <a:gd name="connsiteY205" fmla="*/ 273343 h 760223"/>
                <a:gd name="connsiteX206" fmla="*/ 20699 w 521678"/>
                <a:gd name="connsiteY206" fmla="*/ 274863 h 760223"/>
                <a:gd name="connsiteX207" fmla="*/ 20699 w 521678"/>
                <a:gd name="connsiteY207" fmla="*/ 276383 h 760223"/>
                <a:gd name="connsiteX208" fmla="*/ 19184 w 521678"/>
                <a:gd name="connsiteY208" fmla="*/ 282803 h 760223"/>
                <a:gd name="connsiteX209" fmla="*/ 18174 w 521678"/>
                <a:gd name="connsiteY209" fmla="*/ 282803 h 760223"/>
                <a:gd name="connsiteX210" fmla="*/ 16997 w 521678"/>
                <a:gd name="connsiteY210" fmla="*/ 282803 h 760223"/>
                <a:gd name="connsiteX211" fmla="*/ 14136 w 521678"/>
                <a:gd name="connsiteY211" fmla="*/ 282803 h 760223"/>
                <a:gd name="connsiteX212" fmla="*/ 12958 w 521678"/>
                <a:gd name="connsiteY212" fmla="*/ 282803 h 760223"/>
                <a:gd name="connsiteX213" fmla="*/ 4712 w 521678"/>
                <a:gd name="connsiteY213" fmla="*/ 282803 h 760223"/>
                <a:gd name="connsiteX214" fmla="*/ 2356 w 521678"/>
                <a:gd name="connsiteY214" fmla="*/ 282803 h 760223"/>
                <a:gd name="connsiteX215" fmla="*/ 1514 w 521678"/>
                <a:gd name="connsiteY215" fmla="*/ 284661 h 760223"/>
                <a:gd name="connsiteX216" fmla="*/ 1514 w 521678"/>
                <a:gd name="connsiteY216" fmla="*/ 286013 h 760223"/>
                <a:gd name="connsiteX217" fmla="*/ 0 w 521678"/>
                <a:gd name="connsiteY217" fmla="*/ 288378 h 760223"/>
                <a:gd name="connsiteX218" fmla="*/ 6563 w 521678"/>
                <a:gd name="connsiteY218" fmla="*/ 295305 h 760223"/>
                <a:gd name="connsiteX219" fmla="*/ 8078 w 521678"/>
                <a:gd name="connsiteY219" fmla="*/ 299359 h 760223"/>
                <a:gd name="connsiteX220" fmla="*/ 9929 w 521678"/>
                <a:gd name="connsiteY220" fmla="*/ 304258 h 760223"/>
                <a:gd name="connsiteX221" fmla="*/ 12958 w 521678"/>
                <a:gd name="connsiteY221" fmla="*/ 307130 h 760223"/>
                <a:gd name="connsiteX222" fmla="*/ 15145 w 521678"/>
                <a:gd name="connsiteY222" fmla="*/ 309158 h 760223"/>
                <a:gd name="connsiteX223" fmla="*/ 16660 w 521678"/>
                <a:gd name="connsiteY223" fmla="*/ 310847 h 760223"/>
                <a:gd name="connsiteX224" fmla="*/ 24906 w 521678"/>
                <a:gd name="connsiteY224" fmla="*/ 316760 h 760223"/>
                <a:gd name="connsiteX225" fmla="*/ 34835 w 521678"/>
                <a:gd name="connsiteY225" fmla="*/ 315746 h 760223"/>
                <a:gd name="connsiteX226" fmla="*/ 42407 w 521678"/>
                <a:gd name="connsiteY226" fmla="*/ 314395 h 760223"/>
                <a:gd name="connsiteX227" fmla="*/ 56207 w 521678"/>
                <a:gd name="connsiteY227" fmla="*/ 314395 h 760223"/>
                <a:gd name="connsiteX228" fmla="*/ 61255 w 521678"/>
                <a:gd name="connsiteY228" fmla="*/ 314395 h 760223"/>
                <a:gd name="connsiteX229" fmla="*/ 63443 w 521678"/>
                <a:gd name="connsiteY229" fmla="*/ 314395 h 760223"/>
                <a:gd name="connsiteX230" fmla="*/ 64621 w 521678"/>
                <a:gd name="connsiteY230" fmla="*/ 316253 h 760223"/>
                <a:gd name="connsiteX231" fmla="*/ 62938 w 521678"/>
                <a:gd name="connsiteY231" fmla="*/ 317773 h 760223"/>
                <a:gd name="connsiteX232" fmla="*/ 61423 w 521678"/>
                <a:gd name="connsiteY232" fmla="*/ 317773 h 760223"/>
                <a:gd name="connsiteX233" fmla="*/ 50653 w 521678"/>
                <a:gd name="connsiteY233" fmla="*/ 325376 h 760223"/>
                <a:gd name="connsiteX234" fmla="*/ 48971 w 521678"/>
                <a:gd name="connsiteY234" fmla="*/ 326896 h 760223"/>
                <a:gd name="connsiteX235" fmla="*/ 37864 w 521678"/>
                <a:gd name="connsiteY235" fmla="*/ 332978 h 760223"/>
                <a:gd name="connsiteX236" fmla="*/ 33993 w 521678"/>
                <a:gd name="connsiteY236" fmla="*/ 332978 h 760223"/>
                <a:gd name="connsiteX237" fmla="*/ 26757 w 521678"/>
                <a:gd name="connsiteY237" fmla="*/ 333991 h 760223"/>
                <a:gd name="connsiteX238" fmla="*/ 23223 w 521678"/>
                <a:gd name="connsiteY238" fmla="*/ 333991 h 760223"/>
                <a:gd name="connsiteX239" fmla="*/ 18174 w 521678"/>
                <a:gd name="connsiteY239" fmla="*/ 333991 h 760223"/>
                <a:gd name="connsiteX240" fmla="*/ 20867 w 521678"/>
                <a:gd name="connsiteY240" fmla="*/ 338891 h 760223"/>
                <a:gd name="connsiteX241" fmla="*/ 31805 w 521678"/>
                <a:gd name="connsiteY241" fmla="*/ 352744 h 760223"/>
                <a:gd name="connsiteX242" fmla="*/ 36181 w 521678"/>
                <a:gd name="connsiteY242" fmla="*/ 355109 h 760223"/>
                <a:gd name="connsiteX243" fmla="*/ 42744 w 521678"/>
                <a:gd name="connsiteY243" fmla="*/ 358825 h 760223"/>
                <a:gd name="connsiteX244" fmla="*/ 50149 w 521678"/>
                <a:gd name="connsiteY244" fmla="*/ 368286 h 760223"/>
                <a:gd name="connsiteX245" fmla="*/ 51999 w 521678"/>
                <a:gd name="connsiteY245" fmla="*/ 371158 h 760223"/>
                <a:gd name="connsiteX246" fmla="*/ 83300 w 521678"/>
                <a:gd name="connsiteY246" fmla="*/ 380787 h 760223"/>
                <a:gd name="connsiteX247" fmla="*/ 89527 w 521678"/>
                <a:gd name="connsiteY247" fmla="*/ 376226 h 760223"/>
                <a:gd name="connsiteX248" fmla="*/ 91546 w 521678"/>
                <a:gd name="connsiteY248" fmla="*/ 373861 h 760223"/>
                <a:gd name="connsiteX249" fmla="*/ 97941 w 521678"/>
                <a:gd name="connsiteY249" fmla="*/ 369806 h 760223"/>
                <a:gd name="connsiteX250" fmla="*/ 101475 w 521678"/>
                <a:gd name="connsiteY250" fmla="*/ 368117 h 760223"/>
                <a:gd name="connsiteX251" fmla="*/ 107701 w 521678"/>
                <a:gd name="connsiteY251" fmla="*/ 357305 h 760223"/>
                <a:gd name="connsiteX252" fmla="*/ 108543 w 521678"/>
                <a:gd name="connsiteY252" fmla="*/ 354940 h 760223"/>
                <a:gd name="connsiteX253" fmla="*/ 111235 w 521678"/>
                <a:gd name="connsiteY253" fmla="*/ 347338 h 760223"/>
                <a:gd name="connsiteX254" fmla="*/ 115274 w 521678"/>
                <a:gd name="connsiteY254" fmla="*/ 335850 h 760223"/>
                <a:gd name="connsiteX255" fmla="*/ 115274 w 521678"/>
                <a:gd name="connsiteY255" fmla="*/ 334329 h 760223"/>
                <a:gd name="connsiteX256" fmla="*/ 117125 w 521678"/>
                <a:gd name="connsiteY256" fmla="*/ 334329 h 760223"/>
                <a:gd name="connsiteX257" fmla="*/ 117125 w 521678"/>
                <a:gd name="connsiteY257" fmla="*/ 336525 h 760223"/>
                <a:gd name="connsiteX258" fmla="*/ 117125 w 521678"/>
                <a:gd name="connsiteY258" fmla="*/ 338046 h 760223"/>
                <a:gd name="connsiteX259" fmla="*/ 115442 w 521678"/>
                <a:gd name="connsiteY259" fmla="*/ 346493 h 760223"/>
                <a:gd name="connsiteX260" fmla="*/ 114096 w 521678"/>
                <a:gd name="connsiteY260" fmla="*/ 353419 h 760223"/>
                <a:gd name="connsiteX261" fmla="*/ 112245 w 521678"/>
                <a:gd name="connsiteY261" fmla="*/ 358825 h 760223"/>
                <a:gd name="connsiteX262" fmla="*/ 110057 w 521678"/>
                <a:gd name="connsiteY262" fmla="*/ 366934 h 760223"/>
                <a:gd name="connsiteX263" fmla="*/ 113423 w 521678"/>
                <a:gd name="connsiteY263" fmla="*/ 373185 h 760223"/>
                <a:gd name="connsiteX264" fmla="*/ 115779 w 521678"/>
                <a:gd name="connsiteY264" fmla="*/ 376733 h 760223"/>
                <a:gd name="connsiteX265" fmla="*/ 116957 w 521678"/>
                <a:gd name="connsiteY265" fmla="*/ 391262 h 760223"/>
                <a:gd name="connsiteX266" fmla="*/ 116957 w 521678"/>
                <a:gd name="connsiteY266" fmla="*/ 396837 h 760223"/>
                <a:gd name="connsiteX267" fmla="*/ 115274 w 521678"/>
                <a:gd name="connsiteY267" fmla="*/ 405452 h 760223"/>
                <a:gd name="connsiteX268" fmla="*/ 113591 w 521678"/>
                <a:gd name="connsiteY268" fmla="*/ 408156 h 760223"/>
                <a:gd name="connsiteX269" fmla="*/ 111572 w 521678"/>
                <a:gd name="connsiteY269" fmla="*/ 413055 h 760223"/>
                <a:gd name="connsiteX270" fmla="*/ 115611 w 521678"/>
                <a:gd name="connsiteY270" fmla="*/ 424880 h 760223"/>
                <a:gd name="connsiteX271" fmla="*/ 120323 w 521678"/>
                <a:gd name="connsiteY271" fmla="*/ 436537 h 760223"/>
                <a:gd name="connsiteX272" fmla="*/ 120323 w 521678"/>
                <a:gd name="connsiteY272" fmla="*/ 447856 h 760223"/>
                <a:gd name="connsiteX273" fmla="*/ 120323 w 521678"/>
                <a:gd name="connsiteY273" fmla="*/ 453600 h 760223"/>
                <a:gd name="connsiteX274" fmla="*/ 120323 w 521678"/>
                <a:gd name="connsiteY274" fmla="*/ 455627 h 760223"/>
                <a:gd name="connsiteX275" fmla="*/ 120323 w 521678"/>
                <a:gd name="connsiteY275" fmla="*/ 460020 h 760223"/>
                <a:gd name="connsiteX276" fmla="*/ 122342 w 521678"/>
                <a:gd name="connsiteY276" fmla="*/ 464919 h 760223"/>
                <a:gd name="connsiteX277" fmla="*/ 123351 w 521678"/>
                <a:gd name="connsiteY277" fmla="*/ 466946 h 760223"/>
                <a:gd name="connsiteX278" fmla="*/ 129074 w 521678"/>
                <a:gd name="connsiteY278" fmla="*/ 491273 h 760223"/>
                <a:gd name="connsiteX279" fmla="*/ 130420 w 521678"/>
                <a:gd name="connsiteY279" fmla="*/ 502254 h 760223"/>
                <a:gd name="connsiteX280" fmla="*/ 130420 w 521678"/>
                <a:gd name="connsiteY280" fmla="*/ 512728 h 760223"/>
                <a:gd name="connsiteX281" fmla="*/ 130420 w 521678"/>
                <a:gd name="connsiteY281" fmla="*/ 517121 h 760223"/>
                <a:gd name="connsiteX282" fmla="*/ 132103 w 521678"/>
                <a:gd name="connsiteY282" fmla="*/ 523034 h 760223"/>
                <a:gd name="connsiteX283" fmla="*/ 132103 w 521678"/>
                <a:gd name="connsiteY283" fmla="*/ 524216 h 760223"/>
                <a:gd name="connsiteX284" fmla="*/ 133281 w 521678"/>
                <a:gd name="connsiteY284" fmla="*/ 528609 h 760223"/>
                <a:gd name="connsiteX285" fmla="*/ 133281 w 521678"/>
                <a:gd name="connsiteY285" fmla="*/ 531650 h 760223"/>
                <a:gd name="connsiteX286" fmla="*/ 136310 w 521678"/>
                <a:gd name="connsiteY286" fmla="*/ 538069 h 760223"/>
                <a:gd name="connsiteX287" fmla="*/ 140012 w 521678"/>
                <a:gd name="connsiteY287" fmla="*/ 546009 h 760223"/>
                <a:gd name="connsiteX288" fmla="*/ 140012 w 521678"/>
                <a:gd name="connsiteY288" fmla="*/ 549726 h 760223"/>
                <a:gd name="connsiteX289" fmla="*/ 141022 w 521678"/>
                <a:gd name="connsiteY289" fmla="*/ 553949 h 760223"/>
                <a:gd name="connsiteX290" fmla="*/ 143714 w 521678"/>
                <a:gd name="connsiteY290" fmla="*/ 559693 h 760223"/>
                <a:gd name="connsiteX291" fmla="*/ 146575 w 521678"/>
                <a:gd name="connsiteY291" fmla="*/ 565437 h 760223"/>
                <a:gd name="connsiteX292" fmla="*/ 154484 w 521678"/>
                <a:gd name="connsiteY292" fmla="*/ 578783 h 760223"/>
                <a:gd name="connsiteX293" fmla="*/ 156335 w 521678"/>
                <a:gd name="connsiteY293" fmla="*/ 580980 h 760223"/>
                <a:gd name="connsiteX294" fmla="*/ 162057 w 521678"/>
                <a:gd name="connsiteY294" fmla="*/ 588244 h 760223"/>
                <a:gd name="connsiteX295" fmla="*/ 163740 w 521678"/>
                <a:gd name="connsiteY295" fmla="*/ 605138 h 760223"/>
                <a:gd name="connsiteX296" fmla="*/ 163740 w 521678"/>
                <a:gd name="connsiteY296" fmla="*/ 613585 h 760223"/>
                <a:gd name="connsiteX297" fmla="*/ 165254 w 521678"/>
                <a:gd name="connsiteY297" fmla="*/ 619329 h 760223"/>
                <a:gd name="connsiteX298" fmla="*/ 166432 w 521678"/>
                <a:gd name="connsiteY298" fmla="*/ 622876 h 760223"/>
                <a:gd name="connsiteX299" fmla="*/ 167947 w 521678"/>
                <a:gd name="connsiteY299" fmla="*/ 629972 h 760223"/>
                <a:gd name="connsiteX300" fmla="*/ 168788 w 521678"/>
                <a:gd name="connsiteY300" fmla="*/ 634026 h 760223"/>
                <a:gd name="connsiteX301" fmla="*/ 172490 w 521678"/>
                <a:gd name="connsiteY301" fmla="*/ 643318 h 760223"/>
                <a:gd name="connsiteX302" fmla="*/ 172490 w 521678"/>
                <a:gd name="connsiteY302" fmla="*/ 645007 h 760223"/>
                <a:gd name="connsiteX303" fmla="*/ 184438 w 521678"/>
                <a:gd name="connsiteY303" fmla="*/ 665618 h 760223"/>
                <a:gd name="connsiteX304" fmla="*/ 197228 w 521678"/>
                <a:gd name="connsiteY304" fmla="*/ 697040 h 760223"/>
                <a:gd name="connsiteX305" fmla="*/ 215403 w 521678"/>
                <a:gd name="connsiteY305" fmla="*/ 758196 h 760223"/>
                <a:gd name="connsiteX306" fmla="*/ 235092 w 521678"/>
                <a:gd name="connsiteY306" fmla="*/ 773400 h 760223"/>
                <a:gd name="connsiteX307" fmla="*/ 235092 w 521678"/>
                <a:gd name="connsiteY307" fmla="*/ 773400 h 760223"/>
                <a:gd name="connsiteX308" fmla="*/ 255118 w 521678"/>
                <a:gd name="connsiteY308" fmla="*/ 763095 h 760223"/>
                <a:gd name="connsiteX309" fmla="*/ 256127 w 521678"/>
                <a:gd name="connsiteY309" fmla="*/ 761406 h 760223"/>
                <a:gd name="connsiteX310" fmla="*/ 262690 w 521678"/>
                <a:gd name="connsiteY310" fmla="*/ 752790 h 760223"/>
                <a:gd name="connsiteX311" fmla="*/ 275816 w 521678"/>
                <a:gd name="connsiteY311" fmla="*/ 747722 h 760223"/>
                <a:gd name="connsiteX312" fmla="*/ 279014 w 521678"/>
                <a:gd name="connsiteY312" fmla="*/ 747722 h 760223"/>
                <a:gd name="connsiteX313" fmla="*/ 286923 w 521678"/>
                <a:gd name="connsiteY313" fmla="*/ 745863 h 760223"/>
                <a:gd name="connsiteX314" fmla="*/ 291803 w 521678"/>
                <a:gd name="connsiteY314" fmla="*/ 736065 h 760223"/>
                <a:gd name="connsiteX315" fmla="*/ 293150 w 521678"/>
                <a:gd name="connsiteY315" fmla="*/ 730828 h 760223"/>
                <a:gd name="connsiteX316" fmla="*/ 297693 w 521678"/>
                <a:gd name="connsiteY316" fmla="*/ 699574 h 760223"/>
                <a:gd name="connsiteX317" fmla="*/ 295674 w 521678"/>
                <a:gd name="connsiteY317" fmla="*/ 690958 h 760223"/>
                <a:gd name="connsiteX318" fmla="*/ 295674 w 521678"/>
                <a:gd name="connsiteY318" fmla="*/ 688424 h 760223"/>
                <a:gd name="connsiteX319" fmla="*/ 294160 w 521678"/>
                <a:gd name="connsiteY319" fmla="*/ 683694 h 760223"/>
                <a:gd name="connsiteX320" fmla="*/ 293318 w 521678"/>
                <a:gd name="connsiteY320" fmla="*/ 683694 h 760223"/>
                <a:gd name="connsiteX321" fmla="*/ 290962 w 521678"/>
                <a:gd name="connsiteY321" fmla="*/ 680315 h 760223"/>
                <a:gd name="connsiteX322" fmla="*/ 291972 w 521678"/>
                <a:gd name="connsiteY322" fmla="*/ 674571 h 760223"/>
                <a:gd name="connsiteX323" fmla="*/ 291972 w 521678"/>
                <a:gd name="connsiteY323" fmla="*/ 674571 h 760223"/>
                <a:gd name="connsiteX324" fmla="*/ 295506 w 521678"/>
                <a:gd name="connsiteY324" fmla="*/ 665956 h 760223"/>
                <a:gd name="connsiteX325" fmla="*/ 298367 w 521678"/>
                <a:gd name="connsiteY325" fmla="*/ 659536 h 760223"/>
                <a:gd name="connsiteX326" fmla="*/ 301059 w 521678"/>
                <a:gd name="connsiteY326" fmla="*/ 648217 h 760223"/>
                <a:gd name="connsiteX327" fmla="*/ 301059 w 521678"/>
                <a:gd name="connsiteY327" fmla="*/ 644838 h 760223"/>
                <a:gd name="connsiteX328" fmla="*/ 303246 w 521678"/>
                <a:gd name="connsiteY328" fmla="*/ 636560 h 760223"/>
                <a:gd name="connsiteX329" fmla="*/ 305098 w 521678"/>
                <a:gd name="connsiteY329" fmla="*/ 633013 h 760223"/>
                <a:gd name="connsiteX330" fmla="*/ 306107 w 521678"/>
                <a:gd name="connsiteY330" fmla="*/ 631154 h 760223"/>
                <a:gd name="connsiteX331" fmla="*/ 306107 w 521678"/>
                <a:gd name="connsiteY331" fmla="*/ 608854 h 760223"/>
                <a:gd name="connsiteX332" fmla="*/ 301564 w 521678"/>
                <a:gd name="connsiteY332" fmla="*/ 591960 h 760223"/>
                <a:gd name="connsiteX333" fmla="*/ 301564 w 521678"/>
                <a:gd name="connsiteY333" fmla="*/ 561721 h 760223"/>
                <a:gd name="connsiteX334" fmla="*/ 312839 w 521678"/>
                <a:gd name="connsiteY334" fmla="*/ 539252 h 760223"/>
                <a:gd name="connsiteX335" fmla="*/ 321926 w 521678"/>
                <a:gd name="connsiteY335" fmla="*/ 530805 h 760223"/>
                <a:gd name="connsiteX336" fmla="*/ 326638 w 521678"/>
                <a:gd name="connsiteY336" fmla="*/ 526244 h 760223"/>
                <a:gd name="connsiteX337" fmla="*/ 331182 w 521678"/>
                <a:gd name="connsiteY337" fmla="*/ 521682 h 760223"/>
                <a:gd name="connsiteX338" fmla="*/ 342457 w 521678"/>
                <a:gd name="connsiteY338" fmla="*/ 519824 h 760223"/>
                <a:gd name="connsiteX339" fmla="*/ 346159 w 521678"/>
                <a:gd name="connsiteY339" fmla="*/ 519824 h 760223"/>
                <a:gd name="connsiteX340" fmla="*/ 346159 w 521678"/>
                <a:gd name="connsiteY340" fmla="*/ 519824 h 760223"/>
                <a:gd name="connsiteX341" fmla="*/ 351207 w 521678"/>
                <a:gd name="connsiteY341" fmla="*/ 518810 h 760223"/>
                <a:gd name="connsiteX342" fmla="*/ 354236 w 521678"/>
                <a:gd name="connsiteY342" fmla="*/ 518810 h 760223"/>
                <a:gd name="connsiteX343" fmla="*/ 356593 w 521678"/>
                <a:gd name="connsiteY343" fmla="*/ 518810 h 760223"/>
                <a:gd name="connsiteX344" fmla="*/ 360295 w 521678"/>
                <a:gd name="connsiteY344" fmla="*/ 517628 h 760223"/>
                <a:gd name="connsiteX345" fmla="*/ 361473 w 521678"/>
                <a:gd name="connsiteY345" fmla="*/ 509181 h 760223"/>
                <a:gd name="connsiteX346" fmla="*/ 361473 w 521678"/>
                <a:gd name="connsiteY346" fmla="*/ 506309 h 760223"/>
                <a:gd name="connsiteX347" fmla="*/ 363155 w 521678"/>
                <a:gd name="connsiteY347" fmla="*/ 497524 h 760223"/>
                <a:gd name="connsiteX348" fmla="*/ 367699 w 521678"/>
                <a:gd name="connsiteY348" fmla="*/ 492963 h 760223"/>
                <a:gd name="connsiteX349" fmla="*/ 369887 w 521678"/>
                <a:gd name="connsiteY349" fmla="*/ 490935 h 760223"/>
                <a:gd name="connsiteX350" fmla="*/ 372243 w 521678"/>
                <a:gd name="connsiteY350" fmla="*/ 488570 h 760223"/>
                <a:gd name="connsiteX351" fmla="*/ 376955 w 521678"/>
                <a:gd name="connsiteY351" fmla="*/ 484009 h 760223"/>
                <a:gd name="connsiteX352" fmla="*/ 380657 w 521678"/>
                <a:gd name="connsiteY352" fmla="*/ 481475 h 760223"/>
                <a:gd name="connsiteX353" fmla="*/ 384696 w 521678"/>
                <a:gd name="connsiteY353" fmla="*/ 478941 h 760223"/>
                <a:gd name="connsiteX354" fmla="*/ 385706 w 521678"/>
                <a:gd name="connsiteY354" fmla="*/ 477589 h 760223"/>
                <a:gd name="connsiteX355" fmla="*/ 387388 w 521678"/>
                <a:gd name="connsiteY355" fmla="*/ 475731 h 760223"/>
                <a:gd name="connsiteX356" fmla="*/ 390081 w 521678"/>
                <a:gd name="connsiteY356" fmla="*/ 474379 h 760223"/>
                <a:gd name="connsiteX357" fmla="*/ 391427 w 521678"/>
                <a:gd name="connsiteY357" fmla="*/ 474379 h 760223"/>
                <a:gd name="connsiteX358" fmla="*/ 396139 w 521678"/>
                <a:gd name="connsiteY358" fmla="*/ 468804 h 760223"/>
                <a:gd name="connsiteX359" fmla="*/ 396980 w 521678"/>
                <a:gd name="connsiteY359" fmla="*/ 467453 h 760223"/>
                <a:gd name="connsiteX360" fmla="*/ 410275 w 521678"/>
                <a:gd name="connsiteY360" fmla="*/ 457992 h 760223"/>
                <a:gd name="connsiteX361" fmla="*/ 415492 w 521678"/>
                <a:gd name="connsiteY361" fmla="*/ 451742 h 760223"/>
                <a:gd name="connsiteX362" fmla="*/ 416838 w 521678"/>
                <a:gd name="connsiteY362" fmla="*/ 448194 h 760223"/>
                <a:gd name="connsiteX363" fmla="*/ 429796 w 521678"/>
                <a:gd name="connsiteY363" fmla="*/ 431300 h 760223"/>
                <a:gd name="connsiteX364" fmla="*/ 431647 w 521678"/>
                <a:gd name="connsiteY364" fmla="*/ 430117 h 760223"/>
                <a:gd name="connsiteX365" fmla="*/ 435013 w 521678"/>
                <a:gd name="connsiteY365" fmla="*/ 427921 h 760223"/>
                <a:gd name="connsiteX366" fmla="*/ 435013 w 521678"/>
                <a:gd name="connsiteY366" fmla="*/ 427921 h 760223"/>
                <a:gd name="connsiteX367" fmla="*/ 436696 w 521678"/>
                <a:gd name="connsiteY367" fmla="*/ 426232 h 760223"/>
                <a:gd name="connsiteX368" fmla="*/ 439388 w 521678"/>
                <a:gd name="connsiteY368" fmla="*/ 425218 h 760223"/>
                <a:gd name="connsiteX369" fmla="*/ 439388 w 521678"/>
                <a:gd name="connsiteY369" fmla="*/ 425218 h 760223"/>
                <a:gd name="connsiteX370" fmla="*/ 439388 w 521678"/>
                <a:gd name="connsiteY370" fmla="*/ 423867 h 760223"/>
                <a:gd name="connsiteX371" fmla="*/ 445446 w 521678"/>
                <a:gd name="connsiteY371" fmla="*/ 416433 h 760223"/>
                <a:gd name="connsiteX372" fmla="*/ 453860 w 521678"/>
                <a:gd name="connsiteY372" fmla="*/ 412210 h 760223"/>
                <a:gd name="connsiteX373" fmla="*/ 457394 w 521678"/>
                <a:gd name="connsiteY373" fmla="*/ 409507 h 760223"/>
                <a:gd name="connsiteX374" fmla="*/ 465303 w 521678"/>
                <a:gd name="connsiteY374" fmla="*/ 403594 h 760223"/>
                <a:gd name="connsiteX375" fmla="*/ 468669 w 521678"/>
                <a:gd name="connsiteY375" fmla="*/ 401398 h 760223"/>
                <a:gd name="connsiteX376" fmla="*/ 473381 w 521678"/>
                <a:gd name="connsiteY376" fmla="*/ 398357 h 760223"/>
                <a:gd name="connsiteX377" fmla="*/ 475905 w 521678"/>
                <a:gd name="connsiteY377" fmla="*/ 396499 h 760223"/>
                <a:gd name="connsiteX378" fmla="*/ 481458 w 521678"/>
                <a:gd name="connsiteY378" fmla="*/ 387883 h 760223"/>
                <a:gd name="connsiteX379" fmla="*/ 481458 w 521678"/>
                <a:gd name="connsiteY379" fmla="*/ 383828 h 760223"/>
                <a:gd name="connsiteX380" fmla="*/ 481458 w 521678"/>
                <a:gd name="connsiteY380" fmla="*/ 381801 h 760223"/>
                <a:gd name="connsiteX381" fmla="*/ 481458 w 521678"/>
                <a:gd name="connsiteY381" fmla="*/ 374368 h 760223"/>
                <a:gd name="connsiteX382" fmla="*/ 481458 w 521678"/>
                <a:gd name="connsiteY382" fmla="*/ 373185 h 760223"/>
                <a:gd name="connsiteX383" fmla="*/ 481458 w 521678"/>
                <a:gd name="connsiteY383" fmla="*/ 371496 h 760223"/>
                <a:gd name="connsiteX384" fmla="*/ 481458 w 521678"/>
                <a:gd name="connsiteY384" fmla="*/ 367103 h 760223"/>
                <a:gd name="connsiteX385" fmla="*/ 487012 w 521678"/>
                <a:gd name="connsiteY385" fmla="*/ 362542 h 760223"/>
                <a:gd name="connsiteX386" fmla="*/ 489200 w 521678"/>
                <a:gd name="connsiteY386" fmla="*/ 361359 h 760223"/>
                <a:gd name="connsiteX387" fmla="*/ 495090 w 521678"/>
                <a:gd name="connsiteY387" fmla="*/ 356460 h 760223"/>
                <a:gd name="connsiteX388" fmla="*/ 500475 w 521678"/>
                <a:gd name="connsiteY388" fmla="*/ 351899 h 760223"/>
                <a:gd name="connsiteX389" fmla="*/ 501484 w 521678"/>
                <a:gd name="connsiteY389" fmla="*/ 351899 h 760223"/>
                <a:gd name="connsiteX390" fmla="*/ 506869 w 521678"/>
                <a:gd name="connsiteY390" fmla="*/ 349196 h 760223"/>
                <a:gd name="connsiteX391" fmla="*/ 506869 w 521678"/>
                <a:gd name="connsiteY391" fmla="*/ 349196 h 760223"/>
                <a:gd name="connsiteX392" fmla="*/ 509057 w 521678"/>
                <a:gd name="connsiteY392" fmla="*/ 349196 h 760223"/>
                <a:gd name="connsiteX393" fmla="*/ 510235 w 521678"/>
                <a:gd name="connsiteY393" fmla="*/ 349196 h 760223"/>
                <a:gd name="connsiteX394" fmla="*/ 510235 w 521678"/>
                <a:gd name="connsiteY394" fmla="*/ 344297 h 760223"/>
                <a:gd name="connsiteX395" fmla="*/ 510235 w 521678"/>
                <a:gd name="connsiteY395" fmla="*/ 339904 h 760223"/>
                <a:gd name="connsiteX396" fmla="*/ 512928 w 521678"/>
                <a:gd name="connsiteY396" fmla="*/ 333485 h 760223"/>
                <a:gd name="connsiteX397" fmla="*/ 517471 w 521678"/>
                <a:gd name="connsiteY397" fmla="*/ 334836 h 760223"/>
                <a:gd name="connsiteX398" fmla="*/ 517471 w 521678"/>
                <a:gd name="connsiteY398" fmla="*/ 334836 h 760223"/>
                <a:gd name="connsiteX399" fmla="*/ 518481 w 521678"/>
                <a:gd name="connsiteY399" fmla="*/ 334836 h 760223"/>
                <a:gd name="connsiteX400" fmla="*/ 521174 w 521678"/>
                <a:gd name="connsiteY400" fmla="*/ 337370 h 760223"/>
                <a:gd name="connsiteX401" fmla="*/ 522015 w 521678"/>
                <a:gd name="connsiteY401" fmla="*/ 338891 h 760223"/>
                <a:gd name="connsiteX402" fmla="*/ 522857 w 521678"/>
                <a:gd name="connsiteY402" fmla="*/ 339904 h 760223"/>
                <a:gd name="connsiteX403" fmla="*/ 524876 w 521678"/>
                <a:gd name="connsiteY403" fmla="*/ 342776 h 760223"/>
                <a:gd name="connsiteX404" fmla="*/ 524876 w 521678"/>
                <a:gd name="connsiteY404" fmla="*/ 345648 h 760223"/>
                <a:gd name="connsiteX405" fmla="*/ 524876 w 521678"/>
                <a:gd name="connsiteY405" fmla="*/ 348182 h 760223"/>
                <a:gd name="connsiteX406" fmla="*/ 528410 w 521678"/>
                <a:gd name="connsiteY406" fmla="*/ 351392 h 760223"/>
                <a:gd name="connsiteX407" fmla="*/ 528410 w 521678"/>
                <a:gd name="connsiteY407" fmla="*/ 350378 h 760223"/>
                <a:gd name="connsiteX408" fmla="*/ 529419 w 521678"/>
                <a:gd name="connsiteY408" fmla="*/ 341256 h 760223"/>
                <a:gd name="connsiteX409" fmla="*/ 529419 w 521678"/>
                <a:gd name="connsiteY409" fmla="*/ 329599 h 760223"/>
                <a:gd name="connsiteX410" fmla="*/ 530597 w 521678"/>
                <a:gd name="connsiteY410" fmla="*/ 323855 h 76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</a:cxnLst>
              <a:rect l="l" t="t" r="r" b="b"/>
              <a:pathLst>
                <a:path w="521678" h="760223">
                  <a:moveTo>
                    <a:pt x="530597" y="323855"/>
                  </a:moveTo>
                  <a:lnTo>
                    <a:pt x="529588" y="323855"/>
                  </a:lnTo>
                  <a:lnTo>
                    <a:pt x="527736" y="321997"/>
                  </a:lnTo>
                  <a:cubicBezTo>
                    <a:pt x="526962" y="320172"/>
                    <a:pt x="526508" y="318229"/>
                    <a:pt x="526390" y="316253"/>
                  </a:cubicBezTo>
                  <a:cubicBezTo>
                    <a:pt x="526390" y="316253"/>
                    <a:pt x="526390" y="314901"/>
                    <a:pt x="526390" y="314226"/>
                  </a:cubicBezTo>
                  <a:cubicBezTo>
                    <a:pt x="525633" y="310864"/>
                    <a:pt x="524556" y="307586"/>
                    <a:pt x="523193" y="304427"/>
                  </a:cubicBezTo>
                  <a:lnTo>
                    <a:pt x="523193" y="304427"/>
                  </a:lnTo>
                  <a:cubicBezTo>
                    <a:pt x="521998" y="301842"/>
                    <a:pt x="521645" y="298954"/>
                    <a:pt x="522183" y="296149"/>
                  </a:cubicBezTo>
                  <a:cubicBezTo>
                    <a:pt x="522941" y="294021"/>
                    <a:pt x="524287" y="292145"/>
                    <a:pt x="526054" y="290743"/>
                  </a:cubicBezTo>
                  <a:cubicBezTo>
                    <a:pt x="527653" y="289763"/>
                    <a:pt x="528814" y="288175"/>
                    <a:pt x="529251" y="286351"/>
                  </a:cubicBezTo>
                  <a:cubicBezTo>
                    <a:pt x="529251" y="283648"/>
                    <a:pt x="529251" y="283141"/>
                    <a:pt x="527064" y="281789"/>
                  </a:cubicBezTo>
                  <a:lnTo>
                    <a:pt x="525717" y="281789"/>
                  </a:lnTo>
                  <a:cubicBezTo>
                    <a:pt x="524909" y="281198"/>
                    <a:pt x="524169" y="280522"/>
                    <a:pt x="523529" y="279762"/>
                  </a:cubicBezTo>
                  <a:lnTo>
                    <a:pt x="522183" y="278242"/>
                  </a:lnTo>
                  <a:cubicBezTo>
                    <a:pt x="521157" y="277583"/>
                    <a:pt x="520012" y="277127"/>
                    <a:pt x="518817" y="276890"/>
                  </a:cubicBezTo>
                  <a:lnTo>
                    <a:pt x="517303" y="276890"/>
                  </a:lnTo>
                  <a:cubicBezTo>
                    <a:pt x="514493" y="275843"/>
                    <a:pt x="512288" y="273630"/>
                    <a:pt x="511245" y="270808"/>
                  </a:cubicBezTo>
                  <a:cubicBezTo>
                    <a:pt x="510504" y="269018"/>
                    <a:pt x="510504" y="267024"/>
                    <a:pt x="511245" y="265233"/>
                  </a:cubicBezTo>
                  <a:lnTo>
                    <a:pt x="513264" y="262530"/>
                  </a:lnTo>
                  <a:lnTo>
                    <a:pt x="514779" y="260672"/>
                  </a:lnTo>
                  <a:lnTo>
                    <a:pt x="516630" y="257462"/>
                  </a:lnTo>
                  <a:cubicBezTo>
                    <a:pt x="517421" y="255469"/>
                    <a:pt x="518498" y="253577"/>
                    <a:pt x="519827" y="251887"/>
                  </a:cubicBezTo>
                  <a:cubicBezTo>
                    <a:pt x="522217" y="248931"/>
                    <a:pt x="526003" y="247444"/>
                    <a:pt x="529756" y="248002"/>
                  </a:cubicBezTo>
                  <a:lnTo>
                    <a:pt x="530934" y="248002"/>
                  </a:lnTo>
                  <a:cubicBezTo>
                    <a:pt x="530463" y="246312"/>
                    <a:pt x="529386" y="244860"/>
                    <a:pt x="527905" y="243947"/>
                  </a:cubicBezTo>
                  <a:cubicBezTo>
                    <a:pt x="525970" y="242815"/>
                    <a:pt x="523950" y="241852"/>
                    <a:pt x="521847" y="241075"/>
                  </a:cubicBezTo>
                  <a:lnTo>
                    <a:pt x="518145" y="239386"/>
                  </a:lnTo>
                  <a:lnTo>
                    <a:pt x="516293" y="239386"/>
                  </a:lnTo>
                  <a:cubicBezTo>
                    <a:pt x="513904" y="238710"/>
                    <a:pt x="511817" y="237207"/>
                    <a:pt x="510403" y="235162"/>
                  </a:cubicBezTo>
                  <a:cubicBezTo>
                    <a:pt x="507206" y="229250"/>
                    <a:pt x="511245" y="224013"/>
                    <a:pt x="514105" y="220296"/>
                  </a:cubicBezTo>
                  <a:cubicBezTo>
                    <a:pt x="515082" y="219147"/>
                    <a:pt x="515923" y="217914"/>
                    <a:pt x="516630" y="216579"/>
                  </a:cubicBezTo>
                  <a:lnTo>
                    <a:pt x="511581" y="216579"/>
                  </a:lnTo>
                  <a:lnTo>
                    <a:pt x="509562" y="216579"/>
                  </a:lnTo>
                  <a:cubicBezTo>
                    <a:pt x="503790" y="216630"/>
                    <a:pt x="498085" y="217779"/>
                    <a:pt x="492734" y="219958"/>
                  </a:cubicBezTo>
                  <a:lnTo>
                    <a:pt x="492734" y="219958"/>
                  </a:lnTo>
                  <a:cubicBezTo>
                    <a:pt x="491892" y="220397"/>
                    <a:pt x="490983" y="220684"/>
                    <a:pt x="490041" y="220803"/>
                  </a:cubicBezTo>
                  <a:lnTo>
                    <a:pt x="488863" y="220803"/>
                  </a:lnTo>
                  <a:cubicBezTo>
                    <a:pt x="488779" y="220465"/>
                    <a:pt x="488779" y="220127"/>
                    <a:pt x="488863" y="219789"/>
                  </a:cubicBezTo>
                  <a:cubicBezTo>
                    <a:pt x="488830" y="219400"/>
                    <a:pt x="488830" y="218995"/>
                    <a:pt x="488863" y="218606"/>
                  </a:cubicBezTo>
                  <a:cubicBezTo>
                    <a:pt x="487803" y="217812"/>
                    <a:pt x="486676" y="217137"/>
                    <a:pt x="485498" y="216579"/>
                  </a:cubicBezTo>
                  <a:cubicBezTo>
                    <a:pt x="483411" y="215481"/>
                    <a:pt x="481206" y="214636"/>
                    <a:pt x="478934" y="214045"/>
                  </a:cubicBezTo>
                  <a:cubicBezTo>
                    <a:pt x="477151" y="213572"/>
                    <a:pt x="475401" y="212947"/>
                    <a:pt x="473718" y="212187"/>
                  </a:cubicBezTo>
                  <a:cubicBezTo>
                    <a:pt x="469712" y="210345"/>
                    <a:pt x="465337" y="209467"/>
                    <a:pt x="460928" y="209653"/>
                  </a:cubicBezTo>
                  <a:lnTo>
                    <a:pt x="458572" y="209653"/>
                  </a:lnTo>
                  <a:cubicBezTo>
                    <a:pt x="455711" y="209653"/>
                    <a:pt x="452514" y="210835"/>
                    <a:pt x="451336" y="209653"/>
                  </a:cubicBezTo>
                  <a:cubicBezTo>
                    <a:pt x="450613" y="208538"/>
                    <a:pt x="450158" y="207254"/>
                    <a:pt x="449990" y="205936"/>
                  </a:cubicBezTo>
                  <a:cubicBezTo>
                    <a:pt x="449990" y="205936"/>
                    <a:pt x="449990" y="204585"/>
                    <a:pt x="449990" y="204416"/>
                  </a:cubicBezTo>
                  <a:cubicBezTo>
                    <a:pt x="449990" y="204247"/>
                    <a:pt x="449990" y="203402"/>
                    <a:pt x="447634" y="203402"/>
                  </a:cubicBezTo>
                  <a:lnTo>
                    <a:pt x="433666" y="203402"/>
                  </a:lnTo>
                  <a:cubicBezTo>
                    <a:pt x="428837" y="203402"/>
                    <a:pt x="426144" y="201206"/>
                    <a:pt x="425589" y="196813"/>
                  </a:cubicBezTo>
                  <a:lnTo>
                    <a:pt x="425589" y="195293"/>
                  </a:lnTo>
                  <a:cubicBezTo>
                    <a:pt x="425505" y="192826"/>
                    <a:pt x="424865" y="190394"/>
                    <a:pt x="423737" y="188197"/>
                  </a:cubicBezTo>
                  <a:cubicBezTo>
                    <a:pt x="421937" y="186474"/>
                    <a:pt x="419631" y="185359"/>
                    <a:pt x="417175" y="184988"/>
                  </a:cubicBezTo>
                  <a:cubicBezTo>
                    <a:pt x="414482" y="184700"/>
                    <a:pt x="411789" y="184700"/>
                    <a:pt x="409097" y="184988"/>
                  </a:cubicBezTo>
                  <a:lnTo>
                    <a:pt x="401356" y="184988"/>
                  </a:lnTo>
                  <a:cubicBezTo>
                    <a:pt x="398865" y="185123"/>
                    <a:pt x="396408" y="185697"/>
                    <a:pt x="394120" y="186677"/>
                  </a:cubicBezTo>
                  <a:cubicBezTo>
                    <a:pt x="391781" y="187555"/>
                    <a:pt x="389357" y="188181"/>
                    <a:pt x="386883" y="188535"/>
                  </a:cubicBezTo>
                  <a:cubicBezTo>
                    <a:pt x="381835" y="188535"/>
                    <a:pt x="378301" y="184988"/>
                    <a:pt x="375104" y="181440"/>
                  </a:cubicBezTo>
                  <a:lnTo>
                    <a:pt x="374094" y="180257"/>
                  </a:lnTo>
                  <a:cubicBezTo>
                    <a:pt x="370375" y="176794"/>
                    <a:pt x="366185" y="173905"/>
                    <a:pt x="361641" y="171642"/>
                  </a:cubicBezTo>
                  <a:cubicBezTo>
                    <a:pt x="357552" y="169631"/>
                    <a:pt x="353698" y="167131"/>
                    <a:pt x="350198" y="164208"/>
                  </a:cubicBezTo>
                  <a:lnTo>
                    <a:pt x="344812" y="158971"/>
                  </a:lnTo>
                  <a:cubicBezTo>
                    <a:pt x="338586" y="152551"/>
                    <a:pt x="331518" y="145287"/>
                    <a:pt x="323777" y="146808"/>
                  </a:cubicBezTo>
                  <a:cubicBezTo>
                    <a:pt x="319671" y="148294"/>
                    <a:pt x="315077" y="146993"/>
                    <a:pt x="312334" y="143598"/>
                  </a:cubicBezTo>
                  <a:cubicBezTo>
                    <a:pt x="309288" y="140658"/>
                    <a:pt x="306023" y="137955"/>
                    <a:pt x="302574" y="135489"/>
                  </a:cubicBezTo>
                  <a:cubicBezTo>
                    <a:pt x="302473" y="135100"/>
                    <a:pt x="302473" y="134695"/>
                    <a:pt x="302574" y="134306"/>
                  </a:cubicBezTo>
                  <a:cubicBezTo>
                    <a:pt x="302422" y="133816"/>
                    <a:pt x="302422" y="133276"/>
                    <a:pt x="302574" y="132786"/>
                  </a:cubicBezTo>
                  <a:cubicBezTo>
                    <a:pt x="303600" y="131299"/>
                    <a:pt x="304912" y="130032"/>
                    <a:pt x="306444" y="129069"/>
                  </a:cubicBezTo>
                  <a:cubicBezTo>
                    <a:pt x="308043" y="128106"/>
                    <a:pt x="309338" y="126704"/>
                    <a:pt x="310146" y="125015"/>
                  </a:cubicBezTo>
                  <a:cubicBezTo>
                    <a:pt x="310702" y="123460"/>
                    <a:pt x="311139" y="121889"/>
                    <a:pt x="311493" y="120284"/>
                  </a:cubicBezTo>
                  <a:cubicBezTo>
                    <a:pt x="312031" y="117632"/>
                    <a:pt x="312940" y="115081"/>
                    <a:pt x="314185" y="112682"/>
                  </a:cubicBezTo>
                  <a:cubicBezTo>
                    <a:pt x="316154" y="108729"/>
                    <a:pt x="318964" y="105266"/>
                    <a:pt x="322431" y="102546"/>
                  </a:cubicBezTo>
                  <a:cubicBezTo>
                    <a:pt x="323441" y="101752"/>
                    <a:pt x="324299" y="100780"/>
                    <a:pt x="324955" y="99674"/>
                  </a:cubicBezTo>
                  <a:cubicBezTo>
                    <a:pt x="325763" y="98486"/>
                    <a:pt x="326722" y="97407"/>
                    <a:pt x="327816" y="96464"/>
                  </a:cubicBezTo>
                  <a:lnTo>
                    <a:pt x="325796" y="96464"/>
                  </a:lnTo>
                  <a:lnTo>
                    <a:pt x="324450" y="96464"/>
                  </a:lnTo>
                  <a:cubicBezTo>
                    <a:pt x="321926" y="96707"/>
                    <a:pt x="319402" y="96707"/>
                    <a:pt x="316877" y="96464"/>
                  </a:cubicBezTo>
                  <a:cubicBezTo>
                    <a:pt x="316255" y="96278"/>
                    <a:pt x="315800" y="95753"/>
                    <a:pt x="315700" y="95112"/>
                  </a:cubicBezTo>
                  <a:cubicBezTo>
                    <a:pt x="315329" y="92933"/>
                    <a:pt x="315329" y="90703"/>
                    <a:pt x="315700" y="88524"/>
                  </a:cubicBezTo>
                  <a:cubicBezTo>
                    <a:pt x="315700" y="85821"/>
                    <a:pt x="316541" y="84638"/>
                    <a:pt x="313680" y="82442"/>
                  </a:cubicBezTo>
                  <a:cubicBezTo>
                    <a:pt x="310819" y="80246"/>
                    <a:pt x="305939" y="76022"/>
                    <a:pt x="301900" y="72981"/>
                  </a:cubicBezTo>
                  <a:cubicBezTo>
                    <a:pt x="300217" y="71904"/>
                    <a:pt x="298417" y="71052"/>
                    <a:pt x="296515" y="70447"/>
                  </a:cubicBezTo>
                  <a:cubicBezTo>
                    <a:pt x="294041" y="69680"/>
                    <a:pt x="291753" y="68417"/>
                    <a:pt x="289784" y="66731"/>
                  </a:cubicBezTo>
                  <a:cubicBezTo>
                    <a:pt x="288202" y="64901"/>
                    <a:pt x="287007" y="62776"/>
                    <a:pt x="286250" y="60480"/>
                  </a:cubicBezTo>
                  <a:cubicBezTo>
                    <a:pt x="284736" y="56257"/>
                    <a:pt x="283894" y="54905"/>
                    <a:pt x="282548" y="55581"/>
                  </a:cubicBezTo>
                  <a:cubicBezTo>
                    <a:pt x="280646" y="56817"/>
                    <a:pt x="279115" y="58576"/>
                    <a:pt x="278172" y="60649"/>
                  </a:cubicBezTo>
                  <a:cubicBezTo>
                    <a:pt x="276994" y="63597"/>
                    <a:pt x="274790" y="66004"/>
                    <a:pt x="271946" y="67406"/>
                  </a:cubicBezTo>
                  <a:cubicBezTo>
                    <a:pt x="271593" y="67660"/>
                    <a:pt x="271121" y="67660"/>
                    <a:pt x="270768" y="67406"/>
                  </a:cubicBezTo>
                  <a:cubicBezTo>
                    <a:pt x="270583" y="66976"/>
                    <a:pt x="270583" y="66486"/>
                    <a:pt x="270768" y="66055"/>
                  </a:cubicBezTo>
                  <a:cubicBezTo>
                    <a:pt x="270633" y="59961"/>
                    <a:pt x="269842" y="53901"/>
                    <a:pt x="268412" y="47978"/>
                  </a:cubicBezTo>
                  <a:cubicBezTo>
                    <a:pt x="266494" y="41243"/>
                    <a:pt x="266494" y="34104"/>
                    <a:pt x="268412" y="27368"/>
                  </a:cubicBezTo>
                  <a:lnTo>
                    <a:pt x="268412" y="27368"/>
                  </a:lnTo>
                  <a:cubicBezTo>
                    <a:pt x="265854" y="26691"/>
                    <a:pt x="263481" y="25418"/>
                    <a:pt x="261512" y="23651"/>
                  </a:cubicBezTo>
                  <a:lnTo>
                    <a:pt x="259661" y="21455"/>
                  </a:lnTo>
                  <a:cubicBezTo>
                    <a:pt x="259308" y="20864"/>
                    <a:pt x="258921" y="20300"/>
                    <a:pt x="258483" y="19766"/>
                  </a:cubicBezTo>
                  <a:cubicBezTo>
                    <a:pt x="257423" y="18992"/>
                    <a:pt x="256296" y="18313"/>
                    <a:pt x="255118" y="17739"/>
                  </a:cubicBezTo>
                  <a:lnTo>
                    <a:pt x="252930" y="16725"/>
                  </a:lnTo>
                  <a:cubicBezTo>
                    <a:pt x="250473" y="15198"/>
                    <a:pt x="247562" y="14544"/>
                    <a:pt x="244684" y="14867"/>
                  </a:cubicBezTo>
                  <a:lnTo>
                    <a:pt x="242328" y="14867"/>
                  </a:lnTo>
                  <a:cubicBezTo>
                    <a:pt x="238626" y="15880"/>
                    <a:pt x="234082" y="17063"/>
                    <a:pt x="230885" y="13684"/>
                  </a:cubicBezTo>
                  <a:cubicBezTo>
                    <a:pt x="229033" y="11665"/>
                    <a:pt x="227401" y="9457"/>
                    <a:pt x="226004" y="7095"/>
                  </a:cubicBezTo>
                  <a:lnTo>
                    <a:pt x="223480" y="0"/>
                  </a:lnTo>
                  <a:cubicBezTo>
                    <a:pt x="221865" y="1765"/>
                    <a:pt x="220333" y="3627"/>
                    <a:pt x="218937" y="5575"/>
                  </a:cubicBezTo>
                  <a:cubicBezTo>
                    <a:pt x="217624" y="8474"/>
                    <a:pt x="214696" y="10280"/>
                    <a:pt x="211532" y="10136"/>
                  </a:cubicBezTo>
                  <a:cubicBezTo>
                    <a:pt x="210523" y="9976"/>
                    <a:pt x="209513" y="9976"/>
                    <a:pt x="208503" y="10136"/>
                  </a:cubicBezTo>
                  <a:cubicBezTo>
                    <a:pt x="207460" y="11726"/>
                    <a:pt x="205996" y="13008"/>
                    <a:pt x="204296" y="13853"/>
                  </a:cubicBezTo>
                  <a:lnTo>
                    <a:pt x="204296" y="13853"/>
                  </a:lnTo>
                  <a:cubicBezTo>
                    <a:pt x="202798" y="14796"/>
                    <a:pt x="201502" y="15997"/>
                    <a:pt x="200426" y="17401"/>
                  </a:cubicBezTo>
                  <a:lnTo>
                    <a:pt x="197228" y="20442"/>
                  </a:lnTo>
                  <a:lnTo>
                    <a:pt x="197228" y="20442"/>
                  </a:lnTo>
                  <a:cubicBezTo>
                    <a:pt x="196589" y="21183"/>
                    <a:pt x="195680" y="21614"/>
                    <a:pt x="194704" y="21624"/>
                  </a:cubicBezTo>
                  <a:lnTo>
                    <a:pt x="189824" y="21624"/>
                  </a:lnTo>
                  <a:cubicBezTo>
                    <a:pt x="188141" y="21624"/>
                    <a:pt x="187804" y="21624"/>
                    <a:pt x="186963" y="23651"/>
                  </a:cubicBezTo>
                  <a:cubicBezTo>
                    <a:pt x="186643" y="23832"/>
                    <a:pt x="186273" y="23832"/>
                    <a:pt x="185953" y="23651"/>
                  </a:cubicBezTo>
                  <a:lnTo>
                    <a:pt x="185953" y="23651"/>
                  </a:lnTo>
                  <a:cubicBezTo>
                    <a:pt x="185095" y="27115"/>
                    <a:pt x="182352" y="29792"/>
                    <a:pt x="178885" y="30578"/>
                  </a:cubicBezTo>
                  <a:lnTo>
                    <a:pt x="176024" y="31929"/>
                  </a:lnTo>
                  <a:cubicBezTo>
                    <a:pt x="173467" y="33306"/>
                    <a:pt x="170673" y="34168"/>
                    <a:pt x="167779" y="34463"/>
                  </a:cubicBezTo>
                  <a:lnTo>
                    <a:pt x="167779" y="34463"/>
                  </a:lnTo>
                  <a:cubicBezTo>
                    <a:pt x="166819" y="34354"/>
                    <a:pt x="165894" y="34006"/>
                    <a:pt x="165086" y="33450"/>
                  </a:cubicBezTo>
                  <a:lnTo>
                    <a:pt x="163403" y="33450"/>
                  </a:lnTo>
                  <a:cubicBezTo>
                    <a:pt x="163302" y="34404"/>
                    <a:pt x="163302" y="35367"/>
                    <a:pt x="163403" y="36322"/>
                  </a:cubicBezTo>
                  <a:cubicBezTo>
                    <a:pt x="163403" y="36322"/>
                    <a:pt x="163403" y="37335"/>
                    <a:pt x="163403" y="37673"/>
                  </a:cubicBezTo>
                  <a:cubicBezTo>
                    <a:pt x="162646" y="43270"/>
                    <a:pt x="162360" y="48923"/>
                    <a:pt x="162562" y="54567"/>
                  </a:cubicBezTo>
                  <a:cubicBezTo>
                    <a:pt x="162495" y="55692"/>
                    <a:pt x="162495" y="56821"/>
                    <a:pt x="162562" y="57946"/>
                  </a:cubicBezTo>
                  <a:cubicBezTo>
                    <a:pt x="163420" y="60982"/>
                    <a:pt x="163420" y="64202"/>
                    <a:pt x="162562" y="67238"/>
                  </a:cubicBezTo>
                  <a:cubicBezTo>
                    <a:pt x="161821" y="68913"/>
                    <a:pt x="160660" y="70368"/>
                    <a:pt x="159196" y="71461"/>
                  </a:cubicBezTo>
                  <a:lnTo>
                    <a:pt x="158355" y="71461"/>
                  </a:lnTo>
                  <a:cubicBezTo>
                    <a:pt x="156621" y="73000"/>
                    <a:pt x="155090" y="74762"/>
                    <a:pt x="153811" y="76698"/>
                  </a:cubicBezTo>
                  <a:lnTo>
                    <a:pt x="151287" y="79908"/>
                  </a:lnTo>
                  <a:cubicBezTo>
                    <a:pt x="149453" y="82278"/>
                    <a:pt x="147770" y="84760"/>
                    <a:pt x="146238" y="87341"/>
                  </a:cubicBezTo>
                  <a:cubicBezTo>
                    <a:pt x="146188" y="88073"/>
                    <a:pt x="146188" y="88806"/>
                    <a:pt x="146238" y="89537"/>
                  </a:cubicBezTo>
                  <a:cubicBezTo>
                    <a:pt x="145229" y="92071"/>
                    <a:pt x="143882" y="95112"/>
                    <a:pt x="141695" y="95957"/>
                  </a:cubicBezTo>
                  <a:cubicBezTo>
                    <a:pt x="139894" y="96550"/>
                    <a:pt x="137942" y="96550"/>
                    <a:pt x="136141" y="95957"/>
                  </a:cubicBezTo>
                  <a:lnTo>
                    <a:pt x="133785" y="95957"/>
                  </a:lnTo>
                  <a:lnTo>
                    <a:pt x="133785" y="95957"/>
                  </a:lnTo>
                  <a:cubicBezTo>
                    <a:pt x="133297" y="98581"/>
                    <a:pt x="133297" y="101274"/>
                    <a:pt x="133785" y="103897"/>
                  </a:cubicBezTo>
                  <a:cubicBezTo>
                    <a:pt x="133869" y="105249"/>
                    <a:pt x="133869" y="106600"/>
                    <a:pt x="133785" y="107952"/>
                  </a:cubicBezTo>
                  <a:cubicBezTo>
                    <a:pt x="133045" y="111533"/>
                    <a:pt x="131295" y="114811"/>
                    <a:pt x="128737" y="117412"/>
                  </a:cubicBezTo>
                  <a:cubicBezTo>
                    <a:pt x="128131" y="118105"/>
                    <a:pt x="127576" y="118848"/>
                    <a:pt x="127054" y="119608"/>
                  </a:cubicBezTo>
                  <a:cubicBezTo>
                    <a:pt x="125489" y="121568"/>
                    <a:pt x="123739" y="123376"/>
                    <a:pt x="121837" y="125015"/>
                  </a:cubicBezTo>
                  <a:lnTo>
                    <a:pt x="120154" y="126366"/>
                  </a:lnTo>
                  <a:cubicBezTo>
                    <a:pt x="115476" y="130792"/>
                    <a:pt x="109636" y="133782"/>
                    <a:pt x="103326" y="134982"/>
                  </a:cubicBezTo>
                  <a:cubicBezTo>
                    <a:pt x="103326" y="137347"/>
                    <a:pt x="103326" y="139543"/>
                    <a:pt x="103326" y="141739"/>
                  </a:cubicBezTo>
                  <a:lnTo>
                    <a:pt x="103326" y="145287"/>
                  </a:lnTo>
                  <a:cubicBezTo>
                    <a:pt x="103578" y="147534"/>
                    <a:pt x="103578" y="149798"/>
                    <a:pt x="103326" y="152045"/>
                  </a:cubicBezTo>
                  <a:cubicBezTo>
                    <a:pt x="102316" y="157451"/>
                    <a:pt x="98446" y="157957"/>
                    <a:pt x="95417" y="158295"/>
                  </a:cubicBezTo>
                  <a:lnTo>
                    <a:pt x="92387" y="158295"/>
                  </a:lnTo>
                  <a:lnTo>
                    <a:pt x="88854" y="159478"/>
                  </a:lnTo>
                  <a:cubicBezTo>
                    <a:pt x="87019" y="160052"/>
                    <a:pt x="85219" y="160728"/>
                    <a:pt x="83468" y="161505"/>
                  </a:cubicBezTo>
                  <a:cubicBezTo>
                    <a:pt x="82122" y="162248"/>
                    <a:pt x="80894" y="163161"/>
                    <a:pt x="79766" y="164208"/>
                  </a:cubicBezTo>
                  <a:cubicBezTo>
                    <a:pt x="78184" y="165644"/>
                    <a:pt x="76367" y="166793"/>
                    <a:pt x="74381" y="167587"/>
                  </a:cubicBezTo>
                  <a:cubicBezTo>
                    <a:pt x="72025" y="167587"/>
                    <a:pt x="67313" y="169107"/>
                    <a:pt x="65630" y="165729"/>
                  </a:cubicBezTo>
                  <a:cubicBezTo>
                    <a:pt x="65580" y="164935"/>
                    <a:pt x="65580" y="164158"/>
                    <a:pt x="65630" y="163364"/>
                  </a:cubicBezTo>
                  <a:cubicBezTo>
                    <a:pt x="65715" y="162857"/>
                    <a:pt x="65715" y="162350"/>
                    <a:pt x="65630" y="161843"/>
                  </a:cubicBezTo>
                  <a:lnTo>
                    <a:pt x="64789" y="161843"/>
                  </a:lnTo>
                  <a:lnTo>
                    <a:pt x="64789" y="161843"/>
                  </a:lnTo>
                  <a:cubicBezTo>
                    <a:pt x="64083" y="161573"/>
                    <a:pt x="63409" y="161235"/>
                    <a:pt x="62770" y="160829"/>
                  </a:cubicBezTo>
                  <a:cubicBezTo>
                    <a:pt x="61911" y="160154"/>
                    <a:pt x="60935" y="159647"/>
                    <a:pt x="59909" y="159309"/>
                  </a:cubicBezTo>
                  <a:lnTo>
                    <a:pt x="59909" y="159309"/>
                  </a:lnTo>
                  <a:cubicBezTo>
                    <a:pt x="59168" y="161742"/>
                    <a:pt x="58613" y="164225"/>
                    <a:pt x="58226" y="166742"/>
                  </a:cubicBezTo>
                  <a:lnTo>
                    <a:pt x="58226" y="168770"/>
                  </a:lnTo>
                  <a:cubicBezTo>
                    <a:pt x="58108" y="169496"/>
                    <a:pt x="57822" y="170206"/>
                    <a:pt x="57385" y="170797"/>
                  </a:cubicBezTo>
                  <a:lnTo>
                    <a:pt x="57385" y="170797"/>
                  </a:lnTo>
                  <a:lnTo>
                    <a:pt x="57385" y="170797"/>
                  </a:lnTo>
                  <a:cubicBezTo>
                    <a:pt x="57536" y="171473"/>
                    <a:pt x="57536" y="172148"/>
                    <a:pt x="57385" y="172824"/>
                  </a:cubicBezTo>
                  <a:cubicBezTo>
                    <a:pt x="56341" y="173922"/>
                    <a:pt x="54827" y="174429"/>
                    <a:pt x="53346" y="174176"/>
                  </a:cubicBezTo>
                  <a:lnTo>
                    <a:pt x="51495" y="174176"/>
                  </a:lnTo>
                  <a:cubicBezTo>
                    <a:pt x="49879" y="174429"/>
                    <a:pt x="48230" y="174429"/>
                    <a:pt x="46614" y="174176"/>
                  </a:cubicBezTo>
                  <a:lnTo>
                    <a:pt x="44932" y="174176"/>
                  </a:lnTo>
                  <a:cubicBezTo>
                    <a:pt x="43585" y="174176"/>
                    <a:pt x="43417" y="174176"/>
                    <a:pt x="43081" y="174176"/>
                  </a:cubicBezTo>
                  <a:cubicBezTo>
                    <a:pt x="41246" y="176929"/>
                    <a:pt x="39833" y="179953"/>
                    <a:pt x="38873" y="183129"/>
                  </a:cubicBezTo>
                  <a:lnTo>
                    <a:pt x="38873" y="184988"/>
                  </a:lnTo>
                  <a:cubicBezTo>
                    <a:pt x="38621" y="186018"/>
                    <a:pt x="38267" y="187049"/>
                    <a:pt x="37864" y="188029"/>
                  </a:cubicBezTo>
                  <a:lnTo>
                    <a:pt x="36854" y="189887"/>
                  </a:lnTo>
                  <a:cubicBezTo>
                    <a:pt x="36467" y="190394"/>
                    <a:pt x="36181" y="190968"/>
                    <a:pt x="36012" y="191576"/>
                  </a:cubicBezTo>
                  <a:lnTo>
                    <a:pt x="36012" y="191576"/>
                  </a:lnTo>
                  <a:cubicBezTo>
                    <a:pt x="36854" y="193604"/>
                    <a:pt x="41230" y="195293"/>
                    <a:pt x="44932" y="196644"/>
                  </a:cubicBezTo>
                  <a:cubicBezTo>
                    <a:pt x="48634" y="197996"/>
                    <a:pt x="53346" y="200023"/>
                    <a:pt x="54524" y="202726"/>
                  </a:cubicBezTo>
                  <a:cubicBezTo>
                    <a:pt x="55214" y="205294"/>
                    <a:pt x="54271" y="208031"/>
                    <a:pt x="52168" y="209653"/>
                  </a:cubicBezTo>
                  <a:cubicBezTo>
                    <a:pt x="51545" y="210227"/>
                    <a:pt x="51024" y="210920"/>
                    <a:pt x="50653" y="211680"/>
                  </a:cubicBezTo>
                  <a:cubicBezTo>
                    <a:pt x="49307" y="215228"/>
                    <a:pt x="51999" y="219958"/>
                    <a:pt x="53851" y="223168"/>
                  </a:cubicBezTo>
                  <a:lnTo>
                    <a:pt x="53851" y="223168"/>
                  </a:lnTo>
                  <a:cubicBezTo>
                    <a:pt x="55028" y="225195"/>
                    <a:pt x="56038" y="226715"/>
                    <a:pt x="57048" y="226378"/>
                  </a:cubicBezTo>
                  <a:lnTo>
                    <a:pt x="58226" y="226378"/>
                  </a:lnTo>
                  <a:cubicBezTo>
                    <a:pt x="60010" y="225381"/>
                    <a:pt x="62164" y="225381"/>
                    <a:pt x="63947" y="226378"/>
                  </a:cubicBezTo>
                  <a:cubicBezTo>
                    <a:pt x="65092" y="227425"/>
                    <a:pt x="66169" y="228557"/>
                    <a:pt x="67145" y="229756"/>
                  </a:cubicBezTo>
                  <a:cubicBezTo>
                    <a:pt x="67768" y="230466"/>
                    <a:pt x="68458" y="231159"/>
                    <a:pt x="69164" y="231784"/>
                  </a:cubicBezTo>
                  <a:cubicBezTo>
                    <a:pt x="71874" y="233895"/>
                    <a:pt x="73860" y="236784"/>
                    <a:pt x="74886" y="240062"/>
                  </a:cubicBezTo>
                  <a:cubicBezTo>
                    <a:pt x="75778" y="243491"/>
                    <a:pt x="76334" y="247005"/>
                    <a:pt x="76569" y="250536"/>
                  </a:cubicBezTo>
                  <a:cubicBezTo>
                    <a:pt x="76485" y="252056"/>
                    <a:pt x="76485" y="253577"/>
                    <a:pt x="76569" y="255097"/>
                  </a:cubicBezTo>
                  <a:lnTo>
                    <a:pt x="76569" y="257462"/>
                  </a:lnTo>
                  <a:cubicBezTo>
                    <a:pt x="77158" y="260132"/>
                    <a:pt x="77158" y="262902"/>
                    <a:pt x="76569" y="265571"/>
                  </a:cubicBezTo>
                  <a:cubicBezTo>
                    <a:pt x="75829" y="268984"/>
                    <a:pt x="73843" y="271991"/>
                    <a:pt x="71016" y="274018"/>
                  </a:cubicBezTo>
                  <a:cubicBezTo>
                    <a:pt x="68155" y="275539"/>
                    <a:pt x="66472" y="274018"/>
                    <a:pt x="65294" y="272160"/>
                  </a:cubicBezTo>
                  <a:lnTo>
                    <a:pt x="65294" y="272160"/>
                  </a:lnTo>
                  <a:cubicBezTo>
                    <a:pt x="63947" y="270471"/>
                    <a:pt x="63106" y="270977"/>
                    <a:pt x="60414" y="274018"/>
                  </a:cubicBezTo>
                  <a:cubicBezTo>
                    <a:pt x="59471" y="275218"/>
                    <a:pt x="58411" y="276282"/>
                    <a:pt x="57216" y="277228"/>
                  </a:cubicBezTo>
                  <a:cubicBezTo>
                    <a:pt x="54524" y="279120"/>
                    <a:pt x="51192" y="279847"/>
                    <a:pt x="47961" y="279255"/>
                  </a:cubicBezTo>
                  <a:cubicBezTo>
                    <a:pt x="46631" y="279019"/>
                    <a:pt x="45336" y="278630"/>
                    <a:pt x="44090" y="278073"/>
                  </a:cubicBezTo>
                  <a:lnTo>
                    <a:pt x="41061" y="277059"/>
                  </a:lnTo>
                  <a:lnTo>
                    <a:pt x="37695" y="277059"/>
                  </a:lnTo>
                  <a:cubicBezTo>
                    <a:pt x="36518" y="277144"/>
                    <a:pt x="35340" y="277144"/>
                    <a:pt x="34162" y="277059"/>
                  </a:cubicBezTo>
                  <a:cubicBezTo>
                    <a:pt x="31906" y="276536"/>
                    <a:pt x="29719" y="275792"/>
                    <a:pt x="27598" y="274863"/>
                  </a:cubicBezTo>
                  <a:lnTo>
                    <a:pt x="23391" y="273343"/>
                  </a:lnTo>
                  <a:cubicBezTo>
                    <a:pt x="23391" y="273343"/>
                    <a:pt x="21372" y="273343"/>
                    <a:pt x="20699" y="273343"/>
                  </a:cubicBezTo>
                  <a:cubicBezTo>
                    <a:pt x="20026" y="273343"/>
                    <a:pt x="20699" y="274356"/>
                    <a:pt x="20699" y="274863"/>
                  </a:cubicBezTo>
                  <a:lnTo>
                    <a:pt x="20699" y="276383"/>
                  </a:lnTo>
                  <a:cubicBezTo>
                    <a:pt x="20480" y="278580"/>
                    <a:pt x="19975" y="280742"/>
                    <a:pt x="19184" y="282803"/>
                  </a:cubicBezTo>
                  <a:cubicBezTo>
                    <a:pt x="18848" y="282871"/>
                    <a:pt x="18511" y="282871"/>
                    <a:pt x="18174" y="282803"/>
                  </a:cubicBezTo>
                  <a:lnTo>
                    <a:pt x="16997" y="282803"/>
                  </a:lnTo>
                  <a:cubicBezTo>
                    <a:pt x="16997" y="282803"/>
                    <a:pt x="14809" y="282803"/>
                    <a:pt x="14136" y="282803"/>
                  </a:cubicBezTo>
                  <a:cubicBezTo>
                    <a:pt x="13462" y="282803"/>
                    <a:pt x="13295" y="282803"/>
                    <a:pt x="12958" y="282803"/>
                  </a:cubicBezTo>
                  <a:lnTo>
                    <a:pt x="4712" y="282803"/>
                  </a:lnTo>
                  <a:cubicBezTo>
                    <a:pt x="4712" y="282803"/>
                    <a:pt x="2693" y="282803"/>
                    <a:pt x="2356" y="282803"/>
                  </a:cubicBezTo>
                  <a:cubicBezTo>
                    <a:pt x="1952" y="283361"/>
                    <a:pt x="1649" y="283986"/>
                    <a:pt x="1514" y="284661"/>
                  </a:cubicBezTo>
                  <a:lnTo>
                    <a:pt x="1514" y="286013"/>
                  </a:lnTo>
                  <a:cubicBezTo>
                    <a:pt x="1077" y="286841"/>
                    <a:pt x="555" y="287635"/>
                    <a:pt x="0" y="288378"/>
                  </a:cubicBezTo>
                  <a:cubicBezTo>
                    <a:pt x="2760" y="290051"/>
                    <a:pt x="5032" y="292449"/>
                    <a:pt x="6563" y="295305"/>
                  </a:cubicBezTo>
                  <a:cubicBezTo>
                    <a:pt x="7135" y="296622"/>
                    <a:pt x="7640" y="297974"/>
                    <a:pt x="8078" y="299359"/>
                  </a:cubicBezTo>
                  <a:cubicBezTo>
                    <a:pt x="8481" y="301065"/>
                    <a:pt x="9104" y="302704"/>
                    <a:pt x="9929" y="304258"/>
                  </a:cubicBezTo>
                  <a:cubicBezTo>
                    <a:pt x="10821" y="305339"/>
                    <a:pt x="11830" y="306302"/>
                    <a:pt x="12958" y="307130"/>
                  </a:cubicBezTo>
                  <a:lnTo>
                    <a:pt x="15145" y="309158"/>
                  </a:lnTo>
                  <a:lnTo>
                    <a:pt x="16660" y="310847"/>
                  </a:lnTo>
                  <a:cubicBezTo>
                    <a:pt x="18663" y="313685"/>
                    <a:pt x="21574" y="315780"/>
                    <a:pt x="24906" y="316760"/>
                  </a:cubicBezTo>
                  <a:cubicBezTo>
                    <a:pt x="28255" y="317148"/>
                    <a:pt x="31637" y="316810"/>
                    <a:pt x="34835" y="315746"/>
                  </a:cubicBezTo>
                  <a:cubicBezTo>
                    <a:pt x="37292" y="314986"/>
                    <a:pt x="39833" y="314530"/>
                    <a:pt x="42407" y="314395"/>
                  </a:cubicBezTo>
                  <a:cubicBezTo>
                    <a:pt x="47119" y="314395"/>
                    <a:pt x="51663" y="314395"/>
                    <a:pt x="56207" y="314395"/>
                  </a:cubicBezTo>
                  <a:lnTo>
                    <a:pt x="61255" y="314395"/>
                  </a:lnTo>
                  <a:cubicBezTo>
                    <a:pt x="61979" y="314226"/>
                    <a:pt x="62719" y="314226"/>
                    <a:pt x="63443" y="314395"/>
                  </a:cubicBezTo>
                  <a:cubicBezTo>
                    <a:pt x="64200" y="314682"/>
                    <a:pt x="64671" y="315442"/>
                    <a:pt x="64621" y="316253"/>
                  </a:cubicBezTo>
                  <a:cubicBezTo>
                    <a:pt x="64537" y="317115"/>
                    <a:pt x="63813" y="317773"/>
                    <a:pt x="62938" y="317773"/>
                  </a:cubicBezTo>
                  <a:lnTo>
                    <a:pt x="61423" y="317773"/>
                  </a:lnTo>
                  <a:cubicBezTo>
                    <a:pt x="57351" y="319530"/>
                    <a:pt x="53682" y="322132"/>
                    <a:pt x="50653" y="325376"/>
                  </a:cubicBezTo>
                  <a:lnTo>
                    <a:pt x="48971" y="326896"/>
                  </a:lnTo>
                  <a:cubicBezTo>
                    <a:pt x="46042" y="330089"/>
                    <a:pt x="42138" y="332234"/>
                    <a:pt x="37864" y="332978"/>
                  </a:cubicBezTo>
                  <a:lnTo>
                    <a:pt x="33993" y="332978"/>
                  </a:lnTo>
                  <a:cubicBezTo>
                    <a:pt x="31654" y="333738"/>
                    <a:pt x="29214" y="334076"/>
                    <a:pt x="26757" y="333991"/>
                  </a:cubicBezTo>
                  <a:lnTo>
                    <a:pt x="23223" y="333991"/>
                  </a:lnTo>
                  <a:cubicBezTo>
                    <a:pt x="21557" y="333654"/>
                    <a:pt x="19840" y="333654"/>
                    <a:pt x="18174" y="333991"/>
                  </a:cubicBezTo>
                  <a:lnTo>
                    <a:pt x="20867" y="338891"/>
                  </a:lnTo>
                  <a:cubicBezTo>
                    <a:pt x="23223" y="344398"/>
                    <a:pt x="26993" y="349179"/>
                    <a:pt x="31805" y="352744"/>
                  </a:cubicBezTo>
                  <a:cubicBezTo>
                    <a:pt x="33169" y="353690"/>
                    <a:pt x="34633" y="354484"/>
                    <a:pt x="36181" y="355109"/>
                  </a:cubicBezTo>
                  <a:cubicBezTo>
                    <a:pt x="38520" y="356055"/>
                    <a:pt x="40725" y="357305"/>
                    <a:pt x="42744" y="358825"/>
                  </a:cubicBezTo>
                  <a:cubicBezTo>
                    <a:pt x="45672" y="361596"/>
                    <a:pt x="48163" y="364789"/>
                    <a:pt x="50149" y="368286"/>
                  </a:cubicBezTo>
                  <a:cubicBezTo>
                    <a:pt x="50149" y="369300"/>
                    <a:pt x="51326" y="370313"/>
                    <a:pt x="51999" y="371158"/>
                  </a:cubicBezTo>
                  <a:cubicBezTo>
                    <a:pt x="59707" y="380162"/>
                    <a:pt x="71891" y="383913"/>
                    <a:pt x="83300" y="380787"/>
                  </a:cubicBezTo>
                  <a:cubicBezTo>
                    <a:pt x="85892" y="380145"/>
                    <a:pt x="88130" y="378507"/>
                    <a:pt x="89527" y="376226"/>
                  </a:cubicBezTo>
                  <a:lnTo>
                    <a:pt x="91546" y="373861"/>
                  </a:lnTo>
                  <a:cubicBezTo>
                    <a:pt x="93279" y="371952"/>
                    <a:pt x="95484" y="370550"/>
                    <a:pt x="97941" y="369806"/>
                  </a:cubicBezTo>
                  <a:lnTo>
                    <a:pt x="101475" y="368117"/>
                  </a:lnTo>
                  <a:cubicBezTo>
                    <a:pt x="104723" y="365346"/>
                    <a:pt x="106927" y="361528"/>
                    <a:pt x="107701" y="357305"/>
                  </a:cubicBezTo>
                  <a:cubicBezTo>
                    <a:pt x="107701" y="357305"/>
                    <a:pt x="107701" y="355616"/>
                    <a:pt x="108543" y="354940"/>
                  </a:cubicBezTo>
                  <a:lnTo>
                    <a:pt x="111235" y="347338"/>
                  </a:lnTo>
                  <a:cubicBezTo>
                    <a:pt x="112582" y="343621"/>
                    <a:pt x="114096" y="339735"/>
                    <a:pt x="115274" y="335850"/>
                  </a:cubicBezTo>
                  <a:lnTo>
                    <a:pt x="115274" y="334329"/>
                  </a:lnTo>
                  <a:cubicBezTo>
                    <a:pt x="115274" y="334329"/>
                    <a:pt x="116452" y="332978"/>
                    <a:pt x="117125" y="334329"/>
                  </a:cubicBezTo>
                  <a:cubicBezTo>
                    <a:pt x="117597" y="334988"/>
                    <a:pt x="117597" y="335867"/>
                    <a:pt x="117125" y="336525"/>
                  </a:cubicBezTo>
                  <a:lnTo>
                    <a:pt x="117125" y="338046"/>
                  </a:lnTo>
                  <a:cubicBezTo>
                    <a:pt x="117125" y="340580"/>
                    <a:pt x="115947" y="343621"/>
                    <a:pt x="115442" y="346493"/>
                  </a:cubicBezTo>
                  <a:cubicBezTo>
                    <a:pt x="114937" y="349365"/>
                    <a:pt x="114601" y="351223"/>
                    <a:pt x="114096" y="353419"/>
                  </a:cubicBezTo>
                  <a:cubicBezTo>
                    <a:pt x="113625" y="355278"/>
                    <a:pt x="113019" y="357085"/>
                    <a:pt x="112245" y="358825"/>
                  </a:cubicBezTo>
                  <a:cubicBezTo>
                    <a:pt x="110747" y="361258"/>
                    <a:pt x="109990" y="364079"/>
                    <a:pt x="110057" y="366934"/>
                  </a:cubicBezTo>
                  <a:cubicBezTo>
                    <a:pt x="110680" y="369249"/>
                    <a:pt x="111824" y="371394"/>
                    <a:pt x="113423" y="373185"/>
                  </a:cubicBezTo>
                  <a:cubicBezTo>
                    <a:pt x="113423" y="374368"/>
                    <a:pt x="115106" y="375550"/>
                    <a:pt x="115779" y="376733"/>
                  </a:cubicBezTo>
                  <a:cubicBezTo>
                    <a:pt x="118034" y="381244"/>
                    <a:pt x="118455" y="386447"/>
                    <a:pt x="116957" y="391262"/>
                  </a:cubicBezTo>
                  <a:cubicBezTo>
                    <a:pt x="116688" y="393103"/>
                    <a:pt x="116688" y="394995"/>
                    <a:pt x="116957" y="396837"/>
                  </a:cubicBezTo>
                  <a:cubicBezTo>
                    <a:pt x="116991" y="399793"/>
                    <a:pt x="116418" y="402732"/>
                    <a:pt x="115274" y="405452"/>
                  </a:cubicBezTo>
                  <a:cubicBezTo>
                    <a:pt x="115274" y="406466"/>
                    <a:pt x="114096" y="407311"/>
                    <a:pt x="113591" y="408156"/>
                  </a:cubicBezTo>
                  <a:cubicBezTo>
                    <a:pt x="112514" y="409591"/>
                    <a:pt x="111808" y="411281"/>
                    <a:pt x="111572" y="413055"/>
                  </a:cubicBezTo>
                  <a:cubicBezTo>
                    <a:pt x="111538" y="417346"/>
                    <a:pt x="112969" y="421518"/>
                    <a:pt x="115611" y="424880"/>
                  </a:cubicBezTo>
                  <a:cubicBezTo>
                    <a:pt x="118101" y="428327"/>
                    <a:pt x="119717" y="432331"/>
                    <a:pt x="120323" y="436537"/>
                  </a:cubicBezTo>
                  <a:cubicBezTo>
                    <a:pt x="120743" y="440305"/>
                    <a:pt x="120743" y="444089"/>
                    <a:pt x="120323" y="447856"/>
                  </a:cubicBezTo>
                  <a:cubicBezTo>
                    <a:pt x="120323" y="449714"/>
                    <a:pt x="120323" y="451573"/>
                    <a:pt x="120323" y="453600"/>
                  </a:cubicBezTo>
                  <a:cubicBezTo>
                    <a:pt x="120238" y="454276"/>
                    <a:pt x="120238" y="454951"/>
                    <a:pt x="120323" y="455627"/>
                  </a:cubicBezTo>
                  <a:cubicBezTo>
                    <a:pt x="120154" y="457080"/>
                    <a:pt x="120154" y="458567"/>
                    <a:pt x="120323" y="460020"/>
                  </a:cubicBezTo>
                  <a:cubicBezTo>
                    <a:pt x="120592" y="461793"/>
                    <a:pt x="121299" y="463466"/>
                    <a:pt x="122342" y="464919"/>
                  </a:cubicBezTo>
                  <a:lnTo>
                    <a:pt x="123351" y="466946"/>
                  </a:lnTo>
                  <a:cubicBezTo>
                    <a:pt x="126700" y="474650"/>
                    <a:pt x="128636" y="482877"/>
                    <a:pt x="129074" y="491273"/>
                  </a:cubicBezTo>
                  <a:cubicBezTo>
                    <a:pt x="129074" y="494821"/>
                    <a:pt x="129074" y="498538"/>
                    <a:pt x="130420" y="502254"/>
                  </a:cubicBezTo>
                  <a:cubicBezTo>
                    <a:pt x="130756" y="505734"/>
                    <a:pt x="130756" y="509248"/>
                    <a:pt x="130420" y="512728"/>
                  </a:cubicBezTo>
                  <a:cubicBezTo>
                    <a:pt x="130335" y="514198"/>
                    <a:pt x="130335" y="515651"/>
                    <a:pt x="130420" y="517121"/>
                  </a:cubicBezTo>
                  <a:cubicBezTo>
                    <a:pt x="130672" y="519165"/>
                    <a:pt x="131227" y="521158"/>
                    <a:pt x="132103" y="523034"/>
                  </a:cubicBezTo>
                  <a:lnTo>
                    <a:pt x="132103" y="524216"/>
                  </a:lnTo>
                  <a:cubicBezTo>
                    <a:pt x="132708" y="525618"/>
                    <a:pt x="133112" y="527088"/>
                    <a:pt x="133281" y="528609"/>
                  </a:cubicBezTo>
                  <a:cubicBezTo>
                    <a:pt x="133196" y="529622"/>
                    <a:pt x="133196" y="530636"/>
                    <a:pt x="133281" y="531650"/>
                  </a:cubicBezTo>
                  <a:cubicBezTo>
                    <a:pt x="134088" y="533879"/>
                    <a:pt x="135098" y="536025"/>
                    <a:pt x="136310" y="538069"/>
                  </a:cubicBezTo>
                  <a:cubicBezTo>
                    <a:pt x="137874" y="540536"/>
                    <a:pt x="139120" y="543205"/>
                    <a:pt x="140012" y="546009"/>
                  </a:cubicBezTo>
                  <a:cubicBezTo>
                    <a:pt x="140113" y="547242"/>
                    <a:pt x="140113" y="548493"/>
                    <a:pt x="140012" y="549726"/>
                  </a:cubicBezTo>
                  <a:cubicBezTo>
                    <a:pt x="140163" y="551179"/>
                    <a:pt x="140500" y="552598"/>
                    <a:pt x="141022" y="553949"/>
                  </a:cubicBezTo>
                  <a:lnTo>
                    <a:pt x="143714" y="559693"/>
                  </a:lnTo>
                  <a:cubicBezTo>
                    <a:pt x="144774" y="561552"/>
                    <a:pt x="145717" y="563477"/>
                    <a:pt x="146575" y="565437"/>
                  </a:cubicBezTo>
                  <a:cubicBezTo>
                    <a:pt x="148527" y="570252"/>
                    <a:pt x="151186" y="574763"/>
                    <a:pt x="154484" y="578783"/>
                  </a:cubicBezTo>
                  <a:lnTo>
                    <a:pt x="156335" y="580980"/>
                  </a:lnTo>
                  <a:cubicBezTo>
                    <a:pt x="158372" y="583294"/>
                    <a:pt x="160290" y="585727"/>
                    <a:pt x="162057" y="588244"/>
                  </a:cubicBezTo>
                  <a:cubicBezTo>
                    <a:pt x="164867" y="593414"/>
                    <a:pt x="165473" y="599512"/>
                    <a:pt x="163740" y="605138"/>
                  </a:cubicBezTo>
                  <a:cubicBezTo>
                    <a:pt x="163420" y="607942"/>
                    <a:pt x="163420" y="610780"/>
                    <a:pt x="163740" y="613585"/>
                  </a:cubicBezTo>
                  <a:cubicBezTo>
                    <a:pt x="164042" y="615544"/>
                    <a:pt x="164564" y="617470"/>
                    <a:pt x="165254" y="619329"/>
                  </a:cubicBezTo>
                  <a:cubicBezTo>
                    <a:pt x="165725" y="620477"/>
                    <a:pt x="166113" y="621677"/>
                    <a:pt x="166432" y="622876"/>
                  </a:cubicBezTo>
                  <a:cubicBezTo>
                    <a:pt x="166432" y="625241"/>
                    <a:pt x="167442" y="627606"/>
                    <a:pt x="167947" y="629972"/>
                  </a:cubicBezTo>
                  <a:cubicBezTo>
                    <a:pt x="168452" y="632337"/>
                    <a:pt x="167947" y="632675"/>
                    <a:pt x="168788" y="634026"/>
                  </a:cubicBezTo>
                  <a:cubicBezTo>
                    <a:pt x="169663" y="637253"/>
                    <a:pt x="170892" y="640378"/>
                    <a:pt x="172490" y="643318"/>
                  </a:cubicBezTo>
                  <a:lnTo>
                    <a:pt x="172490" y="645007"/>
                  </a:lnTo>
                  <a:cubicBezTo>
                    <a:pt x="175856" y="652221"/>
                    <a:pt x="179861" y="659114"/>
                    <a:pt x="184438" y="665618"/>
                  </a:cubicBezTo>
                  <a:cubicBezTo>
                    <a:pt x="191136" y="674926"/>
                    <a:pt x="195512" y="685688"/>
                    <a:pt x="197228" y="697040"/>
                  </a:cubicBezTo>
                  <a:cubicBezTo>
                    <a:pt x="200409" y="718175"/>
                    <a:pt x="206517" y="738768"/>
                    <a:pt x="215403" y="758196"/>
                  </a:cubicBezTo>
                  <a:cubicBezTo>
                    <a:pt x="218146" y="766913"/>
                    <a:pt x="226004" y="772978"/>
                    <a:pt x="235092" y="773400"/>
                  </a:cubicBezTo>
                  <a:lnTo>
                    <a:pt x="235092" y="773400"/>
                  </a:lnTo>
                  <a:cubicBezTo>
                    <a:pt x="243136" y="773907"/>
                    <a:pt x="250826" y="769954"/>
                    <a:pt x="255118" y="763095"/>
                  </a:cubicBezTo>
                  <a:lnTo>
                    <a:pt x="256127" y="761406"/>
                  </a:lnTo>
                  <a:cubicBezTo>
                    <a:pt x="257810" y="758179"/>
                    <a:pt x="260031" y="755273"/>
                    <a:pt x="262690" y="752790"/>
                  </a:cubicBezTo>
                  <a:cubicBezTo>
                    <a:pt x="266527" y="749935"/>
                    <a:pt x="271071" y="748178"/>
                    <a:pt x="275816" y="747722"/>
                  </a:cubicBezTo>
                  <a:lnTo>
                    <a:pt x="279014" y="747722"/>
                  </a:lnTo>
                  <a:cubicBezTo>
                    <a:pt x="281757" y="747756"/>
                    <a:pt x="284483" y="747114"/>
                    <a:pt x="286923" y="745863"/>
                  </a:cubicBezTo>
                  <a:cubicBezTo>
                    <a:pt x="289582" y="743228"/>
                    <a:pt x="291298" y="739782"/>
                    <a:pt x="291803" y="736065"/>
                  </a:cubicBezTo>
                  <a:cubicBezTo>
                    <a:pt x="291803" y="734376"/>
                    <a:pt x="292645" y="732517"/>
                    <a:pt x="293150" y="730828"/>
                  </a:cubicBezTo>
                  <a:cubicBezTo>
                    <a:pt x="296364" y="720726"/>
                    <a:pt x="297895" y="710167"/>
                    <a:pt x="297693" y="699574"/>
                  </a:cubicBezTo>
                  <a:cubicBezTo>
                    <a:pt x="297256" y="696652"/>
                    <a:pt x="296582" y="693763"/>
                    <a:pt x="295674" y="690958"/>
                  </a:cubicBezTo>
                  <a:cubicBezTo>
                    <a:pt x="295640" y="690114"/>
                    <a:pt x="295640" y="689269"/>
                    <a:pt x="295674" y="688424"/>
                  </a:cubicBezTo>
                  <a:cubicBezTo>
                    <a:pt x="295371" y="686786"/>
                    <a:pt x="294866" y="685198"/>
                    <a:pt x="294160" y="683694"/>
                  </a:cubicBezTo>
                  <a:lnTo>
                    <a:pt x="293318" y="683694"/>
                  </a:lnTo>
                  <a:cubicBezTo>
                    <a:pt x="293318" y="683694"/>
                    <a:pt x="291298" y="683694"/>
                    <a:pt x="290962" y="680315"/>
                  </a:cubicBezTo>
                  <a:cubicBezTo>
                    <a:pt x="290861" y="678356"/>
                    <a:pt x="291197" y="676379"/>
                    <a:pt x="291972" y="674571"/>
                  </a:cubicBezTo>
                  <a:lnTo>
                    <a:pt x="291972" y="674571"/>
                  </a:lnTo>
                  <a:cubicBezTo>
                    <a:pt x="292981" y="671531"/>
                    <a:pt x="294327" y="668659"/>
                    <a:pt x="295506" y="665956"/>
                  </a:cubicBezTo>
                  <a:cubicBezTo>
                    <a:pt x="296684" y="663253"/>
                    <a:pt x="297525" y="661732"/>
                    <a:pt x="298367" y="659536"/>
                  </a:cubicBezTo>
                  <a:cubicBezTo>
                    <a:pt x="299662" y="655870"/>
                    <a:pt x="300554" y="652069"/>
                    <a:pt x="301059" y="648217"/>
                  </a:cubicBezTo>
                  <a:lnTo>
                    <a:pt x="301059" y="644838"/>
                  </a:lnTo>
                  <a:cubicBezTo>
                    <a:pt x="301496" y="642017"/>
                    <a:pt x="302220" y="639230"/>
                    <a:pt x="303246" y="636560"/>
                  </a:cubicBezTo>
                  <a:cubicBezTo>
                    <a:pt x="303718" y="635310"/>
                    <a:pt x="304340" y="634111"/>
                    <a:pt x="305098" y="633013"/>
                  </a:cubicBezTo>
                  <a:lnTo>
                    <a:pt x="306107" y="631154"/>
                  </a:lnTo>
                  <a:cubicBezTo>
                    <a:pt x="309036" y="624008"/>
                    <a:pt x="309036" y="616000"/>
                    <a:pt x="306107" y="608854"/>
                  </a:cubicBezTo>
                  <a:cubicBezTo>
                    <a:pt x="303819" y="603465"/>
                    <a:pt x="302288" y="597772"/>
                    <a:pt x="301564" y="591960"/>
                  </a:cubicBezTo>
                  <a:cubicBezTo>
                    <a:pt x="299208" y="582027"/>
                    <a:pt x="299208" y="571654"/>
                    <a:pt x="301564" y="561721"/>
                  </a:cubicBezTo>
                  <a:cubicBezTo>
                    <a:pt x="303668" y="553510"/>
                    <a:pt x="307504" y="545840"/>
                    <a:pt x="312839" y="539252"/>
                  </a:cubicBezTo>
                  <a:cubicBezTo>
                    <a:pt x="315616" y="536177"/>
                    <a:pt x="318661" y="533356"/>
                    <a:pt x="321926" y="530805"/>
                  </a:cubicBezTo>
                  <a:cubicBezTo>
                    <a:pt x="323626" y="529419"/>
                    <a:pt x="325191" y="527899"/>
                    <a:pt x="326638" y="526244"/>
                  </a:cubicBezTo>
                  <a:cubicBezTo>
                    <a:pt x="327984" y="524554"/>
                    <a:pt x="329499" y="523034"/>
                    <a:pt x="331182" y="521682"/>
                  </a:cubicBezTo>
                  <a:cubicBezTo>
                    <a:pt x="334547" y="519570"/>
                    <a:pt x="338603" y="518912"/>
                    <a:pt x="342457" y="519824"/>
                  </a:cubicBezTo>
                  <a:lnTo>
                    <a:pt x="346159" y="519824"/>
                  </a:lnTo>
                  <a:lnTo>
                    <a:pt x="346159" y="519824"/>
                  </a:lnTo>
                  <a:cubicBezTo>
                    <a:pt x="347875" y="519756"/>
                    <a:pt x="349592" y="519401"/>
                    <a:pt x="351207" y="518810"/>
                  </a:cubicBezTo>
                  <a:lnTo>
                    <a:pt x="354236" y="518810"/>
                  </a:lnTo>
                  <a:lnTo>
                    <a:pt x="356593" y="518810"/>
                  </a:lnTo>
                  <a:cubicBezTo>
                    <a:pt x="358443" y="518810"/>
                    <a:pt x="359453" y="518810"/>
                    <a:pt x="360295" y="517628"/>
                  </a:cubicBezTo>
                  <a:cubicBezTo>
                    <a:pt x="361338" y="514942"/>
                    <a:pt x="361742" y="512053"/>
                    <a:pt x="361473" y="509181"/>
                  </a:cubicBezTo>
                  <a:lnTo>
                    <a:pt x="361473" y="506309"/>
                  </a:lnTo>
                  <a:cubicBezTo>
                    <a:pt x="361018" y="503268"/>
                    <a:pt x="361624" y="500176"/>
                    <a:pt x="363155" y="497524"/>
                  </a:cubicBezTo>
                  <a:cubicBezTo>
                    <a:pt x="364452" y="495801"/>
                    <a:pt x="365982" y="494263"/>
                    <a:pt x="367699" y="492963"/>
                  </a:cubicBezTo>
                  <a:lnTo>
                    <a:pt x="369887" y="490935"/>
                  </a:lnTo>
                  <a:lnTo>
                    <a:pt x="372243" y="488570"/>
                  </a:lnTo>
                  <a:cubicBezTo>
                    <a:pt x="373690" y="486915"/>
                    <a:pt x="375255" y="485394"/>
                    <a:pt x="376955" y="484009"/>
                  </a:cubicBezTo>
                  <a:cubicBezTo>
                    <a:pt x="378133" y="482995"/>
                    <a:pt x="379479" y="482319"/>
                    <a:pt x="380657" y="481475"/>
                  </a:cubicBezTo>
                  <a:cubicBezTo>
                    <a:pt x="382121" y="480833"/>
                    <a:pt x="383484" y="479971"/>
                    <a:pt x="384696" y="478941"/>
                  </a:cubicBezTo>
                  <a:lnTo>
                    <a:pt x="385706" y="477589"/>
                  </a:lnTo>
                  <a:cubicBezTo>
                    <a:pt x="386177" y="476896"/>
                    <a:pt x="386749" y="476271"/>
                    <a:pt x="387388" y="475731"/>
                  </a:cubicBezTo>
                  <a:cubicBezTo>
                    <a:pt x="388146" y="475055"/>
                    <a:pt x="389088" y="474582"/>
                    <a:pt x="390081" y="474379"/>
                  </a:cubicBezTo>
                  <a:lnTo>
                    <a:pt x="391427" y="474379"/>
                  </a:lnTo>
                  <a:cubicBezTo>
                    <a:pt x="393413" y="472927"/>
                    <a:pt x="395028" y="471001"/>
                    <a:pt x="396139" y="468804"/>
                  </a:cubicBezTo>
                  <a:lnTo>
                    <a:pt x="396980" y="467453"/>
                  </a:lnTo>
                  <a:cubicBezTo>
                    <a:pt x="399488" y="462216"/>
                    <a:pt x="404519" y="458634"/>
                    <a:pt x="410275" y="457992"/>
                  </a:cubicBezTo>
                  <a:cubicBezTo>
                    <a:pt x="413304" y="457992"/>
                    <a:pt x="414145" y="455627"/>
                    <a:pt x="415492" y="451742"/>
                  </a:cubicBezTo>
                  <a:cubicBezTo>
                    <a:pt x="415862" y="450525"/>
                    <a:pt x="416316" y="449343"/>
                    <a:pt x="416838" y="448194"/>
                  </a:cubicBezTo>
                  <a:cubicBezTo>
                    <a:pt x="419227" y="441301"/>
                    <a:pt x="423771" y="435372"/>
                    <a:pt x="429796" y="431300"/>
                  </a:cubicBezTo>
                  <a:lnTo>
                    <a:pt x="431647" y="430117"/>
                  </a:lnTo>
                  <a:cubicBezTo>
                    <a:pt x="432858" y="429526"/>
                    <a:pt x="433986" y="428783"/>
                    <a:pt x="435013" y="427921"/>
                  </a:cubicBezTo>
                  <a:lnTo>
                    <a:pt x="435013" y="427921"/>
                  </a:lnTo>
                  <a:cubicBezTo>
                    <a:pt x="435332" y="427161"/>
                    <a:pt x="435938" y="426553"/>
                    <a:pt x="436696" y="426232"/>
                  </a:cubicBezTo>
                  <a:cubicBezTo>
                    <a:pt x="437453" y="425607"/>
                    <a:pt x="438395" y="425235"/>
                    <a:pt x="439388" y="425218"/>
                  </a:cubicBezTo>
                  <a:lnTo>
                    <a:pt x="439388" y="425218"/>
                  </a:lnTo>
                  <a:cubicBezTo>
                    <a:pt x="439388" y="425218"/>
                    <a:pt x="439388" y="425218"/>
                    <a:pt x="439388" y="423867"/>
                  </a:cubicBezTo>
                  <a:cubicBezTo>
                    <a:pt x="439388" y="422515"/>
                    <a:pt x="441744" y="417447"/>
                    <a:pt x="445446" y="416433"/>
                  </a:cubicBezTo>
                  <a:cubicBezTo>
                    <a:pt x="448559" y="415758"/>
                    <a:pt x="451454" y="414305"/>
                    <a:pt x="453860" y="412210"/>
                  </a:cubicBezTo>
                  <a:lnTo>
                    <a:pt x="457394" y="409507"/>
                  </a:lnTo>
                  <a:lnTo>
                    <a:pt x="465303" y="403594"/>
                  </a:lnTo>
                  <a:cubicBezTo>
                    <a:pt x="466364" y="402766"/>
                    <a:pt x="467491" y="402023"/>
                    <a:pt x="468669" y="401398"/>
                  </a:cubicBezTo>
                  <a:cubicBezTo>
                    <a:pt x="470301" y="400486"/>
                    <a:pt x="471867" y="399472"/>
                    <a:pt x="473381" y="398357"/>
                  </a:cubicBezTo>
                  <a:lnTo>
                    <a:pt x="475905" y="396499"/>
                  </a:lnTo>
                  <a:cubicBezTo>
                    <a:pt x="479288" y="394978"/>
                    <a:pt x="481458" y="391599"/>
                    <a:pt x="481458" y="387883"/>
                  </a:cubicBezTo>
                  <a:cubicBezTo>
                    <a:pt x="481627" y="386531"/>
                    <a:pt x="481627" y="385180"/>
                    <a:pt x="481458" y="383828"/>
                  </a:cubicBezTo>
                  <a:cubicBezTo>
                    <a:pt x="481375" y="383153"/>
                    <a:pt x="481375" y="382477"/>
                    <a:pt x="481458" y="381801"/>
                  </a:cubicBezTo>
                  <a:cubicBezTo>
                    <a:pt x="480954" y="379351"/>
                    <a:pt x="480954" y="376817"/>
                    <a:pt x="481458" y="374368"/>
                  </a:cubicBezTo>
                  <a:lnTo>
                    <a:pt x="481458" y="373185"/>
                  </a:lnTo>
                  <a:cubicBezTo>
                    <a:pt x="481543" y="372628"/>
                    <a:pt x="481543" y="372053"/>
                    <a:pt x="481458" y="371496"/>
                  </a:cubicBezTo>
                  <a:cubicBezTo>
                    <a:pt x="481105" y="370060"/>
                    <a:pt x="481105" y="368539"/>
                    <a:pt x="481458" y="367103"/>
                  </a:cubicBezTo>
                  <a:cubicBezTo>
                    <a:pt x="482822" y="365076"/>
                    <a:pt x="484757" y="363488"/>
                    <a:pt x="487012" y="362542"/>
                  </a:cubicBezTo>
                  <a:lnTo>
                    <a:pt x="489200" y="361359"/>
                  </a:lnTo>
                  <a:lnTo>
                    <a:pt x="495090" y="356460"/>
                  </a:lnTo>
                  <a:lnTo>
                    <a:pt x="500475" y="351899"/>
                  </a:lnTo>
                  <a:lnTo>
                    <a:pt x="501484" y="351899"/>
                  </a:lnTo>
                  <a:cubicBezTo>
                    <a:pt x="502948" y="350446"/>
                    <a:pt x="504833" y="349500"/>
                    <a:pt x="506869" y="349196"/>
                  </a:cubicBezTo>
                  <a:lnTo>
                    <a:pt x="506869" y="349196"/>
                  </a:lnTo>
                  <a:cubicBezTo>
                    <a:pt x="507576" y="348959"/>
                    <a:pt x="508351" y="348959"/>
                    <a:pt x="509057" y="349196"/>
                  </a:cubicBezTo>
                  <a:lnTo>
                    <a:pt x="510235" y="349196"/>
                  </a:lnTo>
                  <a:cubicBezTo>
                    <a:pt x="510235" y="349196"/>
                    <a:pt x="510235" y="345986"/>
                    <a:pt x="510235" y="344297"/>
                  </a:cubicBezTo>
                  <a:cubicBezTo>
                    <a:pt x="509983" y="342844"/>
                    <a:pt x="509983" y="341357"/>
                    <a:pt x="510235" y="339904"/>
                  </a:cubicBezTo>
                  <a:cubicBezTo>
                    <a:pt x="510403" y="337522"/>
                    <a:pt x="511346" y="335275"/>
                    <a:pt x="512928" y="333485"/>
                  </a:cubicBezTo>
                  <a:cubicBezTo>
                    <a:pt x="514779" y="332302"/>
                    <a:pt x="516462" y="333485"/>
                    <a:pt x="517471" y="334836"/>
                  </a:cubicBezTo>
                  <a:lnTo>
                    <a:pt x="517471" y="334836"/>
                  </a:lnTo>
                  <a:lnTo>
                    <a:pt x="518481" y="334836"/>
                  </a:lnTo>
                  <a:cubicBezTo>
                    <a:pt x="519541" y="335495"/>
                    <a:pt x="520450" y="336357"/>
                    <a:pt x="521174" y="337370"/>
                  </a:cubicBezTo>
                  <a:lnTo>
                    <a:pt x="522015" y="338891"/>
                  </a:lnTo>
                  <a:lnTo>
                    <a:pt x="522857" y="339904"/>
                  </a:lnTo>
                  <a:cubicBezTo>
                    <a:pt x="523815" y="340631"/>
                    <a:pt x="524523" y="341627"/>
                    <a:pt x="524876" y="342776"/>
                  </a:cubicBezTo>
                  <a:cubicBezTo>
                    <a:pt x="525027" y="343722"/>
                    <a:pt x="525027" y="344702"/>
                    <a:pt x="524876" y="345648"/>
                  </a:cubicBezTo>
                  <a:cubicBezTo>
                    <a:pt x="524657" y="346476"/>
                    <a:pt x="524657" y="347354"/>
                    <a:pt x="524876" y="348182"/>
                  </a:cubicBezTo>
                  <a:cubicBezTo>
                    <a:pt x="526054" y="350210"/>
                    <a:pt x="527400" y="351392"/>
                    <a:pt x="528410" y="351392"/>
                  </a:cubicBezTo>
                  <a:cubicBezTo>
                    <a:pt x="528342" y="351054"/>
                    <a:pt x="528342" y="350716"/>
                    <a:pt x="528410" y="350378"/>
                  </a:cubicBezTo>
                  <a:cubicBezTo>
                    <a:pt x="528494" y="347321"/>
                    <a:pt x="528830" y="344263"/>
                    <a:pt x="529419" y="341256"/>
                  </a:cubicBezTo>
                  <a:cubicBezTo>
                    <a:pt x="529991" y="337387"/>
                    <a:pt x="529991" y="333468"/>
                    <a:pt x="529419" y="329599"/>
                  </a:cubicBezTo>
                  <a:cubicBezTo>
                    <a:pt x="530025" y="327741"/>
                    <a:pt x="530429" y="325815"/>
                    <a:pt x="530597" y="32385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A8950C06-6980-409E-9D1E-A6420ED16B5D}"/>
                </a:ext>
              </a:extLst>
            </p:cNvPr>
            <p:cNvSpPr/>
            <p:nvPr/>
          </p:nvSpPr>
          <p:spPr>
            <a:xfrm>
              <a:off x="7799478" y="3634732"/>
              <a:ext cx="218768" cy="185832"/>
            </a:xfrm>
            <a:custGeom>
              <a:avLst/>
              <a:gdLst>
                <a:gd name="connsiteX0" fmla="*/ 102377 w 218768"/>
                <a:gd name="connsiteY0" fmla="*/ 143148 h 185832"/>
                <a:gd name="connsiteX1" fmla="*/ 102377 w 218768"/>
                <a:gd name="connsiteY1" fmla="*/ 143148 h 185832"/>
                <a:gd name="connsiteX2" fmla="*/ 109445 w 218768"/>
                <a:gd name="connsiteY2" fmla="*/ 137742 h 185832"/>
                <a:gd name="connsiteX3" fmla="*/ 111800 w 218768"/>
                <a:gd name="connsiteY3" fmla="*/ 140445 h 185832"/>
                <a:gd name="connsiteX4" fmla="*/ 111800 w 218768"/>
                <a:gd name="connsiteY4" fmla="*/ 147372 h 185832"/>
                <a:gd name="connsiteX5" fmla="*/ 111800 w 218768"/>
                <a:gd name="connsiteY5" fmla="*/ 150751 h 185832"/>
                <a:gd name="connsiteX6" fmla="*/ 113483 w 218768"/>
                <a:gd name="connsiteY6" fmla="*/ 160887 h 185832"/>
                <a:gd name="connsiteX7" fmla="*/ 116008 w 218768"/>
                <a:gd name="connsiteY7" fmla="*/ 166800 h 185832"/>
                <a:gd name="connsiteX8" fmla="*/ 119710 w 218768"/>
                <a:gd name="connsiteY8" fmla="*/ 181835 h 185832"/>
                <a:gd name="connsiteX9" fmla="*/ 118195 w 218768"/>
                <a:gd name="connsiteY9" fmla="*/ 186059 h 185832"/>
                <a:gd name="connsiteX10" fmla="*/ 116176 w 218768"/>
                <a:gd name="connsiteY10" fmla="*/ 194337 h 185832"/>
                <a:gd name="connsiteX11" fmla="*/ 119205 w 218768"/>
                <a:gd name="connsiteY11" fmla="*/ 199067 h 185832"/>
                <a:gd name="connsiteX12" fmla="*/ 121056 w 218768"/>
                <a:gd name="connsiteY12" fmla="*/ 199067 h 185832"/>
                <a:gd name="connsiteX13" fmla="*/ 123076 w 218768"/>
                <a:gd name="connsiteY13" fmla="*/ 197884 h 185832"/>
                <a:gd name="connsiteX14" fmla="*/ 126609 w 218768"/>
                <a:gd name="connsiteY14" fmla="*/ 197884 h 185832"/>
                <a:gd name="connsiteX15" fmla="*/ 128797 w 218768"/>
                <a:gd name="connsiteY15" fmla="*/ 197884 h 185832"/>
                <a:gd name="connsiteX16" fmla="*/ 130985 w 218768"/>
                <a:gd name="connsiteY16" fmla="*/ 194506 h 185832"/>
                <a:gd name="connsiteX17" fmla="*/ 130985 w 218768"/>
                <a:gd name="connsiteY17" fmla="*/ 185552 h 185832"/>
                <a:gd name="connsiteX18" fmla="*/ 130985 w 218768"/>
                <a:gd name="connsiteY18" fmla="*/ 182680 h 185832"/>
                <a:gd name="connsiteX19" fmla="*/ 132500 w 218768"/>
                <a:gd name="connsiteY19" fmla="*/ 165786 h 185832"/>
                <a:gd name="connsiteX20" fmla="*/ 134350 w 218768"/>
                <a:gd name="connsiteY20" fmla="*/ 156832 h 185832"/>
                <a:gd name="connsiteX21" fmla="*/ 134350 w 218768"/>
                <a:gd name="connsiteY21" fmla="*/ 148723 h 185832"/>
                <a:gd name="connsiteX22" fmla="*/ 134350 w 218768"/>
                <a:gd name="connsiteY22" fmla="*/ 145176 h 185832"/>
                <a:gd name="connsiteX23" fmla="*/ 134350 w 218768"/>
                <a:gd name="connsiteY23" fmla="*/ 140276 h 185832"/>
                <a:gd name="connsiteX24" fmla="*/ 134350 w 218768"/>
                <a:gd name="connsiteY24" fmla="*/ 139263 h 185832"/>
                <a:gd name="connsiteX25" fmla="*/ 132500 w 218768"/>
                <a:gd name="connsiteY25" fmla="*/ 134364 h 185832"/>
                <a:gd name="connsiteX26" fmla="*/ 134014 w 218768"/>
                <a:gd name="connsiteY26" fmla="*/ 131660 h 185832"/>
                <a:gd name="connsiteX27" fmla="*/ 146635 w 218768"/>
                <a:gd name="connsiteY27" fmla="*/ 133688 h 185832"/>
                <a:gd name="connsiteX28" fmla="*/ 147982 w 218768"/>
                <a:gd name="connsiteY28" fmla="*/ 133688 h 185832"/>
                <a:gd name="connsiteX29" fmla="*/ 149159 w 218768"/>
                <a:gd name="connsiteY29" fmla="*/ 133688 h 185832"/>
                <a:gd name="connsiteX30" fmla="*/ 158415 w 218768"/>
                <a:gd name="connsiteY30" fmla="*/ 133688 h 185832"/>
                <a:gd name="connsiteX31" fmla="*/ 160771 w 218768"/>
                <a:gd name="connsiteY31" fmla="*/ 129802 h 185832"/>
                <a:gd name="connsiteX32" fmla="*/ 161613 w 218768"/>
                <a:gd name="connsiteY32" fmla="*/ 127437 h 185832"/>
                <a:gd name="connsiteX33" fmla="*/ 164642 w 218768"/>
                <a:gd name="connsiteY33" fmla="*/ 118821 h 185832"/>
                <a:gd name="connsiteX34" fmla="*/ 168849 w 218768"/>
                <a:gd name="connsiteY34" fmla="*/ 107333 h 185832"/>
                <a:gd name="connsiteX35" fmla="*/ 170868 w 218768"/>
                <a:gd name="connsiteY35" fmla="*/ 93480 h 185832"/>
                <a:gd name="connsiteX36" fmla="*/ 175244 w 218768"/>
                <a:gd name="connsiteY36" fmla="*/ 84020 h 185832"/>
                <a:gd name="connsiteX37" fmla="*/ 176253 w 218768"/>
                <a:gd name="connsiteY37" fmla="*/ 84020 h 185832"/>
                <a:gd name="connsiteX38" fmla="*/ 183153 w 218768"/>
                <a:gd name="connsiteY38" fmla="*/ 72363 h 185832"/>
                <a:gd name="connsiteX39" fmla="*/ 182143 w 218768"/>
                <a:gd name="connsiteY39" fmla="*/ 68140 h 185832"/>
                <a:gd name="connsiteX40" fmla="*/ 180965 w 218768"/>
                <a:gd name="connsiteY40" fmla="*/ 63747 h 185832"/>
                <a:gd name="connsiteX41" fmla="*/ 183489 w 218768"/>
                <a:gd name="connsiteY41" fmla="*/ 53273 h 185832"/>
                <a:gd name="connsiteX42" fmla="*/ 191062 w 218768"/>
                <a:gd name="connsiteY42" fmla="*/ 49725 h 185832"/>
                <a:gd name="connsiteX43" fmla="*/ 195101 w 218768"/>
                <a:gd name="connsiteY43" fmla="*/ 46516 h 185832"/>
                <a:gd name="connsiteX44" fmla="*/ 195101 w 218768"/>
                <a:gd name="connsiteY44" fmla="*/ 46516 h 185832"/>
                <a:gd name="connsiteX45" fmla="*/ 203684 w 218768"/>
                <a:gd name="connsiteY45" fmla="*/ 37224 h 185832"/>
                <a:gd name="connsiteX46" fmla="*/ 205030 w 218768"/>
                <a:gd name="connsiteY46" fmla="*/ 36210 h 185832"/>
                <a:gd name="connsiteX47" fmla="*/ 214285 w 218768"/>
                <a:gd name="connsiteY47" fmla="*/ 31311 h 185832"/>
                <a:gd name="connsiteX48" fmla="*/ 225055 w 218768"/>
                <a:gd name="connsiteY48" fmla="*/ 33676 h 185832"/>
                <a:gd name="connsiteX49" fmla="*/ 231113 w 218768"/>
                <a:gd name="connsiteY49" fmla="*/ 35535 h 185832"/>
                <a:gd name="connsiteX50" fmla="*/ 229767 w 218768"/>
                <a:gd name="connsiteY50" fmla="*/ 31480 h 185832"/>
                <a:gd name="connsiteX51" fmla="*/ 229767 w 218768"/>
                <a:gd name="connsiteY51" fmla="*/ 25229 h 185832"/>
                <a:gd name="connsiteX52" fmla="*/ 229767 w 218768"/>
                <a:gd name="connsiteY52" fmla="*/ 21513 h 185832"/>
                <a:gd name="connsiteX53" fmla="*/ 227075 w 218768"/>
                <a:gd name="connsiteY53" fmla="*/ 18303 h 185832"/>
                <a:gd name="connsiteX54" fmla="*/ 222531 w 218768"/>
                <a:gd name="connsiteY54" fmla="*/ 14755 h 185832"/>
                <a:gd name="connsiteX55" fmla="*/ 221185 w 218768"/>
                <a:gd name="connsiteY55" fmla="*/ 13404 h 185832"/>
                <a:gd name="connsiteX56" fmla="*/ 216473 w 218768"/>
                <a:gd name="connsiteY56" fmla="*/ 10532 h 185832"/>
                <a:gd name="connsiteX57" fmla="*/ 214285 w 218768"/>
                <a:gd name="connsiteY57" fmla="*/ 9518 h 185832"/>
                <a:gd name="connsiteX58" fmla="*/ 208732 w 218768"/>
                <a:gd name="connsiteY58" fmla="*/ 3436 h 185832"/>
                <a:gd name="connsiteX59" fmla="*/ 200991 w 218768"/>
                <a:gd name="connsiteY59" fmla="*/ 226 h 185832"/>
                <a:gd name="connsiteX60" fmla="*/ 197120 w 218768"/>
                <a:gd name="connsiteY60" fmla="*/ 226 h 185832"/>
                <a:gd name="connsiteX61" fmla="*/ 194765 w 218768"/>
                <a:gd name="connsiteY61" fmla="*/ 226 h 185832"/>
                <a:gd name="connsiteX62" fmla="*/ 183489 w 218768"/>
                <a:gd name="connsiteY62" fmla="*/ 2085 h 185832"/>
                <a:gd name="connsiteX63" fmla="*/ 178946 w 218768"/>
                <a:gd name="connsiteY63" fmla="*/ 8335 h 185832"/>
                <a:gd name="connsiteX64" fmla="*/ 172214 w 218768"/>
                <a:gd name="connsiteY64" fmla="*/ 16444 h 185832"/>
                <a:gd name="connsiteX65" fmla="*/ 164473 w 218768"/>
                <a:gd name="connsiteY65" fmla="*/ 18641 h 185832"/>
                <a:gd name="connsiteX66" fmla="*/ 157742 w 218768"/>
                <a:gd name="connsiteY66" fmla="*/ 21175 h 185832"/>
                <a:gd name="connsiteX67" fmla="*/ 136875 w 218768"/>
                <a:gd name="connsiteY67" fmla="*/ 40434 h 185832"/>
                <a:gd name="connsiteX68" fmla="*/ 127619 w 218768"/>
                <a:gd name="connsiteY68" fmla="*/ 39251 h 185832"/>
                <a:gd name="connsiteX69" fmla="*/ 120383 w 218768"/>
                <a:gd name="connsiteY69" fmla="*/ 38238 h 185832"/>
                <a:gd name="connsiteX70" fmla="*/ 114998 w 218768"/>
                <a:gd name="connsiteY70" fmla="*/ 41110 h 185832"/>
                <a:gd name="connsiteX71" fmla="*/ 107930 w 218768"/>
                <a:gd name="connsiteY71" fmla="*/ 44657 h 185832"/>
                <a:gd name="connsiteX72" fmla="*/ 106752 w 218768"/>
                <a:gd name="connsiteY72" fmla="*/ 44657 h 185832"/>
                <a:gd name="connsiteX73" fmla="*/ 101872 w 218768"/>
                <a:gd name="connsiteY73" fmla="*/ 44657 h 185832"/>
                <a:gd name="connsiteX74" fmla="*/ 89755 w 218768"/>
                <a:gd name="connsiteY74" fmla="*/ 46009 h 185832"/>
                <a:gd name="connsiteX75" fmla="*/ 86895 w 218768"/>
                <a:gd name="connsiteY75" fmla="*/ 46009 h 185832"/>
                <a:gd name="connsiteX76" fmla="*/ 82183 w 218768"/>
                <a:gd name="connsiteY76" fmla="*/ 47022 h 185832"/>
                <a:gd name="connsiteX77" fmla="*/ 82183 w 218768"/>
                <a:gd name="connsiteY77" fmla="*/ 47022 h 185832"/>
                <a:gd name="connsiteX78" fmla="*/ 78144 w 218768"/>
                <a:gd name="connsiteY78" fmla="*/ 47022 h 185832"/>
                <a:gd name="connsiteX79" fmla="*/ 75620 w 218768"/>
                <a:gd name="connsiteY79" fmla="*/ 47022 h 185832"/>
                <a:gd name="connsiteX80" fmla="*/ 73769 w 218768"/>
                <a:gd name="connsiteY80" fmla="*/ 47022 h 185832"/>
                <a:gd name="connsiteX81" fmla="*/ 55426 w 218768"/>
                <a:gd name="connsiteY81" fmla="*/ 47022 h 185832"/>
                <a:gd name="connsiteX82" fmla="*/ 41122 w 218768"/>
                <a:gd name="connsiteY82" fmla="*/ 45840 h 185832"/>
                <a:gd name="connsiteX83" fmla="*/ 36915 w 218768"/>
                <a:gd name="connsiteY83" fmla="*/ 43644 h 185832"/>
                <a:gd name="connsiteX84" fmla="*/ 26818 w 218768"/>
                <a:gd name="connsiteY84" fmla="*/ 39758 h 185832"/>
                <a:gd name="connsiteX85" fmla="*/ 25472 w 218768"/>
                <a:gd name="connsiteY85" fmla="*/ 38069 h 185832"/>
                <a:gd name="connsiteX86" fmla="*/ 25472 w 218768"/>
                <a:gd name="connsiteY86" fmla="*/ 31649 h 185832"/>
                <a:gd name="connsiteX87" fmla="*/ 25472 w 218768"/>
                <a:gd name="connsiteY87" fmla="*/ 21006 h 185832"/>
                <a:gd name="connsiteX88" fmla="*/ 25472 w 218768"/>
                <a:gd name="connsiteY88" fmla="*/ 21006 h 185832"/>
                <a:gd name="connsiteX89" fmla="*/ 25472 w 218768"/>
                <a:gd name="connsiteY89" fmla="*/ 19992 h 185832"/>
                <a:gd name="connsiteX90" fmla="*/ 24630 w 218768"/>
                <a:gd name="connsiteY90" fmla="*/ 19992 h 185832"/>
                <a:gd name="connsiteX91" fmla="*/ 24630 w 218768"/>
                <a:gd name="connsiteY91" fmla="*/ 13573 h 185832"/>
                <a:gd name="connsiteX92" fmla="*/ 24630 w 218768"/>
                <a:gd name="connsiteY92" fmla="*/ 10363 h 185832"/>
                <a:gd name="connsiteX93" fmla="*/ 19582 w 218768"/>
                <a:gd name="connsiteY93" fmla="*/ 5801 h 185832"/>
                <a:gd name="connsiteX94" fmla="*/ 12009 w 218768"/>
                <a:gd name="connsiteY94" fmla="*/ 7998 h 185832"/>
                <a:gd name="connsiteX95" fmla="*/ 3090 w 218768"/>
                <a:gd name="connsiteY95" fmla="*/ 13910 h 185832"/>
                <a:gd name="connsiteX96" fmla="*/ 3090 w 218768"/>
                <a:gd name="connsiteY96" fmla="*/ 15431 h 185832"/>
                <a:gd name="connsiteX97" fmla="*/ 2080 w 218768"/>
                <a:gd name="connsiteY97" fmla="*/ 30635 h 185832"/>
                <a:gd name="connsiteX98" fmla="*/ 902 w 218768"/>
                <a:gd name="connsiteY98" fmla="*/ 34521 h 185832"/>
                <a:gd name="connsiteX99" fmla="*/ 61 w 218768"/>
                <a:gd name="connsiteY99" fmla="*/ 38406 h 185832"/>
                <a:gd name="connsiteX100" fmla="*/ 9148 w 218768"/>
                <a:gd name="connsiteY100" fmla="*/ 49388 h 185832"/>
                <a:gd name="connsiteX101" fmla="*/ 9989 w 218768"/>
                <a:gd name="connsiteY101" fmla="*/ 49388 h 185832"/>
                <a:gd name="connsiteX102" fmla="*/ 18235 w 218768"/>
                <a:gd name="connsiteY102" fmla="*/ 58679 h 185832"/>
                <a:gd name="connsiteX103" fmla="*/ 21432 w 218768"/>
                <a:gd name="connsiteY103" fmla="*/ 60200 h 185832"/>
                <a:gd name="connsiteX104" fmla="*/ 27154 w 218768"/>
                <a:gd name="connsiteY104" fmla="*/ 63916 h 185832"/>
                <a:gd name="connsiteX105" fmla="*/ 32708 w 218768"/>
                <a:gd name="connsiteY105" fmla="*/ 67464 h 185832"/>
                <a:gd name="connsiteX106" fmla="*/ 39439 w 218768"/>
                <a:gd name="connsiteY106" fmla="*/ 67464 h 185832"/>
                <a:gd name="connsiteX107" fmla="*/ 43646 w 218768"/>
                <a:gd name="connsiteY107" fmla="*/ 65775 h 185832"/>
                <a:gd name="connsiteX108" fmla="*/ 48863 w 218768"/>
                <a:gd name="connsiteY108" fmla="*/ 70336 h 185832"/>
                <a:gd name="connsiteX109" fmla="*/ 47853 w 218768"/>
                <a:gd name="connsiteY109" fmla="*/ 83513 h 185832"/>
                <a:gd name="connsiteX110" fmla="*/ 47853 w 218768"/>
                <a:gd name="connsiteY110" fmla="*/ 89257 h 185832"/>
                <a:gd name="connsiteX111" fmla="*/ 52565 w 218768"/>
                <a:gd name="connsiteY111" fmla="*/ 94832 h 185832"/>
                <a:gd name="connsiteX112" fmla="*/ 73937 w 218768"/>
                <a:gd name="connsiteY112" fmla="*/ 97028 h 185832"/>
                <a:gd name="connsiteX113" fmla="*/ 76461 w 218768"/>
                <a:gd name="connsiteY113" fmla="*/ 97028 h 185832"/>
                <a:gd name="connsiteX114" fmla="*/ 89083 w 218768"/>
                <a:gd name="connsiteY114" fmla="*/ 97028 h 185832"/>
                <a:gd name="connsiteX115" fmla="*/ 90429 w 218768"/>
                <a:gd name="connsiteY115" fmla="*/ 97028 h 185832"/>
                <a:gd name="connsiteX116" fmla="*/ 101367 w 218768"/>
                <a:gd name="connsiteY116" fmla="*/ 97028 h 185832"/>
                <a:gd name="connsiteX117" fmla="*/ 109613 w 218768"/>
                <a:gd name="connsiteY117" fmla="*/ 97028 h 185832"/>
                <a:gd name="connsiteX118" fmla="*/ 109613 w 218768"/>
                <a:gd name="connsiteY118" fmla="*/ 97028 h 185832"/>
                <a:gd name="connsiteX119" fmla="*/ 116849 w 218768"/>
                <a:gd name="connsiteY119" fmla="*/ 99055 h 185832"/>
                <a:gd name="connsiteX120" fmla="*/ 118027 w 218768"/>
                <a:gd name="connsiteY120" fmla="*/ 103279 h 185832"/>
                <a:gd name="connsiteX121" fmla="*/ 108098 w 218768"/>
                <a:gd name="connsiteY121" fmla="*/ 119159 h 185832"/>
                <a:gd name="connsiteX122" fmla="*/ 105911 w 218768"/>
                <a:gd name="connsiteY122" fmla="*/ 120680 h 185832"/>
                <a:gd name="connsiteX123" fmla="*/ 100357 w 218768"/>
                <a:gd name="connsiteY123" fmla="*/ 126086 h 185832"/>
                <a:gd name="connsiteX124" fmla="*/ 97665 w 218768"/>
                <a:gd name="connsiteY124" fmla="*/ 128958 h 185832"/>
                <a:gd name="connsiteX125" fmla="*/ 91102 w 218768"/>
                <a:gd name="connsiteY125" fmla="*/ 132843 h 185832"/>
                <a:gd name="connsiteX126" fmla="*/ 84707 w 218768"/>
                <a:gd name="connsiteY126" fmla="*/ 136898 h 185832"/>
                <a:gd name="connsiteX127" fmla="*/ 84707 w 218768"/>
                <a:gd name="connsiteY127" fmla="*/ 157677 h 185832"/>
                <a:gd name="connsiteX128" fmla="*/ 90429 w 218768"/>
                <a:gd name="connsiteY128" fmla="*/ 168151 h 185832"/>
                <a:gd name="connsiteX129" fmla="*/ 90429 w 218768"/>
                <a:gd name="connsiteY129" fmla="*/ 168151 h 185832"/>
                <a:gd name="connsiteX130" fmla="*/ 92448 w 218768"/>
                <a:gd name="connsiteY130" fmla="*/ 171699 h 185832"/>
                <a:gd name="connsiteX131" fmla="*/ 92448 w 218768"/>
                <a:gd name="connsiteY131" fmla="*/ 171699 h 185832"/>
                <a:gd name="connsiteX132" fmla="*/ 92448 w 218768"/>
                <a:gd name="connsiteY132" fmla="*/ 164097 h 185832"/>
                <a:gd name="connsiteX133" fmla="*/ 101367 w 218768"/>
                <a:gd name="connsiteY133" fmla="*/ 149230 h 185832"/>
                <a:gd name="connsiteX134" fmla="*/ 102377 w 218768"/>
                <a:gd name="connsiteY134" fmla="*/ 143148 h 18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18768" h="185832">
                  <a:moveTo>
                    <a:pt x="102377" y="143148"/>
                  </a:moveTo>
                  <a:lnTo>
                    <a:pt x="102377" y="143148"/>
                  </a:lnTo>
                  <a:cubicBezTo>
                    <a:pt x="104733" y="140107"/>
                    <a:pt x="107257" y="137235"/>
                    <a:pt x="109445" y="137742"/>
                  </a:cubicBezTo>
                  <a:cubicBezTo>
                    <a:pt x="111633" y="138249"/>
                    <a:pt x="111296" y="137742"/>
                    <a:pt x="111800" y="140445"/>
                  </a:cubicBezTo>
                  <a:cubicBezTo>
                    <a:pt x="112222" y="142743"/>
                    <a:pt x="112222" y="145074"/>
                    <a:pt x="111800" y="147372"/>
                  </a:cubicBezTo>
                  <a:cubicBezTo>
                    <a:pt x="111717" y="148504"/>
                    <a:pt x="111717" y="149619"/>
                    <a:pt x="111800" y="150751"/>
                  </a:cubicBezTo>
                  <a:cubicBezTo>
                    <a:pt x="111851" y="154197"/>
                    <a:pt x="112406" y="157610"/>
                    <a:pt x="113483" y="160887"/>
                  </a:cubicBezTo>
                  <a:cubicBezTo>
                    <a:pt x="114207" y="162914"/>
                    <a:pt x="115049" y="164891"/>
                    <a:pt x="116008" y="166800"/>
                  </a:cubicBezTo>
                  <a:cubicBezTo>
                    <a:pt x="118970" y="171226"/>
                    <a:pt x="120282" y="176548"/>
                    <a:pt x="119710" y="181835"/>
                  </a:cubicBezTo>
                  <a:lnTo>
                    <a:pt x="118195" y="186059"/>
                  </a:lnTo>
                  <a:cubicBezTo>
                    <a:pt x="116832" y="188593"/>
                    <a:pt x="116126" y="191448"/>
                    <a:pt x="116176" y="194337"/>
                  </a:cubicBezTo>
                  <a:cubicBezTo>
                    <a:pt x="116512" y="196263"/>
                    <a:pt x="117606" y="197969"/>
                    <a:pt x="119205" y="199067"/>
                  </a:cubicBezTo>
                  <a:cubicBezTo>
                    <a:pt x="119205" y="199067"/>
                    <a:pt x="120215" y="199067"/>
                    <a:pt x="121056" y="199067"/>
                  </a:cubicBezTo>
                  <a:lnTo>
                    <a:pt x="123076" y="197884"/>
                  </a:lnTo>
                  <a:cubicBezTo>
                    <a:pt x="124237" y="197547"/>
                    <a:pt x="125448" y="197547"/>
                    <a:pt x="126609" y="197884"/>
                  </a:cubicBezTo>
                  <a:cubicBezTo>
                    <a:pt x="127333" y="198053"/>
                    <a:pt x="128074" y="198053"/>
                    <a:pt x="128797" y="197884"/>
                  </a:cubicBezTo>
                  <a:cubicBezTo>
                    <a:pt x="129975" y="197884"/>
                    <a:pt x="130312" y="196364"/>
                    <a:pt x="130985" y="194506"/>
                  </a:cubicBezTo>
                  <a:cubicBezTo>
                    <a:pt x="132079" y="191617"/>
                    <a:pt x="132079" y="188441"/>
                    <a:pt x="130985" y="185552"/>
                  </a:cubicBezTo>
                  <a:lnTo>
                    <a:pt x="130985" y="182680"/>
                  </a:lnTo>
                  <a:cubicBezTo>
                    <a:pt x="129824" y="177021"/>
                    <a:pt x="130346" y="171142"/>
                    <a:pt x="132500" y="165786"/>
                  </a:cubicBezTo>
                  <a:cubicBezTo>
                    <a:pt x="134250" y="163151"/>
                    <a:pt x="134923" y="159941"/>
                    <a:pt x="134350" y="156832"/>
                  </a:cubicBezTo>
                  <a:cubicBezTo>
                    <a:pt x="134182" y="154129"/>
                    <a:pt x="134182" y="151426"/>
                    <a:pt x="134350" y="148723"/>
                  </a:cubicBezTo>
                  <a:lnTo>
                    <a:pt x="134350" y="145176"/>
                  </a:lnTo>
                  <a:cubicBezTo>
                    <a:pt x="134620" y="143554"/>
                    <a:pt x="134620" y="141898"/>
                    <a:pt x="134350" y="140276"/>
                  </a:cubicBezTo>
                  <a:lnTo>
                    <a:pt x="134350" y="139263"/>
                  </a:lnTo>
                  <a:cubicBezTo>
                    <a:pt x="133089" y="137962"/>
                    <a:pt x="132415" y="136188"/>
                    <a:pt x="132500" y="134364"/>
                  </a:cubicBezTo>
                  <a:cubicBezTo>
                    <a:pt x="132584" y="133282"/>
                    <a:pt x="133139" y="132302"/>
                    <a:pt x="134014" y="131660"/>
                  </a:cubicBezTo>
                  <a:cubicBezTo>
                    <a:pt x="136707" y="129802"/>
                    <a:pt x="141923" y="131660"/>
                    <a:pt x="146635" y="133688"/>
                  </a:cubicBezTo>
                  <a:lnTo>
                    <a:pt x="147982" y="133688"/>
                  </a:lnTo>
                  <a:lnTo>
                    <a:pt x="149159" y="133688"/>
                  </a:lnTo>
                  <a:cubicBezTo>
                    <a:pt x="152138" y="134870"/>
                    <a:pt x="155437" y="134870"/>
                    <a:pt x="158415" y="133688"/>
                  </a:cubicBezTo>
                  <a:cubicBezTo>
                    <a:pt x="159593" y="133688"/>
                    <a:pt x="160098" y="131998"/>
                    <a:pt x="160771" y="129802"/>
                  </a:cubicBezTo>
                  <a:cubicBezTo>
                    <a:pt x="160922" y="128974"/>
                    <a:pt x="161209" y="128180"/>
                    <a:pt x="161613" y="127437"/>
                  </a:cubicBezTo>
                  <a:cubicBezTo>
                    <a:pt x="162622" y="124734"/>
                    <a:pt x="163632" y="121693"/>
                    <a:pt x="164642" y="118821"/>
                  </a:cubicBezTo>
                  <a:cubicBezTo>
                    <a:pt x="165786" y="114902"/>
                    <a:pt x="167200" y="111067"/>
                    <a:pt x="168849" y="107333"/>
                  </a:cubicBezTo>
                  <a:cubicBezTo>
                    <a:pt x="170532" y="102924"/>
                    <a:pt x="171221" y="98194"/>
                    <a:pt x="170868" y="93480"/>
                  </a:cubicBezTo>
                  <a:cubicBezTo>
                    <a:pt x="170700" y="89798"/>
                    <a:pt x="172332" y="86267"/>
                    <a:pt x="175244" y="84020"/>
                  </a:cubicBezTo>
                  <a:lnTo>
                    <a:pt x="176253" y="84020"/>
                  </a:lnTo>
                  <a:cubicBezTo>
                    <a:pt x="179754" y="80996"/>
                    <a:pt x="182177" y="76908"/>
                    <a:pt x="183153" y="72363"/>
                  </a:cubicBezTo>
                  <a:cubicBezTo>
                    <a:pt x="183203" y="70893"/>
                    <a:pt x="182850" y="69424"/>
                    <a:pt x="182143" y="68140"/>
                  </a:cubicBezTo>
                  <a:cubicBezTo>
                    <a:pt x="181554" y="66738"/>
                    <a:pt x="181167" y="65251"/>
                    <a:pt x="180965" y="63747"/>
                  </a:cubicBezTo>
                  <a:cubicBezTo>
                    <a:pt x="180763" y="60081"/>
                    <a:pt x="181638" y="56449"/>
                    <a:pt x="183489" y="53273"/>
                  </a:cubicBezTo>
                  <a:cubicBezTo>
                    <a:pt x="184735" y="50317"/>
                    <a:pt x="187999" y="48779"/>
                    <a:pt x="191062" y="49725"/>
                  </a:cubicBezTo>
                  <a:cubicBezTo>
                    <a:pt x="193250" y="49725"/>
                    <a:pt x="193755" y="49725"/>
                    <a:pt x="195101" y="46516"/>
                  </a:cubicBezTo>
                  <a:lnTo>
                    <a:pt x="195101" y="46516"/>
                  </a:lnTo>
                  <a:cubicBezTo>
                    <a:pt x="197238" y="42816"/>
                    <a:pt x="200166" y="39640"/>
                    <a:pt x="203684" y="37224"/>
                  </a:cubicBezTo>
                  <a:lnTo>
                    <a:pt x="205030" y="36210"/>
                  </a:lnTo>
                  <a:cubicBezTo>
                    <a:pt x="207520" y="33626"/>
                    <a:pt x="210768" y="31919"/>
                    <a:pt x="214285" y="31311"/>
                  </a:cubicBezTo>
                  <a:cubicBezTo>
                    <a:pt x="218004" y="31244"/>
                    <a:pt x="221689" y="32054"/>
                    <a:pt x="225055" y="33676"/>
                  </a:cubicBezTo>
                  <a:cubicBezTo>
                    <a:pt x="227024" y="34453"/>
                    <a:pt x="229044" y="35078"/>
                    <a:pt x="231113" y="35535"/>
                  </a:cubicBezTo>
                  <a:cubicBezTo>
                    <a:pt x="230541" y="34234"/>
                    <a:pt x="230087" y="32865"/>
                    <a:pt x="229767" y="31480"/>
                  </a:cubicBezTo>
                  <a:cubicBezTo>
                    <a:pt x="229431" y="29402"/>
                    <a:pt x="229431" y="27307"/>
                    <a:pt x="229767" y="25229"/>
                  </a:cubicBezTo>
                  <a:cubicBezTo>
                    <a:pt x="229851" y="23996"/>
                    <a:pt x="229851" y="22746"/>
                    <a:pt x="229767" y="21513"/>
                  </a:cubicBezTo>
                  <a:cubicBezTo>
                    <a:pt x="229767" y="19485"/>
                    <a:pt x="229767" y="19316"/>
                    <a:pt x="227075" y="18303"/>
                  </a:cubicBezTo>
                  <a:cubicBezTo>
                    <a:pt x="225308" y="17492"/>
                    <a:pt x="223743" y="16276"/>
                    <a:pt x="222531" y="14755"/>
                  </a:cubicBezTo>
                  <a:lnTo>
                    <a:pt x="221185" y="13404"/>
                  </a:lnTo>
                  <a:cubicBezTo>
                    <a:pt x="219788" y="12187"/>
                    <a:pt x="218190" y="11224"/>
                    <a:pt x="216473" y="10532"/>
                  </a:cubicBezTo>
                  <a:lnTo>
                    <a:pt x="214285" y="9518"/>
                  </a:lnTo>
                  <a:cubicBezTo>
                    <a:pt x="211778" y="8200"/>
                    <a:pt x="209826" y="6055"/>
                    <a:pt x="208732" y="3436"/>
                  </a:cubicBezTo>
                  <a:cubicBezTo>
                    <a:pt x="207133" y="784"/>
                    <a:pt x="203986" y="-517"/>
                    <a:pt x="200991" y="226"/>
                  </a:cubicBezTo>
                  <a:cubicBezTo>
                    <a:pt x="199695" y="311"/>
                    <a:pt x="198416" y="311"/>
                    <a:pt x="197120" y="226"/>
                  </a:cubicBezTo>
                  <a:lnTo>
                    <a:pt x="194765" y="226"/>
                  </a:lnTo>
                  <a:cubicBezTo>
                    <a:pt x="190725" y="226"/>
                    <a:pt x="186350" y="-956"/>
                    <a:pt x="183489" y="2085"/>
                  </a:cubicBezTo>
                  <a:cubicBezTo>
                    <a:pt x="181756" y="4011"/>
                    <a:pt x="180242" y="6105"/>
                    <a:pt x="178946" y="8335"/>
                  </a:cubicBezTo>
                  <a:cubicBezTo>
                    <a:pt x="177078" y="11326"/>
                    <a:pt x="174806" y="14062"/>
                    <a:pt x="172214" y="16444"/>
                  </a:cubicBezTo>
                  <a:cubicBezTo>
                    <a:pt x="169926" y="17982"/>
                    <a:pt x="167216" y="18759"/>
                    <a:pt x="164473" y="18641"/>
                  </a:cubicBezTo>
                  <a:cubicBezTo>
                    <a:pt x="161613" y="18641"/>
                    <a:pt x="159088" y="18641"/>
                    <a:pt x="157742" y="21175"/>
                  </a:cubicBezTo>
                  <a:cubicBezTo>
                    <a:pt x="153030" y="29672"/>
                    <a:pt x="145710" y="36430"/>
                    <a:pt x="136875" y="40434"/>
                  </a:cubicBezTo>
                  <a:cubicBezTo>
                    <a:pt x="133745" y="40924"/>
                    <a:pt x="130531" y="40518"/>
                    <a:pt x="127619" y="39251"/>
                  </a:cubicBezTo>
                  <a:cubicBezTo>
                    <a:pt x="125314" y="38356"/>
                    <a:pt x="122840" y="38001"/>
                    <a:pt x="120383" y="38238"/>
                  </a:cubicBezTo>
                  <a:cubicBezTo>
                    <a:pt x="118381" y="38711"/>
                    <a:pt x="116512" y="39707"/>
                    <a:pt x="114998" y="41110"/>
                  </a:cubicBezTo>
                  <a:cubicBezTo>
                    <a:pt x="112962" y="42833"/>
                    <a:pt x="110539" y="44049"/>
                    <a:pt x="107930" y="44657"/>
                  </a:cubicBezTo>
                  <a:cubicBezTo>
                    <a:pt x="107543" y="44792"/>
                    <a:pt x="107139" y="44792"/>
                    <a:pt x="106752" y="44657"/>
                  </a:cubicBezTo>
                  <a:lnTo>
                    <a:pt x="101872" y="44657"/>
                  </a:lnTo>
                  <a:cubicBezTo>
                    <a:pt x="97816" y="44860"/>
                    <a:pt x="93761" y="45316"/>
                    <a:pt x="89755" y="46009"/>
                  </a:cubicBezTo>
                  <a:lnTo>
                    <a:pt x="86895" y="46009"/>
                  </a:lnTo>
                  <a:cubicBezTo>
                    <a:pt x="85397" y="46600"/>
                    <a:pt x="83798" y="46938"/>
                    <a:pt x="82183" y="47022"/>
                  </a:cubicBezTo>
                  <a:lnTo>
                    <a:pt x="82183" y="47022"/>
                  </a:lnTo>
                  <a:lnTo>
                    <a:pt x="78144" y="47022"/>
                  </a:lnTo>
                  <a:lnTo>
                    <a:pt x="75620" y="47022"/>
                  </a:lnTo>
                  <a:lnTo>
                    <a:pt x="73769" y="47022"/>
                  </a:lnTo>
                  <a:cubicBezTo>
                    <a:pt x="67727" y="45671"/>
                    <a:pt x="61467" y="45671"/>
                    <a:pt x="55426" y="47022"/>
                  </a:cubicBezTo>
                  <a:cubicBezTo>
                    <a:pt x="50680" y="48408"/>
                    <a:pt x="45581" y="48002"/>
                    <a:pt x="41122" y="45840"/>
                  </a:cubicBezTo>
                  <a:lnTo>
                    <a:pt x="36915" y="43644"/>
                  </a:lnTo>
                  <a:cubicBezTo>
                    <a:pt x="33869" y="41633"/>
                    <a:pt x="30419" y="40299"/>
                    <a:pt x="26818" y="39758"/>
                  </a:cubicBezTo>
                  <a:cubicBezTo>
                    <a:pt x="26027" y="39589"/>
                    <a:pt x="25455" y="38880"/>
                    <a:pt x="25472" y="38069"/>
                  </a:cubicBezTo>
                  <a:cubicBezTo>
                    <a:pt x="25472" y="35872"/>
                    <a:pt x="25472" y="33676"/>
                    <a:pt x="25472" y="31649"/>
                  </a:cubicBezTo>
                  <a:cubicBezTo>
                    <a:pt x="26060" y="28118"/>
                    <a:pt x="26060" y="24537"/>
                    <a:pt x="25472" y="21006"/>
                  </a:cubicBezTo>
                  <a:lnTo>
                    <a:pt x="25472" y="21006"/>
                  </a:lnTo>
                  <a:cubicBezTo>
                    <a:pt x="25387" y="20668"/>
                    <a:pt x="25387" y="20330"/>
                    <a:pt x="25472" y="19992"/>
                  </a:cubicBezTo>
                  <a:cubicBezTo>
                    <a:pt x="25472" y="19992"/>
                    <a:pt x="25472" y="19992"/>
                    <a:pt x="24630" y="19992"/>
                  </a:cubicBezTo>
                  <a:cubicBezTo>
                    <a:pt x="24075" y="17881"/>
                    <a:pt x="24075" y="15684"/>
                    <a:pt x="24630" y="13573"/>
                  </a:cubicBezTo>
                  <a:cubicBezTo>
                    <a:pt x="24714" y="12508"/>
                    <a:pt x="24714" y="11427"/>
                    <a:pt x="24630" y="10363"/>
                  </a:cubicBezTo>
                  <a:cubicBezTo>
                    <a:pt x="24243" y="7829"/>
                    <a:pt x="22123" y="5937"/>
                    <a:pt x="19582" y="5801"/>
                  </a:cubicBezTo>
                  <a:cubicBezTo>
                    <a:pt x="16872" y="5447"/>
                    <a:pt x="14129" y="6241"/>
                    <a:pt x="12009" y="7998"/>
                  </a:cubicBezTo>
                  <a:cubicBezTo>
                    <a:pt x="9518" y="10616"/>
                    <a:pt x="6455" y="12626"/>
                    <a:pt x="3090" y="13910"/>
                  </a:cubicBezTo>
                  <a:cubicBezTo>
                    <a:pt x="3107" y="14417"/>
                    <a:pt x="3107" y="14924"/>
                    <a:pt x="3090" y="15431"/>
                  </a:cubicBezTo>
                  <a:cubicBezTo>
                    <a:pt x="3241" y="20516"/>
                    <a:pt x="2905" y="25618"/>
                    <a:pt x="2080" y="30635"/>
                  </a:cubicBezTo>
                  <a:cubicBezTo>
                    <a:pt x="1844" y="31970"/>
                    <a:pt x="1441" y="33271"/>
                    <a:pt x="902" y="34521"/>
                  </a:cubicBezTo>
                  <a:cubicBezTo>
                    <a:pt x="902" y="36041"/>
                    <a:pt x="-276" y="37562"/>
                    <a:pt x="61" y="38406"/>
                  </a:cubicBezTo>
                  <a:cubicBezTo>
                    <a:pt x="1710" y="43035"/>
                    <a:pt x="4924" y="46921"/>
                    <a:pt x="9148" y="49388"/>
                  </a:cubicBezTo>
                  <a:lnTo>
                    <a:pt x="9989" y="49388"/>
                  </a:lnTo>
                  <a:cubicBezTo>
                    <a:pt x="14146" y="50857"/>
                    <a:pt x="17259" y="54354"/>
                    <a:pt x="18235" y="58679"/>
                  </a:cubicBezTo>
                  <a:cubicBezTo>
                    <a:pt x="19329" y="59118"/>
                    <a:pt x="20406" y="59625"/>
                    <a:pt x="21432" y="60200"/>
                  </a:cubicBezTo>
                  <a:cubicBezTo>
                    <a:pt x="23435" y="61281"/>
                    <a:pt x="25353" y="62514"/>
                    <a:pt x="27154" y="63916"/>
                  </a:cubicBezTo>
                  <a:lnTo>
                    <a:pt x="32708" y="67464"/>
                  </a:lnTo>
                  <a:cubicBezTo>
                    <a:pt x="35737" y="69153"/>
                    <a:pt x="37083" y="68984"/>
                    <a:pt x="39439" y="67464"/>
                  </a:cubicBezTo>
                  <a:cubicBezTo>
                    <a:pt x="40448" y="66197"/>
                    <a:pt x="42047" y="65538"/>
                    <a:pt x="43646" y="65775"/>
                  </a:cubicBezTo>
                  <a:cubicBezTo>
                    <a:pt x="45951" y="66501"/>
                    <a:pt x="47836" y="68140"/>
                    <a:pt x="48863" y="70336"/>
                  </a:cubicBezTo>
                  <a:cubicBezTo>
                    <a:pt x="51606" y="74424"/>
                    <a:pt x="51202" y="79881"/>
                    <a:pt x="47853" y="83513"/>
                  </a:cubicBezTo>
                  <a:cubicBezTo>
                    <a:pt x="46170" y="85709"/>
                    <a:pt x="46170" y="86554"/>
                    <a:pt x="47853" y="89257"/>
                  </a:cubicBezTo>
                  <a:cubicBezTo>
                    <a:pt x="48913" y="91504"/>
                    <a:pt x="50529" y="93413"/>
                    <a:pt x="52565" y="94832"/>
                  </a:cubicBezTo>
                  <a:cubicBezTo>
                    <a:pt x="59414" y="97265"/>
                    <a:pt x="66735" y="98025"/>
                    <a:pt x="73937" y="97028"/>
                  </a:cubicBezTo>
                  <a:lnTo>
                    <a:pt x="76461" y="97028"/>
                  </a:lnTo>
                  <a:cubicBezTo>
                    <a:pt x="80836" y="97028"/>
                    <a:pt x="85043" y="97028"/>
                    <a:pt x="89083" y="97028"/>
                  </a:cubicBezTo>
                  <a:lnTo>
                    <a:pt x="90429" y="97028"/>
                  </a:lnTo>
                  <a:cubicBezTo>
                    <a:pt x="94064" y="97282"/>
                    <a:pt x="97732" y="97282"/>
                    <a:pt x="101367" y="97028"/>
                  </a:cubicBezTo>
                  <a:lnTo>
                    <a:pt x="109613" y="97028"/>
                  </a:lnTo>
                  <a:lnTo>
                    <a:pt x="109613" y="97028"/>
                  </a:lnTo>
                  <a:cubicBezTo>
                    <a:pt x="111800" y="97028"/>
                    <a:pt x="115166" y="97028"/>
                    <a:pt x="116849" y="99055"/>
                  </a:cubicBezTo>
                  <a:cubicBezTo>
                    <a:pt x="117842" y="100221"/>
                    <a:pt x="118263" y="101758"/>
                    <a:pt x="118027" y="103279"/>
                  </a:cubicBezTo>
                  <a:cubicBezTo>
                    <a:pt x="117960" y="110019"/>
                    <a:pt x="114123" y="116169"/>
                    <a:pt x="108098" y="119159"/>
                  </a:cubicBezTo>
                  <a:lnTo>
                    <a:pt x="105911" y="120680"/>
                  </a:lnTo>
                  <a:cubicBezTo>
                    <a:pt x="103891" y="122301"/>
                    <a:pt x="102040" y="124109"/>
                    <a:pt x="100357" y="126086"/>
                  </a:cubicBezTo>
                  <a:cubicBezTo>
                    <a:pt x="99549" y="127116"/>
                    <a:pt x="98641" y="128079"/>
                    <a:pt x="97665" y="128958"/>
                  </a:cubicBezTo>
                  <a:cubicBezTo>
                    <a:pt x="95831" y="130782"/>
                    <a:pt x="93576" y="132117"/>
                    <a:pt x="91102" y="132843"/>
                  </a:cubicBezTo>
                  <a:cubicBezTo>
                    <a:pt x="88594" y="133468"/>
                    <a:pt x="86339" y="134887"/>
                    <a:pt x="84707" y="136898"/>
                  </a:cubicBezTo>
                  <a:cubicBezTo>
                    <a:pt x="81830" y="143520"/>
                    <a:pt x="81830" y="151055"/>
                    <a:pt x="84707" y="157677"/>
                  </a:cubicBezTo>
                  <a:cubicBezTo>
                    <a:pt x="85986" y="161478"/>
                    <a:pt x="87921" y="165026"/>
                    <a:pt x="90429" y="168151"/>
                  </a:cubicBezTo>
                  <a:lnTo>
                    <a:pt x="90429" y="168151"/>
                  </a:lnTo>
                  <a:cubicBezTo>
                    <a:pt x="91220" y="169266"/>
                    <a:pt x="91910" y="170449"/>
                    <a:pt x="92448" y="171699"/>
                  </a:cubicBezTo>
                  <a:lnTo>
                    <a:pt x="92448" y="171699"/>
                  </a:lnTo>
                  <a:cubicBezTo>
                    <a:pt x="92196" y="169165"/>
                    <a:pt x="92196" y="166631"/>
                    <a:pt x="92448" y="164097"/>
                  </a:cubicBezTo>
                  <a:cubicBezTo>
                    <a:pt x="94081" y="158454"/>
                    <a:pt x="97160" y="153318"/>
                    <a:pt x="101367" y="149230"/>
                  </a:cubicBezTo>
                  <a:cubicBezTo>
                    <a:pt x="100694" y="145345"/>
                    <a:pt x="101535" y="144162"/>
                    <a:pt x="102377" y="14314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FE3542D8-B1E9-47BC-92CD-04EE92C6D7F4}"/>
                </a:ext>
              </a:extLst>
            </p:cNvPr>
            <p:cNvSpPr/>
            <p:nvPr/>
          </p:nvSpPr>
          <p:spPr>
            <a:xfrm>
              <a:off x="9009833" y="4563292"/>
              <a:ext cx="33657" cy="16894"/>
            </a:xfrm>
            <a:custGeom>
              <a:avLst/>
              <a:gdLst>
                <a:gd name="connsiteX0" fmla="*/ 0 w 33656"/>
                <a:gd name="connsiteY0" fmla="*/ 5896 h 0"/>
                <a:gd name="connsiteX1" fmla="*/ 0 w 33656"/>
                <a:gd name="connsiteY1" fmla="*/ 5896 h 0"/>
                <a:gd name="connsiteX2" fmla="*/ 1851 w 33656"/>
                <a:gd name="connsiteY2" fmla="*/ 7078 h 0"/>
                <a:gd name="connsiteX3" fmla="*/ 4880 w 33656"/>
                <a:gd name="connsiteY3" fmla="*/ 7078 h 0"/>
                <a:gd name="connsiteX4" fmla="*/ 9087 w 33656"/>
                <a:gd name="connsiteY4" fmla="*/ 7078 h 0"/>
                <a:gd name="connsiteX5" fmla="*/ 12453 w 33656"/>
                <a:gd name="connsiteY5" fmla="*/ 9951 h 0"/>
                <a:gd name="connsiteX6" fmla="*/ 12453 w 33656"/>
                <a:gd name="connsiteY6" fmla="*/ 11133 h 0"/>
                <a:gd name="connsiteX7" fmla="*/ 18680 w 33656"/>
                <a:gd name="connsiteY7" fmla="*/ 12316 h 0"/>
                <a:gd name="connsiteX8" fmla="*/ 30628 w 33656"/>
                <a:gd name="connsiteY8" fmla="*/ 14512 h 0"/>
                <a:gd name="connsiteX9" fmla="*/ 30628 w 33656"/>
                <a:gd name="connsiteY9" fmla="*/ 14512 h 0"/>
                <a:gd name="connsiteX10" fmla="*/ 37023 w 33656"/>
                <a:gd name="connsiteY10" fmla="*/ 16032 h 0"/>
                <a:gd name="connsiteX11" fmla="*/ 40052 w 33656"/>
                <a:gd name="connsiteY11" fmla="*/ 16032 h 0"/>
                <a:gd name="connsiteX12" fmla="*/ 43417 w 33656"/>
                <a:gd name="connsiteY12" fmla="*/ 16032 h 0"/>
                <a:gd name="connsiteX13" fmla="*/ 44932 w 33656"/>
                <a:gd name="connsiteY13" fmla="*/ 16032 h 0"/>
                <a:gd name="connsiteX14" fmla="*/ 49139 w 33656"/>
                <a:gd name="connsiteY14" fmla="*/ 14681 h 0"/>
                <a:gd name="connsiteX15" fmla="*/ 49139 w 33656"/>
                <a:gd name="connsiteY15" fmla="*/ 11302 h 0"/>
                <a:gd name="connsiteX16" fmla="*/ 47793 w 33656"/>
                <a:gd name="connsiteY16" fmla="*/ 11302 h 0"/>
                <a:gd name="connsiteX17" fmla="*/ 46446 w 33656"/>
                <a:gd name="connsiteY17" fmla="*/ 11302 h 0"/>
                <a:gd name="connsiteX18" fmla="*/ 42576 w 33656"/>
                <a:gd name="connsiteY18" fmla="*/ 11302 h 0"/>
                <a:gd name="connsiteX19" fmla="*/ 41230 w 33656"/>
                <a:gd name="connsiteY19" fmla="*/ 11302 h 0"/>
                <a:gd name="connsiteX20" fmla="*/ 35340 w 33656"/>
                <a:gd name="connsiteY20" fmla="*/ 11302 h 0"/>
                <a:gd name="connsiteX21" fmla="*/ 33994 w 33656"/>
                <a:gd name="connsiteY21" fmla="*/ 11302 h 0"/>
                <a:gd name="connsiteX22" fmla="*/ 27094 w 33656"/>
                <a:gd name="connsiteY22" fmla="*/ 9444 h 0"/>
                <a:gd name="connsiteX23" fmla="*/ 25916 w 33656"/>
                <a:gd name="connsiteY23" fmla="*/ 7923 h 0"/>
                <a:gd name="connsiteX24" fmla="*/ 24233 w 33656"/>
                <a:gd name="connsiteY24" fmla="*/ 6234 h 0"/>
                <a:gd name="connsiteX25" fmla="*/ 19353 w 33656"/>
                <a:gd name="connsiteY25" fmla="*/ 6234 h 0"/>
                <a:gd name="connsiteX26" fmla="*/ 11444 w 33656"/>
                <a:gd name="connsiteY26" fmla="*/ 5220 h 0"/>
                <a:gd name="connsiteX27" fmla="*/ 11444 w 33656"/>
                <a:gd name="connsiteY27" fmla="*/ 3193 h 0"/>
                <a:gd name="connsiteX28" fmla="*/ 7237 w 33656"/>
                <a:gd name="connsiteY28" fmla="*/ 152 h 0"/>
                <a:gd name="connsiteX29" fmla="*/ 3871 w 33656"/>
                <a:gd name="connsiteY29" fmla="*/ 152 h 0"/>
                <a:gd name="connsiteX30" fmla="*/ 2356 w 33656"/>
                <a:gd name="connsiteY30" fmla="*/ 152 h 0"/>
                <a:gd name="connsiteX31" fmla="*/ 0 w 33656"/>
                <a:gd name="connsiteY31" fmla="*/ 589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3656">
                  <a:moveTo>
                    <a:pt x="0" y="5896"/>
                  </a:moveTo>
                  <a:cubicBezTo>
                    <a:pt x="0" y="5896"/>
                    <a:pt x="0" y="5896"/>
                    <a:pt x="0" y="5896"/>
                  </a:cubicBezTo>
                  <a:cubicBezTo>
                    <a:pt x="505" y="6437"/>
                    <a:pt x="1145" y="6842"/>
                    <a:pt x="1851" y="7078"/>
                  </a:cubicBezTo>
                  <a:lnTo>
                    <a:pt x="4880" y="7078"/>
                  </a:lnTo>
                  <a:cubicBezTo>
                    <a:pt x="6277" y="6910"/>
                    <a:pt x="7691" y="6910"/>
                    <a:pt x="9087" y="7078"/>
                  </a:cubicBezTo>
                  <a:cubicBezTo>
                    <a:pt x="10535" y="7568"/>
                    <a:pt x="11746" y="8599"/>
                    <a:pt x="12453" y="9951"/>
                  </a:cubicBezTo>
                  <a:lnTo>
                    <a:pt x="12453" y="11133"/>
                  </a:lnTo>
                  <a:cubicBezTo>
                    <a:pt x="13631" y="12653"/>
                    <a:pt x="16828" y="12147"/>
                    <a:pt x="18680" y="12316"/>
                  </a:cubicBezTo>
                  <a:cubicBezTo>
                    <a:pt x="22735" y="12569"/>
                    <a:pt x="26741" y="13296"/>
                    <a:pt x="30628" y="14512"/>
                  </a:cubicBezTo>
                  <a:lnTo>
                    <a:pt x="30628" y="14512"/>
                  </a:lnTo>
                  <a:cubicBezTo>
                    <a:pt x="32647" y="15407"/>
                    <a:pt x="34818" y="15931"/>
                    <a:pt x="37023" y="16032"/>
                  </a:cubicBezTo>
                  <a:lnTo>
                    <a:pt x="40052" y="16032"/>
                  </a:lnTo>
                  <a:lnTo>
                    <a:pt x="43417" y="16032"/>
                  </a:lnTo>
                  <a:lnTo>
                    <a:pt x="44932" y="16032"/>
                  </a:lnTo>
                  <a:cubicBezTo>
                    <a:pt x="47793" y="16032"/>
                    <a:pt x="48634" y="16032"/>
                    <a:pt x="49139" y="14681"/>
                  </a:cubicBezTo>
                  <a:cubicBezTo>
                    <a:pt x="49509" y="13583"/>
                    <a:pt x="49509" y="12400"/>
                    <a:pt x="49139" y="11302"/>
                  </a:cubicBezTo>
                  <a:lnTo>
                    <a:pt x="47793" y="11302"/>
                  </a:lnTo>
                  <a:lnTo>
                    <a:pt x="46446" y="11302"/>
                  </a:lnTo>
                  <a:cubicBezTo>
                    <a:pt x="45168" y="11556"/>
                    <a:pt x="43855" y="11556"/>
                    <a:pt x="42576" y="11302"/>
                  </a:cubicBezTo>
                  <a:lnTo>
                    <a:pt x="41230" y="11302"/>
                  </a:lnTo>
                  <a:cubicBezTo>
                    <a:pt x="39278" y="11049"/>
                    <a:pt x="37292" y="11049"/>
                    <a:pt x="35340" y="11302"/>
                  </a:cubicBezTo>
                  <a:lnTo>
                    <a:pt x="33994" y="11302"/>
                  </a:lnTo>
                  <a:cubicBezTo>
                    <a:pt x="31537" y="11826"/>
                    <a:pt x="28962" y="11133"/>
                    <a:pt x="27094" y="9444"/>
                  </a:cubicBezTo>
                  <a:lnTo>
                    <a:pt x="25916" y="7923"/>
                  </a:lnTo>
                  <a:cubicBezTo>
                    <a:pt x="25529" y="7197"/>
                    <a:pt x="24956" y="6622"/>
                    <a:pt x="24233" y="6234"/>
                  </a:cubicBezTo>
                  <a:cubicBezTo>
                    <a:pt x="22634" y="5811"/>
                    <a:pt x="20952" y="5811"/>
                    <a:pt x="19353" y="6234"/>
                  </a:cubicBezTo>
                  <a:cubicBezTo>
                    <a:pt x="16660" y="6234"/>
                    <a:pt x="13631" y="7585"/>
                    <a:pt x="11444" y="5220"/>
                  </a:cubicBezTo>
                  <a:cubicBezTo>
                    <a:pt x="11039" y="4612"/>
                    <a:pt x="11039" y="3801"/>
                    <a:pt x="11444" y="3193"/>
                  </a:cubicBezTo>
                  <a:cubicBezTo>
                    <a:pt x="10299" y="1858"/>
                    <a:pt x="8869" y="811"/>
                    <a:pt x="7237" y="152"/>
                  </a:cubicBezTo>
                  <a:cubicBezTo>
                    <a:pt x="6126" y="-51"/>
                    <a:pt x="4982" y="-51"/>
                    <a:pt x="3871" y="152"/>
                  </a:cubicBezTo>
                  <a:lnTo>
                    <a:pt x="2356" y="152"/>
                  </a:lnTo>
                  <a:cubicBezTo>
                    <a:pt x="2020" y="4376"/>
                    <a:pt x="168" y="4882"/>
                    <a:pt x="0" y="589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B996508D-D25E-44C1-923E-F89280AD7AFD}"/>
                </a:ext>
              </a:extLst>
            </p:cNvPr>
            <p:cNvSpPr/>
            <p:nvPr/>
          </p:nvSpPr>
          <p:spPr>
            <a:xfrm>
              <a:off x="6190581" y="3309245"/>
              <a:ext cx="16828" cy="16894"/>
            </a:xfrm>
            <a:custGeom>
              <a:avLst/>
              <a:gdLst>
                <a:gd name="connsiteX0" fmla="*/ 3197 w 0"/>
                <a:gd name="connsiteY0" fmla="*/ 6927 h 0"/>
                <a:gd name="connsiteX1" fmla="*/ 3197 w 0"/>
                <a:gd name="connsiteY1" fmla="*/ 9798 h 0"/>
                <a:gd name="connsiteX2" fmla="*/ 3197 w 0"/>
                <a:gd name="connsiteY2" fmla="*/ 11826 h 0"/>
                <a:gd name="connsiteX3" fmla="*/ 3197 w 0"/>
                <a:gd name="connsiteY3" fmla="*/ 11826 h 0"/>
                <a:gd name="connsiteX4" fmla="*/ 5049 w 0"/>
                <a:gd name="connsiteY4" fmla="*/ 9798 h 0"/>
                <a:gd name="connsiteX5" fmla="*/ 5049 w 0"/>
                <a:gd name="connsiteY5" fmla="*/ 3717 h 0"/>
                <a:gd name="connsiteX6" fmla="*/ 842 w 0"/>
                <a:gd name="connsiteY6" fmla="*/ 0 h 0"/>
                <a:gd name="connsiteX7" fmla="*/ 842 w 0"/>
                <a:gd name="connsiteY7" fmla="*/ 0 h 0"/>
                <a:gd name="connsiteX8" fmla="*/ 0 w 0"/>
                <a:gd name="connsiteY8" fmla="*/ 2027 h 0"/>
                <a:gd name="connsiteX9" fmla="*/ 2020 w 0"/>
                <a:gd name="connsiteY9" fmla="*/ 3548 h 0"/>
                <a:gd name="connsiteX10" fmla="*/ 3197 w 0"/>
                <a:gd name="connsiteY10" fmla="*/ 69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>
                  <a:moveTo>
                    <a:pt x="3197" y="6927"/>
                  </a:moveTo>
                  <a:cubicBezTo>
                    <a:pt x="3568" y="7849"/>
                    <a:pt x="3568" y="8876"/>
                    <a:pt x="3197" y="9798"/>
                  </a:cubicBezTo>
                  <a:cubicBezTo>
                    <a:pt x="3029" y="10464"/>
                    <a:pt x="3029" y="11160"/>
                    <a:pt x="3197" y="11826"/>
                  </a:cubicBezTo>
                  <a:lnTo>
                    <a:pt x="3197" y="11826"/>
                  </a:lnTo>
                  <a:cubicBezTo>
                    <a:pt x="3938" y="11272"/>
                    <a:pt x="4560" y="10584"/>
                    <a:pt x="5049" y="9798"/>
                  </a:cubicBezTo>
                  <a:cubicBezTo>
                    <a:pt x="6446" y="8016"/>
                    <a:pt x="6446" y="5499"/>
                    <a:pt x="5049" y="3717"/>
                  </a:cubicBezTo>
                  <a:cubicBezTo>
                    <a:pt x="3366" y="1858"/>
                    <a:pt x="2188" y="338"/>
                    <a:pt x="842" y="0"/>
                  </a:cubicBezTo>
                  <a:lnTo>
                    <a:pt x="842" y="0"/>
                  </a:lnTo>
                  <a:cubicBezTo>
                    <a:pt x="455" y="628"/>
                    <a:pt x="168" y="1313"/>
                    <a:pt x="0" y="2027"/>
                  </a:cubicBezTo>
                  <a:cubicBezTo>
                    <a:pt x="0" y="2027"/>
                    <a:pt x="1683" y="3210"/>
                    <a:pt x="2020" y="3548"/>
                  </a:cubicBezTo>
                  <a:cubicBezTo>
                    <a:pt x="2911" y="4430"/>
                    <a:pt x="3349" y="5678"/>
                    <a:pt x="3197" y="69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EEAE6ACE-86C0-47AD-B651-EA3F75E70C71}"/>
                </a:ext>
              </a:extLst>
            </p:cNvPr>
            <p:cNvSpPr/>
            <p:nvPr/>
          </p:nvSpPr>
          <p:spPr>
            <a:xfrm>
              <a:off x="5786029" y="3177360"/>
              <a:ext cx="16828" cy="16894"/>
            </a:xfrm>
            <a:custGeom>
              <a:avLst/>
              <a:gdLst>
                <a:gd name="connsiteX0" fmla="*/ 5217 w 0"/>
                <a:gd name="connsiteY0" fmla="*/ 450 h 0"/>
                <a:gd name="connsiteX1" fmla="*/ 5217 w 0"/>
                <a:gd name="connsiteY1" fmla="*/ 450 h 0"/>
                <a:gd name="connsiteX2" fmla="*/ 0 w 0"/>
                <a:gd name="connsiteY2" fmla="*/ 450 h 0"/>
                <a:gd name="connsiteX3" fmla="*/ 5217 w 0"/>
                <a:gd name="connsiteY3" fmla="*/ 45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217" y="450"/>
                  </a:moveTo>
                  <a:lnTo>
                    <a:pt x="5217" y="450"/>
                  </a:lnTo>
                  <a:cubicBezTo>
                    <a:pt x="4375" y="-563"/>
                    <a:pt x="2019" y="450"/>
                    <a:pt x="0" y="450"/>
                  </a:cubicBezTo>
                  <a:cubicBezTo>
                    <a:pt x="1851" y="450"/>
                    <a:pt x="4543" y="450"/>
                    <a:pt x="5217" y="45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5FC6C46B-70B3-4030-8F5E-A5AD05E88079}"/>
                </a:ext>
              </a:extLst>
            </p:cNvPr>
            <p:cNvSpPr/>
            <p:nvPr/>
          </p:nvSpPr>
          <p:spPr>
            <a:xfrm>
              <a:off x="5745913" y="3339992"/>
              <a:ext cx="16828" cy="16894"/>
            </a:xfrm>
            <a:custGeom>
              <a:avLst/>
              <a:gdLst>
                <a:gd name="connsiteX0" fmla="*/ 3093 w 0"/>
                <a:gd name="connsiteY0" fmla="*/ 0 h 0"/>
                <a:gd name="connsiteX1" fmla="*/ 1747 w 0"/>
                <a:gd name="connsiteY1" fmla="*/ 845 h 0"/>
                <a:gd name="connsiteX2" fmla="*/ 1747 w 0"/>
                <a:gd name="connsiteY2" fmla="*/ 845 h 0"/>
                <a:gd name="connsiteX3" fmla="*/ 64 w 0"/>
                <a:gd name="connsiteY3" fmla="*/ 2365 h 0"/>
                <a:gd name="connsiteX4" fmla="*/ 64 w 0"/>
                <a:gd name="connsiteY4" fmla="*/ 2365 h 0"/>
                <a:gd name="connsiteX5" fmla="*/ 1410 w 0"/>
                <a:gd name="connsiteY5" fmla="*/ 6758 h 0"/>
                <a:gd name="connsiteX6" fmla="*/ 5281 w 0"/>
                <a:gd name="connsiteY6" fmla="*/ 6758 h 0"/>
                <a:gd name="connsiteX7" fmla="*/ 6795 w 0"/>
                <a:gd name="connsiteY7" fmla="*/ 3210 h 0"/>
                <a:gd name="connsiteX8" fmla="*/ 3093 w 0"/>
                <a:gd name="connsiteY8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3093" y="0"/>
                  </a:moveTo>
                  <a:cubicBezTo>
                    <a:pt x="2807" y="490"/>
                    <a:pt x="2302" y="807"/>
                    <a:pt x="1747" y="845"/>
                  </a:cubicBezTo>
                  <a:lnTo>
                    <a:pt x="1747" y="845"/>
                  </a:lnTo>
                  <a:cubicBezTo>
                    <a:pt x="1747" y="1858"/>
                    <a:pt x="905" y="2534"/>
                    <a:pt x="64" y="2365"/>
                  </a:cubicBezTo>
                  <a:lnTo>
                    <a:pt x="64" y="2365"/>
                  </a:lnTo>
                  <a:cubicBezTo>
                    <a:pt x="-189" y="3960"/>
                    <a:pt x="316" y="5580"/>
                    <a:pt x="1410" y="6758"/>
                  </a:cubicBezTo>
                  <a:cubicBezTo>
                    <a:pt x="2420" y="7940"/>
                    <a:pt x="3766" y="7771"/>
                    <a:pt x="5281" y="6758"/>
                  </a:cubicBezTo>
                  <a:cubicBezTo>
                    <a:pt x="6475" y="6009"/>
                    <a:pt x="7081" y="4594"/>
                    <a:pt x="6795" y="3210"/>
                  </a:cubicBezTo>
                  <a:cubicBezTo>
                    <a:pt x="6290" y="1507"/>
                    <a:pt x="4843" y="255"/>
                    <a:pt x="3093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C24B759A-BE28-47B2-9EEB-3EB05DFDECF8}"/>
                </a:ext>
              </a:extLst>
            </p:cNvPr>
            <p:cNvSpPr/>
            <p:nvPr/>
          </p:nvSpPr>
          <p:spPr>
            <a:xfrm>
              <a:off x="5805486" y="3430374"/>
              <a:ext cx="16828" cy="16894"/>
            </a:xfrm>
            <a:custGeom>
              <a:avLst/>
              <a:gdLst>
                <a:gd name="connsiteX0" fmla="*/ 2419 w 0"/>
                <a:gd name="connsiteY0" fmla="*/ 845 h 0"/>
                <a:gd name="connsiteX1" fmla="*/ 232 w 0"/>
                <a:gd name="connsiteY1" fmla="*/ 2703 h 0"/>
                <a:gd name="connsiteX2" fmla="*/ 1578 w 0"/>
                <a:gd name="connsiteY2" fmla="*/ 2703 h 0"/>
                <a:gd name="connsiteX3" fmla="*/ 3597 w 0"/>
                <a:gd name="connsiteY3" fmla="*/ 2703 h 0"/>
                <a:gd name="connsiteX4" fmla="*/ 3597 w 0"/>
                <a:gd name="connsiteY4" fmla="*/ 2703 h 0"/>
                <a:gd name="connsiteX5" fmla="*/ 6122 w 0"/>
                <a:gd name="connsiteY5" fmla="*/ 2703 h 0"/>
                <a:gd name="connsiteX6" fmla="*/ 7636 w 0"/>
                <a:gd name="connsiteY6" fmla="*/ 2703 h 0"/>
                <a:gd name="connsiteX7" fmla="*/ 8646 w 0"/>
                <a:gd name="connsiteY7" fmla="*/ 1352 h 0"/>
                <a:gd name="connsiteX8" fmla="*/ 9655 w 0"/>
                <a:gd name="connsiteY8" fmla="*/ 0 h 0"/>
                <a:gd name="connsiteX9" fmla="*/ 10497 w 0"/>
                <a:gd name="connsiteY9" fmla="*/ 0 h 0"/>
                <a:gd name="connsiteX10" fmla="*/ 10497 w 0"/>
                <a:gd name="connsiteY10" fmla="*/ 0 h 0"/>
                <a:gd name="connsiteX11" fmla="*/ 5280 w 0"/>
                <a:gd name="connsiteY11" fmla="*/ 2365 h 0"/>
                <a:gd name="connsiteX12" fmla="*/ 2251 w 0"/>
                <a:gd name="connsiteY12" fmla="*/ 23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2419" y="845"/>
                  </a:moveTo>
                  <a:cubicBezTo>
                    <a:pt x="2419" y="845"/>
                    <a:pt x="1073" y="1858"/>
                    <a:pt x="232" y="2703"/>
                  </a:cubicBezTo>
                  <a:cubicBezTo>
                    <a:pt x="-610" y="3548"/>
                    <a:pt x="1073" y="2703"/>
                    <a:pt x="1578" y="2703"/>
                  </a:cubicBezTo>
                  <a:cubicBezTo>
                    <a:pt x="2218" y="3007"/>
                    <a:pt x="2958" y="3007"/>
                    <a:pt x="3597" y="2703"/>
                  </a:cubicBezTo>
                  <a:lnTo>
                    <a:pt x="3597" y="2703"/>
                  </a:lnTo>
                  <a:cubicBezTo>
                    <a:pt x="4439" y="2551"/>
                    <a:pt x="5280" y="2551"/>
                    <a:pt x="6122" y="2703"/>
                  </a:cubicBezTo>
                  <a:lnTo>
                    <a:pt x="7636" y="2703"/>
                  </a:lnTo>
                  <a:cubicBezTo>
                    <a:pt x="8108" y="2365"/>
                    <a:pt x="8444" y="1894"/>
                    <a:pt x="8646" y="1352"/>
                  </a:cubicBezTo>
                  <a:lnTo>
                    <a:pt x="9655" y="0"/>
                  </a:lnTo>
                  <a:lnTo>
                    <a:pt x="10497" y="0"/>
                  </a:lnTo>
                  <a:lnTo>
                    <a:pt x="10497" y="0"/>
                  </a:lnTo>
                  <a:cubicBezTo>
                    <a:pt x="10497" y="0"/>
                    <a:pt x="7131" y="1014"/>
                    <a:pt x="5280" y="2365"/>
                  </a:cubicBezTo>
                  <a:cubicBezTo>
                    <a:pt x="4304" y="2759"/>
                    <a:pt x="3227" y="2759"/>
                    <a:pt x="2251" y="236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10464E9A-9996-458A-B2C7-E5024195D148}"/>
                </a:ext>
              </a:extLst>
            </p:cNvPr>
            <p:cNvSpPr/>
            <p:nvPr/>
          </p:nvSpPr>
          <p:spPr>
            <a:xfrm>
              <a:off x="6147961" y="3357561"/>
              <a:ext cx="16828" cy="16894"/>
            </a:xfrm>
            <a:custGeom>
              <a:avLst/>
              <a:gdLst>
                <a:gd name="connsiteX0" fmla="*/ 6439 w 0"/>
                <a:gd name="connsiteY0" fmla="*/ 6082 h 16893"/>
                <a:gd name="connsiteX1" fmla="*/ 5598 w 0"/>
                <a:gd name="connsiteY1" fmla="*/ 7095 h 16893"/>
                <a:gd name="connsiteX2" fmla="*/ 2737 w 0"/>
                <a:gd name="connsiteY2" fmla="*/ 9123 h 16893"/>
                <a:gd name="connsiteX3" fmla="*/ 45 w 0"/>
                <a:gd name="connsiteY3" fmla="*/ 9123 h 16893"/>
                <a:gd name="connsiteX4" fmla="*/ 45 w 0"/>
                <a:gd name="connsiteY4" fmla="*/ 9123 h 16893"/>
                <a:gd name="connsiteX5" fmla="*/ 1728 w 0"/>
                <a:gd name="connsiteY5" fmla="*/ 16049 h 16893"/>
                <a:gd name="connsiteX6" fmla="*/ 4925 w 0"/>
                <a:gd name="connsiteY6" fmla="*/ 17570 h 16893"/>
                <a:gd name="connsiteX7" fmla="*/ 6271 w 0"/>
                <a:gd name="connsiteY7" fmla="*/ 16387 h 16893"/>
                <a:gd name="connsiteX8" fmla="*/ 6271 w 0"/>
                <a:gd name="connsiteY8" fmla="*/ 14529 h 16893"/>
                <a:gd name="connsiteX9" fmla="*/ 10310 w 0"/>
                <a:gd name="connsiteY9" fmla="*/ 11826 h 16893"/>
                <a:gd name="connsiteX10" fmla="*/ 10310 w 0"/>
                <a:gd name="connsiteY10" fmla="*/ 11826 h 16893"/>
                <a:gd name="connsiteX11" fmla="*/ 10310 w 0"/>
                <a:gd name="connsiteY11" fmla="*/ 11826 h 16893"/>
                <a:gd name="connsiteX12" fmla="*/ 10310 w 0"/>
                <a:gd name="connsiteY12" fmla="*/ 9461 h 16893"/>
                <a:gd name="connsiteX13" fmla="*/ 10310 w 0"/>
                <a:gd name="connsiteY13" fmla="*/ 6420 h 16893"/>
                <a:gd name="connsiteX14" fmla="*/ 8459 w 0"/>
                <a:gd name="connsiteY14" fmla="*/ 0 h 16893"/>
                <a:gd name="connsiteX15" fmla="*/ 8459 w 0"/>
                <a:gd name="connsiteY15" fmla="*/ 2027 h 16893"/>
                <a:gd name="connsiteX16" fmla="*/ 6439 w 0"/>
                <a:gd name="connsiteY16" fmla="*/ 6082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h="16893">
                  <a:moveTo>
                    <a:pt x="6439" y="6082"/>
                  </a:moveTo>
                  <a:lnTo>
                    <a:pt x="5598" y="7095"/>
                  </a:lnTo>
                  <a:cubicBezTo>
                    <a:pt x="4824" y="7996"/>
                    <a:pt x="3848" y="8692"/>
                    <a:pt x="2737" y="9123"/>
                  </a:cubicBezTo>
                  <a:cubicBezTo>
                    <a:pt x="1862" y="9368"/>
                    <a:pt x="920" y="9368"/>
                    <a:pt x="45" y="9123"/>
                  </a:cubicBezTo>
                  <a:lnTo>
                    <a:pt x="45" y="9123"/>
                  </a:lnTo>
                  <a:cubicBezTo>
                    <a:pt x="-174" y="11555"/>
                    <a:pt x="415" y="13993"/>
                    <a:pt x="1728" y="16049"/>
                  </a:cubicBezTo>
                  <a:cubicBezTo>
                    <a:pt x="2468" y="17068"/>
                    <a:pt x="3680" y="17641"/>
                    <a:pt x="4925" y="17570"/>
                  </a:cubicBezTo>
                  <a:cubicBezTo>
                    <a:pt x="5766" y="17570"/>
                    <a:pt x="5766" y="17570"/>
                    <a:pt x="6271" y="16387"/>
                  </a:cubicBezTo>
                  <a:cubicBezTo>
                    <a:pt x="6204" y="15769"/>
                    <a:pt x="6204" y="15147"/>
                    <a:pt x="6271" y="14529"/>
                  </a:cubicBezTo>
                  <a:cubicBezTo>
                    <a:pt x="8122" y="10812"/>
                    <a:pt x="9805" y="11488"/>
                    <a:pt x="10310" y="11826"/>
                  </a:cubicBezTo>
                  <a:lnTo>
                    <a:pt x="10310" y="11826"/>
                  </a:lnTo>
                  <a:lnTo>
                    <a:pt x="10310" y="11826"/>
                  </a:lnTo>
                  <a:cubicBezTo>
                    <a:pt x="10394" y="11040"/>
                    <a:pt x="10394" y="10246"/>
                    <a:pt x="10310" y="9461"/>
                  </a:cubicBezTo>
                  <a:cubicBezTo>
                    <a:pt x="10142" y="8454"/>
                    <a:pt x="10142" y="7427"/>
                    <a:pt x="10310" y="6420"/>
                  </a:cubicBezTo>
                  <a:cubicBezTo>
                    <a:pt x="10310" y="3041"/>
                    <a:pt x="10310" y="1689"/>
                    <a:pt x="8459" y="0"/>
                  </a:cubicBezTo>
                  <a:cubicBezTo>
                    <a:pt x="8627" y="666"/>
                    <a:pt x="8627" y="1362"/>
                    <a:pt x="8459" y="2027"/>
                  </a:cubicBezTo>
                  <a:cubicBezTo>
                    <a:pt x="9637" y="3379"/>
                    <a:pt x="8122" y="4561"/>
                    <a:pt x="6439" y="608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64F5EB75-7FE8-4D65-87CE-5529F9000708}"/>
                </a:ext>
              </a:extLst>
            </p:cNvPr>
            <p:cNvSpPr/>
            <p:nvPr/>
          </p:nvSpPr>
          <p:spPr>
            <a:xfrm>
              <a:off x="6187721" y="3282782"/>
              <a:ext cx="16828" cy="16894"/>
            </a:xfrm>
            <a:custGeom>
              <a:avLst/>
              <a:gdLst>
                <a:gd name="connsiteX0" fmla="*/ 5048 w 0"/>
                <a:gd name="connsiteY0" fmla="*/ 7710 h 0"/>
                <a:gd name="connsiteX1" fmla="*/ 7405 w 0"/>
                <a:gd name="connsiteY1" fmla="*/ 9231 h 0"/>
                <a:gd name="connsiteX2" fmla="*/ 7405 w 0"/>
                <a:gd name="connsiteY2" fmla="*/ 9231 h 0"/>
                <a:gd name="connsiteX3" fmla="*/ 9424 w 0"/>
                <a:gd name="connsiteY3" fmla="*/ 10244 h 0"/>
                <a:gd name="connsiteX4" fmla="*/ 11275 w 0"/>
                <a:gd name="connsiteY4" fmla="*/ 10244 h 0"/>
                <a:gd name="connsiteX5" fmla="*/ 13295 w 0"/>
                <a:gd name="connsiteY5" fmla="*/ 10244 h 0"/>
                <a:gd name="connsiteX6" fmla="*/ 14809 w 0"/>
                <a:gd name="connsiteY6" fmla="*/ 10244 h 0"/>
                <a:gd name="connsiteX7" fmla="*/ 16324 w 0"/>
                <a:gd name="connsiteY7" fmla="*/ 10244 h 0"/>
                <a:gd name="connsiteX8" fmla="*/ 16324 w 0"/>
                <a:gd name="connsiteY8" fmla="*/ 10244 h 0"/>
                <a:gd name="connsiteX9" fmla="*/ 16324 w 0"/>
                <a:gd name="connsiteY9" fmla="*/ 5852 h 0"/>
                <a:gd name="connsiteX10" fmla="*/ 14136 w 0"/>
                <a:gd name="connsiteY10" fmla="*/ 446 h 0"/>
                <a:gd name="connsiteX11" fmla="*/ 11275 w 0"/>
                <a:gd name="connsiteY11" fmla="*/ 446 h 0"/>
                <a:gd name="connsiteX12" fmla="*/ 1851 w 0"/>
                <a:gd name="connsiteY12" fmla="*/ 2304 h 0"/>
                <a:gd name="connsiteX13" fmla="*/ 0 w 0"/>
                <a:gd name="connsiteY13" fmla="*/ 2304 h 0"/>
                <a:gd name="connsiteX14" fmla="*/ 0 w 0"/>
                <a:gd name="connsiteY14" fmla="*/ 2304 h 0"/>
                <a:gd name="connsiteX15" fmla="*/ 5048 w 0"/>
                <a:gd name="connsiteY15" fmla="*/ 771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>
                  <a:moveTo>
                    <a:pt x="5048" y="7710"/>
                  </a:moveTo>
                  <a:cubicBezTo>
                    <a:pt x="5873" y="8138"/>
                    <a:pt x="6664" y="8648"/>
                    <a:pt x="7405" y="9231"/>
                  </a:cubicBezTo>
                  <a:lnTo>
                    <a:pt x="7405" y="9231"/>
                  </a:lnTo>
                  <a:cubicBezTo>
                    <a:pt x="8246" y="9231"/>
                    <a:pt x="8582" y="10244"/>
                    <a:pt x="9424" y="10244"/>
                  </a:cubicBezTo>
                  <a:lnTo>
                    <a:pt x="11275" y="10244"/>
                  </a:lnTo>
                  <a:lnTo>
                    <a:pt x="13295" y="10244"/>
                  </a:lnTo>
                  <a:lnTo>
                    <a:pt x="14809" y="10244"/>
                  </a:lnTo>
                  <a:cubicBezTo>
                    <a:pt x="15314" y="10180"/>
                    <a:pt x="15819" y="10180"/>
                    <a:pt x="16324" y="10244"/>
                  </a:cubicBezTo>
                  <a:lnTo>
                    <a:pt x="16324" y="10244"/>
                  </a:lnTo>
                  <a:cubicBezTo>
                    <a:pt x="16862" y="8832"/>
                    <a:pt x="16862" y="7264"/>
                    <a:pt x="16324" y="5852"/>
                  </a:cubicBezTo>
                  <a:cubicBezTo>
                    <a:pt x="16441" y="3811"/>
                    <a:pt x="15650" y="1823"/>
                    <a:pt x="14136" y="446"/>
                  </a:cubicBezTo>
                  <a:cubicBezTo>
                    <a:pt x="13278" y="-149"/>
                    <a:pt x="12133" y="-149"/>
                    <a:pt x="11275" y="446"/>
                  </a:cubicBezTo>
                  <a:cubicBezTo>
                    <a:pt x="8363" y="1902"/>
                    <a:pt x="5099" y="2544"/>
                    <a:pt x="1851" y="2304"/>
                  </a:cubicBezTo>
                  <a:lnTo>
                    <a:pt x="0" y="2304"/>
                  </a:lnTo>
                  <a:lnTo>
                    <a:pt x="0" y="2304"/>
                  </a:lnTo>
                  <a:cubicBezTo>
                    <a:pt x="1851" y="5852"/>
                    <a:pt x="3870" y="6866"/>
                    <a:pt x="5048" y="771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F38CB8A1-D8EE-4E36-B205-D72531A6164E}"/>
                </a:ext>
              </a:extLst>
            </p:cNvPr>
            <p:cNvSpPr/>
            <p:nvPr/>
          </p:nvSpPr>
          <p:spPr>
            <a:xfrm>
              <a:off x="5827258" y="3363634"/>
              <a:ext cx="16828" cy="16894"/>
            </a:xfrm>
            <a:custGeom>
              <a:avLst/>
              <a:gdLst>
                <a:gd name="connsiteX0" fmla="*/ 1178 w 0"/>
                <a:gd name="connsiteY0" fmla="*/ 2881 h 0"/>
                <a:gd name="connsiteX1" fmla="*/ 6226 w 0"/>
                <a:gd name="connsiteY1" fmla="*/ 4570 h 0"/>
                <a:gd name="connsiteX2" fmla="*/ 5049 w 0"/>
                <a:gd name="connsiteY2" fmla="*/ 1192 h 0"/>
                <a:gd name="connsiteX3" fmla="*/ 1178 w 0"/>
                <a:gd name="connsiteY3" fmla="*/ 9 h 0"/>
                <a:gd name="connsiteX4" fmla="*/ 0 w 0"/>
                <a:gd name="connsiteY4" fmla="*/ 9 h 0"/>
                <a:gd name="connsiteX5" fmla="*/ 0 w 0"/>
                <a:gd name="connsiteY5" fmla="*/ 220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178" y="2881"/>
                  </a:moveTo>
                  <a:cubicBezTo>
                    <a:pt x="3029" y="4233"/>
                    <a:pt x="4039" y="5077"/>
                    <a:pt x="6226" y="4570"/>
                  </a:cubicBezTo>
                  <a:cubicBezTo>
                    <a:pt x="6226" y="3342"/>
                    <a:pt x="5806" y="2151"/>
                    <a:pt x="5049" y="1192"/>
                  </a:cubicBezTo>
                  <a:cubicBezTo>
                    <a:pt x="3938" y="350"/>
                    <a:pt x="2575" y="-69"/>
                    <a:pt x="1178" y="9"/>
                  </a:cubicBezTo>
                  <a:cubicBezTo>
                    <a:pt x="1178" y="9"/>
                    <a:pt x="0" y="9"/>
                    <a:pt x="0" y="9"/>
                  </a:cubicBezTo>
                  <a:cubicBezTo>
                    <a:pt x="0" y="9"/>
                    <a:pt x="0" y="9"/>
                    <a:pt x="0" y="22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A149A413-8366-463F-937A-86E56808F0F2}"/>
                </a:ext>
              </a:extLst>
            </p:cNvPr>
            <p:cNvSpPr/>
            <p:nvPr/>
          </p:nvSpPr>
          <p:spPr>
            <a:xfrm>
              <a:off x="5767349" y="3487302"/>
              <a:ext cx="403880" cy="405452"/>
            </a:xfrm>
            <a:custGeom>
              <a:avLst/>
              <a:gdLst>
                <a:gd name="connsiteX0" fmla="*/ 394793 w 403880"/>
                <a:gd name="connsiteY0" fmla="*/ 49841 h 405452"/>
                <a:gd name="connsiteX1" fmla="*/ 397149 w 403880"/>
                <a:gd name="connsiteY1" fmla="*/ 47307 h 405452"/>
                <a:gd name="connsiteX2" fmla="*/ 397149 w 403880"/>
                <a:gd name="connsiteY2" fmla="*/ 44773 h 405452"/>
                <a:gd name="connsiteX3" fmla="*/ 401020 w 403880"/>
                <a:gd name="connsiteY3" fmla="*/ 39198 h 405452"/>
                <a:gd name="connsiteX4" fmla="*/ 401020 w 403880"/>
                <a:gd name="connsiteY4" fmla="*/ 39198 h 405452"/>
                <a:gd name="connsiteX5" fmla="*/ 401020 w 403880"/>
                <a:gd name="connsiteY5" fmla="*/ 37846 h 405452"/>
                <a:gd name="connsiteX6" fmla="*/ 401020 w 403880"/>
                <a:gd name="connsiteY6" fmla="*/ 34805 h 405452"/>
                <a:gd name="connsiteX7" fmla="*/ 401020 w 403880"/>
                <a:gd name="connsiteY7" fmla="*/ 31258 h 405452"/>
                <a:gd name="connsiteX8" fmla="*/ 401020 w 403880"/>
                <a:gd name="connsiteY8" fmla="*/ 28892 h 405452"/>
                <a:gd name="connsiteX9" fmla="*/ 399505 w 403880"/>
                <a:gd name="connsiteY9" fmla="*/ 28892 h 405452"/>
                <a:gd name="connsiteX10" fmla="*/ 393447 w 403880"/>
                <a:gd name="connsiteY10" fmla="*/ 28892 h 405452"/>
                <a:gd name="connsiteX11" fmla="*/ 389913 w 403880"/>
                <a:gd name="connsiteY11" fmla="*/ 28892 h 405452"/>
                <a:gd name="connsiteX12" fmla="*/ 384359 w 403880"/>
                <a:gd name="connsiteY12" fmla="*/ 28892 h 405452"/>
                <a:gd name="connsiteX13" fmla="*/ 382676 w 403880"/>
                <a:gd name="connsiteY13" fmla="*/ 27710 h 405452"/>
                <a:gd name="connsiteX14" fmla="*/ 380825 w 403880"/>
                <a:gd name="connsiteY14" fmla="*/ 28386 h 405452"/>
                <a:gd name="connsiteX15" fmla="*/ 377628 w 403880"/>
                <a:gd name="connsiteY15" fmla="*/ 27372 h 405452"/>
                <a:gd name="connsiteX16" fmla="*/ 374430 w 403880"/>
                <a:gd name="connsiteY16" fmla="*/ 26358 h 405452"/>
                <a:gd name="connsiteX17" fmla="*/ 371738 w 403880"/>
                <a:gd name="connsiteY17" fmla="*/ 25345 h 405452"/>
                <a:gd name="connsiteX18" fmla="*/ 366858 w 403880"/>
                <a:gd name="connsiteY18" fmla="*/ 23993 h 405452"/>
                <a:gd name="connsiteX19" fmla="*/ 366858 w 403880"/>
                <a:gd name="connsiteY19" fmla="*/ 23993 h 405452"/>
                <a:gd name="connsiteX20" fmla="*/ 365343 w 403880"/>
                <a:gd name="connsiteY20" fmla="*/ 25514 h 405452"/>
                <a:gd name="connsiteX21" fmla="*/ 359621 w 403880"/>
                <a:gd name="connsiteY21" fmla="*/ 27203 h 405452"/>
                <a:gd name="connsiteX22" fmla="*/ 359621 w 403880"/>
                <a:gd name="connsiteY22" fmla="*/ 27203 h 405452"/>
                <a:gd name="connsiteX23" fmla="*/ 355414 w 403880"/>
                <a:gd name="connsiteY23" fmla="*/ 24500 h 405452"/>
                <a:gd name="connsiteX24" fmla="*/ 355414 w 403880"/>
                <a:gd name="connsiteY24" fmla="*/ 23317 h 405452"/>
                <a:gd name="connsiteX25" fmla="*/ 355414 w 403880"/>
                <a:gd name="connsiteY25" fmla="*/ 23317 h 405452"/>
                <a:gd name="connsiteX26" fmla="*/ 353564 w 403880"/>
                <a:gd name="connsiteY26" fmla="*/ 21290 h 405452"/>
                <a:gd name="connsiteX27" fmla="*/ 353564 w 403880"/>
                <a:gd name="connsiteY27" fmla="*/ 17574 h 405452"/>
                <a:gd name="connsiteX28" fmla="*/ 353564 w 403880"/>
                <a:gd name="connsiteY28" fmla="*/ 16560 h 405452"/>
                <a:gd name="connsiteX29" fmla="*/ 353564 w 403880"/>
                <a:gd name="connsiteY29" fmla="*/ 16560 h 405452"/>
                <a:gd name="connsiteX30" fmla="*/ 353564 w 403880"/>
                <a:gd name="connsiteY30" fmla="*/ 15715 h 405452"/>
                <a:gd name="connsiteX31" fmla="*/ 353564 w 403880"/>
                <a:gd name="connsiteY31" fmla="*/ 14364 h 405452"/>
                <a:gd name="connsiteX32" fmla="*/ 351376 w 403880"/>
                <a:gd name="connsiteY32" fmla="*/ 13012 h 405452"/>
                <a:gd name="connsiteX33" fmla="*/ 347169 w 403880"/>
                <a:gd name="connsiteY33" fmla="*/ 11492 h 405452"/>
                <a:gd name="connsiteX34" fmla="*/ 345823 w 403880"/>
                <a:gd name="connsiteY34" fmla="*/ 10478 h 405452"/>
                <a:gd name="connsiteX35" fmla="*/ 337913 w 403880"/>
                <a:gd name="connsiteY35" fmla="*/ 6424 h 405452"/>
                <a:gd name="connsiteX36" fmla="*/ 333706 w 403880"/>
                <a:gd name="connsiteY36" fmla="*/ 6424 h 405452"/>
                <a:gd name="connsiteX37" fmla="*/ 331518 w 403880"/>
                <a:gd name="connsiteY37" fmla="*/ 6424 h 405452"/>
                <a:gd name="connsiteX38" fmla="*/ 329331 w 403880"/>
                <a:gd name="connsiteY38" fmla="*/ 6424 h 405452"/>
                <a:gd name="connsiteX39" fmla="*/ 326974 w 403880"/>
                <a:gd name="connsiteY39" fmla="*/ 6424 h 405452"/>
                <a:gd name="connsiteX40" fmla="*/ 319907 w 403880"/>
                <a:gd name="connsiteY40" fmla="*/ 6424 h 405452"/>
                <a:gd name="connsiteX41" fmla="*/ 316373 w 403880"/>
                <a:gd name="connsiteY41" fmla="*/ 5410 h 405452"/>
                <a:gd name="connsiteX42" fmla="*/ 310483 w 403880"/>
                <a:gd name="connsiteY42" fmla="*/ 4058 h 405452"/>
                <a:gd name="connsiteX43" fmla="*/ 307959 w 403880"/>
                <a:gd name="connsiteY43" fmla="*/ 5072 h 405452"/>
                <a:gd name="connsiteX44" fmla="*/ 303079 w 403880"/>
                <a:gd name="connsiteY44" fmla="*/ 6086 h 405452"/>
                <a:gd name="connsiteX45" fmla="*/ 300386 w 403880"/>
                <a:gd name="connsiteY45" fmla="*/ 7437 h 405452"/>
                <a:gd name="connsiteX46" fmla="*/ 298030 w 403880"/>
                <a:gd name="connsiteY46" fmla="*/ 9971 h 405452"/>
                <a:gd name="connsiteX47" fmla="*/ 293150 w 403880"/>
                <a:gd name="connsiteY47" fmla="*/ 9971 h 405452"/>
                <a:gd name="connsiteX48" fmla="*/ 290794 w 403880"/>
                <a:gd name="connsiteY48" fmla="*/ 9971 h 405452"/>
                <a:gd name="connsiteX49" fmla="*/ 287596 w 403880"/>
                <a:gd name="connsiteY49" fmla="*/ 12168 h 405452"/>
                <a:gd name="connsiteX50" fmla="*/ 284567 w 403880"/>
                <a:gd name="connsiteY50" fmla="*/ 14533 h 405452"/>
                <a:gd name="connsiteX51" fmla="*/ 284567 w 403880"/>
                <a:gd name="connsiteY51" fmla="*/ 14533 h 405452"/>
                <a:gd name="connsiteX52" fmla="*/ 280865 w 403880"/>
                <a:gd name="connsiteY52" fmla="*/ 17405 h 405452"/>
                <a:gd name="connsiteX53" fmla="*/ 280865 w 403880"/>
                <a:gd name="connsiteY53" fmla="*/ 17405 h 405452"/>
                <a:gd name="connsiteX54" fmla="*/ 279687 w 403880"/>
                <a:gd name="connsiteY54" fmla="*/ 19432 h 405452"/>
                <a:gd name="connsiteX55" fmla="*/ 279687 w 403880"/>
                <a:gd name="connsiteY55" fmla="*/ 19432 h 405452"/>
                <a:gd name="connsiteX56" fmla="*/ 279687 w 403880"/>
                <a:gd name="connsiteY56" fmla="*/ 19432 h 405452"/>
                <a:gd name="connsiteX57" fmla="*/ 278509 w 403880"/>
                <a:gd name="connsiteY57" fmla="*/ 20952 h 405452"/>
                <a:gd name="connsiteX58" fmla="*/ 275985 w 403880"/>
                <a:gd name="connsiteY58" fmla="*/ 23993 h 405452"/>
                <a:gd name="connsiteX59" fmla="*/ 273460 w 403880"/>
                <a:gd name="connsiteY59" fmla="*/ 25514 h 405452"/>
                <a:gd name="connsiteX60" fmla="*/ 270432 w 403880"/>
                <a:gd name="connsiteY60" fmla="*/ 28386 h 405452"/>
                <a:gd name="connsiteX61" fmla="*/ 270432 w 403880"/>
                <a:gd name="connsiteY61" fmla="*/ 31089 h 405452"/>
                <a:gd name="connsiteX62" fmla="*/ 270432 w 403880"/>
                <a:gd name="connsiteY62" fmla="*/ 34129 h 405452"/>
                <a:gd name="connsiteX63" fmla="*/ 270432 w 403880"/>
                <a:gd name="connsiteY63" fmla="*/ 36326 h 405452"/>
                <a:gd name="connsiteX64" fmla="*/ 270432 w 403880"/>
                <a:gd name="connsiteY64" fmla="*/ 39873 h 405452"/>
                <a:gd name="connsiteX65" fmla="*/ 273124 w 403880"/>
                <a:gd name="connsiteY65" fmla="*/ 44773 h 405452"/>
                <a:gd name="connsiteX66" fmla="*/ 275817 w 403880"/>
                <a:gd name="connsiteY66" fmla="*/ 57950 h 405452"/>
                <a:gd name="connsiteX67" fmla="*/ 273797 w 403880"/>
                <a:gd name="connsiteY67" fmla="*/ 61836 h 405452"/>
                <a:gd name="connsiteX68" fmla="*/ 271105 w 403880"/>
                <a:gd name="connsiteY68" fmla="*/ 66566 h 405452"/>
                <a:gd name="connsiteX69" fmla="*/ 269927 w 403880"/>
                <a:gd name="connsiteY69" fmla="*/ 67748 h 405452"/>
                <a:gd name="connsiteX70" fmla="*/ 268749 w 403880"/>
                <a:gd name="connsiteY70" fmla="*/ 69607 h 405452"/>
                <a:gd name="connsiteX71" fmla="*/ 268749 w 403880"/>
                <a:gd name="connsiteY71" fmla="*/ 71296 h 405452"/>
                <a:gd name="connsiteX72" fmla="*/ 268749 w 403880"/>
                <a:gd name="connsiteY72" fmla="*/ 76364 h 405452"/>
                <a:gd name="connsiteX73" fmla="*/ 264676 w 403880"/>
                <a:gd name="connsiteY73" fmla="*/ 79662 h 405452"/>
                <a:gd name="connsiteX74" fmla="*/ 263027 w 403880"/>
                <a:gd name="connsiteY74" fmla="*/ 79067 h 405452"/>
                <a:gd name="connsiteX75" fmla="*/ 262186 w 403880"/>
                <a:gd name="connsiteY75" fmla="*/ 79067 h 405452"/>
                <a:gd name="connsiteX76" fmla="*/ 259661 w 403880"/>
                <a:gd name="connsiteY76" fmla="*/ 80588 h 405452"/>
                <a:gd name="connsiteX77" fmla="*/ 258147 w 403880"/>
                <a:gd name="connsiteY77" fmla="*/ 82446 h 405452"/>
                <a:gd name="connsiteX78" fmla="*/ 252930 w 403880"/>
                <a:gd name="connsiteY78" fmla="*/ 86838 h 405452"/>
                <a:gd name="connsiteX79" fmla="*/ 250069 w 403880"/>
                <a:gd name="connsiteY79" fmla="*/ 84980 h 405452"/>
                <a:gd name="connsiteX80" fmla="*/ 250069 w 403880"/>
                <a:gd name="connsiteY80" fmla="*/ 84980 h 405452"/>
                <a:gd name="connsiteX81" fmla="*/ 248386 w 403880"/>
                <a:gd name="connsiteY81" fmla="*/ 84980 h 405452"/>
                <a:gd name="connsiteX82" fmla="*/ 246199 w 403880"/>
                <a:gd name="connsiteY82" fmla="*/ 84980 h 405452"/>
                <a:gd name="connsiteX83" fmla="*/ 244179 w 403880"/>
                <a:gd name="connsiteY83" fmla="*/ 84980 h 405452"/>
                <a:gd name="connsiteX84" fmla="*/ 239804 w 403880"/>
                <a:gd name="connsiteY84" fmla="*/ 83966 h 405452"/>
                <a:gd name="connsiteX85" fmla="*/ 234587 w 403880"/>
                <a:gd name="connsiteY85" fmla="*/ 80588 h 405452"/>
                <a:gd name="connsiteX86" fmla="*/ 234587 w 403880"/>
                <a:gd name="connsiteY86" fmla="*/ 80588 h 405452"/>
                <a:gd name="connsiteX87" fmla="*/ 231221 w 403880"/>
                <a:gd name="connsiteY87" fmla="*/ 77378 h 405452"/>
                <a:gd name="connsiteX88" fmla="*/ 221629 w 403880"/>
                <a:gd name="connsiteY88" fmla="*/ 69607 h 405452"/>
                <a:gd name="connsiteX89" fmla="*/ 205642 w 403880"/>
                <a:gd name="connsiteY89" fmla="*/ 61836 h 405452"/>
                <a:gd name="connsiteX90" fmla="*/ 200594 w 403880"/>
                <a:gd name="connsiteY90" fmla="*/ 61836 h 405452"/>
                <a:gd name="connsiteX91" fmla="*/ 193189 w 403880"/>
                <a:gd name="connsiteY91" fmla="*/ 59977 h 405452"/>
                <a:gd name="connsiteX92" fmla="*/ 181242 w 403880"/>
                <a:gd name="connsiteY92" fmla="*/ 56767 h 405452"/>
                <a:gd name="connsiteX93" fmla="*/ 176193 w 403880"/>
                <a:gd name="connsiteY93" fmla="*/ 56767 h 405452"/>
                <a:gd name="connsiteX94" fmla="*/ 167779 w 403880"/>
                <a:gd name="connsiteY94" fmla="*/ 56767 h 405452"/>
                <a:gd name="connsiteX95" fmla="*/ 159701 w 403880"/>
                <a:gd name="connsiteY95" fmla="*/ 49165 h 405452"/>
                <a:gd name="connsiteX96" fmla="*/ 158018 w 403880"/>
                <a:gd name="connsiteY96" fmla="*/ 46969 h 405452"/>
                <a:gd name="connsiteX97" fmla="*/ 153474 w 403880"/>
                <a:gd name="connsiteY97" fmla="*/ 39029 h 405452"/>
                <a:gd name="connsiteX98" fmla="*/ 153474 w 403880"/>
                <a:gd name="connsiteY98" fmla="*/ 37677 h 405452"/>
                <a:gd name="connsiteX99" fmla="*/ 153474 w 403880"/>
                <a:gd name="connsiteY99" fmla="*/ 35819 h 405452"/>
                <a:gd name="connsiteX100" fmla="*/ 152465 w 403880"/>
                <a:gd name="connsiteY100" fmla="*/ 29906 h 405452"/>
                <a:gd name="connsiteX101" fmla="*/ 149941 w 403880"/>
                <a:gd name="connsiteY101" fmla="*/ 21290 h 405452"/>
                <a:gd name="connsiteX102" fmla="*/ 143209 w 403880"/>
                <a:gd name="connsiteY102" fmla="*/ 17743 h 405452"/>
                <a:gd name="connsiteX103" fmla="*/ 143209 w 403880"/>
                <a:gd name="connsiteY103" fmla="*/ 17743 h 405452"/>
                <a:gd name="connsiteX104" fmla="*/ 141190 w 403880"/>
                <a:gd name="connsiteY104" fmla="*/ 18756 h 405452"/>
                <a:gd name="connsiteX105" fmla="*/ 139171 w 403880"/>
                <a:gd name="connsiteY105" fmla="*/ 19770 h 405452"/>
                <a:gd name="connsiteX106" fmla="*/ 133449 w 403880"/>
                <a:gd name="connsiteY106" fmla="*/ 18249 h 405452"/>
                <a:gd name="connsiteX107" fmla="*/ 133449 w 403880"/>
                <a:gd name="connsiteY107" fmla="*/ 18249 h 405452"/>
                <a:gd name="connsiteX108" fmla="*/ 124866 w 403880"/>
                <a:gd name="connsiteY108" fmla="*/ 13181 h 405452"/>
                <a:gd name="connsiteX109" fmla="*/ 121501 w 403880"/>
                <a:gd name="connsiteY109" fmla="*/ 11830 h 405452"/>
                <a:gd name="connsiteX110" fmla="*/ 114938 w 403880"/>
                <a:gd name="connsiteY110" fmla="*/ 9633 h 405452"/>
                <a:gd name="connsiteX111" fmla="*/ 104672 w 403880"/>
                <a:gd name="connsiteY111" fmla="*/ 5748 h 405452"/>
                <a:gd name="connsiteX112" fmla="*/ 95417 w 403880"/>
                <a:gd name="connsiteY112" fmla="*/ 6930 h 405452"/>
                <a:gd name="connsiteX113" fmla="*/ 88349 w 403880"/>
                <a:gd name="connsiteY113" fmla="*/ 8958 h 405452"/>
                <a:gd name="connsiteX114" fmla="*/ 88349 w 403880"/>
                <a:gd name="connsiteY114" fmla="*/ 8958 h 405452"/>
                <a:gd name="connsiteX115" fmla="*/ 84142 w 403880"/>
                <a:gd name="connsiteY115" fmla="*/ 8958 h 405452"/>
                <a:gd name="connsiteX116" fmla="*/ 79261 w 403880"/>
                <a:gd name="connsiteY116" fmla="*/ 8958 h 405452"/>
                <a:gd name="connsiteX117" fmla="*/ 69501 w 403880"/>
                <a:gd name="connsiteY117" fmla="*/ 6762 h 405452"/>
                <a:gd name="connsiteX118" fmla="*/ 66472 w 403880"/>
                <a:gd name="connsiteY118" fmla="*/ 5410 h 405452"/>
                <a:gd name="connsiteX119" fmla="*/ 62938 w 403880"/>
                <a:gd name="connsiteY119" fmla="*/ 3045 h 405452"/>
                <a:gd name="connsiteX120" fmla="*/ 61928 w 403880"/>
                <a:gd name="connsiteY120" fmla="*/ 3045 h 405452"/>
                <a:gd name="connsiteX121" fmla="*/ 59572 w 403880"/>
                <a:gd name="connsiteY121" fmla="*/ 2031 h 405452"/>
                <a:gd name="connsiteX122" fmla="*/ 58058 w 403880"/>
                <a:gd name="connsiteY122" fmla="*/ 2031 h 405452"/>
                <a:gd name="connsiteX123" fmla="*/ 56039 w 403880"/>
                <a:gd name="connsiteY123" fmla="*/ 1018 h 405452"/>
                <a:gd name="connsiteX124" fmla="*/ 52168 w 403880"/>
                <a:gd name="connsiteY124" fmla="*/ 1018 h 405452"/>
                <a:gd name="connsiteX125" fmla="*/ 52168 w 403880"/>
                <a:gd name="connsiteY125" fmla="*/ 1018 h 405452"/>
                <a:gd name="connsiteX126" fmla="*/ 52168 w 403880"/>
                <a:gd name="connsiteY126" fmla="*/ 3045 h 405452"/>
                <a:gd name="connsiteX127" fmla="*/ 52168 w 403880"/>
                <a:gd name="connsiteY127" fmla="*/ 4734 h 405452"/>
                <a:gd name="connsiteX128" fmla="*/ 52168 w 403880"/>
                <a:gd name="connsiteY128" fmla="*/ 9971 h 405452"/>
                <a:gd name="connsiteX129" fmla="*/ 52168 w 403880"/>
                <a:gd name="connsiteY129" fmla="*/ 10985 h 405452"/>
                <a:gd name="connsiteX130" fmla="*/ 52168 w 403880"/>
                <a:gd name="connsiteY130" fmla="*/ 18080 h 405452"/>
                <a:gd name="connsiteX131" fmla="*/ 52168 w 403880"/>
                <a:gd name="connsiteY131" fmla="*/ 21121 h 405452"/>
                <a:gd name="connsiteX132" fmla="*/ 52168 w 403880"/>
                <a:gd name="connsiteY132" fmla="*/ 23993 h 405452"/>
                <a:gd name="connsiteX133" fmla="*/ 52168 w 403880"/>
                <a:gd name="connsiteY133" fmla="*/ 26189 h 405452"/>
                <a:gd name="connsiteX134" fmla="*/ 52168 w 403880"/>
                <a:gd name="connsiteY134" fmla="*/ 28555 h 405452"/>
                <a:gd name="connsiteX135" fmla="*/ 50822 w 403880"/>
                <a:gd name="connsiteY135" fmla="*/ 30413 h 405452"/>
                <a:gd name="connsiteX136" fmla="*/ 45268 w 403880"/>
                <a:gd name="connsiteY136" fmla="*/ 31595 h 405452"/>
                <a:gd name="connsiteX137" fmla="*/ 42071 w 403880"/>
                <a:gd name="connsiteY137" fmla="*/ 31595 h 405452"/>
                <a:gd name="connsiteX138" fmla="*/ 40725 w 403880"/>
                <a:gd name="connsiteY138" fmla="*/ 31595 h 405452"/>
                <a:gd name="connsiteX139" fmla="*/ 36518 w 403880"/>
                <a:gd name="connsiteY139" fmla="*/ 33116 h 405452"/>
                <a:gd name="connsiteX140" fmla="*/ 34498 w 403880"/>
                <a:gd name="connsiteY140" fmla="*/ 34805 h 405452"/>
                <a:gd name="connsiteX141" fmla="*/ 32311 w 403880"/>
                <a:gd name="connsiteY141" fmla="*/ 34805 h 405452"/>
                <a:gd name="connsiteX142" fmla="*/ 30964 w 403880"/>
                <a:gd name="connsiteY142" fmla="*/ 34805 h 405452"/>
                <a:gd name="connsiteX143" fmla="*/ 28104 w 403880"/>
                <a:gd name="connsiteY143" fmla="*/ 37846 h 405452"/>
                <a:gd name="connsiteX144" fmla="*/ 28104 w 403880"/>
                <a:gd name="connsiteY144" fmla="*/ 37846 h 405452"/>
                <a:gd name="connsiteX145" fmla="*/ 21540 w 403880"/>
                <a:gd name="connsiteY145" fmla="*/ 43590 h 405452"/>
                <a:gd name="connsiteX146" fmla="*/ 19185 w 403880"/>
                <a:gd name="connsiteY146" fmla="*/ 47814 h 405452"/>
                <a:gd name="connsiteX147" fmla="*/ 19185 w 403880"/>
                <a:gd name="connsiteY147" fmla="*/ 47814 h 405452"/>
                <a:gd name="connsiteX148" fmla="*/ 21035 w 403880"/>
                <a:gd name="connsiteY148" fmla="*/ 55247 h 405452"/>
                <a:gd name="connsiteX149" fmla="*/ 21035 w 403880"/>
                <a:gd name="connsiteY149" fmla="*/ 55247 h 405452"/>
                <a:gd name="connsiteX150" fmla="*/ 22045 w 403880"/>
                <a:gd name="connsiteY150" fmla="*/ 57105 h 405452"/>
                <a:gd name="connsiteX151" fmla="*/ 24064 w 403880"/>
                <a:gd name="connsiteY151" fmla="*/ 64032 h 405452"/>
                <a:gd name="connsiteX152" fmla="*/ 21877 w 403880"/>
                <a:gd name="connsiteY152" fmla="*/ 67917 h 405452"/>
                <a:gd name="connsiteX153" fmla="*/ 21877 w 403880"/>
                <a:gd name="connsiteY153" fmla="*/ 67917 h 405452"/>
                <a:gd name="connsiteX154" fmla="*/ 19016 w 403880"/>
                <a:gd name="connsiteY154" fmla="*/ 72816 h 405452"/>
                <a:gd name="connsiteX155" fmla="*/ 19016 w 403880"/>
                <a:gd name="connsiteY155" fmla="*/ 75013 h 405452"/>
                <a:gd name="connsiteX156" fmla="*/ 16828 w 403880"/>
                <a:gd name="connsiteY156" fmla="*/ 80419 h 405452"/>
                <a:gd name="connsiteX157" fmla="*/ 12453 w 403880"/>
                <a:gd name="connsiteY157" fmla="*/ 82784 h 405452"/>
                <a:gd name="connsiteX158" fmla="*/ 10266 w 403880"/>
                <a:gd name="connsiteY158" fmla="*/ 83628 h 405452"/>
                <a:gd name="connsiteX159" fmla="*/ 9424 w 403880"/>
                <a:gd name="connsiteY159" fmla="*/ 83628 h 405452"/>
                <a:gd name="connsiteX160" fmla="*/ 7741 w 403880"/>
                <a:gd name="connsiteY160" fmla="*/ 84642 h 405452"/>
                <a:gd name="connsiteX161" fmla="*/ 3197 w 403880"/>
                <a:gd name="connsiteY161" fmla="*/ 87852 h 405452"/>
                <a:gd name="connsiteX162" fmla="*/ 3197 w 403880"/>
                <a:gd name="connsiteY162" fmla="*/ 87852 h 405452"/>
                <a:gd name="connsiteX163" fmla="*/ 3197 w 403880"/>
                <a:gd name="connsiteY163" fmla="*/ 87852 h 405452"/>
                <a:gd name="connsiteX164" fmla="*/ 2019 w 403880"/>
                <a:gd name="connsiteY164" fmla="*/ 89203 h 405452"/>
                <a:gd name="connsiteX165" fmla="*/ 0 w 403880"/>
                <a:gd name="connsiteY165" fmla="*/ 92244 h 405452"/>
                <a:gd name="connsiteX166" fmla="*/ 4376 w 403880"/>
                <a:gd name="connsiteY166" fmla="*/ 96468 h 405452"/>
                <a:gd name="connsiteX167" fmla="*/ 5890 w 403880"/>
                <a:gd name="connsiteY167" fmla="*/ 97650 h 405452"/>
                <a:gd name="connsiteX168" fmla="*/ 7405 w 403880"/>
                <a:gd name="connsiteY168" fmla="*/ 99002 h 405452"/>
                <a:gd name="connsiteX169" fmla="*/ 12453 w 403880"/>
                <a:gd name="connsiteY169" fmla="*/ 105253 h 405452"/>
                <a:gd name="connsiteX170" fmla="*/ 12453 w 403880"/>
                <a:gd name="connsiteY170" fmla="*/ 112517 h 405452"/>
                <a:gd name="connsiteX171" fmla="*/ 12453 w 403880"/>
                <a:gd name="connsiteY171" fmla="*/ 114375 h 405452"/>
                <a:gd name="connsiteX172" fmla="*/ 12453 w 403880"/>
                <a:gd name="connsiteY172" fmla="*/ 118599 h 405452"/>
                <a:gd name="connsiteX173" fmla="*/ 12453 w 403880"/>
                <a:gd name="connsiteY173" fmla="*/ 121471 h 405452"/>
                <a:gd name="connsiteX174" fmla="*/ 12453 w 403880"/>
                <a:gd name="connsiteY174" fmla="*/ 127553 h 405452"/>
                <a:gd name="connsiteX175" fmla="*/ 12453 w 403880"/>
                <a:gd name="connsiteY175" fmla="*/ 132114 h 405452"/>
                <a:gd name="connsiteX176" fmla="*/ 12453 w 403880"/>
                <a:gd name="connsiteY176" fmla="*/ 135155 h 405452"/>
                <a:gd name="connsiteX177" fmla="*/ 12453 w 403880"/>
                <a:gd name="connsiteY177" fmla="*/ 137520 h 405452"/>
                <a:gd name="connsiteX178" fmla="*/ 13631 w 403880"/>
                <a:gd name="connsiteY178" fmla="*/ 140899 h 405452"/>
                <a:gd name="connsiteX179" fmla="*/ 13631 w 403880"/>
                <a:gd name="connsiteY179" fmla="*/ 142081 h 405452"/>
                <a:gd name="connsiteX180" fmla="*/ 15987 w 403880"/>
                <a:gd name="connsiteY180" fmla="*/ 148839 h 405452"/>
                <a:gd name="connsiteX181" fmla="*/ 15987 w 403880"/>
                <a:gd name="connsiteY181" fmla="*/ 161509 h 405452"/>
                <a:gd name="connsiteX182" fmla="*/ 14473 w 403880"/>
                <a:gd name="connsiteY182" fmla="*/ 166746 h 405452"/>
                <a:gd name="connsiteX183" fmla="*/ 13295 w 403880"/>
                <a:gd name="connsiteY183" fmla="*/ 169787 h 405452"/>
                <a:gd name="connsiteX184" fmla="*/ 13295 w 403880"/>
                <a:gd name="connsiteY184" fmla="*/ 174855 h 405452"/>
                <a:gd name="connsiteX185" fmla="*/ 13295 w 403880"/>
                <a:gd name="connsiteY185" fmla="*/ 178572 h 405452"/>
                <a:gd name="connsiteX186" fmla="*/ 13295 w 403880"/>
                <a:gd name="connsiteY186" fmla="*/ 180092 h 405452"/>
                <a:gd name="connsiteX187" fmla="*/ 13295 w 403880"/>
                <a:gd name="connsiteY187" fmla="*/ 182120 h 405452"/>
                <a:gd name="connsiteX188" fmla="*/ 14136 w 403880"/>
                <a:gd name="connsiteY188" fmla="*/ 183302 h 405452"/>
                <a:gd name="connsiteX189" fmla="*/ 15145 w 403880"/>
                <a:gd name="connsiteY189" fmla="*/ 184485 h 405452"/>
                <a:gd name="connsiteX190" fmla="*/ 16492 w 403880"/>
                <a:gd name="connsiteY190" fmla="*/ 188201 h 405452"/>
                <a:gd name="connsiteX191" fmla="*/ 16492 w 403880"/>
                <a:gd name="connsiteY191" fmla="*/ 188201 h 405452"/>
                <a:gd name="connsiteX192" fmla="*/ 17838 w 403880"/>
                <a:gd name="connsiteY192" fmla="*/ 198169 h 405452"/>
                <a:gd name="connsiteX193" fmla="*/ 12621 w 403880"/>
                <a:gd name="connsiteY193" fmla="*/ 205264 h 405452"/>
                <a:gd name="connsiteX194" fmla="*/ 11275 w 403880"/>
                <a:gd name="connsiteY194" fmla="*/ 205264 h 405452"/>
                <a:gd name="connsiteX195" fmla="*/ 9424 w 403880"/>
                <a:gd name="connsiteY195" fmla="*/ 206616 h 405452"/>
                <a:gd name="connsiteX196" fmla="*/ 6900 w 403880"/>
                <a:gd name="connsiteY196" fmla="*/ 208474 h 405452"/>
                <a:gd name="connsiteX197" fmla="*/ 3702 w 403880"/>
                <a:gd name="connsiteY197" fmla="*/ 209657 h 405452"/>
                <a:gd name="connsiteX198" fmla="*/ 3702 w 403880"/>
                <a:gd name="connsiteY198" fmla="*/ 209657 h 405452"/>
                <a:gd name="connsiteX199" fmla="*/ 6226 w 403880"/>
                <a:gd name="connsiteY199" fmla="*/ 214556 h 405452"/>
                <a:gd name="connsiteX200" fmla="*/ 6226 w 403880"/>
                <a:gd name="connsiteY200" fmla="*/ 214556 h 405452"/>
                <a:gd name="connsiteX201" fmla="*/ 7573 w 403880"/>
                <a:gd name="connsiteY201" fmla="*/ 215907 h 405452"/>
                <a:gd name="connsiteX202" fmla="*/ 8919 w 403880"/>
                <a:gd name="connsiteY202" fmla="*/ 217259 h 405452"/>
                <a:gd name="connsiteX203" fmla="*/ 10433 w 403880"/>
                <a:gd name="connsiteY203" fmla="*/ 220300 h 405452"/>
                <a:gd name="connsiteX204" fmla="*/ 11275 w 403880"/>
                <a:gd name="connsiteY204" fmla="*/ 222158 h 405452"/>
                <a:gd name="connsiteX205" fmla="*/ 15819 w 403880"/>
                <a:gd name="connsiteY205" fmla="*/ 228240 h 405452"/>
                <a:gd name="connsiteX206" fmla="*/ 17333 w 403880"/>
                <a:gd name="connsiteY206" fmla="*/ 229591 h 405452"/>
                <a:gd name="connsiteX207" fmla="*/ 21035 w 403880"/>
                <a:gd name="connsiteY207" fmla="*/ 234322 h 405452"/>
                <a:gd name="connsiteX208" fmla="*/ 21035 w 403880"/>
                <a:gd name="connsiteY208" fmla="*/ 242093 h 405452"/>
                <a:gd name="connsiteX209" fmla="*/ 21035 w 403880"/>
                <a:gd name="connsiteY209" fmla="*/ 243444 h 405452"/>
                <a:gd name="connsiteX210" fmla="*/ 21035 w 403880"/>
                <a:gd name="connsiteY210" fmla="*/ 251722 h 405452"/>
                <a:gd name="connsiteX211" fmla="*/ 23728 w 403880"/>
                <a:gd name="connsiteY211" fmla="*/ 254256 h 405452"/>
                <a:gd name="connsiteX212" fmla="*/ 26252 w 403880"/>
                <a:gd name="connsiteY212" fmla="*/ 255777 h 405452"/>
                <a:gd name="connsiteX213" fmla="*/ 28608 w 403880"/>
                <a:gd name="connsiteY213" fmla="*/ 258818 h 405452"/>
                <a:gd name="connsiteX214" fmla="*/ 31469 w 403880"/>
                <a:gd name="connsiteY214" fmla="*/ 260676 h 405452"/>
                <a:gd name="connsiteX215" fmla="*/ 33994 w 403880"/>
                <a:gd name="connsiteY215" fmla="*/ 260676 h 405452"/>
                <a:gd name="connsiteX216" fmla="*/ 37695 w 403880"/>
                <a:gd name="connsiteY216" fmla="*/ 260676 h 405452"/>
                <a:gd name="connsiteX217" fmla="*/ 43249 w 403880"/>
                <a:gd name="connsiteY217" fmla="*/ 260676 h 405452"/>
                <a:gd name="connsiteX218" fmla="*/ 45100 w 403880"/>
                <a:gd name="connsiteY218" fmla="*/ 260676 h 405452"/>
                <a:gd name="connsiteX219" fmla="*/ 47456 w 403880"/>
                <a:gd name="connsiteY219" fmla="*/ 260676 h 405452"/>
                <a:gd name="connsiteX220" fmla="*/ 54187 w 403880"/>
                <a:gd name="connsiteY220" fmla="*/ 263041 h 405452"/>
                <a:gd name="connsiteX221" fmla="*/ 58226 w 403880"/>
                <a:gd name="connsiteY221" fmla="*/ 266420 h 405452"/>
                <a:gd name="connsiteX222" fmla="*/ 59909 w 403880"/>
                <a:gd name="connsiteY222" fmla="*/ 266420 h 405452"/>
                <a:gd name="connsiteX223" fmla="*/ 63106 w 403880"/>
                <a:gd name="connsiteY223" fmla="*/ 267434 h 405452"/>
                <a:gd name="connsiteX224" fmla="*/ 64621 w 403880"/>
                <a:gd name="connsiteY224" fmla="*/ 271319 h 405452"/>
                <a:gd name="connsiteX225" fmla="*/ 64621 w 403880"/>
                <a:gd name="connsiteY225" fmla="*/ 271319 h 405452"/>
                <a:gd name="connsiteX226" fmla="*/ 66135 w 403880"/>
                <a:gd name="connsiteY226" fmla="*/ 278246 h 405452"/>
                <a:gd name="connsiteX227" fmla="*/ 68323 w 403880"/>
                <a:gd name="connsiteY227" fmla="*/ 284159 h 405452"/>
                <a:gd name="connsiteX228" fmla="*/ 69837 w 403880"/>
                <a:gd name="connsiteY228" fmla="*/ 287368 h 405452"/>
                <a:gd name="connsiteX229" fmla="*/ 69837 w 403880"/>
                <a:gd name="connsiteY229" fmla="*/ 291592 h 405452"/>
                <a:gd name="connsiteX230" fmla="*/ 71016 w 403880"/>
                <a:gd name="connsiteY230" fmla="*/ 292605 h 405452"/>
                <a:gd name="connsiteX231" fmla="*/ 71857 w 403880"/>
                <a:gd name="connsiteY231" fmla="*/ 292605 h 405452"/>
                <a:gd name="connsiteX232" fmla="*/ 75896 w 403880"/>
                <a:gd name="connsiteY232" fmla="*/ 292605 h 405452"/>
                <a:gd name="connsiteX233" fmla="*/ 78084 w 403880"/>
                <a:gd name="connsiteY233" fmla="*/ 292605 h 405452"/>
                <a:gd name="connsiteX234" fmla="*/ 88686 w 403880"/>
                <a:gd name="connsiteY234" fmla="*/ 295477 h 405452"/>
                <a:gd name="connsiteX235" fmla="*/ 94575 w 403880"/>
                <a:gd name="connsiteY235" fmla="*/ 297505 h 405452"/>
                <a:gd name="connsiteX236" fmla="*/ 98446 w 403880"/>
                <a:gd name="connsiteY236" fmla="*/ 298518 h 405452"/>
                <a:gd name="connsiteX237" fmla="*/ 109721 w 403880"/>
                <a:gd name="connsiteY237" fmla="*/ 302235 h 405452"/>
                <a:gd name="connsiteX238" fmla="*/ 110899 w 403880"/>
                <a:gd name="connsiteY238" fmla="*/ 302235 h 405452"/>
                <a:gd name="connsiteX239" fmla="*/ 116284 w 403880"/>
                <a:gd name="connsiteY239" fmla="*/ 305952 h 405452"/>
                <a:gd name="connsiteX240" fmla="*/ 118472 w 403880"/>
                <a:gd name="connsiteY240" fmla="*/ 308148 h 405452"/>
                <a:gd name="connsiteX241" fmla="*/ 122174 w 403880"/>
                <a:gd name="connsiteY241" fmla="*/ 311527 h 405452"/>
                <a:gd name="connsiteX242" fmla="*/ 124362 w 403880"/>
                <a:gd name="connsiteY242" fmla="*/ 313554 h 405452"/>
                <a:gd name="connsiteX243" fmla="*/ 129410 w 403880"/>
                <a:gd name="connsiteY243" fmla="*/ 316764 h 405452"/>
                <a:gd name="connsiteX244" fmla="*/ 131766 w 403880"/>
                <a:gd name="connsiteY244" fmla="*/ 315243 h 405452"/>
                <a:gd name="connsiteX245" fmla="*/ 133281 w 403880"/>
                <a:gd name="connsiteY245" fmla="*/ 314230 h 405452"/>
                <a:gd name="connsiteX246" fmla="*/ 136310 w 403880"/>
                <a:gd name="connsiteY246" fmla="*/ 312540 h 405452"/>
                <a:gd name="connsiteX247" fmla="*/ 138161 w 403880"/>
                <a:gd name="connsiteY247" fmla="*/ 312540 h 405452"/>
                <a:gd name="connsiteX248" fmla="*/ 141190 w 403880"/>
                <a:gd name="connsiteY248" fmla="*/ 310344 h 405452"/>
                <a:gd name="connsiteX249" fmla="*/ 150277 w 403880"/>
                <a:gd name="connsiteY249" fmla="*/ 305783 h 405452"/>
                <a:gd name="connsiteX250" fmla="*/ 151623 w 403880"/>
                <a:gd name="connsiteY250" fmla="*/ 306796 h 405452"/>
                <a:gd name="connsiteX251" fmla="*/ 158523 w 403880"/>
                <a:gd name="connsiteY251" fmla="*/ 303080 h 405452"/>
                <a:gd name="connsiteX252" fmla="*/ 165759 w 403880"/>
                <a:gd name="connsiteY252" fmla="*/ 299194 h 405452"/>
                <a:gd name="connsiteX253" fmla="*/ 170808 w 403880"/>
                <a:gd name="connsiteY253" fmla="*/ 296153 h 405452"/>
                <a:gd name="connsiteX254" fmla="*/ 183261 w 403880"/>
                <a:gd name="connsiteY254" fmla="*/ 293281 h 405452"/>
                <a:gd name="connsiteX255" fmla="*/ 191338 w 403880"/>
                <a:gd name="connsiteY255" fmla="*/ 299532 h 405452"/>
                <a:gd name="connsiteX256" fmla="*/ 199416 w 403880"/>
                <a:gd name="connsiteY256" fmla="*/ 305614 h 405452"/>
                <a:gd name="connsiteX257" fmla="*/ 200257 w 403880"/>
                <a:gd name="connsiteY257" fmla="*/ 305614 h 405452"/>
                <a:gd name="connsiteX258" fmla="*/ 205306 w 403880"/>
                <a:gd name="connsiteY258" fmla="*/ 308655 h 405452"/>
                <a:gd name="connsiteX259" fmla="*/ 206484 w 403880"/>
                <a:gd name="connsiteY259" fmla="*/ 308655 h 405452"/>
                <a:gd name="connsiteX260" fmla="*/ 211532 w 403880"/>
                <a:gd name="connsiteY260" fmla="*/ 311864 h 405452"/>
                <a:gd name="connsiteX261" fmla="*/ 214393 w 403880"/>
                <a:gd name="connsiteY261" fmla="*/ 313892 h 405452"/>
                <a:gd name="connsiteX262" fmla="*/ 219778 w 403880"/>
                <a:gd name="connsiteY262" fmla="*/ 317270 h 405452"/>
                <a:gd name="connsiteX263" fmla="*/ 230044 w 403880"/>
                <a:gd name="connsiteY263" fmla="*/ 323352 h 405452"/>
                <a:gd name="connsiteX264" fmla="*/ 269253 w 403880"/>
                <a:gd name="connsiteY264" fmla="*/ 344808 h 405452"/>
                <a:gd name="connsiteX265" fmla="*/ 274470 w 403880"/>
                <a:gd name="connsiteY265" fmla="*/ 347679 h 405452"/>
                <a:gd name="connsiteX266" fmla="*/ 280529 w 403880"/>
                <a:gd name="connsiteY266" fmla="*/ 350889 h 405452"/>
                <a:gd name="connsiteX267" fmla="*/ 287428 w 403880"/>
                <a:gd name="connsiteY267" fmla="*/ 355620 h 405452"/>
                <a:gd name="connsiteX268" fmla="*/ 292813 w 403880"/>
                <a:gd name="connsiteY268" fmla="*/ 359336 h 405452"/>
                <a:gd name="connsiteX269" fmla="*/ 296179 w 403880"/>
                <a:gd name="connsiteY269" fmla="*/ 361701 h 405452"/>
                <a:gd name="connsiteX270" fmla="*/ 301900 w 403880"/>
                <a:gd name="connsiteY270" fmla="*/ 365756 h 405452"/>
                <a:gd name="connsiteX271" fmla="*/ 308295 w 403880"/>
                <a:gd name="connsiteY271" fmla="*/ 370148 h 405452"/>
                <a:gd name="connsiteX272" fmla="*/ 312839 w 403880"/>
                <a:gd name="connsiteY272" fmla="*/ 373189 h 405452"/>
                <a:gd name="connsiteX273" fmla="*/ 338755 w 403880"/>
                <a:gd name="connsiteY273" fmla="*/ 387887 h 405452"/>
                <a:gd name="connsiteX274" fmla="*/ 348010 w 403880"/>
                <a:gd name="connsiteY274" fmla="*/ 392786 h 405452"/>
                <a:gd name="connsiteX275" fmla="*/ 366521 w 403880"/>
                <a:gd name="connsiteY275" fmla="*/ 405119 h 405452"/>
                <a:gd name="connsiteX276" fmla="*/ 378638 w 403880"/>
                <a:gd name="connsiteY276" fmla="*/ 414410 h 405452"/>
                <a:gd name="connsiteX277" fmla="*/ 378638 w 403880"/>
                <a:gd name="connsiteY277" fmla="*/ 414410 h 405452"/>
                <a:gd name="connsiteX278" fmla="*/ 378638 w 403880"/>
                <a:gd name="connsiteY278" fmla="*/ 414410 h 405452"/>
                <a:gd name="connsiteX279" fmla="*/ 378638 w 403880"/>
                <a:gd name="connsiteY279" fmla="*/ 412721 h 405452"/>
                <a:gd name="connsiteX280" fmla="*/ 378638 w 403880"/>
                <a:gd name="connsiteY280" fmla="*/ 404781 h 405452"/>
                <a:gd name="connsiteX281" fmla="*/ 379984 w 403880"/>
                <a:gd name="connsiteY281" fmla="*/ 402753 h 405452"/>
                <a:gd name="connsiteX282" fmla="*/ 386211 w 403880"/>
                <a:gd name="connsiteY282" fmla="*/ 402753 h 405452"/>
                <a:gd name="connsiteX283" fmla="*/ 391764 w 403880"/>
                <a:gd name="connsiteY283" fmla="*/ 401909 h 405452"/>
                <a:gd name="connsiteX284" fmla="*/ 400178 w 403880"/>
                <a:gd name="connsiteY284" fmla="*/ 401909 h 405452"/>
                <a:gd name="connsiteX285" fmla="*/ 406573 w 403880"/>
                <a:gd name="connsiteY285" fmla="*/ 401909 h 405452"/>
                <a:gd name="connsiteX286" fmla="*/ 406573 w 403880"/>
                <a:gd name="connsiteY286" fmla="*/ 390590 h 405452"/>
                <a:gd name="connsiteX287" fmla="*/ 406573 w 403880"/>
                <a:gd name="connsiteY287" fmla="*/ 377750 h 405452"/>
                <a:gd name="connsiteX288" fmla="*/ 406573 w 403880"/>
                <a:gd name="connsiteY288" fmla="*/ 363729 h 405452"/>
                <a:gd name="connsiteX289" fmla="*/ 406573 w 403880"/>
                <a:gd name="connsiteY289" fmla="*/ 335178 h 405452"/>
                <a:gd name="connsiteX290" fmla="*/ 407414 w 403880"/>
                <a:gd name="connsiteY290" fmla="*/ 333826 h 405452"/>
                <a:gd name="connsiteX291" fmla="*/ 407414 w 403880"/>
                <a:gd name="connsiteY291" fmla="*/ 324366 h 405452"/>
                <a:gd name="connsiteX292" fmla="*/ 407414 w 403880"/>
                <a:gd name="connsiteY292" fmla="*/ 320818 h 405452"/>
                <a:gd name="connsiteX293" fmla="*/ 407414 w 403880"/>
                <a:gd name="connsiteY293" fmla="*/ 287030 h 405452"/>
                <a:gd name="connsiteX294" fmla="*/ 407414 w 403880"/>
                <a:gd name="connsiteY294" fmla="*/ 270137 h 405452"/>
                <a:gd name="connsiteX295" fmla="*/ 407414 w 403880"/>
                <a:gd name="connsiteY295" fmla="*/ 230098 h 405452"/>
                <a:gd name="connsiteX296" fmla="*/ 407414 w 403880"/>
                <a:gd name="connsiteY296" fmla="*/ 227733 h 405452"/>
                <a:gd name="connsiteX297" fmla="*/ 409097 w 403880"/>
                <a:gd name="connsiteY297" fmla="*/ 177052 h 405452"/>
                <a:gd name="connsiteX298" fmla="*/ 409097 w 403880"/>
                <a:gd name="connsiteY298" fmla="*/ 169280 h 405452"/>
                <a:gd name="connsiteX299" fmla="*/ 409097 w 403880"/>
                <a:gd name="connsiteY299" fmla="*/ 153907 h 405452"/>
                <a:gd name="connsiteX300" fmla="*/ 410106 w 403880"/>
                <a:gd name="connsiteY300" fmla="*/ 144953 h 405452"/>
                <a:gd name="connsiteX301" fmla="*/ 410948 w 403880"/>
                <a:gd name="connsiteY301" fmla="*/ 131100 h 405452"/>
                <a:gd name="connsiteX302" fmla="*/ 408424 w 403880"/>
                <a:gd name="connsiteY302" fmla="*/ 111841 h 405452"/>
                <a:gd name="connsiteX303" fmla="*/ 405395 w 403880"/>
                <a:gd name="connsiteY303" fmla="*/ 103563 h 405452"/>
                <a:gd name="connsiteX304" fmla="*/ 402702 w 403880"/>
                <a:gd name="connsiteY304" fmla="*/ 97481 h 405452"/>
                <a:gd name="connsiteX305" fmla="*/ 400851 w 403880"/>
                <a:gd name="connsiteY305" fmla="*/ 78898 h 405452"/>
                <a:gd name="connsiteX306" fmla="*/ 405731 w 403880"/>
                <a:gd name="connsiteY306" fmla="*/ 69100 h 405452"/>
                <a:gd name="connsiteX307" fmla="*/ 409097 w 403880"/>
                <a:gd name="connsiteY307" fmla="*/ 63694 h 405452"/>
                <a:gd name="connsiteX308" fmla="*/ 406573 w 403880"/>
                <a:gd name="connsiteY308" fmla="*/ 58119 h 405452"/>
                <a:gd name="connsiteX309" fmla="*/ 402870 w 403880"/>
                <a:gd name="connsiteY309" fmla="*/ 50348 h 405452"/>
                <a:gd name="connsiteX310" fmla="*/ 394793 w 403880"/>
                <a:gd name="connsiteY310" fmla="*/ 49841 h 40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403880" h="405452">
                  <a:moveTo>
                    <a:pt x="394793" y="49841"/>
                  </a:moveTo>
                  <a:cubicBezTo>
                    <a:pt x="395668" y="49079"/>
                    <a:pt x="396459" y="48231"/>
                    <a:pt x="397149" y="47307"/>
                  </a:cubicBezTo>
                  <a:cubicBezTo>
                    <a:pt x="397216" y="46464"/>
                    <a:pt x="397216" y="45616"/>
                    <a:pt x="397149" y="44773"/>
                  </a:cubicBezTo>
                  <a:cubicBezTo>
                    <a:pt x="397149" y="42408"/>
                    <a:pt x="398832" y="39367"/>
                    <a:pt x="401020" y="39198"/>
                  </a:cubicBezTo>
                  <a:lnTo>
                    <a:pt x="401020" y="39198"/>
                  </a:lnTo>
                  <a:cubicBezTo>
                    <a:pt x="401087" y="38750"/>
                    <a:pt x="401087" y="38294"/>
                    <a:pt x="401020" y="37846"/>
                  </a:cubicBezTo>
                  <a:cubicBezTo>
                    <a:pt x="400884" y="36838"/>
                    <a:pt x="400884" y="35814"/>
                    <a:pt x="401020" y="34805"/>
                  </a:cubicBezTo>
                  <a:cubicBezTo>
                    <a:pt x="400935" y="33624"/>
                    <a:pt x="400935" y="32438"/>
                    <a:pt x="401020" y="31258"/>
                  </a:cubicBezTo>
                  <a:cubicBezTo>
                    <a:pt x="401020" y="31258"/>
                    <a:pt x="401020" y="29737"/>
                    <a:pt x="401020" y="28892"/>
                  </a:cubicBezTo>
                  <a:lnTo>
                    <a:pt x="399505" y="28892"/>
                  </a:lnTo>
                  <a:cubicBezTo>
                    <a:pt x="397536" y="29561"/>
                    <a:pt x="395416" y="29561"/>
                    <a:pt x="393447" y="28892"/>
                  </a:cubicBezTo>
                  <a:lnTo>
                    <a:pt x="389913" y="28892"/>
                  </a:lnTo>
                  <a:cubicBezTo>
                    <a:pt x="388112" y="29485"/>
                    <a:pt x="386160" y="29485"/>
                    <a:pt x="384359" y="28892"/>
                  </a:cubicBezTo>
                  <a:lnTo>
                    <a:pt x="382676" y="27710"/>
                  </a:lnTo>
                  <a:lnTo>
                    <a:pt x="380825" y="28386"/>
                  </a:lnTo>
                  <a:lnTo>
                    <a:pt x="377628" y="27372"/>
                  </a:lnTo>
                  <a:lnTo>
                    <a:pt x="374430" y="26358"/>
                  </a:lnTo>
                  <a:lnTo>
                    <a:pt x="371738" y="25345"/>
                  </a:lnTo>
                  <a:cubicBezTo>
                    <a:pt x="370156" y="24760"/>
                    <a:pt x="368524" y="24307"/>
                    <a:pt x="366858" y="23993"/>
                  </a:cubicBezTo>
                  <a:lnTo>
                    <a:pt x="366858" y="23993"/>
                  </a:lnTo>
                  <a:cubicBezTo>
                    <a:pt x="366538" y="24659"/>
                    <a:pt x="365999" y="25196"/>
                    <a:pt x="365343" y="25514"/>
                  </a:cubicBezTo>
                  <a:cubicBezTo>
                    <a:pt x="363543" y="26384"/>
                    <a:pt x="361607" y="26955"/>
                    <a:pt x="359621" y="27203"/>
                  </a:cubicBezTo>
                  <a:lnTo>
                    <a:pt x="359621" y="27203"/>
                  </a:lnTo>
                  <a:cubicBezTo>
                    <a:pt x="357838" y="27110"/>
                    <a:pt x="356239" y="26083"/>
                    <a:pt x="355414" y="24500"/>
                  </a:cubicBezTo>
                  <a:lnTo>
                    <a:pt x="355414" y="23317"/>
                  </a:lnTo>
                  <a:lnTo>
                    <a:pt x="355414" y="23317"/>
                  </a:lnTo>
                  <a:cubicBezTo>
                    <a:pt x="354523" y="22954"/>
                    <a:pt x="353850" y="22211"/>
                    <a:pt x="353564" y="21290"/>
                  </a:cubicBezTo>
                  <a:cubicBezTo>
                    <a:pt x="353126" y="20091"/>
                    <a:pt x="353126" y="18773"/>
                    <a:pt x="353564" y="17574"/>
                  </a:cubicBezTo>
                  <a:cubicBezTo>
                    <a:pt x="353496" y="17239"/>
                    <a:pt x="353496" y="16894"/>
                    <a:pt x="353564" y="16560"/>
                  </a:cubicBezTo>
                  <a:lnTo>
                    <a:pt x="353564" y="16560"/>
                  </a:lnTo>
                  <a:cubicBezTo>
                    <a:pt x="353496" y="16283"/>
                    <a:pt x="353496" y="15992"/>
                    <a:pt x="353564" y="15715"/>
                  </a:cubicBezTo>
                  <a:cubicBezTo>
                    <a:pt x="353395" y="15281"/>
                    <a:pt x="353395" y="14798"/>
                    <a:pt x="353564" y="14364"/>
                  </a:cubicBezTo>
                  <a:cubicBezTo>
                    <a:pt x="352907" y="13801"/>
                    <a:pt x="352167" y="13345"/>
                    <a:pt x="351376" y="13012"/>
                  </a:cubicBezTo>
                  <a:cubicBezTo>
                    <a:pt x="349827" y="13080"/>
                    <a:pt x="348313" y="12534"/>
                    <a:pt x="347169" y="11492"/>
                  </a:cubicBezTo>
                  <a:lnTo>
                    <a:pt x="345823" y="10478"/>
                  </a:lnTo>
                  <a:cubicBezTo>
                    <a:pt x="343870" y="8081"/>
                    <a:pt x="340993" y="6613"/>
                    <a:pt x="337913" y="6424"/>
                  </a:cubicBezTo>
                  <a:lnTo>
                    <a:pt x="333706" y="6424"/>
                  </a:lnTo>
                  <a:cubicBezTo>
                    <a:pt x="332983" y="6579"/>
                    <a:pt x="332242" y="6579"/>
                    <a:pt x="331518" y="6424"/>
                  </a:cubicBezTo>
                  <a:lnTo>
                    <a:pt x="329331" y="6424"/>
                  </a:lnTo>
                  <a:lnTo>
                    <a:pt x="326974" y="6424"/>
                  </a:lnTo>
                  <a:cubicBezTo>
                    <a:pt x="324652" y="6925"/>
                    <a:pt x="322229" y="6925"/>
                    <a:pt x="319907" y="6424"/>
                  </a:cubicBezTo>
                  <a:lnTo>
                    <a:pt x="316373" y="5410"/>
                  </a:lnTo>
                  <a:cubicBezTo>
                    <a:pt x="314539" y="4499"/>
                    <a:pt x="312519" y="4037"/>
                    <a:pt x="310483" y="4058"/>
                  </a:cubicBezTo>
                  <a:cubicBezTo>
                    <a:pt x="309574" y="4216"/>
                    <a:pt x="308716" y="4560"/>
                    <a:pt x="307959" y="5072"/>
                  </a:cubicBezTo>
                  <a:cubicBezTo>
                    <a:pt x="306495" y="5952"/>
                    <a:pt x="304778" y="6310"/>
                    <a:pt x="303079" y="6086"/>
                  </a:cubicBezTo>
                  <a:cubicBezTo>
                    <a:pt x="301564" y="6086"/>
                    <a:pt x="301227" y="6086"/>
                    <a:pt x="300386" y="7437"/>
                  </a:cubicBezTo>
                  <a:cubicBezTo>
                    <a:pt x="299747" y="8407"/>
                    <a:pt x="298956" y="9264"/>
                    <a:pt x="298030" y="9971"/>
                  </a:cubicBezTo>
                  <a:cubicBezTo>
                    <a:pt x="296465" y="10585"/>
                    <a:pt x="294715" y="10585"/>
                    <a:pt x="293150" y="9971"/>
                  </a:cubicBezTo>
                  <a:cubicBezTo>
                    <a:pt x="292392" y="9715"/>
                    <a:pt x="291551" y="9715"/>
                    <a:pt x="290794" y="9971"/>
                  </a:cubicBezTo>
                  <a:cubicBezTo>
                    <a:pt x="289548" y="10399"/>
                    <a:pt x="288438" y="11157"/>
                    <a:pt x="287596" y="12168"/>
                  </a:cubicBezTo>
                  <a:cubicBezTo>
                    <a:pt x="286671" y="13059"/>
                    <a:pt x="285661" y="13852"/>
                    <a:pt x="284567" y="14533"/>
                  </a:cubicBezTo>
                  <a:lnTo>
                    <a:pt x="284567" y="14533"/>
                  </a:lnTo>
                  <a:cubicBezTo>
                    <a:pt x="283137" y="15197"/>
                    <a:pt x="281875" y="16178"/>
                    <a:pt x="280865" y="17405"/>
                  </a:cubicBezTo>
                  <a:lnTo>
                    <a:pt x="280865" y="17405"/>
                  </a:lnTo>
                  <a:cubicBezTo>
                    <a:pt x="281000" y="18275"/>
                    <a:pt x="280512" y="19123"/>
                    <a:pt x="279687" y="19432"/>
                  </a:cubicBezTo>
                  <a:lnTo>
                    <a:pt x="279687" y="19432"/>
                  </a:lnTo>
                  <a:lnTo>
                    <a:pt x="279687" y="19432"/>
                  </a:lnTo>
                  <a:lnTo>
                    <a:pt x="278509" y="20952"/>
                  </a:lnTo>
                  <a:cubicBezTo>
                    <a:pt x="277769" y="22040"/>
                    <a:pt x="276911" y="23057"/>
                    <a:pt x="275985" y="23993"/>
                  </a:cubicBezTo>
                  <a:lnTo>
                    <a:pt x="273460" y="25514"/>
                  </a:lnTo>
                  <a:cubicBezTo>
                    <a:pt x="272114" y="25514"/>
                    <a:pt x="270936" y="27034"/>
                    <a:pt x="270432" y="28386"/>
                  </a:cubicBezTo>
                  <a:cubicBezTo>
                    <a:pt x="270162" y="29266"/>
                    <a:pt x="270162" y="30209"/>
                    <a:pt x="270432" y="31089"/>
                  </a:cubicBezTo>
                  <a:cubicBezTo>
                    <a:pt x="270516" y="32101"/>
                    <a:pt x="270516" y="33118"/>
                    <a:pt x="270432" y="34129"/>
                  </a:cubicBezTo>
                  <a:lnTo>
                    <a:pt x="270432" y="36326"/>
                  </a:lnTo>
                  <a:cubicBezTo>
                    <a:pt x="270179" y="37495"/>
                    <a:pt x="270179" y="38704"/>
                    <a:pt x="270432" y="39873"/>
                  </a:cubicBezTo>
                  <a:cubicBezTo>
                    <a:pt x="271071" y="41637"/>
                    <a:pt x="271980" y="43289"/>
                    <a:pt x="273124" y="44773"/>
                  </a:cubicBezTo>
                  <a:cubicBezTo>
                    <a:pt x="275648" y="48489"/>
                    <a:pt x="279014" y="53389"/>
                    <a:pt x="275817" y="57950"/>
                  </a:cubicBezTo>
                  <a:cubicBezTo>
                    <a:pt x="274942" y="59132"/>
                    <a:pt x="274268" y="60443"/>
                    <a:pt x="273797" y="61836"/>
                  </a:cubicBezTo>
                  <a:cubicBezTo>
                    <a:pt x="272956" y="63356"/>
                    <a:pt x="272114" y="65045"/>
                    <a:pt x="271105" y="66566"/>
                  </a:cubicBezTo>
                  <a:cubicBezTo>
                    <a:pt x="270667" y="66915"/>
                    <a:pt x="270280" y="67312"/>
                    <a:pt x="269927" y="67748"/>
                  </a:cubicBezTo>
                  <a:cubicBezTo>
                    <a:pt x="269321" y="68209"/>
                    <a:pt x="268917" y="68867"/>
                    <a:pt x="268749" y="69607"/>
                  </a:cubicBezTo>
                  <a:cubicBezTo>
                    <a:pt x="268681" y="70167"/>
                    <a:pt x="268681" y="70735"/>
                    <a:pt x="268749" y="71296"/>
                  </a:cubicBezTo>
                  <a:cubicBezTo>
                    <a:pt x="269388" y="72925"/>
                    <a:pt x="269388" y="74736"/>
                    <a:pt x="268749" y="76364"/>
                  </a:cubicBezTo>
                  <a:cubicBezTo>
                    <a:pt x="268530" y="78405"/>
                    <a:pt x="266712" y="79881"/>
                    <a:pt x="264676" y="79662"/>
                  </a:cubicBezTo>
                  <a:cubicBezTo>
                    <a:pt x="264087" y="79598"/>
                    <a:pt x="263515" y="79395"/>
                    <a:pt x="263027" y="79067"/>
                  </a:cubicBezTo>
                  <a:cubicBezTo>
                    <a:pt x="263027" y="79067"/>
                    <a:pt x="263027" y="79067"/>
                    <a:pt x="262186" y="79067"/>
                  </a:cubicBezTo>
                  <a:cubicBezTo>
                    <a:pt x="261193" y="79278"/>
                    <a:pt x="260317" y="79814"/>
                    <a:pt x="259661" y="80588"/>
                  </a:cubicBezTo>
                  <a:lnTo>
                    <a:pt x="258147" y="82446"/>
                  </a:lnTo>
                  <a:cubicBezTo>
                    <a:pt x="256632" y="84473"/>
                    <a:pt x="254949" y="86838"/>
                    <a:pt x="252930" y="86838"/>
                  </a:cubicBezTo>
                  <a:cubicBezTo>
                    <a:pt x="251735" y="86696"/>
                    <a:pt x="250692" y="86011"/>
                    <a:pt x="250069" y="84980"/>
                  </a:cubicBezTo>
                  <a:lnTo>
                    <a:pt x="250069" y="84980"/>
                  </a:lnTo>
                  <a:cubicBezTo>
                    <a:pt x="249514" y="84882"/>
                    <a:pt x="248942" y="84882"/>
                    <a:pt x="248386" y="84980"/>
                  </a:cubicBezTo>
                  <a:lnTo>
                    <a:pt x="246199" y="84980"/>
                  </a:lnTo>
                  <a:lnTo>
                    <a:pt x="244179" y="84980"/>
                  </a:lnTo>
                  <a:lnTo>
                    <a:pt x="239804" y="83966"/>
                  </a:lnTo>
                  <a:cubicBezTo>
                    <a:pt x="237818" y="83269"/>
                    <a:pt x="236034" y="82111"/>
                    <a:pt x="234587" y="80588"/>
                  </a:cubicBezTo>
                  <a:lnTo>
                    <a:pt x="234587" y="80588"/>
                  </a:lnTo>
                  <a:lnTo>
                    <a:pt x="231221" y="77378"/>
                  </a:lnTo>
                  <a:cubicBezTo>
                    <a:pt x="228024" y="74675"/>
                    <a:pt x="224827" y="71803"/>
                    <a:pt x="221629" y="69607"/>
                  </a:cubicBezTo>
                  <a:cubicBezTo>
                    <a:pt x="216615" y="66400"/>
                    <a:pt x="211263" y="63792"/>
                    <a:pt x="205642" y="61836"/>
                  </a:cubicBezTo>
                  <a:cubicBezTo>
                    <a:pt x="203976" y="61580"/>
                    <a:pt x="202260" y="61580"/>
                    <a:pt x="200594" y="61836"/>
                  </a:cubicBezTo>
                  <a:cubicBezTo>
                    <a:pt x="198002" y="61846"/>
                    <a:pt x="195461" y="61207"/>
                    <a:pt x="193189" y="59977"/>
                  </a:cubicBezTo>
                  <a:cubicBezTo>
                    <a:pt x="189538" y="57936"/>
                    <a:pt x="185432" y="56833"/>
                    <a:pt x="181242" y="56767"/>
                  </a:cubicBezTo>
                  <a:cubicBezTo>
                    <a:pt x="179575" y="56512"/>
                    <a:pt x="177859" y="56512"/>
                    <a:pt x="176193" y="56767"/>
                  </a:cubicBezTo>
                  <a:cubicBezTo>
                    <a:pt x="173433" y="57441"/>
                    <a:pt x="170538" y="57441"/>
                    <a:pt x="167779" y="56767"/>
                  </a:cubicBezTo>
                  <a:cubicBezTo>
                    <a:pt x="164531" y="54914"/>
                    <a:pt x="161754" y="52307"/>
                    <a:pt x="159701" y="49165"/>
                  </a:cubicBezTo>
                  <a:lnTo>
                    <a:pt x="158018" y="46969"/>
                  </a:lnTo>
                  <a:cubicBezTo>
                    <a:pt x="155797" y="44793"/>
                    <a:pt x="154232" y="42044"/>
                    <a:pt x="153474" y="39029"/>
                  </a:cubicBezTo>
                  <a:cubicBezTo>
                    <a:pt x="153474" y="39029"/>
                    <a:pt x="153474" y="39029"/>
                    <a:pt x="153474" y="37677"/>
                  </a:cubicBezTo>
                  <a:cubicBezTo>
                    <a:pt x="153542" y="37059"/>
                    <a:pt x="153542" y="36437"/>
                    <a:pt x="153474" y="35819"/>
                  </a:cubicBezTo>
                  <a:cubicBezTo>
                    <a:pt x="152532" y="34003"/>
                    <a:pt x="152179" y="31935"/>
                    <a:pt x="152465" y="29906"/>
                  </a:cubicBezTo>
                  <a:cubicBezTo>
                    <a:pt x="152700" y="26821"/>
                    <a:pt x="151808" y="23757"/>
                    <a:pt x="149941" y="21290"/>
                  </a:cubicBezTo>
                  <a:cubicBezTo>
                    <a:pt x="148392" y="19099"/>
                    <a:pt x="145885" y="17781"/>
                    <a:pt x="143209" y="17743"/>
                  </a:cubicBezTo>
                  <a:lnTo>
                    <a:pt x="143209" y="17743"/>
                  </a:lnTo>
                  <a:cubicBezTo>
                    <a:pt x="142435" y="17837"/>
                    <a:pt x="141728" y="18195"/>
                    <a:pt x="141190" y="18756"/>
                  </a:cubicBezTo>
                  <a:lnTo>
                    <a:pt x="139171" y="19770"/>
                  </a:lnTo>
                  <a:cubicBezTo>
                    <a:pt x="137134" y="20263"/>
                    <a:pt x="134980" y="19692"/>
                    <a:pt x="133449" y="18249"/>
                  </a:cubicBezTo>
                  <a:lnTo>
                    <a:pt x="133449" y="18249"/>
                  </a:lnTo>
                  <a:cubicBezTo>
                    <a:pt x="130807" y="16215"/>
                    <a:pt x="127929" y="14514"/>
                    <a:pt x="124866" y="13181"/>
                  </a:cubicBezTo>
                  <a:lnTo>
                    <a:pt x="121501" y="11830"/>
                  </a:lnTo>
                  <a:cubicBezTo>
                    <a:pt x="119397" y="10873"/>
                    <a:pt x="117193" y="10137"/>
                    <a:pt x="114938" y="9633"/>
                  </a:cubicBezTo>
                  <a:cubicBezTo>
                    <a:pt x="111252" y="9228"/>
                    <a:pt x="107718" y="7890"/>
                    <a:pt x="104672" y="5748"/>
                  </a:cubicBezTo>
                  <a:cubicBezTo>
                    <a:pt x="101643" y="3890"/>
                    <a:pt x="98614" y="5748"/>
                    <a:pt x="95417" y="6930"/>
                  </a:cubicBezTo>
                  <a:cubicBezTo>
                    <a:pt x="93212" y="8069"/>
                    <a:pt x="90823" y="8758"/>
                    <a:pt x="88349" y="8958"/>
                  </a:cubicBezTo>
                  <a:lnTo>
                    <a:pt x="88349" y="8958"/>
                  </a:lnTo>
                  <a:cubicBezTo>
                    <a:pt x="86952" y="9135"/>
                    <a:pt x="85539" y="9135"/>
                    <a:pt x="84142" y="8958"/>
                  </a:cubicBezTo>
                  <a:cubicBezTo>
                    <a:pt x="82526" y="8611"/>
                    <a:pt x="80877" y="8611"/>
                    <a:pt x="79261" y="8958"/>
                  </a:cubicBezTo>
                  <a:cubicBezTo>
                    <a:pt x="75862" y="9236"/>
                    <a:pt x="72463" y="8469"/>
                    <a:pt x="69501" y="6762"/>
                  </a:cubicBezTo>
                  <a:lnTo>
                    <a:pt x="66472" y="5410"/>
                  </a:lnTo>
                  <a:cubicBezTo>
                    <a:pt x="65176" y="4802"/>
                    <a:pt x="63998" y="4006"/>
                    <a:pt x="62938" y="3045"/>
                  </a:cubicBezTo>
                  <a:lnTo>
                    <a:pt x="61928" y="3045"/>
                  </a:lnTo>
                  <a:lnTo>
                    <a:pt x="59572" y="2031"/>
                  </a:lnTo>
                  <a:lnTo>
                    <a:pt x="58058" y="2031"/>
                  </a:lnTo>
                  <a:lnTo>
                    <a:pt x="56039" y="1018"/>
                  </a:lnTo>
                  <a:cubicBezTo>
                    <a:pt x="54019" y="-165"/>
                    <a:pt x="53178" y="-503"/>
                    <a:pt x="52168" y="1018"/>
                  </a:cubicBezTo>
                  <a:lnTo>
                    <a:pt x="52168" y="1018"/>
                  </a:lnTo>
                  <a:cubicBezTo>
                    <a:pt x="52033" y="1687"/>
                    <a:pt x="52033" y="2376"/>
                    <a:pt x="52168" y="3045"/>
                  </a:cubicBezTo>
                  <a:lnTo>
                    <a:pt x="52168" y="4734"/>
                  </a:lnTo>
                  <a:cubicBezTo>
                    <a:pt x="52336" y="6476"/>
                    <a:pt x="52336" y="8230"/>
                    <a:pt x="52168" y="9971"/>
                  </a:cubicBezTo>
                  <a:lnTo>
                    <a:pt x="52168" y="10985"/>
                  </a:lnTo>
                  <a:cubicBezTo>
                    <a:pt x="52488" y="13338"/>
                    <a:pt x="52488" y="15727"/>
                    <a:pt x="52168" y="18080"/>
                  </a:cubicBezTo>
                  <a:cubicBezTo>
                    <a:pt x="51983" y="19086"/>
                    <a:pt x="51983" y="20116"/>
                    <a:pt x="52168" y="21121"/>
                  </a:cubicBezTo>
                  <a:cubicBezTo>
                    <a:pt x="52168" y="22135"/>
                    <a:pt x="52168" y="22980"/>
                    <a:pt x="52168" y="23993"/>
                  </a:cubicBezTo>
                  <a:cubicBezTo>
                    <a:pt x="52269" y="24721"/>
                    <a:pt x="52269" y="25461"/>
                    <a:pt x="52168" y="26189"/>
                  </a:cubicBezTo>
                  <a:cubicBezTo>
                    <a:pt x="52016" y="26970"/>
                    <a:pt x="52016" y="27774"/>
                    <a:pt x="52168" y="28555"/>
                  </a:cubicBezTo>
                  <a:cubicBezTo>
                    <a:pt x="52269" y="29431"/>
                    <a:pt x="51680" y="30242"/>
                    <a:pt x="50822" y="30413"/>
                  </a:cubicBezTo>
                  <a:cubicBezTo>
                    <a:pt x="48937" y="30661"/>
                    <a:pt x="47086" y="31056"/>
                    <a:pt x="45268" y="31595"/>
                  </a:cubicBezTo>
                  <a:lnTo>
                    <a:pt x="42071" y="31595"/>
                  </a:lnTo>
                  <a:lnTo>
                    <a:pt x="40725" y="31595"/>
                  </a:lnTo>
                  <a:cubicBezTo>
                    <a:pt x="39244" y="31820"/>
                    <a:pt x="37813" y="32337"/>
                    <a:pt x="36518" y="33116"/>
                  </a:cubicBezTo>
                  <a:cubicBezTo>
                    <a:pt x="35962" y="33807"/>
                    <a:pt x="35272" y="34381"/>
                    <a:pt x="34498" y="34805"/>
                  </a:cubicBezTo>
                  <a:cubicBezTo>
                    <a:pt x="33791" y="35027"/>
                    <a:pt x="33017" y="35027"/>
                    <a:pt x="32311" y="34805"/>
                  </a:cubicBezTo>
                  <a:lnTo>
                    <a:pt x="30964" y="34805"/>
                  </a:lnTo>
                  <a:cubicBezTo>
                    <a:pt x="29736" y="35515"/>
                    <a:pt x="28743" y="36572"/>
                    <a:pt x="28104" y="37846"/>
                  </a:cubicBezTo>
                  <a:lnTo>
                    <a:pt x="28104" y="37846"/>
                  </a:lnTo>
                  <a:cubicBezTo>
                    <a:pt x="26421" y="40718"/>
                    <a:pt x="25243" y="42745"/>
                    <a:pt x="21540" y="43590"/>
                  </a:cubicBezTo>
                  <a:cubicBezTo>
                    <a:pt x="17838" y="44435"/>
                    <a:pt x="19689" y="44942"/>
                    <a:pt x="19185" y="47814"/>
                  </a:cubicBezTo>
                  <a:lnTo>
                    <a:pt x="19185" y="47814"/>
                  </a:lnTo>
                  <a:cubicBezTo>
                    <a:pt x="19252" y="50397"/>
                    <a:pt x="19891" y="52932"/>
                    <a:pt x="21035" y="55247"/>
                  </a:cubicBezTo>
                  <a:lnTo>
                    <a:pt x="21035" y="55247"/>
                  </a:lnTo>
                  <a:cubicBezTo>
                    <a:pt x="21271" y="55914"/>
                    <a:pt x="21608" y="56541"/>
                    <a:pt x="22045" y="57105"/>
                  </a:cubicBezTo>
                  <a:cubicBezTo>
                    <a:pt x="23257" y="59224"/>
                    <a:pt x="23947" y="61596"/>
                    <a:pt x="24064" y="64032"/>
                  </a:cubicBezTo>
                  <a:cubicBezTo>
                    <a:pt x="23745" y="65522"/>
                    <a:pt x="22987" y="66878"/>
                    <a:pt x="21877" y="67917"/>
                  </a:cubicBezTo>
                  <a:lnTo>
                    <a:pt x="21877" y="67917"/>
                  </a:lnTo>
                  <a:cubicBezTo>
                    <a:pt x="20648" y="69377"/>
                    <a:pt x="19689" y="71032"/>
                    <a:pt x="19016" y="72816"/>
                  </a:cubicBezTo>
                  <a:lnTo>
                    <a:pt x="19016" y="75013"/>
                  </a:lnTo>
                  <a:cubicBezTo>
                    <a:pt x="18898" y="77006"/>
                    <a:pt x="18124" y="78905"/>
                    <a:pt x="16828" y="80419"/>
                  </a:cubicBezTo>
                  <a:cubicBezTo>
                    <a:pt x="15583" y="81561"/>
                    <a:pt x="14085" y="82373"/>
                    <a:pt x="12453" y="82784"/>
                  </a:cubicBezTo>
                  <a:lnTo>
                    <a:pt x="10266" y="83628"/>
                  </a:lnTo>
                  <a:lnTo>
                    <a:pt x="9424" y="83628"/>
                  </a:lnTo>
                  <a:lnTo>
                    <a:pt x="7741" y="84642"/>
                  </a:lnTo>
                  <a:cubicBezTo>
                    <a:pt x="6731" y="86289"/>
                    <a:pt x="5082" y="87450"/>
                    <a:pt x="3197" y="87852"/>
                  </a:cubicBezTo>
                  <a:lnTo>
                    <a:pt x="3197" y="87852"/>
                  </a:lnTo>
                  <a:lnTo>
                    <a:pt x="3197" y="87852"/>
                  </a:lnTo>
                  <a:lnTo>
                    <a:pt x="2019" y="89203"/>
                  </a:lnTo>
                  <a:cubicBezTo>
                    <a:pt x="842" y="90386"/>
                    <a:pt x="0" y="91231"/>
                    <a:pt x="0" y="92244"/>
                  </a:cubicBezTo>
                  <a:cubicBezTo>
                    <a:pt x="1296" y="93816"/>
                    <a:pt x="2760" y="95233"/>
                    <a:pt x="4376" y="96468"/>
                  </a:cubicBezTo>
                  <a:lnTo>
                    <a:pt x="5890" y="97650"/>
                  </a:lnTo>
                  <a:lnTo>
                    <a:pt x="7405" y="99002"/>
                  </a:lnTo>
                  <a:cubicBezTo>
                    <a:pt x="9727" y="100472"/>
                    <a:pt x="11494" y="102668"/>
                    <a:pt x="12453" y="105253"/>
                  </a:cubicBezTo>
                  <a:cubicBezTo>
                    <a:pt x="12857" y="107652"/>
                    <a:pt x="12857" y="110118"/>
                    <a:pt x="12453" y="112517"/>
                  </a:cubicBezTo>
                  <a:cubicBezTo>
                    <a:pt x="12369" y="113142"/>
                    <a:pt x="12369" y="113767"/>
                    <a:pt x="12453" y="114375"/>
                  </a:cubicBezTo>
                  <a:cubicBezTo>
                    <a:pt x="12453" y="115727"/>
                    <a:pt x="12453" y="117247"/>
                    <a:pt x="12453" y="118599"/>
                  </a:cubicBezTo>
                  <a:cubicBezTo>
                    <a:pt x="12453" y="119950"/>
                    <a:pt x="12453" y="120457"/>
                    <a:pt x="12453" y="121471"/>
                  </a:cubicBezTo>
                  <a:cubicBezTo>
                    <a:pt x="12655" y="123498"/>
                    <a:pt x="12655" y="125525"/>
                    <a:pt x="12453" y="127553"/>
                  </a:cubicBezTo>
                  <a:cubicBezTo>
                    <a:pt x="12369" y="129073"/>
                    <a:pt x="12369" y="130593"/>
                    <a:pt x="12453" y="132114"/>
                  </a:cubicBezTo>
                  <a:cubicBezTo>
                    <a:pt x="12537" y="133127"/>
                    <a:pt x="12537" y="134141"/>
                    <a:pt x="12453" y="135155"/>
                  </a:cubicBezTo>
                  <a:cubicBezTo>
                    <a:pt x="12453" y="136000"/>
                    <a:pt x="12453" y="136844"/>
                    <a:pt x="12453" y="137520"/>
                  </a:cubicBezTo>
                  <a:cubicBezTo>
                    <a:pt x="12453" y="138753"/>
                    <a:pt x="12874" y="139936"/>
                    <a:pt x="13631" y="140899"/>
                  </a:cubicBezTo>
                  <a:cubicBezTo>
                    <a:pt x="13665" y="141287"/>
                    <a:pt x="13665" y="141693"/>
                    <a:pt x="13631" y="142081"/>
                  </a:cubicBezTo>
                  <a:cubicBezTo>
                    <a:pt x="14893" y="144142"/>
                    <a:pt x="15684" y="146440"/>
                    <a:pt x="15987" y="148839"/>
                  </a:cubicBezTo>
                  <a:cubicBezTo>
                    <a:pt x="16576" y="153045"/>
                    <a:pt x="16576" y="157303"/>
                    <a:pt x="15987" y="161509"/>
                  </a:cubicBezTo>
                  <a:cubicBezTo>
                    <a:pt x="15583" y="163283"/>
                    <a:pt x="15078" y="165023"/>
                    <a:pt x="14473" y="166746"/>
                  </a:cubicBezTo>
                  <a:cubicBezTo>
                    <a:pt x="14001" y="167726"/>
                    <a:pt x="13614" y="168740"/>
                    <a:pt x="13295" y="169787"/>
                  </a:cubicBezTo>
                  <a:cubicBezTo>
                    <a:pt x="13126" y="171477"/>
                    <a:pt x="13126" y="173166"/>
                    <a:pt x="13295" y="174855"/>
                  </a:cubicBezTo>
                  <a:cubicBezTo>
                    <a:pt x="13379" y="176088"/>
                    <a:pt x="13379" y="177339"/>
                    <a:pt x="13295" y="178572"/>
                  </a:cubicBezTo>
                  <a:cubicBezTo>
                    <a:pt x="13295" y="178572"/>
                    <a:pt x="13295" y="179586"/>
                    <a:pt x="13295" y="180092"/>
                  </a:cubicBezTo>
                  <a:cubicBezTo>
                    <a:pt x="13076" y="180751"/>
                    <a:pt x="13076" y="181461"/>
                    <a:pt x="13295" y="182120"/>
                  </a:cubicBezTo>
                  <a:lnTo>
                    <a:pt x="14136" y="183302"/>
                  </a:lnTo>
                  <a:lnTo>
                    <a:pt x="15145" y="184485"/>
                  </a:lnTo>
                  <a:cubicBezTo>
                    <a:pt x="15785" y="185650"/>
                    <a:pt x="16239" y="186901"/>
                    <a:pt x="16492" y="188201"/>
                  </a:cubicBezTo>
                  <a:lnTo>
                    <a:pt x="16492" y="188201"/>
                  </a:lnTo>
                  <a:cubicBezTo>
                    <a:pt x="17434" y="191445"/>
                    <a:pt x="17889" y="194790"/>
                    <a:pt x="17838" y="198169"/>
                  </a:cubicBezTo>
                  <a:cubicBezTo>
                    <a:pt x="17686" y="201379"/>
                    <a:pt x="15634" y="204183"/>
                    <a:pt x="12621" y="205264"/>
                  </a:cubicBezTo>
                  <a:lnTo>
                    <a:pt x="11275" y="205264"/>
                  </a:lnTo>
                  <a:lnTo>
                    <a:pt x="9424" y="206616"/>
                  </a:lnTo>
                  <a:cubicBezTo>
                    <a:pt x="8650" y="207325"/>
                    <a:pt x="7809" y="207950"/>
                    <a:pt x="6900" y="208474"/>
                  </a:cubicBezTo>
                  <a:lnTo>
                    <a:pt x="3702" y="209657"/>
                  </a:lnTo>
                  <a:lnTo>
                    <a:pt x="3702" y="209657"/>
                  </a:lnTo>
                  <a:cubicBezTo>
                    <a:pt x="4056" y="211498"/>
                    <a:pt x="4931" y="213204"/>
                    <a:pt x="6226" y="214556"/>
                  </a:cubicBezTo>
                  <a:lnTo>
                    <a:pt x="6226" y="214556"/>
                  </a:lnTo>
                  <a:lnTo>
                    <a:pt x="7573" y="215907"/>
                  </a:lnTo>
                  <a:lnTo>
                    <a:pt x="8919" y="217259"/>
                  </a:lnTo>
                  <a:cubicBezTo>
                    <a:pt x="9558" y="218205"/>
                    <a:pt x="10063" y="219219"/>
                    <a:pt x="10433" y="220300"/>
                  </a:cubicBezTo>
                  <a:cubicBezTo>
                    <a:pt x="10686" y="220942"/>
                    <a:pt x="10955" y="221550"/>
                    <a:pt x="11275" y="222158"/>
                  </a:cubicBezTo>
                  <a:cubicBezTo>
                    <a:pt x="12621" y="224304"/>
                    <a:pt x="14153" y="226331"/>
                    <a:pt x="15819" y="228240"/>
                  </a:cubicBezTo>
                  <a:lnTo>
                    <a:pt x="17333" y="229591"/>
                  </a:lnTo>
                  <a:cubicBezTo>
                    <a:pt x="18966" y="230808"/>
                    <a:pt x="20228" y="232446"/>
                    <a:pt x="21035" y="234322"/>
                  </a:cubicBezTo>
                  <a:cubicBezTo>
                    <a:pt x="21877" y="236839"/>
                    <a:pt x="21877" y="239576"/>
                    <a:pt x="21035" y="242093"/>
                  </a:cubicBezTo>
                  <a:cubicBezTo>
                    <a:pt x="20968" y="242532"/>
                    <a:pt x="20968" y="243005"/>
                    <a:pt x="21035" y="243444"/>
                  </a:cubicBezTo>
                  <a:cubicBezTo>
                    <a:pt x="20211" y="246147"/>
                    <a:pt x="20211" y="249019"/>
                    <a:pt x="21035" y="251722"/>
                  </a:cubicBezTo>
                  <a:cubicBezTo>
                    <a:pt x="21523" y="252922"/>
                    <a:pt x="22500" y="253851"/>
                    <a:pt x="23728" y="254256"/>
                  </a:cubicBezTo>
                  <a:cubicBezTo>
                    <a:pt x="24637" y="254645"/>
                    <a:pt x="25495" y="255152"/>
                    <a:pt x="26252" y="255777"/>
                  </a:cubicBezTo>
                  <a:cubicBezTo>
                    <a:pt x="27279" y="256588"/>
                    <a:pt x="28087" y="257618"/>
                    <a:pt x="28608" y="258818"/>
                  </a:cubicBezTo>
                  <a:cubicBezTo>
                    <a:pt x="29618" y="260169"/>
                    <a:pt x="29954" y="261014"/>
                    <a:pt x="31469" y="260676"/>
                  </a:cubicBezTo>
                  <a:cubicBezTo>
                    <a:pt x="32311" y="260760"/>
                    <a:pt x="33152" y="260760"/>
                    <a:pt x="33994" y="260676"/>
                  </a:cubicBezTo>
                  <a:cubicBezTo>
                    <a:pt x="35222" y="260507"/>
                    <a:pt x="36467" y="260507"/>
                    <a:pt x="37695" y="260676"/>
                  </a:cubicBezTo>
                  <a:cubicBezTo>
                    <a:pt x="39547" y="260507"/>
                    <a:pt x="41398" y="260507"/>
                    <a:pt x="43249" y="260676"/>
                  </a:cubicBezTo>
                  <a:lnTo>
                    <a:pt x="45100" y="260676"/>
                  </a:lnTo>
                  <a:lnTo>
                    <a:pt x="47456" y="260676"/>
                  </a:lnTo>
                  <a:cubicBezTo>
                    <a:pt x="49947" y="260338"/>
                    <a:pt x="52437" y="261217"/>
                    <a:pt x="54187" y="263041"/>
                  </a:cubicBezTo>
                  <a:cubicBezTo>
                    <a:pt x="55180" y="264528"/>
                    <a:pt x="56594" y="265694"/>
                    <a:pt x="58226" y="266420"/>
                  </a:cubicBezTo>
                  <a:lnTo>
                    <a:pt x="59909" y="266420"/>
                  </a:lnTo>
                  <a:cubicBezTo>
                    <a:pt x="61037" y="266521"/>
                    <a:pt x="62130" y="266876"/>
                    <a:pt x="63106" y="267434"/>
                  </a:cubicBezTo>
                  <a:cubicBezTo>
                    <a:pt x="64066" y="268498"/>
                    <a:pt x="64604" y="269883"/>
                    <a:pt x="64621" y="271319"/>
                  </a:cubicBezTo>
                  <a:lnTo>
                    <a:pt x="64621" y="271319"/>
                  </a:lnTo>
                  <a:cubicBezTo>
                    <a:pt x="64621" y="273853"/>
                    <a:pt x="65630" y="276387"/>
                    <a:pt x="66135" y="278246"/>
                  </a:cubicBezTo>
                  <a:cubicBezTo>
                    <a:pt x="66741" y="280256"/>
                    <a:pt x="67465" y="282233"/>
                    <a:pt x="68323" y="284159"/>
                  </a:cubicBezTo>
                  <a:lnTo>
                    <a:pt x="69837" y="287368"/>
                  </a:lnTo>
                  <a:cubicBezTo>
                    <a:pt x="70359" y="288720"/>
                    <a:pt x="70359" y="290240"/>
                    <a:pt x="69837" y="291592"/>
                  </a:cubicBezTo>
                  <a:lnTo>
                    <a:pt x="71016" y="292605"/>
                  </a:lnTo>
                  <a:lnTo>
                    <a:pt x="71857" y="292605"/>
                  </a:lnTo>
                  <a:cubicBezTo>
                    <a:pt x="73186" y="292859"/>
                    <a:pt x="74566" y="292859"/>
                    <a:pt x="75896" y="292605"/>
                  </a:cubicBezTo>
                  <a:lnTo>
                    <a:pt x="78084" y="292605"/>
                  </a:lnTo>
                  <a:cubicBezTo>
                    <a:pt x="81786" y="292741"/>
                    <a:pt x="85421" y="293720"/>
                    <a:pt x="88686" y="295477"/>
                  </a:cubicBezTo>
                  <a:cubicBezTo>
                    <a:pt x="90621" y="296255"/>
                    <a:pt x="92573" y="296930"/>
                    <a:pt x="94575" y="297505"/>
                  </a:cubicBezTo>
                  <a:lnTo>
                    <a:pt x="98446" y="298518"/>
                  </a:lnTo>
                  <a:cubicBezTo>
                    <a:pt x="102367" y="299194"/>
                    <a:pt x="106170" y="300444"/>
                    <a:pt x="109721" y="302235"/>
                  </a:cubicBezTo>
                  <a:lnTo>
                    <a:pt x="110899" y="302235"/>
                  </a:lnTo>
                  <a:cubicBezTo>
                    <a:pt x="112834" y="303266"/>
                    <a:pt x="114635" y="304499"/>
                    <a:pt x="116284" y="305952"/>
                  </a:cubicBezTo>
                  <a:cubicBezTo>
                    <a:pt x="117058" y="306644"/>
                    <a:pt x="117781" y="307371"/>
                    <a:pt x="118472" y="308148"/>
                  </a:cubicBezTo>
                  <a:cubicBezTo>
                    <a:pt x="119818" y="309330"/>
                    <a:pt x="120827" y="310513"/>
                    <a:pt x="122174" y="311527"/>
                  </a:cubicBezTo>
                  <a:lnTo>
                    <a:pt x="124362" y="313554"/>
                  </a:lnTo>
                  <a:cubicBezTo>
                    <a:pt x="126044" y="315243"/>
                    <a:pt x="127895" y="317101"/>
                    <a:pt x="129410" y="316764"/>
                  </a:cubicBezTo>
                  <a:cubicBezTo>
                    <a:pt x="130302" y="316443"/>
                    <a:pt x="131110" y="315919"/>
                    <a:pt x="131766" y="315243"/>
                  </a:cubicBezTo>
                  <a:lnTo>
                    <a:pt x="133281" y="314230"/>
                  </a:lnTo>
                  <a:lnTo>
                    <a:pt x="136310" y="312540"/>
                  </a:lnTo>
                  <a:lnTo>
                    <a:pt x="138161" y="312540"/>
                  </a:lnTo>
                  <a:lnTo>
                    <a:pt x="141190" y="310344"/>
                  </a:lnTo>
                  <a:cubicBezTo>
                    <a:pt x="144219" y="307979"/>
                    <a:pt x="147921" y="305445"/>
                    <a:pt x="150277" y="305783"/>
                  </a:cubicBezTo>
                  <a:cubicBezTo>
                    <a:pt x="152633" y="306121"/>
                    <a:pt x="151119" y="305783"/>
                    <a:pt x="151623" y="306796"/>
                  </a:cubicBezTo>
                  <a:cubicBezTo>
                    <a:pt x="153996" y="305681"/>
                    <a:pt x="156302" y="304448"/>
                    <a:pt x="158523" y="303080"/>
                  </a:cubicBezTo>
                  <a:cubicBezTo>
                    <a:pt x="160845" y="301627"/>
                    <a:pt x="163268" y="300326"/>
                    <a:pt x="165759" y="299194"/>
                  </a:cubicBezTo>
                  <a:cubicBezTo>
                    <a:pt x="167543" y="298349"/>
                    <a:pt x="169226" y="297319"/>
                    <a:pt x="170808" y="296153"/>
                  </a:cubicBezTo>
                  <a:cubicBezTo>
                    <a:pt x="174510" y="293619"/>
                    <a:pt x="178212" y="290916"/>
                    <a:pt x="183261" y="293281"/>
                  </a:cubicBezTo>
                  <a:cubicBezTo>
                    <a:pt x="186239" y="294971"/>
                    <a:pt x="188965" y="297065"/>
                    <a:pt x="191338" y="299532"/>
                  </a:cubicBezTo>
                  <a:cubicBezTo>
                    <a:pt x="193677" y="301998"/>
                    <a:pt x="196403" y="304043"/>
                    <a:pt x="199416" y="305614"/>
                  </a:cubicBezTo>
                  <a:cubicBezTo>
                    <a:pt x="199685" y="305512"/>
                    <a:pt x="199988" y="305512"/>
                    <a:pt x="200257" y="305614"/>
                  </a:cubicBezTo>
                  <a:cubicBezTo>
                    <a:pt x="200257" y="306796"/>
                    <a:pt x="203959" y="308148"/>
                    <a:pt x="205306" y="308655"/>
                  </a:cubicBezTo>
                  <a:lnTo>
                    <a:pt x="206484" y="308655"/>
                  </a:lnTo>
                  <a:cubicBezTo>
                    <a:pt x="208301" y="309482"/>
                    <a:pt x="210001" y="310564"/>
                    <a:pt x="211532" y="311864"/>
                  </a:cubicBezTo>
                  <a:lnTo>
                    <a:pt x="214393" y="313892"/>
                  </a:lnTo>
                  <a:lnTo>
                    <a:pt x="219778" y="317270"/>
                  </a:lnTo>
                  <a:cubicBezTo>
                    <a:pt x="223043" y="319551"/>
                    <a:pt x="226476" y="321595"/>
                    <a:pt x="230044" y="323352"/>
                  </a:cubicBezTo>
                  <a:cubicBezTo>
                    <a:pt x="243675" y="329434"/>
                    <a:pt x="256784" y="336614"/>
                    <a:pt x="269253" y="344808"/>
                  </a:cubicBezTo>
                  <a:lnTo>
                    <a:pt x="274470" y="347679"/>
                  </a:lnTo>
                  <a:cubicBezTo>
                    <a:pt x="276608" y="348507"/>
                    <a:pt x="278644" y="349588"/>
                    <a:pt x="280529" y="350889"/>
                  </a:cubicBezTo>
                  <a:lnTo>
                    <a:pt x="287428" y="355620"/>
                  </a:lnTo>
                  <a:lnTo>
                    <a:pt x="292813" y="359336"/>
                  </a:lnTo>
                  <a:lnTo>
                    <a:pt x="296179" y="361701"/>
                  </a:lnTo>
                  <a:lnTo>
                    <a:pt x="301900" y="365756"/>
                  </a:lnTo>
                  <a:lnTo>
                    <a:pt x="308295" y="370148"/>
                  </a:lnTo>
                  <a:lnTo>
                    <a:pt x="312839" y="373189"/>
                  </a:lnTo>
                  <a:cubicBezTo>
                    <a:pt x="321152" y="378646"/>
                    <a:pt x="329819" y="383545"/>
                    <a:pt x="338755" y="387887"/>
                  </a:cubicBezTo>
                  <a:lnTo>
                    <a:pt x="348010" y="392786"/>
                  </a:lnTo>
                  <a:cubicBezTo>
                    <a:pt x="354657" y="396114"/>
                    <a:pt x="360884" y="400253"/>
                    <a:pt x="366521" y="405119"/>
                  </a:cubicBezTo>
                  <a:cubicBezTo>
                    <a:pt x="370325" y="408514"/>
                    <a:pt x="374363" y="411623"/>
                    <a:pt x="378638" y="414410"/>
                  </a:cubicBezTo>
                  <a:lnTo>
                    <a:pt x="378638" y="414410"/>
                  </a:lnTo>
                  <a:lnTo>
                    <a:pt x="378638" y="414410"/>
                  </a:lnTo>
                  <a:cubicBezTo>
                    <a:pt x="378570" y="413853"/>
                    <a:pt x="378570" y="413278"/>
                    <a:pt x="378638" y="412721"/>
                  </a:cubicBezTo>
                  <a:cubicBezTo>
                    <a:pt x="378385" y="410085"/>
                    <a:pt x="378385" y="407416"/>
                    <a:pt x="378638" y="404781"/>
                  </a:cubicBezTo>
                  <a:cubicBezTo>
                    <a:pt x="378671" y="403902"/>
                    <a:pt x="379193" y="403125"/>
                    <a:pt x="379984" y="402753"/>
                  </a:cubicBezTo>
                  <a:cubicBezTo>
                    <a:pt x="382054" y="402922"/>
                    <a:pt x="384140" y="402922"/>
                    <a:pt x="386211" y="402753"/>
                  </a:cubicBezTo>
                  <a:lnTo>
                    <a:pt x="391764" y="401909"/>
                  </a:lnTo>
                  <a:cubicBezTo>
                    <a:pt x="394557" y="401571"/>
                    <a:pt x="397385" y="401571"/>
                    <a:pt x="400178" y="401909"/>
                  </a:cubicBezTo>
                  <a:cubicBezTo>
                    <a:pt x="402298" y="402162"/>
                    <a:pt x="404452" y="402162"/>
                    <a:pt x="406573" y="401909"/>
                  </a:cubicBezTo>
                  <a:lnTo>
                    <a:pt x="406573" y="390590"/>
                  </a:lnTo>
                  <a:cubicBezTo>
                    <a:pt x="406573" y="386366"/>
                    <a:pt x="406573" y="381974"/>
                    <a:pt x="406573" y="377750"/>
                  </a:cubicBezTo>
                  <a:cubicBezTo>
                    <a:pt x="406573" y="373527"/>
                    <a:pt x="406573" y="368459"/>
                    <a:pt x="406573" y="363729"/>
                  </a:cubicBezTo>
                  <a:lnTo>
                    <a:pt x="406573" y="335178"/>
                  </a:lnTo>
                  <a:cubicBezTo>
                    <a:pt x="406573" y="334604"/>
                    <a:pt x="406909" y="334080"/>
                    <a:pt x="407414" y="333826"/>
                  </a:cubicBezTo>
                  <a:cubicBezTo>
                    <a:pt x="407246" y="330667"/>
                    <a:pt x="407246" y="327525"/>
                    <a:pt x="407414" y="324366"/>
                  </a:cubicBezTo>
                  <a:cubicBezTo>
                    <a:pt x="407482" y="323183"/>
                    <a:pt x="407482" y="322001"/>
                    <a:pt x="407414" y="320818"/>
                  </a:cubicBezTo>
                  <a:cubicBezTo>
                    <a:pt x="407414" y="308655"/>
                    <a:pt x="407414" y="296491"/>
                    <a:pt x="407414" y="287030"/>
                  </a:cubicBezTo>
                  <a:cubicBezTo>
                    <a:pt x="407414" y="281456"/>
                    <a:pt x="407414" y="275881"/>
                    <a:pt x="407414" y="270137"/>
                  </a:cubicBezTo>
                  <a:cubicBezTo>
                    <a:pt x="406657" y="256807"/>
                    <a:pt x="406657" y="243427"/>
                    <a:pt x="407414" y="230098"/>
                  </a:cubicBezTo>
                  <a:lnTo>
                    <a:pt x="407414" y="227733"/>
                  </a:lnTo>
                  <a:cubicBezTo>
                    <a:pt x="409282" y="210907"/>
                    <a:pt x="409837" y="193962"/>
                    <a:pt x="409097" y="177052"/>
                  </a:cubicBezTo>
                  <a:cubicBezTo>
                    <a:pt x="409248" y="174467"/>
                    <a:pt x="409248" y="171865"/>
                    <a:pt x="409097" y="169280"/>
                  </a:cubicBezTo>
                  <a:cubicBezTo>
                    <a:pt x="408676" y="164162"/>
                    <a:pt x="408676" y="159026"/>
                    <a:pt x="409097" y="153907"/>
                  </a:cubicBezTo>
                  <a:cubicBezTo>
                    <a:pt x="409097" y="150866"/>
                    <a:pt x="409097" y="147825"/>
                    <a:pt x="410106" y="144953"/>
                  </a:cubicBezTo>
                  <a:cubicBezTo>
                    <a:pt x="410814" y="140375"/>
                    <a:pt x="411083" y="135729"/>
                    <a:pt x="410948" y="131100"/>
                  </a:cubicBezTo>
                  <a:cubicBezTo>
                    <a:pt x="410477" y="124630"/>
                    <a:pt x="409636" y="118210"/>
                    <a:pt x="408424" y="111841"/>
                  </a:cubicBezTo>
                  <a:cubicBezTo>
                    <a:pt x="407768" y="108969"/>
                    <a:pt x="406758" y="106182"/>
                    <a:pt x="405395" y="103563"/>
                  </a:cubicBezTo>
                  <a:cubicBezTo>
                    <a:pt x="404368" y="101604"/>
                    <a:pt x="403459" y="99559"/>
                    <a:pt x="402702" y="97481"/>
                  </a:cubicBezTo>
                  <a:cubicBezTo>
                    <a:pt x="400986" y="91447"/>
                    <a:pt x="400363" y="85154"/>
                    <a:pt x="400851" y="78898"/>
                  </a:cubicBezTo>
                  <a:cubicBezTo>
                    <a:pt x="401087" y="75104"/>
                    <a:pt x="402853" y="71566"/>
                    <a:pt x="405731" y="69100"/>
                  </a:cubicBezTo>
                  <a:cubicBezTo>
                    <a:pt x="407381" y="67686"/>
                    <a:pt x="408559" y="65799"/>
                    <a:pt x="409097" y="63694"/>
                  </a:cubicBezTo>
                  <a:cubicBezTo>
                    <a:pt x="409097" y="61498"/>
                    <a:pt x="409097" y="60146"/>
                    <a:pt x="406573" y="58119"/>
                  </a:cubicBezTo>
                  <a:cubicBezTo>
                    <a:pt x="404284" y="56181"/>
                    <a:pt x="402938" y="53351"/>
                    <a:pt x="402870" y="50348"/>
                  </a:cubicBezTo>
                  <a:cubicBezTo>
                    <a:pt x="400245" y="51485"/>
                    <a:pt x="397250" y="51297"/>
                    <a:pt x="394793" y="4984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3B239D34-D05F-4016-BA83-C5947CE8DEB5}"/>
                </a:ext>
              </a:extLst>
            </p:cNvPr>
            <p:cNvSpPr/>
            <p:nvPr/>
          </p:nvSpPr>
          <p:spPr>
            <a:xfrm>
              <a:off x="6220200" y="3393864"/>
              <a:ext cx="16828" cy="16894"/>
            </a:xfrm>
            <a:custGeom>
              <a:avLst/>
              <a:gdLst>
                <a:gd name="connsiteX0" fmla="*/ 1851 w 0"/>
                <a:gd name="connsiteY0" fmla="*/ 16575 h 16893"/>
                <a:gd name="connsiteX1" fmla="*/ 3702 w 0"/>
                <a:gd name="connsiteY1" fmla="*/ 17757 h 16893"/>
                <a:gd name="connsiteX2" fmla="*/ 5722 w 0"/>
                <a:gd name="connsiteY2" fmla="*/ 11844 h 16893"/>
                <a:gd name="connsiteX3" fmla="*/ 5722 w 0"/>
                <a:gd name="connsiteY3" fmla="*/ 9986 h 16893"/>
                <a:gd name="connsiteX4" fmla="*/ 4376 w 0"/>
                <a:gd name="connsiteY4" fmla="*/ 1708 h 16893"/>
                <a:gd name="connsiteX5" fmla="*/ 4376 w 0"/>
                <a:gd name="connsiteY5" fmla="*/ 526 h 16893"/>
                <a:gd name="connsiteX6" fmla="*/ 3197 w 0"/>
                <a:gd name="connsiteY6" fmla="*/ 526 h 16893"/>
                <a:gd name="connsiteX7" fmla="*/ 1514 w 0"/>
                <a:gd name="connsiteY7" fmla="*/ 526 h 16893"/>
                <a:gd name="connsiteX8" fmla="*/ 0 w 0"/>
                <a:gd name="connsiteY8" fmla="*/ 526 h 16893"/>
                <a:gd name="connsiteX9" fmla="*/ 0 w 0"/>
                <a:gd name="connsiteY9" fmla="*/ 526 h 16893"/>
                <a:gd name="connsiteX10" fmla="*/ 0 w 0"/>
                <a:gd name="connsiteY10" fmla="*/ 7114 h 16893"/>
                <a:gd name="connsiteX11" fmla="*/ 0 w 0"/>
                <a:gd name="connsiteY11" fmla="*/ 9479 h 16893"/>
                <a:gd name="connsiteX12" fmla="*/ 0 w 0"/>
                <a:gd name="connsiteY12" fmla="*/ 11507 h 16893"/>
                <a:gd name="connsiteX13" fmla="*/ 2188 w 0"/>
                <a:gd name="connsiteY13" fmla="*/ 14041 h 16893"/>
                <a:gd name="connsiteX14" fmla="*/ 1851 w 0"/>
                <a:gd name="connsiteY14" fmla="*/ 16575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h="16893">
                  <a:moveTo>
                    <a:pt x="1851" y="16575"/>
                  </a:moveTo>
                  <a:cubicBezTo>
                    <a:pt x="2390" y="17073"/>
                    <a:pt x="3029" y="17473"/>
                    <a:pt x="3702" y="17757"/>
                  </a:cubicBezTo>
                  <a:cubicBezTo>
                    <a:pt x="4880" y="17757"/>
                    <a:pt x="5385" y="13872"/>
                    <a:pt x="5722" y="11844"/>
                  </a:cubicBezTo>
                  <a:cubicBezTo>
                    <a:pt x="5621" y="11228"/>
                    <a:pt x="5621" y="10603"/>
                    <a:pt x="5722" y="9986"/>
                  </a:cubicBezTo>
                  <a:cubicBezTo>
                    <a:pt x="6698" y="7177"/>
                    <a:pt x="6193" y="4060"/>
                    <a:pt x="4376" y="1708"/>
                  </a:cubicBezTo>
                  <a:cubicBezTo>
                    <a:pt x="4376" y="1708"/>
                    <a:pt x="4376" y="1708"/>
                    <a:pt x="4376" y="526"/>
                  </a:cubicBezTo>
                  <a:cubicBezTo>
                    <a:pt x="4376" y="-657"/>
                    <a:pt x="3366" y="526"/>
                    <a:pt x="3197" y="526"/>
                  </a:cubicBezTo>
                  <a:lnTo>
                    <a:pt x="1514" y="526"/>
                  </a:lnTo>
                  <a:lnTo>
                    <a:pt x="0" y="526"/>
                  </a:lnTo>
                  <a:lnTo>
                    <a:pt x="0" y="526"/>
                  </a:lnTo>
                  <a:cubicBezTo>
                    <a:pt x="0" y="2553"/>
                    <a:pt x="0" y="4918"/>
                    <a:pt x="0" y="7114"/>
                  </a:cubicBezTo>
                  <a:cubicBezTo>
                    <a:pt x="0" y="9310"/>
                    <a:pt x="0" y="8635"/>
                    <a:pt x="0" y="9479"/>
                  </a:cubicBezTo>
                  <a:cubicBezTo>
                    <a:pt x="0" y="10324"/>
                    <a:pt x="0" y="10831"/>
                    <a:pt x="0" y="11507"/>
                  </a:cubicBezTo>
                  <a:cubicBezTo>
                    <a:pt x="909" y="12177"/>
                    <a:pt x="1649" y="13044"/>
                    <a:pt x="2188" y="14041"/>
                  </a:cubicBezTo>
                  <a:cubicBezTo>
                    <a:pt x="1969" y="14867"/>
                    <a:pt x="1851" y="15718"/>
                    <a:pt x="1851" y="1657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C7CA5DC3-8751-484B-95A7-783CF453B23E}"/>
                </a:ext>
              </a:extLst>
            </p:cNvPr>
            <p:cNvSpPr/>
            <p:nvPr/>
          </p:nvSpPr>
          <p:spPr>
            <a:xfrm>
              <a:off x="9208462" y="4571722"/>
              <a:ext cx="16828" cy="16894"/>
            </a:xfrm>
            <a:custGeom>
              <a:avLst/>
              <a:gdLst>
                <a:gd name="connsiteX0" fmla="*/ 3479 w 0"/>
                <a:gd name="connsiteY0" fmla="*/ 4223 h 0"/>
                <a:gd name="connsiteX1" fmla="*/ 3479 w 0"/>
                <a:gd name="connsiteY1" fmla="*/ 0 h 0"/>
                <a:gd name="connsiteX2" fmla="*/ 1460 w 0"/>
                <a:gd name="connsiteY2" fmla="*/ 0 h 0"/>
                <a:gd name="connsiteX3" fmla="*/ 1460 w 0"/>
                <a:gd name="connsiteY3" fmla="*/ 0 h 0"/>
                <a:gd name="connsiteX4" fmla="*/ 113 w 0"/>
                <a:gd name="connsiteY4" fmla="*/ 0 h 0"/>
                <a:gd name="connsiteX5" fmla="*/ 113 w 0"/>
                <a:gd name="connsiteY5" fmla="*/ 3041 h 0"/>
                <a:gd name="connsiteX6" fmla="*/ 3479 w 0"/>
                <a:gd name="connsiteY6" fmla="*/ 42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3479" y="4223"/>
                  </a:moveTo>
                  <a:cubicBezTo>
                    <a:pt x="4826" y="2196"/>
                    <a:pt x="4994" y="1858"/>
                    <a:pt x="3479" y="0"/>
                  </a:cubicBezTo>
                  <a:lnTo>
                    <a:pt x="1460" y="0"/>
                  </a:lnTo>
                  <a:lnTo>
                    <a:pt x="1460" y="0"/>
                  </a:lnTo>
                  <a:cubicBezTo>
                    <a:pt x="1039" y="237"/>
                    <a:pt x="534" y="237"/>
                    <a:pt x="113" y="0"/>
                  </a:cubicBezTo>
                  <a:cubicBezTo>
                    <a:pt x="-38" y="1014"/>
                    <a:pt x="-38" y="2027"/>
                    <a:pt x="113" y="3041"/>
                  </a:cubicBezTo>
                  <a:cubicBezTo>
                    <a:pt x="-55" y="4223"/>
                    <a:pt x="787" y="4393"/>
                    <a:pt x="3479" y="42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4291D2D4-E64C-42A8-B356-4DE7611874A3}"/>
                </a:ext>
              </a:extLst>
            </p:cNvPr>
            <p:cNvSpPr/>
            <p:nvPr/>
          </p:nvSpPr>
          <p:spPr>
            <a:xfrm>
              <a:off x="9148835" y="3560421"/>
              <a:ext cx="16828" cy="16894"/>
            </a:xfrm>
            <a:custGeom>
              <a:avLst/>
              <a:gdLst>
                <a:gd name="connsiteX0" fmla="*/ 2861 w 0"/>
                <a:gd name="connsiteY0" fmla="*/ 35 h 0"/>
                <a:gd name="connsiteX1" fmla="*/ 2019 w 0"/>
                <a:gd name="connsiteY1" fmla="*/ 1387 h 0"/>
                <a:gd name="connsiteX2" fmla="*/ 0 w 0"/>
                <a:gd name="connsiteY2" fmla="*/ 4428 h 0"/>
                <a:gd name="connsiteX3" fmla="*/ 0 w 0"/>
                <a:gd name="connsiteY3" fmla="*/ 5779 h 0"/>
                <a:gd name="connsiteX4" fmla="*/ 0 w 0"/>
                <a:gd name="connsiteY4" fmla="*/ 7807 h 0"/>
                <a:gd name="connsiteX5" fmla="*/ 0 w 0"/>
                <a:gd name="connsiteY5" fmla="*/ 7807 h 0"/>
                <a:gd name="connsiteX6" fmla="*/ 0 w 0"/>
                <a:gd name="connsiteY6" fmla="*/ 7807 h 0"/>
                <a:gd name="connsiteX7" fmla="*/ 1851 w 0"/>
                <a:gd name="connsiteY7" fmla="*/ 6286 h 0"/>
                <a:gd name="connsiteX8" fmla="*/ 3702 w 0"/>
                <a:gd name="connsiteY8" fmla="*/ 6286 h 0"/>
                <a:gd name="connsiteX9" fmla="*/ 5048 w 0"/>
                <a:gd name="connsiteY9" fmla="*/ 6286 h 0"/>
                <a:gd name="connsiteX10" fmla="*/ 5048 w 0"/>
                <a:gd name="connsiteY10" fmla="*/ 6286 h 0"/>
                <a:gd name="connsiteX11" fmla="*/ 2861 w 0"/>
                <a:gd name="connsiteY11" fmla="*/ 3245 h 0"/>
                <a:gd name="connsiteX12" fmla="*/ 2861 w 0"/>
                <a:gd name="connsiteY12" fmla="*/ 3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>
                  <a:moveTo>
                    <a:pt x="2861" y="35"/>
                  </a:moveTo>
                  <a:cubicBezTo>
                    <a:pt x="2911" y="622"/>
                    <a:pt x="2558" y="1167"/>
                    <a:pt x="2019" y="1387"/>
                  </a:cubicBezTo>
                  <a:cubicBezTo>
                    <a:pt x="892" y="2000"/>
                    <a:pt x="135" y="3140"/>
                    <a:pt x="0" y="4428"/>
                  </a:cubicBezTo>
                  <a:lnTo>
                    <a:pt x="0" y="5779"/>
                  </a:lnTo>
                  <a:cubicBezTo>
                    <a:pt x="50" y="6453"/>
                    <a:pt x="50" y="7132"/>
                    <a:pt x="0" y="7807"/>
                  </a:cubicBezTo>
                  <a:lnTo>
                    <a:pt x="0" y="7807"/>
                  </a:lnTo>
                  <a:lnTo>
                    <a:pt x="0" y="7807"/>
                  </a:lnTo>
                  <a:cubicBezTo>
                    <a:pt x="455" y="7124"/>
                    <a:pt x="1094" y="6594"/>
                    <a:pt x="1851" y="6286"/>
                  </a:cubicBezTo>
                  <a:cubicBezTo>
                    <a:pt x="2474" y="6210"/>
                    <a:pt x="3080" y="6210"/>
                    <a:pt x="3702" y="6286"/>
                  </a:cubicBezTo>
                  <a:lnTo>
                    <a:pt x="5048" y="6286"/>
                  </a:lnTo>
                  <a:lnTo>
                    <a:pt x="5048" y="6286"/>
                  </a:lnTo>
                  <a:cubicBezTo>
                    <a:pt x="5048" y="6286"/>
                    <a:pt x="5048" y="6286"/>
                    <a:pt x="2861" y="3245"/>
                  </a:cubicBezTo>
                  <a:cubicBezTo>
                    <a:pt x="673" y="204"/>
                    <a:pt x="3197" y="-134"/>
                    <a:pt x="2861" y="3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7712A36A-FDA7-44FC-8566-BC4B1AA99E83}"/>
                </a:ext>
              </a:extLst>
            </p:cNvPr>
            <p:cNvSpPr/>
            <p:nvPr/>
          </p:nvSpPr>
          <p:spPr>
            <a:xfrm>
              <a:off x="5581901" y="3268024"/>
              <a:ext cx="16828" cy="16894"/>
            </a:xfrm>
            <a:custGeom>
              <a:avLst/>
              <a:gdLst>
                <a:gd name="connsiteX0" fmla="*/ 20026 w 16828"/>
                <a:gd name="connsiteY0" fmla="*/ 4561 h 16893"/>
                <a:gd name="connsiteX1" fmla="*/ 20026 w 16828"/>
                <a:gd name="connsiteY1" fmla="*/ 2534 h 16893"/>
                <a:gd name="connsiteX2" fmla="*/ 20026 w 16828"/>
                <a:gd name="connsiteY2" fmla="*/ 2534 h 16893"/>
                <a:gd name="connsiteX3" fmla="*/ 16828 w 16828"/>
                <a:gd name="connsiteY3" fmla="*/ 0 h 16893"/>
                <a:gd name="connsiteX4" fmla="*/ 13295 w 16828"/>
                <a:gd name="connsiteY4" fmla="*/ 2027 h 16893"/>
                <a:gd name="connsiteX5" fmla="*/ 12453 w 16828"/>
                <a:gd name="connsiteY5" fmla="*/ 3379 h 16893"/>
                <a:gd name="connsiteX6" fmla="*/ 9929 w 16828"/>
                <a:gd name="connsiteY6" fmla="*/ 6420 h 16893"/>
                <a:gd name="connsiteX7" fmla="*/ 6563 w 16828"/>
                <a:gd name="connsiteY7" fmla="*/ 6420 h 16893"/>
                <a:gd name="connsiteX8" fmla="*/ 4543 w 16828"/>
                <a:gd name="connsiteY8" fmla="*/ 6420 h 16893"/>
                <a:gd name="connsiteX9" fmla="*/ 0 w 16828"/>
                <a:gd name="connsiteY9" fmla="*/ 8785 h 16893"/>
                <a:gd name="connsiteX10" fmla="*/ 0 w 16828"/>
                <a:gd name="connsiteY10" fmla="*/ 9967 h 16893"/>
                <a:gd name="connsiteX11" fmla="*/ 0 w 16828"/>
                <a:gd name="connsiteY11" fmla="*/ 11995 h 16893"/>
                <a:gd name="connsiteX12" fmla="*/ 3029 w 16828"/>
                <a:gd name="connsiteY12" fmla="*/ 13684 h 16893"/>
                <a:gd name="connsiteX13" fmla="*/ 3029 w 16828"/>
                <a:gd name="connsiteY13" fmla="*/ 12670 h 16893"/>
                <a:gd name="connsiteX14" fmla="*/ 3029 w 16828"/>
                <a:gd name="connsiteY14" fmla="*/ 8447 h 16893"/>
                <a:gd name="connsiteX15" fmla="*/ 8414 w 16828"/>
                <a:gd name="connsiteY15" fmla="*/ 8447 h 16893"/>
                <a:gd name="connsiteX16" fmla="*/ 9255 w 16828"/>
                <a:gd name="connsiteY16" fmla="*/ 8447 h 16893"/>
                <a:gd name="connsiteX17" fmla="*/ 10602 w 16828"/>
                <a:gd name="connsiteY17" fmla="*/ 9967 h 16893"/>
                <a:gd name="connsiteX18" fmla="*/ 8246 w 16828"/>
                <a:gd name="connsiteY18" fmla="*/ 16725 h 16893"/>
                <a:gd name="connsiteX19" fmla="*/ 8246 w 16828"/>
                <a:gd name="connsiteY19" fmla="*/ 16725 h 16893"/>
                <a:gd name="connsiteX20" fmla="*/ 10938 w 16828"/>
                <a:gd name="connsiteY20" fmla="*/ 16725 h 16893"/>
                <a:gd name="connsiteX21" fmla="*/ 13126 w 16828"/>
                <a:gd name="connsiteY21" fmla="*/ 16725 h 16893"/>
                <a:gd name="connsiteX22" fmla="*/ 16660 w 16828"/>
                <a:gd name="connsiteY22" fmla="*/ 18245 h 16893"/>
                <a:gd name="connsiteX23" fmla="*/ 16660 w 16828"/>
                <a:gd name="connsiteY23" fmla="*/ 21793 h 16893"/>
                <a:gd name="connsiteX24" fmla="*/ 16660 w 16828"/>
                <a:gd name="connsiteY24" fmla="*/ 21793 h 16893"/>
                <a:gd name="connsiteX25" fmla="*/ 19857 w 16828"/>
                <a:gd name="connsiteY25" fmla="*/ 20779 h 16893"/>
                <a:gd name="connsiteX26" fmla="*/ 21372 w 16828"/>
                <a:gd name="connsiteY26" fmla="*/ 16049 h 16893"/>
                <a:gd name="connsiteX27" fmla="*/ 23055 w 16828"/>
                <a:gd name="connsiteY27" fmla="*/ 9967 h 16893"/>
                <a:gd name="connsiteX28" fmla="*/ 24569 w 16828"/>
                <a:gd name="connsiteY28" fmla="*/ 7771 h 16893"/>
                <a:gd name="connsiteX29" fmla="*/ 26589 w 16828"/>
                <a:gd name="connsiteY29" fmla="*/ 3886 h 16893"/>
                <a:gd name="connsiteX30" fmla="*/ 25410 w 16828"/>
                <a:gd name="connsiteY30" fmla="*/ 3886 h 16893"/>
                <a:gd name="connsiteX31" fmla="*/ 23055 w 16828"/>
                <a:gd name="connsiteY31" fmla="*/ 4899 h 16893"/>
                <a:gd name="connsiteX32" fmla="*/ 23055 w 16828"/>
                <a:gd name="connsiteY32" fmla="*/ 4899 h 16893"/>
                <a:gd name="connsiteX33" fmla="*/ 20026 w 16828"/>
                <a:gd name="connsiteY33" fmla="*/ 456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828" h="16893">
                  <a:moveTo>
                    <a:pt x="20026" y="4561"/>
                  </a:moveTo>
                  <a:cubicBezTo>
                    <a:pt x="19756" y="3911"/>
                    <a:pt x="19756" y="3185"/>
                    <a:pt x="20026" y="2534"/>
                  </a:cubicBezTo>
                  <a:lnTo>
                    <a:pt x="20026" y="2534"/>
                  </a:lnTo>
                  <a:cubicBezTo>
                    <a:pt x="19016" y="1014"/>
                    <a:pt x="18006" y="0"/>
                    <a:pt x="16828" y="0"/>
                  </a:cubicBezTo>
                  <a:cubicBezTo>
                    <a:pt x="15650" y="0"/>
                    <a:pt x="14472" y="0"/>
                    <a:pt x="13295" y="2027"/>
                  </a:cubicBezTo>
                  <a:cubicBezTo>
                    <a:pt x="12941" y="2426"/>
                    <a:pt x="12655" y="2884"/>
                    <a:pt x="12453" y="3379"/>
                  </a:cubicBezTo>
                  <a:cubicBezTo>
                    <a:pt x="12032" y="4676"/>
                    <a:pt x="11123" y="5763"/>
                    <a:pt x="9929" y="6420"/>
                  </a:cubicBezTo>
                  <a:cubicBezTo>
                    <a:pt x="8818" y="6680"/>
                    <a:pt x="7674" y="6680"/>
                    <a:pt x="6563" y="6420"/>
                  </a:cubicBezTo>
                  <a:cubicBezTo>
                    <a:pt x="5890" y="6334"/>
                    <a:pt x="5217" y="6334"/>
                    <a:pt x="4543" y="6420"/>
                  </a:cubicBezTo>
                  <a:cubicBezTo>
                    <a:pt x="2877" y="6864"/>
                    <a:pt x="1329" y="7672"/>
                    <a:pt x="0" y="8785"/>
                  </a:cubicBezTo>
                  <a:cubicBezTo>
                    <a:pt x="84" y="9175"/>
                    <a:pt x="84" y="9577"/>
                    <a:pt x="0" y="9967"/>
                  </a:cubicBezTo>
                  <a:cubicBezTo>
                    <a:pt x="0" y="9967"/>
                    <a:pt x="0" y="11150"/>
                    <a:pt x="0" y="11995"/>
                  </a:cubicBezTo>
                  <a:cubicBezTo>
                    <a:pt x="690" y="13005"/>
                    <a:pt x="1817" y="13632"/>
                    <a:pt x="3029" y="13684"/>
                  </a:cubicBezTo>
                  <a:cubicBezTo>
                    <a:pt x="2996" y="13346"/>
                    <a:pt x="2996" y="13008"/>
                    <a:pt x="3029" y="12670"/>
                  </a:cubicBezTo>
                  <a:cubicBezTo>
                    <a:pt x="2390" y="11334"/>
                    <a:pt x="2390" y="9783"/>
                    <a:pt x="3029" y="8447"/>
                  </a:cubicBezTo>
                  <a:cubicBezTo>
                    <a:pt x="4039" y="7264"/>
                    <a:pt x="6058" y="7433"/>
                    <a:pt x="8414" y="8447"/>
                  </a:cubicBezTo>
                  <a:lnTo>
                    <a:pt x="9255" y="8447"/>
                  </a:lnTo>
                  <a:cubicBezTo>
                    <a:pt x="9996" y="8596"/>
                    <a:pt x="10535" y="9216"/>
                    <a:pt x="10602" y="9967"/>
                  </a:cubicBezTo>
                  <a:cubicBezTo>
                    <a:pt x="11056" y="12480"/>
                    <a:pt x="10164" y="15044"/>
                    <a:pt x="8246" y="16725"/>
                  </a:cubicBezTo>
                  <a:lnTo>
                    <a:pt x="8246" y="16725"/>
                  </a:lnTo>
                  <a:lnTo>
                    <a:pt x="10938" y="16725"/>
                  </a:lnTo>
                  <a:lnTo>
                    <a:pt x="13126" y="16725"/>
                  </a:lnTo>
                  <a:cubicBezTo>
                    <a:pt x="14472" y="16681"/>
                    <a:pt x="15768" y="17239"/>
                    <a:pt x="16660" y="18245"/>
                  </a:cubicBezTo>
                  <a:cubicBezTo>
                    <a:pt x="17182" y="19371"/>
                    <a:pt x="17182" y="20668"/>
                    <a:pt x="16660" y="21793"/>
                  </a:cubicBezTo>
                  <a:lnTo>
                    <a:pt x="16660" y="21793"/>
                  </a:lnTo>
                  <a:cubicBezTo>
                    <a:pt x="16660" y="21793"/>
                    <a:pt x="19016" y="21793"/>
                    <a:pt x="19857" y="20779"/>
                  </a:cubicBezTo>
                  <a:cubicBezTo>
                    <a:pt x="20951" y="19462"/>
                    <a:pt x="21506" y="17764"/>
                    <a:pt x="21372" y="16049"/>
                  </a:cubicBezTo>
                  <a:cubicBezTo>
                    <a:pt x="21506" y="13927"/>
                    <a:pt x="22078" y="11858"/>
                    <a:pt x="23055" y="9967"/>
                  </a:cubicBezTo>
                  <a:lnTo>
                    <a:pt x="24569" y="7771"/>
                  </a:lnTo>
                  <a:cubicBezTo>
                    <a:pt x="25529" y="6649"/>
                    <a:pt x="26218" y="5320"/>
                    <a:pt x="26589" y="3886"/>
                  </a:cubicBezTo>
                  <a:lnTo>
                    <a:pt x="25410" y="3886"/>
                  </a:lnTo>
                  <a:cubicBezTo>
                    <a:pt x="24704" y="4392"/>
                    <a:pt x="23896" y="4739"/>
                    <a:pt x="23055" y="4899"/>
                  </a:cubicBezTo>
                  <a:lnTo>
                    <a:pt x="23055" y="4899"/>
                  </a:lnTo>
                  <a:cubicBezTo>
                    <a:pt x="21203" y="5237"/>
                    <a:pt x="20531" y="5406"/>
                    <a:pt x="20026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0B107B7B-1E50-4475-AF5E-D1E9702CD869}"/>
                </a:ext>
              </a:extLst>
            </p:cNvPr>
            <p:cNvSpPr/>
            <p:nvPr/>
          </p:nvSpPr>
          <p:spPr>
            <a:xfrm>
              <a:off x="9126116" y="3449971"/>
              <a:ext cx="16828" cy="16894"/>
            </a:xfrm>
            <a:custGeom>
              <a:avLst/>
              <a:gdLst>
                <a:gd name="connsiteX0" fmla="*/ 2693 w 0"/>
                <a:gd name="connsiteY0" fmla="*/ 4561 h 0"/>
                <a:gd name="connsiteX1" fmla="*/ 2693 w 0"/>
                <a:gd name="connsiteY1" fmla="*/ 0 h 0"/>
                <a:gd name="connsiteX2" fmla="*/ 2693 w 0"/>
                <a:gd name="connsiteY2" fmla="*/ 0 h 0"/>
                <a:gd name="connsiteX3" fmla="*/ 2693 w 0"/>
                <a:gd name="connsiteY3" fmla="*/ 0 h 0"/>
                <a:gd name="connsiteX4" fmla="*/ 0 w 0"/>
                <a:gd name="connsiteY4" fmla="*/ 2196 h 0"/>
                <a:gd name="connsiteX5" fmla="*/ 1010 w 0"/>
                <a:gd name="connsiteY5" fmla="*/ 3886 h 0"/>
                <a:gd name="connsiteX6" fmla="*/ 2693 w 0"/>
                <a:gd name="connsiteY6" fmla="*/ 456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2693" y="4561"/>
                  </a:moveTo>
                  <a:cubicBezTo>
                    <a:pt x="3669" y="3201"/>
                    <a:pt x="3669" y="1360"/>
                    <a:pt x="2693" y="0"/>
                  </a:cubicBezTo>
                  <a:cubicBezTo>
                    <a:pt x="2693" y="0"/>
                    <a:pt x="2693" y="0"/>
                    <a:pt x="2693" y="0"/>
                  </a:cubicBezTo>
                  <a:lnTo>
                    <a:pt x="2693" y="0"/>
                  </a:lnTo>
                  <a:cubicBezTo>
                    <a:pt x="1969" y="919"/>
                    <a:pt x="1044" y="1669"/>
                    <a:pt x="0" y="2196"/>
                  </a:cubicBezTo>
                  <a:cubicBezTo>
                    <a:pt x="202" y="2826"/>
                    <a:pt x="556" y="3402"/>
                    <a:pt x="1010" y="3886"/>
                  </a:cubicBezTo>
                  <a:cubicBezTo>
                    <a:pt x="1514" y="4235"/>
                    <a:pt x="2087" y="4467"/>
                    <a:pt x="2693" y="4561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37A516A5-C03F-4447-95D3-1DB740C39584}"/>
                </a:ext>
              </a:extLst>
            </p:cNvPr>
            <p:cNvSpPr/>
            <p:nvPr/>
          </p:nvSpPr>
          <p:spPr>
            <a:xfrm>
              <a:off x="6191255" y="3334716"/>
              <a:ext cx="16828" cy="16894"/>
            </a:xfrm>
            <a:custGeom>
              <a:avLst/>
              <a:gdLst>
                <a:gd name="connsiteX0" fmla="*/ 7405 w 0"/>
                <a:gd name="connsiteY0" fmla="*/ 377 h 0"/>
                <a:gd name="connsiteX1" fmla="*/ 7405 w 0"/>
                <a:gd name="connsiteY1" fmla="*/ 1728 h 0"/>
                <a:gd name="connsiteX2" fmla="*/ 7405 w 0"/>
                <a:gd name="connsiteY2" fmla="*/ 1728 h 0"/>
                <a:gd name="connsiteX3" fmla="*/ 0 w 0"/>
                <a:gd name="connsiteY3" fmla="*/ 8148 h 0"/>
                <a:gd name="connsiteX4" fmla="*/ 0 w 0"/>
                <a:gd name="connsiteY4" fmla="*/ 8148 h 0"/>
                <a:gd name="connsiteX5" fmla="*/ 5048 w 0"/>
                <a:gd name="connsiteY5" fmla="*/ 11189 h 0"/>
                <a:gd name="connsiteX6" fmla="*/ 13295 w 0"/>
                <a:gd name="connsiteY6" fmla="*/ 7303 h 0"/>
                <a:gd name="connsiteX7" fmla="*/ 14809 w 0"/>
                <a:gd name="connsiteY7" fmla="*/ 2742 h 0"/>
                <a:gd name="connsiteX8" fmla="*/ 13631 w 0"/>
                <a:gd name="connsiteY8" fmla="*/ 208 h 0"/>
                <a:gd name="connsiteX9" fmla="*/ 9424 w 0"/>
                <a:gd name="connsiteY9" fmla="*/ 2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>
                  <a:moveTo>
                    <a:pt x="7405" y="377"/>
                  </a:moveTo>
                  <a:cubicBezTo>
                    <a:pt x="7522" y="819"/>
                    <a:pt x="7522" y="1286"/>
                    <a:pt x="7405" y="1728"/>
                  </a:cubicBezTo>
                  <a:lnTo>
                    <a:pt x="7405" y="1728"/>
                  </a:lnTo>
                  <a:cubicBezTo>
                    <a:pt x="5335" y="4289"/>
                    <a:pt x="2827" y="6462"/>
                    <a:pt x="0" y="8148"/>
                  </a:cubicBezTo>
                  <a:lnTo>
                    <a:pt x="0" y="8148"/>
                  </a:lnTo>
                  <a:cubicBezTo>
                    <a:pt x="1211" y="9803"/>
                    <a:pt x="3029" y="10900"/>
                    <a:pt x="5048" y="11189"/>
                  </a:cubicBezTo>
                  <a:cubicBezTo>
                    <a:pt x="8195" y="10986"/>
                    <a:pt x="11140" y="9597"/>
                    <a:pt x="13295" y="7303"/>
                  </a:cubicBezTo>
                  <a:cubicBezTo>
                    <a:pt x="14388" y="6046"/>
                    <a:pt x="14927" y="4404"/>
                    <a:pt x="14809" y="2742"/>
                  </a:cubicBezTo>
                  <a:cubicBezTo>
                    <a:pt x="14708" y="1791"/>
                    <a:pt x="14287" y="900"/>
                    <a:pt x="13631" y="208"/>
                  </a:cubicBezTo>
                  <a:cubicBezTo>
                    <a:pt x="12234" y="-69"/>
                    <a:pt x="10804" y="-69"/>
                    <a:pt x="9424" y="20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9B8D591C-82C6-4ADF-BD4B-1379B643E019}"/>
                </a:ext>
              </a:extLst>
            </p:cNvPr>
            <p:cNvSpPr/>
            <p:nvPr/>
          </p:nvSpPr>
          <p:spPr>
            <a:xfrm>
              <a:off x="5619933" y="3262280"/>
              <a:ext cx="16828" cy="16894"/>
            </a:xfrm>
            <a:custGeom>
              <a:avLst/>
              <a:gdLst>
                <a:gd name="connsiteX0" fmla="*/ 8414 w 0"/>
                <a:gd name="connsiteY0" fmla="*/ 6420 h 0"/>
                <a:gd name="connsiteX1" fmla="*/ 9256 w 0"/>
                <a:gd name="connsiteY1" fmla="*/ 9461 h 0"/>
                <a:gd name="connsiteX2" fmla="*/ 13127 w 0"/>
                <a:gd name="connsiteY2" fmla="*/ 7771 h 0"/>
                <a:gd name="connsiteX3" fmla="*/ 13127 w 0"/>
                <a:gd name="connsiteY3" fmla="*/ 5913 h 0"/>
                <a:gd name="connsiteX4" fmla="*/ 10939 w 0"/>
                <a:gd name="connsiteY4" fmla="*/ 4561 h 0"/>
                <a:gd name="connsiteX5" fmla="*/ 7405 w 0"/>
                <a:gd name="connsiteY5" fmla="*/ 2703 h 0"/>
                <a:gd name="connsiteX6" fmla="*/ 7405 w 0"/>
                <a:gd name="connsiteY6" fmla="*/ 0 h 0"/>
                <a:gd name="connsiteX7" fmla="*/ 7405 w 0"/>
                <a:gd name="connsiteY7" fmla="*/ 0 h 0"/>
                <a:gd name="connsiteX8" fmla="*/ 0 w 0"/>
                <a:gd name="connsiteY8" fmla="*/ 2365 h 0"/>
                <a:gd name="connsiteX9" fmla="*/ 0 w 0"/>
                <a:gd name="connsiteY9" fmla="*/ 2365 h 0"/>
                <a:gd name="connsiteX10" fmla="*/ 3197 w 0"/>
                <a:gd name="connsiteY10" fmla="*/ 3379 h 0"/>
                <a:gd name="connsiteX11" fmla="*/ 8414 w 0"/>
                <a:gd name="connsiteY11" fmla="*/ 64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8414" y="6420"/>
                  </a:moveTo>
                  <a:cubicBezTo>
                    <a:pt x="8970" y="7339"/>
                    <a:pt x="9256" y="8389"/>
                    <a:pt x="9256" y="9461"/>
                  </a:cubicBezTo>
                  <a:cubicBezTo>
                    <a:pt x="10720" y="9430"/>
                    <a:pt x="12100" y="8824"/>
                    <a:pt x="13127" y="7771"/>
                  </a:cubicBezTo>
                  <a:cubicBezTo>
                    <a:pt x="13429" y="7188"/>
                    <a:pt x="13429" y="6496"/>
                    <a:pt x="13127" y="5913"/>
                  </a:cubicBezTo>
                  <a:cubicBezTo>
                    <a:pt x="13127" y="5913"/>
                    <a:pt x="13127" y="4899"/>
                    <a:pt x="10939" y="4561"/>
                  </a:cubicBezTo>
                  <a:cubicBezTo>
                    <a:pt x="9525" y="4548"/>
                    <a:pt x="8212" y="3857"/>
                    <a:pt x="7405" y="2703"/>
                  </a:cubicBezTo>
                  <a:cubicBezTo>
                    <a:pt x="7220" y="1813"/>
                    <a:pt x="7220" y="890"/>
                    <a:pt x="7405" y="0"/>
                  </a:cubicBezTo>
                  <a:lnTo>
                    <a:pt x="7405" y="0"/>
                  </a:lnTo>
                  <a:cubicBezTo>
                    <a:pt x="3702" y="0"/>
                    <a:pt x="1515" y="0"/>
                    <a:pt x="0" y="2365"/>
                  </a:cubicBezTo>
                  <a:lnTo>
                    <a:pt x="0" y="2365"/>
                  </a:lnTo>
                  <a:cubicBezTo>
                    <a:pt x="959" y="2982"/>
                    <a:pt x="2053" y="3333"/>
                    <a:pt x="3197" y="3379"/>
                  </a:cubicBezTo>
                  <a:cubicBezTo>
                    <a:pt x="5268" y="3661"/>
                    <a:pt x="7135" y="4754"/>
                    <a:pt x="8414" y="64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EFF92143-4638-4F2B-9D01-15455C5DCBF8}"/>
                </a:ext>
              </a:extLst>
            </p:cNvPr>
            <p:cNvSpPr/>
            <p:nvPr/>
          </p:nvSpPr>
          <p:spPr>
            <a:xfrm>
              <a:off x="6147838" y="3335754"/>
              <a:ext cx="16828" cy="16894"/>
            </a:xfrm>
            <a:custGeom>
              <a:avLst/>
              <a:gdLst>
                <a:gd name="connsiteX0" fmla="*/ 4712 w 0"/>
                <a:gd name="connsiteY0" fmla="*/ 14712 h 0"/>
                <a:gd name="connsiteX1" fmla="*/ 5890 w 0"/>
                <a:gd name="connsiteY1" fmla="*/ 15726 h 0"/>
                <a:gd name="connsiteX2" fmla="*/ 5890 w 0"/>
                <a:gd name="connsiteY2" fmla="*/ 12347 h 0"/>
                <a:gd name="connsiteX3" fmla="*/ 5890 w 0"/>
                <a:gd name="connsiteY3" fmla="*/ 1704 h 0"/>
                <a:gd name="connsiteX4" fmla="*/ 4039 w 0"/>
                <a:gd name="connsiteY4" fmla="*/ 14 h 0"/>
                <a:gd name="connsiteX5" fmla="*/ 0 w 0"/>
                <a:gd name="connsiteY5" fmla="*/ 2548 h 0"/>
                <a:gd name="connsiteX6" fmla="*/ 1851 w 0"/>
                <a:gd name="connsiteY6" fmla="*/ 8968 h 0"/>
                <a:gd name="connsiteX7" fmla="*/ 1851 w 0"/>
                <a:gd name="connsiteY7" fmla="*/ 11164 h 0"/>
                <a:gd name="connsiteX8" fmla="*/ 4712 w 0"/>
                <a:gd name="connsiteY8" fmla="*/ 1471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4712" y="14712"/>
                  </a:moveTo>
                  <a:lnTo>
                    <a:pt x="5890" y="15726"/>
                  </a:lnTo>
                  <a:lnTo>
                    <a:pt x="5890" y="12347"/>
                  </a:lnTo>
                  <a:cubicBezTo>
                    <a:pt x="6580" y="8833"/>
                    <a:pt x="6580" y="5218"/>
                    <a:pt x="5890" y="1704"/>
                  </a:cubicBezTo>
                  <a:cubicBezTo>
                    <a:pt x="5890" y="690"/>
                    <a:pt x="4712" y="183"/>
                    <a:pt x="4039" y="14"/>
                  </a:cubicBezTo>
                  <a:cubicBezTo>
                    <a:pt x="3365" y="-155"/>
                    <a:pt x="1514" y="1197"/>
                    <a:pt x="0" y="2548"/>
                  </a:cubicBezTo>
                  <a:cubicBezTo>
                    <a:pt x="942" y="4577"/>
                    <a:pt x="1565" y="6745"/>
                    <a:pt x="1851" y="8968"/>
                  </a:cubicBezTo>
                  <a:cubicBezTo>
                    <a:pt x="1901" y="9700"/>
                    <a:pt x="1901" y="10433"/>
                    <a:pt x="1851" y="11164"/>
                  </a:cubicBezTo>
                  <a:cubicBezTo>
                    <a:pt x="2356" y="12651"/>
                    <a:pt x="3365" y="13910"/>
                    <a:pt x="4712" y="1471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C416C006-326C-4143-A8F8-9D16D4AF3507}"/>
                </a:ext>
              </a:extLst>
            </p:cNvPr>
            <p:cNvSpPr/>
            <p:nvPr/>
          </p:nvSpPr>
          <p:spPr>
            <a:xfrm>
              <a:off x="9132511" y="3481180"/>
              <a:ext cx="16828" cy="16894"/>
            </a:xfrm>
            <a:custGeom>
              <a:avLst/>
              <a:gdLst>
                <a:gd name="connsiteX0" fmla="*/ 4712 w 0"/>
                <a:gd name="connsiteY0" fmla="*/ 3423 h 0"/>
                <a:gd name="connsiteX1" fmla="*/ 3534 w 0"/>
                <a:gd name="connsiteY1" fmla="*/ 44 h 0"/>
                <a:gd name="connsiteX2" fmla="*/ 2693 w 0"/>
                <a:gd name="connsiteY2" fmla="*/ 44 h 0"/>
                <a:gd name="connsiteX3" fmla="*/ 842 w 0"/>
                <a:gd name="connsiteY3" fmla="*/ 1565 h 0"/>
                <a:gd name="connsiteX4" fmla="*/ 0 w 0"/>
                <a:gd name="connsiteY4" fmla="*/ 1565 h 0"/>
                <a:gd name="connsiteX5" fmla="*/ 0 w 0"/>
                <a:gd name="connsiteY5" fmla="*/ 1565 h 0"/>
                <a:gd name="connsiteX6" fmla="*/ 4712 w 0"/>
                <a:gd name="connsiteY6" fmla="*/ 342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4712" y="3423"/>
                  </a:moveTo>
                  <a:cubicBezTo>
                    <a:pt x="4560" y="2227"/>
                    <a:pt x="4157" y="1078"/>
                    <a:pt x="3534" y="44"/>
                  </a:cubicBezTo>
                  <a:cubicBezTo>
                    <a:pt x="3265" y="-15"/>
                    <a:pt x="2962" y="-15"/>
                    <a:pt x="2693" y="44"/>
                  </a:cubicBezTo>
                  <a:lnTo>
                    <a:pt x="842" y="1565"/>
                  </a:lnTo>
                  <a:lnTo>
                    <a:pt x="0" y="1565"/>
                  </a:lnTo>
                  <a:lnTo>
                    <a:pt x="0" y="1565"/>
                  </a:lnTo>
                  <a:cubicBezTo>
                    <a:pt x="1347" y="2655"/>
                    <a:pt x="2996" y="3303"/>
                    <a:pt x="4712" y="342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1BC5E875-E1F8-4EF2-9175-1D78D3ABEDF0}"/>
                </a:ext>
              </a:extLst>
            </p:cNvPr>
            <p:cNvSpPr/>
            <p:nvPr/>
          </p:nvSpPr>
          <p:spPr>
            <a:xfrm>
              <a:off x="5740928" y="3172067"/>
              <a:ext cx="16828" cy="33788"/>
            </a:xfrm>
            <a:custGeom>
              <a:avLst/>
              <a:gdLst>
                <a:gd name="connsiteX0" fmla="*/ 15482 w 16828"/>
                <a:gd name="connsiteY0" fmla="*/ 45275 h 33787"/>
                <a:gd name="connsiteX1" fmla="*/ 16997 w 16828"/>
                <a:gd name="connsiteY1" fmla="*/ 46796 h 33787"/>
                <a:gd name="connsiteX2" fmla="*/ 16997 w 16828"/>
                <a:gd name="connsiteY2" fmla="*/ 48147 h 33787"/>
                <a:gd name="connsiteX3" fmla="*/ 20531 w 16828"/>
                <a:gd name="connsiteY3" fmla="*/ 40545 h 33787"/>
                <a:gd name="connsiteX4" fmla="*/ 20531 w 16828"/>
                <a:gd name="connsiteY4" fmla="*/ 39194 h 33787"/>
                <a:gd name="connsiteX5" fmla="*/ 20531 w 16828"/>
                <a:gd name="connsiteY5" fmla="*/ 38180 h 33787"/>
                <a:gd name="connsiteX6" fmla="*/ 20531 w 16828"/>
                <a:gd name="connsiteY6" fmla="*/ 37166 h 33787"/>
                <a:gd name="connsiteX7" fmla="*/ 20531 w 16828"/>
                <a:gd name="connsiteY7" fmla="*/ 33957 h 33787"/>
                <a:gd name="connsiteX8" fmla="*/ 24065 w 16828"/>
                <a:gd name="connsiteY8" fmla="*/ 30240 h 33787"/>
                <a:gd name="connsiteX9" fmla="*/ 25411 w 16828"/>
                <a:gd name="connsiteY9" fmla="*/ 30240 h 33787"/>
                <a:gd name="connsiteX10" fmla="*/ 27430 w 16828"/>
                <a:gd name="connsiteY10" fmla="*/ 26016 h 33787"/>
                <a:gd name="connsiteX11" fmla="*/ 27430 w 16828"/>
                <a:gd name="connsiteY11" fmla="*/ 24158 h 33787"/>
                <a:gd name="connsiteX12" fmla="*/ 26421 w 16828"/>
                <a:gd name="connsiteY12" fmla="*/ 17569 h 33787"/>
                <a:gd name="connsiteX13" fmla="*/ 26421 w 16828"/>
                <a:gd name="connsiteY13" fmla="*/ 15542 h 33787"/>
                <a:gd name="connsiteX14" fmla="*/ 26421 w 16828"/>
                <a:gd name="connsiteY14" fmla="*/ 13684 h 33787"/>
                <a:gd name="connsiteX15" fmla="*/ 25579 w 16828"/>
                <a:gd name="connsiteY15" fmla="*/ 13684 h 33787"/>
                <a:gd name="connsiteX16" fmla="*/ 23055 w 16828"/>
                <a:gd name="connsiteY16" fmla="*/ 9967 h 33787"/>
                <a:gd name="connsiteX17" fmla="*/ 23055 w 16828"/>
                <a:gd name="connsiteY17" fmla="*/ 5744 h 33787"/>
                <a:gd name="connsiteX18" fmla="*/ 23055 w 16828"/>
                <a:gd name="connsiteY18" fmla="*/ 2872 h 33787"/>
                <a:gd name="connsiteX19" fmla="*/ 20363 w 16828"/>
                <a:gd name="connsiteY19" fmla="*/ 0 h 33787"/>
                <a:gd name="connsiteX20" fmla="*/ 20363 w 16828"/>
                <a:gd name="connsiteY20" fmla="*/ 8616 h 33787"/>
                <a:gd name="connsiteX21" fmla="*/ 20363 w 16828"/>
                <a:gd name="connsiteY21" fmla="*/ 10474 h 33787"/>
                <a:gd name="connsiteX22" fmla="*/ 11948 w 16828"/>
                <a:gd name="connsiteY22" fmla="*/ 10474 h 33787"/>
                <a:gd name="connsiteX23" fmla="*/ 9929 w 16828"/>
                <a:gd name="connsiteY23" fmla="*/ 10474 h 33787"/>
                <a:gd name="connsiteX24" fmla="*/ 8751 w 16828"/>
                <a:gd name="connsiteY24" fmla="*/ 10474 h 33787"/>
                <a:gd name="connsiteX25" fmla="*/ 5890 w 16828"/>
                <a:gd name="connsiteY25" fmla="*/ 13008 h 33787"/>
                <a:gd name="connsiteX26" fmla="*/ 4880 w 16828"/>
                <a:gd name="connsiteY26" fmla="*/ 13008 h 33787"/>
                <a:gd name="connsiteX27" fmla="*/ 4880 w 16828"/>
                <a:gd name="connsiteY27" fmla="*/ 13008 h 33787"/>
                <a:gd name="connsiteX28" fmla="*/ 673 w 16828"/>
                <a:gd name="connsiteY28" fmla="*/ 18076 h 33787"/>
                <a:gd name="connsiteX29" fmla="*/ 673 w 16828"/>
                <a:gd name="connsiteY29" fmla="*/ 20273 h 33787"/>
                <a:gd name="connsiteX30" fmla="*/ 673 w 16828"/>
                <a:gd name="connsiteY30" fmla="*/ 24834 h 33787"/>
                <a:gd name="connsiteX31" fmla="*/ 673 w 16828"/>
                <a:gd name="connsiteY31" fmla="*/ 26185 h 33787"/>
                <a:gd name="connsiteX32" fmla="*/ 673 w 16828"/>
                <a:gd name="connsiteY32" fmla="*/ 27537 h 33787"/>
                <a:gd name="connsiteX33" fmla="*/ 1851 w 16828"/>
                <a:gd name="connsiteY33" fmla="*/ 29057 h 33787"/>
                <a:gd name="connsiteX34" fmla="*/ 0 w 16828"/>
                <a:gd name="connsiteY34" fmla="*/ 32943 h 33787"/>
                <a:gd name="connsiteX35" fmla="*/ 0 w 16828"/>
                <a:gd name="connsiteY35" fmla="*/ 32943 h 33787"/>
                <a:gd name="connsiteX36" fmla="*/ 0 w 16828"/>
                <a:gd name="connsiteY36" fmla="*/ 32943 h 33787"/>
                <a:gd name="connsiteX37" fmla="*/ 1347 w 16828"/>
                <a:gd name="connsiteY37" fmla="*/ 34801 h 33787"/>
                <a:gd name="connsiteX38" fmla="*/ 3534 w 16828"/>
                <a:gd name="connsiteY38" fmla="*/ 34801 h 33787"/>
                <a:gd name="connsiteX39" fmla="*/ 6900 w 16828"/>
                <a:gd name="connsiteY39" fmla="*/ 34801 h 33787"/>
                <a:gd name="connsiteX40" fmla="*/ 8246 w 16828"/>
                <a:gd name="connsiteY40" fmla="*/ 36322 h 33787"/>
                <a:gd name="connsiteX41" fmla="*/ 7405 w 16828"/>
                <a:gd name="connsiteY41" fmla="*/ 42066 h 33787"/>
                <a:gd name="connsiteX42" fmla="*/ 7405 w 16828"/>
                <a:gd name="connsiteY42" fmla="*/ 46965 h 33787"/>
                <a:gd name="connsiteX43" fmla="*/ 10939 w 16828"/>
                <a:gd name="connsiteY43" fmla="*/ 46965 h 33787"/>
                <a:gd name="connsiteX44" fmla="*/ 13631 w 16828"/>
                <a:gd name="connsiteY44" fmla="*/ 46965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6828" h="33787">
                  <a:moveTo>
                    <a:pt x="15482" y="45275"/>
                  </a:moveTo>
                  <a:cubicBezTo>
                    <a:pt x="16256" y="45407"/>
                    <a:pt x="16862" y="46017"/>
                    <a:pt x="16997" y="46796"/>
                  </a:cubicBezTo>
                  <a:lnTo>
                    <a:pt x="16997" y="48147"/>
                  </a:lnTo>
                  <a:cubicBezTo>
                    <a:pt x="19185" y="46796"/>
                    <a:pt x="19689" y="44769"/>
                    <a:pt x="20531" y="40545"/>
                  </a:cubicBezTo>
                  <a:cubicBezTo>
                    <a:pt x="20430" y="40099"/>
                    <a:pt x="20430" y="39640"/>
                    <a:pt x="20531" y="39194"/>
                  </a:cubicBezTo>
                  <a:cubicBezTo>
                    <a:pt x="20598" y="38859"/>
                    <a:pt x="20598" y="38514"/>
                    <a:pt x="20531" y="38180"/>
                  </a:cubicBezTo>
                  <a:cubicBezTo>
                    <a:pt x="20581" y="37844"/>
                    <a:pt x="20581" y="37503"/>
                    <a:pt x="20531" y="37166"/>
                  </a:cubicBezTo>
                  <a:cubicBezTo>
                    <a:pt x="20177" y="36127"/>
                    <a:pt x="20177" y="34996"/>
                    <a:pt x="20531" y="33957"/>
                  </a:cubicBezTo>
                  <a:cubicBezTo>
                    <a:pt x="20918" y="32147"/>
                    <a:pt x="22281" y="30710"/>
                    <a:pt x="24065" y="30240"/>
                  </a:cubicBezTo>
                  <a:lnTo>
                    <a:pt x="25411" y="30240"/>
                  </a:lnTo>
                  <a:cubicBezTo>
                    <a:pt x="27767" y="28213"/>
                    <a:pt x="27935" y="27368"/>
                    <a:pt x="27430" y="26016"/>
                  </a:cubicBezTo>
                  <a:cubicBezTo>
                    <a:pt x="26925" y="24665"/>
                    <a:pt x="27430" y="24665"/>
                    <a:pt x="27430" y="24158"/>
                  </a:cubicBezTo>
                  <a:cubicBezTo>
                    <a:pt x="26438" y="22117"/>
                    <a:pt x="26084" y="19818"/>
                    <a:pt x="26421" y="17569"/>
                  </a:cubicBezTo>
                  <a:cubicBezTo>
                    <a:pt x="26353" y="16896"/>
                    <a:pt x="26353" y="16216"/>
                    <a:pt x="26421" y="15542"/>
                  </a:cubicBezTo>
                  <a:cubicBezTo>
                    <a:pt x="26421" y="14360"/>
                    <a:pt x="26421" y="14022"/>
                    <a:pt x="26421" y="13684"/>
                  </a:cubicBezTo>
                  <a:lnTo>
                    <a:pt x="25579" y="13684"/>
                  </a:lnTo>
                  <a:cubicBezTo>
                    <a:pt x="23998" y="13155"/>
                    <a:pt x="22971" y="11635"/>
                    <a:pt x="23055" y="9967"/>
                  </a:cubicBezTo>
                  <a:cubicBezTo>
                    <a:pt x="22718" y="8580"/>
                    <a:pt x="22718" y="7131"/>
                    <a:pt x="23055" y="5744"/>
                  </a:cubicBezTo>
                  <a:cubicBezTo>
                    <a:pt x="23324" y="4806"/>
                    <a:pt x="23324" y="3809"/>
                    <a:pt x="23055" y="2872"/>
                  </a:cubicBezTo>
                  <a:cubicBezTo>
                    <a:pt x="23055" y="1858"/>
                    <a:pt x="21372" y="676"/>
                    <a:pt x="20363" y="0"/>
                  </a:cubicBezTo>
                  <a:cubicBezTo>
                    <a:pt x="19858" y="2850"/>
                    <a:pt x="19858" y="5766"/>
                    <a:pt x="20363" y="8616"/>
                  </a:cubicBezTo>
                  <a:cubicBezTo>
                    <a:pt x="20632" y="9205"/>
                    <a:pt x="20632" y="9885"/>
                    <a:pt x="20363" y="10474"/>
                  </a:cubicBezTo>
                  <a:cubicBezTo>
                    <a:pt x="17603" y="11148"/>
                    <a:pt x="14708" y="11148"/>
                    <a:pt x="11948" y="10474"/>
                  </a:cubicBezTo>
                  <a:lnTo>
                    <a:pt x="9929" y="10474"/>
                  </a:lnTo>
                  <a:cubicBezTo>
                    <a:pt x="9542" y="10366"/>
                    <a:pt x="9138" y="10366"/>
                    <a:pt x="8751" y="10474"/>
                  </a:cubicBezTo>
                  <a:cubicBezTo>
                    <a:pt x="7708" y="11214"/>
                    <a:pt x="6748" y="12064"/>
                    <a:pt x="5890" y="13008"/>
                  </a:cubicBezTo>
                  <a:lnTo>
                    <a:pt x="4880" y="13008"/>
                  </a:lnTo>
                  <a:lnTo>
                    <a:pt x="4880" y="13008"/>
                  </a:lnTo>
                  <a:cubicBezTo>
                    <a:pt x="3871" y="13008"/>
                    <a:pt x="842" y="16556"/>
                    <a:pt x="673" y="18076"/>
                  </a:cubicBezTo>
                  <a:cubicBezTo>
                    <a:pt x="505" y="19597"/>
                    <a:pt x="673" y="19259"/>
                    <a:pt x="673" y="20273"/>
                  </a:cubicBezTo>
                  <a:cubicBezTo>
                    <a:pt x="1044" y="21771"/>
                    <a:pt x="1044" y="23337"/>
                    <a:pt x="673" y="24834"/>
                  </a:cubicBezTo>
                  <a:cubicBezTo>
                    <a:pt x="825" y="25271"/>
                    <a:pt x="825" y="25748"/>
                    <a:pt x="673" y="26185"/>
                  </a:cubicBezTo>
                  <a:cubicBezTo>
                    <a:pt x="842" y="26620"/>
                    <a:pt x="842" y="27103"/>
                    <a:pt x="673" y="27537"/>
                  </a:cubicBezTo>
                  <a:cubicBezTo>
                    <a:pt x="1313" y="27784"/>
                    <a:pt x="1767" y="28370"/>
                    <a:pt x="1851" y="29057"/>
                  </a:cubicBezTo>
                  <a:cubicBezTo>
                    <a:pt x="1868" y="30569"/>
                    <a:pt x="1178" y="32004"/>
                    <a:pt x="0" y="32943"/>
                  </a:cubicBezTo>
                  <a:lnTo>
                    <a:pt x="0" y="32943"/>
                  </a:lnTo>
                  <a:lnTo>
                    <a:pt x="0" y="32943"/>
                  </a:lnTo>
                  <a:cubicBezTo>
                    <a:pt x="573" y="33468"/>
                    <a:pt x="1027" y="34100"/>
                    <a:pt x="1347" y="34801"/>
                  </a:cubicBezTo>
                  <a:lnTo>
                    <a:pt x="3534" y="34801"/>
                  </a:lnTo>
                  <a:cubicBezTo>
                    <a:pt x="4628" y="34452"/>
                    <a:pt x="5806" y="34452"/>
                    <a:pt x="6900" y="34801"/>
                  </a:cubicBezTo>
                  <a:cubicBezTo>
                    <a:pt x="6900" y="34801"/>
                    <a:pt x="8078" y="34801"/>
                    <a:pt x="8246" y="36322"/>
                  </a:cubicBezTo>
                  <a:cubicBezTo>
                    <a:pt x="8347" y="38273"/>
                    <a:pt x="8061" y="40226"/>
                    <a:pt x="7405" y="42066"/>
                  </a:cubicBezTo>
                  <a:cubicBezTo>
                    <a:pt x="6765" y="43635"/>
                    <a:pt x="6765" y="45395"/>
                    <a:pt x="7405" y="46965"/>
                  </a:cubicBezTo>
                  <a:cubicBezTo>
                    <a:pt x="7405" y="48992"/>
                    <a:pt x="8751" y="48823"/>
                    <a:pt x="10939" y="46965"/>
                  </a:cubicBezTo>
                  <a:lnTo>
                    <a:pt x="13631" y="46965"/>
                  </a:ln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88EB0034-8224-4840-B76F-A2709BA1C2CB}"/>
                </a:ext>
              </a:extLst>
            </p:cNvPr>
            <p:cNvSpPr/>
            <p:nvPr/>
          </p:nvSpPr>
          <p:spPr>
            <a:xfrm>
              <a:off x="5731418" y="3226803"/>
              <a:ext cx="33657" cy="50682"/>
            </a:xfrm>
            <a:custGeom>
              <a:avLst/>
              <a:gdLst>
                <a:gd name="connsiteX0" fmla="*/ 1433 w 33656"/>
                <a:gd name="connsiteY0" fmla="*/ 18583 h 50681"/>
                <a:gd name="connsiteX1" fmla="*/ 3452 w 33656"/>
                <a:gd name="connsiteY1" fmla="*/ 18583 h 50681"/>
                <a:gd name="connsiteX2" fmla="*/ 7323 w 33656"/>
                <a:gd name="connsiteY2" fmla="*/ 26861 h 50681"/>
                <a:gd name="connsiteX3" fmla="*/ 7323 w 33656"/>
                <a:gd name="connsiteY3" fmla="*/ 26861 h 50681"/>
                <a:gd name="connsiteX4" fmla="*/ 9342 w 33656"/>
                <a:gd name="connsiteY4" fmla="*/ 29395 h 50681"/>
                <a:gd name="connsiteX5" fmla="*/ 7659 w 33656"/>
                <a:gd name="connsiteY5" fmla="*/ 34801 h 50681"/>
                <a:gd name="connsiteX6" fmla="*/ 7659 w 33656"/>
                <a:gd name="connsiteY6" fmla="*/ 35646 h 50681"/>
                <a:gd name="connsiteX7" fmla="*/ 7659 w 33656"/>
                <a:gd name="connsiteY7" fmla="*/ 35646 h 50681"/>
                <a:gd name="connsiteX8" fmla="*/ 7659 w 33656"/>
                <a:gd name="connsiteY8" fmla="*/ 35646 h 50681"/>
                <a:gd name="connsiteX9" fmla="*/ 7659 w 33656"/>
                <a:gd name="connsiteY9" fmla="*/ 35646 h 50681"/>
                <a:gd name="connsiteX10" fmla="*/ 7659 w 33656"/>
                <a:gd name="connsiteY10" fmla="*/ 44938 h 50681"/>
                <a:gd name="connsiteX11" fmla="*/ 7659 w 33656"/>
                <a:gd name="connsiteY11" fmla="*/ 46120 h 50681"/>
                <a:gd name="connsiteX12" fmla="*/ 7659 w 33656"/>
                <a:gd name="connsiteY12" fmla="*/ 47641 h 50681"/>
                <a:gd name="connsiteX13" fmla="*/ 7659 w 33656"/>
                <a:gd name="connsiteY13" fmla="*/ 48823 h 50681"/>
                <a:gd name="connsiteX14" fmla="*/ 8500 w 33656"/>
                <a:gd name="connsiteY14" fmla="*/ 53553 h 50681"/>
                <a:gd name="connsiteX15" fmla="*/ 8500 w 33656"/>
                <a:gd name="connsiteY15" fmla="*/ 53553 h 50681"/>
                <a:gd name="connsiteX16" fmla="*/ 7491 w 33656"/>
                <a:gd name="connsiteY16" fmla="*/ 58791 h 50681"/>
                <a:gd name="connsiteX17" fmla="*/ 4125 w 33656"/>
                <a:gd name="connsiteY17" fmla="*/ 60311 h 50681"/>
                <a:gd name="connsiteX18" fmla="*/ 6986 w 33656"/>
                <a:gd name="connsiteY18" fmla="*/ 61494 h 50681"/>
                <a:gd name="connsiteX19" fmla="*/ 6986 w 33656"/>
                <a:gd name="connsiteY19" fmla="*/ 61494 h 50681"/>
                <a:gd name="connsiteX20" fmla="*/ 7996 w 33656"/>
                <a:gd name="connsiteY20" fmla="*/ 61494 h 50681"/>
                <a:gd name="connsiteX21" fmla="*/ 7996 w 33656"/>
                <a:gd name="connsiteY21" fmla="*/ 62845 h 50681"/>
                <a:gd name="connsiteX22" fmla="*/ 7996 w 33656"/>
                <a:gd name="connsiteY22" fmla="*/ 66393 h 50681"/>
                <a:gd name="connsiteX23" fmla="*/ 10352 w 33656"/>
                <a:gd name="connsiteY23" fmla="*/ 66393 h 50681"/>
                <a:gd name="connsiteX24" fmla="*/ 10352 w 33656"/>
                <a:gd name="connsiteY24" fmla="*/ 66393 h 50681"/>
                <a:gd name="connsiteX25" fmla="*/ 17924 w 33656"/>
                <a:gd name="connsiteY25" fmla="*/ 66393 h 50681"/>
                <a:gd name="connsiteX26" fmla="*/ 17924 w 33656"/>
                <a:gd name="connsiteY26" fmla="*/ 66393 h 50681"/>
                <a:gd name="connsiteX27" fmla="*/ 22131 w 33656"/>
                <a:gd name="connsiteY27" fmla="*/ 63521 h 50681"/>
                <a:gd name="connsiteX28" fmla="*/ 22131 w 33656"/>
                <a:gd name="connsiteY28" fmla="*/ 59973 h 50681"/>
                <a:gd name="connsiteX29" fmla="*/ 22131 w 33656"/>
                <a:gd name="connsiteY29" fmla="*/ 59973 h 50681"/>
                <a:gd name="connsiteX30" fmla="*/ 20280 w 33656"/>
                <a:gd name="connsiteY30" fmla="*/ 55750 h 50681"/>
                <a:gd name="connsiteX31" fmla="*/ 21290 w 33656"/>
                <a:gd name="connsiteY31" fmla="*/ 54398 h 50681"/>
                <a:gd name="connsiteX32" fmla="*/ 34585 w 33656"/>
                <a:gd name="connsiteY32" fmla="*/ 60142 h 50681"/>
                <a:gd name="connsiteX33" fmla="*/ 36099 w 33656"/>
                <a:gd name="connsiteY33" fmla="*/ 51188 h 50681"/>
                <a:gd name="connsiteX34" fmla="*/ 36099 w 33656"/>
                <a:gd name="connsiteY34" fmla="*/ 52371 h 50681"/>
                <a:gd name="connsiteX35" fmla="*/ 36099 w 33656"/>
                <a:gd name="connsiteY35" fmla="*/ 50344 h 50681"/>
                <a:gd name="connsiteX36" fmla="*/ 36099 w 33656"/>
                <a:gd name="connsiteY36" fmla="*/ 46289 h 50681"/>
                <a:gd name="connsiteX37" fmla="*/ 34248 w 33656"/>
                <a:gd name="connsiteY37" fmla="*/ 43248 h 50681"/>
                <a:gd name="connsiteX38" fmla="*/ 34248 w 33656"/>
                <a:gd name="connsiteY38" fmla="*/ 39194 h 50681"/>
                <a:gd name="connsiteX39" fmla="*/ 34248 w 33656"/>
                <a:gd name="connsiteY39" fmla="*/ 38856 h 50681"/>
                <a:gd name="connsiteX40" fmla="*/ 35594 w 33656"/>
                <a:gd name="connsiteY40" fmla="*/ 37335 h 50681"/>
                <a:gd name="connsiteX41" fmla="*/ 35594 w 33656"/>
                <a:gd name="connsiteY41" fmla="*/ 37335 h 50681"/>
                <a:gd name="connsiteX42" fmla="*/ 39465 w 33656"/>
                <a:gd name="connsiteY42" fmla="*/ 37335 h 50681"/>
                <a:gd name="connsiteX43" fmla="*/ 39465 w 33656"/>
                <a:gd name="connsiteY43" fmla="*/ 37335 h 50681"/>
                <a:gd name="connsiteX44" fmla="*/ 37277 w 33656"/>
                <a:gd name="connsiteY44" fmla="*/ 35984 h 50681"/>
                <a:gd name="connsiteX45" fmla="*/ 33070 w 33656"/>
                <a:gd name="connsiteY45" fmla="*/ 31085 h 50681"/>
                <a:gd name="connsiteX46" fmla="*/ 34248 w 33656"/>
                <a:gd name="connsiteY46" fmla="*/ 28044 h 50681"/>
                <a:gd name="connsiteX47" fmla="*/ 37109 w 33656"/>
                <a:gd name="connsiteY47" fmla="*/ 27030 h 50681"/>
                <a:gd name="connsiteX48" fmla="*/ 38455 w 33656"/>
                <a:gd name="connsiteY48" fmla="*/ 27030 h 50681"/>
                <a:gd name="connsiteX49" fmla="*/ 40306 w 33656"/>
                <a:gd name="connsiteY49" fmla="*/ 23820 h 50681"/>
                <a:gd name="connsiteX50" fmla="*/ 40306 w 33656"/>
                <a:gd name="connsiteY50" fmla="*/ 22807 h 50681"/>
                <a:gd name="connsiteX51" fmla="*/ 39465 w 33656"/>
                <a:gd name="connsiteY51" fmla="*/ 21117 h 50681"/>
                <a:gd name="connsiteX52" fmla="*/ 39465 w 33656"/>
                <a:gd name="connsiteY52" fmla="*/ 17570 h 50681"/>
                <a:gd name="connsiteX53" fmla="*/ 38118 w 33656"/>
                <a:gd name="connsiteY53" fmla="*/ 17570 h 50681"/>
                <a:gd name="connsiteX54" fmla="*/ 36772 w 33656"/>
                <a:gd name="connsiteY54" fmla="*/ 16049 h 50681"/>
                <a:gd name="connsiteX55" fmla="*/ 36772 w 33656"/>
                <a:gd name="connsiteY55" fmla="*/ 12501 h 50681"/>
                <a:gd name="connsiteX56" fmla="*/ 35931 w 33656"/>
                <a:gd name="connsiteY56" fmla="*/ 7771 h 50681"/>
                <a:gd name="connsiteX57" fmla="*/ 35931 w 33656"/>
                <a:gd name="connsiteY57" fmla="*/ 6082 h 50681"/>
                <a:gd name="connsiteX58" fmla="*/ 35931 w 33656"/>
                <a:gd name="connsiteY58" fmla="*/ 6082 h 50681"/>
                <a:gd name="connsiteX59" fmla="*/ 34416 w 33656"/>
                <a:gd name="connsiteY59" fmla="*/ 6082 h 50681"/>
                <a:gd name="connsiteX60" fmla="*/ 33407 w 33656"/>
                <a:gd name="connsiteY60" fmla="*/ 4561 h 50681"/>
                <a:gd name="connsiteX61" fmla="*/ 31724 w 33656"/>
                <a:gd name="connsiteY61" fmla="*/ 1014 h 50681"/>
                <a:gd name="connsiteX62" fmla="*/ 31724 w 33656"/>
                <a:gd name="connsiteY62" fmla="*/ 3379 h 50681"/>
                <a:gd name="connsiteX63" fmla="*/ 31724 w 33656"/>
                <a:gd name="connsiteY63" fmla="*/ 4561 h 50681"/>
                <a:gd name="connsiteX64" fmla="*/ 30714 w 33656"/>
                <a:gd name="connsiteY64" fmla="*/ 4561 h 50681"/>
                <a:gd name="connsiteX65" fmla="*/ 27517 w 33656"/>
                <a:gd name="connsiteY65" fmla="*/ 1352 h 50681"/>
                <a:gd name="connsiteX66" fmla="*/ 26675 w 33656"/>
                <a:gd name="connsiteY66" fmla="*/ 0 h 50681"/>
                <a:gd name="connsiteX67" fmla="*/ 26675 w 33656"/>
                <a:gd name="connsiteY67" fmla="*/ 1183 h 50681"/>
                <a:gd name="connsiteX68" fmla="*/ 26675 w 33656"/>
                <a:gd name="connsiteY68" fmla="*/ 3210 h 50681"/>
                <a:gd name="connsiteX69" fmla="*/ 19439 w 33656"/>
                <a:gd name="connsiteY69" fmla="*/ 8954 h 50681"/>
                <a:gd name="connsiteX70" fmla="*/ 16578 w 33656"/>
                <a:gd name="connsiteY70" fmla="*/ 9967 h 50681"/>
                <a:gd name="connsiteX71" fmla="*/ 14054 w 33656"/>
                <a:gd name="connsiteY71" fmla="*/ 11488 h 50681"/>
                <a:gd name="connsiteX72" fmla="*/ 5808 w 33656"/>
                <a:gd name="connsiteY72" fmla="*/ 12839 h 50681"/>
                <a:gd name="connsiteX73" fmla="*/ 3452 w 33656"/>
                <a:gd name="connsiteY73" fmla="*/ 10474 h 50681"/>
                <a:gd name="connsiteX74" fmla="*/ 3452 w 33656"/>
                <a:gd name="connsiteY74" fmla="*/ 11319 h 50681"/>
                <a:gd name="connsiteX75" fmla="*/ 2106 w 33656"/>
                <a:gd name="connsiteY75" fmla="*/ 14022 h 50681"/>
                <a:gd name="connsiteX76" fmla="*/ 760 w 33656"/>
                <a:gd name="connsiteY76" fmla="*/ 17570 h 50681"/>
                <a:gd name="connsiteX77" fmla="*/ 1433 w 33656"/>
                <a:gd name="connsiteY77" fmla="*/ 18583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656" h="50681">
                  <a:moveTo>
                    <a:pt x="1433" y="18583"/>
                  </a:moveTo>
                  <a:lnTo>
                    <a:pt x="3452" y="18583"/>
                  </a:lnTo>
                  <a:cubicBezTo>
                    <a:pt x="6212" y="20371"/>
                    <a:pt x="7710" y="23585"/>
                    <a:pt x="7323" y="26861"/>
                  </a:cubicBezTo>
                  <a:lnTo>
                    <a:pt x="7323" y="26861"/>
                  </a:lnTo>
                  <a:cubicBezTo>
                    <a:pt x="8332" y="27370"/>
                    <a:pt x="9073" y="28295"/>
                    <a:pt x="9342" y="29395"/>
                  </a:cubicBezTo>
                  <a:cubicBezTo>
                    <a:pt x="9594" y="31358"/>
                    <a:pt x="8989" y="33333"/>
                    <a:pt x="7659" y="34801"/>
                  </a:cubicBezTo>
                  <a:lnTo>
                    <a:pt x="7659" y="35646"/>
                  </a:lnTo>
                  <a:lnTo>
                    <a:pt x="7659" y="35646"/>
                  </a:lnTo>
                  <a:cubicBezTo>
                    <a:pt x="7659" y="35646"/>
                    <a:pt x="7659" y="35646"/>
                    <a:pt x="7659" y="35646"/>
                  </a:cubicBezTo>
                  <a:lnTo>
                    <a:pt x="7659" y="35646"/>
                  </a:lnTo>
                  <a:cubicBezTo>
                    <a:pt x="9763" y="38383"/>
                    <a:pt x="9763" y="42201"/>
                    <a:pt x="7659" y="44938"/>
                  </a:cubicBezTo>
                  <a:cubicBezTo>
                    <a:pt x="7693" y="45331"/>
                    <a:pt x="7693" y="45727"/>
                    <a:pt x="7659" y="46120"/>
                  </a:cubicBezTo>
                  <a:cubicBezTo>
                    <a:pt x="7659" y="46120"/>
                    <a:pt x="7659" y="46120"/>
                    <a:pt x="7659" y="47641"/>
                  </a:cubicBezTo>
                  <a:cubicBezTo>
                    <a:pt x="7726" y="48031"/>
                    <a:pt x="7726" y="48433"/>
                    <a:pt x="7659" y="48823"/>
                  </a:cubicBezTo>
                  <a:cubicBezTo>
                    <a:pt x="8265" y="50325"/>
                    <a:pt x="8551" y="51935"/>
                    <a:pt x="8500" y="53553"/>
                  </a:cubicBezTo>
                  <a:lnTo>
                    <a:pt x="8500" y="53553"/>
                  </a:lnTo>
                  <a:cubicBezTo>
                    <a:pt x="8686" y="55361"/>
                    <a:pt x="8332" y="57182"/>
                    <a:pt x="7491" y="58791"/>
                  </a:cubicBezTo>
                  <a:cubicBezTo>
                    <a:pt x="6633" y="59752"/>
                    <a:pt x="5404" y="60304"/>
                    <a:pt x="4125" y="60311"/>
                  </a:cubicBezTo>
                  <a:cubicBezTo>
                    <a:pt x="4899" y="61042"/>
                    <a:pt x="5926" y="61462"/>
                    <a:pt x="6986" y="61494"/>
                  </a:cubicBezTo>
                  <a:lnTo>
                    <a:pt x="6986" y="61494"/>
                  </a:lnTo>
                  <a:cubicBezTo>
                    <a:pt x="7306" y="61313"/>
                    <a:pt x="7676" y="61313"/>
                    <a:pt x="7996" y="61494"/>
                  </a:cubicBezTo>
                  <a:cubicBezTo>
                    <a:pt x="8164" y="61928"/>
                    <a:pt x="8164" y="62411"/>
                    <a:pt x="7996" y="62845"/>
                  </a:cubicBezTo>
                  <a:cubicBezTo>
                    <a:pt x="7659" y="64002"/>
                    <a:pt x="7659" y="65236"/>
                    <a:pt x="7996" y="66393"/>
                  </a:cubicBezTo>
                  <a:cubicBezTo>
                    <a:pt x="8736" y="66732"/>
                    <a:pt x="9594" y="66732"/>
                    <a:pt x="10352" y="66393"/>
                  </a:cubicBezTo>
                  <a:lnTo>
                    <a:pt x="10352" y="66393"/>
                  </a:lnTo>
                  <a:cubicBezTo>
                    <a:pt x="12876" y="66558"/>
                    <a:pt x="15400" y="66558"/>
                    <a:pt x="17924" y="66393"/>
                  </a:cubicBezTo>
                  <a:lnTo>
                    <a:pt x="17924" y="66393"/>
                  </a:lnTo>
                  <a:cubicBezTo>
                    <a:pt x="20954" y="66393"/>
                    <a:pt x="21627" y="66393"/>
                    <a:pt x="22131" y="63521"/>
                  </a:cubicBezTo>
                  <a:cubicBezTo>
                    <a:pt x="22636" y="60649"/>
                    <a:pt x="22131" y="61156"/>
                    <a:pt x="22131" y="59973"/>
                  </a:cubicBezTo>
                  <a:lnTo>
                    <a:pt x="22131" y="59973"/>
                  </a:lnTo>
                  <a:cubicBezTo>
                    <a:pt x="21122" y="59973"/>
                    <a:pt x="19776" y="58622"/>
                    <a:pt x="20280" y="55750"/>
                  </a:cubicBezTo>
                  <a:cubicBezTo>
                    <a:pt x="20348" y="55150"/>
                    <a:pt x="20735" y="54635"/>
                    <a:pt x="21290" y="54398"/>
                  </a:cubicBezTo>
                  <a:cubicBezTo>
                    <a:pt x="26507" y="52709"/>
                    <a:pt x="31892" y="52202"/>
                    <a:pt x="34585" y="60142"/>
                  </a:cubicBezTo>
                  <a:cubicBezTo>
                    <a:pt x="35779" y="57316"/>
                    <a:pt x="36301" y="54251"/>
                    <a:pt x="36099" y="51188"/>
                  </a:cubicBezTo>
                  <a:lnTo>
                    <a:pt x="36099" y="52371"/>
                  </a:lnTo>
                  <a:cubicBezTo>
                    <a:pt x="36099" y="52371"/>
                    <a:pt x="36099" y="51019"/>
                    <a:pt x="36099" y="50344"/>
                  </a:cubicBezTo>
                  <a:cubicBezTo>
                    <a:pt x="36351" y="49004"/>
                    <a:pt x="36351" y="47629"/>
                    <a:pt x="36099" y="46289"/>
                  </a:cubicBezTo>
                  <a:cubicBezTo>
                    <a:pt x="35140" y="45524"/>
                    <a:pt x="34500" y="44448"/>
                    <a:pt x="34248" y="43248"/>
                  </a:cubicBezTo>
                  <a:cubicBezTo>
                    <a:pt x="34080" y="41902"/>
                    <a:pt x="34080" y="40540"/>
                    <a:pt x="34248" y="39194"/>
                  </a:cubicBezTo>
                  <a:lnTo>
                    <a:pt x="34248" y="38856"/>
                  </a:lnTo>
                  <a:cubicBezTo>
                    <a:pt x="34248" y="38077"/>
                    <a:pt x="34820" y="37421"/>
                    <a:pt x="35594" y="37335"/>
                  </a:cubicBezTo>
                  <a:lnTo>
                    <a:pt x="35594" y="37335"/>
                  </a:lnTo>
                  <a:cubicBezTo>
                    <a:pt x="36436" y="37335"/>
                    <a:pt x="38792" y="37335"/>
                    <a:pt x="39465" y="37335"/>
                  </a:cubicBezTo>
                  <a:lnTo>
                    <a:pt x="39465" y="37335"/>
                  </a:lnTo>
                  <a:lnTo>
                    <a:pt x="37277" y="35984"/>
                  </a:lnTo>
                  <a:cubicBezTo>
                    <a:pt x="35426" y="34632"/>
                    <a:pt x="33238" y="33281"/>
                    <a:pt x="33070" y="31085"/>
                  </a:cubicBezTo>
                  <a:cubicBezTo>
                    <a:pt x="33019" y="29949"/>
                    <a:pt x="33457" y="28848"/>
                    <a:pt x="34248" y="28044"/>
                  </a:cubicBezTo>
                  <a:cubicBezTo>
                    <a:pt x="35022" y="27311"/>
                    <a:pt x="36049" y="26942"/>
                    <a:pt x="37109" y="27030"/>
                  </a:cubicBezTo>
                  <a:lnTo>
                    <a:pt x="38455" y="27030"/>
                  </a:lnTo>
                  <a:cubicBezTo>
                    <a:pt x="39650" y="26425"/>
                    <a:pt x="40374" y="25165"/>
                    <a:pt x="40306" y="23820"/>
                  </a:cubicBezTo>
                  <a:lnTo>
                    <a:pt x="40306" y="22807"/>
                  </a:lnTo>
                  <a:lnTo>
                    <a:pt x="39465" y="21117"/>
                  </a:lnTo>
                  <a:cubicBezTo>
                    <a:pt x="39246" y="19945"/>
                    <a:pt x="39246" y="18742"/>
                    <a:pt x="39465" y="17570"/>
                  </a:cubicBezTo>
                  <a:lnTo>
                    <a:pt x="38118" y="17570"/>
                  </a:lnTo>
                  <a:cubicBezTo>
                    <a:pt x="38118" y="17570"/>
                    <a:pt x="36772" y="17570"/>
                    <a:pt x="36772" y="16049"/>
                  </a:cubicBezTo>
                  <a:cubicBezTo>
                    <a:pt x="36772" y="14529"/>
                    <a:pt x="36772" y="13684"/>
                    <a:pt x="36772" y="12501"/>
                  </a:cubicBezTo>
                  <a:cubicBezTo>
                    <a:pt x="36368" y="10949"/>
                    <a:pt x="36082" y="9368"/>
                    <a:pt x="35931" y="7771"/>
                  </a:cubicBezTo>
                  <a:cubicBezTo>
                    <a:pt x="36032" y="7212"/>
                    <a:pt x="36032" y="6641"/>
                    <a:pt x="35931" y="6082"/>
                  </a:cubicBezTo>
                  <a:lnTo>
                    <a:pt x="35931" y="6082"/>
                  </a:lnTo>
                  <a:cubicBezTo>
                    <a:pt x="35476" y="6394"/>
                    <a:pt x="34871" y="6394"/>
                    <a:pt x="34416" y="6082"/>
                  </a:cubicBezTo>
                  <a:cubicBezTo>
                    <a:pt x="33777" y="5857"/>
                    <a:pt x="33373" y="5237"/>
                    <a:pt x="33407" y="4561"/>
                  </a:cubicBezTo>
                  <a:cubicBezTo>
                    <a:pt x="33407" y="3184"/>
                    <a:pt x="32784" y="1880"/>
                    <a:pt x="31724" y="1014"/>
                  </a:cubicBezTo>
                  <a:cubicBezTo>
                    <a:pt x="31724" y="1014"/>
                    <a:pt x="31724" y="1014"/>
                    <a:pt x="31724" y="3379"/>
                  </a:cubicBezTo>
                  <a:cubicBezTo>
                    <a:pt x="31909" y="3752"/>
                    <a:pt x="31909" y="4188"/>
                    <a:pt x="31724" y="4561"/>
                  </a:cubicBezTo>
                  <a:cubicBezTo>
                    <a:pt x="31404" y="4742"/>
                    <a:pt x="31034" y="4742"/>
                    <a:pt x="30714" y="4561"/>
                  </a:cubicBezTo>
                  <a:cubicBezTo>
                    <a:pt x="28863" y="4561"/>
                    <a:pt x="28021" y="2534"/>
                    <a:pt x="27517" y="1352"/>
                  </a:cubicBezTo>
                  <a:lnTo>
                    <a:pt x="26675" y="0"/>
                  </a:lnTo>
                  <a:cubicBezTo>
                    <a:pt x="26591" y="388"/>
                    <a:pt x="26591" y="794"/>
                    <a:pt x="26675" y="1183"/>
                  </a:cubicBezTo>
                  <a:cubicBezTo>
                    <a:pt x="27012" y="1818"/>
                    <a:pt x="27012" y="2575"/>
                    <a:pt x="26675" y="3210"/>
                  </a:cubicBezTo>
                  <a:cubicBezTo>
                    <a:pt x="25480" y="6303"/>
                    <a:pt x="22704" y="8503"/>
                    <a:pt x="19439" y="8954"/>
                  </a:cubicBezTo>
                  <a:lnTo>
                    <a:pt x="16578" y="9967"/>
                  </a:lnTo>
                  <a:cubicBezTo>
                    <a:pt x="15703" y="10412"/>
                    <a:pt x="14862" y="10920"/>
                    <a:pt x="14054" y="11488"/>
                  </a:cubicBezTo>
                  <a:cubicBezTo>
                    <a:pt x="11951" y="13804"/>
                    <a:pt x="8534" y="14363"/>
                    <a:pt x="5808" y="12839"/>
                  </a:cubicBezTo>
                  <a:cubicBezTo>
                    <a:pt x="4748" y="12378"/>
                    <a:pt x="3907" y="11533"/>
                    <a:pt x="3452" y="10474"/>
                  </a:cubicBezTo>
                  <a:cubicBezTo>
                    <a:pt x="3452" y="10474"/>
                    <a:pt x="3452" y="10474"/>
                    <a:pt x="3452" y="11319"/>
                  </a:cubicBezTo>
                  <a:lnTo>
                    <a:pt x="2106" y="14022"/>
                  </a:lnTo>
                  <a:cubicBezTo>
                    <a:pt x="1382" y="15084"/>
                    <a:pt x="928" y="16299"/>
                    <a:pt x="760" y="17570"/>
                  </a:cubicBezTo>
                  <a:cubicBezTo>
                    <a:pt x="-419" y="18583"/>
                    <a:pt x="-250" y="18583"/>
                    <a:pt x="1433" y="1858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BBF255BD-497F-43CF-8ECA-A181035F4DB6}"/>
                </a:ext>
              </a:extLst>
            </p:cNvPr>
            <p:cNvSpPr/>
            <p:nvPr/>
          </p:nvSpPr>
          <p:spPr>
            <a:xfrm>
              <a:off x="9004911" y="4545030"/>
              <a:ext cx="16828" cy="16894"/>
            </a:xfrm>
            <a:custGeom>
              <a:avLst/>
              <a:gdLst>
                <a:gd name="connsiteX0" fmla="*/ 379 w 0"/>
                <a:gd name="connsiteY0" fmla="*/ 0 h 0"/>
                <a:gd name="connsiteX1" fmla="*/ 379 w 0"/>
                <a:gd name="connsiteY1" fmla="*/ 1521 h 0"/>
                <a:gd name="connsiteX2" fmla="*/ 379 w 0"/>
                <a:gd name="connsiteY2" fmla="*/ 5575 h 0"/>
                <a:gd name="connsiteX3" fmla="*/ 3240 w 0"/>
                <a:gd name="connsiteY3" fmla="*/ 7940 h 0"/>
                <a:gd name="connsiteX4" fmla="*/ 5259 w 0"/>
                <a:gd name="connsiteY4" fmla="*/ 9461 h 0"/>
                <a:gd name="connsiteX5" fmla="*/ 379 w 0"/>
                <a:gd name="connsiteY5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379" y="0"/>
                  </a:moveTo>
                  <a:cubicBezTo>
                    <a:pt x="379" y="0"/>
                    <a:pt x="379" y="1014"/>
                    <a:pt x="379" y="1521"/>
                  </a:cubicBezTo>
                  <a:cubicBezTo>
                    <a:pt x="-126" y="2821"/>
                    <a:pt x="-126" y="4274"/>
                    <a:pt x="379" y="5575"/>
                  </a:cubicBezTo>
                  <a:lnTo>
                    <a:pt x="3240" y="7940"/>
                  </a:lnTo>
                  <a:lnTo>
                    <a:pt x="5259" y="9461"/>
                  </a:lnTo>
                  <a:cubicBezTo>
                    <a:pt x="4081" y="4899"/>
                    <a:pt x="4081" y="1183"/>
                    <a:pt x="379" y="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0D515A68-CB69-47F3-A01A-09779BFCF10D}"/>
                </a:ext>
              </a:extLst>
            </p:cNvPr>
            <p:cNvSpPr/>
            <p:nvPr/>
          </p:nvSpPr>
          <p:spPr>
            <a:xfrm>
              <a:off x="5888067" y="3386661"/>
              <a:ext cx="16828" cy="16894"/>
            </a:xfrm>
            <a:custGeom>
              <a:avLst/>
              <a:gdLst>
                <a:gd name="connsiteX0" fmla="*/ 1624 w 0"/>
                <a:gd name="connsiteY0" fmla="*/ 127 h 0"/>
                <a:gd name="connsiteX1" fmla="*/ 278 w 0"/>
                <a:gd name="connsiteY1" fmla="*/ 127 h 0"/>
                <a:gd name="connsiteX2" fmla="*/ 278 w 0"/>
                <a:gd name="connsiteY2" fmla="*/ 3843 h 0"/>
                <a:gd name="connsiteX3" fmla="*/ 278 w 0"/>
                <a:gd name="connsiteY3" fmla="*/ 3843 h 0"/>
                <a:gd name="connsiteX4" fmla="*/ 1792 w 0"/>
                <a:gd name="connsiteY4" fmla="*/ 4857 h 0"/>
                <a:gd name="connsiteX5" fmla="*/ 1792 w 0"/>
                <a:gd name="connsiteY5" fmla="*/ 3336 h 0"/>
                <a:gd name="connsiteX6" fmla="*/ 1624 w 0"/>
                <a:gd name="connsiteY6" fmla="*/ 12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>
                  <a:moveTo>
                    <a:pt x="1624" y="127"/>
                  </a:moveTo>
                  <a:cubicBezTo>
                    <a:pt x="1187" y="-42"/>
                    <a:pt x="715" y="-42"/>
                    <a:pt x="278" y="127"/>
                  </a:cubicBezTo>
                  <a:cubicBezTo>
                    <a:pt x="-93" y="1338"/>
                    <a:pt x="-93" y="2632"/>
                    <a:pt x="278" y="3843"/>
                  </a:cubicBezTo>
                  <a:lnTo>
                    <a:pt x="278" y="3843"/>
                  </a:lnTo>
                  <a:cubicBezTo>
                    <a:pt x="850" y="4061"/>
                    <a:pt x="1372" y="4408"/>
                    <a:pt x="1792" y="4857"/>
                  </a:cubicBezTo>
                  <a:cubicBezTo>
                    <a:pt x="1792" y="4857"/>
                    <a:pt x="1792" y="3843"/>
                    <a:pt x="1792" y="3336"/>
                  </a:cubicBezTo>
                  <a:cubicBezTo>
                    <a:pt x="1792" y="2830"/>
                    <a:pt x="2297" y="465"/>
                    <a:pt x="1624" y="127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D173DDC1-0E7B-4564-98DA-B0A61A9B39FD}"/>
                </a:ext>
              </a:extLst>
            </p:cNvPr>
            <p:cNvSpPr/>
            <p:nvPr/>
          </p:nvSpPr>
          <p:spPr>
            <a:xfrm>
              <a:off x="9245434" y="4554153"/>
              <a:ext cx="16828" cy="16894"/>
            </a:xfrm>
            <a:custGeom>
              <a:avLst/>
              <a:gdLst>
                <a:gd name="connsiteX0" fmla="*/ 2015 w 0"/>
                <a:gd name="connsiteY0" fmla="*/ 5068 h 0"/>
                <a:gd name="connsiteX1" fmla="*/ 3025 w 0"/>
                <a:gd name="connsiteY1" fmla="*/ 2534 h 0"/>
                <a:gd name="connsiteX2" fmla="*/ 3025 w 0"/>
                <a:gd name="connsiteY2" fmla="*/ 845 h 0"/>
                <a:gd name="connsiteX3" fmla="*/ 1359 w 0"/>
                <a:gd name="connsiteY3" fmla="*/ 1757 h 0"/>
                <a:gd name="connsiteX4" fmla="*/ 1174 w 0"/>
                <a:gd name="connsiteY4" fmla="*/ 1689 h 0"/>
                <a:gd name="connsiteX5" fmla="*/ 164 w 0"/>
                <a:gd name="connsiteY5" fmla="*/ 0 h 0"/>
                <a:gd name="connsiteX6" fmla="*/ 164 w 0"/>
                <a:gd name="connsiteY6" fmla="*/ 2027 h 0"/>
                <a:gd name="connsiteX7" fmla="*/ 1174 w 0"/>
                <a:gd name="connsiteY7" fmla="*/ 4561 h 0"/>
                <a:gd name="connsiteX8" fmla="*/ 2015 w 0"/>
                <a:gd name="connsiteY8" fmla="*/ 50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>
                  <a:moveTo>
                    <a:pt x="2015" y="5068"/>
                  </a:moveTo>
                  <a:cubicBezTo>
                    <a:pt x="2756" y="4443"/>
                    <a:pt x="3143" y="3497"/>
                    <a:pt x="3025" y="2534"/>
                  </a:cubicBezTo>
                  <a:cubicBezTo>
                    <a:pt x="3193" y="1977"/>
                    <a:pt x="3193" y="1402"/>
                    <a:pt x="3025" y="845"/>
                  </a:cubicBezTo>
                  <a:cubicBezTo>
                    <a:pt x="2806" y="1554"/>
                    <a:pt x="2066" y="1977"/>
                    <a:pt x="1359" y="1757"/>
                  </a:cubicBezTo>
                  <a:cubicBezTo>
                    <a:pt x="1292" y="1740"/>
                    <a:pt x="1224" y="1723"/>
                    <a:pt x="1174" y="1689"/>
                  </a:cubicBezTo>
                  <a:cubicBezTo>
                    <a:pt x="551" y="1368"/>
                    <a:pt x="147" y="709"/>
                    <a:pt x="164" y="0"/>
                  </a:cubicBezTo>
                  <a:cubicBezTo>
                    <a:pt x="-55" y="659"/>
                    <a:pt x="-55" y="1368"/>
                    <a:pt x="164" y="2027"/>
                  </a:cubicBezTo>
                  <a:cubicBezTo>
                    <a:pt x="13" y="2990"/>
                    <a:pt x="400" y="3953"/>
                    <a:pt x="1174" y="4561"/>
                  </a:cubicBezTo>
                  <a:cubicBezTo>
                    <a:pt x="1174" y="4561"/>
                    <a:pt x="1511" y="5406"/>
                    <a:pt x="2015" y="5068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80503096-3240-47B2-866B-E421FF02FE8D}"/>
                </a:ext>
              </a:extLst>
            </p:cNvPr>
            <p:cNvSpPr/>
            <p:nvPr/>
          </p:nvSpPr>
          <p:spPr>
            <a:xfrm>
              <a:off x="9298944" y="3154306"/>
              <a:ext cx="16828" cy="16894"/>
            </a:xfrm>
            <a:custGeom>
              <a:avLst/>
              <a:gdLst>
                <a:gd name="connsiteX0" fmla="*/ 1010 w 0"/>
                <a:gd name="connsiteY0" fmla="*/ 22 h 0"/>
                <a:gd name="connsiteX1" fmla="*/ 0 w 0"/>
                <a:gd name="connsiteY1" fmla="*/ 1374 h 0"/>
                <a:gd name="connsiteX2" fmla="*/ 0 w 0"/>
                <a:gd name="connsiteY2" fmla="*/ 2387 h 0"/>
                <a:gd name="connsiteX3" fmla="*/ 2187 w 0"/>
                <a:gd name="connsiteY3" fmla="*/ 4922 h 0"/>
                <a:gd name="connsiteX4" fmla="*/ 2187 w 0"/>
                <a:gd name="connsiteY4" fmla="*/ 698 h 0"/>
                <a:gd name="connsiteX5" fmla="*/ 1010 w 0"/>
                <a:gd name="connsiteY5" fmla="*/ 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>
                  <a:moveTo>
                    <a:pt x="1010" y="22"/>
                  </a:moveTo>
                  <a:cubicBezTo>
                    <a:pt x="976" y="636"/>
                    <a:pt x="572" y="1169"/>
                    <a:pt x="0" y="1374"/>
                  </a:cubicBezTo>
                  <a:lnTo>
                    <a:pt x="0" y="2387"/>
                  </a:lnTo>
                  <a:cubicBezTo>
                    <a:pt x="1178" y="4246"/>
                    <a:pt x="1682" y="4922"/>
                    <a:pt x="2187" y="4922"/>
                  </a:cubicBezTo>
                  <a:cubicBezTo>
                    <a:pt x="2541" y="3536"/>
                    <a:pt x="2541" y="2083"/>
                    <a:pt x="2187" y="698"/>
                  </a:cubicBezTo>
                  <a:cubicBezTo>
                    <a:pt x="2187" y="698"/>
                    <a:pt x="1346" y="-147"/>
                    <a:pt x="1010" y="22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91F02756-8F8D-4CF1-8C06-FB7CB1F30D19}"/>
                </a:ext>
              </a:extLst>
            </p:cNvPr>
            <p:cNvSpPr/>
            <p:nvPr/>
          </p:nvSpPr>
          <p:spPr>
            <a:xfrm>
              <a:off x="5873428" y="3788277"/>
              <a:ext cx="252425" cy="489922"/>
            </a:xfrm>
            <a:custGeom>
              <a:avLst/>
              <a:gdLst>
                <a:gd name="connsiteX0" fmla="*/ 229142 w 252425"/>
                <a:gd name="connsiteY0" fmla="*/ 278995 h 489921"/>
                <a:gd name="connsiteX1" fmla="*/ 234358 w 252425"/>
                <a:gd name="connsiteY1" fmla="*/ 264467 h 489921"/>
                <a:gd name="connsiteX2" fmla="*/ 236041 w 252425"/>
                <a:gd name="connsiteY2" fmla="*/ 261595 h 489921"/>
                <a:gd name="connsiteX3" fmla="*/ 241090 w 252425"/>
                <a:gd name="connsiteY3" fmla="*/ 251121 h 489921"/>
                <a:gd name="connsiteX4" fmla="*/ 241090 w 252425"/>
                <a:gd name="connsiteY4" fmla="*/ 246052 h 489921"/>
                <a:gd name="connsiteX5" fmla="*/ 245128 w 252425"/>
                <a:gd name="connsiteY5" fmla="*/ 237437 h 489921"/>
                <a:gd name="connsiteX6" fmla="*/ 258759 w 252425"/>
                <a:gd name="connsiteY6" fmla="*/ 237437 h 489921"/>
                <a:gd name="connsiteX7" fmla="*/ 261956 w 252425"/>
                <a:gd name="connsiteY7" fmla="*/ 237437 h 489921"/>
                <a:gd name="connsiteX8" fmla="*/ 261956 w 252425"/>
                <a:gd name="connsiteY8" fmla="*/ 220543 h 489921"/>
                <a:gd name="connsiteX9" fmla="*/ 261956 w 252425"/>
                <a:gd name="connsiteY9" fmla="*/ 197905 h 489921"/>
                <a:gd name="connsiteX10" fmla="*/ 261956 w 252425"/>
                <a:gd name="connsiteY10" fmla="*/ 185910 h 489921"/>
                <a:gd name="connsiteX11" fmla="*/ 261956 w 252425"/>
                <a:gd name="connsiteY11" fmla="*/ 173071 h 489921"/>
                <a:gd name="connsiteX12" fmla="*/ 261115 w 252425"/>
                <a:gd name="connsiteY12" fmla="*/ 159218 h 489921"/>
                <a:gd name="connsiteX13" fmla="*/ 261115 w 252425"/>
                <a:gd name="connsiteY13" fmla="*/ 144858 h 489921"/>
                <a:gd name="connsiteX14" fmla="*/ 261115 w 252425"/>
                <a:gd name="connsiteY14" fmla="*/ 143338 h 489921"/>
                <a:gd name="connsiteX15" fmla="*/ 262125 w 252425"/>
                <a:gd name="connsiteY15" fmla="*/ 122558 h 489921"/>
                <a:gd name="connsiteX16" fmla="*/ 249504 w 252425"/>
                <a:gd name="connsiteY16" fmla="*/ 112929 h 489921"/>
                <a:gd name="connsiteX17" fmla="*/ 231497 w 252425"/>
                <a:gd name="connsiteY17" fmla="*/ 100934 h 489921"/>
                <a:gd name="connsiteX18" fmla="*/ 222242 w 252425"/>
                <a:gd name="connsiteY18" fmla="*/ 96035 h 489921"/>
                <a:gd name="connsiteX19" fmla="*/ 196158 w 252425"/>
                <a:gd name="connsiteY19" fmla="*/ 81168 h 489921"/>
                <a:gd name="connsiteX20" fmla="*/ 191614 w 252425"/>
                <a:gd name="connsiteY20" fmla="*/ 78128 h 489921"/>
                <a:gd name="connsiteX21" fmla="*/ 185051 w 252425"/>
                <a:gd name="connsiteY21" fmla="*/ 73735 h 489921"/>
                <a:gd name="connsiteX22" fmla="*/ 179498 w 252425"/>
                <a:gd name="connsiteY22" fmla="*/ 69681 h 489921"/>
                <a:gd name="connsiteX23" fmla="*/ 175964 w 252425"/>
                <a:gd name="connsiteY23" fmla="*/ 67315 h 489921"/>
                <a:gd name="connsiteX24" fmla="*/ 170579 w 252425"/>
                <a:gd name="connsiteY24" fmla="*/ 63599 h 489921"/>
                <a:gd name="connsiteX25" fmla="*/ 163848 w 252425"/>
                <a:gd name="connsiteY25" fmla="*/ 58869 h 489921"/>
                <a:gd name="connsiteX26" fmla="*/ 158126 w 252425"/>
                <a:gd name="connsiteY26" fmla="*/ 55828 h 489921"/>
                <a:gd name="connsiteX27" fmla="*/ 152572 w 252425"/>
                <a:gd name="connsiteY27" fmla="*/ 52787 h 489921"/>
                <a:gd name="connsiteX28" fmla="*/ 113699 w 252425"/>
                <a:gd name="connsiteY28" fmla="*/ 31500 h 489921"/>
                <a:gd name="connsiteX29" fmla="*/ 103097 w 252425"/>
                <a:gd name="connsiteY29" fmla="*/ 25250 h 489921"/>
                <a:gd name="connsiteX30" fmla="*/ 97880 w 252425"/>
                <a:gd name="connsiteY30" fmla="*/ 21871 h 489921"/>
                <a:gd name="connsiteX31" fmla="*/ 94851 w 252425"/>
                <a:gd name="connsiteY31" fmla="*/ 19844 h 489921"/>
                <a:gd name="connsiteX32" fmla="*/ 90139 w 252425"/>
                <a:gd name="connsiteY32" fmla="*/ 16803 h 489921"/>
                <a:gd name="connsiteX33" fmla="*/ 89130 w 252425"/>
                <a:gd name="connsiteY33" fmla="*/ 16803 h 489921"/>
                <a:gd name="connsiteX34" fmla="*/ 82735 w 252425"/>
                <a:gd name="connsiteY34" fmla="*/ 12748 h 489921"/>
                <a:gd name="connsiteX35" fmla="*/ 74152 w 252425"/>
                <a:gd name="connsiteY35" fmla="*/ 6329 h 489921"/>
                <a:gd name="connsiteX36" fmla="*/ 66748 w 252425"/>
                <a:gd name="connsiteY36" fmla="*/ 754 h 489921"/>
                <a:gd name="connsiteX37" fmla="*/ 56819 w 252425"/>
                <a:gd name="connsiteY37" fmla="*/ 3288 h 489921"/>
                <a:gd name="connsiteX38" fmla="*/ 51434 w 252425"/>
                <a:gd name="connsiteY38" fmla="*/ 6498 h 489921"/>
                <a:gd name="connsiteX39" fmla="*/ 44535 w 252425"/>
                <a:gd name="connsiteY39" fmla="*/ 10214 h 489921"/>
                <a:gd name="connsiteX40" fmla="*/ 38308 w 252425"/>
                <a:gd name="connsiteY40" fmla="*/ 13593 h 489921"/>
                <a:gd name="connsiteX41" fmla="*/ 38308 w 252425"/>
                <a:gd name="connsiteY41" fmla="*/ 20519 h 489921"/>
                <a:gd name="connsiteX42" fmla="*/ 38308 w 252425"/>
                <a:gd name="connsiteY42" fmla="*/ 22209 h 489921"/>
                <a:gd name="connsiteX43" fmla="*/ 38308 w 252425"/>
                <a:gd name="connsiteY43" fmla="*/ 34541 h 489921"/>
                <a:gd name="connsiteX44" fmla="*/ 41842 w 252425"/>
                <a:gd name="connsiteY44" fmla="*/ 55152 h 489921"/>
                <a:gd name="connsiteX45" fmla="*/ 44030 w 252425"/>
                <a:gd name="connsiteY45" fmla="*/ 58024 h 489921"/>
                <a:gd name="connsiteX46" fmla="*/ 47395 w 252425"/>
                <a:gd name="connsiteY46" fmla="*/ 62585 h 489921"/>
                <a:gd name="connsiteX47" fmla="*/ 49415 w 252425"/>
                <a:gd name="connsiteY47" fmla="*/ 72721 h 489921"/>
                <a:gd name="connsiteX48" fmla="*/ 49415 w 252425"/>
                <a:gd name="connsiteY48" fmla="*/ 76269 h 489921"/>
                <a:gd name="connsiteX49" fmla="*/ 49415 w 252425"/>
                <a:gd name="connsiteY49" fmla="*/ 82520 h 489921"/>
                <a:gd name="connsiteX50" fmla="*/ 53117 w 252425"/>
                <a:gd name="connsiteY50" fmla="*/ 86912 h 489921"/>
                <a:gd name="connsiteX51" fmla="*/ 55137 w 252425"/>
                <a:gd name="connsiteY51" fmla="*/ 88602 h 489921"/>
                <a:gd name="connsiteX52" fmla="*/ 58502 w 252425"/>
                <a:gd name="connsiteY52" fmla="*/ 98738 h 489921"/>
                <a:gd name="connsiteX53" fmla="*/ 55978 w 252425"/>
                <a:gd name="connsiteY53" fmla="*/ 104144 h 489921"/>
                <a:gd name="connsiteX54" fmla="*/ 54463 w 252425"/>
                <a:gd name="connsiteY54" fmla="*/ 106847 h 489921"/>
                <a:gd name="connsiteX55" fmla="*/ 54463 w 252425"/>
                <a:gd name="connsiteY55" fmla="*/ 106847 h 489921"/>
                <a:gd name="connsiteX56" fmla="*/ 54463 w 252425"/>
                <a:gd name="connsiteY56" fmla="*/ 115463 h 489921"/>
                <a:gd name="connsiteX57" fmla="*/ 54463 w 252425"/>
                <a:gd name="connsiteY57" fmla="*/ 117490 h 489921"/>
                <a:gd name="connsiteX58" fmla="*/ 53285 w 252425"/>
                <a:gd name="connsiteY58" fmla="*/ 127627 h 489921"/>
                <a:gd name="connsiteX59" fmla="*/ 53285 w 252425"/>
                <a:gd name="connsiteY59" fmla="*/ 131850 h 489921"/>
                <a:gd name="connsiteX60" fmla="*/ 52444 w 252425"/>
                <a:gd name="connsiteY60" fmla="*/ 145196 h 489921"/>
                <a:gd name="connsiteX61" fmla="*/ 52444 w 252425"/>
                <a:gd name="connsiteY61" fmla="*/ 154826 h 489921"/>
                <a:gd name="connsiteX62" fmla="*/ 51602 w 252425"/>
                <a:gd name="connsiteY62" fmla="*/ 186417 h 489921"/>
                <a:gd name="connsiteX63" fmla="*/ 51602 w 252425"/>
                <a:gd name="connsiteY63" fmla="*/ 198919 h 489921"/>
                <a:gd name="connsiteX64" fmla="*/ 49583 w 252425"/>
                <a:gd name="connsiteY64" fmla="*/ 207534 h 489921"/>
                <a:gd name="connsiteX65" fmla="*/ 46049 w 252425"/>
                <a:gd name="connsiteY65" fmla="*/ 212265 h 489921"/>
                <a:gd name="connsiteX66" fmla="*/ 42011 w 252425"/>
                <a:gd name="connsiteY66" fmla="*/ 217671 h 489921"/>
                <a:gd name="connsiteX67" fmla="*/ 35447 w 252425"/>
                <a:gd name="connsiteY67" fmla="*/ 227131 h 489921"/>
                <a:gd name="connsiteX68" fmla="*/ 34269 w 252425"/>
                <a:gd name="connsiteY68" fmla="*/ 228483 h 489921"/>
                <a:gd name="connsiteX69" fmla="*/ 28043 w 252425"/>
                <a:gd name="connsiteY69" fmla="*/ 235747 h 489921"/>
                <a:gd name="connsiteX70" fmla="*/ 23836 w 252425"/>
                <a:gd name="connsiteY70" fmla="*/ 242167 h 489921"/>
                <a:gd name="connsiteX71" fmla="*/ 21816 w 252425"/>
                <a:gd name="connsiteY71" fmla="*/ 245039 h 489921"/>
                <a:gd name="connsiteX72" fmla="*/ 8185 w 252425"/>
                <a:gd name="connsiteY72" fmla="*/ 261933 h 489921"/>
                <a:gd name="connsiteX73" fmla="*/ 6502 w 252425"/>
                <a:gd name="connsiteY73" fmla="*/ 266663 h 489921"/>
                <a:gd name="connsiteX74" fmla="*/ 6502 w 252425"/>
                <a:gd name="connsiteY74" fmla="*/ 274941 h 489921"/>
                <a:gd name="connsiteX75" fmla="*/ 3305 w 252425"/>
                <a:gd name="connsiteY75" fmla="*/ 280854 h 489921"/>
                <a:gd name="connsiteX76" fmla="*/ 1959 w 252425"/>
                <a:gd name="connsiteY76" fmla="*/ 280854 h 489921"/>
                <a:gd name="connsiteX77" fmla="*/ 108 w 252425"/>
                <a:gd name="connsiteY77" fmla="*/ 285246 h 489921"/>
                <a:gd name="connsiteX78" fmla="*/ 108 w 252425"/>
                <a:gd name="connsiteY78" fmla="*/ 291666 h 489921"/>
                <a:gd name="connsiteX79" fmla="*/ 108 w 252425"/>
                <a:gd name="connsiteY79" fmla="*/ 295045 h 489921"/>
                <a:gd name="connsiteX80" fmla="*/ 108 w 252425"/>
                <a:gd name="connsiteY80" fmla="*/ 296565 h 489921"/>
                <a:gd name="connsiteX81" fmla="*/ 1117 w 252425"/>
                <a:gd name="connsiteY81" fmla="*/ 297410 h 489921"/>
                <a:gd name="connsiteX82" fmla="*/ 2632 w 252425"/>
                <a:gd name="connsiteY82" fmla="*/ 302140 h 489921"/>
                <a:gd name="connsiteX83" fmla="*/ 9027 w 252425"/>
                <a:gd name="connsiteY83" fmla="*/ 315655 h 489921"/>
                <a:gd name="connsiteX84" fmla="*/ 15085 w 252425"/>
                <a:gd name="connsiteY84" fmla="*/ 322581 h 489921"/>
                <a:gd name="connsiteX85" fmla="*/ 16263 w 252425"/>
                <a:gd name="connsiteY85" fmla="*/ 318527 h 489921"/>
                <a:gd name="connsiteX86" fmla="*/ 24845 w 252425"/>
                <a:gd name="connsiteY86" fmla="*/ 321906 h 489921"/>
                <a:gd name="connsiteX87" fmla="*/ 25855 w 252425"/>
                <a:gd name="connsiteY87" fmla="*/ 322751 h 489921"/>
                <a:gd name="connsiteX88" fmla="*/ 30904 w 252425"/>
                <a:gd name="connsiteY88" fmla="*/ 329170 h 489921"/>
                <a:gd name="connsiteX89" fmla="*/ 32081 w 252425"/>
                <a:gd name="connsiteY89" fmla="*/ 332718 h 489921"/>
                <a:gd name="connsiteX90" fmla="*/ 33428 w 252425"/>
                <a:gd name="connsiteY90" fmla="*/ 336265 h 489921"/>
                <a:gd name="connsiteX91" fmla="*/ 35279 w 252425"/>
                <a:gd name="connsiteY91" fmla="*/ 339644 h 489921"/>
                <a:gd name="connsiteX92" fmla="*/ 39823 w 252425"/>
                <a:gd name="connsiteY92" fmla="*/ 349781 h 489921"/>
                <a:gd name="connsiteX93" fmla="*/ 40664 w 252425"/>
                <a:gd name="connsiteY93" fmla="*/ 359579 h 489921"/>
                <a:gd name="connsiteX94" fmla="*/ 40664 w 252425"/>
                <a:gd name="connsiteY94" fmla="*/ 365661 h 489921"/>
                <a:gd name="connsiteX95" fmla="*/ 40664 w 252425"/>
                <a:gd name="connsiteY95" fmla="*/ 388468 h 489921"/>
                <a:gd name="connsiteX96" fmla="*/ 40664 w 252425"/>
                <a:gd name="connsiteY96" fmla="*/ 389650 h 489921"/>
                <a:gd name="connsiteX97" fmla="*/ 40664 w 252425"/>
                <a:gd name="connsiteY97" fmla="*/ 395394 h 489921"/>
                <a:gd name="connsiteX98" fmla="*/ 40664 w 252425"/>
                <a:gd name="connsiteY98" fmla="*/ 403841 h 489921"/>
                <a:gd name="connsiteX99" fmla="*/ 44703 w 252425"/>
                <a:gd name="connsiteY99" fmla="*/ 406037 h 489921"/>
                <a:gd name="connsiteX100" fmla="*/ 49751 w 252425"/>
                <a:gd name="connsiteY100" fmla="*/ 408402 h 489921"/>
                <a:gd name="connsiteX101" fmla="*/ 52444 w 252425"/>
                <a:gd name="connsiteY101" fmla="*/ 415160 h 489921"/>
                <a:gd name="connsiteX102" fmla="*/ 50256 w 252425"/>
                <a:gd name="connsiteY102" fmla="*/ 421073 h 489921"/>
                <a:gd name="connsiteX103" fmla="*/ 42011 w 252425"/>
                <a:gd name="connsiteY103" fmla="*/ 423945 h 489921"/>
                <a:gd name="connsiteX104" fmla="*/ 38645 w 252425"/>
                <a:gd name="connsiteY104" fmla="*/ 423945 h 489921"/>
                <a:gd name="connsiteX105" fmla="*/ 36288 w 252425"/>
                <a:gd name="connsiteY105" fmla="*/ 423945 h 489921"/>
                <a:gd name="connsiteX106" fmla="*/ 26865 w 252425"/>
                <a:gd name="connsiteY106" fmla="*/ 423945 h 489921"/>
                <a:gd name="connsiteX107" fmla="*/ 24004 w 252425"/>
                <a:gd name="connsiteY107" fmla="*/ 422424 h 489921"/>
                <a:gd name="connsiteX108" fmla="*/ 18450 w 252425"/>
                <a:gd name="connsiteY108" fmla="*/ 420566 h 489921"/>
                <a:gd name="connsiteX109" fmla="*/ 13571 w 252425"/>
                <a:gd name="connsiteY109" fmla="*/ 425465 h 489921"/>
                <a:gd name="connsiteX110" fmla="*/ 15421 w 252425"/>
                <a:gd name="connsiteY110" fmla="*/ 437122 h 489921"/>
                <a:gd name="connsiteX111" fmla="*/ 21816 w 252425"/>
                <a:gd name="connsiteY111" fmla="*/ 441683 h 489921"/>
                <a:gd name="connsiteX112" fmla="*/ 28548 w 252425"/>
                <a:gd name="connsiteY112" fmla="*/ 446075 h 489921"/>
                <a:gd name="connsiteX113" fmla="*/ 34606 w 252425"/>
                <a:gd name="connsiteY113" fmla="*/ 451988 h 489921"/>
                <a:gd name="connsiteX114" fmla="*/ 41000 w 252425"/>
                <a:gd name="connsiteY114" fmla="*/ 458070 h 489921"/>
                <a:gd name="connsiteX115" fmla="*/ 41000 w 252425"/>
                <a:gd name="connsiteY115" fmla="*/ 459253 h 489921"/>
                <a:gd name="connsiteX116" fmla="*/ 41000 w 252425"/>
                <a:gd name="connsiteY116" fmla="*/ 461280 h 489921"/>
                <a:gd name="connsiteX117" fmla="*/ 42178 w 252425"/>
                <a:gd name="connsiteY117" fmla="*/ 468882 h 489921"/>
                <a:gd name="connsiteX118" fmla="*/ 44366 w 252425"/>
                <a:gd name="connsiteY118" fmla="*/ 475302 h 489921"/>
                <a:gd name="connsiteX119" fmla="*/ 46554 w 252425"/>
                <a:gd name="connsiteY119" fmla="*/ 481721 h 489921"/>
                <a:gd name="connsiteX120" fmla="*/ 50593 w 252425"/>
                <a:gd name="connsiteY120" fmla="*/ 496250 h 489921"/>
                <a:gd name="connsiteX121" fmla="*/ 51434 w 252425"/>
                <a:gd name="connsiteY121" fmla="*/ 497264 h 489921"/>
                <a:gd name="connsiteX122" fmla="*/ 53790 w 252425"/>
                <a:gd name="connsiteY122" fmla="*/ 496250 h 489921"/>
                <a:gd name="connsiteX123" fmla="*/ 58839 w 252425"/>
                <a:gd name="connsiteY123" fmla="*/ 494561 h 489921"/>
                <a:gd name="connsiteX124" fmla="*/ 63382 w 252425"/>
                <a:gd name="connsiteY124" fmla="*/ 494561 h 489921"/>
                <a:gd name="connsiteX125" fmla="*/ 66411 w 252425"/>
                <a:gd name="connsiteY125" fmla="*/ 494561 h 489921"/>
                <a:gd name="connsiteX126" fmla="*/ 74825 w 252425"/>
                <a:gd name="connsiteY126" fmla="*/ 492871 h 489921"/>
                <a:gd name="connsiteX127" fmla="*/ 80379 w 252425"/>
                <a:gd name="connsiteY127" fmla="*/ 491182 h 489921"/>
                <a:gd name="connsiteX128" fmla="*/ 88120 w 252425"/>
                <a:gd name="connsiteY128" fmla="*/ 491182 h 489921"/>
                <a:gd name="connsiteX129" fmla="*/ 89971 w 252425"/>
                <a:gd name="connsiteY129" fmla="*/ 491182 h 489921"/>
                <a:gd name="connsiteX130" fmla="*/ 93505 w 252425"/>
                <a:gd name="connsiteY130" fmla="*/ 491182 h 489921"/>
                <a:gd name="connsiteX131" fmla="*/ 93505 w 252425"/>
                <a:gd name="connsiteY131" fmla="*/ 487972 h 489921"/>
                <a:gd name="connsiteX132" fmla="*/ 94515 w 252425"/>
                <a:gd name="connsiteY132" fmla="*/ 483749 h 489921"/>
                <a:gd name="connsiteX133" fmla="*/ 99058 w 252425"/>
                <a:gd name="connsiteY133" fmla="*/ 480708 h 489921"/>
                <a:gd name="connsiteX134" fmla="*/ 100573 w 252425"/>
                <a:gd name="connsiteY134" fmla="*/ 480708 h 489921"/>
                <a:gd name="connsiteX135" fmla="*/ 115213 w 252425"/>
                <a:gd name="connsiteY135" fmla="*/ 478005 h 489921"/>
                <a:gd name="connsiteX136" fmla="*/ 119589 w 252425"/>
                <a:gd name="connsiteY136" fmla="*/ 479356 h 489921"/>
                <a:gd name="connsiteX137" fmla="*/ 125984 w 252425"/>
                <a:gd name="connsiteY137" fmla="*/ 479356 h 489921"/>
                <a:gd name="connsiteX138" fmla="*/ 130696 w 252425"/>
                <a:gd name="connsiteY138" fmla="*/ 473613 h 489921"/>
                <a:gd name="connsiteX139" fmla="*/ 134062 w 252425"/>
                <a:gd name="connsiteY139" fmla="*/ 468882 h 489921"/>
                <a:gd name="connsiteX140" fmla="*/ 136417 w 252425"/>
                <a:gd name="connsiteY140" fmla="*/ 456719 h 489921"/>
                <a:gd name="connsiteX141" fmla="*/ 136417 w 252425"/>
                <a:gd name="connsiteY141" fmla="*/ 456719 h 489921"/>
                <a:gd name="connsiteX142" fmla="*/ 137763 w 252425"/>
                <a:gd name="connsiteY142" fmla="*/ 450299 h 489921"/>
                <a:gd name="connsiteX143" fmla="*/ 149375 w 252425"/>
                <a:gd name="connsiteY143" fmla="*/ 444217 h 489921"/>
                <a:gd name="connsiteX144" fmla="*/ 159472 w 252425"/>
                <a:gd name="connsiteY144" fmla="*/ 446245 h 489921"/>
                <a:gd name="connsiteX145" fmla="*/ 162501 w 252425"/>
                <a:gd name="connsiteY145" fmla="*/ 447258 h 489921"/>
                <a:gd name="connsiteX146" fmla="*/ 178320 w 252425"/>
                <a:gd name="connsiteY146" fmla="*/ 438642 h 489921"/>
                <a:gd name="connsiteX147" fmla="*/ 183705 w 252425"/>
                <a:gd name="connsiteY147" fmla="*/ 433574 h 489921"/>
                <a:gd name="connsiteX148" fmla="*/ 186902 w 252425"/>
                <a:gd name="connsiteY148" fmla="*/ 431885 h 489921"/>
                <a:gd name="connsiteX149" fmla="*/ 189931 w 252425"/>
                <a:gd name="connsiteY149" fmla="*/ 430195 h 489921"/>
                <a:gd name="connsiteX150" fmla="*/ 192624 w 252425"/>
                <a:gd name="connsiteY150" fmla="*/ 421579 h 489921"/>
                <a:gd name="connsiteX151" fmla="*/ 194307 w 252425"/>
                <a:gd name="connsiteY151" fmla="*/ 413977 h 489921"/>
                <a:gd name="connsiteX152" fmla="*/ 201880 w 252425"/>
                <a:gd name="connsiteY152" fmla="*/ 407389 h 489921"/>
                <a:gd name="connsiteX153" fmla="*/ 203731 w 252425"/>
                <a:gd name="connsiteY153" fmla="*/ 407389 h 489921"/>
                <a:gd name="connsiteX154" fmla="*/ 207264 w 252425"/>
                <a:gd name="connsiteY154" fmla="*/ 406037 h 489921"/>
                <a:gd name="connsiteX155" fmla="*/ 208106 w 252425"/>
                <a:gd name="connsiteY155" fmla="*/ 400969 h 489921"/>
                <a:gd name="connsiteX156" fmla="*/ 211304 w 252425"/>
                <a:gd name="connsiteY156" fmla="*/ 391846 h 489921"/>
                <a:gd name="connsiteX157" fmla="*/ 237387 w 252425"/>
                <a:gd name="connsiteY157" fmla="*/ 388130 h 489921"/>
                <a:gd name="connsiteX158" fmla="*/ 238902 w 252425"/>
                <a:gd name="connsiteY158" fmla="*/ 382386 h 489921"/>
                <a:gd name="connsiteX159" fmla="*/ 238902 w 252425"/>
                <a:gd name="connsiteY159" fmla="*/ 382386 h 489921"/>
                <a:gd name="connsiteX160" fmla="*/ 239911 w 252425"/>
                <a:gd name="connsiteY160" fmla="*/ 378331 h 489921"/>
                <a:gd name="connsiteX161" fmla="*/ 237051 w 252425"/>
                <a:gd name="connsiteY161" fmla="*/ 378331 h 489921"/>
                <a:gd name="connsiteX162" fmla="*/ 235704 w 252425"/>
                <a:gd name="connsiteY162" fmla="*/ 378331 h 489921"/>
                <a:gd name="connsiteX163" fmla="*/ 232171 w 252425"/>
                <a:gd name="connsiteY163" fmla="*/ 377486 h 489921"/>
                <a:gd name="connsiteX164" fmla="*/ 230824 w 252425"/>
                <a:gd name="connsiteY164" fmla="*/ 377486 h 489921"/>
                <a:gd name="connsiteX165" fmla="*/ 229646 w 252425"/>
                <a:gd name="connsiteY165" fmla="*/ 376135 h 489921"/>
                <a:gd name="connsiteX166" fmla="*/ 229646 w 252425"/>
                <a:gd name="connsiteY166" fmla="*/ 370729 h 489921"/>
                <a:gd name="connsiteX167" fmla="*/ 229646 w 252425"/>
                <a:gd name="connsiteY167" fmla="*/ 365999 h 489921"/>
                <a:gd name="connsiteX168" fmla="*/ 228637 w 252425"/>
                <a:gd name="connsiteY168" fmla="*/ 362451 h 489921"/>
                <a:gd name="connsiteX169" fmla="*/ 227627 w 252425"/>
                <a:gd name="connsiteY169" fmla="*/ 354342 h 489921"/>
                <a:gd name="connsiteX170" fmla="*/ 228805 w 252425"/>
                <a:gd name="connsiteY170" fmla="*/ 350625 h 489921"/>
                <a:gd name="connsiteX171" fmla="*/ 228805 w 252425"/>
                <a:gd name="connsiteY171" fmla="*/ 345895 h 489921"/>
                <a:gd name="connsiteX172" fmla="*/ 226785 w 252425"/>
                <a:gd name="connsiteY172" fmla="*/ 344375 h 489921"/>
                <a:gd name="connsiteX173" fmla="*/ 223252 w 252425"/>
                <a:gd name="connsiteY173" fmla="*/ 340827 h 489921"/>
                <a:gd name="connsiteX174" fmla="*/ 220054 w 252425"/>
                <a:gd name="connsiteY174" fmla="*/ 340827 h 489921"/>
                <a:gd name="connsiteX175" fmla="*/ 211471 w 252425"/>
                <a:gd name="connsiteY175" fmla="*/ 337279 h 489921"/>
                <a:gd name="connsiteX176" fmla="*/ 212481 w 252425"/>
                <a:gd name="connsiteY176" fmla="*/ 322751 h 489921"/>
                <a:gd name="connsiteX177" fmla="*/ 216857 w 252425"/>
                <a:gd name="connsiteY177" fmla="*/ 319879 h 489921"/>
                <a:gd name="connsiteX178" fmla="*/ 222578 w 252425"/>
                <a:gd name="connsiteY178" fmla="*/ 314472 h 489921"/>
                <a:gd name="connsiteX179" fmla="*/ 222578 w 252425"/>
                <a:gd name="connsiteY179" fmla="*/ 303829 h 489921"/>
                <a:gd name="connsiteX180" fmla="*/ 222578 w 252425"/>
                <a:gd name="connsiteY180" fmla="*/ 301295 h 489921"/>
                <a:gd name="connsiteX181" fmla="*/ 226280 w 252425"/>
                <a:gd name="connsiteY181" fmla="*/ 288963 h 489921"/>
                <a:gd name="connsiteX182" fmla="*/ 229142 w 252425"/>
                <a:gd name="connsiteY182" fmla="*/ 278995 h 48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252425" h="489921">
                  <a:moveTo>
                    <a:pt x="229142" y="278995"/>
                  </a:moveTo>
                  <a:cubicBezTo>
                    <a:pt x="229966" y="273877"/>
                    <a:pt x="231733" y="268943"/>
                    <a:pt x="234358" y="264467"/>
                  </a:cubicBezTo>
                  <a:lnTo>
                    <a:pt x="236041" y="261595"/>
                  </a:lnTo>
                  <a:cubicBezTo>
                    <a:pt x="238044" y="258267"/>
                    <a:pt x="239743" y="254770"/>
                    <a:pt x="241090" y="251121"/>
                  </a:cubicBezTo>
                  <a:cubicBezTo>
                    <a:pt x="241443" y="249448"/>
                    <a:pt x="241443" y="247725"/>
                    <a:pt x="241090" y="246052"/>
                  </a:cubicBezTo>
                  <a:cubicBezTo>
                    <a:pt x="241090" y="242674"/>
                    <a:pt x="241090" y="238619"/>
                    <a:pt x="245128" y="237437"/>
                  </a:cubicBezTo>
                  <a:cubicBezTo>
                    <a:pt x="249638" y="236575"/>
                    <a:pt x="254249" y="236575"/>
                    <a:pt x="258759" y="237437"/>
                  </a:cubicBezTo>
                  <a:lnTo>
                    <a:pt x="261956" y="237437"/>
                  </a:lnTo>
                  <a:cubicBezTo>
                    <a:pt x="261956" y="231524"/>
                    <a:pt x="261956" y="225611"/>
                    <a:pt x="261956" y="220543"/>
                  </a:cubicBezTo>
                  <a:cubicBezTo>
                    <a:pt x="261956" y="215474"/>
                    <a:pt x="261956" y="205507"/>
                    <a:pt x="261956" y="197905"/>
                  </a:cubicBezTo>
                  <a:cubicBezTo>
                    <a:pt x="261956" y="194019"/>
                    <a:pt x="261956" y="189796"/>
                    <a:pt x="261956" y="185910"/>
                  </a:cubicBezTo>
                  <a:cubicBezTo>
                    <a:pt x="261956" y="182025"/>
                    <a:pt x="261956" y="177463"/>
                    <a:pt x="261956" y="173071"/>
                  </a:cubicBezTo>
                  <a:cubicBezTo>
                    <a:pt x="261923" y="168442"/>
                    <a:pt x="261653" y="163813"/>
                    <a:pt x="261115" y="159218"/>
                  </a:cubicBezTo>
                  <a:cubicBezTo>
                    <a:pt x="261115" y="154657"/>
                    <a:pt x="261115" y="149757"/>
                    <a:pt x="261115" y="144858"/>
                  </a:cubicBezTo>
                  <a:lnTo>
                    <a:pt x="261115" y="143338"/>
                  </a:lnTo>
                  <a:cubicBezTo>
                    <a:pt x="261031" y="136394"/>
                    <a:pt x="261367" y="129451"/>
                    <a:pt x="262125" y="122558"/>
                  </a:cubicBezTo>
                  <a:cubicBezTo>
                    <a:pt x="257649" y="119720"/>
                    <a:pt x="253425" y="116493"/>
                    <a:pt x="249504" y="112929"/>
                  </a:cubicBezTo>
                  <a:cubicBezTo>
                    <a:pt x="244034" y="108182"/>
                    <a:pt x="237976" y="104144"/>
                    <a:pt x="231497" y="100934"/>
                  </a:cubicBezTo>
                  <a:cubicBezTo>
                    <a:pt x="228468" y="99245"/>
                    <a:pt x="225439" y="97555"/>
                    <a:pt x="222242" y="96035"/>
                  </a:cubicBezTo>
                  <a:cubicBezTo>
                    <a:pt x="213256" y="91609"/>
                    <a:pt x="204555" y="86642"/>
                    <a:pt x="196158" y="81168"/>
                  </a:cubicBezTo>
                  <a:lnTo>
                    <a:pt x="191614" y="78128"/>
                  </a:lnTo>
                  <a:lnTo>
                    <a:pt x="185051" y="73735"/>
                  </a:lnTo>
                  <a:lnTo>
                    <a:pt x="179498" y="69681"/>
                  </a:lnTo>
                  <a:lnTo>
                    <a:pt x="175964" y="67315"/>
                  </a:lnTo>
                  <a:lnTo>
                    <a:pt x="170579" y="63599"/>
                  </a:lnTo>
                  <a:lnTo>
                    <a:pt x="163848" y="58869"/>
                  </a:lnTo>
                  <a:cubicBezTo>
                    <a:pt x="162030" y="57686"/>
                    <a:pt x="160111" y="56672"/>
                    <a:pt x="158126" y="55828"/>
                  </a:cubicBezTo>
                  <a:cubicBezTo>
                    <a:pt x="156190" y="54983"/>
                    <a:pt x="154323" y="53969"/>
                    <a:pt x="152572" y="52787"/>
                  </a:cubicBezTo>
                  <a:cubicBezTo>
                    <a:pt x="140221" y="44644"/>
                    <a:pt x="127212" y="37532"/>
                    <a:pt x="113699" y="31500"/>
                  </a:cubicBezTo>
                  <a:cubicBezTo>
                    <a:pt x="109997" y="29727"/>
                    <a:pt x="106446" y="27632"/>
                    <a:pt x="103097" y="25250"/>
                  </a:cubicBezTo>
                  <a:lnTo>
                    <a:pt x="97880" y="21871"/>
                  </a:lnTo>
                  <a:lnTo>
                    <a:pt x="94851" y="19844"/>
                  </a:lnTo>
                  <a:cubicBezTo>
                    <a:pt x="93387" y="18678"/>
                    <a:pt x="91805" y="17664"/>
                    <a:pt x="90139" y="16803"/>
                  </a:cubicBezTo>
                  <a:lnTo>
                    <a:pt x="89130" y="16803"/>
                  </a:lnTo>
                  <a:cubicBezTo>
                    <a:pt x="86673" y="16043"/>
                    <a:pt x="84468" y="14640"/>
                    <a:pt x="82735" y="12748"/>
                  </a:cubicBezTo>
                  <a:cubicBezTo>
                    <a:pt x="79588" y="11008"/>
                    <a:pt x="76710" y="8846"/>
                    <a:pt x="74152" y="6329"/>
                  </a:cubicBezTo>
                  <a:cubicBezTo>
                    <a:pt x="71998" y="4082"/>
                    <a:pt x="69508" y="2190"/>
                    <a:pt x="66748" y="754"/>
                  </a:cubicBezTo>
                  <a:cubicBezTo>
                    <a:pt x="63214" y="-1105"/>
                    <a:pt x="60353" y="754"/>
                    <a:pt x="56819" y="3288"/>
                  </a:cubicBezTo>
                  <a:cubicBezTo>
                    <a:pt x="55153" y="4555"/>
                    <a:pt x="53336" y="5636"/>
                    <a:pt x="51434" y="6498"/>
                  </a:cubicBezTo>
                  <a:cubicBezTo>
                    <a:pt x="49078" y="7511"/>
                    <a:pt x="46722" y="9032"/>
                    <a:pt x="44535" y="10214"/>
                  </a:cubicBezTo>
                  <a:lnTo>
                    <a:pt x="38308" y="13593"/>
                  </a:lnTo>
                  <a:cubicBezTo>
                    <a:pt x="38729" y="15890"/>
                    <a:pt x="38729" y="18222"/>
                    <a:pt x="38308" y="20519"/>
                  </a:cubicBezTo>
                  <a:cubicBezTo>
                    <a:pt x="38308" y="20519"/>
                    <a:pt x="38308" y="21702"/>
                    <a:pt x="38308" y="22209"/>
                  </a:cubicBezTo>
                  <a:cubicBezTo>
                    <a:pt x="38056" y="26314"/>
                    <a:pt x="38056" y="30436"/>
                    <a:pt x="38308" y="34541"/>
                  </a:cubicBezTo>
                  <a:cubicBezTo>
                    <a:pt x="37988" y="41586"/>
                    <a:pt x="39200" y="48614"/>
                    <a:pt x="41842" y="55152"/>
                  </a:cubicBezTo>
                  <a:cubicBezTo>
                    <a:pt x="42465" y="56182"/>
                    <a:pt x="43205" y="57145"/>
                    <a:pt x="44030" y="58024"/>
                  </a:cubicBezTo>
                  <a:cubicBezTo>
                    <a:pt x="45494" y="59257"/>
                    <a:pt x="46655" y="60811"/>
                    <a:pt x="47395" y="62585"/>
                  </a:cubicBezTo>
                  <a:cubicBezTo>
                    <a:pt x="48590" y="65829"/>
                    <a:pt x="49280" y="69258"/>
                    <a:pt x="49415" y="72721"/>
                  </a:cubicBezTo>
                  <a:cubicBezTo>
                    <a:pt x="49516" y="73904"/>
                    <a:pt x="49516" y="75087"/>
                    <a:pt x="49415" y="76269"/>
                  </a:cubicBezTo>
                  <a:cubicBezTo>
                    <a:pt x="49112" y="78347"/>
                    <a:pt x="49112" y="80442"/>
                    <a:pt x="49415" y="82520"/>
                  </a:cubicBezTo>
                  <a:cubicBezTo>
                    <a:pt x="50256" y="84277"/>
                    <a:pt x="51535" y="85797"/>
                    <a:pt x="53117" y="86912"/>
                  </a:cubicBezTo>
                  <a:cubicBezTo>
                    <a:pt x="53857" y="87385"/>
                    <a:pt x="54531" y="87960"/>
                    <a:pt x="55137" y="88602"/>
                  </a:cubicBezTo>
                  <a:cubicBezTo>
                    <a:pt x="58047" y="91085"/>
                    <a:pt x="59344" y="94988"/>
                    <a:pt x="58502" y="98738"/>
                  </a:cubicBezTo>
                  <a:cubicBezTo>
                    <a:pt x="58115" y="100715"/>
                    <a:pt x="57240" y="102573"/>
                    <a:pt x="55978" y="104144"/>
                  </a:cubicBezTo>
                  <a:cubicBezTo>
                    <a:pt x="55372" y="104989"/>
                    <a:pt x="54867" y="105884"/>
                    <a:pt x="54463" y="106847"/>
                  </a:cubicBezTo>
                  <a:lnTo>
                    <a:pt x="54463" y="106847"/>
                  </a:lnTo>
                  <a:cubicBezTo>
                    <a:pt x="54901" y="109702"/>
                    <a:pt x="54901" y="112608"/>
                    <a:pt x="54463" y="115463"/>
                  </a:cubicBezTo>
                  <a:lnTo>
                    <a:pt x="54463" y="117490"/>
                  </a:lnTo>
                  <a:cubicBezTo>
                    <a:pt x="54463" y="120700"/>
                    <a:pt x="53622" y="124248"/>
                    <a:pt x="53285" y="127627"/>
                  </a:cubicBezTo>
                  <a:cubicBezTo>
                    <a:pt x="53369" y="129029"/>
                    <a:pt x="53369" y="130448"/>
                    <a:pt x="53285" y="131850"/>
                  </a:cubicBezTo>
                  <a:cubicBezTo>
                    <a:pt x="53285" y="136242"/>
                    <a:pt x="53285" y="140804"/>
                    <a:pt x="52444" y="145196"/>
                  </a:cubicBezTo>
                  <a:cubicBezTo>
                    <a:pt x="51602" y="149588"/>
                    <a:pt x="52444" y="151616"/>
                    <a:pt x="52444" y="154826"/>
                  </a:cubicBezTo>
                  <a:cubicBezTo>
                    <a:pt x="51602" y="165300"/>
                    <a:pt x="51602" y="176112"/>
                    <a:pt x="51602" y="186417"/>
                  </a:cubicBezTo>
                  <a:lnTo>
                    <a:pt x="51602" y="198919"/>
                  </a:lnTo>
                  <a:cubicBezTo>
                    <a:pt x="51771" y="201926"/>
                    <a:pt x="51081" y="204916"/>
                    <a:pt x="49583" y="207534"/>
                  </a:cubicBezTo>
                  <a:cubicBezTo>
                    <a:pt x="48590" y="209241"/>
                    <a:pt x="47395" y="210829"/>
                    <a:pt x="46049" y="212265"/>
                  </a:cubicBezTo>
                  <a:cubicBezTo>
                    <a:pt x="44467" y="213870"/>
                    <a:pt x="43104" y="215694"/>
                    <a:pt x="42011" y="217671"/>
                  </a:cubicBezTo>
                  <a:cubicBezTo>
                    <a:pt x="40294" y="221134"/>
                    <a:pt x="38089" y="224327"/>
                    <a:pt x="35447" y="227131"/>
                  </a:cubicBezTo>
                  <a:lnTo>
                    <a:pt x="34269" y="228483"/>
                  </a:lnTo>
                  <a:cubicBezTo>
                    <a:pt x="31930" y="230662"/>
                    <a:pt x="29843" y="233095"/>
                    <a:pt x="28043" y="235747"/>
                  </a:cubicBezTo>
                  <a:lnTo>
                    <a:pt x="23836" y="242167"/>
                  </a:lnTo>
                  <a:lnTo>
                    <a:pt x="21816" y="245039"/>
                  </a:lnTo>
                  <a:cubicBezTo>
                    <a:pt x="17946" y="251188"/>
                    <a:pt x="13368" y="256864"/>
                    <a:pt x="8185" y="261933"/>
                  </a:cubicBezTo>
                  <a:cubicBezTo>
                    <a:pt x="6671" y="263453"/>
                    <a:pt x="6502" y="263960"/>
                    <a:pt x="6502" y="266663"/>
                  </a:cubicBezTo>
                  <a:cubicBezTo>
                    <a:pt x="6502" y="269366"/>
                    <a:pt x="6502" y="272238"/>
                    <a:pt x="6502" y="274941"/>
                  </a:cubicBezTo>
                  <a:cubicBezTo>
                    <a:pt x="6873" y="277407"/>
                    <a:pt x="5577" y="279823"/>
                    <a:pt x="3305" y="280854"/>
                  </a:cubicBezTo>
                  <a:lnTo>
                    <a:pt x="1959" y="280854"/>
                  </a:lnTo>
                  <a:cubicBezTo>
                    <a:pt x="461" y="281766"/>
                    <a:pt x="-296" y="283540"/>
                    <a:pt x="108" y="285246"/>
                  </a:cubicBezTo>
                  <a:cubicBezTo>
                    <a:pt x="276" y="287375"/>
                    <a:pt x="276" y="289537"/>
                    <a:pt x="108" y="291666"/>
                  </a:cubicBezTo>
                  <a:cubicBezTo>
                    <a:pt x="23" y="292798"/>
                    <a:pt x="23" y="293913"/>
                    <a:pt x="108" y="295045"/>
                  </a:cubicBezTo>
                  <a:cubicBezTo>
                    <a:pt x="23" y="295551"/>
                    <a:pt x="23" y="296058"/>
                    <a:pt x="108" y="296565"/>
                  </a:cubicBezTo>
                  <a:cubicBezTo>
                    <a:pt x="579" y="296616"/>
                    <a:pt x="983" y="296954"/>
                    <a:pt x="1117" y="297410"/>
                  </a:cubicBezTo>
                  <a:cubicBezTo>
                    <a:pt x="1117" y="298761"/>
                    <a:pt x="2127" y="300451"/>
                    <a:pt x="2632" y="302140"/>
                  </a:cubicBezTo>
                  <a:cubicBezTo>
                    <a:pt x="3793" y="307039"/>
                    <a:pt x="5981" y="311651"/>
                    <a:pt x="9027" y="315655"/>
                  </a:cubicBezTo>
                  <a:cubicBezTo>
                    <a:pt x="11400" y="317632"/>
                    <a:pt x="13436" y="319963"/>
                    <a:pt x="15085" y="322581"/>
                  </a:cubicBezTo>
                  <a:cubicBezTo>
                    <a:pt x="15085" y="320723"/>
                    <a:pt x="15085" y="319203"/>
                    <a:pt x="16263" y="318527"/>
                  </a:cubicBezTo>
                  <a:cubicBezTo>
                    <a:pt x="17441" y="317851"/>
                    <a:pt x="24677" y="321568"/>
                    <a:pt x="24845" y="321906"/>
                  </a:cubicBezTo>
                  <a:lnTo>
                    <a:pt x="25855" y="322751"/>
                  </a:lnTo>
                  <a:cubicBezTo>
                    <a:pt x="27925" y="324558"/>
                    <a:pt x="29641" y="326737"/>
                    <a:pt x="30904" y="329170"/>
                  </a:cubicBezTo>
                  <a:cubicBezTo>
                    <a:pt x="31375" y="330319"/>
                    <a:pt x="31762" y="331518"/>
                    <a:pt x="32081" y="332718"/>
                  </a:cubicBezTo>
                  <a:cubicBezTo>
                    <a:pt x="32081" y="334069"/>
                    <a:pt x="32923" y="335252"/>
                    <a:pt x="33428" y="336265"/>
                  </a:cubicBezTo>
                  <a:lnTo>
                    <a:pt x="35279" y="339644"/>
                  </a:lnTo>
                  <a:cubicBezTo>
                    <a:pt x="37248" y="342786"/>
                    <a:pt x="38779" y="346199"/>
                    <a:pt x="39823" y="349781"/>
                  </a:cubicBezTo>
                  <a:cubicBezTo>
                    <a:pt x="40428" y="353007"/>
                    <a:pt x="40714" y="356285"/>
                    <a:pt x="40664" y="359579"/>
                  </a:cubicBezTo>
                  <a:cubicBezTo>
                    <a:pt x="40664" y="361775"/>
                    <a:pt x="40664" y="363802"/>
                    <a:pt x="40664" y="365661"/>
                  </a:cubicBezTo>
                  <a:cubicBezTo>
                    <a:pt x="41506" y="373246"/>
                    <a:pt x="41506" y="380882"/>
                    <a:pt x="40664" y="388468"/>
                  </a:cubicBezTo>
                  <a:cubicBezTo>
                    <a:pt x="40765" y="388856"/>
                    <a:pt x="40765" y="389262"/>
                    <a:pt x="40664" y="389650"/>
                  </a:cubicBezTo>
                  <a:cubicBezTo>
                    <a:pt x="40664" y="391340"/>
                    <a:pt x="40664" y="393367"/>
                    <a:pt x="40664" y="395394"/>
                  </a:cubicBezTo>
                  <a:cubicBezTo>
                    <a:pt x="40126" y="398182"/>
                    <a:pt x="40126" y="401053"/>
                    <a:pt x="40664" y="403841"/>
                  </a:cubicBezTo>
                  <a:cubicBezTo>
                    <a:pt x="40664" y="405192"/>
                    <a:pt x="43020" y="405530"/>
                    <a:pt x="44703" y="406037"/>
                  </a:cubicBezTo>
                  <a:cubicBezTo>
                    <a:pt x="46571" y="406358"/>
                    <a:pt x="48304" y="407169"/>
                    <a:pt x="49751" y="408402"/>
                  </a:cubicBezTo>
                  <a:cubicBezTo>
                    <a:pt x="51485" y="410227"/>
                    <a:pt x="52444" y="412643"/>
                    <a:pt x="52444" y="415160"/>
                  </a:cubicBezTo>
                  <a:cubicBezTo>
                    <a:pt x="52444" y="417322"/>
                    <a:pt x="51670" y="419417"/>
                    <a:pt x="50256" y="421073"/>
                  </a:cubicBezTo>
                  <a:cubicBezTo>
                    <a:pt x="47951" y="423016"/>
                    <a:pt x="45023" y="424029"/>
                    <a:pt x="42011" y="423945"/>
                  </a:cubicBezTo>
                  <a:lnTo>
                    <a:pt x="38645" y="423945"/>
                  </a:lnTo>
                  <a:lnTo>
                    <a:pt x="36288" y="423945"/>
                  </a:lnTo>
                  <a:cubicBezTo>
                    <a:pt x="33276" y="425229"/>
                    <a:pt x="29877" y="425229"/>
                    <a:pt x="26865" y="423945"/>
                  </a:cubicBezTo>
                  <a:cubicBezTo>
                    <a:pt x="25855" y="423539"/>
                    <a:pt x="24896" y="423032"/>
                    <a:pt x="24004" y="422424"/>
                  </a:cubicBezTo>
                  <a:cubicBezTo>
                    <a:pt x="21985" y="421411"/>
                    <a:pt x="20302" y="420228"/>
                    <a:pt x="18450" y="420566"/>
                  </a:cubicBezTo>
                  <a:cubicBezTo>
                    <a:pt x="15994" y="421056"/>
                    <a:pt x="14058" y="422998"/>
                    <a:pt x="13571" y="425465"/>
                  </a:cubicBezTo>
                  <a:cubicBezTo>
                    <a:pt x="12443" y="429435"/>
                    <a:pt x="13133" y="433692"/>
                    <a:pt x="15421" y="437122"/>
                  </a:cubicBezTo>
                  <a:cubicBezTo>
                    <a:pt x="17206" y="439082"/>
                    <a:pt x="19376" y="440636"/>
                    <a:pt x="21816" y="441683"/>
                  </a:cubicBezTo>
                  <a:cubicBezTo>
                    <a:pt x="24290" y="442764"/>
                    <a:pt x="26562" y="444251"/>
                    <a:pt x="28548" y="446075"/>
                  </a:cubicBezTo>
                  <a:lnTo>
                    <a:pt x="34606" y="451988"/>
                  </a:lnTo>
                  <a:lnTo>
                    <a:pt x="41000" y="458070"/>
                  </a:lnTo>
                  <a:cubicBezTo>
                    <a:pt x="41135" y="458459"/>
                    <a:pt x="41135" y="458864"/>
                    <a:pt x="41000" y="459253"/>
                  </a:cubicBezTo>
                  <a:lnTo>
                    <a:pt x="41000" y="461280"/>
                  </a:lnTo>
                  <a:cubicBezTo>
                    <a:pt x="40883" y="463865"/>
                    <a:pt x="41287" y="466450"/>
                    <a:pt x="42178" y="468882"/>
                  </a:cubicBezTo>
                  <a:cubicBezTo>
                    <a:pt x="42178" y="470909"/>
                    <a:pt x="43693" y="473106"/>
                    <a:pt x="44366" y="475302"/>
                  </a:cubicBezTo>
                  <a:cubicBezTo>
                    <a:pt x="45039" y="477498"/>
                    <a:pt x="45713" y="479694"/>
                    <a:pt x="46554" y="481721"/>
                  </a:cubicBezTo>
                  <a:cubicBezTo>
                    <a:pt x="48136" y="486486"/>
                    <a:pt x="49499" y="491334"/>
                    <a:pt x="50593" y="496250"/>
                  </a:cubicBezTo>
                  <a:cubicBezTo>
                    <a:pt x="50997" y="496453"/>
                    <a:pt x="51299" y="496825"/>
                    <a:pt x="51434" y="497264"/>
                  </a:cubicBezTo>
                  <a:lnTo>
                    <a:pt x="53790" y="496250"/>
                  </a:lnTo>
                  <a:cubicBezTo>
                    <a:pt x="55321" y="495287"/>
                    <a:pt x="57038" y="494713"/>
                    <a:pt x="58839" y="494561"/>
                  </a:cubicBezTo>
                  <a:cubicBezTo>
                    <a:pt x="60336" y="494308"/>
                    <a:pt x="61885" y="494308"/>
                    <a:pt x="63382" y="494561"/>
                  </a:cubicBezTo>
                  <a:cubicBezTo>
                    <a:pt x="64392" y="494713"/>
                    <a:pt x="65402" y="494713"/>
                    <a:pt x="66411" y="494561"/>
                  </a:cubicBezTo>
                  <a:cubicBezTo>
                    <a:pt x="69306" y="494662"/>
                    <a:pt x="72184" y="494071"/>
                    <a:pt x="74825" y="492871"/>
                  </a:cubicBezTo>
                  <a:cubicBezTo>
                    <a:pt x="76626" y="492162"/>
                    <a:pt x="78477" y="491587"/>
                    <a:pt x="80379" y="491182"/>
                  </a:cubicBezTo>
                  <a:cubicBezTo>
                    <a:pt x="82937" y="490760"/>
                    <a:pt x="85562" y="490760"/>
                    <a:pt x="88120" y="491182"/>
                  </a:cubicBezTo>
                  <a:lnTo>
                    <a:pt x="89971" y="491182"/>
                  </a:lnTo>
                  <a:cubicBezTo>
                    <a:pt x="91822" y="491182"/>
                    <a:pt x="92832" y="492027"/>
                    <a:pt x="93505" y="491182"/>
                  </a:cubicBezTo>
                  <a:cubicBezTo>
                    <a:pt x="93740" y="490118"/>
                    <a:pt x="93740" y="489037"/>
                    <a:pt x="93505" y="487972"/>
                  </a:cubicBezTo>
                  <a:cubicBezTo>
                    <a:pt x="93471" y="486503"/>
                    <a:pt x="93825" y="485050"/>
                    <a:pt x="94515" y="483749"/>
                  </a:cubicBezTo>
                  <a:cubicBezTo>
                    <a:pt x="95558" y="482161"/>
                    <a:pt x="97207" y="481063"/>
                    <a:pt x="99058" y="480708"/>
                  </a:cubicBezTo>
                  <a:lnTo>
                    <a:pt x="100573" y="480708"/>
                  </a:lnTo>
                  <a:cubicBezTo>
                    <a:pt x="105117" y="478495"/>
                    <a:pt x="110182" y="477566"/>
                    <a:pt x="115213" y="478005"/>
                  </a:cubicBezTo>
                  <a:cubicBezTo>
                    <a:pt x="116728" y="478275"/>
                    <a:pt x="118192" y="478732"/>
                    <a:pt x="119589" y="479356"/>
                  </a:cubicBezTo>
                  <a:cubicBezTo>
                    <a:pt x="121945" y="480370"/>
                    <a:pt x="123796" y="481215"/>
                    <a:pt x="125984" y="479356"/>
                  </a:cubicBezTo>
                  <a:cubicBezTo>
                    <a:pt x="127801" y="477667"/>
                    <a:pt x="129383" y="475724"/>
                    <a:pt x="130696" y="473613"/>
                  </a:cubicBezTo>
                  <a:cubicBezTo>
                    <a:pt x="131688" y="471940"/>
                    <a:pt x="132799" y="470352"/>
                    <a:pt x="134062" y="468882"/>
                  </a:cubicBezTo>
                  <a:cubicBezTo>
                    <a:pt x="137763" y="464828"/>
                    <a:pt x="137427" y="462294"/>
                    <a:pt x="136417" y="456719"/>
                  </a:cubicBezTo>
                  <a:lnTo>
                    <a:pt x="136417" y="456719"/>
                  </a:lnTo>
                  <a:cubicBezTo>
                    <a:pt x="135895" y="454489"/>
                    <a:pt x="136400" y="452140"/>
                    <a:pt x="137763" y="450299"/>
                  </a:cubicBezTo>
                  <a:cubicBezTo>
                    <a:pt x="140473" y="446548"/>
                    <a:pt x="144764" y="444302"/>
                    <a:pt x="149375" y="444217"/>
                  </a:cubicBezTo>
                  <a:cubicBezTo>
                    <a:pt x="152842" y="444234"/>
                    <a:pt x="156275" y="444927"/>
                    <a:pt x="159472" y="446245"/>
                  </a:cubicBezTo>
                  <a:lnTo>
                    <a:pt x="162501" y="447258"/>
                  </a:lnTo>
                  <a:cubicBezTo>
                    <a:pt x="167886" y="448610"/>
                    <a:pt x="173440" y="443373"/>
                    <a:pt x="178320" y="438642"/>
                  </a:cubicBezTo>
                  <a:cubicBezTo>
                    <a:pt x="179986" y="436818"/>
                    <a:pt x="181787" y="435128"/>
                    <a:pt x="183705" y="433574"/>
                  </a:cubicBezTo>
                  <a:lnTo>
                    <a:pt x="186902" y="431885"/>
                  </a:lnTo>
                  <a:cubicBezTo>
                    <a:pt x="187979" y="431462"/>
                    <a:pt x="189006" y="430888"/>
                    <a:pt x="189931" y="430195"/>
                  </a:cubicBezTo>
                  <a:cubicBezTo>
                    <a:pt x="191766" y="427712"/>
                    <a:pt x="192725" y="424671"/>
                    <a:pt x="192624" y="421579"/>
                  </a:cubicBezTo>
                  <a:cubicBezTo>
                    <a:pt x="192809" y="418978"/>
                    <a:pt x="193381" y="416410"/>
                    <a:pt x="194307" y="413977"/>
                  </a:cubicBezTo>
                  <a:cubicBezTo>
                    <a:pt x="195569" y="410649"/>
                    <a:pt x="198413" y="408166"/>
                    <a:pt x="201880" y="407389"/>
                  </a:cubicBezTo>
                  <a:lnTo>
                    <a:pt x="203731" y="407389"/>
                  </a:lnTo>
                  <a:cubicBezTo>
                    <a:pt x="205245" y="407389"/>
                    <a:pt x="206592" y="407389"/>
                    <a:pt x="207264" y="406037"/>
                  </a:cubicBezTo>
                  <a:cubicBezTo>
                    <a:pt x="207972" y="404449"/>
                    <a:pt x="208258" y="402709"/>
                    <a:pt x="208106" y="400969"/>
                  </a:cubicBezTo>
                  <a:cubicBezTo>
                    <a:pt x="207652" y="397590"/>
                    <a:pt x="208847" y="394194"/>
                    <a:pt x="211304" y="391846"/>
                  </a:cubicBezTo>
                  <a:cubicBezTo>
                    <a:pt x="218371" y="385258"/>
                    <a:pt x="228771" y="383771"/>
                    <a:pt x="237387" y="388130"/>
                  </a:cubicBezTo>
                  <a:cubicBezTo>
                    <a:pt x="237556" y="386136"/>
                    <a:pt x="238061" y="384193"/>
                    <a:pt x="238902" y="382386"/>
                  </a:cubicBezTo>
                  <a:lnTo>
                    <a:pt x="238902" y="382386"/>
                  </a:lnTo>
                  <a:cubicBezTo>
                    <a:pt x="240080" y="379514"/>
                    <a:pt x="240080" y="378669"/>
                    <a:pt x="239911" y="378331"/>
                  </a:cubicBezTo>
                  <a:cubicBezTo>
                    <a:pt x="239743" y="377993"/>
                    <a:pt x="238061" y="378331"/>
                    <a:pt x="237051" y="378331"/>
                  </a:cubicBezTo>
                  <a:lnTo>
                    <a:pt x="235704" y="378331"/>
                  </a:lnTo>
                  <a:lnTo>
                    <a:pt x="232171" y="377486"/>
                  </a:lnTo>
                  <a:lnTo>
                    <a:pt x="230824" y="377486"/>
                  </a:lnTo>
                  <a:cubicBezTo>
                    <a:pt x="230202" y="377301"/>
                    <a:pt x="229747" y="376777"/>
                    <a:pt x="229646" y="376135"/>
                  </a:cubicBezTo>
                  <a:cubicBezTo>
                    <a:pt x="229646" y="374446"/>
                    <a:pt x="229646" y="372418"/>
                    <a:pt x="229646" y="370729"/>
                  </a:cubicBezTo>
                  <a:lnTo>
                    <a:pt x="229646" y="365999"/>
                  </a:lnTo>
                  <a:lnTo>
                    <a:pt x="228637" y="362451"/>
                  </a:lnTo>
                  <a:cubicBezTo>
                    <a:pt x="227509" y="359900"/>
                    <a:pt x="227173" y="357079"/>
                    <a:pt x="227627" y="354342"/>
                  </a:cubicBezTo>
                  <a:cubicBezTo>
                    <a:pt x="227846" y="353058"/>
                    <a:pt x="228233" y="351808"/>
                    <a:pt x="228805" y="350625"/>
                  </a:cubicBezTo>
                  <a:cubicBezTo>
                    <a:pt x="229983" y="348091"/>
                    <a:pt x="230151" y="347077"/>
                    <a:pt x="228805" y="345895"/>
                  </a:cubicBezTo>
                  <a:cubicBezTo>
                    <a:pt x="228165" y="345337"/>
                    <a:pt x="227492" y="344831"/>
                    <a:pt x="226785" y="344375"/>
                  </a:cubicBezTo>
                  <a:cubicBezTo>
                    <a:pt x="225170" y="343716"/>
                    <a:pt x="223908" y="342449"/>
                    <a:pt x="223252" y="340827"/>
                  </a:cubicBezTo>
                  <a:lnTo>
                    <a:pt x="220054" y="340827"/>
                  </a:lnTo>
                  <a:cubicBezTo>
                    <a:pt x="216722" y="341688"/>
                    <a:pt x="213239" y="340235"/>
                    <a:pt x="211471" y="337279"/>
                  </a:cubicBezTo>
                  <a:cubicBezTo>
                    <a:pt x="208729" y="332701"/>
                    <a:pt x="209133" y="326889"/>
                    <a:pt x="212481" y="322751"/>
                  </a:cubicBezTo>
                  <a:cubicBezTo>
                    <a:pt x="213794" y="321585"/>
                    <a:pt x="215258" y="320622"/>
                    <a:pt x="216857" y="319879"/>
                  </a:cubicBezTo>
                  <a:cubicBezTo>
                    <a:pt x="219381" y="318527"/>
                    <a:pt x="221737" y="317344"/>
                    <a:pt x="222578" y="314472"/>
                  </a:cubicBezTo>
                  <a:cubicBezTo>
                    <a:pt x="223302" y="310959"/>
                    <a:pt x="223302" y="307343"/>
                    <a:pt x="222578" y="303829"/>
                  </a:cubicBezTo>
                  <a:lnTo>
                    <a:pt x="222578" y="301295"/>
                  </a:lnTo>
                  <a:cubicBezTo>
                    <a:pt x="221569" y="295551"/>
                    <a:pt x="221569" y="292680"/>
                    <a:pt x="226280" y="288963"/>
                  </a:cubicBezTo>
                  <a:cubicBezTo>
                    <a:pt x="228249" y="286023"/>
                    <a:pt x="229259" y="282543"/>
                    <a:pt x="229142" y="27899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C3D0CF6E-79AF-4382-84F6-564D1E4EED87}"/>
                </a:ext>
              </a:extLst>
            </p:cNvPr>
            <p:cNvSpPr/>
            <p:nvPr/>
          </p:nvSpPr>
          <p:spPr>
            <a:xfrm>
              <a:off x="6155747" y="3328166"/>
              <a:ext cx="16828" cy="50682"/>
            </a:xfrm>
            <a:custGeom>
              <a:avLst/>
              <a:gdLst>
                <a:gd name="connsiteX0" fmla="*/ 9255 w 16828"/>
                <a:gd name="connsiteY0" fmla="*/ 17570 h 50681"/>
                <a:gd name="connsiteX1" fmla="*/ 9255 w 16828"/>
                <a:gd name="connsiteY1" fmla="*/ 14360 h 50681"/>
                <a:gd name="connsiteX2" fmla="*/ 9255 w 16828"/>
                <a:gd name="connsiteY2" fmla="*/ 12839 h 50681"/>
                <a:gd name="connsiteX3" fmla="*/ 10601 w 16828"/>
                <a:gd name="connsiteY3" fmla="*/ 12839 h 50681"/>
                <a:gd name="connsiteX4" fmla="*/ 20194 w 16828"/>
                <a:gd name="connsiteY4" fmla="*/ 23651 h 50681"/>
                <a:gd name="connsiteX5" fmla="*/ 15987 w 16828"/>
                <a:gd name="connsiteY5" fmla="*/ 27199 h 50681"/>
                <a:gd name="connsiteX6" fmla="*/ 14136 w 16828"/>
                <a:gd name="connsiteY6" fmla="*/ 27199 h 50681"/>
                <a:gd name="connsiteX7" fmla="*/ 14136 w 16828"/>
                <a:gd name="connsiteY7" fmla="*/ 27199 h 50681"/>
                <a:gd name="connsiteX8" fmla="*/ 14136 w 16828"/>
                <a:gd name="connsiteY8" fmla="*/ 33112 h 50681"/>
                <a:gd name="connsiteX9" fmla="*/ 14136 w 16828"/>
                <a:gd name="connsiteY9" fmla="*/ 35477 h 50681"/>
                <a:gd name="connsiteX10" fmla="*/ 16660 w 16828"/>
                <a:gd name="connsiteY10" fmla="*/ 46120 h 50681"/>
                <a:gd name="connsiteX11" fmla="*/ 19352 w 16828"/>
                <a:gd name="connsiteY11" fmla="*/ 49330 h 50681"/>
                <a:gd name="connsiteX12" fmla="*/ 21708 w 16828"/>
                <a:gd name="connsiteY12" fmla="*/ 51864 h 50681"/>
                <a:gd name="connsiteX13" fmla="*/ 23896 w 16828"/>
                <a:gd name="connsiteY13" fmla="*/ 47810 h 50681"/>
                <a:gd name="connsiteX14" fmla="*/ 22718 w 16828"/>
                <a:gd name="connsiteY14" fmla="*/ 45782 h 50681"/>
                <a:gd name="connsiteX15" fmla="*/ 18511 w 16828"/>
                <a:gd name="connsiteY15" fmla="*/ 34463 h 50681"/>
                <a:gd name="connsiteX16" fmla="*/ 19689 w 16828"/>
                <a:gd name="connsiteY16" fmla="*/ 32943 h 50681"/>
                <a:gd name="connsiteX17" fmla="*/ 22718 w 16828"/>
                <a:gd name="connsiteY17" fmla="*/ 32943 h 50681"/>
                <a:gd name="connsiteX18" fmla="*/ 26925 w 16828"/>
                <a:gd name="connsiteY18" fmla="*/ 32943 h 50681"/>
                <a:gd name="connsiteX19" fmla="*/ 25410 w 16828"/>
                <a:gd name="connsiteY19" fmla="*/ 26692 h 50681"/>
                <a:gd name="connsiteX20" fmla="*/ 23560 w 16828"/>
                <a:gd name="connsiteY20" fmla="*/ 23313 h 50681"/>
                <a:gd name="connsiteX21" fmla="*/ 23560 w 16828"/>
                <a:gd name="connsiteY21" fmla="*/ 18076 h 50681"/>
                <a:gd name="connsiteX22" fmla="*/ 23560 w 16828"/>
                <a:gd name="connsiteY22" fmla="*/ 16894 h 50681"/>
                <a:gd name="connsiteX23" fmla="*/ 22381 w 16828"/>
                <a:gd name="connsiteY23" fmla="*/ 16894 h 50681"/>
                <a:gd name="connsiteX24" fmla="*/ 18679 w 16828"/>
                <a:gd name="connsiteY24" fmla="*/ 16894 h 50681"/>
                <a:gd name="connsiteX25" fmla="*/ 11612 w 16828"/>
                <a:gd name="connsiteY25" fmla="*/ 14360 h 50681"/>
                <a:gd name="connsiteX26" fmla="*/ 9087 w 16828"/>
                <a:gd name="connsiteY26" fmla="*/ 8447 h 50681"/>
                <a:gd name="connsiteX27" fmla="*/ 6394 w 16828"/>
                <a:gd name="connsiteY27" fmla="*/ 3886 h 50681"/>
                <a:gd name="connsiteX28" fmla="*/ 5217 w 16828"/>
                <a:gd name="connsiteY28" fmla="*/ 2534 h 50681"/>
                <a:gd name="connsiteX29" fmla="*/ 5217 w 16828"/>
                <a:gd name="connsiteY29" fmla="*/ 0 h 50681"/>
                <a:gd name="connsiteX30" fmla="*/ 841 w 16828"/>
                <a:gd name="connsiteY30" fmla="*/ 2365 h 50681"/>
                <a:gd name="connsiteX31" fmla="*/ 0 w 16828"/>
                <a:gd name="connsiteY31" fmla="*/ 3717 h 50681"/>
                <a:gd name="connsiteX32" fmla="*/ 0 w 16828"/>
                <a:gd name="connsiteY32" fmla="*/ 3717 h 50681"/>
                <a:gd name="connsiteX33" fmla="*/ 1514 w 16828"/>
                <a:gd name="connsiteY33" fmla="*/ 5068 h 50681"/>
                <a:gd name="connsiteX34" fmla="*/ 2524 w 16828"/>
                <a:gd name="connsiteY34" fmla="*/ 5068 h 50681"/>
                <a:gd name="connsiteX35" fmla="*/ 6899 w 16828"/>
                <a:gd name="connsiteY35" fmla="*/ 14360 h 50681"/>
                <a:gd name="connsiteX36" fmla="*/ 6899 w 16828"/>
                <a:gd name="connsiteY36" fmla="*/ 17401 h 50681"/>
                <a:gd name="connsiteX37" fmla="*/ 6899 w 16828"/>
                <a:gd name="connsiteY37" fmla="*/ 21624 h 50681"/>
                <a:gd name="connsiteX38" fmla="*/ 9255 w 16828"/>
                <a:gd name="connsiteY38" fmla="*/ 21624 h 50681"/>
                <a:gd name="connsiteX39" fmla="*/ 9255 w 16828"/>
                <a:gd name="connsiteY39" fmla="*/ 17570 h 5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828" h="50681">
                  <a:moveTo>
                    <a:pt x="9255" y="17570"/>
                  </a:moveTo>
                  <a:cubicBezTo>
                    <a:pt x="9340" y="16502"/>
                    <a:pt x="9340" y="15427"/>
                    <a:pt x="9255" y="14360"/>
                  </a:cubicBezTo>
                  <a:cubicBezTo>
                    <a:pt x="9054" y="13872"/>
                    <a:pt x="9054" y="13328"/>
                    <a:pt x="9255" y="12839"/>
                  </a:cubicBezTo>
                  <a:cubicBezTo>
                    <a:pt x="9676" y="12598"/>
                    <a:pt x="10181" y="12598"/>
                    <a:pt x="10601" y="12839"/>
                  </a:cubicBezTo>
                  <a:cubicBezTo>
                    <a:pt x="12453" y="12839"/>
                    <a:pt x="20699" y="18921"/>
                    <a:pt x="20194" y="23651"/>
                  </a:cubicBezTo>
                  <a:cubicBezTo>
                    <a:pt x="20194" y="25679"/>
                    <a:pt x="18511" y="26861"/>
                    <a:pt x="15987" y="27199"/>
                  </a:cubicBezTo>
                  <a:lnTo>
                    <a:pt x="14136" y="27199"/>
                  </a:lnTo>
                  <a:cubicBezTo>
                    <a:pt x="14136" y="27199"/>
                    <a:pt x="14136" y="27199"/>
                    <a:pt x="14136" y="27199"/>
                  </a:cubicBezTo>
                  <a:cubicBezTo>
                    <a:pt x="13782" y="29155"/>
                    <a:pt x="13782" y="31156"/>
                    <a:pt x="14136" y="33112"/>
                  </a:cubicBezTo>
                  <a:lnTo>
                    <a:pt x="14136" y="35477"/>
                  </a:lnTo>
                  <a:cubicBezTo>
                    <a:pt x="14355" y="39145"/>
                    <a:pt x="15213" y="42746"/>
                    <a:pt x="16660" y="46120"/>
                  </a:cubicBezTo>
                  <a:cubicBezTo>
                    <a:pt x="17299" y="47379"/>
                    <a:pt x="18225" y="48475"/>
                    <a:pt x="19352" y="49330"/>
                  </a:cubicBezTo>
                  <a:cubicBezTo>
                    <a:pt x="20228" y="50092"/>
                    <a:pt x="21018" y="50940"/>
                    <a:pt x="21708" y="51864"/>
                  </a:cubicBezTo>
                  <a:cubicBezTo>
                    <a:pt x="22752" y="50710"/>
                    <a:pt x="23509" y="49320"/>
                    <a:pt x="23896" y="47810"/>
                  </a:cubicBezTo>
                  <a:cubicBezTo>
                    <a:pt x="23694" y="47039"/>
                    <a:pt x="23290" y="46338"/>
                    <a:pt x="22718" y="45782"/>
                  </a:cubicBezTo>
                  <a:cubicBezTo>
                    <a:pt x="19622" y="42883"/>
                    <a:pt x="18057" y="38690"/>
                    <a:pt x="18511" y="34463"/>
                  </a:cubicBezTo>
                  <a:cubicBezTo>
                    <a:pt x="18595" y="33776"/>
                    <a:pt x="19049" y="33190"/>
                    <a:pt x="19689" y="32943"/>
                  </a:cubicBezTo>
                  <a:lnTo>
                    <a:pt x="22718" y="32943"/>
                  </a:lnTo>
                  <a:cubicBezTo>
                    <a:pt x="24233" y="32943"/>
                    <a:pt x="26420" y="32943"/>
                    <a:pt x="26925" y="32943"/>
                  </a:cubicBezTo>
                  <a:cubicBezTo>
                    <a:pt x="27430" y="32943"/>
                    <a:pt x="26925" y="29395"/>
                    <a:pt x="25410" y="26692"/>
                  </a:cubicBezTo>
                  <a:cubicBezTo>
                    <a:pt x="24569" y="25706"/>
                    <a:pt x="23946" y="24555"/>
                    <a:pt x="23560" y="23313"/>
                  </a:cubicBezTo>
                  <a:cubicBezTo>
                    <a:pt x="23055" y="21604"/>
                    <a:pt x="23055" y="19786"/>
                    <a:pt x="23560" y="18076"/>
                  </a:cubicBezTo>
                  <a:cubicBezTo>
                    <a:pt x="23627" y="17684"/>
                    <a:pt x="23627" y="17286"/>
                    <a:pt x="23560" y="16894"/>
                  </a:cubicBezTo>
                  <a:cubicBezTo>
                    <a:pt x="23560" y="16894"/>
                    <a:pt x="23560" y="16894"/>
                    <a:pt x="22381" y="16894"/>
                  </a:cubicBezTo>
                  <a:lnTo>
                    <a:pt x="18679" y="16894"/>
                  </a:lnTo>
                  <a:cubicBezTo>
                    <a:pt x="16105" y="16912"/>
                    <a:pt x="13597" y="16015"/>
                    <a:pt x="11612" y="14360"/>
                  </a:cubicBezTo>
                  <a:cubicBezTo>
                    <a:pt x="10164" y="12709"/>
                    <a:pt x="9272" y="10638"/>
                    <a:pt x="9087" y="8447"/>
                  </a:cubicBezTo>
                  <a:cubicBezTo>
                    <a:pt x="9087" y="5744"/>
                    <a:pt x="8077" y="4223"/>
                    <a:pt x="6394" y="3886"/>
                  </a:cubicBezTo>
                  <a:cubicBezTo>
                    <a:pt x="5789" y="3668"/>
                    <a:pt x="5351" y="3157"/>
                    <a:pt x="5217" y="2534"/>
                  </a:cubicBezTo>
                  <a:cubicBezTo>
                    <a:pt x="5217" y="2534"/>
                    <a:pt x="5217" y="845"/>
                    <a:pt x="5217" y="0"/>
                  </a:cubicBezTo>
                  <a:cubicBezTo>
                    <a:pt x="1851" y="0"/>
                    <a:pt x="1178" y="0"/>
                    <a:pt x="841" y="2365"/>
                  </a:cubicBezTo>
                  <a:cubicBezTo>
                    <a:pt x="892" y="2951"/>
                    <a:pt x="538" y="3497"/>
                    <a:pt x="0" y="3717"/>
                  </a:cubicBezTo>
                  <a:lnTo>
                    <a:pt x="0" y="3717"/>
                  </a:lnTo>
                  <a:lnTo>
                    <a:pt x="1514" y="5068"/>
                  </a:lnTo>
                  <a:lnTo>
                    <a:pt x="2524" y="5068"/>
                  </a:lnTo>
                  <a:cubicBezTo>
                    <a:pt x="4914" y="7634"/>
                    <a:pt x="6445" y="10881"/>
                    <a:pt x="6899" y="14360"/>
                  </a:cubicBezTo>
                  <a:cubicBezTo>
                    <a:pt x="6815" y="15372"/>
                    <a:pt x="6815" y="16389"/>
                    <a:pt x="6899" y="17401"/>
                  </a:cubicBezTo>
                  <a:cubicBezTo>
                    <a:pt x="6580" y="18791"/>
                    <a:pt x="6580" y="20234"/>
                    <a:pt x="6899" y="21624"/>
                  </a:cubicBezTo>
                  <a:lnTo>
                    <a:pt x="9255" y="21624"/>
                  </a:lnTo>
                  <a:cubicBezTo>
                    <a:pt x="9054" y="20281"/>
                    <a:pt x="9054" y="18913"/>
                    <a:pt x="9255" y="1757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E94FD3DD-FEE4-4A40-80C6-501447EF0B7A}"/>
                </a:ext>
              </a:extLst>
            </p:cNvPr>
            <p:cNvSpPr/>
            <p:nvPr/>
          </p:nvSpPr>
          <p:spPr>
            <a:xfrm>
              <a:off x="6132692" y="3399289"/>
              <a:ext cx="67313" cy="16894"/>
            </a:xfrm>
            <a:custGeom>
              <a:avLst/>
              <a:gdLst>
                <a:gd name="connsiteX0" fmla="*/ 6900 w 67313"/>
                <a:gd name="connsiteY0" fmla="*/ 15036 h 16893"/>
                <a:gd name="connsiteX1" fmla="*/ 17165 w 67313"/>
                <a:gd name="connsiteY1" fmla="*/ 16387 h 16893"/>
                <a:gd name="connsiteX2" fmla="*/ 18680 w 67313"/>
                <a:gd name="connsiteY2" fmla="*/ 16387 h 16893"/>
                <a:gd name="connsiteX3" fmla="*/ 23560 w 67313"/>
                <a:gd name="connsiteY3" fmla="*/ 18414 h 16893"/>
                <a:gd name="connsiteX4" fmla="*/ 23560 w 67313"/>
                <a:gd name="connsiteY4" fmla="*/ 18414 h 16893"/>
                <a:gd name="connsiteX5" fmla="*/ 27767 w 67313"/>
                <a:gd name="connsiteY5" fmla="*/ 21455 h 16893"/>
                <a:gd name="connsiteX6" fmla="*/ 27767 w 67313"/>
                <a:gd name="connsiteY6" fmla="*/ 22469 h 16893"/>
                <a:gd name="connsiteX7" fmla="*/ 32311 w 67313"/>
                <a:gd name="connsiteY7" fmla="*/ 22469 h 16893"/>
                <a:gd name="connsiteX8" fmla="*/ 36181 w 67313"/>
                <a:gd name="connsiteY8" fmla="*/ 22469 h 16893"/>
                <a:gd name="connsiteX9" fmla="*/ 38874 w 67313"/>
                <a:gd name="connsiteY9" fmla="*/ 22469 h 16893"/>
                <a:gd name="connsiteX10" fmla="*/ 41903 w 67313"/>
                <a:gd name="connsiteY10" fmla="*/ 22469 h 16893"/>
                <a:gd name="connsiteX11" fmla="*/ 41903 w 67313"/>
                <a:gd name="connsiteY11" fmla="*/ 20273 h 16893"/>
                <a:gd name="connsiteX12" fmla="*/ 48971 w 67313"/>
                <a:gd name="connsiteY12" fmla="*/ 20273 h 16893"/>
                <a:gd name="connsiteX13" fmla="*/ 48971 w 67313"/>
                <a:gd name="connsiteY13" fmla="*/ 20273 h 16893"/>
                <a:gd name="connsiteX14" fmla="*/ 59741 w 67313"/>
                <a:gd name="connsiteY14" fmla="*/ 20273 h 16893"/>
                <a:gd name="connsiteX15" fmla="*/ 64453 w 67313"/>
                <a:gd name="connsiteY15" fmla="*/ 20273 h 16893"/>
                <a:gd name="connsiteX16" fmla="*/ 67482 w 67313"/>
                <a:gd name="connsiteY16" fmla="*/ 19259 h 16893"/>
                <a:gd name="connsiteX17" fmla="*/ 67482 w 67313"/>
                <a:gd name="connsiteY17" fmla="*/ 16894 h 16893"/>
                <a:gd name="connsiteX18" fmla="*/ 65126 w 67313"/>
                <a:gd name="connsiteY18" fmla="*/ 14360 h 16893"/>
                <a:gd name="connsiteX19" fmla="*/ 59572 w 67313"/>
                <a:gd name="connsiteY19" fmla="*/ 15711 h 16893"/>
                <a:gd name="connsiteX20" fmla="*/ 52000 w 67313"/>
                <a:gd name="connsiteY20" fmla="*/ 18245 h 16893"/>
                <a:gd name="connsiteX21" fmla="*/ 50822 w 67313"/>
                <a:gd name="connsiteY21" fmla="*/ 13177 h 16893"/>
                <a:gd name="connsiteX22" fmla="*/ 42744 w 67313"/>
                <a:gd name="connsiteY22" fmla="*/ 13177 h 16893"/>
                <a:gd name="connsiteX23" fmla="*/ 35844 w 67313"/>
                <a:gd name="connsiteY23" fmla="*/ 13177 h 16893"/>
                <a:gd name="connsiteX24" fmla="*/ 35844 w 67313"/>
                <a:gd name="connsiteY24" fmla="*/ 14698 h 16893"/>
                <a:gd name="connsiteX25" fmla="*/ 34498 w 67313"/>
                <a:gd name="connsiteY25" fmla="*/ 15711 h 16893"/>
                <a:gd name="connsiteX26" fmla="*/ 32142 w 67313"/>
                <a:gd name="connsiteY26" fmla="*/ 14360 h 16893"/>
                <a:gd name="connsiteX27" fmla="*/ 32142 w 67313"/>
                <a:gd name="connsiteY27" fmla="*/ 9629 h 16893"/>
                <a:gd name="connsiteX28" fmla="*/ 32142 w 67313"/>
                <a:gd name="connsiteY28" fmla="*/ 8616 h 16893"/>
                <a:gd name="connsiteX29" fmla="*/ 27767 w 67313"/>
                <a:gd name="connsiteY29" fmla="*/ 8616 h 16893"/>
                <a:gd name="connsiteX30" fmla="*/ 26421 w 67313"/>
                <a:gd name="connsiteY30" fmla="*/ 8616 h 16893"/>
                <a:gd name="connsiteX31" fmla="*/ 23223 w 67313"/>
                <a:gd name="connsiteY31" fmla="*/ 8616 h 16893"/>
                <a:gd name="connsiteX32" fmla="*/ 19353 w 67313"/>
                <a:gd name="connsiteY32" fmla="*/ 8616 h 16893"/>
                <a:gd name="connsiteX33" fmla="*/ 19353 w 67313"/>
                <a:gd name="connsiteY33" fmla="*/ 8616 h 16893"/>
                <a:gd name="connsiteX34" fmla="*/ 17502 w 67313"/>
                <a:gd name="connsiteY34" fmla="*/ 10474 h 16893"/>
                <a:gd name="connsiteX35" fmla="*/ 14473 w 67313"/>
                <a:gd name="connsiteY35" fmla="*/ 10474 h 16893"/>
                <a:gd name="connsiteX36" fmla="*/ 14473 w 67313"/>
                <a:gd name="connsiteY36" fmla="*/ 10474 h 16893"/>
                <a:gd name="connsiteX37" fmla="*/ 12958 w 67313"/>
                <a:gd name="connsiteY37" fmla="*/ 8954 h 16893"/>
                <a:gd name="connsiteX38" fmla="*/ 11612 w 67313"/>
                <a:gd name="connsiteY38" fmla="*/ 5913 h 16893"/>
                <a:gd name="connsiteX39" fmla="*/ 10434 w 67313"/>
                <a:gd name="connsiteY39" fmla="*/ 3886 h 16893"/>
                <a:gd name="connsiteX40" fmla="*/ 10434 w 67313"/>
                <a:gd name="connsiteY40" fmla="*/ 1520 h 16893"/>
                <a:gd name="connsiteX41" fmla="*/ 10434 w 67313"/>
                <a:gd name="connsiteY41" fmla="*/ 1520 h 16893"/>
                <a:gd name="connsiteX42" fmla="*/ 6395 w 67313"/>
                <a:gd name="connsiteY42" fmla="*/ 6926 h 16893"/>
                <a:gd name="connsiteX43" fmla="*/ 2525 w 67313"/>
                <a:gd name="connsiteY43" fmla="*/ 3548 h 16893"/>
                <a:gd name="connsiteX44" fmla="*/ 2525 w 67313"/>
                <a:gd name="connsiteY44" fmla="*/ 2534 h 16893"/>
                <a:gd name="connsiteX45" fmla="*/ 1178 w 67313"/>
                <a:gd name="connsiteY45" fmla="*/ 0 h 16893"/>
                <a:gd name="connsiteX46" fmla="*/ 1178 w 67313"/>
                <a:gd name="connsiteY46" fmla="*/ 0 h 16893"/>
                <a:gd name="connsiteX47" fmla="*/ 1178 w 67313"/>
                <a:gd name="connsiteY47" fmla="*/ 2365 h 16893"/>
                <a:gd name="connsiteX48" fmla="*/ 1178 w 67313"/>
                <a:gd name="connsiteY48" fmla="*/ 7095 h 16893"/>
                <a:gd name="connsiteX49" fmla="*/ 0 w 67313"/>
                <a:gd name="connsiteY49" fmla="*/ 9798 h 16893"/>
                <a:gd name="connsiteX50" fmla="*/ 0 w 67313"/>
                <a:gd name="connsiteY50" fmla="*/ 9798 h 16893"/>
                <a:gd name="connsiteX51" fmla="*/ 6900 w 67313"/>
                <a:gd name="connsiteY51" fmla="*/ 15036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7313" h="16893">
                  <a:moveTo>
                    <a:pt x="6900" y="15036"/>
                  </a:moveTo>
                  <a:cubicBezTo>
                    <a:pt x="10383" y="14733"/>
                    <a:pt x="13884" y="15194"/>
                    <a:pt x="17165" y="16387"/>
                  </a:cubicBezTo>
                  <a:lnTo>
                    <a:pt x="18680" y="16387"/>
                  </a:lnTo>
                  <a:cubicBezTo>
                    <a:pt x="20211" y="17264"/>
                    <a:pt x="21860" y="17945"/>
                    <a:pt x="23560" y="18414"/>
                  </a:cubicBezTo>
                  <a:lnTo>
                    <a:pt x="23560" y="18414"/>
                  </a:lnTo>
                  <a:cubicBezTo>
                    <a:pt x="25075" y="18414"/>
                    <a:pt x="27262" y="19428"/>
                    <a:pt x="27767" y="21455"/>
                  </a:cubicBezTo>
                  <a:cubicBezTo>
                    <a:pt x="28272" y="23482"/>
                    <a:pt x="27767" y="21455"/>
                    <a:pt x="27767" y="22469"/>
                  </a:cubicBezTo>
                  <a:cubicBezTo>
                    <a:pt x="29282" y="22645"/>
                    <a:pt x="30796" y="22645"/>
                    <a:pt x="32311" y="22469"/>
                  </a:cubicBezTo>
                  <a:lnTo>
                    <a:pt x="36181" y="22469"/>
                  </a:lnTo>
                  <a:lnTo>
                    <a:pt x="38874" y="22469"/>
                  </a:lnTo>
                  <a:lnTo>
                    <a:pt x="41903" y="22469"/>
                  </a:lnTo>
                  <a:cubicBezTo>
                    <a:pt x="41650" y="21759"/>
                    <a:pt x="41650" y="20982"/>
                    <a:pt x="41903" y="20273"/>
                  </a:cubicBezTo>
                  <a:cubicBezTo>
                    <a:pt x="43586" y="18245"/>
                    <a:pt x="46615" y="20273"/>
                    <a:pt x="48971" y="20273"/>
                  </a:cubicBezTo>
                  <a:lnTo>
                    <a:pt x="48971" y="20273"/>
                  </a:lnTo>
                  <a:cubicBezTo>
                    <a:pt x="52521" y="21050"/>
                    <a:pt x="56190" y="21050"/>
                    <a:pt x="59741" y="20273"/>
                  </a:cubicBezTo>
                  <a:lnTo>
                    <a:pt x="64453" y="20273"/>
                  </a:lnTo>
                  <a:cubicBezTo>
                    <a:pt x="66304" y="20273"/>
                    <a:pt x="67313" y="20273"/>
                    <a:pt x="67482" y="19259"/>
                  </a:cubicBezTo>
                  <a:cubicBezTo>
                    <a:pt x="67650" y="18245"/>
                    <a:pt x="67482" y="17907"/>
                    <a:pt x="67482" y="16894"/>
                  </a:cubicBezTo>
                  <a:cubicBezTo>
                    <a:pt x="67128" y="15725"/>
                    <a:pt x="66270" y="14787"/>
                    <a:pt x="65126" y="14360"/>
                  </a:cubicBezTo>
                  <a:cubicBezTo>
                    <a:pt x="63174" y="13909"/>
                    <a:pt x="61104" y="14409"/>
                    <a:pt x="59572" y="15711"/>
                  </a:cubicBezTo>
                  <a:cubicBezTo>
                    <a:pt x="56712" y="17907"/>
                    <a:pt x="54019" y="19766"/>
                    <a:pt x="52000" y="18245"/>
                  </a:cubicBezTo>
                  <a:cubicBezTo>
                    <a:pt x="50889" y="16808"/>
                    <a:pt x="50469" y="14958"/>
                    <a:pt x="50822" y="13177"/>
                  </a:cubicBezTo>
                  <a:cubicBezTo>
                    <a:pt x="48146" y="12839"/>
                    <a:pt x="45420" y="12839"/>
                    <a:pt x="42744" y="13177"/>
                  </a:cubicBezTo>
                  <a:lnTo>
                    <a:pt x="35844" y="13177"/>
                  </a:lnTo>
                  <a:cubicBezTo>
                    <a:pt x="36013" y="13670"/>
                    <a:pt x="36013" y="14204"/>
                    <a:pt x="35844" y="14698"/>
                  </a:cubicBezTo>
                  <a:cubicBezTo>
                    <a:pt x="35844" y="14698"/>
                    <a:pt x="35003" y="15711"/>
                    <a:pt x="34498" y="15711"/>
                  </a:cubicBezTo>
                  <a:cubicBezTo>
                    <a:pt x="33506" y="15806"/>
                    <a:pt x="32563" y="15265"/>
                    <a:pt x="32142" y="14360"/>
                  </a:cubicBezTo>
                  <a:cubicBezTo>
                    <a:pt x="32142" y="13008"/>
                    <a:pt x="32142" y="11150"/>
                    <a:pt x="32142" y="9629"/>
                  </a:cubicBezTo>
                  <a:cubicBezTo>
                    <a:pt x="32042" y="9298"/>
                    <a:pt x="32042" y="8947"/>
                    <a:pt x="32142" y="8616"/>
                  </a:cubicBezTo>
                  <a:cubicBezTo>
                    <a:pt x="31301" y="8616"/>
                    <a:pt x="28777" y="8616"/>
                    <a:pt x="27767" y="8616"/>
                  </a:cubicBezTo>
                  <a:lnTo>
                    <a:pt x="26421" y="8616"/>
                  </a:lnTo>
                  <a:lnTo>
                    <a:pt x="23223" y="8616"/>
                  </a:lnTo>
                  <a:cubicBezTo>
                    <a:pt x="21944" y="8337"/>
                    <a:pt x="20632" y="8337"/>
                    <a:pt x="19353" y="8616"/>
                  </a:cubicBezTo>
                  <a:cubicBezTo>
                    <a:pt x="19353" y="8616"/>
                    <a:pt x="19353" y="8616"/>
                    <a:pt x="19353" y="8616"/>
                  </a:cubicBezTo>
                  <a:cubicBezTo>
                    <a:pt x="18915" y="9393"/>
                    <a:pt x="18276" y="10035"/>
                    <a:pt x="17502" y="10474"/>
                  </a:cubicBezTo>
                  <a:cubicBezTo>
                    <a:pt x="16526" y="10822"/>
                    <a:pt x="15448" y="10822"/>
                    <a:pt x="14473" y="10474"/>
                  </a:cubicBezTo>
                  <a:lnTo>
                    <a:pt x="14473" y="10474"/>
                  </a:lnTo>
                  <a:cubicBezTo>
                    <a:pt x="13699" y="10342"/>
                    <a:pt x="13093" y="9732"/>
                    <a:pt x="12958" y="8954"/>
                  </a:cubicBezTo>
                  <a:cubicBezTo>
                    <a:pt x="12824" y="7827"/>
                    <a:pt x="12352" y="6766"/>
                    <a:pt x="11612" y="5913"/>
                  </a:cubicBezTo>
                  <a:lnTo>
                    <a:pt x="10434" y="3886"/>
                  </a:lnTo>
                  <a:cubicBezTo>
                    <a:pt x="10367" y="3098"/>
                    <a:pt x="10367" y="2308"/>
                    <a:pt x="10434" y="1520"/>
                  </a:cubicBezTo>
                  <a:lnTo>
                    <a:pt x="10434" y="1520"/>
                  </a:lnTo>
                  <a:cubicBezTo>
                    <a:pt x="9256" y="4899"/>
                    <a:pt x="7909" y="6758"/>
                    <a:pt x="6395" y="6926"/>
                  </a:cubicBezTo>
                  <a:cubicBezTo>
                    <a:pt x="4880" y="7095"/>
                    <a:pt x="3702" y="5913"/>
                    <a:pt x="2525" y="3548"/>
                  </a:cubicBezTo>
                  <a:lnTo>
                    <a:pt x="2525" y="2534"/>
                  </a:lnTo>
                  <a:lnTo>
                    <a:pt x="1178" y="0"/>
                  </a:lnTo>
                  <a:lnTo>
                    <a:pt x="1178" y="0"/>
                  </a:lnTo>
                  <a:cubicBezTo>
                    <a:pt x="1094" y="786"/>
                    <a:pt x="1094" y="1580"/>
                    <a:pt x="1178" y="2365"/>
                  </a:cubicBezTo>
                  <a:cubicBezTo>
                    <a:pt x="1414" y="3933"/>
                    <a:pt x="1414" y="5528"/>
                    <a:pt x="1178" y="7095"/>
                  </a:cubicBezTo>
                  <a:cubicBezTo>
                    <a:pt x="892" y="8038"/>
                    <a:pt x="488" y="8945"/>
                    <a:pt x="0" y="9798"/>
                  </a:cubicBezTo>
                  <a:lnTo>
                    <a:pt x="0" y="9798"/>
                  </a:lnTo>
                  <a:cubicBezTo>
                    <a:pt x="2053" y="11848"/>
                    <a:pt x="4376" y="13610"/>
                    <a:pt x="6900" y="15036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B2E79531-D264-4CED-938A-854B62E9840B}"/>
                </a:ext>
              </a:extLst>
            </p:cNvPr>
            <p:cNvSpPr/>
            <p:nvPr/>
          </p:nvSpPr>
          <p:spPr>
            <a:xfrm>
              <a:off x="5896221" y="4179101"/>
              <a:ext cx="319738" cy="253408"/>
            </a:xfrm>
            <a:custGeom>
              <a:avLst/>
              <a:gdLst>
                <a:gd name="connsiteX0" fmla="*/ 234116 w 319738"/>
                <a:gd name="connsiteY0" fmla="*/ 29234 h 253407"/>
                <a:gd name="connsiteX1" fmla="*/ 228226 w 319738"/>
                <a:gd name="connsiteY1" fmla="*/ 21463 h 253407"/>
                <a:gd name="connsiteX2" fmla="*/ 224187 w 319738"/>
                <a:gd name="connsiteY2" fmla="*/ 17577 h 253407"/>
                <a:gd name="connsiteX3" fmla="*/ 219643 w 319738"/>
                <a:gd name="connsiteY3" fmla="*/ 10820 h 253407"/>
                <a:gd name="connsiteX4" fmla="*/ 216614 w 319738"/>
                <a:gd name="connsiteY4" fmla="*/ 5752 h 253407"/>
                <a:gd name="connsiteX5" fmla="*/ 190210 w 319738"/>
                <a:gd name="connsiteY5" fmla="*/ 5228 h 253407"/>
                <a:gd name="connsiteX6" fmla="*/ 189689 w 319738"/>
                <a:gd name="connsiteY6" fmla="*/ 5752 h 253407"/>
                <a:gd name="connsiteX7" fmla="*/ 187669 w 319738"/>
                <a:gd name="connsiteY7" fmla="*/ 12002 h 253407"/>
                <a:gd name="connsiteX8" fmla="*/ 186155 w 319738"/>
                <a:gd name="connsiteY8" fmla="*/ 19098 h 253407"/>
                <a:gd name="connsiteX9" fmla="*/ 180770 w 319738"/>
                <a:gd name="connsiteY9" fmla="*/ 21801 h 253407"/>
                <a:gd name="connsiteX10" fmla="*/ 179255 w 319738"/>
                <a:gd name="connsiteY10" fmla="*/ 21801 h 253407"/>
                <a:gd name="connsiteX11" fmla="*/ 173534 w 319738"/>
                <a:gd name="connsiteY11" fmla="*/ 26531 h 253407"/>
                <a:gd name="connsiteX12" fmla="*/ 172187 w 319738"/>
                <a:gd name="connsiteY12" fmla="*/ 33120 h 253407"/>
                <a:gd name="connsiteX13" fmla="*/ 168148 w 319738"/>
                <a:gd name="connsiteY13" fmla="*/ 44101 h 253407"/>
                <a:gd name="connsiteX14" fmla="*/ 164615 w 319738"/>
                <a:gd name="connsiteY14" fmla="*/ 46128 h 253407"/>
                <a:gd name="connsiteX15" fmla="*/ 161922 w 319738"/>
                <a:gd name="connsiteY15" fmla="*/ 47648 h 253407"/>
                <a:gd name="connsiteX16" fmla="*/ 156705 w 319738"/>
                <a:gd name="connsiteY16" fmla="*/ 52379 h 253407"/>
                <a:gd name="connsiteX17" fmla="*/ 138531 w 319738"/>
                <a:gd name="connsiteY17" fmla="*/ 61670 h 253407"/>
                <a:gd name="connsiteX18" fmla="*/ 135501 w 319738"/>
                <a:gd name="connsiteY18" fmla="*/ 60657 h 253407"/>
                <a:gd name="connsiteX19" fmla="*/ 126077 w 319738"/>
                <a:gd name="connsiteY19" fmla="*/ 58630 h 253407"/>
                <a:gd name="connsiteX20" fmla="*/ 116654 w 319738"/>
                <a:gd name="connsiteY20" fmla="*/ 63360 h 253407"/>
                <a:gd name="connsiteX21" fmla="*/ 116654 w 319738"/>
                <a:gd name="connsiteY21" fmla="*/ 67076 h 253407"/>
                <a:gd name="connsiteX22" fmla="*/ 116654 w 319738"/>
                <a:gd name="connsiteY22" fmla="*/ 67076 h 253407"/>
                <a:gd name="connsiteX23" fmla="*/ 113456 w 319738"/>
                <a:gd name="connsiteY23" fmla="*/ 82450 h 253407"/>
                <a:gd name="connsiteX24" fmla="*/ 110259 w 319738"/>
                <a:gd name="connsiteY24" fmla="*/ 86842 h 253407"/>
                <a:gd name="connsiteX25" fmla="*/ 104874 w 319738"/>
                <a:gd name="connsiteY25" fmla="*/ 93262 h 253407"/>
                <a:gd name="connsiteX26" fmla="*/ 96123 w 319738"/>
                <a:gd name="connsiteY26" fmla="*/ 93262 h 253407"/>
                <a:gd name="connsiteX27" fmla="*/ 92253 w 319738"/>
                <a:gd name="connsiteY27" fmla="*/ 92079 h 253407"/>
                <a:gd name="connsiteX28" fmla="*/ 78958 w 319738"/>
                <a:gd name="connsiteY28" fmla="*/ 94613 h 253407"/>
                <a:gd name="connsiteX29" fmla="*/ 77107 w 319738"/>
                <a:gd name="connsiteY29" fmla="*/ 94613 h 253407"/>
                <a:gd name="connsiteX30" fmla="*/ 74246 w 319738"/>
                <a:gd name="connsiteY30" fmla="*/ 96303 h 253407"/>
                <a:gd name="connsiteX31" fmla="*/ 74246 w 319738"/>
                <a:gd name="connsiteY31" fmla="*/ 98837 h 253407"/>
                <a:gd name="connsiteX32" fmla="*/ 72564 w 319738"/>
                <a:gd name="connsiteY32" fmla="*/ 104074 h 253407"/>
                <a:gd name="connsiteX33" fmla="*/ 66337 w 319738"/>
                <a:gd name="connsiteY33" fmla="*/ 104074 h 253407"/>
                <a:gd name="connsiteX34" fmla="*/ 64823 w 319738"/>
                <a:gd name="connsiteY34" fmla="*/ 104074 h 253407"/>
                <a:gd name="connsiteX35" fmla="*/ 58091 w 319738"/>
                <a:gd name="connsiteY35" fmla="*/ 104074 h 253407"/>
                <a:gd name="connsiteX36" fmla="*/ 52875 w 319738"/>
                <a:gd name="connsiteY36" fmla="*/ 105763 h 253407"/>
                <a:gd name="connsiteX37" fmla="*/ 43282 w 319738"/>
                <a:gd name="connsiteY37" fmla="*/ 107622 h 253407"/>
                <a:gd name="connsiteX38" fmla="*/ 39916 w 319738"/>
                <a:gd name="connsiteY38" fmla="*/ 106777 h 253407"/>
                <a:gd name="connsiteX39" fmla="*/ 36046 w 319738"/>
                <a:gd name="connsiteY39" fmla="*/ 106777 h 253407"/>
                <a:gd name="connsiteX40" fmla="*/ 32176 w 319738"/>
                <a:gd name="connsiteY40" fmla="*/ 108128 h 253407"/>
                <a:gd name="connsiteX41" fmla="*/ 27127 w 319738"/>
                <a:gd name="connsiteY41" fmla="*/ 109818 h 253407"/>
                <a:gd name="connsiteX42" fmla="*/ 25949 w 319738"/>
                <a:gd name="connsiteY42" fmla="*/ 108635 h 253407"/>
                <a:gd name="connsiteX43" fmla="*/ 19554 w 319738"/>
                <a:gd name="connsiteY43" fmla="*/ 116744 h 253407"/>
                <a:gd name="connsiteX44" fmla="*/ 19554 w 319738"/>
                <a:gd name="connsiteY44" fmla="*/ 117589 h 253407"/>
                <a:gd name="connsiteX45" fmla="*/ 9457 w 319738"/>
                <a:gd name="connsiteY45" fmla="*/ 136341 h 253407"/>
                <a:gd name="connsiteX46" fmla="*/ 5923 w 319738"/>
                <a:gd name="connsiteY46" fmla="*/ 140227 h 253407"/>
                <a:gd name="connsiteX47" fmla="*/ 33 w 319738"/>
                <a:gd name="connsiteY47" fmla="*/ 148336 h 253407"/>
                <a:gd name="connsiteX48" fmla="*/ 1379 w 319738"/>
                <a:gd name="connsiteY48" fmla="*/ 157965 h 253407"/>
                <a:gd name="connsiteX49" fmla="*/ 3231 w 319738"/>
                <a:gd name="connsiteY49" fmla="*/ 166919 h 253407"/>
                <a:gd name="connsiteX50" fmla="*/ 3231 w 319738"/>
                <a:gd name="connsiteY50" fmla="*/ 176549 h 253407"/>
                <a:gd name="connsiteX51" fmla="*/ 3231 w 319738"/>
                <a:gd name="connsiteY51" fmla="*/ 180434 h 253407"/>
                <a:gd name="connsiteX52" fmla="*/ 3231 w 319738"/>
                <a:gd name="connsiteY52" fmla="*/ 185840 h 253407"/>
                <a:gd name="connsiteX53" fmla="*/ 9794 w 319738"/>
                <a:gd name="connsiteY53" fmla="*/ 193274 h 253407"/>
                <a:gd name="connsiteX54" fmla="*/ 17871 w 319738"/>
                <a:gd name="connsiteY54" fmla="*/ 203072 h 253407"/>
                <a:gd name="connsiteX55" fmla="*/ 17871 w 319738"/>
                <a:gd name="connsiteY55" fmla="*/ 212363 h 253407"/>
                <a:gd name="connsiteX56" fmla="*/ 17871 w 319738"/>
                <a:gd name="connsiteY56" fmla="*/ 220304 h 253407"/>
                <a:gd name="connsiteX57" fmla="*/ 20732 w 319738"/>
                <a:gd name="connsiteY57" fmla="*/ 224189 h 253407"/>
                <a:gd name="connsiteX58" fmla="*/ 23593 w 319738"/>
                <a:gd name="connsiteY58" fmla="*/ 227568 h 253407"/>
                <a:gd name="connsiteX59" fmla="*/ 25107 w 319738"/>
                <a:gd name="connsiteY59" fmla="*/ 231454 h 253407"/>
                <a:gd name="connsiteX60" fmla="*/ 25107 w 319738"/>
                <a:gd name="connsiteY60" fmla="*/ 233988 h 253407"/>
                <a:gd name="connsiteX61" fmla="*/ 33017 w 319738"/>
                <a:gd name="connsiteY61" fmla="*/ 241590 h 253407"/>
                <a:gd name="connsiteX62" fmla="*/ 44292 w 319738"/>
                <a:gd name="connsiteY62" fmla="*/ 259497 h 253407"/>
                <a:gd name="connsiteX63" fmla="*/ 48163 w 319738"/>
                <a:gd name="connsiteY63" fmla="*/ 252064 h 253407"/>
                <a:gd name="connsiteX64" fmla="*/ 54389 w 319738"/>
                <a:gd name="connsiteY64" fmla="*/ 237704 h 253407"/>
                <a:gd name="connsiteX65" fmla="*/ 64823 w 319738"/>
                <a:gd name="connsiteY65" fmla="*/ 225879 h 253407"/>
                <a:gd name="connsiteX66" fmla="*/ 85690 w 319738"/>
                <a:gd name="connsiteY66" fmla="*/ 225879 h 253407"/>
                <a:gd name="connsiteX67" fmla="*/ 87541 w 319738"/>
                <a:gd name="connsiteY67" fmla="*/ 225879 h 253407"/>
                <a:gd name="connsiteX68" fmla="*/ 99825 w 319738"/>
                <a:gd name="connsiteY68" fmla="*/ 225879 h 253407"/>
                <a:gd name="connsiteX69" fmla="*/ 101475 w 319738"/>
                <a:gd name="connsiteY69" fmla="*/ 225676 h 253407"/>
                <a:gd name="connsiteX70" fmla="*/ 101677 w 319738"/>
                <a:gd name="connsiteY70" fmla="*/ 225879 h 253407"/>
                <a:gd name="connsiteX71" fmla="*/ 101677 w 319738"/>
                <a:gd name="connsiteY71" fmla="*/ 225879 h 253407"/>
                <a:gd name="connsiteX72" fmla="*/ 101677 w 319738"/>
                <a:gd name="connsiteY72" fmla="*/ 219290 h 253407"/>
                <a:gd name="connsiteX73" fmla="*/ 101677 w 319738"/>
                <a:gd name="connsiteY73" fmla="*/ 205944 h 253407"/>
                <a:gd name="connsiteX74" fmla="*/ 106725 w 319738"/>
                <a:gd name="connsiteY74" fmla="*/ 194625 h 253407"/>
                <a:gd name="connsiteX75" fmla="*/ 110764 w 319738"/>
                <a:gd name="connsiteY75" fmla="*/ 189726 h 253407"/>
                <a:gd name="connsiteX76" fmla="*/ 112110 w 319738"/>
                <a:gd name="connsiteY76" fmla="*/ 187023 h 253407"/>
                <a:gd name="connsiteX77" fmla="*/ 115812 w 319738"/>
                <a:gd name="connsiteY77" fmla="*/ 180772 h 253407"/>
                <a:gd name="connsiteX78" fmla="*/ 121366 w 319738"/>
                <a:gd name="connsiteY78" fmla="*/ 178238 h 253407"/>
                <a:gd name="connsiteX79" fmla="*/ 124058 w 319738"/>
                <a:gd name="connsiteY79" fmla="*/ 177224 h 253407"/>
                <a:gd name="connsiteX80" fmla="*/ 126582 w 319738"/>
                <a:gd name="connsiteY80" fmla="*/ 175704 h 253407"/>
                <a:gd name="connsiteX81" fmla="*/ 130958 w 319738"/>
                <a:gd name="connsiteY81" fmla="*/ 173170 h 253407"/>
                <a:gd name="connsiteX82" fmla="*/ 140213 w 319738"/>
                <a:gd name="connsiteY82" fmla="*/ 177562 h 253407"/>
                <a:gd name="connsiteX83" fmla="*/ 140213 w 319738"/>
                <a:gd name="connsiteY83" fmla="*/ 177562 h 253407"/>
                <a:gd name="connsiteX84" fmla="*/ 143748 w 319738"/>
                <a:gd name="connsiteY84" fmla="*/ 180265 h 253407"/>
                <a:gd name="connsiteX85" fmla="*/ 147786 w 319738"/>
                <a:gd name="connsiteY85" fmla="*/ 183644 h 253407"/>
                <a:gd name="connsiteX86" fmla="*/ 152330 w 319738"/>
                <a:gd name="connsiteY86" fmla="*/ 195976 h 253407"/>
                <a:gd name="connsiteX87" fmla="*/ 161417 w 319738"/>
                <a:gd name="connsiteY87" fmla="*/ 197159 h 253407"/>
                <a:gd name="connsiteX88" fmla="*/ 163436 w 319738"/>
                <a:gd name="connsiteY88" fmla="*/ 197159 h 253407"/>
                <a:gd name="connsiteX89" fmla="*/ 176899 w 319738"/>
                <a:gd name="connsiteY89" fmla="*/ 198342 h 253407"/>
                <a:gd name="connsiteX90" fmla="*/ 178582 w 319738"/>
                <a:gd name="connsiteY90" fmla="*/ 198342 h 253407"/>
                <a:gd name="connsiteX91" fmla="*/ 188006 w 319738"/>
                <a:gd name="connsiteY91" fmla="*/ 202227 h 253407"/>
                <a:gd name="connsiteX92" fmla="*/ 192718 w 319738"/>
                <a:gd name="connsiteY92" fmla="*/ 205268 h 253407"/>
                <a:gd name="connsiteX93" fmla="*/ 206685 w 319738"/>
                <a:gd name="connsiteY93" fmla="*/ 206620 h 253407"/>
                <a:gd name="connsiteX94" fmla="*/ 207695 w 319738"/>
                <a:gd name="connsiteY94" fmla="*/ 202903 h 253407"/>
                <a:gd name="connsiteX95" fmla="*/ 208537 w 319738"/>
                <a:gd name="connsiteY95" fmla="*/ 200538 h 253407"/>
                <a:gd name="connsiteX96" fmla="*/ 208537 w 319738"/>
                <a:gd name="connsiteY96" fmla="*/ 194118 h 253407"/>
                <a:gd name="connsiteX97" fmla="*/ 208537 w 319738"/>
                <a:gd name="connsiteY97" fmla="*/ 198173 h 253407"/>
                <a:gd name="connsiteX98" fmla="*/ 212407 w 319738"/>
                <a:gd name="connsiteY98" fmla="*/ 189726 h 253407"/>
                <a:gd name="connsiteX99" fmla="*/ 218129 w 319738"/>
                <a:gd name="connsiteY99" fmla="*/ 190739 h 253407"/>
                <a:gd name="connsiteX100" fmla="*/ 218970 w 319738"/>
                <a:gd name="connsiteY100" fmla="*/ 191753 h 253407"/>
                <a:gd name="connsiteX101" fmla="*/ 218970 w 319738"/>
                <a:gd name="connsiteY101" fmla="*/ 192598 h 253407"/>
                <a:gd name="connsiteX102" fmla="*/ 229235 w 319738"/>
                <a:gd name="connsiteY102" fmla="*/ 198511 h 253407"/>
                <a:gd name="connsiteX103" fmla="*/ 231423 w 319738"/>
                <a:gd name="connsiteY103" fmla="*/ 196652 h 253407"/>
                <a:gd name="connsiteX104" fmla="*/ 232601 w 319738"/>
                <a:gd name="connsiteY104" fmla="*/ 195132 h 253407"/>
                <a:gd name="connsiteX105" fmla="*/ 240174 w 319738"/>
                <a:gd name="connsiteY105" fmla="*/ 190233 h 253407"/>
                <a:gd name="connsiteX106" fmla="*/ 243035 w 319738"/>
                <a:gd name="connsiteY106" fmla="*/ 188881 h 253407"/>
                <a:gd name="connsiteX107" fmla="*/ 254141 w 319738"/>
                <a:gd name="connsiteY107" fmla="*/ 187023 h 253407"/>
                <a:gd name="connsiteX108" fmla="*/ 266594 w 319738"/>
                <a:gd name="connsiteY108" fmla="*/ 187023 h 253407"/>
                <a:gd name="connsiteX109" fmla="*/ 272821 w 319738"/>
                <a:gd name="connsiteY109" fmla="*/ 179758 h 253407"/>
                <a:gd name="connsiteX110" fmla="*/ 275513 w 319738"/>
                <a:gd name="connsiteY110" fmla="*/ 176211 h 253407"/>
                <a:gd name="connsiteX111" fmla="*/ 276860 w 319738"/>
                <a:gd name="connsiteY111" fmla="*/ 174521 h 253407"/>
                <a:gd name="connsiteX112" fmla="*/ 284601 w 319738"/>
                <a:gd name="connsiteY112" fmla="*/ 170636 h 253407"/>
                <a:gd name="connsiteX113" fmla="*/ 287461 w 319738"/>
                <a:gd name="connsiteY113" fmla="*/ 173170 h 253407"/>
                <a:gd name="connsiteX114" fmla="*/ 289313 w 319738"/>
                <a:gd name="connsiteY114" fmla="*/ 174859 h 253407"/>
                <a:gd name="connsiteX115" fmla="*/ 294866 w 319738"/>
                <a:gd name="connsiteY115" fmla="*/ 176717 h 253407"/>
                <a:gd name="connsiteX116" fmla="*/ 296717 w 319738"/>
                <a:gd name="connsiteY116" fmla="*/ 176717 h 253407"/>
                <a:gd name="connsiteX117" fmla="*/ 302102 w 319738"/>
                <a:gd name="connsiteY117" fmla="*/ 178576 h 253407"/>
                <a:gd name="connsiteX118" fmla="*/ 311862 w 319738"/>
                <a:gd name="connsiteY118" fmla="*/ 181110 h 253407"/>
                <a:gd name="connsiteX119" fmla="*/ 314219 w 319738"/>
                <a:gd name="connsiteY119" fmla="*/ 181110 h 253407"/>
                <a:gd name="connsiteX120" fmla="*/ 323474 w 319738"/>
                <a:gd name="connsiteY120" fmla="*/ 181110 h 253407"/>
                <a:gd name="connsiteX121" fmla="*/ 323474 w 319738"/>
                <a:gd name="connsiteY121" fmla="*/ 179083 h 253407"/>
                <a:gd name="connsiteX122" fmla="*/ 323474 w 319738"/>
                <a:gd name="connsiteY122" fmla="*/ 176717 h 253407"/>
                <a:gd name="connsiteX123" fmla="*/ 324989 w 319738"/>
                <a:gd name="connsiteY123" fmla="*/ 174183 h 253407"/>
                <a:gd name="connsiteX124" fmla="*/ 324989 w 319738"/>
                <a:gd name="connsiteY124" fmla="*/ 172832 h 253407"/>
                <a:gd name="connsiteX125" fmla="*/ 324989 w 319738"/>
                <a:gd name="connsiteY125" fmla="*/ 171480 h 253407"/>
                <a:gd name="connsiteX126" fmla="*/ 320613 w 319738"/>
                <a:gd name="connsiteY126" fmla="*/ 168102 h 253407"/>
                <a:gd name="connsiteX127" fmla="*/ 317753 w 319738"/>
                <a:gd name="connsiteY127" fmla="*/ 166074 h 253407"/>
                <a:gd name="connsiteX128" fmla="*/ 308329 w 319738"/>
                <a:gd name="connsiteY128" fmla="*/ 159486 h 253407"/>
                <a:gd name="connsiteX129" fmla="*/ 303785 w 319738"/>
                <a:gd name="connsiteY129" fmla="*/ 150870 h 253407"/>
                <a:gd name="connsiteX130" fmla="*/ 303785 w 319738"/>
                <a:gd name="connsiteY130" fmla="*/ 147491 h 253407"/>
                <a:gd name="connsiteX131" fmla="*/ 303785 w 319738"/>
                <a:gd name="connsiteY131" fmla="*/ 137186 h 253407"/>
                <a:gd name="connsiteX132" fmla="*/ 298400 w 319738"/>
                <a:gd name="connsiteY132" fmla="*/ 129584 h 253407"/>
                <a:gd name="connsiteX133" fmla="*/ 295371 w 319738"/>
                <a:gd name="connsiteY133" fmla="*/ 126712 h 253407"/>
                <a:gd name="connsiteX134" fmla="*/ 289817 w 319738"/>
                <a:gd name="connsiteY134" fmla="*/ 122657 h 253407"/>
                <a:gd name="connsiteX135" fmla="*/ 288471 w 319738"/>
                <a:gd name="connsiteY135" fmla="*/ 122657 h 253407"/>
                <a:gd name="connsiteX136" fmla="*/ 280057 w 319738"/>
                <a:gd name="connsiteY136" fmla="*/ 116575 h 253407"/>
                <a:gd name="connsiteX137" fmla="*/ 280057 w 319738"/>
                <a:gd name="connsiteY137" fmla="*/ 116575 h 253407"/>
                <a:gd name="connsiteX138" fmla="*/ 274840 w 319738"/>
                <a:gd name="connsiteY138" fmla="*/ 109142 h 253407"/>
                <a:gd name="connsiteX139" fmla="*/ 274840 w 319738"/>
                <a:gd name="connsiteY139" fmla="*/ 104243 h 253407"/>
                <a:gd name="connsiteX140" fmla="*/ 274840 w 319738"/>
                <a:gd name="connsiteY140" fmla="*/ 99513 h 253407"/>
                <a:gd name="connsiteX141" fmla="*/ 265080 w 319738"/>
                <a:gd name="connsiteY141" fmla="*/ 93769 h 253407"/>
                <a:gd name="connsiteX142" fmla="*/ 263229 w 319738"/>
                <a:gd name="connsiteY142" fmla="*/ 92924 h 253407"/>
                <a:gd name="connsiteX143" fmla="*/ 259527 w 319738"/>
                <a:gd name="connsiteY143" fmla="*/ 91910 h 253407"/>
                <a:gd name="connsiteX144" fmla="*/ 248925 w 319738"/>
                <a:gd name="connsiteY144" fmla="*/ 86673 h 253407"/>
                <a:gd name="connsiteX145" fmla="*/ 248925 w 319738"/>
                <a:gd name="connsiteY145" fmla="*/ 78564 h 253407"/>
                <a:gd name="connsiteX146" fmla="*/ 248925 w 319738"/>
                <a:gd name="connsiteY146" fmla="*/ 76368 h 253407"/>
                <a:gd name="connsiteX147" fmla="*/ 242530 w 319738"/>
                <a:gd name="connsiteY147" fmla="*/ 75017 h 253407"/>
                <a:gd name="connsiteX148" fmla="*/ 239837 w 319738"/>
                <a:gd name="connsiteY148" fmla="*/ 75017 h 253407"/>
                <a:gd name="connsiteX149" fmla="*/ 237313 w 319738"/>
                <a:gd name="connsiteY149" fmla="*/ 75017 h 253407"/>
                <a:gd name="connsiteX150" fmla="*/ 231087 w 319738"/>
                <a:gd name="connsiteY150" fmla="*/ 73327 h 253407"/>
                <a:gd name="connsiteX151" fmla="*/ 231087 w 319738"/>
                <a:gd name="connsiteY151" fmla="*/ 72314 h 253407"/>
                <a:gd name="connsiteX152" fmla="*/ 232601 w 319738"/>
                <a:gd name="connsiteY152" fmla="*/ 52041 h 253407"/>
                <a:gd name="connsiteX153" fmla="*/ 234116 w 319738"/>
                <a:gd name="connsiteY153" fmla="*/ 29234 h 25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19738" h="253407">
                  <a:moveTo>
                    <a:pt x="234116" y="29234"/>
                  </a:moveTo>
                  <a:cubicBezTo>
                    <a:pt x="232870" y="26159"/>
                    <a:pt x="230834" y="23490"/>
                    <a:pt x="228226" y="21463"/>
                  </a:cubicBezTo>
                  <a:cubicBezTo>
                    <a:pt x="226761" y="20297"/>
                    <a:pt x="225415" y="18996"/>
                    <a:pt x="224187" y="17577"/>
                  </a:cubicBezTo>
                  <a:cubicBezTo>
                    <a:pt x="222554" y="15398"/>
                    <a:pt x="221040" y="13151"/>
                    <a:pt x="219643" y="10820"/>
                  </a:cubicBezTo>
                  <a:cubicBezTo>
                    <a:pt x="218735" y="9080"/>
                    <a:pt x="217725" y="7373"/>
                    <a:pt x="216614" y="5752"/>
                  </a:cubicBezTo>
                  <a:cubicBezTo>
                    <a:pt x="209462" y="-1715"/>
                    <a:pt x="197632" y="-1935"/>
                    <a:pt x="190210" y="5228"/>
                  </a:cubicBezTo>
                  <a:cubicBezTo>
                    <a:pt x="190025" y="5397"/>
                    <a:pt x="189857" y="5583"/>
                    <a:pt x="189689" y="5752"/>
                  </a:cubicBezTo>
                  <a:cubicBezTo>
                    <a:pt x="187669" y="7441"/>
                    <a:pt x="187669" y="9300"/>
                    <a:pt x="187669" y="12002"/>
                  </a:cubicBezTo>
                  <a:cubicBezTo>
                    <a:pt x="187905" y="14469"/>
                    <a:pt x="187383" y="16952"/>
                    <a:pt x="186155" y="19098"/>
                  </a:cubicBezTo>
                  <a:cubicBezTo>
                    <a:pt x="184926" y="20838"/>
                    <a:pt x="182907" y="21852"/>
                    <a:pt x="180770" y="21801"/>
                  </a:cubicBezTo>
                  <a:lnTo>
                    <a:pt x="179255" y="21801"/>
                  </a:lnTo>
                  <a:cubicBezTo>
                    <a:pt x="176681" y="22325"/>
                    <a:pt x="174543" y="24098"/>
                    <a:pt x="173534" y="26531"/>
                  </a:cubicBezTo>
                  <a:cubicBezTo>
                    <a:pt x="172860" y="28677"/>
                    <a:pt x="172406" y="30890"/>
                    <a:pt x="172187" y="33120"/>
                  </a:cubicBezTo>
                  <a:cubicBezTo>
                    <a:pt x="172187" y="37141"/>
                    <a:pt x="170757" y="41043"/>
                    <a:pt x="168148" y="44101"/>
                  </a:cubicBezTo>
                  <a:cubicBezTo>
                    <a:pt x="167071" y="44929"/>
                    <a:pt x="165877" y="45621"/>
                    <a:pt x="164615" y="46128"/>
                  </a:cubicBezTo>
                  <a:cubicBezTo>
                    <a:pt x="163672" y="46533"/>
                    <a:pt x="162764" y="47040"/>
                    <a:pt x="161922" y="47648"/>
                  </a:cubicBezTo>
                  <a:cubicBezTo>
                    <a:pt x="160087" y="49118"/>
                    <a:pt x="158354" y="50706"/>
                    <a:pt x="156705" y="52379"/>
                  </a:cubicBezTo>
                  <a:cubicBezTo>
                    <a:pt x="151320" y="57616"/>
                    <a:pt x="145262" y="63529"/>
                    <a:pt x="138531" y="61670"/>
                  </a:cubicBezTo>
                  <a:lnTo>
                    <a:pt x="135501" y="60657"/>
                  </a:lnTo>
                  <a:cubicBezTo>
                    <a:pt x="132506" y="59440"/>
                    <a:pt x="129309" y="58748"/>
                    <a:pt x="126077" y="58630"/>
                  </a:cubicBezTo>
                  <a:cubicBezTo>
                    <a:pt x="122443" y="58900"/>
                    <a:pt x="119043" y="60589"/>
                    <a:pt x="116654" y="63360"/>
                  </a:cubicBezTo>
                  <a:cubicBezTo>
                    <a:pt x="116250" y="64559"/>
                    <a:pt x="116250" y="65877"/>
                    <a:pt x="116654" y="67076"/>
                  </a:cubicBezTo>
                  <a:lnTo>
                    <a:pt x="116654" y="67076"/>
                  </a:lnTo>
                  <a:cubicBezTo>
                    <a:pt x="118555" y="72398"/>
                    <a:pt x="117310" y="78328"/>
                    <a:pt x="113456" y="82450"/>
                  </a:cubicBezTo>
                  <a:cubicBezTo>
                    <a:pt x="112211" y="83784"/>
                    <a:pt x="111151" y="85254"/>
                    <a:pt x="110259" y="86842"/>
                  </a:cubicBezTo>
                  <a:cubicBezTo>
                    <a:pt x="108778" y="89224"/>
                    <a:pt x="106961" y="91387"/>
                    <a:pt x="104874" y="93262"/>
                  </a:cubicBezTo>
                  <a:cubicBezTo>
                    <a:pt x="102198" y="94951"/>
                    <a:pt x="98799" y="94951"/>
                    <a:pt x="96123" y="93262"/>
                  </a:cubicBezTo>
                  <a:cubicBezTo>
                    <a:pt x="94945" y="92569"/>
                    <a:pt x="93616" y="92164"/>
                    <a:pt x="92253" y="92079"/>
                  </a:cubicBezTo>
                  <a:cubicBezTo>
                    <a:pt x="87676" y="91573"/>
                    <a:pt x="83048" y="92468"/>
                    <a:pt x="78958" y="94613"/>
                  </a:cubicBezTo>
                  <a:lnTo>
                    <a:pt x="77107" y="94613"/>
                  </a:lnTo>
                  <a:cubicBezTo>
                    <a:pt x="75929" y="94613"/>
                    <a:pt x="74751" y="95458"/>
                    <a:pt x="74246" y="96303"/>
                  </a:cubicBezTo>
                  <a:cubicBezTo>
                    <a:pt x="74045" y="97130"/>
                    <a:pt x="74045" y="98009"/>
                    <a:pt x="74246" y="98837"/>
                  </a:cubicBezTo>
                  <a:cubicBezTo>
                    <a:pt x="74314" y="100729"/>
                    <a:pt x="73708" y="102570"/>
                    <a:pt x="72564" y="104074"/>
                  </a:cubicBezTo>
                  <a:cubicBezTo>
                    <a:pt x="70780" y="105645"/>
                    <a:pt x="68121" y="105645"/>
                    <a:pt x="66337" y="104074"/>
                  </a:cubicBezTo>
                  <a:lnTo>
                    <a:pt x="64823" y="104074"/>
                  </a:lnTo>
                  <a:cubicBezTo>
                    <a:pt x="62585" y="103736"/>
                    <a:pt x="60329" y="103736"/>
                    <a:pt x="58091" y="104074"/>
                  </a:cubicBezTo>
                  <a:cubicBezTo>
                    <a:pt x="56307" y="104513"/>
                    <a:pt x="54574" y="105071"/>
                    <a:pt x="52875" y="105763"/>
                  </a:cubicBezTo>
                  <a:cubicBezTo>
                    <a:pt x="49845" y="107081"/>
                    <a:pt x="46580" y="107706"/>
                    <a:pt x="43282" y="107622"/>
                  </a:cubicBezTo>
                  <a:lnTo>
                    <a:pt x="39916" y="106777"/>
                  </a:lnTo>
                  <a:cubicBezTo>
                    <a:pt x="38638" y="106608"/>
                    <a:pt x="37325" y="106608"/>
                    <a:pt x="36046" y="106777"/>
                  </a:cubicBezTo>
                  <a:cubicBezTo>
                    <a:pt x="34683" y="106946"/>
                    <a:pt x="33354" y="107402"/>
                    <a:pt x="32176" y="108128"/>
                  </a:cubicBezTo>
                  <a:cubicBezTo>
                    <a:pt x="30610" y="109007"/>
                    <a:pt x="28911" y="109581"/>
                    <a:pt x="27127" y="109818"/>
                  </a:cubicBezTo>
                  <a:cubicBezTo>
                    <a:pt x="26555" y="109666"/>
                    <a:pt x="26101" y="109210"/>
                    <a:pt x="25949" y="108635"/>
                  </a:cubicBezTo>
                  <a:cubicBezTo>
                    <a:pt x="22415" y="109818"/>
                    <a:pt x="21405" y="111676"/>
                    <a:pt x="19554" y="116744"/>
                  </a:cubicBezTo>
                  <a:lnTo>
                    <a:pt x="19554" y="117589"/>
                  </a:lnTo>
                  <a:cubicBezTo>
                    <a:pt x="17064" y="124279"/>
                    <a:pt x="13664" y="130580"/>
                    <a:pt x="9457" y="136341"/>
                  </a:cubicBezTo>
                  <a:cubicBezTo>
                    <a:pt x="8380" y="137726"/>
                    <a:pt x="7185" y="139010"/>
                    <a:pt x="5923" y="140227"/>
                  </a:cubicBezTo>
                  <a:cubicBezTo>
                    <a:pt x="3181" y="142271"/>
                    <a:pt x="1127" y="145092"/>
                    <a:pt x="33" y="148336"/>
                  </a:cubicBezTo>
                  <a:cubicBezTo>
                    <a:pt x="-135" y="151596"/>
                    <a:pt x="336" y="154874"/>
                    <a:pt x="1379" y="157965"/>
                  </a:cubicBezTo>
                  <a:cubicBezTo>
                    <a:pt x="2406" y="160854"/>
                    <a:pt x="3029" y="163861"/>
                    <a:pt x="3231" y="166919"/>
                  </a:cubicBezTo>
                  <a:lnTo>
                    <a:pt x="3231" y="176549"/>
                  </a:lnTo>
                  <a:cubicBezTo>
                    <a:pt x="3231" y="177562"/>
                    <a:pt x="3231" y="179083"/>
                    <a:pt x="3231" y="180434"/>
                  </a:cubicBezTo>
                  <a:cubicBezTo>
                    <a:pt x="3079" y="182225"/>
                    <a:pt x="3079" y="184032"/>
                    <a:pt x="3231" y="185840"/>
                  </a:cubicBezTo>
                  <a:cubicBezTo>
                    <a:pt x="4678" y="188881"/>
                    <a:pt x="6950" y="191466"/>
                    <a:pt x="9794" y="193274"/>
                  </a:cubicBezTo>
                  <a:cubicBezTo>
                    <a:pt x="13429" y="195622"/>
                    <a:pt x="16256" y="199051"/>
                    <a:pt x="17871" y="203072"/>
                  </a:cubicBezTo>
                  <a:cubicBezTo>
                    <a:pt x="18460" y="206147"/>
                    <a:pt x="18460" y="209289"/>
                    <a:pt x="17871" y="212363"/>
                  </a:cubicBezTo>
                  <a:cubicBezTo>
                    <a:pt x="17434" y="214999"/>
                    <a:pt x="17434" y="217668"/>
                    <a:pt x="17871" y="220304"/>
                  </a:cubicBezTo>
                  <a:cubicBezTo>
                    <a:pt x="18511" y="221807"/>
                    <a:pt x="19487" y="223125"/>
                    <a:pt x="20732" y="224189"/>
                  </a:cubicBezTo>
                  <a:cubicBezTo>
                    <a:pt x="21894" y="225118"/>
                    <a:pt x="22869" y="226267"/>
                    <a:pt x="23593" y="227568"/>
                  </a:cubicBezTo>
                  <a:cubicBezTo>
                    <a:pt x="24283" y="228784"/>
                    <a:pt x="24805" y="230085"/>
                    <a:pt x="25107" y="231454"/>
                  </a:cubicBezTo>
                  <a:cubicBezTo>
                    <a:pt x="25040" y="232298"/>
                    <a:pt x="25040" y="233143"/>
                    <a:pt x="25107" y="233988"/>
                  </a:cubicBezTo>
                  <a:cubicBezTo>
                    <a:pt x="26824" y="237332"/>
                    <a:pt x="29618" y="240019"/>
                    <a:pt x="33017" y="241590"/>
                  </a:cubicBezTo>
                  <a:cubicBezTo>
                    <a:pt x="39883" y="244901"/>
                    <a:pt x="44258" y="251844"/>
                    <a:pt x="44292" y="259497"/>
                  </a:cubicBezTo>
                  <a:cubicBezTo>
                    <a:pt x="45470" y="256963"/>
                    <a:pt x="46816" y="254429"/>
                    <a:pt x="48163" y="252064"/>
                  </a:cubicBezTo>
                  <a:cubicBezTo>
                    <a:pt x="51023" y="247655"/>
                    <a:pt x="53127" y="242806"/>
                    <a:pt x="54389" y="237704"/>
                  </a:cubicBezTo>
                  <a:cubicBezTo>
                    <a:pt x="55735" y="229764"/>
                    <a:pt x="57250" y="227399"/>
                    <a:pt x="64823" y="225879"/>
                  </a:cubicBezTo>
                  <a:cubicBezTo>
                    <a:pt x="71722" y="224527"/>
                    <a:pt x="78807" y="224527"/>
                    <a:pt x="85690" y="225879"/>
                  </a:cubicBezTo>
                  <a:lnTo>
                    <a:pt x="87541" y="225879"/>
                  </a:lnTo>
                  <a:cubicBezTo>
                    <a:pt x="91580" y="226875"/>
                    <a:pt x="95787" y="226875"/>
                    <a:pt x="99825" y="225879"/>
                  </a:cubicBezTo>
                  <a:cubicBezTo>
                    <a:pt x="100230" y="225372"/>
                    <a:pt x="100970" y="225270"/>
                    <a:pt x="101475" y="225676"/>
                  </a:cubicBezTo>
                  <a:cubicBezTo>
                    <a:pt x="101559" y="225743"/>
                    <a:pt x="101626" y="225811"/>
                    <a:pt x="101677" y="225879"/>
                  </a:cubicBezTo>
                  <a:cubicBezTo>
                    <a:pt x="101677" y="225879"/>
                    <a:pt x="101677" y="225879"/>
                    <a:pt x="101677" y="225879"/>
                  </a:cubicBezTo>
                  <a:cubicBezTo>
                    <a:pt x="101677" y="225879"/>
                    <a:pt x="101677" y="221317"/>
                    <a:pt x="101677" y="219290"/>
                  </a:cubicBezTo>
                  <a:cubicBezTo>
                    <a:pt x="101677" y="217263"/>
                    <a:pt x="101677" y="210336"/>
                    <a:pt x="101677" y="205944"/>
                  </a:cubicBezTo>
                  <a:cubicBezTo>
                    <a:pt x="101205" y="201535"/>
                    <a:pt x="103141" y="197210"/>
                    <a:pt x="106725" y="194625"/>
                  </a:cubicBezTo>
                  <a:cubicBezTo>
                    <a:pt x="108408" y="193307"/>
                    <a:pt x="109788" y="191635"/>
                    <a:pt x="110764" y="189726"/>
                  </a:cubicBezTo>
                  <a:cubicBezTo>
                    <a:pt x="111285" y="188864"/>
                    <a:pt x="111723" y="187952"/>
                    <a:pt x="112110" y="187023"/>
                  </a:cubicBezTo>
                  <a:cubicBezTo>
                    <a:pt x="112767" y="184641"/>
                    <a:pt x="114045" y="182495"/>
                    <a:pt x="115812" y="180772"/>
                  </a:cubicBezTo>
                  <a:cubicBezTo>
                    <a:pt x="117445" y="179522"/>
                    <a:pt x="119346" y="178643"/>
                    <a:pt x="121366" y="178238"/>
                  </a:cubicBezTo>
                  <a:cubicBezTo>
                    <a:pt x="122308" y="178052"/>
                    <a:pt x="123217" y="177714"/>
                    <a:pt x="124058" y="177224"/>
                  </a:cubicBezTo>
                  <a:lnTo>
                    <a:pt x="126582" y="175704"/>
                  </a:lnTo>
                  <a:cubicBezTo>
                    <a:pt x="127794" y="174488"/>
                    <a:pt x="129292" y="173609"/>
                    <a:pt x="130958" y="173170"/>
                  </a:cubicBezTo>
                  <a:cubicBezTo>
                    <a:pt x="134593" y="172950"/>
                    <a:pt x="138076" y="174606"/>
                    <a:pt x="140213" y="177562"/>
                  </a:cubicBezTo>
                  <a:lnTo>
                    <a:pt x="140213" y="177562"/>
                  </a:lnTo>
                  <a:lnTo>
                    <a:pt x="143748" y="180265"/>
                  </a:lnTo>
                  <a:cubicBezTo>
                    <a:pt x="145178" y="181296"/>
                    <a:pt x="146524" y="182427"/>
                    <a:pt x="147786" y="183644"/>
                  </a:cubicBezTo>
                  <a:cubicBezTo>
                    <a:pt x="150596" y="187158"/>
                    <a:pt x="152179" y="191483"/>
                    <a:pt x="152330" y="195976"/>
                  </a:cubicBezTo>
                  <a:cubicBezTo>
                    <a:pt x="155409" y="195672"/>
                    <a:pt x="158523" y="196078"/>
                    <a:pt x="161417" y="197159"/>
                  </a:cubicBezTo>
                  <a:lnTo>
                    <a:pt x="163436" y="197159"/>
                  </a:lnTo>
                  <a:cubicBezTo>
                    <a:pt x="167846" y="198156"/>
                    <a:pt x="172372" y="198561"/>
                    <a:pt x="176899" y="198342"/>
                  </a:cubicBezTo>
                  <a:lnTo>
                    <a:pt x="178582" y="198342"/>
                  </a:lnTo>
                  <a:cubicBezTo>
                    <a:pt x="182049" y="198629"/>
                    <a:pt x="185347" y="199980"/>
                    <a:pt x="188006" y="202227"/>
                  </a:cubicBezTo>
                  <a:cubicBezTo>
                    <a:pt x="189470" y="203393"/>
                    <a:pt x="191052" y="204407"/>
                    <a:pt x="192718" y="205268"/>
                  </a:cubicBezTo>
                  <a:cubicBezTo>
                    <a:pt x="197262" y="206518"/>
                    <a:pt x="201990" y="206991"/>
                    <a:pt x="206685" y="206620"/>
                  </a:cubicBezTo>
                  <a:cubicBezTo>
                    <a:pt x="206921" y="205353"/>
                    <a:pt x="207257" y="204119"/>
                    <a:pt x="207695" y="202903"/>
                  </a:cubicBezTo>
                  <a:cubicBezTo>
                    <a:pt x="208082" y="202159"/>
                    <a:pt x="208351" y="201366"/>
                    <a:pt x="208537" y="200538"/>
                  </a:cubicBezTo>
                  <a:cubicBezTo>
                    <a:pt x="208789" y="198409"/>
                    <a:pt x="208789" y="196247"/>
                    <a:pt x="208537" y="194118"/>
                  </a:cubicBezTo>
                  <a:lnTo>
                    <a:pt x="208537" y="198173"/>
                  </a:lnTo>
                  <a:cubicBezTo>
                    <a:pt x="208065" y="194844"/>
                    <a:pt x="209580" y="191533"/>
                    <a:pt x="212407" y="189726"/>
                  </a:cubicBezTo>
                  <a:cubicBezTo>
                    <a:pt x="215268" y="187699"/>
                    <a:pt x="216446" y="189726"/>
                    <a:pt x="218129" y="190739"/>
                  </a:cubicBezTo>
                  <a:lnTo>
                    <a:pt x="218970" y="191753"/>
                  </a:lnTo>
                  <a:lnTo>
                    <a:pt x="218970" y="192598"/>
                  </a:lnTo>
                  <a:cubicBezTo>
                    <a:pt x="221999" y="195808"/>
                    <a:pt x="225365" y="199524"/>
                    <a:pt x="229235" y="198511"/>
                  </a:cubicBezTo>
                  <a:cubicBezTo>
                    <a:pt x="230212" y="198257"/>
                    <a:pt x="231002" y="197565"/>
                    <a:pt x="231423" y="196652"/>
                  </a:cubicBezTo>
                  <a:lnTo>
                    <a:pt x="232601" y="195132"/>
                  </a:lnTo>
                  <a:cubicBezTo>
                    <a:pt x="234671" y="192885"/>
                    <a:pt x="237279" y="191196"/>
                    <a:pt x="240174" y="190233"/>
                  </a:cubicBezTo>
                  <a:lnTo>
                    <a:pt x="243035" y="188881"/>
                  </a:lnTo>
                  <a:cubicBezTo>
                    <a:pt x="246299" y="186685"/>
                    <a:pt x="250338" y="186009"/>
                    <a:pt x="254141" y="187023"/>
                  </a:cubicBezTo>
                  <a:cubicBezTo>
                    <a:pt x="257978" y="189320"/>
                    <a:pt x="262757" y="189320"/>
                    <a:pt x="266594" y="187023"/>
                  </a:cubicBezTo>
                  <a:cubicBezTo>
                    <a:pt x="269001" y="184911"/>
                    <a:pt x="271104" y="182462"/>
                    <a:pt x="272821" y="179758"/>
                  </a:cubicBezTo>
                  <a:lnTo>
                    <a:pt x="275513" y="176211"/>
                  </a:lnTo>
                  <a:lnTo>
                    <a:pt x="276860" y="174521"/>
                  </a:lnTo>
                  <a:cubicBezTo>
                    <a:pt x="278542" y="172156"/>
                    <a:pt x="280730" y="168777"/>
                    <a:pt x="284601" y="170636"/>
                  </a:cubicBezTo>
                  <a:cubicBezTo>
                    <a:pt x="285745" y="171244"/>
                    <a:pt x="286721" y="172105"/>
                    <a:pt x="287461" y="173170"/>
                  </a:cubicBezTo>
                  <a:lnTo>
                    <a:pt x="289313" y="174859"/>
                  </a:lnTo>
                  <a:cubicBezTo>
                    <a:pt x="291063" y="175755"/>
                    <a:pt x="292931" y="176380"/>
                    <a:pt x="294866" y="176717"/>
                  </a:cubicBezTo>
                  <a:lnTo>
                    <a:pt x="296717" y="176717"/>
                  </a:lnTo>
                  <a:lnTo>
                    <a:pt x="302102" y="178576"/>
                  </a:lnTo>
                  <a:cubicBezTo>
                    <a:pt x="305283" y="179657"/>
                    <a:pt x="308547" y="180502"/>
                    <a:pt x="311862" y="181110"/>
                  </a:cubicBezTo>
                  <a:lnTo>
                    <a:pt x="314219" y="181110"/>
                  </a:lnTo>
                  <a:cubicBezTo>
                    <a:pt x="317079" y="181954"/>
                    <a:pt x="321960" y="182968"/>
                    <a:pt x="323474" y="181110"/>
                  </a:cubicBezTo>
                  <a:cubicBezTo>
                    <a:pt x="323592" y="180434"/>
                    <a:pt x="323592" y="179758"/>
                    <a:pt x="323474" y="179083"/>
                  </a:cubicBezTo>
                  <a:cubicBezTo>
                    <a:pt x="323340" y="178306"/>
                    <a:pt x="323340" y="177495"/>
                    <a:pt x="323474" y="176717"/>
                  </a:cubicBezTo>
                  <a:cubicBezTo>
                    <a:pt x="323777" y="175771"/>
                    <a:pt x="324299" y="174893"/>
                    <a:pt x="324989" y="174183"/>
                  </a:cubicBezTo>
                  <a:lnTo>
                    <a:pt x="324989" y="172832"/>
                  </a:lnTo>
                  <a:cubicBezTo>
                    <a:pt x="324904" y="172393"/>
                    <a:pt x="324904" y="171920"/>
                    <a:pt x="324989" y="171480"/>
                  </a:cubicBezTo>
                  <a:cubicBezTo>
                    <a:pt x="323878" y="169960"/>
                    <a:pt x="322363" y="168794"/>
                    <a:pt x="320613" y="168102"/>
                  </a:cubicBezTo>
                  <a:cubicBezTo>
                    <a:pt x="319603" y="167510"/>
                    <a:pt x="318645" y="166835"/>
                    <a:pt x="317753" y="166074"/>
                  </a:cubicBezTo>
                  <a:cubicBezTo>
                    <a:pt x="315043" y="163304"/>
                    <a:pt x="311846" y="161074"/>
                    <a:pt x="308329" y="159486"/>
                  </a:cubicBezTo>
                  <a:cubicBezTo>
                    <a:pt x="304122" y="157796"/>
                    <a:pt x="303785" y="155938"/>
                    <a:pt x="303785" y="150870"/>
                  </a:cubicBezTo>
                  <a:cubicBezTo>
                    <a:pt x="303701" y="149738"/>
                    <a:pt x="303701" y="148623"/>
                    <a:pt x="303785" y="147491"/>
                  </a:cubicBezTo>
                  <a:cubicBezTo>
                    <a:pt x="304222" y="144079"/>
                    <a:pt x="304222" y="140598"/>
                    <a:pt x="303785" y="137186"/>
                  </a:cubicBezTo>
                  <a:cubicBezTo>
                    <a:pt x="302742" y="134196"/>
                    <a:pt x="300874" y="131560"/>
                    <a:pt x="298400" y="129584"/>
                  </a:cubicBezTo>
                  <a:lnTo>
                    <a:pt x="295371" y="126712"/>
                  </a:lnTo>
                  <a:cubicBezTo>
                    <a:pt x="293991" y="124820"/>
                    <a:pt x="292039" y="123401"/>
                    <a:pt x="289817" y="122657"/>
                  </a:cubicBezTo>
                  <a:lnTo>
                    <a:pt x="288471" y="122657"/>
                  </a:lnTo>
                  <a:cubicBezTo>
                    <a:pt x="285290" y="121204"/>
                    <a:pt x="282447" y="119126"/>
                    <a:pt x="280057" y="116575"/>
                  </a:cubicBezTo>
                  <a:lnTo>
                    <a:pt x="280057" y="116575"/>
                  </a:lnTo>
                  <a:cubicBezTo>
                    <a:pt x="277903" y="114430"/>
                    <a:pt x="276136" y="111913"/>
                    <a:pt x="274840" y="109142"/>
                  </a:cubicBezTo>
                  <a:cubicBezTo>
                    <a:pt x="274605" y="107520"/>
                    <a:pt x="274605" y="105865"/>
                    <a:pt x="274840" y="104243"/>
                  </a:cubicBezTo>
                  <a:cubicBezTo>
                    <a:pt x="275413" y="102723"/>
                    <a:pt x="275413" y="101033"/>
                    <a:pt x="274840" y="99513"/>
                  </a:cubicBezTo>
                  <a:cubicBezTo>
                    <a:pt x="272064" y="96894"/>
                    <a:pt x="268715" y="94917"/>
                    <a:pt x="265080" y="93769"/>
                  </a:cubicBezTo>
                  <a:lnTo>
                    <a:pt x="263229" y="92924"/>
                  </a:lnTo>
                  <a:lnTo>
                    <a:pt x="259527" y="91910"/>
                  </a:lnTo>
                  <a:cubicBezTo>
                    <a:pt x="254310" y="90559"/>
                    <a:pt x="250271" y="89376"/>
                    <a:pt x="248925" y="86673"/>
                  </a:cubicBezTo>
                  <a:cubicBezTo>
                    <a:pt x="248083" y="84038"/>
                    <a:pt x="248083" y="81200"/>
                    <a:pt x="248925" y="78564"/>
                  </a:cubicBezTo>
                  <a:cubicBezTo>
                    <a:pt x="249009" y="77838"/>
                    <a:pt x="249009" y="77094"/>
                    <a:pt x="248925" y="76368"/>
                  </a:cubicBezTo>
                  <a:cubicBezTo>
                    <a:pt x="246754" y="76081"/>
                    <a:pt x="244616" y="75625"/>
                    <a:pt x="242530" y="75017"/>
                  </a:cubicBezTo>
                  <a:lnTo>
                    <a:pt x="239837" y="75017"/>
                  </a:lnTo>
                  <a:lnTo>
                    <a:pt x="237313" y="75017"/>
                  </a:lnTo>
                  <a:cubicBezTo>
                    <a:pt x="235159" y="74814"/>
                    <a:pt x="233056" y="74239"/>
                    <a:pt x="231087" y="73327"/>
                  </a:cubicBezTo>
                  <a:cubicBezTo>
                    <a:pt x="230985" y="72989"/>
                    <a:pt x="230985" y="72651"/>
                    <a:pt x="231087" y="72314"/>
                  </a:cubicBezTo>
                  <a:cubicBezTo>
                    <a:pt x="230077" y="65522"/>
                    <a:pt x="230582" y="58596"/>
                    <a:pt x="232601" y="52041"/>
                  </a:cubicBezTo>
                  <a:cubicBezTo>
                    <a:pt x="235327" y="44760"/>
                    <a:pt x="235849" y="36820"/>
                    <a:pt x="234116" y="2923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BEB6DCDF-21EB-4BEF-8BF5-2E78002CF770}"/>
                </a:ext>
              </a:extLst>
            </p:cNvPr>
            <p:cNvSpPr/>
            <p:nvPr/>
          </p:nvSpPr>
          <p:spPr>
            <a:xfrm>
              <a:off x="6150362" y="3293196"/>
              <a:ext cx="16828" cy="16894"/>
            </a:xfrm>
            <a:custGeom>
              <a:avLst/>
              <a:gdLst>
                <a:gd name="connsiteX0" fmla="*/ 6563 w 0"/>
                <a:gd name="connsiteY0" fmla="*/ 10305 h 0"/>
                <a:gd name="connsiteX1" fmla="*/ 7572 w 0"/>
                <a:gd name="connsiteY1" fmla="*/ 11657 h 0"/>
                <a:gd name="connsiteX2" fmla="*/ 11443 w 0"/>
                <a:gd name="connsiteY2" fmla="*/ 10643 h 0"/>
                <a:gd name="connsiteX3" fmla="*/ 12958 w 0"/>
                <a:gd name="connsiteY3" fmla="*/ 8785 h 0"/>
                <a:gd name="connsiteX4" fmla="*/ 8583 w 0"/>
                <a:gd name="connsiteY4" fmla="*/ 4054 h 0"/>
                <a:gd name="connsiteX5" fmla="*/ 2019 w 0"/>
                <a:gd name="connsiteY5" fmla="*/ 0 h 0"/>
                <a:gd name="connsiteX6" fmla="*/ 0 w 0"/>
                <a:gd name="connsiteY6" fmla="*/ 2703 h 0"/>
                <a:gd name="connsiteX7" fmla="*/ 0 w 0"/>
                <a:gd name="connsiteY7" fmla="*/ 2703 h 0"/>
                <a:gd name="connsiteX8" fmla="*/ 0 w 0"/>
                <a:gd name="connsiteY8" fmla="*/ 2703 h 0"/>
                <a:gd name="connsiteX9" fmla="*/ 3197 w 0"/>
                <a:gd name="connsiteY9" fmla="*/ 4899 h 0"/>
                <a:gd name="connsiteX10" fmla="*/ 6226 w 0"/>
                <a:gd name="connsiteY10" fmla="*/ 6926 h 0"/>
                <a:gd name="connsiteX11" fmla="*/ 6563 w 0"/>
                <a:gd name="connsiteY11" fmla="*/ 1030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>
                  <a:moveTo>
                    <a:pt x="6563" y="10305"/>
                  </a:moveTo>
                  <a:cubicBezTo>
                    <a:pt x="6563" y="10305"/>
                    <a:pt x="6563" y="11488"/>
                    <a:pt x="7572" y="11657"/>
                  </a:cubicBezTo>
                  <a:cubicBezTo>
                    <a:pt x="8583" y="11826"/>
                    <a:pt x="10265" y="11657"/>
                    <a:pt x="11443" y="10643"/>
                  </a:cubicBezTo>
                  <a:cubicBezTo>
                    <a:pt x="12621" y="9629"/>
                    <a:pt x="13126" y="9629"/>
                    <a:pt x="12958" y="8785"/>
                  </a:cubicBezTo>
                  <a:cubicBezTo>
                    <a:pt x="12790" y="7940"/>
                    <a:pt x="10770" y="5068"/>
                    <a:pt x="8583" y="4054"/>
                  </a:cubicBezTo>
                  <a:cubicBezTo>
                    <a:pt x="6193" y="3071"/>
                    <a:pt x="3971" y="1701"/>
                    <a:pt x="2019" y="0"/>
                  </a:cubicBezTo>
                  <a:cubicBezTo>
                    <a:pt x="1952" y="1228"/>
                    <a:pt x="1161" y="2294"/>
                    <a:pt x="0" y="2703"/>
                  </a:cubicBezTo>
                  <a:lnTo>
                    <a:pt x="0" y="2703"/>
                  </a:lnTo>
                  <a:lnTo>
                    <a:pt x="0" y="2703"/>
                  </a:lnTo>
                  <a:cubicBezTo>
                    <a:pt x="0" y="2703"/>
                    <a:pt x="2188" y="4392"/>
                    <a:pt x="3197" y="4899"/>
                  </a:cubicBezTo>
                  <a:cubicBezTo>
                    <a:pt x="4308" y="5394"/>
                    <a:pt x="5334" y="6080"/>
                    <a:pt x="6226" y="6926"/>
                  </a:cubicBezTo>
                  <a:cubicBezTo>
                    <a:pt x="6529" y="8025"/>
                    <a:pt x="6647" y="9168"/>
                    <a:pt x="6563" y="10305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7C3D5003-97C7-4B6E-BFFC-BAB204CA57E1}"/>
                </a:ext>
              </a:extLst>
            </p:cNvPr>
            <p:cNvSpPr/>
            <p:nvPr/>
          </p:nvSpPr>
          <p:spPr>
            <a:xfrm>
              <a:off x="5892383" y="3394239"/>
              <a:ext cx="16828" cy="16894"/>
            </a:xfrm>
            <a:custGeom>
              <a:avLst/>
              <a:gdLst>
                <a:gd name="connsiteX0" fmla="*/ 3366 w 0"/>
                <a:gd name="connsiteY0" fmla="*/ 320 h 0"/>
                <a:gd name="connsiteX1" fmla="*/ 0 w 0"/>
                <a:gd name="connsiteY1" fmla="*/ 320 h 0"/>
                <a:gd name="connsiteX2" fmla="*/ 0 w 0"/>
                <a:gd name="connsiteY2" fmla="*/ 320 h 0"/>
                <a:gd name="connsiteX3" fmla="*/ 0 w 0"/>
                <a:gd name="connsiteY3" fmla="*/ 1840 h 0"/>
                <a:gd name="connsiteX4" fmla="*/ 0 w 0"/>
                <a:gd name="connsiteY4" fmla="*/ 1840 h 0"/>
                <a:gd name="connsiteX5" fmla="*/ 5554 w 0"/>
                <a:gd name="connsiteY5" fmla="*/ 1840 h 0"/>
                <a:gd name="connsiteX6" fmla="*/ 8583 w 0"/>
                <a:gd name="connsiteY6" fmla="*/ 489 h 0"/>
                <a:gd name="connsiteX7" fmla="*/ 3366 w 0"/>
                <a:gd name="connsiteY7" fmla="*/ 3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>
                  <a:moveTo>
                    <a:pt x="3366" y="320"/>
                  </a:moveTo>
                  <a:cubicBezTo>
                    <a:pt x="2239" y="404"/>
                    <a:pt x="1128" y="404"/>
                    <a:pt x="0" y="320"/>
                  </a:cubicBezTo>
                  <a:lnTo>
                    <a:pt x="0" y="320"/>
                  </a:lnTo>
                  <a:cubicBezTo>
                    <a:pt x="84" y="823"/>
                    <a:pt x="84" y="1337"/>
                    <a:pt x="0" y="1840"/>
                  </a:cubicBezTo>
                  <a:cubicBezTo>
                    <a:pt x="0" y="1840"/>
                    <a:pt x="0" y="1840"/>
                    <a:pt x="0" y="1840"/>
                  </a:cubicBezTo>
                  <a:cubicBezTo>
                    <a:pt x="0" y="1840"/>
                    <a:pt x="2356" y="3023"/>
                    <a:pt x="5554" y="1840"/>
                  </a:cubicBezTo>
                  <a:lnTo>
                    <a:pt x="8583" y="489"/>
                  </a:lnTo>
                  <a:cubicBezTo>
                    <a:pt x="6900" y="-99"/>
                    <a:pt x="5082" y="-158"/>
                    <a:pt x="3366" y="320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98E2BC04-5C2F-46A8-960D-AF80509F79F6}"/>
                </a:ext>
              </a:extLst>
            </p:cNvPr>
            <p:cNvSpPr/>
            <p:nvPr/>
          </p:nvSpPr>
          <p:spPr>
            <a:xfrm>
              <a:off x="5843224" y="3321893"/>
              <a:ext cx="67313" cy="33788"/>
            </a:xfrm>
            <a:custGeom>
              <a:avLst/>
              <a:gdLst>
                <a:gd name="connsiteX0" fmla="*/ 7762 w 67313"/>
                <a:gd name="connsiteY0" fmla="*/ 15734 h 33787"/>
                <a:gd name="connsiteX1" fmla="*/ 10454 w 67313"/>
                <a:gd name="connsiteY1" fmla="*/ 19957 h 33787"/>
                <a:gd name="connsiteX2" fmla="*/ 10454 w 67313"/>
                <a:gd name="connsiteY2" fmla="*/ 21647 h 33787"/>
                <a:gd name="connsiteX3" fmla="*/ 16007 w 67313"/>
                <a:gd name="connsiteY3" fmla="*/ 21647 h 33787"/>
                <a:gd name="connsiteX4" fmla="*/ 23412 w 67313"/>
                <a:gd name="connsiteY4" fmla="*/ 22660 h 33787"/>
                <a:gd name="connsiteX5" fmla="*/ 23412 w 67313"/>
                <a:gd name="connsiteY5" fmla="*/ 23843 h 33787"/>
                <a:gd name="connsiteX6" fmla="*/ 23412 w 67313"/>
                <a:gd name="connsiteY6" fmla="*/ 25194 h 33787"/>
                <a:gd name="connsiteX7" fmla="*/ 23412 w 67313"/>
                <a:gd name="connsiteY7" fmla="*/ 25194 h 33787"/>
                <a:gd name="connsiteX8" fmla="*/ 24926 w 67313"/>
                <a:gd name="connsiteY8" fmla="*/ 25194 h 33787"/>
                <a:gd name="connsiteX9" fmla="*/ 29975 w 67313"/>
                <a:gd name="connsiteY9" fmla="*/ 27560 h 33787"/>
                <a:gd name="connsiteX10" fmla="*/ 32836 w 67313"/>
                <a:gd name="connsiteY10" fmla="*/ 30938 h 33787"/>
                <a:gd name="connsiteX11" fmla="*/ 35697 w 67313"/>
                <a:gd name="connsiteY11" fmla="*/ 32966 h 33787"/>
                <a:gd name="connsiteX12" fmla="*/ 38558 w 67313"/>
                <a:gd name="connsiteY12" fmla="*/ 32966 h 33787"/>
                <a:gd name="connsiteX13" fmla="*/ 45625 w 67313"/>
                <a:gd name="connsiteY13" fmla="*/ 34148 h 33787"/>
                <a:gd name="connsiteX14" fmla="*/ 50506 w 67313"/>
                <a:gd name="connsiteY14" fmla="*/ 43102 h 33787"/>
                <a:gd name="connsiteX15" fmla="*/ 52525 w 67313"/>
                <a:gd name="connsiteY15" fmla="*/ 43102 h 33787"/>
                <a:gd name="connsiteX16" fmla="*/ 59425 w 67313"/>
                <a:gd name="connsiteY16" fmla="*/ 45129 h 33787"/>
                <a:gd name="connsiteX17" fmla="*/ 62959 w 67313"/>
                <a:gd name="connsiteY17" fmla="*/ 46650 h 33787"/>
                <a:gd name="connsiteX18" fmla="*/ 66661 w 67313"/>
                <a:gd name="connsiteY18" fmla="*/ 46650 h 33787"/>
                <a:gd name="connsiteX19" fmla="*/ 66661 w 67313"/>
                <a:gd name="connsiteY19" fmla="*/ 43946 h 33787"/>
                <a:gd name="connsiteX20" fmla="*/ 67503 w 67313"/>
                <a:gd name="connsiteY20" fmla="*/ 38878 h 33787"/>
                <a:gd name="connsiteX21" fmla="*/ 68512 w 67313"/>
                <a:gd name="connsiteY21" fmla="*/ 37696 h 33787"/>
                <a:gd name="connsiteX22" fmla="*/ 71878 w 67313"/>
                <a:gd name="connsiteY22" fmla="*/ 35500 h 33787"/>
                <a:gd name="connsiteX23" fmla="*/ 70868 w 67313"/>
                <a:gd name="connsiteY23" fmla="*/ 28911 h 33787"/>
                <a:gd name="connsiteX24" fmla="*/ 68849 w 67313"/>
                <a:gd name="connsiteY24" fmla="*/ 26377 h 33787"/>
                <a:gd name="connsiteX25" fmla="*/ 65146 w 67313"/>
                <a:gd name="connsiteY25" fmla="*/ 18944 h 33787"/>
                <a:gd name="connsiteX26" fmla="*/ 67839 w 67313"/>
                <a:gd name="connsiteY26" fmla="*/ 15058 h 33787"/>
                <a:gd name="connsiteX27" fmla="*/ 69185 w 67313"/>
                <a:gd name="connsiteY27" fmla="*/ 13875 h 33787"/>
                <a:gd name="connsiteX28" fmla="*/ 69185 w 67313"/>
                <a:gd name="connsiteY28" fmla="*/ 12017 h 33787"/>
                <a:gd name="connsiteX29" fmla="*/ 70363 w 67313"/>
                <a:gd name="connsiteY29" fmla="*/ 7963 h 33787"/>
                <a:gd name="connsiteX30" fmla="*/ 73056 w 67313"/>
                <a:gd name="connsiteY30" fmla="*/ 4753 h 33787"/>
                <a:gd name="connsiteX31" fmla="*/ 75748 w 67313"/>
                <a:gd name="connsiteY31" fmla="*/ 191 h 33787"/>
                <a:gd name="connsiteX32" fmla="*/ 72887 w 67313"/>
                <a:gd name="connsiteY32" fmla="*/ 191 h 33787"/>
                <a:gd name="connsiteX33" fmla="*/ 61780 w 67313"/>
                <a:gd name="connsiteY33" fmla="*/ 1036 h 33787"/>
                <a:gd name="connsiteX34" fmla="*/ 58583 w 67313"/>
                <a:gd name="connsiteY34" fmla="*/ 3063 h 33787"/>
                <a:gd name="connsiteX35" fmla="*/ 52525 w 67313"/>
                <a:gd name="connsiteY35" fmla="*/ 7963 h 33787"/>
                <a:gd name="connsiteX36" fmla="*/ 44279 w 67313"/>
                <a:gd name="connsiteY36" fmla="*/ 7963 h 33787"/>
                <a:gd name="connsiteX37" fmla="*/ 37211 w 67313"/>
                <a:gd name="connsiteY37" fmla="*/ 7963 h 33787"/>
                <a:gd name="connsiteX38" fmla="*/ 29470 w 67313"/>
                <a:gd name="connsiteY38" fmla="*/ 6780 h 33787"/>
                <a:gd name="connsiteX39" fmla="*/ 27956 w 67313"/>
                <a:gd name="connsiteY39" fmla="*/ 6780 h 33787"/>
                <a:gd name="connsiteX40" fmla="*/ 22066 w 67313"/>
                <a:gd name="connsiteY40" fmla="*/ 1881 h 33787"/>
                <a:gd name="connsiteX41" fmla="*/ 20719 w 67313"/>
                <a:gd name="connsiteY41" fmla="*/ 1881 h 33787"/>
                <a:gd name="connsiteX42" fmla="*/ 19037 w 67313"/>
                <a:gd name="connsiteY42" fmla="*/ 1881 h 33787"/>
                <a:gd name="connsiteX43" fmla="*/ 18027 w 67313"/>
                <a:gd name="connsiteY43" fmla="*/ 2894 h 33787"/>
                <a:gd name="connsiteX44" fmla="*/ 16176 w 67313"/>
                <a:gd name="connsiteY44" fmla="*/ 5091 h 33787"/>
                <a:gd name="connsiteX45" fmla="*/ 9512 w 67313"/>
                <a:gd name="connsiteY45" fmla="*/ 5158 h 33787"/>
                <a:gd name="connsiteX46" fmla="*/ 9445 w 67313"/>
                <a:gd name="connsiteY46" fmla="*/ 5091 h 33787"/>
                <a:gd name="connsiteX47" fmla="*/ 7930 w 67313"/>
                <a:gd name="connsiteY47" fmla="*/ 4077 h 33787"/>
                <a:gd name="connsiteX48" fmla="*/ 3891 w 67313"/>
                <a:gd name="connsiteY48" fmla="*/ 5766 h 33787"/>
                <a:gd name="connsiteX49" fmla="*/ 1535 w 67313"/>
                <a:gd name="connsiteY49" fmla="*/ 8638 h 33787"/>
                <a:gd name="connsiteX50" fmla="*/ 21 w 67313"/>
                <a:gd name="connsiteY50" fmla="*/ 16916 h 33787"/>
                <a:gd name="connsiteX51" fmla="*/ 21 w 67313"/>
                <a:gd name="connsiteY51" fmla="*/ 16916 h 33787"/>
                <a:gd name="connsiteX52" fmla="*/ 7762 w 67313"/>
                <a:gd name="connsiteY52" fmla="*/ 15734 h 3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7313" h="33787">
                  <a:moveTo>
                    <a:pt x="7762" y="15734"/>
                  </a:moveTo>
                  <a:cubicBezTo>
                    <a:pt x="9293" y="16614"/>
                    <a:pt x="10303" y="18192"/>
                    <a:pt x="10454" y="19957"/>
                  </a:cubicBezTo>
                  <a:cubicBezTo>
                    <a:pt x="10353" y="20516"/>
                    <a:pt x="10353" y="21087"/>
                    <a:pt x="10454" y="21647"/>
                  </a:cubicBezTo>
                  <a:cubicBezTo>
                    <a:pt x="11464" y="22829"/>
                    <a:pt x="13652" y="22660"/>
                    <a:pt x="16007" y="21647"/>
                  </a:cubicBezTo>
                  <a:cubicBezTo>
                    <a:pt x="18515" y="20946"/>
                    <a:pt x="21191" y="21312"/>
                    <a:pt x="23412" y="22660"/>
                  </a:cubicBezTo>
                  <a:cubicBezTo>
                    <a:pt x="23496" y="23049"/>
                    <a:pt x="23496" y="23453"/>
                    <a:pt x="23412" y="23843"/>
                  </a:cubicBezTo>
                  <a:cubicBezTo>
                    <a:pt x="23513" y="24289"/>
                    <a:pt x="23513" y="24748"/>
                    <a:pt x="23412" y="25194"/>
                  </a:cubicBezTo>
                  <a:lnTo>
                    <a:pt x="23412" y="25194"/>
                  </a:lnTo>
                  <a:lnTo>
                    <a:pt x="24926" y="25194"/>
                  </a:lnTo>
                  <a:cubicBezTo>
                    <a:pt x="26795" y="25483"/>
                    <a:pt x="28545" y="26304"/>
                    <a:pt x="29975" y="27560"/>
                  </a:cubicBezTo>
                  <a:cubicBezTo>
                    <a:pt x="31086" y="28539"/>
                    <a:pt x="32045" y="29678"/>
                    <a:pt x="32836" y="30938"/>
                  </a:cubicBezTo>
                  <a:cubicBezTo>
                    <a:pt x="33223" y="32190"/>
                    <a:pt x="34401" y="33023"/>
                    <a:pt x="35697" y="32966"/>
                  </a:cubicBezTo>
                  <a:cubicBezTo>
                    <a:pt x="36639" y="33133"/>
                    <a:pt x="37615" y="33133"/>
                    <a:pt x="38558" y="32966"/>
                  </a:cubicBezTo>
                  <a:cubicBezTo>
                    <a:pt x="40981" y="32445"/>
                    <a:pt x="43505" y="32869"/>
                    <a:pt x="45625" y="34148"/>
                  </a:cubicBezTo>
                  <a:cubicBezTo>
                    <a:pt x="48133" y="36555"/>
                    <a:pt x="49832" y="39684"/>
                    <a:pt x="50506" y="43102"/>
                  </a:cubicBezTo>
                  <a:lnTo>
                    <a:pt x="52525" y="43102"/>
                  </a:lnTo>
                  <a:cubicBezTo>
                    <a:pt x="54949" y="43212"/>
                    <a:pt x="57321" y="43908"/>
                    <a:pt x="59425" y="45129"/>
                  </a:cubicBezTo>
                  <a:lnTo>
                    <a:pt x="62959" y="46650"/>
                  </a:lnTo>
                  <a:cubicBezTo>
                    <a:pt x="65651" y="46650"/>
                    <a:pt x="66492" y="46650"/>
                    <a:pt x="66661" y="46650"/>
                  </a:cubicBezTo>
                  <a:cubicBezTo>
                    <a:pt x="66812" y="45756"/>
                    <a:pt x="66812" y="44840"/>
                    <a:pt x="66661" y="43946"/>
                  </a:cubicBezTo>
                  <a:cubicBezTo>
                    <a:pt x="66728" y="42228"/>
                    <a:pt x="67014" y="40527"/>
                    <a:pt x="67503" y="38878"/>
                  </a:cubicBezTo>
                  <a:cubicBezTo>
                    <a:pt x="67654" y="38355"/>
                    <a:pt x="68024" y="37922"/>
                    <a:pt x="68512" y="37696"/>
                  </a:cubicBezTo>
                  <a:cubicBezTo>
                    <a:pt x="69959" y="37650"/>
                    <a:pt x="71255" y="36804"/>
                    <a:pt x="71878" y="35500"/>
                  </a:cubicBezTo>
                  <a:cubicBezTo>
                    <a:pt x="72298" y="33253"/>
                    <a:pt x="71945" y="30926"/>
                    <a:pt x="70868" y="28911"/>
                  </a:cubicBezTo>
                  <a:cubicBezTo>
                    <a:pt x="70313" y="27978"/>
                    <a:pt x="69639" y="27125"/>
                    <a:pt x="68849" y="26377"/>
                  </a:cubicBezTo>
                  <a:cubicBezTo>
                    <a:pt x="66997" y="24181"/>
                    <a:pt x="64810" y="21647"/>
                    <a:pt x="65146" y="18944"/>
                  </a:cubicBezTo>
                  <a:cubicBezTo>
                    <a:pt x="65449" y="17320"/>
                    <a:pt x="66425" y="15904"/>
                    <a:pt x="67839" y="15058"/>
                  </a:cubicBezTo>
                  <a:lnTo>
                    <a:pt x="69185" y="13875"/>
                  </a:lnTo>
                  <a:cubicBezTo>
                    <a:pt x="69269" y="13259"/>
                    <a:pt x="69269" y="12634"/>
                    <a:pt x="69185" y="12017"/>
                  </a:cubicBezTo>
                  <a:cubicBezTo>
                    <a:pt x="69152" y="10576"/>
                    <a:pt x="69572" y="9162"/>
                    <a:pt x="70363" y="7963"/>
                  </a:cubicBezTo>
                  <a:cubicBezTo>
                    <a:pt x="71087" y="6758"/>
                    <a:pt x="71996" y="5675"/>
                    <a:pt x="73056" y="4753"/>
                  </a:cubicBezTo>
                  <a:cubicBezTo>
                    <a:pt x="74637" y="3765"/>
                    <a:pt x="75647" y="2062"/>
                    <a:pt x="75748" y="191"/>
                  </a:cubicBezTo>
                  <a:lnTo>
                    <a:pt x="72887" y="191"/>
                  </a:lnTo>
                  <a:cubicBezTo>
                    <a:pt x="69169" y="-234"/>
                    <a:pt x="65399" y="51"/>
                    <a:pt x="61780" y="1036"/>
                  </a:cubicBezTo>
                  <a:cubicBezTo>
                    <a:pt x="60619" y="1550"/>
                    <a:pt x="59542" y="2232"/>
                    <a:pt x="58583" y="3063"/>
                  </a:cubicBezTo>
                  <a:cubicBezTo>
                    <a:pt x="57001" y="5182"/>
                    <a:pt x="54915" y="6868"/>
                    <a:pt x="52525" y="7963"/>
                  </a:cubicBezTo>
                  <a:cubicBezTo>
                    <a:pt x="49782" y="8132"/>
                    <a:pt x="47022" y="8132"/>
                    <a:pt x="44279" y="7963"/>
                  </a:cubicBezTo>
                  <a:lnTo>
                    <a:pt x="37211" y="7963"/>
                  </a:lnTo>
                  <a:cubicBezTo>
                    <a:pt x="34569" y="8557"/>
                    <a:pt x="31810" y="8135"/>
                    <a:pt x="29470" y="6780"/>
                  </a:cubicBezTo>
                  <a:lnTo>
                    <a:pt x="27956" y="6780"/>
                  </a:lnTo>
                  <a:cubicBezTo>
                    <a:pt x="25415" y="6003"/>
                    <a:pt x="23294" y="4238"/>
                    <a:pt x="22066" y="1881"/>
                  </a:cubicBezTo>
                  <a:lnTo>
                    <a:pt x="20719" y="1881"/>
                  </a:lnTo>
                  <a:cubicBezTo>
                    <a:pt x="20164" y="1795"/>
                    <a:pt x="19592" y="1795"/>
                    <a:pt x="19037" y="1881"/>
                  </a:cubicBezTo>
                  <a:cubicBezTo>
                    <a:pt x="19037" y="1881"/>
                    <a:pt x="19037" y="1881"/>
                    <a:pt x="18027" y="2894"/>
                  </a:cubicBezTo>
                  <a:cubicBezTo>
                    <a:pt x="17573" y="3751"/>
                    <a:pt x="16950" y="4501"/>
                    <a:pt x="16176" y="5091"/>
                  </a:cubicBezTo>
                  <a:cubicBezTo>
                    <a:pt x="14358" y="6957"/>
                    <a:pt x="11380" y="6988"/>
                    <a:pt x="9512" y="5158"/>
                  </a:cubicBezTo>
                  <a:cubicBezTo>
                    <a:pt x="9495" y="5136"/>
                    <a:pt x="9462" y="5114"/>
                    <a:pt x="9445" y="5091"/>
                  </a:cubicBezTo>
                  <a:cubicBezTo>
                    <a:pt x="9024" y="4641"/>
                    <a:pt x="8502" y="4295"/>
                    <a:pt x="7930" y="4077"/>
                  </a:cubicBezTo>
                  <a:cubicBezTo>
                    <a:pt x="6668" y="4814"/>
                    <a:pt x="5305" y="5383"/>
                    <a:pt x="3891" y="5766"/>
                  </a:cubicBezTo>
                  <a:cubicBezTo>
                    <a:pt x="2898" y="6532"/>
                    <a:pt x="2090" y="7513"/>
                    <a:pt x="1535" y="8638"/>
                  </a:cubicBezTo>
                  <a:cubicBezTo>
                    <a:pt x="408" y="11245"/>
                    <a:pt x="-114" y="14076"/>
                    <a:pt x="21" y="16916"/>
                  </a:cubicBezTo>
                  <a:lnTo>
                    <a:pt x="21" y="16916"/>
                  </a:lnTo>
                  <a:cubicBezTo>
                    <a:pt x="2343" y="15511"/>
                    <a:pt x="5120" y="15085"/>
                    <a:pt x="7762" y="15734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FD519C4B-7208-41F2-A7CF-EE2D3E52B8AB}"/>
                </a:ext>
              </a:extLst>
            </p:cNvPr>
            <p:cNvSpPr/>
            <p:nvPr/>
          </p:nvSpPr>
          <p:spPr>
            <a:xfrm>
              <a:off x="9252161" y="4548578"/>
              <a:ext cx="16828" cy="16894"/>
            </a:xfrm>
            <a:custGeom>
              <a:avLst/>
              <a:gdLst>
                <a:gd name="connsiteX0" fmla="*/ 1010 w 0"/>
                <a:gd name="connsiteY0" fmla="*/ 5744 h 16893"/>
                <a:gd name="connsiteX1" fmla="*/ 2019 w 0"/>
                <a:gd name="connsiteY1" fmla="*/ 11995 h 16893"/>
                <a:gd name="connsiteX2" fmla="*/ 2019 w 0"/>
                <a:gd name="connsiteY2" fmla="*/ 11995 h 16893"/>
                <a:gd name="connsiteX3" fmla="*/ 3029 w 0"/>
                <a:gd name="connsiteY3" fmla="*/ 18921 h 16893"/>
                <a:gd name="connsiteX4" fmla="*/ 3029 w 0"/>
                <a:gd name="connsiteY4" fmla="*/ 18921 h 16893"/>
                <a:gd name="connsiteX5" fmla="*/ 3029 w 0"/>
                <a:gd name="connsiteY5" fmla="*/ 13684 h 16893"/>
                <a:gd name="connsiteX6" fmla="*/ 3029 w 0"/>
                <a:gd name="connsiteY6" fmla="*/ 11319 h 16893"/>
                <a:gd name="connsiteX7" fmla="*/ 3029 w 0"/>
                <a:gd name="connsiteY7" fmla="*/ 0 h 16893"/>
                <a:gd name="connsiteX8" fmla="*/ 3029 w 0"/>
                <a:gd name="connsiteY8" fmla="*/ 0 h 16893"/>
                <a:gd name="connsiteX9" fmla="*/ 1514 w 0"/>
                <a:gd name="connsiteY9" fmla="*/ 0 h 16893"/>
                <a:gd name="connsiteX10" fmla="*/ 0 w 0"/>
                <a:gd name="connsiteY10" fmla="*/ 0 h 16893"/>
                <a:gd name="connsiteX11" fmla="*/ 0 w 0"/>
                <a:gd name="connsiteY11" fmla="*/ 845 h 16893"/>
                <a:gd name="connsiteX12" fmla="*/ 0 w 0"/>
                <a:gd name="connsiteY12" fmla="*/ 2703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h="16893">
                  <a:moveTo>
                    <a:pt x="1010" y="5744"/>
                  </a:moveTo>
                  <a:cubicBezTo>
                    <a:pt x="1599" y="7771"/>
                    <a:pt x="1935" y="9883"/>
                    <a:pt x="2019" y="11995"/>
                  </a:cubicBezTo>
                  <a:lnTo>
                    <a:pt x="2019" y="11995"/>
                  </a:lnTo>
                  <a:cubicBezTo>
                    <a:pt x="2019" y="17569"/>
                    <a:pt x="2861" y="18752"/>
                    <a:pt x="3029" y="18921"/>
                  </a:cubicBezTo>
                  <a:lnTo>
                    <a:pt x="3029" y="18921"/>
                  </a:lnTo>
                  <a:cubicBezTo>
                    <a:pt x="3214" y="17181"/>
                    <a:pt x="3214" y="15424"/>
                    <a:pt x="3029" y="13684"/>
                  </a:cubicBezTo>
                  <a:cubicBezTo>
                    <a:pt x="2928" y="12907"/>
                    <a:pt x="2928" y="12096"/>
                    <a:pt x="3029" y="11319"/>
                  </a:cubicBezTo>
                  <a:cubicBezTo>
                    <a:pt x="3634" y="7568"/>
                    <a:pt x="3634" y="3750"/>
                    <a:pt x="3029" y="0"/>
                  </a:cubicBezTo>
                  <a:lnTo>
                    <a:pt x="3029" y="0"/>
                  </a:lnTo>
                  <a:lnTo>
                    <a:pt x="1514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845"/>
                  </a:cubicBezTo>
                  <a:cubicBezTo>
                    <a:pt x="0" y="1689"/>
                    <a:pt x="0" y="2027"/>
                    <a:pt x="0" y="2703"/>
                  </a:cubicBezTo>
                  <a:close/>
                </a:path>
              </a:pathLst>
            </a:custGeom>
            <a:grpFill/>
            <a:ln w="16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681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177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4979C0-240E-4D4D-B6A3-A0A451742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68924"/>
            <a:ext cx="5220000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4FF421-0BAC-4961-B609-8FCC69EF7A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341" y="1050924"/>
            <a:ext cx="52200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62E74E3-0DBF-468E-8559-7BFC8592921D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415766" y="1778000"/>
            <a:ext cx="11509534" cy="43095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icon to insert table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E16BDC-206B-4A0F-A831-30AB75583C21}"/>
              </a:ext>
            </a:extLst>
          </p:cNvPr>
          <p:cNvGrpSpPr/>
          <p:nvPr userDrawn="1"/>
        </p:nvGrpSpPr>
        <p:grpSpPr>
          <a:xfrm>
            <a:off x="8684443" y="7507705"/>
            <a:ext cx="3507557" cy="4368817"/>
            <a:chOff x="4394289" y="1593833"/>
            <a:chExt cx="3507557" cy="43688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C58FBD-A57E-4765-9076-E44EF6A07648}"/>
                </a:ext>
              </a:extLst>
            </p:cNvPr>
            <p:cNvSpPr/>
            <p:nvPr/>
          </p:nvSpPr>
          <p:spPr>
            <a:xfrm>
              <a:off x="4394289" y="1593833"/>
              <a:ext cx="3507554" cy="4368817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CC61E2-D6D1-4F87-862B-CA818355B1E9}"/>
                </a:ext>
              </a:extLst>
            </p:cNvPr>
            <p:cNvSpPr txBox="1"/>
            <p:nvPr/>
          </p:nvSpPr>
          <p:spPr>
            <a:xfrm>
              <a:off x="4677286" y="1605795"/>
              <a:ext cx="2933329" cy="48926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table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8457FE-312B-4D61-97DA-7CABF71A4440}"/>
                </a:ext>
              </a:extLst>
            </p:cNvPr>
            <p:cNvSpPr txBox="1"/>
            <p:nvPr userDrawn="1"/>
          </p:nvSpPr>
          <p:spPr>
            <a:xfrm>
              <a:off x="4462258" y="3024590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</a:t>
              </a:r>
              <a:r>
                <a:rPr lang="en-GB" sz="1400" baseline="0" dirty="0">
                  <a:solidFill>
                    <a:schemeClr val="bg1"/>
                  </a:solidFill>
                </a:rPr>
                <a:t> on your table, and o</a:t>
              </a:r>
              <a:r>
                <a:rPr lang="en-GB" sz="1400" dirty="0">
                  <a:solidFill>
                    <a:schemeClr val="bg1"/>
                  </a:solidFill>
                </a:rPr>
                <a:t>n the Table Tools tab</a:t>
              </a:r>
              <a:r>
                <a:rPr lang="en-GB" sz="1400" baseline="0" dirty="0">
                  <a:solidFill>
                    <a:schemeClr val="bg1"/>
                  </a:solidFill>
                </a:rPr>
                <a:t> in the ribbon, click on the Design tab.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42103A-57FC-41AD-B629-FC79F87A051A}"/>
                </a:ext>
              </a:extLst>
            </p:cNvPr>
            <p:cNvSpPr txBox="1"/>
            <p:nvPr userDrawn="1"/>
          </p:nvSpPr>
          <p:spPr>
            <a:xfrm>
              <a:off x="4462258" y="3757268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3. </a:t>
              </a:r>
              <a:r>
                <a:rPr lang="en-GB" sz="1400">
                  <a:solidFill>
                    <a:schemeClr val="bg1"/>
                  </a:solidFill>
                </a:rPr>
                <a:t>In the Table</a:t>
              </a:r>
              <a:r>
                <a:rPr lang="en-GB" sz="1400" baseline="0">
                  <a:solidFill>
                    <a:schemeClr val="bg1"/>
                  </a:solidFill>
                </a:rPr>
                <a:t> Styles section, click on the drop down arrow to open the full selection of Table Styles. Pick the one that fits your layout the best.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3FDBB3-3A00-4096-A76C-4CE823CE5DF4}"/>
                </a:ext>
              </a:extLst>
            </p:cNvPr>
            <p:cNvSpPr txBox="1"/>
            <p:nvPr userDrawn="1"/>
          </p:nvSpPr>
          <p:spPr>
            <a:xfrm>
              <a:off x="4462258" y="5222623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You can also use tools on the Layout tab</a:t>
              </a:r>
              <a:r>
                <a:rPr lang="en-GB" sz="1400" baseline="0" dirty="0">
                  <a:solidFill>
                    <a:schemeClr val="bg1"/>
                  </a:solidFill>
                </a:rPr>
                <a:t> to evenly distribute your rows and columns.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E843BB-D446-4409-8D0C-7B26A0FBEB2F}"/>
                </a:ext>
              </a:extLst>
            </p:cNvPr>
            <p:cNvSpPr txBox="1"/>
            <p:nvPr userDrawn="1"/>
          </p:nvSpPr>
          <p:spPr>
            <a:xfrm>
              <a:off x="4462258" y="2291912"/>
              <a:ext cx="3439586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 dirty="0">
                  <a:solidFill>
                    <a:schemeClr val="bg1"/>
                  </a:solidFill>
                </a:rPr>
                <a:t> of the placeholder and c</a:t>
              </a:r>
              <a:r>
                <a:rPr lang="en-GB" sz="1400" dirty="0">
                  <a:solidFill>
                    <a:schemeClr val="bg1"/>
                  </a:solidFill>
                </a:rPr>
                <a:t>hoose the amount</a:t>
              </a:r>
              <a:r>
                <a:rPr lang="en-GB" sz="1400" baseline="0" dirty="0">
                  <a:solidFill>
                    <a:schemeClr val="bg1"/>
                  </a:solidFill>
                </a:rPr>
                <a:t> of rows and columns you need.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72FA2F-EAE5-46C3-B22B-795FD6E8A15E}"/>
                </a:ext>
              </a:extLst>
            </p:cNvPr>
            <p:cNvSpPr txBox="1"/>
            <p:nvPr userDrawn="1"/>
          </p:nvSpPr>
          <p:spPr>
            <a:xfrm>
              <a:off x="4462258" y="4687785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b="0" dirty="0">
                  <a:solidFill>
                    <a:schemeClr val="bg1"/>
                  </a:solidFill>
                </a:rPr>
                <a:t>Use the other table style options to design the table to how you need it.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066CCA-330B-4A31-9707-47C99D923153}"/>
                </a:ext>
              </a:extLst>
            </p:cNvPr>
            <p:cNvSpPr/>
            <p:nvPr/>
          </p:nvSpPr>
          <p:spPr>
            <a:xfrm>
              <a:off x="4394289" y="2095060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3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177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4979C0-240E-4D4D-B6A3-A0A451742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68924"/>
            <a:ext cx="5220000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4FF421-0BAC-4961-B609-8FCC69EF7A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341" y="1050924"/>
            <a:ext cx="52200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E16BDC-206B-4A0F-A831-30AB75583C21}"/>
              </a:ext>
            </a:extLst>
          </p:cNvPr>
          <p:cNvGrpSpPr/>
          <p:nvPr userDrawn="1"/>
        </p:nvGrpSpPr>
        <p:grpSpPr>
          <a:xfrm>
            <a:off x="8684443" y="7507705"/>
            <a:ext cx="3507557" cy="4368817"/>
            <a:chOff x="4394289" y="1593833"/>
            <a:chExt cx="3507557" cy="43688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C58FBD-A57E-4765-9076-E44EF6A07648}"/>
                </a:ext>
              </a:extLst>
            </p:cNvPr>
            <p:cNvSpPr/>
            <p:nvPr/>
          </p:nvSpPr>
          <p:spPr>
            <a:xfrm>
              <a:off x="4394289" y="1593833"/>
              <a:ext cx="3507554" cy="4368817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CC61E2-D6D1-4F87-862B-CA818355B1E9}"/>
                </a:ext>
              </a:extLst>
            </p:cNvPr>
            <p:cNvSpPr txBox="1"/>
            <p:nvPr/>
          </p:nvSpPr>
          <p:spPr>
            <a:xfrm>
              <a:off x="4677286" y="1605795"/>
              <a:ext cx="2933329" cy="48926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table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8457FE-312B-4D61-97DA-7CABF71A4440}"/>
                </a:ext>
              </a:extLst>
            </p:cNvPr>
            <p:cNvSpPr txBox="1"/>
            <p:nvPr userDrawn="1"/>
          </p:nvSpPr>
          <p:spPr>
            <a:xfrm>
              <a:off x="4462258" y="3024590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</a:t>
              </a:r>
              <a:r>
                <a:rPr lang="en-GB" sz="1400" baseline="0" dirty="0">
                  <a:solidFill>
                    <a:schemeClr val="bg1"/>
                  </a:solidFill>
                </a:rPr>
                <a:t> on your table, and o</a:t>
              </a:r>
              <a:r>
                <a:rPr lang="en-GB" sz="1400" dirty="0">
                  <a:solidFill>
                    <a:schemeClr val="bg1"/>
                  </a:solidFill>
                </a:rPr>
                <a:t>n the Table Tools tab</a:t>
              </a:r>
              <a:r>
                <a:rPr lang="en-GB" sz="1400" baseline="0" dirty="0">
                  <a:solidFill>
                    <a:schemeClr val="bg1"/>
                  </a:solidFill>
                </a:rPr>
                <a:t> in the ribbon, click on the Design tab.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42103A-57FC-41AD-B629-FC79F87A051A}"/>
                </a:ext>
              </a:extLst>
            </p:cNvPr>
            <p:cNvSpPr txBox="1"/>
            <p:nvPr userDrawn="1"/>
          </p:nvSpPr>
          <p:spPr>
            <a:xfrm>
              <a:off x="4462258" y="3757268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3. </a:t>
              </a:r>
              <a:r>
                <a:rPr lang="en-GB" sz="1400">
                  <a:solidFill>
                    <a:schemeClr val="bg1"/>
                  </a:solidFill>
                </a:rPr>
                <a:t>In the Table</a:t>
              </a:r>
              <a:r>
                <a:rPr lang="en-GB" sz="1400" baseline="0">
                  <a:solidFill>
                    <a:schemeClr val="bg1"/>
                  </a:solidFill>
                </a:rPr>
                <a:t> Styles section, click on the drop down arrow to open the full selection of Table Styles. Pick the one that fits your layout the best.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3FDBB3-3A00-4096-A76C-4CE823CE5DF4}"/>
                </a:ext>
              </a:extLst>
            </p:cNvPr>
            <p:cNvSpPr txBox="1"/>
            <p:nvPr userDrawn="1"/>
          </p:nvSpPr>
          <p:spPr>
            <a:xfrm>
              <a:off x="4462258" y="5222623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You can also use tools on the Layout tab</a:t>
              </a:r>
              <a:r>
                <a:rPr lang="en-GB" sz="1400" baseline="0" dirty="0">
                  <a:solidFill>
                    <a:schemeClr val="bg1"/>
                  </a:solidFill>
                </a:rPr>
                <a:t> to evenly distribute your rows and columns.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E843BB-D446-4409-8D0C-7B26A0FBEB2F}"/>
                </a:ext>
              </a:extLst>
            </p:cNvPr>
            <p:cNvSpPr txBox="1"/>
            <p:nvPr userDrawn="1"/>
          </p:nvSpPr>
          <p:spPr>
            <a:xfrm>
              <a:off x="4462258" y="2291912"/>
              <a:ext cx="3439586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 dirty="0">
                  <a:solidFill>
                    <a:schemeClr val="bg1"/>
                  </a:solidFill>
                </a:rPr>
                <a:t> of the placeholder and c</a:t>
              </a:r>
              <a:r>
                <a:rPr lang="en-GB" sz="1400" dirty="0">
                  <a:solidFill>
                    <a:schemeClr val="bg1"/>
                  </a:solidFill>
                </a:rPr>
                <a:t>hoose the amount</a:t>
              </a:r>
              <a:r>
                <a:rPr lang="en-GB" sz="1400" baseline="0" dirty="0">
                  <a:solidFill>
                    <a:schemeClr val="bg1"/>
                  </a:solidFill>
                </a:rPr>
                <a:t> of rows and columns you need.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72FA2F-EAE5-46C3-B22B-795FD6E8A15E}"/>
                </a:ext>
              </a:extLst>
            </p:cNvPr>
            <p:cNvSpPr txBox="1"/>
            <p:nvPr userDrawn="1"/>
          </p:nvSpPr>
          <p:spPr>
            <a:xfrm>
              <a:off x="4462258" y="4687785"/>
              <a:ext cx="3368772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b="0" dirty="0">
                  <a:solidFill>
                    <a:schemeClr val="bg1"/>
                  </a:solidFill>
                </a:rPr>
                <a:t>Use the other table style options to design the table to how you need it.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066CCA-330B-4A31-9707-47C99D923153}"/>
                </a:ext>
              </a:extLst>
            </p:cNvPr>
            <p:cNvSpPr/>
            <p:nvPr/>
          </p:nvSpPr>
          <p:spPr>
            <a:xfrm>
              <a:off x="4394289" y="2095060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64768F4-0A44-4399-A52A-824D2244F870}"/>
              </a:ext>
            </a:extLst>
          </p:cNvPr>
          <p:cNvSpPr txBox="1"/>
          <p:nvPr userDrawn="1"/>
        </p:nvSpPr>
        <p:spPr>
          <a:xfrm>
            <a:off x="440575" y="1878675"/>
            <a:ext cx="11546378" cy="4189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70000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54000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810000" marR="0" lvl="3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08000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tats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40366F-77D8-41ED-A852-A71A3B85CCC5}"/>
              </a:ext>
            </a:extLst>
          </p:cNvPr>
          <p:cNvSpPr/>
          <p:nvPr userDrawn="1"/>
        </p:nvSpPr>
        <p:spPr>
          <a:xfrm>
            <a:off x="0" y="1047750"/>
            <a:ext cx="6096000" cy="5244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09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C1B648-858E-4F64-AF65-B6183190CB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068924"/>
            <a:ext cx="4451348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3582772-7DB0-4C3A-8560-E6D73EB9C3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341" y="1050924"/>
            <a:ext cx="4453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D6E2AE-D17C-4124-9C48-E62F36D02B3A}"/>
              </a:ext>
            </a:extLst>
          </p:cNvPr>
          <p:cNvGrpSpPr/>
          <p:nvPr userDrawn="1"/>
        </p:nvGrpSpPr>
        <p:grpSpPr>
          <a:xfrm>
            <a:off x="8684441" y="7493401"/>
            <a:ext cx="3507559" cy="3427262"/>
            <a:chOff x="838198" y="1150070"/>
            <a:chExt cx="3507559" cy="342726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8179D6-0200-4756-A1A7-3BB3AAB82BC4}"/>
                </a:ext>
              </a:extLst>
            </p:cNvPr>
            <p:cNvSpPr/>
            <p:nvPr/>
          </p:nvSpPr>
          <p:spPr>
            <a:xfrm>
              <a:off x="838200" y="1150070"/>
              <a:ext cx="3507557" cy="34272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377547-F8A8-4A5F-9D3D-05A89E7C4325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icon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6E852B1-29BD-4F73-BA89-5BC42FF821AA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9E8CAE-35FE-487C-90AD-92AC1624E887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icon needed from your computer.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4864780-B018-4769-8CE4-6F380F0A337D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ED0D64-AFAA-4274-A812-F082FECFDA2C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3C68E45C-2BDC-F042-8E5B-F14ED0E351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113" y="177545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4BD1169-42B2-F84B-AA50-FB2D2FB03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4913" y="177545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  <a:lvl2pPr marL="269875" indent="-270000">
              <a:lnSpc>
                <a:spcPct val="100000"/>
              </a:lnSpc>
              <a:tabLst/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Point 1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2FF0B77-BCD6-5243-98F1-F329C85BE55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113" y="252529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EAE41FA-82BE-F04E-A2FA-D4EF30F5EE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4913" y="252529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Tx/>
              <a:buNone/>
            </a:pPr>
            <a:r>
              <a:rPr lang="en-US" dirty="0"/>
              <a:t>Enter Point 2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900C91BA-8FDC-4548-AEEF-16A50E4027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113" y="327513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39305DA2-0EFD-7044-88DB-3822A56E8C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4913" y="327513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Tx/>
              <a:buNone/>
            </a:pPr>
            <a:r>
              <a:rPr lang="en-US" dirty="0"/>
              <a:t>Enter Point 3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2CD7E0B4-6F33-7743-B09C-8480CD11482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9113" y="402497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FE10947F-740B-CC4E-BF13-26A56BB5AF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04913" y="402497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90000"/>
              <a:buFontTx/>
              <a:buNone/>
            </a:pPr>
            <a:r>
              <a:rPr lang="en-US" dirty="0"/>
              <a:t>Enter Point 4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EC4FCDAD-3BEA-304B-A847-9ADFDB4FCA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9113" y="477481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6E46A5CF-E3EE-AF4B-AE4B-75AC688A23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4913" y="477481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5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4027F251-B366-2843-96D5-FA3806F4F04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113" y="5524655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59A4B22D-A47C-0941-BCB4-826DB39465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4913" y="5524655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6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69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tats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40366F-77D8-41ED-A852-A71A3B85CCC5}"/>
              </a:ext>
            </a:extLst>
          </p:cNvPr>
          <p:cNvSpPr/>
          <p:nvPr userDrawn="1"/>
        </p:nvSpPr>
        <p:spPr>
          <a:xfrm flipH="1">
            <a:off x="6095999" y="0"/>
            <a:ext cx="6100763" cy="6292057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094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67B089-65F6-4A4A-B71E-30C5609EAD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113" y="177545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573A43-1259-4973-B8DC-F7F14F8539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4913" y="177545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70000">
              <a:lnSpc>
                <a:spcPct val="100000"/>
              </a:lnSpc>
              <a:tabLst/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Point 1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CF08EB0-C114-4D60-8A46-5BF903D04C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113" y="252529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AE4B472-9A20-4E80-9D62-5EF652EED0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4913" y="252529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2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6FB1AC8-9CC2-4D0E-8194-60383DDCEBA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9113" y="327513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117B5F5-75D5-462F-A744-F0578867AE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4913" y="327513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3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5E63E906-2793-464E-833E-E618C76FB63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9113" y="402497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33E40D9-8FB0-46C2-96D1-2B70056B7C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04913" y="402497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4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EDB1681F-74A6-4E61-84D7-F397622425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9113" y="477481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A6F051-851B-495C-B829-F48883E312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4913" y="477481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5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30C3DE9-1773-495B-A909-8860B476958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113" y="5524655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98C54B4-C3A4-4212-80AA-DF9AEE105D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4913" y="5524655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6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C1B648-858E-4F64-AF65-B6183190CB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068924"/>
            <a:ext cx="4451348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3582772-7DB0-4C3A-8560-E6D73EB9C3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341" y="1050924"/>
            <a:ext cx="4453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01ACA89-5D80-4F94-AD48-1B0084399EC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615113" y="177545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129590C4-BE52-4566-950D-A489A76E37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00913" y="177545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7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4EF98742-87F0-416C-8A24-7C9AD859932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615113" y="252529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7189909-A0B3-4E0D-95B3-6888B8EC8C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00913" y="252529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8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10CB52C1-9FF5-45F4-9677-7E6279727DD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615113" y="327513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7F65EB6-0F1C-49AC-A8E1-5097D1917AC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00913" y="327513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9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AB09A4AD-C508-43A0-93CB-DA21E017C5A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615113" y="402497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CD9AABBF-A124-4217-908C-2753F1C6F95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00913" y="402497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10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8E4DC0AA-2F72-4483-BD94-6F5825E5FBC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615113" y="4774817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19D51B2-0DF6-4AAB-840E-19BA85B41C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00913" y="477481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11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56119A96-F385-41E7-B898-6005AF5A772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615113" y="5524655"/>
            <a:ext cx="583406" cy="583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lIns="0" tIns="72000" rIns="0" anchor="ctr"/>
          <a:lstStyle>
            <a:lvl1pPr algn="ctr">
              <a:defRPr sz="7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F7923EA6-261C-4457-942F-FF9C44F10E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00913" y="5524655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12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A48924E-E3F8-4057-AD71-FFCDFE4A20FC}"/>
              </a:ext>
            </a:extLst>
          </p:cNvPr>
          <p:cNvGrpSpPr/>
          <p:nvPr userDrawn="1"/>
        </p:nvGrpSpPr>
        <p:grpSpPr>
          <a:xfrm>
            <a:off x="8684441" y="7557061"/>
            <a:ext cx="3507559" cy="3427262"/>
            <a:chOff x="838198" y="1150070"/>
            <a:chExt cx="3507559" cy="34272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1F61D39-1448-45D7-B55C-10C7B24A0567}"/>
                </a:ext>
              </a:extLst>
            </p:cNvPr>
            <p:cNvSpPr/>
            <p:nvPr/>
          </p:nvSpPr>
          <p:spPr>
            <a:xfrm>
              <a:off x="838200" y="1150070"/>
              <a:ext cx="3507557" cy="34272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C8E395-8E28-4535-A169-F26356AE1194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icon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E42A0EA-4EB7-486A-89F4-D8EB1392D55F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E35A6C-FA66-446E-BD7A-D69F3B53609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icon needed from your computer.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5D5010F-B01E-4AE6-BB48-B2D0E3976CCB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2184320-75D5-43CB-A98B-F8E6FFF6D234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35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Stats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40366F-77D8-41ED-A852-A71A3B85CCC5}"/>
              </a:ext>
            </a:extLst>
          </p:cNvPr>
          <p:cNvSpPr/>
          <p:nvPr userDrawn="1"/>
        </p:nvSpPr>
        <p:spPr>
          <a:xfrm>
            <a:off x="0" y="1047750"/>
            <a:ext cx="6096000" cy="5244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094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C1B648-858E-4F64-AF65-B6183190CB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068924"/>
            <a:ext cx="4451348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3582772-7DB0-4C3A-8560-E6D73EB9C3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341" y="1050924"/>
            <a:ext cx="4453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4D6E2AE-D17C-4124-9C48-E62F36D02B3A}"/>
              </a:ext>
            </a:extLst>
          </p:cNvPr>
          <p:cNvGrpSpPr/>
          <p:nvPr userDrawn="1"/>
        </p:nvGrpSpPr>
        <p:grpSpPr>
          <a:xfrm>
            <a:off x="8684441" y="7685906"/>
            <a:ext cx="3507559" cy="3427262"/>
            <a:chOff x="838198" y="1150070"/>
            <a:chExt cx="3507559" cy="342726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8179D6-0200-4756-A1A7-3BB3AAB82BC4}"/>
                </a:ext>
              </a:extLst>
            </p:cNvPr>
            <p:cNvSpPr/>
            <p:nvPr/>
          </p:nvSpPr>
          <p:spPr>
            <a:xfrm>
              <a:off x="838200" y="1150070"/>
              <a:ext cx="3507557" cy="34272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377547-F8A8-4A5F-9D3D-05A89E7C4325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icon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6E852B1-29BD-4F73-BA89-5BC42FF821AA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9E8CAE-35FE-487C-90AD-92AC1624E887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icon needed from your computer.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4864780-B018-4769-8CE4-6F380F0A337D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ED0D64-AFAA-4274-A812-F082FECFDA2C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7518463-C604-1046-B7B1-2C15156277D3}"/>
              </a:ext>
            </a:extLst>
          </p:cNvPr>
          <p:cNvSpPr txBox="1"/>
          <p:nvPr userDrawn="1"/>
        </p:nvSpPr>
        <p:spPr>
          <a:xfrm>
            <a:off x="6310313" y="1895234"/>
            <a:ext cx="629920" cy="337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b="1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A0A88B14-E8E1-FC42-8906-A1874483F7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4913" y="252529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2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E448EFBC-0020-2443-8F0F-38C981503D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4913" y="327513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3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7C9730FA-4D57-7A48-99F8-BD4DD6D31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04913" y="402497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4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04B146B4-D8E1-6B49-AC8F-832CCABEE2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4913" y="477481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5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FD9DFD1E-0D1F-E748-BEB9-D0175299D6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4913" y="5524655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6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63" name="Text Placeholder 21">
            <a:extLst>
              <a:ext uri="{FF2B5EF4-FFF2-40B4-BE49-F238E27FC236}">
                <a16:creationId xmlns:a16="http://schemas.microsoft.com/office/drawing/2014/main" id="{7BA7CD71-5070-3B4B-8E6D-21CDBA4FFA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9113" y="1775560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57E9A388-CE21-FA46-94C3-8A5E401055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9113" y="2525400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5" name="Text Placeholder 21">
            <a:extLst>
              <a:ext uri="{FF2B5EF4-FFF2-40B4-BE49-F238E27FC236}">
                <a16:creationId xmlns:a16="http://schemas.microsoft.com/office/drawing/2014/main" id="{217F9A74-905D-C74B-BA85-75AFF5C9D1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13" y="3274746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6" name="Text Placeholder 21">
            <a:extLst>
              <a:ext uri="{FF2B5EF4-FFF2-40B4-BE49-F238E27FC236}">
                <a16:creationId xmlns:a16="http://schemas.microsoft.com/office/drawing/2014/main" id="{C9A07C38-DA64-5A4A-8C98-E6A91706FC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113" y="4022548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7" name="Text Placeholder 21">
            <a:extLst>
              <a:ext uri="{FF2B5EF4-FFF2-40B4-BE49-F238E27FC236}">
                <a16:creationId xmlns:a16="http://schemas.microsoft.com/office/drawing/2014/main" id="{78C51A8C-434A-4F4F-9D21-061888DFEC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9113" y="4771894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68" name="Text Placeholder 21">
            <a:extLst>
              <a:ext uri="{FF2B5EF4-FFF2-40B4-BE49-F238E27FC236}">
                <a16:creationId xmlns:a16="http://schemas.microsoft.com/office/drawing/2014/main" id="{7536F77F-73FB-0249-8786-B05CEADE60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9113" y="5524541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7E23A50D-23F9-9E4E-B0B7-CBEF28FA01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04913" y="1778002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70000">
              <a:lnSpc>
                <a:spcPct val="100000"/>
              </a:lnSpc>
              <a:tabLst/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Point 1 here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166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Stats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40366F-77D8-41ED-A852-A71A3B85CCC5}"/>
              </a:ext>
            </a:extLst>
          </p:cNvPr>
          <p:cNvSpPr/>
          <p:nvPr userDrawn="1"/>
        </p:nvSpPr>
        <p:spPr>
          <a:xfrm flipH="1">
            <a:off x="6096000" y="0"/>
            <a:ext cx="6100763" cy="6292057"/>
          </a:xfrm>
          <a:prstGeom prst="rect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094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C1B648-858E-4F64-AF65-B6183190CB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068924"/>
            <a:ext cx="4451348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3582772-7DB0-4C3A-8560-E6D73EB9C3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341" y="1050924"/>
            <a:ext cx="4453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A48924E-E3F8-4057-AD71-FFCDFE4A20FC}"/>
              </a:ext>
            </a:extLst>
          </p:cNvPr>
          <p:cNvGrpSpPr/>
          <p:nvPr userDrawn="1"/>
        </p:nvGrpSpPr>
        <p:grpSpPr>
          <a:xfrm>
            <a:off x="8684441" y="7581427"/>
            <a:ext cx="3507559" cy="3427262"/>
            <a:chOff x="838198" y="1150070"/>
            <a:chExt cx="3507559" cy="34272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1F61D39-1448-45D7-B55C-10C7B24A0567}"/>
                </a:ext>
              </a:extLst>
            </p:cNvPr>
            <p:cNvSpPr/>
            <p:nvPr/>
          </p:nvSpPr>
          <p:spPr>
            <a:xfrm>
              <a:off x="838200" y="1150070"/>
              <a:ext cx="3507557" cy="34272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CC8E395-8E28-4535-A169-F26356AE1194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icon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E42A0EA-4EB7-486A-89F4-D8EB1392D55F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E35A6C-FA66-446E-BD7A-D69F3B53609D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icon needed from your computer.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5D5010F-B01E-4AE6-BB48-B2D0E3976CCB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2184320-75D5-43CB-A98B-F8E6FFF6D234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</p:grpSp>
      <p:sp>
        <p:nvSpPr>
          <p:cNvPr id="64" name="Text Placeholder 10">
            <a:extLst>
              <a:ext uri="{FF2B5EF4-FFF2-40B4-BE49-F238E27FC236}">
                <a16:creationId xmlns:a16="http://schemas.microsoft.com/office/drawing/2014/main" id="{52C2DB5F-8531-EF42-A6CE-6A9440D9DA1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00913" y="177545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7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65" name="Text Placeholder 10">
            <a:extLst>
              <a:ext uri="{FF2B5EF4-FFF2-40B4-BE49-F238E27FC236}">
                <a16:creationId xmlns:a16="http://schemas.microsoft.com/office/drawing/2014/main" id="{587F7BA3-B78D-9849-9205-6205CE427E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00913" y="252529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8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EA967E11-F79C-974A-A206-7B16C4979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00913" y="327513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9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956413EA-F572-5B4C-A9D9-5B820877C7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00913" y="402497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10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68" name="Text Placeholder 10">
            <a:extLst>
              <a:ext uri="{FF2B5EF4-FFF2-40B4-BE49-F238E27FC236}">
                <a16:creationId xmlns:a16="http://schemas.microsoft.com/office/drawing/2014/main" id="{ECB9D963-A30F-EC42-8261-C80DD3F7C14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00913" y="477481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11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69" name="Text Placeholder 10">
            <a:extLst>
              <a:ext uri="{FF2B5EF4-FFF2-40B4-BE49-F238E27FC236}">
                <a16:creationId xmlns:a16="http://schemas.microsoft.com/office/drawing/2014/main" id="{1ECE67B8-3345-744D-B725-67985CF785F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00913" y="5524655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12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83" name="Text Placeholder 10">
            <a:extLst>
              <a:ext uri="{FF2B5EF4-FFF2-40B4-BE49-F238E27FC236}">
                <a16:creationId xmlns:a16="http://schemas.microsoft.com/office/drawing/2014/main" id="{BAFA6F03-C6D1-D348-B421-C0D4A2A19F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4913" y="252529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2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84" name="Text Placeholder 10">
            <a:extLst>
              <a:ext uri="{FF2B5EF4-FFF2-40B4-BE49-F238E27FC236}">
                <a16:creationId xmlns:a16="http://schemas.microsoft.com/office/drawing/2014/main" id="{AF1A6DA4-4CC8-EE4E-A553-9BC315578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4913" y="327513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3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85" name="Text Placeholder 10">
            <a:extLst>
              <a:ext uri="{FF2B5EF4-FFF2-40B4-BE49-F238E27FC236}">
                <a16:creationId xmlns:a16="http://schemas.microsoft.com/office/drawing/2014/main" id="{5D656FC7-00E0-5D4E-BBC2-E4C8069ABA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04913" y="402497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4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0AC9B6DF-FC43-0E4E-84D0-5A1FE6D43F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4913" y="4774817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5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87" name="Text Placeholder 10">
            <a:extLst>
              <a:ext uri="{FF2B5EF4-FFF2-40B4-BE49-F238E27FC236}">
                <a16:creationId xmlns:a16="http://schemas.microsoft.com/office/drawing/2014/main" id="{C806E5F0-FAA1-084E-8C00-E8B46AC512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4913" y="5524655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58763">
              <a:lnSpc>
                <a:spcPts val="2000"/>
              </a:lnSpc>
              <a:tabLst/>
              <a:defRPr lang="en-US" sz="20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Enter Point 6 here</a:t>
            </a:r>
          </a:p>
          <a:p>
            <a:pPr marL="269875" lvl="1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</a:pPr>
            <a:r>
              <a:rPr lang="en-US" dirty="0"/>
              <a:t>Second level</a:t>
            </a:r>
          </a:p>
        </p:txBody>
      </p:sp>
      <p:sp>
        <p:nvSpPr>
          <p:cNvPr id="88" name="Text Placeholder 21">
            <a:extLst>
              <a:ext uri="{FF2B5EF4-FFF2-40B4-BE49-F238E27FC236}">
                <a16:creationId xmlns:a16="http://schemas.microsoft.com/office/drawing/2014/main" id="{3C6CDC8C-DD84-3A4A-97D1-D19263043C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9113" y="1775560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9" name="Text Placeholder 21">
            <a:extLst>
              <a:ext uri="{FF2B5EF4-FFF2-40B4-BE49-F238E27FC236}">
                <a16:creationId xmlns:a16="http://schemas.microsoft.com/office/drawing/2014/main" id="{C79CBE8F-D60F-F840-B063-52369CA2230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9113" y="2525400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0" name="Text Placeholder 21">
            <a:extLst>
              <a:ext uri="{FF2B5EF4-FFF2-40B4-BE49-F238E27FC236}">
                <a16:creationId xmlns:a16="http://schemas.microsoft.com/office/drawing/2014/main" id="{14A13A2A-3A52-BD45-80AD-11D1AA4FD9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13" y="3274746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91" name="Text Placeholder 21">
            <a:extLst>
              <a:ext uri="{FF2B5EF4-FFF2-40B4-BE49-F238E27FC236}">
                <a16:creationId xmlns:a16="http://schemas.microsoft.com/office/drawing/2014/main" id="{2791B5A7-018D-9447-8164-A6B600AEC4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9113" y="4022548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92" name="Text Placeholder 21">
            <a:extLst>
              <a:ext uri="{FF2B5EF4-FFF2-40B4-BE49-F238E27FC236}">
                <a16:creationId xmlns:a16="http://schemas.microsoft.com/office/drawing/2014/main" id="{A09E1583-91DB-024E-B235-4B6C002A0FF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9113" y="4771894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93" name="Text Placeholder 21">
            <a:extLst>
              <a:ext uri="{FF2B5EF4-FFF2-40B4-BE49-F238E27FC236}">
                <a16:creationId xmlns:a16="http://schemas.microsoft.com/office/drawing/2014/main" id="{9173B4BB-1062-F047-8394-52B0F67A80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19113" y="5524541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94" name="Text Placeholder 10">
            <a:extLst>
              <a:ext uri="{FF2B5EF4-FFF2-40B4-BE49-F238E27FC236}">
                <a16:creationId xmlns:a16="http://schemas.microsoft.com/office/drawing/2014/main" id="{3002F747-BEBD-9A43-80A9-CF7A11A8AB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04913" y="1778002"/>
            <a:ext cx="4510087" cy="5834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 marL="269875" indent="-270000">
              <a:lnSpc>
                <a:spcPct val="100000"/>
              </a:lnSpc>
              <a:tabLst/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Enter Point 1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5" name="Text Placeholder 21">
            <a:extLst>
              <a:ext uri="{FF2B5EF4-FFF2-40B4-BE49-F238E27FC236}">
                <a16:creationId xmlns:a16="http://schemas.microsoft.com/office/drawing/2014/main" id="{795C78B5-346B-104B-B14C-0EE6B48B555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570289" y="1775560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96" name="Text Placeholder 21">
            <a:extLst>
              <a:ext uri="{FF2B5EF4-FFF2-40B4-BE49-F238E27FC236}">
                <a16:creationId xmlns:a16="http://schemas.microsoft.com/office/drawing/2014/main" id="{49970E06-BF31-E24F-8B5B-FDA5AAC288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70289" y="2525400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97" name="Text Placeholder 21">
            <a:extLst>
              <a:ext uri="{FF2B5EF4-FFF2-40B4-BE49-F238E27FC236}">
                <a16:creationId xmlns:a16="http://schemas.microsoft.com/office/drawing/2014/main" id="{00435D0A-F47B-F24B-B597-E60816D8A71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70289" y="3274746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98" name="Text Placeholder 21">
            <a:extLst>
              <a:ext uri="{FF2B5EF4-FFF2-40B4-BE49-F238E27FC236}">
                <a16:creationId xmlns:a16="http://schemas.microsoft.com/office/drawing/2014/main" id="{48CD638C-63A8-E747-962F-4E4867C642A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70289" y="4022548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99" name="Text Placeholder 21">
            <a:extLst>
              <a:ext uri="{FF2B5EF4-FFF2-40B4-BE49-F238E27FC236}">
                <a16:creationId xmlns:a16="http://schemas.microsoft.com/office/drawing/2014/main" id="{36AF7FCA-BF64-FC45-8D66-23ECC8F6D59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70289" y="4771894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11</a:t>
            </a:r>
          </a:p>
        </p:txBody>
      </p:sp>
      <p:sp>
        <p:nvSpPr>
          <p:cNvPr id="100" name="Text Placeholder 21">
            <a:extLst>
              <a:ext uri="{FF2B5EF4-FFF2-40B4-BE49-F238E27FC236}">
                <a16:creationId xmlns:a16="http://schemas.microsoft.com/office/drawing/2014/main" id="{DE4FE21E-1228-C74D-B239-0F2D3B667F7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70289" y="5524541"/>
            <a:ext cx="583200" cy="583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72000" rIns="0" bIns="36000" anchor="ctr" anchorCtr="1">
            <a:normAutofit/>
          </a:bodyPr>
          <a:lstStyle>
            <a:lvl1pPr algn="ctr">
              <a:spcAft>
                <a:spcPts val="0"/>
              </a:spcAft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695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/4 Poin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3174EC2-BBEC-48B8-B3AD-C47D76C6EEAE}"/>
              </a:ext>
            </a:extLst>
          </p:cNvPr>
          <p:cNvSpPr/>
          <p:nvPr userDrawn="1"/>
        </p:nvSpPr>
        <p:spPr>
          <a:xfrm>
            <a:off x="1" y="-1"/>
            <a:ext cx="6375878" cy="259079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9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E014D-AD84-4A3A-B919-253C168A3662}"/>
              </a:ext>
            </a:extLst>
          </p:cNvPr>
          <p:cNvSpPr/>
          <p:nvPr userDrawn="1"/>
        </p:nvSpPr>
        <p:spPr>
          <a:xfrm>
            <a:off x="0" y="2566989"/>
            <a:ext cx="12192000" cy="429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B26B0-2975-485B-A36C-BFBE57A74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231" y="0"/>
            <a:ext cx="5296769" cy="59512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AD0A1B-8DFC-4516-A622-ABB5FB525698}"/>
              </a:ext>
            </a:extLst>
          </p:cNvPr>
          <p:cNvCxnSpPr>
            <a:cxnSpLocks/>
          </p:cNvCxnSpPr>
          <p:nvPr userDrawn="1"/>
        </p:nvCxnSpPr>
        <p:spPr>
          <a:xfrm>
            <a:off x="0" y="6296026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3D6BBF-9EE0-413C-A02E-462BCDE3FA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100" y="4227936"/>
            <a:ext cx="1642200" cy="1642200"/>
          </a:xfrm>
          <a:prstGeom prst="ellipse">
            <a:avLst/>
          </a:prstGeom>
          <a:solidFill>
            <a:schemeClr val="tx2"/>
          </a:solidFill>
          <a:ln w="98425">
            <a:solidFill>
              <a:srgbClr val="7F8BA1"/>
            </a:solidFill>
          </a:ln>
        </p:spPr>
        <p:txBody>
          <a:bodyPr lIns="0" r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X.X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C6E5B51-5D69-44D6-BA59-06B377B3F8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6989" y="4227936"/>
            <a:ext cx="1642200" cy="1642200"/>
          </a:xfrm>
          <a:prstGeom prst="ellipse">
            <a:avLst/>
          </a:prstGeom>
          <a:solidFill>
            <a:schemeClr val="tx2"/>
          </a:solidFill>
          <a:ln w="98425">
            <a:solidFill>
              <a:srgbClr val="7F8BA1"/>
            </a:solidFill>
          </a:ln>
        </p:spPr>
        <p:txBody>
          <a:bodyPr lIns="0" r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X.X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23737D9-CF0C-40E5-8C00-DC052A3AC1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878" y="4227936"/>
            <a:ext cx="1642200" cy="1642200"/>
          </a:xfrm>
          <a:prstGeom prst="ellipse">
            <a:avLst/>
          </a:prstGeom>
          <a:solidFill>
            <a:schemeClr val="tx2"/>
          </a:solidFill>
          <a:ln w="98425">
            <a:solidFill>
              <a:srgbClr val="7F8BA1"/>
            </a:solidFill>
          </a:ln>
        </p:spPr>
        <p:txBody>
          <a:bodyPr lIns="0" r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X.X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7C23D616-82C8-4EAA-95F0-B8E3D4C101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84768" y="4227936"/>
            <a:ext cx="1642200" cy="1642200"/>
          </a:xfrm>
          <a:prstGeom prst="ellipse">
            <a:avLst/>
          </a:prstGeom>
          <a:solidFill>
            <a:schemeClr val="tx2"/>
          </a:solidFill>
          <a:ln w="98425">
            <a:solidFill>
              <a:srgbClr val="7F8BA1"/>
            </a:solidFill>
          </a:ln>
        </p:spPr>
        <p:txBody>
          <a:bodyPr lIns="0" r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X.X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923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A26FF-0D54-4DF0-9BBB-F0278682F949}"/>
              </a:ext>
            </a:extLst>
          </p:cNvPr>
          <p:cNvCxnSpPr>
            <a:cxnSpLocks/>
          </p:cNvCxnSpPr>
          <p:nvPr userDrawn="1"/>
        </p:nvCxnSpPr>
        <p:spPr>
          <a:xfrm>
            <a:off x="0" y="2566989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696E26-8632-4E6F-BB4C-FE1CB54CC046}"/>
              </a:ext>
            </a:extLst>
          </p:cNvPr>
          <p:cNvGrpSpPr/>
          <p:nvPr userDrawn="1"/>
        </p:nvGrpSpPr>
        <p:grpSpPr>
          <a:xfrm>
            <a:off x="8684442" y="7552351"/>
            <a:ext cx="3507558" cy="3745276"/>
            <a:chOff x="838199" y="1150070"/>
            <a:chExt cx="3507558" cy="3745276"/>
          </a:xfrm>
          <a:solidFill>
            <a:schemeClr val="tx2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772C20-5C64-4BE8-97C4-1D87A4E99772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C15A9A-ADF8-47F0-A9A6-EA4F222984F4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 </a:t>
              </a:r>
              <a:br>
                <a:rPr lang="en-GB" b="1" dirty="0">
                  <a:solidFill>
                    <a:schemeClr val="bg1"/>
                  </a:solidFill>
                  <a:latin typeface="+mj-lt"/>
                </a:rPr>
              </a:br>
              <a:r>
                <a:rPr lang="en-GB" b="1" dirty="0">
                  <a:solidFill>
                    <a:schemeClr val="bg1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3B1238D-A469-48E9-B24B-136268BEE796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A486E8-2A88-4079-BADD-B75949582853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2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FA1B8B0-0594-4292-9A59-6E570CB5D368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</a:t>
              </a:r>
              <a:r>
                <a:rPr lang="en-GB" sz="1400" b="1" dirty="0">
                  <a:solidFill>
                    <a:schemeClr val="accent2"/>
                  </a:solidFill>
                </a:rPr>
                <a:t>Fill</a:t>
              </a:r>
              <a:r>
                <a:rPr lang="en-GB" sz="1400" dirty="0">
                  <a:solidFill>
                    <a:schemeClr val="bg1"/>
                  </a:solidFill>
                </a:rPr>
                <a:t> then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or Texture Fill</a:t>
              </a:r>
              <a:r>
                <a:rPr lang="en-GB" sz="1400" dirty="0">
                  <a:solidFill>
                    <a:schemeClr val="bg1"/>
                  </a:solidFill>
                </a:rPr>
                <a:t> and choose the image from your computer.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6C7B0A-D0AC-4395-AC2B-C59E714D23DC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Click </a:t>
              </a:r>
              <a:r>
                <a:rPr lang="en-GB" sz="1400" b="1" dirty="0">
                  <a:solidFill>
                    <a:schemeClr val="accent2"/>
                  </a:solidFill>
                </a:rPr>
                <a:t>Picture</a:t>
              </a:r>
              <a:r>
                <a:rPr lang="en-GB" sz="1400" dirty="0">
                  <a:solidFill>
                    <a:schemeClr val="bg1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75DCEA-99FD-412E-A691-E35860D1298F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Colour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Saturation, Tone, and Colour.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BE7503-BFC7-4B9E-93D3-90132046B9C0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Sharpness, Brightness, and Contrast.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AD45931-F0C5-5149-B0F1-FEB5A116FD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128000"/>
                    </a14:imgEffect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990" y="6361739"/>
            <a:ext cx="1346998" cy="4337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327966-198A-184B-BD6E-05ED9922597A}"/>
              </a:ext>
            </a:extLst>
          </p:cNvPr>
          <p:cNvSpPr txBox="1"/>
          <p:nvPr userDrawn="1"/>
        </p:nvSpPr>
        <p:spPr>
          <a:xfrm>
            <a:off x="443245" y="6461125"/>
            <a:ext cx="5440101" cy="211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chemeClr val="tx2"/>
                </a:solidFill>
              </a:rPr>
              <a:t>Confidential - INEOS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715DFA-FFB4-8F41-9FAB-4227E650A997}"/>
              </a:ext>
            </a:extLst>
          </p:cNvPr>
          <p:cNvSpPr txBox="1"/>
          <p:nvPr userDrawn="1"/>
        </p:nvSpPr>
        <p:spPr>
          <a:xfrm>
            <a:off x="49706" y="6461125"/>
            <a:ext cx="393540" cy="211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fld id="{A34FE1DD-0995-472C-8952-B5AD6BE86A06}" type="slidenum">
              <a:rPr lang="en-GB" sz="1050" smtClean="0"/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t>‹#›</a:t>
            </a:fld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8066ECC-A769-5442-91ED-003803478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" y="2800349"/>
            <a:ext cx="6912134" cy="1642188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>
            <a:lvl2pPr marL="276225" indent="-276225">
              <a:tabLst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59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61321179-1C55-4300-B7F6-B089BE0D1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232" y="0"/>
            <a:ext cx="5296768" cy="5951219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9250E15-261F-4C2D-B143-F47A2982BF92}"/>
              </a:ext>
            </a:extLst>
          </p:cNvPr>
          <p:cNvCxnSpPr>
            <a:cxnSpLocks/>
          </p:cNvCxnSpPr>
          <p:nvPr userDrawn="1"/>
        </p:nvCxnSpPr>
        <p:spPr>
          <a:xfrm>
            <a:off x="0" y="6296026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BCDD62F-0999-C946-BDAC-7450D68D82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128000"/>
                    </a14:imgEffect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990" y="6361739"/>
            <a:ext cx="1346998" cy="43372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BAF1831-5819-5F4C-B77B-C4A9102C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66" y="415131"/>
            <a:ext cx="11509534" cy="58461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C1929-120F-7041-A04E-727F581744A0}"/>
              </a:ext>
            </a:extLst>
          </p:cNvPr>
          <p:cNvSpPr txBox="1"/>
          <p:nvPr userDrawn="1"/>
        </p:nvSpPr>
        <p:spPr>
          <a:xfrm>
            <a:off x="443245" y="6461125"/>
            <a:ext cx="5440101" cy="211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chemeClr val="tx2"/>
                </a:solidFill>
              </a:rPr>
              <a:t>Confidential - INEOS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6597F-D66C-2F4B-B783-E6712F6610DA}"/>
              </a:ext>
            </a:extLst>
          </p:cNvPr>
          <p:cNvSpPr txBox="1"/>
          <p:nvPr userDrawn="1"/>
        </p:nvSpPr>
        <p:spPr>
          <a:xfrm>
            <a:off x="49706" y="6461125"/>
            <a:ext cx="393540" cy="211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fld id="{A34FE1DD-0995-472C-8952-B5AD6BE86A06}" type="slidenum">
              <a:rPr lang="en-GB" sz="1050" smtClean="0"/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t>‹#›</a:t>
            </a:fld>
            <a:endParaRPr lang="en-US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&amp; Half Image w/Dark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F20A378-40D6-40CC-ADE6-CE818070E3D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1047751"/>
            <a:ext cx="12192000" cy="2525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on icon in centre to insert image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326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0D2C4F-1866-46AC-95E1-37ACBB06F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" y="1340386"/>
            <a:ext cx="3247200" cy="597952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D9586F-2077-48B9-A3B7-D70B3B90501E}"/>
              </a:ext>
            </a:extLst>
          </p:cNvPr>
          <p:cNvGrpSpPr/>
          <p:nvPr userDrawn="1"/>
        </p:nvGrpSpPr>
        <p:grpSpPr>
          <a:xfrm>
            <a:off x="8653059" y="7556931"/>
            <a:ext cx="3538941" cy="4354799"/>
            <a:chOff x="-3614713" y="0"/>
            <a:chExt cx="3538941" cy="435479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9A3C3F-3D4E-45F7-91C0-AC3243B9DED1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F2AB7DD-00D8-4862-BEA2-586D3D407C51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2D15E-C854-4DEB-BBC1-ADFFC18B90D7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07C568-BD0C-403B-B535-1FDA3C666EA5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3.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remove them, just click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Decrease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9B866D-6078-4313-BC39-CA27B046D298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1.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use your pre-formatted bullets, click on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Increase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530FCB-DCA6-48B5-939C-899CD0B9DC02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2. </a:t>
                </a:r>
                <a:r>
                  <a:rPr lang="en-GB" sz="1400" dirty="0">
                    <a:solidFill>
                      <a:schemeClr val="bg1"/>
                    </a:solidFill>
                  </a:rPr>
                  <a:t>To indent your bullets to the next level, click on</a:t>
                </a:r>
                <a:r>
                  <a:rPr lang="en-GB" sz="1400" b="1" dirty="0">
                    <a:solidFill>
                      <a:schemeClr val="bg1"/>
                    </a:solidFill>
                  </a:rPr>
                  <a:t> Increase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again</a:t>
                </a:r>
                <a:r>
                  <a:rPr lang="en-GB" sz="1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FEFAB4-F9AE-47B1-95CD-C3D799A2CB40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B9DF2D-BF82-432D-ABA0-EB86E2AB57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610E23-6FFE-4E9D-A4C3-829721D9D91D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CD6A00-C898-4569-9BC6-44413221F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D7C9F47-411B-4EBE-AD7B-60D83411A602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AEF1AB7-9287-4184-A5B9-C9C07E8A6465}"/>
              </a:ext>
            </a:extLst>
          </p:cNvPr>
          <p:cNvGrpSpPr/>
          <p:nvPr userDrawn="1"/>
        </p:nvGrpSpPr>
        <p:grpSpPr>
          <a:xfrm>
            <a:off x="4598628" y="7556931"/>
            <a:ext cx="3507559" cy="4472103"/>
            <a:chOff x="838198" y="1150069"/>
            <a:chExt cx="3507559" cy="447210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C1CE261-CCB4-47A1-8828-C16F3DF7E32A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F79C30-F9B3-4DFC-ABAE-051F489C876A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0E0A5F1-2980-4134-A19A-BE065FDFF6C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AFBC04-67FE-40FC-92C4-355741DE359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2B80416-2ADC-48D3-ADA8-C9E52EFFF79E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9B3113E-8567-4222-93A0-17CBB5D34EDD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4A2E64-7553-498B-886F-8610701CE34C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Colour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Saturation, Tone, and Colour.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3A4775-247D-4B23-8758-D4AC199CA544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A6CB540-8FEE-4A6D-91AC-94F7B1B03C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341" y="1322386"/>
            <a:ext cx="3247200" cy="18000"/>
          </a:xfrm>
          <a:custGeom>
            <a:avLst/>
            <a:gdLst>
              <a:gd name="connsiteX0" fmla="*/ 0 w 2854800"/>
              <a:gd name="connsiteY0" fmla="*/ 0 h 18000"/>
              <a:gd name="connsiteX1" fmla="*/ 2854800 w 2854800"/>
              <a:gd name="connsiteY1" fmla="*/ 0 h 18000"/>
              <a:gd name="connsiteX2" fmla="*/ 2854800 w 2854800"/>
              <a:gd name="connsiteY2" fmla="*/ 18000 h 18000"/>
              <a:gd name="connsiteX3" fmla="*/ 0 w 28548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800" h="18000">
                <a:moveTo>
                  <a:pt x="0" y="0"/>
                </a:moveTo>
                <a:lnTo>
                  <a:pt x="2854800" y="0"/>
                </a:lnTo>
                <a:lnTo>
                  <a:pt x="28548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D25537E-9423-B048-868D-6041A35B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" y="3759200"/>
            <a:ext cx="11509534" cy="2356222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>
            <a:lvl2pPr marL="276225" indent="-276225">
              <a:tabLst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5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&amp; Half Image w/Ligh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F20A378-40D6-40CC-ADE6-CE818070E3D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1047751"/>
            <a:ext cx="12192000" cy="2525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on icon in centre to insert image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326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0D2C4F-1866-46AC-95E1-37ACBB06F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" y="1340386"/>
            <a:ext cx="3247200" cy="597952"/>
          </a:xfrm>
          <a:prstGeom prst="rect">
            <a:avLst/>
          </a:prstGeom>
          <a:solidFill>
            <a:schemeClr val="bg1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D9586F-2077-48B9-A3B7-D70B3B90501E}"/>
              </a:ext>
            </a:extLst>
          </p:cNvPr>
          <p:cNvGrpSpPr/>
          <p:nvPr userDrawn="1"/>
        </p:nvGrpSpPr>
        <p:grpSpPr>
          <a:xfrm>
            <a:off x="8653059" y="7549964"/>
            <a:ext cx="3538941" cy="4354799"/>
            <a:chOff x="-3614713" y="0"/>
            <a:chExt cx="3538941" cy="435479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9A3C3F-3D4E-45F7-91C0-AC3243B9DED1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F2AB7DD-00D8-4862-BEA2-586D3D407C51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F2D15E-C854-4DEB-BBC1-ADFFC18B90D7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07C568-BD0C-403B-B535-1FDA3C666EA5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3.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remove them, just click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Decrease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9B866D-6078-4313-BC39-CA27B046D298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1.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use your pre-formatted bullets, click on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Increase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530FCB-DCA6-48B5-939C-899CD0B9DC02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2. </a:t>
                </a:r>
                <a:r>
                  <a:rPr lang="en-GB" sz="1400" dirty="0">
                    <a:solidFill>
                      <a:schemeClr val="bg1"/>
                    </a:solidFill>
                  </a:rPr>
                  <a:t>To indent your bullets to the next level, click on</a:t>
                </a:r>
                <a:r>
                  <a:rPr lang="en-GB" sz="1400" b="1" dirty="0">
                    <a:solidFill>
                      <a:schemeClr val="bg1"/>
                    </a:solidFill>
                  </a:rPr>
                  <a:t> Increase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again</a:t>
                </a:r>
                <a:r>
                  <a:rPr lang="en-GB" sz="1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FEFAB4-F9AE-47B1-95CD-C3D799A2CB40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B9DF2D-BF82-432D-ABA0-EB86E2AB57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610E23-6FFE-4E9D-A4C3-829721D9D91D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CD6A00-C898-4569-9BC6-44413221F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D7C9F47-411B-4EBE-AD7B-60D83411A602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AEF1AB7-9287-4184-A5B9-C9C07E8A6465}"/>
              </a:ext>
            </a:extLst>
          </p:cNvPr>
          <p:cNvGrpSpPr/>
          <p:nvPr userDrawn="1"/>
        </p:nvGrpSpPr>
        <p:grpSpPr>
          <a:xfrm>
            <a:off x="4630011" y="7549964"/>
            <a:ext cx="3507559" cy="4472103"/>
            <a:chOff x="838198" y="1150069"/>
            <a:chExt cx="3507559" cy="447210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C1CE261-CCB4-47A1-8828-C16F3DF7E32A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F79C30-F9B3-4DFC-ABAE-051F489C876A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0E0A5F1-2980-4134-A19A-BE065FDFF6C4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AFBC04-67FE-40FC-92C4-355741DE359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2B80416-2ADC-48D3-ADA8-C9E52EFFF79E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9B3113E-8567-4222-93A0-17CBB5D34EDD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4A2E64-7553-498B-886F-8610701CE34C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Colour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Saturation, Tone, and Colour.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3A4775-247D-4B23-8758-D4AC199CA544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A6CB540-8FEE-4A6D-91AC-94F7B1B03C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-341" y="1322386"/>
            <a:ext cx="3247200" cy="18000"/>
          </a:xfrm>
          <a:custGeom>
            <a:avLst/>
            <a:gdLst>
              <a:gd name="connsiteX0" fmla="*/ 0 w 2854800"/>
              <a:gd name="connsiteY0" fmla="*/ 0 h 18000"/>
              <a:gd name="connsiteX1" fmla="*/ 2854800 w 2854800"/>
              <a:gd name="connsiteY1" fmla="*/ 0 h 18000"/>
              <a:gd name="connsiteX2" fmla="*/ 2854800 w 2854800"/>
              <a:gd name="connsiteY2" fmla="*/ 18000 h 18000"/>
              <a:gd name="connsiteX3" fmla="*/ 0 w 28548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4800" h="18000">
                <a:moveTo>
                  <a:pt x="0" y="0"/>
                </a:moveTo>
                <a:lnTo>
                  <a:pt x="2854800" y="0"/>
                </a:lnTo>
                <a:lnTo>
                  <a:pt x="28548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9701EB5-B930-C844-AE57-D3A3F2828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" y="3759200"/>
            <a:ext cx="11509534" cy="2356222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>
            <a:lvl2pPr marL="276225" indent="-276225">
              <a:tabLst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9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&amp; Half 2 Images w/Dark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451B1CFF-8292-4070-B2CA-DC22CE952D5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098381" y="1047751"/>
            <a:ext cx="6096000" cy="25272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F20A378-40D6-40CC-ADE6-CE818070E3D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1047751"/>
            <a:ext cx="6096000" cy="25272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326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0D2C4F-1866-46AC-95E1-37ACBB06F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" y="1340386"/>
            <a:ext cx="3247200" cy="597952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C3C546-DB36-49E2-A85B-DFB2F224B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340" y="1340386"/>
            <a:ext cx="3247200" cy="597952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68BA49-6FE1-45FA-A9B4-F7ED06BE22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341" y="1322386"/>
            <a:ext cx="3247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DF986A4-43A0-4B04-A6C1-EB8FC4C779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1322386"/>
            <a:ext cx="3247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488974-A9E4-4717-8727-C0DBE010D1D4}"/>
              </a:ext>
            </a:extLst>
          </p:cNvPr>
          <p:cNvGrpSpPr/>
          <p:nvPr userDrawn="1"/>
        </p:nvGrpSpPr>
        <p:grpSpPr>
          <a:xfrm>
            <a:off x="8653059" y="7637142"/>
            <a:ext cx="3538941" cy="4354799"/>
            <a:chOff x="-3614713" y="0"/>
            <a:chExt cx="3538941" cy="435479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8E8786E-B65E-4E4A-B005-F7278D0514D5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75025B7-0EEF-4202-A447-F4F6F98E5369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9A61830-300A-460B-BECC-7A27827EC527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4AC83B-C4DE-45A9-BB30-F9D28A68FD87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3.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remove them, just click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Decrease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69C9E6-53A8-4B16-803B-4FD22E7E8E95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1.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use your pre-formatted bullets, click on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Increase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5DA15E-73DB-459B-87FD-2B492FBCD385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2. </a:t>
                </a:r>
                <a:r>
                  <a:rPr lang="en-GB" sz="1400" dirty="0">
                    <a:solidFill>
                      <a:schemeClr val="bg1"/>
                    </a:solidFill>
                  </a:rPr>
                  <a:t>To indent your bullets to the next level, click on</a:t>
                </a:r>
                <a:r>
                  <a:rPr lang="en-GB" sz="1400" b="1" dirty="0">
                    <a:solidFill>
                      <a:schemeClr val="bg1"/>
                    </a:solidFill>
                  </a:rPr>
                  <a:t> Increase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again</a:t>
                </a:r>
                <a:r>
                  <a:rPr lang="en-GB" sz="1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4B4FACB-0520-4EBA-A69C-7E6866A03117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6BC165F-D68A-489C-B34B-C2FBED77C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E89405-0560-45CF-93CD-4495B75F88EF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4B529C-0F9F-450F-A624-E8F935195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297FCC-9690-43D9-9EAD-C86CF3F277FF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D670A9-F8F0-4D2C-B944-9E5A2359634F}"/>
              </a:ext>
            </a:extLst>
          </p:cNvPr>
          <p:cNvGrpSpPr/>
          <p:nvPr userDrawn="1"/>
        </p:nvGrpSpPr>
        <p:grpSpPr>
          <a:xfrm>
            <a:off x="4832546" y="7637142"/>
            <a:ext cx="3507559" cy="4472103"/>
            <a:chOff x="838198" y="1150069"/>
            <a:chExt cx="3507559" cy="447210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698D5BD-CDE2-4996-8528-02E3F36D48E7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58FBD06-ACC4-4881-B699-4FCC76E28BE2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EEF62B8-ED22-4302-ACE2-60D0327BEE28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55BD40-3042-4489-865D-DE546DB2F96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94F37AA-A7AC-4A94-B053-462D06FA3F2A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1F8F62-A307-4085-AA67-F9CD17B725AA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8738656-3967-448F-ADEF-789D756611F1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Colour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Saturation, Tone, and Colour.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5DC2E94-44A8-41E3-B556-06DDD73D4449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791AC9E-4492-D443-A1C8-D8E88E402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" y="3759200"/>
            <a:ext cx="11509534" cy="2356222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>
            <a:lvl2pPr marL="276225" indent="-276225">
              <a:tabLst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3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&amp; Half 2 Images w/Ligh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451B1CFF-8292-4070-B2CA-DC22CE952D5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098381" y="1047751"/>
            <a:ext cx="6096000" cy="25272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F20A378-40D6-40CC-ADE6-CE818070E3D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1047751"/>
            <a:ext cx="6096000" cy="25272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326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60D2C4F-1866-46AC-95E1-37ACBB06F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340386"/>
            <a:ext cx="3244294" cy="597952"/>
          </a:xfrm>
          <a:prstGeom prst="rect">
            <a:avLst/>
          </a:prstGeom>
          <a:solidFill>
            <a:schemeClr val="bg1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C3C546-DB36-49E2-A85B-DFB2F224B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341" y="1340386"/>
            <a:ext cx="3247200" cy="597952"/>
          </a:xfrm>
          <a:prstGeom prst="rect">
            <a:avLst/>
          </a:prstGeom>
          <a:solidFill>
            <a:schemeClr val="bg1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68BA49-6FE1-45FA-A9B4-F7ED06BE22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341" y="1322386"/>
            <a:ext cx="3247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DF986A4-43A0-4B04-A6C1-EB8FC4C779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1322386"/>
            <a:ext cx="32472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488974-A9E4-4717-8727-C0DBE010D1D4}"/>
              </a:ext>
            </a:extLst>
          </p:cNvPr>
          <p:cNvGrpSpPr/>
          <p:nvPr userDrawn="1"/>
        </p:nvGrpSpPr>
        <p:grpSpPr>
          <a:xfrm>
            <a:off x="8639999" y="7569784"/>
            <a:ext cx="3538941" cy="4354799"/>
            <a:chOff x="-3614713" y="0"/>
            <a:chExt cx="3538941" cy="435479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8E8786E-B65E-4E4A-B005-F7278D0514D5}"/>
                </a:ext>
              </a:extLst>
            </p:cNvPr>
            <p:cNvGrpSpPr/>
            <p:nvPr userDrawn="1"/>
          </p:nvGrpSpPr>
          <p:grpSpPr>
            <a:xfrm>
              <a:off x="-3614713" y="0"/>
              <a:ext cx="3538941" cy="4354799"/>
              <a:chOff x="397358" y="1593847"/>
              <a:chExt cx="3538941" cy="435479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75025B7-0EEF-4202-A447-F4F6F98E5369}"/>
                  </a:ext>
                </a:extLst>
              </p:cNvPr>
              <p:cNvSpPr/>
              <p:nvPr/>
            </p:nvSpPr>
            <p:spPr>
              <a:xfrm>
                <a:off x="428742" y="1593847"/>
                <a:ext cx="3507557" cy="435479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9A61830-300A-460B-BECC-7A27827EC527}"/>
                  </a:ext>
                </a:extLst>
              </p:cNvPr>
              <p:cNvSpPr txBox="1"/>
              <p:nvPr/>
            </p:nvSpPr>
            <p:spPr>
              <a:xfrm>
                <a:off x="397359" y="1738567"/>
                <a:ext cx="3507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  <a:latin typeface="+mj-lt"/>
                  </a:rPr>
                  <a:t>How to use bullet points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4AC83B-C4DE-45A9-BB30-F9D28A68FD87}"/>
                  </a:ext>
                </a:extLst>
              </p:cNvPr>
              <p:cNvSpPr txBox="1"/>
              <p:nvPr/>
            </p:nvSpPr>
            <p:spPr>
              <a:xfrm>
                <a:off x="397358" y="4421432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3.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remove them, just click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Decrease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69C9E6-53A8-4B16-803B-4FD22E7E8E95}"/>
                  </a:ext>
                </a:extLst>
              </p:cNvPr>
              <p:cNvSpPr txBox="1"/>
              <p:nvPr/>
            </p:nvSpPr>
            <p:spPr>
              <a:xfrm>
                <a:off x="397358" y="2358061"/>
                <a:ext cx="35075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1. </a:t>
                </a:r>
                <a:r>
                  <a:rPr lang="en-GB" sz="1400" dirty="0">
                    <a:solidFill>
                      <a:schemeClr val="bg1"/>
                    </a:solidFill>
                  </a:rPr>
                  <a:t>If you want to use your pre-formatted bullets, click on the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Increase 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button.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45DA15E-73DB-459B-87FD-2B492FBCD385}"/>
                  </a:ext>
                </a:extLst>
              </p:cNvPr>
              <p:cNvSpPr txBox="1"/>
              <p:nvPr/>
            </p:nvSpPr>
            <p:spPr>
              <a:xfrm>
                <a:off x="397358" y="3822005"/>
                <a:ext cx="3507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bg1"/>
                    </a:solidFill>
                  </a:rPr>
                  <a:t>2. </a:t>
                </a:r>
                <a:r>
                  <a:rPr lang="en-GB" sz="1400" dirty="0">
                    <a:solidFill>
                      <a:schemeClr val="bg1"/>
                    </a:solidFill>
                  </a:rPr>
                  <a:t>To indent your bullets to the next level, click on</a:t>
                </a:r>
                <a:r>
                  <a:rPr lang="en-GB" sz="1400" b="1" dirty="0">
                    <a:solidFill>
                      <a:schemeClr val="bg1"/>
                    </a:solidFill>
                  </a:rPr>
                  <a:t> Increase </a:t>
                </a:r>
                <a:r>
                  <a:rPr lang="en-GB" sz="1400" b="1" dirty="0">
                    <a:solidFill>
                      <a:schemeClr val="accent2"/>
                    </a:solidFill>
                  </a:rPr>
                  <a:t>List Level </a:t>
                </a:r>
                <a:r>
                  <a:rPr lang="en-GB" sz="1400" b="0" dirty="0">
                    <a:solidFill>
                      <a:schemeClr val="bg1"/>
                    </a:solidFill>
                  </a:rPr>
                  <a:t>again</a:t>
                </a:r>
                <a:r>
                  <a:rPr lang="en-GB" sz="1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4B4FACB-0520-4EBA-A69C-7E6866A03117}"/>
                  </a:ext>
                </a:extLst>
              </p:cNvPr>
              <p:cNvSpPr/>
              <p:nvPr/>
            </p:nvSpPr>
            <p:spPr>
              <a:xfrm>
                <a:off x="428741" y="2246094"/>
                <a:ext cx="3507557" cy="3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>
                  <a:solidFill>
                    <a:srgbClr val="333333"/>
                  </a:solidFill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6BC165F-D68A-489C-B34B-C2FBED77C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2489585" y="1421385"/>
              <a:ext cx="1257300" cy="733425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0E89405-0560-45CF-93CD-4495B75F88EF}"/>
                </a:ext>
              </a:extLst>
            </p:cNvPr>
            <p:cNvSpPr/>
            <p:nvPr userDrawn="1"/>
          </p:nvSpPr>
          <p:spPr>
            <a:xfrm>
              <a:off x="-1579455" y="1427869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34B529C-0F9F-450F-A624-E8F935195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489585" y="3490852"/>
              <a:ext cx="1257300" cy="723900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297FCC-9690-43D9-9EAD-C86CF3F277FF}"/>
                </a:ext>
              </a:extLst>
            </p:cNvPr>
            <p:cNvSpPr/>
            <p:nvPr userDrawn="1"/>
          </p:nvSpPr>
          <p:spPr>
            <a:xfrm>
              <a:off x="-1800911" y="3502818"/>
              <a:ext cx="365461" cy="36546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4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D670A9-F8F0-4D2C-B944-9E5A2359634F}"/>
              </a:ext>
            </a:extLst>
          </p:cNvPr>
          <p:cNvGrpSpPr/>
          <p:nvPr userDrawn="1"/>
        </p:nvGrpSpPr>
        <p:grpSpPr>
          <a:xfrm>
            <a:off x="4677375" y="7569784"/>
            <a:ext cx="3507559" cy="4472103"/>
            <a:chOff x="838198" y="1150069"/>
            <a:chExt cx="3507559" cy="447210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698D5BD-CDE2-4996-8528-02E3F36D48E7}"/>
                </a:ext>
              </a:extLst>
            </p:cNvPr>
            <p:cNvSpPr/>
            <p:nvPr/>
          </p:nvSpPr>
          <p:spPr>
            <a:xfrm>
              <a:off x="838200" y="1150069"/>
              <a:ext cx="3507557" cy="447210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58FBD06-ACC4-4881-B699-4FCC76E28BE2}"/>
                </a:ext>
              </a:extLst>
            </p:cNvPr>
            <p:cNvSpPr txBox="1"/>
            <p:nvPr/>
          </p:nvSpPr>
          <p:spPr>
            <a:xfrm>
              <a:off x="838200" y="1225485"/>
              <a:ext cx="350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an image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EEF62B8-ED22-4302-ACE2-60D0327BEE28}"/>
                </a:ext>
              </a:extLst>
            </p:cNvPr>
            <p:cNvSpPr/>
            <p:nvPr/>
          </p:nvSpPr>
          <p:spPr>
            <a:xfrm>
              <a:off x="838200" y="1670231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55BD40-3042-4489-865D-DE546DB2F96B}"/>
                </a:ext>
              </a:extLst>
            </p:cNvPr>
            <p:cNvSpPr txBox="1"/>
            <p:nvPr/>
          </p:nvSpPr>
          <p:spPr>
            <a:xfrm>
              <a:off x="838200" y="1867808"/>
              <a:ext cx="34107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icon</a:t>
              </a:r>
              <a:r>
                <a:rPr lang="en-GB" sz="1400" dirty="0">
                  <a:solidFill>
                    <a:schemeClr val="bg1"/>
                  </a:solidFill>
                </a:rPr>
                <a:t> in the middle of the placeholder and choose the image from your computer.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94F37AA-A7AC-4A94-B053-462D06FA3F2A}"/>
                </a:ext>
              </a:extLst>
            </p:cNvPr>
            <p:cNvSpPr txBox="1"/>
            <p:nvPr/>
          </p:nvSpPr>
          <p:spPr>
            <a:xfrm>
              <a:off x="838199" y="2650785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the </a:t>
              </a:r>
              <a:r>
                <a:rPr lang="en-GB" sz="1400" b="1" dirty="0">
                  <a:solidFill>
                    <a:schemeClr val="accent2"/>
                  </a:solidFill>
                </a:rPr>
                <a:t>Format Picture </a:t>
              </a:r>
              <a:r>
                <a:rPr lang="en-GB" sz="1400" dirty="0">
                  <a:solidFill>
                    <a:schemeClr val="bg1"/>
                  </a:solidFill>
                </a:rPr>
                <a:t>tab in the ribbon and use the tools to edit the image.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1F8F62-A307-4085-AA67-F9CD17B725AA}"/>
                </a:ext>
              </a:extLst>
            </p:cNvPr>
            <p:cNvSpPr txBox="1"/>
            <p:nvPr/>
          </p:nvSpPr>
          <p:spPr>
            <a:xfrm>
              <a:off x="838198" y="3236009"/>
              <a:ext cx="35075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Crop</a:t>
              </a:r>
              <a:r>
                <a:rPr lang="en-GB" sz="1400" dirty="0">
                  <a:solidFill>
                    <a:schemeClr val="bg1"/>
                  </a:solidFill>
                </a:rPr>
                <a:t> to resize and move the image within the placeholder, using the white circles in the corners of the image. Click on the drop down arrow and choose </a:t>
              </a:r>
              <a:r>
                <a:rPr lang="en-GB" sz="1400" b="1" dirty="0">
                  <a:solidFill>
                    <a:schemeClr val="accent2"/>
                  </a:solidFill>
                </a:rPr>
                <a:t>Fit</a:t>
              </a:r>
              <a:r>
                <a:rPr lang="en-GB" sz="1400" dirty="0">
                  <a:solidFill>
                    <a:schemeClr val="bg1"/>
                  </a:solidFill>
                </a:rPr>
                <a:t> to fit the image to the placeholder.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8738656-3967-448F-ADEF-789D756611F1}"/>
                </a:ext>
              </a:extLst>
            </p:cNvPr>
            <p:cNvSpPr txBox="1"/>
            <p:nvPr/>
          </p:nvSpPr>
          <p:spPr>
            <a:xfrm>
              <a:off x="838199" y="4448000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Colour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Saturation, Tone, and Colour.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5DC2E94-44A8-41E3-B556-06DDD73D4449}"/>
                </a:ext>
              </a:extLst>
            </p:cNvPr>
            <p:cNvSpPr txBox="1"/>
            <p:nvPr/>
          </p:nvSpPr>
          <p:spPr>
            <a:xfrm>
              <a:off x="838199" y="5039938"/>
              <a:ext cx="350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7ACF43C-620F-A74F-A458-26A5BE1A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" y="3759200"/>
            <a:ext cx="11509534" cy="2356222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>
            <a:lvl2pPr marL="276225" indent="-276225">
              <a:tabLst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7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Pull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4738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BE4369-9783-43D5-960E-B8FEE2F31A7B}"/>
              </a:ext>
            </a:extLst>
          </p:cNvPr>
          <p:cNvGrpSpPr/>
          <p:nvPr userDrawn="1"/>
        </p:nvGrpSpPr>
        <p:grpSpPr>
          <a:xfrm>
            <a:off x="8684442" y="7398439"/>
            <a:ext cx="3507558" cy="3745276"/>
            <a:chOff x="838199" y="1150070"/>
            <a:chExt cx="3507558" cy="3745276"/>
          </a:xfrm>
          <a:solidFill>
            <a:schemeClr val="tx2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D74923-A83C-4FAC-A88E-857A451ED9B9}"/>
                </a:ext>
              </a:extLst>
            </p:cNvPr>
            <p:cNvSpPr/>
            <p:nvPr/>
          </p:nvSpPr>
          <p:spPr>
            <a:xfrm>
              <a:off x="838200" y="1150070"/>
              <a:ext cx="3507557" cy="37452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B62CC7-5952-49C4-89AB-186EC5783F8D}"/>
                </a:ext>
              </a:extLst>
            </p:cNvPr>
            <p:cNvSpPr txBox="1"/>
            <p:nvPr/>
          </p:nvSpPr>
          <p:spPr>
            <a:xfrm>
              <a:off x="838200" y="1150070"/>
              <a:ext cx="35075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+mj-lt"/>
                </a:rPr>
                <a:t>How to insert a </a:t>
              </a:r>
              <a:br>
                <a:rPr lang="en-GB" b="1" dirty="0">
                  <a:solidFill>
                    <a:schemeClr val="bg1"/>
                  </a:solidFill>
                  <a:latin typeface="+mj-lt"/>
                </a:rPr>
              </a:br>
              <a:r>
                <a:rPr lang="en-GB" b="1" dirty="0">
                  <a:solidFill>
                    <a:schemeClr val="bg1"/>
                  </a:solidFill>
                  <a:latin typeface="+mj-lt"/>
                </a:rPr>
                <a:t>background image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C3101A-A2E3-4945-8327-5B4FF443C2FD}"/>
                </a:ext>
              </a:extLst>
            </p:cNvPr>
            <p:cNvSpPr/>
            <p:nvPr/>
          </p:nvSpPr>
          <p:spPr>
            <a:xfrm>
              <a:off x="838200" y="1817193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FB43BA-441A-4D63-9304-1D56A1F9C3D3}"/>
                </a:ext>
              </a:extLst>
            </p:cNvPr>
            <p:cNvSpPr txBox="1"/>
            <p:nvPr/>
          </p:nvSpPr>
          <p:spPr>
            <a:xfrm>
              <a:off x="838199" y="1867808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1. </a:t>
              </a:r>
              <a:r>
                <a:rPr lang="en-GB" sz="1400" dirty="0">
                  <a:solidFill>
                    <a:schemeClr val="bg1"/>
                  </a:solidFill>
                </a:rPr>
                <a:t>Right click on your slide and click </a:t>
              </a:r>
              <a:r>
                <a:rPr lang="en-GB" sz="1400" b="1" dirty="0">
                  <a:solidFill>
                    <a:schemeClr val="accent2"/>
                  </a:solidFill>
                </a:rPr>
                <a:t>Format Background</a:t>
              </a:r>
              <a:r>
                <a:rPr lang="en-GB" sz="1400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07F407-64B5-4F1A-A34F-A1050B25D573}"/>
                </a:ext>
              </a:extLst>
            </p:cNvPr>
            <p:cNvSpPr txBox="1"/>
            <p:nvPr/>
          </p:nvSpPr>
          <p:spPr>
            <a:xfrm>
              <a:off x="838199" y="2415081"/>
              <a:ext cx="3507557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2. </a:t>
              </a:r>
              <a:r>
                <a:rPr lang="en-GB" sz="1400" dirty="0">
                  <a:solidFill>
                    <a:schemeClr val="bg1"/>
                  </a:solidFill>
                </a:rPr>
                <a:t>Click on </a:t>
              </a:r>
              <a:r>
                <a:rPr lang="en-GB" sz="1400" b="1" dirty="0">
                  <a:solidFill>
                    <a:schemeClr val="accent2"/>
                  </a:solidFill>
                </a:rPr>
                <a:t>Fill</a:t>
              </a:r>
              <a:r>
                <a:rPr lang="en-GB" sz="1400" dirty="0">
                  <a:solidFill>
                    <a:schemeClr val="bg1"/>
                  </a:solidFill>
                </a:rPr>
                <a:t> then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or Texture Fill</a:t>
              </a:r>
              <a:r>
                <a:rPr lang="en-GB" sz="1400" dirty="0">
                  <a:solidFill>
                    <a:schemeClr val="bg1"/>
                  </a:solidFill>
                </a:rPr>
                <a:t> and choose the image from your computer.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157412-CE6D-4F94-910A-1BE38D2BD575}"/>
                </a:ext>
              </a:extLst>
            </p:cNvPr>
            <p:cNvSpPr txBox="1"/>
            <p:nvPr/>
          </p:nvSpPr>
          <p:spPr>
            <a:xfrm>
              <a:off x="838199" y="3153745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Click </a:t>
              </a:r>
              <a:r>
                <a:rPr lang="en-GB" sz="1400" b="1" dirty="0">
                  <a:solidFill>
                    <a:schemeClr val="accent2"/>
                  </a:solidFill>
                </a:rPr>
                <a:t>Picture</a:t>
              </a:r>
              <a:r>
                <a:rPr lang="en-GB" sz="1400" dirty="0">
                  <a:solidFill>
                    <a:schemeClr val="bg1"/>
                  </a:solidFill>
                </a:rPr>
                <a:t> on the Format Background Menu to alter your image.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89F7AB-ED23-489C-A428-B61C72F5A6F4}"/>
                </a:ext>
              </a:extLst>
            </p:cNvPr>
            <p:cNvSpPr txBox="1"/>
            <p:nvPr/>
          </p:nvSpPr>
          <p:spPr>
            <a:xfrm>
              <a:off x="838199" y="3697078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Colour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Saturation, Tone, and Colour.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01392B-307C-4838-A019-E636532D4A08}"/>
                </a:ext>
              </a:extLst>
            </p:cNvPr>
            <p:cNvSpPr txBox="1"/>
            <p:nvPr/>
          </p:nvSpPr>
          <p:spPr>
            <a:xfrm>
              <a:off x="838199" y="4240412"/>
              <a:ext cx="350755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5. </a:t>
              </a:r>
              <a:r>
                <a:rPr lang="en-GB" sz="1400" dirty="0">
                  <a:solidFill>
                    <a:schemeClr val="bg1"/>
                  </a:solidFill>
                </a:rPr>
                <a:t>Choose </a:t>
              </a:r>
              <a:r>
                <a:rPr lang="en-GB" sz="1400" b="1" dirty="0">
                  <a:solidFill>
                    <a:schemeClr val="accent2"/>
                  </a:solidFill>
                </a:rPr>
                <a:t>Picture Correction</a:t>
              </a:r>
              <a:r>
                <a:rPr lang="en-GB" sz="1400" dirty="0">
                  <a:solidFill>
                    <a:schemeClr val="accent2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</a:rPr>
                <a:t>to adjust the Sharpness, Brightness, and Contrast.</a:t>
              </a:r>
            </a:p>
          </p:txBody>
        </p:sp>
      </p:grp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67C7FEE0-E8F0-0F47-9FBB-465AA2420D2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1970626"/>
            <a:ext cx="4476747" cy="325225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532800" tIns="324000" bIns="46800">
            <a:normAutofit/>
          </a:bodyPr>
          <a:lstStyle>
            <a:lvl1pPr>
              <a:defRPr sz="2000"/>
            </a:lvl1pPr>
            <a:lvl2pPr marL="269875" indent="-270000">
              <a:tabLst/>
              <a:defRPr sz="2000"/>
            </a:lvl2pPr>
            <a:lvl3pPr marL="540000" indent="-270000">
              <a:tabLst/>
              <a:defRPr sz="1800"/>
            </a:lvl3pPr>
            <a:lvl4pPr marL="810000" indent="-270000">
              <a:tabLst/>
              <a:defRPr sz="1600"/>
            </a:lvl4pPr>
            <a:lvl5pPr marL="1080000" indent="-270000">
              <a:tabLst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4F89A38-AA41-489B-B816-6489BFBC94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-341" y="1971675"/>
            <a:ext cx="4478400" cy="18000"/>
          </a:xfrm>
          <a:custGeom>
            <a:avLst/>
            <a:gdLst>
              <a:gd name="connsiteX0" fmla="*/ 0 w 4478400"/>
              <a:gd name="connsiteY0" fmla="*/ 0 h 18000"/>
              <a:gd name="connsiteX1" fmla="*/ 4478400 w 4478400"/>
              <a:gd name="connsiteY1" fmla="*/ 0 h 18000"/>
              <a:gd name="connsiteX2" fmla="*/ 4478400 w 4478400"/>
              <a:gd name="connsiteY2" fmla="*/ 18000 h 18000"/>
              <a:gd name="connsiteX3" fmla="*/ 0 w 44784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8400" h="18000">
                <a:moveTo>
                  <a:pt x="0" y="0"/>
                </a:moveTo>
                <a:lnTo>
                  <a:pt x="4478400" y="0"/>
                </a:lnTo>
                <a:lnTo>
                  <a:pt x="44784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2pPr marL="63500" indent="0">
              <a:buNone/>
              <a:defRPr/>
            </a:lvl2pPr>
          </a:lstStyle>
          <a:p>
            <a:pPr lvl="1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96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0B14461-04B5-7244-889A-77E8CD66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40" y="4418375"/>
            <a:ext cx="8790108" cy="75551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662DE740-BB43-BB40-8417-499EDDACF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5766" y="5191667"/>
            <a:ext cx="4699159" cy="330199"/>
          </a:xfrm>
          <a:prstGeom prst="rect">
            <a:avLst/>
          </a:prstGeom>
        </p:spPr>
        <p:txBody>
          <a:bodyPr lIns="90000"/>
          <a:lstStyle>
            <a:lvl1pPr algn="l">
              <a:spcAft>
                <a:spcPts val="600"/>
              </a:spcAft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fld id="{4F146957-DFF0-474E-8143-67D25715400E}" type="datetime3">
              <a:rPr lang="en-US" smtClean="0"/>
              <a:pPr>
                <a:spcAft>
                  <a:spcPts val="600"/>
                </a:spcAft>
              </a:pPr>
              <a:t>1 June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947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0B14461-04B5-7244-889A-77E8CD66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599727"/>
            <a:ext cx="9641541" cy="2106592"/>
          </a:xfrm>
          <a:prstGeom prst="rect">
            <a:avLst/>
          </a:prstGeom>
          <a:solidFill>
            <a:srgbClr val="001842"/>
          </a:solidFill>
        </p:spPr>
        <p:txBody>
          <a:bodyPr lIns="503999" anchor="ctr" anchorCtr="0"/>
          <a:lstStyle>
            <a:lvl1pPr>
              <a:lnSpc>
                <a:spcPct val="100000"/>
              </a:lnSpc>
              <a:spcAft>
                <a:spcPts val="600"/>
              </a:spcAft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53">
            <a:extLst>
              <a:ext uri="{FF2B5EF4-FFF2-40B4-BE49-F238E27FC236}">
                <a16:creationId xmlns:a16="http://schemas.microsoft.com/office/drawing/2014/main" id="{352552FF-BA94-134E-B881-84A08E2AE38D}"/>
              </a:ext>
            </a:extLst>
          </p:cNvPr>
          <p:cNvSpPr txBox="1">
            <a:spLocks/>
          </p:cNvSpPr>
          <p:nvPr userDrawn="1"/>
        </p:nvSpPr>
        <p:spPr>
          <a:xfrm>
            <a:off x="-24033" y="3581727"/>
            <a:ext cx="9665573" cy="18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dirty="0"/>
              <a:t> 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5E345CF-77EF-794F-9951-629E52773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5766" y="5191667"/>
            <a:ext cx="4699159" cy="330199"/>
          </a:xfrm>
          <a:prstGeom prst="rect">
            <a:avLst/>
          </a:prstGeom>
        </p:spPr>
        <p:txBody>
          <a:bodyPr lIns="90000"/>
          <a:lstStyle>
            <a:lvl1pPr algn="l">
              <a:spcAft>
                <a:spcPts val="600"/>
              </a:spcAft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fld id="{4F146957-DFF0-474E-8143-67D25715400E}" type="datetime3">
              <a:rPr lang="en-US" smtClean="0"/>
              <a:pPr>
                <a:spcAft>
                  <a:spcPts val="600"/>
                </a:spcAft>
              </a:pPr>
              <a:t>1 June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0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5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BAEAD1-4DA8-4259-831F-E7FE6470B729}"/>
              </a:ext>
            </a:extLst>
          </p:cNvPr>
          <p:cNvGrpSpPr/>
          <p:nvPr userDrawn="1"/>
        </p:nvGrpSpPr>
        <p:grpSpPr>
          <a:xfrm>
            <a:off x="8684441" y="7411454"/>
            <a:ext cx="3507559" cy="2918856"/>
            <a:chOff x="397357" y="1593847"/>
            <a:chExt cx="3507559" cy="29188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018395-C3BF-445C-AFC7-24DFE277B74E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118921-C720-49B7-B204-B87261D58F0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2. </a:t>
              </a:r>
              <a:r>
                <a:rPr lang="en-GB" sz="1400">
                  <a:solidFill>
                    <a:schemeClr val="bg1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chemeClr val="bg1"/>
                  </a:solidFill>
                </a:rPr>
                <a:t>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C4F10-AE93-4194-806C-DAAEABDF095F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Stylise your chart under </a:t>
              </a:r>
              <a:r>
                <a:rPr lang="en-GB" sz="1400" b="1" dirty="0">
                  <a:solidFill>
                    <a:schemeClr val="accent2"/>
                  </a:solidFill>
                </a:rPr>
                <a:t>Format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B1FAF-6BE6-48F8-8D9E-33AF74013FA6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Edit your data under </a:t>
              </a:r>
              <a:r>
                <a:rPr lang="en-GB" sz="1400" b="1" dirty="0">
                  <a:solidFill>
                    <a:schemeClr val="accent2"/>
                  </a:solidFill>
                </a:rPr>
                <a:t>Design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48F634-6606-45B0-893D-A2E95A30C62A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1. </a:t>
              </a:r>
              <a:r>
                <a:rPr lang="en-GB" sz="140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>
                  <a:solidFill>
                    <a:schemeClr val="bg1"/>
                  </a:solidFill>
                </a:rPr>
                <a:t> of the placeholder.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810A33-92F4-442D-AA8E-63EA49FCC978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chart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D2E8D1-81C1-413D-93D1-8964C6426923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36FD776-4C54-4969-96C6-86BECF94280D}"/>
              </a:ext>
            </a:extLst>
          </p:cNvPr>
          <p:cNvSpPr txBox="1"/>
          <p:nvPr userDrawn="1"/>
        </p:nvSpPr>
        <p:spPr>
          <a:xfrm>
            <a:off x="440575" y="1363287"/>
            <a:ext cx="11546378" cy="47050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70000" marR="0" lvl="1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540000" marR="0" lvl="2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810000" marR="0" lvl="3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080000" marR="0" lvl="4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A723"/>
              </a:buClr>
              <a:buSzPct val="100000"/>
              <a:buFontTx/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8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5905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BAEAD1-4DA8-4259-831F-E7FE6470B729}"/>
              </a:ext>
            </a:extLst>
          </p:cNvPr>
          <p:cNvGrpSpPr/>
          <p:nvPr userDrawn="1"/>
        </p:nvGrpSpPr>
        <p:grpSpPr>
          <a:xfrm>
            <a:off x="8684441" y="7443537"/>
            <a:ext cx="3507559" cy="2918856"/>
            <a:chOff x="397357" y="1593847"/>
            <a:chExt cx="3507559" cy="29188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018395-C3BF-445C-AFC7-24DFE277B74E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118921-C720-49B7-B204-B87261D58F0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2. </a:t>
              </a:r>
              <a:r>
                <a:rPr lang="en-GB" sz="1400">
                  <a:solidFill>
                    <a:schemeClr val="bg1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chemeClr val="bg1"/>
                  </a:solidFill>
                </a:rPr>
                <a:t>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C4F10-AE93-4194-806C-DAAEABDF095F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Stylise your chart under </a:t>
              </a:r>
              <a:r>
                <a:rPr lang="en-GB" sz="1400" b="1" dirty="0">
                  <a:solidFill>
                    <a:schemeClr val="accent2"/>
                  </a:solidFill>
                </a:rPr>
                <a:t>Format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B1FAF-6BE6-48F8-8D9E-33AF74013FA6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Edit your data under </a:t>
              </a:r>
              <a:r>
                <a:rPr lang="en-GB" sz="1400" b="1" dirty="0">
                  <a:solidFill>
                    <a:schemeClr val="accent2"/>
                  </a:solidFill>
                </a:rPr>
                <a:t>Design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48F634-6606-45B0-893D-A2E95A30C62A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1. </a:t>
              </a:r>
              <a:r>
                <a:rPr lang="en-GB" sz="140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>
                  <a:solidFill>
                    <a:schemeClr val="bg1"/>
                  </a:solidFill>
                </a:rPr>
                <a:t> of the placeholder.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810A33-92F4-442D-AA8E-63EA49FCC978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chart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D2E8D1-81C1-413D-93D1-8964C6426923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8DB9397-C578-CD4E-8DC7-BFB65A235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66" y="1313656"/>
            <a:ext cx="5521738" cy="4837112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>
            <a:lvl2pPr marL="276225" indent="-276225">
              <a:tabLst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4E16864-2EF0-CA4D-911B-93BF6506A6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03562" y="1313656"/>
            <a:ext cx="5521738" cy="4837112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>
            <a:lvl2pPr marL="276225" indent="-276225">
              <a:tabLst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6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12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BAEAD1-4DA8-4259-831F-E7FE6470B729}"/>
              </a:ext>
            </a:extLst>
          </p:cNvPr>
          <p:cNvGrpSpPr/>
          <p:nvPr userDrawn="1"/>
        </p:nvGrpSpPr>
        <p:grpSpPr>
          <a:xfrm>
            <a:off x="8684441" y="7459579"/>
            <a:ext cx="3507559" cy="2918856"/>
            <a:chOff x="397357" y="1593847"/>
            <a:chExt cx="3507559" cy="29188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018395-C3BF-445C-AFC7-24DFE277B74E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118921-C720-49B7-B204-B87261D58F0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2. </a:t>
              </a:r>
              <a:r>
                <a:rPr lang="en-GB" sz="1400">
                  <a:solidFill>
                    <a:schemeClr val="bg1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chemeClr val="bg1"/>
                  </a:solidFill>
                </a:rPr>
                <a:t>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C4F10-AE93-4194-806C-DAAEABDF095F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Stylise your chart under </a:t>
              </a:r>
              <a:r>
                <a:rPr lang="en-GB" sz="1400" b="1" dirty="0">
                  <a:solidFill>
                    <a:schemeClr val="accent2"/>
                  </a:solidFill>
                </a:rPr>
                <a:t>Format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B1FAF-6BE6-48F8-8D9E-33AF74013FA6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Edit your data under </a:t>
              </a:r>
              <a:r>
                <a:rPr lang="en-GB" sz="1400" b="1" dirty="0">
                  <a:solidFill>
                    <a:schemeClr val="accent2"/>
                  </a:solidFill>
                </a:rPr>
                <a:t>Design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48F634-6606-45B0-893D-A2E95A30C62A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1. </a:t>
              </a:r>
              <a:r>
                <a:rPr lang="en-GB" sz="140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>
                  <a:solidFill>
                    <a:schemeClr val="bg1"/>
                  </a:solidFill>
                </a:rPr>
                <a:t> of the placeholder.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810A33-92F4-442D-AA8E-63EA49FCC978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chart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D2E8D1-81C1-413D-93D1-8964C6426923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97A49B-FB1D-0942-8B5F-B7951C9606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68924"/>
            <a:ext cx="5220000" cy="515940"/>
          </a:xfrm>
          <a:prstGeom prst="rect">
            <a:avLst/>
          </a:prstGeom>
          <a:solidFill>
            <a:schemeClr val="tx2"/>
          </a:solidFill>
        </p:spPr>
        <p:txBody>
          <a:bodyPr wrap="square" lIns="51480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0BC8EC2C-27D7-1343-92BB-1CE851E726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341" y="1050924"/>
            <a:ext cx="5220000" cy="18000"/>
          </a:xfrm>
          <a:custGeom>
            <a:avLst/>
            <a:gdLst>
              <a:gd name="connsiteX0" fmla="*/ 0 w 4453200"/>
              <a:gd name="connsiteY0" fmla="*/ 0 h 18000"/>
              <a:gd name="connsiteX1" fmla="*/ 4453200 w 4453200"/>
              <a:gd name="connsiteY1" fmla="*/ 0 h 18000"/>
              <a:gd name="connsiteX2" fmla="*/ 4453200 w 4453200"/>
              <a:gd name="connsiteY2" fmla="*/ 18000 h 18000"/>
              <a:gd name="connsiteX3" fmla="*/ 0 w 4453200"/>
              <a:gd name="connsiteY3" fmla="*/ 18000 h 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200" h="18000">
                <a:moveTo>
                  <a:pt x="0" y="0"/>
                </a:moveTo>
                <a:lnTo>
                  <a:pt x="4453200" y="0"/>
                </a:lnTo>
                <a:lnTo>
                  <a:pt x="4453200" y="18000"/>
                </a:lnTo>
                <a:lnTo>
                  <a:pt x="0" y="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1C8EF-5FD7-C54D-97AC-3A5BF05346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5765" y="1778000"/>
            <a:ext cx="11509533" cy="42259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5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BAEAD1-4DA8-4259-831F-E7FE6470B729}"/>
              </a:ext>
            </a:extLst>
          </p:cNvPr>
          <p:cNvGrpSpPr/>
          <p:nvPr userDrawn="1"/>
        </p:nvGrpSpPr>
        <p:grpSpPr>
          <a:xfrm>
            <a:off x="8684441" y="7587917"/>
            <a:ext cx="3507559" cy="2918856"/>
            <a:chOff x="397357" y="1593847"/>
            <a:chExt cx="3507559" cy="29188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018395-C3BF-445C-AFC7-24DFE277B74E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118921-C720-49B7-B204-B87261D58F0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2. </a:t>
              </a:r>
              <a:r>
                <a:rPr lang="en-GB" sz="1400">
                  <a:solidFill>
                    <a:schemeClr val="bg1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chemeClr val="bg1"/>
                  </a:solidFill>
                </a:rPr>
                <a:t>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C4F10-AE93-4194-806C-DAAEABDF095F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Stylise your chart under </a:t>
              </a:r>
              <a:r>
                <a:rPr lang="en-GB" sz="1400" b="1" dirty="0">
                  <a:solidFill>
                    <a:schemeClr val="accent2"/>
                  </a:solidFill>
                </a:rPr>
                <a:t>Format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B1FAF-6BE6-48F8-8D9E-33AF74013FA6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Edit your data under </a:t>
              </a:r>
              <a:r>
                <a:rPr lang="en-GB" sz="1400" b="1" dirty="0">
                  <a:solidFill>
                    <a:schemeClr val="accent2"/>
                  </a:solidFill>
                </a:rPr>
                <a:t>Design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48F634-6606-45B0-893D-A2E95A30C62A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1. </a:t>
              </a:r>
              <a:r>
                <a:rPr lang="en-GB" sz="140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>
                  <a:solidFill>
                    <a:schemeClr val="bg1"/>
                  </a:solidFill>
                </a:rPr>
                <a:t> of the placeholder.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810A33-92F4-442D-AA8E-63EA49FCC978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chart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D2E8D1-81C1-413D-93D1-8964C6426923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42173-6B35-E04F-86D7-4D9E4E72B1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5766" y="1304926"/>
            <a:ext cx="11509534" cy="482155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7F92-5328-E743-8FE8-22A91B43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307DEE-3E56-1F4B-8CCC-082866D5FC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5926" y="1720850"/>
            <a:ext cx="6971464" cy="3886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1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719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9A7E1C4-03FB-406C-B057-BE1ADFCA144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15765" y="1304131"/>
            <a:ext cx="11509533" cy="482044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icon in centre to insert chart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BAEAD1-4DA8-4259-831F-E7FE6470B729}"/>
              </a:ext>
            </a:extLst>
          </p:cNvPr>
          <p:cNvGrpSpPr/>
          <p:nvPr userDrawn="1"/>
        </p:nvGrpSpPr>
        <p:grpSpPr>
          <a:xfrm>
            <a:off x="8684441" y="7491664"/>
            <a:ext cx="3507559" cy="2918856"/>
            <a:chOff x="397357" y="1593847"/>
            <a:chExt cx="3507559" cy="29188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018395-C3BF-445C-AFC7-24DFE277B74E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118921-C720-49B7-B204-B87261D58F08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2. </a:t>
              </a:r>
              <a:r>
                <a:rPr lang="en-GB" sz="1400">
                  <a:solidFill>
                    <a:schemeClr val="bg1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chemeClr val="bg1"/>
                  </a:solidFill>
                </a:rPr>
                <a:t>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C4F10-AE93-4194-806C-DAAEABDF095F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Stylise your chart under </a:t>
              </a:r>
              <a:r>
                <a:rPr lang="en-GB" sz="1400" b="1" dirty="0">
                  <a:solidFill>
                    <a:schemeClr val="accent2"/>
                  </a:solidFill>
                </a:rPr>
                <a:t>Format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B1FAF-6BE6-48F8-8D9E-33AF74013FA6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Edit your data under </a:t>
              </a:r>
              <a:r>
                <a:rPr lang="en-GB" sz="1400" b="1" dirty="0">
                  <a:solidFill>
                    <a:schemeClr val="accent2"/>
                  </a:solidFill>
                </a:rPr>
                <a:t>Design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48F634-6606-45B0-893D-A2E95A30C62A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1. </a:t>
              </a:r>
              <a:r>
                <a:rPr lang="en-GB" sz="140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>
                  <a:solidFill>
                    <a:schemeClr val="bg1"/>
                  </a:solidFill>
                </a:rPr>
                <a:t> of the placeholder.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810A33-92F4-442D-AA8E-63EA49FCC978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chart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D2E8D1-81C1-413D-93D1-8964C6426923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7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3D1BFED8-D64F-4763-A98D-C19D10B7B629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15766" y="1304131"/>
            <a:ext cx="10579894" cy="482044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Click icon in centre to insert chart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5825C-43BE-4BBD-AC52-9B6D2D0A1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" y="415131"/>
            <a:ext cx="11509534" cy="6366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E49D85-16E4-4321-A3C4-E30F27A4ED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72600" y="3981450"/>
            <a:ext cx="2819400" cy="1238249"/>
          </a:xfrm>
          <a:prstGeom prst="rect">
            <a:avLst/>
          </a:prstGeom>
          <a:solidFill>
            <a:schemeClr val="tx2"/>
          </a:solidFill>
        </p:spPr>
        <p:txBody>
          <a:bodyPr lIns="230400" anchor="ctr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1FBF18A-AC74-4FEB-8338-EAC8F293C8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73200" y="3963450"/>
            <a:ext cx="2818800" cy="1800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985E58-204B-4C5F-8D5B-5D512BE97A44}"/>
              </a:ext>
            </a:extLst>
          </p:cNvPr>
          <p:cNvGrpSpPr/>
          <p:nvPr userDrawn="1"/>
        </p:nvGrpSpPr>
        <p:grpSpPr>
          <a:xfrm>
            <a:off x="8684441" y="7459578"/>
            <a:ext cx="3507559" cy="2918856"/>
            <a:chOff x="397357" y="1593847"/>
            <a:chExt cx="3507559" cy="29188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219D74-786B-4D96-BAC7-E583A153E22E}"/>
                </a:ext>
              </a:extLst>
            </p:cNvPr>
            <p:cNvSpPr/>
            <p:nvPr/>
          </p:nvSpPr>
          <p:spPr>
            <a:xfrm>
              <a:off x="397358" y="1593847"/>
              <a:ext cx="3507554" cy="2847593"/>
            </a:xfrm>
            <a:prstGeom prst="rect">
              <a:avLst/>
            </a:prstGeom>
            <a:solidFill>
              <a:schemeClr val="tx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FD693D-A485-49E1-9195-2C7F368CBED7}"/>
                </a:ext>
              </a:extLst>
            </p:cNvPr>
            <p:cNvSpPr txBox="1"/>
            <p:nvPr userDrawn="1"/>
          </p:nvSpPr>
          <p:spPr>
            <a:xfrm>
              <a:off x="397357" y="2882622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2. </a:t>
              </a:r>
              <a:r>
                <a:rPr lang="en-GB" sz="1400">
                  <a:solidFill>
                    <a:schemeClr val="bg1"/>
                  </a:solidFill>
                </a:rPr>
                <a:t>Click on the chart type you wish to use</a:t>
              </a:r>
              <a:r>
                <a:rPr lang="en-GB" sz="1400" baseline="0">
                  <a:solidFill>
                    <a:schemeClr val="bg1"/>
                  </a:solidFill>
                </a:rPr>
                <a:t>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4AB504-3205-4914-85A7-8B4EC6A7A394}"/>
                </a:ext>
              </a:extLst>
            </p:cNvPr>
            <p:cNvSpPr txBox="1"/>
            <p:nvPr userDrawn="1"/>
          </p:nvSpPr>
          <p:spPr>
            <a:xfrm>
              <a:off x="397357" y="3909626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4. </a:t>
              </a:r>
              <a:r>
                <a:rPr lang="en-GB" sz="1400" dirty="0">
                  <a:solidFill>
                    <a:schemeClr val="bg1"/>
                  </a:solidFill>
                </a:rPr>
                <a:t>Stylise your chart under </a:t>
              </a:r>
              <a:r>
                <a:rPr lang="en-GB" sz="1400" b="1" dirty="0">
                  <a:solidFill>
                    <a:schemeClr val="accent2"/>
                  </a:solidFill>
                </a:rPr>
                <a:t>Format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C4B0AD-93C1-4ADE-858B-B14C77CFB953}"/>
                </a:ext>
              </a:extLst>
            </p:cNvPr>
            <p:cNvSpPr txBox="1"/>
            <p:nvPr userDrawn="1"/>
          </p:nvSpPr>
          <p:spPr>
            <a:xfrm>
              <a:off x="397357" y="3313677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chemeClr val="bg1"/>
                  </a:solidFill>
                </a:rPr>
                <a:t>3. </a:t>
              </a:r>
              <a:r>
                <a:rPr lang="en-GB" sz="1400" dirty="0">
                  <a:solidFill>
                    <a:schemeClr val="bg1"/>
                  </a:solidFill>
                </a:rPr>
                <a:t>Edit your data under </a:t>
              </a:r>
              <a:r>
                <a:rPr lang="en-GB" sz="1400" b="1" dirty="0">
                  <a:solidFill>
                    <a:schemeClr val="accent2"/>
                  </a:solidFill>
                </a:rPr>
                <a:t>Design</a:t>
              </a:r>
              <a:r>
                <a:rPr lang="en-GB" sz="1400" dirty="0">
                  <a:solidFill>
                    <a:schemeClr val="bg1"/>
                  </a:solidFill>
                </a:rPr>
                <a:t> in the </a:t>
              </a:r>
              <a:r>
                <a:rPr lang="en-GB" sz="1400" b="1" dirty="0">
                  <a:solidFill>
                    <a:schemeClr val="accent2"/>
                  </a:solidFill>
                </a:rPr>
                <a:t>Chart Tools </a:t>
              </a:r>
              <a:r>
                <a:rPr lang="en-GB" sz="1400" dirty="0">
                  <a:solidFill>
                    <a:schemeClr val="bg1"/>
                  </a:solidFill>
                </a:rPr>
                <a:t>ribbon.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DD9C2E-4B40-41CD-9071-47596F46F28B}"/>
                </a:ext>
              </a:extLst>
            </p:cNvPr>
            <p:cNvSpPr txBox="1"/>
            <p:nvPr userDrawn="1"/>
          </p:nvSpPr>
          <p:spPr>
            <a:xfrm>
              <a:off x="397357" y="2280553"/>
              <a:ext cx="3507555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>
                  <a:solidFill>
                    <a:schemeClr val="bg1"/>
                  </a:solidFill>
                </a:rPr>
                <a:t>1. </a:t>
              </a:r>
              <a:r>
                <a:rPr lang="en-GB" sz="1400">
                  <a:solidFill>
                    <a:schemeClr val="bg1"/>
                  </a:solidFill>
                </a:rPr>
                <a:t>Click on the icon in the middle</a:t>
              </a:r>
              <a:r>
                <a:rPr lang="en-GB" sz="1400" baseline="0">
                  <a:solidFill>
                    <a:schemeClr val="bg1"/>
                  </a:solidFill>
                </a:rPr>
                <a:t> of the placeholder.</a:t>
              </a: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5DF3FE-791F-4E89-9CB3-8EBE6CB7E493}"/>
                </a:ext>
              </a:extLst>
            </p:cNvPr>
            <p:cNvSpPr txBox="1"/>
            <p:nvPr/>
          </p:nvSpPr>
          <p:spPr>
            <a:xfrm>
              <a:off x="763139" y="1687756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How to</a:t>
              </a:r>
              <a:r>
                <a:rPr lang="en-GB" b="1" baseline="0" dirty="0">
                  <a:solidFill>
                    <a:schemeClr val="bg1"/>
                  </a:solidFill>
                </a:rPr>
                <a:t> insert a chart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09D7C4F-A0F6-4454-923C-11122AE0544A}"/>
                </a:ext>
              </a:extLst>
            </p:cNvPr>
            <p:cNvSpPr/>
            <p:nvPr/>
          </p:nvSpPr>
          <p:spPr>
            <a:xfrm>
              <a:off x="397359" y="2202767"/>
              <a:ext cx="3507557" cy="3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AB092C-0C4F-CA4D-9A1D-599A5D0FD07C}"/>
              </a:ext>
            </a:extLst>
          </p:cNvPr>
          <p:cNvSpPr txBox="1"/>
          <p:nvPr userDrawn="1"/>
        </p:nvSpPr>
        <p:spPr>
          <a:xfrm>
            <a:off x="1030147" y="655127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GB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EC4D7E5-D232-4E12-9033-F06FA64F751A}"/>
              </a:ext>
            </a:extLst>
          </p:cNvPr>
          <p:cNvSpPr/>
          <p:nvPr userDrawn="1"/>
        </p:nvSpPr>
        <p:spPr>
          <a:xfrm>
            <a:off x="0" y="6296026"/>
            <a:ext cx="12192000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GB" dirty="0" err="1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E37833B-0DD1-4046-ADDD-632D5E8B72C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231" y="0"/>
            <a:ext cx="5296769" cy="59512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A1217-460F-45AF-9358-AE5D3F56D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5766" y="3218817"/>
            <a:ext cx="2312194" cy="341295"/>
          </a:xfrm>
          <a:prstGeom prst="rect">
            <a:avLst/>
          </a:prstGeom>
        </p:spPr>
        <p:txBody>
          <a:bodyPr vert="horz" lIns="100800" tIns="45720" rIns="91440" bIns="45720" rtlCol="0" anchor="t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</a:defRPr>
            </a:lvl1pPr>
          </a:lstStyle>
          <a:p>
            <a:fld id="{815DAB67-4C2A-4434-A7B5-FD392B34F2E8}" type="datetime3">
              <a:rPr lang="en-US" smtClean="0"/>
              <a:t>1 June 2023</a:t>
            </a:fld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019DEA-D354-4405-8DBB-DC121458FFEE}"/>
              </a:ext>
            </a:extLst>
          </p:cNvPr>
          <p:cNvCxnSpPr>
            <a:cxnSpLocks/>
          </p:cNvCxnSpPr>
          <p:nvPr userDrawn="1"/>
        </p:nvCxnSpPr>
        <p:spPr>
          <a:xfrm>
            <a:off x="0" y="6296026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DB2C7E3-C363-E349-BB1C-F5726BE8A480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8800"/>
                    </a14:imgEffect>
                    <a14:imgEffect>
                      <a14:saturation sat="128000"/>
                    </a14:imgEffect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990" y="6361739"/>
            <a:ext cx="1346998" cy="433724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7B6EB51-BFE1-2048-9206-EA21C7C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66" y="415131"/>
            <a:ext cx="11509534" cy="4738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9B2CBC9-1738-D447-9BC3-FC65CE656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766" y="1125538"/>
            <a:ext cx="11509534" cy="1969294"/>
          </a:xfrm>
          <a:prstGeom prst="rect">
            <a:avLst/>
          </a:prstGeom>
        </p:spPr>
        <p:txBody>
          <a:bodyPr vert="horz" lIns="10080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775E8-3293-484A-A696-F582BCE108B3}"/>
              </a:ext>
            </a:extLst>
          </p:cNvPr>
          <p:cNvSpPr txBox="1"/>
          <p:nvPr userDrawn="1"/>
        </p:nvSpPr>
        <p:spPr>
          <a:xfrm>
            <a:off x="443245" y="6461125"/>
            <a:ext cx="5440101" cy="211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chemeClr val="tx2"/>
                </a:solidFill>
              </a:rPr>
              <a:t>Confidential - INEOS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81F47-D7DC-D340-899A-7B1CFBA5E93C}"/>
              </a:ext>
            </a:extLst>
          </p:cNvPr>
          <p:cNvSpPr txBox="1"/>
          <p:nvPr userDrawn="1"/>
        </p:nvSpPr>
        <p:spPr>
          <a:xfrm>
            <a:off x="49706" y="6461125"/>
            <a:ext cx="393540" cy="211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fld id="{A34FE1DD-0995-472C-8952-B5AD6BE86A06}" type="slidenum">
              <a:rPr lang="en-GB" sz="1050" smtClean="0"/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t>‹#›</a:t>
            </a:fld>
            <a:endParaRPr lang="en-US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9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49" r:id="rId2"/>
    <p:sldLayoutId id="2147483674" r:id="rId3"/>
    <p:sldLayoutId id="2147483678" r:id="rId4"/>
    <p:sldLayoutId id="2147483675" r:id="rId5"/>
    <p:sldLayoutId id="2147483676" r:id="rId6"/>
    <p:sldLayoutId id="2147483692" r:id="rId7"/>
    <p:sldLayoutId id="2147483661" r:id="rId8"/>
    <p:sldLayoutId id="2147483651" r:id="rId9"/>
    <p:sldLayoutId id="2147483652" r:id="rId10"/>
    <p:sldLayoutId id="2147483665" r:id="rId11"/>
    <p:sldLayoutId id="2147483662" r:id="rId12"/>
    <p:sldLayoutId id="2147483664" r:id="rId13"/>
    <p:sldLayoutId id="2147483691" r:id="rId14"/>
    <p:sldLayoutId id="2147483663" r:id="rId15"/>
    <p:sldLayoutId id="2147483667" r:id="rId16"/>
    <p:sldLayoutId id="2147483679" r:id="rId17"/>
    <p:sldLayoutId id="2147483680" r:id="rId18"/>
    <p:sldLayoutId id="2147483654" r:id="rId19"/>
    <p:sldLayoutId id="2147483670" r:id="rId20"/>
    <p:sldLayoutId id="2147483672" r:id="rId21"/>
    <p:sldLayoutId id="2147483671" r:id="rId22"/>
    <p:sldLayoutId id="2147483673" r:id="rId23"/>
    <p:sldLayoutId id="2147483658" r:id="rId24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90000"/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70000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</a:buBlip>
        <a:tabLst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</a:buBlip>
        <a:tabLst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10000" indent="-2682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</a:buBlip>
        <a:tabLst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</a:buBlip>
        <a:tabLst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orient="horz" pos="709" userDrawn="1">
          <p15:clr>
            <a:srgbClr val="F26B43"/>
          </p15:clr>
        </p15:guide>
        <p15:guide id="3" orient="horz" pos="25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B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A73506-8229-8146-86FC-B6C3143FF3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231" y="0"/>
            <a:ext cx="5296769" cy="5951220"/>
          </a:xfrm>
          <a:prstGeom prst="rect">
            <a:avLst/>
          </a:prstGeom>
        </p:spPr>
      </p:pic>
      <p:sp>
        <p:nvSpPr>
          <p:cNvPr id="8" name="Title 51">
            <a:extLst>
              <a:ext uri="{FF2B5EF4-FFF2-40B4-BE49-F238E27FC236}">
                <a16:creationId xmlns:a16="http://schemas.microsoft.com/office/drawing/2014/main" id="{A9E65FB1-7B2C-7042-BD92-BE42EE5B3DA8}"/>
              </a:ext>
            </a:extLst>
          </p:cNvPr>
          <p:cNvSpPr txBox="1">
            <a:spLocks/>
          </p:cNvSpPr>
          <p:nvPr userDrawn="1"/>
        </p:nvSpPr>
        <p:spPr>
          <a:xfrm>
            <a:off x="-341" y="3594100"/>
            <a:ext cx="9665202" cy="2127250"/>
          </a:xfrm>
          <a:prstGeom prst="rect">
            <a:avLst/>
          </a:prstGeom>
          <a:solidFill>
            <a:srgbClr val="001842"/>
          </a:solidFill>
        </p:spPr>
        <p:txBody>
          <a:bodyPr wrap="square" lIns="489600" tIns="432000" bIns="0" anchor="ctr">
            <a:norm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B7BD91-5E9E-2549-8892-F816EB229735}"/>
              </a:ext>
            </a:extLst>
          </p:cNvPr>
          <p:cNvCxnSpPr>
            <a:cxnSpLocks/>
          </p:cNvCxnSpPr>
          <p:nvPr userDrawn="1"/>
        </p:nvCxnSpPr>
        <p:spPr>
          <a:xfrm>
            <a:off x="0" y="6296026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3">
            <a:extLst>
              <a:ext uri="{FF2B5EF4-FFF2-40B4-BE49-F238E27FC236}">
                <a16:creationId xmlns:a16="http://schemas.microsoft.com/office/drawing/2014/main" id="{9F33612A-457B-7345-8A28-B6FD068C000D}"/>
              </a:ext>
            </a:extLst>
          </p:cNvPr>
          <p:cNvSpPr txBox="1">
            <a:spLocks/>
          </p:cNvSpPr>
          <p:nvPr userDrawn="1"/>
        </p:nvSpPr>
        <p:spPr>
          <a:xfrm>
            <a:off x="-342" y="3577431"/>
            <a:ext cx="9665573" cy="18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EA1BF4-A83A-A044-BA90-EEE8FEF539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128000"/>
                    </a14:imgEffect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990" y="6361739"/>
            <a:ext cx="1346998" cy="4337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A0818D-8E20-F644-B777-DB7169D65C8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3401" y="3815638"/>
            <a:ext cx="1514856" cy="3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2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B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A73506-8229-8146-86FC-B6C3143FF3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231" y="0"/>
            <a:ext cx="5296769" cy="59512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B7BD91-5E9E-2549-8892-F816EB229735}"/>
              </a:ext>
            </a:extLst>
          </p:cNvPr>
          <p:cNvCxnSpPr>
            <a:cxnSpLocks/>
          </p:cNvCxnSpPr>
          <p:nvPr userDrawn="1"/>
        </p:nvCxnSpPr>
        <p:spPr>
          <a:xfrm>
            <a:off x="0" y="6296026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1EA1BF4-A83A-A044-BA90-EEE8FEF539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128000"/>
                    </a14:imgEffect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990" y="6361739"/>
            <a:ext cx="1346998" cy="4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6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BF00A-21B5-4D38-A75F-970D1B2E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Welcome to O&amp;P UK</a:t>
            </a:r>
            <a:endParaRPr lang="en-GB" sz="44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New Hire Referral Bonus </a:t>
            </a:r>
            <a:r>
              <a:rPr lang="en-GB" alt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alt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OPUK-HR-3-09)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15767" y="1545245"/>
            <a:ext cx="11509533" cy="42259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The Company will pay a ‘referral bonus’ to any member of staff who introduces a job candidate for an advertised O&amp;P UK position who is subsequently employed by the Company as a result of that introduction, provided that all the terms of the policy are satisfied.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The bonus will be paid for roles at Hay 29 – S1 and Technician roles: All </a:t>
            </a:r>
            <a:r>
              <a:rPr lang="en-GB" altLang="en-US" sz="1800">
                <a:latin typeface="Cambria" panose="02040503050406030204" pitchFamily="18" charset="0"/>
                <a:ea typeface="Cambria" panose="02040503050406030204" pitchFamily="18" charset="0"/>
              </a:rPr>
              <a:t>roles </a:t>
            </a:r>
            <a:r>
              <a:rPr lang="en-GB" altLang="en-US" sz="1800" smtClean="0">
                <a:latin typeface="Cambria" panose="02040503050406030204" pitchFamily="18" charset="0"/>
                <a:ea typeface="Cambria" panose="02040503050406030204" pitchFamily="18" charset="0"/>
              </a:rPr>
              <a:t>£1,000</a:t>
            </a:r>
            <a:r>
              <a:rPr lang="en-GB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 (subject to tax and 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The bonus will be paid in two instalments 50% -  when the new employee starts and 50% -  </a:t>
            </a:r>
            <a:r>
              <a:rPr lang="en-GB" alt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GB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months from start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For </a:t>
            </a:r>
            <a:r>
              <a:rPr lang="en-GB" alt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full details and conditions please refer </a:t>
            </a:r>
            <a:r>
              <a:rPr lang="en-GB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GB" alt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Referral Policy </a:t>
            </a:r>
            <a:r>
              <a:rPr lang="en-GB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available </a:t>
            </a:r>
            <a:r>
              <a:rPr lang="en-GB" alt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within Employee </a:t>
            </a:r>
            <a:r>
              <a:rPr lang="en-GB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Self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EOS">
  <a:themeElements>
    <a:clrScheme name="INEOS Colours">
      <a:dk1>
        <a:sysClr val="windowText" lastClr="000000"/>
      </a:dk1>
      <a:lt1>
        <a:sysClr val="window" lastClr="FFFFFF"/>
      </a:lt1>
      <a:dk2>
        <a:srgbClr val="001842"/>
      </a:dk2>
      <a:lt2>
        <a:srgbClr val="FFFFFF"/>
      </a:lt2>
      <a:accent1>
        <a:srgbClr val="00286E"/>
      </a:accent1>
      <a:accent2>
        <a:srgbClr val="F6A723"/>
      </a:accent2>
      <a:accent3>
        <a:srgbClr val="0E2369"/>
      </a:accent3>
      <a:accent4>
        <a:srgbClr val="1B64B3"/>
      </a:accent4>
      <a:accent5>
        <a:srgbClr val="A9CCF2"/>
      </a:accent5>
      <a:accent6>
        <a:srgbClr val="ABABAB"/>
      </a:accent6>
      <a:hlink>
        <a:srgbClr val="0563C1"/>
      </a:hlink>
      <a:folHlink>
        <a:srgbClr val="954F72"/>
      </a:folHlink>
    </a:clrScheme>
    <a:fontScheme name="INE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>
        <a:noAutofit/>
      </a:bodyPr>
      <a:lstStyle>
        <a:defPPr algn="ctr">
          <a:lnSpc>
            <a:spcPct val="90000"/>
          </a:lnSpc>
          <a:spcBef>
            <a:spcPts val="0"/>
          </a:spcBef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0"/>
          </a:spcBef>
          <a:spcAft>
            <a:spcPts val="600"/>
          </a:spcAft>
          <a:buClrTx/>
          <a:buSzTx/>
          <a:buFontTx/>
          <a:buNone/>
          <a:tabLst/>
          <a:defRPr dirty="0" err="1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A405A89-25E5-D74D-847C-54BEF9D51DBC}" vid="{7277ED0D-CB24-1940-9C50-C3C22D590BA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A405A89-25E5-D74D-847C-54BEF9D51DBC}" vid="{20E15B84-722F-6248-897E-C666FD3A69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A405A89-25E5-D74D-847C-54BEF9D51DBC}" vid="{C478090A-2A7D-D44E-BDAA-733FB1805F5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8237a3-afcb-4de5-820b-d5aea2857e65">
      <Terms xmlns="http://schemas.microsoft.com/office/infopath/2007/PartnerControls"/>
    </lcf76f155ced4ddcb4097134ff3c332f>
    <TaxCatchAll xmlns="9135b596-96e4-499f-a3a3-c8df1dbf45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A6D53EBD92E48BE3C67E22096A82F" ma:contentTypeVersion="16" ma:contentTypeDescription="Create a new document." ma:contentTypeScope="" ma:versionID="0c05db4bbb3fd93fa6edcd27f744a05c">
  <xsd:schema xmlns:xsd="http://www.w3.org/2001/XMLSchema" xmlns:xs="http://www.w3.org/2001/XMLSchema" xmlns:p="http://schemas.microsoft.com/office/2006/metadata/properties" xmlns:ns2="9135b596-96e4-499f-a3a3-c8df1dbf45d7" xmlns:ns3="7a8237a3-afcb-4de5-820b-d5aea2857e65" targetNamespace="http://schemas.microsoft.com/office/2006/metadata/properties" ma:root="true" ma:fieldsID="4f4e117dcfe615e22cddbee0b8d8ff7a" ns2:_="" ns3:_="">
    <xsd:import namespace="9135b596-96e4-499f-a3a3-c8df1dbf45d7"/>
    <xsd:import namespace="7a8237a3-afcb-4de5-820b-d5aea2857e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5b596-96e4-499f-a3a3-c8df1dbf45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73abf73-d1d7-433b-ac78-6d8c09c2acb4}" ma:internalName="TaxCatchAll" ma:showField="CatchAllData" ma:web="9135b596-96e4-499f-a3a3-c8df1dbf4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237a3-afcb-4de5-820b-d5aea2857e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d712a79-e603-4bdd-9023-7cefe7239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EEFC9B-CB8B-4F89-9509-ACE9F1C117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0CEDF-A7BB-4699-861F-1820550074D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49d89f0-a640-4d8e-be11-22d10ee5f1d4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8546BFC-C2B3-4DB6-8491-5E2F011B9447}"/>
</file>

<file path=docProps/app.xml><?xml version="1.0" encoding="utf-8"?>
<Properties xmlns="http://schemas.openxmlformats.org/officeDocument/2006/extended-properties" xmlns:vt="http://schemas.openxmlformats.org/officeDocument/2006/docPropsVTypes">
  <Template>INEOS_PowerPoint Template_201110</Template>
  <TotalTime>223</TotalTime>
  <Words>132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Cambria</vt:lpstr>
      <vt:lpstr>INEOS</vt:lpstr>
      <vt:lpstr>Custom Design</vt:lpstr>
      <vt:lpstr>1_Custom Design</vt:lpstr>
      <vt:lpstr>Welcome to O&amp;P UK</vt:lpstr>
      <vt:lpstr>New Hire Referral Bonus (OPUK-HR-3-09)</vt:lpstr>
    </vt:vector>
  </TitlesOfParts>
  <Company>INEOS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O&amp;P UK</dc:title>
  <dc:creator>Mackie, Gemma</dc:creator>
  <cp:lastModifiedBy>Fleming, Karen</cp:lastModifiedBy>
  <cp:revision>44</cp:revision>
  <dcterms:created xsi:type="dcterms:W3CDTF">2021-02-16T15:51:53Z</dcterms:created>
  <dcterms:modified xsi:type="dcterms:W3CDTF">2023-06-01T15:23:11Z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0x010100040A6D53EBD92E48BE3C67E22096A82F</vt:lpwstr>
  </property>
</Properties>
</file>